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329" r:id="rId2"/>
    <p:sldId id="330" r:id="rId3"/>
    <p:sldId id="332" r:id="rId4"/>
    <p:sldId id="407" r:id="rId5"/>
    <p:sldId id="379" r:id="rId6"/>
    <p:sldId id="378" r:id="rId7"/>
    <p:sldId id="429" r:id="rId8"/>
    <p:sldId id="348" r:id="rId9"/>
    <p:sldId id="437" r:id="rId10"/>
    <p:sldId id="278" r:id="rId11"/>
    <p:sldId id="436" r:id="rId12"/>
    <p:sldId id="430" r:id="rId13"/>
    <p:sldId id="431" r:id="rId14"/>
    <p:sldId id="445" r:id="rId15"/>
    <p:sldId id="446" r:id="rId16"/>
    <p:sldId id="439" r:id="rId17"/>
    <p:sldId id="440" r:id="rId18"/>
    <p:sldId id="448" r:id="rId19"/>
    <p:sldId id="447" r:id="rId20"/>
    <p:sldId id="433" r:id="rId21"/>
    <p:sldId id="435" r:id="rId22"/>
    <p:sldId id="441" r:id="rId23"/>
    <p:sldId id="434" r:id="rId24"/>
    <p:sldId id="444" r:id="rId25"/>
    <p:sldId id="442" r:id="rId26"/>
    <p:sldId id="443" r:id="rId27"/>
    <p:sldId id="273" r:id="rId28"/>
    <p:sldId id="257" r:id="rId29"/>
    <p:sldId id="261" r:id="rId30"/>
    <p:sldId id="449" r:id="rId31"/>
    <p:sldId id="258" r:id="rId32"/>
    <p:sldId id="259" r:id="rId33"/>
    <p:sldId id="260" r:id="rId34"/>
    <p:sldId id="266" r:id="rId35"/>
    <p:sldId id="262" r:id="rId36"/>
    <p:sldId id="263" r:id="rId37"/>
    <p:sldId id="264" r:id="rId38"/>
    <p:sldId id="450" r:id="rId39"/>
    <p:sldId id="451" r:id="rId40"/>
    <p:sldId id="452" r:id="rId41"/>
    <p:sldId id="265" r:id="rId42"/>
    <p:sldId id="454" r:id="rId43"/>
    <p:sldId id="267" r:id="rId44"/>
    <p:sldId id="268" r:id="rId45"/>
    <p:sldId id="269" r:id="rId46"/>
    <p:sldId id="270" r:id="rId47"/>
    <p:sldId id="455" r:id="rId48"/>
    <p:sldId id="456" r:id="rId49"/>
    <p:sldId id="271" r:id="rId50"/>
    <p:sldId id="272" r:id="rId5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AFD"/>
    <a:srgbClr val="A6F8FC"/>
    <a:srgbClr val="4C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2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2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4-27T14:31:39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5983 0 0,'-18'6'264'0'0,"18"-6"56"0"0,-13 2-256 0 0,13-2-64 0 0,0 0 0 0 0,0 0-2648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7:30.49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6626 15766 12895 0,'0'0'576'16,"0"0"112"-16,0 0-560 0,0 0-128 0,0 0 0 0,0 0 0 0,0 0 944 0,0 0 144 15,0 0 48-15,12 2 0 16,-3-2-400-16,1 0-80 0,2-2-16 0,1 0 0 0,3-1-48 0,1 1-16 16,-2 0 0-16,2-1 0 0,4 1-96 0,3-1-32 15,-1-3 0-15,2 3 0 0,1 2-144 0,-1 0-48 16,0-1 0-16,0-1 0 0,3 1-128 0,2 2-128 16,-1 2 192-16,4-3-192 0,3-2 256 0,0 1-48 15,-1 3-16-15,2-1 0 0,3-1 0 0,1 1-16 16,-3-2 0-16,3-1 0 0,-1 5 32 0,1-4 16 15,2-1 0-15,1 0 0 0,-2 0 32 0,4 1 16 16,4-1 0-16,0 0 0 0,1-3 16 0,-2 0 0 16,0-1 0-16,3 2 0 0,0 1-80 0,3 0-16 15,-3 0 0-15,4 0 0 0,0-1-16 0,1-2-16 0,1-1 0 16,-3 2 0-16,2 1 16 0,1 2 0 0,-2 0 0 16,1-2 0-16,2-1-48 0,-2 0 0 0,-2 3 0 0,2 2 0 15,-1-1 0-15,3-2-128 0,-2 0 192 0,2 2-64 16,-2 1-128-16,1 0 160 0,-3 1-160 0,-2-1 160 15,5 1-160-15,-2 0 128 0,-2 1-128 0,1-1 128 16,1-1-128-16,-1 1 0 0,-5-2 0 0,2 2 0 16,1 0 0-16,-3-1 0 0,-2-2 0 0,3 2 0 15,8 2 128-15,-3 1-128 0,-2-1 0 16,-1-1 128-16,-5 0 16 0,1 1 0 0,0 1 0 0,1-1 0 16,3-1 0-16,0 2 0 0,2 1 0 0,-3 0 0 15,-3 3-144-15,3-4 192 0,1-1-192 0,-1 3 192 16,-1 2-192-16,2 0 0 0,2-3 144 0,-3 0-144 15,-2 1 0-15,-1-1 0 0,-2 0 0 0,4-1 0 16,-2-2 0-16,2 1 0 0,-2 1 0 0,3-2 128 0,-3 0-128 16,0 0 128-16,-3 1-128 0,1 1 128 0,1 0 0 15,2 0 0-15,2 0 0 0,1 1 0 0,2-2-128 0,-2 1 192 16,-1 1-64-16,-2-1 0 0,0 0-128 16,5-2 128-16,0 0-128 0,0 2 128 0,-3 1-128 0,0-1 128 15,0-3-128-15,-2 2 128 0,-1 1-128 0,1 2 128 16,1-1-128-16,2 0 128 0,-2 0-128 0,2 0 144 15,-1 1-144-15,1 0 160 0,-4-2 32 0,2 0 16 16,-2 0 0-16,3 3 0 0,1 0-208 0,2 2 0 16,-1-5 0-16,1 3 0 0,-4 2 0 0,1-2 0 15,1-1 0-15,0-2 0 0,3-1 0 0,1 1 0 16,0 2 0-16,0 0 0 0,2-2 0 0,-4 0 0 0,1-1 0 16,2 1 0-16,-3-2 0 0,1 1 128 0,0 1-128 15,0-1 0-15,0 2 0 0,-2-2 0 0,1 0 128 16,-1-1-128-16,3-2 128 0,-1 2 0 0,-1 1-128 0,3-1 192 15,-3-1-64-15,1-2 0 0,-1 2-128 16,4-1 192-16,3 1-64 0,-2-3 0 0,-1-1-128 0,-1 3 192 16,2 4-192-16,-1-2 0 0,-2-2 128 0,2-2-128 15,2 0 0-15,-1 4 0 0,2 5 0 0,-2-2 0 16,-4-1 0-16,1-1 0 0,-2-1 0 0,0 1 0 16,2 1 0-16,-3 0 0 0,1-1 0 0,-1 2 0 15,-2 2 0-15,-2-2 0 0,-1 0 128 0,2-2-128 16,1-2 0-16,-2 1 0 0,2 2 0 0,1 0 0 15,0-1 160-15,-3 1-160 0,1 2 160 0,-3-2-160 0,2 1 128 16,1-2-128-16,1-1 0 0,-1 0 144 0,1 1-144 16,1 2 0-16,-2-1 144 0,-1 1-144 0,1-1 0 0,1-1 0 15,3 0 0-15,-1-1 128 0,0 0-128 0,-1 2 0 16,2 0 0-16,-2 0 0 0,-1 0 0 0,1-2 128 16,0-1-128-16,4 0 0 0,0 1 0 0,1 1 0 15,-1-1 0-15,3-1 0 0,-6-1 0 0,3 0 0 16,1-1 0-16,-1 0 128 0,3 0-128 0,-1 1 0 15,0 0 0-15,-3 2 0 0,-4-1 0 0,6 0 0 16,-1-1 0-16,1 0 0 0,-1 0 0 0,3-2 0 16,-2 4 0-16,0-1 0 0,-2-2 0 0,6 0 0 15,1 0 0-15,-1 1 0 0,1-1 0 0,-1 2 0 16,-1 0 0-16,-1 1 0 0,-3 0 0 0,3-1 0 16,4-2 0-16,1 1 128 0,-7 0-128 0,0 1 0 15,-2 0 0-15,-2-2 0 0,1 0 0 0,1 1 0 0,2 1 0 16,2-1 0-16,1-1 0 0,0-2 0 0,-3 4 0 0,-2-1 0 15,0 0 0-15,1-1 0 16,-3 1 0-16,3 0 0 0,0 0 0 0,-1-3 0 0,0 2 0 0,-3 0 0 16,-3 1 0-16,3 1 0 0,2 1 0 0,0-2 0 15,0-1 0-15,-2 0-160 0,-2-2 160 0,0 1 0 16,0 2 0-16,-2 2-128 0,3 0 128 0,1 2 0 16,-3-2 0-16,3 0 0 0,2-2 0 0,-3 1 0 15,-3 0 0-15,0 1 0 0,-4 1 0 0,4-1 0 16,1-1 0-16,0-2 0 0,1 0 0 0,1 1 0 15,-3 1 0-15,-2 0 0 0,-3 0 0 0,2-2 0 16,-1 2 0-16,1 0 0 0,1 1 0 0,2-1 0 16,0 0 0-16,-1 1 0 0,0 2 0 0,-2-2 0 0,-1-1 0 15,0-1-128-15,2 0 128 0,2 1 0 0,-1 1 0 0,3-1-128 16,-3-2 128-16,0 2 0 0,-3 1 0 0,0-2-128 16,-2 1 128-16,-2 1 0 0,2-1 0 0,0 0 0 15,-3 1 0-15,1-1 0 0,0-2 0 0,-4 1 0 16,-2 1 0-16,-2 0 0 0,-3-1 0 0,-2 0 0 15,-1-2 0-15,-2 1 0 0,-1 1 0 0,0 2 0 16,-2 0 0-16,0-1 0 0,-2-1 0 0,-1 0 0 16,-1-1 0-16,2 3 0 0,-1-1 0 0,-3 1 0 15,0 0 0-15,-4-1 0 0,-1 0 0 0,2 0 0 16,3 1 0-16,-1 0 0 0,-2-1 0 0,1 1 0 16,1 0 0-16,-2 1 0 0,0-3 0 0,0-1 0 0,-1 2 0 15,1-1 0-15,0-1 0 0,-2 1 0 16,-1-1 0-16,0 2 0 0,-3 0 0 0,2 1 0 15,-9 0 0-15,0 0 0 0,0 0 0 0,0 0 144 0,0 0-144 16,0 0 128-16,0 0-128 0,0 0 0 0,0 0 144 0,0 0-144 16,0 0 0-16,-10 2 0 0,-1 1 0 0,-3-1 128 15,-2 1-128-15,-3-2 0 0,-4 0 0 0,-3 1 0 16,0 1 0-16,-6-2 0 0,-8 0 0 0,2-1 0 16,0 0 0-16,-1 0 0 0,-2-1 0 0,-3 1 0 15,1-1 0-15,-3 1 0 0,-5-1 0 0,-2 1 0 16,-2 0 0-16,-4 1 0 0,2 1 0 0,1 0 0 15,-2-1 0-15,-3 2 0 0,-3 0 0 0,-2-1 0 16,-6-2 0-16,4 2 0 0,2 0 0 0,-4 2 0 16,-5-1 0-16,-2-2 0 0,0-2 0 0,0 1-128 0,2 1 128 15,-6 2 0-15,-3 1 0 0,-4 0 0 0,-4-1 0 0,0 1 0 16,-1 2 0-16,1 0 0 0,-3-5 0 0,3 1 0 16,2 1 0-16,-1 2 0 0,-3-1 0 0,1-2 0 15,-2 0 0-15,0 3 0 0,-1 1 0 0,0-3 0 16,-1-3 0-16,-1 1 0 0,0 1 0 0,-2 0 0 15,-2-1 0-15,2 1 0 0,4 0 0 0,-4 1 0 16,0 0 0-16,-4-1 0 0,1-2 0 0,0 0 0 16,-5 0 0-16,2 3 0 0,3 0 0 0,-2-1 0 15,-4-3 0-15,6 3 0 0,4 3 0 0,2-2 0 16,1-2 0-16,1-1 0 0,-6 0 0 0,4 1 0 16,4 0 0-16,-1-1 0 0,-5-2 0 0,4 1 0 15,4-1-144-15,2 2 144 0,-3-1 0 0,2-1-176 0,-2 1 176 16,2-1-128-16,2-1 128 0,0 0 0 0,0 3 0 15,-3-2 0-15,-2 0 0 0,1 0 0 16,-1 2 0-16,0 1-128 0,-3 1 128 0,5 2 0 0,4 0 0 0,0 0 0 16,-1 0 0-16,2 1 0 0,-2 2 0 0,2-2 0 15,2 1 0-15,-1-1 0 0,-2 0 0 0,4 0 0 16,3 2 0-16,1-2 0 0,-1 0 0 0,0-1 0 16,2 1 0-16,1-1 0 0,0-2 0 0,0 3 0 15,-1-2 0-15,0 1 0 0,-1 0 0 0,-1 1 0 16,2-1 0-16,-2 1 0 0,0-1 0 0,0 1 0 15,-1-1 0-15,3 2 0 0,0 0 0 0,-3 0 0 16,-3-3 0-16,3 2 0 0,-2 1 0 0,3-2 0 16,1 2 0-16,-4 0 0 0,-1 2 0 0,-1-2 0 0,1-1 0 15,1-2 0-15,1 1 0 0,-3-1 0 0,-1 0 0 16,2 1 0-16,4 0 0 0,1-1 0 0,-2 1 0 16,0 0 0-16,1 0 0 0,3-1 0 0,1 0 0 15,-1 0 0-15,-2-1 0 0,-1 2 0 0,-1-2 0 0,3 0 0 16,3 0 0-16,-2 1 0 0,-3-2 0 0,2 3 0 15,1-2 0-15,-1 2 0 0,1-1 0 0,-2 1 0 16,-3 2 0-16,-1-2 0 0,1-2 0 0,1 3 0 16,0 0 0-16,-2 1 0 0,0 0 0 0,-1 0 0 15,3-2 0-15,1 3 0 0,-4-2 128 0,1 1-128 16,-2-1 160-16,5-1-160 0,1-1 128 0,4 0-128 16,0-1 0-16,-2 2 0 0,1-2 128 0,0 1-128 15,1 2 0-15,1-4 0 0,1 0 0 0,-3 1 0 0,2 0 0 16,-1-1 0-16,3-2 0 0,4 1 0 0,-3-2 0 15,3 1 0-15,0-1 0 0,0 1 0 0,-2-4 0 16,3 1 0-16,0-1 0 0,-1 3 0 0,-4 0 0 0,3 2 0 16,2-3 0-16,2 2 0 0,-2 0 0 0,3 1 0 15,1-2 0-15,2 1 0 0,0-1 0 0,0 1 0 16,0 2 0-16,4 0 0 0,0-1 0 0,4 1 0 16,-1 0 0-16,2-1 0 0,0-1 0 0,3-1 0 15,4-3 0-15,3 1 0 0,-3 0 0 0,5 0 0 16,3-1 0-16,0 0 0 0,1-4 0 0,0 3 0 15,-3 0 0-15,0 1 0 0,-3 1 0 0,6 1 0 16,1-1 0-16,2 1 0 0,1 3 0 0,-1 0 0 16,2-2 0-16,3 0 0 0,0-2 0 0,2 2 0 15,-3 1 0-15,1-1-128 0,-1-1 128 0,3-1 0 0,0 4 0 16,2 0-128-16,0-1 128 0,4 1 0 0,6 0 0 0,1 1-128 16,-3 0 128-16,3-1 0 0,1-1 0 15,2 1 0-15,1 2 0 0,9-2 0 0,-6 2-144 0,6-2 144 16,0 0 0-16,0 0-144 0,0 0-32 0,0 0 0 15,0 0 0-15,0 0 0 0,0 0-16 0,12 4-16 16,1-1 0-16,1-1 0 0,0-2 208 0,4 0-192 16,3 0 192-16,3 2-192 0,4-1 192 0,-2-2-144 15,3-4 144-15,-1 3-128 0,4 2 128 0,1-1 0 16,3-4 0-16,1 2 0 0,6 0 0 0,2 1-128 16,1-1 128-16,3-1 0 0,3-3 0 0,2 2-128 15,-1-1 128-15,3 1 0 0,-2-3 0 0,5 1-128 16,4-2 128-16,0 2 0 0,-2 3 0 0,1-3 0 0,1-1 0 15,1 1-128-15,5-2 128 0,1 1 0 0,4 2 0 16,-1-2 0-16,1-1 0 0,1-3 0 0,5 0 0 0,3 2 0 16,3 1 0-16,2-1 0 0,0-2 0 0,3 1 0 15,2 1 0-15,1 2-128 0,-3 0 128 0,3 0 0 16,5-1 0-16,2 2 0 0,-2 1 0 0,2 1 0 16,-3-1 0-16,4 2 0 0,-1 2 0 0,2 2 0 15,-3 0 0-15,2 1 0 0,3-1 0 0,-4 3-128 16,0 2 128-16,1 1 0 0,6 4 0 0,0-2 0 15,-1-4-192-15,5 1 64 0,5 1 0 0,-4-3 0 16,-4-4 0-16,5 0 0 0,2 1 0 0,0-1 0 16,-4-1 128-16,4 0 0 0,3-1-144 0,0 1 144 0,-5 1 0 15,4-1 0-15,-1 0 0 0,-1 2 0 0,-4-3 0 16,5 1 0-16,-1 0 0 0,1 1 0 0,-5 0 0 0,1-1 0 16,2 1 0-16,-5 2 0 0,-2 1 0 0,3 1 0 15,3-1 0-15,-2 1 0 0,-5 3 0 0,5 0 0 16,-1-2 0-16,0 2 0 0,-2-1 0 0,0 1 0 15,2 0 0-15,-3 1 0 0,-6-2 0 0,4 1 0 16,-3-2 0-16,2 1 0 0,-1-3 0 0,1 1 0 16,-4-4 0-16,1 2 0 0,1-1 0 0,-3 0 0 15,0-3 0-15,-2 3 0 0,-4 0 0 0,0 0 0 16,-4 2 128-16,2-4-128 0,4 2 0 0,-2-1 0 16,-3-2 0-16,0 1 0 0,1-1 0 0,1-1 0 15,1-3 0-15,0 0 0 0,0 1 0 0,2-1 0 16,5-2 0-16,-7 2 128 0,0 1-128 0,-2 0 0 15,-3-1 0-15,7 1 0 0,2 0 0 0,0 1 0 0,-2 1 0 16,-1 0 0-16,2-3 0 0,-4 3 0 0,-4-1 0 16,3 2 0-16,-2 1 0 0,1 1 0 0,-1-2 0 15,1 1 0-15,-3 1 0 0,0 0 128 0,3 0-128 0,-4-1 128 16,-4 0-128-16,2-1 0 0,2 2 0 0,-1-1-176 16,-4 1 176-16,1 1 0 0,-5-2 0 0,1 0 0 15,1 0 0-15,2 1 0 0,0-1 0 0,0 1 0 16,-3 1 0-16,0 1 0 0,0-1 0 0,0 0 0 15,-2-1 0-15,-3 0 0 0,-1 0 0 0,0-1 0 16,0 2 0-16,0-1 0 0,-4-2 0 0,2 2 0 16,-4 0 0-16,1 0 0 0,-2 0 0 0,3 1 0 15,0-1 0-15,0 0 0 0,-1 1 0 0,-4-1 0 16,1 0 0-16,1-1 0 0,2 0 0 0,-2 0 0 0,-4 1 0 16,0 0 0-16,-4-1 0 0,1 1 0 0,-3 2 0 0,0-1 0 15,-1 0 0-15,1 0-128 0,-3 0 128 0,-3 0 0 16,-3 0-144-16,-2 1 144 0,-4-2 0 0,3 0 0 15,2-1 0-15,-2 1 0 0,0 0 0 0,-5 0 0 16,0 0 0-16,-3 1 0 0,-1 0 0 0,-1 0 0 16,-5 1 0-16,-1-1 0 0,-2 0 128 0,-1 2-128 15,-4 2 128-15,0-4-128 0,0-3 0 0,-4 1 0 16,2 0 0-16,-5 0 0 0,-2 1 288 0,-1 0-32 16,2-2 0-16,-1 2 0 0,1 0 64 0,-1 2 16 15,-3-1 0-15,3 0 0 0,5 0-96 0,0 3-32 16,-2-1 0-16,1 1 0 0,0-2-208 0,-1 0 0 15,-3-1 0-15,0 1 0 0,3 2 0 0,-3-2 0 0,0-1 0 16,0 2 0-16,1 0 0 0,1 0 0 0,-4 2 0 0,1-1 0 16,-1-2 0-16,1 1 0 0,-1 3 0 0,-1-2 0 15,-9-3-192-15,9 2-64 0,0-2-32 0,-9 0 0 32,9 4-1328-32,-1 0-272 0,-8-4-48 0,11 3-16 15,-4 1-912-15,2 1-176 0</inkml:trace>
  <inkml:trace contextRef="#ctx0" brushRef="#br1" timeOffset="186280.922">13982 14737 7487 0,'0'0'320'0,"0"0"80"0,-4-8-400 0,4 8 0 0,0 0 0 0,-5-4 0 16,-1-2 560-16,3 1 16 0,0-3 16 0,3 8 0 16,0 0-448-16,0 0-144 0,-4-8 0 0,4 8 0 15,0 0 192-15,0 0-192 0,0 0 192 0,-5-5-192 16,0-1 192-16,5 6-64 0,0 0 0 0,-6-4-128 15,0 1 400-15,6 3-16 0,-7-5-16 0,-1 1 0 16,-1 3 320-16,1 1 64 0,2-1 16 0,-2 1 0 0,0-1-32 0,1 2 0 16,0 2 0-16,7-3 0 0,-5-1 112 0,5 1 32 15,0 0 0-15,0 0 0 0,0 0-160 0,0 0-16 16,0 0-16-16,0 0 0 0,0 0 16 0,0 0 16 16,0 0 0-16,0 0 0 0,0 0-64 0,10 4-16 15,1-2 0-15,1 1 0 0,1-4-272 0,2-1-64 16,3 4-16-16,1-2 0 0,-3-3-32 0,4 3-16 15,2-1 0-15,2 1 0 0,4 0-32 0,0 0 0 16,1 0 0-16,2 0 0 0,-1 0-48 0,2 0-16 16,0 2 0-16,2 0 0 0,0-5 0 0,4 2 0 15,-2 2 0-15,5-2 0 0,-2-2 48 0,5 0 0 16,1-3 0-16,2 3 0 0,-2-2 128 0,-1 1 48 0,2 1 0 16,-1-3 0-16,1 3-16 0,2 0 0 0,-2-1 0 15,3 3 0-15,3-3-96 0,-3 4 0 0,-1 0-16 16,0 0 0-16,-1-1-64 0,2 0-16 0,3 0 0 0,3-1 0 15,-2 1-160-15,4 1 160 0,-2 0-160 0,-2-1 160 16,0-2-160-16,1 1 192 0,3-2-192 0,2 1 192 16,-1-1 48-16,0 0 16 0,-1 2 0 0,0-1 0 15,-2-1-80-15,-2-1-16 0,4 0 0 0,-1 2 0 16,2 2-160-16,-1 0 192 0,-2-2-192 0,-2 1 192 16,-4-2-192-16,2 2 0 0,1-1 144 0,-2 1-144 15,2-2 0-15,1 2 144 0,-3 0-144 0,1 0 0 16,-4 1 160-16,1-1-160 0,-2-1 128 0,1 1-128 15,0-1 192-15,3 1-32 0,-4-1-16 0,1 1 0 16,2 0-16-16,-3-1 0 0,-4-2 0 0,0 3 0 16,-1-6 16-16,2 2 0 0,-1 0 0 0,1 1 0 0,-1-1-16 15,2 1-128-15,0-2 192 0,0 2-64 0,-2 0-128 0,-2 2 128 16,-3-1-128-16,0-1 128 0,0-1-128 0,4 0 0 16,1-3 0-16,0 4 0 0,1-1 128 0,-3 3-128 15,2 0 0-15,-1 1 128 0,-5-1-128 0,0 0 0 16,2-2 0-16,-2 1 0 0,5 3 0 0,-3-1 0 15,0-2 0-15,0 0 0 0,5 1 0 0,1 0 0 16,-3-2 128-16,0 1-128 0,-3-1 0 0,1 0 0 16,-2 2 0-16,1 0 0 0,0 2 0 0,-1-1 0 15,0-2 0-15,-1-1 0 0,0 3 0 0,2 1 0 16,-3 1 0-16,-1-1 0 0,-3-2 0 0,-4 0 0 16,1 2 0-16,-1-1 0 0,1 1 0 0,-2-2 0 0,2 1 0 15,0-1 0-15,1 2 0 0,-2 1 0 0,-5-2 0 16,5 2 0-16,2 0 0 0,-2-1 0 0,-1-1 0 0,-1 2 0 15,0-1 0-15,-4 2 0 0,-3-1 0 16,1 0 0-16,-2 0 0 0,-2 0-176 0,-1-2 176 0,-1 0-128 16,-1 2 128-16,2 0-128 0,-4-2 128 0,0 3-128 15,-2 3 128-15,0-3-192 0,-8-1 192 0,7-2-192 16,-7 2 64-16,0 0 0 0,0 0 0 0,0 0 0 16,0 0-48-16,0 0 0 0,0 0 0 0,0 0 0 15,0 0-160-15,0 0-48 0,-9-4 0 0,-1 2 0 16,-1 1 48-16,-2 1 0 0,-3 0 0 0,-1 0 0 15,0 0 208-15,-3 2 128 0,-5 0-160 0,0 2 160 16,-2-3 0-16,0-1-144 0,-6 0 144 0,0 3 0 16,0 3 0-16,-2-2-160 0,-5-2 160 0,3 3 0 15,-4-1 0-15,2 1-128 0,-3 0 128 0,-2-2 0 0,-7 0 0 0,0 2 0 16,1-2 0-16,-2 0 0 0,-2 1-144 0,0-1 144 16,0 0 0-16,-2 3-144 0,-6-3 144 0,0-2 0 15,-1-3 0-15,2 4 0 0,-2 4 0 0,-3-1 0 16,0-1 0-16,-3-1 0 0,-5 0 0 0,-1 2 0 15,-2-1 0-15,-1 0 0 0,-1-1 0 0,-1-1 0 16,-7 0 0-16,4 2 0 0,1 3 0 0,-3 0-128 16,-4-2 128-16,-1 2 0 0,2 3 0 0,0-4 0 15,5 0 0-15,-5-1-128 0,-3 2 128 0,3 0 0 16,1 2 0-16,-1-2 0 0,-2-2 0 0,-2 3 0 16,-1 1 0-16,3-1 0 0,3-2 0 0,-1 1 0 15,-2-2 0-15,-1 3 0 0,2-3 0 0,0 2 0 0,-1 2 0 16,1-3 0-16,1 0 0 0,2-1 0 0,5 2 0 0,-1 0 0 15,-2-2 0-15,3 1 0 0,4-1 0 16,5 2 0-16,2-1 0 0,1 1 0 0,-2 0 0 16,2-2 0-16,6-1 0 0,2 2 0 0,3-1 0 0,3 0 0 15,3-3 0-15,3 1 0 0,2 2 0 0,5-1 0 16,-2-3 0-16,9 1 0 0,7 2 0 0,3-1 0 16,1-1 0-16,5-2 144 0,8 0-144 0,1 0 160 15,10 0-160-15,0 0 0 0,0 0-192 0,0 0 192 16,12 0-304-16,4 0 64 0,4 0 16 0,5-1 0 15,6-1 224-15,3 1-144 0,6 0 144 0,3 0-128 16,4 0 128-16,6-2 0 0,3 0-144 0,6-1 144 16,4 0 0-16,1 1 0 0,5-1 0 0,2-3 0 15,4 0 0-15,7 0 0 0,8 0 0 0,2-1 0 0,-2 0 144 16,10-2-144-16,6 0 160 0,1 1-160 0,-1 1 160 16,5 1-160-16,5 0 160 0,1 0-160 0,-5 2 0 0,7 1 128 15,5-1-128-15,-2 0 0 0,-2-3 0 0,1 2 0 16,-1 2 128-16,-2 1-128 0,-4-3 0 0,1 2 0 15,3-1 0-15,-3 1 0 0,-8 0 144 0,1-1-144 16,0 0 128-16,-4-1-128 0,-6 1 128 0,-4-1-128 16,0 0 128-16,-7 2-128 0,-10 0 0 0,-3 2 128 15,-2 0-128-15,-7-2 0 0,-6 1 0 0,-5 0-320 16,-5 2 48-16,-8-1-10352 16,-7 0-2048-16</inkml:trace>
  <inkml:trace contextRef="#ctx0" brushRef="#br1" timeOffset="187502.307">4793 13782 11967 0,'0'0'528'0,"0"0"112"0,0 0-512 0,0 0-128 0,0 0 0 0,0 0 0 16,0 0 960-16,0 0 176 0,0 0 16 0,0 0 16 15,0 0-752-15,0 0-160 0,0 0-16 0,0 0-16 16,0 0 96-16,0 0 0 0,0 0 16 0,0 0 0 0,8-2 32 0,2 0 0 16,-4-1 0-16,4 2 0 0,-10 1 16 15,11-3 16-15,1-1 0 0,3 1 0 0,1 2 128 0,2 0 32 16,-1-1 0-16,5 0 0 0,6 0 64 0,3 1 16 15,3-1 0-15,3 1 0 0,1-1-80 0,-1 1-16 16,3 0 0-16,5 0 0 0,3 1-96 0,5 0 0 16,3 0-16-16,-1 0 0 0,2 0-80 0,0 0-16 15,-4 0 0-15,3 0 0 0,-1 0-112 0,2-2-32 16,2 1 0-16,-3-2 0 0,0 0-64 0,-2 0 0 16,-4-1-128-16,1 1 192 0,0 0-16 0,-4-3-16 15,-3 0 0-15,3 1 0 0,5 3 32 0,-5 1 16 16,-2 0 0-16,-5 0 0 0,-4-1-208 0,-1 2 128 15,-3 0-128-15,-1-3 0 0,-1 0 128 0,0-1-128 16,-4-1 0-16,-4 2 0 0,-7 1 128 0,1 2-128 0,-1-2 0 0,-1 2 144 16,-4 0-144-16,-10 0 128 0,0 0-128 0,0 0 128 15,0 0 112-15,0 0 16 0,0 0 0 0,0 0 0 16,-8-4 64-16,-8 1 32 0,0 1 0 0,-5 0 0 16,-5 1-176-16,0-1-48 0,-3 0 0 0,-2 0 0 15,-2 2-128-15,-6-1 0 0,-2-3 144 0,-3 0-144 16,-3 4 0-16,-1-1 0 0,-1 1 0 0,-2-2 128 15,-2 0-128-15,1-3 0 0,-3 0 0 0,-3 0 0 16,-4 1 0-16,-3 1 144 0,-2-1-144 0,3 3 0 16,2-2 128-16,-4 1-128 0,-1-1 0 0,1-3 0 15,-2-1 0-15,5 2 0 0,1 2 0 0,3 0 0 16,3 1 0-16,1 0 0 0,0 0 0 0,3 1 0 0,6 2 0 16,-1 1 0-16,1 0 0 0,6 3 0 0,0 1 0 15,5 0 0-15,3-3 0 0,3 0 0 0,3 1 0 0,3-1 0 16,2 1 0-16,4 0 0 0,6-4 0 0,1 0 0 15,10 0 0-15,0 0-144 0,0 0 144 0,0 0-160 16,0 0 160-16,0 0-160 0,13 3 0 0,2 1 0 16,4 1 0-16,5-2 0 0,3-1 160 0,7 0 0 15,2 3 0-15,4-3 0 0,4-2 0 0,7 0 0 16,4 1 0-16,3 0 0 0,2 3 128 0,3-4-128 16,5-4 128-16,5 1-128 0,8 0 0 0,2-3 144 15,-3-3-144-15,5-1 0 0,1-2 192 0,4 0-192 16,0 0 192-16,1-1-192 0,-5-2 144 0,5 1-144 15,-2 3 0-15,-1-2 144 0,-2-1-144 0,-3 3 128 0,4 4-128 16,-2 0 128-16,-2-2-128 0,-5-1 0 0,-6 0 0 16,-1 3 0-16,-1 5 0 0,-3-1 0 0,-6-2 128 0,-3 2-128 15,-7 1 0-15,-3 1 0 0,-5 0 0 0,-7 0 128 16,-3 0-336-16,-3-1-80 0,-3 1-16 0,-7 1 0 31,-4 3-2016-31,-4-3-416 0,-12 0-80 0</inkml:trace>
  <inkml:trace contextRef="#ctx0" brushRef="#br1" timeOffset="188305.457">5167 12208 23951 0,'-14'-8'1056'0,"14"8"224"0,0 0-1024 0,-7-2-256 0,7 2 0 0,0 0 0 15,0 0 512-15,0 0 64 0,-9 6 0 0,4 0 0 16,2 2-576-16,-1 3 0 0,1 1 0 0,2 2 0 16,-3 2 0-16,1 1 0 0,1 3 0 0,0 4 0 15,0 5 240-15,1 1-64 0,-5 1-16 0,1 4 0 16,-1 2 96-16,-3-1 0 0,3 3 16 0,-3-3 0 16,-1-4 0-16,0-7 0 0,0-2 0 0,3-4 0 15,-3-2 384-15,3-6 80 0,-2-6 16 0,4-1 0 0,-4 1 272 0,9-5 48 16,0 0 16-16,0 0 0 0,0 0-160 0,-3-8-32 15,-1-3 0-15,3-8 0 0,1-5-432 0,1 0-80 16,2 2-32-16,1-1 0 0,3-2-352 0,-2-2 0 16,1-1 0-16,1 0 128 0,2 2-128 0,1-1 0 15,1 0 0-15,1-1 0 0,1 2 0 0,2-2 144 16,0 2-144-16,1 0 160 0,2-2-160 0,1 5-224 16,-3 4 48-16,0 2 16 0,0 1 160 0,0 3-128 15,-1 2 128-15,0 6-128 0,1 5 128 0,-2 3-160 16,1 0 160-16,-2 7-160 0,-2 1 32 0,-3 5 0 15,-1 1 0-15,1 5 0 0,-3-1 128 0,1 2-208 16,-5 0 80-16,-3-1 128 0,-3 0-224 0,0-5 80 16,-5-2 16-16,0 2 0 0,-1 1 128 0,-3 1 0 0,-2-1 128 15,1-2-128-15,-2 0 144 0,2-3-144 0,-2-2 192 16,2-2-192-16,-2-7 192 0,3 1-192 0,0 1 192 16,1-1-192-16,1-6 0 0,2 0 0 0,1 0 0 0,2-2 0 31,2-1-2672-31,3-4-480 0,2-4-112 0</inkml:trace>
  <inkml:trace contextRef="#ctx0" brushRef="#br1" timeOffset="188651.321">5782 12151 18431 0,'-5'-6'1632'0,"5"6"-1312"0,-7-1-320 0,7 1 0 0,-8-1 2112 0,2 4 336 16,-4 3 80-16,-1 4 16 0,-1 2-1712 0,-3 5-320 16,0 4-80-16,-2 1-16 0,-1 0-160 0,0 3-48 15,-1 3 0-15,3-1 0 0,-1-4-208 0,3 1 0 16,2 0 128-16,4 1-128 0,0 0 0 0,2-6 0 16,4-4 0-16,0 0 0 0,5 0 0 0,-1-2 0 15,3-5 0-15,-5-8 0 0,8 3 384 0,2-5 48 16,0-1 0-16,1-5 0 0,-2-3 144 0,2-3 16 15,1-1 16-15,-1-2 0 0,1 1 16 0,-1-2 0 16,-1-2 0-16,-2 1 0 0,1-1-48 0,-3 3 0 16,2 0 0-16,-5 0 0 0,0 0-16 0,0 2-16 15,-2 4 0-15,-1 2 0 0,-1 1-144 0,-2 1-16 0,0 2-16 16,3 5 0-16,-6-3-176 0,-2 2-48 0,0 0 0 16,-2 3 0-1,0 4-560-15,0 0-112 0,1 0-32 0,0 2 0 16,1 0-1744-16,-2 1-336 0,2 0-80 0,0-1-7424 0,-1-1-1488 0</inkml:trace>
  <inkml:trace contextRef="#ctx0" brushRef="#br1" timeOffset="189002.691">5945 12180 13823 0,'11'2'1216'16,"0"-4"-960"-16,2 1-256 0,-1-2 0 15,0-2 1168-15,-1-1 192 0,-2 1 48 0,0 0 0 16,-9 5-576-16,0 0-128 0,0 0 0 0,0 0-16 0,0 0-16 0,0 0 0 15,0 0 0-15,0 0 0 0,-8 2 304 0,2 3 64 16,-4-1 16-16,0 3 0 0,-2-2-160 0,-2 2-16 16,2-1-16-16,0 1 0 0,-2 0-208 0,1-1-32 15,2 0-16-15,0 1 0 0,4 2-256 0,-1-1-48 16,3-3-16-16,5-5 0 0,-1 8-160 0,1-8-128 16,3 10 192-16,3-1-192 0,-6-9 400 0,7 10-16 15,-1 0-16-15,4-2 0 0,-1-1-112 0,0-3-32 16,-1 2 0-16,0-1 0 0,-2 2-224 0,-6-7 128 15,0 0-128-15,7 7 0 0,-3-1 128 0,-4-6-128 16,4 9 0-16,-4-1 144 0,0-8 208 0,-8 6 32 16,-2 2 16-16,-2-2 0 0,-3-2 48 0,-3-1 0 15,-2-1 0-15,2 2 0 0,2 2-176 0,0 0-16 0,-1-4-16 16,0 0 0-16,-1 0-240 0,1 2 0 0,3-2 0 0,4-2 0 31,-1-2-320-31,5 2-176 0,6 0-16 0,0 0-16 16,-8-6-2528-16,8 6-496 0,2-10-96 0</inkml:trace>
  <inkml:trace contextRef="#ctx0" brushRef="#br1" timeOffset="189240.754">6417 12114 22975 0,'0'0'1024'0,"0"0"192"0,0 0-960 0,0 0-256 0,0 0 0 0,0 0 0 0,0 0 816 0,0 0 112 15,0 0 32-15,0 0 0 0,0 0-176 16,0 0-16-16,2 11-16 0,-4 0 0 0,-2 5 128 0,-1 1 16 16,-3 1 16-16,1 3 0 0,0 2-192 0,-4 0-32 15,-3 0-16-15,0 0 0 0,3 2-368 0,3-2-80 16,-2-2-16-16,-1-2 0 0,-2-2-208 0,0 0 0 16,-1-1 0-16,3-4 0 0,1-3 0 0,1-5 0 15,9-4-192-15,-7 5 192 16,7-5-1184-16,0 0-128 0,0 0-32 0,0 0-8288 15,-7-5-1664-15</inkml:trace>
  <inkml:trace contextRef="#ctx0" brushRef="#br1" timeOffset="189567.023">6873 11666 29487 0,'-5'-16'1296'0,"1"11"288"0,4 5-1264 0,0 0-320 0,6-8 0 0,-6 8 0 15,0 0 336-15,0 0 16 0,0 0 0 0,2 8 0 16,-2-8-80-16,0 18-16 0,-4 7 0 0,-3 4 0 16,1 3 112-16,-2 7 16 0,-1 1 0 0,-4 0 0 15,1 3-176-15,-1 1-16 0,-1 0-16 0,-1 2 0 16,-2 0-48-16,1 3-128 0,-1 0 192 0,0-6-64 15,-2-8-128-15,3-2 0 0,2-1 0 0,1-5 128 0,1-5-288 0,3-6-64 16,-1-4-16-16,5-2 0 16,-2 0-1568-16,3-4-320 0,4-6-64 0</inkml:trace>
  <inkml:trace contextRef="#ctx0" brushRef="#br1" timeOffset="189857.007">6442 12183 34143 0,'0'0'1520'0,"10"0"304"0,1-3-1456 0,4 2-368 15,4 1 0-15,1 1 0 0,2-4 0 0,2 0 0 16,2-4 0-16,0 4 0 0,0 0 0 0,4-4 0 0,2-2 0 16,0 0 128-16,-3 5-128 0,1-1 128 0,-1-2-128 15,-5 1 128-15,-1-1-128 0,-3 2 0 0,-4 4 0 0,-1 1 0 16,-4 0 0-16,-11 0-208 0,8 2 80 0,0 7 128 15,-1 6 0-15,-1 2 0 0,-2 2 0 0,-2 6 0 16,-3 6 0-16,-2 2 240 0,1 1-16 0,-3 0 0 16,0 0-32-16,1-2-16 0,-3-3 0 0,1-1 0 15,-2-5-176-15,-1-1 0 0,2-3 144 0,0-1-144 16,4-3 128-16,-1-2-128 0,3-2 128 0,0-2-128 16,1-1-1040-16,0-8-288 15,0 0-48-15,0 0-13152 0</inkml:trace>
  <inkml:trace contextRef="#ctx0" brushRef="#br1" timeOffset="190318.178">7401 12058 24879 0,'-3'-11'1088'0,"3"11"256"0,0 0-1088 0,0 0-256 15,0-7 0-15,0 7 0 0,0 0 1840 0,0 0 304 16,0 0 64-16,0 0 16 0,0 0-1776 0,-3 7-448 16,-3 4 0-16,1 3 0 0,-1 2 0 0,-4 3 0 15,0 4 0-15,2 4 0 0,0 2 0 0,1 1 0 16,1 2 0-16,-1-2 0 0,-1 0 128 0,4-1-128 16,2-3 128-16,0-3-128 0,-1-4 0 0,1-3 0 0,2 1 0 15,0-7 0-15,0-10 368 0,0 0-16 0,0 0 0 0,0 0 0 16,0 0 16-16,0 0 0 0,0 0 0 0,8-4 0 15,-8 4 240-15,9-9 48 0,-4-4 16 0,1 0 0 16,-1-2-144-16,1 1-16 0,-2-2-16 0,2 0 0 16,-2-3-176-16,0-1-48 0,1 0 0 0,-2 1 0 15,1-1-128-15,2-1-16 0,-1 2-128 0,2-1 192 16,0-3-192-16,-1 8 0 0,4-1 128 0,-2 5-128 16,0-2 0-16,-3 2 0 0,1 2-144 0,-1 4 144 15,-5 5-160-15,0 0 160 0,0 0-160 0,0 0 160 16,9-1-272-16,-9 1 32 0,0 0 16 0,0 0 0 15,10 6-416-15,-3 2-64 16,-1 1-32-16,1-1 0 0,1-2-2768 0,0 2-544 0</inkml:trace>
  <inkml:trace contextRef="#ctx0" brushRef="#br1" timeOffset="190682.249">8109 12255 30399 0,'9'-7'2704'0,"4"-4"-2160"15,1-4-544-15,3 1 0 0,4 0 608 0,-2 0 16 16,1 1 0-16,-1 0 0 0,-3-1-448 0,3-2-176 16,-3 1 128-16,-1 0-128 0,-8-1 128 0,2 0-128 15,-5-1 128-15,0 2-128 0,-5 3 0 0,-3 1 0 16,0-1 0-16,-5 3 0 0,-1 4 0 0,-5 3 0 0,-7 3 0 0,-1 5 0 15,-3 3 320-15,-3 6 0 0,-5 3-16 0,1 4 0 16,-4 4 80-16,4 1 32 0,1 3 0 16,3 4 0-16,3 4 160 0,6-2 16 0,1-3 16 0,6-2 0 15,2-4-224-15,4 0-64 0,4-2 0 0,4-4 0 16,4-5 0-16,4 1 0 0,0-1 0 0,4 0 0 16,3-4-16-16,1-2-16 0,4-3 0 0,1 0 0 15,4-1-288-15,1-3 0 0,0-4 128 0,3-3-128 16,2-2-784-16,-1-2-224 15,-5-4-32-15,-2-1-16 0,-4-1-1888 0,-7-2-368 16,-5-8-80-16,-6 3 0 0</inkml:trace>
  <inkml:trace contextRef="#ctx0" brushRef="#br1" timeOffset="190841.063">7410 12033 42383 0,'-37'1'3776'0,"-1"2"-3024"15,4 0-608-15,3 2-144 0,4 0 960 0,4 2 176 16,1 2 16-16,4-2 16 0,3-3-848 0,4-1-160 15,4 0-32-15,7-3-128 16,0 0-896-16,0 0-304 0,0 0-48 0,0 0-18384 0</inkml:trace>
  <inkml:trace contextRef="#ctx0" brushRef="#br1" timeOffset="192002.459">19896 5979 911 0,'-23'14'0'0,"10"-5"0"0,1 1 0 0,-2-2 0 16,-1 4 5328-16,2-2 992 0,1-5 192 0,1 0 32 16,2 3-5200-16,3-1-1056 0,0-1-288 0,6-6 0 15,0 0 352-15,0 0-32 0,0 0-16 0,0 0 0 0,0 0 80 16,0 0 0-16,0 0 16 0,7-8 0 0,3-1 192 16,1-5 48-16,2-1 0 0,2-5 0 0,2-1 64 0,0-3 0 15,4-1 16-15,2-6 0 0,1-5-112 0,4-3-32 16,3 1 0-16,0-2 0 0,-1-2-48 0,3 0-16 15,0 4 0-15,0-6 0 0,-1-4 16 0,2 1 0 16,1 4 0-16,-2 5 0 0,-2-1-96 0,0 4-32 16,-1 2 0-16,0 2 0 0,0 3-96 0,0 3-32 15,-1 0 0-15,-4 2 0 0,0 2-80 0,-4 2-32 16,-3-2 0-16,1 2 0 0,-4 2-160 0,-5 2 160 16,-1 1-160-16,-3 3 160 0,1 2-160 0,-7 9 0 15,0 0 0-15,0 0 0 16,0-9-448-16,0 9-128 0,0 0-32 0,0 0 0 15,-9-4-2336-15,9 4-480 0,-9 5-96 0,-2 2-10272 0</inkml:trace>
  <inkml:trace contextRef="#ctx0" brushRef="#br1" timeOffset="192356.253">20266 5431 27407 0,'0'0'1216'0,"-9"-1"256"0,9 1-1184 0,0 0-288 0,-5-4 0 0,0-3 0 16,4-5 208-16,2-1-16 0,3-2 0 0,-1-1 0 15,2-1 224-15,3-3 32 0,-4-4 16 0,4-3 0 16,3-2-160-16,3 0-48 0,1 0 0 0,1-1 0 0,2 1 192 16,1 0 16-16,0 1 16 0,6 2 0 0,2-1-48 0,2 5-16 15,0 0 0-15,1 1 0 0,0 2 128 0,-5 2 32 16,-1 3 0-16,-3 4 0 0,1 3-128 0,-4 3-32 15,-1 4 0-15,-2 5 0 0,-3 5-96 0,-3 7-32 16,2 6 0-16,-4 10 0 0,-1 9 96 0,-6 7 32 16,-2 6 0-16,-4 2 0 0,1 5-96 0,-3 3 0 15,-2 4-16-15,-3-2 0 0,1-3-304 0,0-7 0 16,1-6 0-16,-2-4 0 0,1-3 0 0,1-5-192 16,1-8 0-16,3-4 0 15,-1-3-1472-15,-1-3-272 0,3-4-64 0,0-9-13984 0</inkml:trace>
  <inkml:trace contextRef="#ctx0" brushRef="#br1" timeOffset="193281.066">8041 6878 22575 0,'0'0'992'0,"0"0"224"0,0 0-976 0,-2 9-240 15,2-9 0-15,-1 9 0 0,1-9 192 0,1 9 0 16,-1-9 0-16,0 0 0 0,0 9 576 0,0-9 128 16,0 0 0-16,0 0 16 0,0 0 48 0,0 0 0 15,0 0 0-15,0 0 0 0,0 0-64 0,-4-8 0 16,-1-2 0-16,0-5 0 0,3-7-192 0,-3-4-64 16,0-3 0-16,-4-3 0 0,2-1-112 0,-2-4-16 15,-1-1-16-15,1-4 0 0,1-4-80 0,0-4-16 16,0-4 0-16,1 1 0 0,0-1-80 0,3 3-32 15,2 4 0-15,0 5 0 0,1 3-16 0,1 2 0 0,-2-3 0 16,0 4 0-16,1 1-96 0,0 1-32 0,0 0 0 16,0 4 0-16,-1 4-16 0,1 0-128 0,1 2 192 0,-2 1-64 15,0-1-128-15,1 3 0 0,0 1 0 16,-2 3 128-16,1 0-128 0,-1 2 0 0,0 1 0 0,1 6 0 16,2 8-160-16,0 0-16 0,-3-6 0 0,-1 1 0 31,2-2-400-31,2 7-64 0,0 0-32 0,0 0 0 15,0 0-1632-15,0 0-336 0,-8 9-64 0,3-3-7136 0,5-6-1424 0</inkml:trace>
  <inkml:trace contextRef="#ctx0" brushRef="#br1" timeOffset="193731.962">7688 6235 28559 0,'-7'5'2544'0,"-3"1"-2032"16,-1-1-512-16,3 0 0 0,8-5-128 0,0 0-128 15,-9 3-32-15,9-3 0 0,0 0 16 0,0 0 0 16,0 0 0-16,1-8 0 0,2-2 624 0,-1-1 128 15,0-1 32-15,3-2 0 0,2-4-288 0,0-4-48 16,-2-1-16-16,1-2 0 0,-1-1 272 0,3-4 48 16,2-3 16-16,-1-3 0 0,-1-4 16 0,2-1 0 0,0-2 0 15,1 3 0-15,0 0-112 0,0 2-16 0,0-2 0 16,3 3 0-16,2-1-64 0,0 0 0 0,0-3-16 16,1 0 0-16,2 4-48 0,-1 2 0 0,-3 2 0 0,2 5 0 15,2 5 16-15,-2 3 0 0,-2 4 0 0,2 0 0 16,-1 2-16-16,2 3-16 0,-2 2 0 0,2 6 0 15,1 4 16-15,2 6 16 0,-1 4 0 0,5 5 0 16,-3 5 128-16,2 6 32 0,1 4 0 0,-1 7 0 16,-2 5-192-16,0 1-48 0,-3 0 0 0,-1-1 0 15,-2-3-48-15,-2-1-16 0,0-1 0 0,-2 0 0 16,-2-1-128-16,1 2 192 0,-1-1-192 0,-2-3 192 16,3-2-192-16,0-2-176 0,4 0 48 0,0-4-12208 15,4-2-2432-15</inkml:trace>
  <inkml:trace contextRef="#ctx0" brushRef="#br1" timeOffset="204789.308">19653 13691 911 0,'0'0'0'0,"0"0"0"0,0 0 0 0,0 0 0 0,0 0 0 0,0 0 0 15,11 0 2688-15,-3 1 464 0,-8-1 96 0,10 2 16 16,-1 1-1952-16,-1-3-384 0,2-2-80 0,-10 2-16 0,9 3 80 0,0 1 16 16,0-2 0-16,-2 0 0 0,-7-2 16 0,13 2 0 15,-5-2 0-15,2 3 0 0,0-1-176 0,1 1-48 16,-1 0 0-16,3 1 0 0,-1-2-144 0,7 0-48 15,2 0 0-15,5 0 0 0,2-4 80 0,5 2 16 16,1 2 0-16,4-2 0 0,4-2-80 0,0 1-16 16,0 0 0-16,1 0 0 0,0 0-272 0,2 0-48 15,0-6-16-15,0 4 0 0,1 2-192 0,1 1 128 16,0-4-128-16,-1 0 0 0,0 0 160 0,0-4-160 16,0-2 160-16,1 3-160 0,-1 1 192 0,1-2-64 15,4 3-128-15,-1-2 192 0,-2 0-192 0,-2 1 176 16,-1-1-176-16,-1 1 160 0,-2-1-160 0,2 0 0 15,-2 1 0-15,-1 0 0 0,-1 2 0 0,-4 1 0 16,1 6 0-16,-4-3 0 0,-4-1 128 0,-2-1-128 0,-3-1 0 16,-4 3 128-16,-1 3-128 0,0-1 0 0,-2-2 0 0,-3 1 0 15,-1 1 0-15,0 0 0 0,1-2 0 0,-2 0 0 16,-4 1 0-16,2 1 0 0,1 1 0 0,-11-3 0 16,0 0 0-16,9 2 0 0,0 1 0 0,-9-3 0 15,0 0 0-15,0 0 0 0,0 0 0 0,0 0 0 16,0 0 0-16,0 0 0 0,-6 8 0 0,0-4 0 15,-3-1 0-15,-2-1 0 0,-4 1 128 0,-1-1-128 16,-2-1 128-16,-2 1-128 0,-2-1 128 0,-4-1-128 16,-2 0 144-16,-4-1-144 0,-5-1 160 0,-1 0-160 15,2 0 128-15,-5 1-128 0,-3 0 0 0,-1 0 0 16,0 0 160-16,2-2-160 0,0 2 160 0,-3-1-160 0,-7-2 160 16,0 0-160-16,1 0 160 0,-2 3-160 0,0 0 128 15,2 0-128-15,-1 0 0 0,0-2 0 0,0-1 128 0,-1 0-128 16,0 0 0-16,0 3 0 0,-2 1 0 0,2 0 128 15,2 0-128-15,4-1 0 0,2-1 0 0,0-1 0 16,2-2 0-16,5 5 0 0,6 4 0 0,2-6 144 16,1-2-144-16,5 1 128 0,5 4-128 0,3 1 0 15,1 0 144-15,4-2-144 0,3-2 128 0,2 1-128 16,7 1 160-16,0 0-160 0,0 0 336 0,0 0-16 16,0 0-16-16,0 0 0 0,0 0 16 0,12-4 16 15,4-3 0-15,5 1 0 0,3 2-208 0,6 2-128 16,4 2 160-16,8-2-160 0,5-4 128 0,3 2-128 15,4 0 0-15,4 1 0 0,5-2 128 0,4-1-128 16,0 0 0-16,5 2 144 0,1 6-144 0,3-2 0 0,2-1 0 16,1 0 0-16,0 0 0 0,-3 0 0 0,-3 0 0 15,3 0 0-15,3 0 0 0,-1 1 0 0,-2 4 0 0,-3-6 0 16,-6-5 0-16,-2 2 0 0,-5 3 0 16,-2 2 0-16,0-3 0 0,-6 1 0 0,-1-1 144 0,-6 3-144 15,-6 3 304-15,-7 2-16 0,-5-2 0 0,-5-1 0 16,-3-2-288-16,-4-1 160 0,-4 0-160 0,-1 0 128 15,-10 1-128-15,0 0 160 0,4-5-160 0,-4 5 160 16,0 0-160-16,0 0 0 0,-8-5 0 0,-6-2 0 16,-3 3-2304-1,-5-3-480-15,-6 0-96 0</inkml:trace>
  <inkml:trace contextRef="#ctx0" brushRef="#br1" timeOffset="206614.551">906 14939 8287 0,'-6'-7'368'0,"6"7"80"0,0 0-448 0,0 0 0 16,-6-6 0-16,0 3 0 0,1-2 1472 0,5 5 224 15,0 0 32-15,0 0 16 0,-3-4-1120 0,3 4-240 16,-5-4-32-16,5 4-16 0,0 0 176 0,0 0 48 16,0 0 0-16,0 0 0 0,0 0-96 0,0 0-16 15,0 0 0-15,8 5 0 0,-1-1-32 0,2 2-16 0,-1-1 0 16,3 1 0-16,3-2 128 0,3 1 32 0,-1-2 0 0,3 3 0 16,3-3-48-16,1 1-16 0,1 0 0 0,5 0 0 15,-2-2-96-15,7-2-16 0,2-2 0 0,2 0 0 16,1 0-48-16,5 0-16 0,4 2 0 0,1-1 0 15,1-1-128-15,1 0-16 0,-1 0-16 0,3 0 0 16,1-2-160-16,1 2 0 0,4 0 144 0,3 1-144 16,-1 1 0-16,2-1 144 0,1-2-144 0,2 2 0 15,3-1 144-15,1-1-144 0,-1 3 0 0,0-1 144 16,0-1-144-16,3-2 0 0,-1-1 0 0,3 3 128 16,2 0-128-16,-1 1 128 0,-6-2-128 0,4-1 128 15,4-2-128-15,1 4 0 0,3 1 144 0,-3-1-144 16,-3-3 0-16,1 3 144 0,3 1-144 0,4 1 0 0,-1-3 128 0,-3-2-128 15,-2-5 0-15,3 6 0 0,1 1 128 0,0 0-128 16,-1-3 0-16,-1 3 0 0,-5 1 0 0,0 1 0 16,2 1 0-16,-1-1 0 0,-1-1 0 0,-3 0 128 15,-3 1-128-15,2 1 0 0,-1 1 224 0,-1 0-64 16,4-1-16-16,-7 1 0 0,-4 0 48 0,2-1 0 16,2-2 0-16,-2 1 0 0,-2 1 48 0,1 2 16 15,-1 1 0-15,-2 1 0 0,-4-3-80 0,1 0-16 16,1 0 0-16,3-1 0 0,-1 0-32 0,-1 2-128 15,0 0 192-15,0 1-64 0,-6-1-128 0,4-1 128 16,-2-1-128-16,0 0 128 0,-1 1-128 0,2 1 128 16,-2-1-128-16,1 0 128 0,-6-1-128 0,2-1 128 15,-1-1-128-15,1 1 128 0,-1 0 80 0,1-1 16 0,0-2 0 16,-1 4 0-16,-2 3 16 0,-2-1 0 0,-1-2 0 16,0 0 0-16,-2 0-48 0,0 0 0 0,-3 1 0 15,2 0 0-15,1-1 0 0,0 1 0 0,-2 2 0 0,0-3 0 16,-3 0-32-16,0 0-16 0,-1 0 0 0,-1-1 0 15,1-1 0-15,0 0 0 0,0-1 0 0,-1 0 0 16,-2-1 32-16,0 3 0 0,3-1 0 0,0-1 0 16,-2 0-16-16,-2 1 0 0,-3-2 0 0,0 4 0 15,1-2-160-15,-1 1 160 0,1-2-160 0,0 1 160 16,2 2-160-16,-3-1 0 0,0-3 0 0,1 1 128 16,1 5-128-16,0-2 0 0,-1 1 0 0,0-2 128 15,-1-2-128-15,-2 1 0 0,0 2 0 0,1 0 0 16,0 0 0-16,1-2 0 0,-3-4 128 0,1 4-128 0,-1 0 0 15,-2 2 0-15,-2-2 0 0,1-1 0 0,3 0 0 16,0 2 128-16,-4-1-128 0,3-3 0 0,-3 1 0 16,2 1 0-16,-6 2 128 0,1-2-128 0,-1-1 0 15,-2 0 0-15,-1 1 0 0,0 1 128 0,-2 1-128 0,0 0 0 16,0-1 0-16,2 1 0 0,-3 2 0 0,0 0 0 16,-1 0 0-16,1-1 0 0,2 0 0 0,-2 1 0 15,0 1 0-15,-1-2 0 0,0-1 0 0,-1 0 0 16,1 0 0-16,0 1 0 0,-11 0 0 0,9 1 0 15,0-1 0-15,3 1 0 0,-3 0 0 0,0-1 0 16,-2 0 0-16,-7 0 0 0,9-3 0 0,-9 3 128 16,0 0-128-16,9-1 0 0,-1-1 0 0,-8 2 0 15,4-6 128-15,-4 6-128 0,0 0 0 0,0 0 0 16,0 0 0-16,0 0 0 0,0 0 0 0,0 0-224 16,0 0 80-16,0 0 16 15,0 0-432-15,0 0-80 0,0 0 0 0,0 0-16 16,0 0-2288-16,-11 1-464 0</inkml:trace>
  <inkml:trace contextRef="#ctx0" brushRef="#br1" timeOffset="210751.688">11925 7968 22111 0,'-13'-6'976'0,"5"1"208"0,0-1-944 0,-1 1-240 16,9 5 0-16,0 0 0 0,-5-3 2032 0,5 3 352 16,0 0 80-16,0 0 16 0,0 0-1968 0,-8 5-384 15,8-5-128-15,0 0 0 0,-2 13 128 0,1-2-128 16,0 0 0-16,1 0 128 0,3 2 0 0,1-2-128 16,2 4 192-16,0 1-64 0,-1-2 16 0,0 4 0 15,0-1 0-15,-1 7 0 0,0 2-144 0,0 0 128 0,0 4-128 16,-1 2 128-16,1 0-128 0,-2 2 0 15,-1 2 0-15,-1 3 128 0,0 1-128 0,0 3 160 0,-1 3-160 16,-1 2 160-16,0 1-160 0,0 1 192 0,0 0-192 16,0-4 192-16,1 0-192 0,0-1 0 0,-2 0 0 0,0 1 0 15,-1 1 128-15,0 2-128 0,-1 3 0 0,0-3 128 16,-2-4-128-16,-1 0 0 0,0-1 144 0,-1-2-144 16,0-3 0-16,-1 2 144 0,-1-1-144 0,1-3 0 15,-1-5 160-15,2 0-160 0,2-6 128 0,1 2-128 16,-2-2 144-16,2-3-144 0,0-4 160 0,2-2-160 15,2-1 192-15,-2-3-64 0,1-3-128 0,1-1 192 16,1-1-192-16,1-8 176 0,1 10-176 0,0-3 160 16,-1-7-160-16,0 0 0 0,0 0 0 0,0 0 0 15,4 9 128-15,-2-1-128 0,-2-8 128 0,3 9-128 0,-3-9 128 0,10 5-128 16,-3 0 128-16,3-2-128 16,-1-1 128-16,2-1-128 0,2 0 0 0,1 1 128 0,-1 1-128 0,0-3 0 15,2 0 0-15,3 3 128 0,0 0-128 0,-1 1 0 16,2-1 0-16,2-1 128 0,0 2-128 0,1-1 128 15,2-1-128-15,2 1 128 0,2 0-128 0,1 1 0 16,3-2 0-16,0 2 0 0,-1 1 0 0,2-1 0 16,3 1 0-16,2 0 0 0,0 1 0 0,-3-1 0 15,-2 1 0-15,0 2 0 0,0 2 0 0,4 1 0 16,-2 1 0-16,3-1 0 0,1-1 0 0,3 0 0 16,-3 0 0-16,3 0 0 0,1 1 0 0,-3-1 0 15,-2-2 0-15,0 0 0 0,0 1 0 0,-1-2 0 16,4-3 0-16,-5 3 0 0,-3 4 0 0,0 0 0 15,3-2 0-15,-3 4 0 0,-3-2 0 0,0-2 0 0,-6-2 128 16,1 2-128-16,-2 2 0 0,0-1 0 0,-1-1 0 0,-2 0 0 16,-2-2 0-16,-1 2 0 0,1-2 144 0,1 0-144 15,1 0 128-15,-1 1-128 0,-4 0 160 0,-2 0-160 16,-1-1 144-16,2-1-144 0,-1 0 128 0,0-1-128 16,0 1 0-16,-1 0 128 0,3 0-128 0,-2-2 0 15,-2 1 0-15,1-1 128 0,-2 2-128 0,0-1 0 16,0-2 0-16,-10-3 128 0,6 4-128 0,1-2 0 15,2 1 128-15,-9-3-128 0,0 0 0 0,11 0 128 16,-11 0-128-16,0 0 192 0,8 0-192 0,-8 0 192 16,0 0-48-16,9-2 0 0,-9 2 0 0,8-3 0 15,-8 3 16-15,6-8 0 0,1-1 0 0,1 2 0 0,-3-1-32 16,3 0 0-16,-4-1 0 0,3-1 0 0,0-1-128 16,0-1 160-16,1-3-160 0,0 1 160 0,-1-2-160 15,2 1 128-15,1-2-128 0,2-4 128 0,-2-1-128 0,1-2 0 16,0-3 0-16,3 1 0 0,1 0 0 0,0 0 0 15,2-2 128-15,0 2-128 0,1-1 0 0,-1 0 0 16,0-4 0-16,3 4 0 0,1-1 0 0,2-1 0 16,1 2 0-16,0 1 0 0,-2-1 0 0,1 0 0 15,-1 1 0-15,0-2 0 0,1-5 0 0,-1 2 0 16,2 4-144-16,-3 2 144 0,-1 1 0 0,2-1 0 16,1 0 0-16,0 3 0 0,0 2 0 0,2-1 0 15,-3-1 0-15,2-1 0 0,-1-2 0 0,0 3 0 16,-1 1 0-16,1-4 0 0,-1-2 0 0,-1-1 0 15,0 7 0-15,-2-2 0 0,-3-2 0 0,2 3 0 0,-2 2 0 16,3 0 0-16,-1 0 0 0,-2 4 0 0,-1 2 0 16,1 2 0-16,-1-3 0 0,2 3 0 0,-2-2 0 0,1 3 0 15,-1-1 0-15,0 1 0 0,1 0 0 0,-5 1 0 16,-1 0 0-16,1 1 0 0,4 0 0 0,-2 2 0 16,-3 0 0-16,1 0 0 0,1 2 0 0,-1 1 0 15,0 0 0-15,-1 1 0 0,-1-1 0 0,-1-1 0 16,-3 1 0-16,3-1 0 0,-3 2 0 0,-5 3 0 15,10-2 0-15,-10 2 0 0,9 0 0 0,-9 0 0 16,9-5 0-16,-9 5 0 0,8-2 0 0,-8 2 0 16,0 0 0-16,0 0 0 0,9 0 0 0,-9 0 0 15,0 0 0-15,0 0 0 0,0 0 0 0,0 0 0 16,0 0 0-16,0 0 0 0,0 0 128 0,0 0-128 0,0 0 0 16,0 0 0-16,0 0 128 0,0 0-128 0,0 0 0 0,0 0 144 15,0 0-144-15,0 0 128 0,0-6-128 0,0 6 0 16,0-7 0-16,0 7 128 0,0 0-128 0,0 0 128 15,0 0-128-15,0 0 128 0,-7-8-128 0,0 1 0 16,1-1 0-16,-2 2 128 0,1 2 32 0,1 0 0 16,-2-2 0-16,-1-2 0 0,0-1-160 0,1-1 0 15,1 0 0-15,-3 0 0 0,-1-1 0 0,2 1 0 16,2 0 0-16,-2-3 0 0,-4-4 0 0,2 1 0 16,1 0 0-16,0 0 128 0,0-2-128 0,-2 0 0 15,-3-1 0-15,2-1 0 0,-1-2 128 0,-1-2-128 16,0 1 0-16,1-2 128 0,-3-4-128 0,2 1 0 15,0-1 0-15,0-1 128 0,0-2-128 0,0-1 0 16,-1-1 144-16,1 0-144 0,-2 0 0 0,2 1 144 16,-1 1-144-16,1 2 0 0,-1 2 144 0,0 0-144 0,2 0 0 15,0 0 144-15,0 1-16 0,2 0-128 0,1 2 192 0,-1-3-64 16,2 3-128-16,4-1 0 0,-3 0-192 0,2 1 192 16,1-1-128-16,-1 4 128 0,-1 0 0 0,3-1 0 15,0-2 0-15,0-1 0 0,-1 0 0 0,2 1 0 16,0 2 0-16,0 1 0 0,1-1 0 0,-1 2 0 15,-4 0 0-15,4 0 0 0,1-2 0 0,1 2 0 16,-2 2 0-16,0 1 0 0,2 2 0 0,0-1 0 16,-1 1 0-16,3 0 0 0,0 1 0 0,-1 2 0 15,-4 0-128-15,4 4 128 0,0-2 0 0,0 1 0 16,0 1 0-16,0 0 0 0,1 9-144 0,-4-11 144 16,3 1 0-16,0 0 0 0,1 10 0 0,-2-10 0 0,0 0 0 15,0 2 0-15,-1 0 0 0,3 8 0 0,0 0-128 16,0 0 128-16,-4-9 0 0,2 4 0 0,2 5 0 0,-6-6 0 15,6 6 0-15,0 0 0 0,-6-5 0 0,2-1 0 16,-1 0 0-16,5 6 0 0,0 0 0 0,0 0 0 16,-8-4 0-16,8 4 0 0,-9-3 0 0,3 1 0 15,0-3 0-15,6 5 0 0,-7 1 0 0,7-1 0 16,-9 0 0-16,1 4 0 0,8-4 0 0,-10 2 0 16,3 0 0-16,-3 0 0 0,2 1 0 0,-2 0 0 15,0 0 0-15,1-1 0 0,-1 2 0 0,1-1 0 16,-2 1 0-16,-5 1 0 0,0-1 0 0,0 2 0 15,1 0 0-15,-4 0 0 0,-2 0 0 0,0 1 0 16,0-3 0-16,-3 4 0 0,-3 2 0 0,-2-1 0 0,2 0 0 16,-1-2 0-16,0 3 0 0,-2 0 0 0,-2 1 0 0,0-1 0 15,0 0 128-15,-5 2-128 0,-4-1 0 0,1-1 0 16,-1-2 0-16,-1-1 128 0,-4 3-128 16,1 1 0-16,-2 1 0 0,1 1 128 0,0 0-128 0,-2-1 0 15,-7-1 128-15,1 2-128 0,0-1 0 16,0 4 0-16,-1 1 128 0,1 2-128 0,1-2 0 0,-1 0 0 15,-3-2 128-15,0 2-128 0,0 0 0 0,1 2 144 16,2 1-144-16,1 0 0 0,2-1 0 0,2 0 0 16,-4 0 0-16,5-1 0 0,1-1 0 0,1 1 0 15,0 0 0-15,3 1 0 0,3-3 0 0,5 2 128 16,0-3-128-16,3 1 0 0,1-1 0 0,3 1 128 16,0-1-128-16,0 0 0 0,0-2 0 0,1-2 0 0,-1-4 0 15,3 2 0-15,2 0 0 0,-3 0 0 0,0 1 0 16,1-2 0-16,2 3 0 0,0-2 0 0,-1-1 0 0,1-2-144 15,0-1 0-15,1 0 0 16,-1 2-1024-16,2 1-208 0,-1-2-32 16,1 1-16176-16</inkml:trace>
  <inkml:trace contextRef="#ctx0" brushRef="#br1" timeOffset="214598.624">7614 16066 5471 0,'-10'-6'240'0,"10"6"48"0,-9-2-288 0,-2 0 0 16,1 1 0-16,2-2 0 0,-1-1 0 0,1 3 0 15,-1 2 128-15,0-1-2560 0</inkml:trace>
  <inkml:trace contextRef="#ctx0" brushRef="#br1" timeOffset="-213748.14">7403 16070 1839 0,'0'0'160'0,"0"0"-160"0,-3-5 0 0,-1 0 0 16,4 5 2576-16,0 0 496 0,0 0 80 0,0 0 32 16,0 0-1824-16,0 0-352 0,0 0-80 0,0 0-16 15,0 0-400-15,0 0-96 0,5-4-16 0,-5 4 0 16,11-1-144-16,4-2-16 0,-4 0-16 0,3 1 0 15,1 0-224-15,5 1 176 0,2 0-176 0,7-2 160 16,0-2-32-16,3 3 0 0,2-1 0 0,6 1 0 16,1-1 0-16,4 0-128 0,1-1 192 0,0 1-64 15,-1-2-128-15,4 1 160 0,1 1-160 0,4-1 160 0,4-2 0 16,0 2 0-16,0 0 0 0,1 1 0 0,1 0 96 16,4-1 0-16,0 1 16 0,2 1 0 0,0-2 16 0,-1 0 0 15,-2 1 0-15,2 1 0 0,1 1-64 0,5-2-16 16,6 0 0-16,0 1 0 0,0 1-16 0,3-1-16 15,1 1 0-15,4-4 0 0,2 1-16 0,-2 0 0 16,0 3 0-16,2-3 0 0,3-2 0 0,3 2 0 16,0 1 0-16,0-1 0 0,-2 0-160 0,2 0 128 15,2 0-128-15,0 0 128 0,-4 1 0 0,6-2 0 16,3 2 0-16,-1-1 0 0,-3 2 0 0,-2 0 0 16,2-1 0-16,0 1 0 0,1 1-128 0,0 0 0 15,-2-5 0-15,2 5 0 0,1 2 128 0,-4-1-128 16,-1-1 0-16,0 0 128 0,2 1-128 0,-3 1 0 15,-1 0 0-15,-2 1 0 0,1-2 0 0,3 0 0 0,4 1 0 0,-4-2 0 16,-1-2 0-16,0 0 128 0,4-2-128 0,-2 2 128 16,-1 1-128-16,-2-4 0 0,-1-3 0 0,2 5 0 15,-1 3 0-15,-2 0 0 0,-1-4 0 0,0 2 0 16,2 2 0-16,-2 0 0 0,-1 1 0 0,0 0 0 16,-2-1 0-16,0 1 0 0,-1 2 0 0,0 1 0 15,-4 2 192-15,-1-3-64 0,3-4 0 0,-1 2 0 16,1 4-128-16,-2-1 0 0,-2-1 0 0,0 0 0 15,2-4 0-15,3 4 0 0,0 0 0 0,-2 0 0 16,-6-1 128-16,2-2-128 0,0 0 0 0,2 1 128 16,1 0-128-16,-3 0 0 0,-5 0 0 0,4-1 128 15,1-1-128-15,1 0 0 0,1 2 0 0,-2 0 0 0,-5-5 128 16,2 1-128-16,0-3 0 0,1 4 128 0,2 0-128 16,-1-2 192-16,-6-1-192 0,1-1 192 0,5 0 16 15,-2 1 16-15,2 0 0 0,-3 1 0 0,-2-3 48 16,-2 1 16-16,3 1 0 0,3-2 0 0,-2-1-96 0,0 4 0 15,-1-3-16-15,-4 2 0 0,2-2-176 0,-2 0 128 16,5 0-128-16,-3 1 128 0,-2 2-128 0,-1 0 0 16,0-2 144-16,2 1-144 0,0 1 0 0,0 1 0 15,0-3 0-15,1 2 0 0,-4-1 0 0,3 4 0 16,0 2 0-16,4-1 0 0,2-1 0 0,-3 0 0 16,-2 0 0-16,-1 2 0 0,4 0 0 0,-2 0 0 15,-1 0 0-15,-2 0 0 0,-2 0 0 0,-3 0 0 16,0 3 0-16,0-3 0 0,2 0 896 0,2 0 96 15,-1 0 32-15,-3 1 0 16,-4 0-1648-16,3 0-320 0,-1 0-64 0,0 0-16 0,-3 2 832 0,1-1 192 0,3-4 0 0,-3 2 0 16,-4 3 0-16,1 0 0 0,3 1 0 15,-2-1 0-15,1-3 0 0,-2 0 0 0,-2 0 0 0,1 0 0 16,-2 0 0-16,0 0 0 0,0-3 0 0,3 3 0 16,0 1 208-16,1 1-64 0,0-2-16 0,0 1 0 15,-3 1-128-15,-1 0 0 0,0 0 0 0,1-1 128 16,1-1-128-16,0 0 0 0,1-1 0 0,-4 0 0 15,-4 0 0-15,3 1 128 0,-3 1-128 0,3-1 0 16,3 0 176-16,-4 0-48 0,1-1-128 0,-3 0 192 16,1 1-192-16,-3 1 144 0,-4 2-144 0,-1-2 128 15,3-2-128-15,-1 0 0 0,1 0 144 0,-1 1-144 0,-1 0 128 16,-1 0-128-16,-1 0 128 0,-2 1-128 0,-3-1 192 16,-2 0-16-16,-1-1-16 0,-2 0 0 0,-2 1 64 0,0 0 16 15,-1 1 0-15,3-1 0 0,-3-1-48 0,-2 1 0 16,-5-1 0-16,1 0 0 0,-1 1-64 0,1 0 0 15,0 0-128-15,-2-2 192 0,0 1-192 0,-3 1 144 16,-5-2-144-16,0 1 128 0,-1 0-128 0,-3 0 128 16,-7 1-128-16,8 0 128 0,-1-1-128 0,-7 1 128 15,0 0-128-15,0 0 128 0,9-2-128 0,-9 2 128 16,0 0-128-16,0 0 128 0,0 0-128 0,0 0 0 16,0 0 0-16,0 0 0 0,0 0-208 0,0 0-128 15,0 0-32-15,-10-3 0 16,0 1-1680-16,1 0-352 0,0 4-64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1:27.19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7457 6881 12895 0,'0'0'1152'0,"0"0"-928"0,0 0-224 16,0 0 0-16,0 0 512 0,0 0 48 0,0 0 16 15,0 0 0-15,0 0-288 0,0 0-48 0,0 0-16 0,0 0 0 16,0 0 144-16,0 0 16 0,0 0 16 0,10 2 0 15,-10-2 144-15,10 3 32 0,-10-3 0 0,11 4 0 16,-2 0 0-16,1-2 0 0,1-1 0 0,-1 1 0 16,1 3-128-16,1-3-32 0,-1-3 0 0,1 1 0 15,1 0-80-15,3 0-16 0,-1-2 0 0,1-1 0 16,2 1 64-16,4-1 0 0,3-2 0 0,0 2 0 16,-5 0-64-16,4 0 0 0,0-4 0 0,0 3 0 15,0 1-96-15,-1 0-32 0,0-4 0 0,0 3 0 16,2 1-64-16,-2-2-128 0,-1 3 176 0,3-1-176 15,4-3 176-15,-2 3-176 0,-4-1 160 0,3 0-160 16,2 0 192-16,-1-2-64 0,0 1-128 0,1 1 192 0,0-2-32 0,1 1-16 16,-5-1 0-16,0 1 0 0,0-1 80 0,2 1 16 15,1-2 0-15,-2 1 0 0,1 2 0 0,1-4 0 16,-1 1 0-16,0 0 0 0,-1 2-16 0,2-2 0 16,-1-2 0-16,2 1 0 0,-1 0-32 0,-1 0 0 15,0 0 0-15,0 2 0 0,-3-1-48 0,1 0-16 16,1 1 0-16,-1-3 0 0,0 1-128 0,0 1 192 15,2-1-192-15,-1 0 192 0,3-1-192 0,-1 1 0 16,-4-2 0-16,3 0 128 0,4-2-128 0,0 2 0 16,-3 0 144-16,1 0-144 0,-1-1 144 0,1-1-144 15,-2 0 192-15,-4 0-192 0,1 1 160 0,-3 0-160 16,0-1 128-16,-3 1-128 0,1 0 128 0,-3 0-128 16,1-1 128-16,-2-1-128 0,-3 1 224 0,0 1-32 0,2 1-16 15,-4 1 0-15,0-1 0 0,-2 0 0 0,-2 1 0 0,-1 0 0 16,2 0-176-16,-1-2 160 0,-5-1-160 0,3 3 160 15,1-2-160-15,0 4 128 0,1-1-128 0,-4-1 128 16,-2-1-128-16,-1-1 0 0,-1-1 0 0,0 1 128 16,0 1-128-16,1 2 128 0,-1-2-128 0,-1 1 128 15,-3 2 0-15,0-3-128 0,-3 0 192 0,-1 1-64 16,-1 0 64-16,2 1 16 0,-2 0 0 0,1 1 0 16,-4-3-32-16,2 0-16 0,0 0 0 0,0 0 0 15,-4 2-160-15,0 0 192 0,0 1-192 0,1-2 192 16,-2 3-64-16,-2-5-128 0,-2-2 192 0,0 2-64 15,1 4-128-15,-4-1 128 0,-2-1-128 0,-2 3 128 0,3 1-128 16,-2 0 128-16,3-2-128 0,0 1 128 0,-5-3-128 16,2 1 128-16,2 0-128 0,1 1 128 0,-3-1-128 15,2-1 0-15,-1-1 0 0,1 1 128 0,-4 2-128 0,-1-1 0 16,-2 3 0-16,2-4 128 0,0-3-128 0,-1 2 0 16,-4 1 0-16,1 1 128 0,0 2-128 0,0 1 0 15,-1 1 144-15,1-1-144 0,-1-1 128 0,-2 0-128 16,-3 0 128-16,-1 1-128 0,1 1 0 0,-1 1 0 15,1 0 0-15,1 1 128 0,2 0-128 0,-2 0 0 16,0-1 0-16,0-2 0 0,-1 0 0 0,0 1 0 16,-6 4 0-16,2-1 0 0,3-1 0 0,1 0 0 15,-1 0 0-15,-1-1 0 0,2 1 0 0,3 2 0 16,-3 0 0-16,-2 0 0 0,-2 0 0 0,2 4 0 16,-1-1 0-16,1 0 0 0,3-2 0 0,-1 3 0 0,1 0 0 15,2-1 0-15,-3-2 0 0,1 2 0 0,0-2 0 0,-1 1 0 16,0 2 0-16,-2 1 0 0,1-2 0 0,0 1 0 15,1 1 0-15,0-1 0 0,3 1 0 0,-5 1 0 16,1 1 0-16,-1 2 0 0,-2 0 0 0,1 0 0 16,-2-2 0-16,1 1 0 0,0-1 0 0,4 1 0 15,-1 0 0-15,2 0 0 0,-2 5 0 0,-1-4 0 16,2-1 0-16,-3 1 0 0,0-1 0 0,2 0 0 16,3 1 0-16,-3 1 0 0,2 3 0 0,2 1 0 15,3-2 0-15,-3-1 128 0,1-4-128 0,-1 2 0 16,1 0 0-16,-1 2 128 0,-3-2-128 0,6 1 0 15,-2 1 0-15,3 1 0 0,0 0 0 0,2-2 0 16,1-4 0-16,3 2 0 0,-2 0 0 0,3-1 128 0,1 1-128 16,-2-1 0-16,-1-1 0 0,-2 2 0 0,-2-1 0 15,4 1 0-15,2 1 0 0,0 0 0 0,-4 0 0 0,3 1 0 16,-1 0 0-16,1 1 0 0,2 2 0 0,2-1 0 16,-1-2 0-16,3 1-128 0,-3 2 128 0,2-2 0 15,-2 0 0-15,1 1 0 0,2 2 0 0,-2 1 0 16,1-3 0-16,1 2 0 0,-2 0 0 0,4 1 0 15,3-2 0-15,-2-1-128 0,0 0 128 0,3 1 0 16,3 3 0-16,1-1 0 0,-1 1 0 0,-1-1 0 16,1-2 0-16,2 3-128 0,2 1 128 0,0-3 0 15,3-1 0-15,-2-1 0 0,3 1 0 0,-1 0-160 16,2 0 160-16,-1 0 0 0,3-2 0 0,0 0 0 16,0 0 0-16,2 0 0 0,2 0-128 0,0 0 128 15,-2-1 0-15,2 0 0 0,2 1 0 0,-1 0-128 0,2 0 128 16,0 0 0-16,1 2 0 0,2-2 0 0,0 0-128 0,1-1 128 15,-2 0 0-15,4-1 0 0,2 0 0 0,1-1 0 16,-2 0 0-16,0 0-128 0,3-1 128 0,0-1 0 16,-3 1 0-16,2-1 0 0,1-1 0 0,4 0 0 15,2 3 0-15,-3 0 0 0,-1-1 0 0,2 0 0 16,1-4 0-16,-1 4 0 0,0 0 0 0,2-2 0 16,1-1 0-16,-1 1 0 0,1-2 0 0,1 3 0 15,0-3 0-15,2 0 0 0,2-1 0 0,-1 2 0 16,3-3 0-16,-3 1 0 0,0-1 0 0,-1 1 0 15,3 1 0-15,2-2 0 0,0 0 0 0,-2 1 0 16,-1 1 0-16,-1 1 0 0,1-2 0 0,0 0 0 0,-2 0 0 16,2 3 0-16,-1-3 0 0,5-1 0 0,-1 0 0 15,-3 0 0-15,-1 0 0 0,1 0 0 0,6 0 0 0,-1 2 0 16,-2-1 0-16,-2 0 0 0,1-2 0 16,-4 1 0-16,0 1 0 0,3 0 0 0,-2 1 0 0,1-1 0 15,0 0 0-15,2 1 0 0,-2-3 0 0,3 1 0 16,-1-2 0-16,3 1 0 0,-1 0 0 0,1 0 0 15,-2-2 0-15,0 1 0 0,-3 0 0 0,1 0 0 16,0-1 128-16,-2 2-128 0,-1 0 0 0,1 0 0 16,0-1 0-16,1-1 0 0,1 2 0 0,-4-1 0 15,-4 0 0-15,3 0 0 0,4 0 0 0,1 2 0 16,-6-1 0-16,2 0 0 0,-2-1 0 0,1 0 128 16,-4 1-128-16,-1 0 0 0,-1-2 0 0,-2 2 0 15,0 2 0-15,0-2 0 0,0 0 0 0,1 0 0 0,-2 0 0 16,-1 1 0-16,-1-1 0 0,-3 2 0 0,0-1 0 15,0 0 0-15,0 1 0 0,-1-2 128 0,1 0-128 0,-9 0 0 16,0 0 0-16,0 0-128 0,0 0 128 0,10 1-208 31,-10-1-384-31,0 0-80 0,0 0-16 0,0 0 0 16,0 0-1920-16,-1-8-384 0,1 8-80 0,-7-9-10240 0</inkml:trace>
  <inkml:trace contextRef="#ctx0" brushRef="#br0" timeOffset="378.024">6331 6708 29423 0,'-14'-2'1296'0,"6"5"288"0,8-3-1264 0,-9 4-320 0,0-3 0 0,9-1 0 0,0 0 432 0,0 0 16 16,0 0 16-16,0 0 0 0,0 0 592 0,0 0 112 15,0 0 32-15,0 0 0 16,0 0-1696-16,0 0-336 0,0 0-64 0,0 0 0 0,0 0 896 0,0 0 0 16,0 0 192-16,10 5-16 0,3-4 16 0,0 0 16 15,-13-1 0-15,13 2 0 0,4 0-16 0,0 1-16 16,-2-1 0-16,1 0 0 0,-1 0 0 0,2 3 0 16,-2-3 0-16,1 3 0 0,0 3-16 0,-2 2 0 15,2 1 0-15,-1 1 0 0,-1 1 80 0,-1-2 16 16,0 1 0-16,-1 3 0 0,-4-1 0 0,-2 0 16 0,1-1 0 15,-1 0 0-15,-3 0 0 0,-3 0 0 16,-2 0 0-16,0 1 0 0,-2 2 224 0,-4 0 32 0,-3 1 16 0,-4 0 0 16,-3 1 32-16,-3 1 16 0,-3-1 0 0,1 3 0 15,-4 0-48-15,0 0-16 0,-5 1 0 0,2-1 0 16,5 1-256-16,-4 2-48 0,2-3-16 0,0-2 0 16,3-4-208-16,3 1 0 0,2-2 128 0,2-2-128 15,3-3-256-15,4-4-80 0,3-2-32 0,7-3 0 16,0 0-2176-16,0 0-432 0,11-10-96 15</inkml:trace>
  <inkml:trace contextRef="#ctx0" brushRef="#br0" timeOffset="1090.279">9680 5083 11967 0,'-9'0'1072'0,"-1"-4"-864"15,2 0-208-15,-1 0 0 0,4 1 2384 0,5 3 432 16,-8-5 96-16,8 5 16 0,0 0-2032 0,0 0-416 15,0 0-80-15,0 0-16 0,-2-7-160 0,2 7-32 16,0 0-16-16,0 0 0 0,0 0 160 0,0 0 48 16,-5-4 0-16,5 4 0 0,0 0 192 0,-6 5 64 15,-3 6 0-15,-1 4 0 0,-2 1-192 0,0 3-48 16,-1 3 0-16,-3 5 0 0,-6 2-144 0,1 3-48 16,5 1 0-16,-4 3 0 0,-5-2-64 0,2-1-16 15,2-1 0-15,1-3 0 0,2-1-128 0,5-3 128 16,0-4-128-16,4-1 128 0,3-4 48 0,2 0 0 0,4-4 0 15,4-3 0-15,-4-9-16 0,12 2 0 0,1-2 0 16,2 0 0-16,3-4 32 0,5-2 16 0,2-5 0 0,4-1 0 16,-1-1-208-16,4-2 128 0,1-1-128 0,1-3 0 15,-1-1 0-15,0 2 128 0,-1 2-128 0,-1 1 0 16,-3 0 0-16,-2 3 0 0,-2 2 0 0,0 3 0 16,-2-2 0-16,-1 1-256 0,-2 1 48 0,-5-1 16 31,-4 0-2672-31,-1 0-528 0,3-1-96 0,-12 9-32 0</inkml:trace>
  <inkml:trace contextRef="#ctx0" brushRef="#br0" timeOffset="1476.444">9763 5424 14735 0,'-10'1'1312'0,"2"1"-1056"15,0 0-256-15,1 0 0 0,-3 1 768 0,2-1 80 16,8-2 32-16,-8 0 0 16,0 1-1152-16,0-2-240 0,2-4-32 0,0 0-16 15,1 1-32-15,0 2-16 0,1-3 0 0,-3 1 0 0,1 0 464 0,0 0 144 16,2 0 0-16,-2-1 0 0,6 5 432 0,-4-6 192 15,-1 0 32-15,5 6 16 0,-1-7 240 0,1-1 48 16,0-1 16-16,2 0 0 0,1 1-160 0,-1-1-48 16,0 1 0-16,1-1 0 0,1-1 16 0,0 0 0 0,3 2 0 0,1-3 0 15,0-1 160-15,3-3 16 0,2 0 16 0,4-3 0 16,0 0-144-16,7-3-16 0,-2-2-16 0,5-2 0 16,4-3-176-16,2 1-48 0,0 2 0 0,5-1 0 15,1-3-192-15,0 2-32 0,1 1-16 0,-3 3 0 16,0 3-128-16,-3 2-16 0,-1 0-16 0,-1 2 0 15,-1 0-176-15,-3 2 0 0,1 1 0 0,-4 1 128 16,-4-2-128-16,-1 4 0 0,1-1 0 0,-3 4 0 16,1-1-416-16,-2 3-112 15,-4 0-32-15,0 2 0 0,-1-2-2336 0,1 0-480 0</inkml:trace>
  <inkml:trace contextRef="#ctx0" brushRef="#br0" timeOffset="1967.498">11659 3966 25791 0,'-7'-4'2304'0,"7"4"-1856"0,0 0-448 0,-6-5 0 16,0-3 0-16,0 4-208 0,-2 1 16 0,2 2 0 16,-3-1 64-16,1 1 128 0,-2 1-208 0,1 0 80 15,-2 0 256-15,-3 2 48 0,-1 0 16 0,-2 4 0 16,0 1 240-16,-5 0 48 0,-1 2 16 0,-3 1 0 15,-1 1-176-15,-3 3-16 0,1 2-16 0,1 2 0 16,-1 2 48-16,3 1 16 0,0 1 0 0,0 6 0 16,1 5 64-16,3 4 16 0,-2-1 0 0,3 2 0 15,3-3-192-15,2-1-48 0,0-1 0 0,3-1 0 16,4-5 112-16,5 0 16 0,2-3 0 0,4-2 0 0,2 0 32 16,4-2 16-16,3-3 0 0,1-1 0 15,1-3-112-15,3-2-32 0,0 0 0 0,2-8 0 0,0-3-224 0,2-1 0 16,5 0 0-16,-2 0 0 0,-1-6 0 0,3 1 0 15,4-3 0-15,3 0 0 16,-2-3-432-16,0 0-176 0,-2-2-32 0,0-3-9360 16,-1-2-1872-16</inkml:trace>
  <inkml:trace contextRef="#ctx0" brushRef="#br0" timeOffset="2389.202">12104 3905 21183 0,'-11'-3'1888'0,"11"3"-1504"0,-9 1-384 0,0 3 0 15,9-4 640-15,-6 7 48 0,-1-1 16 0,2 3 0 16,0 1-704-16,-3 2 0 0,2 4 0 0,-1 0 0 15,2 2 240-15,0 3 16 0,2 2 0 0,0 5 0 16,-1 5 96-16,2 0 32 0,0 0 0 0,2-1 0 16,0 0 16-16,2-4 16 0,2-4 0 0,-1-4 0 15,2-3-64-15,-1-5-16 0,1-1 0 0,2-3 0 16,-7-8 272-16,7 2 48 0,-7-2 16 0,11-2 0 16,2-5 144-16,-2-4 16 0,0-4 16 0,1-4 0 15,2-3-320-15,2-3-64 0,0-1-16 0,-1-4 0 0,1-3-128 16,-3 0-48-16,-2-1 0 0,0 2 0 0,1 1-16 0,-1 1 0 15,-3 2 0-15,0 3 0 0,-3 1-80 0,0 2-32 16,1 2 0-16,-3 1 0 0,-1 1-144 0,2 4 0 16,-2 4 0-16,2-1 0 15,-3-2-1008-15,3 2-224 0,-1 3-48 0,1 3-9248 16,-4 5-1840-16</inkml:trace>
  <inkml:trace contextRef="#ctx0" brushRef="#br0" timeOffset="2906.103">12680 3577 33167 0,'-13'-2'2944'0,"13"2"-2352"0,-8 0-464 0,8 0-128 15,0 0 240-15,-5 3 16 0,5-3 16 0,-5 14 0 16,2 1-528-16,1 4-128 0,-1 4 0 0,3 3-16 16,0 1 224-16,-1 2 176 0,-1 5-208 0,0 3 80 15,0 0 128-15,0 2 0 0,0-1 0 0,-1 1 0 16,2-1 0-16,0-4 0 0,0-4 0 0,0-7 0 16,-2-5 256-16,1-3-32 0,-1-4 0 0,1-1 0 15,2-10 480-15,0 0 80 0,0 0 32 0,0 0 0 0,0 0-16 0,0 0 0 16,0 0 0-16,0 0 0 0,-1-10-192 0,1-2-32 15,0-4-16-15,1-4 0 0,0-4-336 0,1 0-64 16,1 0-16-16,2 0 0 0,-2-3-144 0,3 2 0 16,-1-1 144-16,3 3-144 0,4 0 0 0,1-1 0 15,-2-1 0-15,4 2 0 0,0 2 0 0,5 2-160 16,-1 1 160-16,2 1-160 0,2 1 160 0,-2 1-160 16,-1 2 160-16,1 2-160 0,0 1-96 0,2-2-32 15,-2 1 0-15,0 4 0 16,0 0-1248-16,0 3-256 0,2-3-64 0,0 4 0 15,-2-2-1344-15,1 2-288 0</inkml:trace>
  <inkml:trace contextRef="#ctx0" brushRef="#br0" timeOffset="3919.132">13326 4048 17615 0,'0'0'768'0,"-2"11"192"0,-2 0-768 0,1-2-192 0,3-9 0 0,0 9 0 16,0-9 272-16,2 8 32 0,-2-8 0 0,4 9 0 16,0-1 480-16,2-1 112 0,-1-2 0 0,-5-5 16 15,9-1-224-15,1-2-48 0,1-1-16 0,-1-1 0 0,1-5-208 16,1-3-32-16,2-3-16 0,1 0 0 15,2-1 176-15,2-2 32 0,0-3 16 0,3 0 0 0,-2-4-80 0,2 0 0 16,2-4-16-16,3-3 0 0,3-3-112 0,-1-3 0 16,0-2-16-16,-1-1 0 0,-1-1 64 0,0-1 16 15,-1 1 0-15,0 0 0 0,-1-1-160 0,2 0-32 16,-2-5 0-16,0 2 0 0,-5 2-128 0,1 5-128 16,0-1 144-16,-5 2-144 0,0 3 128 0,-1 2-128 15,1 1 0-15,-1 2 0 0,-4 0 176 0,-1 2-176 16,0 1 192-16,-4 3-192 0,3 1 176 0,-5-3-176 15,-1 0 160-15,-1 0-160 0,0 6 176 0,2 1-176 16,-3-2 192-16,-1 2-192 0,-1 4 128 0,-3 1-128 16,2 1 0-16,-2 2 0 0,-1-1 0 0,1 4 128 0,-1-1-128 15,0 3 0-15,-3 2 128 0,-1 0-128 0,0 1 0 16,-1 4 0-16,0 0 160 0,0 3-160 0,1-1 128 16,-2 3-128-16,1 2 0 0,0 1 0 0,-3 1 0 0,1 2 0 15,-1 0 0-15,0 2 0 0,-1 1 0 0,3 5 0 16,-1 2 0-16,1 2 0 0,-1 0 0 0,0 4 0 15,1 1-128-15,-1 4 128 0,-1 1 0 0,0 1 0 16,2 0 0-16,-3 1 0 0,0 4 0 0,0 2 0 16,-1 0 0-16,2 5 0 0,0 0 0 0,2 1 0 15,-3 0 0-15,2-2 0 0,1-2 0 0,2-2 0 16,0-2 0-16,4-1 128 0,1-2-128 0,2 0 192 16,4-5 16-16,-1 1 16 0,0 1 0 0,2-2 0 15,3-1 48-15,4-4 16 0,-1-2 0 0,2-2 0 16,0-1-32-16,2-3-16 0,3-4 0 0,0-2 0 0,5-1-64 15,2-2-16-15,-2-1 0 0,4-4 0 0,1 0-160 16,3-4 0-16,3 0 0 0,4-3 128 0,-1 0-128 16,-1 0-256-16,-2-4 64 0,1 2 16 15,3-1-2256-15,-3 0-464 0</inkml:trace>
  <inkml:trace contextRef="#ctx0" brushRef="#br0" timeOffset="5018.416">11505 5698 13407 0,'0'0'592'0,"0"0"128"0,0 0-576 0,0 0-144 0,0 0 0 0,0-7 0 15,0 7 640-15,0-7 112 0,0 7 16 0,0-8 0 16,0 8 256-16,-1-9 64 0,0-1 16 0,1 2 0 15,-2 1-64-15,0 1-16 0,2 6 0 0,-5-9 0 16,-3-1-112-16,0 2-16 0,-2-1-16 0,0 3 0 0,-1-3-400 0,-4 3-80 16,-4 2-16-16,-1-1 0 0,0 1-192 0,2 3-32 15,-4 4-16-15,1 3 0 0,-2 1-144 0,0 3 160 16,0 0-160-16,1 5 160 0,1 2-160 0,-1 3 0 16,1 1 0-16,3 2 0 0,-1 1 0 0,4 4 0 15,3 0 128-15,-1 2-128 0,3 0 0 0,2 0 0 16,4 2 0-16,0-1 0 0,2-2 0 0,2-5 0 15,1-3 0-15,3-2 0 0,1-2 0 0,1-1 0 16,0-3 0-16,3-3 0 0,1-3-128 0,2-2 128 16,2-4 0-16,1-1 0 0,0-1 0 0,3-4 0 15,1-5 0-15,2-2 0 0,5-4 128 0,-5-4-128 16,-1-4 0-16,5-4 128 0,3-2-128 0,2-2 0 16,-5 0 0-16,2-2 0 0,-2-2 0 0,-2 3 0 0,0-2 0 15,-3-1 0-15,0-3 160 0,-2-3-160 0,3-6 192 16,-1 1-192-16,-2 1 144 0,-1 1-144 0,2 1 0 15,-2 1 144-15,-2 1-144 0,-3 2 0 0,-1 2 0 0,-1 2 128 16,-2 3-128-16,-2 2 0 0,-1 2 0 0,-4 3 0 16,-3 0 128-16,-2 6-128 0,-1 3 0 0,-1 2 128 15,0 0 0-15,-3 2-128 0,-1 5 192 0,2 1-64 16,1 2 0-16,0 3-128 0,7 2 192 0,-9 2-64 16,-1 1-128-16,1 6 192 0,3 6-192 0,-3 5 192 15,1 4-192-15,-2 4 128 0,4 3-128 0,-2 1 128 16,2 4-128-16,-1 2 160 0,3 0-160 0,0 2 160 15,3 3-32-15,-2 0 0 0,0 0 0 0,0 1 0 16,2-2 48-16,0-1 0 0,1-3 0 0,0-3 0 0,0-2 96 16,1-4 32-16,-1-2 0 0,1-2 0 0,2-2-112 0,-2-2-32 15,0-1 0-15,2-2 0 0,-1-2-160 0,2-3 0 16,-1-3 0-16,1-2 0 16,-4-8-416-16,6 5-160 0,1 1-48 0,2-6 0 15,0-5-2560-15,2-1-512 0</inkml:trace>
  <inkml:trace contextRef="#ctx0" brushRef="#br0" timeOffset="5421.037">12084 5361 28559 0,'0'0'2544'15,"0"0"-2032"-15,-9 3-512 0,3-1 0 16,6-2 544-16,-7 5 16 0,2 4 0 0,0 3 0 0,1 3-560 16,-1 7 0-16,1 2 0 0,2 2 0 0,-2 3 176 0,3 2-176 15,0-1 160-15,0 0-160 0,-1-1 0 16,0-1 0-16,0 0 0 0,-1-2 0 0,-1-1 0 0,1-3 128 16,-1-3-128-16,1 0 0 0,1-7 0 0,-3 0-192 15,3-1 48-15,2-11 0 16,0 0-256-16,0 0-48 0,0 0-16 0,0 0 0 15,0 0-2352-15,0 0-448 0</inkml:trace>
  <inkml:trace contextRef="#ctx0" brushRef="#br0" timeOffset="5907.201">12428 5182 3679 0,'0'0'320'0,"-8"2"-320"0,-2-1 0 0,2 2 0 0,1-1 5728 0,1 4 1072 0,-1 1 224 0,3 3 32 15,-3 3-5648-15,2 1-1152 0,1 2-256 0,2 3 0 16,-2 1 0-16,0 4 0 0,0 0 0 0,3 3 0 15,1 0 160-15,0 1-160 0,-2 2 192 0,0 3-192 16,0 2 288-16,0-2-48 0,0-3-16 0,0-3 0 16,1-2 32-16,1-2 16 0,-1-5 0 0,0-1 0 0,1-5 96 15,-2-2 16-15,1-1 0 0,1-9 0 0,0 6-64 0,0-6 0 16,0 0 0-16,0 0 0 0,0 0 64 0,0 0 0 16,0 0 0-16,0 0 0 0,-2-9 48 0,4-2 16 15,-2-2 0-15,1-3 0 0,1-3-144 0,-1-3-32 16,1-3 0-16,1 1 0 0,0-1-64 0,3-2-16 15,-2-5 0-15,5 1 0 0,-1 4-192 0,3 0 0 16,2 1 0-16,1-1 0 0,2 2 0 0,0 3 0 16,1 3 0-16,-2 2 0 0,2 0 0 0,1 3-160 15,2 1 160-15,-1 1-128 0,0 0-112 0,-2 5-16 16,4 2 0-16,-1 0 0 16,0 1-2176-16,1 2-448 0,2 0-96 0</inkml:trace>
  <inkml:trace contextRef="#ctx0" brushRef="#br0" timeOffset="6344.143">12726 5457 23951 0,'0'0'2128'0,"0"0"-1696"0,-2 8-432 0,2-8 0 16,0 0 992-16,0 0 112 0,4 9 32 0,-4-9 0 15,8 1-880-15,4-2-256 0,-2-5 128 0,2-3-128 0,2-2 240 0,0-2-32 16,1-3 0-16,0-1 0 0,-1-2-80 0,-3 2-128 16,0-1 176-16,-1 1-176 0,-1-1 176 0,-3 2-176 15,-1 0 160-15,-3 1-160 0,-2-2 176 0,-1 2-176 16,-1-2 192-16,-2 4-192 0,-1 1 192 0,-1 2-64 15,1 1 0-15,-5 4-128 0,0 5 272 0,-1 3-48 16,-2 0-16-16,-4 7 0 0,0 4-208 0,-5 3 0 16,0 4 0-16,0 4 0 0,-1 4 128 0,2 4-128 15,-4 2 0-15,6-1 144 0,-2-1-144 0,4 0 0 16,3-1 0-16,3-2 0 0,1-3 0 0,5-5 0 16,0-3 144-16,5-4-144 0,-1-1 368 0,2-2 0 15,4-1 0-15,0-2 0 0,6-4-48 0,0 1 0 16,1-3 0-16,4-1 0 0,1-1-192 0,5-1-128 0,2-2 128 15,4 0-128 1,2-2-288-16,3-2-128 0,1-6-32 0,2-1 0 16,-1-3-2352-16,1-1-464 0</inkml:trace>
  <inkml:trace contextRef="#ctx0" brushRef="#br0" timeOffset="6688.309">13686 5126 27471 0,'-10'-7'1216'0,"2"3"256"16,0-1-1184-16,-2 1-288 0,2 1 0 0,-1 0 0 0,-2-2 0 0,0 2 0 16,0 2 0-16,0 1-144 0,-2 0 144 0,-1 0 0 15,0 0 0-15,-1 2 0 0,-2 4 0 0,0-1 0 16,-3 3 0-16,0 1 128 0,-3-1 32 0,1 1 16 15,0 3 0-15,-1 1 0 0,-1 2 208 0,1 0 32 16,2 2 16-16,0 0 0 0,0 1 128 0,1 1 16 16,5-1 16-16,3 3 0 0,-1 0-224 0,6 1-48 15,2-2-16-15,3-3 0 0,2-1-128 0,2-1-32 16,3 0 0-16,2-3 0 0,6-4 128 0,0-2 32 16,4-3 0-16,1 1 0 0,3 0-112 0,0-4-32 15,0-3 0-15,1-2 0 0,1-2-160 0,0-1 0 16,2-1 0-16,3-4 0 15,-3-5-400-15,2 1-64 0,3-3-16 0,0 0 0 16,0-4-2016-16,-1 0-416 0,2-1-80 0,-5-1-16 0</inkml:trace>
  <inkml:trace contextRef="#ctx0" brushRef="#br0" timeOffset="7012.325">14073 4280 26543 0,'-9'-4'1168'0,"9"4"256"15,-11-1-1136-15,2 2-288 0,0 0 0 0,5 5 0 16,-1 3 0-16,-1 3 0 0,-4 3 0 0,1 3 0 0,-2 4 0 0,1 6 0 16,1 3 128-16,-1 5-128 0,4 6 336 0,0 4-32 15,0 5-16-15,-1 1 0 0,0 3-80 0,2-1-16 16,0 0 0-16,0-2 0 15,0 1-48-15,1 1-16 0,-1-2 0 0,2 0 0 0,0-6-128 0,0-3 192 16,-1-7-192-16,1 0 192 0,-1-7-192 0,2-2 0 16,0-3 0-16,-2-4 0 0,-1-5 0 0,2-1 0 15,2-1 0-15,0-4 0 16,1-9-1360-16,0 0-368 0,0 0-64 0</inkml:trace>
  <inkml:trace contextRef="#ctx0" brushRef="#br0" timeOffset="7303.919">13667 4985 19343 0,'0'0'1728'0,"-6"-1"-1392"0,-1-1-336 0,7 2 0 15,0 0 3616-15,0 0 656 0,0 0 128 0,9 1 16 16,0-1-3648-16,5 2-768 0,2 0 0 0,2-2-240 15,2-1 400-15,0-2 80 0,6-2 16 0,0-2 0 16,1-1-256-16,0-1 0 0,1 0 128 0,-1-2-128 16,6 0 0-16,-2-2 0 0,-3 1 0 0,2 2 0 15,-1 1 0-15,-2-2 128 0,0 0-128 0,-3 1 0 16,-2 1 0-16,-3 1 0 0,-3 3 0 0,-2-2 0 16,0-1-464-16,-1 3 16 0,-4-1 0 15,0 3 0-15,0 0-1360 0,0-1-272 0,-1 2-48 0</inkml:trace>
  <inkml:trace contextRef="#ctx0" brushRef="#br0" timeOffset="7626.969">14689 4588 29487 0,'0'0'2624'0,"0"0"-2112"0,0 0-512 0,-5 11 0 16,2 5 288-16,-2 0-48 0,1 3-16 0,0-2 0 15,-2 4-224-15,1 1 176 0,-1 6-176 0,-1-1 160 16,0 0 224-16,1 1 64 0,-1 0 0 0,-1 0 0 15,-1 1-176-15,0 0-16 0,-1-1-16 0,-1 1 0 16,2-1 16-16,1-3 16 0,-1-6 0 0,2-1 0 16,1-3-272-16,0-1 0 0,-2-3 0 0,3-3 0 15,5-8-192-15,-1 8 0 0,1-8 0 0,0 0 0 16,0 0-1344-16,0 0-256 0,0 0-48 0,10-4-6880 16,3-5-1392-16</inkml:trace>
  <inkml:trace contextRef="#ctx0" brushRef="#br0" timeOffset="8492.069">15177 4518 19343 0,'0'0'1728'0,"-6"-5"-1392"0,-1 3-336 0,2 0 0 16,5 2 1888-16,0 0 304 0,-8 2 64 0,0 3 16 15,0 0-1856-15,1 2-416 0,0-1 0 0,-2 5 0 16,-1 5 0-16,2 1 0 0,0 2 0 0,-1 1 0 16,0 0 0-16,-3 2 0 0,1 2 128 0,0 3-128 15,0 2 0-15,1 1 144 0,3-2-144 0,-3 1 0 16,0-4 0-16,2-2 0 0,0-2 0 0,5-3 0 15,2-5 176-15,2-1-176 0,-1-12 160 0,2 9-160 16,2-3 528-16,-4-6 16 0,7 3 0 0,3-3 0 16,-2-3 96-16,2 0 32 0,-1-2 0 0,2-3 0 15,0-2-352-15,0-2-64 0,2-2 0 0,-1-1-16 16,0-1-112-16,0-2 0 0,-3 2-128 0,0-4 192 16,-4 1-192-16,1 2 128 0,-2-3-128 0,-2 1 0 15,-3-3 160-15,-1 1-160 0,-1 0 160 0,-1 4-160 0,0 1 128 16,0 2-128-16,-6 1 0 0,3 4 144 0,-2 1-144 0,3 1 0 15,-5-2 0-15,3 0-176 0,1 3 176 0,7 6-160 16,-4-5 160-16,2-1-160 0,-3 0 160 0,5 6 0 16,5-10 0-16,-1 1 0 0,3-1 0 0,3 1 0 15,2 1-144-15,1-1 144 0,1 0 0 0,4-1 0 16,-3 1 0-16,2 2 0 0,-1 0 0 0,2 4 0 16,0-2 128-16,0 5-128 0,0-1 320 0,-2 2-32 15,0 6 0-15,1 1 0 0,0 2-16 0,-2 3 0 16,-2 1 0-16,2 4 0 0,-3 0-144 0,-1 2-128 15,-3-4 192-15,-1 2-192 0,0 5 128 0,-2-1-128 16,-5-1 0-16,3-3 0 0,0-4 128 0,0-2-128 0,-1-1 0 16,3-2 0-16,-5-9 128 0,4 7-128 0,-4-7 144 15,10 5-144-15,-10-5 320 0,9-1-48 0,1-3 0 0,0-2 0 16,1-2 48-16,0-1 16 0,1-5 0 0,0 0 0 16,1 0-176-16,1-2-32 0,2-1-128 0,-1-2 192 15,2 0-192-15,0 2 0 0,2-3 128 0,0 3-128 16,0 4 0-16,2 1 128 0,1 0-128 0,0 3 0 15,1 3 0-15,1 0 0 0,-1 4 0 0,-1 2 0 16,-4 2 128-16,3 4-128 0,2 2 0 0,-1 3 144 16,-4 2-144-16,0 2 0 0,-1 3 0 0,-1 2 128 15,-1 5-128-15,-2-2 0 0,0-2 0 0,1-3 0 16,-6 0-272-16,1-3 64 0,0-3 16 0,-1 2 0 16,-2-3-64-16,1-3 0 0,-7-8 0 0,8 7 0 15,-1 0-1216-15,-7-7-240 0,0 0-48 0,10-1-13408 16</inkml:trace>
  <inkml:trace contextRef="#ctx0" brushRef="#br0" timeOffset="8710.24">15023 4145 45327 0,'-16'-12'2000'0,"7"7"432"0,9 5-1952 0,0 0-480 0,0 0 0 0,0 0 0 15,0 0 0-15,0 0-160 0,-6 6 0 0,6-6 0 16,0 0-32-16,0 0 0 0,4 11 0 0,0-1 0 31,3-1-1760-31,-4-2-352 0,-3-7-80 0</inkml:trace>
  <inkml:trace contextRef="#ctx0" brushRef="#br0" timeOffset="15639.591">9144 14421 4607 0,'0'0'400'0,"0"0"-400"16,0 0 0-16,0 0 0 0,0 0 1728 0,0 0 272 15,0 0 48-15,0 0 16 0,0 0-736 0,0 0-160 16,0 0-16-16,0 0-16 0,0 0-240 0,0 0-64 16,0 0 0-16,0 0 0 0,0 0-80 0,0 0-32 0,0 0 0 15,0 0 0-15,-4 8-192 0,4-8-32 0,-4 8-16 0,0-2 0 16,-3-1 0-16,1 1 0 0,2 4 0 16,-1 0 0-16,0-2-80 0,0 0-16 0,1 1 0 0,0 1 0 15,1 1-80-15,-1 1-32 0,1-2 0 0,-1 0 0 16,-1-1-16-16,2 2 0 0,1 2 0 0,0-2 0 15,-3 2 0-15,3 0-16 0,0 1 0 0,1-2 0 16,-2 0-48-16,2 0 0 0,0 0 0 0,1 1 0 16,0 0-48-16,1 1-16 0,-1-1 0 0,1-1 0 15,2-2 832-15,0 1 144 0,0 1 48 0,2 1 0 16,-4-3-1664 0,1 1-336-16,0 0-64 0,0 0-16 0,1-1 800 0,1 0 128 0,-1-1 0 0,2 1 128 15,-1-1-128-15,2 0 128 0,-1 0-128 0,1 0 128 0,-1 1-128 16,1-1 144-16,0-3-144 0,-1 1 160 0,-5-7-160 0,8 9 160 15,0-3-160-15,0 1 160 0,-2-3-16 0,2 1 0 16,-8-5 0-16,10 5 0 0,1 1-16 0,-3-1 0 16,-1 1 0-16,1-1 0 0,-8-5 0 0,10 4-128 15,1 1 192-15,-3-3-64 0,-8-2-128 0,10 4 128 16,-2-1-128-16,1 0 128 0,-9-3-128 0,12 1 128 16,-3 0-128-16,0 0 128 0,-9-1-128 0,10 2 128 15,-1 1-128-15,0 0 128 0,-1-1-128 0,1-1 0 16,0 0 0-16,0-1 0 0,-1 0 0 0,3 1 128 15,-2 1-128-15,0-1 0 0,-9-1 128 0,11 0-128 16,1-1 0-16,-2 1 128 0,1 0-128 0,-1 0 192 16,-1-2-192-16,-1 0 192 0,-8 2-192 0,9-3 192 15,4 0-192-15,-3-2 192 0,-10 5-192 0,8-5 160 16,1-1-160-16,1 2 160 0,-3-2-160 0,2 1 192 0,-2-3-192 16,2 3 192-16,1 1-192 0,-1-2 192 15,1-1-192-15,-2 1 192 0,1-2-192 0,-1 0 0 16,-1-1 144-16,2 2-144 0,0 0 0 0,0-2 144 0,-2-1-144 0,1-1 0 15,-1 3 128-15,0-1-128 0,0-2 0 0,0 1 0 16,0-1 0-16,1 0 0 0,1-1 128 0,-2 1-128 16,1 0 0-16,-2 2 0 0,-1 1 0 0,2-1 0 15,-2 1 128-15,2-3-128 0,-3 1 0 0,1 1 0 16,-2 1 0-16,1-1 128 0,0-2-128 0,-2 3 0 16,-1 0 176-16,0 0-176 0,-1 1 160 0,2 0-160 15,2-2 144-15,-4 1-144 0,-3 0 128 0,3 0-128 16,0 0 0-16,0 8 128 0,4-9-128 0,-3 2 0 0,-1-2 0 15,0 1 0-15,-1 1 128 0,0 1-128 0,1 6 0 16,-4-8 0-16,3 1 0 0,1 7 128 0,-2-9-128 0,1 1 0 16,-1 3 0-16,2 5 0 0,-4-7 144 15,4 7-144-15,-2-7 160 0,-2 4-160 0,4 3 192 0,-4-5-64 16,0 0-128-16,4 5 192 0,0 0-64 0,0 0-128 16,0 0 176-16,0 0-176 0,-3-5 0 0,-2-1 0 15,1 1 0-15,4 5 0 0,0 0 128 0,0 0-128 16,-4-5 0-16,4 5 0 0,0 0 128 0,0 0-128 15,-6-3 0-15,6 3 0 0,0 0 0 0,0 0 0 16,-5-5 0-16,5 5 0 0,-5-5 0 0,5 5 0 16,-6-4 0-16,6 4 0 0,-8-7 0 0,2 3 0 15,6 4 0-15,-6-5 0 0,1 1 128 0,5 4-128 16,-5-4 0-16,0-2 0 0,0 2 0 0,5 4 0 0,0 0 0 0,0 0 0 16,-8-4 128-16,8 4-128 0,0 0 0 0,0 0 0 15,-7-2 128-15,1 0-128 0,6 2 0 0,0 0 0 16,0 0 0-16,-8-1 0 0,2 0 0 0,6 1 0 15,0 0 0-15,0 0 0 0,0 0 0 0,-9 0 0 16,1-1 0-16,8 1 0 0,0 0 0 0,0 0 0 16,-7-1 0-16,0 2 0 0,7-1 0 0,0 0 0 15,-7 2 0-15,7-2 0 0,0 0 0 0,0 0 0 16,0 0 0-16,0 0 0 0,0 0 0 0,0 0 0 16,0 0-1184-16,0 0-144 15,0 0-16-15,0 0-9536 0,0 0-1888 0</inkml:trace>
  <inkml:trace contextRef="#ctx0" brushRef="#br0" timeOffset="16716.074">9755 14141 911 0,'0'0'0'0,"9"-3"0"16,1 1 0-16,-10 2 0 0,9-1 2736 0,1 1 464 0,-3 0 80 0,-7 0 32 15,9 2-1968-15,-9-2-400 0,0 0-80 0,11 1-16 16,-2 3-112-16,-9-4-32 0,10 1 0 0,-10-1 0 16,0 0 128-16,0 0 32 0,0 0 0 0,0 0 0 15,0 0 96-15,0 0 32 0,0 0 0 0,0 0 0 16,0 0-32-16,0 0 0 0,0 0 0 0,0 0 0 16,2 4-272-16,-2-4-64 0,0 0-16 0,-7 8 0 15,0-3-208-15,-2 0-32 0,0-3-16 0,-1 2 0 16,-1-1 32-16,1 0 16 0,-2 0 0 0,-1 1 0 15,-2-1-16-15,-1 0 0 0,-1 3 0 0,1-4 0 16,0 0-32-16,1 0-16 0,-1 0 0 0,1 2 0 0,-2 0-80 16,2 1 0-16,0-1-16 0,1 1 0 0,1 0-240 0,1 0 176 15,1 1-176-15,-1-3 160 0,2 4-160 0,4-2 0 16,6-5 0-16,-2 7 0 0,-5-1 0 0,2 0 128 16,5-6-128-16,-4 5 0 0,4-5 0 0,0 0 128 15,0 0-128-15,-6 10 0 0,3-2 0 0,3-8 0 16,1 9 0-16,0 1 0 0,-1 0 0 0,1 1 0 15,-1-1 128-15,2 3-128 0,2-1 0 0,-3 0 0 16,1-1 0-16,0 1 0 0,0 1 0 0,-1 2 0 16,-1 0 0-16,1 0 0 0,2 1 0 0,0 0 0 15,-1 0 0-15,3-1 0 0,0 0 0 0,2-1 0 16,-1-2 144-16,1 0-144 0,-1 0 0 0,2 0 144 16,-2-3-144-16,2-1 0 0,-2-2 192 0,1 1-64 0,1-2 0 15,-8-5-128-15,0 0 192 0,0 0-192 0,9 5 192 0,-9-5-192 31,0 0-704-31,10 1-256 0,-10-1-64 0,9-4-9808 0,-9 4-1968 0</inkml:trace>
  <inkml:trace contextRef="#ctx0" brushRef="#br0" timeOffset="20092.802">9486 15354 9215 0,'0'0'400'0,"0"0"96"0,0 0-496 0,0 0 0 16,0 0 0-16,0 0 0 0,0 0 1728 0,0 0 256 16,0 0 64-16,0 0 0 0,-1 10-1648 0,-2-2-400 15,0-4 0-15,1 1 0 0,-2 1 896 0,0-2 112 16,4-4 16-16,-2 7 0 0,-2-2 0 0,4-5 0 15,0 0 0-15,0 0 0 0,0 0-832 0,0 0-192 16,0 0 0-16,0 0 0 0,0 0 864 0,0 0 128 16,0 0 32-16,0 0 0 0,0 0 0 0,6-4 0 0,-1 0 0 0,-2-2 0 15,-1-2-832-15,3 0-192 0,0-1 0 16,4-1 0-16,0 0 0 0,1-1 0 16,-1-1 0-16,1-1 0 0,2 2 0 0,2-4 0 0,1-1 0 15,-1-1 0-15,-2 1 0 0,3-1 0 0,-1 0 0 0,0 0 0 16,1 0 0-16,-1-1 0 0,0 1 0 0,1-1 0 15,-2 0 864-15,1 0 128 0,-3 0 32 16,2 0 0-16,2 1-832 0,-2-1-192 0,0 0 0 0,0 0 0 16,1 3 0-16,-1-3 0 0,0 0 0 0,1 3 0 15,1 1 0-15,-4-1 0 0,-2-1 0 0,0 2 0 16,2 0 0-16,0 0 0 0,0-1 0 0,1-1 0 16,1 4 0-16,1-1 0 0,-5 0 0 0,2 3 0 15,0-2 0-15,-2 2 0 0,0-1 0 0,0 1 0 16,0 1 0-16,1 0 0 0,-4 1 0 0,4 0 0 0,-2-1 0 0,1 0 0 15,-2 2 0-15,1-1 0 0,0 2 0 0,-2 0 0 16,1-2 0-16,-2 1 0 0,1 2 0 0,-2-1 0 16,1 1 0-16,-1-1 0 0,-3 1 0 0,-1 5 0 15,0 0 0-15,0 0 0 0,0 0 0 0,0 0 0 16,0 0 0-16,2-4 0 0,-2 4 0 0,0 0 0 16,0 0 0-16,0 0 0 0,0 0 0 0,0 0 0 15,0 0 0-15,0 0 0 16,0 0-1600-16,0 0-352 0,-6 4-80 0,1 0-11472 0</inkml:trace>
  <inkml:trace contextRef="#ctx0" brushRef="#br0" timeOffset="20589.632">9886 14594 12895 0,'0'0'272'0,"0"0"64"0,0 0 16 0,0 0 32 0,0 0-384 0,0 0 0 0,-5-2 0 0,-4 5 0 16,9-3 896-16,0 0 96 0,0 0 32 0,0 0 0 16,-7 4 16-16,7-4 16 0,0 0 0 0,0 0 0 15,0 0-48-15,0 0-16 0,0 0 0 0,0 0 0 16,0 0 32-16,0 0 0 0,7-1 0 0,-1-1 0 0,2 1 0 0,0-1 0 15,1-2 0-15,1 0 0 0,1-1-704 0,2-2-144 16,2-2-32-16,2 1 0 0,-1 1 192 0,1-1 48 16,-1-1 0-16,2 2 0 0,2 0 0 0,-4 1 0 15,-1 2 0-15,1 1 0 0,-2-3-160 0,-2 3-32 16,0 0 0-16,-1 0 0 0,1 0-192 0,-2 2 176 16,-1 1-176-16,0 0 160 0,-9 0-160 0,11 0 192 15,-1 1-192-15,-10-1 192 0,9 2-192 0,-9-2 128 16,0 0-128-16,10 5 128 0,-2-1 0 0,-2 1-128 15,-6-5 192-15,6 6-64 0,-6-6 16 0,6 9 0 16,-4 0 0-16,-1-3 0 0,1 2 240 0,-2 1 64 16,0 1 0-16,-1 1 0 0,0-1-448 0,-1 3 0 15,0-1 0-15,-3 1 0 0,2 0 0 0,0 1 0 0,0 0 0 16,-3-2 0-16,2 2 0 0,-2-1 0 0,0 1 0 16,0-1 0-16,2 0 0 0,-2 0 0 0,2 0 0 0,-1 1 0 15,1-1 0-15,1-1 0 0,-1-3 0 16,1 3 0-16,2 0 0 0,0-1 0 0,1-1 0 0,0-2 0 15,0-8 0-15,1 6 0 0,-1-6 0 0,3 6-17120 16</inkml:trace>
  <inkml:trace contextRef="#ctx0" brushRef="#br0" timeOffset="22631.824">8864 14615 8399 0,'0'0'368'0,"0"0"80"0,0 0-448 0,0 0 0 15,-5 6 0-15,5-6 0 0,-7 6 560 0,7-6 16 16,-3 10 0-16,-2-3 0 0,5-7 160 0,-6 5 32 16,6-5 16-16,-3 8 0 0,3-8-16 0,-7 6-16 15,7-6 0-15,-6 7 0 0,2-1 16 0,4-6 16 16,-7 7 0-16,7-7 0 0,-5 8-16 0,2-1-16 15,-3 1 0-15,6-8 0 0,0 0-80 0,0 0-16 16,0 0 0-16,0 0 0 0,0 0-96 0,0 0-32 16,0 0 0-16,0 0 0 0,0 0 96 0,0 0 16 15,6 6 0-15,-6-6 0 0,0 0 16 0,6-4 16 16,-6 4 0-16,10-6 0 0,-3-2-192 0,2-1-32 16,-3-1-16-16,2 0 0 0,-4 2-80 0,4-2-16 0,1-2 0 0,1-2 0 15,-3 1-80-15,2 0 0 0,0-1-16 16,1-2 0-16,-1 0-48 0,1-2 0 0,-1 2 0 15,0-1 0-15,1 1-192 0,2-2 128 0,-2-2-128 0,0 5 0 16,-1 4 0-16,-4-1 128 0,2-3-128 0,-2 3 0 16,-1 2 0-16,0 2 0 0,3-1 0 0,-4 1 0 15,0 0 0-15,1 3 0 0,-4 5 0 0,0 0 0 16,4-7 0-16,-4 7 0 0,0 0 128 0,0-6-128 16,0 6 128-16,0 0 0 0,0 0-128 0,0 0 192 15,0 0 64-15,0 0 0 0,0 0 0 0,0 0 0 16,1-6-256-16,-1 6 176 0,0 0-176 0,0 0 160 15,0 0-160-15,0 0 0 0,0-5 0 0,0 5 128 16,0 0-128-16,0 0 0 0,0 0 0 0,0 0 0 16,0 0 0-16,-8 4 0 0,8-4 0 0,0 0 0 0,-3 7 0 15,1 3 0-15,1-2 0 0,-6 2 0 0,-2 0 0 0,0 1 0 16,1-1 0-16,-1 1 0 0,2-1 0 0,-1 2 0 16,-1 2 0-16,0 2 0 0,-1-2 0 0,1 2 0 15,-2-2 0-15,3 0 0 0,-1-1 0 0,0 2 0 16,-1 0 0-16,0-1 0 0,2 1 0 0,0-1 0 15,-3-2 0-15,3 0 0 0,-1 1 0 0,3-1 0 16,-1-1 0-16,1 0 0 0,2-1 0 0,0-3 0 16,4-7 0-16,0 0 0 0,0 0 0 0,0 0 0 15,-5 7 0-15,5-7 0 0,0 0 0 0,0 0 0 16,0 0 0-16,0 0 0 0,0 0 0 0,0 0 0 16,5-10 0-16,0 1 0 0,1-2 0 0,-1 0 128 15,1-1-128-15,0-3 0 0,2 3 144 0,-3-1-144 0,1 0 160 0,1-1-160 16,0-2 128-16,1 0-128 0,0-1 0 15,-1 1 144-15,2 4-144 0,1-3 0 0,0 1 0 16,0-1 0-16,0-2 0 0,2 2 0 0,3 0 0 0,-2-1 0 16,-2-2 0-16,-1 1 0 0,1 1 0 0,-1 2 0 15,2 0 0-15,0 2 0 0,1 1 0 0,-4 1 0 16,2 2 0-16,-1 3 0 0,-4 0 0 0,-6 5 0 16,8-8 0-16,-3 3 128 0,-5 5-128 0,0 0 0 15,4-6 0-15,-4 6 128 0,0 0-128 0,0 0 0 16,0 0 208-16,0 0-32 0,0 0-16 0,0 0 0 15,0 0-160-15,0 0 0 0,0 0 0 0,0 0 0 16,-6 5-192-16,6-5-80 0,-5 5-16 0,0 1 0 16,-2-5-1120-16,7-1-240 0,0 0-32 0,0 0-8368 15,-8 4-1680-15</inkml:trace>
  <inkml:trace contextRef="#ctx0" brushRef="#br0" timeOffset="23144.56">8832 14302 15087 0,'0'0'656'0,"0"0"160"0,-7 5-656 0,7-5-160 0,0 0 0 0,0 0 0 15,0 0 656-15,0 0 112 0,0 0 0 0,0 0 16 16,0 0 96-16,0 0 16 0,0 0 0 0,0 0 0 16,0 0-80-16,0 0-16 0,0 0 0 0,7-5 0 15,-7 5-160-15,6-2-16 0,-6 2-16 0,10-6 0 16,-4 0-96-16,4 1-32 0,-3 0 0 0,3 2 0 16,-3-2 32-16,2-1 16 0,1 0 0 0,0 1 0 15,1 0-96-15,0 1-32 0,0-3 0 0,-1 2 0 16,0 1-80-16,2-1-32 0,1-1 0 0,-2 0 0 15,-3-1 0-15,1 2 0 0,3-1 0 0,-3 1 0 16,0-1-48-16,2 2-16 0,-1-1 0 0,0 0 0 16,-1 2-96-16,1 0 0 0,0-1-128 0,-10 4 192 15,9-2-192-15,-9 2 128 0,0 0-128 0,8-1 0 0,-8 1 224 0,0 0-48 16,0 0-16-16,9 5 0 0,-2 1 176 16,-2 1 48-16,-5-7 0 0,4 12 0 0,0 0-192 0,-3 0-48 15,0-2 0-15,0 2 0 0,-1 1-16 0,0 0-128 16,-1-3 192-16,-1 1-64 0,-1 0 0 0,1-1 0 15,0 0 0-15,0-1 0 0,-1 2 64 0,0-2 0 16,3-9 0-16,-6 9 0 0,0 0-192 0,1-1 160 16,0 1-160-16,5-9 160 15,-8 6-912-15,2 1-176 0,1-2-32 0,5-5-10032 16,0 0-2000-16</inkml:trace>
  <inkml:trace contextRef="#ctx0" brushRef="#br0" timeOffset="29800.96">6118 13456 11167 0,'0'0'496'0,"0"0"96"0,0 0-464 0,0 0-128 16,2 10 0-16,-2-10 0 0,0 0 752 0,0 0 128 15,0 0 16-15,0 0 16 0,1 10-80 0,-1-1 0 16,0-9-16-16,0 10 0 0,0 1-176 0,0-11-16 15,0 0-16-15,0 10 0 0,1-1 48 0,-1-9 16 16,0 0 0-16,0 0 0 0,3 8 160 0,-3-8 48 16,0 0 0-16,0 0 0 0,0 0-144 0,0 0-32 15,0 0 0-15,0 0 0 0,0 0 0 0,0 0-16 16,0 0 0-16,0-11 0 0,0-3-96 0,1 0-16 16,0 0 0-16,-1-2 0 0,-1 0 16 0,1-2 0 15,0-3 0-15,0 0 0 0,1-3 16 0,2-1 0 16,-2-1 0-16,1-2 0 0,0-4-224 0,-1 0-64 0,-2-5 0 15,1-2 0-15,2-3-96 0,-1 2-32 0,-1 0 0 16,0 3 0-16,0-1-64 0,0 2-128 0,3 3 176 16,-3 0-176-16,0 0 128 0,1 1-128 0,0 0 0 0,-1-1 0 15,1 0 0-15,0 2 0 0,0 2 128 0,-1 1-128 16,0 2 0-16,0-1 0 0,-1 1 0 0,-1 1 0 16,0 3 176-16,-3-1-176 0,2 2 160 0,0 0-160 15,-1 1 176-15,0-2-176 0,2 1 192 0,0 3-192 16,-2 3 128-16,2 1-128 0,1 1 0 0,-2-2 0 15,0 0 128-15,2 1-128 0,0-1 0 0,1 3 0 16,1 0 0-16,-1 0 0 0,-1-3 0 0,1 1 0 16,0 4 0-16,0 2 0 0,0-1 0 0,0 1 0 0,0 0 0 15,0 8 0-15,0-6 0 0,0-2 0 0,1-1 0 16,-1 3 0-16,0 6 0 0,0 0 0 0,0 0 0 16,0-8 0-16,1 0 0 0,-1 8 0 0,0 0 0 0,0 0 0 15,0 0 0-15,0 0 0 0,0 0 0 0,0 0 0 16,0 0 0-16,0 0 0 0,0 0 0 0,2-6 0 15,-2 6 0-15,0 0 0 0,0 0 0 0,0 0 0 16,0-8 0-16,0 8 0 0,0 0 0 0,0 0 0 16,0 0 0-16,0 0 0 0,-2-9 0 0,2 9 0 15,0 0 0-15,0 0 0 0,0-7 0 0,0 7 0 16,0-7 0-16,0 7 0 0,0 0 0 0,0 0 0 16,0 0 0-16,0 0 0 0,0 0-176 0,0 0 176 15,0 0-192-15,0 0 192 0,0 0-224 0,0 0 64 16,-3 9 16-16,0 2 0 0,1 1 144 0,-1 4-192 15,-1 7 192-15,2 6-192 0,1 4 192 0,1 3 0 16,0 3 0-16,0 3-128 0,0 2 128 0,1-1 0 0,1-2 0 16,-2 1-128-16,0 0 128 0,0 1 0 0,-1 2 0 0,0-2 0 15,0-6 0-15,0 1 0 0,0-1 0 0,-1-1 0 16,0-3 0-16,1 0 0 0,0-2 0 0,-1 2 0 16,-1 2 0-16,0 1 0 0,2-1 0 0,2-1 0 15,0 0 0-15,2 0 0 0,-1-3 0 0,2 0 0 16,-2-4 0-16,3-2 0 0,3 2 0 0,-4-5 0 15,0-1 0-15,2 1 0 0,-3-2 0 0,3-3 0 16,0-1 0-16,0-1 0 0,-3-1 0 0,-1-1 0 16,0-3 0-16,2 0 128 0,-3 0-128 0,2-1 0 15,-3-9 0-15,0 0 128 0,0 0-128 0,0 0 0 16,0 0 128-16,-3 8-128 0,3-8 128 0,0 0-128 0,0 0 0 0,-2 6 144 16,2-6-144-16,0 0 0 0,0 0 128 0,0 0-128 15,0 0 0-15,0 0 0 0,0 0 0 0,0 0 0 16,0 0 128-16,0 0-128 0,0 0 128 0,0 0-128 15,0 0 192-15,-5-10-192 0,3-1 240 0,0-3-64 16,1-4-16-16,0-1 0 0,-2-4 16 0,2-4 0 16,-3-3 0-16,2 0 0 0,1-6-16 0,-3-2 0 15,1-6 0-15,1-4 0 0,-3-3-160 0,3-1 160 16,-1-1-160-16,0 2 160 0,-2 0-160 0,2-3 0 16,1-3 0-16,0 0 0 0,-2-3 0 0,3 7 0 15,-2 1 0-15,1 2 0 0,1 4 0 0,1 2 0 16,1 3 0-16,-1 4 0 0,0 1 0 0,-3 2 0 15,2 2 0-15,1 1 0 0,0 1 0 0,0 3 0 16,0 5 0-16,-1 2 0 0,-2-2 0 0,2 5 0 0,0 4 128 16,-3 1-128-16,2 0 0 0,0 1 0 0,0 1 144 0,1 4-144 15,1 6 0-15,0 0 0 0,-2-7 0 0,2 7 128 16,0 0-128-16,0 0 0 0,0 0 0 0,0 0 0 16,0 0-192-16,0 0 0 0,0 0 0 0,0 0 0 31,0 0-384-31,0 0-96 0,0 0-16 0,3 11 0 15,-1-1-1872-15,-2 0-368 0,1 0-80 0</inkml:trace>
  <inkml:trace contextRef="#ctx0" brushRef="#br0" timeOffset="31192.396">5615 12449 12895 0,'0'0'1152'15,"-9"5"-928"-15,5 2-224 0,-2 0 0 0,0-3 1424 0,1 3 240 16,-1-2 64-16,1 5 0 0,1-2-560 0,0-1-96 16,4-7-32-16,0 0 0 0,0 0 208 0,-2 7 32 0,2-7 16 0,0 0 0 15,0 0-320-15,0 0-64 0,0 0-16 0,0 0 0 16,9-2-240-16,0-3-48 0,0 1-16 0,1-3 0 16,-2-3-96-16,3-2-32 0,1-3 0 0,2 2 0 15,-3-2-48-15,3 0-16 0,1-1 0 0,1-3 0 16,-1-2-16-16,3 0-16 0,3 0 0 0,-2-3 0 15,0-2 0-15,1-1 0 0,0 1 0 0,-2-1 0 16,2 2-64-16,2 0-16 0,-3-3 0 0,1 3 0 16,-3 1-112-16,-1 3-32 0,-2 0 0 0,0 2 0 15,-2 1-144-15,1 0 128 0,-5 3-128 0,2-1 128 16,-1 5-128-16,-2-1 0 0,-3-1 0 0,0 3 0 16,1 1 128-16,-2 4-128 0,-3 5 0 0,2-8 128 15,-2 8-128-15,0 0 0 0,0 0 144 0,0 0-144 0,0 0 0 0,0 0 0 16,0 0 0-16,0 0 128 0,0 0-128 0,0 0 0 15,10 9 0-15,-3 3 0 0,1 2 0 0,-2 4-128 16,4-1 128-16,-2 6 0 0,-1 4 0 0,2 4-160 16,2 3 160-16,2 0 0 0,2 2 0 0,1 0 0 15,3 0 0-15,1-3 0 0,1-3 0 0,-4-1-128 16,-2 0 128-16,0-3 0 0,3-1 0 0,-2 0 0 16,-2-6 0-16,1 0 0 0,-2-2 0 0,-2 0 0 15,1-1 0-15,-1-4 0 0,0-4 0 0,-2 2 0 16,0 0 144-16,-3-2-144 0,-6-8 0 0,8 7 128 15,-8-7-128-15,5 6 0 0,-5-6 144 0,0 0-144 16,0 0 160-16,0 0-160 0,0 0 160 0,0 0-160 16,0 0 160-16,0 0-160 0,0 0 240 0,0 0-48 0,0 0-16 15,0 0 0-15,0 0-16 0,-4-8 0 0,-5 1 0 0,0-4 0 16,-3-1 0-16,1 0 0 0,-1-2 0 0,1 3 0 16,-2-4-160-16,0 0 0 0,1-1 0 0,0 0 0 15,-3-3 0-15,4 1 0 0,0 1 0 0,1-3 0 16,-1-1 0-16,-2-1 0 0,0 1-160 0,1 2 160 15,1-1 0-15,0-1 0 0,0-2-128 0,0 3 128 16,-2 3 0-16,2 0 0 0,-4-4 0 0,4 1 0 16,0 1 0-16,1 2 0 0,-2 0 0 0,2 2 0 15,2-1 0-15,-2 2 0 0,3 1 0 0,-2 3 0 16,4 2 0-16,-2 1 0 0,2 0-128 0,0 1 128 16,1 2 0-16,4 4 0 0,-4-5 0 0,4 5-144 0,-5-6 144 15,2 2 0-15,3 4-144 0,0 0 144 0,0 0 0 16,0 0-144-16,-9 0 144 0,9 0 0 0,-5 4-144 15,-4 0 144-15,2 2 0 0,-2 1-144 0,4-1 144 0,-3 4-128 16,-1 0 128-16,1 3-128 0,0-1 128 0,-2 3 0 16,0 0 0-16,0 3 0 0,-3-1 0 0,-1 4 0 15,-3 3 0-15,2 2-128 0,-1-1 128 0,-1 3 0 16,-5-1 0-16,1 1 0 0,1 1 0 0,0 1 0 16,0-1 0-16,1-3 0 0,-1-3 0 0,-1 0 0 15,2 0 0-15,3-3 0 0,0-6 0 0,3 0 0 16,0 1 0-16,3-2 0 0,-1-1 0 0,2 1 0 15,2 3 0-15,0-4 0 0,1-2 0 0,2-2 0 16,4-8 0-16,-2 7 0 0,2-7 0 0,0 0 0 16,0 0 0-16,0 0 0 0,0 0 0 0,0 0 0 0,0 0 0 0,0 0 0 15,8-10 0-15,1 0 0 0,1-1 0 0,0 0 0 16,0 0 0-16,-1-3 0 0,2-3 0 16,2 1 0-16,0-1 0 0,-1 1 0 0,1-2 0 15,0 1 0-15,0-3 0 0,2-2 0 0,1-3 0 0,1-1 0 16,3 2 0-16,1-1 0 0,-1-2 0 0,0 2 0 15,-3 0 0-15,3 0 0 0,-1-2 0 0,1 1 0 16,-2 0 0-16,2 3 0 0,-3 1 0 0,-1 3 0 16,-2 1 0-16,-4 0 0 0,0 3 0 0,1 4 0 15,-3 1 0-15,0 2 0 0,-4 2 0 0,-4 6 0 16,0 0 0-16,8-4 0 0,-8 4 0 0,0 0 0 16,0 0 0-16,0 0 0 0,7 3 0 0,0 0-128 15,1 1 128-15,-3 4-160 0,1 2 160 0,-1 3-160 16,2 3 160-16,0 1 0 0,2 2 0 0,1 4-128 0,1 3 128 15,2 2 0-15,3-1 0 0,-2 1 0 0,-1-2 0 16,2 1 0-16,-1-3 0 0,2 1-128 0,4-1 128 0,-4-2 0 16,-7-3 0-16,5 1 0 0,2-4 0 0,0 1 0 15,-1-3 0-15,-1-1 0 0,-1-1 0 0,2 1 0 16,-2-1 0-16,2-4 128 0,-5-1-128 0,0-1 0 16,-3-2 0-16,-7-4 0 15,0 0-992-15,0 0-272 0,0 0-48 0,0 0-10144 16,0 0-2016-16</inkml:trace>
  <inkml:trace contextRef="#ctx0" brushRef="#br0" timeOffset="32378.116">5676 12629 3679 0,'-13'2'320'0,"6"1"-320"0,-1 0 0 0,8-3 0 16,-9-1 2944-16,2 1 512 0,7 0 96 0,-6 2 32 16,6-2-2032-16,0 0-400 0,-6-3-64 0,6 3-32 15,0 0-192-15,0 0-32 0,0 0-16 0,0 0 0 16,5-6-400-16,1 1-80 0,0-3-16 0,4 1 0 15,0-2 112-15,2 0 16 0,1 1 0 0,3 0 0 0,4 2 80 0,3-3 32 16,2-2 0-16,2 0 0 0,4 1 0 0,4 0 0 16,2 1 0-16,3 2 0 0,1-1-112 0,1-1-32 15,-4 4 0-15,2-3 0 0,-3-3-96 0,3 1 0 16,-3 1-16-16,2 4 0 0,-8 0-48 0,1-1-16 16,-2-2 0-16,-4 1 0 0,-1 6-112 0,-3-1-128 15,-4-1 176-15,-6 0-176 0,-2 0 256 0,-10 3-48 16,0 0-16-16,0 0 0 0,0 0 128 0,0 0 0 15,0 0 16-15,0 0 0 0,-10-2 240 0,-4 1 64 16,-5 0 0-16,-3 1 0 0,-2 3-320 0,-1 1-48 16,-4 0-16-16,-3 0 0 0,-6 1-80 0,2 1-32 15,0 2 0-15,-2-1 0 0,-3-1-144 0,-1 2 192 0,0 1-192 16,-2 0 192-16,-2-1-192 0,6-1 0 0,-2 1 0 16,7-1 128-16,1 1-128 0,7 2 0 0,3 1 0 15,3-4 0-15,5-3 0 0,0 1 0 0,3 3 0 16,4-3 0-16,9-5 0 0,0 0 0 0,0 0 0 0,0 0 0 15,0 0 0-15,10-5 0 0,3-3 0 0,7 0 0 16,5 1 0-16,6-2-176 0,4 0 176 0,4-2-128 16,2-3 128-16,2 1 0 0,2 2 0 0,-1-1 0 15,-7-4 0-15,-1 3 0 0,0 1 0 0,-5 2-128 16,0 1 128-16,-2 1 0 0,-4-1 0 0,-3 3 0 16,-6 5 0-16,-8 0 0 0,-8 1 0 0,0 0 0 15,9 1 0-15,-9-1 0 0,0 0 0 0,-10 9 128 16,-5-2-128-16,-5-1 0 0,-4 1 0 0,-1 2 0 0,-5 1 0 15,-2-1-192-15,-4 2 64 0,-1-1 0 0,1-1 128 0,-4 0 0 16,2 0 160-16,-1-3-160 0,4-1 128 0,3 0-128 16,2 3 0-16,2-5 0 0,3-2 0 0,5-1 0 15,3 0 0-15,4-1 0 0,2-2 0 0,5-3 0 16,1-1 0-16,5-1 0 0,4 0 0 0,3-3 0 16,3-3-128-16,2-2 128 0,1-4-176 0,4-2 176 15,3-2-160-15,2-3 160 0,3-3 0 0,0 0 0 16,4-2-128-16,-2 2 128 0,1 3 0 0,-1-1 0 15,0-2 0-15,-4 5 0 0,-2 4 0 0,-1 4 0 16,-4-1 0-16,-3 5 0 0,-4 2 0 0,-1 3 0 16,-8 8 0-16,0 0 0 0,0 0 0 0,0 0 0 15,0 0 0-15,0 0 0 0,-9 9 0 0,-2 2 0 16,-2 1 0-16,-6 6 0 0,-2 6 0 0,-2 4 0 0,-5 3 0 16,-3 0 0-16,0 0 0 0,0-2 0 0,0 1 0 15,1-2 160-15,1-5-32 0,3-2 0 0,2-3 0 0,4-1 0 16,2-5 64-16,4-2 0 0,3-5 0 0,2 0 0 15,9-5-48-15,0 0 0 0,0 0 0 0,0 0 0 16,0 0-144-16,9-8 160 0,2-1-160 0,3-4 160 16,2-3-160-16,6-3 0 0,0-4 0 0,5 0 0 15,1-2 0-15,0 1 0 0,-2-2 0 0,3 1 0 16,1 4 0-16,-2 1 0 0,0 3 0 0,-7 4 0 16,-3 0 0-16,-1 5 0 0,-5 4-144 0,-1 2 144 15,-11 2 0-15,0 0-128 0,0 0 128 0,3 12 0 16,-3 4-160-16,-3 4 160 0,-8 2-128 0,-3 4 128 0,-5 3 0 15,-1 2 0-15,-5 2 0 0,0-2 0 0,-2-5 0 16,4-2 0-16,5-1 0 0,2-4 128 0,1-4-128 0,0-4 0 16,4-4 128-16,4 1-128 0,1 1 0 0,6-9 144 15,0 0-144-15,0 0 0 0,0 0 0 0,0 0 0 16,9 0 0-16,2-5 0 0,3-4 0 0,-2-1 0 16,0-1 0-16,4-2 0 0,1-2 0 0,3-2 0 15,-1 1 0-15,2-1 0 0,1 2 0 0,-2 1 0 16,-2-1 0-16,0 3 0 0,-3 3 0 0,-2 3 0 15,-2 1 0-15,-2 1 0 16,-1 0-912-16,-8 4-96 0,0 0-16 0,10-1-10480 16,-10 1-2096-16</inkml:trace>
  <inkml:trace contextRef="#ctx0" brushRef="#br0" timeOffset="39620.098">14915 13524 2751 0,'0'0'256'0,"0"0"-256"16,0 0 0-16,0 0 0 0,0 0 2384 0,0 0 432 16,0 7 96-16,0-7 16 0,0 0-1344 0,0 0-272 15,0 0-48-15,0 0-16 0,0 8-208 0,0-8-32 16,0 0-16-16,0 0 0 0,0 0-192 0,0 0-32 15,0 0-16-15,0 0 0 0,0 0-80 0,0 0-16 16,-7 0 0-16,-1-1 0 0,0 0-16 0,1-1 0 16,1-2 0-16,0 0 0 0,-2-1 0 0,-1 1 0 15,-2 1 0-15,1-3 0 0,-3 0-96 0,0-2-32 16,1 1 0-16,-2-3 0 0,0 1 80 0,0-7 16 16,-3 1 0-16,3 3 0 0,-1 3-48 0,-1-1-16 0,0-3 0 15,-1 0 0-15,1 0-336 0,-2-1-64 16,-2-2-16-16,2 1 0 0,-3 3-128 0,2-1 0 0,0-1 0 0,2-3 128 15,-5 0-128-15,1-1 0 0,1 0 144 0,-2 1-144 16,0-3 0-16,1-2 128 0,1-2-128 0,-1 2 0 16,1 5 128-16,-1-2-128 0,0-7 128 0,0 4-128 15,-1 4 0-15,1 0 144 0,-4-1-144 0,2 1 0 16,-2-2 0-16,1 3 0 0,-1 3 0 0,2 0 0 16,4-3 128-16,-1 1-128 0,-1 0 0 0,2 2 0 15,-1 1 0-15,2 0 0 0,-3-1 0 0,4 2 0 16,0-1 0-16,1 3 0 0,-1-1 128 0,1-3-128 15,-2-2 0-15,2 4 160 0,-2 2-160 0,-1-1 128 16,2-2-128-16,-3 0 128 0,0 0-128 0,-2 2 128 16,1 2-128-16,1-1 0 0,-3-3 0 0,6 2 128 0,3 2-128 15,1 1 0-15,-2 2 144 0,1-3-144 0,1-3 0 16,0 3 0-16,0 5 0 0,1-3 128 0,1-2-128 16,0 1 0-16,0-3 0 0,1 4 128 0,1 3-128 0,2-1 128 15,0-1-128-15,1-1 128 0,1 3-128 0,-1 0 0 16,6 4 0-16,-5-4 128 0,1-2-128 0,0 1 144 15,4 5-144-15,0 0 160 0,-3-6-160 0,3 6 0 16,0 0 0-16,0 0 128 0,0 0-128 0,0 0 0 16,0-8 0-16,0 8 0 0,0 0 0 0,0 0 0 15,0 0 0-15,0 0 0 16,0 0-1120-16,9 5-96 0,1 3-32 0,1-3-9840 16,-3-1-1968-16</inkml:trace>
  <inkml:trace contextRef="#ctx0" brushRef="#br0" timeOffset="40411.825">14327 12476 8287 0,'0'0'736'0,"0"0"-592"16,0 0-144-16,0 0 0 0,0 0 960 0,0 0 144 15,-6 7 48-15,6-7 0 0,-8-1-128 0,0 2 0 16,0 3-16-16,2-1 0 0,-2-5 16 0,8 2 0 15,-9-3 0-15,0 3 0 0,1 3 96 0,0-1 32 16,-2-5 0-16,1 2 0 0,-1 0-208 0,-1 1-48 16,-2-2 0-16,0-1 0 0,1-3-256 0,-4 1-64 15,-2 1-16-15,0 0 0 0,-2-2-144 0,0 2-32 16,1-1 0-16,-2 0 0 0,0 2-48 0,-3 1-16 16,-3 2 0-16,2-3 0 0,2-1-48 0,-1 1-16 15,-3 2 0-15,1 0 0 0,-1-4-32 0,-1 0-16 16,0-1 0-16,0 0 0 0,-1-1 96 0,4-2 16 0,0-2 0 15,1 1 0-15,-1 3-128 0,2-2-32 0,2-1 0 16,0 0 0-16,-3-1-32 0,2 3-128 0,1-1 192 0,0 1-64 16,0-6-128-16,-1 6 0 0,1 1 0 0,3 2 0 15,-3-1 0-15,2 1 0 0,2-1 0 0,-1 3 0 16,0 5 0-16,3-2 0 0,1-1 0 0,3 0 0 16,4 3-144-16,7-2 144 0,-7 9 0 0,3-4 0 15,4-5-160-15,0 0 160 0,-1 10-128 0,2 2 128 16,0-1 0-16,4 0-160 0,3-1 160 0,3 4 0 15,-2 6 0-15,2 1 0 0,2-3 0 0,3 4 0 16,-2 2 0-16,3 7 0 0,-2 4 0 0,1 0 0 16,1 1 0-16,-2 5-128 0,0 4 128 0,-1 0 0 0,1 0 0 15,0-2 0-15,0-3 0 0,0 0 0 0,-1-1 0 16,0-1 0-16,-1-2 0 0,0-3 0 0,1-3 0 0,-2-4 0 16,-1-3 0-16,-3-2 0 0,-3-2 0 0,1-3 0 15,3-4 0-15,-1 3 0 0,0-4 144 0,-1-2-16 16,-7-9 0-16,8 9 0 0,-2-1 0 0,-6-8 0 15,0 0 0-15,0 0 0 16,0 0-1280-16,0 0-272 0,-5 12-48 0</inkml:trace>
  <inkml:trace contextRef="#ctx0" brushRef="#br0" timeOffset="49384.963">19508 14479 11967 0,'0'0'528'0,"-11"0"112"16,2-1-512-16,9 1-128 0,-6 6 0 0,-2-3 0 0,-2-1 368 15,3 1 32-15,7-3 16 0,0 0 0 0,-6 5 144 0,6-5 16 16,-5 3 16-16,5-3 0 0,0 0 16 0,0 0 0 16,0 0 0-16,0 0 0 0,0 0 128 15,0 0 32-15,0 0 0 0,0 0 0 0,0 0 80 0,8-6 32 16,3-2 0-16,2-1 0 0,-2 0-224 0,2 0-32 16,1-4-16-16,2 0 0 0,2 0-208 0,4-1-32 15,-1-4-16-15,2 2 0 0,-1-1-128 0,2 1-32 16,-1-1 0-16,1 2 0 0,-2-1-16 0,4 1-16 15,-3 0 0-15,3 0 0 0,3 2 16 0,-1 0 0 16,1 1 0-16,3 0 0 0,2-4-176 0,0 4 0 16,0 1 144-16,0-1-144 0,1-2 0 0,-2-1 144 0,-2 4-144 15,0-1 0-15,0-1 128 0,-1-1-128 16,-2 0 0-16,2 0 0 0,4 2 192 0,-8 1 0 0,-3 0-16 0,2-1 0 16,1-1 16-16,-2 3 0 0,-4 2 0 0,-1 1 0 15,-1-3-192-15,0 1 192 0,1 1-192 0,-3 3 192 16,-1-2-192-16,-3 4 192 0,1-2-192 0,-2 3 192 15,-1 1-64-15,-3 0 0 0,-7 1 0 0,9-1 0 16,-9 1-128-16,9 0 0 0,-9 0 0 0,8 0-176 16,-8 0 48-16,0 0 0 0,0 0 0 0,6-2 0 15,-6 2-64-15,0 0 0 0,0 0 0 0,0 0 0 16,0 0-352 0,8 0-80-16,-8 0-16 0,0 0 0 0,0 0-2080 0,0 0-416 0</inkml:trace>
  <inkml:trace contextRef="#ctx0" brushRef="#br0" timeOffset="49732.548">20534 13802 21423 0,'0'0'944'0,"8"-5"208"0,0 2-928 16,2 0-224-16,-3 1 0 0,4-3 0 0,4 0-192 0,0 0-64 16,0 0-32-16,1-1 0 0,3 0 288 0,0-1 0 15,3-1 128-15,-1 2-128 0,2 1 416 0,4 0-16 16,0 1 0-16,0-1 0 0,-4 2 48 0,0 0 0 0,-2 1 0 0,1 2 0 16,0 0-144-16,-2 3-32 0,-4-1 0 0,1 2 0 15,-3 2-112-15,0 3-32 0,-1 2 0 0,-2 3 0 16,-3 2 224-16,-1 6 32 0,-5 0 16 0,-2 6 0 15,0 0-16-15,-6 2-16 0,-1 0 0 0,-2 1 0 16,-2-1 80-16,-5 2 32 0,-3-4 0 0,-2 0 0 16,-3-1-32-16,-2-2 0 0,-1-3 0 0,0-1 0 15,2 1-448-15,-1-4 0 0,0-5 0 0,4-2-13808 16</inkml:trace>
  <inkml:trace contextRef="#ctx0" brushRef="#br0" timeOffset="50809.108">19299 12783 911 0,'0'0'0'0,"0"0"0"0,-6 5 0 0,6-5 0 16,0 0 1744-16,0 0 272 0,-8 3 48 0,8-3 16 16,-7 5-848-16,7-5-160 0,-7 7-48 0,7-7 0 15,0 0-288-15,0 0-64 0,-5 4-16 0,5-4 0 16,0 0 48-16,0 0 0 0,0 0 0 0,0 0 0 16,0 0 48-16,0 0 16 0,-4 5 0 0,4-5 0 15,0 0 32-15,0 0 16 0,-7 6 0 0,7-6 0 16,0 0 144-16,0 0 16 0,0 0 16 0,0 0 0 15,0 0 64-15,0 0 16 0,0-12 0 0,2 1 0 16,3 1-336-16,-1-2-64 0,3-3-16 0,0-2 0 16,1-5-160-16,2 3-48 0,1 1 0 0,-1-4 0 0,3-3-64 15,1-2 0-15,3 1-16 0,1 2 0 0,2 4-112 0,2-2-32 16,2-3 0-16,-3 2 0 0,1 1-224 0,3 2 144 16,1-2-144-16,5-1 128 0,-2-2-128 0,-1 3 0 15,-3 2 0-15,1-1 128 0,-1-4-128 0,-3 3 128 16,0-2-128-16,2 2 128 0,1 0-128 0,1 0 0 15,-1 0 0-15,-2 1 128 0,1 0-128 0,-2 5 0 16,1-2 0-16,-4 3 0 0,-3-2 0 0,-2 5 0 16,0 1 128-16,-3 3-128 0,0-1 0 0,-1 1 0 15,-4-2 144-15,-1 4-144 0,-5 6 128 0,8-5-128 16,-8 5 160-16,7-4-160 0,-7 4 0 0,0 0 128 16,8-2-128-16,-8 2 0 0,0 0 0 0,0 0 0 15,0 0-144-15,0 0 144 0,0 0-336 0,0 0 16 0,0 0 16 0,0 0 0 31,0 0-256-31,4 7-48 0,-4-7-16 0,0 0 0 16,7 8-1696-16,-7-8-352 0,6 5-64 0</inkml:trace>
  <inkml:trace contextRef="#ctx0" brushRef="#br0" timeOffset="51335.389">19554 11815 30351 0,'0'0'1344'0,"0"0"272"0,-3-10-1296 0,3 3-320 16,4-2 0-16,1 3 0 0,1 1-128 0,3-2-112 16,3 0-16-16,5 0 0 0,4-1 256 0,2 1-192 15,-2-4 192-15,2-2-192 0,2 1 192 0,1 2 0 16,4 4 0-16,0-2-144 0,1-2 144 0,1 1 0 16,0 2 0-16,3 0 0 0,-1 1 0 0,0-3 0 15,1 2 0-15,-3-1 0 0,1 6 128 0,-2-1-128 16,-3 1 128-16,1 0-128 0,-5-2 208 0,0 3-16 0,1 2-16 15,-3 0 0-15,-3-1-16 0,2 0 0 0,0 1 0 0,-3 3 0 16,-4 1 32-16,0 2 16 0,-2-3 0 0,1 3 0 16,-2 2 48-16,-2 2 16 0,-4 1 0 0,-1 3 0 15,1 2-32-15,-2 1-16 0,-3 3 0 0,0 1 0 16,-3 2-32-16,-2 3-16 0,-2-1 0 0,-4 2 0 16,-2 0 48-16,1 2 16 0,-3-4 0 0,0 1 0 15,-2-1-32-15,1 2 0 0,-2-6 0 0,1 2 0 16,0-3-48-16,0 1-16 0,2 0 0 0,0-1 0 15,-1-3-144-15,3 0 0 0,2 1 0 0,2-1-10688 16,3-1-2000-16</inkml:trace>
  <inkml:trace contextRef="#ctx0" brushRef="#br0" timeOffset="63047.832">8824 10132 911 0,'0'0'0'0,"0"0"0"0,0 0 0 0,0 0 0 16,0 0 5216-16,0 0 960 0,0 0 192 0,0 0 32 16,0 0-5200-16,11 6-1056 0,0-6-144 0,2-4-144 15,2-1 416-15,3-6 96 0,2-7 16 0,2-4 0 16,3-1 320-16,0-5 80 0,4-5 16 0,0-4 0 16,3-4-336-16,-1-1-64 0,-1 1-16 0,-2-1 0 15,0-2-256-15,-3-2-128 0,-2-2 128 0,-1-6-128 16,-1-5 144-16,-3-2-144 0,-1-2 160 0,0 1-160 15,-2 2 128-15,1 1-128 0,0-1 0 0,0 7 144 16,-3 6-144-16,0 7 0 0,-2 5 0 0,-1 8 0 16,-2 5 288-16,-4 2-32 0,0 2 0 0,0 10 0 15,-4 8-48-15,0 0-16 0,0 0 0 0,0 0 0 0,-10 2 0 0,-2 7-16 16,-3 4 0-16,0 2 0 0,-1 2-176 0,-3 7 0 16,-3 11 0-16,-1 2 0 0,0 2 0 0,-2 2 0 15,-1 2-144-15,0 4 144 0,0 5 0 0,-2 5 0 16,0 3 0-16,3 3 0 0,2-1 0 0,2-1 0 15,-2 0 0-15,7-2 144 0,5 1 16 0,3-7 0 16,0-1 0-16,5-6 0 0,3-3 32 0,2-4 16 16,2-5 0-16,3-3 0 0,6-4 64 0,4-3 16 15,1-5 0-15,6-2 0 0,0-3-32 0,4-2-16 16,3-3 0-16,2-5 0 0,4-4-240 0,0-3 0 16,3-5 0-16,0-1 0 15,1-4-576-15,5-3-96 0,3-4-32 0,0-1-9360 16,-5 1-1888-16</inkml:trace>
  <inkml:trace contextRef="#ctx0" brushRef="#br0" timeOffset="63512.16">10054 9571 33167 0,'-9'-3'2944'0,"-1"1"-2352"0,1-2-464 0,-2 3-128 16,1 5 0-16,0 1 0 0,0 2 0 0,0 3 0 15,0 2 0-15,2 6-160 0,0 3 160 0,-1 1-160 0,-3 3 160 0,-2-1 0 16,-2-1 0-16,3 5-128 0,0 4 128 16,3 0 0-16,-2-1 0 0,2-2 0 0,3-2 0 0,5 0 0 15,3-4 0-15,4-5-128 0,2-6 128 0,7-3 0 16,4-3-144-16,1-3 144 0,-4-3 0 0,7-4 0 15,4-6 0-15,3-2 0 0,2 0 256 0,0-3-48 16,-1-8 0-16,-3 0 0 0,1 0-80 0,-4 1 0 16,-1 1-128-16,-2 0 192 0,-4-3-64 0,-3 2-128 15,-4-1 176-15,-5 3-176 0,-1-1 384 0,-4 1-48 16,-4 3 0-16,-6 1 0 0,-3 3 512 0,-8 1 112 16,-3 3 0-16,-6 4 16 0,-2 3-336 0,-4 3-80 15,-3 2-16-15,5 2 0 0,0 2-544 0,8 2-256 16,2 1 32-16,6-1-11728 15,6-3-2336-15</inkml:trace>
  <inkml:trace contextRef="#ctx0" brushRef="#br0" timeOffset="63830.887">11293 9346 26719 0,'-14'11'2368'0,"-2"-3"-1888"0,1 0-480 0,-1 3 0 16,-3 2 1024-16,-1 3 128 0,-2 1 0 0,-2 1 16 15,-3 3-944-15,-1-2-224 0,-3-1 0 0,-4 4 0 0,-4 1 0 0,4 3 0 16,0 0 0-16,1-1 0 16,-1 1 0-16,3 0-144 0,3 1 144 0,3-1-128 0,3-3 128 15,5 0 0-15,4 0 0 0,3-1 0 0,5-2 0 0,3-2 0 16,4-4 0-16,3-1 0 0,1-1 0 0,5-3 0 15,0-7 0-15,3-2 128 0,2-2 96 0,2-3 32 16,-1-5 0-16,5-5 0 0,-1 0 64 0,1-4 0 16,-2-2 16-16,0-1 0 0,0-2 208 0,1-2 32 15,-1-2 16-15,-2 3 0 0,-4 0-80 0,-1-1-32 16,-1-1 0-16,-1 0 0 0,-5 2-96 0,-1 0 0 16,-2 1-16-16,-2 1 0 0,-1 2-128 0,-2 5-32 15,-1 5 0-15,-2 2 0 0,-1-1-400 0,2 4-96 16,-3 1-16-16,2 4 0 15,6 1-2640-15,-8 4-544 0,8-4-96 0,0 0-32 0</inkml:trace>
  <inkml:trace contextRef="#ctx0" brushRef="#br0" timeOffset="64240.889">11681 8917 3679 0,'3'-33'320'0,"-1"15"-320"0,0 2 0 0,1 0 0 16,3 1 6784-16,-4 4 1296 0,0 4 256 0,-2 7 48 16,0 0-6368-16,0 0-1280 0,0 0-256 0,-1 9-48 15,-1 4-16-15,-1 7 0 0,-6 4 0 0,2 6 0 16,-2 3-192-16,3 6-32 0,-5 8-16 0,0 1 0 16,-2 3-176-16,-2 1 128 0,1 0-128 0,-1 3 128 0,-1 3 32 0,0 2 0 15,-1 0 0-15,2-1 0 0,-1-3-32 16,4-7 0-16,-1-9 0 0,3-5 0 0,4-7 208 0,0-4 48 15,3-3 0-15,1-6 0 0,1-4 224 0,1-3 48 16,0-8 16-16,0 0 0 0,0 0-32 0,0 0 0 16,11-9 0-16,-3-2 0 0,2-4-160 0,2-3-32 15,-2-2-16-15,2-3 0 0,3-1-192 0,1-5-48 16,4 0 0-16,2-1 0 0,0-1-192 0,3 2 0 16,6 3 0-16,0 0 0 0,0-1 0 0,2 2 0 15,4 0 0-15,2 4 0 0,-1 5-128 0,1 2 128 16,-6 0 0-16,-2 3 0 0,-2-1-144 0,-3 4 144 15,-2 2 0-15,-2 0-144 16,0-2-304-16,-4 4-48 0,-3 2-16 0,-2-3 0 16,1 3-1424-16,-4 1-304 0,-10 1-48 0,9 3-9616 0,-9-3-1936 0</inkml:trace>
  <inkml:trace contextRef="#ctx0" brushRef="#br0" timeOffset="64569.485">11921 9586 32015 0,'-17'-3'1408'0,"7"3"320"0,0 3-1392 0,1-2-336 0,2-2 0 0,7 1 0 16,0 0 160-16,0 0-32 0,0 0-128 0,0 0 192 0,0 0-192 0,5 9 176 15,4-2-176-15,1 0 160 0,3-2 192 0,2 2 32 16,3 0 16-16,2 1 0 0,-1-1-128 0,3-1-16 15,0 1-16-15,3 0 0 0,0-3 16 0,2 0 0 16,-1 1 0-16,1 0 0 0,2 1-256 0,-2 0 176 16,-5-2-176-16,2 1 160 0,-2-2-160 0,3 2 0 15,-4 0 0-15,-1 1 0 16,1 0-2256-16,-3-3-432 0,6-6-96 0,-5 0-16 0</inkml:trace>
  <inkml:trace contextRef="#ctx0" brushRef="#br0" timeOffset="65196.419">13734 9409 33167 0,'-1'-7'2944'0,"0"-2"-2352"0,-1 0-464 0,1 3-128 16,1 6 496-16,0 0 80 0,0 0 0 0,-7-8 16 16,-3 3-384-16,0 4-80 0,-1 4 0 0,-4 1-128 15,-6 0 192-15,1 5-192 0,1 0 192 0,-3 6-192 16,-3 7 0-16,-2 4 0 0,2 1 0 0,2 2 0 16,0 2 0-16,2-3 0 0,3 0-128 0,4-5 128 15,4-2 0-15,4-4 0 0,3-3 0 0,0-3 0 0,3-11 0 0,0 0 192 16,0 0-48-16,9 2 0 0,1-4 336 0,3-4 64 15,0-3 16-15,3-3 0 0,-1-4-288 0,3-3-48 16,-1-1-16-16,-1 0 0 0,0-3-48 0,0 2-16 16,-2 4 0-16,-4 1 0 0,-3 1 32 0,-2 4 0 15,-1 1 0-15,1 4 0 0,-5 6 80 0,0 0 0 16,0 0 16-16,2 10 0 0,4 4-128 0,0 3-16 16,-1 6-128-16,4-3 192 0,2-3-192 0,4 1 0 15,0 2 0-15,3-2 0 0,3-7 0 0,-2-4 0 16,2-3 0-16,2-3 0 0,1-2 0 0,1-4 0 15,2-6 160-15,2-3-32 0,0-6 224 0,1-5 48 16,0-3 16-16,2-4 0 0,2-4-208 0,-2-1-32 16,-2-1-16-16,-4 1 0 0,-1-3-160 0,0 2 160 0,-2-4-160 15,-4-3 160-15,-1-5 128 0,-1-5 32 0,0-5 0 0,-4-1 0 16,-1 2-448-16,-2 1-96 0,-1 1-16 0,1 4 0 16,1 2 240-16,-1 12 0 0,-2 8 0 0,2 9-144 15,-4 4 144-15,1 8 0 0,-3 5-144 0,-4 5 144 16,2 11-224-16,-1 5 32 0,-1 10 0 0,-1 5 0 15,-1 8 32-15,0 6 16 0,-2 7 0 0,0 3 0 16,1 5 144-16,1 6 0 0,1 8-144 0,0-4 144 16,-2-5 0-16,7-1 0 0,-2 0 0 0,2-4 0 15,0-2 0-15,1-7 0 0,1-3 0 0,0-7 0 16,0-4 0-16,0-3 0 0,1-4 0 0,-2-2 0 16,3-4-160-16,-1-5-16 0,-3-6 0 0,0-3 0 15,2 0-2192-15,-6-10-432 0,0 0-80 0</inkml:trace>
  <inkml:trace contextRef="#ctx0" brushRef="#br0" timeOffset="65365.759">13872 9312 5519 0,'-18'-8'240'0,"10"2"64"0,1 0-304 0,3-1 0 15,5 1 0-15,6-2 0 0,5 0 8192 0,6 0 1600 16,4 2 304-16,7-1 64 0,8-2-7984 0,8 2-1600 15,8-1-320-15,5-1-64 0,3-2 64 0,4-3 0 16,4 0 16-16,1 3 0 0,3 1-272 0,0-2 160 16,-1 0-160-16,-3-3 128 0,-3 0-128 0,0-1 0 15,-3 1 0-15,-1 0 0 16,2-2-1440-16,-7 5-160 0,-3 3-48 0,-4 2-10352 0,-5 0-2080 16</inkml:trace>
  <inkml:trace contextRef="#ctx0" brushRef="#br0" timeOffset="66232.224">10572 10609 31327 0,'-5'-3'2784'0,"0"-3"-2224"0,0 0-560 0,3 3 0 16,2 3 400-16,0 0-16 0,0 0-16 0,-3 1 0 16,-2 3-192-16,1 4-48 0,0 3 0 0,-1 6 0 15,0 1 80-15,-1 7 16 0,-2 3 0 0,4 5 0 16,0 6-224-16,-3 1 144 0,-1 2-144 0,0 1 128 16,-2-2-128-16,-2-1 128 0,2 1-128 0,2-7 128 15,-1-4 32-15,2-5 0 0,1-6 0 0,2-1 0 16,-1-6 160-16,5-5 48 0,0-7 0 0,0 0 0 0,9 0 64 15,2-4 16-15,1-8 0 0,3-5 0 0,2-4-112 0,-1-2-16 16,1-1 0-16,2-4 0 16,-2-3-320-16,1-1 144 0,-3-2-144 0,1 0 0 0,-1-2 128 0,0 1-128 15,1 0 0-15,-2 8 0 0,3 5 0 0,-2 4 0 16,-1 4 0-16,0 4 0 0,-2 4 0 0,0 4 0 16,1 4-144-16,-2 7 144 0,0 4 0 0,-1 8-160 15,1 4 160-15,-2 6 0 0,-4 4 0 0,0 2 0 16,-4 1 0-16,0 2 0 0,-2 2 0 0,1-5 0 15,0-5 0-15,0-5 0 0,0-5 0 0,1-3 0 16,-1-2 0-16,2-6 0 0,1-5 0 0,-3-6 144 16,11 4-144-16,-2-6 128 0,0-2 32 0,3-6 0 15,6-4 0-15,0-4 0 0,2-2 0 0,1 0 0 0,-2-1 0 16,0-4 0-16,2-2-160 0,-2 3 0 0,0 4 0 16,-2 0 0-16,-1 1 0 0,-1 3 0 0,-2 3 0 15,-1 5 0-15,-2 5 0 0,0 3 0 0,1 2 0 0,-2 6 0 16,-1 6 0-16,-1 4 0 0,1-1 0 0,0 3 0 15,0 1 0-15,-1 3 0 0,0 4 0 16,-2 0 0 0,1 1-432-16,0-2-64 0,3 2-16 0,0-4 0 15,1-3-1920-15,-1-4-400 0,2-6-80 0,2-1-11264 0</inkml:trace>
  <inkml:trace contextRef="#ctx0" brushRef="#br0" timeOffset="66566.941">11852 10808 7359 0,'0'0'320'0,"-10"-4"80"0,0-2-400 16,1 2 0-16,1 4 0 0,1 3 0 0,7-3 6448 0,-7 7 1200 16,1 2 240-16,0 4 48 0,-3 7-6000 0,4 4-1200 15,4 4-240-15,-4 0-48 0,1 2-64 0,0 2 0 16,0 2 0-16,-1-1 0 0,0-4-144 0,3 2-48 16,1-1 0-16,0 1 0 0,0-3-192 0,1-3 0 0,2-3 0 0,4-1 0 31,2-1-1472-31,-2-4-400 0,-1-5-80 0,4-1-13728 0</inkml:trace>
  <inkml:trace contextRef="#ctx0" brushRef="#br0" timeOffset="66929.723">12718 10759 29663 0,'0'0'1312'0,"-9"-2"272"0,0-3-1264 0,-1 0-320 16,10 5 0-16,-12 0 0 0,-6 3 320 0,1 2 16 16,0-1 0-16,-1 5 0 0,-5 3-32 0,1 4-16 15,-5 0 0-15,1 2 0 0,-2-1-112 0,0 2-32 16,-4 2 0-16,-3 0 0 0,-1 0 112 0,2 1 32 15,2 0 0-15,7 0 0 0,7 1 224 0,3-1 64 16,1-5 0-16,4 2 0 0,3 0-208 0,4-2-48 16,2 0 0-16,4-3 0 0,4-2-64 0,0 0 0 15,2-2-16-15,3 1 0 0,5-3-48 0,5-4-16 16,2-4 0-16,5-1 0 16,0-3-992-16,4-4-192 0,3-4-32 0,0 0-14880 0</inkml:trace>
  <inkml:trace contextRef="#ctx0" brushRef="#br0" timeOffset="67254.239">13154 10649 26719 0,'0'0'2368'15,"0"0"-1888"-15,0 0-480 0,0 0 0 16,0 0 1040-16,-5 7 112 0,0 2 32 0,3 4 0 0,1 3-800 0,-2 6-176 16,0 6-16-16,-6 3-16 0,-2 2 192 0,2 1 32 15,1 2 16-15,-2 1 0 0,-3 2-192 0,-1-2-32 16,0-1-16-16,-1-3 0 0,1-3 32 0,2-2 16 16,2-6 0-16,2-3 0 0,3-6 16 0,3-2 0 15,-2-4 0-15,4-7 0 0,0 0 0 0,0 0 0 16,2-6 0-16,1-4 0 0,1-5 208 0,2-3 64 15,1-2 0-15,2 0 0 0,1-1-320 0,1 1-64 16,2-2-128-16,1-2 192 0,0-2-192 0,4 1 0 16,2 3 128-16,-2 1-128 0,-4 2 0 0,3 3 0 15,2 0 0-15,2 3 0 0,0 6 0 0,1 2 0 16,-2 1 0-16,-2 2-160 0,0 4-48 0,1 1-16 16,1 0 0-16,-3 0-11024 0,2 2-2192 15</inkml:trace>
  <inkml:trace contextRef="#ctx0" brushRef="#br0" timeOffset="67733.451">14095 10753 30399 0,'-16'-9'1344'0,"8"6"288"0,1-2-1312 0,-2 2-320 0,-2 1 0 0,0 3 0 0,-4 3 816 16,-1 3 80-16,1 0 32 0,-6 2 0 0,-1 4-688 15,2 2-240-15,-2 0 144 0,0 3-144 0,0 4 224 0,0 2-32 16,1 2-16-16,-1 1 0 0,3-2-16 0,1 3 0 16,3 0 0-16,5-1 0 0,4-5-160 0,6 0 128 15,6-2-128-15,6-2 128 0,4-1-128 0,5-6 192 16,2-4-192-16,6-1 192 0,2-2 64 0,2-4 0 15,4-3 16-15,4-3 0 0,3-2-96 0,1-6-32 16,2-2 0-16,-5-2 0 0,-3 0 16 0,-5-2 0 16,-5 0 0-16,-4 1 0 0,-8 2 64 0,-6-3 16 15,-2-2 0-15,-7 1 0 0,-5-2 368 0,-5 1 80 16,-4 0 16-16,-7 0 0 0,-4-1-128 0,-3 2-32 16,-3 4 0-16,-2 4 0 0,-3 3-544 0,4 3 0 15,4-1 0-15,0 6 0 16,1 2-1616-16,1 0-432 0,2 0-96 0,5 0-14896 0</inkml:trace>
  <inkml:trace contextRef="#ctx0" brushRef="#br0" timeOffset="68602.729">15456 10584 9215 0,'0'0'816'0,"0"0"-656"15,1-7-160-15,0 0 0 0,-1 7 1120 0,0-9 192 16,0 0 32-16,-1 0 16 0,-5 2-624 0,2-2-128 16,-2 3-32-16,0-3 0 0,-2 2-16 0,0-3-16 15,1-1 0-15,-2 0 0 0,0 4 160 0,-1-1 16 16,-2 0 16-16,0 3 0 0,-1 0 144 0,-3-1 16 16,0 0 16-16,-3 3 0 0,-1-2-128 0,-1 5-16 15,-2 4-16-15,-1 1 0 0,-5 2-96 0,0-1-16 16,-3 2 0-16,-1 6 0 0,-5 2-240 0,3 5-48 15,2 3-16-15,1 1 0 0,3 2 48 0,1 0 0 0,3 3 0 16,3 1 0-16,2-1-96 0,5 2-16 0,0 0 0 0,5-1 0 16,3 2-112-16,5-5-32 0,3-4 0 0,2-2 0 15,2-1-128-15,4-3 0 0,4-3 0 0,3-3 0 16,0-2 0-16,3-2 192 0,3-1-192 0,1-1 192 16,0-5-16-16,4 0 0 0,2 0 0 0,2-1 0 15,0-1-176-15,0-4 0 0,-2 2 0 0,0-1 0 16,1-2-896-1,-4 0-256-15,2-3-48 0,-1-1-12752 0</inkml:trace>
  <inkml:trace contextRef="#ctx0" brushRef="#br0" timeOffset="68959.499">15827 10264 30863 0,'-14'-10'1360'0,"7"7"304"0,7 3-1344 0,0 0-320 0,-6-2 0 0,6 2 0 15,-10 5 304-15,2 3-16 0,1 4 0 0,0 6 0 16,0 0 0-16,3 10 0 0,0 5 0 0,0 3 0 16,-1 3-288-16,1-1 128 0,2 0-128 0,-1-2 0 15,1 4 192-15,-2-4-192 0,6 0 192 0,-2-4-192 16,-2-2 256-16,4-3-48 0,1 3-16 0,-2-5 0 15,0-6-192-15,1-1 176 0,2-2-176 0,0-3 160 16,1-3-160-16,2-2 0 0,1-2 0 0,2-1-10112 16,3-4-2144-16</inkml:trace>
  <inkml:trace contextRef="#ctx0" brushRef="#br0" timeOffset="69488.069">16617 9995 27647 0,'-10'-9'1216'0,"5"5"256"0,-1-3-1168 0,2 1-304 0,4 6 0 0,0 0 0 16,-8 0 864-16,-1 4 112 0,4 1 32 0,-4 7 0 16,1 7-400-16,0 4-80 0,0 4-16 0,-2 0 0 15,2 1-272-15,-1 2-64 0,1 0-16 0,0 1 0 16,0 1 0-16,1-3 0 0,-2-1 0 0,1-2 0 15,1-1 32-15,3-3 16 0,0-4 0 0,3-3 0 16,-1-6 0-16,0 0 0 0,2-9 0 0,0 0 0 16,0 0 112-16,0 0 32 0,0 0 0 0,0 0 0 15,0 0 288-15,8-10 64 0,2-3 16 0,-1-2 0 16,2-4-144-16,2 1-48 0,2-1 0 0,1-2 0 16,0-2-400-16,2 3-128 0,0-2 0 0,2 1 0 0,2 1 0 0,1 1 0 15,0 4 0-15,6 0 0 0,-1 0-320 0,-1 2 48 16,-3 2 0-16,5 5 0 15,-1 2-880-15,3 1-192 0,0-1-16 0,-1 1-9792 16,-1 2-1968-16</inkml:trace>
  <inkml:trace contextRef="#ctx0" brushRef="#br0" timeOffset="69852.221">17642 10045 21183 0,'-13'-13'944'0,"5"5"192"0,-3 1-912 0,-1 0-224 0,-2 1 0 0,0 3 0 16,-1 6 2080-16,-1 1 368 0,-4 0 80 0,-1 4 16 15,-3 2-1712-15,0 3-320 0,-5 0-80 0,-2 2-16 16,1 4 96-16,-1 2 0 0,-1 1 16 0,1 3 0 15,1-2-96-15,6 2-32 0,3 1 0 0,4-1 0 16,1-3-176-16,8-3-32 0,3-1-16 0,5-3 0 16,3-3 112-16,5-3 32 0,1-1 0 0,3 0 0 15,2-4 64-15,4 0 0 0,3-1 16 0,4-4 0 16,5-3-144-16,0-2-16 0,-1-1-16 0,2-2 0 16,0-2-224-16,-1-1-128 0,-4-1 128 0,1 2-208 15,1 0-480-15,-1-1-80 0,-3 0-32 0,0 1 0 16,-4 1-2304-16,0 0-464 0</inkml:trace>
  <inkml:trace contextRef="#ctx0" brushRef="#br0" timeOffset="70142.231">18103 9837 33855 0,'0'0'1504'0,"-6"-2"304"0,-1-2-1440 0,7 4-368 16,-8 9 0-16,1 2 0 0,-2 2 0 0,0 3 0 16,0 4-160-16,0 5 160 0,1 4 0 0,0 2 0 0,-2 1 0 0,1 2 0 15,2-2 0-15,3-3 128 0,0-1-128 0,4-3 144 16,3-2-144-16,-1-6 0 0,2-4 0 0,2 0 0 16,3-3 256-16,2-3 64 0,-2-4 0 0,3-1 16 15,1-2 416-15,4-4 80 0,4-4 0 0,1-3 16 16,-3-3-272-16,3-2-64 0,1-3-16 0,-1-2 0 15,0-2-208-15,-1-2-32 0,-1 1-16 0,-1-2 0 16,-3-2-32-16,0 0 0 0,-4-3 0 0,1 5 0 16,-2 5-208-16,0 3 144 0,-1-3-144 0,0 2 128 15,1 3-464-15,-3 3-112 0,1 3 0 16,2 0-16-16,-2 1-2992 16,1 1-576-16</inkml:trace>
  <inkml:trace contextRef="#ctx0" brushRef="#br0" timeOffset="70463.94">18886 9126 35711 0,'-1'-12'1584'0,"1"12"320"0,0 0-1520 0,-4 8-384 16,0 3 0-16,0 6 0 0,-3 4 0 0,1 6 0 16,-4 1-192-16,4 5 64 0,-2 4 128 0,1 5-128 15,-5 6 128-15,1 4-128 0,1 1 128 0,-3 4 0 0,-3 0 0 0,0 2 0 16,-3-1 0-16,2 0 0 0,-2-2 0 0,2-3 0 16,-1-3 160-16,4-4-32 0,0-4-128 0,3-4 192 15,4 0-192-15,2-7 128 0,0-2-128 0,0-6 0 31,1-4-1200-31,3-4-336 0,5-3-64 0,1-2-12672 0</inkml:trace>
  <inkml:trace contextRef="#ctx0" brushRef="#br0" timeOffset="70905.588">19450 9822 35935 0,'-10'-10'3200'0,"-1"-2"-2560"16,0 3-512-16,0 3-128 0,-1 1 0 0,-2 4 192 16,-1 3-64-16,0 2 0 0,-2 4-128 0,-2 3 0 15,-1 5 0-15,-2 5 0 0,-4 2 0 0,1 2 0 16,0 4 0-16,-1-1 0 0,1 2 0 0,2 0-160 16,2-1 160-16,7-1 0 0,5-5-352 0,6-3 32 15,-2-5 16-15,4-2 0 0,1-3-16 0,2-3-16 16,-2-7 0-16,8 4 0 0,3-4 336 0,0-2 288 15,2-6-48-15,3 0-16 0,1-2 192 0,3-6 32 16,-3 1 16-16,0-3 0 0,1 2-144 0,-2-1-48 16,-3 0 0-16,1-2 0 0,0-2 176 0,-3 2 16 15,-1 1 16-15,0 3 0 0,-5 4-144 0,2 2-16 0,-1 0-16 16,-1 3 0-16,-5 6-176 0,0 0-128 0,0 0 192 0,6 9-192 16,-2-1 128-16,0 2-128 0,1 3 0 0,0 2 0 15,1 2 0-15,2-1 0 0,-1-1 0 0,3-2 0 16,-2 0 0-16,3-2 0 0,2-2 0 0,2 0 0 15,2-2 0-15,1 1 0 0,2-4 0 0,2 4 0 16,-1-5 0-16,3-2 0 0,-1-2 0 0,3-1 0 16,-1-1 0-16,0 0 0 0,1-2 0 0,-4-1 0 15,-2-2-304 1,0-2-160-16,-1-2-48 0,0 1 0 0,-2-1-560 0,0 0-112 16,-1-4-32-16,0 0 0 0,-1-3-2080 0,3-1-416 0</inkml:trace>
  <inkml:trace contextRef="#ctx0" brushRef="#br0" timeOffset="71184.857">20509 9029 35935 0,'-11'12'3200'0,"-2"9"-2560"15,-3 11-512-15,2 4-128 0,0 6 192 0,-2 4 0 0,-1 6 16 0,-1 6 0 16,-3 5-208-16,3 3 0 0,-1 3 0 0,1-2 0 16,-1-2 0-16,2 1 0 15,2 1 0-15,-1-1 0 0,1-1 0 0,3-7 0 16,-1-7 0-16,2-5 0 0,1-4-176 0,1-6-80 0,0-3 0 0,1-3-16 31,2-5-2928-31,-2-6-592 0,-2-1-112 0,6-10-32 0</inkml:trace>
  <inkml:trace contextRef="#ctx0" brushRef="#br0" timeOffset="71524.216">19824 9821 50687 0,'0'0'4496'0,"5"-9"-3600"0,6-3-704 0,5 4-192 16,3 0-1056-16,7 1-240 0,2 1-48 0,4 2-16 0,0 1 976 0,5-1 208 16,6 1 48-16,3 0 0 0,0 3 128 0,2-1 0 15,1-1 0-15,1 0 0 0,0 0 0 0,0 1-128 16,0 1 128-16,-3 1-128 0,-2-3-96 0,-3 0-16 15,-4 2 0-15,0-2 0 16,-2-3-1216-16,-3 2-240 0,-3 1-48 0,-2-2-16 16,0-1-1600-16,-5-3-320 0</inkml:trace>
  <inkml:trace contextRef="#ctx0" brushRef="#br0" timeOffset="71728.222">21088 9637 19343 0,'-9'4'1728'0,"0"-1"-1392"0,-4 0-336 0,-1 7 0 16,-1 8 5056-16,-1 5 960 0,-1 0 176 0,0 4 32 15,-5 2-5040-15,5 4-1008 0,4 3-176 0,1 2 0 16,0 1-144-16,-4 0 144 0,1-2-128 0,3-1 128 15,3 0-496-15,0-6-16 0,-1-3 0 0,4-3 0 16,0-1-2528-16,3-5-512 0,1-6-96 0</inkml:trace>
  <inkml:trace contextRef="#ctx0" brushRef="#br0" timeOffset="72395.745">21494 9508 26719 0,'-19'9'2368'0,"-1"2"-1888"0,-1 0-480 16,1 6 0-16,3 5 2720 0,1 3 448 0,6 2 96 0,2 1 0 15,-1 4-2784-15,1-1-480 0,-1 0-256 0,7-1 16 16,5 0 32-16,1 0 0 0,-2-3 0 0,5-4 0 15,4-1-64-15,2-4-16 0,0-4 0 0,3-3 0 16,3-3 288-16,2-2-160 0,-3-3 160 0,1-3-128 16,3-6 128-16,-2-1 0 0,0-3 0 0,-1-3 0 15,-3-2 160-15,0-1-32 0,-1-2-128 0,-2 2 192 16,-2-1 16-16,-3 1 0 0,-1-5 0 0,-2 1 0 16,-2 1 144-16,-3-1 32 0,-2 1 0 0,-1-4 0 15,-3-4-160-15,0 1-32 0,-1 3 0 0,3 4 0 16,-4 4-192-16,3-1 0 0,-1 3-144 0,3-4 144 15,2-2-304-15,3 1 48 0,1-1 0 0,3 4 0 16,1-3-64-16,4 2 0 0,3 1 0 0,1 1 0 0,3 1 160 16,2 2 32-16,5 1 0 0,-2 5 0 0,-1 2 128 0,4 3 0 15,1 0 0-15,0 5 0 0,-2 1 144 0,-2 4 64 16,-1 2 16-16,-4 5 0 0,-1 3 16 0,-2 3 0 16,-1 3 0-16,-1 2 0 0,-4-3-32 0,0 3 0 15,-2 0 0-15,-3 0 0 0,-2-3-80 0,-2-1-128 16,0-1 176-16,0-2-176 0,0-4 176 0,0-1-176 15,0 0 160-15,0-3-160 0,0-6 0 0,0-7 128 16,0 0-128-16,0 0 0 0,2 7 0 0,-2-7 0 16,8-2 0-16,0-3 0 0,-2-1 0 0,3-3 0 15,0-2 0-15,2-2 0 0,2 0 0 0,3-2 176 0,0 0-176 16,5-2 160-16,4-3-32 0,2 1-128 16,-4 1 192-16,8 0-64 0,7-3-128 0,0 3 192 0,0 3-192 0,-1 1 192 15,-1 2-48-15,-2 2 0 0,1 2 0 0,-2 4 0 16,0 2 48-16,1 5 16 0,0 7 0 0,-1 4 0 15,-2 0-48-15,2 2-16 0,0 6 0 0,-2-1 0 16,-4 0-144-16,-1 0 0 0,-3 1 0 0,-5 0 0 16,0 1 0-16,-4-1 0 0,-1 1 0 0,-2-3 0 15,0-2-368-15,-2 0 48 0,-1 2 16 0,1-1 0 16,1-6-240 0,-2-1-48-16,1 2-16 0,-3 0 0 0,0-1-2336 15,1-7-448-15,-7-6-112 0,0 0-16 0</inkml:trace>
  <inkml:trace contextRef="#ctx0" brushRef="#br0" timeOffset="72612.809">21655 8872 51263 0,'-6'-22'2272'0,"3"9"464"0,2 1-2192 0,4-3-544 16,2 0 0-16,5 7 0 16,4 7-2928-16,6 4-688 0,3 3-144 0</inkml:trace>
  <inkml:trace contextRef="#ctx0" brushRef="#br0" timeOffset="80493.383">6950 8689 911 0,'0'0'0'0,"-4"10"0"0,-2 0 0 0,3 0 0 16,3-10 352-16,-4 5-16 0</inkml:trace>
  <inkml:trace contextRef="#ctx0" brushRef="#br0" timeOffset="81441.801">6921 8789 2751 0,'0'0'256'0,"0"9"-256"0,0 1 0 0,0-1 0 0,0-9 1344 0,0 11 240 16,-2 0 32-16,1-2 16 0,0-1-1136 0,0 2-240 15,1-10-32-15,-1 10-16 0,1 0 352 0,0 0 64 16,0-10 16-16,1 9 0 0,-1-9 352 0,2 7 80 16,-2-7 16-16,4 8 0 0,-4-8-160 0,0 0-32 15,0 0 0-15,2 8 0 0,-2-8-112 0,2 8-16 16,-2-8-16-16,0 0 0 0,0 0-176 0,0 0-48 15,-2 8 0-15,2-8 0 0,0 0-80 0,0 0-32 0,0 0 0 16,0 0 0-16,0 0 32 0,0 0 0 0,-8-1 0 16,3-3 0-16,-1-5-96 0,2 0-16 0,-1 1 0 0,1-4 0 15,0-3 192-15,1-3 48 0,1 1 0 0,-2-3 0 16,0-1-96-16,1 0-16 0,1-3 0 0,1-1 0 16,0 1-16-16,1-2-16 0,0-3 0 0,0-1 0 15,-2-1-96-15,2-1-16 0,0-1 0 0,2-2 0 16,-2-2-80-16,2-1-32 0,-1-2 0 0,1-3 0 15,2-4-80-15,-1-1-128 0,2-4 176 0,-1 1-176 16,0 2 128-16,3 1-128 0,-4 1 0 0,2 1 0 16,2-1 128-16,-3 1-128 0,2-2 0 0,-1 2 0 15,-2 0 176-15,1 1-32 0,3 2 0 0,-2 1 0 16,0 1 48-16,-1-1 16 0,3-4 0 0,-1-2 0 16,2-4-80-16,0 1-128 0,-2-1 176 0,1 2-176 0,2 3 144 15,-2-1-144-15,2 0 0 0,-3-1 144 0,-1-2-144 0,-1 3 0 16,0 1 0-16,-2 3 128 0,0 2-128 0,0 1 192 15,2 5-192-15,-2 0 192 0,-2-1 48 0,0 2 16 16,0 0 0-16,0-1 0 0,0-4-48 0,0 3 0 16,0-1 0-16,-1 1 0 0,0-2-32 0,1 0-16 15,1-3 0-15,-1 1 0 0,-1 2-160 0,1-4 128 16,1 0-128-16,-2 0 128 0,-2 0-128 0,3 0 160 16,0-2-160-16,0 4 160 0,0 1-160 0,-1 0 160 15,-2 0-160-15,1-1 160 0,-1-2-160 0,0-2 192 16,-1-4-192-16,1 1 192 0,-2 2-192 0,1-1 128 15,-3 3-128-15,2-1 128 0,1 0-128 0,-2-1 160 0,0-2-160 16,3-1 160-16,-1-3-160 0,0 3 128 16,1 3-128-16,0 0 128 0,-2-1-128 0,2 2 192 0,2 0-192 0,-1-1 192 15,-2-4-192-15,3 1 0 0,-2-1 0 0,3 3 128 16,2 1-128-16,-1 1 0 0,0 2 0 0,-1 1 0 16,0-1 0-16,0-3 0 0,-1-5 0 0,0 1 0 15,1 1 0-15,0 4 0 0,-2 2 128 0,0 2-128 16,0-1 0-16,-1 1 0 0,0 3 0 0,1-2 0 15,2 0 0-15,-3 1 0 0,-1 0 0 0,2 1 128 16,0-1-128-16,0 3 0 0,0-1 0 0,-3 1 0 16,2 1 0-16,0 1 0 0,-1-1 0 0,3 1 0 15,-1-1 0-15,0-2 0 0,1 0 0 0,0 2 0 16,-1-2 0-16,1 3 0 0,1 1 0 0,3 3 0 0,-1-2 0 16,1 1 0-16,-2-1 0 0,0 2 0 0,3 1 0 15,-1 1 0-15,-1-4 0 0,2 1 0 0,-1 1-128 0,0 3 128 16,-3 2 0-16,0 2 0 0,2 0 0 0,-1 3 0 15,-1 1 0-15,0 3 0 0,-1-1 0 0,1 2 0 16,-1-1 0-16,1 2 0 0,0-1 0 0,0 0 0 16,-1 0 0-16,0 2 0 0,0 1 0 0,1-2 0 15,1 2 0-15,-1 0 0 0,-2 0 0 0,1 0 0 16,-2 0 0-16,0 4 0 0,1 3-256 0,-1-1 80 16,3 6 16-16,0 0 0 0,-6-2-160 0,6 2-16 15,-10 0-16-15,10 0 0 16,0 0-288-16,-10 7-64 0,0-2-16 0,3 4 0 15,1 1-1264-15,4 0-240 0,-5 1-48 0,3 1-16 16,1 1-1120-16,-1-1-240 0</inkml:trace>
  <inkml:trace contextRef="#ctx0" brushRef="#br0" timeOffset="82160.025">6178 3531 26367 0,'-12'6'1168'0,"6"-2"240"0,2 1-1120 0,4-5-288 0,0 0 0 0,-7 4 0 0,7-4 0 0,0 0 0 15,0 0-128-15,0 0 128 0,0 0 192 0,5-7 128 16,-1-4 16-16,4-3 16 0,1-4 80 0,1-4 16 16,-2-4 0-16,6-5 0 0,1-3-64 0,-1-1 0 15,1-3 0-15,0 1 0 0,2-2 32 0,1 2 0 16,2 1 0-16,-1-1 0 0,-2 0 32 0,1 0 16 16,-2-3 0-16,3 2 0 0,0-1-96 0,0-1-32 15,-3 0 0-15,3-1 0 0,1 0-144 0,-2 2-16 16,1 0-16-16,1 2 0 0,-3 1-160 0,2-1 192 15,1 2-192-15,1 0 192 0,-4-1-192 0,2-1 0 16,-1 0 0-16,0 2 0 0,2 4 0 0,-2 1 0 16,-3 4 0-16,1 2 0 0,-1 0 0 0,-1 5 0 0,1 2 128 15,-3 2-128-15,1-2 160 0,0 4-160 16,-1 3 192-16,1 1-192 0,-2 1 176 0,0 0-176 0,-1 2 160 0,3 2-160 16,-2 0 144-16,0 0-144 0,0 2 128 0,0 2-128 15,0 1 0-15,0 1 128 0,3 1-128 0,-1 1 0 16,-3 1 0-16,3 4 128 0,2 2-128 0,0 2 0 15,-3 1 160-15,2 2-160 0,3 3 192 0,-1 2-192 16,1 0 240-16,-2 4-64 0,-1 4-16 0,1 2 0 16,-1 2 32-16,0 8 0 0,2 0 0 0,-1 1 0 15,-4-1-192-15,0 1 0 0,0-3 0 0,2 1 0 16,-1 2 128-16,1 0-128 0,-3-1 192 0,1-1-64 16,-1 0-128-16,-1-3 0 0,-1-1 0 0,-1-3 128 0,3-3 48 15,-2 0 0-15,-1-2 0 0,0-4 0 0,2-3 80 16,-1-1 32-16,0-3 0 0,0 1 0 0,-2-1-96 15,-1-1 0-15,-1-3-16 0,1 0 0 0,1 0-48 0,-2-2 0 16,4-1 0-16,-3-1 0 0,0-2-128 0,-2-1 0 16,-3-6 0-16,0 0 0 0,0 0 0 0,0 0 0 15,0 0 0-15,0 0 0 16,0 0-2128-16,0 0-304 0</inkml:trace>
  <inkml:trace contextRef="#ctx0" brushRef="#br0" timeOffset="88963.481">7473 7096 11967 0,'-8'-3'1072'16,"1"1"-864"-16,2-1-208 0,5 3 0 16,0 0 0-16,0 0 0 0,-6-1 0 0,6 1 0 15,0 0 224-15,0 0 48 0,0 0 16 0,0 0 0 0,0 0-32 16,0 0-16-16,0 0 0 0,0 0 0 0,0 0-240 0,0 0 0 15,0 0 0-15,0 0 0 0,0 0 0 0,0 0 144 16,0 0-144-16,0 0 128 0,11-2-128 0,3 0 0 16,-3 0 0-16,1 0-176 0,0-5 176 0,2 4 0 15,3 0 0-15,0 0 0 0,2-5 0 0,3 2 0 16,-1 0 0-16,3 2 0 0,-2 0 0 0,3-3 128 16,1-2-128-16,1 1 0 0,2 4 0 0,-1-1 0 15,2-3 0-15,-2 0 0 0,1-1 0 0,1 1 0 16,1-1 0-16,1-2 128 0,1-4-128 0,2 2 0 15,-2-1 0-15,1 3 0 0,0 0 0 0,2 1 0 16,-3-1 0-16,1 0 0 0,-1 1 0 0,0 0 0 16,0-1 0-16,3-1 0 0,-4-1 0 0,2 1 0 0,0 2 0 15,1-1 0-15,-1-1 0 0,-1-1 176 0,-2-2-176 16,1 2 192-16,-1 0 48 0,-2 0 16 0,-2-3 0 0,-2 2 0 16,-3 1 128-16,0 0 48 0,-2-1 0 15,-2-1 0-15,0-1 16 0,0 0 16 0,-2-1 0 16,0-1 0-16,-2 0 0 0,-2 0 0 0,-1-1 0 0,0-1 0 15,2-2-128-15,-3 1-16 0,-2 1-16 0,-1 0 0 16,0-1-144-16,0 0-32 0,-1 0 0 0,-2 0 0 16,-2 1-128-16,0 0 0 0,0-1 0 0,-1 2 128 15,-3 1-128-15,0-3 0 0,-1-2 0 0,-3 3 0 16,-2 3 0-16,1-3 0 0,-1-4 0 0,-1 1-176 16,-1-1 176-16,-2 1-128 0,-1 1 128 0,0-1-128 15,0-1 128-15,-2 2 0 0,-1 1 0 0,-1 0-128 16,1 3 128-16,-3 0 0 0,-1 1 0 0,2 2 128 0,-6 1-128 15,1-1 192-15,-3 0-64 0,-2 2 0 0,-2 1-128 16,-1 2 0-16,1-1 0 0,-2-1 0 0,-2-1 0 0,0-1 0 16,2 2 0-16,-2 1 0 0,0-2 0 0,1 0 0 15,-1-1 0-15,0-1 0 0,-4 1 0 0,2 1 0 16,0-3 0-16,-3 1 0 0,1 2 0 0,-3 3 0 16,4 2-176-16,-2-3 176 0,2-5-160 0,-2 5 160 15,0 4-160-15,-4-1 160 0,-1 0 0 0,0 0-144 16,0 0 144-16,2 2 0 0,-3 1 0 0,2 2-160 15,-1 0 160-15,0 1 0 0,0 0-192 0,1 2 64 16,-2 2 128-16,-2-2-208 0,-5-2 16 0,2 0 0 16,3 0 0-16,0 0 0 0,-2-1 64 0,1 1 128 15,1-2-208-15,-5 3 80 0,-2 1 128 0,5 0 0 0,-2-2 0 0,3 0 128 16,-1 4-128-16,3-1 0 0,0-1 0 0,-3 1-128 16,-1 2 128-16,1 3-192 0,0 0 192 15,-1 1-192-15,-2-2 0 0,0 2 0 0,2 1 0 0,2-1 0 16,2 0 48-16,-3 1 0 0,0 0 0 0,-1 3 0 15,-1 6 144-15,1-2 0 0,3 0 0 0,1 0 0 16,1 3 0-16,1 0 0 0,0-2 0 0,0-1 0 16,-3 2 0-16,0 0 0 0,-1 2 0 0,0 2-128 15,2 1 128-15,4-1 0 0,1 1 0 0,1-3 0 16,0 3 0-16,-1 0 0 0,1 3 0 0,-2-2 0 16,3 1 0-16,-1 1 0 0,2 2 0 0,0 1 0 15,3 3 0-15,-1-2 0 0,2-2 0 0,2 2-128 16,2 0 128-16,0 0 0 0,1-4 0 0,0 1 0 0,3 0 0 15,-1 0 0-15,3 0 0 0,2 1 0 0,2 1 0 0,-1-2 0 16,-1-4 0-16,5 3 0 0,2 2 0 0,2-2 0 16,0-3 0-16,4 2 0 0,1-2 0 0,5-1 0 15,3-2 0-15,1 1 0 0,1 0 0 0,3-2 0 16,0 0 0-16,4-1 0 0,0-1 0 0,2-1-128 16,-1 1 128-16,4-2 0 0,3-1 0 0,-1-1 0 15,2-2 0-15,2 3 0 0,-1 2 0 0,3-1 0 16,0-2 0-16,3 1 0 0,-1 3 144 0,3-3-144 15,0 0 192-15,1-1-192 0,1-2 176 0,3 0-176 16,3 0 160-16,1 1-160 0,-1-2 128 0,4-1-128 16,-2 1 0-16,4 0 144 0,-4-1-144 0,3 2 128 15,-5-3-128-15,0 1 128 0,0 1-128 0,1-3 0 16,-1 0 0-16,0-1 0 0,-1 0 0 0,2 3 0 0,1-1 0 16,0-1 0-16,-4-3 0 0,0-1 160 15,-2 0-160-15,0 1 160 0,-1-1-32 0,-2 0-128 0,-4-2 192 0,2 0-64 16,-1 3 0-16,0-3 0 0,1 1 0 0,-2-1 0 15,0-1 32-15,-1-1 0 0,-1 0 0 0,-1 0 0 16,3 0-32-16,-3-1-128 0,-1 1 192 0,0 0-64 16,-3 2-128-16,0-3 0 0,-3 0 0 0,0 0 128 15,-3-1-128-15,0 2 0 0,-1 2 0 0,0-4 0 16,-1 0 128-16,-9 4-128 0,9-3 128 0,-9 3-128 16,9-4 224-16,-9 4-32 0,0 0-16 0,10 0 0 15,-10 0 16-15,0 0 0 0,0 0 0 0,0 0 0 16,7 0-192-16,-7 0 192 0,0 0-192 0,0 0 192 0,0 0-32 15,0 0 0-15,0 0 0 0,0 0 0 0,0 0-160 0,0 0 0 16,-6-1 0-16,-1 2-6912 16,7-1-1504-16</inkml:trace>
  <inkml:trace contextRef="#ctx0" brushRef="#br0" timeOffset="90197.242">6498 3533 2751 0,'-9'10'256'0,"-1"0"-256"0,2 0 0 0,-1 0 0 15,-1 1 1648-15,0 0 272 0,-1 0 64 0,1-1 16 0,-2-3-736 16,2 2-160-16,1 0-16 0,2-1-16 16,-1-4-48-16,-2 3-16 0,0-4 0 0,1 1 0 0,1 0-176 0,-1-3-16 15,0 0-16-15,2-1 0 0,2-2-48 0,5 2-16 16,-7-4 0-16,2-1 0 0,-4-3-112 0,3 1-32 16,1-2 0-16,2 0 0 0,-1-5-96 0,3-2-32 15,1-4 0-15,4 1 0 0,1-2-48 0,-1-1-16 16,-2-7 0-16,3 1 0 0,5-4-64 0,3-6-16 15,-1 3 0-15,3-2 0 0,-1-4-128 0,1 1-48 16,0 3 0-16,0 2 0 0,1-3-144 0,0 3 0 16,-3 2 0-16,-1-2 128 0,0 1-128 0,-1-2 0 15,1-1 144-15,0 0-144 0,1-5 0 0,-2 6 128 16,0 1-128-16,-2 2 0 0,-1 2 0 0,0 3 0 16,1 3 0-16,1 2 0 0,-3 0 0 0,2 1 0 0,0 0 0 15,-4 4 0-15,1 2-304 0,0-2 32 0,2-1 0 0,1 3 0 16,0 0-64-16,0 3-16 0,0 1 0 0,1 0 0 15,2-1-32-15,-1 2-16 0,-3 1 0 0,2-2 0 32,3-1-64-32,-2 1-16 0,-3 3 0 0,0 3 0 0,-1 2 160 0,2-2 16 0,0 0 16 0,0 0 0 15,-2 4 112-15,2-1 32 0,-2-2 0 0,1 0 0 16,-3 3 144-16,-5 2 0 0,0 0 0 0,10-4 0 16,-3 1 0-16,-7 3 0 0,8-2 144 0,-8 2-144 15,8-1 0-15,-8 1 0 0,9 5 0 0,-3 1 0 16,-6-6 208-16,10 4-64 0,-2 3-16 0,0 0 0 15,-2 2-128-15,2 0 160 0,-2 0-160 0,0 2 160 16,2 0-160-16,-2 0 0 0,0 0 0 0,1-1 0 0,0 0 144 0,-2 1-144 16,-1 2 160-16,0 2-160 15,0 2 304-15,0 3-48 0,2 4 0 0,-2 2 0 0,-3 3 272 0,-1 6 48 16,0 2 16-16,-1 6 0 0,-6 6 16 0,3 2 0 16,1 2 0-16,-4 1 0 0,-1 0-320 0,0-1-64 15,0-3-16-15,-1 6 0 0,3 6-208 0,-3 5 0 16,2 6 0-16</inkml:trace>
  <inkml:trace contextRef="#ctx0" brushRef="#br1" timeOffset="100357.827">10573 14776 24191 0,'-11'3'1072'0,"11"-3"208"0,-9 5-1024 0,1 1-256 15,0-3 0-15,8-3 0 0,-3 7 128 0,3-7-128 16,0 0 192-16,0 0-192 0,0 0 208 0,0 0-64 15,0 0-16-15,0 0 0 0,0 0 144 0,0 0 32 16,0 0 0-16,3-9 0 0,0 0 32 0,0 1 16 16,1 2 0-16,1-3 0 0,-5-3 112 0,0 2 32 15,0-2 0-15,-1 1 0 0,-2 0 48 0,1 0 16 16,-1 0 0-16,-1 0 0 0,0-1 64 0,-1-2 16 16,-1 1 0-16,2 0 0 0,-3-2-64 0,1-1 0 15,-2 0 0-15,1-1 0 0,1 1-64 0,-1-2-32 16,2-4 0-16,-3 1 0 0,4 3-176 0,0-3-48 0,-1 0 0 15,0-1 0-15,1 2-128 0,-2-1-128 0,4-1 192 16,-3 1-192-16,-4 1 208 0,0-1-64 0,-3 2-16 0,3-1 0 16,1 1 32-16,0 3 0 0,-6-4 0 0,2 1 0 15,0-1-32-15,0 2 0 0,-1-1 0 0,0 1 0 16,1 1 64-16,-3-1 16 0,0-1 0 0,1 1 0 16,-1-3 0-16,-1 1 0 0,-1 0 0 0,2 2 0 15,1 0-64-15,-1-1-16 0,-1 1 0 0,0 0 0 16,2 1-128-16,-2-1 160 0,-2 1-160 0,-2 1 160 15,0-2-32-15,2 3 0 0,-1 0 0 0,1 1 0 16,-4 0 16-16,5-2 0 0,1 0 0 0,-1-1 0 16,-2 1-144-16,-2 1 160 0,1 0-160 0,2 0 160 15,0-3-160-15,-2 1 0 0,2-1 0 0,-1-1 128 16,-1 0-128-16,3 0 0 0,-3 2 0 0,1 2 0 16,-2 0 0-16,0-2 0 0,-1-1 0 0,-1 1 0 0,-1 0 0 15,3 1 0-15,-2 0 0 0,1 2 0 0,-2 0 0 16,1 0 0-16,-4-2 0 0,2 2 0 0,0 2 0 0,-3 2 0 15,3-1 0-15,2 0 0 0,-4-3 0 0,1 1 0 16,0 1 128-16,-3 1-128 0,1 0 0 0,0-1 0 16,-1 1 0-16,3 1 0 0,-3 0 128 0,3-3-128 15,-1-2 128-15,3 2-128 0,-2 2 0 0,2 1 0 16,-1-1 128-16,2-1-128 0,0-2 0 0,-1 0 0 16,-1-2 0-16,1 1-176 0,0 2 176 0,-3 2 0 15,-1 1 0-15,-2-2 0 0,-1-1 0 0,2 0 0 16,4 2 128-16,-5-1-128 0,-1-2 0 0,1 3 0 15,1 2 0-15,0-1-128 0,0-1 128 0,0-1 0 16,3 2 0-16,-4 0 0 0,-1 0 0 0,-1-2 0 0,-5-3 160 16,4 1-160-16,2 4 0 0,0 1 0 0,-1 1 0 0,2-1-160 15,0-2 160-15,2 2 0 0,2 1 0 0,-3-2 0 16,3-4 0-16,0 0 0 0,0-2 0 16,-2 5 0-16,-1 2 0 0,1 0 0 0,-3-4 0 0,1 3 128 15,1 2-128-15,2-1 0 0,-3 3 0 0,-1-3 128 16,0 2-128-16,1-1 0 0,0 2 128 0,2 0-128 15,-3 0 128-15,1 1-128 0,3 2 128 0,-3 0-128 16,-2-2 0-16,0 1 0 0,-2-3 0 0,3 1 128 16,3 0-128-16,-1 1 0 0,-2 0 0 0,4 1 0 15,-3 1 0-15,0-1 0 0,1 2 0 0,1 0 0 16,1-2 0-16,-2 2 0 0,-2-1 0 0,-1 2 0 16,0 1 0-16,-1 0 0 0,0 1 0 0,-1 0 0 0,-3 0 0 15,1 2 0-15,1 1 0 0,2-2 0 0,2-3 0 0,-4 3 0 16,2 2 0-16,-1 0 0 0,-2 0 0 0,-1 1 0 15,-2-2 0-15,2 0 0 0,-1 4 0 0,2-2 0 16,-4 2 0-16,4 1 0 0,-1-1 0 0,-1-1 0 16,2-2 0-16,-5 1 0 0,1 0 0 0,-1 5 0 15,-5-1 0-15,3 0 0 0,1-5 0 0,2 2 0 16,-1 1 0-16,1 1 0 0,0-1 0 0,2-1 0 16,-1 2 0-16,1 1 0 0,-3 0 0 0,2 0 0 15,-1 5 0-15,-1-3 0 0,6 0 0 0,-2 0 0 16,2 1 0-16,0-2 0 0,2-3 0 0,3 2 0 15,-1 1 0-15,-2 1 0 0,-3 0 0 0,0-1 0 16,1-5 0-16,2 4 0 0,3 4 0 0,-1 1 0 16,-6-3 0-16,4 1 0 0,2 1 0 0,1 0 0 0,-1 3 0 15,0-3-128-15,-1-2 128 0,-1 3 0 0,-3 1 0 0,-2 2 0 16,3 1 0-16,1-2 0 0,2 1 0 0,-3 2 0 16,0 0 0-16,1 2 0 0,0 2 0 0,0 0 0 15,-1-2 0-15,2-1 0 0,-1-1 0 0,0-1 0 16,-1 1 0-16,2 0 0 0,1-3 0 0,-1 2 0 15,-1 0 0-15,2 1 0 0,2 0 0 0,2-2 0 16,1 0 0-16,1 2 0 0,0 3 0 0,0-1 0 16,1-2 0-16,0 1 0 0,-2 0 0 0,2 2 0 15,-4 4 0-15,2-3 0 0,-2-2 0 0,5 2 0 16,1 4 0-16,2-2 0 0,1-2 0 0,-1 0 0 16,1-2 0-16,1 2 0 0,-1-2 0 0,2 1 0 0,1 0 0 0,1 0 0 15,2 0 0-15,0 5-128 0,-2-2 128 16,2 5 0-16,1 0 0 0,1 0 0 0,-1-2 0 0,1-2 0 15,1-1 0-15,1 2 0 0,0 0 0 0,3 0 0 16,-2-2 0-16,3 0 0 0,-3 2 0 0,2-3 0 16,0 0 0-16,2 5 0 0,3-3 0 0,-2 0 0 15,-2 1 0-15,3 0 0 0,1 1 0 0,-3-1 0 16,1 2 0-16,1 0 0 0,1-1 0 0,1 1 0 16,0-2 0-16,1 1 0 0,0-2 0 0,-1 2 0 15,1-1 0-15,1 1 0 0,3-1 0 0,-1 2 0 16,1-2 0-16,2 1 0 0,-1-1 0 0,2 1 0 15,-3-2 0-15,4 2-128 0,2-1 128 0,0 1 0 16,-4-4 0-16,3 0 0 0,-3 0 0 0,2 0 0 0,-2 1 0 16,4 0 0-16,-1-2 0 0,2 1 0 0,0 0 0 0,-1 3 0 15,1-3 0-15,1 2 0 0,-1 0 0 0,1 0 0 16,0-1 0-16,1-1 0 0,1-1 0 0,2 0 0 16,-2-1 0-16,1 2 0 0,2-1 0 0,-2 1 0 15,1-1 0-15,-1 0 0 0,-1 1 0 0,3 0 0 16,-1 0 0-16,1-1 0 0,-2 0 0 0,2 0 0 15,3 1 0-15,-1 0 0 0,1-2 0 0,-1 0 0 16,0-3 0-16,-1 2 0 0,1 1 0 0,-1-2-128 16,1-1 128-16,0-1 0 0,0 0 0 0,2 1 0 15,2-3 0-15,0 4 0 0,-4-1 0 0,4 1 0 16,1-2 0-16,3 1 0 0,4-3 0 0,-1 3 0 16,-7 2 0-16,5 1 0 0,0 0 0 0,2 0-128 15,0-4 128-15,-3 1 0 0,1 2 0 0,1-3 0 0,2-3 0 0,0-1 0 16,1-1 0-16,1 0-128 0,0-1 128 0,4 0 0 15,3-3 0-15,-2 3 0 0,-1 1 0 16,-1 0 0-16,-3 2 0 0,2-4-128 0,0 0 128 0,3 0 0 16,0 0 0-16,1 0 0 0,-4-4 0 0,1 3 0 15,4 0 0-15,-1 1 0 0,0 0 0 0,-2-1 0 16,1-2 0-16,-1 4 0 0,-2-1 0 0,3 3 0 16,1-1 0-16,2 2 0 0,1-1 0 0,-2 1 0 15,3-4 0-15,0 0 0 0,0-1 0 0,-1 0 0 16,-1 2 0-16,0-3-128 0,0-4 128 0,1-1 0 15,1 0 0-15,2 1 0 0,1-5 0 0,-4 0 0 16,-2 0 0-16,0 1 0 0,0 1 0 0,-2-1 0 0,-4-2 0 16,2 2-128-16,1-1 128 0,-2 2 0 0,0 2 0 15,0-1 0-15,-4-1 0 0,1 0 0 0,2 2 0 16,-2-1 0-16,-1-1 0 0,-1 0 0 0,-3 2 0 0,1 0 0 16,-4 2 0-16,2 0 0 0,3-3 0 0,-1 0 0 15,-1-2 0-15,3 1 0 0,2 1 0 0,0-3 0 16,-2-3 0-16,0 2 0 0,0-2 0 0,-1 1 0 15,-2-1 0-15,-1-1 0 0,1-2 0 0,-1 2 0 16,0-1 0-16,1 1 0 0,1-4 0 0,1 2 0 16,-4-1 0-16,4 1 0 0,1 1 0 0,-3 1 0 15,-3 0 0-15,2 0 0 0,1-5 0 0,0 3 0 16,0-5 0-16,1 3 0 0,0-1 0 0,1 3 0 16,-3-1 0-16,-1 4 0 0,1 0 0 0,0 0 0 15,2-1 0-15,2 0 0 0,3 3 0 0,-2-1 0 16,-2-2 0-16,2-2 0 0,2 0 0 0,0-1 0 0,-1 2 0 15,-2-1 0-15,0 2 0 0,0 0 0 0,1 0 0 0,0 1 0 16,5-1 0-16,-2 1 0 0,2-1 0 0,-1-3 0 16,-1 0 0-16,2 1 0 0,2 0 0 0,-2 0 0 15,1-4 0-15,-1 1 0 0,-1 1 0 0,-3 1 0 16,1 0 0-16,1 0 0 0,1 2 0 0,2-1 0 16,-1 2 0-16,0-3 0 0,1-1 0 0,-1 0 0 15,-1 0 0-15,0-1 0 0,-3-2 0 0,0 0 0 16,-1 0 0-16,0 2 0 0,2-1 0 0,1-2 0 15,1-4 0-15,1 2 128 0,-2 1-128 0,3-2 0 16,-1 0 0-16,-2 0 128 0,1-2-128 0,-1-1 128 16,-1-2-128-16,1 0 128 0,-2-1-128 0,0 1 0 15,3 0 0-15,1 2 0 0,0-1 0 0,-3 1 0 0,0 1 0 0,0-1 128 16,-1 0-128-16,-1 3 0 0,-1 0 0 16,0-1 0-16,-2 2 0 0,0-1 0 0,-2-3 0 0,3 0 0 15,1 0 0-15,0-1 0 0,-1-1 0 0,-1-1 0 16,-2 1 0-16,2 0 0 0,-1-4 0 0,1-1 128 15,0 2-128-15,-2-1 0 0,-1 0 0 0,-2 1 128 16,0-1-128-16,-2 1 0 0,-2-1 0 0,-1 2 128 16,-1 0-128-16,-2-1 144 0,1-1-144 0,-2-3 160 15,0 0-160-15,-4-2 192 0,-1-1-192 0,-1-1 192 16,-2-2-64-16,0 2 0 0,-1-1 0 0,1 1 0 16,-3 0 0-16,0 1 0 0,0-1 0 0,1 0 0 15,-1 0-128-15,0 0 192 0,-3 0-192 0,2-1 192 0,3-1-192 16,0 1 192-16,-1 1-192 0,-2 1 192 0,-2-1-64 15,0 3-128-15,-1 1 192 0,1 2-64 16,0 0-128-16,0 1 160 0,-2-2-160 0,1 1 160 0,0-1-160 0,0-1 128 16,-2 1-128-16,-2-3 128 0,-1-2-128 0,0 2 192 15,-1-2-192-15,1 0 192 0,-3-2-64 0,2 3-128 16,0 3 192-16,0-1-64 0,0 2-128 0,0 0 192 16,-2 1-192-16,1 2 192 0,0 0-192 0,2 1 192 15,-3 0-192-15,1 0 192 0,-2-1-64 0,3 1-128 16,-3 0 192-16,1-2-64 0,-1 2 0 0,-1 2 0 15,1-1 0-15,0 4 0 0,-1 0 48 0,0 2 0 16,1 0 0-16,-1 2 0 0,2 0-32 0,-1 1 0 16,-5 1 0-16,2 1 0 0,2 0-144 0,-1 1 160 15,-3 1-160-15,-2 1 160 0,-3 0-160 0,4 2 0 16,2-1 0-16,-3 1 0 0,-3-1 0 0,-1 3-144 0,-1 1 0 16,3 0 0-1,-5-4-1168-15,4 3-224 0,1 1-64 0,3 1-19456 0</inkml:trace>
  <inkml:trace contextRef="#ctx0" brushRef="#br1" timeOffset="102849.43">13905 14372 13823 0,'0'0'1216'0,"0"0"-960"0,0 0-256 0,0 0 0 16,-2-8 320-16,2 8 32 0,0 0 0 0,5-9 0 16,-4 0-352-16,-1 9 144 0,1-8-144 0,-1 8 0 15,7-5 224-15,-7 5-64 0,0 0-16 0,0 0 0 16,0 0 272-16,0 0 48 0,0 0 16 0,0 0 0 16,0 0 80-16,0 0 16 0,0 0 0 0,0 0 0 15,2 8 160-15,-2 2 32 0,-1 0 16 0,1 2 0 16,-2 2-144-16,-1 1-48 0,0 1 0 0,-1 0 0 15,-1 3 16-15,1 2 0 0,1 0 0 0,-3-1 0 16,1-2 192-16,0 2 32 0,0 1 16 0,0 0 0 0,1 0-160 16,1 2-48-16,-3 0 0 0,3 3 0 0,1 3-160 15,-1 1-32-15,1-1-16 0,-1 4 0 0,1 4-176 0,1-3-48 16,-1-2 0-16,1-1 0 0,1-3-80 0,0 1-128 16,0-3 176-16,0 1-176 0,0-4 256 0,4 0-48 15,-1 0-16-15,1 0 0 0,-1 2 48 0,1-3 0 16,3 2 0-16,0 2 0 0,3 5-48 0,-2-4 0 15,2-2 0-15,0 2 0 0,1-2-64 0,1 0 0 16,0 1-128-16,2-2 192 0,3 0-64 0,-2 1-128 16,-2 1 176-16,-1 1-176 0,3 0 128 0,-2-1-128 15,-1-2 0-15,1 4 0 0,3 2 0 0,-1-1 0 16,-1-4 128-16,2 2-128 0,0-1 0 0,1-1 128 0,-3-3-128 16,2 2 0-16,1-4 128 0,-1 2-128 0,3 0 0 15,0 0 0-15,1-2 128 0,-2 2-128 0,2-1 0 0,2-2 0 16,-3 2 128-16,3 0-128 0,0 1 0 0,-1 1 0 15,2-2 128-15,-1 2-128 0,0 2 0 0,0-3 0 16,0-1 0-16,2 0 128 0,-1 2-128 0,0-3 0 16,-2 1 128-16,0-2-128 0,0-1 0 0,0 0 0 15,-2-2 160-15,0 2-160 0,0-3 128 0,0 2-128 16,-2 0 0-16,3 0 0 0,0-2 128 0,0 2-128 16,0-1 0-16,2 2 0 0,0-2 144 0,1 2-144 15,-5-1 0-15,4-1 128 0,3-2-128 0,-1 2 0 16,-1 0 128-16,3 3-128 0,0-3 128 0,0 1-128 15,0-2 0-15,-1 1 0 0,1 0 0 0,1 1 128 16,0 0-128-16,-1 1 0 0,1-3 0 0,1 2 0 0,0-1 0 0,1 1 0 16,0-1 0-16,-1 2 0 0,-2-3 0 0,-1-1 0 15,-1 1 0-15,1-1 0 0,-2 0 0 0,-1 1 0 16,0-2 0-16,-1 2 0 0,0 1 0 0,1 1 0 16,0 1 0-16,0-2 0 0,-2-1 0 0,5-1 0 15,-2 0 0-15,1-2 0 0,-2-2 0 0,3 0 128 16,4 2-128-16,-3 0 0 0,0-1 0 0,0 0 128 15,-3-2-128-15,1 1 0 0,-3 2 0 0,0-1 0 16,-1-2 0-16,0 3 0 0,2-2 0 0,-1 1 0 16,-1-3 0-16,1 0 128 0,1 1-128 0,1-1 0 15,2 0 0-15,1-2 0 0,-2-1 0 0,2-1 0 16,-1 2 0-16,1-2 0 0,1 0 0 0,-1 0 0 16,-4-1 0-16,0-2 0 0,-1 1 0 0,1 0 128 0,0 1-128 15,-2-2 0-15,1-1 0 0,2 0 144 0,1 0-144 0,0 0 0 16,0 1 128-16,3-2-128 0,1 0 0 0,2 0 0 15,0-1 0-15,-1 1 0 0,1 0 0 0,0-1 0 16,-4 1 0-16,2-2 0 0,-2 2 0 0,-1-2 0 16,0 0 128-16,0 1-128 0,-1 1 0 0,4 0 0 15,1 0 0-15,4-2 0 0,1 0 0 0,1 1 0 16,0 0 0-16,-2 1 0 0,0-2 0 0,0 1 0 16,-4-1 0-16,2 1 0 0,-1 2 0 0,1-1 0 15,1-3 0-15,0 3 0 0,1 0 0 0,1 0 0 16,2-1 0-16,1 0 128 0,-1-2-128 0,1 2 0 15,0 2 128-15,1-2-128 0,-5-3 0 0,0 2 0 0,0-1 128 16,-1 0-128-16,0 2 0 0,1-1 0 16,2-3 0-16,-1 3 0 0,2-1 0 0,-2-1 0 0,1 3 144 15,-2-2-144-15,2-2 0 0,-5 2 144 0,-1-1-144 0,1 2 0 16,-1-1 0-16,1 0 0 0,-2-2 0 0,3 1 0 16,5 1 0-16,-3 1 0 0,-4-2 0 0,2 1 0 15,0 1 0-15,1-1 0 0,-1 2 0 0,-2-1 0 16,-1-4 128-16,0 3-128 0,1 1 0 0,1-2 0 15,-2-1 144-15,2 0-144 0,0-1 128 0,1 1-128 16,-2-1 160-16,3 3-160 0,0-1 144 0,1-1-144 16,-1-7 128-16,-2 4-128 0,-3 2 128 0,1 0-128 15,-1-1 0-15,2 0 128 0,-3-1-128 0,2 1 192 16,-3 0-192-16,1-1 192 0,3-1-192 0,1 0 160 16,-1 0-160-16,-1 0 160 0,-2-1-160 0,2 2 128 0,0-1-128 15,2 0 128-15,-2-1-128 0,-1 1 0 0,-1 1 0 0,1 0 0 16,-3-1 0-16,1 0 0 0,0-1 128 0,0 0-128 15,1 2 0-15,3-2 0 0,-2 0 0 0,2 0 0 16,1 1 0-16,-3 0 0 0,0-5 0 0,-2 2 0 16,2-1 0-16,0 1 0 0,-2-3 0 0,0 2 0 15,0 0 0-15,-3-3 0 0,1-4 0 0,-1 3 0 16,-1 0 0-16,1 0 128 0,-3 0-128 0,1 1 0 16,1 2 0-16,-3-2 0 0,0 0 0 0,0 0 0 15,0 1 0-15,-2 0 128 0,0 1-128 0,0 0 0 16,2-1 0-16,-1 1 0 0,-1-1 128 0,-3 1-128 15,1 0 0-15,-1-1 128 0,-1 0-128 0,2-1 128 16,-1-4-128-16,-2 0 0 0,0-1 0 0,1 0 0 16,0 0 0-16,-1 1 0 0,1-1-176 0,0 3 176 0,0-3 0 15,3 3 0-15,-4 5 0 0,0-2 0 0,-3-1 0 0,3 0 0 16,4 2 0-16,-3-1 0 0,-2-1 0 16,-3-2 0-16,3 3 0 0,1-2 0 0,-2 0 0 0,1 0 0 15,-1-2 0-15,1-1 0 0,2-1 0 0,2 0 0 16,0 0 0-16,-4-2 128 0,-1 2-128 0,-2-2 0 15,-1 2 0-15,1 0 0 0,3 0 0 0,0 1 0 16,-1 1 0-16,-2 1 0 0,-1 0 0 0,-1 3 0 16,0-1 0-16,0 1 0 0,1-2 0 0,0 2 144 15,-2-1-144-15,0-1 0 0,0 3 192 0,2 0-64 16,-1-5 0-16,1 3-128 0,-2-1 0 0,-2-2 0 16,4-1 0-16,-3 1 0 0,1 3 0 0,-3-3 0 15,0-1 0-15,1 1 0 0,1 1 0 0,-1 0 0 16,-2 1 0-16,0 1 0 0,2 2 192 0,-1 1-192 0,-2-1 192 0,-1 1-192 15,0 0 128-15,0 0-128 0,1-3 0 0,0 2 0 16,-1 0 0-16,-1 1 0 0,-2 2 0 0,-1-3 0 16,2-4 160-16,-3 3-160 0,1-1 128 0,-1 1-128 15,0-1 128-15,-1-2-128 0,-1 2 128 16,-1-1-128-16,2 1 128 0,0-1-128 0,1-3 128 16,-3 4-128-16,-2-2 0 0,1 1 0 0,2 1 128 0,0 0-128 15,1 1 128-15,-2 0-128 0,-2 2 192 0,0 1-64 16,-1 0-128-16,2 0 192 0,0 0-192 0,0 4 192 15,-3 0-192-15,0-4 128 0,1 2-128 0,1 0 128 16,-2 0-128-16,1 0 0 0,1 0 0 0,-2 0 0 16,1 0 0-16,-2-1 0 0,1 1 128 0,0 0-128 15,-1 0 0-15,1-4 0 0,1 2 0 0,0 2 0 0,-5 2 0 16,3 0 0-16,3-1 0 0,-3 0 0 0,-1 2 0 16,-1-1-144-16,0-1 144 0,1 2-208 0,0 0 208 15,-2 3 0-15,-1-1 0 0,0 2-144 0,0-1 144 0,0 3 0 16,3-1 0-16,-2 1-128 0,-1-1 128 0,2-1 0 15,0 0 0-15,2 0 0 0,-3-1 0 0,0 0 0 16,1 0 0-16,0 1 0 0,-2-2 0 0,1 4-128 16,2-1 128-16,1 0 0 0,3-3-400 0,2-1 0 15,3 3 0-15,3-3-12896 16,0-2-2576-16</inkml:trace>
  <inkml:trace contextRef="#ctx0" brushRef="#br1" timeOffset="103941.884">13956 14288 9215 0,'0'0'816'0,"0"0"-656"0,0 0-160 0,0 0 0 15,0 0 1408-15,0 0 240 0,0 0 48 0,0 0 16 16,0 0-1024-16,0 0-208 0,1-9-32 0,-1 9-16 16,4-6-64-16,1-2-16 0,2 1 0 0,-2 3 0 15,-5 4 32-15,5-6 0 0,-1 1 0 0,-4 5 0 16,4-6 208-16,2 0 48 0,1 1 16 0,-1-1 0 15,-6 6-16-15,3-8 0 0,0 0 0 0,-1 2 0 16,3 0-112-16,1-1-16 0,-2-3-16 0,2 3 0 16,1 2-176-16,-7 5-16 0,5-8-16 0,0 0 0 15,5-1-48-15,1 1-16 0,-3 0 0 0,2 0 0 16,-2-1-96-16,1 3-128 0,2 1 176 0,0-3-176 16,2-2 144-16,-1-1-144 0,1 0 0 0,2 2 144 0,1 2-144 15,-1 0 0-15,2-1 0 0,-3 0 0 0,2 1-160 16,0 0-64-16,-2 0-16 0,0 1-8016 15,2 1-1616-15</inkml:trace>
  <inkml:trace contextRef="#ctx0" brushRef="#br1" timeOffset="104835.675">20548 14564 16575 0,'0'0'1472'0,"0"0"-1168"0,0 0-304 0,0 0 0 0,-6-4 1008 0,2-2 144 16,-1-1 16-16,2 1 16 0,3 6-896 0,-8-7-288 15,1 0 160-15,-1 0-160 0,3-2 0 0,3 3 0 16,-4-3 128-16,0-1-128 0,-2-1 192 0,0 1 16 16,-3 1 0-16,0-1 0 0,0 1-48 0,1-2-16 15,2 0 0-15,-5 0 0 0,-4 0 144 0,1 0 32 16,0 0 0-16,0 0 0 0,-3-2-144 0,2 4-32 16,-1 0 0-16,2-2 0 0,-2 2-144 0,1-2 0 15,2-1 0-15,0 3 128 0,-1-1-256 0,1 2-64 16,1 0-16-16,-1 0 0 15,1 1-192-15,0 1-48 0,-3-1 0 0,1 2-6224 16,-2 0-1264-16</inkml:trace>
  <inkml:trace contextRef="#ctx0" brushRef="#br1" timeOffset="105280.329">19523 14027 2751 0,'0'0'256'0,"0"0"-256"0,0 0 0 0,-13 0 0 15,1 1 5376-15,12-1 1040 0,-14-2 208 0,1 2 32 16,-1 2-5376-16,1 0-1072 0,0-1-208 16,0 1 0-16,0-1-176 0,-1-2 32 0,-1-4 0 0,1 0 0 31,0 2-368-31,-1-2-64 0,-1 2 0 0,-2-1-10416 0</inkml:trace>
  <inkml:trace contextRef="#ctx0" brushRef="#br1" timeOffset="105500.407">17779 13723 4607 0,'-32'-10'400'0,"-2"1"-400"16,-3 1 0-16,4 1 0 0,4 0 5808 0,1 1 1072 16,3 0 224-16,0 1 32 15,-2 3-7472-15,1-1-1504 0,-1-3-288 0,1 2-64 16,2 0-240-16,-5-1-32 0</inkml:trace>
  <inkml:trace contextRef="#ctx0" brushRef="#br1" timeOffset="105649.207">16450 13652 4607 0,'-25'0'400'0,"-6"0"-400"15,-3 4 0-15,1-2 0 0,2 0 3568 0,1 1 624 16,-1 1 128-16,1 0 32 16,0 0-4544-16,0 1-912 0</inkml:trace>
  <inkml:trace contextRef="#ctx0" brushRef="#br1" timeOffset="105912.457">14802 13865 28559 0,'-17'-2'2544'0,"-1"5"-2032"15,1 0-512-15,1 1 0 0,2 2 416 0,-3 2-16 16,0 0 0-16,-1-1 0 0,1-3-400 0,-1 1 0 16,-1-2 0-16,3 1 0 0,0 2 0 0,0 3 0 15,-4-2 128-15,2 3-128 16,3-1 128-16,-2 3-128 0,-1 1 128 0,-2 3-128 0,-2 0 0 0,-2 2 0 16,-1 3 0-16,-2 0 0 15,-1 1-1120-15,-2 1-256 0</inkml:trace>
  <inkml:trace contextRef="#ctx0" brushRef="#br1" timeOffset="111524.033">2987 8286 6447 0,'0'0'576'0,"4"-6"-576"0,-4 6 0 0,5-9 0 16,1-2 1024-16,-2 3 112 0,-1 2 16 0,1-1 0 16,2-1-464-16,-1 1-96 0,2-3-16 0,-5 1 0 15,0 1-256-15,-2 8-48 0,3-7-16 0,-2 0 0 16,-1-1 16-16,0 8 0 0,0 0 0 0,0 0 0 16,-4-5 48-16,4 5 16 0,-6-4 0 0,6 4 0 0,-10 3 32 15,0 0 0-15,1 0 0 0,-3 2 0 16,1 1 80-16,-1 4 32 0,1 2 0 0,-2-2 0 0,2 0 32 0,-1 2 0 15,-2 4 0-15,3-1 0 16,-1 0-96-16,0 2-16 0,0-1 0 0,1 2 0 0,-2 1-80 0,2-1-32 16,0 0 0-16,1 2 0 0,-4 1-64 0,3 2-16 15,1 1 0-15,1 2 0 0,-1 2-80 0,0 0 0 16,-3 3-128-16,2 2 192 0,1 1-192 0,0 2 0 16,1-2 0-16,2 2 0 0,-1 0 0 0,3-2 0 15,1-1 0-15,1 3 0 0,2 0 0 0,0 0 128 16,-3-2-128-16,4-1 144 0,5-1-16 0,-1 1 0 15,-3 0 0-15,3-1 0 0,1-1 48 0,2 0 0 16,-4-1 0-16,1 2 0 0,1 1 32 0,-1 0 16 16,1-3 0-16,0 4 0 0,1 5-48 0,-1-1-16 15,0 0 0-15,1 0 0 0,2 1-160 0,-2-2 0 0,1-1 144 16,-3-2-144-16,1-1 0 0,-2-1 144 0,0 0-144 0,1 1 0 16,0 5 192-16,-3-6-64 0,0-3 0 0,0 0-128 15,1 1 256-15,-2 0-48 0,-3-1-16 0,2 0 0 16,-3-2 112-16,2 1 16 0,-4-1 0 0,1 1 0 15,-4-1 16-15,0 1 16 0,-2-1 0 0,-1-1 0 16,-1-1 32-16,-2 0 0 0,-1 0 0 0,-1-1 0 16,1 0 0-16,-1-2 0 0,0 0 0 0,-1-2 0 15,-2-2-64-15,3-1 0 0,0-2 0 0,2 3 0 16,-2-7-160-16,2 0-32 0,4-2-128 0,2 1 192 16,3-4-192-16,6-6-128 0,0 0 128 0,0 0-208 15,0 0-2096-15,0 0-400 0,0 0-96 0</inkml:trace>
  <inkml:trace contextRef="#ctx0" brushRef="#br1" timeOffset="112981.076">3321 10481 15087 0,'0'0'656'0,"0"0"160"0,0 0-656 0,4-7-160 0,-4 7 0 0,2-8 0 15,-2 8 480-15,0 0 64 0,0-7 16 0,0 7 0 16,1-9-48-16,-1 9-16 0,0 0 0 0,0 0 0 16,1-9-112-16,-1 4 0 0,0 5-16 0,0 0 0 15,-2-7 160-15,2 7 48 0,-9-3 0 0,2 2 0 16,7 1-144-16,-11 0-32 0,0 0 0 0,0 2 0 15,-2 1-240-15,-2 3-160 0,1 0 192 0,-2 1-192 0,0-1 192 16,-1-1-64-16,-2 3 0 0,2 1-128 16,-1 0 448-16,2 1 0 0,1-1-16 0,2 2 0 0,1 0-48 15,-1 0 0-15,-1 0 0 0,4 2 0 0,1 1-128 0,-2-1-16 16,1 0-16-16,2 0 0 0,2-1-224 0,0 0 144 16,2-1-144-16,-2 0 128 0,4 1-128 0,0 2 0 15,0-3 0-15,1 0 128 0,0 0-128 0,1 0 0 16,1 0 0-16,0-1 0 0,-1-10 0 0,2 12 0 15,2 1 0-15,1-1 0 0,-3-3 0 0,1 1 0 16,4-5 0-16,-1 5 0 0,0-2 0 0,3-1 0 16,-2-3 0-16,2 0 0 0,-1 2 192 0,0-3-64 15,-8-3 0-15,12 3 0 0,-1-1 32 0,-1 1 0 16,-10-3 0-16,11 1 0 0,-3-2-16 0,2 1 0 0,-10 0 0 16,14-1 0-16,-3-2 48 0,1 1 0 0,-1-1 0 15,-3 3 0-15,2-2-64 0,0 2-128 0,-10 0 192 0,10 0-64 16,-1 0-128-16,1-1 0 0,-2-1 144 15,-8 2-144-15,9 2 0 0,-9-2 0 0,9-2 0 0,-9 2 128 16,9 3-128-16,-9-3 0 0,0 0 0 0,9 0 0 16,0 0 0-16,-9 0 0 0,0 0 0 0,10 2 128 15,-10-2-128-15,0 0 0 0,7 1 0 0,-7-1 0 16,0 0 0-16,0 0 0 0,9-3 0 0,-9 3 0 16,0 0 0-16,9 0 0 0,-9 0 0 0,0 0 0 15,9 0 0-15,-9 0 0 0,0 0 0 0,0 0 0 16,0 0 0-16,0 0 144 0,7-1-144 0,-7 1 0 15,0 0 240-15,6-7-64 0,-4 1-16 0,-2 6 0 16,0 0-32-16,0 0 0 0,0 0 0 0,6-6 0 0,-6 6-128 16,0 0 0-16,7-1 144 0,-7 1-144 0,8-5 0 0,-8 5 0 15,0 0 0-15,9-2 0 0,-2-2 0 0,-7 4 0 16,7-6 0-16,-7 6 128 0,7-4-128 0,-7 4 0 16,0 0 0-16,0 0 128 0,7-5-128 0,-7 5 0 15,0 0 0-15,0 0 0 0,0 0 0 0,7-3 0 16,-7 3 0-16,0 0 0 0,0 0 0 0,0 0 144 15,0 0-144-15,0 0 0 0,0 0 128 0,0 0-128 16,0 0 0-16,0 0 0 0,0 0 0 0,0 0 0 16,9-1 128-16,-9 1-128 0,0 0 128 0,0 0-128 15,0 0 144-15,0 0-144 0,0 0 144 0,0 0-144 16,0 0 128-16,0 0-128 0,0 0 144 0,0 0-144 16,0 0 160-16,0 0-160 0,0 0 176 0,0 0-176 15,0 0 192-15,0 0-192 0,0 0 144 0,0 0-144 0,0 0 0 0,0 0 144 16,0 0-144-16,0 0 0 0,0 0 0 0,0 0 0 15,0 0 0-15,0 0 0 0,0 0 0 0,0 0 0 16,0 0 0-16,0 0 0 0,0 0 0 0,0 0-176 31,0 0-304-31,0 0-64 0,-9 0-16 0,9 0-14320 0</inkml:trace>
  <inkml:trace contextRef="#ctx0" brushRef="#br1" timeOffset="113925.063">3660 8661 14735 0,'-8'-4'1312'0,"2"1"-1056"16,6 3-256-16,0 0 0 0,-6-6 960 0,6 6 144 0,0 0 32 15,0 0 0-15,0 0-512 0,0 0-112 0,0 0 0 0,0 0-16 16,0 0-288-16,5 15-48 0,0 2-16 0,-1 6 0 16,-1 3 176-16,3 3 16 0,4 1 16 0,0 4 0 15,-3 3 16-15,2 6 0 0,-2 6 0 0,2 4 0 16,-1 8-96-16,1 0-16 0,-1-1 0 0,1 0 0 16,2-3-128-16,-1-1-128 0,0-3 144 0,0-4-144 15,-3-4 0-15,-2-4 128 0,1-2-128 0,-2-6 0 16,0-5 0-16,2-1 128 0,-4-4-128 0,1-4 0 15,1-1 0-15,-2-4 0 0,-1 0 0 0,2-5 0 16,4 0-1344-16,-3-4-320 16,-4-5-64-16</inkml:trace>
  <inkml:trace contextRef="#ctx0" brushRef="#br1" timeOffset="114123.688">3668 8756 17503 0,'-17'0'1552'0,"6"-1"-1232"15,0-1-320-15,11 2 0 0,0 0 2784 0,0 0 496 16,10-1 112-16,2 0 0 0,3-3-2944 0,1 2-576 15,2 0-128-15,5-3-32 0,3-2 288 0,4-4 0 0,2-4 0 0,3 0 0 16,2-3 128-16,2 0 48 0,1-2 0 0,-2 1 0 16,3 2-176-16,-2-1 0 0,-2 0 144 0,-3 3-144 15,-3 4 0-15,-4 1 0 0,-5 1 0 0,0-1 128 32,-5 5-528-32,-5-1-112 0,-4 3 0 0,-8 3-12160 0</inkml:trace>
  <inkml:trace contextRef="#ctx0" brushRef="#br1" timeOffset="114399.013">3692 9125 24815 0,'-15'5'1088'0,"8"2"256"0,4-1-1088 0,3-6-256 0,0 0 0 0,0 0 0 0,0 0 128 0,0 0-128 16,5 9 192-16,6-8-192 0,0-5 720 0,4 0 48 15,0 2 0-15,5-4 0 0,1-10 0 0,4 2 0 16,-1 1 0-16,5-2 0 0,2-1-416 0,-1-1-80 15,2 1-16-15,1-1 0 0,-1 1 640 0,1-2 112 16,1 3 16-16,-2 2 16 16,-4-2-1696-16,-1 3-352 0,0 1-64 0,-4 0-16 15,-2 0-384-15,-4 0-96 0,-1 1-16 0,-3 2-10816 0</inkml:trace>
  <inkml:trace contextRef="#ctx0" brushRef="#br1" timeOffset="114822.512">3450 8359 28559 0,'-10'-1'2544'0,"4"0"-2032"0,6 1-512 0,0 0 0 15,0 0 192-15,0 0-64 0,0 0-128 0,0 0 192 16,8 1-192-16,6-1-128 0,3-1 128 0,5 0-208 16,1-2 208-16,3 0 0 0,0-1 0 0,4 2 0 15,3-2 128-15,1 1-128 0,-2-1 0 0,0-2 0 16,-2-1 128-16,1 1-128 0,-1-2 192 0,2-1-192 0,2-2 256 0,0 0-64 16,0-1-16-16,0 3 0 15,-3-2 32-15,-2 2 16 0,0 0 0 0,0 0 0 0,-1 1-48 0,0 1-16 16,-4 0 0-16,-1-1 0 0,-2 1-160 0,-2-1 160 15,-2 0-160-15,-1 0 160 0,-3 1-160 16,0-2 160-16,0-1-160 0,-3 3 160 0,-3 1-32 0,-7 6-128 16,3-8 192-16,1 2-64 0,-7-2 64 0,-1 2 0 15,-4 1 0-15,-4 0 0 0,-1 2-192 0,-6 2 128 16,-4 2-128-16,-2 4 128 16,-5 2-848-16,-1 2-176 0,-1-3-48 0,2 2-12816 0</inkml:trace>
  <inkml:trace contextRef="#ctx0" brushRef="#br1" timeOffset="115160.165">4634 9309 39903 0,'-18'-6'1776'0,"7"-1"352"0,1-4-1696 0,-1 0-432 15,7 3 0-15,-2 1 0 0,6 7 128 0,-4-9-128 16,1 0 128-16,3 1-128 0,0 8 0 0,4-7 0 16,1-1 0-16,1-1 0 15,1 0-512-15,-1 3-16 0,-6 6-16 0,10-7 0 16,1-2-1920-16,0 4-384 0,-2 1-80 0,0 2-11024 0</inkml:trace>
  <inkml:trace contextRef="#ctx0" brushRef="#br1" timeOffset="115751.012">5602 8979 12895 0,'0'0'1152'0,"-3"-7"-928"0,-2-3-224 0,-1 1 0 16,3 0 3264-16,-3 4 624 0,0 1 112 0,2-2 32 16,-4-2-2944-16,0 4-576 0,-4 0-112 0,1 1-16 15,0-2-192-15,-3 0-16 0,-3 3-16 0,1 1 0 16,0 0-160-16,-1 6 0 0,-4 4 0 0,1 2 0 16,-1 3 0-16,-2 2-144 0,-2 2 144 0,2 4-160 0,-1 3 160 0,3 1 0 15,-1 5 0-15,2 2 0 0,1 3 0 16,3-1 0-16,0-2 0 0,3 3 0 0,2 2 0 15,3-2 0-15,4 1 0 0,3-5 128 0,1-6-128 0,6-1 0 16,3 3 0-16,3-6 0 0,0-6 0 0,4-5 0 16,0-6 0-16,3-5 0 0,4-4 0 0,1-4 176 15,3-6-176-15,0-4 192 0,4-5-16 0,0-4 0 16,-1-1 0-16,0-5 0 0,1-4-176 0,-2 0 192 16,-3-2-192-16,-2-1 192 0,-3-7-192 0,0-1 0 15,-1 0 0-15,-6-2 0 0,-4 1 0 0,-1-3 0 16,-1-1 0-16,-3-4 0 0,-4-6 0 0,-2 1 0 15,-2-2 128-15,1 1-128 0,-2 3 0 0,2 6 0 16,1 6 0-16,0 8 128 0,0 4-128 0,0 8 0 16,-3 6 144-16,3 2-144 0,0 4 208 0,0 6-16 0,0 4-16 15,1 6 0-15,0 0-176 0,0 0 0 0,-4 12 0 0,0 3 0 16,-1 3 0-16,-1 6 0 0,-1 7 0 0,-1 3 0 16,0 4 0-16,1 5 0 0,-1 6 0 0,-1 9 0 15,-1 11 0-15,1 0 0 0,-1-2 0 0,4 0 0 16,-2-2 0-16,5-3 0 0,1-4 0 0,2-5 0 15,0-2 0-15,4-8-256 0,2-9 64 0,1-4 16 32,4-3-2000-32,-1-3-384 0,8 4-96 0,-4-12-16 0</inkml:trace>
  <inkml:trace contextRef="#ctx0" brushRef="#br1" timeOffset="116241.56">6043 9198 28047 0,'0'0'1232'0,"0"0"272"0,-6 8-1200 0,6-8-304 15,0 0 0-15,0 0 0 0,0 9 0 0,0-9 160 16,0 0-160-16,0 0 128 0,0 0 208 0,12-4 48 15,-1 0 0-15,1-5 0 0,1-4-144 0,-1-1-32 16,-4-3 0-16,3 0 0 0,0-5-208 0,0 1 128 16,0-1-128-16,-1-1 0 0,-1 0 0 0,0 1 0 0,1 1 0 0,-2 4 0 15,1 3 128-15,-1 5-128 0,-8 9 0 0,8-4 0 16,-8 4 0-16,6-1 0 0,-6 1 0 0,8 13 0 16,-6 4 0-16,1 5 0 0,-2-2 0 0,-2 8-160 15,-3 6 160-15,1 4 144 0,5 1-16 16,-6 1-128-16,-3 2 0 0,1 0 0 0,-1-2-192 0,3-6 48 15,0-5 144-15,1-1 0 0,-1-2 0 0,0-4 0 16,2-5 304-16,0-4 144 0,2-13 16 0,0 0 16 16,0 0 320-16,0 0 64 0,0 0 16 0,5-9 0 15,1-5-304-15,0-4-48 0,1-3-16 0,2-2 0 16,-1-3-272-16,-1-2-64 0,0 1-16 0,2-1 0 16,1 1-32-16,1-3-128 0,-3-3 192 0,1 5-64 0,2 6-128 15,5 1 0-15,3-2 0 0,3 3 128 0,-2-1-128 16,2 2 0-16,0 4 0 0,0 2 0 0,-1 3 0 0,0 2-224 15,-2 1 80-15,3 3 16 16,-1 1-1008-16,-1 1-192 0,2-1-32 16,-4 2-8960-16,1-1-1792 0</inkml:trace>
  <inkml:trace contextRef="#ctx0" brushRef="#br1" timeOffset="116727.18">5968 8617 28271 0,'-20'2'1248'0,"9"-2"272"0,0-2-1216 0,2 2-304 0,9 0 0 0,0 0 0 16,0 0 192-16,0 0 0 0,0 0-16 0,10 5 0 16,5-3-176-16,0-2 192 0,5-3-192 0,3-4 192 0,2 1-192 0,3-1 0 15,0-1 0-15,5 2 0 0,4-4 144 0,1 1-144 16,4 1 160-16,-1 2-160 0,0 1 304 0,0 1-48 15,2-3 0-15,0 1 0 16,-4 2 64-16,0 0 0 0,-2 1 0 0,3-1 0 0,-3-2-128 0,1-1 0 16,-2-1-16-16,3 1 0 0,-4 0 32 0,-1 1 16 15,-3-1 0-15,-4-1 0 0,-5 1-224 0,-2-2 0 16,-4 0 0-16,-5 0 0 0,-2-1 128 0,-3 3-128 16,-6 7 176-16,-1-13-176 0,-5 1 464 0,-4 0-16 15,-3-1 0-15,-3 2 0 0,-4 0 96 0,-7 1 16 16,-5-1 0-16,1 2 0 0,0 3-128 0,-2 2-32 15,-4 3 0-15,4 1 0 0,-1-1-272 0,2 3-128 16,4 3 128-16,1-2-128 16,-1-2-1120-16,3 1-304 0,3 2-64 0,4 0-14240 0</inkml:trace>
  <inkml:trace contextRef="#ctx0" brushRef="#br1" timeOffset="122815.504">8316 15678 3679 0,'0'0'320'0,"0"0"-320"0,0 0 0 0,9 3 0 0,-9-3 1824 0,9 4 288 16,-9-4 64-16,0 0 16 0,0 0-816 0,0 0-160 16,0 0-48-16,0 0 0 0,0 0 160 0,0 0 16 15,0 0 16-15,0 0 0 0,8-1-400 0,-8 1-96 16,0 0-16-16,0 0 0 0,0 0-112 0,0 0-32 16,0 0 0-16,0 0 0 0,0 0 160 0,0 0 32 15,0 0 0-15,0 0 0 0,0 0-112 0,0 0-16 16,0 0 0-16,0 0 0 0,0 0-256 0,0 0-48 15,0 0-16-15,0 0 0 0,-5 9-48 0,-2-2-16 16,-1 1 0-16,-1-2 0 0,3-1-64 0,-4 1-32 16,1-1 0-16,-1 0 0 0,-1-1-80 0,-1 0-16 0,-2 1 0 15,-2-1 0-15,0 1 16 0,-1 0 0 16,1-2 0-16,-2 2 0 0,0 1 48 0,1 1 0 0,-3 0 0 0,-1-2 0 16,0 1 16-16,0 0 16 0,-1 2 0 0,1 0 0 15,-2-1-112-15,1 0-32 0,-1-2 0 0,-1 2 0 16,-3 0-144-16,0-2 0 0,0-2 0 0,-1 3 128 15,0-2-128-15,-1 1 0 0,4 0 0 0,4 0 0 16,5-3 0-16,2 2 128 0,-1-1-128 0,-1 2 0 16,2-1 128-16,0 0-128 0,0-2 0 0,5 1 128 15,-2 3-128-15,2-2 0 0,0-1 0 0,1 1 0 16,1-1 0-16,1 1 0 0,6-4 0 0,-7 6 0 16,7-6 0-16,0 0 128 0,0 0-128 0,0 0 0 15,-4 4 0-15,4-4 128 0,0 0-128 0,0 0 0 16,0 0 0-16,-4 9 0 0,4-9 0 0,2 8 0 0,-2-8 0 15,3 8 0-15,3 3 0 0,2-1 0 0,0-2 0 16,3 2 0-16,2-1 0 0,4 2 0 0,3 1 0 16,-2 0 0-16,-1-1 0 0,2 1 0 0,-2 6 0 0,5-3 0 15,1 2 144-15,1-2-144 0,1-1 0 0,-2 2 0 16,-1 0 0-16,-4-2 0 0,0-3 0 0,0 2 0 16,-2 0 0-16,-2-2 128 0,-1-2-128 0,-1-3 0 15,1 0 0-15,-3-1 0 0,1 0 0 0,0-1 0 16,-4-1-160-16,2-1 160 15,0 0-2496-15,-9-2-384 0</inkml:trace>
  <inkml:trace contextRef="#ctx0" brushRef="#br1" timeOffset="123722.518">7821 16347 9215 0,'-16'-1'816'0,"7"1"-656"0,-2 1-160 0,0 1 0 15,0-4 1456-15,3 2 256 0,8 0 48 0,-8 1 16 16,-1 0-912-16,1 2-176 0,2-2-48 0,6-1 0 16,-8-1-48-16,8 1-16 0,-8 1 0 0,8-1 0 15,0 0 416-15,0 0 80 0,0 0 16 0,0 0 0 16,0 0-16-16,0 0 0 0,0 0 0 0,8 6 0 15,4 1-176-15,3 0-16 0,2-2-16 0,5 4 0 0,1 2-288 0,3 1-48 16,3 1-16-16,2 3 0 0,0-3-128 0,3 1-16 16,2 3-16-16,1-2 0 0,-3 1-64 0,5 0-16 15,3-2 0-15,-2-1 0 0,-1-3-144 0,-4 2-128 16,-2 3 192-16,-4 0-192 0,-2-3 144 0,-4 1-144 16,-2 1 0-16,-1-3 144 0,0-3-144 0,-4 2 160 15,1 0-160-15,-2-2 160 0,0-4 96 0,-4 2 32 16,-3-1 0-16,3 1 0 0,-2 3 0 0,-1-3 0 15,-5 2 0-15,0 0 0 0,-3-8 48 0,-1 9 16 16,-1 1 0-16,-2 1 0 0,-6 3-32 0,-1 0-16 16,0-1 0-16,-3 2 0 0,-3 2-112 0,-2 2-32 15,1-3 0-15,-1 3 0 0,-1 2 16 0,-1-1 0 16,-1-3 0-16,-2 3 0 0,-1 2 32 0,-2 3 16 16,0 4 0-16,-2-5 0 0,-2-2-16 0,2-3 0 15,0-2 0-15,1 3 0 0,2 0-48 0,2 1-16 0,-1-6 0 0,5 1 0 16,1-3-144-16,4-2 128 0,3-3-128 0,-1-1 128 15,2-1-128-15,3-2 0 0,-2-1 0 0,10-3 0 16,-9 0 0-16,9 0-256 0,0 0 48 0,0 0 0 31,-6-5-1952-31,6 5-384 0,0 0-80 0,0-9-13856 0</inkml:trace>
  <inkml:trace contextRef="#ctx0" brushRef="#br1" timeOffset="124355.649">9075 17254 911 0,'0'0'0'0,"7"-5"0"0,0 0 0 0,0-1 0 16,-1 1 2560-16,-6 5 448 0,5-8 64 0,-5 8 32 16,7-4-1760-16,-7 4-336 0,3-7-80 0,-3 7-16 15,0 0 96-15,0 0 16 0,0 0 0 0,0 0 0 16,0 0 192-16,0 0 32 0,0 0 16 0,0 0 0 15,-4-4-96-15,4 4-16 0,-8 0 0 0,0 0 0 16,1 0-384-16,-1 0-64 0,0 1-32 0,1 2 0 0,-5 3-224 0,2 0-32 16,1 1-16-16,0 2 0 0,-2-1-32 0,-2 3-16 15,-6 0 0-15,3 3 0 0,0 0 0 0,0 1 0 16,-3 2 0-16,0 0 0 0,2 3-48 0,-5 2-16 16,-2-1 0-16,-2 5 0 0,-1 2 0 0,-3-2 0 15,-2 1 0-15,-2-2 0 0,-2-1 32 0,4-3 0 16,4-1 0-16,1 1 0 0,-1-4 96 0,3-1 32 15,3-4 0-15,2 1 0 0,3-2-160 0,2-1-32 16,3-2 0-16,5-4 0 0,-1 2-256 0,8-6 0 16,0 0-176-16,0 0 176 15,0 0-1984-15,0 0-272 0,14-6-64 0</inkml:trace>
  <inkml:trace contextRef="#ctx0" brushRef="#br1" timeOffset="125269.334">8864 17297 12831 0,'0'0'576'0,"0"0"112"0,0 0-560 0,0 0-128 0,0 0 0 0,0 0 0 15,0-10 848-15,2 2 144 0,2 1 32 0,3 1 0 16,3-1-336-16,2 1-64 0,3-1-16 0,1 0 0 15,2 0 336-15,3-1 64 0,1 0 16 0,2 3 0 16,2 5 64-16,2 0 32 0,2 0 0 0,-1 2 0 16,1 3-256-16,-4 1-48 0,1-1-16 0,-1 2 0 0,-4 2-192 0,0 0-32 15,-4-1-16-15,-2 2 0 0,-1 1-240 0,-6 0-32 16,0 0-16-16,-2 0 0 0,-2 1 48 0,-5 3 16 16,0 0 0-16,-3-1 0 0,-5-1-32 0,0 0-16 15,-2 0 0-15,-4 1 0 0,-2 1 48 0,-2-1 16 16,-4 0 0-16,-1 2 0 0,-2-1 0 0,-3 0 0 15,-1 0 0-15,-2-3 0 0,-1 0-96 0,1-2-32 16,0 1 0-16,3 0 0 0,-2 0-80 0,2-4-16 16,0-1 0-16,2-1 0 0,1 2-128 0,5-3 0 15,2-1 0-15,4-3 0 0,3 0 0 0,0 0 128 16,11 0-128-16,0 0 0 0,-6-3 128 0,6 3-128 16,0 0 128-16,0 0-128 0,0 0 128 0,9 5-128 15,4-1 0-15,4 3 128 0,1 2-128 0,5 1 160 16,3 5-160-16,5-1 160 0,5 1-160 0,1 0 0 0,3 3 144 15,-3-3-144-15,3 0 128 0,-3 1-128 0,-3 1 128 0,-1 0-128 16,-3-3 352-16,-4-1 0 0,0-2 0 0,-5 1 0 16,0-1 96-16,-3 0 32 0,-2-2 0 0,-4-1 0 15,-1-4-256-15,-1 2-48 0,0 0-16 0,-4 0 0 16,-6-6-160-16,0 0-192 0,0 0 32 0,0 0-12560 16,0 0-2512-16</inkml:trace>
  <inkml:trace contextRef="#ctx0" brushRef="#br1" timeOffset="128125.025">4185 14001 10479 0,'0'0'448'0,"0"0"128"0,0 0-576 0,0 0 0 0,3 11 0 0,3 2 0 16,2 5 896-16,2 0 80 0,1 2 16 0,1 6 0 16,3 4-144-16,3 10-16 0,3 5-16 0,4 9 0 15,1 9-304-15,3 7-48 0,0 8-16 0,6 6 0 16,4 5-304-16,2 3-144 0,0 5 128 0,-3 2-128 16,-3 0-256-16,-6 0-128 0,-5-2-16 15,-2-4-16-15,-5-5 64 0,-1-6 16 0,-5-6 0 0,-1-8 0 16,0-11 336-16,-5-7 0 0,1-11 0 0,-2-6 0 0,-1-4 0 15,1-7 0-15,-2-5 0 0,1-6-4816 16,0-2-944-16</inkml:trace>
  <inkml:trace contextRef="#ctx0" brushRef="#br1" timeOffset="128482.498">5162 13530 25791 0,'-14'-30'1152'0,"9"14"224"0,1 1-1104 0,2 0-272 0,1 5 0 0,2 2 0 15,2 1 0-15,-3 7-224 0,0 0 32 0,8 7 16 16,1 2 176-16,2 6 0 0,0 2 0 0,4 8 0 15,0 4 0-15,4 5 0 0,-1 5 0 0,5 4 0 16,4 3 0-16,1 8 176 0,2 9-48 0,2 9 0 16,4 7 32-16,3 6 0 0,-4 5 0 0,2 8 0 15,0 9-160-15,-5-3 0 0,-4 0 0 0,-1 1 0 16,1 0 0-16,-2-5 0 0,-6-8 0 0,4-3 0 16,-4-5 0-16,-1-5 128 0,-6-5-128 0,4-6 0 15,3-7 256-15,1-5-16 0,-6-2-16 0,3-5 0 16,2-2-96-16,2-4-128 0,-2-2 176 0,0-6-176 15,-2-1-464-15,-1-7-208 0,2-5-32 0,-4-9-10816 16</inkml:trace>
  <inkml:trace contextRef="#ctx0" brushRef="#br1" timeOffset="128822.566">6529 13141 21183 0,'-4'-7'1888'0,"1"3"-1504"0,3 4-384 0,0 0 0 15,0 0 1632-15,7 12 256 0,2 7 48 0,1 4 16 16,2 4-1552-16,2 7-400 0,3 7 0 0,0 6 128 15,4 9 64-15,4 13 32 0,5 11 0 0,1 8 0 16,0 3 32-16,1 9 0 0,3 7 0 0,0 2 0 16,-2 0-128-16,0 1 0 0,-1 2-128 0,-1-8 192 15,-4-8-192-15,2-3 176 0,-1-5-176 0,4-6 160 16,-1-8-32-16,-3-6-128 0,-6-8 192 0,2-3-64 16,3-4 864-16,-1-5 160 0,-2-3 48 0,-1-7 0 15,0-1-1840-15,-2-8-384 16,-2-3-64-16,0-5 0 0,-2-4-688 0,0-5-128 15,-1-4-16-15</inkml:trace>
  <inkml:trace contextRef="#ctx0" brushRef="#br1" timeOffset="129105.912">7875 13027 32255 0,'-19'-14'1424'0,"11"10"304"0,8 4-1392 0,0 0-336 15,0 0 0-15,3 16 0 0,6 5 160 0,2 10-32 16,1 9-128-16,3 5 192 0,5 2-192 0,4 7 0 16,2 5 0-16,6 8 0 0,2 8 0 0,2 2 128 0,1 1-128 15,3 4 144-15,2-2-144 0,2 5 128 0,0 4-128 16,-3-3 128-16,-1-2-128 0,2 2 0 0,-3 2 0 15,-3-2 128-15,-1-4-128 0,-6-5 0 0,-6-2 0 0,2-2 0 16,-4-2 0-16,0-6 0 0,-1-3 128 16,-5-7-128-16,-3-7-192 0,1-4-80 0,-3-5-16 0,2-4 0 15,-3-5-1760 1,0-5-368-16,0-8-64 0,-2-3-16 0</inkml:trace>
  <inkml:trace contextRef="#ctx0" brushRef="#br1" timeOffset="129439.887">8788 13420 7359 0,'0'0'656'0,"0"0"-528"15,0 0-128-15,0 0 0 0,16 11 6080 0,4 11 1200 16,6 6 224-16,4 6 48 0,2 2-5952 0,5 10-1216 16,5 8-224-16,4 9-160 0,6 4 304 0,2 9-48 15,-5 7-16-15,4 3 0 0,1 0-32 0,-1 3 0 16,0 5 0-16,-1 0 0 0,-1 0-80 0,-2-2-128 0,1-2 176 0,-6 3-176 16,-1-2 128-16,-4-4-128 0,0-9 0 0,-2-4 0 31,-2-4-1120-31,-2-3-288 0,0-4-48 0,-1-6-16 0</inkml:trace>
  <inkml:trace contextRef="#ctx0" brushRef="#br1" timeOffset="131825.027">18769 15989 6447 0,'0'0'576'0,"0"0"-576"0,0 0 0 0,0 0 0 16,0 0 2144-16,0 0 320 0,0 0 64 0,0 0 16 15,0 0-1152-15,0 0-240 0,3-7-32 0,-3 7-16 16,0 0-272-16,0 0-64 0,0 0-16 0,0 0 0 16,0 0-144-16,0 0-32 0,-11-4 0 0,1 3 0 15,0-3-128-15,-2 3-48 0,-3 2 0 0,-2 3 0 16,0-2 160-16,-2-1 16 0,0 1 16 0,1 0 0 0,1 0 32 0,-2 1 0 16,-3 1 0-16,-1-1 0 0,-1 2-96 0,0-2-16 15,1 3 0-15,-4-2 0 0,2-4-112 0,0 2-16 16,-3 1-16-16,0 2 0 0,-3-2-64 0,-1 0-16 15,0 1 0-15,1-3 0 0,2-1-48 0,1 0-16 16,3 0 0-16,-3 0 0 0,3 0-48 0,2 0-16 16,0 2 0-16,2-2 0 0,2 0-32 0,-1 0-128 15,1 0 192-15,2 0-64 0,2-2-128 0,-1 2 0 16,0-1 0-16,1 2 128 0,4 2-128 0,2-2 0 16,-4-2 0-16,6 2 0 0,7-1 128 0,-6 6-128 15,2-1 192-15,4-5-64 0,-5 8-128 0,5-8 0 16,0 10 0-16,4 0 128 0,-2 3-128 0,5 0 160 15,1-1-160-15,2 5 160 0,1 3-32 0,1-2 0 16,0 0 0-16,4-1 0 0,-2 2-128 0,2 3 192 0,0 2-192 0,-1-1 192 16,3-4-192-16,0 2 160 0,-2 0-160 0,1-2 160 15,-2-1-160-15,0-2 160 0,0-1-160 0,-2-2 160 16,0 4-160-16,-3-5 192 0,-1-3-192 0,-3 1 192 16,0 0-192-16,-2-1 160 0,0 0-160 0,-2-2 160 15,-2-7-160-15,0 0 192 0,0 0-192 0,0 0 192 16,-7 6-192-16,3-1 0 0,4-5 0 0,-11 2 0 15,0 0-1600 1,1 0-256-16,-1 0-64 0,1-2-8576 0,1-2-1728 0</inkml:trace>
  <inkml:trace contextRef="#ctx0" brushRef="#br1" timeOffset="132764.149">19702 17761 2751 0,'0'0'256'0,"0"0"-256"16,0 0 0-16,0 0 0 0,0 0 3680 0,0 0 688 0,-8-2 144 0,-2-2 32 15,0 1-2768-15,0 3-560 0,0 4-96 0,-2-3-32 16,-3-1-144-16,-2 3-48 0,0 1 0 0,-2 2 0 16,0 0-80-16,-3 3-32 0,-1-1 0 0,-3 0 0 15,-1 2-48-15,-1 1-16 0,-2 0 0 0,-1 3 0 16,-2-6-208-16,-1 3-32 0,-4 3-16 0,-3-2 0 15,-4 1-112-15,0-1-32 0,0-2 0 0,2 3 0 16,-2 0-48-16,1 3-16 0,3-1 0 0,2-2 0 16,0-4 32-16,1 2 0 0,0 2 0 0,1-2 0 15,-1-2-96-15,7-1-32 0,6 2 0 0,1-2 0 16,0 2-16-16,2-2 0 0,4-5 0 0,3 3 0 16,3 0-144-16,2 0 0 0,-1-1 144 0,3 0-144 15,8-5 0-15,0 0 0 0,0 0 0 0,0 0 0 0,0 0 0 0,0 0 0 16,0 0 0-16,0 0-128 0,0 0-192 0,0 0-16 15,10 0-16-15,1 0 0 16,1-2-1152-16,-1-1-224 0,-1-1-64 0</inkml:trace>
  <inkml:trace contextRef="#ctx0" brushRef="#br1" timeOffset="133296.65">19334 17820 17503 0,'-5'-4'1552'15,"0"-1"-1232"-15,3 1-320 0,2 4 0 0,0 0 960 0,0 0 128 0,-5-7 16 0,5 7 16 16,-5-8-64-16,5 8-16 0,0 0 0 0,0 0 0 16,1-7-208-16,-1 7-32 0,6-7-16 0,-6 7 0 15,10-2-288-15,1 1-64 0,2 1-16 0,2 1 0 16,3 5-112-16,1 0-32 0,1 1 0 0,4 1 0 16,1 0-16-16,3 2 0 0,2 2 0 0,1 2 0 0,-1-5-80 15,-4 2-32-15,-3-1 0 0,-2 4 0 0,-3 2 128 16,-4 2 32-16,-3-1 0 0,-2 2 0 0,-3 0 160 0,-1-2 48 15,-5 1 0-15,0-1 0 0,-5-1-64 0,0-3-16 16,-2-1 0-16,-5-2 0 0,-2-1-112 0,-3-1 0 16,0-1-16-16,-6-1 0 0,-6-2-112 0,-1-2-32 15,3-1 0-15,-5 2 0 0,-3-1-160 0,-2-4 192 16,2-6-192-16,-2 4 192 0,2 0-192 0,-3 0 160 16,-6-3-160-16,0 0 160 0,0-2-160 0,4 1 0 15,1 0 0-15,5 4 128 0,2 1-128 0,5 0 0 16,3 0 0-16,7 2 0 0,4 3 0 0,4 2 0 15,9-4 0-15,0 0 0 0,0 0 0 0,5 16 0 16,5 3 0-16,5 2 0 0,2 0 384 0,6 1 64 16,4 4 0-16,2 1 0 0,1 4-96 0,2 0-16 0,2-1 0 0,-15-10 0 15,2 6-64-15,1 3-16 16,1 1 0-16,-3 2 0 0,0 0-256 0,0 0 0 16,-3 0 0-16,9 21 0 0,-5-14 0 0,-10-8 128 0,-3-8-128 15,-3-4 0-15,0-6 0 0,-3-1 0 0,-2-12 0 0,0 0 0 31,0 0-1504-31,-8 4-352 0,0-8-80 0</inkml:trace>
  <inkml:trace contextRef="#ctx0" brushRef="#br1" timeOffset="134076.853">18338 16703 2751 0,'-11'-6'256'16,"-2"-1"-256"-16,1 0 0 0,-3 0 0 0,0 3 2896 0,-1-1 544 0,0 1 96 0,-4 1 32 16,-1-2-1840-16,3 2-384 0,4 1-64 0,1 2 0 15,0 2-192-15,3-1-48 0,-2 1 0 0,3-1 0 16,1 0-64-16,8-1-16 0,-8 3 0 0,8-3 0 16,0 0-256-16,0 0-48 0,0 0-16 0,0 0 0 15,4 11 32-15,1-4 0 0,3 1 0 0,2 2 0 0,2 1-144 16,4 1-16-16,5-1-16 0,4 1 0 0,3 4-208 15,1-1-32-15,2 0-16 0,-1 2 0 0,1-1-80 0,3 1-16 16,-1-2 0-16,1 2 0 0,0-2 0 0,2-1 0 16,0 1 0-16,-3-1 0 0,-1 1 48 0,0 0 0 15,0-2 0-15,0 1 0 0,-2 1-16 0,-2-1 0 16,-4 0 0-16,-1 2 0 0,-1 2-176 0,-3-2 128 16,-4-5-128-16,-4 0 128 0,-2-1-128 0,-1 1 0 15,-2 0 144-15,-1 0-144 0,-2-3 192 0,1 3-48 16,-6 1 0-16,-1 2 0 0,-3 0 112 0,-1 1 32 15,-2 2 0-15,-2 0 0 0,-3 3 16 0,-4 1 0 16,-2 1 0-16,-5 3 0 0,-1 1 16 0,-4 1 0 16,-4 4 0-16,1-2 0 0,2-3-96 0,-1 0-16 15,-1 1 0-15,2-2 0 0,3-1 176 0,1-1 16 0,1-2 16 16,2 0 0-16,2-2-16 0,1-3 0 0,1 1 0 16,1-3 0-16,-1 1-144 0,0-1-48 15,2-2 0-15,0 0 0 0,1 0-208 0,1-2 176 0,3-1-176 0,2 0 160 16,2-4-160-16,4 0 0 0,5-5 0 0,0 0 128 15,-5 5-128-15,5-5-144 0,0 0 144 0,0 0-208 32,0 0-1488-32,10-1-288 0,-2-1-64 0,2-4-16224 0</inkml:trace>
  <inkml:trace contextRef="#ctx0" brushRef="#br1" timeOffset="147086.866">18834 16055 9615 0,'13'-6'416'0,"-1"3"96"0,-1 1-512 0,1-3 0 16,-1-1 0-16,1 0 0 0,-3 3 1056 0,1 1 96 0,1-1 32 0,-3 0 0 16,-8 3-160-16,9-4-16 0,-1 0-16 0,-8 4 0 15,0 0 112-15,0 0 32 0,0 0 0 0,0 0 0 16,0 0-256-16,0 0-48 0,0 0-16 0,0 0 0 15,-8 4-256-15,-4-1-48 0,-2 1-16 0,-1 2 0 16,-2 1-112-16,0-1-32 0,-2 1 0 0,-2-2 0 16,-1 1 192-16,0-2 32 0,-1-1 16 0,-2 0 0 15,-1 1 80-15,-2-1 16 0,0 2 0 0,-2-2 0 16,0 0-160-16,-2 1-16 0,0-1-16 0,0 0 0 16,0 2-192-16,1-1-48 0,0-1 0 0,1 1 0 15,-3-2-32-15,2 1-16 0,-1 0 0 0,1 0 0 16,0-2 32-16,2 0 0 0,1 0 0 0,2 0 0 15,2 0-32-15,-1 2 0 0,3 2 0 0,3-4 0 0,-1-3-208 16,2 0 176-16,2 0-176 0,2 2 160 0,3-2-160 16,2 1 128-16,0 1-128 0,9 0 128 0,0 0 32 0,-7-1 0 15,2-2 0-15,5 3 0 0,0 0 16 0,0 0 0 16,0 0 0-16,0 0 0 0,0 0-176 0,0 0 160 16,0 0-160-16,-6 3 160 0,6-3-160 0,-3 8 0 15,3-8 0-15,-2 13 0 0,1 3 0 0,-1 2 0 16,5 1-144-16,1 2 144 0,0 2 0 0,3 4 0 15,1 5 0-15,2-1 0 0,2-2 0 0,-1 1 0 16,0-1 0-16,2 2 0 0,0 0 0 0,1-2 0 16,-4-1 0-16,1 3 0 0,0 0 0 0,-2-1 0 15,0-3 0-15,-1 0 0 0,-3 1 0 0,1-2 0 16,-1 0 0-16,0-3 0 0,-1-5 0 0,0-1 0 16,3 0 0-16,-4-5 0 0,-1 0 0 0,2-1 128 0,1-4-128 15,-5-7 0-15,1 9 192 0,-1-9-64 0,0 0-128 0,0 0 192 16,0 0 16-16,0 0 0 0,0 0 0 0,0 0 0 15,0 0 128-15,1-10 32 0,-2 0 0 0,-1-1 0 16,-1-1-176-16,0-2-16 0,-2-2-16 0,2 2 0 16,-3 2-160-16,-1-4 160 0,-1 1-160 0,-1 2 160 15,0-2-160-15,2 1 0 0,-3-1 0 0,0-2 128 16,0 0-128-16,0-5 0 0,-1 2 0 0,0 0 0 16,0-1 0-16,0 0 0 0,2-3 128 0,-2 2-128 15,1 0 0-15,0 1 0 0,1 0 0 0,1 3 0 16,-1-4 0-16,4 3 0 0,-2 1 0 0,1 3 0 15,3 1 0-15,-3 0 0 0,-2 0 0 0,3 2 0 16,1 2 0-16,0-3 0 0,0-4 0 0,0 3 0 0,1 5 0 16,-1 2 0-16,2-1 0 0,1 1 0 0,0 2 0 15,1 5 0-15,0 0 0 0,0 0 0 0,-3-10 0 0,3 2 0 16,0 8 0-16,0 0 0 0,3-6 0 0,-3 6 0 16,0 0-144-16,5-5 144 0,4 2 0 0,-1-2-160 15,2 0 160-15,-1 2-128 0,2-1 128 0,1 4 0 16,2 5 0-16,1-5-128 0,3-6 128 0,4 1 0 15,2 0 0-15,5 2 0 0,2-1 0 0,1 0 0 16,-2-1 0-16,6-1 0 0,1 1 0 0,0-2 0 16,0-2 0-16,-4 2 128 0,-1 0-128 0,2 2 0 15,-1-2 128-15,0 0-128 0,1 1 0 0,-2 0 0 16,-5 4 0-16,2-1 0 0,2-2 0 0,-2 3 0 16,-1 1 0-16,-1 0 0 0,0-1 0 0,-3 1 0 15,-2 0 0-15,-2 0 0 0,-3-1 0 0,-1 5 0 0,-4 1 0 0,0-1 0 16,-1-3 0-16,-11 0 0 0,0 0 0 0,0 0 0 15,9 0 0-15,-9 0 0 0,0 0 0 0,0 0 0 16,0 0 0-16,0 0 0 0,0 0 0 0,0 0 0 16,0 0 0-16,0 0 0 0,0 0 0 0,0 0 128 15,-8-1-128-15,-2 2 0 0,0 3 0 0,0-2 0 16,-3-5 0-16,1 0 128 0,-2 2-128 0,-2-1 0 16,0 0 0-16,-3 1 0 0,-1-1 0 0,-4 0 0 15,-1 0 0-15,1 4 0 0,-1 2 0 0,1-2 0 16,-4-2 0-16,0-1 0 0,-1-2 0 0,2-1 0 15,-1 4 0-15,1-2 0 0,-1-2 0 0,1 0 0 16,1 3 0-16,-3 0 0 0,0 0 0 0,1-1 0 0,0 2 0 16,3-1 0-16,2 1 0 0,0 0 0 0,0-1 0 15,1 2 0-15,3 0 0 0,0 2-128 0,3-2 128 0,1 0 0 16,4 0 0-16,2 2 0 0,0 0 0 16,1 0 0-16,8-3-144 0,-5 6 144 0,5-6 0 0,-7 7-144 15,7-7 144-15,-3 10 0 0,0 2-160 0,2 2 160 16,1-3-128-16,3 4 128 0,-1 5-128 0,1-4 128 15,0 1-128-15,2 2 128 0,-1 3 0 0,2 1-128 16,-1 0 128-16,1 1 0 0,-1 2 0 0,2 2 0 16,-1-1 0-16,2-1-128 0,0-7 128 0,1 2 0 15,2 1 0-15,-3 0 0 0,1-3 0 0,-1 0 0 16,3-7 0-16,-1 2 0 0,-4 3 0 0,0-4 0 16,-2-2 0-16,0-2 0 0,-4-9 0 0,6 7 0 0,-1 1 0 15,-5-8 0-15,0 0 0 0,0 0-160 0,0 0 160 0,0 0-208 31,4-8-2736-31,-1-2-528 0</inkml:trace>
  <inkml:trace contextRef="#ctx0" brushRef="#br1" timeOffset="150025.81">14601 15676 12543 0,'0'0'560'0,"0"0"112"0,0 0-544 0,0-10-128 16,-1-1 0-16,-1 3 0 0,-2 1 1184 0,4 7 208 15,-1-10 32-15,0-1 16 0,-1-3-224 0,3-3-32 16,2-1-16-16,3-6 0 0,0-5 64 0,4-5 16 16,3-5 0-16,2-5 0 0,-1-4-544 0,4-5-128 0,4-2 0 0,-1-3-16 15,5-4-336-15,4-4-64 0,2-7-16 0,5-5 0 16,4-6-144-16,5-2 0 0,7-4 144 16,2-3-144-16,0-5 0 0,3 3 0 0,4 2 0 0,6 0 0 15,5-5 0-15,3 4 0 0,1 4 0 0,1 7 0 16,4 4 0-16,3 2 0 0,-1 2 0 0,1 9 0 15,-3 8 176-15,4 8 16 0,0 4 0 0,6 4 0 16,3 3 128-16,0 3 48 0,0 2 0 0,2 4 0 16,7 5-64-16,-3 2-16 0,0 1 0 0,2 6 0 15,7 8-64-15,-2 5-16 0,-7 4 0 0,4 5 0 16,4 2-208-16,-3 7 0 0,-2 3 0 0,1 1 0 16,1 0 0-16,-3 2 0 0,-5 1 0 0,0 1 0 0,-4 1 0 15,-4 2 0-15,-2-1 0 0,-8 1 0 0,-5 2 128 16,-1-1-128-16,-5 1 0 0,-4 3 0 0,-5 5 160 0,-3-1-160 15,-4 1 160-15,-2 2-160 0,-10-1 128 0,-4 1-128 16,-2-2 0-16,-3 0 0 0,-1 2 0 0,0-5-160 16,-1-1 0-16,-4 1 0 15,-5 2-2432-15,-4-1-480 0</inkml:trace>
  <inkml:trace contextRef="#ctx0" brushRef="#br1" timeOffset="150607.251">15060 16022 19343 0,'-30'13'848'0,"12"-4"192"0,1-1-832 0,0 2-208 0,3 0 0 0,2-2 0 15,4-4 1648-15,8-4 272 0,0 0 64 0,0 0 16 16,-10-1-1072-16,10 1-224 0,-1-9-32 0,2-3-16 0,1-5 256 0,7-5 48 15,2-5 16-15,9-7 0 0,3-8-592 0,6-8-128 16,1-7-32-16,6-7 0 0,1-4-224 0,4-7 0 16,3-3 128-16,5-6-128 0,7-4 0 0,6 0 0 15,5-1 128-15,2 0-128 0,2-1 0 0,2 2 0 16,0 1 0-16,7 3 0 0,8 5 208 0,-1 0 0 16,-1 1 0-16,5 1 0 0,8 4 16 0,1 7 0 15,-3 5 0-15,4 3 0 0,2 4-32 0,0 5 0 16,-1 3 0-16,3 6 0 0,2 4 64 0,-1 6 16 15,-1 8 0-15,-3 5 0 0,0 3-144 0,4 8-128 16,-4 4 192-16,-3 6-192 0,-4 6 0 0,-2 4 0 16,1 4 0-16,-4 8 0 0,-5 2 0 0,-2 5 0 0,-3 1 0 15,-1 4 0-15,-1 4 0 0,-3 1 0 0,-7 2 0 0,-1 3 0 16,-1 6 0-16,-2 1 0 0,0 4 0 0,-3-1 0 16,0-1 0-16,-7-3 0 0,-6-1 0 0,-2 2 0 15,-2 0 0-15,0 2 0 0,-2 0 0 0,-1-1 0 16,-7-6 0-16,0-1 0 0,-4-1 0 0,0-1 0 15,-1-3-176-15,-4 0 176 0,-3 0-192 0,-1-3 192 32,-3-5-704-32,-3-1-48 0,0-3 0 0,-4-6-9600 0,-3-5-1920 0</inkml:trace>
  <inkml:trace contextRef="#ctx0" brushRef="#br1" timeOffset="151196.498">15932 16737 26543 0,'-28'6'1168'0,"10"1"256"0,0 1-1136 0,0-1-288 15,1-1 0-15,0-2 0 0,1-2-160 0,2 2-96 0,1-5 0 0,5-2-16 16,-2 2 624-16,5-4 128 0,4-5 32 0,2-4 0 16,2-4 496-16,3-11 96 0,5-7 32 0,3-6 0 15,4-2-752-15,1-4-128 0,2 2-48 0,1-7 0 16,6-7 32-16,4-1 0 0,2-3 0 0,4-1 0 15,-1-2 80-15,4 0 32 0,-2-1 0 0,8 2 0 16,5-2-80-16,4 2-16 0,6 0 0 0,1 5 0 16,-1 5 0-16,2 0 0 0,2 2 0 0,2 1 0 15,4 0-32-15,2 3-16 0,0 0 0 0,3 4 0 16,0 2-32-16,6 2-16 0,2 3 0 0,2 0 0 16,-5 1-160-16,6 1 160 0,3 1-160 0,5 1 160 15,4 0-160-15,0 4 128 0,-2 4-128 0,1 4 128 16,1 2 32-16,-4 8 0 0,-5 7 0 0,-1 6 0 0,2 2-32 0,-1 6-128 15,-7 3 192-15,-2 5-64 0,0 5-128 16,-7 1 0-16,-5 1 0 0,-3 3 0 0,-1 4 0 0,-6 1 128 16,-8 1-128-16,-4 0 0 0,-2 0 0 0,-2 2 0 15,2 3 128-15,-6 2-128 0,-3 1 0 0,-3 4 0 16,-1 4 0-16,-1 1 0 0,1-2 0 0,-5 1 0 16,-1-3-176-16,0 1 176 0,-4-1-304 0,3 2 32 15,-3 2 0-15,0-4 0 16,-3-3-512-16,-2-3-112 0,1-3 0 0,-1-2-16 15,-1-4-1328-15,-5-3-272 0,-2-5-48 0,-1-3-10304 0</inkml:trace>
  <inkml:trace contextRef="#ctx0" brushRef="#br1" timeOffset="151950.454">15971 17176 8287 0,'-14'-5'736'0,"6"2"-592"0,-1-3-144 0,1 0 0 0,1 0 4928 0,5-4 960 16,3 0 192-16,2-5 48 15,1-7-5632-15,3-2-1136 0,7-3-208 0,1-3-48 0,0-4 704 0,2-3 192 16,2 0 0-16,2-2 0 0,2 0 336 0,1-7 112 15,1-6 0-15,4 0 16 0,2 0-208 0,3 3-32 16,2 3-16-16,6 0 0 0,4 2 240 0,2-3 32 16,1 2 16-16,2 0 0 0,-1-2-176 0,8 0-48 15,5-1 0-15,3 2 0 0,-1-2-48 0,3 1-16 0,-2 5 0 16,4-4 0-16,4-2-64 0,3-1-16 0,3 2 0 16,0 1 0-16,-1 1-128 0,-1 1 0 0,-1 4 0 0,5 3 0 15,8 1 144-15,-6 3-144 0,-2 2 160 0,0 5-160 16,3 2 208-16,0 6-48 0,-4 1-16 0,-2 6 0 15,-2 5 0-15,-1 5 0 0,1 3 0 0,-1 7 0 16,0 4-144-16,-1 2 0 0,-4 5 144 0,2 2-144 16,-1 4 0-16,0 0 0 0,-2 2 0 0,-3 4 128 15,-6 3-128-15,-1 6 176 0,2 3-176 0,-5 2 192 16,-6 3-192-16,-1 1 0 0,3 2 0 0,-4 0 0 16,-5-2 0-16,-6 5 0 0,-2 6 192 0,1-1-64 15,0-5-128-15,-3 0 0 0,-3-3 0 0,0 0 0 16,-2-1 0-16,0-1 0 0,-2-1 0 0,-4 1 128 15,0-4 64-15,-3-4 16 0,-1-4 0 0,-2-1 0 0,-3-5 224 16,-1-4 32-16,-3-4 16 0,1 2 0 0,-4-3-80 0,-2-2-16 16,2-4 0-16,-3 1 0 0,2-1-208 0,-2-3-48 15,-2-4-128-15,2-3 192 0,-4-7-192 0,0 0 144 16,0 0-144-16,0 0 128 0,0 0 0 0,0 0 0 16,0 0 0-16,0 0 0 0,0 0-128 0,0 0 160 15,0 0-160-15,0 0 160 0,0 0-160 0,0 0-256 16,0 0 64-16,0 0 16 15,0 0-1264-15,-11-5-256 0,1-2-48 0,1-1-14464 0</inkml:trace>
  <inkml:trace contextRef="#ctx0" brushRef="#br1" timeOffset="166924.291">22881 1723 13823 0,'0'0'1216'0,"-10"-4"-960"16,1 3-256-16,0 0 0 0,-1-1 496 0,1 1 48 15,-2 0 16-15,0 1 0 0,-1 1-368 0,0 1-192 16,-2-1 192-16,-4 2-192 0,-3 3 272 0,1-4-48 16,-4 0-16-16,-1 3 0 0,-2 2 32 0,-2 1 0 15,-3-1 0-15,-1 0 0 0,-1 2 48 0,-4 1 16 16,-2 3 0-16,-4 1 0 0,-1 0 304 0,0 1 64 16,-1 2 16-16,0 5 0 0,4 4-64 0,1 3-16 15,3-1 0-15,3 2 0 0,2 1-208 0,0 0-32 16,-3 1-16-16,0 1 0 0,-2 0-208 0,-1 2-144 0,-2 3 192 15,2 7-192-15,-1 2 128 0,2 3-128 16,0 6 0-16,0-3 0 0,1 0 144 0,-4 1-144 0,-2 1 0 16,1 1 144-16,0 0 48 0,2 2 16 0,4 4 0 0,3 2 0 15,-1-2-32-15,3 2-16 0,0 2 0 0,4 5 0 16,2-2-32-16,2-1 0 0,-4 0 0 0,4 3 0 16,2 3-128-16,0 1 0 0,-4-1 0 0,5-3 128 15,4-2-128-15,1-3 0 0,0-3 0 0,4 1 0 16,4 2 0-16,0-2 128 0,2-3-128 0,4-3 0 15,2-3 128-15,1 0-128 0,-1-1 0 0,4 2 128 16,1 1-128-16,3 1 0 0,1-2 0 0,2-1 0 16,3 0 0-16,2-1 0 0,4-1 0 0,1 4 0 15,-2 2 0-15,2 0 0 0,0-3 0 0,3-2 0 16,2-3 0-16,2 3 0 0,1-5 0 0,3 2 0 16,2-4 0-16,0 1 0 0,-2-1 0 0,3-5 0 15,5-2 0-15,-2-1 0 0,0-2 0 0,-1-2 0 0,-1-5 0 0,-1-2 0 16,2 1 0-16,-1 0 0 0,2-2 0 0,1 2 0 15,0-3 0-15,0-2 0 0,1-2 0 0,-4-2 0 16,-2-4 0-16,0-3 0 0,-2-1 0 0,3-4 0 16,2-4 0-16,1-4 0 0,3 0 144 0,0-3 0 15,-6-5 0-15,5 1 0 0,4 2 0 0,-1-3 0 16,-1-1 0-16,0-6 0 0,-1-7-16 0,2-2-128 16,1 0 192-16,2 0-64 0,-2 0 48 0,1-1 0 15,-2 0 0-15,-1-3 0 0,-3-3-16 0,-2-2 0 16,0-1 0-16,-2 0 0 0,-2-3-160 0,4-5 192 15,1-2-192-15,-5 0 192 0,-4 1-192 0,2-2 0 0,1-2 0 16,-2-2 0-16,-4-4 128 0,1-2-128 16,-5-3 0-16,1-1 128 0,-3-2-128 0,0 2 0 0,-3 1 144 15,0 0-144-15,1 1 144 0,-1-2-144 0,1-3 192 0,1 2-192 16,-4 0 288-16,3 1-48 0,0-1-16 0,-3 1 0 16,-2-5 32-16,-3 0 16 0,-3 0 0 0,1 0 0 15,0 1 48-15,-1 3 0 0,-2-1 0 0,1 2 0 16,-3-1 48-16,4 3 16 0,-1 0 0 0,-2 3 0 15,-2 0-176-15,0 2-16 0,-2-2-16 0,-2 2 0 16,1-1-176-16,-2-1 0 0,-1-2 0 0,1 3 0 16,1 4 0-16,-1-2 0 0,-4 1 0 0,4 0 0 15,-2 0 0-15,-1 1 0 0,0-2 0 0,-2 5 0 16,5 3 0-16,-1-1 0 0,-2 2 0 0,0 3 0 16,1 0 0-16,1 1 0 0,-2 0 0 0,-2 1 128 15,1 3 32-15,-3 5 0 0,3 3 0 0,-5-3 0 0,-3-4 16 16,-1 2 0-16,1 5 0 0,0 1 0 0,-2-1-176 0,1 0 0 15,1 1 0-15,-2 1 128 0,1 2-128 0,-2 1 0 16,0-1 0-16,-1 0 0 0,0-3 0 0,-3 2 0 16,-4-1 0-16,0 2 0 0,1 0 0 0,-7 5 0 15,-2 2 0-15,-3 1 0 0,0 1 0 0,-2 3 0 16,-1 0 0-16,-1 4 0 0,0 4-160 0,-3 3 160 16,-5 3-208-16,-1-1 80 15,-8 1-1024-15,6 5-208 0,-1 3-48 0,6 0-8800 16,4-3-1760-16</inkml:trace>
  <inkml:trace contextRef="#ctx0" brushRef="#br1" timeOffset="167878.317">20941 3678 8287 0,'-13'-5'368'0,"5"4"80"0,0 1-448 0,0 3 0 0,8-3 0 0,0 0 0 15,0 0 1488-15,0 0 224 0,0 0 32 0,0 0 16 16,0 0-688-16,0 0-144 0,0 0-32 0,13 3 0 16,-1 2-240-16,0-1-48 0,-2 2-16 0,1 1 0 15,-2 2-160-15,1-1-48 0,-1-3 0 0,-2 3 0 16,2 2 160-16,-1 0 32 0,0 0 0 0,-1 2 0 16,1 3 80-16,0 1 32 0,-2-3 0 0,2 2 0 15,1 3-160-15,1 0-16 0,0-3-16 0,1 3 0 0,2 0-176 16,1 4-16-16,0 0-16 0,4-2 0 0,3-3-112 0,1-2-32 15,3 4 0-15,1-2 0 0,1 2-144 16,4 1 192-16,3 0-192 0,3-1 192 0,3-1-192 0,0-2 128 16,-4-1-128-16,3 1 128 0,0 0-128 0,3-2 0 15,3-1 0-15,0 1 128 0,1-3-128 0,1 0 0 16,1-1 144-16,-3 0-144 0,-1-1 128 0,-3 0-128 16,0 0 128-16,2-3-128 0,0-2 160 0,1 1-32 15,-1-1-128-15,2 2 192 0,2-1-64 0,0 2 0 16,-2-5-128-16,0 0 192 0,-1-2-192 0,1-1 176 15,1-2-176-15,1 1 160 0,5-3-160 0,0 1 128 16,0 0-128-16,0-3 128 0,3-2-128 0,-2-2 0 16,2-2 144-16,-1 0-144 0,2-3 0 0,0 2 0 15,0 0 0-15,-3 1 128 0,-2 1-128 0,-4-2 0 0,-1 1 128 16,-4-1-128-16,-2-3 0 0,-3 0 0 0,-2-1 0 16,-2 4 128-16,-1 3 0 0,-2-1 0 0,0-3 0 0,-5 1 0 15,0-1 64-15,-1-1 0 0,-5 1 16 0,0 0 0 16,-4-2 0-16,1 3 0 0,-2 4 0 0,-1-1 0 15,-2 0-208-15,-1 2 144 0,0 2-144 0,-4 2 128 16,2-3-128-16,-5 2 0 0,-1-2 0 0,-2 8 0 16,0 0-1168-1,0 0-176-15,0 0-16 0,-5-3-12464 0</inkml:trace>
  <inkml:trace contextRef="#ctx0" brushRef="#br1" timeOffset="168991.854">20911 3769 1839 0,'0'0'0'0,"0"0"160"0,0 0-160 0,0 0 0 16,-9-5 0-16,1 2 0 0,1 1 2464 0,2 1 464 15,5 1 80-15,0 0 32 0,0 0-1888 0,0 0-368 16,-7-7-80-16,7 7 0 0,0 0 128 0,0 0 48 15,-5-4 0-15,5 4 0 0,0 0-80 0,0 0-16 16,-2-11 0-16,2 3 0 0,0 8-272 0,3-7-48 16,2-3-16-16,5 3 0 0,1-2 0 0,5 0 0 15,4-2 0-15,-1-1 0 0,4-1-64 0,-1 0 0 16,2-2-16-16,0 2 0 0,2 2 16 0,-1 2 16 0,3-1 0 16,3-1 0-16,1-2 16 0,0 2 0 0,-1 1 0 0,0 2 0 15,-3 0-176-15,-1 1-48 0,2 2 0 0,-3-1 0 16,2 0-192-16,-2 0 144 0,-2 1-144 0,1 1 128 15,2 3-128-15,-4 0 0 0,0 1 0 16,0-1 128-16,0 0-128 0,4 0 0 0,0 1 0 16,0 0 0-16,-1 0 0 0,1 1 0 0,1 1 0 0,3-1 0 15,0 0 0-15,-2 2 0 0,0-1 0 0,1-1 0 16,-1-1 0-16,2 1 0 0,-4 1 144 0,0 0-144 16,2-1 0-16,-1 2 0 0,2-1 0 0,0 1 128 15,-5 0-128-15,1 2 176 0,0-1-176 0,-1 2 192 16,-1 1 0-16,0 1 16 0,1 1 0 0,-1 0 0 0,-3-2-80 15,2 1-128-15,-1-1 176 0,0 2-176 16,0 0 128-16,-1 0-128 0,2-1 0 0,-1 0 0 0,0-1 0 16,1 1 0-16,1-1 128 0,0 1-128 0,3 2 0 0,-2 1 0 15,1 0 128-15,1-2-128 0,1-4 0 0,-3 0 0 16,-2 5 128-16,0 0-128 0,0 0 128 0,-4 0-128 16,-2 0 192-16,2-1-192 0,-1 1 256 0,-2 1-64 15,2-1-16-15,-3 1 0 0,2-1-48 0,-1 0-128 16,1 0 192-16,-1 0-64 0,-2 0-128 0,2 0 0 15,-2-2 0-15,1 3 128 0,-2-1 16 0,-2 0 0 16,0 1 0-16,-3-1 0 0,1 1 112 0,2 1 0 16,2-3 16-16,-1 1 0 0,3 1 48 0,-3-1 0 15,-2 0 0-15,1-3 0 0,1-1-16 0,0-1 0 16,-2 1 0-16,-4 1 0 0,3-1 16 0,-3 1 16 0,-1 0 0 16,1 1 0-16,-1-1-64 0,-5-7-16 0,6 7 0 15,-1 1 0-15,-5-8-32 0,6 10-16 0,1-1 0 0,-7-9 0 16,0 0-64-16,4 6-16 0,-4-6 0 0,0 0 0 15,5 8-128-15,0-1 192 0,-5-7-192 0,0 0 192 16,0 0-192-16,0 0 0 0,7 5 0 0,-7-5 0 16,0 0 0-16,0 0 0 0,7 6 0 0,-7-6 0 15,0 0-192-15,0 0-32 0,0 0 0 0,9-2 0 32,-2-6-1552-32,-1 2-304 0,-6 6-64 0</inkml:trace>
  <inkml:trace contextRef="#ctx0" brushRef="#br1" timeOffset="174564.747">23413 2320 18431 0,'0'0'1632'0,"-5"5"-1312"0,-4 0-320 16,2-2 0-16,-2-3 128 0,9 0-128 0,-10 6 160 0,3-2-160 16,-1-2 0-16,8-2 0 0,-5 9 0 0,5-9 0 15,0 0 144-15,0 0 48 0,0 0 0 0,0 0 0 16,0 0 576-16,0 0 112 0,5 7 16 0,3-5 16 15,2-3 352-15,-2-3 64 0,2 1 16 0,2-3 0 16,-2-3-448-16,2-1-96 0,3-3-16 0,0-1 0 16,1 3-160-16,1 0-48 0,1-1 0 0,2-2 0 15,0-4-80-15,4 2-32 0,0 1 0 0,4-4 0 16,2-1-16-16,1 1-16 0,1 2 0 0,-1-3 0 16,-4 0-96-16,3-1-16 0,1 0 0 0,-3 0 0 15,-1-2-64-15,1 1 0 0,3 1-16 0,-1 2 0 16,-3-1-48-16,0 1-16 0,-4 0 0 0,1 4 0 15,0 2-176-15,0-1 192 0,0-1-192 0,-4 2 192 0,-3 0-192 16,-3 3 128-16,-1 0-128 0,0 1 128 0,1-1-128 16,-4 4 0-16,-4 0 144 0,1 1-144 0,-1 0 0 15,1 0 128-15,-2 0-128 0,-5 5 0 0,0 0 0 0,0 0 0 16,0 0 0-16,0 0 0 0,0 0 0 0,0 0-208 16,0 0 48-16,0 0 16 0,0 0-208 0,0 0-32 15,0 0-16-15,0 0 0 16,0 0-496-16,0 0-112 0,0 0-16 0,0 0 0 15,0 0-2144-15,0 0-432 0</inkml:trace>
  <inkml:trace contextRef="#ctx0" brushRef="#br1" timeOffset="175179.429">23865 1604 20271 0,'-9'0'1792'0,"9"0"-1424"0,-10 4-368 0,4 0 0 0,-2-2 368 0,8-2 0 0,-8 4 0 0,8-4 0 15,0 0-80-15,0 0-16 0,0 0 0 0,0 0 0 16,0 0 240-16,0 0 64 0,0 0 0 0,9 5 0 16,1-2 64-16,2-2 0 0,0-3 16 0,2 0 0 0,0 0-48 15,2 1-16-15,2-1 0 0,3 0 0 0,-1-1-48 0,3-1-16 16,1 1 0-16,0 1 0 0,-4-1-80 16,6 3 0-16,1 0-16 0,0 0 0 0,-1 0-96 15,-2 0-16-15,0-2 0 0,-2 2 0 0,-1 2-112 0,-5 1-16 16,1-1-16-16,-1 0 0 0,-1-1-176 0,0 2 192 15,-2 0-192-15,-2 0 192 0,0-1-192 0,0 2 160 16,-3-1-160-16,1 1 160 0,0 1 0 0,-1-1 0 16,-1 2 0-16,-7-6 0 0,0 0 32 0,5 8 0 15,0 0 0-15,-1 2 0 0,1-1-16 0,-4 2 0 16,-2 0 0-16,-3 2 0 0,2 2 0 0,-3 2 0 16,-5 2 0-16,1 2 0 0,-3 1 64 0,1 3 16 0,-2 0 0 15,-2 3 0-15,1 0 0 0,1 1 16 0,-3-1 0 16,2 0 0-16,-1-2-16 0,-2-1 0 0,-3-3 0 15,3-3 0-15,0-1-64 0,0 0-32 0,-1-5 0 0,2-1 0 16,1-1-160-16,3 2 192 0,2-1-192 16,0-4 192-16,1 0-192 0,2-5 0 0,7-3 0 0,0 0-176 31,0 0-2032-31,4-8-416 0,6 0-64 0,1 0-12848 0</inkml:trace>
  <inkml:trace contextRef="#ctx0" brushRef="#br1" timeOffset="175963.139">23422 3386 8287 0,'-13'0'368'0,"13"0"80"0,-9 0-448 0,2-1 0 15,1 0 0-15,6 1 0 0,0 0 2928 0,0 0 496 16,0 0 96-16,0 0 32 0,0 0-2768 0,0 0-544 15,0 0-112-15,0 0-128 0,0 0 608 0,10 0 32 16,2-1 0-16,-2-1 0 0,-1 0 112 0,4-1 16 16,2 0 16-16,1 0 0 0,2 1-80 0,2 1-32 15,2 0 0-15,1-2 0 0,3-1-224 0,3 2-32 16,-3 0-16-16,5 1 0 0,2-1-16 0,-1 1-16 16,-3 1 0-16,0 0 0 0,1 0-48 0,0 0-16 0,-1 0 0 15,1 0 0-15,1 0-48 0,0 0-16 16,-2-3 0-16,-2 2 0 0,-6-1-80 0,5 1-16 0,1 0 0 15,-2 0 0-15,-2-1 32 0,-2-1 0 0,0 2 0 0,-1 2 0 16,-4-1-48-16,-1 0-128 0,-4-1 192 0,3 1-64 16,-3 1-128-16,0-2 0 0,-4-2 144 0,-7 3-144 15,10-1 0-15,-1 2 0 0,0 1 0 0,-9-2 0 16,0 0-176-16,0 0-96 0,0 0-32 0,11 1 0 16,-5 0-432-1,-6-1-96-15,0 0 0 0,0 0-16 0,10 4-1712 0,-10-4-352 16,0 0-64-16</inkml:trace>
  <inkml:trace contextRef="#ctx0" brushRef="#br1" timeOffset="176473.881">24300 3054 21183 0,'-8'-9'944'0,"8"9"192"0,-7-6-912 0,7 6-224 16,-7-3 0-16,7 3 0 0,0 0 288 0,0 0 16 16,0 0 0-16,0 0 0 0,0 0-112 0,0 0-32 15,0 0 0-15,0 0 0 0,0 0 96 0,0 0 32 16,12 3 0-16,-2 2 0 0,0 0 48 0,2 1 16 0,4 4 0 15,2 0 0-15,-2 1 176 0,4 3 48 0,2-1 0 0,1 1 0 16,1 1-128-16,-2 0 0 0,-3-1-16 0,2 3 0 16,-1 0-16-16,-3 0 0 0,-1-2 0 0,-2-1 0 15,-2-2-96-15,0-4-32 0,-3 3 0 0,0 0 0 16,0 0 96-16,-3-1 0 0,0-1 16 0,0 1 0 16,-1-1-144-16,-1-3-48 0,-4-6 0 0,2 8 0 15,-1 2 0-15,-1-10 0 0,0 0 0 0,-1 9 0 16,0 0 48-16,-1-1 0 0,2-8 0 0,-4 11 0 15,0 0-16-15,-2 0 0 0,-1-1 0 0,-2 1 0 16,3 1 80-16,-5-1 32 0,-5 3 0 0,1-2 0 16,0 1-32-16,-1 1-16 0,1-2 0 0,-3 2 0 15,-4-3 16-15,1 0 16 0,3-2 0 0,-1 1 0 0,1-1 48 16,-2 0 16-16,3 0 0 0,0-3 0 0,2-1-144 0,1 1-16 16,-2-1-16-16,2-1 0 0,-1 1-96 0,0-2 0 15,2 0-128-15,0-2 192 0,-5-1-192 0,5 0 0 16,0 0 0-16,1 2 0 0,-1 2 0 0,2-2 0 15,2 0 0-15,9-2 0 16,-8-2-448-16,8 2 0 0,0 0 16 0,0 0 0 16,0 0-1296-16,0 0-272 0,0 0-48 0,13-2-16 15,3-4-752-15,1 2-160 0,3 1-32 0</inkml:trace>
  <inkml:trace contextRef="#ctx0" brushRef="#br1" timeOffset="181464.499">7638 15900 16287 0,'-10'-6'720'0,"10"6"160"0,-8-3-704 0,0 1-176 16,1-1 0-16,1 0 0 0,2 0 144 0,-4-1 0 15,2 1 0-15,-4 0 0 0,-1 0 112 0,2 0 0 16,-3 0 16-16,2 2 0 0,1 1 48 0,0 1 16 16,-2 0 0-16,0 4 0 0,-1-2 80 0,1 2 16 15,2 2 0-15,-4 1 0 0,-2-1-96 0,-1 2-16 0,3 2 0 0,-1 3 0 16,-2 1 32-16,3 0 0 0,0-1 0 0,3 4 0 15,-1 2-80-15,5 2-16 0,-1 2 0 16,4 2 0-16,0 3 64 0,2-3 16 0,5 1 0 0,1-1 0 16,4 1-48-16,3-3-16 0,-1-2 0 0,4-1 0 15,4-3 32-15,-1-1 0 0,0-2 0 0,1 1 0 16,1-3-48-16,1-4 0 0,0-5 0 0,0 2 0 16,0 1-96-16,2-1-32 0,3-1 0 15,-2-2 0-15,-6-3 16 0,3 0 0 0,0-2 0 0,2 1 0 16,0-1 48-16,-1-1 0 0,-1-5 0 0,1 3 0 15,-2 0-16-15,-1-1 0 0,-1-3 0 0,-2 0 0 16,-1-1 16-16,-2 0 16 0,-2-1 0 0,-1-1 0 16,0-3 96-16,-1-3 16 0,-3-2 0 0,0 4 0 0,-1 2 48 0,-2-2 16 15,0-4 0-15,-1 4 0 0,-1 3-208 0,-1 1-48 16,-1-1 0-16,-1 2 0 0,-1 2-128 16,1 0 0-16,0 1 0 0,2 8 0 0,-2-10 0 0,2 10-144 15,0 0 0-15,0 0 0 16,-2-8-448-16,2 8-96 0,0 0-16 0,0 0 0 15,5-5-1792-15,-5 5-384 0,7-4-64 0,-7 4-7936 0</inkml:trace>
  <inkml:trace contextRef="#ctx0" brushRef="#br1" timeOffset="181831.744">7670 16071 14735 0,'0'0'640'0,"-10"0"160"0,0 0-640 0,10 0-160 0,0 0 0 0,0 0 0 15,0 0 1776-15,0 0 320 0,0 0 64 0,0 0 16 16,0 0-1520-16,0 0-288 0,9-5-64 0,5 0-16 15,2-2-64-15,5-3-16 0,0 0 0 0,2 0 0 16,4 0 112-16,-3-1 0 0,1-3 16 0,3 4 0 16,-4 0-16-16,0 0 0 0,-1 0 0 0,0 1 0 0,0 2-32 0,2 0-16 15,0 4 0-15,-1 0 0 0,-4 3 176 16,-1 4 16-16,0 3 16 0,-2 3 0 0,-1 1 64 16,1 5 16-16,-3 1 0 0,1 2 0 0,-1 3-128 0,-4 1-32 15,-3 2 0-15,-1 3 0 0,-2 1-32 0,0 0-16 16,-5 2 0-16,-2-2 0 0,1-2-96 0,-2 0-32 15,-3-4 0-15,-2-1 0 0,4-3-96 0,-3 2-128 16,0 0 176-16,0 0-176 16,1-1-976-16,0-2-304 0,0-1-64 0</inkml:trace>
  <inkml:trace contextRef="#ctx0" brushRef="#br1" timeOffset="184048.327">23409 3517 15775 0,'0'0'704'0,"0"0"128"0,0 0-656 0,0 0-176 16,0 0 0-16,0 0 0 0,-8 1 720 0,8-1 112 16,0 0 32-16,0 0 0 0,0 0-160 0,0 0-48 15,0 0 0-15,0 0 0 0,-7-1-80 0,7 1 0 16,0 0-16-16,0 0 0 0,0 0-64 0,0 0-16 15,0 0 0-15,0 0 0 0,0 0 32 0,0 0 16 16,0 0 0-16,0 0 0 0,0 0-80 0,1-8-32 0,3 0 0 0,1 3 0 16,3 0-48-16,2 1-16 0,-1 0 0 0,3 0 0 15,2 2 80-15,5-1 16 0,4 0 0 16,0-2 0-16,4 2-64 0,4 0 0 0,3-1 0 0,3 2 0 16,1 0-144-16,0 1-48 0,-1-1 0 0,0-1 0 15,0 1-64-15,-1 1-128 0,-1-3 176 0,1 0-176 16,1 1 192-16,-3 0-64 0,-2 2 0 0,-3-4-128 15,0 1 192-15,0 1-64 0,-4 0 0 0,-1 2-128 16,-1-1 176-16,-2 1-176 0,-2 1 160 0,-2-1-160 16,-1 0 144-16,-1 0-144 0,1 0 128 0,-2-1-128 15,-1 0 0-15,1 1 0 0,0 0 128 0,-3-1-128 16,0-1 0-16,1-1 0 0,1 2 0 0,-2 0 128 16,0-1-128-16,-1 1 0 0,-1-1 0 0,-9 3 0 15,7-3-256-15,-7 3-64 0,0 0-32 0,10-1 0 16,-2 0-1456-16,-8 1-304 0,0 0-48 0,0 0-6576 15,0 0-1312-15</inkml:trace>
  <inkml:trace contextRef="#ctx0" brushRef="#br1" timeOffset="184470.146">24084 3123 22287 0,'0'0'976'0,"0"0"224"0,-7-7-960 0,3 5-240 0,4 2 0 0,0 0 0 16,0 0 528-16,0 0 64 0,0 0 16 0,0 0 0 15,10-2-128-15,5 2-32 0,3 2 0 0,6 0 0 16,5-2-208-16,2 4-48 0,0-2-16 0,1 2 0 16,0 0-176-16,0 0 160 0,0 0-160 0,0 2 160 15,1 2-160-15,1 0 0 0,-1 2 0 0,-2 2 128 16,-6 2 32-16,0 1 0 0,1-2 0 0,-6 5 0 16,-3 3 80-16,-3 2 16 0,-1 1 0 0,-7 1 0 0,-1 2 176 15,-5 1 32-15,-4 2 16 0,-2-1 0 0,-3 0 32 0,-5-1 0 16,-5-2 0-16,0-1 0 0,3-1-224 0,-2-4-32 15,-5-1-16-15,1-1 0 0,0-3-48 16,2 1-16-16,1-3 0 0,2-1 0 0,0-2-176 0,3-3 0 16,3 1-192-16,1-5 192 15,0-3-2960-15,1-4-480 0</inkml:trace>
  <inkml:trace contextRef="#ctx0" brushRef="#br1" timeOffset="185263.707">23200 2468 15663 0,'-4'8'1392'0,"0"0"-1120"15,-4-3-272-15,3 2 0 0,5-7 192 0,-5 10 0 16,-3-1-16-16,3-3 0 0,5-6 64 0,0 0 16 15,-4 8 0-15,4-8 0 0,-12 4 272 0,12-4 64 16,0 0 16-16,0 0 0 0,0 0 32 0,0 0 0 16,0 0 0-16,0 0 0 0,0 0 192 0,0 0 64 15,-8-7 0-15,5 0 0 0,3 7 48 0,2-10 16 0,1 0 0 0,3-2 0 16,-2 1-160-16,8-3-32 0,2-5 0 0,6 0 0 16,7 2-192-16,0-4-32 0,3-4-16 15,2-1 0-15,2-2-208 0,1-1-64 0,4 3 0 0,2-4 0 16,3 0-64-16,4 0 0 0,1-1-16 0,0-1 0 15,-4-2 0-15,-4 1 0 0,-1 2 0 0,-4-1 0 16,-3-2-176-16,-1 1 192 0,-2 2-192 0,-3 6 192 16,-3 4-64-16,0 3-128 0,-1-1 192 0,-2 3-64 15,-5 1-128-15,0 3 160 0,2 1-160 0,-1 0 160 16,-3 1-160-16,-1 1 128 0,-4 2-128 0,2 0 128 16,1-1-128-16,0 1 0 0,-6 2 0 0,0 0 0 15,1 2 0-15,-7 3 0 0,0 0 0 0,0 0-176 16,0 0-320-16,0 0-64 0,0 0-16 0,0 0 0 15,0 0-1600-15,0 0-320 0,0 0-64 0,-11 2-6016 16,-2 1-1216-16</inkml:trace>
  <inkml:trace contextRef="#ctx0" brushRef="#br1" timeOffset="185640.007">23502 1796 19007 0,'-16'1'832'0,"6"1"192"0,2 0-832 0,8-2-192 0,-10 0 0 0,10 0 0 16,-8 3 256-16,8-3 16 0,0 0 0 0,0 0 0 15,0 0 288-15,0 0 48 0,7-8 16 0,2 0 0 16,2-2-208-16,5 0-32 0,7-1-16 0,1-1 0 15,0-2 80-15,7 0 32 0,2 0 0 0,2 1 0 16,0 1 0-16,0 1 0 0,-1 1 0 0,0-1 0 16,0-1 48-16,-1-1 16 0,0 1 0 0,0 0 0 15,3-1-16-15,-2 1 0 0,-3 2 0 0,0 1 0 16,1 2-80-16,-1-1 0 0,-3 2-16 0,-3 3 0 16,-3 2-112-16,-3 3 0 0,-4 1-16 0,-3 4 0 15,-1 0-112-15,-2 3-32 0,-2 2 0 0,-3 3 0 16,-3 4-32-16,-1 2 0 0,1 2 0 0,-2 1 0 15,-2 2 64-15,1 1 0 0,-1-2 0 0,0 3 0 0,1-1-192 0,0 2 0 16,-1-1 0-16,2 0 0 0,-1-3 0 0,1-1 0 16,0 0 0-16,-2 0 0 0,-1-2 192 0,1-3-64 15,1-1 0-15,0-3 0 0,-1-1-128 0,-2-3-176 16,-1 0 48-16,3 0-10400 16,2-2-2080-16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4:42.00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21226 5617 9215 0,'11'-8'400'0,"-2"5"96"0,1 3-496 0,1 0 0 0,4-1 0 0,-1 3 0 15,-5 2 1824-15,4 1 272 0,-2-3 48 0,-3 0 16 16,-8-2-1632-16,0 0-320 0,0 0-64 0,0 0-16 16,0 0 112-16,0 0 16 0,8 4 0 0,-8-4 0 15,0 0-96-15,0 0-16 0,0 0 0 0,0 0 0 16,0 0-144-16,-9-2 0 0,-4-2 0 0,-3 0 0 16,-3 2 0-16,-3-1 0 0,0-3-176 0,-1 2 176 15,0 2 0-15,1-1 0 0,0-3 0 0,-1-2 0 16,-2 0 0-16,-1 0 144 0,-3 1 0 0,0-2 0 15,-2-5 320-15,-1 4 64 0,-1 0 16 0,-3 4 0 16,-4-3-16-16,-1-1 0 0,-3 0 0 0,-1-1 0 0,0 2-80 16,-5 1-32-16,-7 2 0 0,0 1 0 0,-1-3-128 15,-4 0-32-15,0 2 0 0,-5 0 0 0,-2-1-96 16,-1 1-32-16,-3 1 0 0,0 0 0 0,-1-2-128 0,1 2 128 16,2-1-128-16,-4 2 128 0,-2 0-128 0,2-2 0 15,1-1-160-15,2 1 160 0,-3-2 0 0,0 3 0 16,-2-1 128-16,1 2-128 0,2-2 160 0,1 2-160 15,-2-1 128-15,-1 0-128 0,-1-2 272 0,2 1-16 16,2 2-16-16,2-2 0 0,4 0 0 0,-3 1 0 16,-6 2 0-16,1 0 0 0,1 2-112 0,3 2-128 15,-1-1 176-15,0-1-176 0,-2 0 0 0,-2 0 0 16,3 1 0-16,2 1 0 0,3 1 0 0,-1 1 0 16,-5-1 0-16,2-1 0 0,2 1 0 0,1-1 0 15,3 1 0-15,1-2 0 0,1-2 128 0,-2-1-128 0,0 2 0 16,2 0 0-16,2 3 0 0,1 0 0 0,2-2 0 0,-1-2 0 15,0 2 0-15,-3 0 0 0,1 2 0 16,3 0 0-16,2 0 0 0,2 1 0 0,1-2 0 16,1 1 0-16,-1 0 0 0,-1 1 0 0,0 2 0 0,0-2 0 15,4-1 0-15,2 2 0 0,1 0 0 0,-1 0 0 16,1 0 128-16,-2 1-128 0,-2 2 0 0,1-1 0 16,3-1 0-16,1 1 0 0,1 1 128 0,3 0-128 15,-1 1 0-15,3 3 0 0,-2 0 0 0,-1-1 0 16,-3-2 0-16,3-2 0 0,0 0 0 0,-1 2 0 15,0 3 0-15,3 1 0 0,3 1 0 0,-2-2 0 16,2-2 128-16,-3 2-128 0,0 0 0 0,3 2 0 16,-2-1 0-16,2 1 0 0,1 0 0 0,0 2 0 15,2 4 144-15,2-2-144 0,2-1 0 0,2 2 144 16,2 1-144-16,-1 0 0 0,-1-2 0 0,2 3 0 16,0-2 0-16,1 0 0 0,1 4 0 0,2 2 0 0,-2 0 0 0,2 1 0 15,2-3 0-15,2 1 0 0,4-1 0 0,1 0 0 16,2 1-192-16,3 0 192 0,2-1-192 0,3 0 192 15,0 0-160-15,3-2 160 0,3-1 0 0,3 1 0 16,1 1-128-16,2-1 128 0,3-2 0 0,-2 0 0 16,3-2 0-16,4 5-144 0,2 3 144 0,0 0 0 15,-1-2 0-15,3 2 0 0,2 0 0 0,3-1 0 16,1-1 0-16,3 2 128 0,3 0-128 0,-1 0 0 16,2 0 128-16,0 0-128 0,1-2 128 0,5-1-128 15,1-2 160-15,4 1-160 0,3 1 192 0,2-1-64 16,1-1-128-16,1-2 192 0,-2-1-192 0,5-1 128 0,-3 3-128 15,4-3 0-15,1-1 192 0,5 0-64 0,4 0-128 16,-2-1 192-16,-1-1-192 0,0-2 0 0,1-2 0 0,5 2 0 16,3 0 128-16,2 3-128 0,-2 1 0 15,3-3 144-15,-3-3-144 0,3-2 0 0,3 3 144 0,0 1-144 16,-4 2 0-16,3-3 0 0,1-5 0 0,1 4 128 16,2 0-128-16,2-1 0 0,-1 1 0 0,-1 0 128 15,0-4-128-15,5 2 0 0,2-4 0 0,-2 1 0 16,-1 1 0-16,-2-1 0 0,1 2 0 0,5-2 0 15,5-1 0-15,-5-1 0 0,-4-1 0 0,2 1 128 16,3-1-128-16,1 2 0 0,-3 0 0 0,1 1 0 16,0-6 0-16,2 3 0 0,2-2 0 0,-4 1 0 15,-5-1 0-15,0 1 0 0,3-1 0 0,2-1 0 16,0-1 0-16,-1 0 0 0,-3-2 0 0,2-1 0 16,3 0 0-16,-1 0 0 0,-7 1 0 0,2-3 0 0,2-2 0 0,-3 1 0 15,1 2 0-15,-4-1 0 0,-3-1 0 0,1-1 0 16,2 0 0-16,1 0 0 0,1-1 0 0,-2 1 0 15,-3-2 0-15,0 0 0 0,0-1 0 0,0 2 0 16,-2-1 0-16,-3 0 0 0,-6-1 0 0,0 0-128 16,-2 0 128-16,-2 1 0 0,-1-2 0 0,-1-1 0 15,-1 3 0-15,-5-1-128 0,-6 0 128 0,0-2 0 16,-4-1 0-16,-1 0 0 0,-5 2 0 0,0-1 0 16,1-1 0-16,-4-2 0 0,-5-2 0 0,1-1 0 15,-2 2 128-15,1-2-128 0,-2 3 176 0,-3-1-48 16,-6 3 0-16,-2-3 0 0,1-2-128 0,-3 0 0 15,-4 2 144-15,-1 1-144 0,-1 1 0 0,-3 2 144 16,0-2-144-16,-3 1 0 0,-1-2 0 0,-2 0 0 0,-5-1 0 16,0 2 0-16,-2-1-192 0,-2-2 192 0,-4-3-208 0,-1-1 80 15,-3 3 128-15,-1-3 0 0,-2 3 0 0,-2-1-128 16,-1-3 128-16,-1 2 0 0,-2-1 0 0,-1 2 0 16,-2 1 0-16,1 1 0 0,-1 2 128 0,-1-1-128 15,-1-1 0-15,-1-1 128 0,-5-2-128 0,1 2 0 16,-6 2 0-16,0 2 144 0,-2 2-144 0,-3-1 0 15,1 2 128-15,-4-3-128 0,0-1 0 0,-1 1 0 16,-4 0 0-16,0 3 0 0,-2 0 0 0,-2 1 0 16,2 1 0-16,-2 2 0 0,0 1-160 0,-4-1 160 15,-2-3 0-15,0 2 0 0,-1 1-144 0,0 0 144 0,4 3 0 16,-6 0 0-16,-2 2 0 0,-3-1 0 16,0-2 0-16,1 2 0 0,4 0 0 0,-6 1 0 0,-2-1-128 0,0-1 128 15,-5 1 0-15,5 0 0 0,4 1 0 0,-3 1 0 16,-3-4 0-16,1 1 0 0,-1 2 0 0,3-1 0 15,4 0 0-15,-1 0 0 0,-4 1 0 0,0 1 0 16,-1-1 0-16,4 3 0 0,1 0 0 0,-1 1-128 16,-6 1 128-16,3-3 0 0,4 3 0 0,4 0 0 15,3 1 0-15,0 2 0 0,-6 2 0 0,2 0 0 16,-1 0 0-16,4 0 0 0,4 0 0 0,3 0-128 16,-1 1 128-16,0-1 0 0,1-3-224 0,0 0 64 15,3 2 16-15,1 0 0 0,3 1-48 0,1 1-16 16,1-2 0-16,-3 0 0 0,0 0-16 0,-2-1 0 15,1 1 0-15,3 1 0 0,5 1 224 0,0 1-144 16,-1-1 144-16,1-2-128 0,-2-1 128 0,2 2 0 0,-1-1 0 16,1 1-128-16,0 3 128 0,0 0 0 0,3-1 0 0,0 1 0 15,2-1 0-15,-1 3 0 0,-2 1 0 0,1 2 0 16,-1 1 0-16,1 1 0 0,0-1 0 0,2 0 0 16,0 5 0-16,1-2 0 0,2 2 0 0,-1-1 0 15,-1 1 0-15,1-1-128 0,-3 2 128 0,4-1 0 16,3-3-160-16,1 2 160 0,-1-1-192 0,4 0 192 15,3-2-144-15,0-1 144 0,1 2 0 0,1 0-144 16,1-1 144-16,-1 0 0 0,0-2 0 0,1 2 0 16,-1 0 0-16,3 1 0 0,1 1 0 0,1 0 128 15,-4 0-128-15,5 0 0 0,0 1-128 0,2 2 128 16,2 2 0-16,-2 4 0 0,2 1 0 0,3 0 0 0,0 0 0 16,0 0-128-16,3 0 128 0,0 1 0 0,4-3 0 15,2-1 0-15,1-1 0 0,1 1-128 16,2 1-256-16,2 3-32 0,2 0-16 0,3 2 0 15,1-2-400-15,4 3-64 0,-1 1-32 0,2 1 0 16,2 1 320-16,3-2 64 0,3-4 16 0,3 1 0 0,2 1 368 0,4-3 160 16,1-1-128-16,4 0 128 0,4 4 128 0,2-2 96 15,2-1 32-15,2 0 0 0,1-1-64 0,5 0-16 16,5 0 0-16,2-2 0 0,5-3 144 0,2 1 16 16,0 1 16-16,5-3 0 0,0 1 0 0,4-3 0 15,4 1 0-15,3 1 0 0,2 0-144 0,0-2-16 16,3-1-16-16,0-1 0 0,7 1-48 0,0-1 0 15,0-1 0-15,4-2 0 0,4-3-128 0,1 1 0 16,0 0 0-16,1 0-176 0,4 1 176 0,-2 0-160 16,1-2 160-16,1 2-160 0,2 0-32 0,2-2-16 0,-3-3 0 0,-1 1 0 15,-2-1 208-15,4 1-176 0,3 1 176 0,-1-6-160 16,-1-2 160-16,1 2 0 0,1 2 0 0,-3-2 0 16,-4-2 0-16,3-4 176 0,3-2-48 0,0 0 0 15,-1 6 64-15,2-2 16 0,3-2 0 0,-2-5 0 16,-5-3-32-16,2-2-16 0,2 1 0 0,-5-3 0 15,-3-4-160-15,-1-1 128 0,2-1-128 0,0-3 128 16,-2-4-128-16,-2-3 0 0,-1-4 144 0,-3-1-144 16,-2-1 256-16,-3-1-32 0,-6-3 0 0,-2 1 0 15,0 0 80-15,-4 5 16 0,-2 4 0 0,-7-1 0 16,-6-1-144-16,-3 0-32 0,-2-1 0 0,-5 1 0 16,-7 4-144-16,-4 1 192 0,-4 2-192 0,-8 0 192 15,-5 1 16-15,-10 1 16 0,-5-1 0 0,-10 0 0 0,-8-1-96 0,-8 1 0 16,-12 1-128-16,-8 1 192 15,-9-2-1600-15,-8 3-336 0</inkml:trace>
  <inkml:trace contextRef="#ctx0" brushRef="#br0" timeOffset="2249.693">20152 9217 5519 0,'0'0'240'0,"0"0"64"0,-7 4-304 0,7-4 0 15,0 0 0-15,0 0 0 0,-7 4 1568 0,7-4 256 16,0 0 48-16,0 0 16 0,0 0-1312 0,-5 5-272 15,5-5-48-15,0 0-16 0,0 0-240 0,0 0 144 16,0 0-144-16,0 0 128 0,0 0 288 0,0 0 48 16,1 10 16-16,-1-10 0 0,0 0 432 0,0 0 96 15,0 0 16-15,3 10 0 0,-3-10 32 0,0 0 16 0,0 0 0 16,5 11 0-16,-3-2-176 0,-2-9-48 0,0 0 0 16,0 0 0-16,0 0-192 0,0 0-32 0,0 0-16 0,0 0 0 15,0 0 144-15,3-9 16 0,0-2 16 0,2-7 0 16,-1-7-160-16,-2 1-48 0,1-4 0 0,1-2 0 15,2-7-208-15,-3 1-48 0,0-1-16 0,3 0 0 16,0 0-96-16,0 1-16 0,0-3 0 0,-1-2 0 16,0 0 0-16,2-3-16 0,-5-4 0 0,0 3 0 15,0 3-48-15,1 3 0 0,0 1 0 0,0 2 0 16,-2 2 64-16,2 2 0 0,-1 0 0 0,-1 1 0 16,1 3-48-16,0-1 0 0,3 1 0 0,-4 1 0 15,-1 2 32-15,0 2 0 0,0 1 0 0,0 1 0 16,0 0-32-16,1 1 0 0,1 1 0 0,-1 5 0 0,-2 2-144 15,1 1 160-15,0-1-160 0,0 2 160 0,0 10-160 16,0 0 0-16,0 0 144 0,-1-7-144 0,1 2 0 0,0 5 144 16,0 0-144-16,0 0 0 0,0 0 0 0,0 0 0 15,0 0 0-15,-1 11 0 0,0 1 0 0,0 7 0 16,1 3 0-16,0 1 0 0,-1 3 0 0,-2 5 0 16,2 4 0-16,0-1 0 0,0 3 0 0,-1-1 0 15,0 5 0-15,-1-2 0 0,2 2 0 0,-1 1 0 16,0 1-128-16,1 3 128 0,0 2 0 0,1 0 0 15,0-2 0-15,0-1 0 0,-1-4 0 0,0 1 0 16,2-1 0-16,-2 1 0 0,-1-4 0 0,1 2 0 16,0 0 0-16,-1-2 0 0,0 0 0 0,2-7 0 15,0-3 0-15,0-2 0 0,1 1 0 0,-1-4 128 16,0-4-128-16,0-2 0 0,0 1 128 0,0-3-128 16,1-2 0-16,-1-1 0 0,1-1 144 0,0-3-144 0,-1-8 0 15,0 0 144-15,0 0-16 0,0 0 0 0,0 0 0 0,2-8 0 16,0-4 128-16,-1-5 0 0,-1-5 16 0,1-7 0 15,-1-3-64-15,1-3-16 0,2-2 0 0,-3-7 0 16,0-6-192-16,0 1 0 0,0 5 0 0,0 2 0 16,-2 2 0-16,2 2 128 0,0-2-128 0,-1 1 0 15,0-2 0-15,1-3 0 0,0-5 0 0,0 2 0 16,0 0 0-16,0 2 128 0,-1 0-128 0,0 1 0 16,-3-1 0-16,2-3 0 0,0 0 0 0,1 2 0 15,-1 1 0-15,0 5 0 0,0 6 0 0,1 3 0 16,-1 4 0-16,1 3 0 0,-1 2 0 0,-1 5 0 0,2 1 0 15,-2 3 0-15,2 2 0 0,0 1 0 0,-1 3 0 0,-1 2 0 16,3 5 0-16,0 0 0 0,0 0 0 0,0 0 0 16,0 0 0-16,0 0 0 0,-2 12-144 0,1 4 144 15,0 4-208-15,1 3 80 0,0 2 128 0,0 7 0 16,1 5-144-16,1 8 144 0,-2 5 0 0,-1 0-144 16,0 3 144-16,0 1 0 0,1 0 0 15,0 5 0-15,-1 5 0 0,-1 2 0 0,1 5 0 0,-2-5 0 16,0-5 0-16,0 1 0 0,2-1 0 0,-1-1 0 15,-3-2 0-15,2-7 0 0,1-9 0 0,1-3 0 16,-2-1 0-16,1-5 0 0,-2-5 0 0,0-3 0 16,2-3 128-16,0-1-128 0,0-3 128 0,1-6-128 15,1-12 176-15,0 0-176 0,0 0 256 0,0 0-64 16,0 0-16-16,1-12 0 0,1-8 0 0,0-5 0 0,0-6 0 16,1-7 0-16,-1-9-48 0,1-4-128 0,-2-7 192 15,4 2-64-15,0 6-128 0,2-1 0 0,-2 1 0 16,1-2 0-16,-2-3 0 0,2-2 0 0,1-4 0 0,0 2 0 15,-4 2 0-15,3-1 0 0,-4 2 128 0,0 0-128 16,0-1 0-16,-2 0 0 0,0-2 0 0,-1 7 0 16,2 3 0-16,2 7 0 0,-1 5 0 0,-1 5 0 15,-1 4 0-15,0 4 0 0,3 6 0 0,-2 2-176 16,-2 2 176-16,1 3-128 0,0 2 128 0,-2 3-128 16,2 6-32-16,0 0 0 0,0 0 0 0,0 0 0 15,0 0-336-15,0 0-64 16,0 0-16-16,2 14 0 0,-1 1-1632 0,0 2-336 0,2-1-64 15,-3 3-12448-15</inkml:trace>
  <inkml:trace contextRef="#ctx0" brushRef="#br0" timeOffset="2842.637">19782 8526 22111 0,'-16'9'1968'0,"8"-2"-1584"0,-2 1-384 0,2 2 0 15,0 1 0-15,2 0-256 0,-2 0 48 0,3 0 0 16,2 0 208-16,-1-3 0 0,4-8 0 0,0 0 0 15,-3 11 592-15,3-11 112 0,0 0 32 0,0 0 0 16,0 0 112-16,0 0 32 0,0 0 0 0,0 0 0 16,0 0 0-16,1-11 0 0,1-3 0 0,2-5 0 15,1-2-144-15,1-4-32 0,1-2 0 0,2-2 0 16,1-1-144-16,1 0-48 0,-3 1 0 0,5-3 0 16,0-5-96-16,1 2-32 0,0-3 0 0,2-3 0 15,-1-1-48-15,2 1-16 0,0 1 0 0,0-1 0 16,-3 1-96-16,4 1-32 0,2-3 0 0,-1 4 0 15,0 2-192-15,2 4 128 0,-2 4-128 0,0 1 0 0,-2 5 128 16,-2 4-128-16,-1 1 0 0,-3 3 144 0,0 3 48 16,-2 1 16-16,-2 2 0 0,1 3 0 0,-8 5-64 0,6-2-16 15,-6 2 0-15,0 0 0 0,9 0-128 0,-9 0 0 16,8 6 0-16,1 3-176 0,-1 1 176 0,2 3 0 16,-1 4 0-16,3 4 0 0,-1 2 0 0,2 3 128 15,2 2-128-15,0 0 0 0,-2 0 0 0,3 2 144 16,2 3-144-16,0 0 0 0,-1 0 192 0,-1 2-192 15,3 0 192-15,-2-2-192 0,0-2 240 0,2-1-64 16,-4 2-16-16,1-3 0 0,2-1 16 0,0-4 0 16,-2-5 0-16,0-1 0 0,0 1-48 0,-1-3-128 15,-1-2 192-15,-3-1-64 0,0-5-128 0,-3 1 192 16,-1-1-192-16,0 0 192 0,-1-5-192 0,-6-3 0 16,0 0 144-16,0 0-144 15,0 0-272-15,0 0-128 0,0 0-32 0,0 0-11808 0,-7-3-2368 16</inkml:trace>
  <inkml:trace contextRef="#ctx0" brushRef="#br0" timeOffset="12556.043">22288 14202 1839 0,'0'0'160'0,"0"0"-160"0,0 0 0 0,0 0 0 15,0 0 2336-15,6-3 432 0,-2 0 96 0,-4 3 16 16,0 0-1664-16,0 0-336 0,0 0-64 0,0 0-16 16,0 0 32-16,0 0 16 0,0 0 0 0,0 0 0 15,0 0-112-15,0 0-32 0,0 0 0 0,0 0 0 0,-9 3 16 16,1 0 0-16,2 2 0 0,6-5 0 0,-8 6-64 0,-1 1-16 15,-1 1 0-15,-2-1 0 0,-3 0-144 0,-2 2-48 16,1 2 0-16,-1 1 0 0,-5-3-64 0,1 2-32 16,1-3 0-16,0 4 0 0,0 3 32 0,0-3 0 15,1-2 0-15,-1 0 0 0,3 4-48 0,-2-2 0 16,-1-2 0-16,-2 1 0 0,0-2-112 0,0 0-32 16,0-1 0-16,3 1 0 0,2 0-16 0,2-1-16 15,-1-2 0-15,2 0 0 0,-1-1 32 0,2 1 16 16,1-2 0-16,1 2 0 0,3 0-64 0,-1 0-16 15,0-2 0-15,-2 1 0 0,0-1-128 0,2 1 128 16,-1 1-128-16,4-2 128 0,-3 1-128 0,2-1 0 0,0 2 0 16,1-2 128-16,1 0-128 0,5-4 0 0,0 0 0 15,-5 7 0-15,2 0 0 0,3-1 0 0,2 1 0 16,1 1 0-16,3-1 0 0,-1 3 0 0,4 1-144 0,-1 0 144 16,1-2 0-16,-1 2 0 0,5 2 0 0,0 1 144 15,0 0-144-15,2 1 160 0,2-2-160 0,-1 0 160 16,0 0-32-16,-2-1-128 0,0 0 192 0,0 0-64 15,-5-1-128-15,1-1 160 0,-2 0-160 0,1-2 160 16,-1-1-160-16,-8-7 128 0,0 0-128 0,0 0 128 16,6 9-544-1,-6-9-112-15,0 0-32 0,0 0-9488 0,3 8-1920 0</inkml:trace>
  <inkml:trace contextRef="#ctx0" brushRef="#br0" timeOffset="13171.494">23075 15720 13071 0,'0'0'576'0,"0"0"128"0,1-6-576 0,-1 6-128 0,0-7 0 0,0 7 0 16,3-5 800-16,-3 5 128 0,0 0 32 0,0 0 0 0,3-6 208 0,-3 6 48 15,0-7 16-15,0 7 0 0,0 0-144 0,0 0-48 16,0 0 0-16,0 0 0 0,0 0-128 0,0 0-16 16,-10 7-16-16,1 2 0 0,-1 1-240 0,0 2-64 15,-2 2 0-15,-2 4 0 0,-1-2-128 0,-3 4-16 16,-1 1-16-16,-2 1 0 0,-3 0-48 0,-2 0-16 16,-1 0 0-16,-1 0 0 0,-3 2-32 0,0-2-16 15,0-2 0-15,2 1 0 0,0-2-160 0,2-1-16 16,0 1-128-16,1-3 192 0,2 1-192 0,2-2 128 15,2 0-128-15,0-1 0 0,2 2 0 0,4-2 0 16,2-8 0-16,1 3 0 0,3 0-192 0,3-3-128 16,5-6-16-16,0 0-16 15,0 0-1760-15,0 0-368 0,6-9-64 0,5-2-9616 0</inkml:trace>
  <inkml:trace contextRef="#ctx0" brushRef="#br0" timeOffset="13806.715">22953 15708 16287 0,'-13'-3'720'0,"6"1"160"0,7 2-704 0,-6-4-176 0,-3 1 0 0,4-1 0 0,5 4 368 0,0 0 32 16,-10-6 16-16,10 6 0 0,-6-5 560 0,6 5 112 16,0 0 32-16,0 0 0 0,0 0-128 0,9-8-32 15,1 2 0-15,2 2 0 0,-1 0-480 0,3 0-96 16,2 3-32-16,3 0 0 0,3 1 96 0,5 2 32 16,-1 3 0-16,3-2 0 0,-1 1-96 0,2 2 0 15,2 2-16-15,0 2 0 0,0-2-48 0,-2 4-16 16,-4 4 0-16,-1 1 0 0,-2 0-64 0,-2 1-16 15,-3-1 0-15,-4 2 0 0,-2 0-96 0,-2-1 0 16,-1 3-128-16,-4-2 192 0,-2-3 0 0,-1 1 0 16,-1-1 0-16,-3 0 0 0,-3-3-48 0,-2 0-16 15,0 0 0-15,-3 1 0 0,-1-2 48 0,-3 0 0 16,-3 0 0-16,0-1 0 0,-4 0-48 0,-3-1 0 0,-3-1 0 0,-2-2 0 16,-2 1-128-16,2-3 160 0,1-1-160 15,-1-1 160-15,-1-3-160 0,3 2 160 0,0 0-160 0,4 0 160 16,2-5-160-16,3 2 128 0,2-1-128 0,1 2 128 15,-1-2-128-15,4 1 0 0,1 0 0 0,4 0 0 16,7 1 0-16,0 0 0 0,0 0 0 0,0 0 0 16,0 0 0-16,0 0 0 0,0 0 128 0,4 11-128 15,3 0 0-15,1 4 0 0,3 5 0 0,5 1 0 16,0 0 0-16,2-1 0 0,2 0 0 0,2-1 0 16,0 3 0-16,3 0 128 0,-1 0-128 0,0 0 128 15,0 0 128-15,0-1 0 0,2 0 16 0,-4 0 0 16,-1 1 0-16,0-4 0 0,-5-1 0 0,1 0 0 15,-3-1-96-15,1-1-32 0,-7-3 0 0,1-1 0 16,-2-1-144-16,0-3 128 0,-7-7-128 0,0 0 128 0,6 5-368 0,-6-5-80 16,0 0 0-16,0 0-16 15,0 0-2224-15,0-8-448 0,-2-2-96 0,0-2-16 0</inkml:trace>
  <inkml:trace contextRef="#ctx0" brushRef="#br0" timeOffset="25835.652">2393 5581 3679 0,'0'0'160'0,"-6"-6"32"0,2 1-192 0,4 5 0 0,-9-4 0 0,9 4 0 15,0 0 1024-15,-7-1 144 0,-3 1 48 0,1 0 0 16,0 2-832-16,9-2-144 0,-9-1-48 0,9 1 0 16,-9 0 192-16,9 0 48 0,0 0 0 0,0 0 0 15,-8 1-48-15,8-1 0 0,0 0 0 0,0 0 0 16,0 0 288-16,0 0 48 0,0 0 16 0,0 0 0 16,0 0 0-16,0 0 0 0,0 0 0 0,0 0 0 15,0 0-96-15,0 0 0 0,0 0-16 0,7-4 0 16,-1-1-112-16,-6 5-32 0,10 3 0 0,0-3 0 0,2-3 32 0,1 0 0 15,1 0 0-15,3 1 0 0,0 2-128 16,2 2-32-16,2-1 0 0,-1-2 0 0,2-3-160 0,2 1-16 16,5 0-16-16,-3 1 0 0,0 1-160 0,2-1 192 15,2 0-192-15,1 0 192 0,1 3-64 0,-1-1-128 16,0-2 192-16,0 2-64 0,2 0-128 0,-1-2 128 16,0-2-128-16,1 1 128 0,0 0 32 0,3 0 0 15,1 0 0-15,4 2 0 0,2 0 0 0,-2-1 0 16,-1 2 0-16,2 0 0 0,-3-1-160 0,2 1 160 15,3 2-160-15,-2-1 160 0,1-4-160 0,-1 0 0 16,2-1 144-16,-1 1-144 0,3 3 0 0,-1 0 0 16,-1 3 0-16,-1-4 0 0,-1-7 0 0,0 4 144 15,3 2-144-15,1-1 0 0,-1 0 128 0,1 0-128 16,0-1 0-16,2 1 0 0,-1 2 192 0,-1 1-192 0,-1-2 192 16,1 2-192-16,2 0 144 0,-1 0-144 0,-1-1 0 15,2-1 144-15,0 0-144 0,-1 1 128 0,-1-1-128 16,1 0 128-16,-1-1-128 0,1 1 192 0,3 4-192 0,-2-1 192 15,-1-1-64-15,2 1 0 0,-2 0 0 0,-1 0 0 16,-3 0-128-16,2 2 128 0,0-1-128 0,-1 0 128 16,-1-1-128-16,3 1 0 0,3-2 0 0,-2 3 128 15,-2 2-128-15,0 1 0 0,0-1 0 0,1-2 0 16,-1-3 0-16,0 0 128 0,1-2-128 0,2 1 0 16,3 0 0-16,-3 2 0 0,-1 1 128 0,-1-1-128 15,0-2 0-15,1-1 0 0,-1-3 0 0,1 3 128 16,-1 0-128-16,3 0 0 0,-1 0 0 0,-1 1 0 15,0 0 128-15,-1 0-128 0,0-1 128 0,1 1-128 16,-1 1 0-16,1 0 0 0,2 0 0 0,0 0 0 0,2 0 0 16,1 1 0-16,-4 1 0 0,0 0 128 0,0 0-128 0,1 0 0 15,3-1 0-15,-3-1 0 0,2-1 0 0,-2-2 128 16,-1-3-128-16,-1 3 0 0,-1 2 0 0,-1 0 0 16,-2-1 0-16,3 2 0 0,3 1 0 0,-2 0 0 15,-2-1 128-15,1-2-128 0,1-5 0 0,-2 2 0 16,-2-1 0-16,0 4 0 0,-3 1 0 0,2 1 0 15,1 1 0-15,3-1 0 0,0 0 0 0,1-1 0 16,-5 0 0-16,0 1 0 0,-1-1 0 0,-1 1 0 16,-2-3 0-16,3 3 0 0,-1 0 0 0,1 0 0 15,-3 0 0-15,2 0 0 0,0 0 0 0,1 3 128 16,-4-2-128-16,0 0 0 0,0-1 0 0,-2 0 0 16,0 0 128-16,0 0-128 0,2-1 0 0,0-3 0 0,1 2 0 15,2 0 0-15,-5 1 0 0,2 1 0 0,-2 0 0 16,-2-2 128-16,0-2-128 0,0 2 0 0,0 0 0 0,-4 2 0 15,0 0 0-15,1 0 0 0,-2 0 0 0,3 0 0 16,1 0 0-16,-1-1 128 0,-1-1-128 0,-3 1 0 16,3 3 944-16,-2 0 96 0,2 0 32 0,-2-2 0 31,-4-2-1664-31,1 1-336 0,0-2-64 0,0 1-16 0,-2 5 816 0,0-1 192 0,0-1 0 0,1-1 0 16,2 0 0-16,0 0 0 0,-4-1 0 0,1 1 0 15,-2 1 848-15,1 1 176 0,-1-1 16 0,-2-2 16 16,0-1-1616-16,-1 0-320 15,-2 1-64-15,0 0-16 0,-2 1 960 0,1 0 0 0,0-2 160 0,0 2-16 16,-2 0 64-16,0-1 16 0,1 0 0 0,0 1 0 0,-1 0-96 16,-1 0 0-16,1-2-128 0,1 2 192 0,-2 1-192 15,1 1 0-15,1-1 0 0,-3-1 0 0,1-3 128 0,-1 2-128 16,-2 1 0-16,1 1 144 0,2 1-144 0,-3-1 128 16,-9-1-128-16,10-1 128 0,0-1 16 0,-1-1 0 15,-9 3 0-15,0 0 0 0,0 0 16 0,8 3 0 16,1 0 0-16,-9-3 0 0,0 0-32 0,0 0-128 15,0 0 192-15,0 0-64 0,0 0-128 0,0 0 128 16,0 0-128-16,0 0 128 0,0 0-128 0,0 0 0 16,0 0 0-16,0 0 128 15,0 0-1440-15,0 0-288 0,-9-1-64 0</inkml:trace>
  <inkml:trace contextRef="#ctx0" brushRef="#br0" timeOffset="36734.222">21542 13109 4607 0,'0'0'400'16,"0"0"-400"-16,0 0 0 0,0 0 0 0,0 0 896 0,0 0 112 15,0 0 16-15,0 0 0 0,0 0-560 0,0 0-96 16,0 0-32-16,0 0 0 0,0 0 112 0,0 0 0 16,0 0 16-16,0 0 0 0,0 0 0 0,0 0 0 15,0 0 0-15,0 0 0 0,0 0-16 0,0 0 0 16,0 0 0-16,0 0 0 0,0 0 16 0,0 0 0 15,0 0 0-15,0 0 0 0,0 0-144 0,0 0-48 16,0 0 0-16,0 0 0 0,-4-5 112 0,4 5 32 16,0 0 0-16,-4-5 0 0,-2-1 96 0,0 2 0 0,1 0 16 0,-1 0 0 15,1 0-96-15,-3 2-32 16,1 0 0-16,2-2 0 0,-1 1-112 0,6 3-32 16,-7 0 0-16,7 0 0 0,-11-4-64 0,1 1-32 0,2 1 0 0,-2 0 0 15,2 1-32-15,-3 0 0 0,0-1 0 0,4 3 0 16,-3 2-128-16,1-1 160 0,0-2-160 0,0 2 160 15,1 5-160-15,-1-4 0 0,0-1 144 0,9-2-144 16,0 0 0-16,-9 7 0 0,-1-3 0 0,3 2 0 16,1 2 0-16,-3-3 0 0,-1-3 0 0,3 3 0 15,-1 4 0-15,0-3 144 0,0 0-144 0,-1 0 0 16,-1 3 256-16,3 0-64 0,0 0-16 0,1-1 0 16,-1-1-176-16,2 1 0 0,1-1 0 0,-2 1 128 15,2 0 16-15,-1 1 0 0,0-1 0 0,0 1 0 16,0 0-16-16,-1 1 0 0,2-1 0 0,1 1 0 15,-1 1 0-15,2-3-128 0,-3 2 192 0,0 0-64 0,2-1-128 16,-1-1 0-16,-2 2 0 0,3 1 0 0,-1-1 0 0,0-1 0 16,4-9 0-16,-4 9 0 0,1 6 0 0,0-4 0 15,-3-4 0-15,0 2 0 0,3 0 0 0,1 1 0 16,-3 1 0-16,3-1 0 0,0 0 144 0,0 1-144 16,-1 1 160-16,2 0-160 0,0 0 144 0,-2-1-144 15,2-1 128-15,0 1-128 0,0 2 128 0,1-2-128 16,-2 0 0-16,2 0 128 0,0-1-128 0,0-1 0 15,0-9 144-15,2 11-144 0,0 1 128 0,-1-1-128 16,-1-2 160-16,0-1-160 0,3 1 176 0,-2-1-176 16,-1-8 192-16,0 10-192 0,5 2 192 0,-3-3-192 15,-2-9 192-15,2 10-192 0,2-1 144 0,-1 1-144 16,-1-2 0-16,1 0 144 0,-3-8-144 0,5 10 0 16,-1-3 144-16,-2 2-144 0,1 1 0 0,2-2 0 0,1 1 0 0,-1-1 128 15,-1-1-128-15,3 0 0 0,-1-1 0 0,3 4 128 16,-3-1-128-16,3 0 0 0,-3-2 0 0,4 3 0 15,1 2 0-15,0-2 144 0,-1-3-144 0,-1 1 0 16,3 1 128-16,-1 1-128 0,-1 0 0 0,2-1 0 16,3-1 128-16,-5-2-128 0,-10-6 0 0,11 8 0 15,1-1 0-15,3-2 128 0,-1 1-128 0,0-2 0 16,2-1 176-16,0 2-176 0,1-3 160 0,-1 1-160 16,-2 2 128-16,1-2-128 0,-2 0 0 0,2 1 144 15,1-2-144-15,-1 1 0 0,0 3 0 0,0-2 0 16,-1-1 0-16,0 2 128 0,1-1-128 0,0 0 0 15,0 0 0-15,0-2 0 0,-2-1 0 0,1 1 0 0,2 2 0 16,-1-2 0-16,-3-2 128 0,2 0-128 0,2 0 0 16,-1 0 0-16,1 1 144 0,-1-1-144 0,0-2 144 0,2-1-144 15,-1 1 192-15,0 1-192 0,-4-3 160 0,2 2-160 16,2 0 128-16,-1 0-128 0,-2-2 128 0,-2 2-128 16,1-3 128-16,0 1-128 0,-1-2 176 0,-2 1-48 15,1-3-128-15,1 2 192 0,-2-2-64 0,0 0 0 16,0 0-128-16,-1 0 192 0,2 0-64 0,-2-1-128 15,2-1 176-15,-2 1-176 0,-1 1 192 0,2-1-192 16,-2 0 192-16,-2-1-192 0,4 0 224 0,-4 0-64 16,1 2-16-16,-1-2 0 0,1-1 32 0,-2 1 0 15,2 1 0-15,-2-1 0 0,2 0-16 0,-1 0 0 0,-1 0 0 16,0 2 0-16,-4 8-32 0,4-9 0 0,1-1 0 16,-3 1 0-16,1 0 16 0,-1 2 0 0,0-1 0 0,0 1 0 15,2 0-16-15,-1 0 0 0,-3 7 0 0,4-9 0 16,-2 0-128-16,2 2 0 0,-1-4 144 0,-1 4-144 15,-2 7 0-15,2-8 0 0,-1 0 0 0,1 0 128 16,-2 8-128-16,4-8 0 0,0 2 0 0,-4 6 128 16,1-8-128-16,-1 8 0 0,0 0 0 0,0 0 0 15,-1-8 0-15,1 8 128 0,0 0-128 0,0 0 0 16,0 0 0-16,0 0 144 0,2-5-144 0,-2 5 0 16,0 0 0-16,0 0 0 0,0 0 0 0,0 0 0 15,0 0-288-15,0 0-16 0,0 0 0 0,0 0 0 16,0 0-1232-16,0 0-256 15,0 0-64-15,0 0-7520 0,0 0-1504 0</inkml:trace>
  <inkml:trace contextRef="#ctx0" brushRef="#br0" timeOffset="37284.273">21917 13537 16575 0,'-14'2'1472'0,"-1"1"-1168"16,3 1-304-16,-2-2 0 0,0 0 384 0,1 1 0 16,0-1 16-16,5 0 0 0,-6-1-224 0,6 0-48 15,8-1-128-15,0 0 192 0,0 0 576 0,0 0 96 0,-8 0 32 0,8 0 0 16,0 0-288-16,0 0-48 0,0 0-16 0,0 0 0 15,0 0-192-15,0 0-32 0,0 0-16 0,0 0 0 16,11-7 96-16,1 3 32 0,2 3 0 0,2-3 0 16,0-4-112-16,3-2 0 0,1 0-16 0,1-2 0 15,-2 2 0-15,1 2 0 0,-2 1 0 0,-1 0 0 16,4-3-32-16,0 2 0 0,-4 3 0 0,-2-1 0 16,1 0-96-16,-1 2-32 0,-3 4 0 0,1 2 0 15,-1 0-16-15,-1 0-128 0,-2-6 192 0,-9 4-64 16,9 5 32-16,0-1 0 0,-3 1 0 0,1 2 0 15,0 3 0-15,-2 0 0 0,4-3 0 0,-4 3 0 16,0 2-160-16,-3 2 192 0,-2 3-192 0,3-1 192 0,2-2-192 16,1 2 160-16,0 0-160 0,0 2 160 0,2 1-16 0,-4-1 0 15,0 0 0-15,0-2 0 0,4 0-16 0,-3-1-128 16,-2-1 192-16,1 0-64 0,-2-3-128 0,0 0 0 16,-1 0 0-16,2-1 0 0,0-2 0 0,0 1 128 15,-3-9-128-15,0 9 0 0,0-9 0 0,0 0-272 16,0 8 32-16,0-8 16 15,0 0-2528-15,0 0-496 0,0 0-96 0,0 0-32 0</inkml:trace>
  <inkml:trace contextRef="#ctx0" brushRef="#br0" timeOffset="39226.151">21390 14328 10079 0,'0'0'448'0,"-9"2"80"0,1-1-528 0,0 1 0 15,-2 1 0-15,10-3 0 0,0 0 752 0,-9 5 32 16,1 0 16-16,3 0 0 0,5-5-224 0,0 0-32 16,-8 0-16-16,8 0 0 0,0 0 48 0,0 0 16 15,0 0 0-15,0 0 0 0,0 0 64 0,0 0 16 16,0 0 0-16,0 0 0 0,-6 2-208 0,6-2-32 0,0 0-16 15,0 0 0-15,0 0-256 0,0 0-160 0,0 0 192 0,0 0-192 16,0 0 176-16,0 0-176 16,0 0 160-16,0 0-160 0,0 0 128 0,0 0-128 0,0 0 0 0,0 0 144 15,0 0 48-15,0 0 0 0,0 0 0 0,0 0 0 16,0 0-64-16,0 0 0 0,0 0 0 0,0 0 0 16,8 4 0-16,0-1 0 0,-8-3 0 0,9 1 0 15,-9-1 64-15,10-3 0 0,-2 0 0 0,-1 2 0 16,2 0-16-16,-9 1 0 0,9-4 0 0,2-1 0 15,3 2 64-15,2-2 16 0,-5 0 0 0,3-1 0 16,3-1-32-16,2 0 0 0,-2 1 0 0,-1-2 0 16,3-3-96-16,0 1-128 0,1 1 176 0,-1-1-176 15,2-2 224-15,2 1-64 0,0 1-16 0,4 1 0 16,0 0-16-16,0 1 0 0,0-1 0 0,1 0 0 0,0-1-128 0,-3 2 128 16,1-1-128-16,-1 1 128 0,-2 0-128 0,0 0 192 15,-5-1-192-15,1 0 192 0,-1-1-192 0,0 2 160 16,-3 0-160-16,1-1 160 0,-2 1-160 0,0 0 192 15,-1 0-192-15,0 0 192 0,1-1-192 0,-3 1 0 16,1 2 0-16,-1-1 0 0,0-1 0 0,-2 2 128 16,1 0-128-16,-3 1 0 0,-7 5 0 0,7-5 0 15,-7 5 0-15,0 0 0 0,0 0-304 0,0 0-32 16,9-3-16-16,-9 3 0 16,0 0-688-16,0 0-144 0,6 5-32 0,-6-5-9872 0</inkml:trace>
  <inkml:trace contextRef="#ctx0" brushRef="#br0" timeOffset="39890.829">22025 13975 3679 0,'0'0'320'0,"-2"-5"-320"16,2 5 0-16,0 0 0 0,0 0 2672 0,0 0 464 15,-5-3 80-15,5 3 32 0,0 0-2736 0,0 0-512 16,0 0-192-16,0 0 16 0,0 0 176 0,5-8 128 15,-1 0-128-15,-4 8 176 0,0 0 128 0,10-3 16 0,-1-1 16 0,-3-1 0 16,3 1 176-16,-1 2 48 16,2-4 0-16,1 3 0 0,0-1-16 0,1-1 0 0,1 3 0 0,2-1 0 15,2-2-48-15,1 2-16 0,-1 1 0 0,1 0 0 16,-1-2-32-16,1 2 0 0,-3 0 0 0,3 0 0 16,0 1-48-16,-1-2-16 0,-3 2 0 0,2 1 0 15,-1 1-128-15,-2 2-16 0,-2-1-16 0,0 2 0 16,-2 3-32-16,-1 0-16 0,-1 1 0 0,-4 3 0 15,-1 0 112-15,-2 2 32 0,-1 3 0 0,-1-1 0 16,-2 2 144-16,-2-1 48 0,-1 1 0 0,-2-1 0 16,1 0-160-16,-3-1-32 0,0-1 0 0,2-2 0 15,-4-2 32-15,2 0 0 0,0 0 0 0,1-1 0 16,0-3-224-16,-1-1-128 0,0-2 160 0,0 2-160 0,3 0-176 16,8-5-128-16,0 0-16 0,-9 2-9008 15,1-1-1792-15</inkml:trace>
  <inkml:trace contextRef="#ctx0" brushRef="#br0" timeOffset="40700.23">20989 13011 13823 0,'-8'2'1216'0,"1"1"-960"0,7-3-256 0,-8 5 0 16,-5-5 1152-16,4 0 192 0,0 0 48 0,2 0 0 15,7 0-560-15,0 0-96 0,-10-3-32 0,6 0 0 16,4 3 80-16,0 0 16 0,0 0 0 0,0 0 0 16,5-6-416-16,4 1-64 0,2-1-32 0,0 0 0 0,2-1-128 15,2-1-32-15,1 0 0 0,1 0 0 0,0 0-128 0,1-1 160 16,-2-1-160-16,2 1 160 0,0 4-160 0,1 0 0 15,-2 0 0-15,-1 0 0 0,0 0 0 0,-2 2 0 16,0 0 0-16,-2 2 0 0,-2-2 0 0,0 1-224 16,-10 2 48-16,0 0 16 15,8 0-960-15,-8 0-192 0,0 0-32 0,0 0-8624 16</inkml:trace>
  <inkml:trace contextRef="#ctx0" brushRef="#br0" timeOffset="41057.519">21118 12813 19343 0,'0'0'1728'0,"0"0"-1392"0,0 0-336 0,0 0 0 16,0 0 304-16,0 0-16 0,5 7 0 0,-5-7 0 15,11 0-288-15,-2-2 128 0,1-1-128 0,3 0 0 16,3 0 304-16,2-1-48 0,-1 0-16 0,4 2 0 16,2 2 48-16,-3 0 16 0,-4-1 0 0,-1 2 0 15,0 3-64-15,-2 0-16 0,-2 3 0 0,-5 1 0 16,2-3 48-16,-8-5 16 0,3 12 0 0,-2 2 0 16,-4-1 336-16,-1 0 64 0,-4 2 16 0,-1-1 0 15,-1-1 32-15,0 0 16 0,4 1 0 0,-6-1 0 0,-3 0-192 16,0-1-48-16,2 0 0 0,-3 0 0 0,0-2-272 15,-1-3-64-15,2 2-16 0,1 2 0 16,-1 4-1184-16,3-4-256 0,2-3-32 0</inkml:trace>
  <inkml:trace contextRef="#ctx0" brushRef="#br0" timeOffset="43083.767">5125 5407 11167 0,'0'0'496'0,"0"0"96"0,0 0-464 0,0 0-128 0,0 0 0 0,0 0 0 15,0 0 752-15,0 0 128 0,0 0 16 0,0 0 16 16,0 0-160-16,0 0-48 0,11-4 0 0,-3 3 0 15,2 1-144-15,2 1-48 0,-1 3 0 0,1-2 0 16,0-1-336-16,1-1-176 0,2-1 160 0,0 3-160 0,1 3 128 0,1-1-128 16,5-4 0-16,1 2 0 0,-1 1 0 0,4 2 0 15,-1-1 0-15,3-3 0 0,2-4 0 0,0 0 0 16,-2 1 0-16,3 2 0 0,0 2 0 0,1-1 128 16,0-2-128-16,1 1 0 0,0 0 0 0,3-2 0 15,0-1 0-15,2 1 0 0,0 4 0 0,1 0 0 16,0 1 0-16,3-3 0 0,-1-2 0 0,2 0 0 15,-1 1 0-15,3-1 0 0,0 2 0 0,0 0 0 16,3-2 0-16,1 1 0 0,-1 1 0 0,2 1 0 16,-1 1 0-16,1 1 0 0,-1-2 0 0,1 0 0 15,0 1 0-15,5-2 0 0,1-3 0 0,2 2 0 16,-2 1 0-16,-2-1 0 0,1-3 0 0,-4-2-192 16,2 1 192-16,3 1-208 0,4 2 208 0,-1 2 0 0,-5 0 0 15,-1-2 0-15,-5-3-240 0,2 1 48 0,-1 1 16 0,2 2 0 16,-1 1-16-16,1 1-16 0,1 0 0 0,-2-2 0 15,-4-2 80-15,2-1 128 0,-1 1-208 0,0 1 80 16,-1 2 128-16,4 0-160 0,-1 0 160 0,0-3-160 16,-1 0 160-16,-2 1 0 0,-2 0 0 0,0 1 128 15,0 1-128-15,0 1 0 0,0 1-176 0,-2-2 176 16,0-2 0-16,1 0 0 0,-2-2 0 0,-3 2 0 16,1 1 0-16,-3 0 0 0,-2-1 176 0,-1 1-48 15,0 2-128-15,1-1-160 0,1 0 160 0,-3 0-208 16,-2-2 208-16,1 1 0 0,-2-2 0 0,0 2 0 15,-3 0 0-15,-1 0 0 0,-3 1 144 0,-1-2-144 0,-2 1 224 16,-3 0-48-16,-1 0-16 0,-4-1 0 0,0 1-160 16,-1 4 0-16,-1 2 0 0,-1-4 0 0,-8-1 0 0,7-3 192 15,-7 3-192-15,0 0 192 0,0 0-192 0,0 0 0 16,0 0 0-16,0 0 0 0,0 0 160 0,0 0 0 16,0 0 0-16,0 0 0 0,-11-2-160 0,-3 2 128 15,-1 1-128-15,-5-1 128 0,-2-1-128 0,-2-2 160 16,-3 1-160-16,-1 2 160 0,-3 2-160 0,-1 3 0 15,-1-1 0-15,-5 0 128 0,-1-1-128 0,-2-1 128 16,0 0-128-16,0 0 128 0,-4-2-128 0,-4 3 0 16,-5-1 0-16,0-1 0 0,-1-2 0 0,-1 1 0 15,-4 2 0-15,-2 0 0 0,2 0 192 0,-4 1-64 16,-8-1 0-16,1 1 0 0,-1 3-128 0,1-2 0 16,0-2-192-16,-1 0 192 0,-1 0 0 0,3 1 0 15,-2 1 0-15,5 0 0 0,-1-1 0 0,1 0 0 0,0 2 0 16,-1-3 0-16,2 0 0 0,1-2 0 0,2 2 0 15,1 0 0-15,0 2 0 0,-1-2 0 0,-2-3 0 0,2 1 128 16,1 1-128-16,3 1 0 0,1 1 0 0,1 0 0 16,1-6 0-16,0 3 0 0,0 5 0 15,2-1 0-15,0 1 0 0,4-3 0 0,5-2 0 0,1 2 0 16,4 0 0-16,0 0 0 0,3 1 0 0,0-1 0 16,1-1 0-16,3 2 0 0,2 4 0 0,4-5 0 15,1-4 0-15,4 1 0 0,1 3 0 0,3 0 0 16,1 0 0-16,6 0 0 0,4-2 0 0,7 0 0 15,-8 4 0-15,8-4 0 0,0 0 0 0,0 0 0 16,0 0 0-16,14 5 0 0,2 0 0 0,1-4 0 16,5-3 0-16,5 0 0 0,2 1 0 0,5 2 0 0,4 2 0 15,0-1 0-15,4-2 0 0,0 0 0 0,3 1 0 0,4-2 0 16,5-5 0-16,5 3 128 0,-1 1 0 0,4 1-128 16,4 1 192-16,1-4-64 0,3-2-128 0,8-2 0 15,4 4 144-15,3-1-144 0,2 1 0 0,2 0 128 16,4 0-128-16,2-1 0 0,6-5 0 0,-2 0 144 15,-2 0-144-15,5 5 0 0,1 2 128 0,-1 3-128 16,-4 1 0-16,6-2 0 0,6-2 192 0,-1 1-192 16,-4 1 192-16,2 3-192 0,-2 1 192 0,-1 1-64 15,-4-2 0-15,1 0-128 0,3-1 208 0,-3-1-64 16,-7-1-16-16,-1 1 0 0,-7 0-128 0,-3 2 128 16,-3 0-128-16,-5 2 128 0,-9-1-128 0,-3 4 0 0,-5-3-160 15</inkml:trace>
  <inkml:trace contextRef="#ctx0" brushRef="#br0" timeOffset="52611.197">2337 12389 9727 0,'0'0'432'0,"0"0"80"0,-11-3-512 0,2-1 0 0,1-3 0 0,8 7 0 15,0 0 848-15,0 0 64 0,-5-6 16 0,5 6 0 16,0 0-288-16,0 0-48 0,0 0-16 0,0 0 0 16,5-6-320-16,3 2-64 0,1-1 0 0,2 2-16 15,4 0 16-15,1-1 16 0,-1-1 0 0,5 2 0 0,5 3-64 0,0-2-16 16,2-1 0-16,4 0 0 0,1 0 80 0,5-1 16 15,5 2 0-15,1 0 0 0,0-3 0 0,-1 3 0 16,4 1 0-16,0 0 0 0,-1-3 32 0,3-2 16 16,4 1 0-16,2-1 0 0,2 4 32 0,0 0 0 15,-1-2 0-15,2 2 0 0,-1 2-144 0,3-2-32 16,2 1 0-16,1-2 0 0,-2-3-128 0,2 3 160 16,0 1-160-16,-1-2 160 0,1 1-160 0,0-2 160 15,2-3-160-15,3 5 160 0,3 3 48 0,-3 0 16 16,-3 0 0-16,2 0 0 0,-3-2-224 0,2 2 176 15,0 4-176-15,1-2 160 0,0 0 16 0,0 1 0 16,0-1 0-16,2 0 0 0,-2-3-176 0,1 2 128 16,1 1-128-16,-6 1 128 0,-3 2-128 0,1-1 128 0,3-2-128 15,-1 2 128-15,1-1-128 0,-1 2 0 0,-3 1 144 0,1-2-144 16,-3 1 0-16,2-2 128 0,-2 1-128 0,4 1 0 16,-1-2 0-16,-2-1 144 0,-3-1-144 0,-3 2 0 15,-1 1 0-15,3-1 0 0,-4-3 0 0,2 4 0 16,-1-2 0-16,-1 1 0 0,2 0 0 0,0 0 0 15,-2-5 0-15,1 1 0 0,-2-1 0 0,6 0 0 16,-1 0 272-16,4 0-48 0,1-2-16 0,-3 3 0 16,0 1-64-16,1-2-16 0,1-1 0 0,0-1 0 15,1 3-128-15,1 0 0 0,0 1 144 0,0 0-144 16,-5-1 0-16,0 1 0 0,-2-3 0 0,2 2 128 16,-1 0-128-16,4-1 0 0,0 2 0 0,-1 2 128 0,0 0-128 15,0-2 128-15,-2-2-128 0,2-1 128 0,1 2-128 0,2 1 0 16,3 1 0-16,-2 0 0 0,-4-2 0 0,2 0 0 15,-2 0 0-15,2-1 0 0,-3 3 0 0,1-2 0 16,1 0 0-16,-2 2 128 0,-3 4-128 0,-1-1 0 16,-2-1 128-16,4-2-128 0,1 1 128 0,-1 2-128 15,-1 0 160-15,0 0-160 0,-3-4 192 0,1 0-48 16,-1 0-16-16,1 0 0 0,4 0 32 0,-2-3 0 16,-2 1 0-16,0 1 0 0,2 1 16 0,0-1 0 15,-2 0 0-15,-1-2 0 0,2 0-48 0,-2 2-128 16,2 1 192-16,-1 0-64 0,0-2-128 0,1 2 160 15,-3 2-160-15,-1-1 160 0,-2-2-160 0,3-1 0 16,1-3 144-16,3 3-144 0,0 3 0 0,1-1 0 0,-4-1 0 16,1 0 128-16,0 0-128 0,-1 0 0 15,0 1 0-15,0-1 128 0,4-4-128 0,-2 1 0 0,1-1 0 16,-1 2 0-16,-2 2 0 0,-2-1 144 0,0-1-144 0,0 1 0 16,3-1 208-16,-3 2-64 0,-1 1-16 0,2-1 0 15,-1-1 0-15,-1 2-128 0,0 1 192 0,-2-2-64 16,0-2-128-16,2 0 0 0,2 2 144 0,0 1-144 15,1 1 0-15,0 1 0 0,-4-2 0 0,1 1 128 16,-1 1-128-16,0-2 0 0,1-2 0 0,-1-1 0 16,2 2 0-16,1 0 0 0,2 1 0 0,-2 0 128 15,-2-1-128-15,-2 0 0 0,-1 0 0 0,-1 0 0 16,2-1 0-16,0-1 0 0,0-1 0 0,1 2 0 16,0 2 0-16,0-1 0 0,-3 2 0 0,0-2 0 0,-2-1 0 15,2-1 0-15,0 2 128 0,1-3-128 0,1 1 0 16,-1-1 0-16,-1 2 0 0,1 1 0 0,-4 1 0 0,2-1 0 15,-1-1 0-15,-5-1 0 0,1 3 0 0,0 0 0 16,1 0 0-16,1-2 0 0,-6 0 0 0,3 1 0 16,4 2 0-16,-3 0 0 0,2-1 0 0,-5 0 0 15,-1 1 0-15,0 0 0 0,1 0 0 0,1-2 0 16,-4-3 0-16,1 2 0 0,0 2 0 0,-1 1 0 16,0 0 0-16,1-1 128 0,-1-1 0 0,-1 1 16 15,0 2 0-15,-3-1 0 0,-1-2 16 0,0 0 0 16,-2 0 0-16,-1 1 0 0,0 0-160 0,0 0 0 15,-1-1 0-15,0 0 0 0,-2 1 0 0,1 1 0 16,0 1 0-16,-2-2 0 0,-2-1 0 0,0 0 0 16,-2 1 0-16,0 0 0 0,1 0 128 0,-3 0-128 0,0 0 0 15,-2 0 128-15,1 0-128 0,0 0 0 0,-2 0 0 16,-2 1 0-16,-8-1 0 0,10 2 0 0,-1-1 144 16,0-1-144-16,0-1 144 0,-9 1-144 0,0 0 192 0,8 2-192 15,2-1 224-15,-10-1-64 0,9 0-16 0,-9 0 0 16,0 0-144-16,6 5 0 0,-6-5 0 0,0 0 128 15,7 4 0-15,-7-4 0 0,6 5 0 0,-6-5 0 16,0 0-128-16,8 3 0 0,-8-3 0 0,10 3 0 16,-3-2 0-16,2-1 160 0,-9 0-160 0,8 0 160 15,1 2-160-15,0 1 0 0,0-2 0 0,2 0 0 16,-5 0 0-16,4 0 0 0,-1 0 128 0,0-1-128 16,0-2 0-16,1 1 0 0,0 1 0 0,-1-1 128 0,0-1-128 15,2 0 0-15,-2 2 144 0,2 2-144 0,1-1 144 16,0-2-144-16,4-2 192 0,1 1-192 0,-1 3 160 0,0 1-160 15,1 1 128-15,0-2-128 0,4-3 128 0,2 0-128 16,-2 4 0-16,3-2 128 0,-1 0-128 0,3 0 0 16,2-2 0-16,0 2 0 0,0 2 0 0,2-2 0 15,2-2 0-15,1 1 0 0,3 0 0 0,0 2 0 16,0 4 0-16,-1-4 0 0,-4-2 0 0,0 2 0 16,-3 3 0-16,1-2 0 0,-3-2-256 0,0 0-16 15,-4 0-16-15,-2 0 0 0,0 2-64 0,-3 0-16 16,-2-1 0-16,-1 3-9600 15,-4 1-1920-15</inkml:trace>
  <inkml:trace contextRef="#ctx0" brushRef="#br0" timeOffset="56830.791">2547 14329 1839 0,'0'0'0'0,"0"0"160"0,0 0-160 0,0 0 0 0,0 0 0 0,0 0 0 15,10 3 1520-15,-10-3 272 0,11 3 48 0,-2-3 16 16,1-2-640-16,2 0-128 0,-2 0-32 0,3 2 0 15,2 2-304-15,4-1-64 0,3-1-16 0,2 1 0 16,1 1-336-16,3 3-64 0,3-4-16 0,-2 1 0 16,1-1-128-16,2 2-128 0,0 3 192 0,2-2-192 15,0-1 192-15,5-2-64 0,0-1 0 0,4 0-128 16,3 3 288-16,0-1-48 0,0-1-16 0,-1-1 0 0,0 2 64 0,-1 0 16 16,2-1 0-16,0-1 0 0,-2 0-96 0,3 1-16 15,5 1 0-15,-2 1 0 0,-1-2-32 0,-2-1-16 16,0-1 0-16,2 1 0 0,6 1 16 0,-1 3 0 15,-2-3 0-15,-1 2 0 0,4 3-160 0,-1-1 160 16,0-1-160-16,-3 0 160 0,1-8-160 0,1 4 0 16,0 4 0-16,2-2 128 0,-2-2-128 0,2 1 0 15,-2-3 144-15,2 1-144 0,-5 0 224 0,2-2-32 16,-2 1 0-16,1 2 0 0,5 2 0 0,-2 1-16 16,-3-3 0-16,-3 2 0 0,-1 0-32 0,1-1 0 15,4-1 0-15,-5 2 0 0,-1-1-144 0,3 2 192 0,1-2-192 16,0 0 192-16,-4 2-64 0,0-2-128 0,1-2 192 15,1 0-64-15,1 1 0 0,-2 0 0 0,1 0 0 16,-2 1 0-16,-2-1 16 0,-1 0 0 0,1 1 0 16,-2 0 0-16,-4-2-16 0,2 0-128 0,2-1 192 0,-2-1-64 15,0-1-128-15,1 4 192 0,0-2-192 0,1 2 192 16,1 0-192-16,-3-1 160 0,-2-2-160 0,2-1 160 16,2 1-160-16,0-1 0 0,-1-2 144 0,2 3-144 15,0 3 0-15,2-2 144 0,0-3-144 0,-1 4 0 16,-3 1 128-16,0-1-128 0,-1 0 0 0,2-1 0 15,1 2 144-15,0-1-144 0,-4-1 0 0,3-1 144 16,1-1-16-16,2 0 0 0,-3-1 0 0,0 1 0 16,-1-1-128-16,-2 2 192 0,3 0-192 0,1 1 192 15,2-1-192-15,-4 1 192 0,-2 0-192 0,4 0 192 16,0 0-64-16,-1-1 0 0,-1 2 0 0,-4 0 0 0,3 0-128 16,-1 0 0-16,3-1 0 0,1 2 0 0,3-2 0 0,-1-3 0 15,-2-1 0-15,1 0 0 0,0 2 0 0,0 0 0 16,-1 1 0-16,2-1 0 0,-1-2 128 0,1 3-128 15,-2 1 0-15,0-1 128 0,0-2-128 0,-1 1 160 16,2-2-160-16,-4 3 160 0,-2 1-160 0,0-1 192 16,2 1-192-16,-1 1 192 0,1 0-192 0,1 0 192 15,1-4-192-15,2 3 192 0,-3 1-192 0,1 0 0 16,0 0 0-16,-1 1 0 0,-2 0 128 0,2-1-128 16,-3-2 0-16,4 1 128 0,2 0-128 0,-4 1 0 15,-2-1 144-15,0 1-144 0,1-1 128 0,0 1-128 16,0-2 160-16,-1 1-160 0,0 1 144 0,0-2-144 15,0 2 128-15,2-3-128 0,1 0 160 0,-1 1-160 0,2-1 192 16,0 2-192-16,-1 1 144 0,-2-1-144 0,0-1 0 0,-1 1 144 16,-2 2-144-16,4 2 0 0,5-5 0 0,-4 2 128 15,0-1-128-15,0 1 0 0,-3-1 0 0,3 2 0 16,-2 0 0-16,0-1 0 0,-2-2 0 0,4 2 0 16,-3 1 0-16,2 1 0 0,-1-1 0 0,2 2 0 15,0-1 0-15,-3 0 0 0,2 1 0 0,-2-1 0 16,1-2 0-16,-2 2 0 0,2 2 0 0,-3-2 0 15,3-1 0-15,-1 0 0 0,3 0 0 0,-3 2 0 16,2 0 0-16,-3-1 0 0,4 0 0 0,-4 0 0 16,0 2 0-16,-1 1 0 0,-1-3 128 0,2 0-128 15,-1 0 0-15,1 0 0 0,2 2 0 0,-2 0 128 0,4-2-128 16,0 0 0-16,-3-1 0 0,-1 1 0 16,1 1 0-16,-5 0 0 0,1-1 0 0,0 2 0 0,0-1 0 0,2 0 0 15,2 1 0-15,-3-1 0 0,-1-2 0 16,-1 2 0-16,2 0 0 0,1-1 0 0,-3 0 0 0,1 0 128 15,-2 0-128-15,-2 1 0 0,1-1 0 0,1-1 0 16,1-3 128-16,0 3-128 0,2 2 0 0,2-1 0 16,-2-1 0-16,0 0 128 0,2 0-128 0,-3 0 0 15,1 0 0-15,-2 0 0 0,-2 0 0 0,1 0 0 16,0-1 0-16,0 1 0 0,2 1 0 0,-2-1 0 16,0-2 0-16,1 2 0 0,0 1 0 0,-1-1 128 15,-1-1-128-15,0 2 0 0,-1 2 0 0,0-2 0 16,0-1 128-16,-1 0-128 0,1 0 0 0,1 0 0 15,0-1 0-15,0 1 0 0,-1 0 0 0,1 0 0 16,0-3 0-16,1 3 0 0,-1 0 0 0,2 1 0 16,0 1 0-16,-1 1 0 0,-2-2 0 0,0 0 128 0,-2 0-128 15,2 1 0-15,0-1 0 0,-1-1 0 0,0-1 0 16,1 2 0-16,0 2 0 0,-1-1 0 0,0 0 0 0,1 0 0 16,-1-2 0-16,0 1 0 0,-1 2 0 0,0-2 0 15,0-1 0-15,-1 1 0 0,2 0 0 0,-3 0 0 16,2 0 0-16,0 0 0 0,1 0 128 0,1 1-128 15,-2 1 0-15,2-2 0 0,-4-2 0 0,2 1 0 16,-2 0 0-16,2 1 0 0,-6-1 0 0,1 0 128 16,-1-1-128-16,-1 1 0 0,0 2 0 0,-4-1 0 15,2-1 0-15,1 0 128 0,-3-2-128 0,2 1 0 16,-1 2 128-16,-1-2-128 0,0-5 128 0,-1 5-128 0,1 3 128 16,-2 0-128-16,-1-2 0 0,1 0 128 0,-2-3-128 0,-2 2 128 15,-3 2-128-15,-8-1 128 0,6-3-128 0,1 0 128 16,-1-1-128-16,-6 4 128 0,0 0-128 0,0 0 128 15,0 0-128-15,0 0 128 16,0 0-1472-16,-7 0-288 0,-5 1-64 0,-6-1-16 0</inkml:trace>
  <inkml:trace contextRef="#ctx0" brushRef="#br0" timeOffset="58093.768">7960 12793 13071 0,'0'0'576'0,"0"0"128"0,0 0-576 0,0 0-128 0,0 0 0 0,0 0 0 15,0 0 336-15,-5 10 48 0,-3-1 0 0,2 1 0 16,3 0-112-16,1 3-16 0,-4 3 0 0,2 2 0 15,0 4 64-15,-1 2 0 0,2 3 0 0,0 6 0 16,-1 4-16-16,2 3 0 0,-3-1 0 0,-1 0 0 16,1 0 32-16,-2-2 16 0,1-4 0 0,1-4 0 15,-2-5 16-15,3-3 0 0,-3-5 0 0,3-4 0 16,1-4 320-16,3-8 64 0,-7 7 16 0,7-7 0 16,0 0 256-16,0 0 48 0,0 0 16 0,0 0 0 0,0 0-160 15,3-10-32-15,0-1 0 0,1-4 0 16,5-5-624-16,-2-1-128 0,3-1-16 0,-1-4-128 0,1-2 128 0,2-1-128 15,-4-3 0-15,3 1 0 0,2 0 0 0,1 1 0 16,2 1 0-16,-2 2 0 0,1 1 0 0,1 4 0 16,0 5 0-16,2 1 0 0,3 1 0 0,-1 1 0 15,-2 4 0-15,-1 5-144 0,-2 7 144 0,1 1 0 16,-2-1-144-16,-3 5 144 0,1 6 0 0,-3 4 0 16,-5 1-144-16,-2 1 144 0,-3 0-192 0,-3 3 32 15,-7 6 0-15,0-6 0 0,0-5 160 0,-2 1-192 16,0-1 192-16,-1-1-192 0,0-2 192 0,0-5 0 15,-2-1 0-15,2-3 0 0,3 1 144 0,-2-2-144 16,1-1 192-16,2-3-192 0,1-2 144 0,1 0-144 16,8 2 0-16,-4-7 144 0,2-2-304 0,3-2-64 15,3 0-16-15,4-1 0 16,0 1-2320-16,2-3-448 0</inkml:trace>
  <inkml:trace contextRef="#ctx0" brushRef="#br0" timeOffset="58405.373">8468 12837 14735 0,'0'0'1312'16,"0"0"-1056"-16,0 0-256 0,0 0 0 15,0 0 1408-15,0 0 208 0,0 0 48 0,-6 9 16 16,-2 3-944-16,2 1-192 0,1 2-32 0,2 2-16 0,-1 5-64 0,2 0-16 15,0 0 0-15,1 0 0 0,-4 1-208 0,3 4-32 16,0 2-16-16,1-3 0 0,0-7-160 0,1 0 0 16,0 0 144-16,0-2-144 0,0 0 0 0,0-5-208 15,0-2 16-15,0-10 16 16,0 9-848-16,0-9-192 0,1 6-16 0</inkml:trace>
  <inkml:trace contextRef="#ctx0" brushRef="#br0" timeOffset="58775.934">8673 12953 20031 0,'0'0'896'0,"0"0"176"0,0 0-864 0,0 0-208 0,0 0 0 0,0 0 0 15,6-4 192-15,-6 4-16 0,11 3 0 0,-1-1 0 16,1 0-48-16,0-2 0 0,3 0 0 0,1-1 0 16,-1-1 16-16,2-2 0 0,-1-1 0 0,-2-2 0 15,-1 1 32-15,2 0 0 0,-3 5 0 0,0-2 0 16,-2-3-16-16,0 1 0 0,-9 5 0 0,8-5 0 16,-3-2 144-16,-1 0 16 0,-3 0 16 0,-2 2 0 15,1 5 256-15,-4-7 48 0,-2 2 16 0,-2 0 0 16,-1 1 32-16,-4 3 0 0,0 4 0 0,-1 1 0 0,-6-2-272 0,-1 3-48 15,-1 3-16-15,-2 5 0 0,-3 0-96 16,1 2 0-16,0-1-16 0,2 7 0 0,6 6-16 16,1-4 0-16,3-5 0 0,3 1 0 0,5 1-48 0,2-1-16 15,2-1 0-15,4-3 0 0,4-3 32 0,-3 2 0 16,2 0 0-16,4-2 0 0,5-1-32 0,3-3 0 16,4-5 0-16,3 1 0 0,1 2-160 0,2-4 0 15,-1-4 0-15,-2 1 0 16,1 2-416-16,-1-1-112 0,-1-1-32 0,0 0 0 15,-2-4-2128-15,0 2-416 0</inkml:trace>
  <inkml:trace contextRef="#ctx0" brushRef="#br0" timeOffset="59435.571">9485 12879 13295 0,'0'0'576'0,"0"0"144"0,0 0-576 16,0 0-144-16,0 0 0 0,0 0 0 0,0 0 848 0,-9-9 144 0,1-3 32 0,-3 7 0 15,-1 2-320-15,0 4-48 0,1-2-16 0,-3 5 0 16,-1-1 64-16,1 2 0 0,-1 5 0 0,1-1 0 16,0-2-144-16,1 2-32 0,2 2 0 0,-1 0 0 15,3 0-176-15,1 0-32 0,2 0-16 0,2 3 0 16,3 5-144-16,2-3-32 0,2-1 0 0,2 0 0 16,0-3 64-16,2-1 16 0,3 1 0 0,1-2 0 15,0-4-80-15,1 0-128 0,1-2 176 0,1 3-176 16,-1-3 128-16,2 0-128 0,2-4 0 0,-1 0 0 15,0 1-320 1,1-1-128-16,3-1-32 0,-6-2-10784 0</inkml:trace>
  <inkml:trace contextRef="#ctx0" brushRef="#br0" timeOffset="59812.802">9600 12945 13823 0,'-8'-6'1216'0,"8"6"-960"16,0 0-256-16,0 0 0 0,0 0 2528 0,0 0 464 15,0 0 80-15,0 0 32 0,10 10-2464 0,1-1-480 16,0-3-160-16,4-2 0 0,-1-3 0 0,1 0 0 16,2-1 128-16,-1-1-128 0,0-2 0 0,1-3 160 15,0 1-160-15,-1 2 160 0,0 0-160 0,-1-1 160 0,-1-6-160 0,0 0 160 16,-3 5-32-16,0-1 0 0,-1 1 0 15,-1-2 0-15,0-3-128 0,-2 2 192 0,-7 8-192 0,3-8 192 16,0-1-64-16,-1 1 0 0,-4 2 0 0,2 6 0 16,-8-6 64-16,-1 2 16 0,-2-1 0 0,-1 3 0 15,-4 5-80-15,0 4-128 0,-2 1 176 0,1 0-176 16,-2 1 144-16,-2 2-144 0,1 5 0 0,0-1 144 16,3-1 32-16,-2 2 0 0,3-1 0 0,5 3 0 15,2-1-32-15,3-1 0 0,4-4 0 0,2 2 0 16,1 2 80-16,5-3 16 0,0-2 0 0,3 1 0 15,1-3-112-15,0 2 0 0,3-1-128 0,3-2 192 16,0-3-192-16,2-2 0 0,0-2 0 0,2 0 0 16,3-1-1184-16,1 1-288 0,0-2-48 0,1-1-10576 15</inkml:trace>
  <inkml:trace contextRef="#ctx0" brushRef="#br0" timeOffset="60508.7">10304 12810 16575 0,'-13'-6'736'0,"6"5"160"0,7 1-720 0,0 0-176 0,-6-2 0 0,6 2 0 0,-5 6 976 16,-1 5 176-16,1 3 16 0,1 1 16 0,0 2-928 0,-1 3-256 15,1 5 0-15,2-1 128 0,-1-1 0 0,1 3 0 16,2 0 0-16,0 1 0 0,2 0-128 0,1-3 128 16,-1-8-128-16,3 0 128 0,2-4-128 0,-2-3 192 15,2-3-192-15,3-6 192 0,2-4 288 0,1-2 64 16,-2 0 16-16,3-4 0 0,2-3 16 0,-2-2 0 15,-2 0 0-15,-1-1 0 0,-2 1-320 0,1-1-64 16,2-4-16-16,-1 1 0 0,-2 3 112 0,1-2 32 16,-4 7 0-16,2 0 0 0,-3 1-96 0,-1 5-16 15,-4 5 0-15,0 0 0 0,0 0-208 0,0 0 0 16,0 0 0-16,-3 11 0 0,-1 3 0 0,0 2 0 16,-1-1 0-16,2 3-160 0,1 4 160 0,1-1 0 15,-1-2 0-15,0-1 0 0,5-5 0 0,-1-3 0 0,3 0 0 0,4-6-128 16,6-4 128-16,-1-2 0 0,-1-2 0 15,5-2 0-15,-1-5 0 0,3-5 144 0,-1-4 0 16,-2-1 0-16,0 1 208 0,-2 0 32 0,0 0 16 0,-2-1 0 16,0-3 112-16,-2 5 32 0,0 4 0 0,-2 1 0 15,-4-1-224-15,2 3-32 0,1 1-16 0,-2 1 0 16,-6 10-272-16,4-7 0 0,-1 0 0 0,-3 7 0 16,0 0-864-1,0 0-224-15,0 0-64 0</inkml:trace>
  <inkml:trace contextRef="#ctx0" brushRef="#br0" timeOffset="60733.122">11006 12894 30399 0,'-15'-2'1344'0,"7"4"288"0,-2 9-1312 0,5 4-320 15,-1 1 0-15,1 4 0 0,-2 5 304 0,-2 5-16 16,-3 3 0-16,0 0 0 0,-1-2-288 0,2 0 0 16,1-1-128-16,-1-1 128 15,-1-3-896-15,1-3-96 0,3-6-16 0,0-2 0 16,1 0 240-16,2-5 32 0,5-10 16 0,0 0 0 16,0 0-880-16,0 0-160 0</inkml:trace>
  <inkml:trace contextRef="#ctx0" brushRef="#br0" timeOffset="61342.236">11433 12836 7359 0,'0'0'656'0,"0"0"-528"15,-9 3-128-15,-1 0 0 0,-1 0 1600 0,-1 2 304 16,-3 2 48-16,-2 0 16 0,0 0-944 0,-1 1-176 15,-3 4-32-15,0-1-16 0,-2 1-32 0,2-1 0 16,2 0 0-16,3 0 0 0,1 1 112 0,2 3 16 0,4-4 0 0,2 0 0 16,4-3-432-16,3 4-80 0,0 2 0 0,2-3-16 15,4-1-176-15,3-2-48 0,0 2 0 0,3 2 0 16,1-1-16-16,2-2 0 0,0-3 0 0,0 1 0 16,1 3-128-16,-1 1 0 0,-2-4 144 0,-3 3-144 15,-3 0 256-15,0 1-32 0,-1 0 0 0,2 0 0 16,-2-3 96-16,-4 0 32 0,-5-2 0 0,-1 0 0 15,1 1 224-15,-4-3 32 0,-8-2 16 0,-1 3 0 16,-6 0 16-16,-1 1 0 0,-2-5 0 0,1 2 0 16,-3 1-288-16,2-1-48 0,0-2-16 0,-2 0 0 15,2-2-96-15,1-1-32 0,0 0 0 0,3-1 0 16,4 0-1312-16,2-2-256 0,-1-3-48 0</inkml:trace>
  <inkml:trace contextRef="#ctx0" brushRef="#br0" timeOffset="61688.571">11503 13044 22111 0,'-3'-11'1968'0,"3"11"-1584"15,0 0-384-15,11 5 0 0,0-7 1536 0,4 3 208 16,4 3 48-16,-1-1 16 0,0 0-1408 0,3 1-272 15,3-4-128-15,4 0 0 0,-3-3 0 0,2 0 0 16,-1-4 0-16,0-1 0 0,2-2 0 0,-1-2-288 16,-1 3 32-16,-4-1 16 0,-1-5 240 0,-5 1 0 0,-4 2 0 0,-1-1 0 15,-1-2 192-15,-5-1 128 0,-3 0 16 0,-3 3 16 16,-3 2 592-16,-4 3 112 0,-3 0 32 0,-6 2 0 16,-4 1-192-16,-3 3-16 0,-2 3-16 0,-6 2 0 15,0 3-96-15,-2 3-32 0,2 4 0 0,2 3 0 16,4 5-352-16,4 0-64 0,2 3 0 0,4 2-16 15,3 3-304-15,6 0 0 0,3 1 0 0,4-2 0 16,4-4 0-16,3 2 0 0,5-2 0 0,7 1 0 16,6 1-2016-1,6-3-352-15</inkml:trace>
  <inkml:trace contextRef="#ctx0" brushRef="#br0" timeOffset="63291.137">17110 14963 20271 0,'0'0'1792'0,"0"0"-1424"0,0 0-368 0,0 0 0 16,5 10 224-16,2 1-32 0,2-2 0 0,-1 1 0 16,-1-1-48-16,4 2-16 0,-1 1 0 0,3 0 0 15,1-2 32-15,1 1 0 0,1 2 0 0,5 0 0 16,4-1 96-16,1 2 32 0,1-1 0 0,2-1 0 16,2 1 96-16,0 1 0 0,2 2 16 0,1-1 0 0,-1 2-80 0,3-2 0 15,0-2-16-15,5 1 0 0,2 3-112 16,3 0 0-16,1-2-16 0,2 3 0 0,-2-1-48 0,2 0-128 15,0-3 192-15,3-1-64 0,3 0 32 0,2 0 0 16,1-2 0-16,3 0 0 0,-4 0-16 0,3 0 0 16,2 1 0-16,1-2 0 0,-1-2-144 0,6 0 0 15,1 0 144-15,0 1-144 0,-1-1 0 0,4 0 0 16,-2-1 0-16,6-1 128 0,3 2-128 0,-2-1 0 16,-3-2 0-16,2 1 128 0,2-1-128 0,1 2 0 15,2-3 0-15,-3 4 0 0,-2-2 0 0,1 0 128 16,1-2-128-16,1 1 0 0,3-1 0 0,-2-1 0 15,-6 2 0-15,5-2 0 0,2 3 0 0,-2-2 0 16,-3 0 0-16,0 0 0 0,0-1 0 0,2 1 0 16,0-1 0-16,0-2 128 0,-3-1-128 0,-1-1 0 15,-4 2 0-15,2-2 0 0,-4-2 0 0,3 0 0 0,1 1 0 0,-4-3 128 16,-5 1-128-16,0-1 0 0,2-2 0 0,0 0 0 16,-2 0 0-16,-1-1 128 0,-4 1-128 0,-1 1 0 15,-2-3 0-15,0-2 0 0,2-1 0 0,0 1 128 16,-2 0-128-16,-1-1 0 0,-3-1 0 0,-4-1 128 15,-1 3-128-15,0 0 0 0,-5-3 0 0,3 2 0 16,1-1 0-16,-4-2 0 0,-5 1 0 0,-1 0 0 16,-4-2 0-16,-2 0 128 0,-3-1-128 0,-1 1 0 15,-4-2 0-15,-3 0 144 0,0-3-144 0,-4 2 0 16,-3 0 432-16,-3 1-32 0,-4-2 0 0,-2 2 0 16,-2 2 176-16,-1-1 16 0,-6 0 16 0,-1 0 0 0,-4 1-208 15,-6-1-32-15,-3 1-16 0,-2-1 0 0,-3-2-176 16,-5 3-48-16,-3-3 0 0,-3 2 0 0,-7-1-128 0,-2 4 0 15,0 1 144-15,-1-1-144 0,0-5 0 0,-7 1 144 16,-1 0-144-16,-5 3 0 0,1 0 0 0,0-1 0 16,-1 0 0-16,-1 0 0 0,-3 2 128 0,-3 0-128 15,-5-2 0-15,0 1 0 0,-4 1 0 0,-1-1 128 16,2 3-128-16,-3-1 0 0,-1 1 128 0,-2-1-128 16,5 1 0-16,0 2 0 0,1-4 0 0,-2 5 0 15,-2-2 0-15,1 1 0 0,0 2 0 0,-3-2 0 16,-3-3 0-16,1 4 0 0,-3 2 0 0,3 2 0 15,0-4 128-15,-1-1-128 0,-3 0 0 0,1 2 0 16,-2 1 0-16,6 0 0 0,-1-4 0 0,2 3 0 0,-3-1 0 16,1 3 0-16,-2 5 144 0,1-2-144 0,1-2 0 15,-1 2 144-15,-3 1-144 0,4 2 0 16,-2 1 0-16,1 0 0 0,-5-2 0 0,6 3 0 0,0 3 0 0,4 0 0 16,2-4 0-16,-1 3 0 0,-5-1 0 0,4 5 0 15,2-1 0-15,1 3 0 0,5-1 0 0,-3 3 0 16,0 3 0-16,3 1 0 0,6 0 144 0,5 2-144 15,0 1 128-15,4 0-128 0,3 1 128 0,-2 1-128 16,-2 0 0-16,5 0 144 0,5 2-144 0,6-2 0 16,1 0 128-16,8 2-128 0,3 1 0 0,6 1 0 15,1 3 0-15,6-2 0 0,3 4 128 0,7-2-128 16,4 0 0-16,4 1 128 0,3 0-128 0,9 0 0 16,4 0 0-16,8 1 0 0,5 3 0 0,11-1 0 15,8 2 0-15,7 2 0 0,6-1 0 0,6-1 0 0,4 0 0 0,9-1 0 16,10 0 0-16,5-4 0 0,1-4-352 0,10-1-32 15,10 3 0-15,0-5-10096 16,-1-4-2016-16</inkml:trace>
  <inkml:trace contextRef="#ctx0" brushRef="#br0" timeOffset="67500.192">2426 15431 3679 0,'0'0'160'0,"0"0"32"0,0 0-192 0,0 0 0 16,-6-4 0-16,6 4 0 0,0 0 2160 0,0 0 384 15,0 0 80-15,0 0 0 0,0 0-1440 0,0 0-288 16,0 0-64-16,0 0-16 0,0 0 16 0,0 0 0 15,4-9 0-15,-4 9 0 0,0 0-48 0,7-5 0 0,2 1 0 0,2 2 0 16,2 1-352-16,3 2-80 0,4 2-16 0,3 0 0 16,0 2-160-16,5-1-48 0,4 4 0 0,5 0 0 15,4-1 48-15,3 2 0 0,2 1 0 0,-1-3 0 16,0 1 64-16,2-2 16 0,3 2 0 0,5-4 0 16,2-1 256-16,5 1 48 0,4-1 16 0,-2-1 0 15,-1-2 32-15,2 0 16 0,1 0 0 0,4 0 0 16,3 0-128-16,-2 2-32 0,0 0 0 0,-2 1 0 15,3-2-176-15,0 1-32 0,4 2-16 0,-2 2 0 16,-4-1-240-16,-3 1 176 0,-1 3-176 0,1-3 160 16,-5 0-160-16,-4-2 0 0,-1 1 144 0,-2-4-144 15,-6 1 0-15,-1-2 144 0,-2 0-144 0,0-2 0 16,-5 1 144-16,-1-3-144 0,-4 0 0 0,1-1 144 0,0-1-144 16,-3 0 0-16,-4 1 0 0,-3-3 128 0,0-1-128 0,-5 1 0 15,-3-2 0-15,0 3-9760 16,-3 0-1952-16</inkml:trace>
  <inkml:trace contextRef="#ctx0" brushRef="#br0" timeOffset="69589.225">1950 16657 16575 0,'0'0'1472'0,"0"0"-1168"16,0 0-304-16,0 0 0 0,0 0 256 0,0 0 0 15,0 0 0-15,10 0 0 0,-2 2-48 0,3 0-16 16,-1 1 0-16,5-4 0 0,0-5 208 0,3 4 48 16,1 0 0-16,4 0 0 0,3-3 64 0,0 2 0 15,4 0 16-15,3 1 0 0,2 2-144 0,2-1-16 16,4-2-16-16,2 1 0 0,-3 1-80 0,3 2-16 16,2 4 0-16,4-2 0 0,0-1-96 0,2 2-32 15,5 2 0-15,2 1 0 0,0-1 48 0,-1 0 0 16,2-4 0-16,5 0 0 0,6 2 96 0,-1 0 32 15,3-4 0-15,2 1 0 0,-3 1 0 0,1 1 0 16,4 1 0-16,2-2 0 0,4-3-80 0,-3 0-16 16,-2 2 0-16,2-1 0 0,3-1-16 0,1 0 0 0,1-1 0 15,0 4 0-15,2 0 0 0,2-1-16 0,1 0 0 0,0 0 0 16,-3 0-176-16,4 1 192 0,3 2-192 0,-3 0 192 16,-3 2-192-16,-1-2 192 0,2 0-192 0,-2 1 192 15,4-1-192-15,-2-1 0 0,-4 2 144 0,2-3-144 16,4 0 128-16,-3 2-128 0,0-1 160 0,-4-1-160 15,-6 1 256-15,0 0-32 0,-2-1-16 0,4-2 0 16,1 0 48-16,-4 1 16 0,-6 2 0 0,2 0 0 16,4-3-16-16,-1 2 0 0,1 1 0 0,-2-1 0 15,-5 1-96-15,2-3-32 0,2 0 0 0,-1 0 0 16,2 3 16-16,-3-1 0 0,-4 2 0 0,4-1 0 16,0 0-144-16,4 0 0 0,0-1 0 0,-3 1 0 15,-2 0 144-15,-1-2-144 0,-2-2 160 0,3 1-160 0,3 1 224 0,-1-3-48 16,-6-3-16-16,-2 1 0 0,-1-1 48 0,-1 2 16 15,-1 0 0-15,3 1 0 0,3-2-32 16,-3 0-16-16,-3-2 0 0,0 2 0 0,-1-2-176 16,1 1 192-16,4-2-192 0,0 3 192 0,2 1-192 0,-1-3 0 15,-3 2 144-15,3-3-144 0,3-1 0 0,0 2 0 16,-2-1 0-16,-2 3 128 0,-3 2-128 0,1-1 0 16,0-1 0-16,3 0 0 0,0-1 0 0,0 2 0 15,0 0 0-15,0-1 0 0,-3 1 0 0,2-2 0 16,1-3 0-16,-1 1 128 0,1 3-128 0,-3-2 144 15,-2 2-144-15,2 0 160 0,3 0-32 0,-1-1-128 16,1-1 192-16,0 1-64 0,0-2-128 0,-1 2 192 0,-4 0-192 16,3-1 192-16,3 1-192 0,-3-4 128 0,0 0-128 15,-1 2 128-15,-2 5-128 0,0-4 0 0,-2 0 0 16,4 0 0-16,0 3 0 0,3-2 0 0,-2-2 128 0,-2 0-128 16,-4 2 0-16,1-2 0 0,0 3 0 0,-2-2 0 15,0 1 0-15,4 0 0 0,-1 1 0 0,0 2 0 16,-7-3 0-16,3 1 0 0,-1-2 0 0,1 1 0 15,2 2 0-15,-2-2 128 0,-1 0-128 0,-1 0 0 16,-1 1 0-16,-2 2 0 0,-1-4 128 0,3 3-128 16,-2 2 0-16,-1-1 0 0,0-2 0 0,-3 2 0 15,-1 1 0-15,-2 0 0 0,-2 1 0 0,1-1 0 16,0-4 0-16,-1 2 0 0,0-1 128 0,0 0-128 16,-1 2 0-16,1 2 0 0,1 2 0 0,-3 1 0 15,-1-2 0-15,-3-1 0 0,-1-4 0 0,-2 2 128 16,1-1-128-16,-1 1 0 0,-1 2 0 0,0-1 0 0,-1-2 0 0,0 2 128 15,0 1-128-15,-1 0 0 0,-2-1 144 0,-1 1-144 16,0-1 160-16,-1 1-160 0,0 0 144 0,-1-1-144 16,-2-2 128-16,1 0-128 0,-1 0 128 0,3 1-128 15,-3 0 0-15,1 0 128 0,-2-2 32 0,-1 2 0 16,-1 1 0-16,-3-2 0 0,1-1-32 0,0 3 0 16,1 1 0-16,1 0 0 0,-2-1 32 0,-1 1 0 15,0 0 0-15,-1 0 0 0,1 0-32 0,-2 0-128 16,-1-3 192-16,1 2-64 0,0 0-128 0,-2 0 0 15,-1 1 0-15,-2-2 0 0,1 0 0 0,-1 1 0 16,-10 1 0-16,7 1 0 16,-7-1-864-16,0 0-208 0,0 0-32 0,0 0-10608 0,0 0-2128 15</inkml:trace>
  <inkml:trace contextRef="#ctx0" brushRef="#br0" timeOffset="71129.925">2464 5380 9839 0,'-9'5'432'0,"1"-4"96"0,-2-2-528 0,1-2 0 0,-2 1 0 0,0 2 0 15,-1 5 944-15,1-2 80 0,-3-3 0 0,1 2 16 0,-1 2-272 16,0 1-48-16,0-2-16 0,2 0 0 0,2-1-224 0,1 1-48 16,0-1-16-16,0 0 0 15,9-2 128-15,0 0 32 0,0 0 0 0,0 0 0 0,0 0 64 0,-6 2 0 16,6-2 16-16,0 0 0 0,0 0-272 0,0 0-64 16,0 9-16-16,0-9 0 0,0 0-112 0,5 7 0 15,5-2-16-15,1 2 0 0,3-3 16 0,3 0 16 16,3-3 0-16,-3 4 0 0,3 3-16 0,2 0-16 15,1-3 0-15,4 0 0 0,-2-1 16 0,5-2 16 16,2-1 0-16,4-2 0 0,1-1 80 0,3 2 16 16,-5 1 0-16,4-1 0 0,1-2 0 0,2-1 0 15,-6 1 0-15,2 1 0 0,-1 1-112 0,1 1 0 16,-1 1-16-16,0-4 0 0,1-1-48 0,-3 0-128 0,2 0 192 16,0 3-64-16,-5 4-128 0,-2 1 160 0,0 1-160 15,-5-2 160-15,-2 0-160 0,-4-1 0 0,-1 4 144 0,-4 0-144 16,-3 3 0-16,-1 0 0 0,-2 1-160 0,-4-1-12912 15</inkml:trace>
  <inkml:trace contextRef="#ctx0" brushRef="#br0" timeOffset="72010.892">4982 5392 11055 0,'0'0'976'0,"0"0"-784"0,0 0-192 0,0 0 0 16,0 0 1072-16,0 0 160 0,0 0 48 0,0 0 0 15,0 0-704-15,0 0-144 0,0 0-32 0,0 0 0 16,0 0-272-16,0 0-128 0,0 0 128 0,10 0-128 0,-10 0 0 16,0 0 0-16,0 0 0 0,9 0 0 15,-9 0 192-15,11 2-64 0,-4 2 0 0,-7-4 0 0,0 0 384 0,11-1 80 16,0 0 16-16,0 1 0 0,0 1-96 0,1 0-32 16,3-1 0-16,1 2 0 0,-1-1-96 0,1-1 0 15,1 0-16-15,2 1 0 0,2 1-112 0,2 3 0 16,1 0-16-16,4-1 0 0,4-7 32 0,1 2 16 15,0 1 0-15,0 1 0 0,5 2-112 0,0-2-32 16,-4 0 0-16,0-2 0 0,-2 0-144 0,-2-2 0 16,-2 1 0-16,0 1 128 0,-3 0-128 0,2 0 0 15,-1 0 0-15,-3-1 0 0,0-1 0 0,-2 1 0 16,0 1 0-16,-1-1 0 0,-3-1 0 0,0 0 128 16,0-1-128-16,-2 3 0 0,-2 3 0 0,0 1 0 15,-4 0 0-15,1-3 0 0,-1-4 0 0,-9 4 0 16,0 0 0-16,0 0 0 0,0 0-128 0,0 0 128 0,0 0-160 0,0 0 160 31,0 0-432-31,0 0 16 0,0 0 0 0,0 0 0 0,0 0 96 0,-8 4 0 0,8-4 16 0,-10 2 0 31,2-1-128-31,-1 0-16 0,9-1-16 0,-7 2 0 16,-1 1-528-16,8-3-96 0,-6 4-32 0,6-4-4448 0,0 0-880 0</inkml:trace>
  <inkml:trace contextRef="#ctx0" brushRef="#br0" timeOffset="72985.187">7845 5419 16815 0,'0'0'736'0,"0"0"160"0,0 0-704 0,0 0-192 15,0 0 0-15,0 0 0 0,0 0 576 0,0 0 96 16,11 1 16-16,0-1 0 0,1-2-352 0,2 2-64 15,4 1-16-15,2 0 0 0,4-2 64 0,3 1 16 16,1 1 0-16,1-1 0 0,3-1 0 0,4-2 0 16,4 0 0-16,2 1 0 0,1 1-16 0,1 1-16 15,-2 0 0-15,2 2 0 0,1 0-128 0,1 3-32 16,1-2 0-16,2 0 0 0,0-4-144 0,-2-1 160 16,-2-1-160-16,-2 3 160 0,0 5-160 0,0 0 0 15,-4-2 144-15,1 0-144 0,3-3 128 0,-3-1-128 16,-1-2 160-16,-1 1-160 0,0-1 192 0,-2 3-64 15,-2 1-128-15,-2-1 192 0,-5-3-192 0,1 1 128 0,-5 1-128 16,0 1 0-16,-2 0 0 0,-4 1 128 0,-1-1-128 16,-2 3 0-16,-2-1 0 0,-1 0 0 0,-11-2 0 15,8-2 0-15,-8 2 0 0,0 0 176 0,0 0-176 0,0 0 160 16,0 0 16-16,0 0 0 0,-7 0 0 0,-6-2 0 16,-2-2-16-16,-3 1 0 0,-6-1 0 0,-3 3 0 15,0 4-160-15,-5 1 0 0,-5-3 0 0,-2-1 0 16,-4-1 0-16,-1 0 0 0,-2-2 0 0,-2 2 0 15,-2 2 0-15,2 2 128 0,-4 0-128 0,-2-1 192 16,-4-4-48-16,-1 2 0 0,2-1 0 0,-2 1 0 16,2 0-144-16,1 0 160 0,3-1-160 0,2 0 160 15,-1-2-160-15,5 3 0 0,3 3 144 0,5-2-144 16,2-2 0-16,3-2 0 0,7-1 0 0,0 2 128 16,7 2-128-16,3 0 0 0,4-1 0 0,2-1 0 0,6-3 0 0,5 5 0 15,0 0 0-15,0 0 128 0,11-3-128 0,6 2 0 16,4 1 0-16,8-1 0 0,5-3 0 0,10 3 0 15,4 1 0-15,5 0 0 0,2-5 0 0,6 0 0 16,2 0 0-16,5 2 0 0,2 0 0 0,3 1 0 16,1-1 0-16,-1-2 0 0,1-1 0 0,0-1 0 15,2 3 0-15,0-1 0 0,0 3 0 0,-5 0-192 16,-3 2 32-16,-3-2-12400 0</inkml:trace>
  <inkml:trace contextRef="#ctx0" brushRef="#br0" timeOffset="73691.34">2177 5647 28559 0,'-7'-2'2544'0,"7"2"-2032"0,-5-5-512 0,5 5 0 31,0 0-832-31,0 0-272 0,0 0-48 0,9 0-16 0,2 0 928 0,6 0 240 0,5 0 0 0,5 0 0 16,5 1-144-16,5 0 16 0,0 0 0 0,4-1 0 15,1-1 128-15,4 0 0 0,6 0 0 0,1-1 0 16,4-1 0-16,3 2 128 0,-3-1-128 0,1 0 0 16,0 1 0-16,4-3 0 0,2 0 0 0,2-1 0 15,2-2 0-15,-1 1 0 0,-3 3 0 0,-1-2 0 16,-1-2 0-16,2 4 0 0,1 2 0 0,-1 1-7136 16,-3 1-1408-16</inkml:trace>
  <inkml:trace contextRef="#ctx0" brushRef="#br0" timeOffset="74044.725">5053 5465 16575 0,'-4'-7'1472'0,"4"7"-1168"0,0 0-304 0,0 0 0 16,0 0 1072-16,7-5 144 0,3 5 48 0,4 0 0 0,3 0-832 16,6 0-176-16,2 0-16 0,8 0-16 0,5 2-16 0,7 1 0 15,3 1 0-15,6-4 0 0,2-3-64 0,2 1-16 16,1 1 0-16,1 0 0 15,2-1-128-15,3 2 0 0,-2 2 0 0,3-2 0 16,4-2-416-16,-1 1-112 0,-3 1-32 0,0 1-9168 16</inkml:trace>
  <inkml:trace contextRef="#ctx0" brushRef="#br0" timeOffset="74623.535">8155 5475 11807 0,'-6'-13'512'0,"6"7"128"0,0 6-512 0,7-8-128 16,5 0 0-16,3 0 0 0,3 1 1072 0,4 3 192 16,3 1 32-16,5-2 16 0,4-1-432 0,5 0-96 15,3 2-16-15,8-3 0 0,5-1-144 0,3 1-48 16,3-1 0-16,0 2 0 0,3 0-192 0,3-1-64 15,4 1 0-15,2-1 0 0,8-1-160 0,-2 2-32 16,-1 0-128-16,4 2 192 0,5 1-192 0,0 1 0 16,3 5 0-16,0-1-10176 0</inkml:trace>
  <inkml:trace contextRef="#ctx0" brushRef="#br0" timeOffset="79461.66">15839 7262 19343 0,'14'-10'1728'0,"1"0"-1392"15,3 3-336-15,1 2 0 0,2 2 0 0,2 1 0 16,-2 1 0-16,0 2 0 0,-3 0 0 0,2 1 0 15,-4 1 0-15,2 0 128 0,-3-1-128 0,-1 0 176 16,0 0-176-16,-4 2 192 0,-2-1-192 0,-8-3 0 16,6 8-192-16,-4-2 192 0,-2-6 0 0,-4 10 0 15,-3 3 224-15,-3-4-64 0,-4-3 160 0,-4 1 48 16,-3 3 0-16,-3-4 0 0,-2-4-208 0,-5-1-32 16,-4 2-128-16,1 1 192 0,1-1-32 0,-4 1-16 15,-2 2 0-15,-1-4 0 0,1 0 272 0,-2-1 48 0,-1-1 16 16,-3 0 0-16,-5-3 32 0,0 0 0 0,-1-1 0 15,-2 4 0-15,0 0-112 0,0 0-16 0,0-5 0 16,-3 2 0-16,-5 0-256 0,1-1-128 0,-6 1 0 0,1-2 128 16,-1 1-128-16,-2 2 0 0,-4-2 0 0,-3-1 0 15,-5-5 192-15,0-1-32 0,-4 1-16 16,0 3 0-16,-6 2-16 0,-1-3-128 0,-3-3 192 0,-2 5-64 16,1-1 48-16,-3 3 0 0,-1-1 0 0,3 1 0 15,-2-4-16-15,-2 3 0 0,-5 1 0 0,1 1 0 16,-1 0-32-16,-4-3 0 0,-5 2 0 0,4 1 0 15,3 1-128-15,-4 1 0 0,-2-1 144 0,-3 1-144 16,2 1 128-16,-3 0-128 0,-5-2 128 0,3 4-128 16,2 1 192-16,-3 1-16 0,-6-1-16 0,2 0 0 15,1 1 48-15,-3 0 16 0,-3 1 0 0,0 0 0 0,1-3-224 16,0 0 128-16,1-1-128 0,-2 4 0 0,1 1 128 0,0 0-128 16,1-3 0-16,-1 0 144 0,-2 1-144 0,3 1 0 15,3 4 0-15,-3-6 0 0,-5-3 144 0,5 1-144 16,3 2 160-16,1 1-160 0,-6 2 208 0,1-2-48 15,0-1-16-15,0 4 0 0,-2 3-16 0,4 0-128 16,0-3 192-16,2 0-64 0,1 0 0 0,0-1-128 16,-1 2 192-16,4-3-64 0,4 2-128 0,-3 0 0 15,-1 0 0-15,6-1 128 0,4-3-128 0,-1 0 0 16,-4 2 0-16,4 0 0 0,4 1 0 0,1-3 0 16,-2-1 128-16,2 2-128 0,4-1 0 0,0 0 0 15,-1-1 0-15,2 1 128 0,3-2-128 0,5 1 0 16,2 1 0-16,0-1 128 0,-1 1-128 0,3-2 0 0,4-1 0 0,-2 1 128 15,1 0-128-15,3 0 0 0,3 0 0 16,3 0 0-16,3 0 0 0,0 1 0 0,2 1 0 0,1-2 128 16,3-2-128-16,4 1 0 0,3 0 144 0,1 0-144 15,5 0 0-15,1-1 128 0,0-5-128 0,4 3 0 16,4 2 0-16,2-3 0 0,4 2 0 0,0-1 128 16,3-2-128-16,5 2 0 0,1 0 128 15,3-2-128-15,1-2 128 0,5-2-128 0,-1 0 128 0,2 4-128 16,3-1 192-16,-1 0-48 0,3-2 0 0,4 1 0 15,0 3 112-15,2 1 0 0,3-1 16 0,-2 1 0 16,3 0-144-16,6 3-128 0,0 0 192 0,0 0-192 16,0 0 0-16,0 0 0 0,0 0 0 0,0 0 0 15,-6 6 0-15,2 4 0 0,4 1-128 0,0 2 128 0,2 2-128 16,0 2 128-16,-1 4 0 0,2 2-144 0,-2 5 144 0,0-2 0 16,-1 4 0-16,-1 2 0 0,-1 2 0 0,-2 4 0 15,0 6 0-15,0 3 0 0,-2 1 0 0,-1 1 0 16,-4 1 0-16,-2 2 0 0,0 2 0 0,-2 3-160 15,-4 3 160-15,0 4 0 0,-3 1 0 0,-2 0 0 16,0 0 0-16,-1 2 0 0,1 2 0 0,0 3 0 16,-2-2 0-16,2-2 0 0,-2-6 0 0,-2-1 0 15,0 3 0-15,-2 1 0 0,-3 2 0 0,0 0 0 16,-1 0 0-16,0-3 0 0,1-2 0 0,-1 1 0 16,2 0 0-16,-1 2 0 0,-3 0 0 0,2-3 0 15,1-2 0-15,-5 0 0 0,-2 0 0 0,0-1 0 0,1-1 0 16,1 0 0-16,2-2 0 0,1-3 0 0,2-1 0 15,3-8 0-15,4-5 0 0,1-3 0 0,3-3 0 16,-2 0 0-16,3-3 0 0,-1-1 128 0,2-3-128 0,2 0 0 16,3-4 0-16,-3-3 0 0,-2-1 0 0,3-1 0 15,3-2 0-15,4 0 0 0,0 0 0 0,-1-3 0 16,-5-3 0-16,6 0 0 0,5 0 0 0,1 0 0 16,-2-2 0-16,4-1 0 0,2-6 0 0,0 9 0 15,0-1 0-15,0-8 0 0,2 9 0 0,5-1 0 16,3 0 0-16,3-1 0 0,-2-2 0 0,4 1 0 15,4 0 0-15,2 0 0 0,1-2 0 0,4 1 0 16,3-1 0-16,2-1 0 0,2-1 0 0,3 0 0 16,0 1-128-16,6 0 128 0,3 0 0 0,2 0 0 15,4-2 0-15,0 1-128 0,2 0 128 0,0 0 0 0,-2 1 0 16,5 0 0-16,6 3 0 0,-1-1 0 0,1-1-128 16,2 2 128-16,0 0 0 0,1 2 0 0,0 1 0 15,3 2-128-15,6-1 128 0,-1-1 0 0,2-1 0 0,-2 0 0 16,2 0 0-16,4-1 0 0,4 0-160 15,1-3 160-15,-2-1-128 0,4-1 128 0,3 0 0 0,2-5-160 16,1-3 160-16,2 2 0 0,1 2-128 0,4-2 128 16,1 0 0-16,1-2 0 0,-3 0 0 0,6 0 0 15,4 1 0-15,-3-1 0 0,-3 0 0 0,2 0 0 16,4 6 0-16,0 0 0 0,0 0 0 0,3 0 0 16,1-1 0-16,1 1 0 0,2-1 0 0,1 1 0 15,3-1 0-15,0-1 0 0,-4-4 0 0,6 2 0 16,7-1 0-16,-3 0 0 0,-1-2 0 0,1 2 0 15,3 0 0-15,-4 0 0 0,-1-3 0 0,1 1 0 16,3-1 0-16,-2 0 0 0,2 0 0 0,0 1 0 0,2-1 0 16,1-1 0-16,1 0 0 0,-6 1 0 0,-2 0 0 15,3-1 0-15,3-3 0 0,-2 1 0 0,-3 1 0 0,4 1 0 16,0-1 0-16,-2-1 0 0,-4 2 0 0,3 0 0 16,1 2 0-16,-2 1 0 0,0-3 0 0,-1 2 0 15,-2 2 0-15,0-3 0 0,2-1 0 0,-5 4 0 16,-1 0 0-16,-2 0 0 0,-3-4 0 0,-2 2 0 15,3 2 0-15,-2-2 0 0,-3-3 0 0,0 3 0 16,0 0 0-16,-3 0 0 0,-1-1 0 0,-4 1 0 16,1 0 0-16,-5 3 0 0,-5 1 0 0,3-1 0 15,2 0 0-15,-1 1 0 0,-5 1 128 0,0 0-128 16,2 2 0-16,-3 0 0 0,0 2 0 0,-4-1 0 0,-5 0 0 16,-2 0 0-16,0 1 0 0,1-2 0 0,4-2 0 15,-3 3 0-15,-6 3 128 0,1-1-128 0,1-1 0 0,-5-1 0 16,-4-1 0-16,-2 1-160 0,-3 1 160 0,-2 0 0 15,0-2 0-15,-1 1 0 0,0 5 0 0,-3-2 0 16,-1 1 0-16,-3-1 0 0,-5 1 0 0,-3-3 0 16,-3 0 0-16,0 0 0 0,-4 1 0 0,2-1 0 15,-1-4 0-15,-1 5 0 0,-3 0 0 0,-2 0 0 16,-2-2 0-16,0-1 128 0,-2 0-128 0,-2 3 0 16,-3 0 0-16,-1-3 0 0,-4-2 0 0,-1 1 0 15,-1 1 0-15,-3-3 0 0,-1-2 0 0,-4 0 0 16,-1 1 0-16,-1-1 0 0,0-5 128 0,1 0-128 15,-1-1 128-15,-2 0-128 0,-4 11 160 0,4-10-32 16,-3-6-128-16,2 2 192 0,-2 0-192 0,1-2 176 0,0 1-176 16,-1-1 160-16,-1-3-160 0,4-1 0 0,-2-2 0 15,-2 0 0-15,0-1 128 0,1-1-128 0,1-3 0 16,0-2 128-16,-1-3-128 0,2-5 0 0,1-3 0 0,-2 1 0 16,3 4 0-16,-1 0 0 0,0-5 128 0,1 0-128 15,-2-3 0-15,5-5 0 0,-2-3 0 0,3-5 128 16,-4-1-128-16,0-1 0 0,-1-4 144 0,2 1-144 15,1-4 176-15,-1-4-48 0,-1-6 0 0,1 0 0 16,1-1 48-16,2 1 0 0,3 2 0 0,0 0 0 16,0 2 176-16,-1-1 32 0,0 4 16 0,1 0 0 15,1 1 96-15,3-3 16 0,-1 1 0 0,3-1 0 16,0-1-352-16,2 3-160 0,1 3 160 0,0 5-160 0,-4 5 144 16,0-3-144-16,-2 3 128 0,0 5-128 0,-3 6 0 15,-2 6 128-15,-6 6-128 0,0 4 0 0,0 1-128 0,-2 4-128 16,-4 4 0-16,0 4-16 15,-2 5-2608-15,0 5-512 0</inkml:trace>
  <inkml:trace contextRef="#ctx0" brushRef="#br0" timeOffset="80979.287">6397 3012 10367 0,'0'0'448'0,"0"0"112"0,-7-3-560 0,-1 0 0 16,1 1 0-16,7 2 0 0,0 0 320 0,-7-3-32 15,1 1-16-15,6 2 0 0,0 0 304 0,-5-5 48 16,-1-1 16-16,6 6 0 0,0 0 64 0,0 0 32 15,0 0 0-15,0 0 0 0,0 0-144 0,0 0-16 16,0 0-16-16,0 0 0 0,0 0-272 0,9 6-48 16,-1-2-16-16,3 0 0 0,3-1 192 0,1-1 32 0,1 0 16 0,5-2 0 15,5 2 256-15,1 0 48 0,4 0 16 16,1-2 0-16,1-2-208 0,5 1-64 0,7 1 0 16,4 1 0-16,3 0-128 0,-2 1-48 0,5-1 0 0,-2-1 0 15,1-1-96-15,6-1-32 0,7-1 0 0,3 1 0 16,0 2-16-16,-1 0 0 0,2-2 0 0,5 0 0 15,2 0-48-15,1 1-16 0,2 2 0 0,0-1 0 16,-3 0-128-16,4 1 0 0,2 0 144 0,2 1-144 16,-2 2 0-16,2-2 0 0,-2 0 0 0,3 0 128 15,0 2-128-15,1-1 0 0,-1 1 0 0,-2-1 0 16,4-5 0-16,4 1 0 0,0 0 0 0,1 1 0 16,-2 1 0-16,2-1 0 0,0-1 0 0,-1 1 128 15,-5 1-128-15,0 0 0 0,0-1 0 0,1 3 0 0,1 0 0 16,-4 1 128-16,-3 1-128 0,-1-1 128 0,3-2 0 15,-3 2 16-15,-3-1 0 0,-1 1 0 0,-1 2-16 16,3 0 0-16,-2 1 0 0,-2-3 0 0,-3 0-128 0,-3-2 0 16,-2-2 0-16,-1 1 0 0,2 0 0 0,-2 0 128 15,-2 0-128-15,-4-1 0 0,-3-2 0 0,-5 1 128 16,0-1-128-16,-3 1 0 0,-4-1 128 0,-4 0-128 16,-4-1 0-16,-6 1 128 0,-6 0-128 0,-6 0 0 15,-5-3 0-15,-3 2 128 0,-12 3-128 0,0 0 0 16,0 0-192-16,0 0-8880 15,-14 3-1760-15</inkml:trace>
  <inkml:trace contextRef="#ctx0" brushRef="#br0" timeOffset="84702.268">17572 15093 10127 0,'-11'6'896'0,"3"-3"-704"15,-1 0-192-15,-2 3 0 0,2 0 1056 0,0-1 176 16,-1-1 48-16,3 0 0 0,7-4-944 0,-7 3-176 0,7-3-32 0,0 0-128 15,0 0 944-15,-2-11 80 0,4 0 0 16,3-6 16-16,-1-4-336 0,5-4-64 0,3-5 0 0,4-4-16 16,1-6-304-16,1-2-64 0,0-1-16 0,0-3 0 15,4-2-80-15,1-1-16 0,-3-2 0 0,5-4 0 16,1-5 32-16,1-3 0 0,3-5 0 16,-1-2 0-16,-1-1 48 0,0-3 16 0,-1-4 0 0,3-3 0 15,1-4 16-15,-1 2 16 0,1 1 0 0,1-1 0 16,3-4-128-16,3-1-16 0,0-1-128 0,2-2 192 15,-1 1-192-15,1-4 0 0,-3-2 0 0,3 2 0 16,1 3 128-16,1 0-128 0,3-2 0 0,0 8 0 16,-2 4 240-16,1 2-48 0,1 2-16 0,0 2 0 15,-3 1-16-15,1 3 0 0,2 3 0 0,2 2 0 16,4 0 16-16,0-2 0 0,-3-2 0 0,0 1 0 16,4 2-176-16,0 2 0 0,-2-1 144 0,1 1-144 15,0-1 0-15,3 1 128 0,0 3-128 0,1 0 0 0,1 5 0 0,-5 2 0 16,-2 1 0-16,1 1 0 0,2 1 0 0,-1 3 0 15,6-1 0-15,-1 4 0 0,2 2 0 0,-1 4 0 16,-3 1 0-16,1 6 0 0,-2 2 0 0,2 3 0 16,-1-2 0-16,1 7 0 0,-2 4 0 0,2 4 0 15,-2 2 0-15,-2 3 0 0,-1 2 0 0,0 5 128 16,2 3-128-16,-3 2 0 0,0 3 0 0,-1 5 0 16,-2 5 0-16,0 2 0 0,-4 3 0 0,-2 4 0 15,-3 1 0-15,2 5-192 0,-1 1 192 0,2 5 0 16,-2 4-144-16,3 5 144 0,3 2 0 0,0 3-144 15,-3-1 144-15,2 3 0 0,-3 1 0 0,1 3 0 0,-4 3 0 16,2 5 0-16,2 4 0 0,0 0 0 0,1 2 0 0,0 3 0 16,-5 2 0-16,-1 6 0 0,-10 7 0 15,0 0 0-15,0-2 0 0,-7 6 0 0,-4 7 0 0,-2-6 0 16,0-3 0-16,-4 4 0 0,0 5 0 0,-4-1 0 16,2-7 0-16,-4 0 0 0,-1 1 0 0,-1 3 0 15,-2 2 0-15,0-5 0 0,-1-8 0 0,-5 3 0 16,2 1 128-16,1-5-128 0,-3-5 0 0,0-5 0 15,0-2 144-15,-1-3-144 0,1-1 128 0,2 0-128 16,0-3 0-16,1-6 128 0,0-6-128 0,1-5 0 16,5-3 0-16,1-3 0 0,3-5 0 0,2-3 0 15,2-2-1520-15,3-7-336 16</inkml:trace>
  <inkml:trace contextRef="#ctx0" brushRef="#br0" timeOffset="85551.649">18939 15145 24879 0,'-10'10'2208'0,"3"-6"-1760"0,-2 0-448 0,0-2 0 16,-4-2-272-16,2-2-144 0,-1-2-32 0,2 0 0 15,-3-4-448-15,3-2-112 0,2 0-16 0,-2-1 0 16,5-1 1744-16,-2-2 352 0,2-4 64 0,1-3 16 0,1-3-384 15,2-3-64-15,1-3 0 0,1-6-16 0,0-6-368 0,3-2-64 16,0-2 0-16,2 0-16 0,3-2 64 0,2 0 16 16,-4-7 0-16,5-1 0 0,1-4-32 0,2 0 0 15,2-2 0-15,1 1 0 0,0-3-96 0,6-1-32 16,2-2 0-16,0-2 0 0,-2-8-32 0,4 2 0 16,4 0 0-16,3-3 0 0,0-4-128 0,6 1 160 15,-2 2-160-15,7 3 160 0,2 1-160 0,6 0 0 16,0-5 0-16,5 3 0 0,4 6 0 0,-2 5 0 15,-1 4 0-15,0 1 0 0,2 1 0 0,2 3 0 16,0 3 0-16,-2 4 0 0,0 6-176 0,-4 5 176 0,-3 4-128 16,1 3 128-16,2 3-176 0,-6 4 176 15,-1 2-208-15,2 4 80 0,0 4 128 0,-1 2-160 0,-2 2 160 0,2 3-160 16,1-3 160-16,1 4 0 0,2 2 0 0,-1 2 0 16,-1 2 0-16,1 2 0 0,-2 2 0 0,0 1 0 15,1 4 0-15,0 0 0 0,1 5 0 0,4 3 0 16,-3 4 0-16,-2 2 0 0,-3 2 0 0,-1 4 0 15,-1-1 0-15,1 5 0 0,-1 3 0 0,0 3 0 16,0 1 0-16,-1 6 0 0,-3 5 0 0,-3 1 0 16,-2 3 0-16,-4 7 128 0,0 4-128 0,-3 4 176 15,-1 4-32-15,-3 4 0 0,-2-1 0 0,0 2 0 16,-7 3-16-16,-1 0-128 0,-6 2 192 0,-2-4-64 16,-5-3-128-16,3-1 192 0,-3 0-192 0,-2-4 192 0,-6-2 112 15,-1-1 16-15,1-4 16 0,-2-1 0 0,-4-6-16 0,2 3 0 16,1-2 0-16,3-2 0 0,2-5-320 0,-3-4 0 15,1-4 0-15,4-1-128 16,9 1-1552-16,-2-5-304 0,-2-2-64 0</inkml:trace>
  <inkml:trace contextRef="#ctx0" brushRef="#br1" timeOffset="91893.463">17453 14515 17503 0,'0'0'1552'0,"0"0"-1232"0,0 0-320 0,0 0 0 16,0 0 1040-16,0 0 160 0,0 0 16 0,0 0 16 16,0 0-976-16,0 0-256 0,0 0 0 0,0 0 0 15,0 0 272-15,-1 5 16 0,1-5 0 0,-7 7 0 16,2 0 80-16,-1 3 16 0,-3-2 0 0,0 1 0 15,0 1 0-15,0 0 0 0,0 2 0 0,-3 2 0 16,0-2-80-16,-2 4-16 0,-3 0 0 0,2 3 0 16,1-1-96-16,-1 2-32 0,0 0 0 0,2 4 0 15,2 0-32-15,1 3-128 0,0-2 192 0,1 4-64 16,0 0 16-16,2 3 0 0,-1 1 0 0,4 0 0 0,2-4-16 16,4 1 0-16,0-3 0 0,2 2 0 0,3-1 112 15,2 1 16-15,2-3 0 0,3 0 0 0,3 0 16 0,3 2 16 16,2-2 0-16,2-1 0 0,3 1-64 0,0-2-16 15,1 0 0-15,-2-4 0 0,3 0-16 0,1-3-16 16,1 0 0-16,6-2 0 0,0 2-16 0,6-4 0 16,2-1 0-16,1 1 0 0,3 1-32 0,-1-2-128 15,-1-2 192-15,3 0-64 0,2-1-128 0,-2 1 128 16,4-2-128-16,2 0 128 0,4 1-128 0,-3-1 160 16,-2-3-160-16,1 2 160 0,-2 2-160 0,3-1 0 15,1-3 144-15,1 3-144 0,2 2 144 0,0-3-144 16,-4 1 192-16,2 1-192 0,1 0 176 0,1-2-176 15,2 0 160-15,0 3-160 0,2 0 176 0,-3-3-176 0,-2-3 192 16,1-1-192-16,5 1 208 0,0 0-64 16,1-2-16-16,-3 1 0 0,-1 3-128 0,-1-3 128 0,-1-1-128 0,4-1 128 15,3 2-128-15,-1-1 0 0,-1 1 0 0,-1 0 0 16,-1 2 128-16,0-3-128 0,1-2 0 0,-2 1 128 16,-3 1-128-16,2 0 0 0,0-2 0 0,-3 2 0 15,-4 0 0-15,4-1 0 0,6-2 0 0,-2 0 0 16,-3-2 0-16,-2 2 0 0,-3 1 0 0,2-1 0 15,-2-4 0-15,1 1 0 0,2 0 0 0,0 1 0 16,-3-2 0-16,0 3 0 0,-1-2 128 0,0-2-128 16,-4 2 0-16,3-2 0 0,5 0 0 0,-2 0 0 15,-3 2 0-15,-3-1 128 0,1 0-128 0,-5-2 0 16,-4 0 128-16,4-2-128 0,0 0 0 0,-1-1 128 0,0 2-128 16,-1 0 192-16,-2-6-192 0,2 2 192 0,-1 4-192 15,-1-3 192-15,-5-2-192 0,1 0 192 0,-2 1-192 0,2 0 0 16,-2 0 144-16,1 0-144 0,3-1 0 0,-2-1 128 15,1 0-128-15,-1 1 0 0,0 1 0 0,-3-1 144 16,-3-3-144-16,-2 1 0 0,0-1 128 0,0 0-128 16,-3-1 0-16,1-2 0 0,-5-2 144 0,2 0-144 15,-3 1 0-15,1 0 144 0,-4 0-144 0,-1 0 192 16,-4 1-192-16,-3-1 192 0,-8-1-192 0,4 1 160 16,-1 2-160-16,-3-1 160 0,-1 0-160 0,-2-1 0 15,-2 4 0-15,-2-3 128 0,-3-1-128 0,-3 1 0 16,-2-1 0-16,-5 1 0 0,-3 0 0 0,-1 1 0 15,1-3 0-15,-5 0 0 0,2 2 0 0,-3-2 0 16,-2-1 0-16,-1 1 0 0,-2 1 0 0,-5 1 0 0,-4 1 0 16,-3 2 0-16,-1-1-128 0,-2 1 128 0,-1 0 0 15,-3 2 0-15,1 1 0 0,-3 0 0 0,-3-2 0 16,0 3 0-16,-5 1-144 0,-1 0 144 0,-4-2 0 0,1 2 0 16,3 0 0-16,-5 1 0 0,-3 0 0 0,-2 0 0 15,-5-1 0-15,3 0 0 0,2-1 0 0,-3 0 0 16,-3-3 0-16,0 0 0 0,-1 1 0 0,4 2 0 15,0 0 0-15,-3-1-128 0,-3-3 128 0,-1 2 0 16,1 1 0-16,-1 1 0 0,1 1 0 0,-4 0 144 16,-2-2-144-16,0 2 0 0,1 2 0 0,-1 0-176 15,0 0 176-15,-3 1 0 0,1 1 0 0,2 0 0 16,2 2 0-16,0-1 0 0,-1 2 0 0,1-1 0 16,-3-1 0-16,3 0 0 0,5 3 0 0,-5 2 0 15,-1-5 0-15,-1 4 0 0,1 1 0 0,3 1 0 0,1 0 0 16,0 0 0-16,0 0 0 0,4 2 0 0,0 2 0 0,3-1 0 15,2-1 0-15,1 1 0 0,-5 3 0 0,4 2 0 16,4 1 0-16,3 1 0 0,0-4 0 0,1 4 0 16,-4 1 0-16,5 0 0 0,1-1 0 0,5 0 0 15,4 1 0-15,0 1-128 0,5 1 128 0,1 1 0 16,-1 2 0-16,3-1 0 0,1 0 0 0,5 3 0 16,3 4 0-16,4-2-128 0,2 0 128 0,4 0 0 15,1 0 0-15,4 2 0 0,4 0-128 0,2-1 128 16,2 0-128-16,3 2 128 0,2 5-144 0,2-3 144 15,3 0-160-15,1 3 160 0,2 0-176 0,4 2 176 16,0-2-192-16,4 0 192 0,2 0-192 0,0-1 64 0,4-2 128 16,4 1-208-16,2-1 208 0,4 1 0 0,4 1 0 15,4-1 0-15,2 0 0 0,4-1 0 0,-1 1 0 16,4 0 0-16,-2-1 0 0,3 1 0 0,2 1 0 0,2-1 0 16,3 0 0-16,1 1 0 0,4-1 0 0,2 0 0 15,0-2 0-15,2 0 0 0,-6-2 0 0,4 1 0 16,5 2 0-16,-2-2 0 0,5-2 0 0,0 0 0 15,-1 0 0-15,2 0 0 0,1 0 0 0,3-1 0 16,2-3 0-16,2 1 0 0,2 0 0 0,0-1 0 16,0-1 128-16,2-2-128 0,3-2 0 0,0 3 0 15,-1 4 0-15,-1-2 0 0,-2-2 0 0,3-1 0 16,4 1 0-16,-1-1 0 0,-4 0 0 0,1-1 0 16,-1-1 0-16,3 1 0 0,5-5 0 0,-2 2 0 0,-2 0 0 15,1-3 0-15,-1-3 0 0,4 1 0 0,-3 0 0 0,-2-2 0 16,-6 0 0-16,3-2 0 0,3 1 0 0,0-1 0 15,-2 0 0-15,-6-2 0 0,-1-1 0 0,1 0 0 16,3 0 0-16,2 1 0 0,2-3 0 0,-3-2 0 16,-3-1 0-16,0-2 0 0,2 2 128 0,1 0-128 15,0-3 0-15,-5-1 0 0,-6-2 128 0,3-2-128 16,0-2 0-16,2 0 0 0,-1 0 0 0,-2-2 0 16,-6-2 0-16,-1-1 0 0,0-2 128 0,-1 2-128 15,2 1 0-15,-2 0 0 0,-2-2 0 0,-6 1 0 16,-3 0 0-16,-7 2 0 0,-2-3 128 0,-3 2-128 15,-1 1 0-15,-4-2 0 0,-5-2 0 0,0 1 0 0,-3 1 128 16,-6-4-128-16,-5-2 0 0,-3-2 0 0,-3-2 0 16,-3-1 0-16,-7-1 0 0,0 0-176 0,-6 0 32 15,-3-1 0-15,-3-2 144 0,-3 0 0 0,-3 1 0 0,-2 1-128 16,-1 0 128-16,-3-1 0 0,-4 0-144 0,-3 3 144 16,-4 1 0-16,-6 2 0 0,-9 1-144 0,-2 2 144 15,-5 5 0-15,-2 0 0 0,0 0 0 0,-5 0 0 16,-5 0 0-16,-3 3-128 0,-2-1 128 0,0 0 0 15,0-2 0-15,-4-1 0 0,-5-4 0 0,-2 5 0 16,-2 0 0-16,-1-1 0 0,-3-3 0 0,1 3 0 16,-5 3 0-16,2 0-128 0,4 0 128 0,-4 3 0 15,-1 1 0-15,-3 1 0 0,0 0 0 0,-1 0 0 16,-1 4 0-16,-3 1 0 0,0 2 0 0,1-1 0 16,0 0 0-16,-1 0 0 0,0 0 0 0,5 3 0 15,1 1 0-15,-2 1 0 0,-5 1 0 0,4-1 0 0,3-1 0 16,-2 2 0-16,-4 2 0 0,2 1 0 0,2-4 0 0,2 1 0 15,-2 2 0-15,3 1 0 0,1 2 0 0,3 1 0 16,3 1 0-16,-1 0 0 0,-4 0 0 0,6 3 0 16,5 0-128-16,0 0 128 0,-2 1 0 0,4 2 0 15,4 1 0-15,5 3 0 0,7-2 0 0,-2 7 0 16,-1 1 0-16,3 4 0 0,4 4 0 0,5 0 0 16,0 1 0-16,5 2 0 0,6 4 0 0,3-1 0 15,3-1 0-15,3 2 0 0,1-4 0 0,3 2 0 16,3 2 0-16,6 2 0 0,5-6 0 0,5 4 0 15,2 2 0-15,6 0 0 0,3 2 0 0,9-3 0 16,4-2 0-16,9 1 0 0,4 0 0 0,6 1 0 16,7-1 0-16,7-1 0 0,1-2 0 0,9 1 0 0,4-2-128 15,9 1 128-15,3-2-272 0,5 1 0 0,-2-1 0 16,3-2 0 0,-1 0-160-16,4-2-16 0,2-3-16 0,0 2 0 15,0 0 16-15,-1 1 16 0,0 0 0 0,4-1 0 16,1 0-80-16,0 1 0 0,-3 0-16 0,1-1 0 15,-1 1-2000-15,0-2-400 0,31 8-80 0,-21-9 0 0</inkml:trace>
  <inkml:trace contextRef="#ctx0" brushRef="#br1" timeOffset="92621.018">19823 15469 15663 0,'-16'-15'688'0,"9"7"144"0,-1 2-656 0,2 0-176 0,0 1 0 0,1 0 0 15,5 5 1984-15,0 0 384 0,0 0 64 0,0 0 0 16,0 0-1728-16,0 0-368 0,0 0-64 0,0 0-16 16,0 0 128-16,7 9 32 0,2 1 0 0,4 0 0 15,2 1 160-15,6-2 16 0,5 1 16 0,0 1 0 0,2 1-208 16,6 1-32-16,2 0-16 0,2 0 0 0,4 3-128 0,1 0-32 15,-2 2 0-15,3-1 0 0,1 2 64 16,2 0 16-16,2 2 0 0,0-1 0 0,1-2 32 0,-3 1 0 16,-2-1 0-16,0 0 0 0,-2 1-48 0,-1-4 0 15,-2-4 0-15,-4-2 0 0,-3 1-16 0,0-1-16 16,-1 0 0-16,-4-2 0 0,-4-2-32 0,-3 0 0 16,-2 1 0-16,-4-1 0 0,-3 0-32 0,-2-1-16 15,-10-4 0-15,0 0 0 0,0 9 112 0,-5 0 32 16,-4-1 0-16,-4 1 0 0,-5 1 80 0,-6 1 16 15,-7 3 0-15,-3 2 0 0,-1-3-176 0,-6 1-16 16,-2 1-16-16,-4 1 0 0,-5 2 96 0,-4-1 32 16,-3 1 0-16,-4 1 0 0,-2 2 16 0,1 1 16 0,2 1 0 15,-3 0 0-15,-1-1-192 0,-2 1-144 0,2-1 192 16,2 2-192 0,2 0-2368-16,2 0-592 0,-26 8-112 0,13-12-32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6:22.2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11897 9887 8287 0,'0'0'736'0,"0"0"-592"0,0 0-144 0,1-8 0 16,1 1 640-16,-2 7 112 0,0 0 16 0,4-14 0 16,-2 0 48-16,1-1 16 0,2-2 0 0,-4 4 0 15,0 2-32-15,0 1 0 0,0-2 0 0,-1 0 0 16,-1 1-16-16,0-1 0 0,-1 0 0 0,-1 0 0 15,-2-1-16-15,0 4 0 0,0-4 0 0,-4 1 0 16,0-1-272-16,-1 0-64 0,-2 2-16 0,0 1 0 0,0-1 64 16,-1 1 16-16,-2 1 0 0,-1 2 0 0,2-2-80 0,-2 2-16 15,0 0 0-15,-4 4 0 0,0-1-144 0,1 1-16 16,0-1-16-16,-2 2 0 0,0 2-224 0,1 0 0 16,-3 3 0-16,1 1 0 0,-1-2 0 0,-1-1 0 15,-4-3 0-15,1 4 0 0,-3 6 0 0,2-1 128 16,-1-2-128-16,1 1 0 0,-1 2 224 0,-2-1-48 15,-1 0-16-15,1 1 0 0,0 2 32 0,1-1 0 16,-2-4 0-16,0 3 0 0,-2 4-64 0,1 0 0 16,-1 0 0-16,0 3 0 0,1 0 0 0,0 0-128 15,-3 0 192-15,4 1-64 0,2 2-128 0,4 2 0 16,1-1 0-16,5 0 0 0,4-2 128 0,1-2-128 16,6 2 0-16,-1 6 128 0,3 2-128 0,3 2 0 0,-1 2 0 15,4 1 0-15,1 1 0 0,5-1 0 16,-3 1 0-16,3 0 0 0,2 1 0 0,-1 1 0 0,3 1 0 15,-1 0 0-15,2-1 0 0,3 2 0 0,-1-3 144 16,5-1-144-16,2 0 0 0,1-3 0 0,2-1 0 0,2-2 0 16,3-2 0-16,-1-2 0 0,3-1 0 0,2-4 128 15,2-4 0-15,1-1 0 0,-1-1 0 0,0-2 0 16,1-2 0-16,2-2 0 0,3-1 0 0,-1-1 0 16,2 1 0-16,2-1 16 0,-3-3 0 0,4 1 0 15,0 0-16-15,1-1-128 0,-4 0 192 0,1-2-64 16,3-1-128-16,-1-2 128 0,2 1-128 0,0-2 128 15,-1 0-128-15,-2-2 128 0,-2-1-128 0,-3 0 128 16,-3-2 0-16,-2 0 0 0,-1-2 0 0,-3-2 0 16,-1-1-128-16,-3-2 0 0,0-1 0 0,-3-1 0 15,0 2 0-15,-1-3 0 0,0-2 128 0,-4 1-128 0,-2 1 432 0,-3 0 0 16,-7-2 0-16,1 1 0 0,2 0 32 0,-3-1 16 16,2-3 0-16,-4 3 0 0,-4-2-192 0,-1 0-32 15,-2 1-16-15,0-3 0 0,-1-2-32 0,-4-1 0 16,-4-2 0-16,-4 3 0 0,1 2-80 0,-2 1 0 15,-2 2-128-15,-1 0 192 0,-2 4-192 0,0 2 176 16,0 1-176-16,-5 2 160 0,-1 0-160 0,-3 2 0 16,-3-1 0-16,-4 2 0 0,-1 2 0 0,-1 2 0 15,0 1 0-15,-1 1-176 16,-1 3-192-16,2 2-32 0,2 0-16 0,-2 3 0 16,-1 6-2448-16,1 1-480 0</inkml:trace>
  <inkml:trace contextRef="#ctx0" brushRef="#br0" timeOffset="4444.217">18021 14752 12095 0,'0'0'528'0,"0"0"112"0,0 0-512 0,0 0-128 16,-1-7 0-16,1 7 0 0,-5-5 336 0,5 5 48 0,-1-8 0 0,1 8 0 15,0 0-256-15,0 0-128 0,0 0 128 0,0 0-128 16,0 0 272-16,0 0-16 0,0 0 0 0,0 0 0 16,0 0 352-16,-2-6 64 0,2 6 16 0,0 0 0 15,0 0 80-15,0 0 0 0,-3-7 16 0,3 7 0 16,0 0-112-16,0 0-32 0,0 0 0 0,0 0 0 15,0 0 144-15,0 0 32 0,0 0 0 0,0 0 0 16,0 0 96-16,0 0 32 0,-4-6 0 0,4 6 0 16,0 0-288-16,0 0-48 0,0 0-16 0,0 0 0 15,0 0-336-15,0 0-64 0,0 0 0 0,0 0-16 16,0 0-176-16,-4 5 0 0,1 1 144 0,-1 1-144 16,3 2 0-16,0 1 128 0,-1-1-128 0,1 3 0 15,1 4 0-15,1 1 0 0,1-1 0 0,-1 2 0 16,1 0 0-16,2 0 0 0,-1 4 0 0,4-3 0 0,-3-1 0 15,3-1 0-15,1 2 0 0,2-1 0 0,-2-3 0 0,2 0 0 16,3 1 0-16,-1-1 128 0,-2-1-128 0,2 0 192 16,3 1-64-16,0-2 0 0,-2 0 32 0,0 1 16 15,3 0 0-15,4-1 0 0,0-1 0 0,1 1 0 16,0 1 0-16,1-1 0 0,1 0 16 0,-2 0 16 16,1 0 0-16,2 0 0 0,2 1-48 0,-1-2-16 15,1 0 0-15,2 0 0 0,3-1-16 0,-2 2-128 16,-1 1 192-16,3-1-64 0,3 0-128 0,0-1 128 15,3 2-128-15,1-4 128 0,-3 1-128 0,1-1 160 16,2-1-160-16,0 1 160 0,3-4 32 0,3 1 0 0,-2-1 0 16,5-1 0-16,1 2 0 0,-1-3 0 0,-6-1 0 15,2 1 0-15,0 1-64 0,2 0 0 0,0-1 0 16,2-1 0-16,-1 2 0 0,2-1 0 0,-1 0 0 0,1 3 0 16,-3 0-128-16,-1-1 160 0,-3 0-160 0,2-1 160 15,2 4-160-15,2 0 128 0,2-1-128 0,4-3 128 16,-2 2-128-16,2-1 0 0,-1 3 0 0,-1-1 0 15,0-4 0-15,3 1 128 0,3-2-128 0,-2-1 0 16,-5 2 128-16,3-2-128 0,-1 0 0 0,0 0 128 16,-2 1-128-16,0 2 128 0,2-1-128 0,2-1 128 15,-1407-3-128-15,2814 0 0 0,-1410 0 144 0,-2-1-144 16,0 0 128-16,0 0-128 0,1 3 128 0,-2-1-128 16,3-1 128-16,0 0-128 0,1 0 160 0,0-1-160 15,-1 0 176-15,0-1-176 0,-3 1 192 0,2-4-192 16,-1 1 160-16,4 0-160 0,2-1 128 0,-1 1-128 0,-4-2 128 0,-3 0-128 15,-1-2 0-15,0 1 128 0,1 1-128 16,0-1 0-16,0 1 0 0,3-2 0 0,4 1 0 0,-3 0 0 16,-2-1 0-16,-2 0 0 0,-2 2 0 0,0-3 0 15,0 0 128-15,0-2-128 0,0 1 0 0,-1-2 0 16,-5-2 0-16,2-1 0 0,-3 0 128 0,0 0-128 16,-4-2 128-16,-1-3-128 0,-1-2 144 0,-1-1-144 15,2 0 160-15,0 2-160 0,-1-2 128 0,1 0-128 16,-2 0 0-16,0 1 0 0,-2 1 0 0,0 1 128 15,2 0-128-15,-3 2 0 0,-3-1 0 0,-1 0 0 16,-2 1 0-16,-1 0 0 0,-1-3 0 0,1 0 0 16,-4 0 0-16,1-1 0 0,-2-2 128 0,0 0-128 15,-2 1 0-15,1 0 0 0,-1 0 128 0,-1 0-128 0,-3 1 0 16,0 0 144-16,-3 1-144 0,1 0 0 0,0 0 0 16,-2 1 0-16,-1-2 0 0,-3 2 0 0,-1 4 0 0,-2-1 0 15,-1 1 0-15,-2-1 0 0,1 2 0 0,-3-1 0 16,-4-1 0-16,-1 1 0 0,1 3 0 0,-3 0 0 15,-3 0-144-15,0 1 144 0,-2 1 0 0,-2 0 0 16,0-1-160-16,-2 1 160 0,-3 1-128 0,-3-1 128 16,0 1-128-16,-5 2 128 0,-7-1-128 0,1 3 128 15,-1 0-144-15,0-1 144 0,-6-4-160 0,0 2 160 16,2 4-144-16,-1 0 144 0,-3-4-128 0,-4 1 128 16,-2 1 0-16,-2-1-160 0,-1-1 160 0,-1 0 0 15,1-2 0-15,2 4 0 0,-1-3 0 0,-1 1 0 16,-3 1 0-16,-1 1-128 0,-5 0 128 0,2 1 0 15,2-2 0-15,-2 1 0 0,-2-4 0 0,-7 3 0 0,-4 2 0 16,4 0 0-16,2 1 0 0,0-1 0 0,-3 0 0 0,-2-1 0 16,-2 0 0-16,5 3 0 0,7 1 0 0,-1-1 0 15,0 0 0-15,0 0 0 0,0-2 0 0,0 3 0 16,-1 2 0-16,1 0 0 0,3-2 0 0,0 3 0 16,-1-2 0-16,-4 1 0 0,-1 1 0 0,1 1 0 15,2-1 0-15,0 2 0 0,-2 1 0 0,0-1 0 16,-2-2 0-16,4 2 0 0,1 1 0 0,4 1 0 15,2-2 0-15,0 2 0 0,0-2 0 0,-2 2 0 16,-4-1 0-16,5 1 0 0,2 1 0 0,2 1 0 16,0 1 0-16,1 1 0 0,-4-1 0 0,3 2-128 15,0 1 128-15,2 2 0 0,2 1 0 0,4 3 0 16,1-3 0-16,0 5 0 0,0 0 0 0,0 2 0 0,3 0 0 16,2 0 0-16,4-2 0 0,1-1 0 0,4-3 0 0,3 4 0 15,4 2 0-15,3 1 0 0,-1-3 0 0,5 1 0 16,1-3 0-16,0 3 0 0,2 0 0 0,1-2 0 15,2-1 0-15,3 1 0 0,-1 1 0 0,3 0 0 16,2-2 0-16,1 1 0 0,-1-2 0 0,3 2 0 16,3 1 0-16,1 1 0 0,1-1 0 0,1-1 0 15,1 1 0-15,2 0 0 0,0 1 0 0,2 2 0 16,2-1 0-16,-2 1 0 0,3 1 0 0,2-1 0 16,-1 0 0-16,2 2 0 0,2 0 0 0,-1-2 0 15,0-2 0-15,2 1 0 0,0 2 0 0,2-1 0 16,1-2 0-16,3 3 0 0,2 0 0 0,3-1 0 0,3-3 0 15,-1 1 0-15,-1-1 0 0,3-1 0 0,2 1 0 16,2 1 128-16,0-2-128 0,2 0 0 0,-1-1 0 0,4-1 0 16,-4-2 0-16,6 0 0 0,-2-3 0 0,7 2 0 15,1 1 0-15,3 1 0 0,-3-1 0 0,0 0 0 16,0 0 0-16,0-1 0 0,2-1 0 0,0-2 0 16,0-1 0-16,2 0 0 0,3 2 0 0,-1 0 0 15,0-1 0-15,-1 0 0 0,0 0 0 0,1-1 0 16,3-2 0-16,5 0 0 0,1 1 0 0,0 0 0 15,-2-2 0-15,0 2 0 0,1-1 0 0,-1 1 0 16,0-2 0-16,2 0 0 0,3-2 0 0,-4 0 0 16,-1 2 0-16,0 0 0 0,2 1 0 0,1-1 0 15,0 0 0-15,-2-2 0 0,-2 0 0 0,-1 1 0 16,1 0 0-16,1-2 0 0,2-3 0 0,3-1 0 0,4-4 0 16,-3 1 0-16,-2-1 0 0,4 1 0 15,-1-2 0-15,4-1 0 0,0-2 0 0,-1 0 0 0,-2-1 0 16,-1 0 0-16,1 0 0 0,0-1 0 0,0 0 0 0,0 1 0 15,-2 0 0-15,-1-2 0 0,-3 1 0 0,0-2 0 16,3 1 0-16,-1-1 0 0,-3-3 0 0,-4 1 0 16,-7-2 0-16,-4-1 0 0,-2-3 0 0,-5 0 144 15,-3-2 48-15,-2 3 16 0,-2 4 0 0,-5-2 0 16,-7-2-48-16,-2 2-16 0,-6 1 0 0,0 2 0 16,-1 4-144-16,-2 0 0 0,-3 0-160 0,-1 3 160 15,-4 1-1440 1,-2 8-192-16,0 0-32 0,0 0-15024 0</inkml:trace>
  <inkml:trace contextRef="#ctx0" brushRef="#br0" timeOffset="5029.485">20647 15249 15663 0,'-14'-12'1392'0,"9"8"-1120"0,5 4-272 0,0 0 0 16,0 0 3648-16,0 0 688 0,0 0 128 0,0 0 16 16,0 0-3712-16,0 0-768 0,0 0 0 0,0 0-224 15,0 0 224-15,12 5 0 0,2-2 0 0,2 0 0 16,0 1 0-16,4-1 208 0,2-6-32 0,5 4-16 15,5 3 0-15,0 1 0 0,0 1 0 0,4-1 0 16,4 1-32-16,0 1 0 0,-2 3 0 0,1 1 0 0,-1-1 0 16,2 0-128-16,-1 1 192 0,3 0-64 0,1-2 32 0,-1 3 0 15,-7 0 0-15,2 1 0 0,3 1 64 0,-4 0 16 16,-4 0 0-16,-4-1 0 0,-3-1-16 0,-4 2 0 16,-5-2 0-16,-1 1 0 0,-3 2 32 0,-2 0 0 15,-5-2 0-15,-3 6 0 0,-4 0 128 0,-4 4 48 16,-4-2 0-16,-3 5 0 0,-4 0-48 0,-5 4-16 15,-4 2 0-15,-6 0 0 0,-6 1-32 0,2 0 0 16,-2 3 0-16,-4-2 0 0,-4-2-16 0,-1-1 0 16,3 1 0-16,-1-2 0 0,-2 1 0 0,-1 2-16 15,-2 0 0-15,-2-3 0 0,4-5-16 0,2 0 0 16,3-1 0-16,5-2 0 0,4 1-48 0,2-1-16 16,3-6 0-16,5 2 0 0,3-3-224 0,3-3-128 0,3-3 128 15,5 2-208 1,4 3-2032-16,2-6-384 0,4-8-96 0,0 0-16 0</inkml:trace>
  <inkml:trace contextRef="#ctx0" brushRef="#br0" timeOffset="7762.113">17092 5420 7359 0,'-12'-13'656'0,"7"10"-528"0,5 3-128 0,0 0 0 0,-6-3 2624 0,6 3 480 16,0 0 96-16,0 0 32 0,0 0-2464 0,0 0-480 15,0 0-96-15,0 0-32 0,0 0 160 0,11 9 16 16,1 0 16-16,4-6 0 0,2-3 256 0,-1 3 48 15,-1 1 16-15,3-1 0 0,3-1-64 0,2-2-16 16,3-1 0-16,0 1 0 0,6 2-240 0,0 0-48 16,-2-2-16-16,1 0 0 0,0-2-48 0,1-1-16 15,1-2 0-15,4 3 0 0,2 2 0 0,3 0 0 16,2-3 0-16,1 3 0 0,2-2 64 0,2 0 16 16,-1-3 0-16,0 5 0 0,-1 3-32 0,3 2 0 15,5 1 0-15,-2-1 0 0,2-3-64 0,-3 1-16 16,2 3 0-16,-2-1 0 0,2 0-192 0,-1 2 0 15,2 0 0-15,5 0 0 0,6-2 160 0,-2 0-160 0,-3-2 160 16,3 0-160-16,1 0 176 0,-1 5-176 16,3 0 192-16,0-3-192 0,-3 1 192 0,0-3-192 0,-2-2 192 0,3-1-192 15,1-3 192-15,1 1-64 0,1 2 0 0,-4 0-128 16,-3 0 192-16,2-2-64 0,2-4 0 0,2 4-128 16,-3 3 144-16,1 1-144 0,-1 0 0 0,-2 1 144 15,0-6-144-15,1 3 160 0,0 0-160 0,-3 0 160 16,2 3-160-16,-1-2 0 0,-1-1 0 0,0 0 0 15,-2 0 0-15,2 0 0 0,-1-1 0 0,2 1 128 16,0 2-128-16,-1 1 0 0,-6-1 0 0,2-1 0 16,3-2 0-16,-1 1 0 0,-1 2 0 0,2 1 0 15,0 0 0-15,-2-2 0 0,-3-1 128 0,2 1-128 0,-4 0 0 16,4 0 0-16,-1-1 0 0,-1 0 0 0,-1 0 0 16,-3 3 0-16,-1 0 0 0,-2-2 0 0,-1-3 0 0,3 1 0 15,2 1 0-15,-4-1 0 0,-1-3 0 0,-2 2 0 16,-1 1 0-16,-3 3 0 0,0 3 0 0,-2-2 128 15,-1-4-128-15,-1 0 128 0,2 0-128 0,-1-1 0 16,1 4 0-16,-2 0 0 0,-2 1 0 0,1 1 0 16,-3 3-160-16,-4-3 160 0,1 0 0 0,-5-2 0 15,1-1 0-15,1 2 0 0,-4 3 0 0,1-2 0 16,-1-2 0-16,1 1 160 0,0-3-160 0,0 1 0 16,-1 0-192-16,-2 1 192 0,-3 1 0 0,-1 1 0 15,0 0 0-15,0-1 0 0,0-3 0 0,-4 0 0 16,-2 0 0-16,1 1 0 0,-2 2 0 0,-1 0 0 0,-9-3 0 15,9-2 0-15,-1 1 0 0,0 0 0 16,-8 1 0-16,0 0 0 0,0 0 0 0,0 0 0 0,0 0 0 0,0 0 0 16,0 0 0-16,0 0 0 0,6-6 0 0,-6 6 0 15,0 0-192-15,0 0 192 0,0 0-160 0,-10-2 160 16,-2-1-160-16,-2 0 160 0,-1 2-160 0,-3 0 160 16,1 0-192-16,-4 2 192 0,-7 1-208 0,0 1 80 15,-3-6 128-15,-1 2 0 0,-1-1 0 0,0 2 0 16,1 0 0-16,-2 0 0 0,-9-2 0 0,-1 0 0 15,-4-2 0-15,-3 2-128 0,-5 0 128 0,-1 1 0 16,0 0 0-16,-5 1 0 0,-1 0 0 0,-8 0-128 16,-4-5 128-16,-2 4 0 0,0 1 0 0,-4 1 0 15,-6-2 0-15,-5 0 0 0,-3-1 0 0,-1 0 0 16,-1-2 0-16,-2 1 0 0,-4 1 0 0,4 0 0 0,4 0 0 16,2 2 0-16,-4 1 0 0,2-2-128 0,2-4 128 0,-1 1 0 15,1-2 0-15,-4 3 0 0,-2 4 0 0,1-1 0 16,-2-1 0-16,0-1 0 0,-2 0 768 0,3-2 192 15,5 0 48-15,0 3 0 16,-8 2-1616-16,4 2-320 0,2 3-64 0,-1-6-16 0,-3-6 848 16,2 1 160-16,1 1 0 0,3 2 0 0,4 2 0 0,0-1 0 15,2-1 128-15,2 2-128 0,4 2 0 0,3-2 0 16,2-3 0-16,0 1 128 0,0 2-128 0,2 1 0 16,2-1 0-16,3-1 128 0,2-3-128 0,-1 1 0 15,2 1 0-15,2-2 0 0,4-2 0 0,5 3 0 16,2 5 0-16,4-2 0 0,2-2 0 0,2 0 0 15,-1 2 0-15,7 0 0 0,3 0 0 0,3 0 0 16,1 0 0-16,3 2 0 0,1 2 0 0,4-1 0 16,4 1 0-16,3-2 0 0,2 0 0 0,4-2 0 0,2-2 0 15,2 3 0-15,1 3 0 0,7-4 0 0,-1 10-128 0,1-10 128 16,0 0-176-16,8 9 48 0,1-4 0 0,3 1 0 16,1-1 128-16,5 0-128 0,1-2 128 0,6-1-128 15,3-2 128-15,2 0 0 0,1 3 0 0,2-1 0 16,4 1 0-16,5 0 0 0,1 2 128 0,1-5-128 15,2-2 144-15,4-3-144 0,7 3 192 0,3 0-192 16,5 0 176-16,-1-1-176 0,2 0 160 0,2-1-160 16,4 0 128-16,5 2-128 0,5 1 0 0,-2-2 144 15,-3-3-144-15,4 0 0 0,-1-2 0 0,6 5 128 16,4 4-128-16,-1-1 0 0,0-5 0 0,3 1 0 16,4 2 0-16,0-2 0 0,-4 0 0 0,3 3 0 0,4 1 0 15,-3 1 0-15,-2 2 0 0,2-2 0 0,1-4 0 0,1 1 0 16,-1 0 0-16,-1 0 0 0,-1 2 0 15,1 0 0-15,2 4 0 0,-4-3 0 0,-2-2 0 0,1 0 0 16,3 0 0-16,-4 3 0 0,-3 2 0 0,-1 0 0 16,-1-3 0-16,2 0 0 0,1 0 0 0,-2-1 0 15,-1-1 0-15,1 0 0 0,-2 0 0 0,1 3 0 16,2 3 0-16,-9-2 0 0,-3-6 0 0,0 3 0 16,2 3 0-16,-1 0 0 0,-2 0 0 0,-7-1 0 15,-4-2 0-15,-3 3 0 0,0 1 0 0,-3-2 0 16,0-1 0-16,-3-1 0 0,-6-1 0 0,-2 1 0 15,-6 3 0-15,-7-3 0 0,-6-4 0 0,0 2 0 16,-5 2 128-16,-2-1-128 0,-5 0 0 0,-1-3 0 16,-3 3 0-16,-2 0 128 0,-2 2-128 0,-9-1 0 0,0 0 0 0,0 0 0 15,0 0 0-15,0 0 0 0,0 0 128 0,-7-3-128 16,-2 0 0-16,-3 3-192 0,-4 3 32 16,-2-3 16-16,-6-3-192 0,-2 2-48 0,-4 1 0 15,-2 2-8992-15,-7 1-1808 0</inkml:trace>
  <inkml:trace contextRef="#ctx0" brushRef="#br0" timeOffset="11098.561">4804 11329 10127 0,'-11'0'896'0,"11"0"-704"15,-8-5-192-15,8 5 0 0,0 0 2128 0,0 0 400 16,0 0 80-16,0 0 16 0,-2-8-1888 0,2 8-368 16,0 0-80-16,7-6-16 0,3 0-272 0,2-2 0 15,3 0 0-15,1 2 0 0,1 1 0 0,2 0 0 16,1-2 0-16,2 1 0 0,-1-1 0 0,4 3 0 16,6 0 0-16,0-1 0 0,-2-2 0 0,0 2 0 0,-1 1 0 15,0 1 0-15,-2-1 0 0,2-1 0 16,-4 1 0-16,2 0 0 0,3-2 0 0,-3 2 0 0,2 0 0 0,-4 0 0 15,-2 0 0-15,0 0 0 0,-4 4 0 0,-1 0 0 16,-1 0 0-16,-4 0 0 0,-12 0 0 0,8 7 0 16,-1 1 0-16,-6 1 0 0,-6 1 0 0,-4 6 0 15,-3 5 384-15,-3 3 0 0,-4 1 16 0,-3 6 0 16,-1 2-16-16,-3 2-16 0,1 0 0 0,-3-1 0 16,0 1-128-16,1 0-32 0,-2-3 0 0,4 2 0 15,-1-1-208-15,1-2 176 0,0-2-176 0,-1 1 160 16,2 2-32-16,-2-4-128 0,2-2 192 0,3-4-64 15,2-1 112-15,4-2 16 0,0-2 0 0,8-3 0 16,2-2 0-16,4-2 0 0,1 0 0 0,2 0 0 16,-2-10 144-16,9 6 48 0,0 0 0 0,5 0 0 0,5-3-96 15,2 4-16-15,1-2 0 0,2-2 0 0,2 1-112 0,2 0-32 16,1-2 0-16,-2 0 0 0,1 0-192 0,-2-2 176 16,3 0-176-16,-2 1 160 0,-1-2-160 0,1-1 0 15,-2-1 0-15,3 1 128 0,1 1-128 0,-2 0 0 16,-4-5 0-16,-2 2 0 15,-1-1-1344-15,-4 0-336 0,-5 2-80 0,-2-2-16 16</inkml:trace>
  <inkml:trace contextRef="#ctx0" brushRef="#br0" timeOffset="11342.986">4843 11596 28559 0,'-14'-8'2544'0,"14"8"-2032"0,0 0-512 0,0 0 0 16,0 0 192-16,0 0-64 0,0 0-128 0,0 0 192 16,10 4-192-16,2 0-128 0,2 0 128 0,3-1-208 15,4 2 208-15,0-1-176 0,2-3 176 0,6-2-160 16,4-1 0-16,2-2 0 0,-3 0 0 0,1-1 0 15,0-1 160-15,1 1-160 0,0 2 160 0,1-1-160 16,2-3 160-16,-1 1-128 0,0 0 128 0,2 2-128 16,1-1-640-16,1 1-112 0,-2-1-16 0,0 0-10288 15</inkml:trace>
  <inkml:trace contextRef="#ctx0" brushRef="#br0" timeOffset="11776.545">6022 11513 27647 0,'0'0'1216'0,"0"0"256"0,0 0-1168 0,0 0-304 0,1-11 0 0,3 5 0 16,3 2 416-16,3 1 32 0,1-1 0 0,4 2 0 16,3 0-448-16,5-1 0 0,1 0 0 0,3-1 0 15,0 1 0-15,1-2 0 0,2 1 0 0,0 1 0 16,-2-1-752-16,-1 1-80 15,1 1 0-15,-3 0-16 0,-1-3-1456 0,-2 4-304 0,-2-1-48 16</inkml:trace>
  <inkml:trace contextRef="#ctx0" brushRef="#br0" timeOffset="11912.935">6049 11751 13823 0,'-10'-3'608'0,"10"3"128"16,0 0-592-16,0 0-144 0,0 0 0 0,0 0 0 0,0 0 3472 0,10-2 672 16,2 1 128-16,3-1 16 0,1-1-3184 0,6-1-640 15,5-4-128-15,1 1-16 0,6 1-96 0,-1 1-16 16,3-2 0-16,1-1 0 0,3 0-208 0,-3 0 0 16,-2 1 0-16,-3 1 0 15,0-3-1936-15,-2 3-496 0</inkml:trace>
  <inkml:trace contextRef="#ctx0" brushRef="#br0" timeOffset="12384.619">7148 11199 22111 0,'-12'-2'976'0,"12"2"208"0,-5-7-944 0,5 7-240 15,-6-4 0-15,6 4 0 0,0 0 832 0,0 0 112 16,0 0 16-16,9-3 16 0,5-1-672 0,2 1-144 15,5 1-32-15,3-4 0 0,0-1 64 0,6-2 0 16,3 0 0-16,3 0 0 0,-2 1 16 0,1-1 16 16,-1-4 0-16,0 3 0 0,1 2-224 0,-1-2 0 15,2-2 128-15,-3 3-128 16,-3-2-992-16,-3 2-240 0,0 3-48 0</inkml:trace>
  <inkml:trace contextRef="#ctx0" brushRef="#br0" timeOffset="12584.608">7374 11139 28047 0,'-24'3'1232'0,"8"-1"272"0,-6 2-1200 0,0 0-304 0,-3 4 0 0,0 3 0 16,-5 2 208-16,-1-1-16 0,-4 0 0 0,3 6 0 15,6 3-192-15,0-1 128 0,6 0-128 0,3-2 0 16,3-4 128-16,1 2-128 0,5 1 0 0,2 0 144 15,2-2-144-15,3-1 0 0,1 1 0 0,2-1 0 16,3 1 0-16,5-1-192 0,3-2 32 0,4 1 16 16,1 1 144-16,4-2 0 0,1-2-144 0,5 2 144 15,4-1 0-15,-1 2 0 0,-4 4 160 0,3-3-160 0,-1-1 160 16,-2 2-160-16,-4 0 128 0,-1 2-128 16,-2-1 144-16,-3 1-144 0,-3 0 160 0,-3 0-160 0,-3-2 304 15,-3 1-48-15,-3-1 0 0,-2-1 0 0,-2-2 416 0,-4 0 80 16,-4 2 16-16,-6-1 0 0,-5-2 0 0,-3 0 16 15,-6 0 0-15,2 0 0 0,-1 0-464 0,1 0-112 16,-1-3-16-16,3-2 0 0,-3 2-192 0,5-4 0 16,2-2 0-16,4 0-160 15,3-1-2576-15,2-1-512 0</inkml:trace>
  <inkml:trace contextRef="#ctx0" brushRef="#br0" timeOffset="13013.004">8025 11608 34095 0,'0'0'3024'0,"0"0"-2416"0,3-5-480 0,5 1-128 15,5 2 0-15,4 1 176 0,0 1-176 0,3 0 192 16,0-2-192-16,3 2 0 0,2 2 0 0,4-1 0 16,2-2 0-16,-1 1 0 0,0-2 0 0,-1 1 128 15,-1-1-128-15,0 1-144 0,-3-1 144 0,0-2-208 16,0 1-1200-16,-2 1-224 0,-2-2-48 16,0 2-11808-16</inkml:trace>
  <inkml:trace contextRef="#ctx0" brushRef="#br0" timeOffset="13220.167">8981 11358 30351 0,'0'0'1344'0,"0"0"272"0,0 0-1296 0,9 6-320 0,-9-6 0 0,8 9 0 15,2 4 0-15,0 2 0 0,-2 0 0 0,4 1-128 16,5 3 128-16,0 1 0 0,2 5 0 0,2 1 0 16,-3 0 0-16,3 4 0 0,1 2 0 0,-2 2 0 15,-1 3 0-15,-2 0 0 0,1 1 0 0,-1-1 0 16,-2-2 0-16,3-4 0 0,-2-5 0 0,1-1-128 15,-2 0-144-15,0-4-32 0,2-3 0 0,-2-3 0 16,0-4-144 0,-1-1-16-16,-3 0-16 0,2-4 0 0,0 0-608 15,-1-2-128-15,-2-3-32 0</inkml:trace>
  <inkml:trace contextRef="#ctx0" brushRef="#br0" timeOffset="13626.314">9583 11377 32255 0,'-10'-13'1424'0,"2"6"304"0,-1-1-1392 0,3 1-336 0,6 7 0 0,0 0 0 0,-5-2 528 0,5 2 48 15,-10 3 0-15,4 5 0 0,-1 6-256 0,0 5-64 16,-1 2 0-16,-3 3 0 0,-5 3-256 0,1 3 160 15,2 3-160-15,-5 3 128 0,-3 0-128 0,-1 5 0 16,-2 3 0-16,-2-2 0 0,-1 2 0 0,1-3 0 16,-2-2 128-16,1-2-128 0,0 0 0 0,0-5 0 0,0-3 144 0,3-2-144 15,-2-3 0-15,6-2 0 0,6-2 0 0,2-3 0 32,2-6-432-32,3-1-144 0,4 1-48 0,3-11 0 15,0 0-2320-15,0 0-480 0,0 0-96 0</inkml:trace>
  <inkml:trace contextRef="#ctx0" brushRef="#br0" timeOffset="13980.238">9627 10994 10127 0,'0'0'896'0,"0"0"-704"16,0-8-192-16,0 8 0 0,8-6 4320 0,3 2 832 15,1 2 160-15,3 1 48 0,0 0-4336 0,3 1-848 16,-1 2-176-16,2 0 0 0,2-2 0 0,-1 2 0 16,2-2 0-16,-1 2 0 0,0 3 0 0,-2-1 0 15,1 2 0-15,-1-1 0 0,-2 2 0 0,-6 2 0 16,-4 0 0-16,-4 4-144 0,-3-1 144 0,-2 3 0 15,-1 3-144-15,-6 3 144 0,-4 2 0 0,-7 2 160 16,-2 0-16-16,-2 5 0 0,-1 2-144 0,-1 1 160 16,1-2-160-16,2-7 160 0,3-2-160 0,1-3 0 0,7 0 0 15,0-4 0-15,2-5 208 0,6-3-32 0,4-7-16 16,2 8 0-16,-2-8 160 0,10 4 16 0,1 0 16 0,4-3 0 16,4-1-48-16,1-1-16 0,2-4 0 0,2-1 0 15,4-2-288-15,-2 0 160 0,3 2-160 0,-1-1 128 16,0-2-128-16,0 4 160 0,2 1-160 0,-4 2 160 15,-1 1-160-15,-3 1 0 0,-5 0 0 0,-3 2 0 32,-1 2-2624-32,-4 0-384 0</inkml:trace>
  <inkml:trace contextRef="#ctx0" brushRef="#br0" timeOffset="14609.101">10600 11808 21183 0,'0'0'1888'0,"-2"-8"-1504"0,2-4-384 0,3 6 0 15,-3 6 2432-15,11-3 432 0,0-6 80 0,5 4 0 16,-1 2-2208-16,6 0-448 0,0-2-96 0,5-3 0 16,1-2 0-16,1 1 16 0,2 0 0 0,3 2 0 15,4-2-208-15,-1 1 176 0,-1 1-176 0,1 0 160 0,-2-1 16 0,-1 3 0 16,-2-5 0-16,1 4 0 0,0 2 32 15,0 1 16-15,-3 2 0 0,1-2 0 0,-1 0-224 16,-1 1 0-16,3 1 0 0,-3 1 0 0,-3 2 0 0,0-1 0 16,-3-2 0-16,0 2-160 15,-4 0-1376-15,-3 4-288 0,1-4-48 0,-4 2-11680 16</inkml:trace>
  <inkml:trace contextRef="#ctx0" brushRef="#br0" timeOffset="15238.795">12006 11316 1839 0,'0'0'0'0,"-1"-9"160"0,-5 2-160 0,3 1 0 0,1-1 0 0,2 7 0 16,0 0 5744-16,0 0 1104 0,-3 9 240 0,-1 3 32 16,2 4-5680-16,1 0-1136 0,-2 3-304 0,0 2 0 15,1 0 0-15,1 3 0 0,-1 3 0 0,-1 2 0 16,-1 2 0-16,2-2 0 0,0 1 0 0,2 1 0 16,1 0 0-16,2-2 0 0,1 0-160 0,2-5 160 15,3-5-208-15,2-4 48 0,1-6 16 0,1-3 0 0,3-3 144 16,1-5 0-16,4-3 0 0,2-1 0 0,-2-3 192 0,6-4 0 15,-1-4 16-15,-1 0 0 0,-3 0-208 16,1-2 0-16,4 0 0 0,-3-2 0 0,-1 2 0 0,-1-1 0 16,-2 3-144-16,0-3 144 0,-5 0 0 0,1 0 0 15,-3-1 208-15,-2 4-64 0,0-2 48 0,0 5 0 16,-4 3 0-16,1 2 0 0,-1 2-192 16,-7 7 0-16,0 0 0 0,0 0 0 0,0 0 0 0,9 9 0 15,-5 3-160-15,-2 2 160 0,-2 2 0 0,-1 4 192 16,0 5-16-16,-2 2 0 0,-4 4-16 0,-1 6 0 15,0 4 0-15,-2 7 0 0,-5 11-160 0,0-1 0 16,-2-2 144-16,-2 3-144 0,-2 0 0 0,-1 3 0 16,-5-1 0-16,2 1 0 0,1 2 0 0,-4-4 144 15,1-3-144-15,-1 0 0 0,1-5 272 0,-2 3-48 16,0 1-16-16,0-3 0 0,0-4 128 0,1-4 32 0,0-6 0 16,1-2 0-16,1-3-112 0,1-5 0 0,-1-4-16 15,0-3 0-15,0-4-48 0,4-1-16 0,2-6 0 0,0-5 0 16,0-7 128-16,0-3 16 0,3-4 16 0,1-4 0 15,-3-7 128-15,4-6 32 0,3-8 0 0,1 0 0 16,3-2-160-16,2-8-16 0,3-9-16 0,3 2 0 16,2 1-176-16,5 5-128 0,1 5 144 0,5 2-144 15,2 3 160-15,4 5-160 0,1 1 160 0,2 4-160 16,3 2 288-16,2 2-32 0,4 4-16 0,2 2 0 16,5 2-64-16,-3 4-16 0,2 1 0 0,1 4 0 15,-2 0-160-15,4 3 128 0,-3 5-128 0,1 1 128 16,-3 2-128-16,1 4 0 0,0 0 0 0,-1 4 0 15,-3 0-272-15,-2 2 16 0,-1-3 0 0,-6-2 0 16,1 2-464-16,-4-2-96 16,-3-1-16-16,0-2 0 0,-2-3-1776 0,-2-2-352 0,-1 1-80 0,-1-5-9696 15</inkml:trace>
  <inkml:trace contextRef="#ctx0" brushRef="#br0" timeOffset="15746.943">12919 10957 28447 0,'-15'-15'1264'0,"6"7"256"0,1 4-1216 0,-2 0-304 0,4 1 0 0,6 3 0 16,-7-5 320-16,7 5 16 0,0 0 0 0,1-9 0 16,5 0 432-16,0-2 96 0,5 0 16 0,5-1 0 15,1 1-560-15,5 0-128 0,3-2 0 0,4 2-16 16,3 2 160-16,2 3 48 0,0 3 0 0,5-3 0 16,-1-4 240-16,2 4 48 0,-2 4 16 0,0 2 0 15,-6 1-176-15,-1 2-48 0,-1 1 0 0,-1 4 0 16,-3 8-208-16,-1-1-64 0,-3 0 0 0,-4 1 0 15,-4 5-192-15,0 2 0 0,-5 3 128 0,-4 3-128 0,-6 0 0 16,-5 1 144-16,-4 3-144 0,-3 0 128 0,-2-3-128 0,-5 1 0 16,-4 0 0-16,0 1 0 0,-2 0 0 0,2-4 0 15,-3-7 0-15,2 1 0 0,2 1 0 0,6-3 0 16,2-2 0-16,4-3 128 0,1-5-128 0,7 0 160 16,4-1-160-16,7-3 160 0,1-1-160 0,8-1 160 15,8-2-160-15,4-2 160 0,5-2 80 0,8-2 16 16,9-4 0-16,5-1 0 0,5-2 48 0,3 1 16 15,4 2 0-15,4-3 0 0,3-3 32 0,2 0 16 16,-1 0 0-16,2 1 0 0,-1 2-368 0,0 2 128 16,-4-1-128-16,1 6 0 15,-1 4-1344-15,-7 10-320 0</inkml:trace>
  <inkml:trace contextRef="#ctx0" brushRef="#br0" timeOffset="18186.227">8788 5695 9215 0,'-10'-10'816'0,"4"3"-656"0,-5-2-160 0,2 5 0 15,1 0 3152-15,1 0 608 0,-2 1 112 0,1-1 32 16,2-4-3024-16,-2 2-608 0,0 3-112 15,-1-2-32-15,1-5 80 0,0 1 16 0,1 1 0 0,1 1 0 16,-2-4-16-16,0 0 0 0,1 2 0 0,-2-1 0 16,-1-3 16-16,-1-1 0 0,4 1 0 0,-4-2 0 15,-2-2 80-15,-1 1 16 0,-3-2 0 0,0 0 0 16,-1-1-32-16,-3 2 0 0,0 1 0 0,1 0 0 16,1 1-32-16,-3 0-16 0,0-5 0 0,-4 4 0 15,2 3-48-15,-1 2-16 0,-3-2 0 0,-1 0 0 16,-2 1-176-16,0 2 192 0,0 2-192 0,-2 0 192 15,-2 0-192-15,-3-1 0 0,0 6 0 0,1-2 0 16,-1-3 0-16,-3 5 0 0,-6 0 0 0,0 2 0 16,-1 1 0-16,-2 2 0 0,0 0 0 0,-2 1 0 0,2 3-144 15,0 1 144-15,-2-1 0 0,-1 2 0 0,-3 1 0 16,1 1 0-16,1 2 0 0,1-1 0 0,2-3 0 0,-1 1 0 16,3-2 0-16,-2 6 0 0,-2 1 0 0,0 2 144 15,1-4-144-15,-3 4 192 0,3 3-192 0,0 3 160 16,4 1-160-16,-2-1 160 0,2 0-160 0,-1 0 192 15,2 3-192-15,0 2 192 0,2 1-192 0,1-1 0 16,2-5 144-16,2 2-144 0,-1 2 0 0,1 0 0 16,4-3 0-16,-1 0 0 0,1-3 0 0,0 0 144 15,-2-2-144-15,3 4 0 0,7 2 192 0,1 2-192 16,-1-1 192-16,2-2-192 0,2-3 128 0,2 6-128 16,3 1 0-16,4-1 0 0,3-1 128 0,3 1-128 15,1 0 0-15,4-4 0 0,2 0 128 0,3-2-128 16,2 1 0-16,3 0 0 0,0 1 128 0,3 0-128 15,2-1 0-15,4 0 0 0,4-1 0 0,3 0 0 0,0-1 0 16,5 0 0-16,1-2 0 0,3 2 0 0,3-1 0 0,2-3 0 16,2 0 128-16,0 0-128 0,2-2 0 0,2-2 0 15,3-3 0-15,0-3 0 0,0-1 128 0,4 1-128 16,4-2 0-16,1 0 128 0,-1 0-128 0,-1-3 0 16,0-1 0-16,5-2 0 0,1-3 0 0,1 0 0 15,-2 1 0-15,2-2 0 0,-2-2 0 0,-1 3 0 16,-1 0 0-16,2-1 0 0,5-7 0 0,-5 6 0 15,-1 0 128-15,-1-3-128 0,-3-6 0 0,1 4 0 16,-2 2 0-16,2 0 0 0,1-1 0 0,-3-1 0 16,-2 1 0-16,1-1 128 0,-1-1-128 0,2 0 0 15,-4-1 0-15,0-1 0 0,0 3 0 0,-2-2 0 0,1-2 128 16,0 3-128-16,4-2 0 0,-2 1 0 0,-3-1 0 16,-1-3 128-16,-3 0-128 0,-2-1 0 0,-1-2 160 15,-2 4-160-15,-1 0 128 0,-2-2-128 0,-1-3 0 0,-3 0 0 16,-5 1 0-16,-3-1-176 0,0 3 176 0,-1-2 0 15,-4 0 0-15,-1 0 0 0,1 0 0 0,-5 5 128 16,-2 1-128-16,-2-3 128 0,-1-3-128 0,-3 2 0 16,-1 0 128-16,-1 1-128 0,-2-1 128 0,-2 3-128 15,-2-2 128-15,-4 1-128 0,0 1 128 0,-2 0-128 16,-2-1 160-16,-4-1-160 0,1-2 0 0,-2 6 0 16,-2-1 0-16,-3 1 0 0,-4-1 0 0,-3 1 0 15,-2 3 0-15,0 1 0 0,-1 1 0 0,-1 0 0 0,-3 0 0 16,-3 2 0-16,-4 5 0 0,-1 0 0 0,-1-2 0 15,-1 2 0-15,-1 0 0 0,1-2 0 0,0 0-128 16,-1 2 128-16,1 3 0 0,-6-3 0 0,-3 1 0 0,-1 0 0 16,3 0 0-16,0 1 0 0,0 0 0 15,0-2 0-15,0 1 0 0,-3 2 0 0,-4-3 0 0,0 3 0 16,2 0 0-16,2 3 0 0,0 1 0 0,4 1 0 16,-1-1-128-16,-1 3 128 0,-1 0 0 0,-3-1 0 15,2-1 0-15,3-1-128 0,0 0 128 0,3 3 0 16,-1 4 0-16,1 0 0 0,0 2 0 0,2 2 0 15,1-2-128-15,2 1 128 0,-1 0 0 0,3 4 0 16,1 2-144-16,4 0 144 0,0 3 0 0,1 0-144 16,-1-5 144-16,1 3 0 0,2 4 0 0,1-2 0 15,4-1 0-15,0 1 0 0,1 1 0 0,4 0-128 16,1 0 128-16,0 2 0 0,1-1-144 0,3 2 144 0,1 4 0 16,3 1-144-16,0-1 144 0,3 1 0 0,-2 0-160 0,4-1 160 15,2-4-128-15,3 2 128 0,1-2-128 0,3 1 128 16,1-3-128-16,4 0 128 0,3 1 0 0,2-2-160 15,3 0 160-15,1-1 0 0,4-1-128 0,4 3 128 16,1 2 0-16,4-2 0 0,1-4 0 0,6 2 0 16,4-2 0-16,3 0 0 0,1 1 0 0,3-2 0 15,3-2 0-15,1 0 0 0,1-2 0 0,1 1 0 16,3-4 0-16,5-1 0 0,2-1 0 0,5-1 0 16,2-3 0-16,1-4 0 0,0 1 0 0,4-4 0 15,3-2 0-15,3-2 0 0,2-3 0 0,0-3-128 16,-1-2 128-16,1-2 0 0,1 0 0 0,1-2 0 15,-2 0 0-15,-1-4 0 0,-3-4 0 0,0 0 0 0,-5 0 0 16,4 0 0-16,3-2 0 0,-8-2 0 0,-5-1 0 16,-3 1 0-16,-1 4 0 0,0-1 0 0,-4-2 0 0,-1 3 0 15,-8 0 0-15,-3 1 128 0,-5 0-128 0,-4 1 0 16,-3 3 0-16,-4 1 0 0,-4 1 0 0,-1 0 0 16,-3 1 0-16,-2-2 0 0,-3 2 0 0,-2 5 0 31,-2 3-544-31,0-1 0 0,-2 0 0 0,-5 2-13024 0</inkml:trace>
  <inkml:trace contextRef="#ctx0" brushRef="#br0" timeOffset="19865">17080 15000 21183 0,'0'0'944'0,"0"0"192"0,0 0-912 0,4-7-224 0,1 2 0 0,3 1 0 16,2-1 0-16,4 2 0 0,6-1-192 0,0 2 192 15,0 1 0-15,5-2 256 0,3-1-32 0,1 2 0 16,5 0-224-16,-2-1 128 0,0-1-128 0,0 0 0 16,-3-3 160-16,1 3-160 0,-4 0 160 0,1 0-160 15,-2 2 192-15,-2 0-48 0,-1 1-16 0,-4 1 0 16,-2 3 0-16,0 0-128 0,-3-5 192 0,-2 4-64 16,-1 4-128-16,-1 2 160 0,-3-1-160 0,-4 1 160 15,-2-8 48-15,-3 12 16 0,0 3 0 0,-5 0 0 0,-3-4 192 16,-2 3 32-16,-2 1 16 0,-1 2 0 0,0-1-48 15,-3 2-16-15,0-3 0 0,1 3 0 0,-1-1-80 0,1-2 0 16,1 0-16-16,-3 1 0 0,2-1-112 16,1 1 0-16,-2-2-16 0,2-2 0 0,1 0-176 0,2 0 0 15,-2-1 0-15,3-1 0 16,3-1-272-16,1-3-144 0,1-2-32 0,8-4-7872 16,-6 5-1568-16</inkml:trace>
  <inkml:trace contextRef="#ctx0" brushRef="#br0" timeOffset="20181.009">17312 15101 29487 0,'-4'-4'2624'0,"4"4"-2112"0,0 0-512 0,0 0 0 15,0 0 448-15,0 0 0 0,-9 4-16 0,-1 1 0 16,-2 3-432-16,1 0 0 0,-2 3 0 0,-4-1 0 15,-3 2 160-15,-1 3 48 0,0 1 16 0,-2-3 0 16,0 1 32-16,-2-1 16 0,2 1 0 0,-1 1 0 16,2 1-96-16,2 0-32 0,0-2 0 0,3 0 0 15,-1 3-416-15,3-3-96 0,1-2-16 0,3 2-9216 16,2-5-1856-16</inkml:trace>
  <inkml:trace contextRef="#ctx0" brushRef="#br0" timeOffset="20830.281">15122 15540 23039 0,'0'0'2048'0,"0"0"-1648"0,0 0-400 0,0 0 0 15,11-2 384-15,1-1-16 0,-1 2 0 0,3-1 0 16,1-1-160-16,3-3-16 0,2 0-16 0,1-2 0 16,4 0 208-16,-1 0 64 0,3-5 0 0,3 4 0 15,1 0-32-15,0 1 0 0,-2-1 0 0,1 5 0 16,-4 1-144-16,-1-1-16 0,-5 1-16 0,0 2 0 0,-3 2-240 15,-5 2 0-15,-2 1 128 0,0 2-128 0,-5 4 128 0,0 3 0 16,-1-1-128-16,-4 5 192 0,-3 4-48 0,-3 1-16 16,-3 0 0-16,-3 3 0 0,-5 4-128 0,-8 3 128 15,-3 4-128-15,-5 0 128 0,-2-1 32 0,-1 1 0 16,0 2 0-16,1-3 0 0,1-1 160 0,0-3 16 16,3-3 16-16,2-2 0 0,1-2-80 0,2-1-16 15,7 0 0-15,2-3 0 0,6-4-128 0,2-2-128 16,6 1 144-16,3-3-144 0,0-12 128 0,7 10-128 15,1 0 0-15,3-1 0 0,4-3 0 0,1 0 0 16,2 0 0-16,3 1 0 0,2 2-144 0,4-3 144 16,2-6 0-16,2 2-144 0,-2 0 144 0,6-2 0 15,-1-2 0-15,0-1-128 0,-2-2 128 0,-3 4-208 0,-1 4 80 16,-4 0 128 0,-2-6-704-16,-2 0-32 0,-3-2 0 0,-1-1 0 15,-3 2-2400-15,-3-3-496 0</inkml:trace>
  <inkml:trace contextRef="#ctx0" brushRef="#br0" timeOffset="21056.839">15143 15917 911 0,'-12'-4'0'0,"1"-2"0"0,1 2 0 0,2 1 0 15,8 3 6272-15,0 0 1184 0,-4-3 224 0,4 3 64 0,0 0-6240 0,0 0-1248 16,0 0-256-16,0 0 0 0,8-4 160 0,3 2 48 16,4 0 16-16,2 0 0 0,1-3 160 0,3 2 16 15,2-2 16-15,6 1 0 0,2 1-160 0,1-4-16 16,3 0-16-16,4 3 0 0,3 0-80 0,1-2-16 16,0 1 0-16,-3 0 0 0,-5 0-128 0,-2-1-176 15,-1 3 48-15,-3-3 0 16,1 0-1648-16,-1 1-320 0,-5 2-64 0,1 0-9760 0</inkml:trace>
  <inkml:trace contextRef="#ctx0" brushRef="#br0" timeOffset="21396.92">15904 15813 11967 0,'0'0'1072'0,"0"0"-864"0,0 0-208 0,4-7 0 16,4 0 5296-16,3 1 1008 0,3 3 208 0,1-1 32 15,2 1-5360-15,1 0-1184 0,4-2 0 0,0 2-144 16,1 1 144-16,-2 0-160 0,1-2 160 0,0 0-160 16,0-1-544-16,0 2-96 0,-4 2-32 0,-1 1 0 15,0 1-1280-15,-2 0-256 0,-3-1-48 0,1 4-5520 16,-6 4-1120-16</inkml:trace>
  <inkml:trace contextRef="#ctx0" brushRef="#br0" timeOffset="21466.285">15949 16069 27759 0,'0'0'1216'0,"0"0"272"0,0 0-1184 0,0 0-304 15,8-9 0-15,3 5 0 0,3 2 240 0,1-2-16 16,-1 1 0-16,3 0 0 0,-1-1 64 0,3 3 16 15,2-1 0-15,1-1 0 0,2-2-48 0,1 2-16 16,2 0 0-16,-1-1 0 0,3 1-240 0,-1 0 0 16,1 1 0-16,-4-2-160 15,-1 1-2736-15,0 0-560 0</inkml:trace>
  <inkml:trace contextRef="#ctx0" brushRef="#br0" timeOffset="21813.301">16782 15308 40143 0,'-13'3'1776'0,"3"4"368"0,0 4-1712 0,1 7-432 0,-2 9 0 0,0 5 0 15,-2 5-208-15,2 4-128 0,-1 2-32 0,-1 5 0 0,-1 3 368 0,0 4 128 16,4 1 0-16,-2 0 0 0,1-2 144 16,4 0 32-16,-3-4 0 0,4-4 0 0,0-2-176 15,2-1-128-15,3 2 144 0,1-4-144 0,2-7-224 0,3-4-144 16,0-4-16-16,4-4-16 16,1-1-2192-16,1-4-432 0</inkml:trace>
  <inkml:trace contextRef="#ctx0" brushRef="#br0" timeOffset="22902.457">4642 12893 11967 0,'-6'-4'1072'0,"6"4"-864"15,0 0-208-15,0 0 0 0,1-7 3824 0,4 0 720 16,4-2 128-16,3 3 48 0,3 3-3792 0,2-1-752 15,3-4-176-15,3 1 0 0,5 1 0 0,4-1 0 16,3 0 0-16,1 1 0 0,1-2 0 0,2 0 0 16,-1 0 128-16,1 1-128 0,-1 2 0 0,-1-1 0 15,-5-1 0-15,-3 4 0 0,0 3 0 0,-3 0 0 16,-5 1 0-16,-1 1 0 0,-2 4 0 0,-4 3 0 16,-2 5 0-16,-3 3 0 0,-9 1 0 0,-6 3 0 15,-2 4-160-15,-6 7 160 0,-1 6 0 0,-4 4 0 0,-6 0 0 16,-3 2 0-16,-3-1 0 0,-5-2-144 0,-2-2 144 15,-1-5 0-15,0-5 224 0,0 1 160 0,3 0 16 16,1-4 16-16,5 1 272 0,0-2 48 0,3 0 16 0,0-1 0 16,5 1-432-16,2-6-64 0,2-1-32 0,4-2 0 15,2-1-96-15,4-3-128 0,5-2 176 0,3-10-176 16,0 0 192-16,0 0-192 0,3 10 192 0,6-4-192 16,4-1 0-16,4-2 0 0,5-1 0 0,6-1 0 15,1-1 0-15,5 0 0 0,0-3 0 0,4 0 0 16,5-2 0-16,1 4 0 0,-1-1 0 0,-1-1 0 15,-1-3 0-15,-1 2 0 0,1-1-160 0,2 1 160 16,3-3-320-16,-5-3 16 0,-8-4 0 0,0 2 0 16,0 4-2576-16,-4-3-512 0,8-8-96 0,-10 5-32 15</inkml:trace>
  <inkml:trace contextRef="#ctx0" brushRef="#br0" timeOffset="23130.832">4727 13239 29487 0,'-10'-5'2624'0,"1"2"-2112"16,5 0-512-16,4 3 0 0,0 0 736 0,0 0 32 15,0 0 16-15,0 0 0 0,10 4-784 0,3 0 0 0,5-4 0 0,5 0-192 16,2 0 192-16,8-3 0 0,2-1 0 0,8 0 160 15,0 1 0-15,6-1 0 0,-1-2 0 16,-1 2 0-16,1-1-160 0,1 1 128 0,3-3-128 0,1 1 128 16,-1-1-128-16,2 3 0 0,-3-1 0 0,-2 1 0 31,-1 0-2032-31,-5-2-384 0</inkml:trace>
  <inkml:trace contextRef="#ctx0" brushRef="#br0" timeOffset="23370.694">5639 13340 30399 0,'0'0'2704'0,"0"0"-2160"0,0 0-544 0,0 0 0 0,8-8 1648 0,2 4 208 15,3 3 64-15,3 0 0 0,3 2-1664 0,2-1-256 16,3-1-208-16,4-1 32 0,5 1 32 0,5-1 0 16,3-2 0-16,2 0 0 15,0-4-544-15,1 1-96 0,0 0-32 0,-4 0 0 16,1-3-1920-16,-1 1-384 0,-2 0-80 0,0 2 0 0</inkml:trace>
  <inkml:trace contextRef="#ctx0" brushRef="#br0" timeOffset="23805.324">5903 13581 35759 0,'-16'-2'1584'0,"16"2"336"0,0 0-1536 0,0 0-384 0,0 0 0 0,9 0 0 16,7 1-464-16,0 0-176 0,2-1-16 0,6 1-16 0,-1-3 416 0,5 1 96 15,1-3 16-15,3 0 0 0,2-3 144 0,3 0 0 16,0-1 160-16,2 0-160 0,1 2 128 0,2-2-128 15,0-1 0-15,0 2 144 0,0 3-144 0,-3-3 0 16,-1-1 0-16,-3 0 0 0,-1 2-224 0,-1 1-32 16,2 1 0-16,-3-2-9424 15,-6 2-1904-15</inkml:trace>
  <inkml:trace contextRef="#ctx0" brushRef="#br0" timeOffset="24096.675">7460 12602 35007 0,'-9'-10'3120'0,"9"10"-2496"0,0 0-496 0,0 0-128 15,-7 11 144-15,2 0 16 0,-1 0 0 0,1 5 0 0,-1 5-160 0,0 2 0 16,-3 4 0-16,0 4 0 16,0 0 0-16,0 4 0 0,1 0 0 0,0 2 128 15,-2 4-128-15,0 4 0 0,0 4 0 0,-1 4 0 0,-2 2 128 0,2 0-128 16,2-4 0-16,-1 2 128 0,-3-2-128 0,3-1 128 15,4-5-128-15,0-1 128 0,1 0-128 16,0-3 0-16,3-4 0 0,1-4 128 0,1-3-128 0,2-3 0 16,1 0-160-16,2-2-10560 15,1-2-2112-15</inkml:trace>
  <inkml:trace contextRef="#ctx0" brushRef="#br0" timeOffset="25922.778">2506 15243 13583 0,'0'0'592'0,"0"0"144"0,-4-7-592 0,2 0-144 16,-2 0 0-16,2 1 0 0,2 6 720 0,0 0 112 16,0 0 32-16,-3-8 0 0,-2 1-32 0,5 7 0 0,0 0 0 0,0 0 0 15,-5-5 320-15,5 5 48 0,0 0 16 0,0 0 0 16,0 0-320-16,-4 9-48 0,-2 4-16 0,5 4 0 16,-1 5-352-16,0 2-80 0,0 5-16 0,1 3 0 15,0 4 0-15,0 4 0 0,0 0 0 0,-2 8 0 16,-2 1-64-16,1 5-32 0,0 2 0 0,-3 0 0 15,1-1-128-15,3-4-32 0,-3-5 0 0,1-4 0 16,-1-5 0-16,1-3-128 0,2-2 192 0,0-2-64 16,0-2 16-16,0 0 0 0,1 1 0 0,0-7 0 15,-3-8-144-15,3 0 192 0,2 2-192 0,0-3 192 16,0-1-192-16,2-2-272 0,0-3 64 0,-2-7-9344 16,8 6-1872-16</inkml:trace>
  <inkml:trace contextRef="#ctx0" brushRef="#br0" timeOffset="26778.585">3223 15494 19343 0,'-15'-3'1728'0,"10"1"-1392"0,5 2-336 0,0 0 0 16,0 0 1600-16,0 0 240 0,0 0 48 0,0 0 16 15,0 0-1312-15,15-1-256 0,1 1-48 0,1 0-16 16,2 0-48-16,3-1-16 0,1-2 0 0,4 1 0 16,0 0-16-16,2 1-16 0,2-4 0 0,1 2 0 15,4 1-176-15,-4 0 0 0,-2-1 0 0,3 0 0 16,-1-2 160-16,1 2-160 0,-2 0 192 0,-3 2-192 15,-1-3-288-15,-5 2-160 16,0 0-48-16,-3 1 0 0,-1 2-2064 0,-3 0-400 0</inkml:trace>
  <inkml:trace contextRef="#ctx0" brushRef="#br0" timeOffset="26913.737">3211 15838 30351 0,'0'0'1344'0,"0"0"272"0,14-4-1296 0,4-1-320 15,8 1 0-15,2 0 0 0,3 1 256 0,2-1-32 16,2-1 0-16,6-1 0 0,4-2 32 0,1 0 0 0,0 0 0 16,1 0 0-16,0 1-256 0,-1 2 0 0,0-2 0 15,-2-2 0 1,-2-3-1568-16,2 2-352 0,0 4-80 0,-1 0-16 0</inkml:trace>
  <inkml:trace contextRef="#ctx0" brushRef="#br0" timeOffset="27782.053">4873 14939 33167 0,'0'0'2944'0,"0"0"-2352"0,0 0-464 0,13-3-128 15,1-3-128-15,5 1-64 0,-2 3 0 0,6 0 0 16,5-2 192-16,3 3-192 0,3 0 192 0,0-1-192 16,0 0-16-16,-1-2-16 0,1-1 0 0,0-1 0 15,-1 2-544 1,-1 0-128-16,-3-1 0 0,-2 2-16 0,1-3-1776 0,-8 4-336 0</inkml:trace>
  <inkml:trace contextRef="#ctx0" brushRef="#br0" timeOffset="28226.176">4815 14917 26719 0,'-32'-6'1184'0,"15"6"240"0,1 3-1136 0,1 2-288 16,3 1 0-16,2 1 0 0,-1-1 1296 0,0 5 208 15,1 3 32-15,2 4 16 0,-2 2-1248 0,4 0-304 16,-2-1 0-16,5 1 0 0,2 2 0 0,2-1 0 16,0-2 0-16,2 3 0 0,4 0 0 0,-3 1 0 15,4 0 0-15,0 0 0 0,-1-1 0 0,2 0 0 0,2 0 0 16,4 0 0-16,2-2 0 0,3-2 0 0,0-2 0 0,2 1-128 15,3 0 128-15,1 0 0 0,2-2 0 0,0 0 0 16,1 1 0-16,0 1 0 0,4 0 0 0,-6-1 0 16,-1 0 128-16,0 4 16 0,-4 1 0 0,-2-1 0 15,-4 1-144-15,-1-1 0 0,-2-2 144 0,-4 3-144 16,-1 2 192-16,-2-2-48 0,-5-5 0 0,-2 3 0 16,-2 0 240-16,-5-2 64 0,-3 1 0 0,-5-3 0 15,-2-2 192-15,-8 1 64 0,-6-1 0 0,-2 0 0 16,-1-4-272-16,1 0-48 0,-6-2-16 0,3-1 0 15,-5-2-192-15,5-2-48 0,-3-2 0 0,7-1 0 16,2-2-864-16,6-1-176 16,3-4-48-16,4-1-10096 0,3-1-2016 0</inkml:trace>
  <inkml:trace contextRef="#ctx0" brushRef="#br0" timeOffset="28578.337">5515 15542 28559 0,'-11'-2'1264'0,"11"2"272"0,0 0-1232 0,0 0-304 0,0 0 0 0,12 0 0 16,-1-2 832-16,1 1 128 0,3 1 0 0,3 0 16 16,2 0-656-16,4-3-144 0,-1-1-32 0,7-2 0 15,3 1 32-15,4-2 0 0,1-1 0 0,-1 0 0 16,0 2-176-16,1 0 192 0,-1-1-192 0,-2 1 192 16,-2-3-192-16,-2 2 0 0,-3 1-160 0,0 0 160 31,-1-1-1408-31,-1 2-192 0,-2-1-48 0,0 2-11504 0</inkml:trace>
  <inkml:trace contextRef="#ctx0" brushRef="#br0" timeOffset="28969.47">6989 15076 18431 0,'0'0'1632'0,"0"0"-1312"0,0 0-320 0,0 0 0 16,4 12 2432-16,1 1 432 0,4 2 80 0,0 4 0 16,2 3-2336-16,4 2-480 0,2 3-128 0,3 1 0 15,2 1 0-15,-1 2 128 0,4 1-128 0,-3 1 0 16,3-3 144-16,-1 1-144 0,0 0 0 0,-1 0 144 16,0-2-144-16,-4 1 0 0,-3-2 0 0,1-3 0 31,-2-2-320-31,-1-2-80 0,-2-3-32 0,2-3 0 15,-8-3-688-15,2-3-144 0,-3-4-16 0,-5-5-6224 0,0 0-1248 0</inkml:trace>
  <inkml:trace contextRef="#ctx0" brushRef="#br0" timeOffset="29217.277">7438 14973 30399 0,'-26'-7'2704'0,"11"2"-2160"0,-1 3-544 0,0 2 0 0,-1 3 1472 0,-1 5 176 16,0 3 32-16,-2 3 16 0,1 2-1136 0,-2 6-240 15,1 5-32-15,0 4-16 0,1 4-32 0,-3 4-16 16,3 3 0-16,0 3 0 0,-2 3-96 0,0 3-128 16,0-3 176-16,-1-1-176 0,1 0 0 0,1-2 0 15,-2 1 0-15,5-7 0 0,-1-6-128 0,4-3-144 16,3-2-32-16,2-6 0 15,0-7-272-15,6-3-48 0,3-12-16 0,0 0 0 16,8 7-2816-16,3-7-576 0</inkml:trace>
  <inkml:trace contextRef="#ctx0" brushRef="#br0" timeOffset="29657.169">7796 14498 24879 0,'-13'-12'1088'0,"7"5"256"16,4 2-1088-16,2 5-256 0,0 0 0 0,10-7 0 0,2 2 2032 0,-1 2 336 15,2-3 80-15,3 2 16 0,0-1-2016 0,4 1-448 16,0-3 0-16,1 3 0 0,1 3 0 0,-2 1 0 15,1 1 0-15,-1 3 0 0,-3 4-144 0,-2 2 144 16,0 4 0-16,-5 2 0 0,-1 0-176 0,-4 4 176 16,-5 3-160-16,-3 4 160 0,-3 2-192 0,-6 2 192 15,-3 0-208-15,-3 3 80 0,-3 2 128 0,-1 0-128 16,-2 1 128-16,2-7-128 0,3-5 128 0,3-2 0 16,0-2 0-16,3-5-128 0,3-4 400 0,4-2 96 15,4-2 16-15,2-8 0 0,4 8-144 0,5-4-32 16,3-2 0-16,3-2 0 0,3-2-80 0,3-2-128 15,3-3 176-15,4-2-176 0,4-2 144 0,2 1-144 0,3 0 0 16,3 2 144-16,3-1-144 0,-1-1 0 16,-1 1 0-16,-2 2 0 0,1 4 0 0,-5-1 0 0,-1-6 0 0,-2 4 0 31,-3 4-1664-31,-2 1-192 0,0-1-64 0</inkml:trace>
  <inkml:trace contextRef="#ctx0" brushRef="#br0" timeOffset="30172.42">8737 15391 21183 0,'0'0'944'0,"0"0"192"0,0 0-912 0,0 0-224 0,12-3 0 0,3-1 0 15,3-3 2624-15,3 2 496 0,-2-1 80 0,5 2 32 16,2-2-2496-16,4 0-496 0,2-3-112 0,1 0 0 16,0 0-128-16,2 0 128 0,0 1-128 0,1-1 128 15,1-1-128-15,-6 0 0 0,1 1 0 0,-2 1 0 16,-4 1-1600-16,1 1-224 0,-2-1-48 0,-1 2-11056 16</inkml:trace>
  <inkml:trace contextRef="#ctx0" brushRef="#br0" timeOffset="30866.101">9863 14950 29487 0,'0'0'2624'0,"-7"-1"-2112"0,2 0-512 0,5 1 0 16,0 0 704-16,-4 8 16 0,4-8 16 0,-5 14 0 16,-1 3-608-16,0 1-128 0,2 3 0 0,-1 1 0 15,0 2 0-15,0 1 0 0,3 0 0 0,0 2 0 16,0 1 0-16,1 0 0 0,0 4 0 0,2-3 0 15,3-3 0-15,0-4 0 0,4-3 0 0,3-4 0 16,2-4 0-16,4-4 0 0,2-5-128 0,1-3 128 16,0-2 0-16,7-4 0 0,1-3 0 0,2-5 0 15,-1-6 224-15,-1-1-48 0,1-1-16 0,-2 0 0 16,-5-1-160-16,-1-1 128 0,-1 1-128 0,-2 3 128 16,-3 0 32-16,-1-1 0 0,1 2 0 0,-4-2 0 0,-2 1 32 15,1 1 16-15,-5 0 0 0,-1 4 0 0,3 0-208 0,-4 6 0 16,-1 3 0-16,-2 7 0 0,0 0 0 0,0 0 0 15,0 0 0-15,-3 12 0 0,0 4 0 0,-3 5-160 16,2 3 160-16,-3 5-128 0,-5-1 128 0,1 5 0 16,0 7 0-16,0 6-128 0,-3 5 128 0,-2 3-208 15,1 1 80-15,0 2 128 0,-1 2-256 0,-5-1 64 16,-2 1 0-16,-2 1 16 0,0 3 176 0,-3-3 0 16,1-5 0-16,-2 0 0 0,-1-7 0 0,-1-4 176 15,2-3-16-15,1-5 0 0,0-3 96 0,1-2 0 16,1-2 16-16,2-3 0 0,1-8 240 0,1-4 64 15,-3-7 0-15,0-2 0 0,0-3-192 0,1-4-48 16,0-5 0-16,2-4 0 0,-3-4-336 0,4-3 0 0,-1-2 0 16,4-4 128-16,0-3-128 0,5-6 0 0,4 1 128 0,5-1-128 15,2 0 0-15,8-1 144 0,4-2-144 16,4 5 0-16,2-2 0 0,9 2 0 0,7 0 0 0,3 5 0 16,2-1 0-16,4 4 0 0,1 0 0 15,3 5-144-15,2 5 144 0,1 2 224 0,-2 2-48 0,3 4-16 16,5 3-16-16,-2 3 0 0,-3 3 0 0,-5 1 0 15,-5-1-144-15,-1 3 0 0,-2 2 0 0,-2 1 0 16,-6 0 0-16,-1-1-176 0,-4 0 16 0,-2 2 0 16,-5 2-352-1,1-1-64-15,-2-2 0 0,2 0-16 0,-1 0-2400 16,-3-4-464-16</inkml:trace>
  <inkml:trace contextRef="#ctx0" brushRef="#br0" timeOffset="31816.774">10930 13918 12319 0,'-9'3'544'0,"1"-1"112"0,-1 0-528 0,-1 0-128 0,-1 2 0 0,1-1 0 15,-1 2 960-15,1 0 176 0,0-1 16 0,1-3 16 16,1 1-224-16,0 0-48 0,0-2-16 0,8 0 0 15,0 0 224-15,0 0 48 0,-8-4 16 0,8 4 0 16,0 0 80-16,0 0 16 0,0 0 0 0,9-4 0 16,3-5-480-16,3 0-80 0,0-3-32 0,4 3 0 15,5-1-272-15,5-2-48 0,-1 1-16 0,3 1 0 16,0 1-32-16,-2 2-16 0,1 0 0 0,1 2 0 16,-1 0 128-16,0 2 32 0,1 1 0 0,-1 0 0 15,1 5-128-15,-5 3 0 0,-3 3-16 0,-1 2 0 16,-1 3-304-16,-2 3 160 0,-4 4-160 0,-5 3 128 0,-5 2-128 0,-5 2 0 15,-5 3 144-15,-5 1-144 0,-2 0 0 16,-5 0 0-16,-3-6 0 0,-1 1 0 0,-2-1 0 0,-1-3 0 16,-1-3 0-16,4 1 128 0,2-4-128 0,0-1 128 15,4-2-128-15,5-2 128 0,1-1-128 0,4-2 0 16,5-9 128-16,0 0-128 0,6 7 128 0,5-2-128 16,5 1 128-16,9-4-128 0,5-2 192 0,7 0-16 15,6-4-16-15,4 1 0 0,7-2-160 0,1-1 160 16,0 3-160-16,2-2 160 15,1 0-976-15,2 2-192 0,-3 0-32 0,-2 3-14704 0</inkml:trace>
  <inkml:trace contextRef="#ctx0" brushRef="#br0" timeOffset="32979.177">4668 16986 5519 0,'0'0'496'0,"0"0"-496"16,0 0 0-16,0 0 0 0,4-7 1520 0,-4 7 208 0,0 0 32 0,1-10 16 16,1 0-176-16,1 2-16 0,-3 8-16 0,0 0 0 15,2-9-416-15,-2 9-64 0,3-10-32 0,-3 10 0 16,0 0-80-16,0 0-16 0,6-7 0 0,-6 7 0 15,0 0-144-15,0 0-48 0,5-6 0 0,-5 6 0 16,10 2-240-16,1 2-48 0,2 0-16 0,0 4 0 16,2 3-80-16,2 3-32 0,3 3 0 0,3 7 0 15,4 6-160-15,3-1-16 0,0 0-16 0,1 2 0 16,2 1-160-16,-1-1 0 0,0 0 144 0,0-1-144 16,-3-5 0-16,-1 1 0 0,-6-6 0 0,0 1 0 15,-2-4 0-15,-3-2 144 0,1-2-144 0,-1 2 0 16,2-5 128-16,-1 0-128 0,0-3 0 0,-2 1 0 15,0 0-352 1,0-1-128-16,-5-1-32 0,0-2-8512 0,-1 0-1696 16</inkml:trace>
  <inkml:trace contextRef="#ctx0" brushRef="#br0" timeOffset="33254.517">5294 16731 14735 0,'0'0'1312'0,"-8"5"-1056"0,0-3-256 0,1 1 0 15,0 1 1856-15,3 3 320 0,-2 1 64 0,-1 3 16 16,-2 2-1408-16,1 3-272 0,-2 1-64 0,2 3-16 16,-4 1 272-16,1 3 64 0,-1 3 16 0,-1 9 0 15,0 5-80-15,-5 6 0 0,0 1-16 0,1 0 0 16,-2 1-288-16,-1-3-48 0,-4-5-16 0,4-3 0 16,2-4-144-16,-2-2-48 0,1-2 0 0,0-2 0 15,0 0 32-15,-2-5 0 0,1-3 0 0,3-1 0 16,3-2-240-16,3-1 176 0,1-4-176 0,1-1 160 15,3-5-416-15,-1 0-64 0,7-6-32 0,0 0 0 16,0 0-2912-16,0 0-576 16</inkml:trace>
  <inkml:trace contextRef="#ctx0" brushRef="#br0" timeOffset="33835.565">5602 16358 24879 0,'-15'-5'1088'0,"8"1"256"0,1 1-1088 0,6 3-256 0,-5-4 0 0,5 4 0 16,0 0 800-16,0 0 96 0,0 0 32 0,0 0 0 15,0 0-656-15,4-7-128 0,7 3-16 0,-2-4-128 16,2 0 192-16,2 2-192 0,4-1 192 0,1-1-192 15,2-1 128-15,3 0-128 0,5 0 0 0,-3 2 0 16,1-1 128-16,2 3-128 0,-4 5 0 0,4 3 0 16,0 2 0-16,1 4 0 0,-4 3 128 0,-2 1-128 15,-2 0 0-15,-3 1 0 0,-3 1 0 0,-3 1 0 0,-1 3 144 0,-3 1-16 16,-4 0-128-16,-4-1 192 0,-4 1 128 0,-3 2 32 16,-3 3 0-16,-4 1 0 0,-5-1-64 0,-2 0-16 15,-4 2 0-15,-1-3 0 0,-1-2-16 0,1 0 0 16,5-1 0-16,-3-2 0 0,1-4 32 0,1 0 0 15,3 1 0-15,4-1 0 0,0-3-288 0,3-2 160 16,3-3-160-16,2-2 128 0,1 1-128 0,6-6 0 16,0 0 0-16,0 0 128 0,0 0 16 0,0 0 0 15,12 6 0-15,0-3 0 0,7-3 176 0,2 0 48 16,7-2 0-16,2 2 0 0,4-1-128 0,3 1-32 16,0-2 0-16,1 2 0 0,0 0-16 0,-1-2 0 0,0-2 0 15,0-1 0-15,1 1-192 0,-1-1 176 0,-3 1-176 0,0 0 160 16,-3-1-160-16,-1 2 0 0,-2 1 0 0,2-2 0 31,-4-1-1536-31,1 0-384 0,-3 2-64 0</inkml:trace>
  <inkml:trace contextRef="#ctx0" brushRef="#br0" timeOffset="34975.995">6543 17257 18431 0,'0'0'1632'0,"0"0"-1312"15,0 0-320-15,0 0 0 0,-6-4 848 0,6 4 112 16,0 0 0-16,0 0 16 0,0 0-144 0,0 0-16 16,4-7-16-16,-4 7 0 0,11-4 16 0,2 0 0 15,5 2 0-15,1 0 0 0,3 0-48 0,5-1 0 16,2 0 0-16,7 1 0 0,5 2-256 15,0 0-64-15,0-2-16 0,-1 2 0 0,-2 1-272 0,0-2-160 16,-1-3 192-16,-2 2-192 0,2 1 0 0,-1 1 0 16,-3-1 0-16,-2 1 0 0,-5 0 144 0,-1 1-144 15,2-1 0-15,-4 0 144 0,-2-1-144 0,-4 1-192 16,-1 1 32-16,-2 0 16 16,-5 0-2592-16,-9-1-512 0,8-10-96 0,-8 10-32 0</inkml:trace>
  <inkml:trace contextRef="#ctx0" brushRef="#br0" timeOffset="35246.113">7035 16782 27647 0,'-10'-6'1216'0,"10"6"256"0,-8-4-1168 0,8 4-304 0,0 0 0 0,0 0 0 15,0 0 192-15,-4 8 0 0,1 1-16 0,0 4 0 16,-1 2-176-16,1 1 0 0,1 2 144 0,-2 5-144 16,2 1 368-16,-2 2 0 0,-1 0 0 0,0 3 0 15,-2 5 128-15,1 2 16 0,-2 6 16 0,1-3 0 0,0-1 144 16,0-1 32-16,1 0 0 0,-2-1 0 0,-2-2-176 16,2-2-16-16,0-1-16 0,2-4 0 0,-1-2-240 15,-1 0-64-15,3-4 0 0,3-3 0 0,-2-2-192 0,1-3 176 16,-1-1-176-16,2-2 160 0,2-4-160 0,0-6-144 15,0 0 144-15,0 0-208 16,0 0-1872-16,7 5-368 0,1-3-80 0,0-4-11184 16</inkml:trace>
  <inkml:trace contextRef="#ctx0" brushRef="#br0" timeOffset="35757.709">7619 16843 33055 0,'-9'-4'1472'0,"9"4"288"0,0 0-1408 0,-9 9-352 0,4 2 0 0,-2 3 0 15,2 3 0-15,3 2 0 0,-3 2 0 0,3 2 128 16,1 2-128-16,2-2 176 0,3 1-176 0,0 1 192 15,0 2-192-15,1-2 0 0,0-1 144 0,-1-6-144 16,5-6 0-16,-1-2 0 0,2-4 0 0,0-1-192 16,1-3 192-16,1-2-160 0,1-1 160 0,-1-3-160 15,4-1 288-15,1-6 64 0,0-4 16 0,0-2 0 0,1 1-32 0,-1-1-16 16,0-1 0-16,-1 1 0 0,0-4-32 16,-1 2 0-16,-2 2 0 0,0 0 0 0,-1 2-128 15,-4 0 0-15,2 1 144 0,-1 2-144 0,0 4 0 16,1 4 0-16,-2 3 0 0,0 2 0 0,-8-1 0 0,9 8-128 15,-2 4 128-15,-3 5 0 0,1 6 0 0,0 7 0 16,-2 6 0-16,0 3 176 0,-3 1-48 0,-3 1 0 16,-2 6 0-16,-2 0 0 0,-2 2 128 0,-3 7 32 15,-2 3 0-15,-1 1 0 0,-1 3 16 0,0-5 0 16,-4-4 0-16,0-3 0 0,1-6 0 0,0-2 0 16,-3-6 0-16,0-2 0 0,0-2 16 0,1-4 16 15,2-5 0-15,1-2 0 0,-2-4-64 0,2-3-16 16,3 1 0-16,-3-7 0 0,-1-3-256 0,2-2 0 15,1-3 0-15,1-3 0 16,-1-2-640-16,1-3-96 0,0-4-16 0,0-2 0 16,4-1-1648-16,5-3-336 0,0-5-64 0</inkml:trace>
  <inkml:trace contextRef="#ctx0" brushRef="#br0" timeOffset="36219.977">8169 16340 35071 0,'0'0'1552'0,"0"0"320"0,-1-8-1488 0,1 1-384 15,0 7 0-15,4-6 0 0,3-1 0 0,3 0 0 16,2 0 0-16,2 1 0 0,3-1 0 0,-1 0 0 16,3 0 0-16,2 2-128 0,1-1 128 0,-1 3 0 15,-1 0 0-15,-1 1-128 0,0 4 128 0,-1 0 0 16,-2 1-144-16,1 4 144 0,-2 2-144 0,-2 3 144 16,-2 1-192-16,-4 5 192 0,-3 4-192 0,0 2 192 15,-6 2-192-15,-2 7 192 0,-5 2-128 0,-3 4 128 16,-2 0 0-16,0 1 0 0,-1 0 0 0,2-6 144 15,2-5 16-15,0-4 0 0,3-6 176 0,4-3 48 16,2-4 0-16,2-4 0 0,0-8 80 0,7 5 32 0,3-3 0 16,4-2 0-16,0-1-176 0,3-3-48 0,3-2 0 0,4 0 0 15,5-1-144-15,1 1-128 0,-3-3 192 0,6 2-192 16,0-1 176-16,1 1-176 0,-1 0 160 0,-1 1-160 16,-1 0 0-16,-1 1 0 0,-3 0 0 0,1 1 0 15,-5-3 0-15,2 3-320 0,-1-1 64 0,1 4 0 31,-1-1-2816-31,-1 1-544 0</inkml:trace>
  <inkml:trace contextRef="#ctx0" brushRef="#br0" timeOffset="36586.567">9201 17159 2751 0,'0'0'256'0,"0"0"-256"16,0 0 0-16,0 0 0 0,0 0 6720 0,0 0 1280 0,0 0 272 0,15 2 48 16,4-2-6400-16,0-2-1280 0,0-5-256 0,7 2-48 15,0 1 32-15,6-4 0 0,2-4 0 0,-2-1 0 16,1-1-240-16,3 2-128 0,3 1 128 0,-1-1-128 16,1-1 128-16,-5 3-128 0,0 1 128 0,-1 3-128 15,-2 1 0-15,-1 1 0 0,-3-1 0 16,1 2 0-1,-5 1-1552-15,0 1-288 0,-5 0-48 0,-1 1-12032 0</inkml:trace>
  <inkml:trace contextRef="#ctx0" brushRef="#br0" timeOffset="36741.547">9231 17355 38639 0,'0'0'1712'0,"0"0"352"0,0 0-1648 0,12-2-416 15,4 1 0-15,4-3 0 0,2 1 0 0,4-3 0 16,2 0 0-16,5-2 0 0,5 2-144 16,5-3 144-16,3-1 0 0,2 0 0 0,-1-2-256 0,-1 1 64 15,-1 1 16-15,3-1 0 16,0 0-448-16,2 0-80 0,-2 2-32 0,4 1-9984 16,-1 3-2000-16</inkml:trace>
  <inkml:trace contextRef="#ctx0" brushRef="#br0" timeOffset="37253.942">10952 16358 23951 0,'-4'-9'1056'0,"4"9"224"0,0 0-1024 0,0 0-256 0,0 0 0 0,0 0 0 0,0 0 2512 0,0 0 448 16,0 0 96-16,0 0 16 0,-6 7-2368 0,3 2-480 15,-3 0-96-15,2 5 0 0,2 6 192 0,-1 0 64 16,-2 0 0-16,3 6 0 0,0 2-192 0,2 3-16 16,0 1-16-16,1 1 0 0,0-1-16 0,3 1 0 15,1 1 0-15,1-3 0 0,1-5-144 0,1-3 160 16,0-1-160-16,1-1 160 0,0 0-160 0,2-4 0 16,-2-3 144-16,3-2-144 0,-1 0 0 0,1-2 144 15,0 0-144-15,1-3 0 0,2-5 144 0,0 0-144 16,0-1 0-16,2 0 144 15,1-1-448-15,-1-2-80 0,2-2-32 0,-2-3 0 16,-1-1-1392-16,-1-1-288 0,1 1-48 0,-1 0-16 16,-1 0-832-16,-2 2-160 0</inkml:trace>
  <inkml:trace contextRef="#ctx0" brushRef="#br0" timeOffset="37645.604">11652 16186 35007 0,'-7'1'3120'0,"7"-1"-2496"15,-8 0-496-15,8 0-128 0,-7 5 240 0,0 3 16 16,2 3 16-16,-4 1 0 0,0 1-128 0,0 7-16 16,-1 1-128-16,2 3 192 0,-2 6 320 0,0-2 64 15,-1 5 16-15,0 4 0 0,-1 2-32 0,-2 12-16 16,-1 4 0-16,-1 3 0 0,-2 2-128 0,-1 0-32 16,1-2 0-16,-3 4 0 0,0-2-128 0,1 2-16 15,2-1-16-15,1-3 0 0,-1-4-64 0,2-5-16 16,0-4 0-16,3-4 0 0,3-1 32 0,2-4 0 15,1-3 0-15,0-2 0 0,3-3-48 0,0-1-128 16,2-4 192-16,2-1-64 0,-2-6-368 0,3-2-80 16,1-2 0-16,2-4-16 15,-4-8-2416-15,5 7-496 0</inkml:trace>
  <inkml:trace contextRef="#ctx0" brushRef="#br0" timeOffset="39538.424">12671 15776 28959 0,'0'0'1280'0,"0"0"272"0,0 0-1232 0,0 0-320 0,0 0 0 0,4 10 0 15,-2 0-144-15,-2-10-96 0,2 10-16 0,-4 0 0 16,-4 2 64-16,-3-2 16 0,-1-1 0 0,-1-2 0 16,-6-1 176-16,-4 1 0 0,-1 0-144 0,-1-1 144 15,-2-2 0-15,-4-1 0 0,-4 1 160 0,-3-1-160 16,-5 1 144-16,-2 0-144 0,-2-3 0 0,-5 1 144 16,-6 0-144-16,1 2 0 0,-4 0 144 0,0-2-144 15,-4-2 128-15,-3 2-128 0,-4 2 160 0,0-1-160 16,-2 0 336-16,-1-2-16 0,-2-1-16 0,0 0 0 0,-8 0 0 15,3 0 0-15,-1-1 0 0,1 0 0 0,-6-5-304 16,1 1 128-16,-6 1-128 0,2-3 0 0,-1-2 128 16,-3 1-128-16,-3 1 0 0,0-3 0 0,3 1 0 0,-8 0 0 15,0 1 0-15,-2 3 0 0,1 3 0 0,-2 0 0 16,-4-3 0-16,-1 2 0 0,4 3 0 0,-2 0 0 16,-2-1 0-16,1 0 0 0,2 0 0 0,0 1 0 15,4 0 0-15,-4-1 0 0,0-4 0 0,2 2 0 16,4 1 160-16,-1-1-160 0,-4-4 1040 0,4 0 128 15,5 1 32-15,2-1 0 16,-5-1-1600-16,4 1-320 0,3 1-64 0,1-1-16 0,0 0 800 0,1 0 0 16,-2 1 0-16,0-1 0 0,6 2 0 0,-1-1 0 15,-2 0 0-15,-4 2 0 0,3 2 0 0,1 0 0 0,0-3 0 16,3 3 0-16,5 1 0 0,-1 1 0 0,4-1 0 16,2 3 0-16,4 3 0 0,-2 3 128 0,2 0-128 15,2 3 0-15,-4 0 0 0,7 1 0 0,1-1 0 16,-1 2 0-16,-1 3 0 0,-1 0 0 0,0 1 0 0,3 2 0 15,4 3 0-15,-3-2 0 0,-1 1 0 0,0 0 0 16,-4 1 0-16,3 2 0 0,2 0 0 0,1-1 0 16,3-2 0-16,-3 2 0 0,-2 5 0 15,5 0 0-15,5 0 0 0,2 0 0 0,3-4 0 0,3 1 0 16,1 4 0-16,1 0 0 0,-2-2 0 0,-1 1 0 16,1-1 0-16,3 2 0 0,3 0 0 0,3 1 0 15,0-4 0-15,1 0 0 0,2-3 0 0,3 3 0 16,4 5 0-16,2-1 0 0,1-2 0 0,3 0 0 15,2-3 0-15,0 3 0 0,2 0 0 0,5 1 0 0,2-1 0 16,3 0 0-16,5-1 0 0,1 2 0 0,2 2 0 16,7-1 0-16,0 0 0 0,7 3 0 0,3 3 128 0,3-1-128 15,2-1 0-15,3-1 144 0,2-2-144 0,5 1 0 16,3-3 0-16,4-1 0 0,3 0 0 0,8-1 0 16,6 1 0-16,1 1 0 0,4-2 0 0,1 3 0 15,-2 1 0-15,5 0 0 0,5-2 0 0,2-2 0 16,2-1 0-16,1 0 0 0,-1 0 0 0,2-4 0 15,2-2 0-15,4-2 0 0,6 1 128 0,-4-3-128 16,1-1 0-16,2 0 128 0,3 0-128 0,1-1 0 16,-2-2 144-16,1 2-144 0,4 2 0 0,2 0 0 15,0-3 0-15,-2 2 128 0,1 2-128 0,1 1 0 16,2 1 0-16,-1-3 0 0,-1-2 0 0,0-3 0 16,7-2 0-16,-3 0 0 0,-3 1 0 0,2-1 0 0,2-3 0 15,-2 0 0-15,1 0 0 0,-2-1 0 0,-4 0 0 0,1 1 0 16,5-2 0-16,-2 1 128 0,-5 1-128 0,4-2 0 15,1-2 0-15,1 0 0 0,-1 0 0 0,0-1 128 16,4-1-128-16,-1-1 0 0,1 1 0 0,-2-2 128 16,-5 0-128-16,7 0 0 0,2 2 0 0,-3-4 0 15,-2-1-128-15,1-2 128 0,3-2-128 0,-2-1 128 16,-5-4 0-16,4 1-160 0,0-5 160 0,2 2 0 16,-3 0-160-16,-3-1 160 0,-4-2-128 0,2 2 128 15,4 2-208-15,-3 0 32 0,-6-4 16 0,0 0 0 16,4 1 800-16,-4-3 144 0,-1 0 48 0,-1-1 0 15,-6-1-1520 1,2-2-288-16,-1-4-64 0,-1 5-16 0,1-3 896 0,-4-2 160 0,-5-4 0 0,3 0 128 0,2 0-128 16,-1 0 144-16,-2 0-144 0,-4 1 160 0,-3-2-160 0,-2-2 0 15,1-1 0-15,-3-3 128 0,-5-4 0 0,-1-2 0 16,-4-4 0-16,-3-1 0 0,-5 0 64 0,-4 3 0 16,-2-4 0-16,-2 1 0 0,-1-4-192 0,-6-3 192 15,-3-3-192-15,-6 1 192 0,-5 2-192 0,-5 3 192 16,-4 6-192-16,-4 4 192 0,-8 3 192 0,-3 8 64 15,-3 6 0-15,-5 4 0 0,-3 2-320 0,-7 5-128 16,-4 2 0-16,-6 7-15792 0</inkml:trace>
  <inkml:trace contextRef="#ctx0" brushRef="#br0" timeOffset="40459.567">12635 16633 14735 0,'-16'5'1312'0,"7"-3"-1056"0,2-4-256 0,7 2 0 0,0 0 1312 0,-5 5 208 16,5-5 32-16,-2 8 16 0,2-8-1232 0,1 9-336 15,-1-9 128-15,3 12-128 0,1-2 0 0,3-2 128 16,2-1-128-16,0-1 0 0,2-1 400 0,-2-1-16 16,4 2 0-16,1-2 0 0,2 1 288 0,2-2 48 15,4-2 16-15,0-1 0 0,3-1 32 0,-2-1 16 0,2 0 0 0,-2-3 0 16,3-1-224-16,2-4-48 0,-2-3-16 0,3-3 0 15,1-3-48-15,3 2-16 0,3-5 0 0,-3 3 0 16,0-2 80-16,2 0 0 0,3-2 16 0,1 0 0 16,-1 0-112-16,-1 0-32 0,0-1 0 0,1 1 0 15,1-2-144-15,1 1-48 0,0-1 0 0,3-1 0 16,7-1-16-16,-2 1-16 0,-2-3 0 0,0 1 0 16,0-3-160-16,-2-1 160 0,-2 3-160 0,5-2 160 15,1 2 48-15,0-1 16 0,-1 1 0 0,-1 2 0 16,0 1-32-16,-2-3 0 0,-1 0 0 0,0 2 0 15,2 0-64-15,1 1 0 0,-1-1-128 0,3-1 192 16,-1 1-192-16,1 1 144 0,1 2-144 0,-2 0 128 16,-1-1-128-16,5 0 0 0,2 2 0 0,2 1 0 0,1 0 0 15,2-2 128-15,-3 2-128 0,-1-1 0 0,-6-1 0 16,2-2 0-16,-1 0 0 0,1 3 0 0,0 2 0 0,-2-1 0 16,-2 2 128-16,-1 0-128 0,-3 2 0 0,-2 1 0 15,-2 2 0-15,-2 1 0 0,-2 1 128 0,-1 4-128 16,-1-1 0-16,2 0 128 0,3 2-128 0,-4 0 0 15,-4 3 0-15,2-1 128 0,3 3-128 0,-2 0 0 16,-2-1 0-16,-1 1 0 0,0 0 0 0,2 2 0 16,2 2 128-16,-2 0-128 0,-2 0 0 0,4 0 0 15,1 0 0-15,2 1 128 0,0 2-128 0,-1-2 0 16,-1-2 0-16,-1 0 0 0,-2-1 0 0,-2 0 0 16,-2 0 0-16,-2-2 0 0,-3 0 0 0,-1 0 0 15,0 1 0-15,-3-1 128 0,1 0-128 0,3 0 0 16,-2-2 144-16,0 2-144 0,-2 0 0 0,1-2 0 15,0 3 0-15,0-1 128 0,0-1-128 0,-1-2 0 0,3 4 0 0,-3-3 128 16,-2 2-128-16,1-2 0 0,1 1 0 0,-2 0 0 16,-1 1 0-16,0 0 0 0,-1-1 0 0,-1 1 0 15,0-2 0-15,1 3 0 0,-3-1 0 0,0 0 128 16,0-1-128-16,-3 1 0 0,1 0 0 0,-1 0 0 16,-8 3 0-16,9 0 0 0,-3-1 0 0,-6 1 0 15,0 0 0-15,0 0 0 0,0 0 0 0,0 0-128 16,0 0 128-16,0 0-160 0,7 6 160 0,-7-6-160 15,0 0-16-15,0 0 0 0,0 0 0 0,0 0 0 16,0 0-320-16,0 0-64 0,0 0-16 0,0 0 0 16,-9 8-2256-16,1-3-464 15,-4-2-96-15,-2 1 0 0</inkml:trace>
  <inkml:trace contextRef="#ctx0" brushRef="#br0" timeOffset="41129.488">16576 14811 24927 0,'14'-9'1104'16,"-2"4"240"-16,4 5-1088 0,5-2-256 0,4-1 0 0,5 1 0 0,1 1 0 0,3 1 160 15,5 1-160-15,3-2 128 0,4-2 64 0,-2 2 16 16,-2 2 0-16,5 0 0 0,-2 1 160 0,2 0 16 15,1 0 16-15,-1 2 0 0,-3 3 128 16,-5 1 32-16,0-1 0 0,-3 4 0 0,-4 3-32 16,-2 1 0-16,-3 3 0 0,-3-1 0 0,-3 2-16 0,-2 1 0 15,-3-2 0-15,-1 2 0 0,-3-2-16 0,-3-1-16 16,-4 0 0-16,-5 0 0 0,-3 1 144 0,-6-1 16 16,-5-1 16-16,-5-1 0 0,-7 1 0 0,-6-1 0 15,-5 3 0-15,-8-3 0 0,-7 2-384 0,-5 1-80 16,-7 1 0-16,1 2-16 15,5 1-1456-15,-3 0-272 0,-2 0-64 0</inkml:trace>
  <inkml:trace contextRef="#ctx0" brushRef="#br0" timeOffset="42526.931">12193 10138 29487 0,'-1'-11'1296'0,"1"2"288"0,0-1-1264 0,-1 3-320 16,1 7 0-16,1-7 0 0,0-2 336 0,2-1 16 16,2 0 0-16,-1 1 0 0,-3 3-352 0,1-5 0 15,4-5 0-15,-1 1 128 0,1 0-128 0,-2-1-192 16,-2 0 64-16,0-2 0 0,-2 0-64 0,-3-4-16 15,1 2 0-15,-1-1 0 0,-3-1 16 0,-1 1 16 16,-4 1 0-16,-4 0 0 0,-1 3 176 0,-3-2 192 16,-2-2-32-16,-1 2-16 0,-1 1 240 0,-1 0 32 15,-1-1 16-15,-4 1 0 0,-2 0 208 0,-1-1 64 0,-3 3 0 0,-1 1 0 16,0 2-336-16,-3 0-64 0,2 4-16 0,-2-1 0 16,0 3-144-16,1-1-16 0,1-1-128 0,-3 2 192 15,-2 3-192-15,-4 1 0 0,-2-3 0 0,-3 3 0 16,1 0 0-16,-1 0 0 0,-2 5 0 0,1 0 0 15,1-1 0-15,-6 3 0 0,-3 5 0 0,3-3 0 16,1-4 0-16,3 4 0 0,1 4 0 0,5 0 0 16,2 1 0-16,3 1 0 0,5 4 192 0,0-1-48 15,-1-2 48-15,2 6 16 0,2-1 0 0,3 3 0 16,2 4-208-16,3 0 144 0,0 0-144 0,3 5 128 16,0 2-128-16,2 1 0 0,3-1 0 0,2 4 128 0,3 4-128 15,1-1 0-15,3 0 0 0,1-1 0 0,5-3 0 0,1-2 0 16,1-2 0-16,3 2 0 0,3-1-128 0,3 0 128 15,2-1 0-15,3 2 0 0,3 0 0 16,1 1 0-16,4 0 0 0,2-1 0 0,5 0 128 0,1-1 0 16,2 0 0-16,4-1 0 0,3-5-128 0,-2 0 192 15,2-1-192-15,-1-2 192 0,2 0-192 0,2-1 160 16,2-3-160-16,2-1 160 0,3 2-160 0,0-4 192 16,4-2-192-16,1-2 192 0,-4-1-192 0,1 0 160 15,-1-2-160-15,5-3 160 0,1-6-160 0,2 0 0 16,0-2 144-16,-1 0-144 0,1-6 0 0,-4 1 128 15,-1-2-128-15,2 1 0 0,1 0 0 0,-1 2 0 16,0-3 0-16,-5-1 128 0,0-2-128 0,-3 1 0 16,-2-2 0-16,-3 0 0 0,-4-1 0 0,0 0 128 15,1-1-128-15,-6-2 0 0,-5 1 0 0,1-2 144 0,5-2-144 16,-4 2 0-16,-4-1 128 0,-4-2-128 0,-4-1 0 16,1-2 0-16,-5-3 0 0,-2 1 0 0,-2-3 0 0,-4-1 0 15,1-3 0-15,-2 0-224 0,-5-1 32 0,-2 1 16 16,-2 1 0-16,0 1 0 0,-3-3 0 0,-1 2 0 15,-5 1 176-15,-1-1-208 0,-2-2 80 0,-3-1 128 16,-1 1 0-16,1 2 0 0,-1 2 0 0,-2 2 0 16,-3 0 0-16,1-1 0 0,-3 4 0 0,1 1 0 15,-2 1-128-15,1 0 128 0,-2 0 0 0,-2 1 0 16,-2 2-128-16,-2-1 128 0,-5-1-160 0,1 3 160 16,-2 1-176-16,-1 3 176 0,0 3-192 0,2 1 192 15,-2 1-256-15,1-1 64 0,-2 3 16 0,1 1 0 0,-2-1 176 0,1 4 0 16,0 1-144-16,0 8 144 0,0 4 0 0,1 1 0 15,-1 1-144-15,2 1 144 0,0 1 0 0,1 1 0 16,-2 6 0-16,1 1 0 0,-1 3 0 0,4 6 128 16,5 4-128-16,-1 1 144 0,-2 1-144 0,4 3 0 15,1 1 144-15,4 2-144 0,0 8 0 0,2-2 0 16,2-1 0-16,5-5 0 16,2-1-1536-16,4-1-320 0</inkml:trace>
  <inkml:trace contextRef="#ctx0" brushRef="#br0" timeOffset="47173.019">6219 6600 2751 0,'0'0'128'0,"-11"0"16"0,1-1-144 0,1-3 0 16,-2 0 0-16,0 1 0 0,1 0 1232 0,-3-1 224 0,1 0 32 0,-1 1 16 16,-3-1-1056-16,0 2-192 0,-2-1-64 0,-1 2 0 15,-1 0 48-15,0 0 0 0,1-2 0 0,3 1 0 16,0 0 352-16,3 0 80 0,1-3 16 16,4 2 0-16,-1 2 16 0,9 1 0 0,-8 0 0 0,8 0 0 15,0 0-448-15,0 0-96 0,0 0-16 0,0 0 0 16,0 0-144-16,9 7 0 0,2-1 0 0,3 3 0 15,1 0 288-15,4 1 32 0,2 0 0 0,4-1 0 16,5 0 128-16,2 0 16 0,2-2 16 0,5 0 0 16,6-2-96-16,3-2-32 0,1 3 0 0,4-3 0 15,1-1 0-15,1-2 0 0,0 0 0 0,5-2 0 16,3-3 0-16,3 0 0 0,4-1 0 0,-2 0 0 0,-2-2-48 16,3-2-16-16,2-2 0 0,4 1 0 0,2-2-144 15,0-1-16-15,-1-2-128 0,3 0 192 0,3-4-192 0,-1 1 128 16,-1-3-128-16,0 0 0 0,-2 0 176 0,-2-1-176 15,-3-1 192-15,2 1-192 0,3 3 0 0,-5-2 0 16,-5 0 0-16,-3 0 0 0,-5 1 0 0,1-2 0 16,-5 1 0-16,-2-2 0 0,-1 2 0 0,-6 0 0 15,-3-1 0-15,-4 0 0 0,-5-3 144 0,-4 2-144 16,-4-1 0-16,-3 0 144 0,-3-2-144 0,-5 3 160 16,-2 2-160-16,-5 0 160 0,-3-1 160 0,-4 0 16 15,-2 3 16-15,-1 1 0 0,-3-2-144 0,-3 3-16 16,-1 0-16-16,-2 0 0 0,0 1-176 0,-3-2 160 15,-3-1-160-15,0 2 160 0,-4 0-160 0,-1 0 0 0,-7 0 0 16,0-1 0-16,-3 0 0 0,-4 2 0 0,-5 0 0 16,1 0 0-16,-3-3 0 0,-1 1-176 0,-2 5 48 0,-1-3 0 15,-3 0 128-15,-2 1 0 0,-6 3 0 0,0 3 0 16,-3 3 0-16,-1-1 0 0,-4 0-144 0,3 2 144 16,0 0 0-16,-3 2 0 0,-3 3 0 0,2-1 128 15,1 2-128-15,3 0 0 0,2 3-192 0,-1-2 192 16,-1-2 0-16,-2 1 0 0,0 0 0 0,0 1 128 15,1 2-128-15,0-1 0 0,2 0-160 0,-1 3 160 16,-3 1 0-16,-2 3 0 0,0 3-128 0,2-2 128 16,1-3 0-16,-7 5 0 0,1 6 0 0,-3 1-144 15,1 2 144-15,1 5 0 0,0 2 0 0,4 1 0 16,-1-2 0-16,3 2 0 0,1 1 0 0,6 1 0 0,4 0 0 16,6 1 0-16,3 0 0 0,6-1 0 0,2 1 0 15,3 2 0-15,-2 0 0 0,2 1 0 0,0 0 0 0,2 2-128 16,2-2 128-16,6 1 0 0,5 0 0 0,5 0 0 15,2-4 0-15,4 1-128 0,5 0 128 0,4 1 0 16,2 1 0-16,8-2-128 0,4-1 128 0,4-1 0 16,9-3 0-16,4-1 0 0,4-3 0 0,5-4 0 15,4-6 0-15,3-2 0 0,6-2 0 0,7-2 0 16,7-4 160-16,2-2-160 0,5-6 176 0,2-2-176 16,2-1 192-16,3-2-192 0,1-2 144 0,-3 0-144 15,-3-1 0-15,1-2 144 0,2 1-144 0,2-1 0 16,3-3 0-16,-2 6 128 15,-3 4-1408-15,2 0-304 0,33-2-48 0,-18 5-16 0</inkml:trace>
  <inkml:trace contextRef="#ctx0" brushRef="#br0" timeOffset="48208.703">17675 5306 911 0,'-27'-5'0'0,"10"2"0"0,0-1 0 0,-2 3 0 16,-1 3 2288-16,0 1 368 0,1-1 80 0,-1 1 16 15,1 0-2208-15,-2 2-544 0,0 0 0 0,3 1 0 16,-2-3 160-16,0 3-160 0,-1-3 128 0,2 1-128 16,-1-1 224-16,-1 0-32 0,-2 0-16 0,1 2 0 15,2-2 96-15,2 1 32 0,-1 2 0 0,3-1 0 0,2-1-128 0,3 2-32 16,-1 4 0-16,3-4 0 0,9-6-144 0,-7 2 0 15,1 0 144-15,6-2-144 0,0 0 144 0,0 0-144 16,-2 10 192-16,2-10-192 0,0 0 384 0,7 9-16 16,3-3-16-16,2 2 0 0,3 0 400 0,2 0 80 15,-2-2 0-15,8-4 16 0,7-4 304 0,2 0 48 16,3 4 16-16,5 0 0 0,-1 0-384 0,4-1-80 16,2-1-16-16,6 3 0 0,4 0-304 0,6-1-64 15,2-2-16-15,3 2 0 0,-1-2-128 0,5 0-32 16,-2 1 0-16,5-2 0 0,4-2-192 0,-1-2 0 15,0-2 0-15,2 4 0 0,3 2 0 0,2 2 0 16,2 0 0-16,1-1 144 0,-2-2-144 0,7-2 192 16,0 1-192-16,1 1 192 0,-1 1-192 0,0 3 160 15,2 1-160-15,2 0 160 0,0 0-160 0,-3-2 128 0,-3-1-128 0,5 4 128 16,6 2-128-16,0 1 0 0,0 3 144 0,0-3-144 16,2-5 0-16,1 1 128 0,-1 2-128 0,1-1 0 15,-4 2 0-15,3 1 0 0,-3 3 0 0,-2-2 0 16,1-7 0-16,-1 0 0 0,2 1 0 0,-1 2 128 15,-6 0-128-15,3 0 0 0,1 1 0 0,-5 0 0 16,-4 2 0-16,-1-2 0 0,-3-1 0 0,0-2-128 16,-1-2-32-16,-2 2 0 0,-6 3 0 0,-1-3 0 15,-6-3 160-15,-1 0-128 0,-1-2 128 0,-1 2-128 16,-5 0 128-16,-5 1-160 0,-7-3 160 0,-4 1-160 16,-1-2 160-16,-5 1 0 0,-2 0 128 0,-4-3-128 15,-2 2 0-15,-3 1 0 0,-2 0-160 0,-8 0 160 0,-7 1 0 16,-9 2 0-16,9-8 0 0,-4 3 0 0,-5 5 0 0,0 0 176 15,-5-9-48-15,-5 1-128 0,-6 3 0 0,-6 2 0 16,-1 5 0-16,-2 0 0 16,2-1-1184-16,-4 2-288 0</inkml:trace>
  <inkml:trace contextRef="#ctx0" brushRef="#br0" timeOffset="50243.527">23567 14631 2751 0,'0'-10'256'0,"-1"0"-256"16,-1 4 0-16,2 6 0 0,-1-9 3712 0,0 2 704 15,-5-1 144-15,2 1 32 0,-1 0-3632 0,2 2-704 16,-1-3-256-16,-1 2 144 0,2 0 48 0,-2-2 0 15,3-3 0-15,-1 0 0 0,-3 0 176 0,1-1 32 16,1-2 16-16,-2-1 0 0,-5 0 48 0,1 0 16 16,0 0 0-16,-2-2 0 0,-2-3-224 0,-2 4-32 15,0-1-16-15,-3 3 0 0,-3 0-16 0,-2 2-16 16,-7-1 0-16,-1 0 0 0,-4 1-176 0,-1 2 0 16,-3 3 144-16,-2-1-144 0,-4-1 0 0,0 2 0 0,0-1 0 0,-2 1 0 15,-2-2 0-15,-3 0 0 0,-8-3 0 0,0 6 0 16,-3 2-208-16,2 2-64 0,1-4-16 0,-3 1 0 31,-4-1-144-31,0 0-16 0,-1 2-16 0,0-1 0 0,1 0 144 0,0-1 48 0,-3 0 0 0,-3 0 0 16,-8 3 272-16,3 0-128 0,2-1 128 0,-6-1 0 15,-3-1 0-15,-4 3 0 0,4 1 0 0,0 0 0 16,1-1 0-16,-2 1 0 0,-4 0 0 0,0 1 0 16,-1-2 0-16,2-2 176 0,0 2-32 0,0 3 0 15,-3 3-144-15,3-1 192 0,-1-2-192 0,1 2 192 16,-3 1-192-16,5 1 0 0,3 1 0 0,0-1 0 15,-2-3 144-15,-2 2 0 0,1 2 0 0,3 0 0 0,3 1-144 16,-1-1-144-16,-4 1 144 0,0 0-208 0,1 2 208 0,3-1 128 16,2-2 0-16,0 2-128 0,2-1 0 15,4 2 0-15,3 0-160 0,9-2 160 0,5 0 0 0,3 2 256 16,2-1 0-16,1 2-16 0,-1 0-64 0,2 0-16 16,2 0 0-16,4 2 0 0,3 2-160 0,5-1 0 15,-1-2 0-15,3 5 0 0,3 3 128 0,1 0-128 16,2 1 0-16,1-2 128 0,1-2-128 0,2 3 0 15,6 3 0-15,-2 1 128 0,2-3-128 0,5 3 0 16,5-1 0-16,-1 1 0 0,1 0 0 0,4 0 0 16,3-2 0-16,2 2 0 0,3 2 0 0,2-2 0 15,3-1 0-15,4 1 0 0,2 1 0 0,5 3 0 16,5 0 0-16,2 0 0 0,0-1 0 0,5 0 0 0,0 1 0 16,3 2 0-16,1-2 0 0,3-1 0 0,2 0 0 15,6 0 0-15,8-1 0 0,3-1 0 0,2 3 0 0,0-3 0 16,-1 0 0-16,6 1 0 0,4-1 0 0,3 0 0 15,1-4 0-15,0 2 0 0,2 1 144 0,3 0-144 16,0-2 0-16,4 0 144 0,4 1-144 0,-4 0 0 16,-1-2 240-16,3-3-64 0,0 0-16 0,4-2 0 15,4-1-160-15,-3-2 0 0,-4-1-160 0,5-1 160 16,6-1 0-16,-3-2 0 0,-2 0 0 0,2-2 0 16,3 0 0-16,-2 0 0 0,-1-3 0 0,0 2 0 15,-2 0 0-15,0-2 0 0,3 0 0 0,-7 0 0 16,-1-1 0-16,1 0 0 0,1 0 0 0,2 0-144 15,3-1 144-15,-3-1 0 0,-2-4 0 0,6 3 0 0,4-1 0 16,-4-1 0-16,-4-2 0 0,1 1 0 0,2-2 0 16,-1-1 0-16,-1 0 0 0,-5-4 0 0,-2-2 0 0,3-5 0 15,3-3 0-15,-5-2 0 0,-4-3 128 0,-4-2 48 16,-3-1 16-16,-2-1 0 0,-1 0 448 0,-4 1 80 16,-5-3 32-16,-5 1 0 0,-4 1-176 0,-5-2-16 15,-3-4-16-15,-4 0 0 0,-5-3-16 0,-2-1 0 16,-2 0 0-16,-7 1 0 0,-7 1 224 0,-8 3 32 15,-3 2 16-15,-8 2 0 0,-7 1-336 0,-3 1-64 16,-5 1-16-16,-2 3 0 0,-5-2-384 0,-1 6-272 16,-2 3 32-16,-3 0 16 15,-1-3-1824-15,-5 2-352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7:21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8025 13013 11967 0,'0'0'1072'0,"0"0"-864"16,-3-11-208-16,-1 1 0 0,4 10 2256 0,0 0 416 16,0 0 80-16,0 0 0 0,0-12-2176 0,-1 2-448 15,1 10-128-15,-1-9 0 0,2 0 0 0,-1-2 144 16,-1 2-144-16,0 1 128 0,1 8-128 0,0-9 0 16,-2-2 0-16,0 0 0 0,-2-1 176 0,0 2 0 15,1 3 0-15,-3-2 0 0,1-2 336 0,-1 1 64 16,-3 0 0-16,3-2 16 0,-2-1-16 0,0-2 0 15,0 1 0-15,-2 1 0 0,-1-1 0 0,-3 0 0 16,0 1 0-16,-1-2 0 0,-4-3 64 0,0 2 0 0,-5 1 0 16,-1 2 0-16,-2-2-64 0,-3 0-16 0,-1 1 0 0,-3 0 0 15,-3 0-192-15,0 0-48 0,-3 1 0 0,1 1 0 16,-4 3-176-16,0 0-144 0,-4 1 192 0,-3-2-192 16,-3-1 144-16,0 3-144 0,-1 1 0 0,0 1 144 15,-2-3-144-15,-2 1 0 0,-2 2 0 0,-3-1 0 16,-6 4 0-16,1 0 0 0,3-1 0 0,-3 2 0 15,-2-1 0-15,-2 3 0 0,-3 0 0 0,1 0 0 16,1 0 0-16,-3 3 0 0,-1 0 0 0,-1 0 0 16,-4-3 0-16,1 1 0 0,2 1 0 0,-1 0 0 15,0-2 0-15,1 1 0 0,-5 1 0 0,4 1 0 16,1-1 0-16,0 0 0 0,0 1 0 0,-2-1 0 0,0 0 0 16,0 2 0-16,4 0 0 0,0 0 0 0,-2-2 0 0,1 2 0 15,0 1 0-15,3 0 0 0,1 1-144 0,0 0 144 16,-4 2 0-16,2-1 0 0,3 1 0 0,4 0 0 15,3 1 0-15,-1 1 0 0,-3 1 0 0,2 1-128 16,-1 1 128-16,2 1 0 0,2-3 0 0,3 3 0 16,2 1 0-16,-3-1 0 0,-1-1-128 0,0 2 128 15,0 0 0-15,4 2 0 0,2 1-160 0,1 1 160 16,-1 1-128-16,1-3 128 0,-2 1 0 0,2 1 0 16,3 1 0-16,0-1 0 0,0 0 0 0,3 1-160 15,2 1 160-15,-2 2 0 0,1-1 0 0,-2 1 0 16,1 1 0-16,3 1 0 0,1 5 0 0,2 0-128 0,1-2 128 15,5-1 0-15,-1-1 0 0,4 0 0 0,1-1 0 16,1-1 0-16,0 0 0 0,3-2 0 0,2 2 0 16,4 0 0-16,-1 1 0 0,1 1 0 0,2 1 0 15,5 1 0-15,-1 3 0 0,4 0 0 0,1-1 0 0,2-3 0 16,2-2 0-16,4 1 0 0,1-2 0 0,2 1 0 16,0-1 0-16,3-1 0 0,3 1 0 0,3-2 0 15,-3-2 0-15,5 2 0 0,1 0 0 0,6-1 0 16,0-2-128-16,2 0 128 0,0-1 0 0,5 0 0 15,5-1 0-15,1 0 0 0,1 2 0 0,2-3 0 16,2-1 0-16,1 0 0 0,-1-1 0 0,0 1 0 16,3-2 0-16,3-2 0 0,1 0 0 0,3 0 0 15,0 0 0-15,5 2 0 0,1-1 0 0,1 0 0 16,0-1 0-16,3 0 0 0,-3-1 0 0,4 2 0 0,0 0 0 16,4 2 0-16,2-1 0 0,0 0 0 0,-1-1 0 0,1 1 0 15,1-3 0-15,4 1 0 0,5 2 128 0,-2-2-128 16,-1 1 0-16,-1 1 0 0,-1-1 0 0,2 0 128 15,3-1-128-15,-2 0 0 0,-3 1 0 0,-3-2 144 16,0 2-144-16,1-2 128 0,-1-3-128 0,4 0 192 16,-2-1-192-16,3 1 192 0,1 2-192 0,-3 1 160 15,0 1-160-15,1-3 160 0,4-4-160 0,-1-1 128 16,3 1-128-16,1 1 128 0,-5 2-128 0,5-4 0 16,-1-3 0-16,3 2 128 0,0 3-128 0,-2-3 0 15,-3-3 0-15,0 1 128 0,3 0-128 0,-1 2 0 16,0 1 0-16,1 1 0 0,-4-3 0 0,3-2 0 0,-4-1 0 15,3 1 0-15,1 0 0 0,-2 0 0 0,-1-1 0 16,0-1 0-16,-2-3 128 0,0-2-128 0,0-1 0 0,0 0 128 16,0 1-128-16,-2-2 0 0,-6-1 0 0,2 0 128 15,2 0-128-15,-2-2 0 0,1 0 0 0,-3 0 128 16,0-1-128-16,-2 1 0 0,-2-2 0 0,0 0 0 16,0 3 0-16,0 0 0 0,1-1 0 15,-3-1 0-15,1-3 0 0,-4 2 0 0,-4 1 0 0,1-3 0 16,-5-2 0-16,1 1 0 0,-2 1 128 0,1 1-128 15,-4-2 0-15,3-1 0 0,-1-3 0 0,-1 3 128 16,-1 0-128-16,-2-1 0 0,-4-1 0 0,0-2 0 16,-1-1 0-16,-1 0 0 0,2 1 128 0,-3 1-128 15,-2 1 0-15,1-2 0 0,-1 1 0 0,-1 0 0 16,-7 0 128-16,0 1-128 0,-1 1 0 0,-3-2 128 0,-2-1-128 16,-2 1 128-16,-1 0-128 0,-1 0 128 0,-2-2 0 0,-2-2-128 15,-2-2 192-15,0 2-64 0,-1 3 0 0,-2 1-128 16,-1-2 192-16,-1 1-64 0,-2 1-128 0,1-1 192 15,-4-4-192-15,1 5 192 0,-2 3-192 0,-1-1 160 16,0-1-160-16,0 0 160 0,-4 0-16 0,0 0 0 16,0-1 0-16,0 1 0 0,-1-2-16 0,-2 3-128 15,0-2 192-15,-3-1-64 0,0-1-128 0,-2 2 160 16,3 1-160-16,-2 1 160 0,1 0-160 0,-4 0 160 16,0 1-160-16,0 1 160 0,1 2-160 0,-2 2 128 15,-4 0-128-15,0 2 128 0,-5-1-128 0,1 2 192 16,0 1-192-16,-1 1 192 0,-4 1-192 0,2 0 0 15,-2 2 0-15,3 2 0 0,1 0 0 0,2-1 0 16,2 0-144-16,1 1 144 16,-1 3-2240-16,4 2-352 0</inkml:trace>
  <inkml:trace contextRef="#ctx0" brushRef="#br0" timeOffset="2860.834">13292 12845 24927 0,'4'-13'1104'0,"1"7"240"0,-5 6-1088 0,7-4-256 15,1 0 0-15,0 0 0 0,-1-3 0 0,0 3 0 16,-7 4-128-16,7-5 128 0,-2-3 0 0,-2-1 0 0,1 0 0 0,-3-1 0 16,-2 3 0-16,-1-1 0 0,-2-2 144 15,-3 0-144-15,-1 0 192 0,-5 1-48 0,-3 4-16 0,0-5 0 16,-7-3 32-16,-3 2 0 0,-4 3 0 0,-1 0 0 15,1-1-160-15,-5-4 192 0,-4 5-192 0,0-2 192 16,-2 3-192-16,-1 3 192 0,-3 0-192 0,-3 0 192 16,-4-4 0-16,-5 2 0 0,0 0 0 0,-3 1 0 15,1-3 128-15,-3 5 48 0,-3 2 0 0,-2 0 0 16,-2-4 16-16,-4 2 0 0,0-2 0 0,-1 3 0 16,1 6-48-16,-4-4 0 0,-5-3 0 0,2 2 0 15,0 1-144-15,1 4-16 0,-1 2-16 0,-3-4 0 16,-1-4 0-16,-1 2 0 0,0 5 0 0,-2-2 0 15,-2 1-160-15,-2 0 128 0,0-3-128 0,0 4 128 0,2 3-128 16,-2 1 0-16,2 1 144 0,1-1-144 0,3-2 0 16,-1 4 0-16,-2-1 0 0,3-1 128 0,-1-3-128 15,3 3 0-15,3 1 0 0,-5-1 0 0,-2-4 0 0,4 2 0 16,4 1 0-16,0-1 128 0,1 1-128 0,0 0 0 16,-1 1 0-16,2 0 0 0,3 2 0 0,3 0 128 15,2-1-128-15,0-1 0 0,0 1 0 0,2 1 128 16,-1-2-128-16,3 3 0 0,1-1 0 0,1-1 128 15,2-5-128-15,-1 5 0 0,-1 3 0 0,3 1 0 16,1-1 0-16,6 0 128 0,1-1 0 0,4 4 0 16,0-1 0-16,2 3 0 0,0-7-128 0,4 4 192 15,6 0-64-15,0 5 0 0,-1-1-128 0,3 3 176 16,2-2-176-16,3 3 192 0,0-2-192 0,4 2 0 16,0 1 0-16,3-2 0 0,0-1 0 0,2 1 0 0,0 3 0 15,2-1 0-15,-2-2 0 0,5 0 0 0,4 1 0 16,0 3 0-16,2 0-176 0,1 4 176 0,1-3-128 0,3 2 128 15,4 0-128-15,3 0 128 0,0 1-128 0,2 0 128 16,1-2 0-16,4 0-160 0,4-2 160 0,2-1 0 16,0 1-144-16,4 0 144 0,1 1 0 0,0-2-144 15,2-2 144-15,3 2 0 0,3 2 0 0,2-1 0 16,2-2-128-16,2 0 128 0,2 2-128 0,2-3 128 16,4-3 0-16,1 1-128 0,0-2 128 0,-2 1 0 15,2-2 0-15,2 0 0 0,-2-1 0 0,4 1-128 16,1-1 128-16,4 0 0 0,2-3 0 0,0 2 0 15,0 3 0-15,0-2 0 0,2-3 0 0,1 1 0 16,0 3 0-16,2-2 0 0,3-1 0 0,-1-1 0 0,-3-1 0 16,4-2 0-16,3-2 0 0,2 0 128 0,-3 1-128 0,1-3 0 15,1 4 0-15,0-3 128 0,0-2-128 0,4-1 0 16,-1 2 0-16,2-2 128 0,-1 0-128 0,-2-1 128 16,0 0-128-16,0 0 128 0,2-2-128 0,2-2 128 15,2 0-128-15,0-1 128 0,-4 0-128 0,2-3 0 16,-2-1 128-16,3 1-128 0,5 0 0 0,-4 1 128 15,-2-7-128-15,1 0 0 0,1-1 0 0,2 2 144 16,0 3-144-16,-1-2 0 0,-6-3 0 0,1-1 0 16,-1-1 0-16,2 0 0 0,3 0 0 0,-6 2 0 15,-1-1 0-15,-2 0 0 0,2-2 0 0,0 0 0 16,0-1 0-16,-1 4 0 0,-1 0 0 0,-4 0 0 16,-3 1 0-16,0 2 0 0,2 0 0 0,0-2 0 0,2 0 0 15,-3 2 0-15,-1 1 0 0,-2-1 0 0,-4 0-176 0,3 1 176 16,0-1-256-16,1 0 48 0,-1 1 16 0,-5-1 0 15,-2-1 0-15,-1 0 0 0,-3 0 0 16,-2 0 0-16,-3-4 192 0,2 2-144 0,0-1 144 0,-5-1-128 16,-6 1 128-16,1-1 0 0,1-3 0 0,0 1 0 15,-6 0 0-15,0-1 0 0,-2 0 0 0,-3-3 0 16,2-1 0-16,-3-1 144 0,-1 2-144 0,1-2 0 16,-3 0 144-16,0 0-144 0,0-1 0 0,-1 0 144 15,3 0-144-15,-2-1 0 0,-7-1 144 0,2-3-144 16,0-3 128-16,0 0-128 0,2-3 128 0,-3-3-128 15,-3 2 192-15,-3 4-16 0,-1-1-16 0,-2-2 0 16,-1 1 96-16,-2 0 32 0,-1 0 0 0,-1 1 0 16,-3 0 32-16,1 0 16 0,-5-4 0 0,3 4 0 0,-4 4 80 0,-2 2 16 15,-4 1 0-15,-1 1 0 0,-3-5-208 16,-3 3-32-16,-1 1-16 0,-4 0 0 0,-2 2-176 16,-3 3 0-16,-2 0-160 0,-7 2 160 15,-2 3-640-15,-1 2-48 0,-2-1 0 0,-1 6-15600 0</inkml:trace>
  <inkml:trace contextRef="#ctx0" brushRef="#br0" timeOffset="6650.276">17729 14745 15599 0,'0'0'688'0,"-1"-8"144"0,-2-2-656 0,1 4-176 0,2 6 0 0,0 0 0 0,-1-9 720 0,-1 1 112 15,1 0 32-15,1 8 0 0,0 0-256 0,0 0-48 16,0 0-16-16,0 0 0 0,10-9-368 0,-4 3-176 15,-6 6 160-15,0 0-160 0,0 0 256 0,9-6-32 16,-4 2-16-16,-5 4 0 0,0 0 304 0,0 0 48 16,0 0 16-16,0 0 0 0,9 0-96 0,-9 0-16 15,8 4 0-15,-2 1 0 0,1 0-16 0,0 2-16 16,2 0 0-16,2 3 0 0,-1 2 16 0,2 1 16 16,0 1 0-16,4 2 0 0,1 4-160 0,4 1-48 15,1-1 0-15,-1 1 0 0,0-1 48 0,1-2 0 16,1 0 0-16,1-1 0 0,3 2 64 0,-3-3 16 15,1 0 0-15,3 2 0 0,-2-1-48 0,3 0 0 0,0-1 0 16,1 0 0-16,-1-1-48 0,0 2-16 0,0-3 0 16,-3-1 0-16,2 0-144 0,-1 0-128 0,2 0 144 0,2 1-144 15,1-1 160-15,-1 0-160 0,-2 0 160 0,2 1-160 16,2 0 144-16,3 1-144 0,2 1 128 0,-4-3-128 16,0 6 128-16,0-5-128 0,3-1 0 0,0 0 128 15,1 1-128-15,3-2 128 0,1 0-128 0,3-1 128 16,1 0 16-16,1 1 0 0,3 1 0 0,-3-1 0 15,-3-1 0-15,2-1 0 0,2 0 0 0,1-1 0 16,1 4-144-16,-1-3 128 0,2-2-128 0,-3 0 128 16,-1 2-128-16,0 0 0 0,-3 0 0 0,2-2 0 15,1-3 0-15,2 2 128 0,-1 2-128 0,2-2 0 16,-1-2 0-16,2-2 128 0,-5 3-128 0,0-1 0 16,0-1 128-16,0 3-128 0,2-1 128 0,0-1-128 15,2-4 144-15,-1 4-144 0,1 1 160 0,-2 0-160 0,-4-3 128 0,1 0-128 16,0 1 0-16,1-1 144 0,1 0-144 0,0-1 0 15,-2 1 0-15,0-2 0 0,-1 0 0 0,-1 1 0 16,-2-1 0-16,1-1 0 0,-1-1 0 0,4 0 0 16,1-2 128-16,-2-1-128 0,0 1 0 0,1 0 0 15,1-1 0-15,-1 1 0 0,-2 0 0 0,0-1 128 16,-4 2-128-16,2 0 0 0,0-1 0 0,-1-1 0 16,1 1 128-16,0 2-128 0,1-3 0 0,-2 0 0 15,-1 2 0-15,-4-2 0 0,-2-3 0 0,-1 1 0 16,-1-1 0-16,0-1 0 0,0 1 128 0,1-3-128 15,4-2 128-15,-2 1-128 0,0 2 192 0,1-1-64 16,2 1 0-16,2 0 0 0,-6-1 32 0,0-1 0 0,-1 0 0 16,0 0 0-16,0-1-160 0,-1 0 128 0,1-5-128 0,1 1 128 15,3 3 0-15,-2-2-128 0,-1-1 192 0,1 2-64 16,0 0 0-16,-1-2 0 0,-2-1 0 16,-1-1 0-16,1 0-128 0,-1 3 0 0,-1 3 144 0,0-4-144 15,0-2 0-15,1 1 0 0,0 2 0 0,-1-1 128 16,-5 1-128-16,1 0 0 0,3-1 0 0,-3 1 0 15,-1-1 0-15,0 0 128 0,-4-2-128 0,0 0 0 16,-1-1 128-16,-3 1-128 0,-1-1 160 0,0-1-160 16,-1-1 128-16,0-1-128 0,-3-1 0 0,2 1 144 15,-2 0-144-15,1 0 0 0,-1-1 144 0,1 1-144 16,-3 4 0-16,2-1 0 0,1 0 0 0,-3 0 0 16,0 1 0-16,-1 1 0 0,1-1 0 0,-1 0 0 0,-4 1 0 15,1-1 0-15,-1-2 0 0,-1 3 0 0,1-1 0 0,-4 2 0 16,-4-1 0-16,0 0 0 0,-2 0 0 0,1 2 0 15,-4 0 0-15,-1 1 0 0,0 0 0 16,-4 0 0-16,-1 4 0 0,-1-2-128 0,1-3 128 0,-2 2 0 16,-4-1-144-16,2 2 144 0,-1 4 0 0,-4-1-144 15,-4-1 144-15,2 1 0 0,-4 4-128 0,1-2 128 16,0 0 0-16,-3 0 0 0,-2 2 0 0,1 0-128 16,-1 2 128-16,0-3 0 0,-2 1 0 0,2-2 0 15,-3 1 0-15,-4-1 0 0,-5 2 0 0,0 0-128 16,0 0 128-16,-3-1 0 0,-3 0 0 0,3 0 0 15,1 2 0-15,-2-2 0 0,-1 0 0 0,0-1 0 16,-2-1 0-16,-3 5 0 0,-1 0 0 0,2-1 0 0,1-1-128 16,0 3 128-16,0-2 0 0,-2 1 0 0,-6-1 0 0,1 0 0 15,-2 1 0-15,1 1 0 0,4 1 0 16,-2-3 0-16,-3-2 0 0,0 0 0 0,0 3 0 0,1-1 0 16,-1 0 0-16,3 0 0 0,1-2 0 15,0 2 0-15,-3 2 0 0,2 0 0 0,3-2 0 0,-3 2 0 16,1 2 0-16,2 0 0 0,0-1 0 0,-1-1 0 15,-5 2 0-15,2 0 0 0,1 4 0 0,2 0 0 16,2-1 0-16,-3-1 0 0,-1-4 0 0,0 2 0 16,-3 0 0-16,3 1 0 0,0-3 0 0,5 4 0 15,-1 1 0-15,4 1 0 0,-1-2 0 0,1 1 0 16,-2-3 0-16,2 1 0 0,3 2 0 0,1 0 0 16,2-1 0-16,2 1 0 0,2 0 0 0,3 1 0 0,-3-1 0 15,-1 0 0-15,-2 1 0 0,0 0 0 0,-1-1 0 16,2 3 0-16,-2 3 0 0,1-2 0 0,5 0 0 0,0 1-128 15,-1 0 128-15,2 2 0 0,-2 0 0 0,-1-1 0 16,2 1 0-16,2 0 0 0,5 1 0 0,0-1 0 16,-2 0 0-16,2 0 0 0,1-1 0 0,2 2 0 15,4 2 0-15,-3-1 0 0,2-1 0 0,-3 1-128 16,-2 5 128-16,-2-1 0 0,0-3 0 0,-1 2 0 16,3-1 0-16,-1 2 0 0,-1 3 0 0,2-2 0 15,0 0 0-15,2-2 0 0,2 0 0 0,0-1 0 16,4 0 0-16,-2 0 0 0,-1-1 0 0,3 0 0 15,-2 0 0-15,1 0 0 0,2 1 0 0,2 0 0 16,-1-2 0-16,4 2 0 0,1 1 0 0,1 1 0 0,-1-1 0 16,2 2 0-16,1-1 0 0,1 2 0 0,4 1 0 15,-1-1 0-15,-1 0 0 0,1 3 0 0,2 1 0 0,3-1 0 16,-1-3 0-16,3 1 0 0,1-2 0 16,2 0 0-16,3 3 0 0,2-1 0 0,2-1 0 0,4-1 0 15,0 2 0-15,2-2 0 0,0 1 0 0,2-2 0 16,-1 1 0-16,4-2 0 0,2 1 0 0,4-2 0 15,1 0 0-15,2 0 0 0,2 0 0 0,2-1 0 16,1 0 0-16,1 2 0 0,-1-1 0 0,5-1 0 16,5 0 0-16,3-1 0 0,2-3 0 0,6 4 0 15,5-2 0-15,-2 2 0 0,0-1 0 0,4-1 0 16,0-1 0-16,3 0 0 0,2 1 0 0,3 0 0 16,3 0 0-16,-1-1 0 0,0-3 0 0,4-1 0 0,2-1 0 15,1 0 0-15,-2 2 0 0,0-2 0 16,-3-2-288-16,0-1-96 0,-5 0-32 0,1-1 0 15,0-1-1824-15,-4-2-352 0,-6-1-80 0,-4-1-11936 16</inkml:trace>
  <inkml:trace contextRef="#ctx0" brushRef="#br0" timeOffset="8251.031">20215 15281 5519 0,'-6'-10'496'0,"2"5"-496"15,-2-2 0-15,0 3 0 0,6 4 1968 0,-6-6 288 16,-1 1 64-16,7 5 16 0,-5-6-720 0,5 6-144 16,-6-6-16-16,6 6-16 0,-5-7-32 0,0 2-16 15,5 5 0-15,0 0 0 0,0 0-320 0,0 0-64 16,-1-9-16-16,1 9 0 0,0 0-240 0,0 0-48 15,0 0-16-15,0 0 0 0,0 0-272 0,0 0-48 16,0 0-16-16,0 0 0 0,8 0 32 0,1 2 0 16,1 1 0-16,-1 2 0 0,2-1 48 0,4 3 16 15,0 3 0-15,2 2 0 0,-1 0-80 0,5-1-16 0,3 3 0 16,-2-1 0-16,4 1-112 0,0 0-32 0,-2 1 0 16,5 1 0-16,2-2 0 0,-1 0 0 0,0 0 0 15,1-1 0-15,-3-3 48 0,-1 1 0 0,0-5 0 0,1 3 0 16,-1 1-64-16,-4-1 0 0,2 0 0 0,-4-2 0 15,3 1-192-15,-1-1 176 0,2-2-176 0,-5 2 160 16,-5-2-160-16,1 1 0 0,-1 0 144 0,1 0-144 16,-1-1 0-16,0 0 0 0,-1-3 0 0,-1 1 128 15,-2 0-128-15,-2 3 0 0,-5-2 0 0,3 0 0 16,-7-4 0-16,6 3 0 0,-6-3 0 0,0 0 128 16,8 5-128-16,-8-5 0 0,0 0 128 0,0 0-128 15,1 9 0-15,-2 0 0 0,1-9 0 0,0 0 128 16,-9 13-128-16,0 0 128 0,-2 0-128 0,-1 1 128 0,-2-2-128 15,1 3 0-15,-1 2 128 0,-1 0-128 0,-3 1 0 16,-1 2 128-16,-1 1-128 0,-4 1 0 0,1 0 0 0,-3-2 128 16,2 2-128-16,1-3 0 0,1-1 0 0,-1 0 144 15,2-3-144-15,-3 0 0 0,0-3 160 0,0 1-160 16,0-1 128-16,1-1-128 0,2-1 128 0,-1-1-128 16,2 1 128-16,2 0-128 0,-2 1 0 0,3-2 128 15,1-1-128-15,2 1 0 0,0 0 0 0,2 2 0 16,0 0 128-16,1-2-128 0,1-2 0 0,-1-2 0 15,3 0 0-15,0-1 0 0,1 2 0 0,3 0 0 16,1 3 0-16,3-9 0 0,0 0 0 0,0 0 0 16,0 0 0-16,0 0 0 0,0 0 0 0,0 0 0 15,0 0 0-15,12 1 0 0,-1-2 0 0,2-4 0 0,1-1 0 16,2-1 0-16,-1 2 0 0,-1-4 0 0,-2-4 128 16,6 1-128-16,5 2 0 0,0-1 0 0,-2-2 0 0,1 2 0 15,1 0 0-15,1 0 0 0,1-1 0 0,-1-2 0 16,-1 1 0-16,1 0 0 0,1 1 0 0,-2-1 0 15,3 0 0-15,-3-1 0 0,2 0 0 0,-1 1 0 16,-2 1 0-16,-3 1-176 0,-5 0 176 0,0 0-192 16,-1 1 192-16,2 1 0 0,1 1 0 0,-2 1 0 15,-2 0 0-15,0 2 0 0,-1-1 0 0,1 1-128 16,-1-2 128-16,-2 0 0 0,-4 2 0 0,2 0 0 16,-1 1 0-16,-6 4-160 0,0 0 160 0,0 0 0 15,0 0 0-15,7-5-128 0,-7 5 128 0,0 0 0 16,4-9 0-16,-3 2 0 0,-1 7 0 0,0 0 0 15,-3-9 0-15,-2 2 0 0,-3-1 128 0,-1 0-128 0,1 1 0 16,-4-1 0-16,-1-2 0 0,-1 0 0 0,-2 1 128 16,1-3-128-16,2-1 0 0,-1 1 0 0,-3-1 128 0,-1-2-128 15,-3 0 0-15,1 1 0 0,-2-3 128 0,1 0-128 16,-1-2 0-16,1-1 144 0,1-1-144 0,1 1 0 16,0-1 0-16,0 3 0 0,-1-3 0 0,1 3 0 15,-2 3 128-15,1-1-128 0,1 0 0 0,-2 2 0 16,1 3 0-16,3 0 0 0,-1-1 0 0,4 2 0 15,3 1 0-15,-2 2 0 0,-3 1 0 0,3 1 0 16,3 1 0-16,1 1 0 0,2-1 0 0,-1 1 0 16,8 3 0-16,0 0 0 0,-5-3 0 0,5 3 0 15,0 0 0-15,0 0 0 0,0 0 0 0,0 0 0 0,0 0-144 16,0 0 144-16,0 0-144 0,0 0 144 0,8-1 0 0,1 4-144 16,-1 1 144-16,1 5 0 0,1 1 0 15,1 1-128-15,1-3 128 0,2 2 0 0,1 1 0 0,3 1-128 16,1 0 128-16,0 1 0 0,-1 0 0 0,2 3 0 15,0 1 0-15,-1 2 0 0,1 2 0 0,0-5 0 16,2 0 0-16,-2-2 0 0,1-1 0 0,1 3 0 16,-4-2 0-16,2-2 0 0,-2-2 0 0,2 0 0 15,-3 0 0-15,1 0 0 0,-3-3 0 0,-3 0 0 16,-3-2 0-16,0 1 0 0,0-4 0 0,0 1 0 16,0 0 0-16,-9-3 128 0,0 0-128 0,0 0 0 15,0 0 0-15,0 0 0 0,0 0 0 0,0 0 0 16,0 0 0-16,0 0 128 0,0 0-128 0,-8 8 0 15,-2 1 128-15,2 1-128 0,1-2 160 0,-4 2-160 0,-5 0 176 16,-4 1-176-16,0 2 192 0,-2-1-192 0,-1 1 192 16,-1 0-192-16,-5 6 192 0,2 0-192 15,-1-3 160-15,-2 1-160 0,-3-1 128 0,0 1-128 0,-1-2 192 0,2-1-32 16,2 0-16-16,-1-2 0 0,-2-1 112 0,3 0 0 16,3 0 16-16,2-3 0 0,-1 0-112 0,4-1-32 15,1-1 0-15,3 0 0 0,0-2-128 0,3 1 0 16,0 0 144-16,1-2-144 0,0 0 0 0,3-2 0 15,1 1 0-15,1-2-128 16,1 0-1328-16,1 1-256 0,-1-1-48 0,8 0-16032 0</inkml:trace>
  <inkml:trace contextRef="#ctx0" brushRef="#br0" timeOffset="12166.485">11989 9336 18431 0,'-28'-5'816'0,"11"4"160"0,0 1-784 0,-4 4-192 15,1 0 0-15,2 0 0 0,3-3 1488 0,0-2 256 16,-1-2 48-16,3 0 16 0,1 6-1104 0,1-1-240 15,1-1-32-15,10-1-16 0,0 0 112 0,0 0 32 16,-3 6 0-16,3-6 0 0,0 0-16 0,0 0 0 16,0 0 0-16,0 0 0 0,9-2-272 0,6-2-48 15,3 1-16-15,4 0 0 0,1-2-32 0,4 1-16 0,3-3 0 0,2 3 0 16,0 3-160-16,2 0 128 0,2 2-128 0,0-2 128 16,2-3-128-16,-1 3 0 0,-3 2 0 0,3-1 0 15,-1-2 144-15,-2 1-144 0,-3 1 160 0,-3 2-160 16,-5 2 176-16,1-1-176 0,-7 0 192 0,0 1-192 15,-4-7 160-15,-3 3-160 0,-10 0 128 0,0 0-128 16,0 0 192-16,0 0-64 0,0 0 0 0,0 0 0 16,0 0 240-16,-11 0 32 0,-6-4 16 0,-6 2 0 15,-4 3-176-15,-4 1-48 0,-7 0 0 0,2-1 0 16,-2 3-192-16,0-2 176 0,-1 1-176 0,2-2 160 16,3-2 80-16,1 3 16 0,2 6 0 0,4-2 0 15,-2-4-128-15,3 1-128 0,2 0 176 0,1 1-176 0,3-1 128 16,4 0-128-16,3 1 0 0,3-2 0 0,2-2 0 0,0 0 0 15,8 0 0-15,0 0 0 0,0 0 0 0,0 0 0 16,0 0 0-16,0 0 0 0,11 0 0 0,3-2 0 16,3-4 0-16,4 1 0 0,3 2 0 0,4 1 0 15,1-1 0-15,1 0 160 0,3-1-160 0,0 3 160 16,-1 0-160-16,2-2 160 0,0-2-160 0,3 1 160 16,-1 0-160-16,1 0 160 0,-4 1-16 0,-2 1 0 15,-7-2 0-15,-3 1 0 0,-6 0-144 0,-3 2 0 16,-3 0 144-16,-9 1-144 0,0 0 128 0,0 0-128 15,0 0 160-15,0 0-160 0,-13-5-192 0,-2 2-128 16,-1 1-16-16,-2 3-10960 16,1 3-2192-16</inkml:trace>
  <inkml:trace contextRef="#ctx0" brushRef="#br0" timeOffset="13308.862">14037 9258 11055 0,'-8'-1'976'0,"-1"1"-784"0,-2 1-192 0,2 0 0 15,-1-2 1984-15,2 1 368 0,-1 0 64 0,1 1 16 16,8-1-1152-16,0 0-208 0,-8 3-48 0,8-3-16 15,0 0-336-15,0 0-64 0,0 0-16 0,0 0 0 16,0 0-16-16,0 0-16 0,14 3 0 0,2-2 0 16,2-1-240-16,5-2-32 0,3 1-16 0,6-3 0 15,5 0-128-15,1 0-16 0,4 1-128 0,-1-1 192 16,5-3-192-16,0 1 0 0,0 2 128 0,2 1-128 16,3-2 208-16,-3 2 0 0,2 1 0 0,-4-1 0 15,-3 2 336-15,-2 1 64 0,-2 4 16 0,-2-4 0 16,-4-5 0-16,0 1 0 0,-5-2 0 0,-1 5 0 0,-4 2-144 15,-4-1-32-15,0-3 0 0,-3 2 0 0,-7 1-64 16,-9 0-32-16,0 0 0 0,0 0 0 0,0 0 0 16,0 0 0-16,0 0 0 0,-11 4 0 0,-2-1 80 0,-7-3 16 15,-5-3 0-15,-5 6 0 0,-1 2-448 16,-6 2 0-16,-2-4 128 0,-2 0-128 0,-6-1 0 0,-1 2 0 16,-3 0 0-16,-2 2 0 0,-1-3 0 0,3 2 0 15,3-1 0-15,2-2 0 0,0-2 0 0,2 0 0 16,1-1 0-16,3 3 0 0,3 4 0 0,5-4 0 15,5-2 0-15,2 2 0 0,3 0 0 0,1 1 0 16,4 0 0-16,4-3 0 0,5-4 0 0,1 3 128 16,7 1-128-16,0 0 0 0,0 0 128 0,0 0-128 15,0 0 0-15,0 0 128 0,9-1 48 0,4-3 0 16,4 0 0-16,5 1 0 0,4 2-176 0,5-1 0 0,3-3 144 16,4 2-144-16,0 0 0 0,4 0 0 0,-2-2 0 15,4 2 128-15,1 1-128 0,2-1 0 0,0 0 0 0,2 0 0 16,3 2 0-16,-4 0 0 0,-1 1 0 0,-3 0 0 15,-4-6 0-15,2 4 0 0,0 2 0 0,-6-1 0 16,-3-1 0-16,-3 1 0 0,-5 1 0 0,-3 1 0 16,-3-1 0-16,-5 2 0 0,-5-1 0 0,-9-1 0 15,9 5 0-15,-9-5 0 0,0 0 0 0,-10 3 0 16,-7-1-160-16,1 2 160 0,-3 3-192 0,-6-3 192 16,-8 1 0-16,-6-1 0 0,1 0 0 0,-5 1 0 15,-4-2 0-15,-3-1 0 0,-7-1 0 0,1 3 0 16,0 2 0-16,-1-2 0 0,1-5 0 0,2 3 0 15,3 2 0-15,-1 4 0 0,3 0 0 0,5-5 0 0,3-4 0 16,4 2 128-16,4 2-128 0,5-2 0 0,6-3 0 0,5 0 0 16,2 1 0-16,5 1 0 0,10 0 128 15,0 0-128-15,0 0 0 0,0 0 0 0,10-9 0 0,7 2 0 16,6 1-176-16,6-1 176 0,5-1-144 0,4 1 144 16,5-1 0-16,3-1 0 0,2-1 0 0,1-1 0 15,5-1 0-15,1 3 0 0,2 4 0 0,0-2 0 16,-1-1 128-16,1 0-128 0,-6 0 192 0,0 2-48 15,1 1-16-15,-5 0 0 0,-1-3-128 0,-3 2 128 16,-2 2-128-16,-2 4 128 0,-5 0-128 0,-2 4 0 16,-3 1 0-16,-7-1 0 15,-2-3-1344-15,-4 5-256 0,-4 4-64 0</inkml:trace>
  <inkml:trace contextRef="#ctx0" brushRef="#br0" timeOffset="15511.525">11996 9327 17727 0,'0'0'784'0,"0"0"176"0,0 0-768 0,0 0-192 0,0 0 0 0,0 0 0 15,0 0 832-15,0 0 144 0,0 0 32 0,0 0 0 16,0 0-144-16,0 0-32 0,0 0 0 0,0 0 0 16,0 0-288-16,13 4-64 0,0-1-16 0,5-2 0 15,2-2 176-15,5-1 16 0,6 0 16 16,4-1 0-16,5 0-112 0,6-1-32 0,5 1 0 0,1 0 0 16,1-3-256-16,-1 1-48 0,1-1-16 0,-1 3 0 15,-2-1-208-15,-2 0 144 0,-1 0-144 0,-8 1 128 16,-3-2 16-16,-4 5 0 0,-4-2 0 0,-5 3 0 15,-3 0 192-15,-5 4 48 0,-5-5 0 0,-1 2 0 16,-9-2-48-16,0 0 0 0,8 4 0 0,-8-4 0 16,0 0 80-16,0 0 16 0,0 0 0 0,0 0 0 0,-6 7-64 15,-2-2-16-15,-6-1 0 0,-5-2 0 16,0-2-208-16,-8 2-144 0,-4-2 192 0,-4 3-192 0,-3-2 144 0,-4 0-144 16,-2 1 0-16,0-2 144 0,0-3-144 0,0 2 0 15,-1 0 0-15,-3-1 0 0,-3 2 0 0,2-2 0 16,5-2 0-16,4 3 0 0,-3 2 0 0,8 1 0 15,5-2 0-15,3 0 0 0,8 2 0 0,2-2 0 16,4-2 0-16,4-1 0 0,4 0 0 0,5 3 0 16,0 0 0-16,0 0 0 0,0 0 0 0,11-3 0 15,1-3 0-15,6 3 0 0,4 0-192 0,6 0 192 16,3 0-160-16,2 1 160 0,0-1 0 0,3-2 0 16,1 0-128-16,0 0 128 0,-3 0 0 0,0 0 0 15,-1 1 0-15,-3 0 0 0,-4-2 0 0,0 1 0 0,0-3 0 16,-4 5 0-16,-2-1 0 0,-1 2 0 0,-2 1 0 15,-4 1 0-15,-5 2 0 0,-8-2 0 0,7 5 0 16,-7-5 0-16,0 0 0 0,0 0 0 0,0 0 0 0,-11 5 0 16,-4 2 0-16,-4 0 0 0,-6 2 0 0,-2 0 0 15,-5-1 0-15,-5 1 0 0,-2-1 0 0,-6 2 0 16,-6 1 0-16,-1-3 0 0,1 2 0 0,2-2 0 16,1-3 0-16,5 2 0 0,6-2 0 0,4 1 0 15,4-3 0-15,7-1 128 0,1-2-128 0,6 0 160 16,5 3-160-16,10-3 128 0,0 0-128 0,0 0 128 15,0 0-128-15,10-3 0 0,4 1 0 0,6-2 0 16,4-2 0-16,5-1 0 0,4 1 0 0,4-4 0 16,4-3 0-16,-1 0 0 0,-4 4 0 0,1-1 0 15,3 0 0-15,-4 0 0 0,-3 0 0 0,-5 2 0 0,-3 4 0 16,-7 1 0-16,-3 2 0 0,-5-2 0 0,-10 3 0 16,0 0 128-16,0 0-128 0,0 0 128 0,-13 0-128 0,-3 2 192 15,-5-5-192-15,-4 8 192 0,-7 5-352 0,-4 1-64 16,-1-3-16-16,1 1 0 15,-3 1-2416-15,5 0-480 0</inkml:trace>
  <inkml:trace contextRef="#ctx0" brushRef="#br0" timeOffset="16238.821">13957 9170 24879 0,'0'0'2208'0,"0"0"-1760"16,0 0-448-16,0 0 0 0,0 0 720 0,0 0 64 15,8-3 16-15,3 3 0 0,2-2-640 0,4 2-160 16,1 2 0-16,7-5 0 0,5-1 0 0,2 0 128 15,1 2-128-15,5 0 128 0,4 0-128 0,3-1 0 16,4-3 0-16,6 3 0 0,1 2 0 0,3-3 0 0,0 2-224 16,-1-1 80-16,-5-3 144 0,-1 3 0 0,-2 2 0 0,-2-2 0 15,-2-4 0-15,-2 2-128 0,-5 1 128 16,-1 3-128-16,-6 3 128 0,-7-1 128 0,-3-2-128 0,-7 2 176 16,-1 4 80-16,-7-3 32 0,-7-2 0 0,0 0 0 15,0 0 176-15,0 0 48 0,-10 1 0 0,-6 0 0 16,-8-1-288-16,-7 2-48 0,-5 3-16 0,-7 1 0 15,-5 0-160-15,-5 2 0 0,-1-3 0 0,-6 2 0 16,-1-1 0-16,-1 2 160 0,0 1-160 0,4-1 160 16,5-1 16-16,6 1 0 0,4 0 0 0,10-4 0 15,7-2 32-15,7 0 16 0,4 2 0 0,6-2 0 16,9-2-48-16,0 0-16 0,0 0 0 0,13 8 0 0,5-3-32 16,6 1-128-16,7-1 192 0,9-2-64 0,10-3 64 15,4 0 16-15,7 5 0 0,4-4 0 16,2-2-1072-16,5 0-224 0,8 1-32 0</inkml:trace>
  <inkml:trace contextRef="#ctx0" brushRef="#br0" timeOffset="21376.804">14654 12889 28559 0,'-7'-7'2544'0,"7"7"-2032"16,0 0-512-16,-8 2 0 0,8-2 496 0,0 0 0 16,0 0 0-16,-6 7 0 0,0 0-272 0,2 0-48 15,1 1-16-15,-3 4 0 0,-1 6 160 0,4 2 16 16,-1 2 16-16,2 2 0 0,-1 2 48 0,1 3 16 16,0 3 0-16,1-3 0 0,-1 0-80 0,-2 1-16 15,2 2 0-15,-1-3 0 0,0-1-128 0,-1-3-16 16,-1-2-16-16,-1-2 0 0,0-4-160 0,0-2 192 15,1-3-192-15,0-3 192 16,3-3-512-16,2-6-80 0,0 0-32 0,0 0 0 16,0 0-2576-16,-2-7-512 0</inkml:trace>
  <inkml:trace contextRef="#ctx0" brushRef="#br0" timeOffset="21940.363">15112 12887 32831 0,'-12'4'1456'0,"6"3"288"0,-1 5-1392 0,4 3-352 16,-2 6 0-16,2 3 0 0,0 3 128 0,-2 1-128 16,-1 4 128-16,0 2-128 15,3 0 128-15,-3-2-128 0,3-1 160 0,0-2-160 0,1-1 192 0,1-4-64 16,-3-4-128-16,2-2 192 0,0-3-192 0,0-3 144 15,-1-4-144-15,3-8 128 0,-2 8-128 0,2-8 0 16,0 0 0-16,0 0 128 0,0 0-128 0,0 0-144 16,2-8 144-16,3-2-208 0,3-3 208 0,-3-2-144 15,2-2 144-15,0 1-128 0,4-5 128 0,-2 1 128 16,1 1-128-16,1-1 176 0,-3 1-176 0,2-1 0 16,1 1-160-16,0-3 160 0,0 2 0 0,2 0 0 15,2 2 0-15,0 0 0 0,-2 3 0 0,1-3 0 16,-1 2 0-16,2 1 0 0,0 5 0 0,0 2 0 15,-1-1 0-15,-1 2 0 0,0 1 0 0,1 0 0 0,-2 3 0 16,0 1 0-16,-2 2 0 0,-1 1 0 16,-1 1 0-16,1 0 0 0,2 4 160 0,-3 1-32 0,0 1 0 0,0 2 0 15,-5 4-128-15,0 1 0 0,-1 0 0 0,0 1 128 16,1 4 0-16,-1 2 0 0,-2 1 0 0,0-1 0 16,0 0 192-16,0 1 16 0,-1 2 16 0,-2-2 0 15,0-1-32-15,1-2-16 0,0-3 0 0,0 0 0 16,0-4-176-16,-4 0-128 0,1-3 144 0,2 0-144 15,0-1-192-15,3 1-144 0,1-2-32 0,-1-8 0 16,0 0-2176-16,0 0-432 0,0 0-96 16</inkml:trace>
  <inkml:trace contextRef="#ctx0" brushRef="#br0" timeOffset="22370.609">16153 12196 26719 0,'0'0'2368'0,"0"0"-1888"0,0 0-480 0,0 0 0 16,-2-7 400-16,2 7-16 0,-6-4 0 0,6 4 0 15,0 0-128-15,0 0-16 0,-5 6-16 0,0 7 0 16,-2 5 160-16,0 6 16 0,0 5 16 0,1 5 0 16,-3 5 160-16,1 6 16 0,3 8 16 0,-3 5 0 15,-3 5-96-15,1 4-32 0,-2 2 0 0,1 2 0 16,-1 0-160-16,2-2-48 0,-1-1 0 0,2 1 0 15,2-5-96-15,0-6-32 0,2-10 0 0,0-4 0 16,3-4-144-16,-2-6 0 0,0-6 144 0,3-6-144 16,-1-3 0-16,2-8-128 0,0-11 0 0,0 0-10464 15,4 8-2080-15</inkml:trace>
  <inkml:trace contextRef="#ctx0" brushRef="#br0" timeOffset="22623.253">16609 12209 26719 0,'0'0'2368'0,"0"0"-1888"16,0 0-480-16,0 0 0 0,-4-5 1760 0,4 5 256 16,0 0 48-16,-3 8 16 0,-3 6-1696 0,2 6-384 15,-1 4 0-15,3 4 0 0,-1 6 176 0,2 3 16 16,1 5 16-16,0 8 0 0,-1 10 32 0,1 5 0 15,-1 1 0-15,-2 3 0 0,0-2-112 0,0 2-128 16,-3 2 176-16,2 1-176 0,-2-3 208 0,0-6-64 0,-2-7-16 16,0-2 0-16,0-2 144 0,-1-6 32 0,0-3 0 0,-3-6 0 15,0-1-16-15,2-6 0 0,0-3 0 0,1-7 0 16,3-4-160-16,-2-2-128 0,4-3 144 16,0-2-144-1,4-9-1120-15,0 0-320 0,0 0-64 0,0 0-16 16,1-14-1904-16,3-5-384 0</inkml:trace>
  <inkml:trace contextRef="#ctx0" brushRef="#br0" timeOffset="23196.775">16353 12320 29487 0,'-16'-16'1296'0,"6"5"288"0,2-3-1264 0,0 0-320 16,1-1 0-16,3-2 0 0,3 3 752 0,3-1 80 16,4-2 32-16,1-1 0 0,1 0-352 0,8-3-64 15,5-1 0-15,5-1-16 0,5 0-144 0,2-2-32 16,3 2 0-16,4-2 0 0,0 2-256 0,4 0 160 16,3-1-160-16,2 2 128 0,2 3-128 0,-1 5 0 15,0 2 0-15,-4 2 0 0,-3 1 144 0,0 4 0 16,2 5 0-16,-2 4 0 0,2 1 112 0,-3 8 0 15,-2 7 16-15,-3 6 0 0,-1 3-272 0,-5 3 128 16,-5 3-128-16,-2 7 0 0,-6 5 128 0,-4 6-128 16,-6 4 0-16,-5 1 0 0,-4-2 0 0,-4-2 128 0,-4-2-128 15,-1-3 0-15,-5-5 128 0,-7 1-128 0,-4-1 0 0,-2-6 0 16,-2-5 256-16,-3-2-48 0,-3-2-16 0,-1-2 0 16,1-2 32-16,-1-6 0 0,3-1 0 0,-3-2 0 15,0-1-80-15,0-3-16 0,-2-4 0 0,5 0 0 16,3-3-128-16,4-3 0 0,0 2 0 0,4-3 128 15,3-1-128-15,6 0 0 0,6 2 0 0,8-2 0 16,0 0 0-16,0 0 0 0,7 12-176 0,7 4 176 16,6 4 0-16,4 4 0 0,5 5 0 0,3 4 0 15,3 0 192-15,6 4 0 0,-2-1 16 0,3 3 0 16,-2-2-80-16,0-1-128 0,3-1 176 0,0 0-176 0,-3-2 304 16,-1 0-48-16,-1 0-16 0,-3-6 0 15,-1-2 80-15,-6-3 32 0,-3-1 0 0,-4-1 0 0,-1-1-160 16,-4-5-48-16,-3-3 0 0,-2 0 0 15,0-1-656-15,0-4-144 0,-3-6-32 0,-8 0 0 16,8-3-2320-16,-3-7-480 0,1-15-96 16,-3-2-10816-16</inkml:trace>
  <inkml:trace contextRef="#ctx0" brushRef="#br0" timeOffset="25763.673">17408 11078 31327 0,'-18'-13'2784'0,"9"4"-2224"0,-1 2-560 0,3-2 0 16,4 0 400-16,2 0-16 0,1 9-16 0,1-8 0 0,2 1-560 0,0 0-128 15,1-2 0-15,1 2-16 16,2-1 336-16,2 0 0 0,-1-1 0 0,3 2 128 0,0-1 176 0,3-1 16 15,-3 2 16-15,3-1 0 0,1 0 64 0,2 0 16 16,-1 1 0-16,3 0 0 0,0 2-32 0,2-1 0 16,1 3 0-16,-3 3 0 0,0 3-32 0,0 3-16 15,1 0 0-15,-5 3 0 0,-4-1-176 0,-1 4-32 16,0 1-128-16,-1 2 192 0,3 0-64 0,-1 0-128 16,-6 2 176-16,1-2-176 0,-1 0 176 0,-2 1-176 15,-1-1 160-15,-4 1-160 0,-1-1 176 0,-1 2-176 16,-3-1 192-16,-2 2-192 0,-2-1 256 0,0 3-64 15,0 0-16-15,1 0 0 0,-2-2 0 0,2 0 0 16,2-3 0-16,-2 2 0 0,1 3-176 0,1-4 0 16,3-5 144-16,-2 1-144 0,1 1 0 0,-1 0 144 15,0-1-144-15,1-4 0 0,-2-1 128 0,4 1-128 0,-3-2 0 16,2 0 0-16,5-6 160 0,-8 5-160 0,0 0 128 0,4 0-128 16,4-5 176-16,0 0-48 0,-9 6-128 0,9-6 192 15,0 0 0-15,0 0 0 0,-1 7 0 0,1-7 0 16,0 0 48-16,8 5 0 0,1-1 0 15,2-2 0-15,4-2 48 0,0-1 16 0,4-1 0 0,2 0 0 16,1 1-64-16,0-1-16 0,3-4 0 0,5 3 0 16,-1 1 32-16,-1 1 0 0,-1-2 0 0,0-1 0 15,0 2 32-15,-1-2 16 0,-2 2 0 0,0 0 0 16,-1-1-112-16,0-2 0 0,0 0-16 0,2 0 0 16,0 3-176-16,-1 1 128 0,-5 1-128 0,-2 0 128 15,0 2-128-15,-2 3 0 0,0-3 0 0,-2 1 0 0,-1-2 0 16,-3 5 0-16,-1-3 0 0,-8-3 0 0,9 3-224 15,-9-3 80-15,0 0 16 0,0 0 0 0,0 0-96 16,7 4-16-16,-7-4 0 0,0 0 0 0,0 0-32 16,0 0-16-16,0 0 0 0,0 0 0 0,0 0 32 0,0 0 0 15,0 0 0-15,0 0 0 0,0 0 48 0,0 0 16 16,0 0 0-16,0 0 0 0,0 0 192 0,0 0-176 16,0 0 176-16,0 0-160 0,0 0 160 0,0 0 0 15,0 0 0-15,0 0 0 0,0 0 0 0,0 0 0 16,0 0 0-16,0 0 0 0,0 0 0 0,0 0 0 15,0 0 0-15,0 0 128 0,0 0-128 0,0 0 144 16,-1-8-144-16,1 8 160 0,0 0-160 0,0 0 128 16,0 0-128-16,0 0 128 0,-1-8-128 0,1 8 0 15,0 0 0-15,0 0 128 0,0 0-128 0,0 0 0 0,0 0 144 16,0 0-144-16,0 0 0 0,0 0 0 0,0 0 0 16,0 0 0-16,0 0 0 0,0 0 0 0,0 0 0 0,0 0 0 15,0 0 0-15,4 10 0 0,2-4 0 16,-3 3-128-16,-3-9 128 0,2 8 0 0,-1 0 0 0,-1 0 0 15,-1-2 0-15,1 1 0 0,0-7 0 0,-2 11 0 16,0 1 0-16,-1-1 0 0,1-1 0 0,0 0 0 16,-1 0 0-16,-1 2 0 0,0-1 128 0,0 1-128 15,0-1 0-15,3 0 128 0,-2 0-128 0,0 0 0 16,0 0 0-16,1 1 0 0,1 0 0 0,-1 0 128 16,0-1-128-16,-3 5 0 0,2-1 0 0,0-2 128 15,-1-2-128-15,0 1 0 0,1 3 0 0,-1-2 128 0,1 0-128 16,1-1 0-16,-2-2 0 0,-1 1 128 0,1 0-128 15,-3-1 0-15,2 0 128 0,-1-1-128 0,-4 2 160 0,1 0-32 16,2-5-128-16,-2 4 192 0,0-2-64 16,0 2 0-16,2-3-128 0,-3 0 192 0,0-1-64 0,0-1-128 15,-1 2 176-15,0-1-176 0,0 1 176 0,-1-2-176 16,0 0 160-16,1 0-160 0,1 1 144 0,-2-1-144 16,2 1 128-16,1 0-128 0,-2-1 0 0,1-1 0 15,0 1 128-15,-1-2-128 0,1-1 0 0,0 1 0 16,1 0 0-16,-2-2 0 0,1-1 0 0,-4-1 0 15,1-2 128-15,1 3-128 0,2 1 0 0,-2 3 0 16,0-4 0-16,1 0 128 0,0 0-128 0,0 2 0 16,2 1 0-16,0-2 0 0,0-2 0 0,2 0 0 15,7 1 0-15,-9 0 0 0,9 0 0 0,-8 1 0 16,-3-3 0-16,4 2 0 0,7 0 0 0,-8 2 0 0,8-2 0 16,-8 4 0-16,8-4 0 0,0 0 0 0,0 0 0 0,0 0 0 15,0 0 0-15,0 0 0 0,0 0 0 0,0 0 0 16,0 0 0-16,0 0-176 0,0 0 176 0,0 0-128 15,0 0 128-15,0 0 0 0,0 0 0 0,0 0 0 16,9 2 0-16,1-1 0 0,-10-1 0 16,12-1 0-16,1-5 0 0,1 2 0 0,0 1 0 0,2-2 0 15,3-1 0-15,1-3 128 0,-3 1-128 0,4 0 0 16,4 2 0-16,-3-1 0 0,1 1 0 0,-2-2 128 16,1-1-128-16,0 1 0 0,-2 0 0 0,-1-2 0 15,1 0 0-15,-2-2 0 0,0 0 0 0,0-1 0 0,-2 1 0 16,0-3 0-16,-2 0 0 0,0-1 0 15,-2 1 0-15,-2-1 0 0,-2 1 0 0,0-2 0 0,-1-1 0 16,-1 0 0-16,-2 2 0 0,-1-1 0 0,-5-2 0 0,-1 3 0 16,1 1 0-16,-1 0 0 0,-1 2 0 0,1 1 0 15,-5-1 0-15,3 3 0 0,2 2-144 0,-4 0 144 16,0 1-160-16,-1 1 160 0,1 1-192 0,-2 0 192 16,3 1-208-16,-3 0 80 0,0-1 128 0,-2 1-192 15,2-1 192-15,-1 1-192 0,-2 0 48 0,0-1 0 16,-1 0 0-16,0 1 0 0,1 2 0 0,-3 0 0 15,0-1 0-15,1-1 0 0,0 0-16 0,0 2 0 16,0 0 0-16,-1-2 0 0,2 0 160 0,0-1-128 16,1 3 128-16,-1 1-128 0,2-1 128 0,-1 0 0 15,-2 0-144-15,3-1 144 0,2 3 0 0,1 0 0 16,-3 0-144-16,3 0 144 0,0 0 0 0,1 0-160 16,-1 1 160-16,8-1-128 0,-8-1 0 0,8 1 0 15,-7-2 0-15,7 2 0 0,0 0 128 0,-8-1-128 0,1-1 128 0,7 2-128 16,0 0 128-16,0 0-208 0,0 0 80 0,0 0 128 15,7-6-256-15,3 3 64 0,0 0 0 0,4-1 16 16,-1 0 176-16,5 1 0 0,-2 1-144 0,3-1 144 16,0 2 0-16,-1-1 0 0,0-1-144 0,2 3 144 15,-3 2 0-15,2 1 0 0,-1 1-128 0,-2 0 128 16,1 1 0-16,-1 2-128 0,1 2 128 0,-2 0 0 16,-3-1-144-16,0 1 144 0,-1 1 0 0,-1 1-144 15,-3 2 144-15,-2-1 0 0,2 1-144 0,-5 0 144 16,0 2 0-16,-2 2 0 0,-2-2-144 0,1 0 144 15,-3 1 0-15,0 1 0 0,0 0-128 0,0 1 128 0,-5-1 0 16,3 2 0-16,-1 3 0 0,1 0 0 16,1 0 0-16,-2-2 0 0,-2 1 0 0,0-1 0 0,1 2 0 0,-1-3 0 15,0-1 0-15,1-1 0 0,-3 3 0 0,2-2 128 16,2-3-128-16,-2-1 0 0,-1 1 0 0,1-4 0 16,2 1 0-16,-3-2 0 0,0-1 0 0,0-1 0 15,0-2 0-15,0 0 0 0,0 0 0 0,0 1 0 16,-1-2 128-16,0 1-128 0,0-1 0 0,1-1 128 15,-1 1-128-15,0-3 0 0,1-2 128 0,1 0-128 16,-6-1 0-16,4 0 0 0,5 2 0 0,-5-1 128 16,-1 1-128-16,4 0 0 0,8-1 0 0,0 0 0 15,-9 2 0-15,9-2 0 0,0 0 0 0,0 0 0 16,0 0 0-16,0 0 0 0,0 0-160 0,0 0 32 16,0 0 0-16,0 0 0 0,0 0-48 0,0 0 0 15,0 0 0-15,10-3 0 0,0 0 176 0,0-2-192 0,1 1 192 0,3-4-192 16,1 2 192-16,1-2 0 0,-1 0 0 0,1-2 128 15,0-2-128-15,1 2 144 0,-1-2-144 0,1 0 160 16,-2-2-16-16,0 1 0 0,1-2 0 0,-2 1 0 16,-1-1-144-16,-3-3 192 0,0-1-192 0,-1 2 192 15,-1-1-192-15,-1 1 128 0,-1 0-128 0,-1-1 128 16,0 2-128-16,-2-1 160 0,-1 0-160 0,-2-3 160 16,-2 0-160-16,1 3 0 0,-2 1 144 0,-2 1-144 15,-1 1 0-15,-1-2 0 0,-1 1 0 0,1-1 0 16,-2-1-176-16,-1 1 176 0,-1 0-208 0,0 0 80 15,-3 0-32-15,0 1 0 0,0-1 0 0,-1 3 0 16,-1-2 160-16,0 4 0 0,-3 0-144 0,-2 1 144 16,1 1 0-16,0 0 0 0,-4 2 0 0,1 3 0 0,1 0 0 0,0 1 0 15,0 3 0-15,-1 2 0 0,-2 0 0 0,1-1 0 16,0-1 0-16,2 2 0 0,0 1-144 0,2 1 144 16,1-4 0-16,3 1 0 0,0 1 0 0,3-1 0 15,1-1 0-15,1 0 0 0,1 1 0 0,1-1 0 16,1-1 0-16,8 1 0 0,-7-1 0 0,7 1 0 15,0 0 0-15,0 0 0 0,0 0 128 0,0 0 0 16,0 0-128-16,0 0 192 0,0 0-192 0,0 0 0 16,9-6 0-16,3 2 0 0,-2 2 0 0,3-3 0 15,1 0 0-15,1-1 0 0,2 2 0 0,-1-1 0 16,0-4 0-16,-1 1 0 0,1 1 144 0,0 0-144 16,2-2 128-16,-2-1-128 0,-1-1 128 0,-1 1-128 15,0 0 0-15,0-3 128 0,1-2 0 0,-3 0-128 0,-2 2 192 16,-1 0-64-16,-3 0-128 0,1-3 192 0,-2 0-192 15,3 0 192-15,-3 2-64 0,0 0-128 0,-2 0 192 0,-1 0-64 16,-1 1-128-16,1 1 128 0,-2 0-128 0,-2 0 128 16,1 0-128-16,-5 1 0 0,-3 0 0 0,-2 3 0 15,1 0 0-15,-1 3 0 0,-4-2 0 0,-6 4 0 16,-2 2 0-16,-3-1 0 0,0-2 0 0,-2 2 0 16,0 2 0-16,-1 1 0 0,1 1 144 0,-2 1-144 15,-1-2 0-15,0 0 128 0,1 0-128 0,5 1 0 16,6 0-128-16,-1 3-112 0,-2-2-16 0,4 1-12080 15,4 2-2416-15</inkml:trace>
  <inkml:trace contextRef="#ctx0" brushRef="#br0" timeOffset="27202.641">10311 14190 17615 0,'-23'2'768'0,"8"2"192"0,0-4-768 0,1-3-192 0,-2 2 0 0,1 1 0 16,2-1 944-16,1 1 144 0,1-1 48 0,1 1 0 16,2 0 176-16,8 0 32 0,-6-2 16 0,6 2 0 15,0 0 48-15,0 0 16 0,14-2 0 0,4-3 0 16,7-1-880-16,5-1-176 0,7 1-48 0,7-1 0 15,5 1 0-15,8 1 0 0,5 1 0 0,1 0 0 16,1 2-128-16,3 0-48 0,3-3 0 0,2 2 0 16,5 1 48-16,-2 0 0 0,-1-3 0 0,0 0 0 0,-2-2 208 15,4 1 48-15,4 0 16 0,-5 3 0 16,-2 0 32-16,-1-2 0 0,-2-3 0 0,-2 6 0 0,-5 2-176 0,-6 4-16 16,-2-4-16-16,-5 1 0 0,-8 1-160 15,-2 0-128-15,-4 0 192 0,0-1-192 0,-5-2 128 0,-4 1-128 16,-7 1 0-16,-4-1 0 0,-2-1 144 0,-5 1-144 15,-9 0 0-15,0 0 144 0,0 0-144 0,-7 2 192 16,-8 1-192-16,-6-1 192 0,-6 0 80 0,-7 1 32 16,-5 1 0-16,-4-2 0 0,-11-1-112 0,-4 0 0 15,-7-1-16-15,-3 2 0 0,-1 3 48 0,-3-1 16 16,-6-2 0-16,0 3 0 0,-6 1-112 0,4 1 0 16,2-1-128-16,1 1 192 0,0-3-192 0,4 1 128 15,4 0-128-15,6-1 0 0,6 0 128 0,8-1-128 16,6 0 0-16,5-1 144 0,8 0-144 0,0-1 0 0,7-2 0 15,4 2 0-15,4 1 0 0,4-1 0 0,3-1 128 0,8 0-128 16,0 0 0-16,0 0 0 0,0 0 0 0,0 0 0 16,15-3 0-16,6 0 0 0,6-2 128 0,6 1-128 15,7-3 0-15,8-1 0 0,6-3 0 0,8 1 0 16,10 2 0-16,2 0 128 0,-1-2-128 0,6 0 128 16,3-1-128-16,4 2 0 0,3 2 0 0,-1 0-176 15,-2-1 176-15,0 0 0 0,4 1 0 0,-6 3 0 16,-6 3 0-16,-2-1 0 0,-3-3 0 0,-4 3 0 15,-3 1 0-15,-4 1 0 0,-4 3 0 0,-6-3 0 16,-10 0 0-16,-6 1 0 0,-6 0 0 0,-5 0-128 16,-4 1 128-16,-6-1-160 0,-6 1 160 0,-9-2-160 0,0 0 160 15,0 0 0-15,0 0-144 0,-9 4 144 0,-7 2 0 16,-10-2-176-16,-4-1 176 0,-11 0-128 0,-9-1 128 0,-5 1-128 16,-5 3 128-16,-4-2-128 0,-6-2 128 0,-4 3 0 15,-4-2 0-15,-4 1 0 0,-2 0 0 0,0 1 0 16,2-2 0-16,-4 1 0 0,-4-1 0 0,5 3 144 15,6 0-144-15,4-3 160 0,2 2-160 0,3-2 0 16,3 0 0-16,3 1-176 0,6-1 176 0,5 0 0 16,3 1 0-16,9-2 0 0,4 2 0 0,8 0 0 15,4-2 0-15,7 0 0 0,5 0 0 0,5 0 0 16,8-2 0-16,0 0 0 0,0 0-176 0,15 0 176 16,7-2-208-16,10-1 80 0,9-4 128 0,12 2 0 15,9-3 0-15,10 0-128 0,6 1 128 0,7-2 0 16,4-2 0-16,8 1 0 0,8-1 0 0,1-1 144 0,-2-2-144 15,7 0 0-15,6 3 160 0,-4 1-160 0,-3 3 128 16,-1-1-128-16,-1 4 144 0,-9 0-144 0,-8 1 160 0,-1 3-160 31,2 3-2480-31,-10 5-592 0,22 10-112 0,-31-5-16 0</inkml:trace>
  <inkml:trace contextRef="#ctx0" brushRef="#br0" timeOffset="28805.657">10240 13989 8287 0,'-13'-6'736'0,"-1"3"-592"16,0 0-144-16,0-1 0 0,2 1 1376 0,2-1 240 16,-2-2 48-16,2 3 16 0,2 3-640 0,-3 0-128 15,2 0-16-15,1-1-16 0,3-2-32 0,5 3 0 16,0 0 0-16,0 0 0 0,0 0 240 0,0 0 64 16,0 0 0-16,9 0 0 0,7 2-496 0,5 2-80 15,2-3-32-15,8 3 0 0,6-1-208 0,9 0-32 16,7 2-16-16,11-3 0 0,11 0-32 0,5-2-16 15,8-3 0-15,9-1 0 0,8-1 208 0,4-2 32 16,1-2 16-16,4 2 0 0,2 1 112 0,-6-3 32 16,-2-3 0-16,2 0 0 0,2 0-112 0,-5 1-16 0,-6 1 0 0,-2 0 0 15,1 0-128-15,-3 2-48 0,-5 2 0 0,-6 3 0 16,-1-3-192-16,-6 4-144 0,-2 0 192 16,-9 4-192-16,-7 4 128 0,-9-1-128 0,-10 1 0 0,-4 2 0 31,-11 3-1024-31,-5 4-320 0,-6 1-64 0,-10 3-13248 0</inkml:trace>
  <inkml:trace contextRef="#ctx0" brushRef="#br0" timeOffset="33696.615">10696 9015 20271 0,'-12'-17'1792'0,"5"9"-1424"0,-1 3-368 15,3 2 0-15,5 3 1600 0,0 0 256 16,0 0 64-16,0 0 0 0,-10 4-1408 0,3 5-288 0,3 2-48 16,-1 5-16-16,0 2 64 0,2 2 16 0,-4 1 0 0,2 5 0 15,-1 6 0-15,-1 2 0 0,0 2 0 0,-3 2 0 16,0-1 0-16,-1 7 0 0,-3 7 0 16,1 4 0-16,-2-1-64 0,0 1-16 0,-2 1 0 0,-1 2 0 15,-2 0-160-15,1 2 192 0,3-4-192 0,-2 0 192 16,-2 3-192-16,4-4 128 0,1-4-128 0,1-4 128 15,0-6-128-15,4-5 0 0,3-4 144 0,2-4-144 16,-1-3 288-16,2-3-16 0,2-3 0 0,0-3 0 16,-1-3 112-16,2-1 32 0,0 1 0 0,3-2 0 15,3-2-144-15,-2-1-16 0,1-2-16 0,-4-6 0 16,0 0-16-16,14 4 0 0,2 0 0 0,0-1 0 0,-3-7-96 16,2 2 0-16,2 1-128 0,2 0 192 0,5 0-192 0,3 1 144 15,1-2-144-15,2 2 128 0,3 4-128 0,3 3 0 16,-1-2 0-16,2 1 0 0,3-2 0 0,2 2 0 15,4 1 0-15,4 0 0 0,4-4 0 0,1 3 0 16,3-1 0-16,-2 3 0 0,2-4 0 0,4 0 0 16,2-1 128-16,5-1-128 0,2 1 0 0,-3 1 0 15,-2-4 0-15,3-1 128 0,0-3-128 0,5 3 0 16,-1 0 0-16,2 0 128 0,-3-3-128 0,2 0 0 16,4-1 0-16,-1 0 0 0,2 2 0 0,-2 0 0 15,-5-2 0-15,5 2 128 0,6 1-128 0,-1-1 0 16,4 1 0-16,-4 1 0 0,-2 0 0 0,1 0 0 15,3 1 0-15,-4 0 0 0,-1 1 0 0,0 0 0 0,1-1 0 16,-1 1 0-16,2-1 0 0,-3 0 0 0,0-2 0 0,0 0 0 16,1 0 0-16,-4 0 0 0,2-1 0 15,-2 0 0-15,-3 0 0 0,-1-3 0 0,-1-1 128 16,-1 2-128-16,1 3 0 0,0-2 0 0,-2-7 0 0,-4 6 0 16,-6 2 128-16,1 0-128 0,0-4 0 0,-6 2 128 15,-2 2-128-15,0 1 0 0,-1-4 0 0,0 0 128 16,-5 3-128-16,-2 1 0 0,0 0 0 0,-5 2 128 15,1-2-128-15,-3 1 0 0,1 1 0 0,1 0 0 16,-1 0 0-16,2 1 0 0,-4 0 128 0,-1 2-128 16,-2-1 0-16,-4 1 0 0,0 1 0 0,-1-1 128 15,-3-1-128-15,-1-1 0 0,-5 0 0 0,1 1 0 16,-2 0 128-16,-2 0-128 0,-1-2 128 0,-1 0-128 0,1 1 224 16,-4-2-32-16,-3-3-16 0,-7 4 0 0,0 0 144 0,0 0 16 15,8-4 16-15,-8 4 0 0,5-8 144 0,1-1 16 16,-2-3 16-16,1 0 0 0,-5-3-32 0,3-2-16 15,4 0 0-15,-2-5 0 0,-2-4-160 0,2-2-48 16,1-4 0-16,0-7 0 0,1-6-112 0,0-4-32 16,1-4 0-16,0-4 0 0,-2-5-128 0,1-6 192 15,-1-6-192-15,3-6 192 0,-2-6-192 0,2 4 128 16,-2-2-128-16,2 1 128 0,1 1 112 0,1 6 16 16,0 7 0-16,1 5 0 0,-3 5 16 0,0 5 16 15,0 4 0-15,-1 3 0 0,0 0 0 0,1 4 0 16,-1 3 0-16,-1 4 0 0,0 5-288 0,1 3 0 15,-2 2 128-15,1 5-128 0,-3 5 0 0,2 1-272 16,-2 2 48-16,0 1 16 16,1 3-1872-16,-2 4-368 0,-3 5-80 0</inkml:trace>
  <inkml:trace contextRef="#ctx0" brushRef="#br0" timeOffset="36848.296">2297 16621 16991 0,'-11'-4'752'0,"11"4"144"0,-5 7-704 0,5-7-192 0,0 0 0 0,0 0 0 16,0 0 496-16,-4 9 64 0,3-2 16 0,1-7 0 16,0 0-128-16,0 0-32 0,0 0 0 0,0 0 0 15,0 0 352-15,0 0 64 0,10 0 0 0,1-2 16 16,1-2 128-16,4-3 32 0,0-7 0 0,2 0 0 15,-1-2-560-15,2-2-96 0,0-2-32 0,1 2 0 0,-1-6-96 16,2 5-32-16,0 2 0 0,-1 0 0 0,1-5 16 0,-3 0 0 16,0-2 0-16,0 5 0 0,-3 4 32 0,0 2 0 15,-2 1 0-15,0 0 0 0,1 3-240 0,-3 4 128 16,0 2-128-16,0 2 0 0,-1 4 0 0,0 3 0 16,0 5 0-16,-2 8 0 0,-1 2 0 0,-3 4 0 15,-3 3 0-15,-1 6 0 0,-2 9 224 0,-1 3-48 16,-3 4-16-16,-2 3 0 0,-3 3-160 0,-2-1 160 15,-1 0-160-15,1-2 160 0,5-1-160 0,-2-5 0 16,0-3 0-16,-1-9 128 0,3-6-128 0,2-9 0 16,1-4 0-16,1-4 0 0,-1-1 432 0,2-2 0 15,1-2 0-15,2-7 0 0,0 0 336 0,0 0 64 16,-2-8 0-16,2-5 16 0,0-5-128 0,2-3-16 16,2-1-16-16,1-2 0 0,-1-2-496 0,0-2-192 0,5-3 128 0,0 1-128 15,1 0 0-15,0 0 0 0,3-1 0 0,4-1 0 16,3 1 0-16,0 0 0 0,1 2 0 0,2-3 0 15,1-3 0-15,1 4 0 0,-3 3 0 0,1 1 0 16,-1 0 0-16,0 5-176 0,-4 3 176 0,1 5-192 16,-1 2 192-16,0 2 0 0,2 2 0 0,-3 3-128 15,-2 1 128-15,1 3-128 0,0 1 128 0,1 0-128 16,0 1 128-16,0 4 0 0,-1 0 0 0,-2 2-128 16,-1-3 128-16,0-1 0 0,-2-1-144 0,1 1 144 15,-1 2-256-15,1 1 32 0,-4-2 0 0,0 3 0 16,-8-7-1504-16,8 9-288 15,0 3-64-15</inkml:trace>
  <inkml:trace contextRef="#ctx0" brushRef="#br0" timeOffset="37319.876">3853 15994 24239 0,'0'0'1072'0,"-8"5"224"0,0-3-1040 0,3 1-256 0,5-3 0 0,-9 10 0 16,-1-2 128-16,-1 3-128 0,0 2 144 0,-1 2-144 16,0 1 256-16,-1 3-32 0,-2 6-16 0,3 0 0 15,-3 1 384-15,-3 5 80 0,1 5 16 0,0 5 0 16,3 2-16-16,-2 7 0 0,-1 2 0 0,5 2 0 15,4 2-224-15,-3 3-32 0,-3-2-16 0,1 2 0 16,-1-4-224-16,1-3-48 0,0-7-128 0,2-3 192 16,4-4-192-16,0-2 144 0,2-7-144 0,3-2 128 0,1-3 224 15,3-7 32-15,3-2 16 0,1-5 0 0,0-5 32 16,5-2 0-16,-3-1 0 0,5-4 0 16,0 0-704-16,2 0-144 0,2-7-32 0,5-1-9728 15,3-2-1936-15</inkml:trace>
  <inkml:trace contextRef="#ctx0" brushRef="#br0" timeOffset="37801.02">4388 16102 23039 0,'-7'-9'2048'0,"7"9"-1648"0,0 0-400 0,0 0 0 16,0 0 480-16,0 0 16 0,0 0 0 0,-1-5 0 15,1 5-368-15,0 0-128 0,0 0 0 0,-9 3 0 16,1 0 464-16,-1 6 0 0,-2 3 0 0,0 4 0 16,-1 1 224-16,-1 4 32 0,-1 5 16 0,0 4 0 15,1 3-32-15,1 0-16 0,-2 1 0 0,0 4 0 16,1 2-160-16,0 3-16 0,-1 1-16 0,4 0 0 15,1 0-272-15,5-2-48 0,-2-3-16 0,4-2 0 16,-1-2-160-16,2-5 160 0,1-4-160 0,2 0 160 0,0-2-160 16,5-3 192-16,-1-5-192 0,4 0 192 0,-1-2 0 15,3-3 16-15,1-2 0 0,3-3 0 0,-1-1 0 16,2 0 0-16,0 0 0 0,1-3 0 0,1-3-208 0,-1-2 0 16,0-1 0-16,1 1 0 15,-2-2-448-15,3-2-144 0,1-5-32 0,-1 3 0 16,-3 2-2096-16,1-1-416 0,1-1-96 0</inkml:trace>
  <inkml:trace contextRef="#ctx0" brushRef="#br0" timeOffset="38085.243">3940 16621 35471 0,'0'0'1568'0,"6"-8"336"0,1 0-1520 0,8-1-384 0,7 0 0 0,1 0 0 16,3-1 0-16,3 0-208 0,2 1 16 0,1-2 16 15,4 0 176-15,1 1 0 0,-2-1 0 0,-2 1 0 16,1-3 0-16,0 0 0 0,0 4 0 0,-2-1 0 16,-3-1-272-16,-1 1 16 0,0 1 16 0,-1 1 0 31,-4 3-1328-31,-1-3-272 0,-5 1-48 0,-1 1-11296 0</inkml:trace>
  <inkml:trace contextRef="#ctx0" brushRef="#br0" timeOffset="38472.68">4700 15711 22399 0,'0'0'992'0,"-8"-5"208"0,2-1-960 0,1 2-240 16,5 4 0-16,0 0 0 0,0 0 688 0,0 0 80 0,0 0 32 0,0 0 0 15,0 0-432-15,0 0-96 0,0 0-16 0,0 0 0 16,0 0 448-16,10 3 64 0,1 2 32 0,-1 2 0 16,2 0-64-16,2 3-16 0,2 3 0 0,2 1 0 15,3 2-208-15,2 0-32 0,4 6-16 0,-2 3 0 16,0 4-192-16,3 5-32 0,0 0-16 0,0 4 0 16,-1 1-96-16,-1 5 0 0,-3 4-128 0,-2 3 192 15,-6 1-48-15,-3 1-16 0,1 2 0 0,-5-1 0 16,-4-1 64-16,-1 2 0 0,-3 0 0 0,-3 2 0 15,0-2 32-15,-2-3 16 0,-2-10 0 0,-3-3 0 16,-1-2 80-16,-4-4 0 0,-1-1 16 0,1-3 0 16,0-2-48-16,-1-1-16 0,-1-2 0 0,2-2 0 15,4-3-272-15,1-3 0 0,-1-3 0 0,-1-4-11424 16,0-5-2336-16</inkml:trace>
  <inkml:trace contextRef="#ctx0" brushRef="#br0" timeOffset="39068.519">2635 15924 18431 0,'-15'-6'816'15,"6"5"160"-15,-2 0-784 0,1 0-192 0,0 1 0 0,0 1 0 16,0 0 608-16,4 0 80 0,6-1 16 0,-11 5 0 0,1-3-288 16,1 1-48-16,1-2-16 0,8-1 0 0,-9 0 368 0,9 0 80 15,-6 2 16-15,6-2 0 0,0 0 144 0,0 0 48 16,0 0 0-16,0 0 0 0,0 0-160 0,0 0-16 15,0 0-16-15,11 3 0 0,1-3-352 0,4-1-64 16,4-1-16-16,4 1 0 0,7-1-176 0,3 0-32 16,8 0-16-16,0 0 0 0,3-1-160 0,0 1 160 15,-1-1-160-15,-1-3 160 0,-1 0-160 0,1-1 0 16,1 1 0-16,2-1 128 0,1-1-128 0,-1 2 0 16,-2 1 144-16,-3 2-144 0,-7-3 0 0,-2 0 0 15,-3-3 0-15,-3 1 0 0,-2 2 0 0,-2-2 128 16,-3 0-128-16,-4 1 128 0,-5-1 64 0,-1 1 32 0,-9 7 0 15,3-7 0-15,-4-3 432 0,-3 0 96 16,-7 1 16-16,-3-1 0 0,-6 2 16 0,-3-3 16 16,-3 0 0-16,-3 2 0 0,-2 3-240 0,-1 2-48 0,-5-1-16 0,-1 2 0 15,0 1-272-15,4 2-48 0,4 3-16 16,2 0 0-16,2-2-384 0,2 2-80 0,5-2-16 0,4 2 0 31,3 4-2464-31,5-2-496 0</inkml:trace>
  <inkml:trace contextRef="#ctx0" brushRef="#br0" timeOffset="40018.19">5605 16359 25567 0,'-11'-3'1136'0,"11"3"224"0,-7-3-1088 0,7 3-272 0,0 0 0 0,0 0 0 16,0 0 656-16,0 0 80 0,0 0 16 0,9-2 0 15,0-3-416-15,2 1-80 0,3-1 0 0,3 1-16 16,0 0 160-16,4-3 48 0,2-2 0 0,-1 1 0 15,3 3 128-15,-2-1 16 0,1 0 16 0,2 0 0 16,5 1-144-16,0 2-16 0,0 1-16 0,-3 1 0 16,0-4-288-16,-2 2-144 0,-2-1 160 0,-2 2-160 15,-5 2 128-15,-1-1-128 0,-1-3 0 0,-2 2 144 16,-5 1-144-16,-8 1 0 0,9 5 0 0,-9-5 0 16,0 0-1488-16,0 0-336 0,2 9-64 15,-4 3-11744-15</inkml:trace>
  <inkml:trace contextRef="#ctx0" brushRef="#br0" timeOffset="40174.523">5570 16646 34095 0,'-13'-6'3024'0,"13"6"-2416"16,0 0-480-16,0 0-128 0,0 0 288 0,0 0 32 15,13-6 16-15,3 4 0 0,2 1-64 0,4-2-16 16,1-4 0-16,4 1 0 0,1 0-16 0,7-1-16 15,1 1 0-15,3-2 0 0,-1-1-80 0,4 1-16 16,-2-3 0-16,-2 2 0 0,-1 3-128 0,-3 0 0 16,-2-3 0-16,-3 3 0 0,0 2-192 0,-2 1-128 0,1-1-32 15,-4 2-10560-15,-1 1-2112 16</inkml:trace>
  <inkml:trace contextRef="#ctx0" brushRef="#br0" timeOffset="41422.218">7589 15617 21183 0,'-5'-10'944'0,"5"10"192"0,0 0-912 0,0 0-224 0,2-6 0 0,-2 6 0 16,0 0 816-16,0 0 112 0,0 0 32 0,0 0 0 16,0 0-672-16,0 0-128 0,-1 8-32 0,-2 2 0 15,-3-1 416-15,0 1 80 0,-3 0 16 0,0 3 0 16,-3 4-128-16,-1 2-32 0,-2 2 0 0,1 1 0 15,-1 2 16-15,-2 2 0 0,0 0 0 0,-3 3 0 0,-2 0-64 0,-2 4-16 16,-2 4 0-16,-2 3 0 0,-2 3-32 16,-2 2 0-16,0 0 0 0,2-4 0 0,2-4-128 0,-1-1-16 15,1-2-16-15,0-1 0 0,0 2 192 0,0-5 32 16,2-6 16-16,0 1 0 0,0-1-16 0,2-2-16 16,2-2 0-16,1-2 0 0,1-1-64 0,1-1-16 15,1-4 0-15,1 2 0 0,1 0-160 0,2-3-16 16,5-4-16-16,4 0 0 0,5-7-160 0,3 11 160 15,-3-1-160-15,0-3 160 0,0-7-32 0,0 0 0 16,6 12 0-16,5-1 0 0,2-1 0 0,4-1-128 16,0 3 192-16,5 4-64 0,4 0-128 0,1 1 128 15,-2-2-128-15,3 3 128 0,-1-1-128 0,3 1 0 0,-1-1 0 0,3-1 128 16,1-1-128-16,2-3 0 16,0-1 0-16,0-1 0 0,-2-1 0 0,0 0 0 0,0 0 0 0,-1-3 0 31,-3-1-704-31,-2 1-160 0,-2-4-32 0,0 1-10752 0,-2-1-2160 0</inkml:trace>
  <inkml:trace contextRef="#ctx0" brushRef="#br0" timeOffset="43321.751">15760 15538 12895 0,'-12'1'1152'0,"3"-1"-928"0,3-1-224 0,-3 2 0 15,2-1 688-15,-1 0 80 0,2 1 32 0,6-1 0 16,-9-1 480-16,9 1 80 0,0 0 32 0,0 0 0 15,0 0-240-15,0 0-64 0,0 0 0 0,0 0 0 16,0 0-256-16,0 0-48 0,0 0-16 0,0 0 0 16,0 0-208-16,11 4-48 0,1-2-16 0,-2 3 0 15,2-3-48-15,0 0-16 0,1-1 0 0,-1 3 0 16,2-1 48-16,1 0 16 0,0 0 0 0,0 2 0 16,-1 0-80-16,1 2-16 0,-2-3 0 0,1 2 0 15,0 0-80-15,4 3-32 0,1-2 0 0,-1 1 0 16,0 1-80-16,2-1-16 0,2 1 0 0,1 1 0 15,-2 0 32-15,1 1 0 0,1-2 0 0,0 2 0 16,-1 0 32-16,1-2 0 0,1 1 0 0,1-2 0 16,-1-1-64-16,0-1-16 0,-5 2 0 0,2 0 0 0,3-1-176 15,-3-1 192-15,1-1-192 0,-1 2 192 0,-1 1-192 16,0-3 160-16,-1-2-160 0,-3 3 160 0,-1 2-160 16,-1-2 0-16,-2 0 144 0,0-1-144 0,-2 0 0 0,0 0 0 15,-1-2 0-15,-1 3 128 0,-8-6-128 0,8 4 0 16,2 1 0-16,-4-1 0 0,-6-4 0 0,0 0 0 15,10 5 0-15,-10-5 0 0,0 0 0 0,0 0 0 16,3 5 0-16,-3-5 128 0,0 0-128 0,0 0 0 16,3 7 128-16,-3-7-128 0,0 0 144 0,0 0-144 15,0 0 192-15,0 0-192 0,0 0 208 0,-5 7-64 16,-2-2-16-16,-1 1 0 0,-1 2-128 0,-2 2 160 16,-2 1-160-16,-2 3 160 0,-3 1-160 0,-5 1 160 0,-3 3-160 15,-5 3 160-15,-3 3-160 0,1 6 0 0,0 4 144 16,0-1-144-16,1 0 0 0,2 3 0 0,4 0 0 0,1-2 128 15,-1-3-128-15,3-3 0 0,2-4 0 0,2-2 0 16,0 0 256-16,2-4-32 0,1-3 0 0,1 1 0 16,0-2 96-16,3-2 32 0,-1-3 0 0,3 0 0 15,2 0-96-15,1-2-32 0,0-4 0 0,7-4 0 16,-8 4-96-16,8-4-128 0,-7 1 176 0,7-1-176 16,0 0-160-16,-8-5-144 0,1 4-16 0,1-2-12576 15,-2-2-2512-15</inkml:trace>
  <inkml:trace contextRef="#ctx0" brushRef="#br0" timeOffset="47763.813">2660 14242 6447 0,'0'0'576'0,"-11"1"-576"16,-3-2 0-16,2 1 0 0,2 1 1408 0,0-1 192 16,0-1 16-16,1 2 16 0,-4 1-800 0,3-1-176 0,1-2-16 0,0 1-16 15,-1 0 0-15,1 0 0 0,9 0 0 0,-7 0 0 16,1-1 256-16,6 1 48 0,0 0 16 16,0 0 0-16,0 0-144 0,0 0-32 0,0 0 0 0,0 0 0 15,0 0-128-15,0 0-48 0,0 0 0 0,0 0 0 16,10-1-144-16,1 0-48 0,5-4 0 0,6 3 0 15,7 1 64-15,-2 0 16 0,1 0 0 16,6 0 0-16,6 0-96 0,3 1 0 0,2 0-16 0,2-1 0 16,0 0-176-16,6-1-48 0,6 4 0 0,4-4 0 15,3 0-144-15,1 0 160 0,-3 1-160 0,3 0 160 16,3 0-32-16,1-1-128 0,2-2 192 0,0 2-64 16,-6-3-128-16,1 1 0 0,0 2 0 0,3 1 0 15,3-5 0-15,-3 3 192 0,1 1-32 0,-2 0 0 0,-1 0 16 16,2 0 0-16,1 4 0 0,1-1 0 0,2 0-48 15,-2 0 0-15,0 0 0 0,0 1 0 0,1 4-128 0,2-3 0 16,0 2 0-16,-2 2 0 0,-5-5 0 0,4 2 0 16,4 0 0-16,-2-1 0 0,-1-1 0 0,-3 0 0 15,-2-1 128-15,-4 0-128 0,0 0 0 0,1 0 0 16,-1-1 0-16,-1-1 128 0,-6 1-128 0,-1-1 0 16,-1-1 0-16,-3 0 128 0,1-2-128 0,-2 1 128 15,-2-1-128-15,1 3 128 0,-1 0 48 0,-1-1 0 16,-3 0 0-16,1 1 0 0,-1 1-176 0,0 0 0 15,-1 0 0-15,2 0 128 0,1 1-128 0,2 1 0 16,-3-2 0-16,-2 2 0 0,-3 0 0 0,-1 1 0 16,-3-1 0-16,2 1 0 0,-2-2 0 0,0 1 128 15,-2 1-128-15,-3-2 0 0,1-1 0 0,-2-1 0 0,-2 0 128 16,-3-1-128-16,-4 2 0 0,-2 0 0 0,-4 0 0 16,-2-2 0-16,-1-1 128 0,-4 1-128 0,0 1 128 0,-3 1-128 15,-7 0 176-15,0 0-48 0,0 0-128 0,0 0 192 16,0 0 64-16,0 0 0 0,0 0 0 0,0 0 0 15,0 0 64-15,-11-3 0 0,-3 2 16 0,-2 0 0 16,-1 0-336-16,-7 1 144 0,2 0-144 0,-5 1 0 16,-4-1 0-16,1 2 0 0,1 1 0 0,-3-1 0 15,-3 1 128-15,-4-2-128 0,2-2 0 0,-3 4 0 16,1 0 0-16,-8 0 0 0,0-1 128 0,-5 0-128 16,0-1 0-16,-1 1 128 0,-3-1-128 0,0 2 0 15,2-2 128-15,-5 1-128 0,-3-2 0 0,-2 2 0 16,0 2 0-16,-3-2 0 0,0 1 0 0,-4-3 0 0,-1 1 128 15,-3 0-128-15,-2 1 0 0,1-2 0 0,1-3 128 16,-1 2-128-16,-2 1 0 0,0 0 0 0,-1 0 0 16,2-2 160-16,2 0-160 0,0-1 128 0,1 1-128 0,-3 1 0 15,0-1 0-15,-1 1 128 0,1 0-128 0,-2 0 0 16,0-1 144-16,2 1-144 0,1-2 0 0,0 3 0 16,1 1 0-16,-1 2 0 0,-1-1 0 0,0-2 0 15,0 0 0-15,5 2 128 0,5 2-128 0,1 1 0 16,-2-1 0-16,3-2 0 0,1 1 0 0,3 1 0 15,1-1 0-15,3 1 0 0,1-3 0 0,1 1 0 16,0 2 0-16,0 1 0 0,-2-6 0 0,3 1 0 16,3 0 0-16,1 1 0 0,2-1 0 0,3 3 128 0,1-2-128 15,-1 1 0-15,0 1 0 0,1-1 0 0,-1-1 0 16,2 0 0-16,2 0 0 0,-2 0 0 0,3-1 0 0,2 2 0 16,4-2 0-16,-3 3 0 0,2-3 0 0,0 2 0 15,4 0 0-15,-1 0 0 0,-2-2 0 0,6 2 0 16,1 1 0-16,2-1 0 0,2 3 0 0,1 0 0 15,0-4 0-15,4 1 0 0,1 0 0 0,2 0-128 16,0 1 128-16,3 0 0 0,2 0-144 0,3 0 144 16,-1-1-128-16,8-2 128 0,-7 3-160 0,7-3 160 15,0 0-240-15,0 0 48 0,0 0 16 0,0 0 0 16,0 0-80-16,12 5 0 0,1-1-16 0,4-2 0 16,4-1 144-16,5-2 128 0,2-2-192 0,8-1 192 15,6 1-128-15,4 1 128 0,5-2 0 0,-1 2 0 16,7-1-128-16,2 0 128 0,5 0 0 0,4 0 0 15,7 0-144-15,1 0 144 0,-5-1 0 0,5 1-144 0,3-4 144 16,4 0-208-16,-2-3 80 0,-2 2 128 0,-3-1-288 16,0 3 64-16,-1 0 16 0,2 1 0 0,-1-2 64 0,-4 4 16 15,0-1 0-15,3 1 0 0,3-2 128 0,7-1-160 16,6 1 160-16,5 2-160 0,1 1-80 0,4-1-16 16,0-1 0-16,-2 0 0 15,2 3-1744-15,0 0-368 0,3-3-64 0,-5-1 0 16,-6 2-496-16,1 1-80 0,0 1-32 0,1-2 0 15,-7-1 736-15,-1 2 128 0,-4 1 48 0,1 0 0 16,-4 2 1520-16,-2 0 304 0,-3 1 64 0,-3 0 16 0,-4 4 2144 0,0-2 448 16,1 1 64-16,-4 0 32 0,-2-2-896 0,-5 2-176 15,-4-2-48-15,-3 1 0 0,-2 0 96 0,-2-2 16 16,0 0 0-16,-7 0 0 0,-1 1-112 0,-3-2 0 0,-3 1-16 16,-2-1 0-16,-4 2-272 0,-1-3-48 0,-5-1-16 0,-4 0 0 15,-1 0-224-15,-3 1-32 0,-2 0-16 0,-1 0 0 16,-3-1-208-16,-7 1-64 0,9-2 0 0,-9 2 0 15,0 0-48-15,0 0-16 0,6-6 0 0,-6 6 0 16,0 0 64-16,0 0 0 0,5-5 0 0,-1-2 0 16,0-1-128-16,-4 8-32 0,0 0 0 0,4-7 0 15,0-1-80-15,-4 8-16 0,0 0 0 0,7-8 0 16,0 4-192-16,1-2 0 0,-4 1 128 0,-4 5-128 16,8-3 0-16,-2-1 0 0,-6 4 0 0,8-6 0 15,0 2 0-15,-1 1 0 0,0 0 128 0,-7 3-128 16,7-6 0-16,1 5 0 0,0-1 0 0,-8 2 0 15,10-2 0-15,-1 0 0 0,0-1 0 0,2 2 0 16,-1 0 0-16,-1 1 0 0,1-1 0 0,-10 1 0 16,8-2 0-16,-8 2 0 0,8 2 0 0,-3-1 0 0,3-1 0 0,-8 0 0 15,10 3 0-15,-1 1 0 0,-1-2 208 0,-8-2-48 16,0 0-16-16,11 2 0 0,2 1-16 0,-5 1-128 16,1-3 192-16,-9-1-64 0,8 2-128 0,-8-2 0 15,10 3 0-15,-10-3 128 0,0 0-128 0,10 0 128 16,-10 0-128-16,0 0 128 0,0 0-128 0,0 0 128 15,0 0-128-15,0 0 128 16,-10-2-480-16,0 1-96 0,-2-1-32 0,-1 1 0 16,-2 0-1952-16,3 0-400 0,0-3-80 0</inkml:trace>
  <inkml:trace contextRef="#ctx0" brushRef="#br0" timeOffset="50945.506">7798 16213 911 0,'0'0'0'0,"0"0"0"0,0 0 0 0,-7-1 0 15,7 1 2560-15,-8 0 416 0,-3 1 96 0,11-1 0 16,-6-2-1856-16,6 2-368 0,0 0-80 0,-7 0 0 16,0-5 288-16,3-1 64 0,4-2 16 0,4 0 0 15,1 1-192-15,1-2-48 0,1-4 0 0,5-2 0 16,2-1-224-16,-1 2-48 0,2 3-16 0,0-1 0 15,2-3-192-15,0 3-32 0,-1 2-16 0,0 1 0 16,1 1-176-16,-2-1-48 0,0-1 0 0,1 3 0 16,0 4 0-16,0 2 0 0,-2-2 0 0,0 4 0 15,-2 2 16-15,-1 5 0 0,-1 2 0 0,-3 2 0 16,-1 0 32-16,-2 3 0 0,-1 3 0 0,-4 3 0 0,-2 0-192 16,-5 3 192-16,-1 2-192 0,-5 6 192 15,-7 6-48-15,2 0 0 0,-2 1 0 0,-1-2 0 16,0 0-144-16,-1-4 128 0,0-1-128 0,1-1 128 0,-3-5 0 0,1 2 0 15,-1 2 0-15,5-7 0 0,2-9 192 0,1-2 48 16,1-2 0-16,2 1 0 0,4 0 32 0,0-3 16 16,1-4 0-16,9-4 0 0,-4 8-240 0,4-8-48 15,0 0-128-15,0 0 192 0,0 0-48 0,11 3-16 16,2-1 0-16,3 2 0 0,3-2 48 0,2 0 0 16,1-2 0-16,1 1 0 0,0 2-48 0,0 0 0 15,-1-3 0-15,-2 1 0 0,1 2 16 0,1 0 0 16,-3 0 0-16,0-2 0 0,1-1-144 0,0 1 128 15,-5 1-128-15,2 0 128 0,-2-3-128 0,0 0 128 16,-4 0-128-16,-1 2 128 0,-10-1-128 0,0 0 0 0,0 0 0 16,7 5 0-1,-1 1-1728-15,-6-6-384 0,0 0-80 0,0 0-11248 0</inkml:trace>
  <inkml:trace contextRef="#ctx0" brushRef="#br0" timeOffset="51324.905">8620 16220 3679 0,'0'0'160'0,"-1"-6"32"0,1 6-192 0,0 0 0 16,0 0 0-16,-7-4 0 0,-3 0 3264 0,10 4 592 15,0 0 128-15,-7 3 32 0,-8-3-2688 0,1 3-544 16,0 4-96-16,-2 2-32 0,0 2 160 0,-1 2 16 16,2 2 16-16,0 3 0 0,-2-3 0 0,2 3 0 15,0-1 0-15,2 3 0 0,1-2-224 0,1 1-48 16,1-1-16-16,1 0 0 0,3-4-224 0,0 1-32 15,2 1-16-15,2-1 0 0,-2 2-96 0,3-2 0 16,1-3-16-16,3 1 0 0,1 0-48 0,-1-2 0 0,3-4 0 16,0 0 0-16,-6-7 48 0,11 5 0 0,0 1 0 0,1-4 0 15,2-3-176-15,0 0 0 0,1 1 0 0,-3-4 0 32,2 5-2304-32,-1-2-560 0,1-1-96 0</inkml:trace>
  <inkml:trace contextRef="#ctx0" brushRef="#br0" timeOffset="51690.051">8840 16263 5519 0,'0'0'496'0,"-4"-5"-496"0,0 1 0 0,4 4 0 16,0 0 4144-16,-7-2 720 0,7 2 160 0,-10 2 32 0,1 2-3872 0,-1 5-768 15,-2 3-160-15,0 2-16 0,-4 1 16 16,1 0 0-16,0 0 0 0,-2 3 0 0,0 3 48 0,0 0 16 15,1-1 0-15,2-2 0 0,6 1-96 0,1-1-16 16,4-2 0-16,2-2 0 0,2-3-32 0,4 2-16 16,0-4 0-16,3-2 0 0,2-5 176 0,3-2 48 15,3 0 0-15,-1 0 0 0,1 0 64 0,0-3 32 16,2-4 0-16,0 0 0 0,2-2-96 0,-3 0-32 16,-1-2 0-16,1 0 0 0,-1-4 16 0,0 1 0 15,-4 2 0-15,0-1 0 0,-1-1 112 0,-2 0 32 16,-5 0 0-16,-1-1 0 0,-3 2 160 0,-2-2 32 15,-3 0 16-15,-3 2 0 0,-2 0-144 0,-3 2-48 16,0 1 0-16,-2 0 0 0,0 0-368 0,-2 3-160 16,1 5 128-16,-2 1-128 0,2 1 0 0,-3 2-304 0,3 2 48 15,-1-1 16 1,2 0-1392-16,2 3-288 0,2 1-48 0,2 1-8496 16,2-1-1696-16</inkml:trace>
  <inkml:trace contextRef="#ctx0" brushRef="#br0" timeOffset="52133.208">9469 16103 22863 0,'0'0'1008'0,"-4"-4"208"16,-2-1-960-16,6 5-256 0,-5-4 0 0,-4-1 0 0,0 1 560 0,-3 0 64 15,0-1 16-15,-2 3 0 0,-2 0-320 16,0 0-48-16,-1 2-16 0,0 2 0 0,-1 0 48 0,2 2 0 16,-4 2 0-16,2-1 0 0,3 1 64 0,1 2 16 15,0-2 0-15,3 3 0 0,3 0-64 0,1 2-16 16,1 1 0-16,5 3 0 0,4 3-304 0,1 1 128 16,1-2-128-16,5 1 0 0,-1-2 240 0,2 1-64 15,1-1-16-15,1 2 0 0,0 0 32 0,1-1 16 16,-1-1 0-16,-1-1 0 0,-1 0-48 0,-3 0-16 15,1-2 0-15,-3 1 0 0,-1 2-144 0,-2-2 160 16,-2-1-160-16,-2 0 160 0,-2 0 32 0,-3 2 0 0,0-1 0 16,-3-1 0-16,-3 2 64 0,0 1 32 0,-2 2 0 15,-1-3 0-15,0-3-32 0,-2 0 0 0,1-2 0 0,-2-1 0 16,1 0-64-16,2-4 0 0,1-3-16 0,2-2 0 16,-3-1-176-16,4 0-192 0,1-4 32 0,3 0 16 31,7 5-2400-31,-5-10-464 0</inkml:trace>
  <inkml:trace contextRef="#ctx0" brushRef="#br0" timeOffset="52734.31">9914 15555 18431 0,'-9'-15'816'0,"7"8"160"0,-1 2-784 0,0 1-192 0,2-1 0 0,-1 2 0 16,2 3 1024-16,0 0 144 0,0 0 48 0,0 0 0 16,-9 0-640-16,-1 3-128 0,1 0-32 0,2 5 0 15,-1 2 48-15,0 2 16 0,-2 0 0 0,2 3 0 16,-1 6 0-16,1 5 0 0,-2 3 0 0,1 5 0 16,-1 5 32-16,-1 3 16 0,-1 2 0 0,1-1 0 15,-3-2-272-15,0 0-48 0,2 2-16 0,1-3 0 16,2-5-16-16,0-3-16 0,5-4 0 0,1 1 0 0,0 1 48 15,5-6 16-15,2-3 0 0,3 1 0 0,3-5 256 16,2 1 48-16,3 1 16 0,-1-5 0 0,1-4-48 0,2 0-16 16,-1-1 0-16,1-2 0 0,2 0-160 0,0-2-16 15,0 0-16-15,2-1 0 0,1-1-80 0,-4 1-16 16,-6-4 0-16,0 0 0 0,1 0-368 0,1 0-80 16,-3 2 0-16,-11-2-16 15,0 0-2000-15,0 0-400 0,0 0-80 0,0 0-10560 0</inkml:trace>
  <inkml:trace contextRef="#ctx0" brushRef="#br0" timeOffset="52957.761">9349 16055 32255 0,'-8'-10'1424'0,"8"10"304"0,0-10-1392 0,5 0-336 0,6 1 0 0,7 1 0 16,3 2 576-16,2 1 64 0,1 1 0 0,2 0 0 15,1-2-256-15,3 2-64 0,6 3 0 0,-2-4 0 16,2 3-32-16,-2-2-16 0,-1-1 0 0,-1 2 0 16,0-3-272-16,-1 3 0 0,-2-3 128 0,-1 1-128 15,1 3 0-15,-3 0 0 0,-3 0 0 0,0 0 0 16,2-1 0-16,-4 3 0 0,0 0 128 0,-3 2-128 16,-1-3-992-16,-3 1-256 15,-2 1-48-15,-2 3-13808 0</inkml:trace>
  <inkml:trace contextRef="#ctx0" brushRef="#br0" timeOffset="53478.17">10205 16417 19343 0,'0'0'1728'0,"0"0"-1392"0,0 0-336 0,0 0 0 16,0 0 1120-16,6-8 160 0,-3 0 16 0,-3 8 16 16,0 0-384-16,0 0-80 0,0 0-16 0,0 0 0 15,0 0-48-15,11 8-16 0,-6 6 0 0,2-3 0 16,-1 1-112-16,-2 6-16 0,-1 5-16 0,1 3 0 15,0 1-144-15,-3 1-32 0,0 2 0 0,-1 3 0 0,-2 3-160 16,1 0-32-16,-5-5-16 0,1 0 0 0,-1-3 0 0,-1-4 0 16,0 0 0-16,-3-4 0 0,0-1-32 15,1-3 0-15,1-2 0 0,0-3 0 0,-1-1-64 0,3-3-16 16,-2-2 0-16,8-5 0 16,-7 4-1184-16,7-4-240 0,-6-2-48 0,-1-3-13584 15</inkml:trace>
  <inkml:trace contextRef="#ctx0" brushRef="#br0" timeOffset="54121.869">10953 15816 21183 0,'-13'-10'1888'0,"8"5"-1504"0,-1-1-384 0,2 1 0 0,4 5 400 0,0 0 16 16,-1-8 0-16,1 1 0 0,-2 1-96 0,2 6-32 16,3-9 0-16,2 1 0 0,3-1-96 0,0 1 0 15,3 0-16-15,3 0 0 0,2 0 160 0,2 1 48 16,0-3 0-16,0 4 0 0,3 4 160 0,-2 2 32 15,1 1 16-15,2 4 0 0,-3 0-16 0,2 4-16 16,1 2 0-16,-3 2 0 0,1 1-240 0,-3 4-64 16,-1 2 0-16,-4 1 0 0,-2 3-48 0,-5 0-16 15,-2 1 0-15,-7 2 0 0,-5 0-32 0,-3 2-16 16,-6 1 0-16,-3 0 0 0,-2 3 16 0,-4-2 0 0,1 0 0 16,2-7 0-16,-3-4 96 0,3-1 0 0,0-2 16 15,3-1 0-15,1-5 160 0,3 1 16 0,0-3 16 0,4 1 0 16,2 1-160-16,2-2-48 0,0-4 0 0,9-5 0 15,-5 8-256-15,5-8 0 0,-1 7 0 0,2-1 0 16,0 4 160-16,3-3-160 0,4 0 128 0,3 2-128 16,2 2 0-16,3-1 0 0,0 0 128 0,3-3-128 15,-2 1 128-15,2 2-128 0,0-1 192 0,1-3-64 16,-1 0-128-16,-1-3 0 0,1 0 144 0,-2 0-144 16,1-1 128-16,-2-2-128 0,0 0 160 0,-2-2-160 15,-1-2 0-15,0 1-208 0,0 1 16 0,0 0 0 16,-3-2-1920-1,0 1-384-15,-2 0-80 0,-8 3-16 0</inkml:trace>
  <inkml:trace contextRef="#ctx0" brushRef="#br0" timeOffset="54550.91">11764 16007 11967 0,'0'0'1072'0,"0"0"-864"16,0 0-208-16,0 0 0 0,0 0 2112 0,0 0 368 0,0 0 80 0,0 0 0 16,0 0-1936-16,-12-3-400 0,-4 0-80 0,0 3-16 15,-3 3 160-15,-1 1 32 0,0-1 0 0,0 0 0 16,0 0 640-16,2 3 128 0,0 1 16 0,1 0 16 15,1-1-256-15,1 0-48 0,4 2-16 0,-1-2 0 16,1 1-464-16,4-1-80 0,7-6-32 0,-5 8 0 16,2 1-16-16,3 0 0 0,0-9 0 0,6 13 0 15,1 1 32-15,3 0 0 0,-1 0 0 0,3 1 0 16,2 1-112-16,0 0 0 0,-1 1-128 0,-1 1 192 16,0 1-192-16,0 0 144 0,-1-3-144 0,-1 2 128 15,-4 2-128-15,-1-4 0 0,-2 2 0 0,-3-4 0 16,-3-1 192-16,-2-1-64 0,-1 4 0 0,-3-1 0 15,-2-2 336-15,-2-2 64 0,-2-2 16 0,0 0 0 16,-1 0-96-16,-2-3-32 0,-2-2 0 0,1-2 0 16,-3-1-48-16,2 1-16 0,0-4 0 0,-2 0 0 0,2-7-352 15,2 2 0-15,1 4 0 0,4-5 0 16,6-3-1632-16,3 0-400 0,-1-1-80 16,4 0-12672-16</inkml:trace>
  <inkml:trace contextRef="#ctx0" brushRef="#br0" timeOffset="54896.431">11944 16069 14735 0,'0'0'640'0,"0"0"160"0,0 0-640 0,0 0-160 0,0 9 0 0,0 0 0 16,-1-1 3104-16,-2 3 592 0,0 3 112 0,-3 1 32 15,0 5-3072-15,-2-2-624 16,-1 0-144-16,-1 1 0 0,0 3 0 0,-1 0 0 0,1 2 0 0,-2-4 0 16,0-5 0-16,0 5 128 0,1-2-128 0,-2-3 0 15,1-3 0-15,5-2 0 0,2-1 128 0,1 0-128 16,0-1 0-16,2-1 0 0,2-7 0 0,0 0 128 31,1 9-1824-31,-1-9-368 0</inkml:trace>
  <inkml:trace contextRef="#ctx0" brushRef="#br0" timeOffset="55329.87">12213 16171 32255 0,'0'0'1424'0,"0"0"304"0,0 0-1392 0,1 13-336 15,1 2 0-15,-2 1 0 0,-1 2 0 0,-1 1 0 16,0 3 0-16,-3 1 0 0,-3 0 0 0,1 1-208 16,-4 1 80-16,-1-1 128 15,-2 0-560-15,0-2 16 0,-1 0 0 0,-1-3 0 0,1 0 240 0,1-5 48 16,2-4 16-16,1-1 0 0,3-1 464 0,2-3 96 16,6-5 0-16,0 0 16 0,0 0 384 0,0 0 80 15,3-9 16-15,2-3 0 0,1-3-160 0,5-4-16 0,-2-3-16 16,4 0 0-16,1 1-144 0,3-2-32 15,3-1 0-15,2 0 0 0,0-3-272 0,-1 2-176 0,-4 2 192 0,1 1-192 16,5 0 0-16,2 6 0 0,0 3 0 16,-3 4 0-16,2 3 0 0,-5-2 0 0,-3 1-160 0,0 4 160 15,-3 8 0-15,-3 1-176 0,-1 1 176 0,-3 4-128 16,0 6 128-16,-5 5 0 0,-1 6 0 0,-1 0 0 16,-5-2 0-16,0 2 0 0,-4 2 128 0,-1 2-128 15,-4 2 0-15,1-2 0 0,0-3 0 0,0-1 128 16,0-1-128-16,2-3 0 0,2-2 0 0,0-4 128 15,2-3-128-15,0-2 0 0,0 3 128 0,3-9-128 16,5-7 0-16,-5 9 128 0,0 0-128 0,5-9 0 16,0 0-400-16,0 0-160 0,0 0-16 15,0 0-16-15,0 0-2832 0,9-2-560 0,1-6-112 16,-2-1-7440-16</inkml:trace>
  <inkml:trace contextRef="#ctx0" brushRef="#br0" timeOffset="55833.256">12977 15578 11055 0,'0'0'976'0,"0"0"-784"0,0 0-192 0,0 0 0 16,0 0 240-16,0 0 0 0,-9 1 0 0,9-1 0 16,-6 0-240-16,6 0 0 0,0 0 128 0,-8-1-128 15,4-2 672-15,4 3 96 0,0 0 0 0,0 0 16 16,-7-2 640-16,7 2 128 0,-4-5 32 0,4 5 0 16,0 0-368-16,0 0-64 0,0 0 0 0,-7 6-16 15,1-1-560-15,1 2-128 0,2 4 0 0,-3 2-16 16,2 4-16-16,0 6 0 0,-3 2 0 0,0 7 0 15,0 5-16-15,-1 4 0 0,-2 1 0 0,0 3 0 16,-3 2-96-16,-1 1-32 0,0-4 0 0,3 1 0 16,4-2-128-16,-1-3-16 0,1-3-128 0,2-3 192 15,-1-5 16-15,2-1 0 0,-1-3 0 0,0-1 0 16,2-4 176-16,1-2 16 0,1-2 16 0,1-1 0 0,0-2-32 16,2-1 0-16,0 1 0 0,0-4 0 15,-2-9-96-15,7 10-32 0,-1 0 0 0,5-3 0 0,-2 0-32 0,3-1-16 16,1-3 0-16,2 1 0 0,-1-3-16 0,0 2 0 15,1-2 0-15,-1 1 0 0,-1-2-192 0,0 0 0 16,-2 0 0-16,0 0 0 16,-2 0-512-16,0 0-112 0,0-2-16 0,-9 2 0 15,0 0-1984-15,0 0-416 0,0 0-80 0</inkml:trace>
  <inkml:trace contextRef="#ctx0" brushRef="#br0" timeOffset="56038.429">12561 16066 29487 0,'-9'-4'2624'0,"3"-1"-2112"0,6 5-512 0,-7-7 0 16,3 0 1552-16,4 7 208 0,0 0 32 0,0 0 16 15,0 0-864-15,0 0-176 0,9-4-48 0,2 2 0 16,2 0-272-16,5 4-64 0,5 0-16 0,0-1 0 16,3-1 96-16,3 1 32 0,2 3 0 0,2-2 0 15,0-2-160-15,-1 1-16 0,-2 0-16 0,0 0 0 16,-1 5-304-16,0-4 128 0,-3-2-128 0,0 1 0 15,3 2 160-15,-1 0-160 0,-1-3 128 0,-3 1-128 16,-2 1-128-16,1 0-128 0,3-2 0 0,-1 0-16 16,-1 0-2032-1,-1 2-384-15,-1 2-96 0,-6-1-16 0</inkml:trace>
  <inkml:trace contextRef="#ctx0" brushRef="#br0" timeOffset="56716.92">13642 16495 24879 0,'0'0'2208'0,"0"0"-1760"16,0 0-448-16,0 0 0 0,2-8 1472 0,-2 8 224 16,0 0 32-16,0 0 16 0,10 7-1360 0,0-2-384 15,-10-5 128-15,13 10-128 0,-2 8 256 0,1-3 16 16,-2-2 0-16,0 3 0 0,1 1 32 0,-1 4 0 15,-2-1 0-15,-1 3 0 0,-4 4 128 0,0 0 16 16,-3-2 16-16,-2 2 0 0,0-1 80 0,-1 0 16 0,-4-3 0 0,0 3 0 16,-3-4 80-16,-1 0 32 0,-1 1 0 15,-4-1 0-15,-2 0-32 0,-1 1 0 0,0-3 0 0,3-2 0 16,2-3-304-16,-1-1-64 0,-4 0-16 0,3 1 0 16,0-7-80-16,1 0-32 0,-3-5 0 0,2 1 0 31,1 0-1232-31,-1-4-256 0,1-3-64 0,-1-6-10544 0,3-6-2112 0</inkml:trace>
  <inkml:trace contextRef="#ctx0" brushRef="#br0" timeOffset="57816.488">14699 15863 11967 0,'-9'0'1072'0,"0"4"-864"0,-2 1-208 0,2-1 0 0,2 0 3040 0,0 0 560 16,2 2 112-16,-1 1 32 0,-2-4-2368 0,1 1-480 15,-1 0-80-15,1 1-32 0,7-5 400 0,-7 4 80 16,-1-3 16-16,8-1 0 0,0 0-240 0,0 0-32 16,0 0-16-16,0 0 0 0,0 0-160 0,0 0-48 15,0 0 0-15,1-10 0 0,2-1-464 0,3-3-80 16,3-1-32-16,2-1 0 0,-1 1-208 0,3-4 176 15,1 0-176-15,3-3 160 0,-1-2-160 0,2 0 128 16,0 1-128-16,1-1 128 0,1-2 0 0,0 2-128 16,1 2 192-16,-2 1-64 0,2 0 0 0,1 1 0 0,-1-1 0 15,-2 1 0-15,-4 2 0 0,3 3-128 0,2 1 192 0,-3 0-64 16,2 1 32-16,-1 2 0 0,-4 3 0 0,-1 2 0 16,0-2 32-16,-1 3 16 0,-3 0 0 0,-1 2 0 15,-8 3-80-15,8-3-128 0,-1-2 176 0,-7 5-176 16,0 0 0-16,0 0 0 0,0 0 0 0,8-1 0 15,-8 1 0-15,0 0 0 0,8 5 0 0,-8-5 0 16,0 0 128-16,5 8-128 0,0 1 0 0,-1 2 0 16,-3 2 0-16,-1 3 0 0,0-1 128 0,0 3-128 15,-1 3 0-15,-1 2 128 0,-2 2-128 0,1 4 0 16,-1 0 128-16,-1 5-128 0,1 3 0 0,-2 0 0 16,2-1 128-16,-1 2-128 0,0 0 144 0,2 0-144 15,-4-2 0-15,2 0 0 0,0 1 0 0,-1-1 0 0,-1 0 0 16,4-1 0-16,-4 0 0 0,2-2 0 0,-2-2 0 0,1 2 128 15,0-3-128-15,-2 1 0 0,4-4 160 0,-2 0-160 16,0-1 160-16,1 1-160 0,4-3 144 0,-2-2-144 16,-1-1 128-16,0 1-128 0,3 1 0 0,0-3 128 15,0-4-128-15,-1 1 0 0,-1-3 0 0,0-1 0 16,1-1 128-16,0-5-128 0,2-7 0 0,0 0 0 16,0 0 0-16,0 0 0 0,0 0 0 0,0 0-320 15,0 0 48-15,0 0 16 16,0 0-256-16,0 0-32 0,0 0-16 0,-8 0 0 15,8 0-16-15,0 0 0 0,-7 0 0 0,7 0 0 16,0 0-384-16,0 0-96 0,0 0-16 0,0 0 0 16,0 0-2064-16,-2 9-400 0,2-9-96 0</inkml:trace>
  <inkml:trace contextRef="#ctx0" brushRef="#br0" timeOffset="58264.726">14438 16841 31839 0,'0'0'1408'0,"0"0"304"0,0 0-1376 0,0 0-336 15,0 0 0-15,0 0 0 0,0 0 0 0,0 0 0 16,12 6 0-16,-2-4 0 0,2 0 0 0,-2-2 0 15,-10 0 0-15,14-1 128 0,2 0 304 0,-1-1 64 16,1-2 16-16,0 2 0 0,5 2-48 0,2 0 0 16,-1 0 0-16,4 0 0 0,0 0-224 0,1-2-48 0,2 1-16 0,2 1 0 15,-1-2 112-15,6-1 32 0,2 0 0 16,4 1 0-16,1 1 160 0,2 0 32 0,0-3 16 0,-1 3 0 16,-3 2 16-16,-3 1 0 0,-3-2 0 0,0 2 0 15,-1-4-272-15,-2 4-48 0,-3 0-16 0,-3 0 0 16,-2-2-80-16,-2 1-128 0,-4 1 176 0,1 1-176 15,-3 0 144-15,-5 0-144 0,-3 2 0 0,-1 0 144 32,-7-5-976-32,3 9-192 0,-3-9-32 0,-10 11-10848 0,-3-2-2160 0</inkml:trace>
  <inkml:trace contextRef="#ctx0" brushRef="#br0" timeOffset="63461.359">9893 14449 12207 0,'0'0'256'0,"0"0"64"0,0 0 16 0,0 0 16 0,-4-14-352 0,4 14 0 0,5-7 0 0,4 2 0 16,-1 4 400-16,1-3 16 0,0-5 0 0,0 4 0 16,3 2-288-16,2 1-128 0,2 0 128 0,0 0-128 0,3-3 144 15,2 1-144-15,1-3 160 0,1 3-160 0,1-2 288 16,4 1-32-16,-2-1-16 0,4 1 0 0,3 1 160 0,4-2 48 15,7-2 0-15,0 0 0 0,5 1 192 0,0 0 64 16,5 0 0-16,1 0 0 0,0-1-64 0,4 0-16 16,2 1 0-16,2 1 0 0,0 0-128 0,3-1-32 15,-1 0 0-15,1 1 0 0,0 2-64 0,4 1-16 16,0 2 0-16,3 1 0 0,-1-1-128 0,0 0-48 16,-2 1 0-16,3 1 0 0,-2-3-208 0,1 0 128 15,-3 0-128-15,-1-1 0 0,-6 0 176 0,-2-1-176 16,-4-2 192-16,-1 2-192 0,-1-1 352 0,-2 1-32 15,-5 0-16-15,-1-1 0 0,-5 2 48 0,-3 1 16 16,-4-2 0-16,-4 2 0 0,-2-2-176 0,-2 1-16 16,1 0-16-16,-4 1 0 0,-6 0-160 0,-2-1 160 0,-4 2-160 15,-11 1 160-15,0 0-160 0,0 0 128 0,0 0-128 0,0 0 128 16,-16-2 64-16,-5 4 0 0,-4-2 0 0,-5 1 0 16,-3 1-192-16,-7 0 160 0,-6 1-160 0,-3 1 160 15,-5-1-160-15,-3 0 0 0,-7-2 0 0,-2 4 128 16,-1 1-128-16,-7 0 192 0,-5-3-192 0,-1 3 192 15,-6 1-192-15,3 1 0 0,-4-1 144 0,-2 0-144 16,-4 1 0-16,3 0 144 0,3 2-144 0,-1 1 0 16,-1-3 144-16,2 3-144 0,2-2 0 0,7 0 144 15,7 3-144-15,-2-2 0 0,4-2 0 0,8 1 0 16,5 0 848-16,7 0 144 0,4-1 32 0,7-4 0 16,7 2-1600-16,7-2-304 15,4 1-64-15,7-2-16 0,4-1 608 0,9-2 112 0,0 0 32 0,9 0 0 16,8 1-240-16,8-2-32 0,9-4-16 0,6 1 0 0,7 2 352 15,8-1 144-15,6-3-128 0,5 2 128 0,6-3 0 0,6 1 0 16,6-2 0-16,3 0 0 0,1 1 0 0,1 0 0 16,2 0 192-16,3-1-64 0,0-1 176 0,0 1 32 15,-4 3 16-15,2-2 0 0,2-3 96 0,-4 5 32 16,-5 0 0-16,-2 2 0 0,0 0-272 0,-7 0-48 16,-5 2-16-16,-7 0 0 0,-3 1-144 0,-9 1 128 15,-8 2-128-15,-5 1 128 16,-5 4-1504-16,-4 2-304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8:37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3732 17456 7823 0,'0'0'336'0,"0"0"96"0,0 0-432 0,0 0 0 0,0 0 0 0,0 0 0 16,0 0 768-16,0 0 80 0,0 0 16 0,0 0 0 15,0 0 224-15,0 0 64 0,0 0 0 0,0 0 0 16,0 0-320-16,0 0-64 0,7-5-16 0,1 0 0 15,0 2-208-15,2 3-32 0,3 0-16 0,0 0 0 0,2 0 16 0,1 0 0 16,1 2 0-16,5-1 0 0,4-1-32 0,2-1 0 16,3-1 0-16,1 2 0 0,0 0-48 0,3-1-16 15,4-3 0-15,-1 1 0 0,3 2-128 0,-4 0-32 16,3 0 0-16,-2 0 0 0,3 0-80 0,0-2-32 16,-2 3 0-16,4 0 0 0,3-2-16 0,1 1-128 15,-1 1 192-15,0 2-64 0,0 2-128 0,-1-2 0 16,0 0 0-16,-1 0 0 0,3 4 160 0,2-3-160 15,1-1 192-15,-2 0-192 0,-3 2 256 0,-2-1-48 16,-4-1-16-16,0 0 0 0,-1 1-64 0,1-2-128 16,1 0 176-16,-1 1-176 0,0 0 384 0,0 0-48 15,2-2 0-15,-1 2 0 0,-3 2-112 0,1-1-32 16,-2-1 0-16,-3 0 0 0,-2-2-192 0,-1 1 128 16,1 2-128-16,-2-2 0 0,-4 1 128 0,-1-1-128 0,2-1 0 0,-4 1 0 15,-3 3 144-15,-2-5-144 0,1-3 128 0,-3 1-128 16,-2 3 0-16,1 0 0 0,2 0 0 0,-5 0-9024 15,-2 0-1728-15</inkml:trace>
  <inkml:trace contextRef="#ctx0" brushRef="#br0" timeOffset="951.082">7926 17455 20271 0,'-19'-4'1792'0,"7"0"-1424"16,-1 0-368-16,0 1 0 0,2 0 1152 0,0 1 176 16,2 0 16-16,2 0 16 0,3-2-336 0,4 4-80 15,0 0-16-15,0 0 0 0,0 0-560 0,0 0-112 16,0 0-32-16,0 0 0 0,0 0-80 0,11 3-16 16,2-1 0-16,1 1 0 0,5 0 112 0,4 2 16 0,4-1 0 0,3 2 0 15,6-1 144-15,2 1 48 0,5 0 0 0,4 0 0 16,6-1 16-16,1 1 16 0,-1-2 0 0,1 1 0 15,-1-1-96-15,2-1-32 0,1-2 0 0,2 2 0 16,2-3 32-16,0 0 16 0,-2-3 0 0,-3 3 0 16,1-1-96-16,3-1-32 0,2 0 0 0,1 1 0 15,-2 1-144-15,-3 1-128 0,-2-2 192 0,-1 3-192 16,0 1 128-16,0-2-128 0,1-1 0 16,0 0 0-16,-1 5 0 0,-2 0 0 0,-4 1 0 15,1 0 0-15,-4-1 128 0,-2-1-128 0,-3 1 0 0,-1-1 0 16,-2-1 176-16,-1 0-176 0,0 0 160 0,-3-1-160 15,-3 1 0-15,-1 2 0 0,-6-3 0 0,-2 1 0 16,-2-1 0-16,-4 1 144 0,-3-2-144 0,-2 1 192 0,-2-1-64 16,-8-1-128-16,0 0 192 0,8 3-64 0,-8-3-128 15,0 0 0-15,0 0 0 0,0 0 0 16,0 0-912-16,0 8-272 0,0-8-48 16,-6 7-9648-16,6-7-1936 0</inkml:trace>
  <inkml:trace contextRef="#ctx0" brushRef="#br0" timeOffset="2552.022">11391 16652 9215 0,'0'0'400'0,"0"0"96"0,0 0-496 0,0 0 0 16,0 0 0-16,0 0 0 0,0 0 2800 0,0 0 464 15,-8 3 80-15,8-3 32 0,0 0-2096 0,0 0-432 16,0 0-80-16,0 0 0 0,0 0-64 0,0 0 0 16,0 0 0-16,8-7 0 0,2-1-192 0,0-3-32 15,2-5-16-15,3 2 0 0,0 0-192 0,1 1-32 16,1-2-16-16,-2 1 0 0,-1-1 32 0,1-1 0 0,-2 2 0 0,0 2 0 15,-2-1 80-15,1 3 32 0,-2 2 0 0,-1 1 0 16,-3 2-80-16,-6 5-16 16,0 0 0-16,9-2 0 0,-9 2-144 0,0 0-128 15,0 0 144-15,0 0-144 0,2 10 0 0,-2 2 128 0,-2 1-128 0,-1 5 0 16,-3 2 0-16,-1 6 176 0,0 1-176 0,-1 5 160 16,1 3-160-16,-1 2 0 0,1-4 0 0,1 2 128 15,-1 1-128-15,2 0 0 0,-4 2 0 0,2-4 0 16,1-2 0-16,-1 1 0 0,1 2 0 0,-1 0 0 15,3-3 208-15,-3-4-32 0,1-5-16 0,3-1 0 16,1 0 16-16,-2-1 0 0,0-4 0 0,2 0 0 16,2-2-48-16,-1-4-128 0,-1 0 192 0,2-1-64 15,0 0-128-15,0 0 0 0,0-5 0 0,0 3 128 16,0-8-128-16,0 0-224 0,-1 6 48 0,1-6 16 16,0 0-2304-16,0 0-464 0,-5 6-80 0,1 0-32 15</inkml:trace>
  <inkml:trace contextRef="#ctx0" brushRef="#br0" timeOffset="2734.486">11135 17453 26431 0,'0'0'1168'0,"0"0"240"0,0 0-1120 0,0 0-288 0,5 5 0 0,2 0 0 15,-7-5 240-15,9 4-16 16,-2-1 0-16,3 1 0 0,3-1 128 0,2-2 32 0,-3-3 0 0,5 0 0 16,1 2 112-16,2 0 16 0,0-1 16 0,3-2 0 15,3 1 96-15,3 1 16 0,3 2 0 0,0-1 0 16,1 0-128-16,0 2 0 0,-2 1-16 0,1 0 0 16,-2 2-224-16,0 1-32 0,-1-2-16 0,2 0 0 15,-2 0-32-15,1-2-16 0,-2 0 0 0,0-1 0 16,-3 3-176-16,-4-1 192 0,-4-2-192 0,0 1-10656 15,-3 2-2240-15</inkml:trace>
  <inkml:trace contextRef="#ctx0" brushRef="#br0" timeOffset="5285.896">18257 16897 20095 0,'0'0'896'0,"5"-5"176"0,-5 5-864 0,10-5-208 0,-3-1 0 0,2 0 0 15,0 0 0-15,-1 2 0 0,-8 4-192 0,0 0 192 0,0 0 128 0,6-5 128 16,-6 5 16-16,0 0 16 15,0 0 528-15,0 0 96 0,0-11 32 0,-1 3 0 0,-2-1-32 0,-1 3 0 16,-2-4 0-16,-1 1 0 0,0 0-400 0,-2 0-64 16,-1 2-32-16,-2-3 0 0,-4-3-96 0,0 1-32 15,-2 1 0-15,0-3 0 0,-1-1 32 0,-2-2 0 16,-3 3 0-16,0-3 0 0,-1-2 16 0,0-2 16 16,-2 0 0-16,-2 1 0 0,0 5-144 0,-1-1-16 15,-6-1-16-15,-1 1 0 0,-5-1-16 0,-1-1 0 16,0 4 0-16,-3 0 0 0,0-3-32 0,-2 3 0 15,-2 0 0-15,-2-3 0 0,-2-1 48 0,-4 1 0 16,0-1 0-16,-3 1 0 0,-2-4 16 0,0 3 0 16,1 1 0-16,-4-2 0 0,-7-2-48 0,1 2 0 15,2 3 0-15,-1 0 0 0,2 4-144 0,-6 0 0 16,-2-2 0-16,0 2 0 0,-1 1 128 0,1-1-128 0,2 1 128 16,-3 2-128-16,-3 2 208 0,2 1-32 0,-3-1-16 0,2 2 0 15,1 1-160-15,-5 3 160 0,-4 2-160 0,1-1 160 16,2 0-160-16,1 4 0 0,0-2 0 0,-2 2 0 15,-3 1 0-15,5 1 0 0,2 2 0 0,1-2 0 16,-8 1 0-16,6 1 0 0,2 1 0 0,3 0 0 16,1 2 0-16,-1 0 0 0,-2 3 0 0,4 1 128 15,4-1-128-15,-1 2 0 0,2-2 0 0,-1 0 0 16,-3 1 0-16,1 0 0 0,1 0 0 0,5 3 0 16,4 1 0-16,2-1 0 0,1 1 128 0,-1 1-128 15,0 1 0-15,2 1 0 0,3 2 0 0,3 1 0 0,0-3 0 16,1 3 128-16,5 0-128 0,0 0 0 0,-2 2 0 15,7 0 0-15,1-3 0 0,6 2 0 0,-2 1 0 16,3-1 0-16,4 2 128 0,4-3-128 0,4-2 0 0,1 0 0 16,2-1 0-16,3 3 0 0,0 1 0 0,2 0 0 15,0 0 0-15,2 0 0 0,2 3 0 0,4 0 0 16,-2 1 0-16,3-1 0 0,3-2 0 0,1 2 0 16,4-2 0-16,0 0 0 0,4-3 0 0,2 2 0 15,2 2 0-15,2-4 0 0,1-1-128 0,2-1 128 16,3 0 0-16,2 2 0 0,2-3 0 0,4 1 0 15,1 1 0-15,3 0 0 0,0 1 0 0,5-1 0 16,2 0 0-16,4 0 0 0,0-3 0 0,-1-2 0 16,-1 1 160-16,2 0-160 0,-3-2 0 0,4-1 0 0,2-3 0 15,1 0-144-15,2 3 144 0,2-3 0 0,0 0 0 16,0-2 0-16,-3 2 0 0,0-2 0 0,3 0 0 0,2-3 0 16,-3 0 0-16,4-3 0 0,5 1 0 0,1-1 128 15,-3-1-128-15,1 0 128 0,-2-4-128 0,1 1 128 16,-2 2-128-16,5-3 128 0,3-2-128 0,0 1 128 15,-2 4-128-15,-3-3 0 0,0 1 0 0,4 0 0 16,-2-1 0-16,6 1 0 0,0 2 0 0,-3-2 128 16,-5 0-128-16,2-1 0 0,1-1 0 0,0 1 0 15,3 2 0-15,1-2 128 0,-1-2-128 0,0 0 0 16,-2-1 0-16,1 1 0 0,-2 0 0 0,6-1 128 16,1-2-128-16,-1 1 0 0,-2 1 0 0,-3-3 128 15,-1-1-128-15,1 1 0 0,2-1 0 0,0 1 0 16,0 0 0-16,-1 1 128 0,-5-2-128 0,-1 2 0 0,-3-3 0 15,2 2 0-15,1 2 0 0,3 0 0 0,0-2 0 16,-2 1 0-16,-2-2 0 0,-2 1 0 0,-3 1 0 0,2-1 0 16,-2 0 0-16,2 0 0 0,-1 1 0 0,1-1 0 15,0 0 0-15,-2-1 128 0,-3-1-128 0,-1 2 0 16,-1-1 0-16,1 0 128 0,3-4-128 0,-1 0 0 16,0 1 0-16,1 0 0 0,-2 0 0 0,-2-1 0 15,-1-2 128-15,-4-1-128 0,0 1 0 0,-1 0-128 16,1 0 0-16,-4 0 0 0,-1-1 128 0,-1 0 0 15,-1 0 0-15,-2 0 0 0,-1-1 0 0,-1 0 0 16,-2-1 0-16,-3 4 0 0,1-2 0 0,-6 1 0 16,-1-1 0-16,-2-2 0 0,1 1 0 0,-2-2 0 15,-1 1 0-15,-3-1 0 0,-1 1 0 0,-2-3 0 0,-1-1 0 16,-3 2 0-16,-1 0 0 0,1-3 0 0,-3-5 0 16,0 0-128-16,-1 0 128 0,-2 1-128 0,-1-2 128 0,1 2-128 15,-4 0 128-15,0 2 176 0,-1 1-48 0,0 2 0 16,-2 2 0-16,-1 1 0 0,-2-1 0 0,1 1 0 15,-3 1 0-15,-1-1 0 0,-4-1 0 0,0 0 0 16,-1-2-128-16,-2 2 0 0,-1 0 0 0,-1-2 0 16,4-1 0-16,-5 3 0 0,-4-2 0 0,0 2 0 15,2 2 0-15,-1-1 0 0,0-4 0 0,0 3 0 16,-2-1-128-16,0 0 128 0,-4 1 0 0,-1-1 0 16,-3 1 0-16,-3 1 0 0,0-2 0 0,3 1 0 15,-2 3 0-15,4 0 0 0,-2-1 0 0,2 3 0 16,-1 0 0-16,0 0 0 0,-3 0 0 0,-2 1 0 0,0 2 0 15,-2 4 0-15,-1 1 0 0,2 2 0 0,0 1 0 0,1 1 0 16,-1 0 0-16,-1-1 0 0,-2 0-128 0,-2-2 128 16,0-1 0-16,-3 0 0 0,-1 2 0 0,3 1 0 15,0-1 0-15,2 0 0 0,-4-1 0 0,-1 2 0 16,-3-4 0-16,1 1 0 0,-1 0 0 0,2 1 0 16,-2 0 0-16,2-2 0 0,-2-1 0 0,-1 3 0 15,-3 2 0-15,-2-5 0 0,-1-1 0 0,3 2 0 16,1-1 0-16,0 4 0 0,0 1 0 0,-3-1 0 15,-3 1 0-15,1 3 0 0,-2 6 0 0,1 0 0 16,2-2-144-16,-4 3 144 0,-5 2 0 0,3 5-128 16,-2 2 128-16,3-1 0 15,1-2-480-15,2 0 16 0,1-2 0 0,4 1-10800 0,0 2-2144 16</inkml:trace>
  <inkml:trace contextRef="#ctx0" brushRef="#br0" timeOffset="6097.691">15616 8410 28559 0,'-2'-10'1264'0,"3"4"272"0,-1 6-1232 0,7-9-304 15,3 1 0-15,5 1 0 0,4 0 528 0,3 1 48 16,-1-1 16-16,5 1 0 0,5-1-384 0,0 3-80 16,2-1 0-16,3 1-128 0,5-1 144 0,-3 1-144 15,-1 2 0-15,-4 0 144 0,-1 0-304 0,-4 1-64 16,-4 0-16-16,-2 1 0 15,-5 2-1840-15,-2 3-368 0,-5 0-80 0</inkml:trace>
  <inkml:trace contextRef="#ctx0" brushRef="#br0" timeOffset="6420.213">15501 8754 31327 0,'-11'-2'1392'15,"11"2"272"-15,0 0-1328 0,0 0-336 0,0 0 0 0,0 0 0 16,12 2 976-16,3-3 128 0,2-1 32 0,5 0 0 0,2 4-624 0,6-4-128 16,1-2-32-16,6-4 0 0,5-2-128 0,4-1-32 15,2 0 0-15,4 0 0 0,3 0-192 0,-3 3 0 16,-3 0 0-16,-3-1 0 16,-3-4-1120-16,-1 1-272 0,-5 0-48 0,3 0-16 15,-3 2-1152-15,3 0-224 0,-4-1-48 16</inkml:trace>
  <inkml:trace contextRef="#ctx0" brushRef="#br0" timeOffset="7041.998">17621 7040 27071 0,'-16'-4'1200'0,"5"1"240"16,2 2-1152-16,-1-1-288 0,-1 1 0 0,0 2 0 0,1 1 128 0,-3 3-128 15,-1 0 144-15,0 2-144 0,-2-2 144 0,1 4-144 16,-1 2 128-16,-1 0-128 0,-4 0 0 0,-1 1 128 16,0 3-128-16,-5-1 0 0,-2 1 192 15,2 5-32-15,3 3-16 0,-4 0 0 0,-2-2 128 16,0 1 32-16,0 2 0 0,2 4 0 0,0 3 64 0,2 1 16 15,1-1 0-15,0 4 0 0,-3 1 0 0,3 5 0 16,1-1 0-16,0 2 0 0,2 1-48 0,2 1 0 16,-1404 1 0-16,2819 1 0 0,-1406-1 16 0,2-1 0 15,2-2 0-15,6 2 0 0,1 1-112 0,1 1-32 16,4 0 0-16,2-4 0 0,3 0-48 0,0 0-16 16,1 0 0-16,1-1 0 0,0-2-16 0,2-1 0 15,-1-5 0-15,-2 1 0 0,0 2-128 0,-1 1 160 16,0 1-160-16,0-1 160 0,-1 1-160 0,0-1 0 0,-2-4 144 15,-2 1-144-15,1-2 0 0,-2 2 0 0,0 2 0 16,-2-2 128-16,-2-2 0 0,-1 5 0 0,-2 6 0 16,0-3 0-16,-3-1-128 0,-2-1 0 0,-2 2 0 0,-2 1 0 15,-2-3 192-15,-3 1-16 0,-1-2-16 0,-4-1 0 16,-5 1 144-16,-1 2 16 0,0 2 16 0,-2-2 0 16,-1-3 0-16,1 0 0 0,-1-3 0 0,0-1 0 15,2-1 0-15,0-5 0 0,2-3 0 0,2-1 0 16,0 0-80-16,-1-2-32 0,5-5 0 0,2-2 0 15,0-1-224-15,2-4 0 0,3-1 0 0,2-1 0 16,1-3 0-16,0-1 0 0,2-2 0 0,9 0 0 16,-7-2-496-16,7 2-144 0,-5-2-16 0,5 2-16 15,6-6-2720-15,4 1-528 0,-1-2-112 0,7 2-32 0</inkml:trace>
  <inkml:trace contextRef="#ctx0" brushRef="#br0" timeOffset="8950.584">22598 8646 31103 0,'-23'-13'1376'0,"9"3"288"0,0-1-1344 0,-1-2-320 0,0-2 0 0,-1 3 0 16,0 2 0-16,1 3 0 0,1-3 0 0,0 3-128 15,-2 4 128-15,2 0 0 0,1-1 0 0,2 1 0 16,-2 0 0-16,-2 1 0 0,0 0 0 0,0 5 0 16,-2 1 0-16,1 3-160 0,0 3 160 0,0 1-160 15,-1 1 160-15,0 3 0 0,-5 3-144 0,1 4 144 16,0 0 0-16,0 3 0 0,0 4 0 0,4 1 0 16,2 2 0-16,3 0 0 0,2-1 0 0,3-2 0 0,5-3 0 15,1-3 0-15,2-2 0 0,5-1 0 0,4-2 288 16,1 0-32-16,4-5 0 0,5-3 0 0,-4-2-64 0,6-4 0 15,3 1-16-15,-2-6 0 0,-1-3 64 0,0-5 16 16,3-5 0-16,2 1 0 0,1 2-112 0,-1-4-16 16,1-4 0-16,-1-4 0 0,-2-5 32 0,-1-1 0 15,-2-1 0-15,2-4 0 0,0-6-16 0,-1-3 0 16,0-8 0-16,1 0 0 0,0-1-144 0,-2-3 192 16,-6-4-192-16,3-5 192 0,3-2-192 0,0 2 128 15,-2 2-128-15,-2 2 128 0,0 4-128 0,0 5 0 16,-3 10 0-16,-3 1 0 0,0 3 144 0,-2 1-144 15,-1 6 160-15,-1 2-160 0,-4 5 320 0,3 3-48 0,-3 2 0 16,0 1 0-16,0-1-128 0,0 4-16 0,-3 2-128 16,0 4 192-16,-1 8-192 0,-1-5 0 15,1 5 0-15,0 0 0 0,0 0-224 0,-9 11 64 0,-3 3 16 0,2 4 0 16,-4 5 144-16,-2 5-160 0,-4 5 160 0,-2 7-160 16,1 5 160-16,-2 5 0 0,-1 2 0 0,-1 1 0 15,3-2 0-15,0 6 128 0,2 1-128 0,2 1 128 16,4-1 16-16,0-1 16 0,3-2 0 0,3 0 0 15,0-3 32-15,1-3 0 0,1-1 0 0,1-3 0 16,3-1-192-16,1-2 128 0,-1-2-128 0,2-5 128 16,0-5-128-16,2 0 0 0,-1 1 0 0,2-4 0 15,3-7-224-15,-1 2-80 0,2-2-16 0,1 0 0 16,-2-5-464-16,2-2-112 0,1-1 0 16,0-2-9408-16,-1-2-1856 0</inkml:trace>
  <inkml:trace contextRef="#ctx0" brushRef="#br0" timeOffset="9640.163">23475 7621 25679 0,'0'0'1136'0,"0"0"240"0,0 0-1104 0,0 0-272 0,0-9 0 0,0 9 0 15,0 0 0-15,0 0 0 0,0 0-208 0,0 0 80 16,0 0 128-16,0 0 0 0,0 0 0 0,0 0 0 16,0 0 128-16,0 0-128 0,0 0 128 0,0 0-128 15,-3 9 320-15,1 1 0 0,0 1 0 0,-2 1 0 0,-1 3 192 0,0 6 16 16,-5 7 16-16,3 0 0 0,-3 1-128 0,2-2-32 15,-1 3 0-15,0 6 0 0,1 4-192 16,-2 2-64-16,-1 1 0 0,4 4 0 0,0 2 112 16,0 3 16-16,1 0 0 0,0 0 0 0,3-1 112 0,0-1 16 15,1 0 16-15,-3 2 0 0,4 0-16 0,0-1-16 16,0-1 0-16,1-3 0 0,0-2-192 0,2-3-48 16,4-3 0-16,-3-4 0 0,0-5-128 0,3-4 0 15,2-5 0-15,1 1 128 0,-3 2 32 0,1-2 0 16,1-3 0-16,2-5 0 0,-1-4 48 0,1 0 16 15,0 0 0-15,1 0 0 0,2 0-224 0,1-3 0 16,-1-2 0-16,4-1 0 0,0-1 0 0,2-2 0 0,0 3 0 16,1-1-160-16,-4 3-32 0,2-4-16 0,-2-1 0 15,3-1 0 1,-1 0-1360-16,1 0-272 0,-1 3-48 0,-3-6-11872 0</inkml:trace>
  <inkml:trace contextRef="#ctx0" brushRef="#br0" timeOffset="9916.142">23013 8401 23039 0,'0'0'2048'0,"0"0"-1648"0,-3-9-400 0,3 9 0 0,0 0 2688 0,6-7 464 16,2 1 96-16,4 0 16 0,0 2-2704 0,4 1-560 15,4 1 0-15,1-1-160 0,3-2 160 0,4-1 176 16,7 1-48-16,0 0 0 0,1 2 0 0,1 1 0 16,-1 0 0-16,-1-1 0 0,0 0 64 0,0 1 16 15,0-1 0-15,1 0 0 0,0 2-48 0,0 1-16 16,-1 1 0-16,2 0 0 0,-2-1-144 0,-3 0 128 15,-4 0-128-15,-1 3 128 0,-4-1-128 0,2 1 0 16,-6-1 144-16,-1 4-144 0,-2-2 0 0,0 1 0 16,-2-1 0-16,-2 3-192 15,-3-2-2304-15,-3 4-480 0</inkml:trace>
  <inkml:trace contextRef="#ctx0" brushRef="#br0" timeOffset="11066.691">17368 10015 30575 0,'-11'-8'1344'0,"3"6"304"0,1-2-1328 0,7 4-320 0,-8 0 0 0,2-2 0 15,-2-1 0-15,0 2 144 0,0 3-144 0,1 2 0 16,1 2 256-16,0-1-48 0,-2-1-16 0,0 0 0 15,1-1 48-15,-1 3 0 0,0-1 0 0,0 3 0 16,-3 1 32-16,2 0 16 0,-1-2 0 0,-1 3 0 16,-3 1 0-16,-2 0 0 0,1 1 0 0,-2-1 0 15,0 5 16-15,-1 0 0 0,0 3 0 0,1 0 0 16,-4 0 16-16,2 3 16 0,2 5 0 0,0 1 0 16,1 4-128-16,1 2-16 0,2 2-16 0,2-1 0 15,2 2-48-15,4-3-128 0,3-3 192 0,4-2-64 16,2-3 0-16,3-1-128 0,2-4 192 0,4-2-64 0,-1-1-128 15,4-2 192-15,4-4-192 0,0-2 192 0,3-3-192 16,4-4 128-16,1 3-128 0,4-6 128 0,2-3-128 0,2-1 0 16,0-2 0-16,2-3 128 0,4-5-128 0,-1 0 128 15,-6 0-128-15,-1-3 128 0,-2-1 64 0,-4-1 0 16,-1 0 0-16,-4-3 0 0,-2 0 240 0,-5-2 48 16,0-1 16-16,-2-1 0 0,-5 0 128 0,-1-2 16 15,-6-1 16-15,0 0 0 0,-3 1-112 0,-2 0-32 16,-3 3 0-16,-2 1 0 0,-2-2-144 0,1 3-48 15,-4 0 0-15,2 2 0 0,-2 0-192 0,0 1-128 16,1 4 128-16,-2-2-128 0,0 6 0 0,0 0-192 16,-1 2 32-16,-1 3 0 15,1 1-912-15,0 1-176 0,-3-4-32 0,1 3-16 16,1 0-2096-16,1-2-432 0</inkml:trace>
  <inkml:trace contextRef="#ctx0" brushRef="#br0" timeOffset="11870.003">17521 7084 17503 0,'0'0'768'0,"0"0"176"0,0-5-752 0,0 5-192 0,0 0 0 0,5-8 0 16,-2-3 1872-16,0 4 352 0,-3 7 64 0,7-5 16 15,2-5-1568-15,2 2-304 0,0 3-64 0,5-3-16 16,5-1-32-16,1-1 0 0,3-1 0 0,5 0 0 15,1 1-144-15,2 3-48 0,1 1 0 0,-1 1 0 16,-1-5-128-16,-1 2 0 0,-2 0 0 0,0 3 0 0,-1 2 0 16,-3 0 0-16,-2 3 0 0,-2 1 0 15,0 2 144-15,-4 2 0 0,-1 3 0 0,-5 2 0 0,-2 1 304 0,-3 3 48 16,-1 6 16-16,-3 2 0 0,-2 2-96 0,-1 4-16 16,-2 0 0-16,-4 2 0 0,-2 2-176 0,-4 0-32 15,-3 1-16-15,0 0 0 0,0 0-176 0,2-3 128 16,-1-2-128-16,0-3 128 0,2-3 80 0,1-1 16 15,0-1 0-15,2-4 0 0,0-2 176 0,3-2 48 16,-3-1 0-16,5-1 0 0,1 0-272 0,1-4-48 16,3-6-128-16,0 0 192 0,1 10-192 0,1-2 0 15,-2-8 128-15,0 0-128 0,10 3 192 0,1 0 0 16,1 0 0-16,0-3 0 0,3-5-32 0,2-1-16 16,3-1 0-16,-2-2 0 0,1 3-144 0,2-3 128 15,2 2-128-15,0-1 128 0,0 1-128 0,0 0 0 0,-1 1 0 16,0-1 0-16,0 1 0 0,-4 2 0 0,0 1 0 0,-2 1 0 31,-2-2-768-31,0 1-256 0,-1 0-32 0,-3-2-9504 0,0 0-1888 0</inkml:trace>
  <inkml:trace contextRef="#ctx0" brushRef="#br0" timeOffset="12223.487">18790 6949 32255 0,'-1'-8'2864'0,"1"8"-2288"15,0 0-576-15,0 0 0 0,0 0 256 0,0 0-64 16,0 0-16-16,0 0 0 0,0 0-176 0,0 0 0 15,-2 12 0-15,0 6-176 0,0 0 176 0,-2 3 0 16,-1-1 0-16,0 3 0 0,-2 5 0 0,2 1 0 16,-1 2 128-16,0 4-128 0,-1 3 240 0,1-2-32 15,1-1 0-15,-1-2 0 0,0-3-32 0,0 0-16 16,1-3 0-16,-3 0 0 0,3-3-160 0,-1-3 0 16,0-5 0-16,1 0 128 0,0-2-128 0,0 1 0 15,0 2 0-15,3-5 128 0,-2-3-128 0,4-9 0 16,0 0-160-16,4 7 160 15,-2 1-2000-15,-2-8-304 0,5 6-64 0</inkml:trace>
  <inkml:trace contextRef="#ctx0" brushRef="#br0" timeOffset="12586.887">19161 6952 32831 0,'-6'-10'1456'0,"6"10"288"0,-7-4-1392 0,7 4-352 0,0 0 0 0,0 0 0 0,-7 0 0 15,7 0 0-15,0 0 0 0,-4 11-192 0,-1 3 192 0,0 4-128 16,1-1 128-16,0 3-128 0,2 1 128 0,0 3 0 16,-3 4 0-16,1 1 0 0,-1 5 0 0,-1 5 0 15,1-1 0-15,-3 0 0 0,4-1 0 0,-2 0 144 16,0-3-144-16,0-1 0 0,-3-3 128 0,4 1-128 15,-1-3 0-15,2-4 0 0,0-4 240 0,1-2-64 16,-1-2-16-16,1-1 0 0,1-2-160 0,0 1 192 16,2 0-192-16,2-4 192 0,-2-10-192 0,0 0 0 15,0 0-160-15,0 0 160 16,0 0-2496-16,0 0-416 0</inkml:trace>
  <inkml:trace contextRef="#ctx0" brushRef="#br0" timeOffset="12904.548">18310 7152 23039 0,'-7'-10'1024'0,"7"10"192"0,-7-7-960 0,3-1-256 0,3 0 0 0,4 1 0 15,-3 7 2992-15,8-8 544 0,1-3 112 0,5 4 32 0,5 1-2960 0,4 0-592 16,6 0-128-16,3-4 0 0,5-4 0 0,4 2 208 16,2 1-64-16,5 1-16 0,6 1 128 0,2 0 32 15,-1 0 0-15,2 0 0 0,2 0 112 0,0 2 32 16,3-2 0-16,-2 1 0 0,0-1-208 0,-2 2-32 15,-4-1-16-15,-3 1 0 0,-1 0-176 0,-2 0 0 16,0 2 0-16,-4-1 0 16,-6-2-1200-16,-2 4-272 0,-1 0-48 0,-6 1-14672 0</inkml:trace>
  <inkml:trace contextRef="#ctx0" brushRef="#br0" timeOffset="15727.361">17949 16826 20271 0,'0'0'1792'0,"0"0"-1424"0,0 0-368 0,0 0 0 15,0 0 832-15,0 0 112 0,0 0 16 0,0 0 0 16,0 0-768-16,0 0-192 0,0 0 0 0,7-7 0 16,-3-1 240-16,-3 1 16 0,-1 7 0 0,-1-8 0 15,1 8 64-15,-5-9 32 0,0-1 0 0,1 5 0 16,-4 0 16-16,2-2 0 0,-4-4 0 0,0 1 0 0,-1 1-112 0,0-2-32 16,-1-3 0-16,-1-1 0 0,-3 1-96 0,0-2 0 15,-3-2-128-15,-1 0 192 0,-1 3-32 16,-2-6-16-16,-2 1 0 0,-2 1 0 0,-2 0 112 15,-2-1 32-15,0-1 0 0,-1 0 0 0,1 3 32 0,-4-1 0 16,0 0 0-16,-2-1 0 0,-7-2-160 0,-4 1-32 16,-1 3 0-16,-3-2 0 0,3 2-128 0,-2 2 128 15,-1-1-128-15,-2 1 128 0,-2-3-128 0,-1 0 0 16,-3 0 0-16,-4 1 0 0,-4-1 0 0,2 5 0 16,0 3 0-16,-3 0 0 0,-2 0 0 0,-2 0 0 15,2 0 0-15,0 3 0 0,4 1 0 0,-1 2 0 16,-1 1 0-16,-2 1 0 0,1-1 0 0,3 4 0 15,2 0 0-15,1 0 0 0,0-2 0 0,-2 1 0 16,-3 0 0-16,3 3 128 0,-1 0-128 0,3 3 0 0,2-4 0 0,-3 1-176 16,-5 5 176-16,0 0 0 0,0 0 0 0,2 3 0 15,4 1 0-15,0 3 0 0,-4 1 0 0,3 1 0 16,1-4 0-16,1 2 0 0,2 1 0 16,3-1 0-16,3-1 0 0,1-1 0 0,2-2 0 0,-1-1 0 15,0-1 0-15,2 5 0 0,3 1 0 0,-1 0 0 16,1-2 0-16,1 2 0 0,-1 0 0 0,-1 1 0 15,0-1 0-15,-3-1 0 0,-1 0 0 0,3 0-128 16,1 1 0-16,0 0 0 0,2-2 0 0,0 0 0 16,-1 0-48-16,-1 0 0 0,1-1 0 0,1 0 0 15,0 0 176-15,3 1 0 0,3 0 0 0,1-1-128 16,0 2 128-16,2 0 0 0,1-1 0 0,-2 0 0 0,-1 0 0 16,2 2 0-16,-1 2 0 0,3-1 0 15,1-1 0-15,2 3 0 0,-2-1 0 0,4 3 0 0,0 1 0 0,5 0 128 16,2-1-128-16,3-1 176 0,1-3 64 0,6 1 16 15,0 1 0-15,3 0 0 0,5-2 0 0,-1 1 16 16,4-3 0-16,1 1 0 0,3 0-272 0,1 2 160 16,0 1-160-16,3-1 128 0,0-3-128 0,2 1 0 15,0 0 0-15,0 3 0 0,3 4 0 0,3-2 0 16,0-4 0-16,3 2 0 0,-1-1 0 0,4 2 0 16,-1-2 0-16,3 1 0 0,2-1 0 0,4-1 0 15,3-1 0-15,4 1 0 0,-1 2 128 0,3-1-128 16,1 0 0-16,2-1 128 0,-1-2-128 0,2 0 0 15,2 1 144-15,1 1-144 0,5-1 128 0,0 1-128 16,2-1 128-16,2 0-128 0,0-1 128 0,0 1-128 0,-1-1 128 0,2 1-128 16,-1 2 0-16,6-3 128 0,0 0-128 15,-1 2 0-15,1 1 0 0,0-1 0 0,-3-1 0 0,2 1 128 16,1-1-128-16,3 1 0 0,1 1 0 0,-1 0 0 16,-3 2 0-16,1-2 0 0,2-1 0 0,1-4 0 15,1 1 0-15,6-3 0 0,-1-1-144 0,1-1 144 16,-4-3 0-16,1 1 0 0,2-2 0 0,4 2 0 15,2-3 0-15,0-1 0 0,-5 0 0 0,2 1 0 16,-3-1-144-16,5-1 144 0,3-1 0 0,-5 1 0 16,-2 0-208-16,0 1 64 0,-3 3 16 0,1-4 0 15,0-4-112-15,0 3-16 0,-1 1 0 0,-5 1 0 16,-4-2 128-16,-2 1 128 0,0 1-208 0,1-1 80 16,1-1 128-16,0-1 0 0,-1-2 0 0,0-1 0 0,-3 1 0 15,0-2 0-15,-5-1 0 0,4 1 0 0,3-2 0 16,-1 1 0-16,1-3 0 0,-5 1 0 0,0-2 0 0,-3 0 0 15,-2 2 0-15,-1-2 0 0,-1-1 0 0,0-1 0 16,0 0 0-16,0 1 0 0,0-1 0 0,-2 2 0 16,-5 0 0-16,-1-1 0 0,-2-1 0 0,-2-1 0 15,-3-2 0-15,1 2 0 0,0 1 0 0,-2-1 0 16,2-2 0-16,0 1 0 0,2 2 0 0,1-2 0 16,3 1 0-16,-3 0-128 0,-3 1 128 0,-2-1 0 15,-2 1-144-15,-2 0 144 0,-1 0 0 0,-3 0 0 16,-1-2 0-16,-3 1 0 0,0 1 0 0,-2-2 0 15,-1-2 0-15,-2-1 0 0,1 0 0 0,-1 0 0 16,-1 4 128-16,-1-9-128 0,0-5 0 0,-1 2 0 0,-2-1 0 16,-1 4 0-16,-4 0 0 0,0-1-144 0,-2-5 144 0,-2 4-208 15,-6 2 80-15,0 1 128 0,-3-2-208 0,-2 2 80 16,-4 1 128-16,-5 1 0 0,-3 0 0 0,-3-2-128 16,-6-4 128-16,-1 0 0 0,-3 4 0 0,-3 4 0 15,-4-2 0-15,0 1 144 0,-2-3-144 0,3 5 0 16,0 2 208-16,-2 1-64 0,-3-2-16 0,-3-3 0 15,1 3 0-15,3 1 0 0,-3 2 0 0,3-3 0 16,1-2-128-16,-3-1 0 0,-2 3 0 0,-1 0 0 16,-2 0 0-16,0 2 0 0,0 5 0 0,1-1 0 15,-4 2 0-15,0-1 0 0,-3-1 160 0,-2 3-160 16,-5 0 0-16,2 1 0 0,0 3 0 0,4-1 0 16,0-2 0-16,0 2 0 0,-1 3 0 0,3-1 0 0,0-2 0 15,2 0 0-15,4-2 0 0,1 2 0 0,-2 4 0 16,1-4 0-16,0-7 0 0,-2 7-144 0,-1 8 144 0,4-2 0 15,-1-4 0-15,0 2 0 0,0-3 0 0,-1 2-128 16,0 2 128-16,-2 2 0 0,-2 1 0 0,2 3-128 16,5 1 128-16,1-2 0 0,-4-3 0 0,4 2-128 15,-2 1 128-15,0 1 0 0,-5-2-256 0,4 2 16 16,3 1 16-16,0-2 0 0,1 1-96 0,0 0-32 16,-3 3 0-16,2 0 0 0,-3 0 128 0,1 2 32 15,1 0 0-15,1 2 0 0,-3-2 48 0,0 0 16 16,0 0 0-16,2-1 0 0,2 3 128 0,4-1 0 15,-3-1-144-15,5 3 144 0,3-1 0 0,-1 0 0 16,3 0 0-16,-2 1 0 0,-2 4 0 0,2 0 0 16,3 1 0-16,2 3 0 0,-3 3 0 0,6-2 0 0,-2-3 0 0,5 3 0 15,2 0-144-15,2-1 144 0,0 0 0 0,1-2 0 16,2 0 0-16,2 0 0 0,1 2 0 16,3 0 0-16,1 0 0 0,3 2 0 0,0-2 0 0,4 4 0 15,3 4 0-15,5-4 128 0,-1-3-128 0,4-2 0 16,4-2 0-16,0 2 0 0,4-2 0 0,1-1 0 15,0-1 0-15,0-3-192 0,3-1 48 0,0 2 0 16,3-1 144-16,0 0 0 0,2-1-144 0,1-1 144 16,3 1 0-16,3 2 0 0,4-3 0 0,-1 2 0 15,6-2 128-15,2 2-128 0,3-2 128 0,3 3-128 16,2 1 0-16,2-1 128 0,3 0-128 0,2 0 0 16,-2 2 0-16,2-3 0 0,2-2 0 0,3 0 0 15,5-2 0-15,2 1 0 0,6-5-176 0,-1-1 176 16,0-1 0-16,3-2 0 0,2-2 0 0,2 0 0 0,2 0 0 15,0-1 0-15,-1-1 0 0,4-1 0 0,4-2 0 0,1 2 0 16,1-3 0-16,-1 0 128 0,-4 0-128 0,6-1 0 16,6 0 0-16,-2 0 0 0,-3 2 0 0,5-2 0 15,1 3 0-15,3-3 0 0,0 2 0 0,-2 0 0 16,0-2 0-16,-1 2 0 0,1 1 0 0,-4 0 0 16,-4-2 0-16,-2-1-128 0,3-2 128 0,0 3 0 15,0-2 0-15,-1-1 0 0,-7-2 0 0,4 2 144 16,3 0-144-16,-4-2 0 0,-5 0 384 0,-2-1-16 15,-3 4-16-15,3-2 0 0,1-1-32 0,-3 0-16 16,-5-1 0-16,-3 0 0 0,-5 0-48 0,-3 0-16 16,-4 0 0-16,0 0 0 0,0-1-112 0,-5 0 0 0,-3 2-128 15,-5 1 192-15,-4 3-192 0,-5-1 0 0,-5 0 0 0,-3 2 0 32,-2 4-1744-32,-4-1-448 0</inkml:trace>
  <inkml:trace contextRef="#ctx0" brushRef="#br0" timeOffset="23494.232">13383 17743 9215 0,'-11'-1'816'0,"1"0"-656"0,0-3-160 0,0 4 0 0,1 0 1200 15,1 0 208-15,8 0 32 0,-6-3 16 16,6 3-256-16,0 0-48 0,0 0-16 0,0 0 0 0,0 0-32 0,0 0 0 15,0 0 0-15,0 0 0 0,3-7-512 0,-3 7-96 16,9-7-32-16,2 3 0 0,2 1-224 0,1 1-48 16,1 0-16-16,3 2 0 0,1-1 32 0,4 1 16 15,1 0 0-15,4 0 0 0,4 0-16 0,5 0 0 16,2 1 0-16,3 0 0 0,1-1 0 0,3 1 0 16,4 1 0-16,-2 1 0 0,2-2-208 0,3 0 0 15,6-2 0-15,0 2 0 0,2 1 192 0,-2-1-64 16,0 1-128-16,0-1 192 0,2-1-64 0,5 0-128 15,-1 0 176-15,1 0-176 0,-1-1 256 0,-2-1-48 16,0 2-16-16,1-1 0 0,2 1-64 0,4-1-128 16,2-2 176-16,0 0-176 0,-3 1 160 0,3 0-160 15,4 1 128-15,1-1-128 0,2-2 0 0,0 2 128 0,-1 2-128 0,1 0 0 16,2-1 0-16,-1 0 0 0,-1 0 0 0,-6 0 0 16,-5 1 0-16,-1-1 0 0,1-4 0 0,0 4 0 15,2 0 0-15,-3-1 0 0,-6-1 0 0,0-3 0 16,-4 0 0-16,-1-1 0 0,-2 0 0 0,-1 2 0 15,0-2 0-15,-5 1 0 0,-5-3 0 0,-2 2 0 16,-6 3 0-16,-1-1 0 0,-1-2 0 0,-2 0 0 16,-3 2 0-16,0 1 0 0,-1 2 0 0,-4-1 0 15,1-3 0-15,-4 3 128 0,5 1-128 0,-4 1 0 16,1 0 0-16,-2 0 0 0,0-2 0 0,-2 2 0 16,-3 1 0-16,0 0 0 0,-2 0 0 0,-1 0 0 15,-2-2 0-15,-1 1 0 0,-9 1 0 0,7-1 0 0,-7 1 0 16,0 0 0-16,0 0 0 0,0 0 0 0,0 0 0 0,0 0 128 15,0 0-128-15,0 0 192 16,0 0-16-16,0 0 0 0,-9 0 0 0,-2 0 0 0,-1 0-176 0,-2 2 128 16,-2 0-128-16,-4 0 128 0,-1-2-128 0,-1 0 0 15,1 0 0-15,-4 3 0 0,-3-1 176 0,-2 0-48 16,0-1-128-16,-1 1 192 0,0 4-192 0,0-2 0 16,0-2 0-16,-4 1 0 0,-1 1 128 0,-1-2-128 15,-4 2 0-15,0-2 0 0,-1-1 0 0,-4 1 0 16,-1 2 0-16,-3-1 0 0,3 0 0 0,-2-3 0 15,-2-1 0-15,-3-1 0 0,-3-1 0 0,0 0 0 16,-1 2 0-16,3 0 0 0,2 0 0 0,-4-1 0 16,-1-2 0-16,-3 1 0 0,-4 1 0 0,2 2 0 0,1 2 0 15,1 0 0-15,0-1 0 0,-3 0 0 0,-3-1 144 0,0 3-144 16,0 1 0-16,-1 0 0 0,4 1 0 0,-1-3 0 16,-1 0 0-16,-1 0 0 0,-1-2 0 0,3 3 0 15,-1 0 0-15,6-1 0 0,0-1 128 0,-3 1-128 16,-3 1 0-16,2-1 0 0,-1 2 0 0,3 0 0 15,4 1 0-15,2-2 0 0,-2 0 0 0,2-1 0 16,0 0 0-16,2 0 0 0,2-1 0 0,2 0 0 16,1 2 0-16,2-2 0 0,6-2 144 0,-3 1-144 15,1-2 192-15,1 1-16 0,0-2-16 0,1 2 0 16,0 0 48-16,3 1 16 0,5 1 0 0,1-1 0 16,1-1-48-16,2 3-16 0,1 1 0 0,2 0 0 15,1-3-160-15,-1 2 0 0,1 0 0 0,0 0 128 16,-2 1-128-16,0 1 0 0,-3-3 0 0,5 2 0 0,4 2 0 15,0-1 0-15,0-1 0 0,0 1 0 0,1-2 0 16,2 3 0-16,2-1 0 0,2-1 0 0,0 0 0 0,2-1 0 16,2-1 0-16,-1 2 0 0,1 0 0 0,2-1 0 15,8-2 0-15,-7 3 0 0,7-3 0 0,0 0 0 16,0 0 0-16,0 0 0 0,0 0 128 0,0 0-128 16,0 0 128-16,0 0-128 0,0 0 192 0,0 0-64 15,0 0 0-15,0 0 0 0,13 0 16 0,2 0 0 16,3 0 0-16,4 0 0 0,-2-1-144 0,6 0 192 15,-3 0-192-15,4 0 192 0,5-1-192 0,3 0 0 16,4-1 0-16,-3 0 128 0,1 2-128 0,-1 0 0 16,1-1 144-16,4 0-144 0,4-1 0 0,5 1 0 15,1 0 0-15,5 0 128 0,3 2-128 0,-3 0 0 0,0-1 0 0,3-2 0 16,4 1 0-16,3 0 0 0,3 0 0 16,-3 0 0-16,0-2 0 0,1 2 0 0,2-1 0 0,2 1 0 15,4-1 0-15,-1 1 0 0,-3-1 0 0,1 2 0 16,-2 1 0-16,5-1 0 0,4 1 0 0,0 0 0 15,-2 1 0-15,1-1 0 0,0 0 0 0,4 0 0 16,1 1 0-16,-1 3 0 0,-4-1 0 0,-1-1 128 16,0-2-128-16,1 0 0 0,0 0 0 0,-2 1 0 15,-3 0 0-15,-4-2 0 0,2-2 0 0,0 0 0 16,1 3 0-16,1 0 0 0,-6-2 0 0,-2-1 0 16,-5-2 0-16,2 0 144 0,1-1-144 0,-1 2 0 15,0 1 0-15,-4-1 0 0,-4 0 0 0,-2 0 0 16,-4 0 0-16,2 0 0 0,-1-2 0 0,-2 2 0 15,-5 0 0-15,-1 1 0 0,-2 1 0 0,-4 0 0 0,-5-1 0 16,-3-1 0-16,-3 0 0 0,-4 2 0 0,-2-1 0 0,-4 0 0 16,-2-1 0-16,-1 1 0 0,-3-1 0 0,-8 4 128 15,0 0-128-15,0 0 0 0,0 0 128 0,0 0-128 16,0 0 0-16,0 0 0 0,0 0 0 0,0 0 0 16,-6-5 0-16,0 2 0 0,6 3 0 0,-10-2 0 15,-6 0-176-15,0 2 176 0,-2 1-176 0,0 2 176 16,-3-2-160-16,-4-2 160 0,-1-2-128 0,-4 2 128 15,4 1 0-15,-5 0-144 0,-2 2 144 0,0 1 0 16,-3-1 0-16,1-1 0 0,1 3 0 0,-1 0 0 16,-2-4 0-16,0 1 0 0,-3-1 0 0,-1 0 0 15,-3-1 0-15,1 1 0 0,-3 1 0 0,2 1 0 16,1 0 0-16,2 0 0 0,-2-3 0 0,-4 0 0 16,-3-3 0-16,-1 3 0 0,0 2 0 0,-2 2 0 0,0 0 0 15,0 0 0-15,4 0 0 0,-4-1 0 0,0-2-144 0,-1 2 144 16,-1-1 0-16,-1 2 0 0,-1 0 0 0,2 0 0 15,1 0 0-15,1 0 0 0,0-1 0 0,-5 0 0 16,-4 1 0-16,1 3 0 0,0-3 0 0,1 2 0 16,0-1-128-16,-2-1 128 0,-4 1 0 0,0-1 0 15,-4 1 0-15,3 0 0 0,4 0 0 0,-1 0 0 16,-1 1 0-16,-2-1 0 0,0-1 0 0,-3 1 0 16,3 0 0-16,3 1 0 0,3 0 0 0,-1-1 0 15,0 0 0-15,-1 1 0 0,1 1 0 0,1-2 0 16,1-1 0-16,2 2-144 0,1-2 144 0,0 0 0 15,-2-1-192-15,2 2 192 0,2-1-192 0,1 1 192 0,2-1 0 16,4 0-128-16,3-1 128 0,1 1 0 0,-1 0 0 16,0 0 0-16,-3 2 0 0,4-3 0 0,5 1 0 0,0-1 0 15,1-3 0-15,3 2 0 0,2 1 0 0,2-2 0 16,0-1 0-16,5 1 0 0,-2 0 0 16,3 0 0-16,1 0 0 0,-3 0 0 0,3-1 0 0,1 1 0 15,0 2 0-15,0 0 0 0,1-2 0 0,2-2 0 16,3 1 0-16,1 1 0 0,-1 1 0 0,2 1 0 15,4-4 0-15,2 2 0 0,0 3 0 0,9-3 0 16,0 0 0-16,0 0 0 0,0 0 0 0,0 0 0 16,0 0 0-16,0 0 0 0,0 0 144 0,0 0-144 15,13-1 128-15,2 1-128 0,4 1 128 0,3-1-128 16,-3-3 0-16,9 2 128 0,1 1-128 0,1 0 192 16,3-2-192-16,0 0 192 0,0 0-192 0,4 0 0 0,2-2 0 0,3 2 0 15,3-3 0-15,5 0 0 0,0 0 0 0,5 1 0 16,1 1 0-16,2 0 0 0,-1-1 0 0,2 2 0 15,2-1 0-15,5 1 0 0,6 0 0 16,0-3 0-16,-2 3 0 0,3-1 0 0,0-1 0 0,4 2 0 16,4-2 0-16,-2 0 0 0,-1-1 0 0,2-2 128 15,4 5-128-15,0-1 0 0,2 0 0 0,-3-2 0 16,-2 2-128-16,5 0 128 0,4-1 0 0,-4 1 0 16,-1-1 0-16,-2 0 0 0,3-2-144 0,1 1 144 15,2-1 0-15,-1 0 0 0,-3 1 0 0,0-2 0 16,-4 0 0-16,2 2 0 0,-1-1 0 0,-4 2 0 15,-4 0 0-15,1-1 0 0,1 1 0 0,-1 2 0 0,-1-3 0 16,-3 2 0-16,-5-1 0 0,-3-2 0 0,0 1 0 16,0-1 0-16,-2 2 0 0,-1-1 0 0,-3 4 0 0,-5-2 128 15,-4-2-128-15,-2 0 0 0,-1 1 0 0,0 1 0 16,-3 1 128-16,1-1-128 0,0 1 0 0,0-1 0 16,-7 0 0-16,-2 0 0 0,-4-2 0 0,-2 4 0 15,-3-1 0-15,-3 1 0 0,-1 1 0 0,-4 0 128 16,-2-1-128-16,-2 1 0 0,-2 0 240 0,0 1-48 15,-11-1-16-15,9 1 0 0,-2-1 80 0,-7 0 0 16,0 0 16-16,0 0 0 0,0 0 32 0,0 0 0 16,0 0 0-16,0 0 0 0,0 0-32 0,0 0 0 15,7-3 0-15,-7 3 0 0,0 0-96 0,0 0-32 16,0 0 0-16,0 0 0 0,0 0-144 0,0 0 192 16,0 0-192-16,0 0 192 0,0 0-192 0,0 0 160 0,0 0-160 0,0 0 160 15,0 0-160-15,0 0 128 0,0 0-128 0,0 0 128 16,0 0-128-16,0 0 0 0,0 0 0 0,0 0 0 15,0 0 0-15,0 0 0 0,0 0 0 0,0 0 0 16,0 0 0-16,0 0 0 0,0 0 0 0,0 0 0 16,0 0 0-16,0 0 0 0,0 0 128 0,0 0-128 15,0 0 0-15,0 0 192 0,0 0-192 0,0 0 192 16,0 0-192-16,0 0 0 0,0 0 0 0,0 0 128 16,0 0-128-16,0 0 0 0,7-5 144 0,-7 5-144 15,0 0 0-15,0 0 0 0,0 0 0 0,0 0 0 16,0 0 0-16,0 0 0 0,0 0 0 0,0 0 0 15,0 0-144-15,0 0 0 0,0 0 0 0,0 0 0 16,0 0-1504-16,0 0-288 16,0 0-64-16,0 0-14112 0</inkml:trace>
  <inkml:trace contextRef="#ctx0" brushRef="#br0" timeOffset="27744.707">17915 14776 12607 0,'-12'-6'560'0,"4"4"112"0,0-3-544 0,-1 1-128 0,1-2 0 0,-2 1 0 16,4 3 800-16,6 2 128 0,-10-4 32 0,3 2 0 15,7 2-160-15,0 0-32 0,0 0 0 0,0 0 0 16,0 0 0-16,0 0-16 0,0 0 0 0,0 0 0 16,0 0-384-16,10 6-80 0,2 0-16 0,1 2 0 15,3 4-16-15,1 5 0 0,3 2 0 0,2 1 0 16,-2 2-16-16,3 2-16 0,2 4 0 0,5 0 0 16,2 2-48-16,2 1-16 0,-2-2 0 0,4 1 0 0,2 1-160 15,1 0 0-15,0-1-192 0,1 2 192 16,4-1 0-16,3 1 0 0,1-2 0 0,6 1 0 0,2 1 0 15,4-1 192-15,5-1-32 0,-1-2 0 0,1-5 208 0,3-1 32 16,4-4 16-16,3-1 0 0,0 0 112 0,0-3 32 16,-1-4 0-16,0 0 0 0,3 1-224 0,5-1-32 15,-2-2-16-15,2-1 0 0,-1 1-128 0,4-1-32 16,5 3 0-16,3-2 0 0,-1-4-128 0,2 2 0 16,0 1 144-16,4-4-144 0,2-1 0 0,1-2 0 15,3-2 0-15,-3-1 0 0,-3 1 0 0,-1 0 0 16,-4-2 0-16,3-1 0 0,3 1 0 0,-3 0 128 15,-3-2-128-15,1 3 0 0,0-2 0 0,-1 1 128 16,-3 0-128-16,-4-1 0 0,-4 2 0 0,-2-1 0 16,2-3 0-16,-3 1 128 0,-2 0-128 0,-6-2 0 0,-3-2 0 15,1 1 0-15,3-2 0 0,-2 0 0 0,-4-1 0 16,-5 0 0-16,-3-1 0 0,0-1 0 0,-5-5 0 16,-1 3 128-16,-1-1-128 0,-5-1 0 0,-3 0 0 0,-2-2 0 15,0 1 0-15,-6-1 144 0,-3 0-144 0,-5-1 0 16,-4-1 160-16,-1 2-160 0,-1-1 128 0,-1 1-128 15,-1-1 240-15,-3 1-48 0,0 1 0 16,-4-1 0-16,0-1-64 0,-2-1 0 0,-3-1-128 0,-1 1 192 16,-2 0-64-16,0-1-128 0,-2 0 176 0,-3-2-176 15,-4 0 128-15,-2 0-128 0,-6 0 0 0,-1 0 0 16,-1 1 192-16,-2 0-64 0,-5 3 0 0,-1-1-128 16,-1 0 128-16,-5 0-128 0,-1 2 0 0,-6-1 0 15,-1 3 208-15,-4-1-64 0,1 0-16 0,-2 1 0 16,-4-1-128-16,2 1 192 0,0 2-192 0,-3-2 192 0,-1-1-192 15,-3 1 0-15,-3 1 0 0,-4 1 0 0,-5-1 0 0,1 1 160 16,1 0-32-16,0 2-128 0,-3 0 144 0,-3 1-144 16,-4 3 0-16,1 1 144 0,0-3-144 0,-1 3 0 15,0 0 144-15,-4 1-144 0,-5 2 0 0,1 0 0 16,2 2 0-16,0 1 0 0,-1 3 0 0,-1-3 0 16,-2 2 0-16,3 0 0 0,1 1 0 0,0 1 0 15,-1 3 0-15,-4-1 0 0,-1 0 0 0,1 1 0 16,4 1 0-16,-4-1 0 0,-4 0 0 0,0 0 0 15,0 2 0-15,0-1 0 0,2 2 0 0,-7-1 0 16,-1 0 0-16,5 0 0 0,5 1 0 0,0 1 0 16,-4-1 0-16,3 3 128 0,1-1-128 0,3 2 192 15,1 1-64-15,0 0 0 0,-2-3-128 0,3 3 176 0,3 1-176 16,4 1 192-16,0 2-192 0,3 0 160 0,2-2-160 16,3 0 160-16,0 0-160 0,0 2 0 0,2-1 144 0,6 0-144 15,4-1 128-15,5 2-128 0,5 0 128 0,-2-1-128 16,1 1 128-16,2-1-128 0,-4 0 160 0,6 4-160 15,2-1 256-15,5 3-64 0,4 2 0 0,0-1 0 16,5 1 0-16,0 0-16 0,2 0 0 0,3 1 0 16,1-2-176-16,3 0 128 0,3 0-128 0,1 0 128 15,1 1-128-15,3-3 0 0,0 2 0 0,3-1 0 16,3 0 0-16,3 2 0 0,-1-2 0 0,5 1 0 16,3 0 0-16,4 3 0 0,0 4 0 0,6-2 0 15,0-1-592 1,7 1 0-16,3 2 0 0,4-4-15664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49:13.3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10090 9209 4607 0,'0'0'400'16,"0"0"-400"-16,-3-10 0 0,0 6 0 0,3 4 2128 0,0 0 352 16,0 0 64-16,0 0 16 0,0 0-1760 0,0 0-352 15,0 0-64-15,0 0 0 0,0 0-128 0,0 0 0 16,0 0-16-16,9 1 0 0,-9-1 144 0,10 2 16 15,-10-2 16-15,11 4 0 0,0-2 304 0,-1 1 64 16,0 1 16-16,1 0 0 0,1-4 112 0,2 2 32 16,1 1 0-16,2-2 0 0,1-3-176 0,2-1-16 15,2 1-16-15,0-1 0 0,2 6-144 0,2-6-16 16,4-1-16-16,2 3 0 0,2 3-176 0,-1 1-48 16,0 0 0-16,-1-6 0 0,0-2-32 0,-3 1-16 15,0 0 0-15,-4-2 0 0,3-3-64 0,-4 1-16 16,-4 0 0-16,-3 4 0 0,-1 0-64 0,-5-1-16 15,-4 3 0-15,-7 2 0 0,0 0-128 0,0 0 0 16,0 0 0-16,0 0-14208 0</inkml:trace>
  <inkml:trace contextRef="#ctx0" brushRef="#br0" timeOffset="688.699">12072 9239 10079 0,'0'0'448'0,"-9"0"80"0,-2-6-528 0,1 5 0 0,0 7 0 16,2-3 0-16,0-3 1056 0,0-2 96 0,2 0 32 0,6 2 0 15,-8-1-240-15,8 1-48 0,-9 1-16 0,9-1 0 16,-8 2 0-16,8-2 0 0,0 0 0 0,0 0 0 15,0 0 16-15,0 0 0 0,0 0 0 0,0 0 0 16,0 0-96-16,0 0-16 0,0 0 0 0,0 0 0 16,0 0-144-16,9-1-16 0,2-4-16 0,2 3 0 15,3 2-112-15,1-1-32 0,3 0 0 0,4-4 0 16,4 0-16-16,0 2-16 0,-1 1 0 0,5-3 0 16,4-1 0-16,1 1 0 0,3-1 0 0,-3 2 0 0,2 3 32 15,-3-1 16-15,1-2 0 0,0-1 0 0,1 1-16 0,2 1 0 16,-4-1 0-16,1 2 0 0,-1 0-80 0,-4 1 0 15,-2 0-16-15,-2 2 0 0,-5 2-176 0,0-3-48 16,-5-2 0-16,0 2 0 0,-2 3-144 0,-2 0 0 16,0-3 0-16,-1 2 0 0,-4 1 0 0,-1 2 0 15,1 1 0-15,-2-1 0 16,-7-5-1264-16,6 10-336 0,-1 0-64 0</inkml:trace>
  <inkml:trace contextRef="#ctx0" brushRef="#br0" timeOffset="3996.836">18206 9045 3679 0,'-9'3'320'0,"0"-1"-320"15,1 2 0-15,1-2 0 0,-1-2 1824 0,0 1 288 16,0 4 64-16,8-5 16 0,-7-5-960 0,1 1-192 0,6 4-32 0,0 0-16 16,0 0-128-16,0 0-32 0,-4-7 0 15,4 7 0-15,0 0-320 0,0 0-64 0,0 0 0 0,0 0-16 16,0 0-288-16,0 0-144 0,0 0 160 0,0 0-160 15,-1 9 256-15,1-9-64 0,9-1 0 0,3 2 0 16,0 5 384-16,5-3 64 0,4-3 0 0,2 0 16 16,3 0 160-16,1 1 16 0,2 1 16 0,2-3 0 15,2-4-416-15,3-1-96 0,2 2-16 0,2 1 0 16,-2-3-192-16,6 4-128 0,4 0 160 0,-1-2-160 16,-2 1 192-16,0 2-64 0,-1 2-128 0,-1-3 192 15,0-6 80-15,0 3 16 0,1 0 0 0,0 4 0 16,-1 1-48-16,-1-1-16 0,-2-2 0 0,-1 1 0 0,-4-1-96 15,-2 0-128-15,-5-4 176 0,-1 4-176 0,-1 3 192 16,-1 0-64-16,-3-2 0 0,-1 1-128 0,-3 0 192 0,1 1-192 16,-4 2 192-16,1-1-192 0,-1-1 144 0,-3 1-144 15,0 2 0-15,-2 0 144 0,-10-3-144 0,10 0 0 16,-10 0 0-16,9-1 0 0,-9 1 944 0,0 0 96 16,7 6 32-16,-7-6 0 15,0 0-1680-15,0 0-336 0,0 0-64 0,0 0-16 0,0 0 1024 0,-11 6 0 16,-4-1 0-16,0 1 160 0,-3-1-32 0,0 1-128 15,-3-4 192-15,-1 2-64 0,-3 4 16 0,1-1 0 16,-2-3 0-16,-1-1 0 0,1-1 0 0,-1 3 0 16,-4 3 0-16,-3-5 0 0,-2 0 48 0,-1 0 0 15,0 1 0-15,-1 1 0 0,-1 3-192 0,1 0 160 16,2-2-160-16,-1 1 160 0,0-2-160 0,3 0 0 16,-4-2 0-16,1 0 0 0,0 1 0 0,4-1 128 0,4 0-128 15,-3-1 0-15,-2-3 0 0,2 1 0 0,3 3 128 0,1-1-128 16,2 1 0-16,-1-2 0 0,5-2 0 0,2 1 0 15,2 0 0-15,1 0 0 16,1 0 128-16,2-3-128 0,3-2 0 0,2 3 0 0,-1 1 0 0,10 1 128 16,-7-4-128-16,7 4 0 0,0 0 0 0,0 0 0 15,0 0 0-15,0 0 128 0,0 0-128 0,0 0 0 16,8 0 0-16,3 0 0 0,2 0 128 0,3-3-128 16,0 1 0-16,5 0 128 0,3-1-128 0,6-3 128 15,2-3-128-15,4 1 0 0,4 0 144 0,3 0-144 16,6 2 0-16,1-1 0 0,0 0 0 0,2 4 128 15,2 1-128-15,0-1 0 0,0-3 0 0,4 0 0 16,1-5 0-16,-3 4 128 0,-4 6-128 0,-1-4 0 0,-4-4 0 16,-1 0 0-16,-6 0 0 0,2 5 0 0,-1 1 0 0,-6 0 0 15,-8-1 0-15,-5 3 0 0,2 1 0 0,-6 0 0 16,-3-3 0-16,0 3 128 0,-7-1-128 0,-8 1 0 16,0 0 0-16,0 0 0 0,0 0 0 0,0 0 0 15,0 0 0-15,-7-2 0 0,-4 4 0 0,-4 2 0 16,-2-4 0-16,-3 2 0 0,-4 2 0 0,-4 1-128 15,-3 0 128-15,-3-1-128 0,-1-2 128 0,0 1 0 16,-4 1 0-16,-2 1-128 0,-3-2 128 0,-6 4 0 16,0 1 0-16,-3 0 0 0,-1-1 0 0,1 0 0 15,4 1 0-15,-3 1 0 0,1 3 0 0,1-2 0 16,-1-2 0-16,6-1 0 0,1 0 0 0,3-1 0 0,4 3 0 16,2-1 0-16,3 0 0 0,5-4 0 0,3-2 0 15,4 0 0-15,5 2 0 0,4-5 128 0,5-5-128 16,6 6 0-16,0 0 208 0,0 0-16 0,7-5-16 0,7-3 0 15,5-3-176-15,7 0 160 0,7-1-160 0,7-1 160 16,1-3-160-16,7 3 0 0,4 1 0 0,2 1 0 16,-1 0 0-16,-1 2 0 0,2 1 0 0,-3 1 0 15,-1-4 0-15,1 4 0 0,-1 5 0 0,-6-2 0 16,-4-4 0-16,-3 3 0 0,-6 4 0 0,-4 1 0 16,-4-1-2240-1,-7 0-416-15</inkml:trace>
  <inkml:trace contextRef="#ctx0" brushRef="#br0" timeOffset="4874.095">18619 9042 1839 0,'0'0'160'0,"0"0"-160"15,0 0 0-15</inkml:trace>
  <inkml:trace contextRef="#ctx0" brushRef="#br0" timeOffset="7416.831">21565 9218 3679 0,'-14'7'320'16,"3"-5"-320"-16,0-3 0 0,-1 0 0 0,-2-2 1600 0,-1 1 256 15,-4 1 64-15,2-1 0 0,0-1-1440 0,-1-2-288 16,-2 1-48-16,3 1-16 0,4-1 16 0,2 4 0 16,-1-2 0-16,3 1 0 0,-3-2 240 0,1 2 64 15,2-1 0-15,-2 1 0 0,1-2 176 0,2 2 32 16,-1 3 16-16,2 0 0 0,-2-1 32 0,9-1 16 16,-5-3 0-16,5 3 0 0,-8 5-176 0,8-5-32 15,0 0-16-15,0 0 0 0,0 0-112 0,7 7-32 16,0 0 0-16,4-3 0 0,5-4 160 0,0 1 48 15,0 3 0-15,5-4 0 0,4-4 80 0,2 3 0 0,3-2 16 16,2 2 0-16,0 0-64 0,3 0-16 0,0 0 0 16,2 2 0-16,0-1-96 0,5-1-32 0,3-2 0 15,1 2 0-15,0 1-208 0,2-2-48 0,0 2-16 0,-2 0 0 16,-2-1-176-16,2 0 0 0,1-1 0 0,-1 1 0 16,1-1 0-16,2 0 128 0,0-1-128 0,2 2 0 15,-3 3 128-15,-3 2-128 0,-3 1 0 0,1-4 128 16,2-4-128-16,0 2 128 0,1 2-128 0,-4 1 128 15,0-1-128-15,-3 0 128 0,-3 1-128 0,-2-1 128 16,-2 0-128-16,-4 3 160 0,-1 1-160 0,-4 0 160 16,-1-8-160-16,-4 3 0 0,1 4 0 0,-1-1 0 15,-2-3 0-15,-1 1 0 0,-2 0 128 0,-1 0-128 16,0 2 0-16,-2-3 0 0,0-2 0 0,-10 2 128 16,0 0-128-16,0 0 0 0,0 0 0 0,0 0-176 0,0 0-16 0,0 0 0 15,0 0 0-15,-7 7 0 0,-2-1 192 0,-2 0-192 16,-4 3 192-16,-2-2-192 0,0-5 192 0,-3 1 0 15,-1-3 0-15,-2 2 0 0,-3 3 0 0,-3-1-128 16,-2 0 128-16,-3 2 0 0,-3-4 0 0,-4 3 0 16,3 3 0-16,-5-3 0 0,0-3 0 0,1 0 0 15,1 1 0-15,-2 2 0 0,0-1 0 0,-2 1 0 16,-1-2 0-16,0 0 176 0,0 2-176 0,1-4 128 16,-2 2-128-16,5-2 128 0,0 0-128 0,1 1 0 15,1 1 0-15,2-1 0 0,-1-1 0 0,-1 0 128 16,-1-5-128-16,4 1 0 0,1 3 0 0,6 2 0 15,3 0 0-15,6-3 0 0,4-3 0 0,4 2 0 16,5 1 128-16,8 1-128 0,0 0 0 0,0 0 160 16,0 0-160-16,9-1 160 0,4-3-160 0,3-1 0 15,9-1-160-15,2 1 160 0,3 2 0 0,2-3 0 0,2-1-128 0,3 3 128 16,-2 4 0-16,3-1 0 0,-1-2 0 0,3-3 0 16,2 0 0-16,0 0 0 0,1 1 0 0,4-2 160 15,2-3 32-15,2 3 0 0,-4 1 0 0,0 2 0 16,-1-2 0-16,1 1 0 0,-1-1 0 0,1 0 0 15,3-3-48-15,-3 2 0 0,-3 2 0 0,-2 1 0 16,-4 3-144-16,-3 0 0 0,-4 1 144 0,0-2-144 16,-8-5 0-16,0 1 0 0,-4 1 0 0,-3 1 128 15,-2 3-128-15,-2 1 0 0,-12 0 0 0,0 0 0 16,7 1 0-16,-7-1 0 0,0 0 0 0,0 0 0 16,0 0-160-16,-14 2 0 0,-3 2 0 0,-3-3 0 0,-2-4 0 15,-4 3 0-15,-3 4 0 0,-8-1 0 0,-2-2 160 16,-5 2-208-16,-5 2 80 0,0-2 128 0,1 2-144 15,-3 0 144-15,3 2 0 0,-2-2 0 0,-2-4 0 0,-3 4 0 16,1-2 0-16,-4 1 144 0,0 1-144 0,2 0 0 16,2-1 144-16,-1 0-144 0,-1-1 0 0,-3 1 0 15,1-3 0-15,-2 2 128 0,-3 2-128 0,7-1 0 16,2 1 0-16,6-4 0 0,2-2 160 0,7-1-32 16,3 1-128-16,7-1 192 0,7 2 192 0,7-2 16 15,5-2 16-15,10 4 0 0,0 0-96 0,0 0 0 16,16-3-16-16,6-1 0 0,8 2-304 0,2-3 0 15,4 1-128-15,7-1 128 0,5 0 0 0,8 1 0 16,6 2-128-16,1-1 128 0,-2-4 0 0,1 1 0 16,0-1 0-16,0 2 0 0,5 0 0 0,2 2 0 0,-1-2 0 15,-2 2 0-15,-2 1 0 0,-2-1 0 0,-1-2 0 0,-3-1 0 16,-1-1 0-16,-7 0 208 0,-4 6-32 0,-4-1-16 16,-7 1 160-16,-5 0 16 0,-6 0 16 0,-4 1 0 15,-7 3-160-15,-2-1-16 0,-11-2-16 0,0 0 0 16,0 0-304-16,0 0-64 0,4 9-16 0,-2-1-15904 15</inkml:trace>
  <inkml:trace contextRef="#ctx0" brushRef="#br0" timeOffset="11850.708">11202 4301 20847 0,'0'0'912'0,"0"0"208"0,5-5-896 0,-5 5-224 0,0 0 0 0,0 0 0 16,0 0 0-16,0 0 0 0,0 0 0 0,0 0 0 15,0 0 400-15,0 0 48 0,-2-8 0 0,2 8 0 16,-5-6-144-16,-4 1-32 0,-1 2 0 0,0-2 0 16,-5 0 64-16,-1-2 16 0,-1-1 0 0,-5 2 0 15,-1 1-16-15,-3-2 0 0,-3 0 0 0,-4-3 0 16,-3 1 144-16,-3 2 32 0,-1 0 0 0,-4 2 0 15,-2-2 0-15,0-1 16 0,-2-3 0 0,-4 2 0 16,-2 2-64-16,-1-1-16 0,0 0 0 0,-6 2 0 16,0-1-80-16,-2 1-32 0,0-2 0 0,-4 0 0 15,-6-3-128-15,2 1-16 0,3-2-16 0,-4 3 0 0,3 1-176 0,-7-2 0 16,-6-1 144-16,0 2-144 0,1-1 0 0,0-1 0 16,-3-2 0-16,-2 2 0 0,-5 1 0 0,-1-1 0 15,2 0 0-15,-3 0 128 0,-5 1-128 0,-2 0 0 16,2 1 128-16,-1 0-128 0,0 1 192 0,-6 2-16 15,-4 3-16-15,3-2 0 0,2-1-32 0,-1-1 0 16,-1 3 0-16,2-1 0 0,-1 1-128 0,-1 1 160 16,-1-2-160-16,-1 1 160 0,4 0-160 0,0-1 192 15,-3 0-192-15,4 0 192 0,-1 2-192 0,2-1 128 16,-1-3-128-16,0 3 128 0,1 1-128 0,0-2 0 16,-2-2 0-16,4 4 0 0,-1 3 0 0,2-2 0 15,1-5 0-15,0 3 0 0,-1 3 0 0,3 0 0 16,2-2 0-16,-1 0 0 0,-1 2 0 0,-1 2 0 0,1 7 0 15,-2-5 0-15,-1-3 0 0,4 3 0 16,0 3 0-16,3 2 0 0,-1-1 0 0,1 2 0 0,-4 1 0 16,6 2 0-16,0 2 0 0,1 1 0 0,-3-5 0 0,3 2 0 15,2 0 0-15,5 1 0 0,3 1 0 0,-3 2 0 16,-5-3 0-16,3 1 0 0,2-1 0 0,4 3 0 16,1 1 0-16,-3 3 0 0,-3 0 0 0,3 2 0 15,0 0 0-15,0 4 0 0,0 3 0 0,1 1 0 16,-1-4 0-16,2 4 0 0,3 1 0 0,4 0 0 15,2 0 0-15,3 1 0 0,1-1 0 0,2 1 0 16,3 1 0-16,4 0 0 0,3-2 0 0,6 3 0 16,4 1 0-16,2 0 0 0,2 0 0 0,0 1 0 15,1-5-160-15,6 2 160 0,3 3 0 0,4-3-144 0,-1 0 144 16,4 2 0-16,5-1 0 0,3 2-128 0,0 1 128 16,6-1 0-16,2 0-144 0,4-2 144 0,2 1 0 15,2 1 0-15,4-2 0 0,3-1 0 0,8-1 0 0,4-2 0 16,0-1 0-16,5 0 0 0,4-1 0 0,3 2 0 15,2 1 0-15,5 0 0 0,1-3 0 0,3 0 0 16,5-4 0-16,4-2 0 0,4-1 0 0,7-1 0 16,3-3 0-16,2 0 0 0,0-5 0 0,7-1 0 15,6-2 0-15,5-2 0 0,-1 0 0 0,5-3 0 16,-1 3 0-16,4-4 0 0,1-1 128 0,0 1-128 16,-3 0 128-16,6 0-128 0,2-1 0 0,2 1 0 15,1-2 0-15,-1 2 0 0,4 0 0 0,-1 1 0 16,-1-2 0-16,1-1 0 0,0 0 0 0,5 0 0 15,5-3 0-15,3-1 0 0,1 1 0 0,4 0 0 16,0-1 0-16,2-3 0 0,4 0 0 0,-1-2 0 0,-4-2 0 16,4 3 0-16,0-2 0 0,1 0 0 0,-5 0 0 0,6 0 0 15,1-1 0-15,-3-2 0 0,-5-2 0 0,1 2 0 16,2 1 0-16,0-2 0 0,-1-4 0 0,0 3 0 16,-1 2 0-16,1-1 0 0,3-2 0 0,-1-1 0 15,-4-3 0-15,1 3 0 0,1 0 0 0,-1 1 0 16,-6-1 0-16,5 1 0 0,0 0 0 0,-2-1 0 15,-4-2 0-15,2-1 0 0,0 1 0 0,-6 1 0 16,-3-3 0-16,0 0 0 0,4 1 0 0,-5-2 0 16,-6-2 0-16,1 1 0 0,0-2 128 0,-5 1-128 15,-5 0 0-15,-1-1 0 0,-3-2 0 0,1 3 0 16,3 0 0-16,-4 0 0 0,-5 1 0 0,-2 0 0 0,-5 0 0 16,-1 1-176-16,1-2 176 0,-7 0-192 0,-3-3 192 0,0 0-208 15,-3 1 80-15,-1-5 128 0,-3 0 0 0,-6-1 0 16,-7 0 0-16,-5-1 0 0,-5-2 0 15,-2 0 0-15,-4-1 0 0,-7 1 0 0,-2-2 0 0,-4 3 0 16,-4-2 0-16,-4-1 192 0,-5-2 48 0,-4-1 16 16,-4-3 0-16,-4 1 0 0,-6 4 80 0,-2 1 32 15,-4 0 0-15,-2 3 0 0,-5 2 16 0,-4-1 16 16,-5 0 0-16,-8 1 0 0,-6-1-16 0,-6 2-16 16,-6 2 0-16,-6-1 0 0,-4 2-160 0,-7 1-16 15,-10 4-16-15,-2-1 0 0,-5 0-176 0,-5 3-144 16,-7 3 144-16,-6 1-208 15,-7 4-1424-15,-3 3-288 0,-3 4-48 0</inkml:trace>
  <inkml:trace contextRef="#ctx0" brushRef="#br0" timeOffset="17598.196">12230 11460 20271 0,'-11'-2'896'0,"5"2"192"0,-2 1-880 0,-1 1-208 0,0-1 0 0,4 1 0 16,5-2 768-16,0 0 128 0,0 0 0 0,0 0 16 16,0 0-480-16,0 0-112 0,0 0 0 0,0 0-16 15,5-11 16-15,1-2 0 0,1-2 0 0,5-2 0 16,4 1 16-16,4-3 16 0,1-1 0 0,1-2 0 15,-1 0-32-15,1 0 0 0,0-1 0 0,0 0 0 16,-1 0-96-16,-2 1-32 0,1 2 0 0,-2 0 0 16,-1 1-16-16,0 1-16 0,-3 3 0 0,1 0 0 15,-2 1 160-15,-2 3 16 0,-2 2 16 0,-2 1 0 16,1 4 32-16,-8 4 0 0,0 0 0 0,0 0 0 0,0 0-160 16,11 2-32-16,-2 2 0 0,-3 2 0 0,-5 3-192 15,2 3 0-15,-3 3 0 0,-1 5 0 0,-1 3 0 16,1 6 0-16,-2 4 0 0,1 5 0 0,-1 5 144 0,-1 2-144 15,1 1 128-15,-3 0-128 0,2 0 192 0,1 1-32 16,-3 2-16-16,1-2 0 0,-1-1 16 0,1 0 0 16,-2-1 0-16,3-2 0 0,-2-3-160 0,1-4 192 15,-1-2-192-15,0-1 192 0,1-4-192 0,4-4 0 16,0-3 144-16,1 1-144 0,1-2 0 0,2-2-160 16,2-3 16-16,1 0 0 15,2-4-2368-15,1-1-480 0</inkml:trace>
  <inkml:trace contextRef="#ctx0" brushRef="#br0" timeOffset="17765.745">12176 12146 26719 0,'-5'-10'1184'0,"5"10"240"0,-4-4-1136 0,4 4-288 0,0 0 0 0,9-4 0 15,2-1 2112-15,0 4 384 0,-1 1 64 0,4 0 0 16,2 2-2112-16,4 2-448 0,5-1 0 0,2-1-144 16,2 0 144-16,3 2 0 0,-1 0 160 0,0 2-160 15,0-1 208-15,0 2-48 0,1-1-16 0,2 1 0 16,1-3-144-16,0 1 128 0,1-2-128 0,-1-1 128 16,3-2-128-16,-2 0 0 0,-1-1 0 0,-3-3 0 15,-2-2-544-15,1 0-32 16,-3-2-16-16,-1 0-15088 0</inkml:trace>
  <inkml:trace contextRef="#ctx0" brushRef="#br0" timeOffset="23011.989">1594 13203 32255 0,'0'0'2864'16,"-6"5"-2288"-16,0 0-576 0,2 3 0 0,-3 0 0 0,4 3-224 15,0 3 16-15,2 3 0 0,-2 0 208 0,0 4-144 16,0 2 144-16,1 4-128 0,0 3 128 0,1 4 0 15,0 3 0-15,0 5 0 0,1 3 0 0,-2-1 192 16,-4 0-64-16,2 0 0 0,1 1 16 0,-3 1 16 16,1 0 0-16,-1 0 0 0,-1 1 0 0,0-5 0 15,1-2 0-15,1-4 0 0,-1-3-160 0,1-4 128 16,1-5-128-16,1-3 128 0,2-3-128 0,0-3 0 16,0-4 0-16,1-11 0 15,0 0-2688-15,0 0-432 0</inkml:trace>
  <inkml:trace contextRef="#ctx0" brushRef="#br0" timeOffset="23169.955">1455 13296 35007 0,'0'0'3120'0,"-8"-2"-2496"0,4-3-496 0,4 5-128 16,0 0 0-16,0 0 0 0,0 0 0 0,11-2 0 16,0 1 0-16,4 0-256 0,3-1 64 0,2-3 0 15,1 1 192-15,4-1 128 0,5-1-128 0,2-2 176 16,2 0-16-16,3 1 0 0,3-1 0 0,3 1 0 16,1 3-16-16,-3-3 0 0,-1 0 0 0,-3 1 0 0,-3 2-144 0,0 2 0 15,-3 2 144-15,-2-1-144 0,0-3-192 16,-1 2-128-16,-4 2 0 0,-4 0-16 15,-2 2-2192-15,-1-1-432 0,-3 0-96 0,-2 3-16 0</inkml:trace>
  <inkml:trace contextRef="#ctx0" brushRef="#br0" timeOffset="23492.057">1424 13793 38703 0,'0'0'3440'0,"0"0"-2752"0,0 0-560 0,0 0-128 16,8 6 0-16,5-1-256 0,4 2 64 0,6-5 16 16,4-3 176-16,7-4-128 0,4 0 128 0,8-4-128 15,3-2 128-15,5-2 0 0,4-3 160 0,1 0-160 16,-1-2 0-16,0 1 0 16,2-2 0-16,-3-1 0 15,0-1-512-15,-1 0-80 0,-5 2-32 0,-2 1 0 16,-2 2-2752-16,-5-1-544 0</inkml:trace>
  <inkml:trace contextRef="#ctx0" brushRef="#br0" timeOffset="24109.78">1436 13001 2751 0,'-19'4'256'0,"6"-1"-256"0,-3-2 0 0,-2 1 0 16,1 0 2736-16,0-1 496 0,-2-2 96 0,5 0 32 15,4 0-1520-15,1 0-304 0,-3 0-64 0,3 0-16 16,2-2-176-16,7 3-48 0,0 0 0 0,0 0 0 15,-3-7-112-15,3 7-32 0,9-7 0 0,1 2 0 16,1-3-640-16,2 0-144 0,6 1-32 0,3-1 0 16,5 1-48-16,3 2-16 0,1 0 0 0,3 3 0 15,5 3 0-15,-1 0 0 0,1 0 0 0,3-1 0 16,7-1 16-16,3 1 0 0,-3 1 0 0,2 1 0 16,1-2 80-16,-3 0 16 0,-3 3 0 0,1-1 0 15,0-2 0-15,-1 0 16 0,0-1 0 0,-5 0 0 0,-3-2-48 16,-2 1-16-16,-1 0 0 0,-6 0 0 0,-3-2-128 0,-4-2-16 15,-3 0-128-15,-5 0 192 0,-6 2-32 0,-2-2-16 16,-2-3 0-16,-5 3 0 0,-2-3 160 0,-6 1 16 16,-4-2 16-16,-4 0 0 0,-1-1 288 0,-10 0 48 15,-3 0 16-15,-2 2 0 0,-1 0-112 0,-3 3 0 16,-2 4-16-16,3-1 0 0,6-4-368 0,4 4-192 16,1 1 192-16,4 1-192 15,5-3-1152-15,3 2-320 0,3 1-80 0,10 1-9968 16,0 0-1984-16</inkml:trace>
  <inkml:trace contextRef="#ctx0" brushRef="#br0" timeOffset="24611.268">3562 12964 22111 0,'0'0'976'0,"0"0"208"0,0 0-944 0,0 0-240 16,0 0 0-16,0 0 0 0,-10 1 912 0,2 3 144 15,-1 4 32-15,0-2 0 0,-4 0-464 0,1 2-96 16,-3 3-16-16,-1 5 0 0,-3 6-192 0,-1 1-64 15,-1 1 0-15,-2 4 0 0,-4 1-16 0,-2 4-16 16,-2 1 0-16,-3 4 0 0,-4 5 80 0,-2 1 16 0,0 3 0 16,3 11 0-16,5 2 64 0,3 3 32 15,1-3 0-15,8-1 0 0,4-4-288 0,3 0-128 0,5 0 128 0,4-5-128 16,2-5 0-16,7-4 128 0,4-5-128 0,4-2 0 16,1-5-160-16,4-5-112 15,2-5-32-15,6-4 0 16,5-5-1872-16,1-2-384 0,16-3-80 0,-4-5-16 0</inkml:trace>
  <inkml:trace contextRef="#ctx0" brushRef="#br0" timeOffset="25025.076">3561 13775 5519 0,'-13'-2'496'0,"1"-2"-496"16,3-3 0-16,5-2 0 0,7 3 7552 0,0-6 1424 15,2-3 288-15,5-1 48 0,4-1-7680 0,0-2-1632 16,-2-7-128-16,4 1-128 0,0-1-32 0,4 0 0 16,0 1 0-16,0 3 0 0,-3 3 32 0,2 2 0 15,-4 4 0-15,1 3 0 0,-5 4 96 0,0 6 32 16,0 7 0-16,-1 9 0 0,-2 11 128 0,2 3-128 15,-2 3 128-15,1 5-128 0,-4 3 128 0,-3 3 0 16,1 2 0-16,-3 4 0 0,-1 3 0 0,-3 2 0 16,-1 0 0-16,-3-3 128 0,1-5 16 0,0-5 16 0,-1-7 0 15,3-5 0-15,0-6 288 0,2-4 64 0,1-4 16 16,1-4 0-16,1-12-144 0,0 0-16 0,0 0-16 0,0 0 0 16,3-9 208-16,2-7 32 0,2-5 16 15,-3-3 0-15,2-3-208 0,0-6-32 0,-2-6-16 0,2-5 0 16,3-4-352-16,0 1 0 0,0 2 0 0,3 5 0 15,2 1 0-15,0 3 0 0,4 2 0 0,3 3 0 16,4 2-128-16,1 4 128 0,0 2-128 0,3 6 128 16,2 6 0-16,4 4-160 0,1 1 160 0,-3 4 0 15,0 3-192-15,-1 4 192 0,-1 0-192 0,-2 2 192 16,0 3-1152 0,1 1-112-16,-4 3-16 0,-3 0-16 0,-4 0-1680 0,-2 0-336 15,-1-1-64-15</inkml:trace>
  <inkml:trace contextRef="#ctx0" brushRef="#br0" timeOffset="25445.846">3847 13234 23039 0,'-25'4'2048'0,"9"-1"-1648"15,1 0-400-15,0-2 0 0,4-1 1792 0,2 1 288 0,1 0 48 0,8-1 16 16,0 0-1632-16,0 0-320 0,0 0-64 0,0 0 0 16,0 0-128-16,12 0 0 0,4-2 128 0,2-2-128 15,4-1 0-15,3-2 0 0,2-1 0 0,7-2 0 16,9-2 0-16,-1 1 128 0,0 2-128 0,4 2 0 15,4-1 240-15,2 0-32 0,-5-1 0 0,1 2 0 16,-1 1 32-16,-1-2 0 0,-2 4 0 16,-3-1 0-16,0-2 80 0,-5 3 32 0,-4 2 0 0,-4 0 0 15,-4-1 144-15,-8 2 16 0,-3 1 16 0,-5 0 0 16,-8 0-64-16,0 0-16 0,0 0 0 0,-7-5 0 16,-5 2 320-16,-6 1 64 0,-9-2 16 0,-1 1 0 15,-2 0-528-15,-3 1-96 0,-2-1-32 0,1 1 0 16,-3-1-192-16,4 1 0 0,1-1-144 0,5-1 144 15,3 0-1344-15,1 1-160 0,2-1-32 16,7 2-9776-16,6 0-1936 0</inkml:trace>
  <inkml:trace contextRef="#ctx0" brushRef="#br0" timeOffset="25862.263">5683 12889 11967 0,'0'0'1072'0,"-9"1"-864"0,0-3-208 0,2 0 0 16,-2-2 4544-16,0 4 880 0,1 0 160 0,-1 2 48 15,-1 0-4368-15,-1 1-880 0,-5 0-160 0,0 2-32 16,-5 1-64-16,-1 4 0 0,-3 5 0 0,-1 2 0 15,-2 2-128-15,-2 6 0 0,-3 2 144 0,2 8-144 16,-4 0 256-16,3 5-32 0,5 7 0 0,-2 1 0 16,1 0-16-16,2 6 0 0,2 5 0 0,1 2 0 15,4 3-208-15,4 1 128 0,4-3-128 0,3-4 0 16,2-3 0-16,5 0 0 0,5 0 0 0,2-6 0 16,4-5 0-16,4-5-240 0,2-3 48 0,1-6 16 15,4-3-512-15,4-6-96 0,-2-5-32 16,9-6 0-16,6-4-2144 0,2-4-432 15</inkml:trace>
  <inkml:trace contextRef="#ctx0" brushRef="#br0" timeOffset="26192.149">6266 13041 38175 0,'-23'1'1696'0,"9"2"352"0,-3 3-1648 0,0 5-400 0,-1 4 0 0,-1 7 0 15,-2 5 128-15,2 4-128 16,-2 0 0-16,0 6 128 0,1 2 96 0,-2 5 16 0,-1 4 0 0,2 6 0 16,1 5-96-16,-1-2-16 0,3 0 0 0,0 1 0 15,1 2-128-15,4-3 0 0,2-1 0 0,4-3 0 16,1-5 0-16,3-2 0 0,2-4 0 0,4-8 0 15,4-6 0-15,2-5 0 0,5-4 0 0,1-2 0 16,-2-3 0-16,3-5 0 0,1-2 0 0,2-3 0 16,2-2-160-16,1-4-16 0,0-4 0 0,-1-4 0 31,1-5-1408-31,0-1-272 0,-1-4-64 0,1-1-16 0,-1-3-1792 16,-2-2-368-16</inkml:trace>
  <inkml:trace contextRef="#ctx0" brushRef="#br0" timeOffset="26398.214">5557 13775 34095 0,'-11'-1'3024'0,"1"1"-2416"15,2 1-480-15,8-1-128 0,0 0 896 0,0 0 176 16,0 0 16-16,0 0 16 0,13 4-832 0,5-3-272 16,3-2 160-16,3 0-160 0,4-5 128 0,3 0-128 15,6-2 128-15,3-1-128 0,1-3 0 0,5-1 0 16,7 0 0-16,-5-2 0 0,0 0 0 0,-2-2 0 15,-2 0-144-15,-2-1 144 16,-2 2-2048-16,0 0-288 0,-2 1-64 0,-2 2-12160 0</inkml:trace>
  <inkml:trace contextRef="#ctx0" brushRef="#br0" timeOffset="26645.252">6331 12936 36863 0,'-7'-4'3264'0,"7"4"-2608"0,0 0-528 0,0 0-128 16,0 0 560-16,0 0 80 0,15 4 0 0,0 5 16 16,2 4-656-16,2 5-144 0,1 4-32 0,2 4 0 15,2 4 32-15,2 2 0 0,-4 4 0 0,2 3 0 16,-4 0 144-16,-1 2-128 0,3 2 128 0,-4 3-128 15,-1 3 128-15,-4 6 0 0,-7 3 0 0,0 1 0 16,-4 0 0-16,-6-1 0 0,-3-4 144 0,-5-1-144 16,-2-2 256-16,-5 1-64 0,-4 3-16 0,-1-8 0 0,-3-4-32 15,-1-3 0-15,-4-4 0 0,0-4 0 0,-1-4-144 0,3-5 0 16,3-4-192-16,1-3 192 16,1-3-1856-16,4-8-256 0,6-5-64 0,2-3-12944 15</inkml:trace>
  <inkml:trace contextRef="#ctx0" brushRef="#br0" timeOffset="27111.093">6770 12673 35935 0,'-20'-2'1600'0,"8"-2"320"0,-1-5-1536 0,3 3-384 0,4 3 0 0,6 3 0 16,0 0 0-16,0 0 0 0,0 0 0 0,0 0 0 15,9 4 0-15,3 1-128 0,-1-3 128 0,2 2-128 16,2 4 128-16,1 2 0 0,3 1 0 0,2 4 0 16,3 5 128-16,1 2-128 0,2 5 160 0,-3 3-160 15,2 5 192-15,1 4-48 0,-2 5-16 0,1 7 0 0,1 5-128 0,-1 3 192 16,1 2-192-16,-3-2 192 0,-2-1-192 16,-5 5 0-16,-4 2 144 0,-4 1-144 0,-2-1 256 0,1 0-32 15,-3-4 0-15,-4 1 0 0,-6-4 160 0,-5 1 48 16,0-1 0-16,-2-1 0 0,-5 0 0 0,-1-4 0 15,-1-3 0-15,-2-5 0 0,-1-2-96 0,-1-2-16 16,0 0 0-16,2 1 0 0,1-4-128 0,3-1-16 16,-2-8-16-16,0-2 0 15,1-2-544-15,0-5-96 0,1-7-32 0,4-5 0 16,2-5-2368-16,4-6-464 0,7 3-112 0,-2-11 0 0</inkml:trace>
  <inkml:trace contextRef="#ctx0" brushRef="#br0" timeOffset="28761.395">11459 12847 11967 0,'4'-10'528'0,"-4"10"112"0,0 0-512 0,7-5-128 0,1 0 0 0,-1 1 0 16,1-1 1648-16,0 2 288 0,2 0 64 0,-3 0 16 15,1-3-1376-15,-1-1-288 0,2 1-48 0,-2 0-16 16,1 1 272-16,-1-2 48 0,0-2 16 0,-7 9 0 16,0 0 208-16,0 0 64 0,5-6 0 0,-5 6 0 15,0 0 16-15,0 0 16 0,0 0 0 0,0 0 0 0,-10-3-208 16,0 4-32-16,-4 2-16 0,-1 2 0 0,-1 2-224 16,-4 1-64-16,-3-1 0 0,-2 4 0 15,-2 4 112-15,-1 1 16 0,-2 3 0 0,-3 1 0 0,-5 1-176 0,-1 4-16 16,1 1-16-16,-2 2 0 0,-4-2-144 0,-1 4-32 15,-4 3 0-15,0-1 0 0,-5-4 16 16,1 1 0-16,-4 0 0 0,5 0 0 0,0 1 64 0,0-2 16 16,-1-3 0-16,1 0 0 0,2 0 32 0,1 1 0 15,3-3 0-15,1 0 0 0,3-1 64 0,5-2 32 16,0 0 0-16,7-2 0 0,4 5-192 0,1-3-32 16,4-4-128-16,1-1 192 0,4-3-192 0,5 1 176 15,1-3-176-15,6 0 160 0,1-1-32 0,4 0 0 16,4-1 0-16,6 3 0 0,0 2-128 0,5-1 160 15,4 3-160-15,1 0 160 0,3 1 0 0,3 1 0 0,2-1 0 16,3 0 0-16,1 1 48 0,2-1 16 0,2 2 0 0,2-2 0 16,2-1 32-16,0 0 0 0,-3-2 0 0,0 1 0 15,-2-3-48-15,-1-2 0 0,0-1 0 0,-2 1 0 16,0 0-208-16,0-5 0 0,-1 1 0 0,-3-3 0 31,-5-3-2048-31,-3-3-416 0,0 1-80 0</inkml:trace>
  <inkml:trace contextRef="#ctx0" brushRef="#br0" timeOffset="31793.916">8041 13267 25167 0,'0'0'1104'0,"0"0"240"0,0 0-1072 0,0 0-272 16,0 0 0-16,6-9 0 0,-1 3 560 0,3 1 48 16,-8 5 16-16,9-3 0 0,-9 3 304 0,11-3 64 15,1 0 16-15,1 1 0 0,0 0-208 0,5 1-32 16,0 0-16-16,3 1 0 0,4 1-304 0,0-1-64 16,6-2-16-16,1 2 0 0,2 1-368 0,0-1 144 0,3-4-144 15,2 1 0-15,-1 2 0 0,1 1-256 0,-6 0 32 0,0 0 0 31,-1-1-688-31,-4 1-144 0,-2 2-32 0,-5 1-8448 0,-5-1-1712 0</inkml:trace>
  <inkml:trace contextRef="#ctx0" brushRef="#br0" timeOffset="32020.126">7835 13630 28559 0,'-7'-3'2544'15,"7"3"-2032"-15,0 0-512 0,0 0 0 16,0 0 1904-16,0 0 272 0,9 7 64 0,4 0 16 0,4 1-1488 0,0-5-320 16,1 2-48-16,5-2-16 0,4 1 128 15,5-1 0-15,5-3 16 0,3-2 0 0,1 0-208 0,4-2-64 16,2-3 0-16,0 2 0 0,-2-2-256 0,1-1 0 16,-1-3 0-16,-1 0 0 15,-1-1-240-15,-1 4-144 0,-2 1-48 0,1-1 0 16,-2-1-2384-16,-4 4-464 0</inkml:trace>
  <inkml:trace contextRef="#ctx0" brushRef="#br0" timeOffset="35413.876">12176 13249 9215 0,'0'0'400'0,"0"0"96"0,0 0-496 0,0 0 0 15,0 0 0-15,0 0 0 0,0 0 3120 0,0 0 528 16,3 9 96-16,-3-9 32 0,0 0-2368 0,0 0-480 16,4 6-96-16,-4-6 0 0,0 0 304 0,10-7 64 15,-1 0 16-15,-2-3 0 0,-2-1-272 0,4-4-48 16,-1-1-16-16,3-2 0 0,4 3-416 0,0-5-80 15,1-2 0-15,0-2-16 0,-1-2-224 0,1 1-144 16,-1 6 192-16,0-1-192 0,-2-3 128 0,0 0-128 16,-2 1 0-16,1 2 0 0,-1 2 192 0,1 1-192 0,-3-1 192 15,1 3-192-15,-1 6 0 0,-1 1 0 0,0-1 0 0,-1 4 0 16,-7 5 0-16,7-4 0 0,-7 4 0 0,0 0 0 16,0 0 0-16,10 7 0 0,-3 2 0 0,-2 0 160 15,0 2-160-15,-2 2 0 0,-1 1 0 0,-1 5 0 16,-1 3 0-16,-1 4 0 0,-2 4 0 0,-1 3 0 15,0 4 0-15,-2 2 0 0,-1 0 0 0,-1-1 0 16,0-2 0-16,-2 0 0 0,0-3 0 0,-1 3 128 16,-1-1 48-16,1 1 0 0,2-2 0 0,-2 0 0 15,1 0 16-15,0-2 0 0,0-3 0 0,4-3 0 16,-1-1-192-16,3-5 0 0,0-1 144 0,2-2-144 16,2-2 0-16,0-1 0 0,1 1 0 0,0-4 0 15,-1-3-368-15,0-8-80 0,0 0-32 0,8 7 0 16,1-4-1680-16,0-2-336 0,1-2-64 0</inkml:trace>
  <inkml:trace contextRef="#ctx0" brushRef="#br0" timeOffset="35827.139">11767 13850 28559 0,'0'0'2544'0,"0"0"-2032"0,0 0-512 0,0 0 0 15,7-4 1152-15,-1-2 144 0,3 1 32 0,1 0 0 16,6 2-1136-16,3-1-192 0,3 3 0 0,5-3-144 15,-1 0 592-15,3 1 128 0,0-2 32 0,2 3 0 16,0 0 16-16,2 2 0 0,4 0 0 0,0-1 0 16,-1 1-176-16,0 0-48 0,1 0 0 0,1 0 0 15,-2-1-208-15,1 1-64 0,-2 0 0 0,-3 1 0 16,-2-2-128-16,-4 1 0 0,-2 0 0 0,0 1 0 16,-1 0 0-16,1 0 0 0,-1-1 0 0,-1 0 0 15,0-1-1392-15,0 0-208 16,1 0-32-16,-6-2-9008 0,2 1-1808 0</inkml:trace>
  <inkml:trace contextRef="#ctx0" brushRef="#br0" timeOffset="36744.935">13663 13686 13823 0,'4'-8'608'0,"-4"8"128"0,0 0-592 0,10-8-144 0,-1-1 0 0,1 4 0 16,1 1 3504-16,-4 1 656 0,3 0 144 0,0 0 32 0,-1 2-3424 15,2 4-672-15,-2 0-240 0,2 1 144 16,1 4 240-16,-2 0 64 0,1 3 0 0,0 0 0 0,1 1-48 0,-2 0 0 16,1 1 0-16,1 1 0 0,-1 4-96 0,1 1-32 15,-1 2 0-15,1 2 0 0,-1 2 64 0,0 5 16 16,0 0 0-16,-1 3 0 0,-1 2 96 0,-1 0 32 16,-3 1 0-16,-2 0 0 0,-1-2 48 0,-3 1 16 15,-2-5 0-15,-3 0 0 0,-3-1-160 0,-4-2-16 16,-1 2-16-16,-2-4 0 0,-3 0 112 0,-1-2 32 15,-3 1 0-15,-1-5 0 0,-4-2-288 0,0-2-48 16,-4-3-16-16,-2-3 0 16,-4-2-1776-16,2-4-352 0,1-3-80 0,-3-5-16 0</inkml:trace>
  <inkml:trace contextRef="#ctx0" brushRef="#br0" timeOffset="38131.401">6664 4750 11967 0,'0'0'1072'0,"0"0"-864"16,9 3-208-16,-9-3 0 0,10 3 704 0,-2 2 112 16,3 0 16-16,-1-1 0 0,-10-4-400 0,8 2-80 15,-8-2-16-15,10 4 0 0,-10-4 416 0,0 0 80 0,8-1 0 16,-8 1 16-16,0 0 160 0,0 0 16 16,10 0 16-16,-10 0 0 0,0 0-80 0,4-8 0 15,-4 8-16-15,4-11 0 0,-2 0-272 0,-4-2-48 0,-4-1-16 0,2-1 0 16,-2-1-224-16,1 1-32 0,-3-1-16 0,-2 0 0 15,-2-3 48-15,0 2 0 0,1-3 0 16,-2 0 0-16,-4-1 112 0,1 2 16 0,-4 1 16 0,1 0 0 16,-1-1-80-16,-1 2-32 0,1 0 0 0,-2 2 0 15,-3-2-224-15,0 1-32 0,-1-2-16 0,-3 1 0 16,-2 0-144-16,2 1 128 0,0 0-128 0,-2-2 128 16,-4-3-128-16,1 1 0 0,-4 3 0 0,1 2 128 15,0 1-128-15,-2-1 0 0,-2-1 0 0,-3 5 0 16,-1 3 0-16,0 2 0 0,0-2 0 0,1 5 128 15,0 3-128-15,1 0 0 0,4 1 0 0,-6 1 0 16,-2 0 0-16,0 1 0 0,-1 1 0 0,1 3 0 16,2 3 0-16,1 1 0 0,3 1-144 0,2 2 144 0,1 1 0 15,1 1 0-15,3 2-128 0,-2 2 128 0,1-4 0 16,1 3-128-16,1 2 128 0,2 1 0 0,0 1-144 0,0 2 144 16,0 3 0-16,1-1-144 0,2 3 144 0,3 2 0 15,1 3 0-15,3 0-128 0,1 1 128 0,1 0 0 16,0 0-144-16,3 0 144 0,1 2 0 0,-1 0-176 15,2 2 176-15,0 0-128 0,-1 1 128 0,3 2-192 16,1 2 192-16,5 2-192 0,1 0 192 0,5-1-160 16,1-2 160-16,3 0-160 0,-1 1 160 0,5-1 0 15,3 0 0-15,2 1 0 0,2-1 0 0,4 0 0 16,1 1 0-16,3-5 0 0,1-3 0 0,5-3 0 16,-2 1 0-16,8-2 0 0,2-4 0 0,0-1 0 0,1-1 0 15,5-7 0-15,4-3 0 0,-1-3 0 0,-3-1 0 0,3-2 0 16,2-1 0-16,1-3 0 0,-1 0 160 0,7-3-160 15,3-4 176-15,1-5-176 0,-1-6 192 0,-2 2-192 16,-1 2 176-16,0-2-176 0,1-7 160 0,1 1-160 16,1-4 144-16,-2-2-144 0,-4-1 128 0,1-2-128 15,-1 0 176-15,1-3-48 0,-3-5-128 0,-1-2 192 16,-3-3 0-16,-2-1 0 0,0-6 0 0,-6-2 0 16,0-3 32-16,-7 0 0 0,-6-3 0 0,-3 1 0 15,-7 0 16-15,-4-1 0 0,-2-3 0 0,-4 1 0 16,-5 3 64-16,-3 5 16 0,0 6 0 0,0 3 0 15,-5 5 64-15,1 5 0 0,-1 3 16 0,0 2 0 16,-3 0-256-16,1 4-144 0,1 6 160 0,2 1-160 16,-1 2-1360-16,-1 3-368 0,1 0-80 0</inkml:trace>
  <inkml:trace contextRef="#ctx0" brushRef="#br0" timeOffset="39976.289">14594 13030 17503 0,'0'0'768'0,"0"0"176"16,0 0-752-16,0 0-192 0,0 0 0 0,0 0 0 15,-6-9 0-15,0 2 160 0,6 7-160 0,-3-4 160 0,3 4 208 0,0 0 32 16,0 0 16-16,0 0 0 16,0 0 160-16,0 0 16 0,0 0 16 0,0 0 0 0,-2-9 192 0,2 9 32 15,0 0 16-15,0 0 0 0,12-11 0 0,-1 1 0 16,2 0 0-16,3 3 0 0,3 0-336 0,2 1-80 15,1-1-16-15,1-1 0 0,4 3-224 0,-1 0-32 16,1 2-16-16,1 1 0 0,1-5-144 0,-4 4 192 16,1 6-192-16,-2 1 192 0,1 3-64 0,-3 1 0 15,-1-1 0-15,-5 4 0 0,-3 4 80 0,-5 0 16 16,-5 1 0-16,-5 2 0 0,-5 3-224 0,-2 1 144 16,-5 2-144-16,-1 1 128 0,-4-5-128 0,-3 2 160 15,-3-1-160-15,0 0 160 0,0-1-16 0,2-3 0 16,1-3 0-16,3 0 0 0,2 0 48 0,3-3 0 15,1-4 0-15,4 0 0 0,2 0-192 0,5 0 0 16,2-7 0-16,0 0 0 0,4 8 0 0,6-1-192 0,0 2 32 0,3 0 16 16,2 0 144-16,2 0-208 0,5 0 80 0,-1 4 128 15,4 3-160-15,0 3 160 0,-1 1 0 0,0-1-144 16,1 1 144-16,-2 4 0 0,-2 1 0 0,-2 1-128 16,-2-1 128-16,-5 1 0 0,-5 0 0 0,-1-1 128 15,-4 4 96-15,-4-4 32 0,-6-3 0 0,-1 0 0 16,-3 0 240-16,-5-1 48 0,-9-2 16 0,-2-2 0 15,-3-1 112-15,-4-1 32 0,-2 2 0 0,-2-5 0 16,1-5-160-16,-1 0-32 0,0 2 0 0,1-6 0 16,-1-3-272-16,3 0-64 0,6-2-16 0,6-2 0 15,5-3-1312-15,6-1-272 0,8-2-48 0,3-2-9424 16,0-3-1888-16</inkml:trace>
  <inkml:trace contextRef="#ctx0" brushRef="#br0" timeOffset="40474.802">15916 12638 31327 0,'-8'-3'2784'0,"-1"-1"-2224"0,9 4-560 0,-10 4 0 15,-4-2 448-15,0 2-32 0,0 5 0 0,-1 0 0 16,-2 0-224-16,0 5-32 0,-2 6-16 0,-1 1 0 16,1 0 48-16,1 2 16 0,-1 2 0 0,-2 6 0 15,0 3-64-15,-2 6-16 0,-3 4 0 0,-1 7 0 16,0 4-128-16,0 4 160 0,-1 1-160 0,0-1 160 15,4 1-160-15,3-5 0 0,4-6 0 0,2 4 0 16,4-1 0-16,5-6 0 0,4-5 0 0,0-6 0 16,2-4-384-16,3-4 0 0,2-5 0 0,4-2 0 15,3-8-368-15,3-2-80 0,3-1 0 16,2-6-16-16,3 0-1072 0,4-5-224 0,0-2-32 16</inkml:trace>
  <inkml:trace contextRef="#ctx0" brushRef="#br0" timeOffset="40829.961">16044 13042 6447 0,'-8'-5'576'0,"4"3"-576"0,4 2 0 0,-3-6 0 16,3-2 5504-16,-1 1 976 0,1 0 208 0,0 7 32 16,0 0-5600-16,9-2-1120 0,2 1-240 0,0 1-32 15,2-3 272-15,0 2 0 16,2 1 176-16,1 2-176 0,-1 0 224 0,0 3-64 0,0 2-16 0,-3 7 0 15,-1 3-144-15,-2 4 0 0,-2 3 0 0,-5 3 0 16,-3 1 0-16,-2 2 0 0,-5 2 0 0,0 3 0 16,-6 1 192-16,0 3-64 0,0 1 0 0,-4 4 0 15,1 2 64-15,-3-4 0 0,0-7 0 0,2-3 0 16,3-2 240-16,1-3 48 0,0-5 16 0,7-3 0 16,0-4 0-16,6-1 0 0,4-2 0 0,4-3 0 15,2-4-496-15,3-2 0 0,3-3 0 0,3-1 0 0,4-1 0 16,0-2 0-16,2 0 0 0,4-1 0 0,0-1-256 0,3 0 48 15,2 2 16-15,1 0 0 0,-2-2 0 16,-1 2 16-16,0 1 0 0,-2 1 0 16,-1-1-1088-16,-2 1-208 0,-1 3-64 0,-4-2-11920 15</inkml:trace>
  <inkml:trace contextRef="#ctx0" brushRef="#br0" timeOffset="41236.221">16987 13221 28559 0,'-11'-8'2544'0,"0"2"-2032"0,-1 0-512 0,1 3 0 15,-4 0 624-15,4 2 16 0,0-1 16 0,0 5 0 16,-3 0-528-16,-1 1-128 0,-3 1 0 0,-1 2 0 15,0 3 160-15,-2 4 48 0,-1 0 16 0,0 2 0 16,1 2 48-16,-1 1 16 0,2 3 0 0,2 0 0 16,2 1-96-16,2 1 0 0,1 0-16 0,6 0 0 15,1 1-176-15,4-2 192 0,2 1-192 0,2-1 192 16,2-1-192-16,1-3 0 0,3-3 0 0,2 0 0 16,2-2 128-16,-1-3-128 0,3 0 0 0,1-3 128 0,0-4-272 15,1-1-64-15,3-2-16 0,2-1 0 16,0-3-1584-16,3-2-320 0,0-4-64 0,4-1-16 15</inkml:trace>
  <inkml:trace contextRef="#ctx0" brushRef="#br0" timeOffset="41509.866">17312 13224 25791 0,'-8'-11'2304'0,"0"4"-1856"15,-2 4-448-15,1 1 0 0,0-1 3008 0,1 3 496 16,-1 2 96-16,-1 4 32 0,-2 4-3120 0,-4 2-512 16,-1 0-336-16,-1 3 48 0,2 4 160 0,0 2 128 0,2-3-192 15,1 3 192-15,2 0-224 0,2 1 64 0,2 2 16 0,5-2 0 32,2 0-320-32,6-4-64 0,0-5-16 0,6 2 0 15,5-1-224-15,5-3-64 0,4-8 0 0,2-1 0 0,0 1 464 0,2-3 96 0,2 0 16 0,1-7 0 16,1-6 256-16,-2 0 0 0,-3 0 176 0,-1 0-176 15,-3-1 320-15,-3-1-32 0,-4-1-16 16,-4 1 0-16,-2 3 368 0,-4-3 64 0,-5 0 0 0,-4 1 16 16,-3 0 288-16,-3 0 48 0,-4-1 16 0,-3 0 0 15,-4 2-432-15,0 2-64 0,-6 1-32 0,0 5 0 16,-3-1-544-16,-1 4 0 0,0 0 0 0,0 2 0 16,2 3-976-16,1 1-304 0,2-1-64 15,-1 1-9968-15,4 3-1984 0</inkml:trace>
  <inkml:trace contextRef="#ctx0" brushRef="#br0" timeOffset="41854.506">17841 13070 37487 0,'-6'-11'1664'0,"6"11"336"0,0 0-1600 0,-7-4-400 15,2 0 0-15,-4 4 0 0,-1 0 0 0,-1 0 0 16,-1 2 0-16,-2 1 0 0,-2 1-128 0,1 3 128 15,1 2 0-15,-1 0 0 0,-1-1-160 0,-1 3 160 16,0 3-208-16,2 0 80 16,3-1-256-16,5-1-32 0,2 3-16 0,3-2 0 15,4 0-448-15,3-1-80 0,2-1-32 0,4 2 0 0,1 0 544 0,2 2 128 0,-5-2 0 0,6 1 16 16,1-1 592-16,0 3 112 0,-4 0 32 0,-1 1 0 16,0-2 128-16,-4 1 16 0,-4 0 16 0,-3-3 0 15,-4-1 0-15,-1-1 0 0,-5 0 0 0,-1-1 0 16,-2 0 160-16,-5-1 16 0,-4-6 16 0,-4 2 0 15,-1 0-416-15,2 0-96 0,-4-3-16 0,3-2 0 16,1-2-256-16,2-3-272 0,3-2 48 0,4-3 16 31,3-4-2896-31,6-2-576 0</inkml:trace>
  <inkml:trace contextRef="#ctx0" brushRef="#br0" timeOffset="42177.152">18555 12520 36735 0,'-8'-14'1632'0,"5"6"336"0,3 8-1584 0,1-7-384 16,-1 7 0-16,0 0 0 0,0 0-128 0,0 0-128 15,0 0 0-15,0 0-16 0,-7 11 272 0,-1 4 0 16,-2 4 0-16,-2 6 0 0,-2 6 128 0,-3 6 64 15,-1 5 32-15,0 2 0 0,-3-2-80 0,0 4-16 16,1 4 0-16,-3 0 0 0,1 2 0 0,-2 3 0 16,2 3 0-16,1 0 0 0,1 0-128 0,4-8 128 15,4-5-128-15,4-5 128 0,5-5-128 0,-1-1 0 0,6-4 144 16,2-5-144-16,3-5 128 0,2-3-128 0,2-4 160 16,3-2-160-16,2-5 0 0,3-1-160 0,0-7 0 0,1-1 0 31,0 0-1808-31,0-5-352 0,-3-9-80 0,-2 0-11904 0</inkml:trace>
  <inkml:trace contextRef="#ctx0" brushRef="#br0" timeOffset="42356.291">17885 13164 28559 0,'2'-7'2544'15,"1"1"-2032"-15,3-3-512 0,5 3 0 16,5 2 3152-16,3-2 544 0,1 2 96 0,5-3 32 15,3 3-3072-15,9-1-624 0,5-5-128 0,10-1 0 16,3-1 128-16,2-1 0 0,-1 1 16 0,-1 2 0 0,-3 1-144 0,1-2-224 16,0-2 48-16,-7 1 16 15,-5 1-2400-15,-4 0-464 0,0 0-112 0,-5 0-12480 16</inkml:trace>
  <inkml:trace contextRef="#ctx0" brushRef="#br0" timeOffset="42740.818">18949 12034 11967 0,'0'0'1072'0,"0"0"-864"0,0 0-208 0,11 1 0 15,2 1 5840-15,5 6 1136 0,4 3 208 0,-3 5 48 32,-3 3-6128-32,4 2-1104 0,3 3-464 0,0 7 16 0,1 6 304 0,-1 1 144 0,-1 1-160 0,-2 3 160 15,0 6 0-15,-5 2 0 0,-2 4 0 0,-4 8 0 16,-4 6 0-16,-3 1 0 0,-4 2 128 0,-1-2-128 16,-6 0 224-16,-2 1-64 0,-5 0-16 0,-1-3 0 15,-4-4 128-15,0-4 32 0,-4-4 0 0,-1-2 0 16,2-5 304-16,-1-1 64 0,2-7 16 0,-3 1 0 15,0-4-176-15,2-5-48 0,3-4 0 0,1-4 0 16,0-1-272-16,3-3-48 0,-4-2-16 0,2-6 0 16,0-5-608-16,-3-1-128 0,0-2-32 15,2-6-11648-15,-4-5-2352 0</inkml:trace>
  <inkml:trace contextRef="#ctx0" brushRef="#br0" timeOffset="43998.394">20278 12150 25391 0,'-9'-16'1120'0,"3"9"240"0,-4 0-1088 0,0 3-272 0,-1-1 0 0,0 3 0 15,-2 2 0-15,-3 2-192 0,-1 3 16 0,-3 3 16 16,-1 4 528-16,-2 9 96 0,-6 5 32 0,-1 3 0 15,2 5 16-15,-3 5 16 0,-2 5 0 0,1 4 0 16,-1 4-176-16,-3 7-32 0,0 9-16 0,1 0 0 16,4 5-128-16,-1 0-32 0,-1-1 0 15,5 1 0-15,0 2 64 0,3-3 16 0,4-4 0 0,6-4 0 0,4-6 0 16,6-6 0-16,3-4 0 0,5-3 0 0,1-2 32 0,5-5 0 16,0-1 0-16,5-6 0 0,6-3-256 0,1-1 0 15,2-7 0-15,1-2 0 16,1-3-320-16,-2-2-144 0,3-2-48 0,2-6-13504 15</inkml:trace>
  <inkml:trace contextRef="#ctx0" brushRef="#br0" timeOffset="44325.031">20221 12796 2751 0,'0'0'128'0,"3"-12"16"0,0-3-144 0,6 4 0 0,2 4 0 0,6 0 0 15,-2-4 7696-15,6 1 1520 0,3 1 288 0,3 1 64 16,-1 4-7840-16,3 2-1552 0,-4 2-320 0,1 3-64 16,2 7 208-16,-5 3 0 0,0 2-160 0,-6 4 160 15,-4 4 0-15,-7 4 0 0,-2 0-144 0,-8 5 144 16,-7 3 0-16,-7 6-160 0,-11 4 160 0,-6 7-128 15,-6 2-64-15,-5 0 0 0,-5-2 0 0,1-2 0 16,1-7 64-16,1-1 0 0,-2-1 0 0,8-5 0 16,1-6 544-16,10-3 112 0,10-4 32 0,1-1 0 0,4-5-96 15,6 0-16-15,3-2 0 0,5-3 0 0,2-3-224 16,8-4-48-16,3-1-16 0,5-1 0 0,5 2-160 0,3-3 0 16,6-1 0-16,3-2 0 0,3-1 0 0,0 0 0 15,-1-2-128-15,2 0 128 0,-2-1-176 0,3-1 48 16,-1-1 0-16,2 2 0 15,-2 1-1168-15,-1 3-240 0,-1-1-32 0,-2 0-8832 16,-2 0-1760-16</inkml:trace>
  <inkml:trace contextRef="#ctx0" brushRef="#br0" timeOffset="44668.806">21110 12960 37775 0,'-21'-13'1664'0,"6"7"368"0,0 4-1632 0,0 2-400 0,-3 2 0 0,0 2 0 16,-4 4-160-16,0 3-112 0,0 2-32 0,2 2 0 16,0 1 0-16,0 0 0 0,5 2 0 0,4 0 0 15,2 0 16-15,2 0 0 0,-1-3 0 0,5 4 0 16,3 1-128-1,5 0-32-15,3 0 0 0,0-1 0 0,-1 1 96 0,3 0 16 0,2-1 0 0,0 2 0 16,-1-1 336-16,-1 3 0 0,2 2 0 0,-2 1 0 16,-6-2 192-16,0 1 16 0,-1 3 0 0,-3-2 0 15,-4 1 128-15,-1-4 32 0,-4-5 0 0,0 0 0 0,-1-2 320 16,-2 2 64-16,-2-3 16 0,-3-2 0 0,-2-4-320 0,-2-2-48 16,-6-5-16-16,5 0 0 0,-1-4-384 0,3-1-144 15,2-5 0-15,-2-1-11056 16,1-2-2192-16</inkml:trace>
  <inkml:trace contextRef="#ctx0" brushRef="#br0" timeOffset="44951.992">21478 12966 38703 0,'0'0'3440'0,"-8"8"-2752"0,0-4-560 0,0 7-128 16,-1 4 528-16,-1 7 80 0,-1 3 16 0,-2 5 0 31,-6 6-928-31,4 2-176 0,3 2-32 0,-2-1-16 0,-1 0 528 0,0-1-128 0,2 1 128 0,-2 0 0 16,0 3-320-16,1-1 0 0,-1 2 0 0,3-5 0 15,2-3-2496 1,2-5-512-16,2-7-112 0</inkml:trace>
  <inkml:trace contextRef="#ctx0" brushRef="#br0" timeOffset="45282.306">21846 13126 22111 0,'-16'9'976'0,"5"0"208"0,-2 2-944 0,-2 6-240 15,-2 6 0-15,-3 3 0 0,-2 0 3040 0,1 3 560 16,2 0 112-16,-3 3 32 0,0 3-3056 0,0 0-688 16,3 1 0-16,1-4 0 0,3-3 0 0,2-6 0 15,4-4 128-15,1-4-128 0,4-2 224 0,4-13-48 16,0 0-16-16,0 0 0 0,0 0-160 0,12-4 192 16,3-8-192-16,2-7 192 0,3-5-192 0,2-6 0 15,2 0-160-15,2 2 160 0,-1 0-144 0,5 0 144 16,2-1-128-16,-1 0 128 0,2-1 0 0,1 0 0 15,-1 1 0-15,0 6 0 0,-3 6 0 0,-3 2 0 16,-5 3 0-16,-1 3 0 0,-1 7 144 0,-5 4 112 0,0 5 32 0,-7 7 0 16,0 8-288-16,-6 3 128 15,-1 2-128-15,-2 5 0 0,-1 3 0 0,-7 5 0 0,-3 3-160 0,-3 5 160 16,-3 6-304-16,-2-3 64 0,-1-6 16 16,1-6 0-16,2-6-32 0,4-4 0 0,2-8 0 0,2-5 0 31,0-3-128-31,4-3-48 0,6-10 0 0,0 0-9696 0,0 0-1952 0</inkml:trace>
  <inkml:trace contextRef="#ctx0" brushRef="#br0" timeOffset="45686.17">22844 12443 18431 0,'-6'-17'816'0,"4"6"160"0,2-1-784 0,0 2-192 16,0 1 0-16,0 9 0 0,2-8 3088 0,-2 8 576 15,0 0 112-15,0 0 32 0,0 0-2976 0,0 0-608 16,0 0-224-16,-6 7 176 0,-3 4 64 0,0 3 16 16,-5 4 0-16,-3 4 0 0,-5 5 224 0,0 7 48 15,0 4 16-15,-4 5 0 0,-1 3-160 0,-3 6-16 16,-1 5-16-16,3 2 0 0,-1 3-128 0,4 0-32 15,2 3 0-15,4-2 0 0,0-4-64 0,7-1-128 0,0-6 176 16,5-5-176-16,3-6 336 0,4-3-32 0,2-4-16 0,5-2 0 16,1-4-64-16,3-1-16 0,1 0 0 0,3-4 0 15,2-2-208-15,4-5 0 0,3-10-192 0,0 1 192 32,2 1-512-32,3-6 16 0,2-4 0 0,-1-6 0 15,-7-3-1424-15,2 1-272 0,1 0-64 0,-4-3-16 16,-3-2-480-16,-4 1-112 0,0-7-16 0,-8 5 0 0</inkml:trace>
  <inkml:trace contextRef="#ctx0" brushRef="#br0" timeOffset="45904.78">22073 13129 32255 0,'-12'-16'2864'0,"4"6"-2288"0,4 0-576 0,2 2 0 0,2 8 1280 0,0 0 128 15,3-7 48-15,-3 7 0 0,12 1-1456 0,3 2 0 16,2 2-256-16,10 0 32 0,8-1 448 0,2 1 96 15,4 0 0-15,7-1 16 0,6 0-16 0,1 2-16 16,-1 0 0-16,2-2 0 0,2-5-304 0,-1-2 160 16,-5 1-160-16,-2-1 128 15,-4-1-1024-15,-5-5-192 0,-9-4-64 0,-4-1-9776 16,-6 1-1952-16</inkml:trace>
  <inkml:trace contextRef="#ctx0" brushRef="#br0" timeOffset="46214.724">23046 11859 20271 0,'11'-11'896'0,"0"7"192"0,3-2-880 0,4 5-208 0,5 8 0 0,3 3 0 16,2 4 4080-16,2 5 768 0,1 3 144 0,0 3 48 16,0 4-4112-16,-4 5-928 0,1 4 0 0,-4 7 0 15,-1 6 0-15,0 4-144 0,-2 2 144 0,-3 6-128 16,-4 0 128-16,-3 10-128 0,-3 10 128 0,-4 0-128 0,-6 2 128 16,-5 5 0-16,0 3 160 0,-4-2-160 15,0-1 208-15,-2-3-48 0,2-8-16 0,-3-1 0 0,0-3 240 16,-2-1 32-16,-1-5 16 0,-4-4 0 0,0-8 16 0,-3-4 16 15,-4-3 0-15,1-5 0 0,-2-4-464 0,-3-3 0 16,-3-3 0-16,-2-5 0 16,-4-5-1552-16,0-4-416 0,0-9-80 0</inkml:trace>
  <inkml:trace contextRef="#ctx0" brushRef="#br0" timeOffset="46462.807">21096 12355 51599 0,'-2'-10'4592'0,"1"2"-3680"0,1 8-720 0,0 0-192 31,2-8-896-31,-2 8-192 0,0 0-64 0,0 0 0 16,0 0-1408-16,0 0-304 0,0 0-48 0</inkml:trace>
  <inkml:trace contextRef="#ctx0" brushRef="#br0" timeOffset="47386.794">4898 12246 17503 0,'0'0'1552'0,"-7"-2"-1232"0,7 2-320 0,0 0 0 15,0 0 1520-15,0 0 240 0,0 0 48 0,0 0 16 16,0 0-1184-16,0 0-256 0,0 0-32 0,9 6-16 16,2-3-96-16,2 0-32 0,2 1 0 0,6-1 0 15,7 1 144-15,4 0 32 0,2-2 0 0,2 2 0 16,3-3 0-16,1 0 0 0,1-1 0 0,5 0 0 0,5-1-64 0,2 1 0 15,2 1 0-15,-1-1 0 0,2 0 144 16,1-1 32-16,0 0 0 0,1-2 0 0,2 3 32 16,1-2 16-16,3-2 0 0,-2 3 0 0,-3 1-272 0,-3-1-48 15,-3-1-16-15,1 0 0 0,-1-5-208 0,-6 3 128 16,-2 1-128-16,-2-1 0 16,1 2-2288-16,-3 0-544 0</inkml:trace>
  <inkml:trace contextRef="#ctx0" brushRef="#br0" timeOffset="47999.866">9465 12274 6447 0,'-11'0'576'0,"2"-2"-576"0,2-2 0 0,7 4 0 0,0 0 4368 0,0 0 768 0,0 0 160 0,0 0 16 16,0 0-3840-16,0 0-784 0,0 0-160 0,9 2-16 15,4-4-192-15,6 1-48 0,4-1 0 0,7 1 0 16,6 0 304-16,5 0 48 0,4-6 16 0,2 3 0 15,5 1-128-15,3-3 0 0,-1-2-16 0,10 2 0 16,7 0-176-16,-1 1-48 0,-4-3 0 0,-2 1 0 16,5-2-16-16,0-1 0 0,-3 0 0 0,0 2 0 15,1 1 64-15,-3 1 16 0,-1-1 0 0,-2 3 0 16,1 3-176-16,-1 0-32 0,1-2-128 0,-5 3-10528 16,-2 3-2208-16</inkml:trace>
  <inkml:trace contextRef="#ctx0" brushRef="#br0" timeOffset="49791.846">23794 13486 23951 0,'-12'-9'1056'0,"12"9"224"15,-9-5-1024-15,3-1-256 0,6 6 0 0,0 0 0 16,-4-6 1056-16,4 6 160 0,0 0 16 0,0 0 16 16,0 0-864-16,0 0-160 0,0 0-32 0,6 4-16 0,4 2 352 0,1 2 80 15,0 5 16-15,1-1 0 0,2 0-192 16,0 4-48-16,-2 5 0 0,2 2 0 0,0 8-64 0,-1 0-32 16,0 2 0-16,-1 3 0 0,-5 5 0 0,-3 2 0 15,-1-1 0-15,-6 4 0 0,-2 5 128 0,-5 0 32 16,-4-1 0-16,-6-5 0 0,-5-7 0 0,-4-4 0 15,-8-1 0-15,-6-2 0 0,-12-3-64 0,-2-4-16 16,-3-3 0-16,-2-3 0 0,-1 1-128 0,-3-1-32 16,-3-2 0-16,3-3 0 15,10-3-1344-15,7-2-272 0,2-1-48 0</inkml:trace>
  <inkml:trace contextRef="#ctx0" brushRef="#br0" timeOffset="51902.972">8432 5471 9215 0,'-14'-3'816'0,"5"3"-656"16,1 3-160-16,-1-4 0 0,-1-4 832 0,1-1 144 15,0 0 32-15,0 4 0 0,0-1-688 0,0 2-128 16,-2-1-16-16,-2-1-16 0,1 2 240 0,-2-3 48 16,-1 1 16-16,0 1 0 0,-3 1 48 0,1 3 16 15,-3 1 0-15,1-3 0 0,0-4 48 0,2 1 16 16,2 3 0-16,1 0 0 0,3-2 128 0,3 1 32 15,1 1 0-15,-1 0 0 0,8 0 32 0,0 0 16 16,0 0 0-16,0 0 0 0,0 0-480 0,0 0-80 0,0 0-32 0,10 7 0 16,1-3 224-16,6 3 32 0,7-3 16 0,9 0 0 15,8-3 240-15,4 2 48 0,2-3 16 0,5 0 0 16,2-1-240-16,3-2-48 0,2-3-16 16,3 1 0-16,1 1-256 0,-3 1-48 0,-3 0-16 0,0-4 0 15,-3-3-160-15,1 3 192 0,-5 3-192 0,2 0 192 16,1-1-192-16,-4 3 0 0,-4-2 144 0,-4 3-144 15,-4 1 0-15,-4 2 128 0,-4 1-128 0,-5-3 0 16,-3 1 0-16,-5 2 144 0,-3-1-144 0,-5-1 0 16,-8-1 192-16,0 0-64 0,0 0 0 0,-11 4-128 15,-5 2 208-15,-6 1-64 0,-6-2-16 0,-7 3 0 16,-7-1-128-16,-10 3 0 0,-8-1 0 0,-2 2 0 16,1 1 0-16,-1-2-144 0,2-3 144 0,-4-1 0 15,-3 1 0-15,-3-1 0 0,2 5 128 0,-1-4-128 0,2-5 160 0,2 0-160 16,-2 1 160-16,1 0-160 0,0 0 240 0,4 2-48 15,3 1-16-15,7-1 0 0,5-2 32 0,5-1 16 16,8-3 0-16,2 0 0 0,3 1-16 0,6 0 0 16,4 0 0-16,3 0 0 0,5 0-208 0,2 0 144 15,9 0-144-15,0 0 128 0,0 0-128 0,0 0 0 16,15-3 0-16,4-1 0 0,9 1-192 0,5-1 192 16,8-1-192-16,7-3 192 0,7-3-160 0,11 2 160 15,10 2 0-15,3 0-144 0,3 1 144 0,-1 0 0 16,3 1 0-16,-1 3 0 0,1 5 0 0,-3-3 0 15,-2-3 0-15,-4 3-128 0,1 0 128 0,-4 2 0 16,-3 3 0-16,-8 0 0 0,-6-5 0 0,-5 0 0 0,-7-1 0 0,-6 1 0 16,-4 1 128-16,-5 2-128 0,-4 1 128 0,-8-1-128 15,-8-3 128-15,-8 0-128 0,9 3 160 0,-9-3-160 16,0 0 144-16,-12 9-144 0,-7-1 128 0,-5 2-128 16,-4 1 192-16,-7-1-32 0,-4 0-16 0,-5 2 0 15,-8 3 16-15,-9 0 0 0,-8 0 0 0,0 1 0 16,-4-2-32-16,2-1-128 0,-2-3 192 0,2 1-64 15,2 0-128-15,6-1 0 0,3 0 0 0,7-1 128 16,9 0-128-16,7-2 0 0,5 2 0 0,5-2-11376 16,4-3-2256-16</inkml:trace>
  <inkml:trace contextRef="#ctx0" brushRef="#br0" timeOffset="56191.651">14853 15243 23951 0,'0'0'1056'0,"0"0"224"0,0-10-1024 0,3 0-256 15,5 1 0-15,2-1 0 0,2 0 736 0,3 2 96 0,2-4 0 16,1 1 16-16,3 0-592 0,3 0-128 0,3-3-128 0,3 3 176 15,-1 1-176-15,2 4 128 0,-1-3-128 0,-1 6 128 16,0 1-128-16,1 2 160 0,-3 3-160 0,1 2 160 16,0 4-160-16,-3 4 128 0,-1 3-128 0,-7 5 128 15,-3 3-128-15,-5 4 192 0,-1 2-192 0,-5 3 192 16,-5 3-192-16,-5 3 160 0,-4-2-160 0,-6 3 160 16,-5 1 32-16,-1-2 0 0,-6 0 0 0,1 0 0 15,-3-1 128-15,-1-3 48 0,-2-2 0 0,2-3 0 16,0-4 544-16,2-4 112 0,4-3 32 0,5-3 0 15,0 0-144-15,5-3-16 0,1-3-16 0,7-3 0 16,2-1-624-16,6-6-112 0,0 8-16 0,0-8-128 16,10 3 144-16,8 0-144 0,5 1 0 0,0-1 144 0,3-1-144 15,3 0 0-15,3-3 0 0,1 3 128 0,1 1-128 16,1 1 0-16,1-3 0 0,2 1 0 0,1 0 0 0,0 0 0 16,-1-1 0-16,-2 0 0 0,-2-1 0 0,-5-1-192 15,-2-2 0-15,-4 2 16 16,-3-1-2640-16,-4-2-544 0,1-6-96 0,-2-2-32 0</inkml:trace>
  <inkml:trace contextRef="#ctx0" brushRef="#br0" timeOffset="56523.008">16167 15256 3679 0,'-20'1'160'0,"6"-1"32"0,-3 0-192 0,-1 5 0 0,-1 3 0 0,-1 3 0 16,-2 0 7616-16,-1 3 1472 0,-2 0 288 0,-2 2 64 15,-3 4-7584-15,3 1-1536 0,0 2-320 0,1 1 0 16,1 1 0-16,0-1 0 0,3 1 144 0,1 0-144 16,5 2 160-16,1-2-160 0,5-1 192 0,2-1-192 15,3 0 192-15,4 3-64 0,3-1 0 0,2-1-128 16,0-3 0-16,3-1 0 0,3-5 0 0,2-4 0 15,1 0 0-15,3-3-224 0,4 1 16 0,1-6 0 32,0-5-1200-32,5-1-256 0,7-3-32 0,0-2-8480 0,0-1-1680 0</inkml:trace>
  <inkml:trace contextRef="#ctx0" brushRef="#br0" timeOffset="56882.43">16596 15308 35583 0,'-14'-7'1584'0,"5"5"320"0,-1 3-1520 0,1 2-384 15,-4 4 0-15,-1 1 0 0,-4 0 0 0,0 3 0 16,-7 5 0-16,0 3-192 0,0-1 192 0,-2 3 0 16,5 1 128-16,2 1-128 0,1 0 192 0,3-2-48 15,3-2 0-15,4 0 0 0,1-2-144 0,3 2 0 16,4-1 0-16,3-6 128 0,6-4-128 0,5-1 0 0,5 0 0 0,5-4 128 15,6-3-128-15,2-3 0 0,4-3 0 0,0-3 0 16,1-4 0-16,-2-2-192 0,0-3 64 0,-1-1 128 16,-1 1 0-16,-2-1 0 0,-3-1 0 0,-2 3 0 15,-5 0 448-15,-2 0 16 0,-4 2 0 0,-2 1 0 16,-5 0 288-16,-4-1 48 0,-3 0 16 0,-1 2 0 16,-2 0-48-16,-6 3 0 0,-4 2 0 0,-6 1 0 15,-2 1-544-15,0 4-224 0,-5-1 176 0,3 2-176 16,0-1-1024-1,3 4-288-15,1 3-64 0,3-2-16 0,0-1-1760 16,5 0-368-16</inkml:trace>
  <inkml:trace contextRef="#ctx0" brushRef="#br0" timeOffset="57167.374">17417 15136 35007 0,'0'0'3120'0,"-8"-4"-2496"15,0-2-496-15,1 2-128 0,-2 4 768 0,-1 0 144 16,-2 3 32-16,-3 0 0 0,-5 2-752 0,-3 1-192 16,-6 2 0-16,6 1 0 0,4 0 0 0,1 1 0 15,-1 1 0-15,3 0 0 0,3 4 0 0,3 0 0 16,-2 0-192-16,5-1 192 0,2 0-352 0,3 2 48 16,1-3 16-16,3 3 0 0,0 2 32 0,5 1 16 15,-1 1 0-15,2-3 0 0,-5 0 240 0,5-1-144 16,1 3 144-16,-1-2-128 0,-3 0 128 0,1-1 0 15,-2 1 128-15,-1-1-128 0,-6 0 256 0,1-1 0 0,0 1-16 16,-4-3 0-16,-2-1 240 0,1 0 48 0,-4-1 16 16,-4 0 0-16,-1-2 0 0,-2-1 0 0,0-1 0 15,-3-1 0-15,-5-3-288 0,-1-3-48 0,-2-3-16 16,-3-1 0-16,-3 1-400 0,4-2-96 0,1-5-16 0,2-2 0 31,2-3-3040-31,5 0-608 0</inkml:trace>
  <inkml:trace contextRef="#ctx0" brushRef="#br0" timeOffset="57490.381">17860 14611 32415 0,'-2'-9'1440'0,"2"9"288"0,0 0-1376 0,0 0-352 16,0 0 0-16,0 0 0 0,0 0 0 0,0 0 0 16,0 0 0-16,0 0 0 0,-9 9 432 0,-1 4 112 15,-1 1 32-15,-1 3 0 0,-2 5-96 0,0 4-16 16,-2 2 0-16,-1 5 0 0,-3 6 64 0,1 4 16 16,1 3 0-16,-1 3 0 0,-2 3-112 0,2 2-32 15,3 2 0-15,-1 0 0 0,2-1-240 0,1-4-160 16,5-6 192-16,4-3-192 0,4-5 176 0,4-3-176 15,2-2 160-15,4-5-160 0,4-7 192 0,2-1-64 16,5-3-128-16,2-3 192 0,2-1-192 0,5-4 0 0,2-5 0 16,2-1 0-1,1-1-384-15,-2-3-192 0,-5-5-16 0,-1-1-16 16,-5-3-1280-16,-2-3-256 0,-4-1-48 0,-4-3-7856 0,-2-1-1552 0</inkml:trace>
  <inkml:trace contextRef="#ctx0" brushRef="#br0" timeOffset="57758.749">17294 15236 42095 0,'0'0'1856'0,"5"-11"400"15,4 0-1808-15,4 0-448 0,4 1 0 0,5 3 0 0,0-3 0 16,4 2-256-16,3 0 16 0,5 3 16 16,3-5 432-16,6 2 96 0,5 1 16 0,6-1 0 0,8-1-80 0,-2-1-16 15,-2 0 0-15,-2 1 0 16,-3 1-384-16,-2-2-80 0,0 1-16 0,-4-1 0 15,-3-1-1904-15,-4 2-384 0,-5 2-80 0,-5-2-13552 16</inkml:trace>
  <inkml:trace contextRef="#ctx0" brushRef="#br0" timeOffset="58103.078">14868 14467 38639 0,'-31'-2'1712'0,"12"3"352"0,-3 3-1648 0,0 3-416 0,-3 5 0 0,1 4 0 15,0 0 0-15,-2 10 0 0,-4 2 0 0,0 7 0 16,-1 5 0-16,5 7 0 0,0 6 0 0,-1 9 0 16,-1 8 0-16,1 6 0 0,1 2 160 0,2 8-160 15,-1 6 0-15,7 1 0 0,3-4 0 0,3 0 0 16,3-3 0-16,7 1 0 0,8-6 0 0,4-6-144 16,6-6-48-16,7-4 0 0,7-2 0 0,4-5 0 15,5-7-304-15,11-5-64 0,7-8-16 0,7-6 0 16,2-8-1328-16,11-3-272 0,5-4-48 15,8-6-7024-15,4-9-1408 0</inkml:trace>
  <inkml:trace contextRef="#ctx0" brushRef="#br0" timeOffset="58497.182">18358 14475 34143 0,'0'0'1520'0,"0"-8"304"0,2 1-1456 0,-2 7-368 0,0 0 0 0,9-5 0 16,1 2 0-16,-2 1-208 0,1 1 16 0,0 3 16 15,-1 2 176-15,3 2 144 0,-1-3-16 0,0 4-128 16,1 4 384-16,-1 4-16 0,1 4-16 0,0 3 0 16,-3 2-32-16,1 6-16 0,-1 5 0 0,0 6 0 15,-2 4-32-15,-3 6 0 0,-1 8 0 0,-4 4 0 16,-5 6 32-16,-4 4 0 0,-2 3 0 0,-3 6 0 16,-4 1-48-16,-2-2 0 0,-6-4 0 0,1-7 0 15,-2-4-80-15,0-4-32 0,-1-5 0 0,1-4 0 0,2-9 16 16,1-5 0-16,4-3 0 0,2-7 0 0,3-6-160 15,3-4-144-15,-1-7 144 0,4-4-208 16,0-4-2368-16,11-4-480 0,0 0-80 0</inkml:trace>
  <inkml:trace contextRef="#ctx0" brushRef="#br0" timeOffset="59018.603">18905 14298 34143 0,'0'0'1520'0,"-3"-7"304"0,3 7-1456 0,0 0-368 0,0 0 0 0,0 0 0 16,0 0 0-16,0 0-128 0,4-10 0 0,2 4 0 15,1 1 304-15,2 0 64 0,3-1 16 0,4 1 0 16,0-3 32-16,5 1 16 0,4 1 0 0,3-1 0 16,-3 1-304-16,4 0 0 0,3 1 0 0,-1 0 0 15,-2 4 0-15,-1 1 0 0,-2 3 0 0,-5 2 0 16,-3-1 0-16,-5 4 0 0,-3 2 0 0,-7 1 0 16,-3 3 0-16,-3 4 0 0,-8 1-128 0,-4 0 128 15,-3 2 0-15,-4-1 0 0,-5-2 0 0,-3-1 160 0,-1 1 32 16,2-3 0-16,2-3 0 0,4 1 0 0,1-2 288 15,6-3 64-15,7-1 16 0,2-3 0 0,7-4-320 16,0 0-64-16,0 0-16 0,10 6 0 0,3-1-160 16,3 1-192-16,1-1 32 0,6 4 16 0,7 2 144 0,-1 2 0 15,0 3 0-15,-2 0 0 0,0 2 0 0,-4 2-128 16,-3 2 128-16,-5 0 0 0,-4 1 0 0,-4 0 0 16,-5-1 0-16,-4 3 0 0,-4 0 416 0,-4 0 16 15,-5-2 0-15,-5 0 0 0,-4-1 144 0,-4-1 16 16,-4-5 16-16,-5-1 0 0,-1-4-160 0,-2-2-16 15,1 1-16-15,2-4 0 0,3-7-416 0,3-3 0 16,4-1 0-16,5-4 0 16,4-3-1840-16,4-1-400 0,5 0-64 0,7-3-14768 0</inkml:trace>
  <inkml:trace contextRef="#ctx0" brushRef="#br0" timeOffset="59650.192">20368 14398 13823 0,'0'0'1216'0,"4"-5"-960"15,-4 5-256-15,6-6 0 0,1 1 1472 0,-1-2 240 0,-2-1 48 16,0 3 16-16,-4 5-544 0,7-6-96 0,-4 1-32 0,-1-1 0 16,-2 6 96-16,0 0 16 15,0 0 0-15,0 0 0 0,-4-7-416 0,-2 0-80 0,6 7-16 0,-7-3 0 16,-3 2-208-16,0 4-48 0,-3 2-16 0,-2 4 0 15,-1 2-304-15,-5 6-128 0,0 1 128 0,-3 8-128 16,-2 1 272-16,-2 7-16 0,-4 5-16 16,-3 1 0-16,-6 3 128 0,1 7 16 0,3 7 16 0,0 6 0 15,-4 6-80-15,2 3 0 0,1 0-16 0,3 8 0 16,2 4-128-16,0 0-32 0,2-4 0 0,6-3 0 16,3-6-144-16,5 0 160 0,5-2-160 0,3-5 160 15,6-4 16-15,6-5 0 0,8-3 0 0,3-5 0 16,2-5-512-16,3-4-112 15,3-3 0-15,4-7-16 0,6 0-2064 0,4-5-416 16,5-3-64-16</inkml:trace>
  <inkml:trace contextRef="#ctx0" brushRef="#br0" timeOffset="60284.285">20429 15201 33231 0,'-12'0'1472'0,"12"0"304"0,-6-5-1424 16,6 5-352-16,0 0 0 0,0 0 0 16,3-8-512-16,5 0-192 0,1 2-16 0,2-2-16 0,2-3 736 0,5-1 0 15,7-3 0-15,1 3 0 0,3 1 176 0,1 1-176 16,-2 3 160-16,1-1-160 0,1 1 0 0,-4 2 0 15,2 4 0-15,-4 1 0 0,-3 1 0 0,-4 3 128 16,-2 2-128-16,-4 5 0 0,-4 3 192 0,-1 3-48 16,-4-2-16-16,-4 5 0 0,-6 0-128 0,-4 3 0 15,-3 3 144-15,-2 2-144 0,-3-1 128 0,-2 4-128 0,-6 2 128 16,-1-1-128-16,-2-1 176 0,-1-2-48 16,0-2 0-16,1-1 0 0,-1-1 288 0,3 0 48 0,6-3 16 15,2-1 0-15,1-2-64 0,5 0-16 0,4-4 0 16,4 1 0-16,2-4-144 0,5 0-16 0,3-2-16 0,6 2 0 15,4-1-80-15,2-1-16 0,1-3 0 0,5-2 0 16,3 1-128-16,3-3 0 0,-1-3 0 0,1-2 0 16,3-2 0-16,0 1-176 0,-1-5 176 0,3 0-128 15,1-1-16-15,2 1 0 0,4-2 0 0,-3 2 0 32,-4-1-272-32,-1 0-48 0,-4 0-16 0,-2 1 0 0,-4 2-2288 0,-3-1-464 15,-1 0-96-15</inkml:trace>
  <inkml:trace contextRef="#ctx0" brushRef="#br0" timeOffset="60684.156">21633 15163 30399 0,'-5'-10'1344'0,"-1"4"288"0,0 2-1312 0,-2 0-320 16,0-1 0-16,-2 2 0 0,-3 0 0 0,-3 3 0 15,-4 3 0-15,-1 1 0 0,-5 0 0 0,-2 4 144 16,-4 1-16-16,0 1-128 0,1 2 560 0,2 1 0 16,-2 0 0-16,1 2 0 0,2 0-128 0,2 0-32 0,3 1 0 15,5-2 0-15,2-1 32 0,5 1 0 0,2-3 0 16,7 2 0-16,3 2-432 0,4-1 0 0,0 0 0 0,4 1 0 15,3 3-208-15,3-1-32 0,2-2 0 0,1 0 0 16,2-1 240-16,4 2-192 0,-5-1 192 0,3 2-192 16,-2-3 192-16,-2 0 0 0,-2 0 0 0,-1 0 0 15,-3-2 0-15,-6 0 0 0,0 0 0 0,-6 0 0 16,-4-1 416-16,-3 0-32 0,-6 0 0 0,2 0 0 16,1-1 240-16,-7 0 32 0,-9 0 16 0,-2 0 0 15,1-5-288-15,-1 1-64 0,-1-2-16 0,1-1 0 16,3-3-304-16,1-2 128 0,-1-1-128 0,7-2 0 15,2-1-1648-15,3-2-432 16,2 0-96-16,8 0-13248 0</inkml:trace>
  <inkml:trace contextRef="#ctx0" brushRef="#br0" timeOffset="61025.074">21873 15276 14735 0,'-4'-7'1312'0,"-2"3"-1056"16,6 4-256-16,-10-1 0 0,3 2 2336 0,-2-1 416 0,9 0 64 0,-8 3 32 16,-1 3-2144-16,3-1-416 15,-3 1-96-15,1 0 0 0,-3 2 704 0,0 4 128 0,-2 2 48 16,0 5 0-16,1 4-112 0,-2 1 0 0,2 3-16 0,0 1 0 15,0 3-176-15,1 1-16 0,0 3-16 0,1-1 0 16,-1-1-256-16,2 1-48 0,3-2-16 0,-1-2 0 16,4-4-416-16,1-2 0 0,0-1 0 0,2-5 0 31,1-1-464-31,2-5-176 0,2-5-48 0,2-1 0 16,2-1-3056-16,3-7-608 0</inkml:trace>
  <inkml:trace contextRef="#ctx0" brushRef="#br0" timeOffset="61437.909">22167 15430 37599 0,'-13'11'1664'0,"3"-1"352"0,0 3-1616 0,0 5-400 15,-2 0 0-15,1 3 0 0,-2 2-208 0,-1-1-128 16,2 0-32-16,-2 0 0 0,1-2 368 0,2-3 0 15,1-4 0-15,0-3 0 0,2-3 192 0,8-7-32 16,0 0-16-16,0 0 0 0,0 0 48 0,0 0 16 16,5-10 0-16,0-3 0 0,5-4-208 0,1-1 0 15,4-3 0-15,5-1 0 0,1 0 0 0,3 0-128 16,-2-1 128-16,6 2-208 0,4 0 208 0,-4 3 0 16,-2 0 0-16,1 5-144 0,2 2 144 0,-2 3 0 15,-3 3 0-15,-3 2-128 0,-2 7 256 0,-2 4 48 16,-3 5 16-16,-2 5 0 0,-5 6 0 0,-2 5 16 0,-2 2 0 0,-4 2 0 15,-4 2-208-15,-2 2 0 0,-2 1 0 0,-3 3 0 16,-4-2 0-16,-1 0 128 0,2-6-128 0,-1-4 0 16,0-1 0-16,2-6 0 0,3-5 0 0,1-2 0 31,5-5-496-31,0-4-144 0,-3-2-16 0,8-4-16 16,0 0-2768-16,6-8-544 0</inkml:trace>
  <inkml:trace contextRef="#ctx0" brushRef="#br0" timeOffset="61708.092">22970 14828 38015 0,'-8'-10'1680'0,"8"10"352"15,0 0-1632-15,-8 6-400 0,2-2 0 0,-3 5 0 0,-1 3 0 0,-4 6-320 16,-3 4 48-16,-4 3 16 0,-1 0 256 0,-1 6 128 15,-1 4-128-15,-2 3 192 0,-2 1 0 0,4 6 0 16,1 2 0-16,1 3 0 0,1 3 64 0,1 2 0 16,3-2 0-16,2-3 0 0,3 0-128 0,3-4-128 15,2-2 176-15,2-5-176 0,5-6 0 0,2 1 0 16,4-4 0-16,1-4 0 0,2-3 0 0,4-6 0 16,1-2 0-16,5-4 0 0,0 1 0 0,4-4-192 15,3-4 192-15,1-3-192 16,3-2-240-16,0-2-32 0,-2-3-16 0,1 1 0 15,-4-7-992-15,0-3-192 0,-4-1-32 0,-1-2-8288 0,-3-3-1664 16</inkml:trace>
  <inkml:trace contextRef="#ctx0" brushRef="#br0" timeOffset="61910.317">22399 15314 40543 0,'0'0'1792'0,"11"-4"384"0,2-2-1744 0,6 2-432 0,4 2 0 0,7 1 0 16,1 0 0-16,8 0 0 0,5 1 0 0,4-3 0 0,5 3 0 16,1-3 0-16,3-2 0 0,0-2 0 15,0 0-208-15,-4-1 80 0,-4 1 128 0,-6 0-208 16,-8 3-1328-16,-5 0-256 0,-9-2-48 0,-3-1-16 16,-1 1-1664-16,-4 1-352 0</inkml:trace>
  <inkml:trace contextRef="#ctx0" brushRef="#br0" timeOffset="63815.906">23318 14550 17503 0,'-15'-12'768'0,"6"5"176"0,-1-1-752 0,2 2-192 0,1-3 0 0,1 4 0 16,6 5 1936-16,0 0 368 0,0 0 64 0,0 0 0 15,0 0-1552-15,0 0-320 0,0 0-64 0,0 0-16 16,9 5-64-16,-2 2-16 0,-7-7 0 0,9 12 0 16,3 3 80-16,-1 2 16 0,-1 0 0 0,1 2 0 15,2 1-192-15,-2 3-48 0,1 3 0 0,-1 6 0 16,-1 6 80-16,0 4 16 0,0 8 0 0,-3 3 0 15,0 1 0-15,-4 3 0 0,2 4 0 0,-2 5 0 16,-3 5-32-16,-1 0 0 0,-1-2 0 0,-1-1 0 16,0 0 0-16,-2 1 0 0,-1-2 0 0,0-1 0 15,-5-1 256-15,-4-3 32 0,-2-3 16 0,-2-2 0 16,-3-6-160-16,-3-1-16 0,-9-1-16 0,1-4 0 16,1-2-128-16,-1-7-32 0,-3-5 0 0,3-2 0 0,2-3-16 15,1-5 0-15,5-7 0 0,4-5 0 16,0-3-992-16,4-2-208 15,3-5-32-15,2-6-10096 0,-1-7-2032 0</inkml:trace>
  <inkml:trace contextRef="#ctx0" brushRef="#br0" timeOffset="64359.516">23728 14650 34207 0,'-20'-13'1520'0,"6"5"304"0,-3 0-1456 0,4 1-368 0,5-1 0 0,-1 0 0 16,3 2 0-16,6 6 0 0,0 0 0 0,0 0 0 16,11-8 192-16,6 2-16 0,1 2-16 0,4 3 0 15,5-1-160-15,1 2 0 0,-2 0 0 0,2 2-176 16,-1 1 176-16,0 2 0 0,-4 2 160 0,-1 3-160 16,-5 2 0-16,-1 2 0 0,-5-1 0 0,-6 3 0 15,-5 1 0-15,-2 0-208 0,-4 2 32 0,-3 0 16 0,-7 1 160 0,0 0 0 16,-2 1 0-16,0-2 0 0,-2-4 0 0,1 1 0 15,-2-4 0-15,5-1 0 0,0 1 208 0,5-2-16 16,-1 1-16-16,7-4 0 0,5-7-176 0,0 0 192 16,0 0-192-16,0 0 192 0,11 6-192 0,1 0 0 15,1-2 144-15,1 4-144 0,3-1 128 0,0 2-128 16,0 0 160-16,-2 3-160 0,0 4 0 0,-3 0 128 16,-6 3-128-16,-1-2 0 0,-3 2 256 0,-4 0 0 15,-2 1 0-15,-3-1 0 0,-8 0 128 0,0-1 48 16,-2-3 0-16,-6 0 0 0,-1-1-32 0,-6-2 0 15,0-2 0-15,-1 0 0 0,0-4-80 0,2-1 0 16,1-1-16-16,3-5 0 16,3-7-1008-16,4-2-208 0,4-3-48 0,4-2-10560 0,2-1-2112 15</inkml:trace>
  <inkml:trace contextRef="#ctx0" brushRef="#br0" timeOffset="65291.424">23631 12097 23727 0,'-32'-16'1040'0,"13"9"240"0,1-1-1024 0,-2 0-256 15,2 2 0-15,1 0 0 0,-1 2 528 0,4 2 64 0,2 2 16 0,2 0 0 16,0-1 32-16,10 1 0 0,0 0 0 0,0 0 0 16,0 0-96-16,0 7-16 0,4 3 0 0,4 1 0 15,1 1 16-15,5 3 0 0,5 1 0 0,6 5 0 16,7 3 48-16,6 4 16 0,2 2 0 0,6 3 0 15,4 0-336-15,1 3-64 0,0 0-16 0,6 1 0 16,4 2-48-16,1 3-16 0,1-1 0 0,1 8 0 16,1 5-128-16,-1-1 0 0,-4-4 144 0,-1 3-144 15,0 1 208-15,-3 2-16 0,2 1-16 0,-1 3 0 16,-6 2-176-16,-4-3 0 0,-5-4 0 0,-3-3-176 16,-5 2 176-16,1-2 0 0,0 1 0 0,-5-2 128 15,-7 0-128-15,1-2 144 0,2 0-144 0,-2-2 160 16,0-6 16-16,-4 2 0 0,-2-5 0 0,0-1 0 0,1-4 0 15,-4-1 0-15,-3 0 0 0,-1 0 0 0,0 1-176 16,-2-3 160-16,-4-5-160 0,1-1 160 0,-2-1-32 0,-2-1 0 16,-2-5 0-16,-1-1 0 0,-2-3 64 0,0-1 16 15,-1 1 0-15,1-5 0 0,3-7 0 0,-5 9 0 16,1 0 0-16,1-2 0 0,3-7-208 0,-5 4 144 16,5-4-144-16,0 0 128 0,-6 6-128 0,1-2 0 15,-3-1 144-15,8-3-144 0,-5 7 0 0,2-1 128 16,-6 1-128-16,4 0 0 0,5-7 160 0,-9 6-32 15,0 1-128-15,-3-1 192 0,1 3-192 0,-1-1 0 16,3-1 0-16,-1 1 0 0,-2 3 128 0,-3 3-128 16,-1-2 0-16,2 0 144 0,1 4-144 0,-2 1 160 15,-3 6-160-15,-1 0 160 0,1 3-32 0,-3 4-128 16,-1 4 192-16,-3 4-64 0,-2 2 0 0,-5 6-128 0,-2 5 192 16,-9 7-64-16,-4 9 0 0,-2 5-128 0,-5 4 192 0,2-1-64 15,-3 1 80-15,1 3 16 0,0 7 0 0,-1-4 0 16,-2-2 80-16,-1-3 16 0,1-1 0 0,-1 6 0 15,3 1-160-15,1 0-32 0,5-5 0 0,-5 3 0 16,0 2-128-16,-3-1 160 0,4-3-160 0,0-2 160 16,5-2-160-16,5-1 0 0,5 0 0 0,5-2 0 15,4-4 0-15,5-4 0 0,7-9 0 0,3-5-176 16,4-8-1120 0,4-5-240-16,6-5-32 0,6-5-16 0,1-7-2096 0,5-9-416 0</inkml:trace>
  <inkml:trace contextRef="#ctx0" brushRef="#br0" timeOffset="69087.655">14276 10225 1839 0,'-5'-3'160'0,"5"3"-160"0,-7 0 0 0,7 0 0 16,-9 2 2112-16,4-1 400 0,-3-1 80 0,8 0 16 15,0 0-1584-15,0 0-320 0,-6 3-64 0,6-3-16 16,0 0 96-16,0 0 32 0,0 0 0 0,0 0 0 15,0 0 112-15,0 0 32 0,-7 2 0 0,7-2 0 16,0 0-96-16,0 0-16 0,0 0 0 0,0 0 0 16,0 0-224-16,0 0-48 0,0 0-16 0,6 10 0 15,-6-10-96-15,6 9-16 0,4-4 0 0,2 0 0 16,0-3 0-16,4-2-16 0,0-1 0 0,4 0 0 0,3 0 80 16,2-2 0-16,4-1 16 0,2 1 0 0,1 1-208 0,4-2-64 15,2 0 0-15,0-2 0 0,1 0-64 0,-1 2 0 16,0 2-128-16,2-1 192 0,1-1-192 0,2-1 176 15,6 2-176-15,1 0 160 0,1-2-160 0,4 0 192 16,-2-1-192-16,2 2 192 0,-1 0-64 0,4 0-128 16,6-3 192-16,2 2-64 0,2 2 48 0,-1-2 0 15,-2 1 0-15,3-2 0 0,0 0-16 0,3 0 0 16,1 1 0-16,-2 1 0 0,-2 1 0 0,3-2 0 16,0-4 0-16,4 2 0 0,1 2 0 0,0-1 0 15,-2 1 0-15,1-2 0 0,-1-1 0 0,5 1 0 16,4-2 0-16,-4 1 0 0,-3-1-32 0,3 1-128 15,2-2 192-15,3 1-64 0,1 0 0 0,-5 1-128 16,-2-1 192-16,2-2-64 0,2 2-128 0,1-1 0 0,2 0 0 16,-1 0 0-16,-4 1 128 0,5-1-128 0,5 4 128 0,-4-3-128 15,-2-1 272-15,-2 1-16 0,-1-4-16 0,1 4 0 16,0 3 0-16,-1-1 0 0,-2-1 0 0,0 3 0 16,0 0-48-16,0 1 0 0,4-3 0 0,-5 4 0 15,-3 0-64-15,0 1 0 0,0 1-128 0,1-1 192 16,2 0-64-16,-2 0-128 0,-2 2 176 0,0 0-176 15,-1 0 128-15,5 0-128 0,3-2 0 0,0 0 0 16,-2 2 0-16,1 0 0 0,1-1 0 0,-2-1 0 16,0 0 128-16,-3 2-128 0,-4 1 0 0,1-1 0 15,4 0 0-15,-5-1 0 0,-6 0 0 0,0 0 0 16,1 0 160-16,-3 3-32 0,-4-1 0 0,3 1 0 0,2 2 32 16,1-2 0-16,-1-1 0 0,-1-1 0 0,-3-1-160 0,4 1 160 15,1 1-160-15,2-1 160 0,1 0-160 0,-2 0 0 16,-1 0 144-16,-3 0-144 0,-1-1 0 0,3-1 0 15,-1-2 0-15,0 3 128 0,-1 1-128 0,-1 0 0 16,-4-1 0-16,-3 1 128 0,0 2-128 0,0 1 128 16,0-1-128-16,2 0 128 0,1-2-128 0,-4 0 0 15,-6-1 0-15,-1 2 0 0,2 3 0 0,-2-1 0 16,0-1 0-16,2-1 0 0,-2 1 0 0,-1-2 0 16,-2-1 0-16,-2 1 0 0,-1 0 0 0,-5 0 0 15,0-1 0-15,1 1 128 0,-4-1-128 0,1 0 0 16,1 0 0-16,-2 1 0 0,-5 0 0 0,2 0 128 15,0-4-128-15,-2 3 0 0,0-1 0 0,-6 2 0 0,0-1 0 16,-4 0 128-16,-1 1-128 0,0 0 0 0,-4 0 128 0,0 0-128 16,-1 0 0-16,-1 0 128 0,-2-1-128 0,-2 0 0 15,1 1 128-15,-1 0-128 0,-7 0 128 0,10 1-128 16,-10-1 0-16,6 1 0 0,-6-1 0 0,0 0 128 16,0 0-128-16,0 0 0 0,9 2 0 0,-9-2 0 15,0 0 0-15,0 0 0 0,0 0 0 0,0 0 0 16,0 0 0-16,0 0 0 0,0 0 0 0,0 0 0 15,0 0 0-15,0 0 0 0,0 0 0 0,0 0 0 16,0 0 0-16,0 0 0 0,0 0 0 0,0 0 0 16,0 0-208-16,0 0-64 0,0 0-16 0,0 0-11616 15,0 0-2304-15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0:27.3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5340 15579 16575 0,'0'0'736'0,"0"0"160"0,1-6-720 0,-1 6-176 0,4-10 0 0,4 2 0 16,-1 5 528-16,3-4 80 0,3 0 16 0,3-1 0 15,4 0-192-15,5 2-48 0,1-1 0 0,2 2 0 16,3-5 80-16,1 3 16 0,0-1 0 0,5 2 0 15,1-1-96-15,3 1 0 0,6-1-16 0,0 3 0 16,4-3-176-16,4 1-48 0,-2 3 0 0,4-2 0 16,0 0-144-16,3 0 0 0,2-1 0 0,6 0 128 0,2-1-128 15,2 0 0-15,-2 0 0 0,6-3 128 0,8 1-128 16,-1-1 0-16,2 0 144 0,-1-1-144 16,-1-1 0-16,5 1 144 0,4 1-144 0,-1 0 0 0,-1-1 128 0,3 3-128 15,-2 2 0-15,3-1 0 0,0-1 144 16,1 3-144-16,0 5 0 0,3-2 144 0,2-1-144 0,0-1 160 15,0 0-160-15,3 2 160 0,0 2-160 0,-1-2 192 16,-5-1-192-16,7 1 192 0,3-2-192 0,1-1 192 16,-4 0-192-16,2-1 192 0,0 2-192 0,1-1 0 15,-1-1 144-15,1 2-144 0,0 1 0 0,-1-1 128 16,4-1-128-16,-3-1 0 0,1 2 0 0,0 0 0 16,1-1 0-16,-1-1 0 0,-2 2 0 0,4 1 128 15,1 2-128-15,-3-1 0 0,-7 2 0 0,3 0 0 16,2 0 0-16,-5 3 0 0,-5 1 0 0,2-1 0 0,3 1 0 15,-2-1-128-15,-5 1 128 0,1 1 0 0,0 0 0 16,2-1 0-16,1 0 0 0,-3 1 0 0,-3-1 128 16,6 0-128-16,3 1 0 0,-5-2 0 0,-2-1 0 0,3 1-128 15,1 3 128-15,-1-2 0 0,-5 0 0 0,1 0 0 16,-6 0 0-16,3 2 0 0,1-4 0 0,-2 0 0 16,-3 0 0-16,0 2 0 0,-2-1 0 0,1-1 0 15,0-2 0-15,0 0 0 0,-3 0 0 0,3 0 0 16,-2 4 128-16,0-1-128 0,-1 0 128 0,-4 2-128 15,-5 1 0-15,5 2 0 0,-1 0 0 0,1 0 0 16,-1 2 128-16,-1-1 16 0,0-6 0 0,1 2 0 16,2-1 48-16,0 3 0 0,-2-2 0 0,0 1 0 0,0 0-192 15,2-2 0-15,-2-2 0 0,0 2 0 16,-3 2 0-16,0-1 0 0,-1 1 128 0,-1-3-128 0,4-3 0 0,-2 0 0 16,-2 2 0-16,-4-1 128 15,-1-3-128-15,-1-2 0 0,0-2 0 0,1 3 0 0,1 2 128 0,-4 0-128 16,-2-3 0-16,0 1 128 0,-1-1 160 0,1 0 32 15,3 2 0-15,0 0 0 0,-2 0-96 0,-5-1-16 16,-3 1 0-16,-1-1 0 0,2-1-16 0,-1 0 0 16,1 1 0-16,1 3 0 0,-2 3-48 0,0 0-16 15,-1-2 0-15,0 0 0 0,-3 0-128 0,4-1 128 16,0 0-128-16,1 1 128 0,-2 0-128 0,1 0 0 16,-6 1 0-16,2-3 0 0,-5-2 0 0,4 1 0 15,2 0 0-15,-2-1 0 0,-5 0 0 0,0 1 0 16,0 0 0-16,0 1 0 0,-6 0 0 0,-3-2 0 0,-1 0 160 15,-1 2-160-15,-1-1 208 0,-3 1-64 16,-2 0-16-16,-3 3 0 0,-1-2 128 0,-4 2 0 0,-6-2 16 16,-1-2 0-16,-2 4-80 0,3 1 0 0,-6-2-16 0,1 2 0 15,-9-3-176-15,10 3 192 0,-2 0-192 0,-8-3 192 16,0 0-192-16,0 0 0 0,0 0 0 0,0 0 0 16,0 0 0-16,0 0-256 0,0 0 64 0,0 0 16 31,0 0-464-31,-4 10-112 0,4-10-16 0,-12 6-8560 0,0-2-1712 0</inkml:trace>
  <inkml:trace contextRef="#ctx0" brushRef="#br0" timeOffset="2086.094">21166 9257 24879 0,'-12'-4'2208'0,"1"1"-1760"16,2 1-448-16,0 1 0 0,2 0 560 0,7 1 16 16,0 0 16-16,0 0 0 0,0 0 0 0,0 0 0 15,0 0 0-15,16-2 0 0,0-3-240 0,7 1-48 0,6-2-16 16,6-1 0-16,6-1 96 0,5 0 0 0,5 1 16 0,3-1 0 16,1-3-32-16,2 0-16 0,3-2 0 0,5 4 0 15,5 1-48-15,-1 1-16 0,2 2 0 0,2-1 0 16,-3-4-48-16,4 3-16 0,7 1 0 0,1 0 0 15,-2-4-80-15,3 0-16 0,0 1 0 0,0 3 0 16,-2 6-128-16,-3-1 128 0,-6-5-128 0,-5 4 128 16,-3 0-128-16,-5 2 160 0,-6-1-160 0,-1 0 160 15,-2 1 32-15,-4 2 16 0,-7 1 0 0,-5-2 0 16,-5-2 0-16,-5 3 0 0,-6 2 0 0,-2 2 0 16,-3 1-80-16,-5-2-128 0,-8-5 176 0,0 0-176 15,0 0 176-15,-8 10-176 0,-4 0 160 0,-6-2-160 0,-5 0 176 16,-5 2-176-16,-8 1 192 0,-4 1-192 0,-8 0 208 0,-4-1-64 15,-2-1-16-15,-5 3 0 0,-2 3-128 0,-6-3 0 16,-8-3 0-16,-1 2 0 0,-3 1 0 0,0-1 0 16,-1-2 0-16,-2 1 0 0,-2-1 0 0,1-1 0 15,-1 0 0-15,3-3 0 0,2-1 0 0,-3 1 0 16,-1 0 0-16,3-2 0 0,6-2 0 0,1 3 0 16,1-1 144-16,5 2-144 0,4-3 0 0,3 1 0 15,3 3 0-15,9-3 0 0,4-3 0 0,6 1 0 16,7-1 0-16,5 0 0 0,2-1 0 0,6-1 0 15,5 0 0-15,5-1 0 0,8 2 128 0,0 0-128 16,0 0 160-16,0 0-160 0,0 0 128 0,11-3-128 16,5-1 0-16,6-2 144 0,3 1-144 0,7-2 0 0,5 1 0 15,7-3 0-15,4 1 0 0,4 0 0 16,7 6 0-16,2-3 0 0,2-1 0 0,5 1 160 0,5 0-160 16,4 1 160-16,5-2-160 0,-3 2 0 0,-3 1 144 15,1-3-144-15,0-2 0 0,3 1 144 0,1 3-144 0,-5 1 0 16,-8 0 128-16,-2-2-128 0,-1-1 0 0,-1 3 0 15,-5 0 0-15,-3 3 0 0,-4 0 0 0,-7-1 0 16,-5-1 0-16,-5 2 0 0,-7 3 0 0,-1-2 0 16,-6-2 0-16,-3 1 0 0,-4 1 0 0,-4 1 0 15,-10-2 0-15,0 0-176 0,0 0 32 0,0 0 0 16,0 0-144-16,-13 4-32 0,-1-2 0 0,-3 1 0 16,-3-1 144-16,-2 1 32 0,-2 0 0 0,-6 0 0 15,-3-3 16-15,-3-1 0 0,0-1 0 0,1 2 0 16,-2 2-288-16,0-2-48 0,2-2-16 0,0 2 0 15,3 3-416-15,5 0-64 0,1-3-32 16,5 0-8960-16,3 0-1792 0</inkml:trace>
  <inkml:trace contextRef="#ctx0" brushRef="#br0" timeOffset="4902.968">14005 11111 16575 0,'0'0'1472'0,"0"0"-1168"0,0 0-304 0,0 0 0 16,0 0 256-16,0 0 0 0,1-6 0 0,-1 6 0 16,0 0-256-16,0 0 160 0,0 0-160 0,-2-8 128 0,0 0 128 0,0 2 0 15,-7-1 16-15,3 2 0 0,-1-2 176 0,0 1 48 16,-7 0 0-16,1-1 0 0,-3 0-112 0,-2 1 0 16,-1-2-16-16,-4 1 0 0,1-1-368 0,-5-1 144 15,-3-1-144-15,0 0 0 0,-4-2 208 0,0-1-64 16,-4 0-16-16,-4 0 0 0,-5-1-128 0,-2 1 0 15,0-2 0-15,-4 1-176 0,-8 0 176 0,1 0 0 16,-4-4 0-16,-4 3 0 0,-5 1 0 0,-3 2 0 16,-1 0 160-16,-5-1-160 0,-5 2 256 0,-1 0-32 15,-2 0-16-15,-4 2 0 0,-4-2-80 0,-3 0-128 16,-3-2 176-16,-6 5-176 0,-3 2 128 0,-1 1-128 16,-3-3 0-16,-1 4 0 0,-6-3 0 0,2 3 0 15,-1 1 0-15,-1-1 0 0,-6-4 0 0,4 3 0 16,2 0 0-16,-1 1 0 0,-2 0 0 0,1 1 0 0,-3-2 0 15,3 3 0-15,0 2 0 0,0 0 0 0,-2-3 0 0,1 2 0 16,-2 1 0-16,-2 1 0 0,-3-1 0 0,4 0 0 16,3 0 144-16,0 0-144 0,-5-1 0 0,4 1 144 15,4 3 48-15,-1 0 16 0,-5 0 0 0,2 0 0 16,2 4-16-16,6 1-16 0,1-4 0 0,1 3 0 16,1 0-176-16,1 2 0 0,2 0 0 0,1 1 128 15,3-5-128-15,-1 2 0 0,2 0 0 0,4 0 0 16,-1 2 0-16,3-1 0 0,3-3 0 0,1 2 0 15,3 3 0-15,-1 1 0 0,-5-1 0 0,4 2 0 16,5 0 0-16,-2 4 0 0,-5 5 0 0,2 2 0 16,3-4 0-16,2 2 0 0,3-1 0 0,-1 2 0 0,1 0 0 15,6-1 0-15,-1-3 0 0,5 2 0 0,1 0 0 0,1 1 0 16,1 1 0-16,4 1 0 0,3 0 160 0,4 2-160 16,3 3 192-16,-2 2-192 0,-1 5 272 0,4-1-48 15,3-1-16-15,6 0 0 0,2 1-80 0,5-1-128 16,3-1 176-16,-1 0-176 0,2 0 0 0,2-1 0 15,-1-2 0-15,10 1 0 0,10-1 0 0,3 0 0 16,-2 0 0-16,2 1 0 0,5-2 0 0,4 1 0 16,4-2 0-16,4-1 0 0,3 0 0 0,5 0 0 15,2-1 0-15,6 0 0 0,1-2 0 0,7-1-192 16,7-2 192-16,3 1-192 0,1-3 48 0,3 1 16 16,4-1 0-16,2-3 0 0,4-2 128 0,6-1-160 15,3 0 160-15,6 1-160 0,3-4 160 0,1 2 0 16,2 2 0-16,1-2 0 0,2-2 0 0,3 1 0 0,7 0 0 0,2-1 0 15,3-2 0-15,2-1 0 0,4 0 0 16,1-1 0-16,-2 1 0 0,3 0 0 0,-1-2 0 16,6 0 0-16,5 3 0 0,-3-2 0 0,-1-2 0 0,4 3 128 15,4 1-128-15,-1 0 0 0,-4-5 0 0,5 4 128 16,1-2-128-16,0 1 0 0,-2-1 0 0,5 1 128 16,4-2-128-16,0 0 0 0,-3-1 128 0,3 1-128 15,0 0 0-15,0-1 0 0,-5 0 0 0,3 2 128 16,7 1-128-16,0-1 0 0,-2 1 0 0,0-2 0 15,3 2 0-15,-1 0 0 0,-2 1 0 0,4-1 128 16,-3-3-128-16,1 2 0 0,-2 0 0 0,3 1 0 16,2 1 0-16,1-3 0 0,0-1 0 0,-2 1 0 0,-2 1 0 0,2-1 128 15,4 1-128-15,-4-2 0 0,-2-2 0 16,1-1 0-16,3 0 0 0,0-4 0 0,-2-4 0 0,1 1 0 16,2-2 0-16,-3 0 0 0,-4-2 0 0,-1-1 0 15,2-3 0-15,-1 1 128 0,-1-2-128 0,-2 1 0 16,0-1 0-16,1-1 128 0,-4-6-128 0,-1 2 0 15,-2 0 0-15,-2 0 0 0,-3 0 0 0,1 0 0 16,-1 0 0-16,-6 2 0 0,-3 2 0 0,0-3 0 16,-2-1 0-16,-5 2 0 0,-4 2 0 0,-1-2 0 15,-1-2 0-15,-2-1-128 0,0 1 128 0,-3-3 0 16,-4 3 0-16,-2-4 0 0,-7-1 0 0,1-2 0 16,0-2 0-16,-4 3 0 0,-3 2 0 0,-4 0 176 15,-5-2-176-15,-1 2 192 0,-4-2-192 0,-2 2 0 16,1 0 0-16,-8-2 0 0,-2-3 0 0,-5 2 0 0,-4 0 0 15,-6-2 128-15,-4-2 80 0,-3 0 16 0,-6 0 0 16,-4 1 0-16,-7 3 176 0,-3-1 48 0,-3 0 0 16,-6 2 0-16,-4-1-320 0,-2 3-128 15,-7-2 0-15,-2 3-8688 0,-5-3-1824 0</inkml:trace>
  <inkml:trace contextRef="#ctx0" brushRef="#br0" timeOffset="6323.183">10292 16004 8287 0,'0'0'736'0,"0"0"-592"16,8-2-144-16,-1 0 0 0,-7 2 2112 0,9-4 384 16,-1 1 64-16,-8 3 32 0,0 0-1328 0,8-4-272 15,-8 4-48-15,0 0-16 0,0 0 112 0,0 0 32 16,0 0 0-16,0 0 0 0,0 0 80 0,0 0 32 16,0 0 0-16,-8 2 0 0,-2 2-544 0,0 2-96 15,-3-3-32-15,0 5 0 0,-2 2-192 0,0 2-32 16,-1 0-16-16,-2 1 0 0,0 0-32 0,-4 3-16 15,-1 1 0-15,-3 1 0 0,-4-1 32 0,-1 3 0 16,-2 1 0-16,0 0 0 0,1-2-48 0,2 1 0 0,0-1 0 16,1 1 0-16,1 0-16 0,0 0 0 0,3 0 0 0,1-3 0 15,0 0-48-15,-1-2-16 0,3 0 0 0,-1 1 0 16,1-1-128-16,0 1 0 0,0-1 0 0,2-1 0 16,0-2 128-16,3 2-128 0,2 0 128 0,1 0-128 15,3-3 128-15,4 2-128 0,6 0 0 0,1-1 128 16,-1-1 16-16,1-11 0 0,0 0 0 0,-3 10 0 15,1 2 112-15,4-1 0 0,-2-11 16 0,12 8 0 16,4 5 16-16,1-2 0 0,7-3 0 0,3 3 0 16,3-1-80-16,1 2-16 0,-1-1 0 0,1 1 0 15,0 2-64-15,1-2-128 0,0 0 176 0,0 1-176 16,-2 2 128-16,0 1-128 0,-3-4 0 0,0 0 0 0,-1 0 160 16,0-1-160-16,-3-2 128 0,-1 0-128 0,-1-3 176 15,-4 0-48-15,-3-1-128 0,-2-2 192 0,-1-1-64 0,-11-2-128 16,7-2 176-16,-7 2-176 0,0 0 128 0,0 0-128 15,0 0 0-15,0 0 0 16,0 0-2400-16,-5-7-544 0</inkml:trace>
  <inkml:trace contextRef="#ctx0" brushRef="#br0" timeOffset="8560.324">10446 16507 5519 0,'0'0'496'0,"0"0"-496"0,-6 6 0 0,-1-1 0 15,7-5 2240-15,-7 2 336 0,-3-2 80 0,10 0 16 16,0 0-944-16,-4 4-176 0,4-4-32 0,0 0-16 16,-11 3-384-16,11-3-80 0,-2 8-16 0,2-8 0 15,0 0-224-15,0 0-48 0,7 7-16 0,6-4 0 16,2-4 48-16,4-1 16 0,3-2 0 0,2 0 0 16,3 0-208-16,2 2-32 0,0-3-16 0,0 0 0 15,-2 1 16-15,1 1 0 0,0 0 0 0,-2-3 0 16,0-2-48-16,-2 0-16 0,-1 2 0 0,-2 2 0 15,-5-2-64-15,1 1-16 0,0-1 0 0,-1 3 0 0,-3 0-176 16,-1 2-48-16,-3 0 0 0,-9 1 0 0,0 0-192 0,0 0 0 16,0 0 0-16,0 0 0 0,0 0-192 0,0 0-128 15,0 0-16-15,0 0-16 16,0 0-2912-16,0 0-576 0</inkml:trace>
  <inkml:trace contextRef="#ctx0" brushRef="#br0" timeOffset="9213.531">11281 16193 10127 0,'0'0'896'15,"0"0"-704"-15,0 0-192 0,0 0 0 16,0 0 1728-16,-2-7 320 0,-3-2 64 0,5 9 16 16,0 0-800-16,0-7-176 0,0 7-16 0,5-9-16 0,-2 1-432 15,4 0-96-15,-1-2-16 0,3 2 0 0,-1 1-192 0,5-3-32 16,2-4-16-16,3 3 0 0,3 4-48 0,2-2-16 16,-1 0 0-16,2 1 0 0,-2 2 32 0,2 0 0 15,-3 1 0-15,2 3 0 0,-1-2 96 0,0 3 32 16,0-1 0-16,-3 5 0 0,0 3-112 0,-2 2-32 15,0 1 0-15,-5 4 0 0,-3-1-32 0,-4 3 0 16,1 5 0-16,-4 2 0 0,-6-1 96 0,-4 3 16 16,-4 5 0-16,-4 4 0 0,-3 3-112 0,-6 2-32 15,-4 1 0-15,-3 0 0 0,-2 2-224 0,-1-3 176 16,-4-4-176-16,2 0 160 0,0-2-160 0,7-3 128 16,3-1-128-16,3-6 128 0,2-6-128 0,2 0 0 0,4-6 0 15,2-3 0-15,1 4 0 0,7-6 0 0,6-5 144 0,0 0-144 16,0 0 304-16,0 0-16 0,0 0 0 0,8 0 0 15,6 0 0-15,1 3 0 0,0 1 0 0,3-1 0 16,1-2-160-16,5-1-128 0,2 0 144 0,3 2-144 16,1 2 0-16,-2 1 128 0,0-2-128 0,-3 1 0 15,-3 1 128-15,-1-2 0 0,-2-1-128 0,-2 1 192 16,1 0-192-16,-3-2 0 0,-2 1 0 0,1-2 0 16,-3-2 0-16,0 1 0 0,0-1 0 0,-1-1 0 15,-1 0-1632 1,-9 3-272-16,9-2-48 0,-9 2-12192 0</inkml:trace>
  <inkml:trace contextRef="#ctx0" brushRef="#br0" timeOffset="9668.765">12439 16311 3679 0,'0'0'320'0,"0"0"-320"15,0 0 0-15,0 0 0 0,-4-6 3008 0,4 6 544 16,-7-5 96-16,-4 1 32 0,-3 1-1456 0,-1 1-304 16,-3 1-48-16,-4 2-16 0,-5 1-672 0,0 3-144 0,4 5-16 0,1-2-16 15,1 1-320-15,0 0-64 0,-3 0-16 0,3 3 0 16,5 0-272-16,0-1-48 0,2 0-16 0,4-1 0 15,3-1-144-15,2 0-128 0,5-9 192 0,1 12-192 16,3 0 400-16,3 0-16 0,2 3-16 0,-1-2 0 16,4 0-112-16,2-2 0 0,0-3-16 0,2 3 0 15,-2 5-112-15,-1-2 0 0,-4-2-128 0,0 0 192 16,-3-3-192-16,-1 2 128 0,-2 0-128 0,-3-2 0 16,0-9 160-16,-3 9-160 0,-1-1 160 0,-2-1-160 15,-4-1 432-15,-3 1-16 0,-4-1 0 0,0 4 0 16,-2-5-192-16,0 3-32 0,-3 0-16 0,2-3 0 15,1-3-176-15,2-1 0 0,1 2 0 0,1-2 0 16,2-1-1824 0,3-1-240-16,3-2-48 0</inkml:trace>
  <inkml:trace contextRef="#ctx0" brushRef="#br0" timeOffset="9935.72">12901 16327 13823 0,'0'0'608'0,"0"0"128"0,0 0-592 0,0 0-144 15,-6 5 0-15,-1-3 0 0,-2-2 2416 0,2 3 448 0,-5 3 80 0,1 0 32 16,-2 3-1088-16,1 1-224 0,-1 1-32 0,-2 2-16 15,3 3-672-15,0 0-144 0,-2 0-32 0,3 1 0 16,0 1-192-16,4 1-32 0,1-1-16 0,2 0 0 16,2-1-288-16,-2-3-64 0,3-2-16 0,1 2 0 15,0 0-160-15,5-2 128 0,-1-1-128 0,0-3 128 16,-4-8-288-16,8 8-64 0,-8-8-16 0,9 5 0 31,1 1-2304-31,1-2-464 0</inkml:trace>
  <inkml:trace contextRef="#ctx0" brushRef="#br0" timeOffset="10422.646">13114 16353 17503 0,'0'0'768'0,"0"0"176"15,4 10-752-15,-7 0-192 0,-3 1 0 0,-3 1 0 0,-2 3 1760 0,-1 3 320 16,-2-1 64-16,0 2 16 0,-2 0-560 0,0 4-96 16,-2 0-32-16,1 3 0 0,0 0-640 0,2-3-144 15,-1-1-32-15,4-4 0 0,2-3-352 0,3-3-80 16,3-6-16-16,4-6 0 0,-3 10 240 0,3-10 32 16,0 0 16-16,0 0 0 0,11 0 80 0,1-4 0 15,2-6 16-15,3-7 0 0,1-2-304 0,1-3-64 0,3-3-16 16,1 1 0-16,2 0-64 0,-4 0-16 0,-1 0 0 0,7 1 0 15,5 1-128-15,-1 2 128 16,-3 1-128-16,-1 4 128 0,-4 0-128 0,-2 7 0 0,-5 4 0 0,-2 2 0 16,-4 1 0-16,-1 4 0 0,-9-3 0 0,6 12 0 15,-4 5 0-15,-2 2 128 0,-4 3-128 0,-1 0 192 16,-5 1-64-16,0 6-128 0,-1 3 192 0,-4 1-64 16,-1 0-128-16,1-1 0 0,0-1 0 0,6-5 0 15,1-1-448 1,4-5-80-16,1-3-16 0,3-4 0 0,4-6-1040 15,-4-7-208-15,9 3-32 0,0-4-13104 0</inkml:trace>
  <inkml:trace contextRef="#ctx0" brushRef="#br0" timeOffset="10809.963">14051 15751 18431 0,'0'0'816'0,"0"0"160"0,0 0-784 0,-7 6-192 16,-2-1 0-16,0 3 0 0,0 2 2192 0,-6 2 400 15,1 2 80-15,-1 5 16 0,-2 3-1200 0,1 4-224 16,-1 3-48-16,0 2-16 0,-1 0-512 0,0 5-112 15,0 4 0-15,-1 1-16 0,0 3-240 0,0-3-32 0,0-1-16 0,3-3 0 16,3 1-96-16,3-3-32 0,-1-2 0 16,5-3 0-16,0-3 176 0,4-2 48 0,1-3 0 0,3 1 0 15,3-4 16-15,2-3 0 0,5 0 0 0,-2-1 0 16,2 0-32-16,3 0 0 0,0-4 0 16,4 0 0-16,3 0-96 0,-2 1-32 0,0-3 0 0,4-3 0 15,-4-3-224-15,1-3 0 0,-1-2 128 0,-3-1-128 16,-2-1-1184-1,0-5-288-15,-1-3-48 0,-7 2-9648 0,-4 2-1936 0</inkml:trace>
  <inkml:trace contextRef="#ctx0" brushRef="#br0" timeOffset="10920.487">13425 16266 33167 0,'-11'-9'2944'0,"11"9"-2352"0,-6-7-464 0,5 0-128 0,4-2 864 0,2 1 160 16,3 3 16-16,4-2 16 0,2-3 224 0,6 1 64 15,4 0 0-15,5-1 0 0,-2-1-496 0,10 1-80 16,7 0-32-16,0-1 0 0,0-2-512 0,0 4-96 16,-2 2-128-16,2 1 176 0,2-3-176 0,-7 0 0 15,-7 2 0-15,3 3 0 16,2 3-1472-16,-3-2-208 0,-1-3-48 0,-4 4-16400 0</inkml:trace>
  <inkml:trace contextRef="#ctx0" brushRef="#br0" timeOffset="11480.734">14624 16380 23727 0,'0'0'1040'0,"11"-3"240"0,1 0-1024 0,1 2-256 16,2-1 0-16,-2 4 0 0,-1 2 944 0,2 3 144 15,-1 4 16-15,3 4 16 0,-5 1 256 0,2 5 48 16,0 2 16-16,-2 6 0 0,-3 2-416 0,-2 4-64 15,-3 2-32-15,-3 2 0 0,-1 2-176 0,-6-4-48 0,-1-2 0 0,-2-3 0 16,-2-4-48-16,-2-1-16 0,-5-5 0 0,1-1 0 16,-3 0 0-16,-2-6 0 0,-2-5 0 0,-2 2 0 15,0 3-320-15,1-3-80 0,1-3-16 0,2-2 0 16,0 0-224-16,1-2-128 0,1 1 128 0,3-3-208 31,2-3-2672-31,1-3-512 0</inkml:trace>
  <inkml:trace contextRef="#ctx0" brushRef="#br0" timeOffset="12652.913">8880 12169 13823 0,'0'0'1216'0,"-9"-2"-960"0,9 2-256 0,0 0 0 15,0 0 2080-15,0 0 368 0,0 0 80 0,0 0 16 16,0 0-1504-16,0 0-288 0,0 0-64 0,10 5-16 16,1-2-224-16,2 0-64 0,3 2 0 0,6-5 0 15,-1-1-80-15,5 1-32 0,-2 1 0 0,9-2 0 0,5-5-32 0,5-1-16 16,-3 1 0-16,5 0 0 0,1 1 128 0,4 0 32 15,1-3 0-15,0 1 0 0,2 4 160 0,3 1 32 16,4 0 16-16,-2-1 0 0,-7-3-16 0,1 2-16 16,3 8 0-16,-2-3 0 0,-2-1-240 0,1-1-64 15,4-2 0-15,-4 1 0 0,-3 1-96 0,-1 0-32 16,-3 0 0-16,-2 0 0 0,1 1 0 0,-4 0 0 16,0 0 0-16,2 0 0 0,-1-4 80 0,-2 4 16 15,-2 4 0-15,-3-3 0 0,-5 0 16 0,0 0 0 16,-4 1 0-16,-1 0 0 0,-2 0-80 0,-4-1-16 15,1-1 0-15,-2 0 0 0,-1 0 32 0,-2 2 0 16,-1 1 0-16,-1-2 0 0,-2-2-48 0,1 2 0 16,-1 3 0-16,-1-2 0 0,-9-2-128 0,0 0 128 0,0 0-128 15,0 0 128-15,8 2-128 0,-8-2 160 0,0 0-160 0,0 0 160 16,0 0-160-16,0 0 128 0,7 3-128 16,-7-3 128-16,0 0-128 0,0 0 0 0,0 0 0 0,0 0 128 15,0 0-128-15,0 0 192 0,0 0-192 0,0 0 192 16,0 0-192-16,0 0 0 0,0 0 0 0,0 0-176 31,0 0-224-31,0 0-48 0,0 0-16 0,0 0 0 0,0 0-1520 16,0 0-320-16,0 0-48 0,0 0-12400 0</inkml:trace>
  <inkml:trace contextRef="#ctx0" brushRef="#br0" timeOffset="13990.176">15531 15997 5519 0,'-13'-1'240'0,"13"1"64"0,-9 0-304 0,9 0 0 0,-6-1 0 0,6 1 0 16,-10-3 2768-16,10 3 496 0,0 0 112 0,-4-4 16 15,4 4-1408-15,0 0-288 0,-2-8-48 0,4 1-16 16,2 1-512-16,1-1-96 0,2 0-32 0,2 1 0 15,2-3-256-15,2 1-48 0,4 3-16 0,1-3 0 16,3-2-160-16,1 0-48 0,3-1 0 0,1 0 0 16,2 0-80-16,3 1 0 0,3 1-16 0,1 1 0 15,-3 3-144-15,2 4-32 0,3 4 0 0,-4 3 0 16,-2 5-32-16,-5 2-16 0,-5 3 0 0,-6 1 0 16,-4 0-144-16,-4 4 0 0,-6 3 0 0,-7 0 128 15,-3 3 80-15,-10 4 16 0,-4 6 0 0,-7-1 0 16,-5-2 16-16,2 2 0 0,-1 3 0 0,0-2 0 0,-3-4-96 15,3-3-16-15,0-5 0 0,3-3 0 0,3 0 16 0,-1-5 0 16,4-5 0-16,4-2 0 0,4-2 288 0,5-4 48 16,2-1 16-16,10-3 0 0,0 0-48 0,0 0-16 15,0 0 0-15,0 0 0 0,9-2-160 0,4-1-16 16,4-5-16-16,4 4 0 0,2 1-240 0,2 1 0 16,3 1 0-16,4-1 0 0,2 2 0 0,3 3 0 15,2 2 0-15,0-1-160 0,2 2 160 0,0-1 0 16,-1 1 0-16,-6-1-128 15,-3 1-416-15,-3-2-80 0,-6-1-16 0,-1 2 0 16,-2-3-1536-16,-2-1-304 0,-4-2-64 0</inkml:trace>
  <inkml:trace contextRef="#ctx0" brushRef="#br0" timeOffset="14392.091">16833 16103 11967 0,'-11'-3'528'0,"3"-1"112"0,-2 1-512 0,0 0-128 0,3 0 0 0,-2-1 0 15,1 2 2608-15,-4 2 480 0,-2 4 112 0,-4 2 0 16,-1-1-1136-16,-4 4-224 0,1 3-48 0,-3 5-16 15,1 2-592-15,0 0-112 0,-2 0-32 0,2 3 0 0,-2 1-368 16,0 2-80-16,1-4-16 0,3 1 0 0,2 1-320 0,7-1-64 16,5-3 0-16,2-1-16 0,2-3 32 0,6-2 16 15,3 1 0-15,4-2 0 0,1-4-32 0,1 0 0 16,4 1 0-16,5-1 0 0,-1-2-192 0,3-1 0 16,2-3 128-16,3 1-128 15,0 0-288-15,0 1-96 0,1 1-32 0,5-3 0 16,4-3-2608-16,-3-2-528 0</inkml:trace>
  <inkml:trace contextRef="#ctx0" brushRef="#br0" timeOffset="14726.447">17234 16220 10127 0,'0'0'448'0,"-10"-3"96"0,4 5-544 0,-6 0 0 0,-3 1 0 0,0 0 0 16,-2 1 3200-16,1 0 544 0,-4 3 96 0,0 1 32 16,-2 1-1888-16,1 2-384 0,3-1-80 0,-2 2-16 15,1 4-720-15,4-1-144 0,4-1-16 0,2-2-16 16,0 1-304-16,6-2-64 0,0 1-16 0,6-4 0 16,-3-8 96-16,9 9 32 0,2 2 0 0,2-3 0 15,2-4-96-15,1 0-32 0,0-2 0 0,2 2 0 16,-1 0-224-16,2-3 176 0,3-2-176 0,-2-3 160 15,0 0-160-15,1-1 0 0,0 2 144 0,-5 0-144 16,-6 0 0-16,-2-3 144 0,-2-2-144 0,-6 8 0 16,2-11 240-16,-2-3-64 0,-1 1-16 0,-5-3 0 0,-9 0 32 0,-1-2 16 15,-3-3 0-15,-1 4 0 0,-2 0-208 0,2 4 144 16,-1 2-144-16,1 3 128 16,0-1-464-16,2 5-112 0,2 5 0 0,3 2-10176 15,2-6-2016-15</inkml:trace>
  <inkml:trace contextRef="#ctx0" brushRef="#br0" timeOffset="15047.813">17769 16142 19295 0,'-12'-13'848'0,"5"8"176"0,7 5-816 0,-10-2-208 0,0-2 0 0,-2 3 0 15,0 0 1248-15,3 3 208 0,1 4 32 0,1-1 16 16,-6 2-448-16,-2 2-96 0,2-1 0 0,1 1-16 16,0 1-384-16,2 2-80 0,0 3-16 0,4 0 0 15,-2 2 16-15,5-2 0 0,0 0 0 0,6-1 0 16,2-3-32-16,2 1 0 0,-2 3 0 0,5-1 0 16,-1-1-112-16,2-1-16 0,0 0-16 0,3 1 0 15,-2 2-128-15,-3 1-32 0,-6-1 0 0,0-2 0 16,0 1-144-16,-1 0 128 0,-1-1-128 0,-2 1 128 15,-8 0 128-15,-2-1 0 0,0-2 16 0,-4 0 0 16,0-4 80-16,-5-1 16 0,-2 1 0 0,1-4 0 0,0-3-192 0,-1-2-48 16,-1-3 0-16,0 2 0 15,-3 0-384-15,2-2-64 0,1 0-32 0,3-2-10608 16,2-3-2128-16</inkml:trace>
  <inkml:trace contextRef="#ctx0" brushRef="#br0" timeOffset="15482.414">18597 15639 18431 0,'0'0'1632'0,"0"0"-1312"0,0-5-320 0,0 5 0 16,0 0 768-16,-5-8 64 0,-4 1 32 0,1 0 0 15,-1 4 704-15,-1-1 144 0,-1 0 16 0,0 3 16 16,-1-1-672-16,0 1-144 0,1 0-32 0,0 3 0 16,0 1-320-16,0 3-64 0,1-1 0 0,-2 5-16 15,1 8-192-15,0 3-48 0,0 3 0 0,-2 6 0 16,0 4-64-16,-1 3-32 0,-2 6 0 0,-1 1 0 15,-4 1-160-15,-4 5 160 0,0 4-160 0,1 1 160 16,2-5-160-16,4 0 0 0,7-1 144 0,4-4-144 0,4-6 0 16,6-3 144-16,2-5-144 0,5-6 0 0,2-2 304 15,4-1-48-15,0-1-16 0,4-3 0 0,-1-7 16 0,1-1 16 16,-1 0 0-16,0-4 0 0,0-1-112 0,0-4-32 16,-2-3 0-16,0-2 0 0,1-1-336 0,-1-3-80 15,-2-3-16-15,-2 1-10560 16,-1-2-2112-16</inkml:trace>
  <inkml:trace contextRef="#ctx0" brushRef="#br0" timeOffset="15790.441">17854 16111 21183 0,'-15'-22'944'0,"13"10"192"0,4 1-912 0,3 2-224 0,6-3 0 15,3 1 0-15,0 0 3824 0,4 2 720 0,1 3 128 0,1-1 48 16,2-3-2608-16,4 1-528 0,3 2-112 0,4 2 0 15,4-3-848-15,2 2-176 0,5-1-16 0,1 3-16 16,-1 0-288-16,-2 1-128 0,-7 1 0 0,0 0 128 16,-4-1-128-16,0 3-224 0,-1 0 48 0,-3 3 16 31,1 1-2288-31,-4 2-464 0,0 0-96 0</inkml:trace>
  <inkml:trace contextRef="#ctx0" brushRef="#br0" timeOffset="16253.348">18951 16327 26719 0,'0'0'2368'0,"0"0"-1888"0,9 0-480 0,1-1 0 15,2-2 288-15,-2 3-32 0,2 3-16 0,1 4 0 16,3 2 1424-16,-1 2 272 0,1 2 64 0,1 3 16 15,3 4-1776-15,1 1-240 0,-4 6-288 0,1 0 64 16,-3 2 608-16,-2 4 112 0,-8 6 16 0,-3-5 16 16,-3-4-16-16,-5 1 0 0,-10 0 0 0,-1-4 0 0,-7 1 64 0,-2-5 16 15,-4-6 0-15,-2 1 0 0,-2-3-64 0,1-3-16 16,1-2 0-16,1-2 0 0,-1-1-304 16,1-1-64-16,1 2-16 0,2-4 0 15,-1-1-1280-15,5-2-272 0,0 0-48 0</inkml:trace>
  <inkml:trace contextRef="#ctx0" brushRef="#br0" timeOffset="17419.349">12274 11469 28559 0,'-2'-6'2544'0,"3"-1"-2032"16,4-1-512-16,2-2 0 0,3-3 640 0,2 1 48 0,2 1 0 15,1-1 0-15,1-2-416 0,2 0-80 16,0-1 0-16,3-2-16 0,-3-2-176 0,2 0 128 0,0-3-128 0,1 2 128 16,0 0-128-16,1 0 160 0,-3-2-160 0,1 4 160 15,-1 2-16-15,1 1 0 0,-3-2 0 0,-1 4 0 16,-4 2 64-16,-1 2 16 0,1 0 0 0,-1 2 0 16,-2-2 224-16,-4 3 32 0,-5 6 16 0,7-3 0 15,-7 3-32-15,8-5 0 0,-8 5 0 0,0 0 0 16,0 0-144-16,8 2-16 0,2 2-16 0,-1 3 0 15,-2 2-48-15,-1 3-16 0,3 3 0 0,-2 4 0 16,-1 2 80-16,-2 5 16 0,-2 6 0 0,-2 3 0 16,-2 3-128-16,-2 2-32 0,-3 3 0 0,-1 1 0 15,-1-1-160-15,-1-1 160 0,-1-1-160 0,1 2 160 16,0-2-160-16,-1 0 128 0,0-4-128 0,4 1 128 0,0 0-128 0,3-4 0 16,0-1 0-16,1-4 0 0,2-1 0 0,0-1 128 15,-4-2-128-15,2-2 0 0,2 1 0 0,1-6 0 16,0-1 0-16,0 0 0 0,1 0-192 0,1-4-112 15,2-1-16-15,0-1-16 16,0-1-3248-16,-2-1-640 0</inkml:trace>
  <inkml:trace contextRef="#ctx0" brushRef="#br0" timeOffset="17734.498">12168 12213 29487 0,'0'0'1296'0,"-4"-5"288"0,2-1-1264 0,2 6-320 0,0 0 0 0,0 0 0 16,9-7 912-16,0 3 128 0,-9 4 32 0,13-3 0 16,2-2-768-16,0 1-160 0,-7 0-16 0,8 0-128 15,6 0 448-15,3-1-32 0,3-2 0 0,0-1 0 16,3 1 112-16,1-1 32 0,0 1 0 0,1 1 0 15,1-5-208-15,2 1-32 0,1 1-16 0,1 1 0 16,1 0-144-16,2-1-32 0,3-2 0 0,-3 4 0 16,-1 3-128-16,-1-1 160 0,0 1-160 0,1 1-11472 15,2 3-2400-15</inkml:trace>
  <inkml:trace contextRef="#ctx0" brushRef="#br0" timeOffset="18695.018">20440 15797 24063 0,'3'-14'1072'0,"-3"8"208"0,0 6-1024 0,0 0-256 0,0 0 0 0,0 0 0 15,-1-8 224-15,1 8-16 0,0 0 0 0,0 0 0 16,-1-6 272-16,1 6 48 0,-8-2 16 0,-2 2 0 16,-1 3 208-16,-4 3 32 0,-3 0 16 0,0 5 0 15,-4 5-240-15,0 4-48 0,-2 2-16 0,-1 3 0 16,-2 2-208-16,-2 2-32 0,-1 4-16 0,0 1 0 16,-2 2-240-16,0 3 176 0,1 2-176 0,6-2 160 0,6-3-160 15,6-4 0-15,5-5 0 0,6-5 0 0,1-2 256 16,4-3-16-16,9-4-16 0,5-3 0 0,2-4 288 15,6-1 64-15,0 2 16 0,2-4 0 0,1-6-208 0,2-2-32 16,-3 0-16-16,1-2 0 0,-2 1-336 0,2-4 128 16,1-3-128-16,1-2 0 0,1 7 176 0,-5-2-48 15,-3-2 0-15,0-2 0 0,0 1 192 0,-1 0 48 16,-2 1 0-16,-4 1 0 0,-5-5 16 0,0 3 0 16,1 0 0-16,-8 0 0 0,-3-4-16 0,-2 0 0 15,-1-2 0-15,-5 0 0 0,-3 0 112 0,-6-5 32 16,-5 4 0-16,1-2 0 0,0-2-384 0,0 4-128 15,-4 1 0-15,1 2 144 0,-1 0-144 0,2 4 0 16,1-2 0-16,1 5-176 16,4 2-912-16,1 2-176 0,0 1-32 0,5 0-16 15,10 5-2160-15,0 0-432 0,0 0-96 0,0 0-9088 0</inkml:trace>
  <inkml:trace contextRef="#ctx0" brushRef="#br0" timeOffset="19302.265">20779 15366 24639 0,'-15'-4'1088'0,"15"4"240"0,-7-4-1072 0,-2 3-256 16,0 0 0-16,2 2 0 0,7-1 512 0,-8 0 32 15,8 0 16-15,-7 0 0 0,-2 2 80 0,9-2 32 16,-8-1 0-16,8 1 0 0,0 0-16 0,-5 5 0 16,5-5 0-16,0 0 0 0,0 0-80 0,0 0 0 15,4 6-16-15,1 2 0 0,1-2-16 0,4 0 0 0,3 2 0 0,5 3 0 16,2-1-192-16,5 2-32 0,5 3-16 0,2 2 0 16,2 3-176-16,3-1-128 0,3 1 144 0,2 2-144 15,-3 2 160-15,3 1-160 0,0-1 160 0,3 0-160 16,1-1 144-16,-2-2-144 0,-3-2 128 0,1-1-128 15,2 1 192-15,-6-2-64 0,-3 0 0 0,-3-1 0 16,-3-3 160-16,-2 0 32 0,-1-3 0 0,-5-2 0 16,-3 0-64-16,0-1-16 0,-2-3 0 0,-1 0 0 15,-3-1-112-15,-1-1 0 0,0 0-128 0,-11-2 192 16,0 0-32-16,6 4-16 0,-6-4 0 0,0 0 0 16,0 0 112-16,0 0 32 0,0 0 0 0,-4 11 0 15,-3-1 0-15,-3 2 0 0,-4 3 0 0,-2 3 0 16,-6 3-288-16,-3 5 0 0,-4 1 0 0,-3 2-144 0,-7 0 144 15,-4 4 0-15,-4-1 160 0,1 2-160 0,3 0 384 0,-2-3 0 16,0-5-16-16,2-1 0 0,2-1-64 0,-1-3-16 16,-2-1 0-16,0-7 0 0,2 1-128 0,2-1-32 15,-1-2 0-15,5 0 0 16,-1-4-736-16,5 1-160 0,2 2-16 0,1-3-18720 16</inkml:trace>
  <inkml:trace contextRef="#ctx0" brushRef="#br0" timeOffset="21640.925">20941 8639 1839 0,'0'0'0'0,"0"0"160"0,0 0-160 0,0 0 0 16,0 0 0-16,0 0 0 0,-7 5 736 0,7-5 112 15,0 0 32-15,-9 4 0 0,1 2 416 0,3-1 96 16,5-5 16-16,-5 9 0 0,1-1-208 0,2 1-48 0,-2 2 0 0,1 0 0 15,-2-2-400-15,-1 2-96 0,1-1-16 0,-1 0 0 16,-2 0-48-16,3-1-16 0,2-1 0 0,-2-1 0 16,0-2 384-16,5-5 80 0,0 0 16 0,-8 2 0 15,-4 0 224-15,2 0 32 0,2-1 16 0,-2-2 0 16,0-2-432-16,3 0-96 0,7 3-16 0,-9-7 0 16,0-2-80-16,1-1-32 0,6-1 0 0,1-4 0 15,1 1-192-15,2-3-32 0,5-3-16 0,0 0 0 16,1-4-304-16,2 5-128 0,5 0 128 0,2 1-128 15,3-4 0-15,-7 5 0 0,-1 1 0 0,5 2 0 16,5 2 0-16,-1 1 0 0,-3 1 128 0,3 3-128 16,-2 4 0-16,-1 1 0 0,-5 0 0 0,0 4 0 0,-2 3 0 15,-2 3 0-15,-4 2 0 0,0 2 0 0,-3 1 0 0,-2 4 0 16,-1 0 0-16,-6 4 0 0,-1 4 128 0,-6-1-128 16,-2-1 128-16,-4 2-128 0,-2 0 144 0,2 0-144 15,4-7 160-15,-4-1-160 0,-3-4 304 0,-2-2-48 16,0-1 0-16,-2-3 0 0,1-2 256 0,2-3 32 15,-2-1 16-15,0-2 0 0,2-3-176 0,0-4-16 16,0-1-16-16,2-2 0 0,2-2 0 0,4 1 0 16,1 1 0-16,6-4 0 0,5-7-96 0,3 2 0 15,3 1-16-15,5-1 0 0,-1-2-240 0,5 1 0 16,4 2-144-16,1 0 144 0,2 0-176 0,2 4 176 16,-1 2-192-16,2 2 192 0,1 1-144 0,1 3 144 15,0 3 0-15,1 0-144 0,-2 3 144 0,1 6 0 0,-2 4-144 16,-4 2 144-16,-6 1 0 0,-2 5 0 0,-1 6-144 15,-3 2 144-15,-2 0 0 0,1 6-128 0,-4 5 128 0,-5 1 0 16,-6 2 0-16,-8 0 0 0,-6 1 0 0,2-4 0 16,1-5 0-16,2-9 0 0,-2-1 0 0,0-4 0 15,-1-3 224-15,-1-2 0 0,-2 0 0 0,0-2 0 16,2-7 96-16,2-3 0 0,1-6 16 0,3-2 0 16,1-1-16-16,3-2-16 0,2-6 0 0,2-1 0 15,3-3-64-15,6 0-16 0,3 1 0 0,7-4 0 16,1-3-224-16,4 0 0 0,3 3 0 0,4-2 0 15,0-1-144-15,5 4 144 0,-1 2-208 0,3 4 80 16,0 1 128-16,2 3-128 0,1 4 128 0,0 3-128 16,0 6 128-16,-3 4 0 0,-6 6-144 0,1 6 144 0,-4 4 0 15,-4 3 0-15,-1 4-144 0,-8 2 144 0,0 3 0 16,-4 1-128-16,-7-2 128 0,-1 0 0 0,-3 0-208 16,1-5 64-16,2-4 16 0,-1-5 0 15,2-4-256-15,-4-3-32 0,0-3-16 0,2-1-17952 16</inkml:trace>
  <inkml:trace contextRef="#ctx0" brushRef="#br0" timeOffset="22992.447">17024 9404 32015 0,'-16'-3'1408'0,"7"2"320"0,1-2-1392 0,8 3-336 16,-8 3 0-16,8-3 0 0,0 0 0 0,0 0 0 15,0 0 0-15,0 0 128 0,9 5 0 0,4-2 16 16,5-2 0-16,3 2 0 0,4-2-16 0,6-1 0 15,5-1 0-15,7 0 0 0,5 1 16 0,2 2 0 0,4 0 0 0,-2-2 0 16,-1 0 16-16,0-3 0 0,1 0 0 0,5 3 0 16,3 4 160-16,3-2 16 0,0-4 16 0,1 2 0 15,-2 2 176-15,2-2 48 0,0 0 0 0,4 0 0 16,4-4 0-16,-4 1 0 0,-3 1 0 0,1 0 0 16,1-2-288-16,-3 0-48 0,-2 0-16 0,1-1 0 15,1 0-48-15,-5 1-16 0,-5 0 0 0,0 2 0 16,-4 1-160-16,-3 0 0 0,-2 0 0 0,-2 1 128 15,-5 0-128-15,1 0 0 0,-7 0 0 0,-4 1 0 16,-7 1 0-16,-4-2 0 0,-5-1 0 0,-12 1 0 16,8 1 0-16,-8-1-192 0,0 0 32 0,-9 4 16 15,-6 0-48-15,-4 0-16 0,-9-3 0 0,-4 0 0 0,-5-1 208 16,-7 1-192-16,-8 2 192 0,-4-1-192 0,-1-2 192 16,-11 1 0-16,-9 1 0 0,-1 0 0 0,-1 2 0 0,-2 0 0 15,-3 0 0-15,-8 2 0 0,-8-2 240 0,1 3-16 16,0 1 0-16,-3-1 0 0,-6 0-16 0,4 1 0 15,7 2 0-15,0-3 0 0,0 0-208 0,8-1 176 16,7-2-176-16,9 2 160 0,6 2-160 0,6-4 192 16,5-6-192-16,2 2 192 0,5 0-192 0,7-1 0 15,9 2 0-15,4-2 128 0,5-3-128 0,2-2 0 16,6 2 0-16,5 1 0 0,6-4 0 0,5 7 128 16,3-7-128-16,7 0 128 0,5-3-128 0,7-1 0 15,6 0 144-15,10 0-144 0,1 0 0 0,7 1 0 16,4 1 0-16,5-1 0 0,5-4 0 0,6 1 144 15,7 2-144-15,4 1 0 0,0 1 176 0,2-1-176 0,4-2 160 16,5 4-160-16,5 1 192 0,1 1-64 0,-4-4-128 0,5 5 192 16,2-1-192-16,-2 4 0 0,-5 2 0 0,-1-2 0 15,2-4 0-15,-6 1 0 0,-2 3 0 0,-6 0 0 16,-6 2 0-16,0-2 0 0,-5 0 0 0,-2 3 0 16,-2 6 0-16,-2-4 0 0,-4-1 0 0,-8 2 0 15,-4 0 0-15,-9 0 0 0,-4 0 0 0,-3 0 0 16,-5-1-192-16,-2 0 64 0,-6-2 128 0,-4 1-208 15,-2 1 64-15,-9-3 16 0,0 0 0 0,0 0 0 16,0 0-80-16,-10 5-16 0,-3-5 0 0,-5 3 0 16,-4 0 96-16,-5 2 128 0,-7-3-208 0,-9 0 80 15,-8 0 128-15,-6 3 0 0,-5 2 0 0,-3 1 0 16,-3-4 0-16,-3 3 0 0,-7-2 0 0,-1 3 128 16,0 3-128-16,-1-2 0 0,2-1 128 0,-6-1-128 15,-6 1 144-15,1 2-144 0,1 2 192 0,-2-1-192 0,1-1 128 0,-4-1-128 16,-2-5 0-16,4 2 0 0,8 1 0 0,-6 2 0 15,-3 1 0-15,5-1 0 0,6-1 128 0,10-2-128 16,3 1 0-16,10-3 0 0,5-4 128 0,8 1-128 16,8 2 144-16,6-5-144 0,6-1 176 0,8 1-176 15,7 1 192-15,10 1-192 0,0 0 160 0,10-6-160 16,9-2 128-16,7 0-128 0,6-1 0 0,9 0 0 16,6 0 0-16,7 3 0 0,9-1 0 0,13 1 0 15,12-3 0-15,3 0 0 0,-1 0 0 0,8 1 128 16,10 1-128-16,0-2 0 0,-3 1 144 0,4 1-144 15,5-1 160-15,-8 2-160 0,-8 1 0 0,-3 2 128 16,-3 1-128-16,-4-1 0 16,-5 0-848-16,-9 3-224 0,-5 5-32 0,-4 0-10992 0,-2-5-2176 0</inkml:trace>
  <inkml:trace contextRef="#ctx0" brushRef="#br0" timeOffset="23925.001">20793 8749 14735 0,'0'0'1312'0,"-9"0"-1056"0,9 0-256 0,-8 0 0 0,-3 2 1888 0,4 1 320 16,0 0 64-16,7-3 16 0,-10 0-1632 0,2 2-320 15,8-2-64-15,-9 1-16 0,-2 1 448 0,0-2 64 16,1 0 32-16,2-3 0 0,-3-1 0 0,0 0 0 16,-1 0 0-16,1 1 0 0,1-4-96 0,0 1 0 15,0-1-16-15,1-1 0 0,2-3-96 0,-2-1-16 16,3 0 0-16,3 1 0 0,-2 0-128 0,2-3-16 16,3-4-16-16,3 2 0 0,2-2-240 0,1 5-48 15,5 1-128-15,-2-1 192 0,2-3-192 0,2 3 0 16,1 2 0-16,-2 2 0 0,2 3-160 0,2 1 160 15,0 2-128-15,2 3 128 0,-3 3 0 0,1 5-128 16,-3 1 128-16,0 4 0 0,-2 4 0 0,-1 3 0 16,-7 5 0-16,-2 2 0 0,-3 2 0 0,-5 3 0 0,-2 1 0 0,-6-1 128 15,-1-3-128-15,-2-3 128 0,-3-2-128 0,1-3 128 16,0-5 144-16,-2-2 48 0,2-4 0 0,1-1 0 16,-3-1 368-16,6-4 80 0,0 0 0 0,4-7 16 15,2-1-112-15,2-3-32 0,3-3 0 0,5-4 0 16,7-5-288-16,4-1-64 0,4-4-16 0,5-1 0 15,2 1-432-15,2-2-96 0,1-3 0 0,3 1-16 16,1-1 80-16,2 2 32 0,1 2 0 0,1 3 0 16,2 3 160-16,1 5 0 0,-1 3 0 0,-4 3-128 15,-2 4 128-15,-5 3 0 0,-2 4 0 0,-5 5 0 16,-6 4 0-16,-2 6 128 0,-4 1-128 0,-5 8 0 16,-4 5 0-16,-7 2 0 0,-7 0 0 0,-4 1 0 0,-6-3 0 15,-1-3 0-15,-3-3 0 0,0-3 0 0,0-5 192 16,2-3-48-16,0-1 0 0,2-5 0 0,4-4 352 0,2-4 64 15,5 1 16-15,2-2 0 0,3-3-256 0,2-7-32 16,1-1-16-16,5-3 0 0,4-1-272 0,3-4 0 16,2-3 0-16,2-1 0 15,3-1-1152-15,1-2-272 0,1-3-64 0,3 5-16 16,2 3-1776-16,5 1-368 0</inkml:trace>
  <inkml:trace contextRef="#ctx0" brushRef="#br0" timeOffset="30958.634">4691 14646 14559 0,'-10'-2'640'0,"10"2"144"0,0 0-624 0,0 0-160 16,0 0 0-16,-7 6 0 0,7-6 448 0,0 0 48 0,0 0 16 0,0 0 0 15,0 0-112-15,0 0-16 0,0 0 0 0,0 0 0 16,0 0 272-16,10-1 48 0,1-2 16 0,0-3 0 16,2-2 0-16,-3 0 0 0,1-2 0 0,1-4 0 15,2-1-96-15,-2 1-32 0,1-2 0 0,1 0 0 16,1-3 0-16,0-2 0 0,0 1 0 0,1 1 0 15,-1-1 224-15,-2 2 32 0,-3 2 16 0,-1 1 0 16,2 3-352-16,1 0-80 0,-1-1-16 0,0 3 0 16,-1 1-288-16,-2 3-128 0,-8 6 0 0,6-6 128 15,-6 6-128-15,0 0 0 0,8 1 0 0,-8-1 0 16,0 0 128-16,0 0-128 0,3 12 128 0,0 4-128 16,-6 1 160-16,2 4-160 0,1 2 192 0,0 4-192 15,0 3 176-15,0 5-176 0,0 2 160 0,1 2-160 16,3 2 240-16,-3 3-48 0,-2 3-16 0,-3 0 0 15,2-1-48-15,-1 1 0 0,-3 0 0 0,1-1 0 0,-1 0 32 16,2-3 0-16,-3-3 0 0,2-3 0 0,0-1 48 0,0-3 16 16,3-1 0-16,-3-5 0 0,-1-5 32 0,2 1 16 15,3-4 0-15,0-2 0 0,-1-4-16 0,1-1 0 16,1-2 0-16,2 0 0 0,1-1-112 0,1-3-16 16,-4-6-128-16,0 0 192 0,5 9-192 0,-5-9 0 15,0 0 0-15,0 0 0 16,9 4-768-16,-9-4-32 0,0 0-16 0,0 0-9808 15,0 0-1984-15</inkml:trace>
  <inkml:trace contextRef="#ctx0" brushRef="#br0" timeOffset="31123.372">4513 15518 34959 0,'0'0'1536'0,"0"0"336"0,0 0-1488 0,11-7-384 0,6 1 0 0,5 1 0 15,-2 2 0-15,4 0 0 0,4 2-160 0,0-1 160 16,2 1 0-16,2-2 0 0,2-1 0 0,3 0 0 16,1-2 0-16,0 0 0 0,-2-1 0 0,0 0 0 15,2 3 0-15,-2-3 128 0,-1 3-128 0,-2-1 144 16,-2 0 48-16,-3-3 16 0,0 0 0 0,-3 2 0 15,-4 2-80-15,1-1 0 0,-1 0-128 0,-1 2 192 16,-3-1-912-16,1 0-192 0,-1 2-48 0</inkml:trace>
  <inkml:trace contextRef="#ctx0" brushRef="#br0" timeOffset="32780.063">4613 15566 9503 0,'0'0'416'0,"0"0"96"0,0 0-512 0,0 0 0 15,0 0 0-15,9-4 0 0,-3-3 560 0,-6 7 16 16,0 0 0-16,7-2 0 0,-7 2-304 0,7-4-48 16,-7 4-16-16,6-6 0 0,-6 6-208 0,0 0 0 15,0 0 0-15,0 0 0 0,0 0-240 0</inkml:trace>
  <inkml:trace contextRef="#ctx0" brushRef="#br0" timeOffset="34398.148">11112 17007 5807 0,'0'0'256'0,"0"0"64"0,-8-1-320 0,8 1 0 0,-6 6 0 0,6-6 0 16,-9 1 160-16,1-1-32 0,8 0 0 0,-9 1 0 15,1 0 176-15,8-1 16 0,-8-1 16 0,8 1 0 16,-9-2 96-16,9 2 16 0,-9-3 0 0,9 3 0 16,-7 0-304-16,7 0-144 0,-8-4 160 0,8 4-160 15,0 0 0-15,-7 0 0 0,-1-2 0 0,8 2 0 16,0 0 0-16,-7 1 0 0,-3-1 0 0,10 0 0 15,-11 1 224-15,1 1 48 0,0 0 16 0,-2 2 0 16,1-2 80-16,-1 0 16 0,1 0 0 0,0 2 0 16,1-2-64-16,-1 1 0 0,2-1 0 0,1-1 0 15,1-1 128-15,-1 3 32 0,0 1 0 0,8-4 0 16,0 0 144-16,-8 1 16 0,8-1 16 0,-7 1 0 0,7-1 32 16,0 0 0-16,-7-2 0 0,7 2 0 0,0 0-80 0,0 0-16 15,0 0 0-15,0 0 0 0,0 0-80 0,0 0 0 16,0 0-16-16,0 0 0 0,10-1-32 0,2 0 0 15,1 0 0-15,3 0 0 0,0-2 0 0,5 2 0 16,0 2 0-16,3 1 0 0,-2-2-176 0,4 0-32 16,-3 0-16-16,2 1 0 0,4 0-80 0,-4 0-16 15,1 0 0-15,2 0 0 0,0 0 80 0,0 0 16 16,0 1 0-16,1-2 0 0,-3-3-48 0,3 1 0 16,1 1 0-16,-2-1 0 0,2-2 128 0,-1-1 32 15,-2-3 0-15,0 4 0 0,-2 0-144 0,0 1-16 16,0 0-16-16,0 0 0 0,0-1-176 0,4 2 0 15,0 5 0-15,-1 0 128 0,0-3 720 0,2 2 144 0,3 1 32 0,0-1 0 32,1-2-1648-32,-3 0-320 0,-4 0-64 0,1 0-16 0,-2 0 832 0,0 1 192 0,-1 0 0 0,0-1 0 15,-1-2 0-15,3 1 0 0,-1 2 0 0,-2-1 0 16,-2-2 0-16,4-1 0 0,2-2 0 0,2 2 0 16,0 0 0-16,1 1 0 0,-3-4 0 0,1 2 0 15,-3 3 0-15,1 1 0 0,-2 0 0 0,0 0 0 16,0-3 0-16,2 3 0 0,1 4 0 0,-2-2 0 15,-2-4 0-15,1 2 0 0,2-1 0 0,-1-1 0 16,-3 0 0-16,2 1 0 0,2 0 0 0,-3 0 0 16,0-3 0-16,0 0 192 0,1 4-64 0,0-1-128 15,-2-2 192-15,1 1-64 0,-2 1 0 0,2 2-128 16,-2 1 144-16,4-1-144 0,-1-1 0 0,-2 2 144 0,-2 3-144 16,3-1 0-16,3-1 0 0,-1 2 0 0,0 0 128 0,-1-2-128 15,-2-4 0-15,-1 2 128 0,-2 2-128 0,-3-1 128 16,2-1-128-16,-2 0 128 0,0-1 192 0,-2 0 16 15,1 0 16-15,-1 0 0 0,1 0 16 0,-1-1 0 16,1-1 0-16,1 0 0 0,-1 4-176 0,4-2-48 16,-2-2 0-16,-3 0 0 0,-4 1-144 0,4 2 160 15,1 1-160-15,2-1 160 0,-2 1-32 0,0-3-128 16,-1-3 192-16,-4 3-64 0,0 6 0 0,-1-4 0 16,0-3 0-16,-10 2 0 0,0 0 80 0,7 2 16 15,-7-2 0-15,0 0 0 0,0 0-80 0,8 0-16 16,-8 0 0-16,0 0 0 0,0 0-128 0,0 0 0 15,0 0 0-15,0 0 128 0,0 0-128 0,0 0 0 16,0 0 0-16,0 0 0 0,0 0 0 0,0 0 0 0,8 1 0 16,-8-1-176-1,0 0-976-15,0 0-192 0,0 0-32 0,0 0-14368 0</inkml:trace>
  <inkml:trace contextRef="#ctx0" brushRef="#br0" timeOffset="41804.523">9572 18307 19007 0,'0'0'832'0,"0"0"192"0,-7 5-832 0,7-5-192 16,-8 1 0-16,8-1 0 0,0 0 704 0,0 0 112 15,0 0 16-15,0 0 0 0,0 0 176 0,0 0 32 0,0 0 16 0,0 0 0 16,0 0 80-16,12-2 16 16,4 2 0-16,-1-4 0 0,1 1-272 0,0 3-48 0,2 3-16 0,1 1 0 15,-1-9-272-15,2 2-48 0,1 0-16 0,0 2 0 16,-2 1-16-16,2 0 0 0,0-3 0 0,0 2 0 15,0-2-96-15,1 2-32 0,2-1 0 0,-4 1 0 16,-9 2-144-16,4-1-16 0,4-1-16 0,-2 0 0 16,-2 1-160-16,-4-2 128 0,-1-1-128 0,0 1 128 15,-10 2-128-15,8-2 0 0,-8 2 0 0,0 0 0 16,0 0-1536-16,0 0-320 16,0 0-80-16</inkml:trace>
  <inkml:trace contextRef="#ctx0" brushRef="#br0" timeOffset="42443.054">10376 17938 2751 0,'-10'2'256'15,"2"-4"-256"-15,3-1 0 0,-1 0 0 0,-2 3 3472 0,8 0 656 0,0 0 128 0,0 0 32 16,0 0-2688-16,0 0-544 0,0 0-96 0,0 0-32 15,5-7-48-15,0-1-16 0,0 0 0 0,3 3 0 16,6-2-16-16,-1 1 0 0,-2-1 0 0,3 1 0 16,4 0-208-16,-1 3-32 0,1-1-16 0,1 1 0 15,2 0-208-15,-2 3-32 0,0 1-16 0,-1 2 0 16,-2 1-48-16,0 1-16 0,-2 0 0 0,-2 5 0 16,-3 7 16-16,-3 1 0 0,1 3 0 0,-5 5 0 15,-4 0 48-15,-6 3 16 0,-2 0 0 0,-3 4 0 16,-7 6-96-16,-5-3 0 0,-6-1-16 0,-4 4 0 0,0 2-112 15,15-18-128-15,-3 2 176 0,-1 1-176 16,0 1 160-16,-1-2-160 0,1-1 128 0,2-2-128 0,1-1 320 16,-12 12-32-16,10-8 0 0,7-8 0 0,4-5-80 0,3-2-16 15,1-5 0-15,8-5 0 0,0 0-64 0,0 0-128 16,0 0 176-16,0 0-176 0,9-2 176 0,2-1-176 16,0-3 160-16,4 1-160 0,3 1 192 0,2-1-64 15,2 2-128-15,1 1 192 0,3-1-192 0,-1 2 0 16,0 1 0-16,0 0 0 0,-1-1 0 0,2 1 0 15,-2-1 0-15,0 1 0 0,1 1 0 0,-3-1 0 16,0-1 0-16,-2 0 0 0,-1 0 0 0,-2 1 0 16,0 0 0-16,-1-1-160 15,-1-1-448-15,0-1-96 0,2 0 0 0,0 1-16 16,0-1-2240-16,0-1-448 0</inkml:trace>
  <inkml:trace contextRef="#ctx0" brushRef="#br0" timeOffset="42922.071">11542 18053 16575 0,'0'0'1472'0,"0"0"-1168"15,2-3-304-15,0-2 0 16,-2 5 1472-16,0 0 256 0,-4-6 32 0,-3-1 16 16,-2-1-608-16,-2-1-112 0,-3 3-32 0,-4 2 0 0,-2 2-528 0,-8-2-112 15,-3 2-32-15,0 3 0 0,3 4 16 0,0 2 0 16,0 1 0-16,1 2 0 0,0 0 0 0,0 1 0 16,3 0 0-16,1 0 0 0,4 0 48 0,3-1 16 15,2-1 0-15,2 2 0 0,2 0-192 0,2-1-48 16,8-10 0-16,-4 11 0 0,2-2-192 0,2 2 176 15,0-11-176-15,5 16 160 0,1-4 16 0,3 0 0 16,2-2 0-16,-1 2 0 0,1-1 0 0,1 1 0 16,-2-2 0-16,1 0 0 0,0-1-48 0,1 3-128 15,-1 1 192-15,-3 0-64 0,-5-1 0 0,-1-4 0 0,1 1 0 16,-2 0 0-16,-2 1 112 0,-2-1 16 0,0 1 0 0,0 0 0 16,-3-1 144-16,-4 9 48 0,-3-5 0 15,1-2 0-15,0-3-160 0,-1-3-32 0,0-1 0 0,-2-1 0 16,0-1-128-16,0-4-128 0,0-1 144 0,3-1-144 15,0-1 0-15,1-3-208 0,1 0 16 0,4-2 0 32,1-1-2576-32,5 2-512 0,2 0-112 0,3-2 0 0</inkml:trace>
  <inkml:trace contextRef="#ctx0" brushRef="#br0" timeOffset="43159.758">11997 17969 27007 0,'0'0'1200'0,"0"0"240"0,0 0-1152 0,9 3-288 16,-1 1 0-16,-2 2 0 0,-4 3 512 0,0 3 64 16,-4 0 0-16,0 2 0 0,-4 5 144 0,-1-2 48 15,-1 4 0-15,0 2 0 0,-3 1-208 0,-3-2-48 16,-1 3 0-16,-2 0 0 0,0-1-160 0,-2 2-32 15,-2-3-16-15,10-10 0 0,-3 5-304 0,1-1 160 16,1 3-160-16,0-1 128 0,-2-2-288 0,2-1-64 16,-1-2-16-16,-6 7 0 15,5-6-528-15,4-4-128 0,4-6 0 0,6-5-16 16,0 0-2128-16,0 0-416 0</inkml:trace>
  <inkml:trace contextRef="#ctx0" brushRef="#br0" timeOffset="43669.946">12223 18086 18431 0,'0'0'816'0,"0"0"160"0,0 0-784 0,0 12-192 0,0-1 0 0,-1-1 0 16,-4 1 1856-16,0 4 336 0,-2 2 64 0,-4 1 16 15,0-2-992-15,-1 1-208 0,-2 2-48 0,-2 1 0 16,-1 2-112-16,0 0-16 0,0-2-16 0,7-8 0 16,-1 4-304-16,-3-1-64 0,2 3-16 0,0-3 0 0,2-1-288 0,0-3-48 15,4-1-16-15,-6 2 0 0,5-4 112 0,7-8 32 16,0 0 0-16,0 0 0 0,6-11 128 0,2-3 32 16,5-3 0-16,-5 5 0 0,-1-3-240 0,4-3-32 15,2 1-16-15,4-2 0 0,-2-2-160 0,4 0 0 16,4 0 0-16,15-16 128 0,-6 9-128 0,0 4 0 15,1 1 0-15,-1 5 128 0,-2 5-128 0,-3 2 0 16,0 2 0-16,-6 6 0 0,-4 2 192 0,-3 3-32 16,-1 2-16-16,-2 5 0 0,-6 5 48 0,1 1 0 15,0 2 0-15,-5 2 0 0,-1 2-16 0,-1 5 0 16,-4 0 0-16,-2 4 0 0,-1 0-176 0,3-10 0 16,-2 3 0-16,-3 4 128 15,0 0-128-15,1 1 0 0,-4-1 0 0,2-1 0 0,3-2 0 0,-7 15 0 0,7-9 0 16,3-8 0-1,3-7-864-15,1-2-160 0,1-13-16 0,3 9-16 16,-3-9-1920-16,11 4-384 0,-2-5-80 0,3-5-16 0</inkml:trace>
  <inkml:trace contextRef="#ctx0" brushRef="#br0" timeOffset="43985.594">13159 17751 25791 0,'0'0'1152'0,"0"0"224"0,0 0-1104 0,0 0-272 16,-6 4 0-16,4 2 0 0,2-6 688 0,-7 13 80 15,0 5 0-15,-5-2 16 0,-5 1-16 0,-2 2-16 16,2 1 0-16,-4 8 0 0,0 2-48 0,1 7 0 15,-2-2 0-15,2 5 0 0,1 1-80 0,-2 2-32 16,2-3 0-16,1-2 0 0,3-2-224 0,2 1-48 16,1-4-16-16,7-14 0 0,1-1-112 0,2 3-32 15,-3-1 0-15,3 0 0 16,1-3-160-16,1 1 0 0,1-3 144 0,4 12-144 0,0-7 128 0,2-5-128 16,1-3 128-16,5-3-128 0,-2-2 0 0,2-1 0 15,1 0 0-15,0-2-128 0,0-2-96 0,1-1-16 0,1-1 0 16,1-1 0-1,-3 1-496-15,1-5-96 0,0-3-32 0</inkml:trace>
  <inkml:trace contextRef="#ctx0" brushRef="#br0" timeOffset="44314.996">12605 18068 39615 0,'-9'-8'3520'0,"9"8"-2816"0,0 0-560 0,12-3-144 0,5-2 0 0,3 3 0 0,4 2-160 0,4 1 160 0,5 0 0 0,1-1-144 15,1-1 144-15,1 0 0 0,1 0 0 0,-1 0 0 16,2-1 0-16,1-2 0 0,-2-1 0 0,-1 0 0 16,-7 3 0-16,3 1 0 0,1-2 0 15,0-3 0-15,-1 0 0 0,-2 1 0 16,-2 2-1168-16,-2 0-160 0,-2-5-16 0</inkml:trace>
  <inkml:trace contextRef="#ctx0" brushRef="#br0" timeOffset="48047.576">11493 14554 3679 0,'0'0'320'16,"0"0"-320"-16,0 0 0 0,0 0 0 0,7-2 1488 0,-7 2 240 16,0 0 32-16,0 0 16 0,10-2-1232 0,-10 2-240 15,0 0-48-15,6-3-16 0,-6 3-240 0,9-4 144 16,-9 4-144-16,0 0 128 0,0 0-128 0,6-4 0 16,-6 4 0-16,0 0 0 0,0 0 656 0,0 0 48 15,0 0 16-15,0 0 0 0,0 0 176 0,0 0 48 16,0 0 0-16,0 0 0 0,0 0-96 0,0 0-16 15,-1-8 0-15,1 8 0 0,0 0-144 0,0-8-48 16,0 1 0-16,0 7 0 0,0 0-160 0,0 0-32 0,1-8-16 16,-1 1 0-16,0 7-80 0,0 0-16 0,-5-7 0 0,2 2 0 15,0-1 16-15,3 6 0 0,-5-5 0 0,1 1 0 16,0-6-64-16,-1 2-16 0,-1 1 0 0,-1-2 0 16,-1 1-16-16,-1-1 0 0,1 1 0 0,-6-1 0 15,1 0 16-15,-2 1 0 0,-3 1 0 0,0 0 0 16,-6-1-64-16,4 3-16 0,-2-1 0 0,-2-1 0 15,-1-1-192-15,-2-1 176 0,-4 0-176 0,0 2 160 16,0 0-160-16,-1 0 160 0,-1-1-160 0,-1 2 160 16,0 2-32-16,0 0-128 0,-4-1 192 0,0-1-64 15,1 1 48-15,-1 2 0 0,1-1 0 0,0 4 0 16,0-4-176-16,-1-1 0 0,-1 1 0 0,0 2 128 16,-3-1-128-16,0-1 0 0,0 1 0 0,-2 0 0 0,-2-2 0 15,2 1 0-15,2 1 0 0,-3-2 0 0,0 0 0 16,-1-1 128-16,-3 1-128 0,1-1 0 0,-3 0 128 15,2-2-128-15,0 0 128 0,1 2-128 0,1-1 0 16,1-1 0-16,-2-1 128 0,0 1-128 0,-3 1 0 0,0 3 0 16,-1-4 0-16,-1 2 0 0,-1 0 0 0,0 1 0 15,1 2 0-15,-2 0 0 0,-1-2 0 0,-4 2 0 16,-1 1 0-16,1 2 0 0,-1 1 0 0,2 1 0 16,3-1 0-16,-5 2 0 0,0-2 0 0,-1 2 0 15,-1 1 0-15,2 0 0 0,1-1 0 0,1 0 0 16,1-1 0-16,-2 0 0 0,1-4 0 0,-2 0 0 15,1 2 0-15,3 0 0 0,4 1 0 0,-2 0 0 16,1-1 0-16,-2 0 0 0,0 0 0 0,0 3 0 16,-1 0 0-16,0-1 0 0,2 0 0 0,3 2 0 0,-1 0 0 15,-1-1 0-15,-4 0 0 0,0 0 0 0,1 1 0 16,2 1 0-16,2-1 0 0,4 0 0 0,2 2 0 0,-1-2 0 16,0 0 0-16,1 1 0 0,-2 1 0 0,2 0 128 15,-1-2-128-15,2 1 0 0,4 2 0 0,1-2 0 16,1 0 0-16,0-2 0 0,-1 0 0 0,1 2 0 15,2 1 0-15,-1 2 0 0,3-2 0 0,-3 2 0 16,2 1 0-16,3 1 0 0,2 0 0 0,0 0 0 16,1-2 0-16,1 1 0 0,3 2 0 0,0-1 0 15,0-1 0-15,1 1 0 0,-2 0 0 0,2 0 0 16,0 0 0-16,2-2 0 0,4 7 0 0,-1-1 0 16,-2 1 0-16,1 2 0 0,3-1 0 0,1 0 0 15,2-4 0-15,1 2 0 0,3 0 0 0,2 1 0 16,1-1 0-16,0 3 0 0,1-1 0 0,1 2 0 15,3-1 0-15,0 1 0 0,-1 3 0 0,0 0 0 0,-1 1-144 16,2 1 144-16,1 0 0 0,0 1 0 0,1-1 0 0,1 2 0 16,2 3 0-16,0-2 0 0,-1-1 0 0,1-2-128 15,3-1 128-15,0 0 0 0,-1-1 0 0,3-1 0 16,2 0 0-16,-3 0 0 0,4 0 0 0,-1-1 0 16,3-3 0-16,3 3 0 0,0-2 0 0,3 1 0 15,4 0 0-15,-1-2 0 0,1-1 0 0,1 1 128 16,3-2-128-16,1 2 144 0,5 0-144 0,0 1 128 15,-3-1-128-15,2-1 128 0,0 1-128 0,0-2 0 16,2-2 0-16,1-1 0 0,0-2 0 0,2-1 0 16,2 1 0-16,3-3 0 0,2 1 0 0,1-1 128 15,-1 0-128-15,0-1 128 0,-3 2-128 0,2-2 0 0,1 1 0 0,2-1 0 16,-1 0 0-16,3 3 0 0,2-5 0 16,2 2 0-16,-3 2 0 0,-1-3 0 0,-1 2 0 0,1-1 0 15,-1 0 0-15,2-1 0 0,5 1 0 0,-3-1 0 16,2 1 128-16,0 0-128 0,1-3 0 0,-1 1 128 15,0 0-128-15,3-1 192 0,5-1-192 0,-2-1 192 16,2-1-192-16,1 0 128 0,-2-3-128 0,1 1 128 16,-3 0-128-16,3-2 0 0,1 1 0 0,2 0 0 15,1 0 128-15,-1 2-128 0,-1-1 0 0,-1-1 128 16,0 0-128-16,-3 1 0 0,0-2 0 0,4 2 0 16,1-2 0-16,-1-1 0 0,-6 1 0 0,0-1 0 15,1-1 0-15,-2 0 0 0,2-3 0 0,-1 2 0 16,3 2 0-16,-2-1 0 0,-4 0 0 0,0 1 0 0,-1-1 0 15,0 1 0-15,3-2 0 0,-4 1 0 0,-1-2 0 0,-2 2 0 16,0 0 0-16,0 1 0 0,-3-3 0 0,1-2 0 16,-1-5 0-16,-2 6 0 0,2 3 0 0,0-2 0 15,1-2 0-15,-1 3 0 0,1-1 0 0,-5 3 0 16,0-4 128-16,1 1-128 0,-1 0 0 0,0 1 0 16,-3-1 0-16,-1 0 0 0,-3 1 0 0,2-1 0 15,2 1 0-15,2 0 0 0,-4 0 0 0,-1 2 0 16,-2-3 0-16,-2 3 0 0,-3 0 0 0,2-1 0 15,-3 1 0-15,3-1 0 0,-3-1 0 0,2 1 0 16,0-2 0-16,0 1 0 0,0-1 0 0,1-1 0 16,-1 0 0-16,0 1 0 0,-3 1 0 0,1-2 0 15,-2-1 128-15,-2 2-128 0,0 1 0 0,-1 0 0 0,0-2 0 16,-3-1 0-16,2-2 0 0,-2-1 0 0,-2 3 0 0,2-3 0 16,0-1 0-16,-1-2 0 0,-3 0 0 0,2 1 0 15,0 4 0-15,-1-2 128 0,-3-2-128 0,0 3 0 16,2 1 0-16,-4 1 0 0,-1 2 128 0,0-2-128 15,1-1 0-15,1 0 0 0,-4 0 0 0,3 0 0 16,-3 0 176-16,-1-1-48 0,3-4-128 0,-1 3 192 16,-2-1-48-16,2 2-16 0,-3-2 0 0,0 1 0 15,1 0-128-15,-1 2 0 0,-2 0 144 0,3 1-144 16,-5-1 128-16,1 1-128 0,-1 1 128 0,0 0-128 16,-1-2 192-16,-1 1-48 0,-1 0 0 0,0-2 0 15,-1 3-16-15,-2 0 0 0,0-2 0 0,-4 1 0 16,1 1 48-16,-2 0 0 0,3 1 0 0,-4 0 0 0,0-1-16 15,-2 1 0-15,2 2 0 0,-2 1 0 16,1-2 0-16,0 0 0 0,-2 2 0 0,-1 1 0 0,1 0-160 0,1 1 160 16,-1 1-160-16,-2 0 160 0,1 1-160 0,1 2 0 15,-1 0 0-15,1 0 0 0,0-3 0 0,2 3-256 16,-1 0 64-16,4 0-11184 16,-1 0-2240-16</inkml:trace>
  <inkml:trace contextRef="#ctx0" brushRef="#br0" timeOffset="51932.055">19108 15544 8287 0,'0'0'736'0,"0"0"-592"0,0 0-144 0,0 0 0 15,0 0 1216-15,0 0 192 0,-7-4 64 0,-2-1 0 16,-4 2-896-16,0 0-192 0,-2-2-16 0,1 1-16 15,0 1-224-15,-3-2-128 0,-1 1 160 0,-2-3-160 16,0 0 320-16,-1-1-48 0,0 1 0 0,-1-1 0 16,0-1 96-16,-3-1 16 0,-5-2 0 0,1 1 0 15,-3 2-48-15,-1-2 0 0,-3-2 0 0,-3 2 0 0,-3 2-64 16,-3 1-16-16,-1 2 0 0,-2-2 0 0,1 1-256 16,-8-1 0-16,-4 1 0 0,-5 0-144 0,-3 4 144 0,2 2 0 15,-1 1 0-15,0-1 0 0,-1-1 0 0,-5 1 0 16,1 1 0-16,2-2 0 0,3 2 0 0,0 0 0 15,2 0 0-15,0 2 0 0,-2-4 0 0,0 4 0 16,-6-1 0-16,5 1 128 0,0-1-128 0,-1-2 0 16,-3-2 0-16,-1 1 0 0,-2 5 0 0,3 0 0 15,0-1 128-15,0 1-128 0,-1 0 0 0,-2 0 0 16,-1 2 0-16,3 2 0 0,6-4 0 0,5 3 0 16,1-2 0-16,2 4-128 0,-1-1 128 0,-1 0 0 15,5 1 0-15,2 1 0 0,2 3 128 0,2 0 16 16,3-1 0-16,0 1 0 0,-1 1 112 0,-2-1 32 0,-1 0 0 15,1 2 0-15,1 1-32 0,-1 0-16 16,4 4 0-16,0-1 0 0,1-3-80 0,2 1-16 0,1-1 0 16,0 1 0-16,1 1-144 0,5-2 0 0,4-1 0 0,3 1-176 15,1 1 176-15,4 1 224 0,5-2-48 0,-1 2-16 16,2-2 0-16,6 2 0 0,1-1 0 0,4 1 0 16,-2-1-160-16,4 2 192 0,2-2-192 0,2 2 192 15,0 1-192-15,3 3 0 0,1-1 0 0,3-1 128 16,-1 1-128-16,4 1 0 0,-1 3 0 0,4 1 0 15,3 3 0-15,2 1-144 0,3 1 144 0,4 1 0 16,-1 0 0-16,4-2-128 0,2-2 128 0,2-1 0 16,0-3-144-16,1-4 144 0,1-4-208 0,1 1 80 15,1-2 128-15,3 0 0 0,3 1 0 0,3-2 0 16,1-5 0-16,1 1 0 0,1 0 0 0,-2 0 0 16,-1-3 0-16,0 2 0 0,1-2 0 0,-1 2 0 0,2 0 0 15,1 6 0-15,0-3 0 0,2-1 0 0,-3-2 0 0,0 4 0 16,0 0 0-16,-2 0 0 0,0 0 0 0,2 1 0 15,2-1 0-15,1 0 0 0,2 0 0 0,-2 0 0 16,-2-4 0-16,-2 0 0 0,-1 4 0 0,1-3 0 16,0-1 0-16,3-1 0 0,0-2 0 0,2 1 0 15,-3-2 0-15,-1-1 128 0,-5-2-128 0,1 1 128 16,0-3-128-16,-1-2 128 0,0 1 0 0,2-1 0 16,2-2 0-16,0 0 0 0,0-2 0 0,-2 2 0 15,-2 1 0-15,-1-1 0 0,-4 1 0 0,0 2 0 16,-3-1 0-16,1 0 0 0,-2-3-128 0,2 3 176 15,6 2-176-15,-4 0 192 0,0-1-192 0,0-1 0 16,-1-2 0-16,-2 1 128 0,0 0-128 0,-1-3 0 16,-1 2 0-16,-1 0 0 0,-1-1 0 0,0 0-144 0,0-3 144 0,1-1 0 15,0 0 0-15,0-1 0 0,0-1 0 0,-1 2 0 16,2 1 0-16,0 0 0 0,-1-2 0 0,1 0 144 16,-2 0-144-16,-3 2 192 0,1 0-192 0,1-1 192 15,2-3-192-15,-2 1 0 0,-3 3 0 0,0-2 0 16,1-1 0-16,0-2 0 0,2-3 0 0,2-1 0 15,-3 1 144-15,-1-2-144 0,-1-3 160 0,1 0-160 16,-5-1 512-16,2 1 0 0,-3 1 0 0,0-5 0 16,-2-2-128-16,-2-3 0 0,-1 0-16 0,-1 0 0 15,-2-1-224-15,-3-2-144 0,2 0 192 0,-2 2-192 16,-7 1 224-16,0 0-64 0,0-5-16 0,-2 2 0 0,-1 0 144 16,-1 4 32-16,-2 2 0 0,1 3 0 0,0 0 112 15,-2 3 16-15,-3 2 16 0,-2 3 0 0,-1-3-464 0,-2 2 0 16,-2 1-128-16,-4 2 128 15,-2 0-2000-15,-4 1-304 0,-13-2-48 16,-2 1-9760-16</inkml:trace>
  <inkml:trace contextRef="#ctx0" brushRef="#br0" timeOffset="54299.014">13804 18160 911 0,'0'0'0'0,"0"0"0"15,0 0 0-15,0 0 0 0,-2 7 2832 0,2-7 496 16,-7 5 80-16,1 0 32 0,6-5-1840 0,-8 5-384 15,8-5-64-15,0 0 0 0,0 0-160 0,0 0-32 16,-8 0 0-16,8 0 0 0,0 0-128 0,0 0-16 16,-8 1-16-16,8-1 0 0,0 0-32 0,0 0-16 15,0 0 0-15,0 0 0 0,0 0-80 0,0 0-16 16,-7 2 0-16,7-2 0 0,0 0-96 0,0 0-32 0,0 0 0 0,0 0 0 16,0 0-96-16,0 0-32 0,0 0 0 0,0 0 0 15,0 0 64-15,0 0 16 0,0 0 0 0,5 4 0 16,-5-4-32-16,7 0 0 0,-7 0 0 0,8 1 0 15,0 0-112-15,1-2-16 0,-1-4-16 0,3 4 0 16,-1 0-32-16,0 1 0 0,2-2 0 0,-1-1 0 16,2-1 0-16,3 0 0 0,1 4 0 0,4-2 0 15,-1-3-32-15,1 1-16 0,1 0 0 0,1 1 0 16,2 0-32-16,3-2 0 0,-4-2 0 0,0 3 0 16,1 0 64-16,-2 2 0 0,-1 0 0 0,0-4 0 15,-4 2 64-15,2 1 32 0,0-2 0 0,0 2 0 16,-4 0-16-16,2-1 0 0,-2 1 0 0,1-1 0 15,-1 0-96-15,1 0-32 0,-1-2 0 0,0 2 0 0,-3 4-64 0,0-1-16 16,1 0 0-16,-3 1 0 0,-11 0-128 0,9 0 160 16,1 1-160-16,-1-1 160 0,0 0-160 15,-9 0 0-15,0 0 144 0,0 0-144 0,0 0 128 0,0 0-128 16,0 0 128-16,0 0-128 0,0 0 0 0,0 0 144 16,0 0-144-16,0 0 0 0,0 0 0 0,0 0-144 15,0 0-16-15,0 0 0 16,0 0-1920-16,-8-4-384 0,-1 1-80 0</inkml:trace>
  <inkml:trace contextRef="#ctx0" brushRef="#br0" timeOffset="55063.566">14826 17730 18191 0,'-12'0'800'0,"12"0"176"0,-6-1-784 15,-2 1-192-15,0-1 0 0,1 1 0 0,-1-1 1280 0,8 1 192 0,0 0 64 0,0 0 0 16,-6-6-336-16,6 6-64 0,3-10-16 0,1 1 0 16,4 1-432-16,3 0-96 0,2-1-16 0,4 0 0 15,3 1-208-15,3-1-48 0,5 1-16 0,-2 1 0 16,3 2 16-16,1 4 16 0,-1-1 0 0,0 6 0 16,-1 4 112-16,-3 3 32 0,-3 2 0 0,-5 3 0 15,-1 3-176-15,-3 0-48 0,-5 0 0 0,-1 4 0 16,-7 2-16-16,-1 0-16 0,-5 4 0 0,-3 3 0 15,-7 1-32-15,-5 1 0 0,-2 2 0 0,-5 0 0 16,-5 2-32-16,1-3-16 0,-1 0 0 0,-2-1 0 0,-2-2-144 16,3-2 128-16,3-4-128 0,3-1 128 15,-1-3-128-15,6-6 128 0,1-5-128 0,3 1 128 0,4-2 144 0,4 0 32 16,2-2 0-16,4-4 0 0,-1-5-16 0,6 1 0 16,0 0 0-16,0 0 0 0,0 0-32 0,11-3 0 15,-1-3 0-15,6 1 0 0,0-1-64 0,6 1-32 16,0 1 0-16,1 2 0 0,1 2-160 0,5 0 192 15,4 2-192-15,0-1 192 0,-3-2-192 0,2 1 0 16,2 0 144-16,-7 1-144 0,0 2 0 0,-3-2 128 16,-4-2-128-16,-3 0 0 0,-3-1 0 0,-1 1 0 15,-2-1 0-15,0-2 128 0,-3 0-384 0,-8 4-64 16,9-3 0-16,-2-1-16 16,-3-4-2080-16,1 3-400 0,-4-1-96 0</inkml:trace>
  <inkml:trace contextRef="#ctx0" brushRef="#br0" timeOffset="55425.762">15525 17520 21711 0,'2'-9'960'0,"-2"9"192"0,0 0-912 0,0 0-240 0,0 0 0 0,0 0 0 0,-4-7 1456 16,4 7 240-16,0 0 48 0,-9-1 16 0,-1 2-288 0,0 6-48 15,-2 2-16-15,1 5 0 0,-3 5-544 0,2 1-112 16,-2 3-32-16,2 3 0 16,2 3-208-16,0 3-32 0,2 1-16 0,1-3 0 0,2-3-208 0,3-3-32 15,2-2-16-15,3-1 0 0,1-2-80 0,6-4-128 16,1-5 176-16,4-2-176 0,5 2 336 0,2-2-32 15,3-3-16-15,4-4 0 0,-3-3-128 0,2-2-32 16,-1 3 0-16,-1-5 0 0,-2-5-128 0,-2 1 0 16,-2-2 0-16,-2 0 128 0,-1 1-384 0,-2-2-64 15,0-1-32-15,-3 3 0 16,-5 3-2112-16,0 0-416 0,-5 0-96 0</inkml:trace>
  <inkml:trace contextRef="#ctx0" brushRef="#br0" timeOffset="55793.593">15771 17451 12895 0,'0'0'1152'0,"-2"-8"-928"0,2 8-224 0,0 0 0 16,0 0 2528-16,0 0 464 0,0 0 80 0,-10-2 32 15,0 3-1168-15,-2 6-224 0,1 6-48 0,0 6-16 16,0 4-352-16,0 5-64 0,1 4-16 0,1 6 0 15,1 5-320-15,-1 2-64 0,-1 2 0 0,-1 8-16 16,1 2-192-16,-3 0-48 0,1-1 0 0,0-3 0 16,2-4-304-16,-1-1-64 0,1-7-16 0,2-3 0 15,0-6 96-15,2-1 16 0,1-2 0 0,1-13 0 16,3 1-112-16,0 0 0 0,-1 0-16 0,-1 0 0 0,1-2-176 0,1 0 128 16,-2-3-128-16,1 4 128 0,2-16-272 0,0 0-64 15,0 0-16-15,0 0 0 16,0 0-2464-16,0-8-512 0,4 1-80 0</inkml:trace>
  <inkml:trace contextRef="#ctx0" brushRef="#br0" timeOffset="56372.655">16427 17886 15663 0,'0'0'1392'0,"0"0"-1120"16,0 0-272-16,9 0 0 0,-9 0 864 0,0 0 112 15,4-9 32-15,-4 9 0 0,0 0 256 0,-1-8 48 16,1 8 16-16,-3-9 0 0,3 9-32 0,-6-6 0 16,-4 3 0-16,0 2 0 0,-2 1-256 0,-2 2-48 15,-3 2-16-15,-1 2 0 0,-1 3-368 0,-3 0-80 0,-2-1-16 0,1 6 0 16,-1 3-96-16,0 4-32 0,-2 2 0 0,5 4 0 15,-2 0-80-15,2 2-32 16,1-1 0-16,3 0 0 0,1-2-112 0,4 1-32 0,0-2 0 16,6-4 0-16,1-4 0 0,4 0 0 0,1-3 0 0,4-2 0 15,4-1 64-15,4-2 0 0,0 0 0 0,4-1 0 16,1-5-64-16,3-1-128 0,4-2 192 0,3-2-64 16,-1 0-128-16,3-1 0 0,-1-1 0 0,2 0 0 31,1-4-1216-31,-1-2-208 0,-2-1-48 0</inkml:trace>
  <inkml:trace contextRef="#ctx0" brushRef="#br0" timeOffset="56748.608">16833 17920 25791 0,'-10'2'1152'0,"3"1"224"15,-3 0-1104-15,3 0-272 0,7-3 0 0,-12 7 0 0,-6 5 832 0,-4 2 128 16,0 2 0-16,0-1 16 0,1 2-48 0,2 1-16 16,4 4 0-16,0-1 0 0,1-3-240 0,6-2-48 15,2 3-16-15,4-3 0 0,1 1-352 0,4-4-64 16,4-3 0-16,3 0-16 0,2-1-16 0,4 0 0 16,4-5 0-16,4-2 0 0,1 3 0 0,3-5 0 15,-1-2 0-15,2-2 0 0,1-3-16 0,-3 0 0 16,1 0 0-16,-2-2 0 0,-1 2 176 0,-5-3 16 0,-2-3 16 0,-5-1 0 15,-2 1 112-15,-5 0 32 0,-3-1 0 0,-3-3 0 16,-5-3 160-16,-2 2 48 0,-3 0 0 0,-6-1 0 16,0 1-224-16,-6-1-32 0,-1 0-16 0,-4 9 0 15,-1 3-304-15,1 0-128 0,2-1 128 16,-1 4-128-16,-1 4-176 0,4 2-112 0,3 0-32 0,2-1 0 31,1-1-1888-31,7 4-384 0,5 2-80 0</inkml:trace>
  <inkml:trace contextRef="#ctx0" brushRef="#br0" timeOffset="57055.007">17412 17863 10127 0,'0'0'896'0,"0"0"-704"16,-7-1-192-16,-2 1 0 0,3 2 3232 0,-2 0 608 15,-1-2 128-15,-4 3 32 0,-2 0-1952 0,0 0-400 16,-2 0-80-16,1 2-16 0,-3 0-448 0,3 2-80 16,0 1-32-16,1 0 0 0,-2 3-240 0,8 2-48 15,0-1-16-15,4 2 0 0,2 1-304 0,3 1-64 16,3-4-16-16,6 2 0 0,3 3-80 0,1-2-16 16,0-1 0-16,1 1 0 0,1-4-16 0,3 1-16 15,-1 0 0-15,1 1 0 0,-1-1-176 0,-3 1 160 16,-3-2-160-16,0 0 160 0,-6 0-160 0,0 4 0 15,-3-5 0-15,-3-1 128 0,-4 0 16 0,-1 2 0 0,-5 0 0 16,-5 0 0-16,-2-1 80 0,-3-1 16 16,1 0 0-16,-5-3 0 0,-7-1-112 0,2-1 0 0,4-5-128 0,-1 2 192 15,1 0-192-15,2-2 0 0,1-5 0 0,3-1 0 32,3 1-1200-32,3 1-272 0,2-3-64 0</inkml:trace>
  <inkml:trace contextRef="#ctx0" brushRef="#br0" timeOffset="57518.675">17623 17422 14735 0,'-15'-8'1312'0,"9"4"-1056"0,6 4-256 0,-10-7 0 0,0 2 2256 0,0-2 400 16,1 2 80-16,3-1 16 0,6 6-1456 0,-5-6-272 16,1-1-64-16,4 7-16 0,0 0-48 0,3-9 0 15,5 3 0-15,2-1 0 0,6 4-384 0,4-1-96 16,-2 2-16-16,4 2 0 0,0 0-176 0,-2 1-32 15,6 3-16-15,-3 2 0 0,2 3-48 0,-5 3-128 0,-4 2 192 0,-2 3-64 16,-3 2 64-16,-8 3 0 16,-3 1 0-16,-2 2 0 0,-8 0-16 0,-3 2 0 0,-5 1 0 15,-2-2 0-15,-1-2 128 0,0-1 16 0,2-2 16 0,1-1 0 16,-1-4 96-16,4-3 16 0,4-3 0 0,2-2 0 16,3 0 128-16,6-8 48 0,0 0 0 0,0 0 0 15,0 0-144-15,0 0-32 0,0 0 0 0,0 0 0 16,13-3-192-16,0 0-64 0,5-2 0 0,-1-1 0 15,-1-2-192-15,2-2 0 0,4-2 0 0,0 2 0 32,1 3-1344-32,-1 0-144 0,0 1-48 0,-1 3 0 0,-1 2-1104 0,-1 1-240 15,-2 2-32-15</inkml:trace>
  <inkml:trace contextRef="#ctx0" brushRef="#br0" timeOffset="57997.432">18473 17391 11967 0,'0'0'528'0,"0"0"112"0,0 0-512 0,0 0-128 16,0 0 0-16,0 0 0 0,0 0 3072 0,0 0 576 15,0 0 112-15,0 0 16 0,-10 9-1840 0,0 3-368 16,-1 2-80-16,0 6-16 0,1 4-448 0,-1 4-80 0,-3 3-32 16,0 4 0-16,-2 1-112 0,0 2-32 0,-6 1 0 0,0 2 0 15,-3 1-304-15,1 1-64 0,-2-2-16 0,5 1 0 16,1 0-256-16,5-2-128 0,4-4 0 0,1-3 128 16,4-5-128-16,2-2 128 0,3-4-128 0,2-1 128 15,3-3 32-15,2-1 0 0,4-2 0 0,0-2 0 16,1-2-32-16,2-1 0 0,2-1 0 0,2-1 0 15,0-3-128-15,2 0 0 0,3-5 144 0,-2 0-144 16,-1-1-160-16,-2 0-96 0,-3-3-32 0,0 0 0 16,-1-2-1728-1,-2 0-352-15,-2-2-64 0</inkml:trace>
  <inkml:trace contextRef="#ctx0" brushRef="#br0" timeOffset="58127.84">17950 17888 30399 0,'4'-13'2704'16,"3"5"-2160"-16,3 0-544 0,9-1 0 0,5 0 592 0,4 0 16 0,1 0 0 0,5 3 0 0,5 0 368 0,2-1 80 15,0-2 16-15,0 1 0 0,-2 2 32 0,-1 1 16 16,0 2 0-16,0 0 0 0,2-1-688 0,-3 2-144 16,-4 1-32-16,1 0 0 0,-1-1-256 0,-2 1 0 15,-6-1 0-15,-1 5 0 16,-3 0-720-16,-2 0-48 0,-4 1-16 0,-1-1 0 15,-2 2-2704-15,-2 2-544 0,-2 1-96 0,-8-8-32 0</inkml:trace>
  <inkml:trace contextRef="#ctx0" brushRef="#br0" timeOffset="58780">19324 17701 7359 0,'0'0'656'0,"0"0"-528"15,0 0-128-15,0 0 0 0,-1-7 2432 0,-3 0 464 16,4 7 96-16,-8-5 16 0,-1 1-1152 0,-1 1-208 16,-3 2-48-16,-1 1-16 0,-3 1-368 0,-1 4-80 15,-4 0-16-15,-1 0 0 0,-5 1-112 0,2 3-32 16,0 1 0-16,-1 2 0 0,-1-2-128 0,3 4-16 15,2 1-16-15,4 1 0 0,-1-2-384 0,5-1-80 16,2-3-16-16,3 2 0 0,6 1-144 0,-1 1-16 16,4-2-16-16,3-1 0 0,3-1 16 0,3 2 0 0,3 3 0 15,4-2 0-15,1-2-176 0,4-1 160 0,2 1-160 16,0 0 160-16,-2-1-160 0,0 2 160 16,-3-3-160-16,1 3 160 0,-1-1-160 0,-2 0 0 0,-4-1 144 0,-5-1-144 15,1-2 144-15,-7-7-144 0,0 9 192 0,-4 1-192 16,-3 0 320-16,-2 1-64 0,-1-2 0 0,-4-1 0 15,-3-3 80-15,-6 2 16 0,-3 0 0 0,-2 0 0 16,-1-3-208-16,0-1-144 0,2 2 192 16,2-3-192-16,-1-1 0 0,4-2 0 0,1-1 0 0,1-1 0 15,-1-2-320 1,6 0-160-16,3-3-32 0,1-1-16 0,2 1-2752 0,5-1-560 16</inkml:trace>
  <inkml:trace contextRef="#ctx0" brushRef="#br0" timeOffset="59004.142">19692 17665 21999 0,'0'0'960'0,"0"0"224"0,0 0-944 0,0 0-240 15,0 0 0-15,-6 7 0 0,0-1 1408 0,-3 4 224 16,-3 0 48-16,-3 2 16 0,-1 5-96 0,-3 1 0 16,-1 2-16-16,3 2 0 0,-3 1-624 0,1 3-112 15,1 0-16-15,-1 3-16 0,1 0-368 0,-3 2-80 16,2-2-16-16,1 0 0 0,4-2-352 0,2-4 0 0,2-3 0 0,0-5 0 16,2 0 0-16,4-5-208 0,4-10 16 15,-1 9 16 1,1-1-1232-16,0-8-256 0,0 0-64 0</inkml:trace>
  <inkml:trace contextRef="#ctx0" brushRef="#br0" timeOffset="59453.209">19848 17727 23775 0,'0'0'1056'16,"0"0"224"-16,-4 7-1024 0,-1 2-256 0,1 0 0 0,-6 2 0 0,0 2 1280 0,-2 1 192 16,-4 3 64-16,1-1 0 0,-1 0-320 0,-2 1-48 15,0 2-16-15,0 2 0 0,-1 0-576 0,0-1-128 16,2-4-32-16,-1 3 0 0,5-5-192 0,2-3-32 16,2-4-16-16,9-7 0 0,0 0 176 0,0 0 32 15,2 8 16-15,-2-8 0 0,10-3-80 0,2 1-32 16,2-2 0-16,2-3 0 0,0-3-144 0,2-3-16 15,1-2-128-15,-1-1 192 0,1 2-192 0,-1-1 128 16,0-2-128-16,1 3 0 0,-1 3 160 0,-1 3-160 16,-1 3 160-16,-2 2-160 0,-2 1 208 0,-2 3-48 15,-10-1-16-15,9 9 0 0,-3 2 112 0,-2 2 32 0,-5 4 0 16,-2 5 0-16,0 4-64 0,-2 2-16 0,-1-1 0 0,-1 2 0 16,0 0-208-16,-1 0 0 0,-1 0 128 0,3-2-128 15,-1-3 0-15,3-1-256 0,-1-2 48 0,3-3 16 31,2-4-384-31,1 1-64 0,2-4 0 0,-3-11-16 16,0 0-1872-16,0 0-368 0,12-3-80 0</inkml:trace>
  <inkml:trace contextRef="#ctx0" brushRef="#br0" timeOffset="59863.132">20561 17360 1839 0,'0'0'0'0,"0"0"160"16,-4-7-160-16,4 7 0 0,7-8 0 0,0 1 0 0,-7 7 4256 0,6-6 816 15,-6 6 176-15,5-6 16 0,-5 6-3216 0,0 0-656 16,0 0-128-16,0 0-32 0,0 0-208 0,0 0-64 0,0 0 0 16,0 0 0-16,0 0-48 0,0 13-16 0,-4 4 0 0,-2 4 0 15,-3 2-128-15,-2 4-48 0,-2 8 0 0,-4 3 0 16,-3 4-128-16,3 1-16 0,-3 2-16 0,0-1 0 15,-3 0-160-15,4-2-16 0,4-6-16 0,3 0 0 16,-1 1-48-16,5-3-16 0,4-2 0 0,1-4 0 16,2-4-16-16,4-1 0 0,0-1 0 0,5-4 0 15,-1-1-32-15,4-3 0 0,2-1 0 0,2-2 0 16,-3 0-48-16,3-1-16 0,1-6 0 0,3 0 0 16,2-2-192-16,0-1 144 0,-1-1-144 0,-2-2 128 15,0-5-128-15,-1 2-192 0,-2-1 32 0,-2 0 16 16,-2-4-384-16,-1 0-80 0,0-1-16 15,-3 1 0-15,-4 1-1920 0,-3-2-384 0,-3-2-80 16</inkml:trace>
  <inkml:trace contextRef="#ctx0" brushRef="#br0" timeOffset="60082.597">20060 17660 39615 0,'8'-9'1760'0,"4"3"352"0,6 2-1680 0,6-1-432 15,3 1 0-15,4 2 0 0,1-3 0 0,2 2 0 16,4 0 0-16,3 0 0 0,4 1 896 0,2 0 80 16,-2 4 32-16,0-2 0 0,0 2-448 0,0-2-96 15,-1-2-16-15,0 2 0 0,-4 0-272 0,-2 0-176 16,0-4 192-16,-5 3-192 0,-5 2 0 0,-3 0 0 16,-3-2 0-16,0 2 0 15,-2 2-2048-15,-3 2-352 0,-5 0-80 0</inkml:trace>
  <inkml:trace contextRef="#ctx0" brushRef="#br0" timeOffset="61460.416">21839 17525 10127 0,'0'0'448'0,"7"-8"96"0,-1-2-544 0,0-1 0 0,-2 0 0 16,-1 0 0-16,1 3 2352 0,-2-1 352 0,-2 1 80 0,0 2 16 15,0 6-944-15,0 0-192 0,0 0-48 16,-5-7 0-16,5 7-160 0,0 0-48 0,0 0 0 0,-8 0 0 16,-1 1-416-16,0 5-96 0,0 6 0 0,-1 4-16 15,2 6-320-15,-5 5-64 0,2 4-16 0,-2 4 0 16,-2 3-48-16,-2 4-16 0,-1-2 0 0,-1 4 0 16,-5-2-16-16,1 3 0 0,1 3 0 0,-1-2 0 15,-1-5-144-15,4-1-48 0,1-3 0 0,3-3 0 16,1-2-80-16,4-8-128 0,1-5 176 0,4 0-176 15,2-1 128-15,0-2-128 0,1-3 0 0,3-3 0 16,2-4 0-16,2 1-176 0,-1 1 32 0,3-3 0 16,-6-5-1248-16,0 0-240 0,10-4-48 0,-1-2-16 15,-2 1-1728-15,0-4-352 0</inkml:trace>
  <inkml:trace contextRef="#ctx0" brushRef="#br0" timeOffset="61683.033">21290 17880 27647 0,'0'0'1216'0,"0"0"256"0,14 1-1168 0,3 0-304 15,0 1 0-15,7 0 0 0,3-1 2032 0,3 1 336 16,-1-2 80-16,2-1 16 0,1-1-1344 0,1 0-272 16,0 1-48-16,5-2-16 0,1-2-176 0,4 0-32 15,3-1-16-15,2 2 0 0,-1-1-336 0,-4 0-64 16,-5-3-16-16,-3 3 0 0,-5 0-144 0,-3 2 0 0,-2-1 0 15,-3-1 0 1,-2 1-1152-16,-4 4-256 0,1 0-48 0,-2 1-16 16,-2-1-1600-16,2 0-320 0</inkml:trace>
  <inkml:trace contextRef="#ctx0" brushRef="#br0" timeOffset="62262.818">23288 17467 24879 0,'0'0'2208'15,"0"0"-1760"-15,0 0-448 0,0 0 0 0,-4-7 528 0,4 7 32 16,-7-4 0-16,-2 2 0 0,-5 1 528 0,-2 0 96 16,1 0 32-16,-2-1 0 0,-1 2-336 0,-2 2-64 15,-2 1-16-15,0 1 0 0,-1 4-224 0,0 2-32 16,-1 2-16-16,1 4 0 0,1 5-128 0,1 5-16 16,-4 4-16-16,1 3 0 0,-1 0-192 0,-4 3-48 15,-2 1 0-15,3 0 0 0,2 2-128 0,3-4 192 16,5-3-192-16,2 0 192 0,3 0-48 0,6-2 0 0,4-3 0 15,2-1 0-15,1-4 112 0,9-1 0 0,6 0 16 16,4-3 0-16,4-3-64 0,3-3-16 0,3-2 0 0,1-1 0 16,2-2-16-16,-1-5-16 0,0-5 0 0,2-2 0 15,1 0 80-15,3-3 16 0,-3-3 0 0,1-2 0 16,0-2 144-16,0-1 48 0,2-2 0 0,-1-6 0 16,-1-3 16-16,-2-6 16 0,0-1 0 0,-2-5 0 15,-1-3-48-15,-2 0-16 0,-1 0 0 0,-6-1 0 16,-5-1-32-16,-3 6 0 0,-6 3 0 0,-7 4 0 15,-7 5 256-15,-4-2 32 0,-5 0 16 0,-4 2 0 16,-5 2-192-16,-4 2-48 0,-2 2 0 0,-6 3 0 16,-7-1-272-16,-3 3-176 0,-3 2 192 0,-3 1-192 15,-1 1-464 1,2 3-208-16,-1 2-32 0,3 1-16 0,2 3-1616 0,-3 1-320 16,1 1-64-16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1:41.24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18582 17749 11967 0,'0'0'1072'0,"0"0"-864"16,0 0-208-16,0 0 0 0,0 0 2864 0,0 0 528 16,0 0 96-16,0 0 32 15,0 0-3520-15,0-9-768 0,0 9-112 0,-2-10-16 16,-5 4 336-16,7 6 80 0,-7-5 16 0,-1 1 0 0,1-2 464 0,-1 3 0 15,-1 2 0-15,-2-2 0 0,0 1 512 0,-1-1-16 16,0-1 0-16,-3 0 0 0,-2 2 64 0,-4 0 16 16,-1 0 0-16,-3-2 0 0,-2 0 48 0,-4 1 16 15,-3 0 0-15,-6-1 0 0,-5-4-144 0,-2 1-32 16,-4 0 0-16,-2 0 0 0,1-1-272 0,-9-3-48 16,-3-3-16-16,-4-1 0 0,-1 2-128 0,-4-3 128 15,-1 0-128-15,0-1 128 0,-3 2-128 0,-5 1 0 0,-2-1 0 16,-1 1 128-16,5 0-128 0,-3 1 0 0,-5-1 0 15,-1 2 0-15,-1 2 0 0,1 1 0 0,-3-2 0 0,-2 2 0 16,-10 0 0-16,3 0 0 0,3 3 0 16,-2-3 0-16,-7-1 0 0,3 1 128 0,5 2-128 0,-6 0 0 15,-3-2 128-15,2 1-128 0,4 1 0 0,-1-1 128 16,-1-2-128-16,0 2 128 0,3 1-128 0,2-1 128 16,0-1-128-16,-1 2 0 0,-1 2 144 0,4 1-144 15,0-1 0-15,2 1 144 0,-5-2-144 0,6 4 0 16,3 3 0-16,-2-2 0 0,-1-2 0 0,0 2 0 15,2 3 0-15,-1 1 0 0,4 0 0 0,-2 0 0 16,-2-2 0-16,2 3 0 0,6 1 0 0,-5-2 0 16,2-1 0-16,2 1 0 0,-6 2 0 0,9-3 0 15,1 1 0-15,2-1 0 0,1-2 0 0,0 2 0 0,-3 1 0 16,8 1 0-16,2 1 0 0,-2-2 0 0,-3 1 0 16,1 1 0-16,0-1 0 0,6 3 0 0,6-1 0 0,-4 2 0 15,-1-1 0-15,0 0 0 0,0 1 0 0,5 0 0 16,4-1 0-16,4 1 0 0,4 0 0 0,-1 0 0 15,2-1 0-15,-1 2 0 0,0 0 0 0,3 3-144 16,2 1 144-16,2 0 0 0,2 2 0 0,-1 1 0 16,-2 2 0-16,2 0-128 0,-1 2 128 0,-2 0 0 15,1 0 0-15,-2 0-128 0,1 2 128 0,2-3 0 16,3-1 0-16,4 1 0 0,-2-2 0 0,3 1 0 16,-2 0 0-16,2-1 0 0,-1 0 0 0,-1-1 0 15,-1 2 0-15,4-1 0 0,2 2 0 0,2 1 0 0,1 0 0 16,2-1 128-16,1 0-128 0,0 3 0 0,0 3 0 0,1 2 128 15,2-5-128-15,4 0 0 0,-2-1 0 16,3-1 0-16,0-2 0 0,1 2 144 0,3-1-144 0,4-1 0 16,-1-5 176-16,6 2-176 0,4 3 160 0,0-3-160 15,0 3 0-15,6-2 128 0,5 1-128 0,2 1 0 16,0 3 0-16,6-3 128 0,6-4-128 0,3 3 0 16,-1 1 0-16,-8-6 0 0,3 3 0 0,1 1 0 15,7 1 0-15,-1 0 0 0,6 1 0 0,3-2 0 16,2 1 0-16,42 10 0 0,-8-6 0 15,-7-2 0-15,-4-3 0 0,2-1 0 0,0-2 0 0,2-1 0 16,5-1 128-16,0-1-128 0,1-1 0 0,2-3 144 16,2-2-144-16,2-3 0 0,3 2 0 0,1-1 0 15,-2 0 0-15,0 0 0 0,0-2 0 0,4-2 0 16,2 1 0-16,0 0 0 0,-1 0 0 0,-2 0 0 0,3-2 0 16,2 3 0-16,5 2 0 0,-4-2 128 0,-2-2-128 15,6 2 0-15,0-2 0 0,-3 2 0 0,-2 1 0 16,3-1 0-16,-1-1 0 0,3 1 0 0,3 1 0 0,-5 0 0 15,0-1 0-15,-2 2 0 0,1-1 0 0,-1 1 0 16,-4 2 0-16,0-2 0 0,-1-1 0 0,2 1 0 16,4 1 0-16,-2 1 0 0,-2-1 0 0,3-2 0 15,2-1 0-15,1 2 0 0,0 2 160 0,1-1-160 16,1-1 192-16,2 1-192 0,-1 1 160 0,0 1-160 16,-9 1 128-16,4-3-128 0,4-3 128 0,-2 1-128 15,-3 2 0-15,-3 0 128 0,-1-2-128 0,5-1 0 16,4-4 144-16,-4 3-144 0,-2 0 0 0,-1-2 144 15,0-4-144-15,-2 3 0 0,1 2 160 0,-4-1-160 0,-1 0 128 16,2 0-128-16,-1-3 128 0,2 2-128 0,3 0 0 16,-4-1 128-16,-5 1-128 0,0-2 0 0,2 0 0 0,0-2 0 15,1 0 0-15,-5 2 128 0,-3-1-128 0,4-1 0 16,-1 2 0-16,1 0 0 0,-2 0 128 0,-4-2-128 16,-3-2 0-16,-1 2 0 0,1 2 0 15,3-2 0-15,-2-2 0 0,2 0 0 0,-3-2 0 0,-2 0 0 16,-2 0 0-16,3-1 128 0,1-2-128 0,2 0 0 15,-2 0 0-15,-30 6 0 0,4-4 0 0,2 2 0 16,1-4-160-16,2 0 160 0,0 0 0 0,0-2-144 16,-2-1 144-16,32-16 0 0,-19 6 0 0,-14 2 128 15,-9 1 192-15,-9-1 32 0,-7-3 16 0,-6-1 0 16,-4 0 384-16,-4-4 80 0,-3-5 0 0,-5 2 16 0,-4 1-80 16,-1 5 0-16,-5 0-16 0,-5 2 0 0,-5-1-368 0,-2 5-80 15,2-1-16-15,-1 2 0 0,-5-1-288 0,3 4-192 16,8 4 16-16,1 0 16 15,3 1-1136-15,5 0-240 0,4 2-32 0,3 0-14432 16</inkml:trace>
  <inkml:trace contextRef="#ctx0" brushRef="#br0" timeOffset="991.959">18477 17706 18431 0,'0'0'816'0,"0"0"160"0,-5 9-784 0,0-3-192 15,5-6 0-15,0 12 0 0,0-12 1568 0,5 10 272 16,-2-1 48-16,3-1 16 0,1-2-1520 0,1 0-384 16,-8-6 0-16,10 4 0 0,2 1 384 0,-2-1 16 15,2-3 0-15,1 1 0 0,0-2 176 0,3 0 48 16,0 0 0-16,5-2 0 0,6-2-144 0,1-3-32 16,1-2 0-16,0-2 0 0,1-2-112 0,0-2-16 15,2-3-16-15,-1-2 0 0,-3-2-64 0,3-2-16 16,3 0 0-16,1-5 0 0,2-2 80 0,-3 0 16 15,-2-4 0-15,1 2 0 0,0-1 64 0,-3-1 0 16,-2 0 16-16,0 0 0 0,0-3-80 0,-1-3 0 16,-2-7-16-16,1 0 0 0,2-2-128 0,0 0-32 15,-1-2 0-15,-1-2 0 0,1-2-144 0,1-4 160 0,-3-3-160 0,3-1 160 16,-1-3 0-16,1 1 0 0,-6 1 0 0,0 1 0 16,-2-2 32-16,-2-3 16 0,0-3 0 0,-4 4 0 15,-1 1 48-15,2 2 16 0,-1 1 0 0,-2-3 0 16,1-3-144-16,-1 0-128 0,-1-1 192 0,4 4-192 15,-1-1 128-15,-2-3-128 0,2-2 0 0,2-1 0 16,0 0 0-16,1 2 0 0,-3 0 0 0,2-3 0 16,-1-3 128-16,0 0-128 0,1 1 0 0,2 1 0 15,0 0 0-15,-2-4 160 0,2-3-160 0,-1 3 128 16,-2 1 16-16,0 3 0 0,0-1 0 0,-1-3 0 0,-1-5-16 16,2 3-128-16,0 3 192 0,0-2-64 0,-1-3-128 15,3 0 160-15,0 0-160 0,-1 1 160 0,0 1-160 0,1-1 0 16,2-3 0-16,1 2 128 0,1 5-128 0,-2 1 0 15,0 0 144-15,-1-2-144 0,-3-7 0 0,2 5 0 16,2 4 0-16,-2-2 0 0,-3-1 0 0,0-1 0 16,-3 1 0-16,3 0-128 0,0 6 128 0,-2-2-128 15,-3 0 128-15,0-2-128 0,1-2 128 0,-3 4 0 16,1 3 0-16,-3 1-128 0,0-2 128 0,0-1 0 16,-4 0 0-16,2 3 0 0,-3 6 128 0,1-2-128 15,1-5 128-15,-1 4-128 0,-2 2 0 0,2 2 128 16,2 3-128-16,2 4 0 0,-4 3 128 0,2 1-128 15,2-2 128-15,-1 1-128 0,0-1 128 0,2 3-128 16,-1 4 128-16,2 2-128 0,0 3 0 0,-1 1 128 16,0 0-128-16,-2 1 0 0,0 6 0 0,0 0 128 0,-2-2-128 15,-1 4 0-15,0 1 0 0,-1 6 144 0,0 5-144 0,0 2 0 16,0 3 0-16,0 1 0 0,0 3 0 16,0 2 0-16,-1 0 0 0,1-1 0 0,0-1 0 0,1 3 0 15,-1 11 0-15,3-10 0 0,-1-2 0 0,0 3 0 16,-2 9 0-16,2-7 0 0,-2 7 0 0,2-9-144 15,1 1 144-15,-3 8 0 0,0 0 0 0,5-6-128 16,0 1 128-16,-5 5 0 0,0 0 0 0,0 0-128 16,0 0-336-1,0 0-64-15,0 0-16 0,0 0 0 0,0 0-1744 0,0 0-336 16,7 7-80-16,1-3-7456 0,-8-4-1488 0</inkml:trace>
  <inkml:trace contextRef="#ctx0" brushRef="#br0" timeOffset="1522.818">20116 10149 38703 0,'-17'-17'1712'0,"9"10"352"0,3-1-1648 0,1 2-416 0,4-2 0 0,0 1 0 31,0-2-768-31,0 0-256 0,2 3-32 0,3-4-16 0,3-4 816 0,-1-2 256 0,3-5-160 0,3-1 160 16,2-1-176-16,-1-2 176 0,4 0-208 0,-2-1 80 15,-1 1 128-15,3 1 0 0,0-2 0 0,0 3-128 16,2-3 128-16,1 1 176 0,1-2-48 0,1 0 0 15,1-3 48-15,2 0 0 0,0 0 0 0,-2 0 0 16,2 2 80-16,-1 3 32 0,0 1 0 0,-1 0 0 16,-4-2 112-16,2 4 32 0,-1 5 0 0,-1 0 0 15,-3 2 0-15,2-3 0 0,2 2 0 0,-4 1 0 16,-1 8-208-16,1-2-32 0,-1 0-16 0,1 2 0 16,-1 2-32-16,3-1 0 0,2 1 0 0,-2 2 0 0,3 0-144 15,-4 1 128-15,-6 2-128 0,1 0 128 0,3 0-128 16,-2 2 0-16,-1 2 0 0,0 0 0 0,1 2 0 0,-3 2 0 15,-1 5 0-15,1 2 0 0,-2 3 0 0,0 4 0 16,-3 4 0-16,0 0 0 0,-1 0 128 0,0 2-128 16,2 4 0-16,-3 0 128 0,1 0-128 0,1 0 192 15,1 0-192-15,1 0 192 0,-4 2-192 0,1-4 160 16,1-3-160-16,-2 1 160 0,2 1-32 0,0 0 0 16,3-1 0-16,0 2 0 0,0 0-128 0,0-3 0 15,2 0 144-15,-1-2-144 0,2-1 0 0,0-1 0 16,1-1 0-16,-2 3 0 0,2 0-128 0,0-4-112 15,-1-4-16-15,-1 2-12096 16,-4 0-2416-16</inkml:trace>
  <inkml:trace contextRef="#ctx0" brushRef="#br0" timeOffset="3354.338">23640 7785 33167 0,'7'-22'1472'0,"2"10"304"0,2 0-1424 0,1 2-352 0,1 2 0 0,1 4 0 16,-1 0-1248-16,0 0-320 0,-3 1-64 0,0-2-16 0,1 0 1312 0,-6 1 336 15,-5 4 0-15,0 0 0 0,0 0-128 0,0 0 128 0,0 0 0 16,0 0 0-16,-10 6-320 0,-4-2 64 0,-7 1 0 0,-5 2 0 16,-7 4 0-16,-6 0 16 0,-5 0 0 0,-2 1 0 15,-3 1 240-15,-2-1-192 0,-1-1 192 0,-4-1-192 16,-5-2 192-16,-4 2 0 0,-5 2 0 0,0-3-144 15,1-4 336-15,-7 0 64 0,-8 1 0 0,0 0 16 16,-4 2 256-16,-4-3 48 0,-2-4 16 0,-4 1 0 16,-3 3-80-16,-1-1-32 0,1-1 0 0,-3-1 0 15,-9-1-224-15,3 2-64 0,2 1 0 0,-5-2 0 16,-3 0-192-16,1-1 0 0,2-1 0 0,-4 1 0 16,-5 1 128-16,-1 1-128 0,1-1 0 0,-3 0 0 15,-3 0 0-15,-1 1 0 0,-2 1 0 0,4-1 0 16,0-1 0-16,1-1 0 0,-5 0 0 0,5 1 0 15,5-1 0-15,-1-1 0 0,-2-1 0 0,6-1 0 0,6 0 0 0,2-1 0 16,-3-4 0-16,8 2 0 0,7-1 0 16,3 2 0-16,0 2 0 0,3-3 0 0,4 0 0 15,6-1 256-15,5 3-64 0,1-2 0 0,-1 2 192 0,5 1 48 16,4 0 0-16,4 2 0 0,2 2-240 0,2-1-64 16,1-1 0-16,2-1 0 0,0-1-128 0,3 0 0 15,5 1 0-15,6 1 0 0,5 0 0 0,8 0 0 16,0-3 0-16,7 0 0 0,3 2 176 0,5-2-48 15,1-2-128-15,6 3 192 0,-1 0 0 0,9 2-16 16,-6 0 0-16,6 0 0 0,0 0 0 0,0 0 0 16,0 0 0-16,0 0 0 0,0 0-32 0,0 0 0 15,0 0 0-15,0 0 0 0,0 0-16 0,1 11-128 16,2 1 192-16,-1 1-64 0,-2 0-128 0,-1 5 128 0,0 2-128 16,-3 4 128-16,-2 4-128 0,-3 3 0 0,-3 6 0 15,-3 1 0-15,-2 6 0 0,-5 2 0 0,-5 5 128 0,1 2-128 16,0 3 0-16,-3 2 0 0,-3 2 144 0,0 0-144 15,1 2 0-15,5-3 0 0,0-1 0 0,5-5 0 16,0-4 0-16,4-3 0 0,2-2 0 0,4-1 0 16,2-1 0-16,5-1 0 0,-2-1 0 0,7-4 0 15,5-5 0-15,4-2 0 0,2-3 0 0,4-2 0 16,4-1 0-16,3-4 0 0,5-5 0 0,3-2 0 16,0-3 0-16,8-2 0 0,3-2 0 0,3 2 0 15,1-3 0-15,4 0 0 0,0-4 0 0,5 2 0 16,5 0 0-16,6 0 0 0,8-1 0 0,2 4 0 15,0-1 0-15,4 1 0 0,7-3 0 0,8 3 128 0,3 0-128 0,5 0 192 16,1 2-64-16,3-1 0 0,2-1-128 0,1 0 0 16,-1 1 0-16,6-2 128 0,2-3-128 0,4 1 0 15,5 2 0-15,-4-2 0 0,-2-1 0 0,1 1 0 16,1 2 0-16,-4-2 128 0,-3 0-128 0,2 0 0 16,1 0 0-16,1 2 0 0,-4-1 0 0,1 0 0 15,-1 2 0-15,-2 2 128 0,-4 2-128 0,-1 1 0 16,0-1 0-16,-5-1 0 0,-4-3 0 0,0 3 0 15,-2 3 0-15,0 0 0 0,-3-6 0 0,-4 4 0 16,-5-2 0-16,1 0 0 0,2-1 0 0,-5 1 128 16,-4-2-128-16,-6 1 0 0,-3 2 0 0,-4-2 0 15,0-3 0-15,-4 3 0 0,-3 1 0 0,-3 0 0 16,-6-2 0-16,-2-2 0 0,-6-3 0 0,0 1 128 0,-2 1-128 16,1 1 0-16,-3 2 0 0,3-2 0 0,-1 1 0 15,0 0 0-15,1 1 0 0,-5 2 0 0,-2-4 0 0,0 1 0 16,1 1-128-16,-2 0-64 0,-2 2 0 0,1-3 0 15,1-1 48-15,1-1 0 0,0-2 0 0,2 1 0 16,-5-2 144-16,-1 0-160 0,-5 0 160 0,1-4-160 16,-3 2 160-16,-1-2 0 0,-1-1 0 0,-1-1 128 15,-4 2-128-15,2-1 128 0,-2-1-128 0,0-1 128 16,-1 0-128-16,0-1 176 0,1-2-176 0,-2-1 192 16,-1-3-192-16,2-4 0 0,-2-1 144 0,0 2-144 15,-1 2 0-15,0-1 0 0,-2-3 0 0,0-3 128 16,1-5-128-16,-2-2 144 0,0 0-144 0,-2-6 160 0,1-2-32 15,-4-3 0-15,0-1 0 0,2-9 0 16,2-10 64-16,1 1 0 0,-6 0 0 0,3-3 0 0,1-6 80 0,1-3 32 16,0-3 0-16,0 1 0 0,2 2 16 0,1 2 16 15,-2 4 0-15,-1 3 0 0,-3 3 16 16,2 6 0-16,-3 5 0 0,0 8 0 0,-4 6-352 0,0 4 0 16,-1 6 0-16,-3 3 0 15,1 2-1472-15,-6 3-352 0,-2 2-80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1:53.46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12827 2664 19919 0,'0'0'880'0,"4"-6"192"0,-4 6-864 0,5-7-208 0,-5 7 0 0,8-4 0 15,-8 4 208-15,0 0 0 0,11-3 0 0,-11 3 0 16,8 3 96-16,-8-3 16 0,0 0 0 0,0 0 0 16,0 0 0-16,0 0 0 0,0 0 0 0,0 0 0 0,0 0-64 0,0 0 0 15,-11 8 0-15,-5 1 0 0,-4-1-256 0,-6 1 0 16,-1-2 0-16,-7 1 0 0,-3-1 0 0,-1-2 0 15,-4 0 0-15,1-1 0 0,2-1 128 0,-3 2 112 16,0-1 16-16,0 1 16 0,-3-3 240 0,0 2 64 16,2 3 0-16,4-4 0 0,1-2-128 0,3 2-32 15,3 1 0-15,2 0 0 0,2-1-80 0,3 1-16 16,1-2 0-16,2 3 0 0,2 6-320 0,0 0 0 16,-2-2 0-16,2 0 128 0,0-3-128 0,3-1 0 15,-2 1 0-15,2-1 128 0,3-1-128 0,4 1 0 16,-1-3 0-16,5 1 0 0,-2 3 0 0,8-6 176 15,0 0-176-15,-5 8 192 0,5-8-16 0,-2 11 0 0,-2 1 0 16,3 1 0-16,1-1-176 0,-1 2 160 0,-2-2-160 16,2 4 160-16,2 1-160 0,-1 4 0 0,-2 1 0 0,-1 1 0 15,-1 6 0-15,-3 1 0 0,-2 3 0 0,0 6 0 16,-2 6 0-16,-1 5 0 0,0 3 0 0,-2 3 0 16,-2 0 0-16,1 2 0 0,-1 4 0 0,0 6 0 15,1 5 0-15,0-5 0 0,1-4 0 0,3-5 0 16,1-3 0-16,3-2 0 0,1-5 0 0,-1-2 0 15,2-4 160-15,3-4-160 0,2-3 192 0,0-6-192 16,0-6 304-16,0-3-48 0,0-1-16 0,1-5 0 16,1-1 64-16,2-3 16 0,1-3 0 0,-1 2 0 15,0-1-128-15,0-2 0 0,-4-7-16 0,10 4 0 16,1 1-48-16,0-2-128 0,2-3 192 0,4 0-64 16,1-3-128-16,5 0 160 0,5 0-160 0,3 0 160 0,2-1-32 15,5 1 0-15,5 0 0 0,3 2 0 0,2 0 48 0,3 2 0 16,3 1 0-16,4 0 0 0,0 1-176 0,3 2 0 15,2-2 0-15,-1 3 0 0,-2 0 0 0,1 1 0 16,-1-1 0-16,3 0 0 0,2-2 0 0,-4 1 0 16,-2-3 0-16,-4 0 0 0,-4-1 128 0,-1 1-128 15,-3 2 0-15,0-1 128 0,0-2-320 0,-7 1-64 16,-5 1 0-16,1-2-10240 16,-3-4-2032-16</inkml:trace>
  <inkml:trace contextRef="#ctx0" brushRef="#br0" timeOffset="1066.078">23021 2383 20271 0,'0'0'1792'0,"5"-10"-1424"0,0-1-368 0,2 1 0 31,2 0-608-31,1 0-192 0,1 2-32 0,0 0-16 0,2-3 672 0,2 2 176 0,2 1 0 0,-1 1 0 16,0 2 208-16,2-2 80 0,1 0 16 0,4 1 0 0,1 2 128 0,1-1 16 15,-1 2 16-15,2 0 0 0,-1 1-16 0,1 0-16 16,-3 2 0-16,1-1 0 0,1-2-160 0,-2 2-16 15,2 2-16-15,-2-1 0 0,-1-1 32 0,-4 1 16 16,1 1 0-16,-3 0 0 0,-5 1 112 16,2-1 32-16,-1 5 0 0,-3-3 0 0,-9-3-176 0,0 0-16 15,4 13-16-15,-4 1 0 0,-4-1-48 0,-1 0-16 16,-4 2 0-16,3 5 0 0,-3 4 32 0,2 2 0 16,0 0 0-16,-1 4 0 0,0 0-192 0,3 1 0 15,-2 2 144-15,1 2-144 0,0-1 144 0,1 3-144 16,0 3 192-16,1 0-192 0,-1-1 0 0,1 0 0 15,1 1 0-15,-1 1 0 0,0-1 0 0,0 0 128 16,-1-4 16-16,2 1 0 0,-4-1 272 0,2 6 48 16,-2 1 16-16,1 2 0 0,-1 0-64 0,-2 1-16 15,5 0 0-15,-2 3 0 0,3-3-208 0,1-2-64 0,1-3 0 0,1 1 0 16,1 6-128-16,1-2 0 0,0 1 144 0,4-2-144 16,-3-3 0-16,3-3 0 0,1-4 0 0,-2-2 128 15,0-6-128-15,1 0 0 0,-3-2 0 0,1-1 128 16,2-5-128-16,-3 2 0 0,-1-2 128 0,1-3-128 15,-3-2 176-15,1 0-48 0,0-1 0 0,0 0 0 16,-1 2 160-16,0-1 32 0,0-3 0 0,0-3 0 16,0-8-16-16,0 0 0 0,0 0 0 0,-1 14 0 15,-3-2 32-15,2-5 16 0,2-7 0 0,0 0 0 16,-3 10-16-16,-4-1 0 0,0-2 0 0,-2-2 0 16,1 1 32-16,-6-2 0 0,-3 3 0 0,-4-2 0 15,1-2 32-15,-7 3 16 0,-5-2 0 0,-2 2 0 0,-1-1-224 16,-4 1-64-16,1-2 0 0,-1 4 0 0,1 0-128 15,5-1 0-15,-1 0 0 0,3 1 0 0,4-3-240 16,-1 1-128-16,3-1-16 0,-3 0-11392 16,-3-2-2288-16</inkml:trace>
  <inkml:trace contextRef="#ctx0" brushRef="#br0" timeOffset="2654.704">12427 3953 1839 0,'0'0'0'0,"0"0"160"0,0 0-160 0,-3 9 0 15,3-9 0-15,0 0 0 0,0 0 1360 0,2 9 240 16,-2-9 64-16,0 0 0 0,6 8-944 0,-6-8-176 15,0 0-32-15,0 0-16 0,0 0 528 0,0 0 128 16,0 0 0-16,0 0 16 0,0 0 32 0,7 6 0 16,-7-6 0-16,0 0 0 0,0 0-272 0,0 0-48 15,0 0-16-15,0 0 0 0,0 0-224 0,0 0-64 16,0 0 0-16,0 0 0 0,8 6-128 0,-8-6-16 16,0 0-16-16,0 0 0 0,0 0-96 0,0 0 0 0,0 0-16 0,10 2 0 15,-10-2-64-15,12 3-16 0,-2 2 0 0,1-1 0 16,0-2 16-16,3-1 0 0,3-1 0 0,0 0 0 15,4 0-16-15,3 2 0 0,5 0 0 0,-1-1 0 16,1-2-32-16,1 1 0 0,3 1 0 16,0-1 0-16,2 0-32 0,-3 1-16 0,0 2 0 0,2-1 0 15,2 2-144-15,3-1 192 0,3 0-192 0,-3 2 192 16,2-3-192-16,3 0 0 0,2-2 0 0,-2-1 0 16,-1 0 0-16,1 1 0 0,1 1 0 0,2-1 0 15,3-2 0-15,2 0 128 0,-1 1-128 0,3-2 0 16,0 3 0-16,0 0 0 0,-1 0 0 0,1 4 0 15,0-3 0-15,1 0 0 0,2 0 0 0,0-1 0 16,-1-1 0-16,-1 1 0 0,-2 0 0 0,2-2 0 0,3-2 0 16,-2 1 0-16,2 0 0 0,1-1 0 0,0-1 0 15,-3 3 0-15,-2-2 0 0,0 2 0 0,1-1 0 0,-1-1 0 16,0 1 0-16,1 1 0 0,0-1 0 0,-3 1 0 16,-4-2 0-16,-2 2 0 0,-2 0 0 0,3 1 0 15,1-1 0-15,-1 1 0 0,-1 1 0 0,1-2 0 16,-3 1 0-16,-5 0 0 0,-2 0 0 0,-4 0 0 15,-3 0 0-15,-1-1 0 0,-2 1 0 0,2 0 0 16,-4 1 0-16,2 0 0 0,-2-2 0 0,-4 2 0 16,0 0 0-16,-1 0 0 0,-4 0 128 0,2 0-128 15,-2-1 0-15,2 1 128 0,2 3-128 0,-1-2 160 16,-1 0-160-16,-3-1 160 0,-1 0-160 0,-2 0 0 16,1 0 144-16,0 0-144 0,-2 0 0 0,-1 0 144 0,-1 0-144 0,-9 0 0 15,11 0 128-15,-3 3-128 0,-8-3 0 0,8 1 0 16,-8-1 128-16,10 1-128 0,-1 1 0 0,-9-2 0 15,0 0 0-15,11 2 160 0,-3 1-160 0,-1-1 128 16,-7-2-128-16,9 0 160 0,-9 0-160 0,0 0 160 16,0 0-16-16,9 1 0 0,-9-1 0 0,0 0 0 15,9 2 96-15,-9-2 16 0,0 0 0 0,0 0 0 16,0 0-32-16,0 0 0 0,8 1 0 0,-8-1 0 16,0 0-96-16,0 0-128 0,0 0 176 0,0 0-176 15,0 0 192-15,0 0-192 0,0 0 192 0,0 0-192 16,0 0 176-16,0 0-176 0,0 0 160 0,0 0-160 15,0 0 0-15,0 0 0 0,-9-1 0 0,9 1 0 16,-8-2-576-16,0 2-128 0,0 0 0 0,-1 0-14016 16</inkml:trace>
  <inkml:trace contextRef="#ctx0" brushRef="#br0" timeOffset="5171.26">10313 7766 12783 0,'0'0'560'0,"0"0"128"0,-7-2-560 0,7 2-128 0,0 0 0 0,-7-2 0 0,-1 4 0 15,8-2 0-15,0 0 0 0,0 0 0 0,-8 2 0 16,8-2 0-16,0 0 0 0,0 0 0 0,0 0 256 0,0 0-48 16,0 0 0-16,0 0 0 0,0 0 240 0,0 0 32 15,0 0 16-15,0 0 0 0,0 0 48 0,8 4 16 16,1-5 0-16,0 4 0 0,0 2 16 0,0-2 16 15,3 0 0-15,2-2 0 0,1-1 128 0,1 1 32 16,1 0 0-16,4-1 0 0,3-2-48 0,4-1-16 16,-2 1 0-16,2 0 0 0,0 0-144 0,2-4-32 15,0-1 0-15,3 1 0 0,2 3-112 0,2-3-16 16,-1-2-16-16,3 0 0 0,2 0-128 0,2 0-32 16,2 2 0-16,0-2 0 0,-1-1-48 0,-2 2-16 15,0 0 0-15,0 0 0 0,0 1-144 0,2-2 192 16,1-1-192-16,1-1 192 0,2 4-48 0,-3-1 0 15,-2 1 0-15,0 0 0 0,-4 0 16 0,3 1 0 16,1 2 0-16,-2 0 0 0,-1-5-32 0,2 1 0 0,1 1 0 16,0 1 0-16,-1 3-128 0,-1 0 128 0,-3-1-128 15,-1 1 128-15,0 2-128 0,0 2 0 0,0-4 0 0,-1 1 0 16,0 0 0-16,1 0 0 0,2-1 0 0,0 1 0 16,-2-1 0-16,-2-1 0 0,0 1 0 0,-3 2 0 15,-1 2 0-15,0-2 128 0,-2-1-128 0,2 0 0 16,1 0 0-16,0 0 0 0,1 0 0 0,1 0 0 15,-2 0 0-15,0 1 0 0,1 1 128 0,-2-2-128 16,-1-3 0-16,-1 1 0 0,-2 0 0 0,1 1 128 16,-3 2-128-16,3-1 0 0,-1-2 0 0,2 0 0 15,-3-1 0-15,-3 1 0 0,-3 1 128 0,1-1-128 16,-1-4 0-16,0 3 0 0,-2 1 0 0,-1 2 128 0,-4-3-128 16,-2 2 0-16,-1-1 0 0,-5 1 0 0,-5 2 128 15,10-4-128-15,-5-1 128 0,-5 5-128 0,0 0 160 0,0 0-160 16,0 0 192-16,0 0-192 0,0 0 160 0,0 0-160 15,0 0 128-15,-10-2-128 0,0-1 0 0,-2 2 0 16,0 0 0-16,-3 1 0 0,-2 1-192 0,1 0 192 16,2 0-192-16,-2 2 192 0,-4 0-208 0,-3 2 80 15,0 2 128-15,-4-1-208 0,1-3 16 0,-1 1 16 16,-1 2 0-16,-2-2 0 0,-2-2 0 0,-1 2 0 16,-5 0 0-16,-1 2 0 0,-6 0 48 0,3 1 0 15,-1-5 0-15,3 1 0 0,-3 1 128 0,2-1 0 16,-2 1 0-16,0 1 0 0,-3-2 0 0,-2 1 0 15,-4 2 0-15,1-1 128 0,0-2-128 0,-3-1 176 16,1-1-176-16,-3 2 192 0,-1 2-192 0,-3-1 128 0,-5-1-128 16,-1 2 128-16,-2 0-128 0,0 1 0 0,-1-1 144 0,-3 0-144 15,-1-1 0-15,1-1 0 0,2 1 0 0,5-1-128 16,5-3 128-16,6-1-208 0,4-1 80 0,5-2 128 16,1-1 0-16,2-2 0 0,6-1 0 0,2 3 0 15,3 1-384-15,3-2 64 0,3 3 0 0,4-3 0 31,0 0-576-31,4 0-128 0,0 2 0 0</inkml:trace>
  <inkml:trace contextRef="#ctx0" brushRef="#br0" timeOffset="7227.315">11975 6566 15663 0,'-11'10'1392'0,"7"-2"-1120"0,-3-6-272 0,3 0 0 16,4-2 1824-16,0 0 304 0,0 0 64 0,0 0 16 15,0 0-1440-15,3-18-272 0,3 1-64 0,-1-5-16 16,3-1-224-16,2-4-32 0,0-5-16 0,2-3 0 15,0-7-16-15,2 2 0 0,-1 1 0 0,3-2 0 16,1-1-128-16,1 0 0 0,-1-1 144 0,3-1-144 16,3-2 0-16,0-3 128 0,-6 1-128 0,6 2 0 15,3 2 304-15,1 2-16 0,0 1 0 0,1 2 0 16,-1-3 32-16,2 0 0 0,0 0 0 0,0-1 0 16,-2-3-96-16,2 1-16 0,3 1 0 0,1 3 0 15,0 1-16-15,1-1-16 0,4-1 0 0,0 1 0 16,-3-2-176-16,2 3 128 0,-4-3-128 0,0 4 128 15,-2 0-128-15,-1 4 0 0,-2 2 144 0,-1 2-144 0,1 0 0 0,-1 2 0 16,-1 2 0-16,-4 2 0 0,-5 1-176 16,1 1-48-16,1 2-16 0,-2 2 0 15,-3 2-256-15,1 3-48 0,-3 1-16 0,-1 2 0 16,-6 1-528-16,1 0-128 0,-2 4 0 16,-2-2-9744-16</inkml:trace>
  <inkml:trace contextRef="#ctx0" brushRef="#br0" timeOffset="7638.238">12528 5072 23951 0,'-7'-4'1056'0,"7"4"224"0,0 0-1024 0,0 0-256 0,3-11 0 0,4 0 0 15,-1 0 1024-15,5 1 128 0,4 0 48 0,0-3 0 16,1-4-1072-16,5-3-128 0,2-3-208 0,4-2 48 16,3-2 160-16,-2-2 192 0,3-2-32 0,1-1-16 15,-1-1 32-15,-2-3 0 0,3-1 0 0,0-1 0 16,1 1-176-16,3 2 0 0,-1 2 0 0,0 4 0 15,-3 3 0-15,1 4 0 0,0 1 0 0,0 5 0 0,-5 5 144 16,-1 5-144-16,-4 0 160 0,-3 5-160 0,-2 1 224 0,-1 7-48 16,-2 0-16-16,-4 7 0 0,-3 3-160 0,-3 5 160 15,1 5-160-15,-5 7 160 0,-7 6 16 0,0 5 0 16,-3 1 0-16,-2 0 0 0,-2-1-176 0,-1 0 0 16,-3-2 0-16,1 2 128 0,0 2-304 0,1 1-64 15,0 1-16-15,1-1-13200 0</inkml:trace>
  <inkml:trace contextRef="#ctx0" brushRef="#br0" timeOffset="11940.886">19097 3896 7359 0,'0'0'656'0,"-2"-6"-528"16,2-2-128-16,0 8 0 0,2-8 1872 0,-2 8 352 15,0 0 64-15,4-7 16 16,1-1-2480-16,-5 8-480 0,0-8-112 0,0 3 0 15,0 5 240-15,-4-8 48 0,-1 1 16 0,0 3 0 0,-4 1 928 0,3 0 192 16,-5 3 48-16,1 0 0 0,1 2 416 0,0 1 96 0,0 2 0 0,2 0 16 16,7-5-464-16,-8 4-80 0,-1 3-32 0,4-1 0 15,0 2-288-15,3 0-64 0,2-8-16 0,-3 10 0 16,2 0-64-16,0-2-16 0,1 2 0 0,1-2 0 16,-1-8 64-16,2 10 16 0,0 0 0 0,0-1 0 15,-2 0-32-15,0-9-16 0,5 10 0 0,-3-1 0 16,-3 0 16-16,0-1 0 0,1-8 0 0,-1 12 0 15,0 1 64-15,-5 0 32 0,-2 3 0 0,0-1 0 16,0-1-16-16,-4 2 0 0,-1 0 0 0,-1 1 0 16,1-2-128-16,-1 2-16 0,-2 0-16 0,0-1 0 15,-2-3-48-15,1 1-128 0,-4-1 192 0,1 2-64 16,-1-1 0-16,-1 0 0 0,-2 0 0 0,0 1 0 16,-4 0-128-16,4-2 0 0,-1-1 144 0,-4 1-144 0,-2-1 0 0,1 0 0 15,2-2 0-15,1-2 0 0,-2-1 0 0,1 1 0 16,0 2 0-16,0-3 128 0,-1 1 48 0,-2 0 16 15,-1-2 0-15,0 3 0 0,-1-2 48 0,1 0 16 16,-1 1 0-16,0 4 0 0,1-2-256 0,1-1 144 16,2 2-144-16,0-2 128 0,-1 1-128 0,0 0 0 15,-2-1 0-15,-2 6 0 0,-3 0 0 0,1-2 0 16,0-2 0-16,-2 1 128 0,1 4 0 0,0 0-128 16,1 1 192-16,4-2-64 0,2 0 80 0,0-2 16 15,1 0 0-15,3-1 0 0,1 2-80 0,-2 0-16 16,1-3 0-16,1 1 0 0,-3 1-128 0,2-3 0 15,1 1 0-15,-2 1 128 0,-1-1-128 0,0 0 0 16,-2-2 0-16,0 1 0 0,0 1 0 0,0 0 0 0,2-2 144 0,1 2-144 16,-2 2 128-16,0 0-128 0,-2 0 160 0,0 2-160 15,-1-1 320-15,2 0-48 0,4-4 0 16,1 2 0-16,1 0 16 0,2 3 0 0,2 1 0 0,0 0 0 16,2-1-112-16,2 0-32 0,-1 0 0 15,2 1 0-15,0-3-144 0,-1 1 0 0,-1-1 0 0,0 2 128 16,1 0-128-16,-1 1 0 0,-1-1 0 0,0 0 0 15,1 0 0-15,0-1 0 0,-2 1 0 0,0 0 0 16,-2-1 0-16,3 0 0 0,0 1 0 0,4-1 128 16,3 1 64-16,1 0 0 0,0-1 0 0,2 2 0 15,-3 2-48-15,2 1 0 0,2-2 0 0,-2 2 0 16,0 3-144-16,1-3 160 0,3-2-160 0,-2 1 160 16,1-2-160-16,1 2 192 0,1-2-192 0,0 0 192 0,-1-4 0 15,3 1 0-15,-2 0 0 0,1 1 0 0,2-3-64 0,0 1 0 16,0 0 0-16,0-1 0 0,1-1-128 0,0 0 0 15,0-1 144-15,0 1-144 0,1 1 0 0,0-1 144 16,-2 0-144-16,2 0 0 0,2-1 128 0,1-3-128 16,-4-6 0-16,1 9 0 0,-1 1 0 0,0-10 160 15,0 0-160-15,0 0 128 0,0 0-128 0,0 0 0 16,0 0 0-16,2 8 128 0,-2-8-128 0,0 0 0 16,1 6 0-16,-1-6 0 0,0 0 0 0,0 0 0 15,0 0 128-15,0 0-128 0,0 0 0 0,0 0 0 16,1 8-192-16,-1-8 192 0,0 0-320 0,0 0 64 15,0 0 16-15,0 0 0 16,0 0-336-16,0 0-64 0,-7-4 0 0,-1-2-16 16,2 0-2256-16,-2-2-448 0,-1 0-96 0</inkml:trace>
  <inkml:trace contextRef="#ctx0" brushRef="#br0" timeOffset="12446.565">15777 5597 21823 0,'0'0'960'0,"0"0"208"0,0 0-928 0,0 0-240 0,0 0 0 0,0 0 0 15,0 0 208-15,0 0 0 0,-6 6 0 0,6-6 0 0,-4 7 336 0,4-7 64 16,0 0 16-16,0 0 0 15,-3 8 336-15,3-8 64 0,0 0 0 0,0 9 16 0,0-9-256 0,2 8-48 16,-2-8-16-16,6 11 0 0,3-1-240 0,-2 2-48 16,2 2-16-16,-1 0 0 0,6 1-160 0,-2 4-16 15,-1 4-16-15,0 1 0 0,3 0-80 0,4 2-16 16,0-1 0-16,0 5 0 0,-1 2-128 0,3-4 128 16,0-5-128-16,0 0 128 0,0 1-128 0,-1-2 0 15,2-3 0-15,0-3 0 0,1-5 128 0,1-2-128 16,0-5 128-16,3 0-128 0,0-3 320 0,-1-2-32 15,1-2 0-15,0-1 0 0,-2-3 304 0,3-2 64 16,-1-2 16-16,1-2 0 0,-1-2-112 0,-1-4-32 16,-1-3 0-16,0 0 0 0,-2-3-16 0,1 0 0 15,0 2 0-15,0 2 0 0,-3 3-192 0,3 0-32 0,2 2-16 0,-1 0 0 16,-3 2-272-16,1 5 128 0,1 4-128 16,-1-2 0-16,-1-2 0 0,-2 3 0 0,-4 0 0 15,1 1 0 1,-3 0-1648-16,-2 1-272 0,-2-1-64 0,-3 0-14976 0</inkml:trace>
  <inkml:trace contextRef="#ctx0" brushRef="#br0" timeOffset="14910.559">18615 3947 14735 0,'-16'0'640'0,"9"0"160"0,-1 0-640 0,0 2-160 15,-1 0 0-15,2 0 0 0,7-2 960 0,-9 4 144 16,1 0 48-16,8-4 0 0,0 0-432 0,0 0-80 16,0 0 0-16,0 0-16 0,0 0-96 0,0 0-16 15,0 0 0-15,0 0 0 0,0 0 208 0,0 0 48 16,0 0 0-16,11-5 0 0,5-1-224 0,0 0-32 16,2 0-16-16,6-3 0 0,0-3-192 0,1 2-48 15,2 4 0-15,-2-3 0 0,3-1-16 0,0-1-16 16,1 1 0-16,-1-2 0 0,0 1 48 0,1-1 16 0,-2-1 0 15,1 1 0-15,0 2 64 0,-1 0 16 0,-1-1 0 0,0 1 0 16,0 0-64-16,-2 1-16 0,-3 0 0 0,0 1 0 16,-4 0-32-16,0 0 0 0,-3-1 0 0,-1 4 0 15,-5 2-64-15,1-1 0 0,-5 0-16 0,-4 4 0 16,0 0-48-16,0 0-128 0,7 5 192 0,-7-5-64 16,0 0 32-16,6 9 0 0,-2 1 0 0,-1 1 0 15,0 1 96-15,1 4 0 0,-6 1 16 0,4 2 0 16,0 2-144-16,-1 0-128 0,-1 2 192 0,1 2-192 15,0 4 160-15,0-2-160 0,0 0 128 0,1-2-128 16,1-1 128-16,-1 1-128 0,0 2 128 0,-2-2-128 16,2 0 0-16,-1-2 128 0,-2-1-128 0,1-3 0 0,-1-2 0 15,1-3 0-15,-1-5 0 0,1 0 0 16,-2-1-288-16,-3-1-144 0,5-7-16 0,0 0-10272 16,0 0-2048-16</inkml:trace>
  <inkml:trace contextRef="#ctx0" brushRef="#br0" timeOffset="16528.355">19370 620 12895 0,'0'0'1152'0,"0"-4"-928"15,0-1-224-15,0 1 0 0,0-1 704 0,0 0 112 16,0 5 16-16,3-3 0 0,-3-1-256 0,-1-4-32 0,1 8-16 0,0 0 0 16,0 0 288-16,0 0 48 0,0 0 16 0,0 0 0 15,0 0 80-15,0 0 0 0,0 0 16 0,0 0 0 16,0 0-160-16,0 0-48 0,0 0 0 0,0 0 0 16,-2 7-192-16,0 0-64 0,-1 2 0 0,1 3 0 15,-2 5-128-15,1 1-48 0,1 2 0 0,-2 4 0 16,-4 20-144-16,0 0-16 0,0 1-16 0,1-1 0 15,0-3-160-15,-1 1 160 0,1 2-160 16,1-3 160-16,-1-6-160 0,1-5 0 0,-2 0 144 0,1-3-144 16,-1-3 144-16,-1-2-144 0,0-2 192 0,3-3-192 15,-3 0 192-15,2-2-64 0,-4 0 0 0,4-3-128 16,-1 0 160-16,4-3-160 0,-1-3 128 0,5-6-128 0,0 0 0 0,0 0 128 16,0 0-128-16,0 0 0 0,0 0 128 0,0 0-128 15,9 3 128-15,2-3-128 0,1-2 320 0,0 0-32 16,0 0 0-16,1 1 0 0,1-5-288 0,0 4 0 15,0 1 0-15,2-1 0 0,0 0 0 0,1-1 0 16,-2 3 0-16,2-1 0 0,-1 0 0 0,1 0 0 16,-1 0 0-16,1 1 0 0,-3-2 0 0,0 1 0 15,-1 0 0-15,1 1 0 0,-6 0 0 0,1 0 0 16,1 0 0-16,0 0 0 0,0 0-400 0,-10 0 16 16,0 0 0-16,12 0 0 15,0 0-1264-15,-1 1-240 0,0 2-48 0,-3-3-6416 16,1-2-1280-16</inkml:trace>
  <inkml:trace contextRef="#ctx0" brushRef="#br0" timeOffset="17128.751">19735 987 6447 0,'0'0'272'0,"-9"4"80"0,-3-1-352 0,1 2 0 0,0-2 0 0,1 3 0 16,1 1 2416-16,1 1 400 0,2-1 96 0,1 1 16 0,2 3-1920 0,2 0-384 15,0 0-80-15,3-2-16 0,-2-9 80 0,9 9 16 16,0 2 0-16,3-3 0 0,3-5 240 0,2-2 48 15,0-1 16-15,2 0 0 0,3-1 16 0,-1-2 0 16,1-4 0-16,2 1 0 0,2-1-368 0,0-1-64 16,1-1 0-16,0 1-16 0,-3-3-240 0,-1 1-64 15,-1-1 0-15,0 0 0 0,-5-2-32 0,0 2-16 16,-4 1 0-16,-2 0 0 0,-2 0-16 0,-2 1 0 16,-3-1 0-16,-4 1 0 0,0 3 64 0,-1-2 16 15,-5 0 0-15,1 1 0 0,-3-2 16 0,-2 1 0 16,-2 3 0-16,-1-1 0 0,-1 1-48 0,-3-2-16 0,0 3 0 15,-1 1 0-15,-1 3 32 0,3 2 16 0,-4 0 0 16,-1 3 0-16,-4 4-80 0,3 2-128 0,1 0 176 16,-2 1-176-16,2 0 0 0,0 5 0 0,2 0 0 0,4 2 0 15,1-1 0-15,1 3 0 0,2 1 0 0,4-2 0 16,2-1 0-16,3-1 0 0,1-2 0 0,3 1 0 16,4-1 0-16,0 0 0 0,0-2 0 0,4-1 0 15,1-1 0-15,0-1 160 0,0 0-160 0,2-1 192 16,-1-1-192-16,2-1 128 0,2-3-128 0,0 2 128 15,0-4-128-15,1 1 128 0,1 0-128 0,1-2 128 16,0-2-128-16,0 0 0 0,0 0 0 0,-3-2 0 31,2-2-352-31,-2 0-160 0,1 1-16 0,-2-3-16 0,0 2-2224 16,-2-2-448-16</inkml:trace>
  <inkml:trace contextRef="#ctx0" brushRef="#br0" timeOffset="17643.379">20662 519 11055 0,'0'0'976'0,"0"0"-784"0,0 0-192 0,0 0 0 16,-7-5 1056-16,7 5 160 0,0 0 48 0,0 0 0 15,-5-5-304-15,5 5-48 16,0 0-16-16,-8-1 0 0,8 1 48 0,-8 4 0 0,2 1 0 0,1 3 0 16,1 2-176-16,2-3-48 0,-1 4 0 0,-1 4 0 15,2 1 32-15,0 3 0 0,-3-2 0 0,2 4 0 16,-1 7-128-16,-4 21-32 0,1-2 0 0,1-6 0 15,0 0-192-15,2 0-32 0,1-3-16 0,-2-3 0 16,2-3-192-16,1 0-32 0,1-1-128 0,1-3 192 16,2-4-192-16,0-2 128 0,0-1-128 0,4-5 0 15,-3 2 128-15,3-3-128 0,1-2 0 0,-2 1 0 16,0-5 0-16,2 1 128 0,-1-3-128 0,2-2 0 16,0-1 0-16,-8-4-288 0,9 2 64 0,-9-2 16 15,7-1-1664-15,-7 1-336 0,0 0-64 16,7-8-9184-16</inkml:trace>
  <inkml:trace contextRef="#ctx0" brushRef="#br0" timeOffset="17960.847">20209 974 11967 0,'0'0'528'0,"-8"1"112"0,0 1-512 0,8-2-128 16,0 0 0-16,0 0 0 0,0 0 3088 0,0 0 592 16,0 0 112-16,0 0 32 0,0 0-2832 0,0 0-560 15,12 1-112-15,1-2-32 0,2-4 448 0,5 1 96 16,3 0 0-16,5-1 16 0,2 0-176 0,2-3-32 0,0-3-16 0,3 2 0 16,4 3-304-16,-2-1-64 0,-1-2-16 15,-3 4 0-15,0-2-112 0,-3 4 0 0,-2 1-128 0,-8-2 192 16,0 0-192-16,-2 2 176 0,-2 1-176 0,-2 1 160 15,-3 1-352-15,-2-1-80 0,-9 0-16 0,8 0 0 32,-8 0-2272-32,0 0-448 0,8 5-80 0,-8-5-32 0</inkml:trace>
  <inkml:trace contextRef="#ctx0" brushRef="#br0" timeOffset="18631.765">21355 872 17391 0,'0'0'768'0,"-8"-3"160"0,8 3-736 0,-7-5-192 0,7 5 0 0,-7-6 0 15,7 6 720-15,-9-5 112 0,4-3 32 0,5 8 0 0,0 0-32 16,0 0-16-16,0 0 0 0,0 0 0 0,0 0-48 15,0 0 0-15,0 0 0 0,0 0 0 16,-11 0-192-16,3 4-32 0,4 4-16 0,-2 4 0 0,-2 5-32 0,1 1-16 16,-2 6 0-16,1 4 0 0,0 5-96 0,1 3-32 15,-1 3 0-15,0-1 0 0,0 2-144 0,1-3-16 16,3-3-16-16,0-3 0 0,1-2-176 0,3-5 0 16,3-3 0-16,3-4 128 0,-3-1-128 0,4-3 0 15,0-3 144-15,2-3-144 0,1-4 272 0,2 0-16 16,4-2 0-16,-1-3 0 0,-1-2 304 0,1-4 48 15,0-3 16-15,3-3 0 0,1-2-112 0,1-1 0 16,-3-2-16-16,0 0 0 0,-4 1-304 0,2-2-64 16,-3-1-128-16,0 0 192 0,0-1-192 0,-3 0 128 15,0 0-128-15,-3 3 0 0,2 3 128 0,-3-1-128 0,1 1 0 16,-1 4 144-16,-3 5-144 0,-2 7 0 0,3-11 0 0,-3 11 0 16,0 0 0-16,0 0 192 0,0 0-192 0,0 0 192 15,-5 17-192-15,1 1 160 0,-1 3-160 0,0 0 160 16,0-2-160-16,0 1 0 0,1 0 0 0,1 0 0 15,-2-1 0-15,3-1 0 0,1-2 0 0,3-2 0 16,4-2 0-16,-3 1 0 0,1-1 0 0,3-1 0 16,-2-3 0-16,5 1 0 0,-2-2-128 0,2 1 128 15,-2-1 0-15,1 0 0 0,4-3 0 0,-2 2 0 32,2-3-448-32,-1-1 16 0,-1-1 16 0,-1 0 0 0,1-1-2624 0,1 0-528 15</inkml:trace>
  <inkml:trace contextRef="#ctx0" brushRef="#br0" timeOffset="19165.039">21949 1007 11967 0,'-8'-8'1072'0,"8"8"-864"0,0 0-208 0,0 0 0 16,0 0 1472-16,-4-2 256 0,4 2 64 0,0 0 0 15,0 0-848-15,0 0-176 0,-3-7-16 0,3 7-16 16,0 0 80-16,0 0 16 0,8-7 0 0,4 1 0 16,2-2-48-16,1 3 0 0,0 2 0 0,2-1 0 15,1-3-240-15,2 1-48 0,5 0-16 0,0 2 0 16,0 0-272-16,3-1-48 0,-3-1-16 0,-3 0 0 16,-4 2-144-16,-3-1 0 0,-2 5-192 0,0-1 192 31,-3 0-1088-31,-10 1-80 0,0 0-32 0</inkml:trace>
  <inkml:trace contextRef="#ctx0" brushRef="#br0" timeOffset="19187.038">21926 1183 27871 0,'0'0'1232'0,"8"-7"256"0,1 3-1184 16,2-1-304-16,0 2 0 0,2-2 0 0,0 0 400 0,2 1 32 15,2 0 0-15,1-1 0 0,5-3 32 0,5-1 16 16,-1-1 0-16,2 2 0 0,-1 0-352 0,0 0-128 15,1-1 0-15,-3 4 144 16,-1 0-1760-16,0 4-368 0,-9 2-64 0,0 2-9808 0</inkml:trace>
  <inkml:trace contextRef="#ctx0" brushRef="#br0" timeOffset="20271.495">23078 882 3679 0,'0'0'160'0,"0"0"32"0,0 0-192 0,4-9 0 0,-4 9 0 0,3-7 0 15,-3 7 3056-15,1-9 560 0,-1 1 112 0,0 1 32 16,0 7-2144-16,0-9-416 0,-2 1-96 0,0 1-16 16,-2 0 64-16,4 7 0 0,0 0 0 0,-10-5 0 15,1 1-160-15,-1 3-32 0,-1 3 0 0,-1 1 0 16,-2 0-160-16,-3 1-32 0,-1 1-16 0,1 5 0 16,-4 4-336-16,-1 1-64 0,-4 0-16 0,1 5 0 15,-2 4-128-15,0 4-16 0,0 2-16 0,1-1 0 16,0 0-176-16,5 1 128 0,2-2-128 0,3-1 128 15,4-8-128-15,3 1 0 0,5-4 0 0,3-2 128 16,2-2-128-16,3-1 0 0,6-3 0 0,0-1 0 0,3 0 0 16,4-3 0-16,3 2 0 0,0-4 0 15,8-3 0-15,-4 0 0 0,-1 0 0 0,1-1 0 16,1-2-512-16,-2 1 0 0,-2-5 16 0,-5 4 0 16,0 1-1856-16,-1-2-368 0,-1-3-80 0</inkml:trace>
  <inkml:trace contextRef="#ctx0" brushRef="#br0" timeOffset="20739.412">23230 985 16991 0,'0'0'752'0,"0"0"144"0,0 0-704 0,0-7-192 0,4 0 0 0,-4 7 0 15,0 0 448-15,-1-8 64 0,-3-1 16 0,4 9 0 16,-2-6 240-16,2 6 32 0,-9 1 16 0,2 0 0 16,7-1 48-16,-11 8 16 0,-5 4 0 0,2 4 0 15,3 0-240-15,-2 3-64 0,0 1 0 0,0 3 0 16,1 1-32-16,2-2-16 0,2-3 0 0,1-1 0 16,3 0-208-16,1-2-32 0,3 0-16 0,3-4 0 15,1-2-128-15,3 0-16 0,5-4-128 0,1 0 192 16,2-3 256-16,1-1 32 0,-5-2 16 0,3-2 0 15,3 1-128-15,1-1-32 0,-1-3 0 0,0 0 0 16,0-5-80-16,-2 1-32 0,0 0 0 0,-2 0 0 16,-2-2 0-16,-1 0 0 0,-4 0 0 0,0 0 0 15,-2-3 96-15,-3 2 0 0,-5-2 16 0,1 1 0 0,-2 2 48 16,0-2 0-16,-2-3 0 0,-3 4 0 0,0 2-176 0,1 0-16 16,1 1-16-16,-3 3 0 0,-1-1-176 0,-4 6 0 15,2 3 0-15,-3 2 0 0,-2-3 0 0,1 2 0 16,4 1-192-16,-2 2 192 15,-1 2-640-15,0 0 0 0,1 2 0 0,2 0 0 16,5-1-1280-16,-2 0-272 0,3-3-48 0,8-6-16 16,0 0-1168-16,0 0-224 0</inkml:trace>
  <inkml:trace contextRef="#ctx0" brushRef="#br0" timeOffset="21129.966">23708 881 22111 0,'0'0'1968'0,"0"0"-1584"0,0 0-384 0,-7 0 0 16,-3 1 816-16,0-1 80 0,1-1 0 0,-7 2 16 16,0 4-528-16,-4 0-128 0,0 2 0 0,-1 0-16 15,-1-1 128-15,0 2 16 0,2 2 16 0,1 1 0 16,3 1-80-16,4-1 0 0,0 0-16 0,4-1 0 15,5-1-128-15,2 1-32 0,1 0 0 0,3 0 0 16,5 2 48-16,0 0 0 0,1 0 0 0,5-2 0 16,1-1 96-16,0 1 32 0,3 0 0 0,-1 2 0 15,-2 1-96-15,-2 2-16 0,-3-3 0 0,-1 0 0 16,-4 0-80-16,1 0 0 0,-3-1-128 0,-5 1 192 0,-6-1 160 0,-1 1 32 16,-3 1 0-16,-2-3 0 0,-2 0 0 15,-2-1 0-15,1 0 0 0,-2 0 0 0,-1-5-240 0,1 0-144 16,3-1 192-16,1-5-192 0,3-1-208 0,3-2-160 15,-2-3-16-15,7-1-16 16,1-5-2704-16,4 0-544 0</inkml:trace>
  <inkml:trace contextRef="#ctx0" brushRef="#br0" timeOffset="21737.393">24329 378 18719 0,'0'0'832'0,"0"0"160"0,0 0-800 16,0 0-192-16,0 0 0 0,0 0 0 0,0 0 320 0,0 0 32 0,0 0 0 0,0 0 0 15,0 0 352-15,-6 8 80 16,-2-2 16-16,-1 0 0 0,0 3-32 0,2 1-16 16,-3 1 0-16,0 3 0 0,-2 3 32 0,-2 5 16 0,0 2 0 0,7-4 0 15,-3 7-32-15,-2 5 0 0,0 3 0 0,-3 3 0 16,0 4-192-16,1-1-64 0,3 3 0 16,-10 33 0-16,7-16-112 0,6-9-16 0,2-7-16 0,4-8 0 15,2-4-96-15,1-5-16 0,2-5 0 0,3-2 0 16,6-3-64-16,-2-2 0 0,0-3-16 0,3-1 0 15,3 0-48-15,1-4 0 0,-4-2 0 0,0-2 0 16,3 0-128-16,-2-2 0 0,-2-3 0 0,1 0 128 16,-1-1-480-16,-2 0-96 15,-1-2-32-15,-2-1 0 0,-2-1-1488 0,1 2-288 0,-2-4-64 16,-1 2-10800-16</inkml:trace>
  <inkml:trace contextRef="#ctx0" brushRef="#br0" timeOffset="21977.911">23794 975 20271 0,'0'0'1792'0,"0"0"-1424"15,8 4-368-15,3-2 0 0,3 0 3408 0,0 1 624 16,2 2 112-16,3-2 16 0,2 0-3168 0,3-3-640 16,5-1-128-16,2 2-32 0,1 2 64 0,2-1 0 15,1-4 0-15,3 1 0 0,2-4-256 0,-5 2 0 16,-7-2 0-16,-3 0 0 15,-2 2-912-15,-4 2-80 0,-4 2-16 0</inkml:trace>
  <inkml:trace contextRef="#ctx0" brushRef="#br0" timeOffset="23383.228">19563 2224 3679 0,'0'0'160'0,"0"0"32"0,0 0-192 0,0 0 0 0,10-5 0 0,-2-1 0 0,-2 0 2784 0,1 0 512 15,-1 1 96-15,-6 5 32 0,4-6-2288 0,-4 6-464 16,3-10-96-16,-1 3 0 0,-2 7 192 0,0 0 32 16,-4-6 16-16,4 6 0 0,-2-7 160 0,2 7 48 15,-9-5 0-15,1 1 0 0,-3 0-224 0,-1 2-32 16,-1-1-16-16,2 1 0 0,-2 0-176 0,0 2-48 16,1 4 0-16,-3-1 0 0,-3 0-176 0,1 3-32 15,0 0-16-15,1 2 0 0,-1 1-304 0,2 4 128 16,-1 3-128-16,2 0 0 0,0 2 0 0,0 5 0 15,0 3 0-15,3 2 0 0,3 0 0 0,1 1 0 16,3-2 0-16,1-4 0 0,4-3 0 0,4-3 0 16,1-4 0-16,2-3 0 0,4-2-160 0,4-3 160 0,2-1-160 0,4-4 160 15,-1-4 0-15,5-4 160 0,1-4 0 0,-2-2 0 16,-3-3-32-16,3-1 0 0,1-3 0 0,0-2 0 16,-1-4-128-16,-1 3 160 0,-4 2-160 0,0 0 160 15,-1-2-160-15,0 0 0 0,-3-2 144 0,0 2-144 16,-2 0 0-16,2-3 144 0,-4-4-144 0,0-2 0 15,-2-5 144-15,-2 0-144 0,1-4 0 0,1 1 144 16,-2 3-144-16,2 3 0 0,-4 3 144 0,2 4-144 16,-5 4 0-16,-1 3 0 0,-2 2 0 0,-1 4 128 15,1 5-128-15,-1 0 192 0,-1 3-64 0,1 1 0 16,-3 2 144-16,4 4 48 0,0 0 0 0,0 0 0 16,0 0 0-16,-6 6 0 0,2 4 0 0,-3 6 0 15,2 3-320-15,0 8 0 0,-3 4 0 0,2 4 0 0,-1 1 0 16,1 8 0-16,-1 3 0 0,3 1 0 0,-2-3 0 15,3-2 0-15,-2-4-128 0,3-1 128 0,2-4 0 16,1-2 0-16,-1-3 0 0,1-2 0 0,2-5 0 0,1 2 0 16,-2 2 0-16,3-1-144 0,-1-7-192 0,2 0-48 15,0-8 0-15,2-1 0 16,-4-3-1792-16,7-3-384 0,-2-4-64 16</inkml:trace>
  <inkml:trace contextRef="#ctx0" brushRef="#br0" timeOffset="23937.676">20160 1958 26719 0,'-5'-11'1184'0,"5"11"240"0,0 0-1136 0,-8-2-288 0,8 2 0 0,0 0 0 16,-9-2 480-16,9 2 32 0,-8 3 16 0,0 2 0 15,1 2-528-15,0 3 0 0,-2 3 0 0,1 4 0 16,0-1 176-16,-1 5-176 0,0 1 160 0,-4 1-160 16,4 5 304-16,1-1-48 0,-1 2 0 0,4-2 0 15,-1-3 0-15,4 0-16 0,2-4 0 0,3-2 0 16,2-5 672-16,1-2 144 0,3-1 32 0,0-3 0 16,3-3-1488-16,3-3-304 0,1-3-48 0,0-1-16 15,2-3 1040-15,-1-1 208 0,3-7 32 0,-3 0 16 16,1 0-144-16,-1-1-48 0,-3-1 0 0,1-1 0 0,-1 1-208 15,0-3-128-15,-5-2 128 0,1 3-128 0,-2 1 0 0,-1 1 128 16,-1-2-128-16,0 0 0 0,0 2 0 0,-2-1 144 16,2 2-144-16,-5 3 0 0,1 2 128 0,0 2-128 15,0 1 0-15,-2 7 0 0,0 0 160 0,0 0-160 16,0 0 128-16,0 0-128 0,-7 6 224 0,-1 5-32 16,1-1-16-16,0 4 0 0,-2 5-176 0,0 2 0 15,1 0 0-15,0 1 0 0,2 0 0 0,1 0 0 16,1 1 0-16,3-1 0 0,2-1 128 0,2 0-128 15,1 0 0-15,0-3 128 0,3 1 32 0,2-1 0 16,0-1 0-16,2-2 0 0,0-3-160 0,3-1 0 16,5-1-160-16,-2-4 160 0,-1 1-144 0,-1-3 144 15,-1-2-128-15,3 0 128 16,3-2-1776-16,0-4-272 0,-2-5-48 0,1 4-7520 0,-2 3-1520 16</inkml:trace>
  <inkml:trace contextRef="#ctx0" brushRef="#br0" timeOffset="24742.064">20820 2006 10127 0,'-15'3'448'0,"7"-3"96"0,8 0-544 0,0 0 0 0,-9-1 0 0,9 1 0 16,0 0 2320-16,0 0 368 0,0 0 64 0,0 0 0 15,0 0-1840-15,8-7-368 16,3 3-80-16,1-1-16 0,4 2 464 0,-1-2 96 0,-1 1 16 0,4 1 0 15,2 1-192-15,3-2-16 0,1-2-16 0,0 2 0 16,-1 2-368-16,2 1-80 0,0-2-16 0,1 1 0 16,-5-2-336-16,0 3 0 0,-2 1 0 0,-3 0 0 31,1-1-640-31,-3 1-208 0,-3 1-48 0,-1 2-7296 0,1 1-1472 0</inkml:trace>
  <inkml:trace contextRef="#ctx0" brushRef="#br0" timeOffset="24976.077">20874 2190 31263 0,'-14'2'1392'0,"14"-2"272"0,0 0-1328 0,0 0-336 15,0 0 0-15,0 0 0 0,0 0 0 0,11-2 0 16,0-2 0-16,8 0 0 0,2-1 256 0,6-1 96 16,-1 0 16-16,5-2 0 0,0-2-128 0,0 1-32 15,-3 3 0-15,0-1 0 0,-3 1-368 0,-3 0-80 16,1 3-16-16,-4 1 0 15,0 1-1696-15,-2-1-352 0,1 1-64 0,-3 2-9600 0</inkml:trace>
  <inkml:trace contextRef="#ctx0" brushRef="#br0" timeOffset="25836.702">21632 2071 15663 0,'-4'-2'1392'0,"-4"2"-1120"0,8 0-272 0,-8 2 0 15,-2-1 1168-15,3 1 176 0,-1-2 48 0,8 0 0 16,-7 0-320-16,7 0-64 0,-7 0-16 0,7 0 0 15,-5-2-144-15,5 2-16 0,0 0-16 0,0 0 0 16,0 0-304-16,0 0-48 0,0 0-16 0,12 4 0 16,-1-3 128-16,3-1 0 0,-1-1 16 0,2 1 0 15,4 0-32-15,4 0-16 0,0-1 0 0,5 0 0 16,0-2-112-16,2 2-32 0,-5 0 0 0,2-1 0 16,-2 0-144-16,-2 1-48 0,-3 2 0 0,-3-1 0 15,-4 0-208-15,-1 0 144 0,-4 2-144 0,-8-2 128 16,0 0-128-16,0 0 128 0,0 0-128 0,0 0 128 15,0 0 48-15,-11 7 0 0,-1-1 0 0,-5 0 0 16,-4-2-176-16,-3 2 0 0,-4 0 0 0,0 0 128 16,-5-3-128-16,2 0 128 0,0 1-128 0,3-1 128 0,0-1 0 15,4-2 0-15,2 0 0 0,4 0 0 0,3 1-128 16,4 0 128-16,2-1-128 0,9 0 128 0,0 0 80 0,0 0 16 16,0 0 0-16,0 0 0 0,5-5-80 0,4-1-16 15,3 0 0-15,4 0 0 0,1 0-128 0,5 2 0 16,0-1 0-16,5 0 0 0,2 2 0 0,-4 0 192 15,-3 1-192-15,-3 0 192 0,0 1-192 0,-6 1 160 16,-3 0-160-16,-10 0 160 0,8-1-160 0,-8 1 192 16,0 0-192-16,0 0 192 0,-9 5-192 0,-5 0 192 15,-2 1-192-15,-3-3 192 16,-3-1-704-16,1 1-144 0,-1 2-32 0,2-1 0 16,2 0-2384-16,5-1-496 0</inkml:trace>
  <inkml:trace contextRef="#ctx0" brushRef="#br0" timeOffset="27268.581">22778 1736 16575 0,'0'0'1472'0,"0"0"-1168"0,0 0-304 0,0 0 0 16,0 0 640-16,0 0 64 0,-5-5 0 0,-5 1 16 15,-1 3 272-15,2-2 48 0,-3 0 16 0,0 1 0 16,-1 0-48-16,-4 1-16 0,-1 2 0 0,-2 1 0 16,-4 2-304-16,-1 0-64 0,-3 0-16 0,1 2 0 15,1-1-160-15,1 3-48 0,0 1 0 0,3 0 0 0,3-1-96 16,0 5-32-16,1-2 0 0,5-2 0 0,5 0-96 0,3-1-32 16,1-1 0-16,2 1 0 0,4 0 32 0,2 3 0 15,4-2 0-15,3 0 0 0,-3-2 144 0,5 3 48 16,1 3 0-16,1 0 0 0,0-4-176 0,0 0-16 15,0 0-16-15,0 2 0 0,-4 0-160 0,0 0 128 16,-3 0-128-16,-1-1 128 0,-3 1 32 0,0-1 0 16,-4 0 0-16,-4 0 0 0,0-3 224 0,-3 3 32 15,-1-1 16-15,-3 0 0 0,0-1-48 0,-5-2-16 16,1-1 0-16,-1 0 0 0,0-2-240 0,-3 0-128 16,-1-2 160-16,1-4-160 0,1-1-160 0,2-4-128 15,0-2-32-15,2-1 0 16,0 0-2240-16,5-1-464 0,5 1-96 0,3-3-10192 0</inkml:trace>
  <inkml:trace contextRef="#ctx0" brushRef="#br0" timeOffset="27540.849">22884 1723 12895 0,'0'0'1152'0,"0"0"-928"0,0 0-224 0,0 0 0 16,0 11 2752-16,-1-1 512 0,-5 1 112 0,2 2 16 15,-2 3-2496-15,-3 2-512 0,-2 3-80 0,0 0-32 16,-5-2 112-16,1 6 0 0,-1 0 16 0,0-1 0 16,-1-1-160-16,3 0-48 0,1-2 0 0,2-1 0 0,0-3-192 0,2-3 0 15,2-4 0-15,2-1 0 16,5-9-320-16,0 0-144 0,-4 6-48 0,4-6-7552 15,0 0-1536-15</inkml:trace>
  <inkml:trace contextRef="#ctx0" brushRef="#br0" timeOffset="27962.303">23046 1782 23951 0,'0'0'1056'0,"0"0"224"0,0 0-1024 0,-9 6-256 0,-1 0 0 0,0 2 0 16,1 1 640-16,-1 3 80 0,-2 3 16 0,1 1 0 16,-1-2-192-16,1 3-32 0,1 5-16 0,-1-1 0 15,1-2-48-15,3 0 0 0,-2-3 0 0,2-1 0 16,5-4 32-16,-1-3 0 0,3-8 0 0,1 9 0 16,-1-9 96-16,0 0 0 0,6 6 16 0,5-4 0 15,-3-4-16-15,2-4 0 0,3-2 0 0,-1-3 0 16,3-4-128-16,0-1-48 0,2-1 0 0,1-3 0 15,0 0-176-15,-3 5-32 0,1 0-16 0,0 1 0 16,1 3-176-16,-3 5 0 0,-3 0 0 0,-1 2 0 16,0-2 0-16,-10 6 0 0,0 0 128 0,0 0-128 15,3 9 0-15,-3 3 0 0,-3 3 0 0,-2 1 0 16,0 1 128-16,-3 5-128 0,-4 0 0 0,0 2 128 16,-1 2-128-16,2-3 0 0,0-1 0 0,1-4 128 0,0-5-128 15,1-1 0-15,3-1 0 0,0-3 0 0,2 0 0 16,4-8-224-16,-5 6 48 0,5-6 16 15,0 0-768-15,0 0-160 0,0 0-16 0,0 0-16 16,11-5-1936-16,2-2-384 0,2-1-80 0,0-1-8000 16</inkml:trace>
  <inkml:trace contextRef="#ctx0" brushRef="#br0" timeOffset="28412.608">23489 1583 17903 0,'0'0'784'0,"0"0"176"0,0 0-768 0,0 0-192 0,-2-7 0 0,2 7 0 16,0 0 1024-16,0 0 144 0,-6-6 48 0,6 6 0 16,0 0-96-16,-7 5-16 0,-2 0 0 0,0 3 0 15,-2 3-208-15,1 4-32 0,0 1-16 0,0 1 0 16,-1 0-48-16,1 4-16 0,3 5 0 0,-2-3 0 16,-1 0-144-16,3 2-16 0,2-1-16 0,2 3 0 15,-1 2-288-15,3-1-64 0,0-4-16 0,3-1 0 16,2 1-240-16,-1-2 144 0,1-1-144 0,0-3 128 0,1-5-128 15,2-3 0-15,-4 0 0 0,4-1 128 0,0 1-128 0,0-4 0 16,-7-6 0-16,9 5 0 0,-1-2 0 0,-8-3-176 16,9 1 16-16,-9-1 0 15,9-2-1184-15,-9 2-256 0,9-2-32 0,-9 2-16 16,2-10-1472-16,-2 0-288 0,-1-2-64 0,-5 2-16 16</inkml:trace>
  <inkml:trace contextRef="#ctx0" brushRef="#br0" timeOffset="28553.833">23148 1845 27759 0,'0'0'1216'0,"0"0"272"0,4-6-1184 0,5 2-304 0,2 1 0 0,2 0 0 15,1 2 208-15,2 0-16 0,6-1 0 0,-1 1 0 16,2 0 528-16,2-1 112 0,2-3 0 0,1 3 16 16,-1 1-288-16,-1-1-64 0,-1-1-16 0,0 1 0 15,0 0-336-15,-2 0-144 0,-2 2 128 0,-2-1-128 31,-3 0-368-31,-3 2-144 0,-2 0-48 0,-2 3 0 16,2-2-2768-16,-11-2-544 0</inkml:trace>
  <inkml:trace contextRef="#ctx0" brushRef="#br0" timeOffset="28990.362">23879 1607 5519 0,'0'0'496'0,"0"0"-496"16,4-6 0-16,-4 6 0 0,0-9 3072 0,0 1 512 0,0-1 96 0,0 9 32 16,-1-6-2272-16,1 6-448 15,0-8-96-15,0 8 0 0,0 0-320 0,0 0-48 0,0 0-16 0,0 0 0 16,0 0-96-16,0 0-32 0,0 0 0 16,0 0 0-16,0 0 384 0,-4 12 80 0,0 0 16 0,-2 7 0 15,0 1-208-15,-1 2-32 0,-4 1-16 0,1 3 0 16,2 3-80-16,-7 4-16 0,0 0 0 0,-2 2 0 15,2 0-192-15,1-1-64 0,2-3 0 0,2-3 0 16,0-3-128-16,1 1-128 0,6 2 192 0,0-5-192 16,2-8 0-16,1-2 0 0,3 0 0 0,0 1 0 15,1-1 0-15,2-3 0 0,0-3 0 0,3-3 0 16,1-2-512-16,0-1-96 16,1-3-32-16,1-2 0 0,1-3-1936 0,0-1-400 0,0-2-80 0</inkml:trace>
  <inkml:trace contextRef="#ctx0" brushRef="#br0" timeOffset="29334.919">23511 1840 30527 0,'0'0'1344'0,"0"0"288"0,0 0-1312 15,0 0-320-15,9 0 0 0,0 0 0 0,-9 0 272 0,13-2-16 16,2-1 0-16,5 1 0 0,0-3 192 0,3 2 48 15,2-1 0-15,2-2 0 0,-3-2-336 0,1 3-160 16,0 0 160-16,-3 2-160 0,-1 1 0 0,0 0 0 16,-1 0 0-16,-1-1 0 15,-3 6-1152-15,-2-2-336 0,-1 0-64 0,-2 1-7440 16,-11-2-1488-16</inkml:trace>
  <inkml:trace contextRef="#ctx0" brushRef="#br0" timeOffset="30069.737">24330 1845 23551 0,'0'0'1040'0,"0"0"224"0,-8-7-1008 0,-1 2-256 16,-2 4 0-16,-1-2 0 0,-3 2 320 0,-1 1 32 16,-1 4 0-16,-5 0 0 0,-1 3 0 0,-2 1 0 15,-1 3 0-15,3 1 0 0,3 2-128 0,-2 2-32 16,1 4 0-16,2 1 0 0,-2 0 64 0,6 2 0 15,3 0 0-15,3-2 0 0,1-7 112 0,4-2 16 16,4-1 16-16,4-1 0 0,4-1 112 0,3-2 0 16,-1-3 16-16,3-2 0 0,2 0-16 0,3-4 0 15,1-2 0-15,1-3 0 0,-2 1-192 0,1-3-32 16,-1-2-16-16,-1-1 0 0,2-5-96 0,-3 1-32 16,-5 0 0-16,1-1 0 0,2 0-16 0,-3-2-128 0,-3-1 192 0,0-1-64 15,0-1-128-15,-3 0 160 0,1-3-160 16,-2 1 160-16,1 1-160 0,-2 1 0 0,1-3 144 0,-1 4-144 15,-1 2 0-15,2 3 0 0,-2 1 0 0,2 4 0 16,-2 3 0-16,0 2 0 0,0 1 0 0,-2 5 0 16,0 0 0-16,0 0 0 0,0 0 0 0,0 0 0 15,0 0 0-15,-4 11 0 0,-2 1 0 0,0 2 0 16,-2 4 128-16,0 1-128 0,0 2 128 0,0 4-128 16,-1 1 0-16,1 1 0 0,1 2 0 0,2 0 0 15,2-3 0-15,0-1 0 0,0 0 0 0,1-2 0 16,1-4 0-16,1-2 0 0,2-5 0 0,2-1 0 0,-4-11 144 15,4 9-144-15,2 0 192 0,1-5-192 16,2-3 432-16,1-2-32 0,1-1 0 0,0-4 0 0,2 2-144 16,-1-5-16-16,1-5-16 0,3-2 0 0,-1-1-96 0,1-4-128 15,-1-3 176-15,2-2-176 0,2 2 128 16,-2-1-128-16,0-1 0 0,2-3 0 0,1-1 176 0,0-2-176 16,-5-3 160-16,-2-2-160 0,-1-2 128 0,2 1-128 15,0-1 0-15,0 3 0 0,-2 4 0 0,2 2 0 16,-5 3 0-16,1 5 0 0,-2 4 0 0,-1 6 128 15,-2 0-128-15,2 2 144 0,-3 1-144 0,-4 9 0 16,0 0-192-16,0 0 192 0,0 0 0 0,0 0 0 16,0 0 0-16,-3 7 0 0,-3 3 0 0,0 5 0 0,-4 6 0 15,0 6 128-15,-3 3-128 0,0 3 0 16,-2 4 0-16,0 1 0 0,-3 4 0 0,4 1 0 0,0-2 0 0,-1 0 0 16,2 2 0-16,5 0 0 0,1-4 0 15,2-1 0-15,2 1 0 0,2-5 0 0,1-5 144 0,-2 1-144 16,-2-1 0-16,3-4 0 0,1-4 0 0,0 0 128 15,0-2-128-15,0-3 0 0,-1-1-176 16,2-1 176 0,2-3-1408-16,-1-4-192 0,-2-7-48 0,0 0-8912 0,0 0-1792 0</inkml:trace>
  <inkml:trace contextRef="#ctx0" brushRef="#br0" timeOffset="30376.894">24217 1836 37775 0,'0'0'3360'0,"10"4"-2688"0,0 3-544 0,4-2-128 0,3-1-256 0,1-1-64 15,2-1-32-15,2-1 0 0,2-1 544 0,1-1 128 16,3-2 0-16,2 0 16 0,2-1-96 0,6 0-32 16,3-2 0-16,0 2 0 0,-4 0-208 0,-1 0 0 15,-3 0 0-15,-1 1 0 16,-2-2-752-16,-4 3-80 0,-2 0-32 0,-4 1 0 15,-2 1-2720-15,-5 1-528 0</inkml:trace>
  <inkml:trace contextRef="#ctx0" brushRef="#br0" timeOffset="31762.754">16573 3491 1839 0,'0'0'0'0,"0"0"160"0,0 0-160 0,0 0 0 0,0 0 0 0,0 0 0 16,0 0 3760-16,0 0 720 0,0 0 128 0,0 0 48 15,0 0-3824-15,0 0-832 0,0 0 0 0,0 0 0 16,0 0-320-16,0 0 48 0,0 0 0 0,0 0 0 16,0 0 272-16,-3 7 0 0,3-7-128 0,0 0 128 0,0 0-208 0,0 0 16 15,0 0 0-15,0 0 0 16,0 0-256-16,0 0-64 0,0 0 0 0,9-2 0 0,-9 2 368 0,10-2 144 16,-10 2-128-16,8-3 128 0,-8 3 0 0,0 0 0 15,8-4 0-15,-8 4-6464 16</inkml:trace>
  <inkml:trace contextRef="#ctx0" brushRef="#br1" timeOffset="38597.505">16135 3530 29487 0,'-12'-2'2624'0,"0"1"-2112"0,3 3-512 0,1 0 0 16,1 0 176-16,3 2-176 0,4-4 160 0,0 0-160 15,0 0 0-15,0 0 0 0,0 0 0 0,9 6 0 16,5-3 0-16,1 0 0 0,-1-3 0 0,4 0 0 15,3-1 0-15,4-2 256 0,2-1-64 0,1 1 0 16,3-1 48-16,2 1 0 0,1 1 0 0,0-1 0 16,1-4 64-16,-1 5 16 0,2-2 0 0,-3 2 0 15,0 0 96-15,1-1 32 0,0-2 0 0,-1 2 0 0,-1 1-128 16,1 1-32-16,-1-1 0 0,-2 0 0 0,-2 1-128 16,-2-1-32-16,-1 1 0 0,-6 1 0 0,-1 0-128 15,-5 0 0-15,-3-1 0 0,-10 1 128 0,0 0 0 0,0 0-128 16,0 0 192-16,0 0-64 0,0 0 304 0,-9 0 48 15,-2 0 16-15,-5 1 0 0,-6 0-192 0,-1 1-48 16,-3 2 0-16,-2-1 0 0,-5-1-96 0,2 0-32 16,0 1 0-16,1 0 0 0,2 0 64 0,3-1 0 15,1-2 0-15,11 0 0 0,0-1-400 0,2 0-80 16,1 0-16-16,2 0 0 0,3-1 304 0,5 2 0 16,0 0 0-16,0 0 0 0,4-7 0 0,5-1 0 15,4 1 0-15,4-1 0 0,3-1 0 0,6 0 0 16,4-2 0-16,3 2 0 0,4 0 0 0,3 0 0 15,2 1 0-15,-1-2 0 0,1 3 0 0,-1-2 0 16,-3-1 0-16,-1 0 0 0,-4 3 0 0,-3 2 0 0,-1-2 0 16,-4 3 0-16,-3 1 768 0,-4 0 192 15,-5-1 64-15,-5 4 0 0,-8 0-832 0,0 0-192 0,-1 4 0 0,-8 1 0 16,-4-2 0-16,-5 0 0 0,-4 4 0 0,-10 1 0 16,-2-3 0-16,-2 2 0 0,-2-1 0 0,-4 1 0 15,-4 0 0-15,2 0 0 0,2 1 0 0,1-1 0 16,2-1 0-16,6 1 0 0,4-4 0 0,-7 3 0 15,11 0 128-15,15-4-128 0,1-2 176 0,3 0-176 16,0-1 144-16,6 1-144 0,0 0 0 0,3-3 144 16,1-1-144-16,11-6 0 0,3 0 0 0,3 3 0 15,2 1 0-15,2 0 0 0,4 1 0 0,1 0 0 16,-3 0 0-16,3 1 0 0,3 2 128 0,-2 2-128 16,-3-3 0-16,0 2 0 0,-7 1 0 0,1 0 0 0,-2-1 0 0,-3 1 0 15,-4-1 0-15,-5 1 0 0,-8 0 0 0,0 0 0 16,0 0 0-16,0 0 0 0,0 0 160 0,0 0-160 15,-5 6 192-15,-6 1-192 0,-4-2 208 0,6 1-64 16,-4-5-16-16,-5 1 0 0,-4 1-128 0,0 1 160 16,-3-2-160-16,-2 1 160 0,-3 1-160 0,-23 2 0 15,8 0 0-15,8-2 128 0,0-1-128 0,5 3 0 16,4-2 0-16,1-2 0 0,3-2 0 0,2 3 0 16,5-1 0-16,-2-2 0 0,2-1 0 0,4 0 0 15,2 2 0-15,1-1 0 0,3-1 128 0,7 1-128 16,-10-1 128-16,10 1-128 0,0 0 0 0,0 0 0 0,0 0 0 0,0 0 0 15,0 0-144-15,7-6 144 0,3 2 0 16,4-1 0-16,1 1-128 0,4-1 128 0,4 2 0 0,-1 0 0 16,3-2-128-16,-1 3 128 0,4-3 0 0,1 0 0 15,3 1 0-15,0 0 0 0,0-1 0 0,-2 2 0 16,-4 0-128-16,-2 1 128 0,-2 2 0 0,-4 2 0 16,-6-2 0-16,-3 0 0 0,-9 0 0 0,0 0 0 15,0 0 0-15,0 0 0 0,-9 5 0 0,-5 1 0 16,-3-1 0-16,-2 2 0 0,1-1 0 0,-3 2 0 15,-5 0-160-15,3-3-32 0,2 0 0 0,3 0 0 16,4-3-2224-16,5-1-448 16,9-1-80-16</inkml:trace>
  <inkml:trace contextRef="#ctx0" brushRef="#br1" timeOffset="39444.15">21651 2164 13823 0,'-6'-1'1216'0,"6"1"-960"15,-8 3-256-15,0-2 0 0,0-3 624 0,0 2 80 16,8 0 0-16,-8 1 16 0,1-1-176 0,7 0-32 15,0 0-16-15,0 0 0 0,0 0 272 0,-9 0 64 16,9 0 16-16,0 0 0 0,0 0 144 0,0 0 32 16,0 0 0-16,0 0 0 0,0 0-176 0,9-6-16 15,0 0-16-15,4 0 0 0,2 0-96 0,5 0-16 16,3 0 0-16,5 0 0 0,-1 2-64 0,3 0-32 16,1 1 0-16,-1 0 0 0,-4 0-112 0,-1 0-32 15,-5 3 0-15,-2-1 0 0,-5-1-240 0,-2 1-48 16,-11 1-16-16,0 0 0 0,0 0 96 0,0 0 0 15,0 0 16-15,-12 4 0 0,-5-1 176 0,-9 1 48 16,-6 3 0-16,-3 0 0 0,-5-2-336 0,3 0-160 0,-3 2 160 0,3 0-160 16,-1-2 192-16,3-2-64 0,2-3-128 0,2 3 192 15,4 0 96-15,5-1 16 0,2 1 0 0,8-2 0 16,4 0-96-16,8-1-16 0,0 0 0 0,0 0 0 16,0 0 48-16,0 0 0 0,9-4 0 0,4 0 0 15,3-2-112-15,0-1 0 0,1 0-128 0,1 3 192 16,2 2-192-16,2 1 144 0,-3 0-144 0,0-1 128 15,-2-1-128-15,-1 0 0 0,-4 2 0 0,-1 1 0 16,-11 0 0-16,0 0 0 0,0 0 0 0,0 0 0 16,0 0-1344-16,0 0-128 15,-8-1-48-15,0 2-9840 0,-2 0-1968 0</inkml:trace>
  <inkml:trace contextRef="#ctx0" brushRef="#br1" timeOffset="39865.831">22480 2217 14735 0,'0'0'1312'0,"-9"0"-1056"0,3 0-256 0,6 0 0 16,-9 4 1072-16,2-2 144 0,7-2 48 0,0 0 0 15,0 0-192-15,0 0-48 0,0 0 0 0,0 0 0 16,0 0-256-16,0 0-64 0,6 10-16 0,4-1 0 16,1 1 272-16,4-5 48 0,5-1 16 0,1-1 0 15,4 2-144-15,6 1-32 0,5-2 0 0,6-2 0 16,0 1-208-16,2-1-64 0,1 0 0 0,-2 0 0 0,0-1-16 0,-2-1-16 15,-2 0 0-15,3 3 0 0,-1-1-64 0,-2-1-16 16,-1-1 0-16,0 3 0 0,-2 0-240 0,-3 1-48 16,-4-3-16-16,-5 1 0 0,-4-1-160 0,-3 4 0 15,-5-1 144-15,-4-2-144 16,-8-2-1056-16,0 0-288 0,0 0-48 0,0 0-14368 16</inkml:trace>
  <inkml:trace contextRef="#ctx0" brushRef="#br1" timeOffset="41042.67">19029 4006 10127 0,'0'0'448'0,"0"0"96"0,-9-1-544 0,9 1 0 16,-9-1 0-16,9 1 0 0,-11-1 1680 0,2 1 240 16,1 0 32-16,1 0 16 0,-1-1-816 0,8 1-144 15,-9 0-48-15,2-1 0 0,-1-1 0 0,1 0-16 0,7 2 0 0,-8 0 0 16,8 0 64-16,0 0 16 0,0 0 0 16,0 0 0-16,0 0-80 0,0 0-16 0,0 0 0 0,0 0 0 15,0 0-384-15,0 0-80 0,10 2-16 0,6 1 0 16,2 0 16-16,9-1 0 0,4-2 0 0,7 1 0 15,8 1-96-15,4-2-32 0,3-2 0 0,5 2 0 16,1-2-16-16,5 0 0 0,1 0 0 0,2-4 0 16,2-1 128-16,-4 0 32 0,-2 0 0 0,3 0 0 15,3 2-64-15,-2 1-16 0,-1 0 0 0,-4-1 0 16,-6 1-256-16,-7 0-144 0,-7 2 160 0,-3 0-160 16,-5 2 128-16,-4 0-128 0,-3 3 0 0,-3 1 0 15,-5 0 0-15,-3 0 128 0,-7-1-128 0,0 1 0 16,-2 2 0-16,-7-6 128 0,0 0-128 0,-6 7 0 0,0 1 224 15,-4-1-48-15,-2-3-16 0,-5 3 0 16,-4-3 32-16,-3 0 16 0,-1 1 0 0,-5-3 0 0,-7-2-208 16,-4 0 176-16,-5-1-176 0,-5 2 160 0,-4 1-160 0,-4-1 0 15,-4-2 144-15,0-1-144 0,1-1 160 16,-4-1-32-16,-8 1-128 0,2-2 192 0,3 0 32 0,1 2 0 16,5 1 0-16,4-1 0 0,3 0-64 0,2 1-16 15,1 0 0-15,8 1 0 0,9 0-144 0,5 1 160 16,2 0-160-16,7 0 160 0,5 0-160 0,5 0 0 15,3 0 0-15,9 0 128 0,0 0-128 0,0 0 0 16,0 0 0-16,0 0 0 0,11-2 0 0,4 1 0 16,3-1 0-16,7 1 0 0,6-2 0 0,6 2 0 0,7 0 0 15,4-1 0-15,1 1 0 0,5 0 0 0,3 1 0 16,3-1 0-16,1-1 0 0,1 1 0 0,-1 1 0 16,-1-1 0-16,-7 0 0 0,-3 1 0 0,-4 2 0 0,-2 0 0 15,-1-1 0-15,-8 0 0 0,-7 0 0 0,-4 3 0 16,-3-3 0-16,-3 2 0 0,-6-1 0 0,-3-1 0 15,-9-1 0-15,0 0 128 0,0 0-128 0,0 0 0 16,0 0 160-16,-10 3-160 0,-5-1 192 0,-2 0-192 16,-6 0 992-16,-6-2 96 0,-7 2 0 0,-5 1 16 15,-3 0-1680 1,-9 1-320-16,-5 2-80 0,-7 1-16 0,-6 1 816 0,-4 0 176 0,0 2 0 0,1 1 0 16,1 1 0-16,2 0 0 0,5 0 0 0,9-2 0 15,10-1 144-15,13-3-144 0,7-1 128 0,11-3-128 16,6-1 128-16,10-1-128 0,0 0 0 0,13-5 128 0,9-5-128 15,9 0 0-15,6-3 0 0,9 0 0 16,13 2 0-16,2 2 0 0,3 1 0 0,4 0 0 0,8-2-192 16,2 1 192-16,3 0-160 0,-2 1 160 0,-3 0 0 0,1 2 0 15,0-1 0-15,-6 0 0 0,-7 1 0 0,-9 2 0 16,-11 0 0-16,-8 2 0 16,-6 0-416-16,-9-1-32 0,-5 1-16 0,-2 1 0 15,-3 1-1264-15,-11 0-256 0,0 0-64 0,0 0-9728 16,0 0-1936-16</inkml:trace>
  <inkml:trace contextRef="#ctx0" brushRef="#br1" timeOffset="41894.352">24077 2433 21423 0,'0'0'944'0,"0"0"208"0,-11-1-928 0,3-1-224 0,-1 0 0 0,2 0 0 15,-2 0 800-15,9 2 112 0,0 0 32 0,0 0 0 16,0 0 272-16,4-7 64 0,2-1 16 0,4 3 0 16,1 2-464-16,2 0-112 0,3-1-16 0,5-1 0 15,5 1-80-15,2-2-32 0,0 3 0 0,-1 1 0 16,-1 2-208-16,-1 3-64 0,-3-3 0 0,-2-1 0 16,-3-1 192-16,-4-1 48 0,-2-1 0 0,-11 4 0 15,0 0-128-15,0 0-32 0,0 0 0 0,0 0 0 16,0 0 64-16,-11 4 16 0,-6 1 0 0,-6 3 0 15,-5-1-256-15,-6 2-48 0,-8-1-16 0,1 1 0 0,0-3-160 16,0 1 160-16,-2 1-160 0,5-2 160 0,6 3 32 0,6-2 0 16,5-4 0-16,5-1 0 0,3-2 32 0,13 0 16 15,0 0 0-15,0 0 0 0,0 0 144 0,8-9 16 16,5 1 16-16,8-2 0 0,5 0-272 0,7-1-144 16,5-1 160-16,2 3-160 0,-2 0 0 0,5 1 0 15,2 3 0-15,-3-1 0 0,-2 2 0 0,-1 1-208 16,1-1 32-16,-5 4 16 15,-5 1-1632-15,-6 4-320 0,-7-1-64 0,-7 3-15216 0</inkml:trace>
  <inkml:trace contextRef="#ctx0" brushRef="#br1" timeOffset="42636.423">23612 4019 24063 0,'-13'-1'1072'0,"6"1"208"0,-1-1-1024 0,1 0-256 16,-2-3 0-16,4 3 0 0,5 1 352 0,0 0 16 16,0 0 0-16,0 0 0 0,0 0 672 0,0 0 144 15,0 0 32-15,0 0 0 0,12 0-304 0,5 0-48 16,1-1-16-16,4-1 0 0,2 2-96 0,3-1-32 16,3 0 0-16,4 0 0 0,-1 0 48 0,5 1 0 0,3 0 0 15,1-1 0-15,1-1-128 0,0 0-32 0,0-1 0 0,0 1 0 16,-2 0-112-16,-4 1-32 0,-6 1 0 0,-5-1 0 15,-3-1-176-15,-3 0-32 0,-3 1-16 0,-4-1 0 16,-3 1-80-16,-10 1-16 0,9-1 0 0,-9 1 0 16,0 0-144-16,0 0 192 0,0 0-192 0,0 0 192 15,0 0-32-15,-10-4 0 0,-3-1 0 0,-5 1 0 16,-6 4-160-16,-3-1 0 0,0-2 0 0,-9 5-176 16,-5 0 176-16,-5 3-208 0,-1 1 80 0,2-2 128 15,1 3 0-15,5 0 0 0,2 2 0 0,6-1 0 16,3-1 0-16,5 0 0 0,2 2 0 0,6-3 0 15,5-2-192-15,10-4 192 0,0 0-160 0,0 0 160 16,0 0 0-16,15 3 0 0,1-4 0 0,4-1 0 16,5-2 128-16,0-3 32 0,4 0 0 0,4 3 0 0,1-2-32 0,2 0 0 15,1-1 0-15,-4 0 0 0,-5 2 96 0,-2 1 16 16,2-3 0-16,-7 3 0 0,-5 0-16 0,-3 1 0 16,-4-1 0-16,-9 4 0 0,0 0-224 0,0 0 0 15,0 0 0-15,0 0 0 16,0 0-1408-16,0 0-320 0,-10 6-64 0,-2 0-16960 0</inkml:trace>
  <inkml:trace contextRef="#ctx0" brushRef="#br1" timeOffset="46921.7">21191 5024 16927 0,'0'0'752'0,"0"0"144"16,-9-1-704-16,9 1-192 0,-6 0 0 0,6 0 0 0,-8-4 864 0,0 3 144 15,2 0 16-15,6 1 16 0,0 0-80 0,0 0-32 16,-8-3 0-16,8 3 0 0,0 0-128 0,0 0-32 16,0 0 0-16,0 0 0 0,0 0 16 0,0 0 0 15,0 0 0-15,0 0 0 0,0 0-144 0,0 0-48 16,0 0 0-16,0 0 0 0,0 0-112 0,0 0-32 16,0 0 0-16,7-5 0 0,1 3-32 0,3-1-16 15,5 1 0-15,0 0 0 0,2-1 16 0,3 2 0 16,2 1 0-16,-1-2 0 0,-5-3-112 0,5 1-32 15,3 1 0-15,0 1 0 0,-1 1-112 0,-2-3-32 16,-1 0 0-16,-3 1 0 0,0-1-128 0,-1 2 0 16,-3 1 0-16,-1 0 128 0,-1-1-128 0,-4 0 0 15,-8 2 0-15,9-2 0 16,-9 2-1328-16,0 0-192 0,0 0-32 0,0 0-16 16,0 0-1920-16,0 0-384 0,0 0-80 0,0 0-16 0</inkml:trace>
  <inkml:trace contextRef="#ctx0" brushRef="#br1" timeOffset="47355.959">21787 4774 25279 0,'-11'-7'1120'0,"11"7"224"0,-7-4-1072 0,-1 0-272 0,1-1 0 0,2 0 0 15,0-3 320-15,1 3 16 0,0-1 0 0,0 2 0 0,4 4 272 0,0 0 48 16,6-7 16-16,-1 0 0 0,5 0-272 0,0 1-48 16,4 2-16-16,1-1 0 0,-2 0-128 0,2 2-16 15,3 2-16-15,1-2 0 0,0 1 176 0,-2 2 32 16,-1 2 16-16,0 4 0 0,-2 4-208 0,-3 1-64 16,0 0 0-16,-2 4 0 0,-3 3 32 0,-2 4 0 15,-3 1 0-15,-3 3 0 0,-3 5-16 0,-1-2 0 16,-6 1 0-16,-4 6 0 0,-3 1-16 0,-5-1 0 15,-2 1 0-15,-3-2 0 0,1-1 96 0,-3-2 16 16,-1-1 0-16,1-6 0 0,1-3 192 0,3-2 32 16,2-3 16-16,3-2 0 0,3-4-96 0,4-1 0 15,2-2-16-15,4 0 0 0,1-1-96 0,8-7-16 16,0 0 0-16,0 0 0 0,0 0-64 0,0 0-32 0,0 0 0 0,0 0 0 16,9-3-160-16,2 0 0 0,2-1 0 0,2 0 0 15,3 2 160-15,3-2-160 0,3-1 192 0,2 4-192 16,-1 0 128-16,3 1-128 0,3 0 0 0,0 1 0 15,-2 3 0-15,0-2 0 0,-3-1 0 0,-2 0 0 16,-6-1 0-16,0 2 0 0,-3-2-160 0,-3 0 160 31,-2-2-1680-31,-1 1-224 0,1 0-32 0,-10 1-8672 0,8-2-1728 0</inkml:trace>
  <inkml:trace contextRef="#ctx0" brushRef="#br1" timeOffset="47754.933">22255 4716 26543 0,'3'-11'1168'0,"3"3"256"0,2-1-1136 0,-1 2-288 16,-6-1 0-16,-1 8 0 0,6-8 560 0,-6 8 48 15,1-8 16-15,-1 8 0 0,0 0 336 0,0 0 80 16,0 0 16-16,0 0 0 0,0 0-400 0,-6 8-80 15,2 2 0-15,-3 4-16 0,1 3-304 0,-1 3-64 16,0 1-16-16,-1 2 0 0,-2 0-32 0,0 0 0 16,5 0 0-16,1-1 0 0,2-1-144 0,2-4 128 15,2-1-128-15,2-1 128 0,1-3 0 0,0 2-128 16,1-2 192-16,4-5-64 0,6-2-128 0,0-2 160 16,-2-1-160-16,3-4 160 0,4-2-160 0,-1-3-192 0,-2-1 32 0,0 0 16 31,1-2-512-31,-3 0-112 0,-7 1 0 0,2-1-16 15,2-1-160-15,-5 2-16 0,-2-1-16 0,-1 0 0 16,0-1-2032-16,-1-1-384 0,-3 5-96 0,-1-2-16 0</inkml:trace>
  <inkml:trace contextRef="#ctx0" brushRef="#br1" timeOffset="47989.414">22485 4725 5519 0,'3'-10'240'0,"-3"10"64"0,5-6-304 0,-1 0 0 0,0-3 0 0,-4 9 0 15,0 0 3008-15,0 0 560 0,0 0 96 0,0 0 32 16,0 0-1632-16,0 0-320 0,0 0-64 0,0 0-16 15,0 0-496-15,-2 13-96 0,-1 2-32 0,-3 3 0 0,-2 2-144 16,0 4-16-16,-1 2-16 0,-1 5 0 0,2 3 32 16,-4 5 16-16,0 0 0 0,-1 4 0 0,-1 3-48 0,-4 2-16 15,-3-1 0-15,5-2 0 0,2-4-560 0,1-4-112 16,-2-2-32-16,3-3 0 0,4-4-144 0,0-5 0 16,2-3 144-16,3-4-144 0,2 1 0 0,2-3 0 15,1-1-160-15,0-6 160 16,-2-7-1200-16,11-2-128 0,-2-2-16 0,2-2-16 15,2-2-1472-15,-1-3-304 0,2-3-48 0</inkml:trace>
  <inkml:trace contextRef="#ctx0" brushRef="#br1" timeOffset="48374.61">22906 4940 26719 0,'0'0'2368'0,"0"0"-1888"0,0 0-480 0,0 0 0 15,0 0 576-15,0 0 32 0,0 0 0 0,-8 0 0 16,8 0-80-16,-12 5-16 0,0 1 0 0,0 4 0 16,1 2-32-16,-4 4-16 0,-1 3 0 0,0 3 0 15,-2 1-160-15,6 2-48 0,0 0 0 0,0 1 0 16,-4-1 64-16,9-2 16 0,6-2 0 0,-2-3 0 15,2-1-64-15,7-3-16 0,4-3 0 0,2-2 0 16,0-4 0-16,2-1 0 0,2-2 0 0,1-2 0 16,2-2 64-16,1-2 0 0,-1-1 0 0,0-4 0 0,2-3-80 15,-4-1-16-15,-3 0 0 0,0-2 0 0,2 0-96 0,-2-3-128 16,-2-3 176-16,0 2-176 0,-3-2 192 0,-1 2-192 16,-4 1 192-16,-1 3-192 0,1 1 144 0,-1 4-144 15,-3 10 0-15,0 0 144 0,-3-5-144 0,3 5 0 16,-6 9 0-16,-1 7 0 0,-1 2 0 0,1 4 0 15,-1 6 0-15,3 3 0 0,-2 0 0 0,2 2 0 16,0 0 0-16,4 0 0 0,5-2-128 0,-1 0 128 16,1-3 0-16,4-3 0 0,4-3 0 0,1-6-176 15,0-1 176-15,4-3-128 0,2-1-32 0,2-4 0 16,3-5 0-16,-3-2 0 16,-2-4-256-16,3-2-48 0,-2-5-16 0,0-3 0 15,-2-2-1952-15,0-1-400 0,0 1-80 0</inkml:trace>
  <inkml:trace contextRef="#ctx0" brushRef="#br1" timeOffset="49015.073">23378 4682 2751 0,'0'0'256'0,"-9"2"-256"15,-2 0 0-15,1-2 0 0,1-1 3200 0,1 0 576 16,-2-1 128-16,3 2 32 0,7 0-2016 0,-9 0-384 16,4-1-96-16,5 1-16 0,0 0-304 0,0 0-64 15,-8-5-16-15,8 5 0 0,0 0-400 0,0 0-64 16,0 0-32-16,-1-9 0 0,3 1-96 0,5-1-32 16,3 1 0-16,1 0 0 0,1-3 112 0,3 1 32 0,2 1 0 0,1-2 0 15,1 3 128-15,2-1 16 0,-1 0 16 0,2 2 0 16,1 0-32-16,-2 3-16 0,-3 1 0 0,1 4 0 15,-2 2-240-15,-5 2-48 0,1 3-16 16,-3 3 0-16,-5 3-192 0,0 3-48 0,-4-3 0 0,-6 4 0 16,-3 2-128-16,-4 4 128 0,-4-1-128 0,0-1 128 15,-2-1-128-15,0-1 128 0,2-1-128 0,1-2 128 16,-1 0 0-16,3-6-128 0,4-2 192 0,3-1-64 16,0-3 160-16,6-5 32 0,0 0 0 0,0 0 0 15,0 0 0-15,0 0 16 0,11 6 0 0,2-4 0 16,3-3-48-16,0 0-16 0,3-3 0 0,3 1 0 15,0 0-80-15,2 0 0 0,-2-1-16 0,3 2 0 16,4 0-176-16,-4 2 160 0,-1-2-160 0,1 2 160 16,-2 1-160-16,-2 1 0 0,-4 0 0 0,0 1 0 15,-3 2-1328-15,-2-1-288 0,-2 0-64 0,-3 0-10096 16,-7-4-2032-16</inkml:trace>
  <inkml:trace contextRef="#ctx0" brushRef="#br1" timeOffset="58496.273">21354 4882 11167 0,'0'0'496'0,"0"0"96"0,0 0-464 0,0 0-128 0,-1-9 0 0,1 9 0 15,-1-7 0-15,1 7 192 0,-3-6-64 0,3 6 0 16,0 0 272-16,-3-8 64 0,3 8 16 0,0 0 0 16,0 0 304-16,0 0 64 0,-2-8 16 0,2 8 0 15,-2-7 16-15,2 7 0 0,-2-6 0 0,2 6 0 16,1-7 16-16,-1 7 16 0,0 0 0 0,0 0 0 16,2-7-208-16,-2 7-64 0,0 0 0 0,0 0 0 15,6-9-192-15,-6 9-64 0,0 0 0 0,5-5 0 0,-5 5-144 16,6-6-48-16,-6 6 0 0,0 0 0 0,0 0 64 0,0 0 16 15,0 0 0-15,9 5 0 0,-2 0 48 0,-7-5 0 16,5 11 0-16,-2 1 0 0,0 1-64 0,0 2 0 16,-1-1 0-16,2 5 0 0,-2 5-32 0,0 1-16 15,-1-1 0-15,1 4 0 0,1-1-80 0,-1 2 0 16,-1 0-128-16,2-1 192 0,-1-1-192 0,1-3 176 16,-3-2-176-16,0-1 160 0,0-3-16 0,0 0 0 15,-2-2 0-15,0 0 0 0,0-3 80 0,-3-3 16 16,1-3 0-16,0-1 0 0,-1 2-64 0,5-8-16 15,-6 5 0-15,6-5 0 0,0 0-160 0,-7 4 192 16,-2-3-192-16,9-1 192 0,-5-5-64 0,-2-1 0 16,2-2 0-16,2 0 0 0,-3-2-128 0,4-2 192 15,2 0-192-15,-1-1 192 0,-1-2-192 0,0-1 0 16,1 0 0-16,1-2 128 0,3-1-128 0,-1-1 0 0,0-1 0 0,1 0 128 16,1 0-128-16,-1-1 128 0,-1-1-128 0,-1 0 128 15,2-2 0-15,2 2-128 0,-3 0 192 0,-1-1-64 16,-3 0-128-16,2 1 192 0,-1 1-192 0,-1 0 192 15,-2-1-192-15,2 2 192 0,1 0-192 0,0 4 192 16,-1 1-192-16,2-2 160 0,2 2-160 0,0 3 160 16,-1 0-160-16,-1 2 0 0,-2-3 0 0,2 3 128 15,2 3-128-15,-2 8 0 0,0-7 0 0,0 7 128 16,1-8-128-16,-1 8 0 0,0 0 0 0,0 0 128 16,0 0-128-16,0 0 0 0,0 0 0 0,0 0 0 15,-2 10 176-15,0 2-48 0,0 3-128 0,1 4 192 0,0 2-64 16,1 2-128-16,-4 4 176 0,2 2-176 0,0 0 128 0,1 3-128 15,0 3 0-15,3 1 0 0,1-2 0 0,-4 0 0 16,-4-2 128-16,0-1-128 0,5-1 0 0,-1-2 0 16,-2-2 0-16,-1-2 0 0,-2-2 128 0,4-1-128 15,1-2 0-15,-2-6 0 0,1-3 160 0,2-10-160 16,6 7 128-16,-5-1-128 0,-1-6 144 0,0 0-144 16,0 0 160-16,0 0-160 0,0 0 400 0,5-7-16 15,0-2 0-15,-1-4 0 0,-3-3-16 0,0-4-16 16,-1-2 0-16,1-3 0 0,2-4-208 0,-6-1-144 15,-1-2 192-15,1 1-192 0,6-1 144 0,-1 0-144 16,-2 1 0-16,1 2 144 0,1 2-144 0,-2 3 0 16,-1 2 0-16,2 2 0 0,3 0 0 0,-1 4 0 15,-1 2 0-15,-2 3 0 0,-1 5 0 0,1 6-176 0,0 0 176 0,0 0-128 16,0 0 128-16,0 0-160 0,0 12 160 16,-1 3-160-16,-1 5 160 0,-1 2-208 0,-2 0 80 15,3 3 128-15,-4 3-144 0,3 2 144 0,1 0 0 0,0 1 0 16,1-2-192-16,-4-5 64 0,0 1 128 0,0-1-208 31,1 0-192-31,-2-2-48 0,0-5 0 0,-1-1 0 16,4-3-1200-16,1-6-240 0,2-7-48 0,0 0-13312 0</inkml:trace>
  <inkml:trace contextRef="#ctx0" brushRef="#br1" timeOffset="59069.478">21106 5066 27583 0,'-13'-2'1216'0,"7"2"256"0,-5 2-1168 0,1 0-304 16,1-1 0-16,-1 2 0 0,2 0 0 0,-1 1 0 15,1-3 0-15,8-1 0 0,0 0 0 0,0 0 160 16,-7 3-160-16,7-3 128 0,0 0 256 0,0 0 64 16,0 0 0-16,10-2 0 0,0-1-32 0,4 2 0 15,3 1 0-15,4-4 0 0,-1-1 48 0,7-4 16 0,3 2 0 0,1 0 0 16,1 0-160-16,4 3-16 0,-1-1-16 16,2 0 0-16,-2-3 32 0,1 1 0 0,-3 2 0 15,-4 3 0-15,-3-2 32 0,-6 2 16 0,-2 0 0 0,-5 1 0 16,-2 1-208-16,-11 0-32 0,0 0-128 0,0 0 192 15,0 0 64-15,-2 9 0 0,-6-2 0 0,-2 2 0 16,-5 1 64-16,-7-1 0 0,-2 0 16 0,-5 1 0 16,-2 0-176-16,0-1-32 0,-1 1-128 0,0-1 192 15,1-1 64-15,2-3 16 0,3 0 0 0,3-2 0 16,1 1 80-16,5 0 16 0,6-3 0 0,4-1 0 16,7 0-96-16,0 0-16 0,0 0 0 0,0 0 0 15,4-9-96-15,4-1-32 0,2-1 0 0,6 1 0 16,7 1-128-16,5 2-176 0,1-2 48 0,1 2 0 15,1-3 128-15,-1 3 0 0,3 1 0 0,-5 2 0 0,-1 1 0 16,-4 0 0-16,-7 3-144 0,-1 0 144 0,-8 0 0 0,-7 0 0 16,0 0 0-16,0 0 0 0,0 0 0 0,0 0 208 15,-12 7-48-15,-3 1-16 0,-5-3-144 0,-2 1 192 16,-4-3-192-16,0 2 192 0,1-1-192 0,0-1 0 16,-2-2 0-16,4 1 0 15,4 1-1264-15,4-5-128 0,2-2-16 0,6-4-16256 16</inkml:trace>
  <inkml:trace contextRef="#ctx0" brushRef="#br1" timeOffset="60039.695">16640 3399 2751 0,'0'0'256'0,"-7"-1"-256"0,-1 0 0 0,0 1 0 15,0 0 3280-15,1 0 624 0,-2 2 112 0,1 0 16 16,-2-1-2848-16,2 0-576 0,0 1-112 0,0-1-32 15,-1 0 176-15,2-2 16 0,-1-2 16 0,8 3 0 16,-8 2 48-16,8-2 16 0,-6 0 0 0,6 0 0 16,-7 0-16-16,7 0 0 0,0 0 0 0,0 0 0 0,0 0-304 0,0 0-64 15,0 0-16-15,13 1 0 0,5-5 48 0,3 0 0 16,5 0 0-16,6-2 0 0,4-1 144 0,6 2 48 16,3-1 0-16,1 2 0 0,2 1-256 0,-1-1-64 15,-1 0 0-15,-4 1 0 0,-2-1-48 0,-2 3-16 16,1-1 0-16,-3 2 0 0,-3 1 64 0,-6 0 0 15,-3-1 0-15,-9 1 0 0,-1 5-112 0,-7-2-16 16,-7-4 0-16,0 0 0 0,-3 8 96 0,-7-1 16 16,-6-2 0-16,-5 2 0 0,-5-1-32 0,-4 1 0 15,-3 0 0-15,-3-3 0 0,-1-1 48 0,-2 1 16 16,-4-1 0-16,-1 0 0 0,-1 0 48 0,4 0 0 16,1-3 0-16,4 2 0 0,5 0-192 0,5 1-128 15,5 0 192-15,6-2-192 0,1-2 128 0,6-2-128 0,8 3 0 16,0 0 0-16,0 0 128 0,0 0-128 0,9-4 0 0,4 1 0 15,2-2 0-15,3 2 0 0,5 1 0 0,1 1 0 16,4 0 0-16,-1-1 128 0,1 1-128 0,0 2 160 16,1 2 0-16,-2-1 0 0,-5 0 0 0,0 0 0 15,-4-1-160-15,-3 3 160 0,0-3-160 0,-6 2 160 16,-9-3-160-16,7 7 0 0,-3-1 0 0,-4-6-11760 16,0 0-2336-16</inkml:trace>
  <inkml:trace contextRef="#ctx0" brushRef="#br1" timeOffset="60800.116">21609 2179 2751 0,'0'0'128'0,"0"0"16"0,0 0-144 0,0 0 0 15,0 0 0-15,0 0 0 0,-8-2 1184 0,2 0 208 16,-2-3 32-16,1 3 16 0,-2 1-832 0,-1 2-160 15,0 1-48-15,-3-2 0 0,-2-2 432 0,0 2 96 16,-3 1 16-16,3 1 0 0,1 2 256 0,0-1 48 16,2-2 16-16,3-1 0 0,1-1 144 0,8 1 16 15,0 0 16-15,0 0 0 0,0 0-288 0,0 0-48 16,13 0-16-16,3-2 0 0,3-4-544 0,3 0-112 16,-1-1-32-16,1 2 0 0,-1 1-128 0,1 3-16 15,1 0-16-15,-3-1 0 0,1-2 48 0,-4-1 16 16,-1 2 0-16,-3 2 0 0,-3 0 144 0,-10 1 48 0,0 0 0 0,0 0 0 15,0 0 64-15,-8 12 16 0,-4 1 0 16,-6-1 0-16,-1-2-16 0,-3 1 0 0,-3 1 0 16,1-1 0-16,-3-1-336 0,0 2-64 0,3 2-16 0,1-4 0 15,3-5-144-15,4-2 0 0,2-1 144 0,6 1-144 32,8-3-944-32,0 0-256 0,0 0-48 0</inkml:trace>
  <inkml:trace contextRef="#ctx0" brushRef="#br1" timeOffset="83634.713">1809 10131 23951 0,'0'0'2128'0,"0"0"-1696"0,0 0-432 0,0 0 0 15,0 0 480-15,0 0 16 0,0 0 0 0,0 0 0 16,0 0-496-16,4 9 0 0,0 0 0 0,-2 1 0 16,0 1 0-16,2 1 0 0,-3-1 0 0,2 3 0 15,-1 3 240-15,-1 1 48 0,-1 2 16 0,1 3 0 16,0 5 208-16,0 2 32 0,1-1 16 0,1 2 0 0,-3 0-48 0,0 1-16 16,0 2 0-16,-3-1 0 0,1-3 0 0,-1 1 0 15,-1-1 0-15,0 1 0 0,0 0-96 0,-1-4-16 16,1 1 0-16,0-3 0 0,3-2-128 0,-1-1-48 15,-1-1 0-15,1-4 0 0,2-2-80 0,0-1-128 16,-1 0 176-16,1-3-176 0,-1-2 128 0,0-1-128 16,1-8 0-16,-1 8 0 0,1-8-224 0,-6 6-96 15,6-6-32-15,0 0 0 16,-7 6-2080-16,7-6-400 0,-7-3-96 0</inkml:trace>
  <inkml:trace contextRef="#ctx0" brushRef="#br1" timeOffset="83976.085">1789 10152 28047 0,'0'0'1232'0,"0"0"272"15,0 0-1200-15,0 0-304 0,0 0 0 0,0 0 0 0,0 0 0 0,0 0 0 16,12 1-128-16,-1-1 128 0,1-2 0 0,1-2 0 16,5-1-128-16,0 0 128 0,1-2 0 0,2-2 128 15,1-1 0-15,3 0-128 0,-1 1 384 0,2-1-48 16,-2-1 0-16,4-1 0 0,0-1-16 0,3-1-16 15,-1 1 0-15,1-1 0 0,0 0-304 0,-1 1 0 16,-2-2 128-16,-1 4-128 0,-1 6 0 0,-3-1 0 16,-2-5 0-16,-4 2 0 15,-2 1-1232-15,-2 5-304 0,-4 0-64 0,-9 3-10368 0</inkml:trace>
  <inkml:trace contextRef="#ctx0" brushRef="#br1" timeOffset="84344.747">1696 10527 36687 0,'0'0'1616'0,"0"0"352"0,0 0-1584 0,0 0-384 0,9-1 0 0,4-1 0 15,-2-3-240-15,7 0-128 0,3-3-16 0,4 2-16 16,1-1 400-16,1-2 0 0,1-2 0 0,1-1-128 16,-1-1 128-16,1 1 0 0,-1-4 0 0,0 2 0 15,-1-1 0-15,2-1 0 0,-3 2 0 0,3 0 0 16,-2-1 0-16,2 3 0 0,1 2 0 0,-3 3 0 16,-1 1 0-16,0 2 128 0,-2-3-128 0,-1 3 0 0,-1 1 0 0,-1 0 0 15,-5 2 0-15,0-1 0 16,-2 0-1376-16,-2-1-240 0,-1-1-48 0,0 1-12352 15</inkml:trace>
  <inkml:trace contextRef="#ctx0" brushRef="#br1" timeOffset="85025.985">1555 9672 21183 0,'-12'-5'1888'0,"12"5"-1504"16,-6 1-384-16,6-1 0 0,0 0 1040 0,0 0 144 16,0 0 32-16,0 0 0 0,0 0-976 0,0 0-240 15,0 0 0-15,0 0 0 0,0 0 0 0,13-5 0 16,1 1 0-16,-3 0 0 0,4-1 128 0,0 0-128 16,1-1 176-16,2 1-176 0,1-3 368 0,3 1-48 15,0-2 0-15,1 1 0 0,1 3 64 0,7-1 16 16,2 1 0-16,2 0 0 0,0 2-96 0,1-2-32 15,1 0 0-15,3 2 0 0,-3-2-80 0,6 4 0 0,2 2-16 16,4-1 0-16,0-2-176 0,-2 1 128 0,1 2-128 16,-3 1 128-16,-3 4-128 0,1-4 0 0,-6-4 0 0,0 2 0 15,-1 2 0-15,-7 2 0 0,-2-4 0 0,0-1 0 16,3 0 0-16,-4-1 128 0,-4 0-128 0,-2-2 0 16,0-1 256-16,-5-1-48 0,-4 0 0 0,-1 0 0 15,-2 2 240-15,-4-2 64 0,1-3 0 0,-5 0 0 16,-4 0 320-16,-1 1 64 0,-5 3 0 0,1-5 16 15,-2-5-48-15,-4-1-16 0,-6-1 0 0,0 2 0 16,0 0-272-16,-4 0-48 0,-2 0-16 0,1 2 0 16,-3 1-176-16,-1-2-32 0,0-1-16 0,0 3 0 15,0 5-160-15,3 1-128 0,1 0 144 0,-2-1-144 16,-1-3 0-16,2 3 0 0,-1 4 0 0,3-2 0 0,-1-3 0 16,7 2-160-16,1 3 32 0,4 1 0 15,1 0-1728-15,4 0-320 0,4 0-80 16</inkml:trace>
  <inkml:trace contextRef="#ctx0" brushRef="#br1" timeOffset="85949.153">3843 10260 31327 0,'-11'-2'1392'0,"11"2"272"0,-6-4-1328 0,6 4-336 16,0 0 0-16,0 0 0 0,0 0 0 0,0 0 144 16,-4 14-144-16,1 2 0 0,0 3 192 0,2 6-192 15,1 4 192-15,-1 4-192 0,-1-1 304 0,-1 2-48 16,-1 1-16-16,1 0 0 0,3 1-16 0,0-2 0 15,-1-1 0-15,0 0 0 0,-1-3-48 0,-1-1-16 16,1-3 0-16,1-4 0 0,0-4-160 0,1-1 0 16,0 0 0-16,1-5-176 15,-1-12-2224-15,0 0-448 0</inkml:trace>
  <inkml:trace contextRef="#ctx0" brushRef="#br1" timeOffset="86426.353">4653 10164 35183 0,'-18'0'1552'15,"8"1"336"-15,-1 1-1504 0,-1 1-384 0,-4-2 0 0,1 3 0 0,-2 4 0 0,0 0 0 16,-3-1-192-16,-1 3 64 0,0 0 128 0,3 2-192 16,0-1 192-16,0 0-192 0,5-1 192 0,0 1 0 15,4 1 0-15,4-2-128 0,2 0 128 0,3-10 0 16,0 12 0-16,3 0-128 0,2 0 128 0,4 1 0 16,2 1 0-16,1-1 0 0,0-1 0 0,0 2 0 15,3-1 0-15,-4 3 176 0,-3-3-32 0,3 2 0 16,0 0 0-16,0-3 0 0,-2-1 0 0,-3-1 0 15,-3 2 0-15,-1-1 0 0,1 0 160 0,-6 1 16 16,-3-2 16-16,-3 0 0 0,-1 0 144 0,-6 1 32 16,-6-1 0-16,0 1 0 0,2-2 64 0,-5 1 0 15,-1-2 16-15,1 0 0 0,-3-2-304 0,2 2-64 0,-2 0-16 16,3-2 0-16,0-1-208 0,3-2-160 0,0 0 32 16,4 0 0-1,4 0-1920-15,4-3-368 0,0-2-80 0,10 2-8128 0,0 0-1616 0</inkml:trace>
  <inkml:trace contextRef="#ctx0" brushRef="#br1" timeOffset="86902.451">5390 10287 24879 0,'0'0'2208'0,"0"0"-1760"0,0 0-448 0,0 0 0 0,0 0 832 0,0 0 64 16,0 0 32-16,0 0 0 0,13 4-688 0,-5 0-240 16,-8-4 144-16,5 14-144 0,-5 1 512 0,0 1 0 15,-6 3 16-15,2 0 0 0,-2 1 192 0,-1 0 48 16,1 0 0-16,0 1 0 0,-3 1 64 0,-1 0 32 15,-3-6 0-15,2 0 0 0,-3-2-208 0,5-3-32 16,1-2-16-16,0-2 0 0,8-7-32 0,0 0-16 16,0 0 0-16,-5 0 0 0,-1-7-112 0,5-2 0 15,4-4-16-15,2-4 0 0,4-2-288 0,3-2-144 16,2-1 160-16,2-4-160 0,0 1 0 0,3 1 0 0,4 1 0 16,2 2 0-16,-1 1-144 0,1 4 144 0,0 0 0 15,-2 5-144-15,-2 4 144 0,-3 3 0 0,1 3-144 0,-2 4 144 16,-1 5-128-16,-3 2 128 0,-3 4-160 0,0 6 160 15,-2 7-208-15,-3 1 48 0,0 1 16 0,-5 3 0 16,-4 0 144-16,-1 1 0 0,-3-2-144 0,-1-1 144 16,-1-3-128-16,3-3 128 0,1-6-160 0,2 2 160 15,-3-1-288-15,4-4 32 0,1-3 16 0,1-2 0 16,1-2-2592 0,0-8-528-16</inkml:trace>
  <inkml:trace contextRef="#ctx0" brushRef="#br1" timeOffset="87258.073">6179 10204 34095 0,'-17'6'3024'0,"7"1"-2416"15,0 2-480-15,-1 3-128 0,3 3 1360 0,0 5 256 16,1 0 48-16,0 4 16 0,2 2-1424 0,-1 5-256 15,2 0 0-15,3 1-176 0,1-3-176 0,2 0-32 16,1-1-16-16,1-5 0 16,-1-4-416-16,0-4-80 0,2-4 0 0,2-2-16 15,1-3 336-15,1-3 80 0,-1-3 16 0,2-3 0 0,1-1 480 0,4-2 160 16,0-1 0-16,1-3 0 0,1-1 352 0,2-3 64 16,0-3 0-16,-3 1 16 0,-6-1-208 0,2-1-32 0,2-2-16 15,-1 2 0-15,1 1 144 0,-5 0 32 0,-3-4 0 0,-1 2 0 16,-3-1-48-16,0 5 0 0,-3 1 0 15,-2 2 0-15,-4 2-224 0,0 2-48 0,-2 3-16 16,-2-1 0 0,-2-1-576-16,-4 3-112 0,-1 1-32 0,0 1 0 15,2-2-1776-15,0 4-368 0,1 0-64 0,-1 2-12016 0</inkml:trace>
  <inkml:trace contextRef="#ctx0" brushRef="#br1" timeOffset="87512.019">6924 9346 38703 0,'-8'-1'3440'0,"0"3"-2752"16,1 2-560-16,0 3-128 0,2 4 128 0,-1 4-128 15,-4 1 192-15,0 6-64 0,-1 4-128 0,-2 8 0 16,-1 6 0-16,2 3 0 0,0-2 0 0,3 2 0 15,-1 5 0-15,-2 1 0 0,-5 4 0 0,2 3 0 16,0 3 0-16,-2 2 0 0,1-2 0 0,-1-3 0 16,2-2 0-16,-1-4 0 0,0-3 0 0,1 0 0 15,2-3 0-15,4-5 0 0,0-7 0 0,0-4-176 16,3-4 176-16,2-6-192 0,-1-1-96 0,2-7-32 16,3-10 0-16,0 0 0 15,0 0-2688-15,0 0-560 0</inkml:trace>
  <inkml:trace contextRef="#ctx0" brushRef="#br1" timeOffset="87677.782">6308 10012 23951 0,'0'0'2128'0,"0"0"-1696"0,0 0-432 0,0 0 0 16,11 3 3648-16,9-1 640 0,6 3 128 0,6 2 16 15,6-1-3488-15,0 0-704 0,3-3-240 0,5-1 144 16,1 0-144-16,5 1 0 0,4-3 0 0,-1-3 128 15,0 0-576-15,-3-1-128 16,-3 0-32-16,-3-1 0 0,-4 1-2912 0,0 0-592 16</inkml:trace>
  <inkml:trace contextRef="#ctx0" brushRef="#br1" timeOffset="88388.487">8510 10266 1839 0,'0'0'0'0,"-8"-6"160"0,0-2-160 0,-2 2 0 15,4 0 0-15,-2 2 0 0,2-2 7280 0,-1 3 1424 16,0 1 272-16,-2 1 64 0,-3 1-7248 0,0 3-1440 15,-4 1-352-15,-3 3 0 0,1 2 0 0,-4 2 0 16,-4 2 0-16,1 4 0 0,-2 8 0 0,-2 1 0 16,-1 0 0-16,6 4 0 0,7 2 192 0,1 0-16 15,2-1 0-15,4-2 0 0,3 3-176 0,5-3 128 16,2-3-128-16,2 0 128 0,3-4-128 0,4-3 160 16,8-1-160-16,3-3 160 0,0-4-160 0,3-2 0 15,2-2 0-15,3-2 0 0,1-2-256 0,1-3-64 0,0-4-32 16,2 1 0-1,0-3-2640-15,2 0-528 0</inkml:trace>
  <inkml:trace contextRef="#ctx0" brushRef="#br1" timeOffset="88641.781">8947 10326 37887 0,'-21'-2'1680'0,"8"3"352"0,1 2-1632 0,-1 0-400 0,1 2 0 0,1 2 0 16,-1 4 0-16,0 4 0 0,0 2 0 0,2 2 0 0,0 0 0 0,5 1 0 15,-3-1 0-15,7-1 0 0,1 1-208 0,2-2 16 16,3 0 16-16,-1-4 0 0,3-2 0 0,1 0 0 16,4-4 0-16,-2-1 0 0,2-1 176 0,2-3 0 15,1-3 0-15,2 0 0 0,-1-2 0 0,3-1 0 16,3 0 144-16,-2-5-144 0,-1-1 304 0,0-1-48 15,0-2-16-15,-3-1 0 0,2 1 16 0,-3-1 16 16,-2-3 0-16,-2 3 0 0,-1 2 80 0,-1-1 16 16,-4-5 0-16,-3 3 0 0,-3-1 144 0,-3 3 16 15,-1 3 16-15,-3 2 0 0,-1-2-336 0,-1 0-64 16,-5 5-16-16,2 2 0 16,1-1-512-16,-1 3-96 0,-2 1-32 0,0 1 0 15,-1 0-2160-15,2 2-432 0,2 4-96 0</inkml:trace>
  <inkml:trace contextRef="#ctx0" brushRef="#br1" timeOffset="88997.583">9577 10213 18431 0,'0'0'816'0,"0"0"160"0,0 0-784 0,0 0-192 0,8 4 0 0,-8-4 0 16,7 7 2592-16,-3 2 480 0,-2 2 80 0,-3 3 32 15,-2 2-1888-15,-4 5-368 0,-2 1-80 0,0 4-16 16,2 2-272-16,-5 1-64 0,-2-3-16 0,2 1 0 16,3 1 96-16,-2 1 0 0,2-3 16 0,-1-4 0 0,1-4-32 0,2-3-16 15,-2-2 0-15,3-4 0 0,-5-4-160 0,11-5-16 16,0 0-16-16,0 0 0 0,0 0 224 0,0 0 64 16,1-11 0-16,2-3 0 0,4-3-192 0,1-3-48 15,3-1 0-15,3-2 0 0,1-3-400 0,5 1 128 16,4 0-128-16,0-2 0 0,3 3 0 0,0 1 0 15,2 0 0-15,-4 4 0 0,2 5 0 0,-1 1-176 16,-3 0 176-16,1 6-128 0,2 4 128 0,-3 3 0 16,-2 3-144-16,-3 4 144 0,1 3-320 0,-2 4 16 15,-1 3 0-15,-5 3 0 16,-2 1-400-16,0 3-96 0,-5 4-16 0,-2 2 0 16,-5 0-1440-16,-3 0-304 0,0-1-48 0,1-4-16 15,0 0-1552-15,3-4-320 0</inkml:trace>
  <inkml:trace contextRef="#ctx0" brushRef="#br1" timeOffset="89438.562">10754 10193 1839 0,'-6'-1'160'16,"0"-2"-160"-16,2 0 0 0,-3 1 0 15,2-1 7248-15,-1 2 1424 0,-3 1 288 0,0 0 48 16,-2 0-7488-16,-3 0-1520 0,0-2-256 0,-3 5-80 0,1 0 64 16,-5 1 16-16,-1 1 0 0,-3 0 0 0,-1 1 256 0,-2-2 176 15,-1 2-32-15,3 0 0 0,1 1 112 0,2-1 32 16,1 4 0-16,4-1 0 0,-3 0-64 0,4 1-16 15,4-1 0-15,3 4 0 0,5-1-208 0,1 3 128 16,3 3-128-16,5 1 0 0,2-2 192 0,2 2-64 16,4 1-128-16,2-2 192 0,1 1-16 0,-2 1-16 15,-3 0 0-15,0 0 0 0,-3-3-160 0,1 3 0 16,-3-2 144-16,2-1-144 0,1 1 0 0,-3-1 0 16,-3-1 0-16,-2-2 128 0,2-2 80 0,-4 1 32 15,-2-2 0-15,0-1 0 0,-2-2 400 0,-2 0 96 16,-1-4 16-16,-5 3 0 0,-1-2-256 0,0-2-48 0,-1-3-16 15,1 3 0-15,-1-6-432 0,1 0-304 0,-2-1 48 0,1-4 16 32,-1 0-3200-32,2-2-640 0,-5-5-128 0,4 0-16 0</inkml:trace>
  <inkml:trace contextRef="#ctx0" brushRef="#br1" timeOffset="102217.854">10771 10469 23551 0,'0'0'1040'0,"0"0"224"0,0 0-1008 0,0 0-256 16,0 0 0-16,0 0 0 0,0 0 320 0,8 6 32 16,-1 0 0-16,3 2 0 0,4-3 32 0,3-3 16 15,1 2 0-15,3-4 0 0,9-4 368 0,2 1 64 16,1-5 0-16,2-2 16 0,3-1-448 0,0-3-80 16,2-3-32-16,-2-3 0 0,-2-3-288 0,0 0 128 15,-2 2-128-15,-1 3 0 0,-2-2 144 0,-3 4-144 16,-3 0 0-16,-3 3 144 0,-3-1-144 0,-1 3 128 15,-5-1-128-15,-2 2 128 0,-2 0 240 0,-5 1 32 16,-4 9 16-16,1-9 0 0,-2 2 160 0,-3 1 16 0,-5 2 16 16,0 0 0-16,-3 3-224 0,-4 1-64 15,-5 3 0-15,-1 2 0 0,-3 5-320 0,-1 1 0 0,-5 1 0 16,0 2 0-16,0 1 0 0,-1 1 0 0,3 3 0 0,0 0 0 16,1-1 0-16,4 2 0 0,3 0 0 0,2 2 0 15,3 0 0-15,2-1 176 0,4-3-176 0,4 1 192 16,3 0-192-16,3-2 0 0,2-1 0 0,7 0 0 15,3-1 0-15,3-3 128 0,4-1-128 0,3-2 128 16,5-1 176-16,5-2 16 0,3-2 16 0,6-2 0 16,0 0-336-16,5-5 128 0,3-1-128 0,2 0 0 15,-4-2-1376 1,-3 1-352-16,-4-2-64 0,0-2-13120 0</inkml:trace>
  <inkml:trace contextRef="#ctx0" brushRef="#br1" timeOffset="102596.769">11969 10177 21183 0,'-11'-3'944'0,"2"2"192"0,9 1-912 0,-7 0-224 15,7 0 0-15,0 0 0 0,-6 9 2128 0,1 3 384 16,2 4 80-16,-2 4 16 0,1 3-2144 0,1 3-464 15,1 1 0-15,-1 3 0 0,-1-2 0 0,1 1 0 16,-2-2 0-16,2 0 0 0,-3 0 0 0,0-2 0 16,-2-6 0-16,3-1 0 0,0-2 0 0,-1-5 144 15,1-3 16-15,5-8 0 0,0 0 624 0,0 0 128 0,0 0 32 0,0 0 0 16,2-8 144-16,3-3 16 0,1-4 16 0,4-3 0 16,1-1-480-16,1-6-112 0,3-2-16 0,0-1 0 15,2-2-336-15,0-1-176 0,1 0 160 0,2 1-160 16,-1 2 0-16,3 1 0 0,3 2 0 0,0 6 0 15,5 0 0-15,-1 1 0 0,0-1 0 0,2 6-160 16,2 3 160-16,-1 5-192 0,-3-1 192 0,-1 5-192 16,-2 1-720-1,-6 4-160-15,-3 2-16 0,-3 1-16 0,-2-1-2320 0,-2 3-464 16,0 6-80-16,-4-4-32 0</inkml:trace>
  <inkml:trace contextRef="#ctx0" brushRef="#br1" timeOffset="103265.949">12788 10006 30287 0,'0'0'1344'0,"0"0"272"0,0 0-1296 0,2 9-320 0,3 5 0 0,-1 5 0 0,4 4 0 16,-1 2 0-16,0-1-160 0,-1 4 160 0,0 4-128 15,-1 1 128-15,-2 0 0 0,-3 1 0 0,-1 4 0 0,-3 0 0 16,0-1 0-16,0-4 0 0,-3-3-144 0,2-6 144 16,0-3 0-16,3-5-144 0,-1-3 144 0,3-5 0 15,0-8 0-15,0 0 0 0,0 0 640 0,0 0 48 16,11-6 16-16,1-4 0 0,1-4 528 0,2-1 112 16,1-5 32-16,-1-3 0 0,1-4-800 0,1 0-144 15,0 2-48-15,0 1 0 0,1 1-384 0,-1 0 0 16,1 1 0-16,1 2 0 0,-3 3 0 0,3 4-304 15,-1 2 48-15,-1 2 16 16,0 0-1744-16,-1 2-336 0,0-1-80 0</inkml:trace>
  <inkml:trace contextRef="#ctx0" brushRef="#br1" timeOffset="103632.327">13685 10209 17503 0,'-11'0'1552'0,"-2"0"-1232"0,1-1-320 0,-1 3 0 15,-1 3 3888-15,0 1 720 0,-1 3 128 0,-2 3 48 16,-5 3-3952-16,-1 1-832 0,-1 3 0 0,-2-1-176 16,0 4 48-16,0 2 0 0,-1 2 0 0,2 1 0 15,0 1 128-15,2 1 0 0,1-1 0 0,6 2 0 16,0-3 0-16,5-2-160 0,5-6 160 0,2-2 0 15,9-5 0-15,0-2-128 0,6-4 128 0,4-2 0 0,1-6 128 0,3-5 96 16,3-3 16-16,2-3 0 0,1-4 80 16,1-2 32-16,0-8 0 0,2 1 0 0,-5-3-208 0,1-1-144 15,-2 0 192-15,0-2-192 0,-3 2 192 0,0 4-192 16,0 0 192-16,-1 1-192 0,-3 3 192 0,-2 0-64 16,-1 2 0-16,-2 4-128 0,-3 3 128 0,-2 2-128 15,-1 2 0-15,-4 9 0 0,0 0 0 0,0 0 0 16,0 0 0-16,-6 9 0 0,3 4-240 0,-3-1 48 15,-2 3 16-15,0 3 0 0,1 5 176 0,3 0-128 16,-1 0 128-16,3 4-128 0,-1-1 128 0,3 0 0 16,3-1 0-16,1 0-128 0,3 1 128 0,2-3 0 15,0 0 0-15,1-2 0 0,1-4 0 0,2-2 0 16,0-2 0-16,3-2 0 0,2-3 0 0,-1-2 0 16,1-1 0-16,3-2 128 15,1 1-752-15,1-6-144 0,1-3-16 0,1-1-9328 0,2-1-1872 16</inkml:trace>
  <inkml:trace contextRef="#ctx0" brushRef="#br1" timeOffset="103927.359">14705 9418 27647 0,'0'0'2448'0,"-6"9"-1952"0,-1 5-496 0,-1 7 0 0,0 8 512 0,-1 5 16 15,-4 1 0-15,-1 7 0 0,-1 3-400 0,0 4-128 16,-2-2 0-16,2 7 0 0,-2 6 256 0,2 3-48 16,-3 1-16-16,1 0 0 0,-4-1-192 0,0 0 144 15,-1-1-144-15,1-1 128 0,1-2-128 0,3-9 0 16,1-6 0-16,2-4 0 0,2-9-176 0,2-6-64 15,2-4-16-15,0-6 0 16,0-2-2192-16,1-5-448 0</inkml:trace>
  <inkml:trace contextRef="#ctx0" brushRef="#br1" timeOffset="104166.311">14075 10197 38703 0,'0'0'3440'0,"13"-3"-2752"0,7-2-560 0,2 2-128 16,4 1 592-16,2 1 96 0,2 1 16 0,2 0 0 15,3 1-704-15,1 0 0 0,5 0 0 0,2-1 0 16,3 0 0-16,2-1-144 0,0-1 144 0,-6 1-208 16,-1 1-464-1,-3 0-96-15,-2-2 0 0,-4-1-16 0,-3 1-304 0,-1 0-48 16,-5 0-16-16,0 0-9376 0,-5-1-1888 0</inkml:trace>
  <inkml:trace contextRef="#ctx0" brushRef="#br1" timeOffset="104415.537">15053 9988 32255 0,'0'0'2864'0,"-12"9"-2288"16,-1 7-576-16,2 8 0 0,2 4 832 0,-1 4 48 15,0 2 16-15,0 5 0 0,-1 2-752 0,-1 6-144 16,-1 1 0-16,1 0 0 0,0 3 0 0,0-4 0 16,-4 0-160-16,3-6 160 15,1-3-640-15,2-5-64 0,1-5-16 0,1-3 0 16,0-8-688-16,2-4-144 0,4-4-32 0</inkml:trace>
  <inkml:trace contextRef="#ctx0" brushRef="#br1" timeOffset="104806.677">15315 10042 32255 0,'-7'8'2864'0,"3"2"-2288"15,0 1-576-15,1 4 0 0,2 6 1328 0,0 4 144 16,0 4 48-16,0 4 0 0,0 0-1296 0,1 3-224 16,0 3 0-16,0 2-192 0,1 1 192 0,1 0 0 15,2-6 0-15,-1-4 0 0,-1-4-128 0,1-5 128 16,3-3-128-16,0-6 128 0,2-3 0 0,1-7-128 15,2 1 128-15,-1-5 0 0,2-4 128 0,1-1 96 16,1-7 32-16,4-1 0 0,3-4 16 0,-2-2 16 16,-2-3 0-16,-1 0 0 0,1 0-144 0,-1-2-16 15,1-3-128-15,-2-1 192 0,0 2 0 0,-2-2 0 16,1 2 0-16,-3 1 0 0,0 0-192 0,1 3 128 16,1 3-128-16,-3 3 0 0,0 4 0 0,0 2-160 0,-2-1 0 15,1 6 0 1,-9 5-928-16,7 0-192 0,-7 0-48 0,9 5-9616 15,-1 3-1920-15</inkml:trace>
  <inkml:trace contextRef="#ctx0" brushRef="#br1" timeOffset="105258.848">15996 10321 24879 0,'0'0'2208'16,"5"9"-1760"-16,5 0-448 0,1 0 0 0,6 0 1488 0,2 3 224 16,0 2 32-16,3-2 16 0,0-2-1440 0,3-7-320 15,4-3 0-15,1-3 0 0,-1-4-192 0,3-1 0 16,1-1 16-16,0-2 0 0,0 0 368 0,-3-3 80 16,-4-2 16-16,-1 1 0 0,-6-2 144 0,-2 2 16 15,-5 1 16-15,-2-1 0 0,-5 3 176 0,-2 0 48 16,-6-1 0-16,-3 1 0 0,-4 1-128 0,-6 1-32 15,-6 1 0-15,-2 5 0 0,-5 3-336 0,-3 5-64 16,-4-1 0-16,0 7-128 0,-1 4 256 0,0 4-64 16,1 6-16-16,2 2 0 0,1 0-48 0,1 5-128 15,2 4 192-15,2-2-64 0,4-2-128 0,3-3 0 16,2 0 144-16,5-2-144 0,1 2 0 0,7-5 128 16,6-4-128-16,3-2 0 0,5 2 144 0,4-3-144 15,2 1 192-15,5-4-192 0,5-3 0 0,5 0 0 0,0-1 0 16,5-4 0-1,5-2-880-15,6-3-176 0,6-1-32 0,6-1-9936 0,6-2-1984 0</inkml:trace>
  <inkml:trace contextRef="#ctx0" brushRef="#br1" timeOffset="105737.547">18306 10087 35247 0,'-20'-17'1552'0,"6"8"336"0,-3 1-1504 0,-1 1-384 15,2 3 0-15,-5 4 0 16,-5 3-368-16,-4 4-144 0,-2 2-16 0,0 3-16 0,-1 1 288 0,-1 5 64 16,0 5 16-16,2-1 0 0,1 2 176 0,-1 2-208 15,-4 1 80-15,3 0 128 0,0 2-192 0,8-2 192 0,5-5-192 16,6 3 192-16,5-1-256 0,2-1 80 0,6-4 16 0,6-3 0 15,4-2 0-15,5 0 0 0,2 1 0 0,4-5 0 16,2-2 160-16,0-2 0 0,-2 0 160 0,1-2-160 16,0-1 144-16,-2 2-144 0,1-3 128 0,-3 5-128 15,-3 1 192-15,-3 3-64 0,-1-1 0 0,-1 1 0 16,-6 0 112-16,0 1 16 0,-3 2 0 0,-2-3 0 16,-1-2 0-16,-6 1 0 0,-3-1 0 0,-1-1 0 15,-1-2-128-15,-4 0-128 0,-2-2 176 0,0 0-176 16,1-2 0-16,0-1-352 0,0-2 48 0,2-2-9568 15,1-4-1920-15</inkml:trace>
  <inkml:trace contextRef="#ctx0" brushRef="#br1" timeOffset="105944.891">18947 10086 34095 0,'-18'13'3024'0,"2"5"-2416"15,-2 4-480-15,2 6-128 0,0 5 1424 0,1 3 272 0,-2-1 48 0,0 3 16 16,-4 4-1584-16,-1 0-320 0,-2-1-64 0,-2-4-16 31,1-3-640-31,2-3-128 0,-2-4-32 0,-1-1 0 16,1-4-1024-16,2-6-224 0,7-4-32 0,3-1-11360 0</inkml:trace>
  <inkml:trace contextRef="#ctx0" brushRef="#br1" timeOffset="106368.745">19161 10111 39039 0,'-18'17'1728'0,"5"-1"368"0,-2 11-1680 0,3 2-416 15,3 4 0-15,-3 6 0 0,-3 2 0 0,-2 3 0 16,1 2-144-16,-3-4 144 0,-1-6 0 0,3-3 0 15,1-7 0-15,3-4 0 0,1-4 0 0,2-4 0 16,4-6 0-16,-1-3 0 0,1-1 0 0,6-4 176 16,0 0-48-16,0 0-128 0,5-9 320 0,4-2-32 15,-1-7-16-15,8 0 0 0,6-4-112 0,-1-3-32 16,0-2 0-16,0 1 0 0,-1 2 16 0,6-1 0 16,0-3 0-16,2-1 0 0,-3 1-16 0,1 5 0 15,-4 5 0-15,0 4 0 0,-2 1-128 0,-3 4 0 16,0 3 0-16,0 4 0 0,-4 3 0 0,0 4 0 0,-3 4 0 15,0 4 0-15,-2 7 0 0,-4 3-224 16,-2 2 80-16,-2 4 16 0,-2 2 0 0,0 1 0 0,-6-1 0 0,3-2 0 31,-3-1-320-31,0-2-64 0,-1-2-16 0,3-1 0 16,1 1-608-16,3-6-112 0,0-2-32 0,2-3 0 16,1-1-1712-16,5-2-336 0</inkml:trace>
  <inkml:trace contextRef="#ctx0" brushRef="#br1" timeOffset="106662.544">20159 10127 2751 0,'-10'-9'128'0,"5"2"16"0,-6-3-144 0,1 6 0 15,-1 4 0-15,-3 3 0 0,-3 4 7184 0,-6 3 1408 16,-5 2 288-16,-2 6 48 0,-4 6-7168 0,2 3-1440 15,0 0-320-15,3 2 0 0,4 3 128 0,0 6 0 16,2 2 0-16,3 1 0 0,1-6-128 0,4 0 128 16,3-2-128-16,4-2 128 0,3-3-128 0,5-4 0 15,4-8 0-15,-1 0 0 0,3-2 0 0,2-3-192 16,3-2 64-16,1-2 0 16,2-2-1072-16,1-1-208 0,0-4-32 0,0-2-12704 0</inkml:trace>
  <inkml:trace contextRef="#ctx0" brushRef="#br1" timeOffset="107053.057">20043 10385 23951 0,'0'0'2128'0,"8"7"-1696"0,8 3-432 0,5 2 0 15,6 2 3328-15,2-1 576 0,-2 1 112 0,2-6 16 16,1-2-3600-16,0-5-736 16,1-3-144-16,1-5-16 15,0-4-32-15,-1-3 0 0,-3-2 0 0,0-1 0 0,-1 0 496 0,-5 1 0 0,-2-3 0 0,-2 3 0 16,-7-2 432-16,0 0 128 0,0 2 16 0,-8-1 16 0,-4 0-144 0,-1 0-16 16,-5 2-16-16,-2 3 0 0,-3 2-224 0,-4 3-32 15,-4 2-16-15,-5 4 0 0,-4 4-144 0,-2 5 0 16,-3 4 0-16,0 3 0 0,1 4 0 0,-2 3 0 15,0 3 0-15,2 4 0 0,3 3 0 0,5-3 0 16,5-3 0-16,3 0 128 0,6 1 128 0,6-3 0 16,4-2 16-16,5 0 0 0,4 0 112 0,2-1 0 15,3-4 16-15,5-1 0 0,3-2-112 0,1-1-32 16,4 0 0-16,5-4 0 16,3-3-1232-16,9-2-256 0,3-2-48 0,2-2-16 15,0-2-1920-15,1 0-384 0</inkml:trace>
  <inkml:trace contextRef="#ctx0" brushRef="#br1" timeOffset="108653.501">21842 9883 16575 0,'-25'-8'736'0,"7"5"160"0,-1 0-720 16,-1 3-176-16,0 3 0 0,0 2 0 0,-3 5 3616 0,0 1 688 15,-5 1 144-15,1 3 32 0,-1 10-3776 0,3-2-704 16,-1-3-208-16,2-1-16 0,2 3 224 0,3 1 0 16,3 1 0-16,3 1 0 0,3 1 0 0,3 0 0 15,0 0 0-15,5-2 0 0,2-1 0 0,2-1 0 16,4-3 0-16,-2 1 0 0,3-4 0 0,0 0 0 15,2-4 0-15,2 0 0 0,0-1 0 0,2 0 0 16,3 0 0-16,-1 0 0 0,4-2 0 0,2-2 128 16,3-2-128-16,4-3 0 15,2-3-464-15,2-2-208 0,0-3-32 0,2-1-16 16,0 4-2640-16,-1-1-528 0,10-7-96 0,-9 2-32 0</inkml:trace>
  <inkml:trace contextRef="#ctx0" brushRef="#br1" timeOffset="108942.074">22005 10035 26719 0,'-4'-8'1184'0,"4"8"240"0,0 0-1136 0,0 0-288 0,0 0 0 0,0 0 0 15,0 0 1168-15,0 0 176 0,0 0 48 0,-5 15 0 16,1 4-1168-16,-1 2-224 0,-1 0 0 0,-1-1 0 15,2 5 0-15,-1 0 0 0,3-1 0 0,0 1 0 0,0 0 0 0,1-1 0 16,2 0 0-16,2 0 0 0,2-3 0 0,1-4 0 16,2-5 0-16,1 1 0 0,0 0 352 0,2-3-32 15,-1-8 0-15,2-4 0 0,2-5 320 0,-1-1 48 16,2-7 16-16,0 1 0 0,0-4-128 0,2-2-32 16,0-1 0-16,1-2 0 0,-3-3-160 0,1 2-16 15,2 0-16-15,-2-1 0 0,-3-2-176 0,1 1-48 16,2-7 0-16,-6 5 0 0,-5 3-128 0,-1 1-224 15,5 2 48-15,0 5 16 0,-1 6-80 0,0 0-16 16,-6-2 0-16,1 5 0 16,2 3-1744-16,-4 0-368 0,0 5-64 0</inkml:trace>
  <inkml:trace contextRef="#ctx0" brushRef="#br1" timeOffset="109321.604">22463 9977 35247 0,'-14'9'1552'0,"7"3"336"0,-1 7-1504 0,-1 3-384 0,2 2 0 0,-4 3 0 15,0 4 0-15,-3 0-240 0,-1 1 48 0,3-1 0 0,1-6 192 0,2-5 0 16,0-4 0-16,4-2-144 0,1-1 144 0,2-3 0 16,2-10 160-16,0 0-160 0,0 0 256 0,0 0-32 15,0 0-16-15,0 0 0 0,10-11 224 0,-1-3 32 16,1 0 16-16,2-3 0 0,-1-4-208 0,1 0-32 16,1 0-16-16,0 1 0 0,1 0-224 0,-3 0 0 15,1 0 0-15,0 0 0 0,0 1 0 0,0 0 128 16,-3 1-128-16,2 2 0 0,2 2 0 0,0 3 0 15,-1 0 0-15,3 3-160 0,-1 3-16 0,0 1 0 16,1 3 0-16,-2 1 0 16,-1 0-1344-16,0 3-272 0,0-1-48 0,-1 2-8080 15,1 3-1632-15</inkml:trace>
  <inkml:trace contextRef="#ctx0" brushRef="#br1" timeOffset="110702.464">22581 10345 14735 0,'0'0'1312'0,"0"0"-1056"16,0 0-256-16,-1 8 0 0,1-8 832 0,0 0 96 16,0 12 32-16,1-2 0 0,-1-10-960 0,0 0 0 15,0 0 0-15,0 0-176 0,7 8 528 0,-7-8 96 16,0 0 32-16,9 3 0 0,1-3 288 0,2-4 64 15,2-4 16-15,3-4 0 0,-1-1-208 0,5-1-64 16,2-1 0-16,-1-1 0 0,2-4-208 0,1-1-48 16,1-3-16-16,-1 0 0 0,-1 1-64 0,-2-4-16 15,-2 1 0-15,-1-2 0 0,0-5 128 0,-1-2 32 16,1-7 0-16,-1 4 0 0,-3 0-160 0,-1 2-32 16,0 0 0-16,-1 3 0 0,-2 0 0 0,-1 4-16 15,-5 3 0-15,1 3 0 0,-1 2 80 0,0 4 32 0,-2 3 0 16,-1 4 0-16,-2 0-96 0,0 10 0 15,0 0-16-15,-9 2 0 0,-2 3-176 0,-1 3 192 0,-2 0-192 0,-5 8 192 16,-3 2-192-16,-1 4 0 0,-1 0 0 0,-3 9 0 16,-3 3 0-16,-2 3 0 0,-3 0 144 0,0 2-144 15,4 1 0-15,2-5 0 0,0 0 0 0,4-2 128 16,5-2 144-16,5-3 48 0,2-4 0 0,5-3 0 16,4 0 208-16,4 1 48 0,3-3 16 0,2-2 0 15,2 0-368-15,2-2-80 0,2-1-16 0,1-1 0 16,1-4-304-16,6 0-64 0,5-4-16 0,0-3 0 15,-1-3-1696-15,5 0-352 0,1-3-64 16,-3-1-10496-16</inkml:trace>
  <inkml:trace contextRef="#ctx0" brushRef="#br1" timeOffset="110977.775">23475 9624 32415 0,'0'0'1440'0,"0"0"288"0,0 0-1376 0,0 0-352 16,0 0 0-16,0 0 0 0,0 17-160 0,-4 1-96 16,-2 2-32-16,-3 3 0 0,-1 1 288 0,-1 4 0 15,-1 2 0-15,-2 1 0 0,-1 2 176 0,1 4-16 0,1 5 0 16,-1-1 0-16,-3 0 128 0,1-2 32 0,0 0 0 0,2-3 0 15,0 0-320-15,0-4 160 0,1-5-160 16,2 1 128-16,2-3-128 0,3-1 0 0,-3-4 0 0,5-4 0 16,1 0 0-16,3-4 0 0,-1-2 0 0,5 0-176 31,4-2-1120-31,0-3-240 0,-8-5-32 0,12-1-7328 0,4 0-1456 0</inkml:trace>
  <inkml:trace contextRef="#ctx0" brushRef="#br1" timeOffset="111231.463">23372 9649 39615 0,'0'-8'3520'0,"5"2"-2816"15,0 4-560-15,6 2-144 16,0 1-592-16,5 1-160 0,1-1-16 0,1 3-16 0,-1 0 448 0,5 0 80 15,4 0 32-15,1 1 0 0,-1 1-80 0,2-2-16 16,1-2 0-16,-1 3 0 16,0 0-240-16,-5 0-48 0,0-2-16 0,-4 0 0 15,-2 2-1728-15,-2-1-336 0,-3-2-80 0</inkml:trace>
  <inkml:trace contextRef="#ctx0" brushRef="#br1" timeOffset="111423.811">23283 9965 27647 0,'0'0'2448'0,"-10"-1"-1952"0,0 0-496 0,10 1 0 16,0 0 544-16,0 0 16 0,0 0 0 0,0 0 0 15,5 8-304-15,-1-1-48 0,4-2-16 0,4-2 0 16,5 2 256-16,3-1 64 0,1-3 0 0,5-1 0 16,-1-3-384-16,5 0-128 0,4 1 0 0,3 0 0 15,4 2 0-15,-2-3-320 0,0-4 64 0,-2 4 0 16,-3 1-704-16,-3 2-128 0,-4-4-16 0,-5 2-7536 15,-3 2-1488-15</inkml:trace>
  <inkml:trace contextRef="#ctx0" brushRef="#br1" timeOffset="111868.883">23782 10038 27647 0,'0'0'2448'0,"0"0"-1952"0,-4 6-496 0,-1 1 0 31,5-7-1200-31,-6 8-336 0,2-1-64 0,-2 0 0 16,6-7 848-16,-5 5 176 0,5-5 48 0,0 0 0 0,-3 7 528 0,3-7 0 0,0 0 0 0,0 0 144 15,6 7 608-15,5-2 112 0,2-3 32 0,3-1 0 16,2-1 0-16,3 0 16 0,2-2 0 0,1 0 0 15,3 0-240-15,3 0-48 0,2-2-16 0,3 2 0 16,2 1-288-16,-3-1-64 0,-2-3-16 0,0 4 0 16,0-1-240-16,-1 1 0 0,-3 0 0 0,0 0 0 15,-6-1-304-15,-1 0-96 0,-1 2-32 0,-5-1 0 16,-4-1-2160-16,-1-1-432 0,2 1-96 16,-12 2-16-16</inkml:trace>
  <inkml:trace contextRef="#ctx0" brushRef="#br1" timeOffset="112111.026">23669 10290 37775 0,'0'0'3360'0,"0"0"-2688"15,0 0-544-15,7 1-128 0,7 0 928 0,2 1 160 0,-1-1 16 0,3 2 16 31,3-2-1440-31,-1 1-272 0,2-2-64 0,4-2-16 0,3 0 464 0,2-2 208 0,4-2-192 0,5-1 192 32,-1-2-512-32,2 1 0 0,4 0 16 0,-4 1 0 15,-2-1-32-15,-3 1-16 0,-4 2 0 0,-4 2 0 16,-2-1-448-16,-6 1-96 0,-2 1 0 0,-1 0-16 16,-3 3-2224-16,-2 0-448 0,1-2-96 0,-13 1-16 0</inkml:trace>
  <inkml:trace contextRef="#ctx0" brushRef="#br1" timeOffset="112490.39">24321 9637 39615 0,'0'0'3520'0,"0"0"-2816"15,0 0-560-15,0 0-144 16,-5 10-432-16,2 0-112 0,-2 7-32 0,-1 0 0 0,-4 2 304 0,-1 3 48 16,-2 3 16-16,-3 3 0 0,-2 1 208 0,-1 5 0 15,-1 5 0-15,-5 3 0 0,-3 2 0 0,0 0 0 16,-2 2 0-16,-2 2 0 0,-1-4 0 0,1 1 0 16,0 2 0-16,5-2 0 0,3 1 0 0,3-5 0 15,2-5 0-15,4-2 0 0,3-3 0 0,1-5 0 16,0-5 0-16,3 1 0 0,1-3 0 0,4-4 0 0,1-3 0 15,2-1-144 1,1-5-1872-16,-1-6-368 0,2 8-80 0,-2-8-16 0</inkml:trace>
  <inkml:trace contextRef="#ctx0" brushRef="#br1" timeOffset="113077.471">24912 9978 19343 0,'-5'-15'848'0,"-2"8"192"0,-2 3-832 0,0-1-208 15,1-1 0-15,0 3 0 0,-1 3 960 0,-1-3 128 16,-5 0 48-16,2-1 0 0,3-2-1008 0,1 3-128 16,-4 1-192-16,3-1 64 0,2-1 128 0,0 1 176 15,-2-1-48-15,-1 3 0 0,-1 2 272 0,-2 2 48 16,1-1 16-16,-2 0 0 0,-2 0 0 0,0 3 0 15,-1 0 0-15,-1 4 0 0,-2 1 176 0,5 5 48 16,5 2 0-16,-4 4 0 0,-6 2-128 0,1 5-32 0,0 3 0 16,-1 2 0-16,-2 2-192 0,3 1-32 0,-1-2-16 0,5 1 0 15,0 0-80-15,3 1-16 0,2 4 0 0,1-5 0 16,5-5-16-16,-1-3-16 0,3-1 0 16,2-3 0-16,3-1 32 0,0-2 16 0,2-3 0 0,0-1 0 15,3-1 112-15,3 0 0 0,2-6 16 0,0 1 0 16,1-3 32-16,5-2 0 0,2 1 0 0,4-4 0 15,-1-3-48-15,3-1 0 0,2-1 0 0,0-2 0 16,1-3-192-16,-1-1-128 0,2-2 160 0,-2-3-160 16,0 0 160-16,0-3-160 0,-3-3 160 0,0-2-160 15,1-4 208-15,-3-4-48 0,-2-3-16 0,-2-1 0 16,0 0-16-16,-2 2-128 0,-3 0 192 0,-3 3-64 16,-2 1 144-16,-5 2 32 0,0 0 0 0,-1 2 0 15,-3 2 80-15,-1 1 32 0,-5 2 0 0,-2 0 0 0,0 1-224 16,-2 2-64-16,-1 1 0 0,0 1 0 0,-5-1-128 0,2 2 0 15,-1 0 144-15,-2 4-144 0,-5-1-160 0,1 1-96 16,1-1-32-16,-3 1 0 16,0 1-1376-16,-3 2-288 0,-4 4-48 0</inkml:trace>
  <inkml:trace contextRef="#ctx0" brushRef="#br1" timeOffset="121170.768">5922 6356 23951 0,'0'0'2128'0,"12"-3"-1696"15,1-3-432-15,1 3 0 0,2 2 384 0,0-2-16 16,0 0 0-16,-2 0 0 0,-1-2-368 0,0 2 0 15,-2 0 0-15,1-4 0 0,-1-3 0 0,0 2 128 16,-5 0-128-16,2 0 0 0,-1 0 128 0,-1-1-128 16,-2-4 128-16,-2 2-128 0,2 4 432 0,-4-4 16 15,-2-4 0-15,-1 2 0 0,-2-2 272 0,-3 3 64 0,-2-3 16 0,-3-1 0 16,-2-2-352-16,-3-3-64 0,-2 5 0 0,-3-3-16 16,-3-1 112-16,-4 1 32 0,-1-2 0 0,0 0 0 15,0 1-208-15,-1 0-48 0,-6-2 0 0,2 1 0 16,1 5-256-16,-4 2 0 0,1 1 0 0,-4-1 0 15,0 2 0-15,-3 1 0 0,-6 2-192 0,0-1 192 16,-1-2 0-16,0 3 0 0,2 4 0 0,-4 2 0 16,-2-2 0-16,-6 3 0 0,-1 2 0 0,-5-2 0 15,-1 4 0-15,-1 2 0 0,1 3 0 0,0-3 0 16,-1 0 0-16,1 0 0 0,2 1 0 0,1 1 0 16,4 1 144-16,-4 0-16 0,-1 2-128 0,1 1 192 15,1 0-192-15,-1 2 0 0,2 1 128 0,-2 1-128 16,-1 1 0-16,-3-1 0 0,3-1 0 0,-1 5 0 15,-3 4 0-15,1 3 0 0,1 2 0 0,0-3 0 0,-1-4 0 0,4 2 0 16,2 2 0-16,6-3 0 0,7 2 0 0,3 0 0 16,4 0 0-16,3 1 0 0,0 3 0 0,2 2 0 15,0 2 0-15,2 0 0 0,0 1 0 0,3 3 0 16,2 1 0-16,1-1 0 0,2 0 0 0,2-1 0 16,2-2 0-16,2 1 0 0,-1 2 0 0,4 0 0 15,1-1 0-15,4 3 0 0,1 0 0 0,3-1 0 16,3-1 0-16,3 0 0 0,3 0 0 0,3-1 0 15,2-2 0-15,3 0 0 0,1-3 128 0,2 2-128 16,2 1 0-16,5-2 0 0,1-3 128 0,4 3-128 16,0 2 0-16,5 1 0 0,-2-1 144 0,4-3-144 15,6-3 128-15,4 1-128 0,-2-1 0 0,6-2 128 0,1 2-128 16,1-2 0-16,0-4 0 0,2-1 0 0,1-2 0 16,6 0 0-16,1-1 0 0,5 2 0 0,4-3 0 0,0-1 0 15,-3-3 0-15,3-3 0 0,2 0 0 0,1 1 0 16,1 1 0-16,1-2 0 0,3-6 0 0,-1 1 0 15,0 1 0-15,4 0 0 0,0-5 0 0,2-4 0 16,0 1-208-16,-2-3 80 0,0 0 128 0,2-2-208 16,1-3 16-16,-1-3 16 0,-1-2 0 0,-3-2 0 15,0 0 176-15,-2 2 0 0,3-1 0 0,-1-1 0 16,-3-4 0-16,-1-1 0 0,-2-3 0 0,0-1 0 16,1 0 0-16,1-1 0 0,-2-2 0 0,-2 1 0 15,-4 1 0-15,-1-1 0 0,-4-1 0 0,1 0 0 0,1-3 0 16,-2 0 192-16,-1 5-64 0,-3-4 0 15,-2-2-128-15,-3 1 128 0,-3-2-128 0,-1-1 128 16,-5-4-128-16,2 0 0 0,-5 2 0 0,-2-1 128 0,-4 2-128 16,0-1 128-16,-2 1-128 0,-1 2 128 0,-7 2-128 0,-2 3 176 15,-4 5-176-15,-5-1 192 0,-3 0 96 0,-2 1 32 16,-4 0 0-16,-3 4 0 0,-3 2 192 0,-6 3 64 16,-3-1 0-16,-4 5 0 0,0 1-368 0,-4 1-64 15,-5 0-16-15,0 2 0 0,1 1-128 0,1-1-272 16,-1 2 64-16,4 3 16 15,2 0-368-15,-1 0-64 0,2 1-16 0,2-1-10320 16,5 2-2080-16</inkml:trace>
  <inkml:trace contextRef="#ctx0" brushRef="#br1" timeOffset="121695.342">6209 6604 24879 0,'-14'-5'1088'0,"4"3"256"16,-1 1-1088-16,0-2-256 0,4-2 0 0,-2 2 0 0,3-4 832 0,-3-1 128 15,2-3 0-15,-3-1 16 0,0 2-720 0,2-5-256 16,-2-3 144-16,4 0-144 0,0 1 384 0,1-2 0 16,2-4 0-16,3 2 0 0,1-1-16 0,2 4-16 15,1 1 0-15,2 1 0 0,3-4-352 0,2 3 0 16,0 2 0-16,0 3 128 0,1 3-128 0,1 1 0 15,2 3 0-15,-1 2 0 0,-1 3 224 0,1 2 32 16,1 1 0-16,-3 3 0 0,0 2-16 0,0 3 0 16,-1-2 0-16,-2 3 0 0,0 4 64 0,-3 1 16 15,0 2 0-15,-6 0 0 0,-5-1 0 0,2-1 16 16,0-4 0-16,-2-2 0 0,-5-2 128 0,2-1 32 0,-1-3 0 16,0 1 0-16,0-1 144 0,-2 2 48 0,2-5 0 0,2-2 0 15,-1-2-208-15,3-3-32 0,-1 0-16 16,4-2 0-16,-3 1-288 0,5-3-144 0,5-1 160 0,0-3-160 31,5-5-304-31,3 1-144 0,7-2-48 0,2 3 0 16,2 3-1040-16,3 1-224 0,4 2-32 0,-1-2-8912 0,1 3-1776 0</inkml:trace>
  <inkml:trace contextRef="#ctx0" brushRef="#br1" timeOffset="130064.544">20440 8833 28559 0,'-18'-2'1264'0,"6"1"272"0,-2 1-1232 0,2 0-304 0,3-1 0 0,-1 1 0 16,1 1 128-16,1-2-128 0,3-5 192 0,5 6-192 15,0 0 192-15,-8-4-192 0,4-5 192 0,2 1-192 16,-3-3 368-16,4-1-48 0,1 0 0 0,2-2 0 16,3-3-80-16,-2 0-32 0,3-3 0 0,1 2 0 15,3 0-48-15,2 1-16 0,3 1 0 0,-3 1 0 16,0 1-144-16,-1 3 0 0,2 2 144 0,2 1-144 0,2 1 208 0,-1 2-16 16,1 4-16-16,-2 2 0 0,-4 3 80 0,0 1 0 15,1 3 16-15,-4 3 0 0,0-1-128 0,-6 0-16 16,-1 3-128-16,-1 2 192 0,0 3-32 0,-2 1-16 15,0-1 0-15,-6-1 0 0,-2-4 112 0,-1 0 32 16,-2 1 0-16,0-4 0 0,-2-4-16 0,1-1 0 16,-2 1 0-16,0-3 0 0,2 0 144 0,0 0 32 15,-4-3 0-15,1-3 0 0,3-2-96 0,2-1-16 16,2 1 0-16,0-3 0 0,5-1-144 0,0 1-48 16,5-1 0-16,5 0 0 0,-1 0-144 0,7-1 0 15,0-2 0-15,7 1 0 0,-1 6-240 0,4-3 80 16,0-2 16-16,0 2 0 0,-1 5 144 0,0 3-192 0,-1 2 192 15,-1 1-192 1,-7-1-240-16,-1 1-48 0,-10-3-16 0,0 0 0 16,3 9-3008-16,-3 0-592 0,0-9-128 0,-11 13-32 0</inkml:trace>
  <inkml:trace contextRef="#ctx0" brushRef="#br1" timeOffset="131415.749">20447 8670 32879 0,'-8'-5'1456'0,"8"5"304"0,0 0-1408 0,0 0-352 0,0 0 0 0,0 0 0 0,0 0 0 0,0 0-240 16,0 0 48-16,0 0 0 0,0 0 192 0,2 11-192 15,1 1 192-15,0-1-192 0,0-1 192 0,2 2 0 16,3 1 0-16,1 0-144 0,2-2 144 0,-1 2 0 16,2 0 0-16,2 0 0 0,0 0 0 0,2 0 0 15,-1-3 0-15,3 1 128 0,1-1-128 0,3-1 176 16,-1 0-176-16,1-5 192 0,-1-4 16 0,1 0 16 15,1 1 0-15,2-1 0 0,2-2 48 0,1 1 16 16,0-4 0-16,0-1 0 0,5-3 16 0,-3-1 0 16,-2-1 0-16,3-1 0 0,-2-1 80 0,0 0 32 0,-1-3 0 0,-1 2 0 15,-2-6 0-15,4 1 0 0,1 2 0 0,-1-3 0 16,0-1-96-16,0 0-32 0,-6 0 0 0,4 0 0 16,3-1-160-16,1 0-128 0,-1-1 192 0,0-1-192 15,-1 0 128-15,-4-1-128 0,-1 0 0 0,0-1 0 16,0-2 128-16,-1 0-128 0,-1-2 0 0,0-1 0 15,0-2 128-15,-1 0-128 0,-3 1 0 0,3 2 0 16,-1-1 128-16,0 0-128 0,-3-1 0 0,0 2 0 16,-1 3 128-16,1 1-128 0,2 0 0 0,-4 0 0 15,0-5 0-15,0 4 0 0,-2 2 0 0,1-1 0 16,-1-2 0-16,1 0 0 0,-1-2 0 0,-1 3 0 0,-1-2 0 16,0 0 0-16,0-1 0 0,1 1 0 15,-2 0 0-15,2 4 0 0,-1 0 0 0,1-3 0 0,-2-2 0 16,1-1 0-16,1 2 0 0,0-4 0 0,1 2 144 0,2 2-144 15,-1-2 0-15,0 2 144 0,1 4-144 0,2 0 192 16,5 0-192-16,-4 1 192 0,-4-5-192 0,3 3 0 16,3 4 0-16,2 1 128 0,0-3-128 0,2 2 0 15,0 1 0-15,1 3 0 0,-3 0 0 0,3 1 0 16,0 0 0-16,0 1 0 0,2 1 0 0,2 1 0 16,2-1 0-16,2 1 0 0,0 0 0 0,-2 1 0 15,-1 1-144-15,2-1 144 0,2 0 0 0,-3 4 0 16,-4 3 0-16,-1-1 0 0,0-2 0 0,0 3 0 15,-3-1 0-15,0 4 0 0,-4 1 0 0,0 2 0 16,-1 2 0-16,-2 0 0 0,-2-1-128 0,-1 0 128 16,0-1 0-16,-2 4 0 0,-2-1 0 0,-1 1 0 0,-8-4 0 15,7 9 0-15,0-1-176 0,-7-8 176 0,0 0-160 0,1 13 160 16,0 0-176-16,-1-1 176 0,0-2-192 0,0-1 192 16,-1 0-144-16,1-9 144 0,0 10 0 0,0-10-144 15,0 0 144-15,-1 9-128 0,1-9 128 0,0 0-128 16,0 9 128-16,0-9 0 0,0 0 0 0,0 0 0 15,0 0 0-15,0 0 0 0,0 0 0 0,0 0 0 16,0 0 0-16,0 0 0 0,-7 8 0 0,7-8 0 16,0 0 0-16,0 0 0 0,0 0 0 0,0 0-128 15,-9-1 128-15,9 1 0 0,0 0 0 0,0 0 0 16,0 0 0-16,0 0 0 0,0 0 0 0,0 0 0 16,2-10 0-16,0 0 0 0,1 0 0 0,3 3 0 15,1-1 0-15,3 1 0 0,-2 1 0 0,3-2 128 0,3-1-128 0,-1 0 0 16,-2 2 0-16,5-1 0 0,1-1 0 0,3 2 0 15,0 1 0-15,0-1 0 0,-4 2 0 0,1 2 0 16,-1 0 0-16,0 1 0 0,-4 0 0 0,-1 2 0 16,-4 3 0-16,0 2 0 0,0 1 0 0,-2 3 0 15,-4 2 0-15,-1 1-128 0,-1 1 128 0,-4 4 0 16,-3 3 0-16,-1 0-128 0,0-1 128 0,-2 0 0 16,0-2 0-16,3-6 0 0,0-4 0 0,0-1 0 15,-1-1 0-15,2 0 0 0,-4-2 0 0,0-3 224 16,-3-2-48-16,5-3-16 0,-2-2 32 0,2-1 0 15,1 1 0-15,0-1 0 0,0 1-48 0,4-2 0 16,4 3 0-16,0-3 0 0,-1 1-144 0,3-1 128 16,4 0-128-16,4 3 128 0,-3 1-128 0,3 1 0 0,1 0 0 15,0-1 0-15,1 1-192 0,2 1 192 0,-2-1-160 0,-1 2 160 16,-1-1-160-16,0 3 160 0,-10 0-160 16,7 6 160-16,1 1-144 0,-7 3 144 0,-1 1-128 0,-8 4 128 15,-4 5-176-15,-8 2 176 0,-7 1-208 0,-2-2 80 16,-4-2 128-16,1-4 0 0,1-4 0 0,-1-2 0 15,1-5 0-15,2 0 192 0,3-2 0 0,2-2-16 16,2 0 192-16,1-3 32 0,4-2 16 0,4-1 0 16,2-1-96-16,4-2-32 0,4-2 0 0,2 0 0 15,3 1-128-15,5-2-32 0,2-1 0 0,4-2 0 16,2-1-128-16,3 3-224 0,-1-1 48 0,5 0 16 16,3 1-16-16,-1 4 0 0,-1 2 0 0,-1 1 0 15,-4 2-64-15,-4 2-16 0,-2 1 0 0,-12 1 0 16,0 0-2736-16,0 0-544 0</inkml:trace>
  <inkml:trace contextRef="#ctx0" brushRef="#br1" timeOffset="137024.432">20381 8052 9615 0,'0'0'416'0,"-4"7"96"0,-1-1-512 0,0 1 0 0,1-1 0 0,0 4 0 15,-1 0 0-15,1-1 0 0,-1-2 0 0,0 1 0 16,0 3 0-16,1-3 0 0,4-8 0 0,-7 9 0 16,1 0 0-16,1 0 0 0,0-2 0 0,0 0 0 15,5-7 160-15,-4 6-160 0,4-6 128 0,-8 6-128 16,8-6 464-16,-7 1 16 0,0-1 0 0,7 0 0 16,-7-1 144-16,7 1 16 0,-6-6 16 0,1 1 0 0,1-1-16 0,1-2-16 15,-3-3 0-15,3-3 0 0,0-1-112 0,0 0-32 16,2 5 0-16,0-6 0 0,-1-5-80 0,1 4-16 15,2-1 0-15,-1 1 0 0,-1-1-64 0,1-2 0 16,3-1-16-16,-1 2 0 0,2 1-32 0,0-1 0 16,3-3 0-16,-2-1 0 0,2-2-80 0,0-3-32 15,3 1 0-15,0-4 0 0,3-2-160 0,1-1 160 16,-1-1-160-16,2-2 160 0,4 0-32 0,0-1 0 16,-1-3 0-16,2 0 0 0,1 0 128 0,0 2 32 15,2 3 0-15,0 0 0 0,0 1-32 0,1 0 0 16,1 1 0-16,0 2 0 0,-3 0-96 0,3 1-32 15,-1-2 0-15,3 1 0 0,0 2-128 0,0-1 160 16,1-2-160-16,1 1 160 0,-2 0-160 0,2 1 0 16,1 1 144-16,1 2-144 0,0-3 0 0,0 1 0 0,0 6 0 15,-1 1 0-15,2-1 0 0,-3 0 0 0,-1 3 0 0,4-1 0 16,3 0 0-16,-2 0 128 0,-2 0-128 0,2 1 0 16,2 0 0-16,1 1 0 0,-2 0 0 0,2-2-128 15,-2 1 128-15,1 2 0 0,-2 0 0 0,0 0 0 16,1 2 0-16,2-2 144 0,3 2-144 0,-1 3 0 15,1 2 128-15,-1-2-128 0,0 1 0 0,-1 0 0 16,-4 2 128-16,-1 3-128 0,-3 0 144 0,-2 0-144 16,-1 1 0-16,0 1 0 0,-1 2 0 0,1 0 0 15,-1 2 0-15,1 0 0 0,2-1 0 0,-5 3 0 16,0 2 0-16,-1-2 144 0,3 0-144 0,0 0 128 16,2 2-128-16,-1 1 192 0,2 1-192 0,-4-2 192 15,0-2-192-15,1 2 0 0,4 0 0 0,-3 2 0 0,0-1 0 0,-1 0 0 16,2-1 0-16,1 3 0 0,1 0 0 15,-4 4 0-15,-1-2 0 0,0 3 0 0,-1-5 0 0,-1 7 0 16,-3 1 0-16,0 2 0 0,-1 0 192 0,1 0-64 16,-3 1 0-16,-1 1 0 0,-1 5-128 0,1-1 0 15,-1 4 0-15,-1-2 0 0,0 0 0 0,-2-3 128 16,1-4-128-16,0 2 192 0,2 0-192 0,-1-1 0 16,-3-4 0-16,2 0 0 0,0 0 0 0,1 0 0 15,-1-5 0-15,0 0 0 0,-1-1 0 0,0-3 0 16,-2-2 0-16,0 4 0 0,-1-2 0 0,-1-1 160 15,-7-3-160-15,9 3 160 0,-1-3 32 0,-8 0 0 16,0 0 0-16,0 0 0 0,9 0 0 0,-9 0 16 16,0 0 0-16,0 0 0 0,6 0-80 0,-6 0-128 0,0 0 176 15,0 0-176-15,0 0 176 0,0 0-176 0,0 0 160 16,0 0-160-16,0 0 0 0,0 0-336 0,0 0 48 0,0 0-12688 16</inkml:trace>
  <inkml:trace contextRef="#ctx0" brushRef="#br1" timeOffset="160942.591">11083 8260 14735 0,'10'-28'1312'0,"-3"12"-1056"16,1-3-256-16,-2 3 0 0,-1 0 2032 0,1 2 336 16,-2 1 80-16,0 2 16 0,-2 1-2112 0,-2 3-352 15,-1 2-208-15,-2-2 16 0,3 7-160 0,-5-6-32 0,-3-3-16 16,-1 3 0-16,-2 2 256 0,-1-2 144 0,-2 3-160 0,-2 0 160 16,-4 1 192-16,-1 1 128 0,-7-1 16 0,1 0 16 15,-2-1-48-15,0 1-16 0,-2 0 0 0,-2 0 0 16,-2 0 96-16,0 0 0 0,-2-1 16 0,0-2 0 15,-5 2 176-15,0-1 48 0,-1 0 0 0,-4-1 0 16,-4 0 64-16,0 0 16 0,-2-2 0 0,-2 0 0 16,2-1-160-16,-7 0-32 0,-2 2 0 0,-2 0 0 15,-4 2-208-15,2-1-48 0,0-1-16 0,2 1 0 16,-3 0-240-16,0 2 0 0,-3 1 0 0,0 1 0 16,-3 1 176-16,3 3-16 0,0 0 0 0,1 2 0 15,-2 0-32-15,3 1-128 0,-2 1 192 0,7 1-64 0,3-1-128 16,3 1 0-16,0-1 0 0,4-1 128 15,4 2-128-15,-1 0 160 0,-1-1-160 0,3 0 160 0,2-4-160 0,1 1 0 16,-1-1 0-16,2 0 0 0,0 0 0 16,-2-1 0-16,-1-5 0 0,4 2 0 0,4 3 0 0,-1 1 0 15,3-1 0-15,5-2 0 0,2 0 0 0,3 0 0 16,2 1 0-16,4-1 0 0,3-2 128 0,2-2-128 16,4 1 0-16,1 2 128 0,1 1-128 0,3-1 160 15,7 1-160-15,0 0 160 0,0 0-160 0,0 0 0 16,0 0 144-16,0 0-144 0,0 0 128 0,0 0-128 15,1 9 128-15,3 0-128 0,1-1 0 0,0 1 0 16,1-1 0-16,-2 5 0 0,3 2 0 0,-1 2 0 16,0-1 0-16,-1 3 0 0,1 1 0 0,-1 5 0 15,-2-1 0-15,0 4-128 0,-1 2 128 0,-2 3 0 16,-3 0 0-16,0 1-128 0,1 1 128 0,0 0 0 0,-1 3 0 16,-3 3 0-16,0 6 0 0,-2-1 0 0,0-3 0 15,2-2 0-15,-4 0 0 0,0-3 0 0,-3-3 0 0,2 0 0 16,-3 0 0-16,1 0 0 0,-1-2 0 0,0-1 0 15,0-2 0-15,3 2 0 0,-2 2 0 0,1-5 0 32,-1-9-848-32,3 2-144 0,2 0-32 0,4-1 0 0,-1-2 1680 0,1-2 336 0,-3-4 64 0,3 1 16 15,3 0-864-15,0 0-208 0,0 1 0 0,-1-2 0 16,-2-6 0-16,4 5 0 0,5 0 0 0,-2-1 0 16,-3-11 0-16,5 10 0 0,0 0 0 0,6 1 0 15,0 0 0-15,3-1 0 0,4-2 0 0,2 1 0 16,-2 1 0-16,4 1 0 0,1 1 0 0,4-1 0 0,-2-4 0 15,3 3 0-15,-1-3 0 0,6 1 0 0,4-2 0 16,4-2 0-16,2-2 128 0,5-1-128 0,5 5 0 16,2-4 0-16,-1 0 0 0,4-4 0 0,4 2 0 0,3 0 128 15,4 2-128-15,-2-2 0 0,2-2 0 0,-1 2 0 16,-1-2 128-16,4 1-128 0,5 0 0 0,0-2 0 16,1 2 0-16,-2 1 0 0,0 4 0 0,2-4 0 15,1-4 0-15,-1 3 0 0,0 2 0 0,-2 0 0 16,-4-2 0-16,2 0 0 0,0 1 0 0,-2 2 0 15,-4 3 0-15,-2-3 0 0,-2-2 0 0,-3 3 0 16,-1 2 0-16,0 0 0 0,0 2 0 0,-2-2 0 16,0-1 0-16,-4 0 0 0,-1 3 0 0,-1-1 0 15,0 0 0-15,0-2 0 0,-3-2 0 0,0 2 0 16,-2-1-192-16,-2 0 192 0,-6 0-208 0,1-3 64 0,-8-3 16 16,-2 1 0-16,-4 2 128 0,-2-2 0 0,-6-2 0 15,1 1 0-15,-3 2 0 0,-3 0 0 0,-4 0 0 0,-8 1 0 16,9-1 0-16,-9 1 0 0,0 0 0 0,0 0 0 15,0 0 0-15,0 0 192 0,0 0-64 0,-1-8 0 16,-4 1 32-16,0-4 16 0,-3-5 0 0,-3-2 0 16,0 0 128-16,-1-4 16 0,-2-5 16 0,1-2 0 15,-5-2 64-15,2-2 16 0,-2-3 0 0,-1-8 0 16,1-7-96-16,-1-5-32 0,-1-8 0 0,1-1 0 16,2 4-48-16,1-7-16 0,3-3 0 0,2-4 0 15,0-1-64-15,5 1-16 0,3 4 0 0,2 2 0 16,0 2 16-16,1 3 0 0,1 0 0 0,3 6 0 0,2 5 32 15,-4 6 0-15,1 4 0 0,-1 5 0 0,0 7-192 16,-3 7 0-16,-2 4-192 0,-2 6 192 16,-3 4-2880-16,0 7-464 0</inkml:trace>
  <inkml:trace contextRef="#ctx0" brushRef="#br1" timeOffset="172389.999">9409 11910 22511 0,'0'0'992'0,"0"0"224"16,0 0-976-16,0 0-240 0,0 0 0 0,0 0 0 15,0 0 0-15,0 0 0 0,0 0 0 0,0 0 0 0,0 0 384 0,-10 0 48 16,1-2 0-16,-3-3 0 0,-2 1 224 0,-2-2 48 15,0 0 16-15,-2-1 0 0,-4-2-208 0,-2 2-64 16,-4-2 0-16,-2 1 0 0,-3-1-48 0,-1 2-16 16,-7-1 0-16,0 0 0 0,0-2-144 0,-3 3-48 15,0 2 0-15,0-1 0 0,0-5 96 0,-4 2 16 16,-6 0 0-16,-2 4 0 0,-1 1 16 0,-3 4 16 16,-4 0 0-16,-1-3 0 0,-2-1-80 0,-4 2 0 15,-1 5-16-15,-3-3 0 0,2-4-48 0,2 1 0 16,-1 1 0-16,-2 0 0 0,-1-2-16 0,0-1-16 15,1-2 0-15,-1 3 0 0,2 3-160 0,0 1 160 16,1 2-160-16,-2-2 160 0,-1-4-160 0,2 4 0 16,5 2 0-16,3-4 128 0,-1-6-128 0,3 1 128 15,2 0-128-15,4 0 128 0,4-2 80 0,4 0 16 0,4-2 0 16,1 4 0-16,3 1-96 0,-2 3-128 0,1 0 176 16,7-1-176-16,5 1 160 0,1 1-160 0,1 2 128 0,4-1-128 15,4-2 128-15,4 1-128 0,4 1 0 0,2 0 128 16,4 0-128-16,6 1 192 0,-7-2-192 0,4-3 192 15,3 5-192-15,0 0 128 0,0 0-128 0,0 0 128 16,0 11-128-16,2 4 0 0,1 3-192 0,2 3 192 16,-4-1-176-16,-1 5 176 0,1 5-128 0,0 3 128 15,0 2 0-15,-2 3 0 0,-1 1 0 0,-3 4-128 16,1 6 128-16,-3 3 0 0,-1 7 128 0,-1 1-128 16,-4 2 0-16,-2 0 0 0,-1 1 0 0,-2 1 0 15,-4 0 0-15,0 6 0 0,-4 5 0 0,-3 0 0 16,-5-5 0-16,1-3 0 0,0-3 0 0,0 1 0 0,0 1 0 15,2-6 0-15,1-2 0 0,2-8 128 0,4-4-128 0,1 1 0 16,-3-9 128-16,7 4-128 0,1 3 160 0,-1-2-32 16,2-2-128-16,-2-1 192 0,1 1-192 0,1-2 0 15,0-3 0-15,2-2 0 0,0 0 0 0,0-3 128 16,1-4-128-16,1 1 0 0,2-4 0 0,2-1 0 16,2 0 128-16,3-3-128 0,1-2 0 0,2-2 0 15,1-2 0-15,0 0 0 0,3-3 0 0,2-1 0 16,-5-10 0-16,12 8 0 0,2 0 0 0,1-4 0 15,2-1 0-15,2-1 0 0,3 0 0 0,3 0 0 16,0-1 0-16,6-1 0 0,3-2 0 0,5-1 0 16,2 0 0-16,5 1 0 0,4 5 0 0,1-1 0 15,3-1 0-15,-1 2 0 0,-3 6 0 0,1-2 0 0,1-4 0 16,1 1 0-16,1 2 0 0,3 2 0 0,3-2 0 16,1-1 0-16,-4-2 0 0,4-3 0 0,2-1 0 0,6 0 0 15,3 2 0-15,2 0 0 0,-3-1 0 0,4 0 0 16,1-2 0-16,2 1 128 0,3-2-128 0,-3 2 0 15,-4 1 0-15,1 1 0 0,0 2 0 0,1-2 0 16,-1-1 0-16,-3 1 0 0,-2 0 0 0,-3 2 0 16,2 0 0-16,-1-1 0 0,0-2 0 0,1 1 0 15,-1 1 0-15,-2 1 0 0,-3 0 0 0,-3 1-160 16,-1-4 160-16,-1 0 0 0,-3 0 0 0,-3 2-128 16,-2 0 128-16,-5 3 0 0,-3-1 0 0,-5-1 0 15,0 2 0-15,-3-2 0 0,-7 1 0 0,1 2 0 16,-2-2 0-16,-2 1 0 0,0 0 0 0,-2 0 0 15,-1-2 0-15,0 2 0 0,-1 0 0 0,-1 0 0 0,-4 0 0 16,-4-3 0-16,-1-2 0 0,1 1 0 0,-3 1 0 0,-8-2 128 16,0 0-128-16,0 0 128 0,0 0-128 0,0 0 192 15,0 0-64-15,7-5 0 0,-3-3 128 0,-2-1 48 16,0-2 0-16,-1-1 0 0,-1-2-64 0,1-3-16 16,-1-3 0-16,0-3 0 0,0-4-48 0,0-4-16 15,1-3 0-15,1-2 0 0,0-3 176 0,-2-2 48 16,-2 0 0-16,0-8 0 0,1-5-192 0,-1-6-48 15,0-7 0-15,0-4 0 0,0-1-144 0,0-5 0 16,-2-6 144-16,2 0-144 0,0 0 0 0,1-2 0 16,-1 2 0-16,2-4 0 0,-1-3 0 0,0 3 0 15,3 4 0-15,2 4 128 0,-2 1-128 0,2 4 176 16,0 7-176-16,-2 3 192 0,0 8 16 0,-1 6 16 0,0 0 0 16,0 10 0-16,-1 3-64 0,0 2-16 0,-1 2 0 15,-1 2 0-15,0 4-144 0,0 4 192 0,-1 3-192 0,2 2 192 16,-1 1-192-16,1 5 128 0,-1 3-128 0,1 1 128 15,1-1-128-15,0 4 0 0,-4-1 0 0,4 6 0 16,0 0-208-16,0 0 16 0,0 0 16 0,0 0 0 31,-4 10-1168-31,0 2-256 0,3 6-32 0,-2-3-10592 0,1 1-2112 0</inkml:trace>
  <inkml:trace contextRef="#ctx0" brushRef="#br1" timeOffset="174681.429">24673 11726 17503 0,'4'-14'1552'0,"-3"5"-1232"15,0 4-320-15,-1 5 0 0,0 0 1504 0,1-6 240 16,0 1 48-16,-1 5 16 0,0 0-1552 0,0 0-256 16,0 0-144-16,-6 0 16 0,-4 0 128 0,0 1 0 15,-3-1 0-15,0 0 0 0,-2 0 0 0,-3 3 0 16,-3 2 0-16,-2-2 128 0,-6-6-128 0,-2 1 0 16,-1 2 0-16,-1 1 0 0,0 2 0 0,0-3 0 15,-2-3 0-15,-2 2 0 0,-6 1 256 0,-2 0 0 0,-4-2-16 0,0-2 0 16,-6-1 256-16,0 0 48 0,0-1 16 0,-5 4 0 15,-2-1-64-15,-5-2-16 16,-5-3 0-16,3 1 0 0,-3 3-176 0,0-3-48 0,0 0 0 0,-5 1 0 16,-1 0-128-16,-3 1-128 0,0-2 144 0,-1 1-144 15,-2-3 192-15,-5 1-48 0,1 1-16 0,1 2 0 16,3 1 16-16,-1-2 0 0,-3 3 0 0,1-1 0 16,3 1 96-16,2-2 16 0,5 0 0 0,-2 0 0 15,-5-2-48-15,4 2 0 0,3 1 0 0,2-1 0 16,0-2-208-16,0 1 128 0,-1-1-128 0,2-1 0 15,0 5 0-15,1-4 128 0,6 0-128 0,-3-2 0 16,1 2 0-16,-2 3 0 0,3 0 128 0,4-1-128 16,3 3 0-16,-1-1 144 0,1 0-144 0,3 2 128 15,3 0 0-15,5 0 0 0,0 0 0 0,5 2 0 0,2 1 0 0,5-1 0 16,0-1 0-16,4 2 0 0,2 0-128 16,1 0 192-16,1 0-192 0,1-2 192 0,1 0-192 0,2 3 128 15,0-1-128-15,0 0 128 0,1 0-128 0,4 0 0 16,3-1 0-16,1 1 0 0,-1 0 0 0,2 1 0 15,0-1 128-15,4 1-128 0,1 1 0 0,1-1 160 16,5 1-160-16,-1 1 160 0,1 0-160 0,1 3 128 16,-1 1-128-16,2 2 128 0,-1 0-128 0,0 2 160 15,-1 6-160-15,0 0 160 0,2 3-160 0,-3 6 0 16,2 4 144-16,-1 4-144 0,-4 4 0 0,3 2 128 16,0 0-128-16,-2 2 0 0,-1 3 0 0,0-1 144 15,-3 1-144-15,0 5 0 0,-1 2 128 0,-5 3-128 16,0 2 0-16,0 1 0 0,-3-1 0 0,1-2 0 15,0 5 0-15,2 2 0 0,-4 2 128 0,0-1-128 0,1-5 0 0,1 2 0 16,0 2 0-16,3-1 0 0,-1 2 0 16,-2 0 0-16,0-4 128 0,1-3-128 15,-2-1 0-15,2-1 0 0,-1-3 0 0,-2 5 128 16,-3 2-128-16,0-3 0 0,2-2 128 0,-4-4-128 0,1-5 0 0,-1 0 0 16,0-1 0-16,3-3 0 0,2-1 0 0,1-3 0 15,1 1 0-15,1-3 0 0,2-2 0 0,2-2 0 16,2-4 0-16,3-1 0 0,1-4 0 0,2-3-144 15,0-4-16-15,4 0 0 0,-2-2 0 0,3-2 0 16,1-1-32-16,0-2 0 0,1-1 0 0,3-1 0 16,3 1-32-16,0-1-16 0,-6-7 0 0,13 8 0 15,1 2 112-15,2-4 128 0,3-3-208 0,2 0 80 0,1 3 128 16,5-3 0-16,3-1 0 0,3-2-128 0,2-2 128 0,3-1 0 16,1 0 0-16,3-1 0 0,1-1 0 0,5-2 0 15,4-1 0-15,6 1 0 0,3 2 144 0,2 1-144 16,-1-2 192-16,3 1-192 0,1 3 176 0,6 1-176 15,5 0 160-15,2 1-160 0,0 0 160 0,2 1-160 16,-2 1 160-16,4 1-160 0,1 4 176 0,2 0-176 16,-5 1 192-16,5 2-192 0,4 2 128 0,-2 0-128 15,-1-1 0-15,-3 0 0 0,-2 2 0 0,4 1 0 16,3-2 0-16,-2 1 0 0,2-1 0 0,1-1 0 16,0 0 0-16,2-1 0 0,-4 1 128 0,-4-1-128 0,-4 0 0 15,1-1 0-15,5-1 128 0,-5 0-128 0,-4 2 0 16,-2-1 0-16,0-2 128 0,-1 1-128 0,0 0 144 0,1-2-144 15,-2 2 0-15,-3 0 0 0,-3 1 0 16,-1-3 0-16,0 0 0 0,-1-2 0 0,-2 3 0 0,0 0 0 16,0 2 128-16,-5-1-128 0,-6-5 0 15,1 4 0-15,3-1 0 0,0 1 0 0,-1-3 0 0,-1 2 0 16,-1 1 128-16,-5-2-128 0,-2 1 0 0,-6-2 144 16,-1-1 16-16,-2 2 0 0,1-1 0 0,-3 0 0 15,-2 2-160-15,0-1 0 0,0 0 0 0,-5-1 0 16,-5 2 144-16,2-1-144 0,0 1 160 0,-1-1-160 15,-5 2 128-15,-2-3-128 0,0 1 0 0,-1-1 144 16,1-1-144-16,-4 1 0 0,-2-2 0 0,-2 1 128 16,0 0-128-16,0 0 128 0,-9-3-128 0,9 2 128 0,1 1-128 15,-2-1 128-15,-8-2-128 0,10-1 128 0,-2-2-128 16,-2 1 128-16,-6 2-128 0,8-5 128 0,0-1-128 16,-4 0 128-16,2-1-128 0,-1-1 128 0,-1-2-128 0,2-3 192 15,2-3-192-15,-3 0 192 0,1-2-64 0,-2-4-128 16,4 0 192-16,-1-4-64 0,1-5 32 0,-1-1 0 15,-3 1 0-15,3-2 0 0,0-2-32 0,1-2-128 16,0-2 192-16,2 0-64 0,-1 1-128 0,0-4 128 16,0-4-128-16,2-3 128 0,1-3-128 0,2-1 0 15,0-1 0-15,-2-2 128 0,1-1-128 0,1-2 0 16,1-4 0-16,-1-2 128 0,-1 5-128 0,-1-2 0 16,2 1 0-16,-3 2 128 0,-2 2-128 0,4-4 0 15,-4-4 0-15,1 2 0 0,0-2 0 0,-3 3 160 16,-1 3-160-16,1-3 160 0,0-3-32 0,-1 1 0 15,-1-4 0-15,1 2 0 0,1 0-128 0,-2 5 192 0,1 2-192 0,-2 0 192 16,2 1-192-16,1 0 160 0,-1 2-160 0,2 2 160 16,-4 6-160-16,2 3 0 0,1 3-160 0,-5 3 160 15,1 1 0-15,-2 2 0 0,-1 3-128 16,0 2 128-16,0 2 0 0,-1 4 0 0,0 4-160 0,-3 6 160 16,-1 6-368-16,-1 2 0 0,2 2 0 0,-5 3 0 31,-2 5-1488-31,0 8-320 0,-2 7-48 0</inkml:trace>
  <inkml:trace contextRef="#ctx0" brushRef="#br1" timeOffset="184903.649">22795 13273 5519 0,'0'0'496'0,"0"0"-496"0,0 0 0 0,-2 4 0 16,2-4 1152-16,0 0 144 0,-7 6 32 0,2-3 0 0,-1 1-304 15,-2-1-64-15,0 0-16 0,-1 0 0 16,3 2-32-16,0-1 0 0,-4-2 0 0,0 1 0 0,2 0 112 0,-2 1 32 16,0-1 0-16,2 0 0 0,-3-1-320 0,1 0-64 15,1 1-16-15,2 1 0 0,7-4-144 0,0 0-48 16,0 0 0-16,0 0 0 0,0 0 64 0,0 0 16 16,0 0 0-16,0 0 0 0,0 0 528 0,11 2 96 15,1 0 32-15,5-1 0 0,3-4-624 0,1 1-112 16,-4 0-16-16,3 1-16 0,3-3-288 0,0 0-144 15,-2-1 160-15,0 2-160 0,0 2 128 0,-2-1-128 16,1-5 0-16,-2 4 0 0,-3 3 0 0,1-1 0 16,-2-2 0-16,-3 2 0 0,-2-1 0 0,-9 2 128 15,0 0-128-15,0 0 0 0,0 0 0 0,0 0 144 16,0 0-144-16,0 0 128 0,0 0 272 0,-9 3 48 16,-1-5 16-16,-5 2 0 0,-2 3-240 0,-4 1-48 0,-2-3-16 0,0 1 0 15,-2 0-160-15,-3 0 0 0,-1 1 0 0,1-1 128 16,5 1-128-16,0-1 0 0,2-1 0 0,2 1 0 15,0-1 0-15,2-1 0 0,7-1 0 0,-1-1 0 16,1 6 0-16,10-4 0 0,-5 4 0 0,5-4 0 16,0 0 0-16,0 0 0 0,0 0 0 0,0 0 0 15,0 0 384-15,12 2-16 0,3-2 0 0,1-1 0 16,2 1-16-16,4 0 0 0,2 0 0 0,0-1 0 16,2-3-352-16,1 3 144 0,-3 2-144 0,0-3 0 15,1-2 128-15,-5 2-128 0,-3 0 0 0,-1 1 0 16,-4 0 128-16,-3 1-128 0,-9 0 0 0,0 0 0 15,0 0 0-15,0 0 0 0,0 0 0 0,-9 4 0 0,-3 0 0 16,-6 2 160-16,-1-1-160 0,-7 3 128 0,-1 0-128 16,-2 0 0-16,0 3 0 0,0-3 128 0,-2-1-128 0,3-3 0 15,-1-4 0-15,4 6 0 0,2 0 0 0,5 0 0 16,3-2 0-16,1 0 0 0,4-3 0 0,10-1 128 16,0 0-128-16,0 0 0 0,0 0 0 0,0 0 0 15,0 0 0-15,10 6 0 0,6-2 192 0,2-7-32 16,4-1-16-16,5 1 0 0,4 2-144 0,1-2 160 15,-1 0-160-15,2-1 160 0,3 0-160 0,-4 1 0 16,1 1 0-16,-4 0 0 0,1-3 0 0,-7 5 0 16,0 0 0-16,-6 0 0 0,-4 3 0 0,-13-3 0 15,6-3 0-15,-6 3 0 0,0 0 0 0,0 0 0 16,-11 3 0-16,-5-1 0 0,-5 1 0 0,-5 3 0 16,-5-1 128-16,-5 2-128 0,-3-3 0 0,-3 0 0 0,-4 0 0 0,1-1 0 15,2-1 0-15,5-2 0 0,2-1 0 16,8 1 0-16,2 2 0 0,7-2 128 0,3-1-128 0,6 1 0 15,10 0 0-15,0 0 0 0,0 0 128 0,0 0-128 16,0 0 0-16,8-3 0 0,3 2 0 0,4-1 128 16,3-2-128-16,5 1 128 0,2-2-128 0,4 1 128 15,1 2-128-15,3 1 0 0,1-1 0 0,2 2 0 16,-2-1 0-16,-1 1 0 0,-3 1 0 0,-5-1 0 16,-5 2 0-16,-5 0 0 0,-1 1 0 0,-7 0 0 15,-7-3 0-15,0 0 0 0,0 0 0 0,0 0 0 16,-7 5 0-16,-7 1 0 0,-3-2-176 0,-5-1 176 15,-5 0-144-15,-3 0 144 0,-2-3-160 0,-1 0 160 16,0-3 0-16,2 3 0 0,5 0 0 0,1 0 0 0,7 0 0 16,4-2 0-16,5 1 0 0,9 1 0 0,0 0 0 15,0 0 0-15,0 0 0 0,0 0 0 0,0 0 0 16,13-1 0-16,2 2 0 0,4-3 0 0,4-2 0 16,3-1 0-16,0 1 0 0,2 2 0 0,4 0 0 0,-2 0 0 15,-4 1 0-15,0 2 0 0,-3 1 0 0,-5-4 0 16,-3-1 0-16,-4 3 0 0,-11 0 0 0,0 0 0 15,2 9 0-15,-4-2 0 0,-9-5 160 0,-4 1-32 16,-3 1 0-16,-9 1 0 0,-6-2 112 0,-3-1 16 16,-1-2 0-16,-3 0 0 0,-1 3-256 0,5 0 128 15,4 1-128-15,7 0 0 0,4-6 0 0,5 2 0 16,4 4 0-16,4-1 0 16,8-3-1776-16,0 0-448 0</inkml:trace>
  <inkml:trace contextRef="#ctx0" brushRef="#br1" timeOffset="186903.706">24307 13287 13823 0,'0'0'1216'0,"0"0"-960"16,0 0-256-16,0 0 0 0,0 0 512 0,0 0 48 15,-3 6 16-15,3-6 0 0,-8 5-224 0,2-4-32 16,-4 0-16-16,0 3 0 0,0 0 368 0,-2 1 80 15,-3-2 16-15,0 1 0 0,2 2 0 0,-1-4 0 0,-2 0 0 0,3 0 0 16,2 1 64-16,1 4 0 0,4-1 16 0,-3-3 0 16,2-2-304-16,7-1-64 0,-5 4-16 0,5-4 0 15,0 0 80-15,0 0 16 0,0 0 0 0,9 1 0 16,-9-1 128-16,14-2 16 0,6 1 16 0,1-1 0 16,-2 0-400-16,1 0-96 0,-2 0-16 0,-1-1 0 15,1 0-208-15,-2-2 144 0,-2 1-144 0,-1 1 128 16,-1 1-128-16,0-1 0 0,-5 2 0 0,-7 1 0 15,0 0 0-15,0 0 0 0,0 0 128 0,0 0-128 16,0 0 192-16,-7 6 0 0,-3-1 0 0,-3 0 0 16,-5-2 0-16,-1 1 16 0,0 3 0 0,-3-2 0 15,-1-1-80-15,2 0 0 0,2-1-128 0,-1 1 192 16,-2-2-192-16,7 2 0 0,6-1 0 0,9-3 0 16,-10 0 128-16,10 0-128 0,0 0 0 0,0 0 144 0,0 0-16 0,0 0 0 15,0 0 0-15,10-2 0 0,7 1 128 0,0-1 0 16,1-1 16-16,3 0 0 0,0 0-144 0,2 1-128 15,0 0 144-15,-1-2-144 0,-1 1 0 0,0 2 128 16,-3 0-128-16,1-1 0 0,0-1 0 0,-3 0 0 16,-1 0 0-16,-4 3 0 0,-11 0 0 0,8 3 0 15,-8-3 0-15,0 0 0 0,0 0 0 0,0 0 0 16,0 0-128-16,-11 8 128 0,-2 1 0 0,-2-1 0 16,-4-1 0-16,-1-1 0 0,0-4 0 0,-4 1 0 15,0 4 0-15,2-2 144 0,2-1-144 0,4-1 0 16,1 0-192-16,6 0 192 0,2 0 0 0,7-3 0 15,0 0 0-15,0 0 0 0,0 0 0 0,0 0 0 16,9 5 0-16,4 1 0 0,3-3 0 0,3-1 0 0,1-2 192 0,-1 0-64 16,2 0-128-16,2-2 0 0,-2-2 144 0,2 2-144 15,-2 0 0-15,1 2 128 0,-2-3-128 0,-2 1 0 16,-5-4 0-16,-4 2 0 0,-9 4 0 0,0 0 0 31,-3-9-2288-31,-7 5-368 0,-13 1-80 0,2 0-16 0</inkml:trace>
  <inkml:trace contextRef="#ctx0" brushRef="#br1" timeOffset="191113.906">3731 15326 10127 0,'-17'-1'896'0,"7"-1"-704"0,-1 1-192 0,2-1 0 16,9 2 2544-16,0 0 464 0,0 0 112 0,0 0 16 15,0 0-2112-15,0 0-400 0,10-5-96 0,1 2-16 16,1 1-224-16,4-1-48 0,2-2-16 0,4 3 0 16,-2 1-16-16,3-1 0 0,0-3 0 0,6 4 0 15,3-1 16-15,0-1 0 0,2-2 0 0,6 1 0 16,1 4 144-16,6-3 16 0,0-3 16 0,3 0 0 16,0 2 64-16,3-1 16 0,1-3 0 0,2 1 0 15,3 1-128-15,3-2-32 0,-1 4 0 0,1 0 0 16,0 0-128-16,0 3-16 0,0 1-16 0,3 0 0 0,3 1-16 15,-3-1 0-15,-5-1 0 0,1 1 0 0,2 1 48 0,-2-1 0 16,2-2 0-16,1 1 0 0,-1-1 96 16,0 0 32-16,0 4 0 0,0-1 0 0,1 1-128 0,2-2 0 15,-1-1-16-15,0 1 0 0,-1 2-48 0,1 0 0 16,-2 1 0-16,2 0 0 0,-3 1 48 0,2-1 0 16,4 1 0-16,-1-1 0 0,-3 1-16 0,1 1 0 15,5 0 0-15,0-1 0 0,-3-2-16 0,0 1 0 16,-3 1 0-16,-2 2 0 0,3-2-16 0,0 1-128 15,1-1 192-15,0 2-64 0,-1-1 0 0,-3 0 0 16,-3-2 0-16,2 1 0 0,0-2 64 0,3 2 16 16,-2-1 0-16,-1 0 0 0,0 1 32 0,-3-2 0 15,-1-3 0-15,4 1 0 0,0 1 0 0,4 1 0 16,1-1 0-16,1 2 0 0,-1-1-240 0,1-1 176 16,2-1-176-16,0 0 160 0,0 0-160 0,-1 1 0 0,2 1 0 15,-4-1 0-15,0 0 0 0,0 1 0 0,1 1 128 16,1-1-128-16,2 1 0 0,-5 0 0 0,-2 2 0 0,0-1 0 15,-1-1 0-15,0 2 0 0,0-2 0 16,-4 2 0-16,-1 1 0 0,-2 1 128 0,1-1-128 0,0 0 128 16,2-1 0-16,1 0 0 0,1 0 0 0,2 1 0 15,1-2-128-15,-3-1 0 0,1 0 144 0,-2-1-144 16,3-1 0-16,3 2 0 0,0-1 0 0,-3 1 128 16,-2-3-128-16,0 1 0 0,2 1 0 0,-3 1 0 15,2-3 0-15,-2 1 0 0,2 2 0 0,-4-1 128 16,-3 0-128-16,0-1 0 0,0-1 0 0,2 0 0 15,-1 0 0-15,0 0 0 0,1 2 128 0,-3-2-128 16,-1-1 0-16,0 0 0 0,0 0 0 0,-1-1 128 0,2 0-128 16,1-2 0-16,1 2 128 0,0 0-128 0,-2 3 0 15,0-2 144-15,-5-2-144 0,3-1 0 0,0 1 128 0,1 1-128 16,0 0 0-16,0-1 0 0,-1 0 128 16,1 3-128-16,-4 2 0 0,0-3 0 0,-1-2 128 0,0 0-128 15,3-3 0-15,1 4 0 0,0 2 0 0,-1-1 0 16,-3-3 0-16,-1 1 0 0,-1 1 128 0,0-1-128 15,1-3 0-15,0 2 0 0,-1-1 128 0,1 2-128 16,0 0 0-16,-1 1 0 0,1-1 0 0,-3 1 0 16,-1-1 0-16,0 0 0 0,1-2 0 0,-1 0 0 15,2-1 0-15,1 0 0 0,0 1 0 0,2 2 0 16,0 2 0-16,0-4 0 0,-3-2 128 0,1-3-128 16,1 4 0-16,-1 0 0 0,0-2 0 0,1 2 0 0,-2 1 0 15,1-1 0-15,-2 1 0 0,-1-2 128 16,-1 1-128-16,-2 1 0 0,1 2 0 0,0 0 0 0,2-1 0 15,1 2 0-15,-2 0 0 0,2 0 0 0,-1-1 0 0,1 0 0 16,-4 1 0-16,1 1 0 0,-1-1 0 0,0 1 0 16,-2 0 0-16,2 0 0 0,-2-1 0 0,1 0 0 15,-4 1 0-15,1 0 0 0,2 1 0 0,0-2 0 16,-5-3 144-16,-1 1-144 0,-1 4 0 0,0-2 144 16,0 0-144-16,-2-1 128 0,3 2-128 0,-1 1 128 15,0 0 0-15,0 0-128 0,-1 0 192 0,-1 1-64 16,1 2-128-16,0-2 128 0,-2-1-128 0,1 1 128 15,-2 1-128-15,0-2 160 0,-3-2-160 0,2 2 160 16,-3 0-160-16,2 2 0 0,-1-2 0 0,0 0 128 16,-2 0-128-16,3 0 0 0,-2 1 0 0,2-1 0 15,-4-1 0-15,1 1 0 0,-2 0 128 0,1 0-128 0,-3-2 0 0,2 1 0 16,0 0 144-16,-2 0-144 0,-1-2 176 16,-1 2-48-16,0-1 0 0,0 1 0 0,-4 0 16 0,2 1 0 15,0-1 0-15,-2 2 0 0,-1-2 0 0,0 0 0 16,0 1 0-16,0-3 0 0,1 3-144 0,-1 0 192 15,-3 0-192-15,2 0 192 0,1 0-64 0,1 0 0 16,-3 0 0-16,0 0 0 0,0 0-128 0,0 3 0 16,-8-3 0-16,10-3 128 0,-1 3-128 0,-9 0 0 15,11 3 0-15,-4-3 0 0,-7 0 0 0,0 0 0 16,10-3 0-16,-10 3 128 0,0 0-128 0,0 0 128 16,0 0-128-16,0 0 128 0,0 0-128 0,8 3 128 15,-8-3-128-15,0 0 128 0,0 0-128 0,0 0 0 0,0 0 0 16,0 0 0-16,0 0 0 0,0 0-272 0,0 0 64 0,0 0 16 31,-8 1-1648-31,-1-1-320 0,-1-1-64 0</inkml:trace>
  <inkml:trace contextRef="#ctx0" brushRef="#br1" timeOffset="194713.054">17907 14791 13823 0,'-6'-12'608'0,"1"6"128"0,5 6-592 0,-3-8-144 0,2 0 0 0,0-1 0 15,1-1 1392-15,0 0 240 0,-1 0 48 0,1 0 16 16,0-5-480-16,0 1-80 0,-1-1-32 0,-1 2 0 15,-1-2-272-15,-2-2-64 0,-2 1-16 0,-2-1 0 16,-2 0 16-16,-3-2 16 0,-1 0 0 0,-2 0 0 16,-4 2-80-16,2 0 0 0,-1 2-16 0,4 3 0 15,2 4-160-15,0 2-16 0,-4 1-16 0,2 4 0 16,-4 2-304-16,-1 6-64 0,-1 4-128 0,-3 6 192 16,-1 8-192-16,1 4 0 0,-1 5 0 0,-2 4 0 15,0 2 0-15,-3 9 144 0,0 8 16 0,-2 1 0 16,-1 2-160-16,4 0 0 0,5 0 0 0,2-4-176 0,2-6 176 15,2-1 0-15,7-2 0 0,0-4 0 0,1-6 144 16,4-1-144-16,2-3 192 0,0-5-192 0,2-4 160 0,2-2-160 16,1-5 128-16,3-2-128 15,1-4-336-15,2-3-160 0,1-4-16 0,-7-4-14512 16</inkml:trace>
  <inkml:trace contextRef="#ctx0" brushRef="#br1" timeOffset="195148.422">16957 15178 29487 0,'0'0'1296'0,"0"0"288"0,0 0-1264 0,2-8-320 15,5-1 0-15,5 3 0 0,4 0 1232 0,4 3 192 16,3 1 48-16,6-1 0 0,5 1-1008 0,2-1-192 16,2 2-32-16,7-1-16 0,4-1-96 0,-1 0-128 15,-4 2 176-15,-6 1-176 0,0-1 128 0,-5 0-128 0,-4-2 0 0,1 2 0 16,-6 2 0-16,-1-1 0 0,-3-1 0 0,-3 1 0 15,-5-1 128-15,0 1-128 0,-3 2 0 0,-9-2 0 16,8 3 0-16,-8-3 0 0,0 0 0 0,0 0 0 16,0 0 128-16,-6 10-128 0,-5 0 0 0,-4 2 0 15,0 3 192-15,-4 3-64 0,0 0 0 0,-1 0-128 16,1 2 0-16,3 1 0 0,1 0 0 0,2 0 0 16,3-3 0-16,4 1 0 0,3-2 0 0,2-1 0 15,3-2 0-15,2-1 0 0,2-4 0 0,4 1 0 16,2-1 192-16,4-1 16 0,0-4 16 0,2 0 0 15,1-8 192-15,-1 2 32 0,3 0 16 0,-1-3 0 0,0-2-80 16,-6-2 0-16,-5 0-16 0,3 0 0 0,0 1 32 0,-3-3 16 16,-6-5 0-16,-2 2 0 0,-1-2 144 0,-2 2 16 15,-1 3 16-15,-4-2 0 0,-3-2-192 0,-2 1-32 16,-2 4-16-16,0 1 0 0,-1-1-352 0,1 1 0 16,-1 1-192-16,4 3 64 15,0-2-416-15,2 3-80 0,1-2-16 0,3 3 0 16,5 3-2304-16,0 0-448 0,0 0-112 0,6-6-16 0</inkml:trace>
  <inkml:trace contextRef="#ctx0" brushRef="#br1" timeOffset="195466.177">18301 14993 24879 0,'-10'2'2208'0,"3"3"-1760"0,-1-2-448 0,-1 4 0 16,-2 3 1216-16,-2 4 144 0,-2 3 48 0,-1 5 0 15,0 0-1168-15,-1 2-240 0,-3-1 0 0,2 3 0 16,-2 3 0-16,0-1 0 0,-4 0 0 0,2-1 0 16,-1 1 0-16,2-1 192 0,0 0-64 0,2-6 0 15,4-6 384-15,2-1 64 0,2-2 0 0,3-3 16 16,8-9 496-16,0 0 112 0,0 0 16 0,0 0 0 16,0 0 0-16,7-8 16 0,1-3 0 0,7-3 0 15,0-3-448-15,5-3-80 0,2-1-32 0,1-1 0 16,2-2-352-16,3 1-80 0,1 1-16 0,3 1 0 15,0 2-224-15,2 1 0 0,2 3 0 0,-2 3 0 0,-1 3 0 16,-6 2 0-16,0 2 0 0,-2 2 0 0,-4 2-320 16,-1 2 32-16,-4 1 16 0,-2 3 0 15,-2 3-2512-15,-1 1-496 0,3 0-112 16,-7 2 0-16</inkml:trace>
  <inkml:trace contextRef="#ctx0" brushRef="#br1" timeOffset="195843.787">19783 14809 26543 0,'-3'-13'1168'0,"3"8"256"0,0 5-1136 0,1-9-288 0,-1 1 0 0,0 8 0 16,-1-10 368-16,1 10 16 0,0 0 0 0,0 0 0 15,-5-8 144-15,2 2 48 0,3 6 0 0,-9-1 0 16,2 2-80-16,-6 5-16 0,-1 3 0 0,-2 8 0 16,-3 7-80-16,-5 5-16 0,-3 4 0 0,2 4 0 15,-3 7-16-15,-1 3-16 0,-4 6 0 0,-1 4 0 16,-2 5-96-16,2 2-32 0,0 1 0 0,3-3 0 15,4-1-224-15,3-8 144 0,-2-8-144 0,7-3 128 16,4-3-128-16,3-4 0 0,6-6 144 0,1-4-144 0,4-2 0 0,4-5 128 16,3-1-128-16,-1-6 0 15,-5-11-352-15,9 4-144 0,1-3-16 0,-1-4-9760 16,-1-4-1952-16</inkml:trace>
  <inkml:trace contextRef="#ctx0" brushRef="#br1" timeOffset="196375.038">19016 15257 35247 0,'0'0'1552'0,"9"2"336"0,3-2-1504 0,6 3-384 16,4 0 0-16,2 2 0 0,3 1 0 0,5-2 0 16,4 0 0-16,0-1-128 0,0 1 128 0,0-3 224 15,1-2-48-15,0 0-16 0,3 0-16 0,-1-2 0 0,0-4 0 0,0-1 0 16,1 1-144-16,1-3 0 15,-4-3 0-15,-1-2 128 0,-3 1 32 0,1-1 0 0,-4-2 0 16,-1-4 0-16,1-3-160 0,-2-5 128 0,1 2-128 0,-2-9 128 16,-1-6 128-16,-1-1 32 0,0-1 0 0,-1 4 0 15,-2 10-288-15,-2 1 0 0,-4 3 0 0,-3 7 0 16,-1 6 128-16,-7 5-128 0,-5 8 0 0,0 0 0 16,0 0 0-16,0 0 0 0,-13 14 128 0,-3 4-128 15,-5 1 0-15,-2 6 0 0,-3 5 0 0,-3 7-144 16,-5 5 144-16,-3 5-128 0,0-1 128 0,-3 3-128 15,3 0 128-15,-2 1 0 0,2-3 0 0,3-2 0 0,-1-4 0 16,5-5 128-16,4-4-128 0,5-6 176 0,4-4 256 16,6-4 48-16,1-5 16 0,7-2 0 0,4-2-80 15,5-2-16-15,2-4 0 0,6-2 0 0,3-1-48 16,3-4-16-16,2-4 0 0,2-2 0 0,3-2-160 0,-2-1-48 16,-2-3 0-16,0 1 0 0,1-4-128 15,-1 3 0-15,1 0 0 0,-1 5 0 0,-1 2 0 0,-3 5 0 16,-1 2-144-16,-3 4 144 0,-4 4-160 0,0 6 32 15,-3 4 0-15,-3 4 0 0,-5 3 128 0,-3 1-160 16,0 0 160-16,-3 4-160 0,-1-2 160 0,-1 1 0 16,0-2 128-16,1-1-128 0,-1-1 0 0,2-2 0 15,3-3 0-15,-1-2 0 0,2 1-160 0,1-3 0 16,2-3 0-16,2-2 0 16,-3-9-1232-16,9 7-240 0,1-3-48 0,-1-2-16 15,4-3-1456-15,-1 0-304 0</inkml:trace>
  <inkml:trace contextRef="#ctx0" brushRef="#br1" timeOffset="196622.253">20432 15335 40543 0,'0'0'3600'0,"0"0"-2880"0,0 0-576 0,0 0-144 16,1 10 224-16,-1 3 16 0,-2 6 0 0,-2 1 0 15,-2 1-240-15,-2 3 0 0,2 1-192 0,-4 2 192 16,-1-2 0-16,1 0 0 0,1-1 0 0,0 0 144 16,-4-1-144-16,0-1 0 0,1-1 0 0,0-2 0 15,-1 1 0-15,0-2-304 0,0-2 48 0,2-1 16 16,1-6-336-16,4 0-64 0,1-3 0 0,5-6-16 16,0 0-1184-16,0 0-224 0,0 0-48 0,0 0-7936 15,9-8-1568-15</inkml:trace>
  <inkml:trace contextRef="#ctx0" brushRef="#br1" timeOffset="196960.681">20391 15091 32127 0,'-10'-7'1424'0,"10"7"304"0,0 0-1392 0,0 0-336 0,0 0 0 0,0 0 0 15,0 0 0-15,0 0 0 0,0 0 0 0,0 0-128 16,0 0 128-16,0 0 0 0,0 0 128 0,0 0-128 15,0 0 240-15,0 0-32 0,6-6 0 0,-6 6 0 16,0 0-208-16,0 0 0 0,7-5-144 0,-7 5-9568 16,0 0-1904-16</inkml:trace>
  <inkml:trace contextRef="#ctx0" brushRef="#br1" timeOffset="197501.117">21507 15443 1839 0,'-4'-7'160'0,"0"-1"-160"0,0-2 0 0,-1 0 0 16,1-1 5056-16,-2 1 992 0,0 1 192 0,-5 0 32 15,0-3-4448-15,-5 2-896 0,-2 2-176 0,0 0-48 16,3-1 176-16,-3 4 16 0,-4 1 16 0,-2 3 0 15,-3 2-288-15,0 3-64 0,1 1-16 0,-3 2 0 16,0-1-256-16,3 3-48 0,2 1-16 0,1 1 0 16,5 0-224-16,3 1 128 0,1 0-128 0,7 2 0 15,-1 5 0-15,5-2 128 0,1-3-128 0,3 1 0 0,3-3 0 16,5 3 144-16,0 0-144 0,3 1 128 0,0-3 0 16,1 1-128-16,1 1 192 0,-3 2-64 0,-1-1 0 0,1 2 0 15,-4-1 0-15,-2 1 0 0,-1 0-128 0,-4 1 192 16,-1-3-192-16,-6 2 192 0,-1 0 192 0,-4 0 32 15,-3 2 16-15,-5-5 0 0,-6-4 176 0,-6-2 32 16,-6-2 16-16,0 0 0 0,-2-3-208 0,-1-2-64 16,-1-2 0-16,1 0 0 0,1-1-240 0,4-3-144 15,2-2 160-15,3-2-160 16,4-2-1264-16,3 0-336 0,5-3-80 0,5-1-9248 16,7-2-1840-16</inkml:trace>
  <inkml:trace contextRef="#ctx0" brushRef="#br1" timeOffset="197949.191">22652 15707 32255 0,'-12'-19'1424'0,"5"8"304"16,-4 0-1392-16,3 1-336 0,0 4 0 0,-1-2 0 16,0 0 768-16,-4 0 96 0,0 2 16 0,-5 1 0 0,-2 1-752 0,-3 2-128 15,0-2 0-15,-6 0-128 0,-4 2 128 0,-2 1 0 16,-1 2 0-16,-4 4 0 0,-1-1 128 0,-2 3 64 15,1 4 16-15,3 3 0 0,6 5 80 0,3 3 16 16,0 1 0-16,5 2 0 0,4 1-176 0,5 2-128 16,4-4 192-16,4 0-192 0,3 1 192 0,5-3-192 15,3-3 192-15,5 0-192 0,1-2 192 0,3-1-192 16,3 2 192-16,3-4-192 0,2-4 160 0,-1 0-160 16,5 0 128-16,1-2-128 0,1 0 0 0,4-2-176 15,-3-2 16-15,1-1 0 16,-3-2-1168-16,-1-1-224 0,-2 2-48 0,3-5-13568 0</inkml:trace>
  <inkml:trace contextRef="#ctx0" brushRef="#br1" timeOffset="198344.741">23119 15770 35935 0,'-5'-15'1600'0,"5"15"320"0,-7-3-1536 0,7 3-384 0,-9 1 0 0,1 3 0 15,0 1-480-15,-4-1-160 16,-1 0-48-16,-4 1 0 0,-2 2 480 0,0-2 208 0,-2 0-192 0,0 0 192 0,-6 4 0 0,1 1 0 16,-3 2 0-16,1-1 0 0,-5 1 144 0,4 1 48 15,1 5 16-15,2-2 0 0,5-1-64 0,4 0-16 16,0 1 0-16,5-5 0 0,6 0 0 0,1-4-128 15,5-7 192-15,0 0-64 0,4 12 64 0,1-3 16 16,1-2 0-16,5-4 0 0,0-1 240 0,6-2 32 16,1 0 16-16,-1-3 0 0,2-3 80 0,1 0 32 15,1-1 0-15,-1 1 0 0,-2-2-208 0,0-1-32 16,-3 0-16-16,-2 1 0 0,0-1-32 0,-1 2 0 16,-5 2 0-16,-7 5 0 0,8-5-64 0,-8 5-32 15,0 0 0-15,0 0 0 0,0 0-224 0,0 0 0 16,0 10 0-16,-1 1 0 0,0 3 0 0,-2 2 0 15,0-3-192-15,1 2 192 0,1 3-128 0,3-1 128 16,2-3 0-16,1 0 0 0,-1 3-160 0,5-2 160 16,0-1-128-16,2 1 128 15,1-1-640-15,2-1-32 0,4-1-16 0,2-5 0 16,1-3-2192-16,1 1-448 0,0-4-96 0</inkml:trace>
  <inkml:trace contextRef="#ctx0" brushRef="#br1" timeOffset="198764.881">23760 15714 21183 0,'-3'-12'1888'0,"1"3"-1504"16,2 9-384-16,0 0 0 0,0 0 4176 15,0 0 768-15,-9-1 160 0,-3 2 16 0,0 2-4256 16,-2 3-864-16,-4 0-160 0,2 3-32 0,-2 1 192 0,1 0 0 15,-5 1 0-15,2 2-144 0,1 2 144 0,3 2 0 16,-2-1 160-16,3 1-160 0,1-3 128 0,2 0-128 16,5 2 0-16,2-1 0 0,2 1 176 0,2-2-176 15,1-1 192-15,2-1-192 0,1 0 0 0,2 0 0 16,-1 2 0-16,2-1 0 0,0 0 0 0,1 0 0 16,-1 0 0-16,1 3 0 0,-2 0 128 0,1-1-128 15,-2-4 0-15,-1 1 0 0,-2 2 192 0,-4-3-64 16,3-11 0-16,-5 12-128 0,-1-1 304 0,-3-3-48 15,-5-4-16-15,-2 1 0 0,-3 0 64 0,2-2 16 0,-2 0 0 16,-1-6 0-16,-2 1-80 0,0 1-16 16,0 1 0-16,1-2 0 0,1-2-224 0,4 0 128 0,2 0-128 15,3 1 0 1,4-2-288-16,7 5-160 0,-1-8-16 0,3 0-16 16,7-2-2272-16,3 2-448 0,2-2-80 0</inkml:trace>
  <inkml:trace contextRef="#ctx0" brushRef="#br1" timeOffset="199205.915">24168 16072 27871 0,'0'0'1232'0,"0"0"256"0,-1 9-1184 0,3 0-304 16,-2-9 0-16,6 11 0 0,0 0 368 0,-3-2 16 16,-3-9 0-16,11 5 0 0,-1-2 320 0,3-1 64 15,2-1 0-15,0-2 16 0,1-4-64 0,2 1-16 16,1 0 0-16,2 0 0 0,-3 0-128 0,1-2-16 16,-1 1-16-16,-2 0 0 0,1 1-256 0,-3-2-48 15,-2 0-16-15,-2 0 0 0,-10 6-32 0,7-7 0 16,-4-2 0-16,-3 0 0 0,-3-3 64 0,-5 3 16 15,-3-1 0-15,-3 2 0 0,-4 2-48 0,-1-1-16 16,-4 1 0-16,-4 3 0 0,-5 2-208 0,-2 2 176 0,-4 2-176 16,0 3 160-16,-2 2-32 0,-1 4 0 0,0 2 0 15,3 2 0-15,4-3 16 0,4 2 0 0,4 3 0 16,5 0 0-16,6 0 96 0,5 1 16 0,4 0 0 0,5 3 0 16,5 4 160-16,1-3 32 0,4-2 16 15,4 0 0-15,4 1-144 0,2-1-16 0,4-2-16 0,2-2 0 16,2 0-96-16,4-3-32 0,2-2 0 0,-1 0 0 15,0-1-160-15,1-1 192 0,2-2-192 0,-3-1 192 32,-6 0-752-32,0-1-144 0,-3-1-16 0,-2-3-12352 0,-4 0-2480 0</inkml:trace>
  <inkml:trace contextRef="#ctx0" brushRef="#br1" timeOffset="203725.004">24480 11777 1839 0,'12'-4'160'0,"2"1"-160"0,-1 1 0 0,2 1 0 16,3-1 2896-16,-2 1 560 0,-1 1 96 0,-2-2 32 15,-5 0-1968-15,3 2-384 0,-2 1-80 0,-9-1 0 16,0 0-256-16,0 0-64 0,6-5 0 0,-6 5 0 16,0 0-16-16,-14 2-16 0,-2-4 0 0,-5 0 0 15,-4 2-544-15,-8-1-128 0,-6-3 0 0,0 2-128 16,-5 1 144-16,-1 0-144 0,-3-1 0 0,1-1 144 15,-5 1 320-15,-3 3 64 0,-5 3 16 0,-2 2 0 16,-2 5 96-16,1-2 0 0,-7-6 16 0,-5 2 0 16,-6 6-400-16,-1-1-96 0,0-3-16 0,-5 1 0 15,-4-7 16-15,-3 1 0 0,0 1 0 0,-4-2 0 0,-4-4-160 0,-4 1 192 16,-2-2-192-16,0-1 192 0,2 0-192 16,-1-1 0-16,-1 1 0 0,6-1 0 0,2 1 160 0,-1-2-160 15,-4-1 192-15,7 0-192 0,5-2 304 0,0-2-48 16,1 5-16-16,0-2 0 0,-2-2-16 0,3 0 0 15,3 3 0-15,1 1 0 0,0-2-224 0,2 2 0 16,2-2 128-16,2-1-128 0,2-1 0 0,2 0 0 16,0 2 128-16,3-1-128 0,8-2 0 0,5 1 0 15,0 0 0-15,6 1 0 0,4-1 0 0,6-1 0 16,6-1 0-16,6 2 0 0,7 1 192 0,2 1-16 16,7-1 0-16,3 1 0 0,4 2 192 0,1 0 32 15,9 7 16-15,0 0 0 0,-6-8-48 0,6 8-16 16,0 0 0-16,0 0 0 0,0 0-352 0,0 0 144 15,0 0-144-15,0 0 0 0,6 9 0 0,-1 3 0 0,0 4 0 16,-2 4 0-16,-3 2 0 0,0 4 0 0,-4 5-160 0,-1 7 160 16,0 6 0-16,-2 8 0 0,-1 3-144 0,-2 4 144 15,-5 4 0-15,-2 6-128 0,-4 3 128 0,-2 8 0 16,-3 6 0-16,-2 1-128 0,-4 0 128 0,-3 4 0 16,-2 7 0-16,0-2 0 0,-4-3 0 0,0-2 0 15,1-4 0-15,0-5 0 0,2-11 0 0,0-3 0 16,4-4 0-16,1 0 0 0,1 0 0 0,3 2 144 15,0 1-144-15,1-5 0 0,3-4 0 0,-3-6 128 16,-1-5-128-16,4-1 0 0,2-4 0 0,3-1 128 16,-3-4-128-16,3-2 0 0,2-3 0 0,2 0 0 15,1 0 128-15,1-6-128 0,3-5 0 0,5-2 128 0,-2-3-128 0,5-2 0 16,1-3 0-16,5-3 0 0,2-1 0 16,6-2 0-16,2 0-192 0,6 1 192 0,5-1-192 0,7-1 192 15,4 0-160-15,8-2 160 0,6-2 0 0,6 0 0 16,4-2 0-16,10-2 0 0,8 3 0 0,6 1 0 15,4 0 0-15,1-1 0 0,3-1 0 0,9 1 0 16,7 2 0-16,2 2 0 0,0-2 0 0,5 5 0 16,6-1-128-16,-3 0 128 0,-5 1 0 0,0 0 0 15,3-3 0-15,-2 1 0 0,-9 3 0 0,4 2 0 16,4 1 0-16,-5 1 0 0,-2-1 0 0,4 0 0 16,6 1 0-16,-5 3 0 0,-4 0 0 0,3 2 0 15,5-3 0-15,-2 2 0 0,-4 2 0 0,1-1 0 16,-2-2 0-16,-2 3 0 0,-4 4 0 0,-4 0 0 15,-3-6 0-15,-2 4 0 0,-2 1 0 0,-8-1 0 16,-3 0 0-16,-5-2 0 0,-1-2 0 0,-3 0 0 0,2 1 0 0,-8-3 0 16,-6 2 0-16,-7 0 0 0,-4-1 0 0,-1-2 0 15,-2-1 128-15,-1 1-128 0,-6-1 0 0,3 0 0 16,-4-1 0-16,-2 0 0 0,-3 0 128 0,-1 0-128 16,-2 1 0-16,0-1 160 0,-2 0-160 0,0-2 128 15,-1 5-128-15,0-2 128 0,3 0-128 0,-2-2 128 16,-2 1-128-16,-1 0 0 0,-1-1 144 0,-3-3-144 15,-3-4 0-15,1 0 0 0,1 5 0 0,-5-3 128 16,-13-4-128-16,10-1 128 0,2-2-128 0,-3 0 128 16,-9 3 48-16,0 0 16 0,5-4 0 0,2-2 0 15,-2 1 48-15,0-3 16 0,-2-1 0 0,-1-3 0 0,2-3-80 16,-4-2-16-16,-3 1 0 0,2-5 0 0,2-2-160 16,-4-1 0-16,-4-3 0 0,5 1 0 0,1-3 128 0,-2-3-128 15,-3-3 0-15,3-2 128 0,2-1-128 16,-1-4 0-16,-2-6 144 0,1 0-144 0,0-5 160 0,3-5-32 15,3-4-128-15,-1-5 192 0,1-7 48 0,1-3 0 16,0-1 0-16,2-1 0 0,-1-7-80 0,1 0-16 16,-2 1 0-16,3 3 0 0,2 4-144 0,-2 0 128 15,-1-2-128-15,2-1 128 0,3 3-128 0,-3 8 0 16,-1 4 144-16,1-1-144 0,-1-4 0 0,0 4 128 16,-3 1-128-16,1 7 0 0,0 2 0 0,1 4 0 15,-2 2 0-15,1 3 0 0,-1 3 0 0,-2 0 0 16,-1 0 0-16,1 1-128 0,1 0-16 0,0 5 0 15,-2 4 0-15,1 2 0 0,0 2-64 0,1 3-16 0,0 1 0 16,0 5 0-16,-2 3-32 0,-1 3 0 0,-1-2 0 16,-2 4 0-1,1 2-192-15,0 4-64 0,-2 1 0 0,1 1 0 16,-6 1-2096-16,1 0-416 0,-7 2-96 0,-4 1-16 0</inkml:trace>
  <inkml:trace contextRef="#ctx0" brushRef="#br1" timeOffset="209838.097">21389 13530 8287 0,'0'0'736'0,"-8"-5"-592"0,-3-1-144 0,4 3 0 16,7 3 784-16,-9-1 128 0,0-4 32 0,1 3 0 15,8 2-256-15,0 0-48 0,-7-2-16 0,7 2 0 16,0 0-112-16,0 0-32 0,0 0 0 0,0 0 0 0,0 0 256 16,0 0 48-16,0 0 16 0,5 5 0 15,-5-5 256-15,9 5 48 0,5-1 16 0,5 2 0 0,3-4 16 0,5 2 0 16,5 2 0-16,2-2 0 0,4 1-432 16,4-4-96-16,2-3-16 0,5-1 0 0,6 6-208 0,3-3-32 15,8-3-16-15,-3 2 0 0,-2 2-80 0,2-2-32 16,7-1 0-16,0 1 0 0,2 1 48 0,1 2 16 15,2-1 0-15,3 3 0 0,3-1 32 0,3 3 16 16,0 2 0-16,-2 0 0 0,-1-4-176 0,-2 5-32 16,-2 0-128-16,2 1 192 0,1-3-192 0,-6 1 0 15,-8-1 0-15,-2-1 0 0,-1 0 0 0,-2-2 0 16,0 1 0-16,-3 0 0 0,-1 3 128 0,-8-2-128 16,-4-1 0-16,-7-1 144 0,-2 2-144 0,-1-3 0 15,-5 3 144-15,-3-4-144 0,-4-1 0 0,-1-1 128 16,0 0-128-16,-6 1 0 0,-2 0 160 0,-3-1-32 15,1 0-128-15,-2 0 192 0,-10 0-48 0,0 0-16 0,7-1 0 0,-7 1 0 16,0 0-128-16,0 0 0 0,0 0 0 0,0 0 128 16,0 0-128-16,-12-2 0 0,-5 1 0 0,-3 0 128 15,-1-2-128-15,-3 2 0 0,-4-1 0 0,2 2 0 16,-5 0 0-16,0 0 0 0,-3 0 0 0,-1 0 128 16,-4 0-128-16,-4-1 128 0,-2-1-128 0,-4 1 128 15,-4-2-128-15,-1 2 192 0,2 1-192 0,-6 0 192 16,-3-2 0-16,-3 0 16 0,-4-1 0 0,-3 2 0 15,-3 1-208-15,0 0 176 0,-2-2-176 0,-6 2 160 16,-3 3-32-16,1 1-128 0,1 2 192 0,-2-1-64 16,-1-2-128-16,-1 2 0 0,3 1 144 0,4 0-144 15,7-1 0-15,0-1 128 0,-1-4-128 0,5 0 0 0,3 4 160 0,6 0-32 16,2 0-128-16,6-2 192 0,5-2 0 16,4 0-16-16,-1 1 0 0,3 0 0 0,3-3 64 0,4-2 16 15,6 1 0-15,0 1 0 0,-1 1 16 0,8 1 16 16,6-2 0-16,1 0 0 0,-2-1-32 0,5 2-16 15,6 1 0-15,5 0 0 0,0 0-80 0,0 0-16 16,0 0 0-16,0 0 0 0,0 0-144 0,0 0 192 16,0 0-192-16,10-3 192 0,4-1-192 0,7-1 192 15,2-1-192-15,11 1 192 0,7 2-192 0,6 1 160 16,5 1-160-16,5 1 160 0,3-3-160 0,9 2 0 16,6 0 0-16,4 1 0 0,-2 0 0 0,3-1 0 15,2-1 0-15,5-1 0 0,3 3 128 0,0-1-128 16,-1 1 128-16,2-4-128 0,4 0 0 0,1 1 0 0,0-1 0 15,3 2 0-15,0-3 0 0,-1 2 0 0,-3 3 0 16,-3 0 0-16,-3 0 0 0,-2-1 0 0,-2-1 0 0,-3 2 0 16,-7 2-192-16,-6 0 192 0,-8-3-192 0,-3 1 192 15,-5-1-192-15,-5 0 192 0,-6-2-192 0,-6 3 192 16,-4 0-144-16,-4 0 144 0,-4 3 0 0,-6-2 0 16,-4-1-208-16,-6-1 64 0,-8 1 16 0,0 0 0 15,0 0-32-15,0 0 0 0,-2-5 0 0,-3-1 0 16,-6 3-64-16,-6-2-16 0,-1 2 0 0,-6-1 0 15,-1-1 112-15,-3 2 128 0,-5 6-208 0,-5-3 80 16,0-3 128-16,-5 1 0 0,-2-1 0 0,-6 0-128 16,-5 0 128-16,-7 1 0 0,-4 0 0 0,-2 2-128 15,2 4 128-15,-3-4 0 0,-4-4 0 0,-6 1-128 0,-4 1 128 16,1 0 0-16,2 0 0 0,-6-1 0 0,-7-2 0 16,1 1 144-16,1-1-144 0,-5 1 0 0,-2 0 128 0,2 0-128 15,3 2 0-15,1 1 0 0,5 1 0 0,0-1 0 16,-1 0 128-16,4-1-128 0,7-1 0 0,5 1 0 15,2 0 128-15,4 0-128 0,3 0 0 0,3-1 128 16,0 1-128-16,7 0 0 0,6 2 144 0,5-2-144 16,6-5 0-16,2 5 144 0,8 3-144 0,2 1 0 15,5 0 0-15,4-2 0 0,5-1 0 0,11 1 128 16,0 0-128-16,0 0 0 0,0 0 144 0,17 0-144 16,3 1 160-16,7 2-160 0,6-1 160 0,11-2-160 15,11-3 160-15,8-1-160 0,7 4 128 0,8 2-128 16,6 2 0-16,5 0 144 0,9-3-144 0,2 6 0 15,0 2 0-15,6-1 0 0,4-2 0 0,0-3 0 0,1 1 128 16,2 0-128-16,2 3 0 0,-2-2 0 0,-3-2 0 0,-1 3 128 16,-2-1-128-16,-2 2 0 0,0-3 0 0,-9-1 0 15,-4-3 0-15,-1 1 0 0,-2 1 128 0,-6 2-128 16,-9-2 0-16,-5 4 0 0,-3-3 0 0,-6 1 0 16,-5-2 0-16,-3-1 0 0,-3 2 0 0,-5 0 0 15,-5 3 0-15,-7-3 0 0,-3 2 128 0,-7-2-128 16,-3 0 0-16,-2 1 0 0,-5-1 0 0,-2 0 128 15,-10-3-128-15,0 0 160 0,0 0-160 0,0 0 160 16,0 0 0-16,0 0 0 0,0 0 0 0,0 0 0 16,0 0 32-16,0 0 0 0,0 0 0 0,0 0 0 15,0 0-192-15,0 0 128 0,0 0-128 0,0 0 128 16,0 0-128-16,0 0 0 0,0 0 0 0,0 0 0 0,0 0 0 16,0 0 0-16,0 0 0 0,0 0 0 0,0 0 0 0,0 0 0 15,0 0 128-15,0 0-128 0,0 0 0 0,0 0 0 16,0 0 0-16,0 0 0 0,0 0 0 0,0 0 0 15,0-8 128-15,0 8-128 0,0 0 0 0,0 0 0 16,0 0 0-16,0 0 0 0,0 0 0 0,0 0 0 16,0 0 0-16,0 0 0 0,0 0 0 0,0 0 0 15,0 0 0-15,0 0 0 0,1-6 0 0,-1 6 0 16,0 0 0-16,0 0 0 0,0 0 0 0,0 0 0 16,0 0 0-16,0 0 0 0,0 0 0 0,0 0 0 15,0 0 0-15,0 0 0 0,0 0-224 0,0 0 80 16,0 0 16-16,9-1 0 0,-9 1-192 0,0 0-16 15,5-6-16-15,-5 6 0 16,0 0-320-16,0 0-64 0,3-3-16 0,-3 3 0 16,0 0-2832-16,0 0-576 0,0 0-128 0,0 0 0 0</inkml:trace>
  <inkml:trace contextRef="#ctx0" brushRef="#br1" timeOffset="211638.504">7124 13346 16287 0,'0'0'720'0,"-8"-1"160"0,0-1-704 0,1 0-176 0,-1 0 0 0,2 1 0 16,6 1 896-16,-9-1 160 0,1-1 32 0,-2 4 0 15,1-2-160-15,2 2-32 0,1 0 0 0,-1 0 0 16,0 1-240-16,7-3-48 0,0 0-16 0,0 0 0 15,0 0 96-15,0 0 16 0,0 0 0 0,0 0 0 16,0 0 64-16,14-3 0 0,3-2 16 0,4 0 0 16,6 2-96-16,3 1-32 0,0 1 0 0,5-2 0 15,7 0-224-15,-2 0-48 0,2 0-16 0,1 1 0 16,3 0-112-16,0 0-32 0,2 0 0 0,-1 0 0 16,2 1-96-16,3-2 0 0,3 1-128 0,0 1 192 15,-3 1-64-15,-3 0-128 0,-1 1 176 0,0 1-176 0,2-2 176 0,1 3-176 16,-1 0 160-16,0-1-160 15,0-2 144-15,-5 2-144 0,-4 3 128 0,-3-1-128 0,-2-1 0 0,-3 0 128 16,-4-1-128-16,1-2 0 0,-5 2 0 0,-1 0 128 16,-4-1-128-16,-2 1 0 0,-3 0 0 0,-4-1 128 15,-11-1-128-15,0 0 0 0,11-1 144 0,-11 1-144 16,0 0 160-16,0 0-160 0,0 0 224 0,0 0-48 16,0 0-16-16,-12-6 0 0,-2 3 0 0,-3 1 0 15,-2 2 0-15,-5-2 0 0,-3 1-160 0,-3 1 0 16,-2-1 144-16,-2 1-144 0,-3-1 0 0,-5 2 0 15,-5 1 0-15,-2 1 128 0,0-2-128 0,-3 1 0 16,0 0 0-16,2 0 128 0,-1 2-128 0,-3-1 0 16,-4-1 128-16,2 3-128 0,-1-3 0 0,-1 2 0 15,-1 1 0-15,3-1 128 0,0 1-128 0,3 0 0 16,-4-2 0-16,4 2 0 0,-1-1 0 0,3-2 0 0,2-2 0 16,3 1 0-16,3 0 0 0,3 3 0 0,2-1 0 0,4 0 0 15,-2 1 0-15,5-2 0 0,2 2 0 0,6-2 0 16,4-2 0-16,4 0 128 0,3 1-128 0,12-1 0 15,0 0 0-15,0 0 0 0,0 0 0 0,12 0-128 16,2 0-64-16,5-2 0 0,5-1 0 0,5 1 0 16,2 0 192-16,6-1-128 0,3-1 128 0,7 0-128 15,5 0 128-15,6 0 0 0,3-1 0 0,6 0 0 16,0 2 0-16,6-2 0 0,5 1 0 0,4 1 0 16,3 0 0-16,0 2 0 0,1 1 0 0,1-1 0 15,3 0 0-15,-2 2 0 0,-2 0 0 0,-3-1 0 16,-5-2 0-16,-2 0 0 0,0 0 0 0,-5 1 0 0,-2-2 0 15,-7 1 0-15,-9 0 0 0,-1-1 0 0,-1-1 0 16,-6 1 0-16,-8 0 0 0,3 1 0 0,-5-2 0 0,-3 2 0 16,-6 0 128-16,-5-1-128 0,-3-2 144 0,-4 3-144 15,-4 2 192-15,-10 0-192 0,0 0 128 0,0 0-128 16,0 0 0-16,-10-4 0 0,-1 0 0 0,-3 3 0 16,-4 1 0-16,2 0 0 15,0 0-368-15,4-1-80 0,3-1 0 0,2 0-10736 16,-1-1-2128-16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1:53.4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13485 10646 9215 0,'0'0'400'0,"0"0"96"16,0 0-496-16,0 0 0 0,0 0 0 0,0 0 0 15,0 0 2096-15,-2 10 320 0,0-1 64 0,-2-2 16 0,-2 0-1472 0,1 1-304 16,-1-1-48-16,0 2-16 0,-3 1-48 0,0 0-16 16,1-1 0-16,-2 2 0 0,-1 3-176 0,1 3-32 15,-1-1-16-15,-1 2 0 0,-1-2-112 0,0 1-32 16,1 0 0-16,-2 1 0 0,-2-3-224 0,1 1 176 16,-1-1-176-16,1 0 160 0,0 0 16 0,1-1 0 15,0 0 0-15,0-3 0 0,-2 3 144 0,2-3 16 16,1 0 16-16,3-2 0 0,-1-1-48 0,3 1-16 15,4-2 0-15,-2-1 0 0,-1 1-80 0,7-7-16 16,0 0 0-16,-4 9 0 0,-1-1-192 0,5-8 128 16,0 7-128-16,0-7 0 0,3 8 128 0,4-1-128 15,-1 0 0-15,3 1 144 0,0-3-144 0,3 2 192 16,2 2-192-16,3-2 192 0,0-2-192 0,4 0 192 16,2 0-192-16,-2-1 192 0,1 1-192 0,0 2 0 0,-3-1 144 0,2-1-144 15,1-1 0-15,0 2 144 0,0 1-144 0,-2-2 0 16,0-1 0-16,2 3 0 0,2-3 0 0,-1 1 0 15,-2 1-304-15,0-3-64 0,1-6-16 0,0 2 0 32,-1 0-2064-32,1-1-432 0,14-6-64 0,-12 4-32 0</inkml:trace>
  <inkml:trace contextRef="#ctx0" brushRef="#br0" timeOffset="354.134">13125 11183 20559 0,'0'0'896'0,"0"0"208"0,0 0-880 0,0 0-224 16,0 0 0-16,0 0 0 0,0 0 576 0,0 0 80 15,0 0 16-15,0 0 0 0,0 0-160 0,11-6-48 16,3 0 0-16,1-1 0 0,1 0 192 0,0 3 48 16,2 0 0-16,3-3 0 0,3-1-96 0,0 2-16 15,3-2 0-15,0 0 0 0,3 2-192 0,2-2-32 16,4-1-16-16,4 3 0 0,-1-1-128 0,7 2-32 16,4-4 0-16,0 2 0 0,-3 3-16 0,0-1-16 0,-1 2 0 0,0 0 0 15,1-2-160-15,-1 2 128 0,-6 0-128 0,2 1 128 16,0 2-128-16,-5 0 0 0,-2 0 0 15,-4 1 0 1,-3 0-944-16,-3 1-208 0,-1 0-64 0,-4-1-11824 0</inkml:trace>
  <inkml:trace contextRef="#ctx0" brushRef="#br0" timeOffset="1201.94">14605 10477 11967 0,'-15'-8'1072'0,"6"1"-864"16,2-3-208-16,1 4 0 0,6 6 4048 0,0 0 768 15,-6-5 160-15,6 5 16 0,0 0-3904 0,0 0-800 16,0 0-160-16,0 0-128 0,0 0 0 0,0 0 0 16,10 4 0-16,-10-4 0 0,0 0-144 0,8 8 144 15,0 1-128-15,-4 1 128 0,2 1-128 0,0 2 128 0,-1 2-128 0,1 1 128 16,2 6 0-16,1 0 0 15,-1 1 0-15,3 5-128 0,-1-1 128 0,2 7 0 0,3 2-144 0,-2 4 144 16,0 4 0-16,3 0 0 0,-1-1 0 0,0 1 0 16,1 1 0-16,0-2 0 0,3-1-144 0,-1-1 144 15,0-4 0-15,3 0 0 0,0-1 0 0,0-3 0 16,-1-4 0-16,1-1 0 0,-4-3 0 0,2-1 0 16,2-4 0-16,-5-2 128 0,0-3-128 0,-2-3 0 15,-1-1 128-15,-3-3-128 0,0-4 0 0,-2 1 144 16,-8-5-144-16,7 3 192 0,-7-3-192 0,9-1 192 15,-9 1 176-15,8-7 32 0,-3-3 16 0,1-3 0 0,-4-2 176 16,1-2 48-16,0 0 0 0,-1-3 0 0,1-3-288 0,0-1-48 16,1-6-16-16,-1 1 0 0,1 1-32 0,1-3-16 15,-1 0 0-15,2-1 0 0,-1-2 16 0,3 1 0 16,1-2 0-16,-2-2 0 0,3-4-128 0,4-1-128 16,1-6 176-16,0 4-176 0,1 3 160 0,0 1-160 15,4 3 128-15,1 1-128 0,1 0 0 0,0 5 0 16,0 1 0-16,1 0 0 0,1-1 0 0,-1 3 0 15,0 2 0-15,-1 1 0 0,3 1 0 0,-6 2 0 16,0-1 0-16,0 3 0 0,1 2 0 0,-5 2 0 16,0-1 0-16,-2 3 0 0,-1 0 0 0,-1 4 0 15,1 0 0-15,-5-1 0 0,1 1 0 0,-3 1 0 16,-1 3 0-16,-4 6 0 0,0 0 0 0,4-8 0 16,-4 8 0-16,0 0 0 0,0 0 0 0,0 0 0 0,-4-7 0 15,4 7 0-15,0 0 0 0,0 0 0 16,-10-2 0-16,-2 2 0 0,1 0 0 0,-1 1 0 0,-2 2 0 15,-4 0 0-15,-2 2 128 0,-2 0-128 0,-8 1 0 0,-1 1 128 16,-6 3 32-16,-1-1 0 0,-3-1 0 0,-1 1 0 16,-1 1 80-16,-2 0 16 0,1 0 0 0,0-2 0 15,0-3 0-15,-2 3 0 0,-2 2 0 0,-1-3 0 16,2 2-16-16,2 0 0 0,3-2 0 0,2 1 0 16,2 1-240-16,3 0 128 0,2-1-128 0,4 1 0 15,4-2 0-15,5-2 0 0,6-2-208 0,6-1-11872 16,8-2-2368-16</inkml:trace>
  <inkml:trace contextRef="#ctx0" brushRef="#br0" timeOffset="2153.769">13467 12847 6447 0,'0'0'272'0,"3"-7"80"0,3 1-352 0,-4-3 0 0,0 2 0 0,0 0 0 16,-2 7 2768-16,0 0 496 0,5-6 80 0,-5 6 32 15,0 0-1728-15,0 0-352 0,0 0-64 0,0 0-16 16,0 0-384-16,0 0-96 0,5-5-16 0,-5 5 0 16,0 0-16-16,0 0-16 0,-9 3 0 0,0 1 0 15,2 4-304-15,-1 1-64 0,-6 1-16 0,-2 2 0 16,0 1-128-16,-5 1-32 0,0 2 0 0,-3 0 0 15,-1 0-16-15,-3 2 0 0,-2 2 0 0,-2 1 0 16,-3 0 0-16,4 0-128 0,3-2 192 0,-4 2-64 16,-4 1-128-16,2-2 0 0,2-1 144 0,0 0-144 15,2 1 0-15,5-2 144 0,-1 0-144 0,6-2 0 0,-4-1 128 0,6-2-128 16,1-1 0-16,2-1 0 0,1-2 0 0,4 0 0 16,2-5 0-16,4 2 0 0,4-6 0 0,-3 8 0 15,3-8 0-15,0 0 0 0,9 6 0 0,3 0 0 16,0-1 0-16,6-3 0 0,0-2 0 0,4-1 0 15,2-2 0-15,1 0 160 0,1 1-160 0,3 0 0 16,1 1 0-16,1-1 128 0,-1 0-128 0,1 2 0 16,-1-2 0-16,1 1 128 0,-1-2-128 0,2 1 0 15,0 2-192-15,-2-1 192 16,-1-3-1552-16,-4 1-192 0,-1-1-48 0,-1 0-10160 0</inkml:trace>
  <inkml:trace contextRef="#ctx0" brushRef="#br0" timeOffset="2488.586">12946 13222 21183 0,'-9'-5'1888'0,"4"1"-1504"0,5 4-384 0,-5-3 0 15,5 3 1792-15,0 0 272 0,0 0 64 0,0 0 16 16,0 0-1600-16,0 0-320 0,12-1-64 0,2 1-16 16,3 0-144-16,1-2 0 0,1-3 0 0,3 2 0 15,2 1 0-15,-1-3 0 0,-1-2 0 0,2 2 0 0,5 3 128 16,3 0-128-16,0-1 0 0,1-1 128 0,0 2-128 0,1-1 0 16,1-4 0-16,1 3 0 0,3-3 0 0,-1 2 160 15,0-1-32-15,3 2-128 0,5-2 192 0,-1 1-192 16,-1 0 192-16,-1 3-192 0,-1 0 128 0,-3 0-128 15,-1-1 0-15,-1-1 0 0,-2 1 0 0,-1 0 0 16,-2 3-208-16,1-1-8752 16,0-2-1760-16</inkml:trace>
  <inkml:trace contextRef="#ctx0" brushRef="#br0" timeOffset="3051.07">15525 12557 10127 0,'0'0'896'0,"0"0"-704"16,-6-1-192-16,6 1 0 0,0 0 1536 0,0 0 288 15,0 0 48-15,0 0 16 0,0 0-1232 0,0 0-240 16,-5 5-48-16,5-5-16 0,0 0 32 0,-3 10 16 16,-1 1 0-16,1 0 0 0,2-1 128 0,-4 0 32 15,1-3 0-15,0 7 0 0,1 3 144 0,-1 3 16 16,2 2 16-16,-3 2 0 0,0 3-160 0,-3 1-48 15,2 3 0-15,-3 2 0 0,2 3-192 0,-3 6-32 16,-1 4-16-16,0 1 0 0,-3-7-48 0,1 2-16 0,0 1 0 16,1-3 0-16,-1-2-48 0,4-2-16 0,1-2 0 0,0-4 0 15,4-2-160-15,-4-5 160 0,3-5-160 0,-2 0 160 16,3 0-160-16,0-3-256 0,3-1 64 0,0-4 16 31,1-10-528-31,0 0-96 0,0 0-32 0</inkml:trace>
  <inkml:trace contextRef="#ctx0" brushRef="#br0" timeOffset="3383.171">15372 12726 21183 0,'-4'-11'944'0,"4"11"192"0,0 0-912 0,0 0-224 16,0 0 0-16,0 0 0 0,0 0 896 0,7-4 128 15,2-2 16-15,4 1 16 0,5-2-528 0,3-1-96 16,2 1-32-16,4-1 0 0,3-2-64 0,1-3-16 16,2-3 0-16,0 1 0 0,1 4 16 0,3-2 0 15,4-1 0-15,2-1 0 0,1 2 112 0,-1 0 32 16,2 1 0-16,-1 0 0 0,-2 0-80 0,-2 2-16 15,-4 1 0-15,-1 2 0 0,-1 3-224 0,-1 1-160 16,2 3 192-16,-4 0-192 16,0 0-928-16,-2 2-288 0,-3 1-64 0,-2 0-7504 0,-3 3-1504 0</inkml:trace>
  <inkml:trace contextRef="#ctx0" brushRef="#br0" timeOffset="3618.992">15426 12969 18431 0,'-27'7'1632'15,"0"-1"-1312"-15,3 1-320 0,4-2 0 16,3 1 1600-16,8-2 240 0,2-4 48 0,7 0 16 16,0 0-560-16,0 0-96 0,12 0-32 0,8 0 0 0,6 0-256 15,7 0-48-15,6 0-16 0,3-2 0 0,5 0-224 0,3 0-48 16,1 0-16-16,6 0 0 0,2-1-288 0,4 1-48 15,1 2-16-15,1-3 0 0,-2-3-256 0,-1 2 160 16,2 2-160-16,2-3 128 16,1-1-1536-16,0-1-304 0,-1 0-64 0</inkml:trace>
  <inkml:trace contextRef="#ctx0" brushRef="#br0" timeOffset="14314.923">7487 6771 15087 0,'0'0'320'0,"0"0"80"0,0 0 16 0,0 0 16 0,0 0-432 0,0 0 0 16,0 0 0-16,0 0 0 0,0 0 624 0,0 0 32 16,0 0 16-16,0 0 0 0,0 0-64 0,0 0-16 15,0 0 0-15,0 0 0 0,-4 9-272 0,4-9-48 16,0 0-16-16,0 0 0 0,0 0 80 0,0 0 16 16,0 0 0-16,0 0 0 0,0 9 160 0,0-9 16 15,0 0 16-15,0 0 0 0,2 11 16 0,-2-11 0 16,3 9 0-16,-3-9 0 0,6 8-48 0,-1-1-16 15,-5-7 0-15,6 10 0 0,0-3-112 0,3-3 0 16,-9-4-16-16,10 9 0 0,0-2-112 0,0 0 0 16,-10-7-16-16,10 8 0 0,1 2-80 0,1-2-16 15,1-2 0-15,-1 1 0 0,3 0-144 0,-1-1 0 0,-3 1 144 0,1 0-144 16,2 0 0-16,1 1 0 0,-2-2 0 0,2 3 128 16,0 2-128-16,0 0 0 0,-1-3 0 0,-1 2 0 15,0 0 0-15,-1 1 0 0,2 1 0 0,-4-1 0 16,-1-1 0-16,1 1 0 0,-5 0 0 0,1-1 0 15,1-3 0-15,0 2 0 0,-1 0 0 0,-3 0 0 16,1-1 128-16,0-1-128 0,-4-7 160 0,7 8-160 16,-7-8 144-16,0 0-144 0,0 0 128 0,4 7-128 15,-4-7 0-15,0 0 0 0,0 0 128 0,0 0-128 16,0 0 0-16,0 0 0 0,0 0 144 0,0 0-144 0,0 0 0 0,0 0-192 16,0 0 32-16,0 0 0 15,0 0-1376-15,0 0-256 0,0 0-64 0,0 0-9952 16</inkml:trace>
  <inkml:trace contextRef="#ctx0" brushRef="#br0" timeOffset="14849.063">7794 6798 12671 0,'0'0'560'0,"0"0"112"0,0 0-544 0,0-9-128 0,0 0 0 0,0 9 0 15,4-8 448-15,-4 8 64 0,1-9 16 0,3 2 0 16,-4 7-336-16,5-7-64 0,1-1 0 0,-6 8-128 15,0 0 0-15,0 0 0 0,4-8 0 0,-4 8 0 16,0 0 192-16,0 0-64 0,0 0 0 0,0 0-128 16,0 0 704-16,0 0 16 0,0 0 16 0,0 0 0 15,-6-1 96-15,-3 3 32 0,2 3 0 0,-2-1 0 16,3 3-48-16,-3 3-16 0,-1 1 0 0,0 1 0 16,1 1-288-16,-2 0-64 0,-2 0-16 0,-1 2 0 0,1-1 64 15,-1 1 16-15,-1 2 0 0,4 0 0 0,2 2 0 0,3 0 0 16,-1-2 0-16,-2 2 0 0,-2 2-160 15,-2 1-32-15,2-4 0 0,2-1 0 0,-1 0-112 16,2-1-16-16,0 3-16 0,1-3 0 0,-2 0-176 0,2-2 160 16,-1 0-160-16,1-3 160 0,1-1-160 0,1 0 160 15,-1-1-160-15,1 0 160 0,2-2-160 0,3-7 128 16,0 0-128-16,0 0 128 0,0 0-128 0,0 0 0 16,-3 7 0-16,3-7 0 0,0 0 0 0,0 0 0 15,3-11 0-15,-1 1 0 0,2 2 0 0,0-3 0 16,3-4 0-16,-3 1-176 15,2 3-208-15,2-2-64 0,3-2 0 0,-2 3-8640 16,2 1-1744-16</inkml:trace>
  <inkml:trace contextRef="#ctx0" brushRef="#br0" timeOffset="16944.787">16251 6844 14735 0,'0'0'1312'0,"-7"-1"-1056"0,-2-1-256 0,9 2 0 16,0 0 912-16,0 0 128 0,-7 0 32 0,-1 1 0 15,3-1-208-15,5 0-32 0,0 0-16 0,-9 2 0 16,3 3-272-16,6-5-48 0,-3 10-16 0,-3-1 0 16,0-1-272-16,0 4-48 0,1-1-16 0,-1 2 0 15,-2 4-144-15,1 1 0 0,0 0 0 0,1 1 128 16,-2 0-128-16,0-2 0 0,1 1 0 0,-1 2 0 16,-1-2 0-16,1 1 0 0,1 1 0 0,1-4 0 15,2-2-240-15,1-5-80 0,-1 4 0 0,3-4-9984 16</inkml:trace>
  <inkml:trace contextRef="#ctx0" brushRef="#br0" timeOffset="17431.99">16538 6763 9215 0,'0'0'400'0,"0"0"96"0,-9 2-496 0,4 2 0 16,-3 3 0-16,2 4 0 0,3 3 2944 0,-3 3 512 0,-1 0 80 0,0 2 32 16,1 1-2864-16,0 1-560 0,-1 0-144 0,1 1 0 15,-3 2 0-15,3-2 0 0,-2-2 0 0,0 0 0 16,1-3 0-16,-1 0 0 0,0-2 0 0,0-2 0 15,-3-2 240-15,3-1 112 0,0-1 32 0,0-2 0 16,1-4 224-16,7-3 48 0,0 0 16 0,0 0 0 16,0 0 48-16,0 0 16 0,-8-7 0 0,5 0 0 15,3 7-192-15,1-11-32 0,1-2-16 0,3-1 0 16,5-2-320-16,1 0-176 0,1 1 192 0,3-2-192 16,0 1 0-16,3 0 0 0,-1 1 0 0,1 2 0 15,-2 1 0-15,0 3 0 0,-1-1 0 0,2 0 0 16,-1 2 0-16,0 3 0 0,-2 1 0 0,0 2 0 15,0-1-128-15,-1 4 128 0,0 3 0 0,0 3-144 16,-3 3 144-16,1 1-160 0,0 2 160 0,-1 3-160 0,-1 0 160 16,0 3-208-16,-2 1 80 0,1 0 128 0,-4-1-192 0,1 1 192 15,-1-2-192-15,1 2 192 0,1-3 0 0,-3 1 0 16,-3-1 0-16,0 0 0 0,4-2-272 0,-2 0 64 16,-2-3 16-16,0-1 0 15,0 0-1888-15,0-11-368 0</inkml:trace>
  <inkml:trace contextRef="#ctx0" brushRef="#br0" timeOffset="17818.117">17956 6254 24879 0,'0'0'1088'0,"-9"1"256"0,0 3-1088 0,2 4-256 0,-2 2 0 0,2 4 0 16,-4 4 240-16,1 6-16 0,0 3 0 0,-1 7 0 15,1 4-80-15,1 2-16 0,-5 3 0 0,1 4 0 16,-2 1 16-16,-2 6 0 0,0 3 0 0,0 7 0 0,-4-4-144 16,1 1 0-16,1-1 0 0,1-6 128 0,-1-5-128 15,2-3 128-15,-3-2-128 0,2-6 128 0,3-5-128 0,0-3 0 16,-2-5 0-16,2-3 0 0,1-4-144 0,3-3-112 16,3-4-32-16,-1-6-11456 15</inkml:trace>
  <inkml:trace contextRef="#ctx0" brushRef="#br0" timeOffset="18118.448">18102 6199 16575 0,'-10'5'1472'0,"-1"7"-1168"0,-1 6-304 0,0 4 0 16,3 3 2320-16,0 6 416 0,0 5 80 0,-1 7 0 15,0 8-2224-15,1 1-448 0,0 2-144 0,-1 1 0 16,4 1 160-16,-4 8-160 0,0 3 192 0,1-2-192 16,-3-3 128-16,1-5-128 0,1-2 0 0,-3-2 0 15,-1-1 144-15,-2-3-144 0,0-4 0 0,-2-3 144 16,-2-1-144-16,0-6 128 0,0-3-128 0,-1-3 128 15,2-3-128-15,2-3 160 0,1-7-160 0,2 0 160 16,0-4-160-16,6-4-256 0,-1-4 64 0,9-4-8000 16,0 0-1616-16</inkml:trace>
  <inkml:trace contextRef="#ctx0" brushRef="#br0" timeOffset="18688.189">17810 6271 27647 0,'-16'-12'2448'0,"8"1"-1952"0,2 0-496 0,3-1 0 16,3 0 144-16,0 0-144 0,2 0 128 0,4 0-128 15,4-1 272-15,3 5-16 0,4-1-16 0,3 0 0 16,4-1-240-16,-1 1 0 0,3-3 0 0,3 3 0 16,1 3 0-16,2-2 0 0,-2-2 0 0,2 5 0 15,0 5-128-15,-1 4 128 0,0 2 0 0,-1 5 0 16,-5 4-192-16,-1 4 192 0,-2 4-192 0,-2 3 192 16,-7 5-224-16,-1 1 64 0,-2 2 16 0,-3 9 0 15,-2 10 144-15,-4-2 0 0,-1-2 0 0,-4-6 0 16,-1-5 0-16,-1 0-128 0,-6 0 128 0,0-4-128 15,-4-2 128-15,-4-2 0 0,-3 0 128 0,-2-5-128 16,-1-4 128-16,-2 0-128 0,2-4 160 0,-3 2-160 16,2 0 336-16,0-3-16 0,3-2-16 0,0-3 0 0,3-2-176 0,3-1-128 15,2-3 144-15,2 2-144 0,0 0 0 0,7-3 0 16,7-4 0-16,0 0-160 0,-4 8 160 0,4 1-208 16,0-9 80-16,8 14 128 0,1 1-160 0,3 4 160 15,2-1 0-15,3 2-144 0,0 4 144 0,5 0 128 16,0 4-128-16,3 5 176 0,0 0-176 0,2 1 0 15,2 2 144-15,1-1-144 0,-1 0 0 0,0-1 0 16,-2-3 0-16,1 0 0 0,-1-2 0 0,0-2 0 16,0-3 0-16,-1-3 0 0,-3-3 0 0,2-3 0 15,1-1 0-15,2-2 128 0,-1-2-384 0,1-2-80 16,-1-1-16-16,4-7-8032 16,3-4-1600-16</inkml:trace>
  <inkml:trace contextRef="#ctx0" brushRef="#br0" timeOffset="19242.631">18772 5568 34095 0,'-18'-25'1504'0,"10"7"320"0,-1-4-1456 0,2 3-368 16,5 0 0-16,0 5 0 0,2 0 0 0,1 3-208 16,0-1 16-16,3 0 16 0,2 2 176 0,3-2 256 15,1 0-64-15,5 1-16 0,3 0-176 0,0 1-176 16,3 1 48-16,-1 3 0 0,2 0-80 0,2 0-16 15,2 1 0-15,-2 2 0 0,1 2 32 0,-2 1 0 16,-5 2 0-16,-1 4 0 0,-1 3 48 0,-5 5 16 16,-1 1 0-16,-5 0 0 0,1 1-128 0,-4 1 0 15,-3 1-16-15,0 2 0 0,-5 1 272 0,-3-1 0 16,-6-2 0-16,1-1 0 0,0-3 0 0,-1 0 128 16,-3 1-128-16,3-1 192 0,3-1-32 0,2-1-16 15,2 4 0-15,5-4 0 0,3-12-144 0,0 9 0 16,2-3 0-16,6 3 0 0,2 2-208 0,3-2 80 15,2-3 128-15,5 0-208 0,3-1 208 0,-1 1-192 16,4 2 192-16,-3-1-192 0,1 0 192 0,1 2 0 0,1 2 0 0,-1 0 0 16,-3-3 0-16,-1 6 0 0,-1 0 0 0,-4 1 0 15,-3 1 192-15,-4 0-64 0,0 2 0 0,-7-3-128 16,-3-2 336-16,-2 1-32 0,-6 0-16 0,-2 0 0 16,-5-1 192-16,-2 2 32 0,-4 0 16 0,-5-5 0 15,-5-4-16-15,2 0-16 0,-1 3 0 0,-2-2 0 16,-3-3-176-16,-1 0-48 0,2 0 0 0,2 0 0 31,1 2-1072-31,2-2-224 0,1-2-32 0,1 0-14304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5:34.084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3707 4924 2751 0,'0'0'256'0,"0"0"-256"16,0 0 0-16,9-1 0 0,-9 1 2560 0,9 1 480 15,-9-1 96-15,11 2 0 0,-1-2-2048 0,-1 1-432 16,-9-1-80-16,0 0 0 0,10 4-96 0,-10-4-16 16,0 0 0-16,0 0 0 0,0 0 272 0,10 4 48 15,-10-4 16-15,0 0 0 0,0 0 112 0,0 0 32 16,7-4 0-16,-7 4 0 0,0 0-48 0,4-8-16 15,-1 0 0-15,-3 0 0 0,-5 0-176 0,2 1-16 0,0 0-16 0,0 1 0 16,-6-2-80-16,3-1-16 0,-3 0 0 0,2-1 0 16,-4 0-16-16,-1-1-16 0,-2 0 0 0,0-1 0 15,-1 0 96-15,-3-1 0 0,-3-2 16 0,3 1 0 16,-1 0-176-16,0 0-32 0,-1-3-16 0,1 2 0 16,-7 0-240-16,3 0-32 0,-2 0-16 0,1-1 0 15,-1 1-144-15,-1 2 128 0,-1 3-128 0,-2 0 128 16,0-2-128-16,-1 1 0 0,-6 2 0 0,0 3 128 15,-4-1-128-15,3 0 0 0,1-3 0 0,-2 5 0 16,0 3 0-16,0 0 0 0,2-1 0 0,0 0 0 16,-2 1 0-16,2 1 0 0,2 1 0 0,-1 3 0 0,3 0 0 15,0 2 0-15,0 0 0 0,0 1 0 0,0-3 0 0,-1 0 128 16,3 2-128-16,0 2 0 0,0 3 0 16,2 2 0-16,-3 1 0 0,0 0 0 0,0 0 0 0,-1 1 0 15,-1 3 0-15,-1-2 0 0,0-1 0 0,1 2 0 16,2-1 0-16,0 2 0 0,0 1 0 0,1-1 0 15,1-3 0-15,3 3 0 0,1-1 0 0,-1 2 0 16,1-3 0-16,2 1 0 0,2-1 0 0,1 0 0 16,1 3 0-16,2 0 0 0,-3 0-128 0,2 2 128 15,2 1 0-15,3 0 0 0,2-1 0 0,-4 0 0 16,-2-1 0-16,1 3 128 0,2 7-128 0,-1-2 0 16,0 0-160-16,2-2 160 0,1-1 0 0,1 2 0 15,0 0 0-15,0-1 0 0,0-2 0 0,3 2 0 16,3 1 0-16,-1-1 0 0,1 2 0 0,-1 5 0 0,3 4 0 15,1-3 0-15,-1-6 0 0,2 0 0 0,1-1 0 16,2 4 0-16,1-4 0 0,1 1 0 0,1-1 0 0,0-1 0 16,5-4 0-16,-1 0 0 0,1-1 0 0,3 2 0 15,0 3 0-15,3-3 0 0,-2-2 128 0,5 1-128 16,2 1 0-16,1-1 0 0,-1-1 0 0,2-2-144 16,3 1 144-16,2-1 0 0,1-1 0 0,-2 1 0 15,-1-2 0-15,0 0 0 0,2-1 0 0,-3-2 0 16,2 0 0-16,0-2 0 0,3 0 0 0,1-2 0 15,-1 1 0-15,2-1 0 0,0 1 0 0,3-1 0 16,3-1 0-16,-1-1 0 0,-2 0 0 0,2-3 0 16,-1 1 0-16,0 0 0 0,0 2 0 0,2-2 0 15,4-3 0-15,-5 1 0 0,0-1 0 0,1-1 128 16,5-3-128-16,-3 0 0 0,-2-1 0 0,-3 0 128 16,-1 1-128-16,-1-3 0 0,-1 1 0 0,0-4 0 0,-1-4 128 0,3 3-128 15,-1 2 128-15,3-3-128 0,3-3 0 0,-4-1 144 16,0 1-144-16,-2 0 0 0,-3-1 208 0,-3-3-64 15,1 0-16-15,2-2 0 0,-3-1-128 0,1-2 0 16,-2-2 0-16,2 1 0 0,-4 0 0 0,0 0 0 16,-3-5 0-16,3 3 0 0,5-2 128 0,-4 1-128 15,-1-1 0-15,0-1 128 0,1 2-128 0,-5-3 0 16,-2-2 0-16,-3-1 0 0,0-1 0 0,-2-3 128 16,-2-4-128-16,0 1 128 0,-3-2-128 0,0 2 192 15,-3-2-192-15,0 1 192 0,0 1 64 0,-3-1 32 16,0-2 0-16,-1 3 0 0,0-2 0 0,-3 1 0 0,0 3 0 15,-2 2 0-15,-2 2 160 0,-1 4 16 16,-5 5 16-16,0 2 0 0,-2 1-96 0,-5 3 0 0,-5 3-16 16,0 0 0-16,-1 1-368 0,0 3 144 0,-2 2-144 0,-3 1 0 31,-2 1-704-31,3 3-256 0,1 2-64 0,4 1 0 16,-1 1-1984-16,4 3-416 0</inkml:trace>
  <inkml:trace contextRef="#ctx0" brushRef="#br0" timeOffset="1979.604">8168 4846 11967 0,'0'0'1072'0,"-2"-6"-864"0,2 6-208 0,0 0 0 16,3-9 1760-16,-3 9 304 0,2-7 64 0,-2 7 16 16,0 0-1504-16,0 0-288 0,0 0-64 0,0 0-16 15,0 0 80-15,0 0 16 0,0 0 0 0,0 0 0 0,-7-4 0 0,0 4 0 16,0 2 0-16,-3 3 0 0,-3 0 16 15,-2 2 0-15,-3 0 0 0,1 2 0 0,-4 2 16 0,-1 2 16 16,-1 0 0-16,-3 0 0 0,1-2-32 0,1 2 0 16,-5 0 0-16,1 5 0 0,-3 0 0 0,-1 0-16 15,-1 0 0-15,2 1 0 0,3-2 96 0,-1 1 32 16,-1-6 0-16,1 2 0 0,3 6-80 0,0-4-16 16,1 0 0-16,3 0 0 0,1 2-192 0,1 0-32 15,0-3-16-15,1-1 0 0,1-1-160 0,0 1 0 16,3-1 0-16,-1-2 128 0,0-3-128 0,-1 0 160 15,2 1-160-15,1 0 160 0,-1-2-32 0,4-2 0 16,-2 2 0-16,3-3 0 0,2 0 64 0,-1 0 0 16,0-1 0-16,3-1 0 0,6-2-32 0,-3 7 0 0,3-7 0 0,0 0 0 15,0 0 16-15,0 0 0 16,0 0 0-16,0 0 0 0,4 10-176 0,3-1 192 0,-7-9-192 16,12 7 192-16,3 1 0 0,4 1 0 0,0 0 0 0,3-4 0 15,1-2 112-15,0 3 16 0,3 2 16 0,2 0 0 16,-1 1-80-16,3-2-32 0,2-1 0 0,2 2 0 15,-1 2-96-15,1 0 0 0,-1-1-128 0,-1-2 192 16,-1-1-192-16,-2-1 0 0,-3 1 128 0,-2-2-128 16,-2 0 0-16,-2 0 128 0,-4 3-128 0,0-3 0 15,-4 0 0-15,1-1-128 0,-5 1-16 0,-8-4 0 16,10 1-2144 0,-10-1-416-16,0 0-96 0</inkml:trace>
  <inkml:trace contextRef="#ctx0" brushRef="#br0" timeOffset="3245.448">18644 4852 15663 0,'0'0'688'0,"0"0"144"0,-5-8-656 0,5 8-176 0,0 0 0 0,-6-4 0 16,1 0 624-16,5 4 80 0,-1-9 32 0,1 9 0 16,0 0-528-16,0 0-208 0,0 0 176 0,0 0-176 15,-7-5 368-15,7 5-32 0,0 0 0 0,0 0 0 16,0 0 368-16,0 0 80 0,0 0 16 0,0 0 0 15,0 0-192-15,0 0-32 0,0 0-16 0,0 0 0 0,0 0-208 0,6 10-32 16,-2-2-16-16,4 0 0 0,1 1 64 0,3 0 16 16,-1 0 0-16,3 1 0 0,1 0-128 0,2 2 0 15,2 4-16-15,-3-2 0 0,1 1-80 0,0 1-16 16,2-1 0-16,2 2 0 0,-1 2-16 0,-2 2-128 16,2-3 192-16,1-1-64 0,-1 2 0 0,1 1 0 15,1-4 0-15,0 2 0 0,3-4 0 0,-1 1-128 16,-1-2 192-16,-1 0-64 0,3 1 32 0,-3-2 0 15,0-2 0-15,-2 0 0 0,1-2-32 0,0-1 0 16,-4-4 0-16,-2 1 0 0,1-3 80 0,-2 2 16 16,1 1 0-16,-3 1 0 0,0-5 96 0,-1 0 32 15,0 0 0-15,-3 0 0 0,2 2-160 0,-2-1-16 16,-8-1-16-16,10 1 0 0,-10-1-160 0,8 3 0 16,-8-3 0-16,8 3 128 0,-8-3-128 0,0 0 0 0,0 0 0 0,0 0 0 15,0 0 0-15,0 0 0 0,0 0 128 0,0 0-128 16,0 0 128-16,0 0 0 0,0 0 0 0,0 0 0 15,0 0 48-15,0 0 0 0,-9 6 0 0,-1-5 0 16,-1-1-16-16,-1 1 0 0,-3 1 0 0,0 2 0 16,-2 1 32-16,-2 4 16 0,0 0 0 0,-6 3 0 15,2 0-32-15,-4 2-16 0,-3 2 0 0,-2 2 0 16,-1 4-160-16,-2 1 0 0,2 2 144 0,1-5-144 16,1-2 0-16,0-3 144 0,2 2-144 0,-1-2 0 15,3 1 352-15,-4-1-32 0,1 1-16 0,-2-3 0 16,1-3 96-16,4 2 32 0,3 2 0 0,-1-1 0 15,-1-1-240-15,3-1-64 0,0-1 0 0,4 2 0 0,3 0-128 16,1 1 0-16,2-1 0 0,4-2 0 16,4-5-1216-16,5-5-208 0,0 10-48 0</inkml:trace>
  <inkml:trace contextRef="#ctx0" brushRef="#br0" timeOffset="6833.499">14313 8700 21535 0,'0'0'960'0,"0"0"192"0,0 0-928 0,0 0-224 0,0 0 0 0,-8 0 0 15,8 0 272-15,-9 4 16 0,-2 3 0 0,0 1 0 16,0-1-288-16,-3 3 0 0,-3 3 128 0,-1 1-128 16,-2 1 224-16,0 2-16 0,-2-2 0 0,-2 4 0 0,-3-3-16 0,0 1-16 15,-1-1 0-15,-1 3 0 0,-3 0 16 0,1-3 16 16,0-3 0-16,0 3 0 0,2 0 16 0,1-2 0 15,1-4 0-15,4 0 0 0,1 3 144 0,3 0 16 16,1-1 16-16,4-4 0 0,4-2-64 0,10-6-16 16,0 0 0-16,-3 9 0 0,2 1 0 0,4-2 0 15,-3-8 0-15,9 9 0 0,3-1-192 0,-2-1-128 16,2-3 160-16,1-1-160 0,3-1 192 0,-1 4-48 16,1 4-16-16,2-5 0 0,2-5-128 0,1 0 0 15,-3 3 0-15,3 0 0 0,0-1 128 0,-3-4-128 16,-2-1 0-16,2 1 128 0,0 5-128 0,-4-1 0 15,-3 0 0-15,0-2 0 16,2-2-336-16,-1 2-112 0,-1 2 0 0,2 0-16 16,-2-2-1696-16,-1 2-336 0,-4 2-64 0,-6-4 0 0</inkml:trace>
  <inkml:trace contextRef="#ctx0" brushRef="#br0" timeOffset="7101.438">13735 8990 19695 0,'-11'0'864'0,"11"0"192"0,0 0-848 0,0 0-208 0,0-8 0 0,0 8 0 16,0 0 672-16,0 0 96 0,10 2 0 0,0 0 16 16,1-3-240-16,3 0-48 0,-2-1-16 0,4 2 0 15,2 2 160-15,3-2 48 0,5-2 0 0,-1-1 0 0,2 3-128 0,4 0-32 16,4-1 0-16,3 1 0 0,1 4-320 0,2-4-64 15,1-4-16-15,-4 0 0 0,2-4-128 0,-4 4 0 16,-2 2 0-16,1-1 0 0,-1 1 0 0,-4 0 0 16,-3 0 0-16,0 2 0 15,0-4-1600-15,-4 3-192 0,-2 1-32 0,-1-1-16 0</inkml:trace>
  <inkml:trace contextRef="#ctx0" brushRef="#br0" timeOffset="7974.68">15197 8558 20271 0,'-3'-11'896'0,"3"11"192"0,-1-5-880 0,1 5-208 0,-5-10 0 0,4 4 0 15,1 6 224-15,0 0 0 0,0 0 0 0,-1-8 0 0,1 8-224 0,0-8 0 16,1 0 0-16,0 1 0 0,-1 7 400 0,0 0-16 15,6-8 0-15,-6 8 0 0,0 0 272 0,0 0 48 16,5-7 16-16,-5 7 0 0,0 0-288 0,9 1-64 16,-9-1-16-16,7 8 0 0,0 1-48 0,-1 4-16 15,2 3 0-15,-2 6 0 0,-1 4 32 0,2 1 0 16,1 4 0-16,1 4 0 0,-4 5-64 0,3-1-16 16,-1-2 0-16,-1 1 0 0,-1 3 16 0,0 3 0 15,1 2 0-15,0-2 0 0,3-7-256 0,-1 0 0 16,-2-1 0-16,2-5 0 0,0-7 0 0,-1-1 0 15,2-1 0-15,0-3 0 0,1-3 208 0,-1-1 0 16,3-2 0-16,1-4 0 0,-1-4 176 0,-3-1 48 16,0 1 0-16,-1-3 0 0,3-5 16 0,0-2 0 15,0-1 0-15,0-2 0 0,2-4-112 0,-1-3-16 16,1-4 0-16,-1-1 0 0,0-1-128 0,1-4-16 0,0-5-16 16,2-2 0-16,-1-1-160 0,-2 0 160 0,1 0-160 0,2-1 160 15,1-3-160-15,1 2 0 0,-2 0 0 0,4-1 128 16,-1-2-128-16,3 2 0 0,-1 1 0 0,1 2 0 15,0-1 0-15,0 3 0 0,-1 2 0 16,-1-1 0-16,2 2 128 0,0 3-128 0,0 1 128 0,-2 4-128 16,-2 0 0-16,-1 5 0 0,-2-3 0 0,-2 3 0 15,-1 3 0-15,0 1 0 0,-3 1 0 0,1 2 0 16,-5 1 0-16,2 1 0 0,-6 6 0 0,5-5 0 16,-5 5 0-16,0 0 0 0,0 0-144 0,0 0 144 15,0 0 0-15,0 0-160 0,0 0 160 0,0 0-128 0,0 0 128 16,0 0-192-16,0 0 192 0,0 0-192 0,-10 0 192 15,1 2 0-15,0 0 0 0,-4 2 0 0,0 1 0 16,-4-1 0-16,-3 1 0 0,-3 1 0 0,-3 0 0 0,-2-1 0 16,-4 0 0-16,0 1 128 0,-4 0 0 15,2-1 0-15,1 0 0 0,-1-2 0 0,-2 2 64 0,0 1 0 16,0-2 16-16,-2 2 0 0,-1 3-16 0,-1-1-16 16,2-1 0-16,1 2 0 0,2-3-16 0,2 3 0 15,0-4 0-15,3 2 0 0,4 2-160 0,3-1 0 16,0-3 0-16,4 0 128 0,4-1-128 0,2 0 0 15,5 0 0-15,8-4-176 16,0 0-2048-16,0 0-400 0</inkml:trace>
  <inkml:trace contextRef="#ctx0" brushRef="#br0" timeOffset="8672.892">14242 10326 28959 0,'-13'-2'1280'0,"6"4"272"0,3 2-1232 0,-4 3-320 0,1-1 0 0,-3 5 0 15,-3 4-256-15,-4 2-96 0,-2 2-32 0,-2 1 0 16,-5 0 96-16,1 1 16 0,1-1 0 0,-6 2 0 16,-1 2-48-16,-1-1 0 0,1-2 0 0,-1-3 0 15,1 2 320-15,-2-2 0 0,1-2 0 0,1-2 0 16,1 0 256-16,3-1 16 0,0-1 0 0,2-2 0 15,1-1 160-15,6-2 16 0,5-1 16 0,2 0 0 16,0-1 16-16,11-5 0 0,0 0 0 0,0 0 0 0,0 0 144 16,0 0 16-16,0 0 16 0,0 0 0 0,15 4-352 0,5 0-80 15,1-4-16-15,4 1 0 0,1 1-208 0,1-1 0 16,1-1 0-16,1 0 0 0,-2 1 0 0,0 1 0 16,-1 2 0-16,1 0 0 0,-2 1 0 0,3 0 0 15,-2-1 0-15,1 0 0 0,-3-1 0 0,0-1 0 16,-3 1 0-16,0-2 0 15,0-2-512-15,-4 1 0 0,2 1 0 0,-2-1 0 16,-3 0-1728-16,-2 0-352 0,-1-1-64 0</inkml:trace>
  <inkml:trace contextRef="#ctx0" brushRef="#br0" timeOffset="8915.653">13779 10698 27647 0,'0'0'1216'0,"-5"-5"256"0,5 5-1168 0,0 0-304 0,0 0 0 0,0 0 0 16,5-5 864-16,3 1 112 0,4 3 32 0,0 2 0 15,7-2-768-15,1 4-240 0,2-1 128 0,5 0-128 16,4-1 0-16,2 0 160 0,1 1-160 0,3 2 128 16,3-4-128-16,-2 3 0 0,0-2 0 0,-1 0 0 15,1-1 0-15,-2 1-176 0,0 0 16 0,-1 0 0 31,0-1-528-31,-1-1-96 0,0 0-32 0,0-1 0 0,0 0-1888 16,1-1-384-16</inkml:trace>
  <inkml:trace contextRef="#ctx0" brushRef="#br0" timeOffset="9236.503">15374 10240 1839 0,'0'0'160'0,"0"0"-160"15,-4-4 0-15,4 4 0 0,0 0 7312 0,0 0 1440 16,1 12 272-16,0 3 64 0,0 2-7328 0,0 7-1472 16,0 6-288-16,-1 1 0 0,-2 1 0 0,1 0 0 15,-1 2-144-15,-2 2 144 0,-2 1 0 0,-1-1 0 0,3-2 0 0,-2 0 0 16,-1 3 0-16,-1-1 0 0,0-2 0 0,-1-1 0 15,1 0 0-15,0-3 0 0,0-4 0 16,3-4 0-16,0-3 0 0,1-3 0 0,0 0 0 0,-1-4 0 31,2-2-480-31,3-10-32 0,0 0-16 0,-1 9 0 16,1-9-2576-16,0 0-512 0</inkml:trace>
  <inkml:trace contextRef="#ctx0" brushRef="#br0" timeOffset="9512.999">15241 10405 24879 0,'-3'-15'1088'0,"1"5"256"0,0 0-1088 0,7 0-256 15,1 0 0-15,5 3 0 0,4 0 2368 0,3 1 400 16,3 2 96-16,6-1 16 0,2 1-2320 0,6 1-560 15,5-4 0-15,2 1 0 0,1-1 0 0,1 1 0 16,0-2 0-16,2 1 0 0,1 0 0 0,-1 1 0 16,-4 0 0-16,0 1-128 15,1 0-432-15,-3 3-80 0,-7-1 0 0,-4 0-16 16,0-1-928-16,-6 2-176 0,-2 2-32 0,-4 0-16 16,-4 0-1712-16,-2 1-320 0,1 1-80 0,-12-2-16 0</inkml:trace>
  <inkml:trace contextRef="#ctx0" brushRef="#br0" timeOffset="9734.382">15111 10632 29487 0,'-7'0'2624'0,"7"0"-2112"0,0 0-512 0,0 0 0 16,0 0 1760-16,12-3 240 0,3 2 48 0,2 0 16 15,2-1-1872-15,6-1-384 0,1-1-80 0,10-1-16 16,6-2 64-16,6-4 16 0,5-2 0 0,4 2 0 0,1 1-160 16,-1 0-16-16,-3-1-16 0,0-2 0 15,0 0 144-15,-4 3 48 0,-4 5 0 0,1-1 0 16,-6-1-512-16,-1 1-112 0,-5-1 0 0,-3 3-8432 16,-4 1-1680-16</inkml:trace>
  <inkml:trace contextRef="#ctx0" brushRef="#br0" timeOffset="10137.835">15123 10031 31327 0,'-7'0'2784'0,"7"0"-2224"0,-7-5-560 0,7 5 0 16,0 0 416-16,0 0-32 0,0 0 0 0,11-2 0 15,3 1-256-15,5 0-128 0,4-1 0 0,5 1 128 16,7-1-128-16,4 0 192 0,5-5-192 0,6 0 192 16,4 1-192-16,0 0 192 0,1 1-192 0,2-1 192 15,1-1-192-15,2-3 0 0,-1-2 0 0,5-1 128 16,3 2 160-16,-1 0 32 0,-6-1 0 0,0 5 0 15,0 3 160-15,2-1 32 0,1-2 16 0,-2 1 0 16,0 0-16-16,-6 3-16 0,-5-3 0 0,-3 4 0 16,-6-1-176-16,-4 0-16 0,-7-2-16 0,-3 2 0 0,-5 2-288 15,-5-3 128-15,-4-2-128 0,-5 3 0 0,-8 3 256 16,0 0-64-16,-6-10-16 0,-4 1 0 0,-6 0-176 0,-6 0-176 16,-2-1 48-16,-4-2 0 15,-1 0-1472-15,-5-1-304 0,-3-1-48 0,-4-3-8688 16,-5-2-1744-16</inkml:trace>
  <inkml:trace contextRef="#ctx0" brushRef="#br0" timeOffset="11340.666">2059 2119 26719 0,'0'0'2368'16,"0"0"-1888"-16,0 0-480 0,0 0 0 15,8-5 0-15,3 2 0 0,0 1 0 0,5 0 0 16,-1-1 256-16,4 2-64 0,1 1 0 0,4 0 0 0,6 0 240 0,1 2 32 16,0 2 16-16,1-2 0 0,1 0-112 0,1 1-32 15,1 1 0-15,2-1 0 0,-2 0-336 0,5 1 144 16,-3-1-144-16,5-1 0 0,-2-2 0 0,3 1 0 15,0 0 0-15,1 0 0 16,-2-1-432-16,0-1-192 0,-1-1-32 0,3-1-7984 16,3-3-1600-16</inkml:trace>
  <inkml:trace contextRef="#ctx0" brushRef="#br0" timeOffset="11713.091">4706 1838 16575 0,'0'0'736'0,"0"0"160"0,0 0-720 0,0 0-176 0,0 0 0 0,0 0 0 15,0 0 1264-15,0 0 208 0,0 0 64 0,0 0 0 16,0 0-1200-16,12 6-336 0,-1-2 144 0,1-1-144 0,2-4 304 0,1-1-16 16,0 1 0-16,3 0 0 15,1 1 144-15,3 1 16 0,1 0 16 0,3-1 0 0,2 0-160 0,3 0-48 16,2 0 0-16,1 2 0 0,-1-1-256 0,0 2 0 15,0-1 128-15,2 1-128 0,-1 0 0 0,2-2 0 16,2 3 0-16,-1-2-144 0,3 1-176 0,-2 1-16 16,4-2-16-16,1 3 0 15,-2 5-672-15,0 1-144 0,1 0-32 0,-2-5 0 0</inkml:trace>
  <inkml:trace contextRef="#ctx0" brushRef="#br0" timeOffset="12137.933">8255 1921 13823 0,'-5'-14'608'0,"5"14"128"0,0 0-592 0,0 0-144 0,0 0 0 0,0 0 0 0,0 0 1808 0,13 0 336 15,0 2 64-15,4-1 16 0,5-1-1040 0,6 0-208 16,4 0-32-16,5 0-16 0,6-1 64 0,7 1 16 16,2 1 0-16,4 1 0 0,3 4-464 0,0 3-96 15,3-1 0-15,-1 0-16 0,4-6-432 0,6 2 0 16,5 6-192-16,-3 1-13200 0</inkml:trace>
  <inkml:trace contextRef="#ctx0" brushRef="#br0" timeOffset="12997.928">8176 11187 9215 0,'-8'-5'816'0,"8"5"-656"15,0 0-160-15,0 0 0 0,0 0 2832 0,0 0 544 16,12-5 96-16,3 5 32 0,2 0-2384 0,3 4-480 16,2-4-80-16,3-2-32 0,4 2-112 0,0 2-32 15,2-2 0-15,1 0 0 0,0 0-256 0,3 0-128 0,3 0 0 0,-2 0 128 16,0-2-128-16,0 0 0 0,1 1 0 0,-2 0 0 31,-1 1-1408-31,-2 0-304 0</inkml:trace>
  <inkml:trace contextRef="#ctx0" brushRef="#br0" timeOffset="13489.761">10418 11204 3679 0,'0'0'320'0,"0"0"-320"15,-6 3 0-15,-4-2 0 0,1-1 2352 0,0 0 400 16,9 0 64-16,-7 0 32 0,7 0-1696 0,-8 0-352 0,8 0-64 16,0 0-16-16,0 0 224 0,0 0 32 0,0 0 16 0,0 0 0 15,0 0 48-15,12 0 16 0,-2 3 0 0,5-3 0 16,6-3-160-16,2 1-16 0,4 1-16 0,2 0 0 15,1 0-416-15,1-1-64 0,0 1-32 0,1 1 0 16,1 3-352-16,2-1 128 0,4-1-128 0,-3-2 0 16,1-3-192-16,0 3-128 0,-2 2 0 0,0-1-16 31,0-1-2288-31,-3-1-464 0</inkml:trace>
  <inkml:trace contextRef="#ctx0" brushRef="#br0" timeOffset="13932.44">12022 11293 20271 0,'0'0'896'0,"0"0"192"0,0 0-880 0,10-5-208 0,2 1 0 0,8 3 0 15,6 1 2320-15,7 0 432 0,7-1 64 0,11 2 32 16,7 1-1968-16,5 2-400 0,0-1-80 0,4-3-16 16,3 0-384-16,4 0 0 0,-3 2 0 0,-1-1 0 15,-3-1-464-15,3-1-176 16,-2-2-48-16,0 3-12816 0</inkml:trace>
  <inkml:trace contextRef="#ctx0" brushRef="#br0" timeOffset="21077.198">12692 14796 19343 0,'0'0'1728'0,"0"0"-1392"0,0 0-336 0,0 0 0 15,0-7 528-15,0 7 48 0,0 0 0 0,-1-7 0 16,1 7-400-16,0 0-176 0,0-7 160 0,0 7-160 0,0 0 336 0,0 0-16 15,-4-5-16-15,4 5 0 0,-7-6 0 0,2 2 0 16,-1 0 0-16,-3 0 0 0,0 1-176 0,-1-1-128 16,-2-2 192-16,-1 2-192 0,-2 0 208 0,0 1-64 15,-2-2-16-15,0-1 0 0,-3 1 32 0,-2-1 0 16,1 1 0-16,-1-2 0 0,-2-1 80 0,-3 1 16 16,-1-1 0-16,0 2 0 0,-5-1 80 0,-1-1 32 15,-2 0 0-15,1 2 0 0,-4-1-64 0,2 0-16 16,-1-1 0-16,0 0 0 0,-2 1-96 0,-1 1-32 15,-4 1 0-15,-1-2 0 0,-1-1-32 0,-5-1 0 16,-1 1 0-16,3 1 0 0,-2-3 32 0,1 0 0 16,0 1 0-16,-3-2 0 0,-2 1 96 0,-3 0 32 15,1-2 0-15,-1 3 0 0,-1 3-128 0,0-2-32 16,-3-1 0-16,-3 1 0 0,-2-1 0 0,-4-1-128 0,1-2 192 16,1 4-64-16,0 1-128 0,-2 0 0 0,-6-3 0 0,0 2 0 15,4 4 0-15,-1-2 128 0,-1-1-128 0,-3 2 0 16,-4 3 0-16,1 0 0 0,4 0 0 0,-2-1 0 15,-1 0 0-15,0 0 0 0,-2 1 0 0,1-1 0 16,-1 1 0-16,0 1 0 0,-2 1 0 0,-1-1 0 16,1-1 0-16,5 2 0 0,0-6 128 0,-1 3-128 15,1 1 0-15,0-3 0 0,0 3 0 0,-1-2 128 16,4-2-128-16,-1 0 0 0,-3-1 144 0,2 4-144 16,2 2 128-16,1-3-128 0,1 2 128 0,-1 1-128 15,-2 0 0-15,2 0 0 0,2 1 0 0,1 0 128 16,3 0-128-16,1 1 0 0,-1 1 0 0,-2 0 128 15,-3 2-128-15,3-4 0 0,3 0 0 0,0 2 0 16,-2 3 0-16,-1 0 0 0,2-1 0 0,0-1 0 0,6 1 0 16,1-2 0-16,0 0 0 0,0 0 0 0,0 1 0 0,-2-2 0 15,2-1 0-15,3 2 0 0,0 1 0 0,0-1 0 16,-3-1 0-16,-3 3 0 0,0 1 0 0,1 1 0 16,1-3 0-16,2 3 0 0,2-1 0 0,0 1 0 15,-5 1 0-15,2 1 128 0,3 1-128 0,1 3 0 16,3 1 0-16,-1-1-128 0,1-2 128 0,-1 0 0 15,-2-1 0-15,1 1 0 0,3 0 0 0,2 2 0 16,2 1 0-16,-2-1 0 0,2-1 0 0,-1-1 0 16,-4-1 0-16,6-1 0 0,1 2 0 0,-2 2 0 15,-1 1 0-15,4-2 0 0,0 0 0 0,2-3 0 16,0 0 0-16,-1 1 0 0,-3 1 0 0,4-1 0 0,1-2 0 16,1 2 0-16,2 1 0 0,2-1 0 0,2-3 0 15,3 1 0-15,-2-2 0 0,2 4 0 0,2 1 0 0,-1-1-128 16,-4-4 128-16,5 3 0 0,4 1 0 0,-2 1-128 15,0 0 128-15,2 1 0 0,3 0 0 0,0 2 0 16,1 1 0-16,2 2-160 0,1-1 160 0,2 0 0 16,0 3-160-16,1 0 160 0,-1-2-128 0,5 2 128 15,2-1-128-15,-1 0 128 0,-1-2-128 0,3 2 128 16,3-1 0-16,2-1-160 0,0 0 160 0,3 0 0 16,-1-1-192-16,4 1 192 0,2 0-192 0,3 1 192 15,0-2-192-15,3 1 192 0,1 2-192 0,0-2 192 16,1 0-128-16,1 0 128 0,1 0 0 0,3 2 0 15,1 2-176-15,1-1 176 0,1-1-160 0,3 2 160 16,1 1 0-16,2 0 0 0,3-1-128 0,-1 1 128 0,3 0 0 16,3-2 0-16,0-1 0 0,4 1 0 0,4 0 0 0,1 0 0 15,1-1 0-15,1 1 160 0,2-3-160 0,0 2 0 16,2-2 144-16,0 3-144 0,3 0 0 0,2 0 0 16,8-1 0-16,1-1 128 0,-3-2-128 0,4 3 0 15,1 2 0-15,2-1 128 0,4-1-128 0,0-1 0 16,1 1 128-16,-2-2-128 0,2-3 0 0,4 0 0 15,1-1 0-15,1 0 128 0,-2-2-128 0,0 0 0 16,-2-1 0-16,5-1 128 0,2 0-128 0,0 1 0 16,-2 0 0-16,1-1 0 0,1 1 0 0,1-4 0 15,2 2 0-15,1 0 128 0,0 3-128 0,-3-1 0 16,0-1 0-16,4 1 128 0,3-1-128 0,-2-2 0 16,1 4 0-16,0-3 0 0,4-2 0 0,1-1 128 15,2-1-128-15,-1 3 0 0,-3-3 0 0,5 2 128 0,5 0-128 0,-5-2 0 16,-6 0 0-16,4 0 128 0,1 3-128 0,1-4 0 15,2-2 0-15,-1 0 0 0,-3 1 0 0,3-3 0 16,5-1 0-16,-6-1 144 0,-6-2-144 0,1 1 0 16,1 0 128-16,-4-2-128 0,-1 0 0 0,-1 2 0 15,-3-1 0-15,4 0 0 0,-1-1 0 0,1 1 0 16,-3 1 0-16,2 0 0 0,0-4 128 0,4 3-128 16,3 0 0-16,-2 1 0 0,-5 0 0 0,2-2 0 15,0-1 0-15,1 1 0 0,0-2 0 0,-2 0 0 16,-3 2-256-16,-1-1 64 0,2-3 0 0,-2 4 0 15,-2 1 64-15,-3-1 128 0,-2-2-208 0,3 1 80 16,2 1 128-16,-2 1 0 0,-2 1 0 0,-4-1 0 16,-4-2 0-16,2 2 0 0,-1 2 0 0,-1 2 0 0,-2-1 0 15,-3-1 0-15,-2-2 0 0,-2 2 0 0,0 0 0 0,-1 1 0 16,2 1 0-16,1-4 128 0,-5-1-128 16,-2 2 128-16,-3-1-128 0,-3-1 128 0,-2 0-128 0,-2-1 176 15,1 0-176-15,1 0 192 0,-2 0-192 0,-3-1 192 16,2 2-192-16,0-2 192 0,-1-2-192 0,0 4 0 15,-7-3 0-15,1-1 0 0,-2-1 128 0,0 1-128 16,-3-2 0-16,1 1 128 0,-1 0 0 0,0-2-128 16,0-4 192-16,-3 1-64 0,0 2 96 0,0-3 16 15,-5-4 0-15,1-1 0 0,-2 0 160 0,-5 2 48 16,0 2 0-16,-4-3 0 0,0-4 64 0,-2 3 32 16,-2 0 0-16,-1 0 0 0,-2-2 32 0,-2 1 0 0,-2-1 0 15,-1 5 0-15,-1 0-176 0,-4 1-16 0,1 0-16 16,-3 2 0-16,-1 2-160 0,-1 2-16 0,2 0-16 0,-4-1 0 15,-1 2-176-15,-2-1 0 0,-4 2-160 0,1 0 160 32,-3 1-576-32,-1 0 0 0,-4 2-16 0,1 1 0 15,-3 1-2672-15,0 2-544 0</inkml:trace>
  <inkml:trace contextRef="#ctx0" brushRef="#br1" timeOffset="32757.92">1966 6052 3679 0,'-1'-12'320'0,"1"12"-320"16,0 0 0-16,6-5 0 0,2-1 3600 0,0 4 656 16,2-1 128-16,-1 2 32 0,1-2-3552 0,2 1-704 15,-1 0-160-15,0 0 0 0,-1 1 0 0,2 0 0 16,-3-4 0-16,3 3 0 0,1 1 176 0,2 1-32 16,2 0 0-16,0-1 0 0,1 0-16 0,3-2 0 0,3-2 0 0,5 4 0 15,0 2-128-15,4-1 160 0,0-2-160 0,1 2 160 16,3 2-16-16,-1-2 0 0,5 0 0 0,-1 0 0 15,2 0 176-15,1 0 48 0,2 3 0 0,1 1 0 16,3-1 176-16,-1 0 32 0,0-1 16 0,1 1 0 16,3-3-80-16,1 0-32 0,2-3 0 0,2 6 0 15,1 0-112-15,0 1-32 0,-6 0 0 0,2-2 0 16,2 0-80-16,0-1-32 0,-3 0 0 0,3 2 0 16,3 2-16-16,-5 0 0 0,0 1 0 0,-4-4 0 15,-1-1-48-15,0 1-16 0,-1 3 0 0,2-4 0 16,0 1-144-16,-3 0 0 0,0-3 144 0,-3 1-144 15,-5 1 0-15,1 0 144 0,-5-1-144 0,-2-1 0 16,-3-3 128-16,-2-1-128 0,1-1 0 0,-4 0 0 0,1 1 128 16,-4-2-128-16,-3 0 0 0,0 2 0 0,2 3 128 15,-3-1-128-15,-3-3 0 0,-2 4 0 0,-2 3 144 0,-1-1-144 16,-10 0 0-16,0 0 144 0,6-4 64 0,-6 4 16 16,0-8 0-16,0 8 0 0,0 0 208 0,-11-4 32 15,-5-5 16-15,-3 2 0 0,-1 3-288 0,-6 2-48 16,-1 0-16-16,-4-1 0 0,-4 1-128 0,0-1 0 15,-4-2 0-15,-1 3 0 0,0-1 0 0,-4 1 0 16,-5-1 0-16,1 1 0 0,-2 0 144 0,3 1-144 16,0-5 160-16,-3 2-160 0,3 0 160 0,-1 0-160 15,-3 1 160-15,-1 1-160 0,-6-4 128 0,2 5-128 16,1 3 0-16,-3-2 144 0,-1-3-144 0,0 2 0 16,-3 3 0-16,-5 1 0 0,-8 3 0 0,2 2 0 0,0 2 128 15,-2-2-128-15,-2 0 0 0,-1-1 0 0,-1-2 128 0,4 6-128 16,3 1 0-16,2-1 0 0,2-2 0 0,4-2 0 15,4-2 0-15,5 2 0 0,2 2 128 0,7-3-128 16,5-1 0-16,3-2 0 0,5-3 0 16,4 3 0-16,5 4 0 0,2-4 0 0,3 0 0 0,5-2 128 15,3-2-128-15,11 1 0 0,0 0 0 0,0 0 0 16,0 0 128-16,0 0-128 0,10-5 0 0,4 0 128 16,5 3-128-16,5-2-144 0,7-4 144 0,6 0-208 15,5 1 208-15,7 0 0 0,8 2-160 0,4 1 160 16,2 2 0-16,4 0-144 0,6-2 144 0,8 1 0 15,6 3 0-15,1 3 0 0,1-1 0 0,7 1 0 16,6 3 0-16,2-1 0 0,0 3-128 0,5-4 128 16,5-3 0-16,1 1 0 0,-3 2 0 0,1 0 0 0,3 2 0 15,-2 0 128-15,-3 1-128 0,0-1 144 0,-3-1-144 16,-2-2 0-16,-4 0 0 0,-3 2 128 0,-7-2-128 0,-4 2 0 16,-2-1 0-16,-7-2-10304 15,-4-2-2080-15</inkml:trace>
  <inkml:trace contextRef="#ctx0" brushRef="#br1" timeOffset="34982.378">10104 14768 14975 0,'0'0'656'0,"0"0"144"0,0 0-640 0,0 0-160 0,0 0 0 16,0 0 0-16,0 0 640 0,0 0 112 15,0 0 16-15,0 0 0 0,-6-5-128 0,1 0 0 0,5 5-16 0,-9-6 0 16,-1-1 272-16,0 1 48 0,2 2 16 0,-3-1 0 16,0 1 16-16,1 2 16 0,-2 1 0 0,2-1 0 15,1 0-256-15,-2 1-48 0,0 2-16 0,0 1 0 16,0-2-288-16,0 2-64 0,0-2-16 0,2 1 0 16,-2 0-48-16,1 1 0 0,0 1 0 0,0 1 0 15,-1-1-16-15,0-1-16 0,1-3 0 0,2 2 0 16,-1 5 32-16,0-2 16 0,0-1 0 0,0 2 0 15,2 0-80-15,-1 1 0 0,1-2-16 0,1 2 0 16,-2-2-176-16,2 6 128 0,-2 0-128 0,0 1 128 16,-1 0-128-16,2 2 0 0,-1 0 0 0,0 1 128 15,-1 2-128-15,1-1 128 0,0 2-128 0,-2-1 128 16,2 1 32-16,-2 0 0 0,1 2 0 0,0 0 0 0,0 1-32 16,1-1-128-16,1 1 192 0,-1 0-64 0,0 0-128 15,0 0 0-15,-3 0 0 0,3 1 0 0,0 0 0 0,2 0 0 16,0-1 0-16,-1-1 0 0,0-2 0 0,1 2 128 15,4 4-128-15,0-4 0 0,-4-3 176 0,3 0-48 16,0-2-128-16,1 0 192 0,2 1-192 0,3-2 128 16,-1 0-128-16,-1 0 0 0,-2 0 128 0,1-1-128 15,3-1 0-15,0 0 0 0,2 0 128 0,-3 0-128 16,1-2 0-16,2 0 144 0,0 0-144 0,-1 0 0 16,0-1 0-16,3 1 0 0,-1 0 0 0,2-2 0 15,-8-7 0-15,8 6 0 0,1 1 0 0,-1-2 0 16,1 1 128-16,1-2-128 0,0 1 0 0,0-2 0 0,-2-1 0 15,1 0 128-15,1-2-128 0,-1 0 0 0,1-1 0 16,0 0 0-16,1-1 128 0,0 0-128 0,0-2 0 16,0 2 128-16,0-1-128 0,1-1 0 0,-2-2 0 0,2 1 0 15,0-1 0-15,1 2 128 0,1-2-128 0,-1 1 0 16,-2-3 0-16,1-1 0 0,1 0 0 0,2-1 0 16,1 3 0-16,-1-2 0 0,2-1 0 0,-1 0 0 15,2 1 0-15,-2-3 0 0,0 0 0 0,-1 1 0 16,-1 0 0-16,2 1 0 0,-1 0 0 0,-1 0 0 15,0-1 128-15,-1-1-128 0,-4-2 0 0,0 1 128 16,1 2-128-16,0-2 0 0,0-3 0 0,0 1 0 16,0-1 0-16,1 0 0 0,-3-1 128 0,0 1-128 15,-1 1 0-15,1 0 0 0,-4 1 0 0,3 0 128 16,-2-2-128-16,0 1 0 0,-3-1 0 0,0 1 128 16,1 0-128-16,0-1 0 0,-3 0 144 0,0 0-144 0,-2 1 0 15,1 0 128-15,-2-2-128 0,1 1 0 0,-1 0 0 16,0 1 128-16,1 0-128 0,1 0 0 0,-3 0 0 0,0 1 0 15,-1 2 0-15,2-1 128 0,-3-2-128 0,-1 0 0 16,0 3 0-16,0 1 0 0,3 0 0 0,-4 3 144 16,3 0-144-16,-4 0 0 0,0-2 128 0,-1 4-128 15,1-2 0-15,0 2 0 0,1 1 128 0,-1 2-128 16,-2-1 0-16,2 2 0 0,0 1 128 0,-2 0-128 16,-4 0 0-16,2 1 0 0,2 0 0 0,-1 2 0 15,-1-1 0-15,-1 1 0 0,-2-1 0 0,4 2 0 16,4 0 0-16,-3 1 0 0,-3-1 0 0,1 0 0 15,2 0 0-15,-2 0 0 0,-1 0 0 0,2-1 0 16,0 0 0-16,2 4 0 0,-3 0 0 0,2 2 0 0,0-3 0 0,1 2 0 16,-2-3 0-16,1 4 0 0,1 2 0 15,-2 1 0-15,1 1 0 0,0 0 0 0,0-2 0 16,-3 2 0-16,1 1 0 0,-1-1 0 0,2-1 0 0,0 3 0 16,0 1 0-16,1 3 0 0,0 0 0 0,-1 2 0 15,-2 0 0-15,0 1 0 0,2 2-128 0,-2 0 128 16,-3 0 0-16,2 2 0 0,0 1 0 0,3 1 0 15,2 2 0-15,-2 2 0 0,0-1 0 0,0 1 0 16,2-1 0-16,-2-1 0 0,1-3 0 0,3-2 0 16,1 0 0-16,1-1 0 0,1 2 0 0,1-4 0 15,3-3 0-15,1 1-144 0,1-1 144 0,3-2 0 16,0-1 0-16,2 3-128 0,-1-3 128 0,3 2 0 16,1-1 0-16,-1 1 0 0,3-2 0 0,-1 0-128 0,1-2 128 0,0 0 0 15,1 0 0-15,-1-2 0 0,2-1 0 0,0-1 0 16,-1-5 0-16,2 4-128 0,-2-1 128 0,3-2 0 15,0 0 0-15,-1-3 0 0,-1-2 0 0,1-1 0 16,-1 0 0-16,1-3 0 0,2-1 0 0,-1-3 0 16,0 0 0-16,2-2 0 0,-1-2 0 0,3-2 0 15,1 0 0-15,0-2 128 0,-3 1-128 0,3 0 0 16,2 0 0-16,-2 0 0 0,-3-2 0 0,3 1 0 16,3-2 0-16,0 1 0 0,3-1 0 0,-1 2 0 15,-3-3 0-15,0 2 0 0,-1-1 0 0,-1-1 144 16,0-1-144-16,-3-1 0 0,-1-3 128 0,-1 0-128 15,-1-1 0-15,-1-2 0 0,1-1 160 0,-2-2-160 16,-3 1 128-16,-1 1-128 0,3 1 128 0,-4 0-128 16,-3-2 0-16,2 1 128 0,-4-1-128 0,0 4 160 0,-3 2-160 0,-1-1 160 15,0 1-16-15,-4 1 0 0,2 4 0 0,-1 1 0 16,-2 0 112-16,0 0 32 0,-3 1 0 0,0 0 0 16,-1 0-64-16,-3 1-16 0,-2 4 0 0,-2 0 0 15,-3 1-208-15,-2 2 128 0,-3-2-128 0,-3 3 0 31,-1 3-256-31,2-1-128 0,1 1-48 0,-1 1 0 16,0-3-672-16,5 1-144 0,1 0-32 0</inkml:trace>
  <inkml:trace contextRef="#ctx0" brushRef="#br1" timeOffset="36776.87">13547 5713 12031 0,'0'0'528'0,"0"0"112"0,-4-6-512 0,4 6-128 0,0 0 0 0,0 0 0 16,-7-5 496-16,7 5 64 0,-8-4 16 0,8 4 0 16,-6-4-272-16,6 4-48 0,-8-4-16 0,8 4 0 15,-7-3 32-15,7 3 16 0,-9-2 0 0,9 2 0 0,0 0 256 16,0 0 48-16,0 0 16 0,0 0 0 0,0 0-192 0,0 0-32 15,0 0-16-15,0 0 0 0,0 0 16 0,0 0 16 16,0 0 0-16,9-1 0 0,-1-1 144 0,2-1 32 16,2 3 0-16,0 0 0 0,1 0 64 0,8 0 0 15,5 3 16-15,2-1 0 0,3-1-80 0,1 3-32 16,0 0 0-16,2-2 0 0,2-2-208 0,1 0-32 16,0-1-16-16,1 2 0 0,5 3-144 0,2-1-16 15,1 1-128-15,0 0 192 0,-1 1-192 0,0-1 0 16,1-1 128-16,3 1-128 0,-1 0 0 0,3 0 0 15,0 1 0-15,3-2 0 0,2 1 0 0,-1 4 128 16,-2 2-128-16,0-3 0 0,0-5 0 0,1-1 128 16,2-2-128-16,0 4 0 0,0 5 0 0,-2-2 0 15,1-1 128-15,-4-1-128 0,-1 0 0 0,1-1 0 16,-1 1 0-16,3-3 0 0,2 0 192 0,-3 4-48 0,-2 1-16 0,1 1 0 16,-4-6 48-16,0 4 0 0,0 2 0 0,0-2 0 15,0-2-176-15,1-1 0 0,-2 1 144 0,-1-1-144 16,1 1 0-16,-6 0 0 0,-2 0 0 0,-3 0 0 15,-2-1 0-15,-1-1 128 0,1-2-128 0,1 2 0 16,-2 2 0-16,0-1 144 0,-1 0-144 0,1-2 0 16,0-4 176-16,-3 3-176 0,2 1 160 0,-2-1-160 15,-4-1 160-15,0 3-160 0,0 2 160 0,-1-1-160 16,-1 1 0-16,-1-4 128 0,-1-3-128 0,0 3 0 16,-4 2 0-16,0 0 0 0,-2-2 128 0,-2 1-128 15,-4 4 0-15,1-4 0 0,1-3 0 0,-3 2 0 16,-8 1 240-16,9-3-48 0,-3-3-16 0,-6 6 0 0,0 0 0 15,0 0 0-15,0 0 0 0,0 0 0 0,0 0 0 16,0 0 0-16,0 0 0 0,0 0 0 0,-6-1-176 0,6 1 128 16,-11-2-128-16,-1 1 128 0,-3 1-128 0,1 0 0 15,-1-1 0-15,-2-1 0 0,1-2 0 0,-4 0 0 16,-2 2 0-16,-2 1 0 0,-2-1 0 0,1-1 0 16,-5 2 0-16,-2 0 0 0,-5 0 128 0,-2-1-128 15,0-4 0-15,-1 4 128 0,-4 2-128 0,-1 1 0 16,-1 0 0-16,-1-2 0 0,-2-4 0 0,-5 0 0 15,-2 2 0-15,-4 0 0 0,-5-1 0 0,2 2 0 16,4 0 0-16,-3-1 0 0,-2-2 0 0,-1 0 0 16,-2-1 0-16,1 4 0 0,-1 3 0 0,2-1 0 15,2-2 0-15,-5-1 0 0,-1-1 128 0,0 2-128 16,1-1 0-16,1 0 128 0,2-2-128 0,-2 3 0 0,-5 0 0 16,2 1 0-16,-1 0 0 0,1 0 0 0,1-2 0 15,-1 1 0-15,1 0 0 0,-1 0 0 0,0-2 0 0,2 1 0 16,4 1 0-16,4 0 0 0,3-2 0 0,-2 0 0 15,1-1 0-15,3 0 0 0,2 2 0 0,1 0 0 16,1-1 0-16,2 1 0 0,5 0 0 0,3 0 0 16,-2 1 0-16,2 0 0 0,1-2 0 0,3 1 0 15,2 3 0-15,2 3 0 0,2-1 0 0,3-1 0 16,2-4 0-16,3-2 0 0,4 0 0 0,4 1 0 16,1 3 0-16,4 0 0 0,2-1 0 0,8 2 0 15,0 0 0-15,0 0 0 0,0 0 0 0,0 0 0 16,0 0 0-16,0 0 0 0,10 3 0 0,2-2 0 0,3-1-192 15,4 0 192-15,4-1-192 0,1 0 192 0,2 1 0 16,6 1 0-16,5 2 0 0,3-1 0 0,-1-1-128 16,1 3 128-16,2 2 0 0,3-3 0 0,2-1 0 0,2 2 0 15,3-1 0-15,5 3 0 0,5 2 0 0,1 0 0 16,-2-4 0-16,4 2 0 0,3-1 0 0,3 2 0 16,0 1 0-16,2-1 0 0,-4 1-144 0,4 0 144 15,4-2 0-15,0 1 0 0,0-5 0 0,-1 0 0 16,-3 3 0-16,2 1 0 0,2 2 0 0,2 0 0 15,4-2 0-15,-4 0 0 0,-3-3 0 0,2 1 0 16,1 1 0-16,3 1 0 0,0 2 0 0,-2 0 0 16,-4-4 0-16,0 2 144 0,0-2-144 0,0 2 0 15,1 4 0-15,-3-4 0 0,-6-1 0 0,-1-3 0 16,-3 0 0-16,0 6 0 0,-3-1 0 0,-2 0 0 16,-9-3 0-16,-4 1 0 0,-4-2 0 0,-7 3 0 0,-2-1 0 15,-4 1 0-15,-5-1-176 0,-4 1 48 0,-4 1 0 0,-3 1 0 31,-7 1-2016-31,-1 0-400 0</inkml:trace>
  <inkml:trace contextRef="#ctx0" brushRef="#br1" timeOffset="41099.511">23023 8314 2751 0,'0'0'256'0,"-8"6"-256"0,3 0 0 0,1-2 0 0,-3 2 3136 0,2-2 592 16,5-4 112-16,-6 6 32 0,0-1-2944 0,6-5-592 15,0 0-112-15,0 0-32 0,0 0 816 0,0 0 144 16,0 0 48-16,0 0 0 0,0 0-240 0,0 0-32 16,0 0-16-16,0 0 0 0,-6 6-80 0,6-6-32 15,0 0 0-15,0 0 0 0,0 0 0 0,0 0 0 16,0 0 0-16,-6-4 0 0,-1 0-272 0,7 4-48 16,-2-9-16-16,1 3 0 0,1 6-96 0,-2-9-32 15,-1-1 0-15,6 4 0 0,-3 6-80 0,2-9-32 16,0 1 0-16,2 0 0 0,3 3-48 0,-3-2-16 15,-4 7 0-15,9-5 0 0,1 0-160 0,0 1 0 0,-2-3 144 16,2 4-144-16,2 2 0 0,-1 0 0 0,0 0 0 0,0 2 0 16,-2 1 0-16,-1 2 0 0,1 3 0 15,-2 1 0-15,-3 0 128 0,1 1-128 0,-1 4 160 0,-3-1-160 16,-1 1 224-16,-1-1-48 0,0 0-16 0,-4 2 0 16,-2-1 16-16,-1 0 0 0,-1 2 0 0,0-3 0 15,1-2-16-15,-2-3 0 0,-2-1 0 0,2 1 0 16,-3-2 16-16,-1 3 0 0,1-4 0 0,1-1 0 15,2-3-16-15,-1-1 0 0,2-2 0 0,2 0 0 16,-1-3 96-16,1-3 0 0,3-3 16 0,0 0 0 16,1 0 64-16,3-2 16 0,3 0 0 0,1-2 0 15,-1-1-192-15,5 0-32 0,2 3-128 0,1-1 192 16,2 0-192-16,0 2 0 0,0-1 0 0,3 0 0 16,0-1 0-16,2 5 0 0,1 3 0 0,-4 3 0 0,0 1 0 15,-4 2 0-15,-1 1 0 0,1 4-160 0,-3 5 160 0,-6 2 0 16,-6 2 0-16,3-1 0 0,4 2 0 0,-3 2 128 15,-4-1-128-15,-2 3 176 0,-3 1-176 0,1-2 0 16,-2-3 144-16,-1 1-144 0,-3-4 144 0,2-1-144 16,1-3 192-16,1 1-192 0,-2-1 176 0,2-2-176 15,1-2 160-15,1-1-160 0,-3-5 176 0,3 0-176 16,2-2 192-16,2-3-192 0,0-2 256 0,1-2-64 16,-1-2-16-16,2-2 0 0,2 1 16 0,1-1 0 15,0 1 0-15,3 0 0 0,2-1-192 0,-1 0 0 16,0 2 144-16,2 3-144 0,-1 4 0 0,3 0 0 15,0 2 0-15,-1-1 0 0,-8 6 0 0,9 2 0 16,-1 4-144-16,-2 0 144 0,-6-6 0 0,5 11-144 0,-2 2 144 16,-3 2 0-16,-3 4 0 0,-2 0 0 0,0 2 0 0,-2 0 0 15,-2-3 0-15,-1-1 144 0,1 1-144 0,-2-1 128 16,0-4-128-16,1-1 128 0,-4-1-128 0,3-1 128 16,0-1-128-16,1-2 0 0,-2-3 144 0,2-4-144 15,2-4 144-15,-1-1-144 0,2-4 192 0,0-1-192 16,3-1 208-16,2-2-64 0,0-4-16 0,2 0 0 15,2-2-128-15,2-2 128 0,5 2-128 0,-2-1 128 16,3-2-128-16,5 2 0 0,0 0 0 0,-1 2 0 16,2 4 0-16,-1 4 0 0,2 4 0 0,-2-1 0 15,0 3 0-15,1 2-144 0,-6 5 144 0,1 3 0 16,-1 5-176-16,-3 2 176 0,-2 3-160 0,-2 1 160 16,-4 2 0-16,-5 1 0 0,-2 0-128 0,-3 1 128 0,0 2 0 15,-1-2 0-15,-2-3 0 0,0 0 0 0,0-3 0 16,1-3 0-16,-1-3 128 0,2 1-128 0,1-3 0 15,-1-3 128-15,1-4-128 0,3-1 0 0,-1-2 176 0,3-4-176 16,-1-3 160-16,4-2-160 0,1-2 128 0,2-3-128 16,3-2 0-16,2-3 144 0,1 1-144 0,2-1 0 15,1-1 0-15,3-1 0 0,-1 0 0 0,0 3 0 16,1 7 0-16,2 0 0 0,4-2 0 0,-1 3 0 16,1 3 0-16,0 6 0 0,0 3-176 0,0 3 176 15,-7-1-128-15,-1 5 128 0,-5 2-144 0,-2 4 144 16,-7 4-160-16,-1 1 160 0,-3 2-144 0,-2 0 144 15,-4-2-128-15,-2 3 128 0,0 1 0 0,-1-3 0 16,3-3 0-16,0-1 0 0,1-4 0 0,2-3 0 16,2-2 0-16,0 0 0 0,2-2 0 0,7-3 144 15,-8 1-144-15,8-1 0 0,-5-9 176 0,3 1-176 0,0 0 160 16,3-2-160-16,1-2 128 0,4-2-128 0,0-2 0 0,0 2 144 16,4 3-144-16,-3 0 0 0,3-1 0 0,-1 3 0 15,1 1 0-15,1 4 0 0,-3 3 0 0,-8 1 0 16,10 4-192-16,-10-4 192 0,6 11-160 0,-1-1 160 15,-3-1-160-15,-4 0 160 0,-1 0-160 0,-1 2 160 16,-2 0-160-16,0-2 160 0,0 0-160 0,2-2 160 31,-3-1-1344-31,7-6-192 0,0 0-16 0,0 0-10656 0,0 0-2128 0</inkml:trace>
  <inkml:trace contextRef="#ctx0" brushRef="#br1" timeOffset="44393.758">22975 7970 911 0,'0'0'0'0,"0"0"0"16,-4-7 0-16,-1 0 0 0,1 0 3968 0,4 7 720 16,-4-6 144-16,-3 0 32 0,0-3-3920 0,1 2-784 15,6 7-160-15,-8-9 0 0,0 2 304 0,2-1 80 16,3 2 0-16,-4 2 16 0,-1 1 208 0,8 3 32 15,-7-2 16-15,7 2 0 0,-9-4 64 0,0 2 16 16,-1 2 0-16,1 2 0 0,0 0-272 0,0 2-48 16,-7 0-16-16,3 2 0 0,1-1-144 0,-1 2-16 15,-3-1-16-15,2 3 0 0,1 2-16 0,1-1 0 16,-3-1 0-16,0 2 0 0,0 1 64 0,0 2 16 0,1 2 0 16,1-2 0-16,-2 1-32 0,3 1-16 15,2 0 0-15,-2 1 0 0,0-2 16 0,1 2 0 0,1 0 0 16,0 2 0-16,2 2-48 0,-3 1 0 0,1 0 0 0,2 2 0 15,-2-1-80-15,4 1-128 0,-3 2 176 16,3-2-176-16,1-4 128 0,0-1-128 0,1 1 0 0,3 1 0 16,1-1 0-16,1 1 0 0,0 0 0 0,2 1 0 15,2 1 0-15,0 0 0 0,-3-1 128 0,5-1-128 16,2-1 0-16,-1 2 0 0,-2-1 0 0,2-1 0 16,1-4 160-16,2-1-160 0,-1 1 128 0,1-1-128 15,0 2 144-15,-2-3-144 0,4-2 160 0,0-1-160 16,1 1 144-16,0-2-144 0,1 0 128 0,-1-1-128 15,-3 1 144-15,2-4-144 0,1 0 160 0,3-1-160 16,2 2 192-16,-1 0-64 0,-1 1-128 0,0-3 192 16,3-2-192-16,-2 3 128 0,-2 2-128 0,0-2 0 0,-1-3 144 15,-1 0-144-15,-1 1 128 0,0-2-128 0,0-3 208 0,-2 0-32 16,1-1-16-16,-1-1 0 0,1-2 32 16,-2-2 0-16,2 0 0 0,0 0 0 0,0-2-64 0,-2 0 0 15,1 0 0-15,0-2 0 0,-1-1-128 0,0-1 192 16,1-2-192-16,-1 3 192 0,1 1-192 0,0 0 0 15,-4-2 144-15,0 2-144 0,-1 2 0 0,-2 0 144 16,1 0-144-16,-3-1 0 0,1-1 128 0,0 0-128 16,1 2 0-16,0 3 0 0,-4 6 0 0,0 0 128 15,0 0-128-15,0 0 0 0,-4-8 0 0,4 8 0 16,0 0 0-16,0 0 0 0,-5-3 0 0,5 3 0 16,0 0-128-16,0 0 128 0,0 0-416 0,0 0 16 0,0 0 0 15,0 0 0 1,0 0-544-16,0 0-96 0,0 0-32 0,0 0-8528 0,0 0-1728 0</inkml:trace>
  <inkml:trace contextRef="#ctx0" brushRef="#br1" timeOffset="44934.209">22980 8688 24879 0,'-11'-3'2208'0,"3"3"-1760"0,-2 0-448 0,2 0 0 0,8 0 0 0,-8 3-192 15,1 0 0-15,7-3 16 16,-10 2-224-16,10-2-48 0,-7 4-16 0,7-4 0 0,0 0 656 0,0 0 144 16,0 0 32-16,0 0 0 0,0 0-32 0,4-7 0 15,-4 7 0-15,7-8 0 0,2-2-64 0,2 1-16 16,0-2 0-16,1 2 0 0,-1 1 176 0,3-1 16 16,0-1 16-16,2 2 0 0,1 1 128 0,2 1 32 15,1 0 0-15,2-2 0 0,-2 0-112 0,-1 1-32 16,-4 0 0-16,3 2 0 0,3-2-64 0,-2 4-16 0,-2-2 0 15,1 1 0-15,-1 1-48 0,0 2-16 0,-5 2 0 16,0 1 0-16,0 0 0 0,-4 4 0 0,-8-6 0 0,9 9 0 16,-2 2 48-16,1 5 16 0,-4 4 0 0,1 2 0 15,-3 1-80-15,2 2 0 0,-2 1-16 0,-2 2 0 16,0-1-176-16,0-2-128 0,0-2 192 0,0 1-192 16,-2 1 192-16,2-2-192 0,0-1 192 0,-2-2-192 15,-1-3 208-15,0-2-64 0,-1-1-16 0,1-2 0 16,1 1 0-16,-3-2-128 0,0 0 192 0,1-4-64 15,4-7-128-15,0 0 0 0,-9 0 0 0,2 4 0 16,7-4-2016-16,-9 1-288 16,3-2-48-16</inkml:trace>
  <inkml:trace contextRef="#ctx0" brushRef="#br1" timeOffset="48390.38">1192 17104 8287 0,'-15'-2'368'16,"7"0"80"-16,0-1-448 0,-1-1 0 0,4-3 0 0,2 1 0 16,2-1 2112-16,1 2 352 0,1-2 64 0,1 1 16 15,-1-1-1984-15,-1 7-400 0,4-9-160 0,-4 9 128 16,0 0 48-16,2-6 0 0,-2 6 0 0,0 0 0 0,0 0 32 0,0 0 16 15,0 0 0-15,0 0 0 0,0 0 336 0,0 0 64 16,0 0 16-16,7 7 0 0,-4 5-32 0,2-5 0 16,-5-7 0-16,0 0 0 0,9 9-160 0,1-3-16 15,0-1-16-15,0-2 0 0,0-1 176 0,1 0 48 16,4 1 0-16,1 0 0 0,-1 0-64 0,3 1 0 16,1-1 0-16,4-1 0 0,4-2-192 0,0 3-32 15,1 3-16-15,3-3 0 0,1-3-80 0,2 3-32 16,1 0 0-16,4-2 0 0,2-3-16 0,3 0 0 15,3-2 0-15,3 2 0 0,5 2 48 0,-2-2 16 16,0-5 0-16,2 4 0 0,3 2-16 0,4-3-16 16,3-3 0-16,1-1 0 0,2 1 0 0,-2 2 0 15,2-1 0-15,2 2 0 0,1 1 0 0,1-2 0 0,3 0 0 16,-2 1 0-16,-7 1-64 0,4 1-16 0,4 0 0 16,1-2 0-16,1 0-160 0,-2 1 0 0,-2-1 144 0,2 1-144 15,0-2 128-15,2 1-128 0,1 2 128 0,-1 0-128 16,-8-1 0-16,3 0 144 0,-1 1-144 0,4 0 0 15,1 1 160-15,0 0-160 0,-6 0 128 0,1 0-128 16,1 0 144-16,1-1-144 0,3-1 160 0,0 1-160 16,-4 2 208-16,2 0-48 0,1 0-16 0,-1-1 0 15,0-2-144-15,-2 1 192 0,0 5-192 0,-3-3 192 16,-3-3-192-16,3 2 0 0,3 2 0 0,-2-1 128 16,-1 0-128-16,-3 2 0 0,-2-2 0 0,2 0 0 15,4 0 0-15,-2 0 0 0,-1 0 0 0,-2 1 0 0,-3 2 0 16,0 0 0-16,-3-1 0 0,2 2 0 0,-1-1 0 15,1-3 0-15,-2-2 0 0,-1 2 0 0,-2 1 0 0,-5 0 128 16,1-1-128-16,2 3 0 0,0 0 0 0,1-1 0 16,-1 0 128-16,-1 0-128 0,-1 0 0 0,-4-1 0 15,0 3 0-15,0-1 0 0,0 1 0 0,-1 1 0 16,1-2 0-16,1 0 0 0,-1 1 0 0,-1 0 0 16,-2 1 128-16,-2-1-128 0,0 0 0 0,0 2 0 15,2 2 0-15,-4-1 128 0,2-3-128 0,2-1 0 16,1-1 0-16,1 1 0 0,2 4 0 0,-4-4 128 15,-5-3-128-15,2 0 0 0,2 2 128 0,-2 0-128 16,1-2 128-16,0-2-128 0,2-2 192 0,-2 1-64 16,1 2 0-16,0-2 0 0,-4 1 48 0,0 2 0 15,-1 5 0-15,2-4 0 0,0-2-176 0,0 1 0 0,1 0 0 16,0 0 0-16,-1 0 0 0,-1 1 0 0,-1 1 0 0,0 0 0 16,-2 0 0-16,-2 2 0 0,-1-2 0 0,2 1 0 15,1 0 128-15,-2-3-128 0,0-3 0 0,1 2 128 16,2 5-128-16,-2-1 0 0,-2-4 144 0,0 3-144 15,-2 2 144-15,1-1-144 0,-2-5 192 0,-1 2-192 16,-1 2 160-16,0-2-160 0,1 0 128 0,0 0-128 16,1 0 144-16,1 0-144 0,-2 0 160 0,1-2-160 15,-1 0 160-15,0 1-160 0,2-2 160 0,-1 0-160 16,-3 0 176-16,0 2-176 0,-2 1 192 0,1-3-192 16,-4-4 0-16,3 2 0 0,-1 0 0 0,0 2 0 15,-1 1 0-15,0-3 0 0,0-1 0 0,-1 4 0 16,-1 4 0-16,2-3 0 0,0-4 0 0,3 2 0 15,-3 2 0-15,1-2 0 0,1-1 0 0,-1 2 0 0,-2 0 0 0,2 0 0 16,-4 1 0-16,4-3 0 0,-5 2 0 16,1 0 0-16,0 0 0 0,-2-2 0 0,-2 1 0 0,1 0 0 15,-1-1 0-15,-1 2 0 0,1 0 0 0,-3 1 0 16,-3 0 0-16,-2 0 0 0,-8 1 0 0,0 0 128 16,7 0-128-16,-7 0 0 0,0 0 160 0,0 0-160 15,0 0 128-15,0 0-128 0,0 0 128 0,0 0-128 16,-11-4 128-16,-2 2-128 0,-1 0 0 0,0 0 0 15,-3 0 0-15,-2-1 0 0,0 1 0 0,-3 0 0 16,0 2-128-16,-6 0 128 0,-1 0 0 0,-2 0-176 16,-4 0 176-16,-4 0-128 0,-1 0 128 0,-4-2 0 15,-2-1 0-15,-2 1 0 0,-4 2 0 0,-1 3 0 0,-3-1 0 16,-4-1-128-16,-4 0 128 0,-4-1 0 0,-2 0 0 16,2 0-128-16,2 0 128 0,-4 0 0 0,-3 0 0 0,2 0 0 15,0 0 0-15,3 0 0 0,4 0 0 0,-4-1 0 16,-1 2 0-16,-3-2 0 0,-2-1 0 0,3 1 128 15,-1 0-128-15,2 3 0 0,-6 1-176 0,0 0 176 16,-2-2-128-16,1-1 128 0,2 3 0 0,-1-1-144 16,-3 0 16-16,0 0 0 0,0-1 0 0,2 0 0 15,4-1 0-15,-2 4 0 0,-3 0 0 0,4-1 0 16,3-3 128-16,0 0 0 0,2 0 0 0,2 3 0 16,0-1 0-16,0-2 0 0,-4 0 0 0,4 0 0 15,-1 3 0-15,4-4 0 0,0-2 0 0,-3 2 0 16,-2 3 0-16,2-2 0 0,1-2 0 0,0-2-128 15,0 1 128-15,-1 1 0 0,-1 0 0 0,-1-1 0 0,-4 3 0 16,7-1 0-16,6-1 0 0,5 1-128 0,-1-1 128 16,1 1 0-16,-3 0 0 0,4 1 0 0,2 0 0 0,-1-1 0 15,0-3 0-15,2 2 0 0,1 1 0 0,-1 1 0 16,-2 1 0-16,0-1 0 0,0 2 0 0,-1-1-128 16,-2-1 128-16,2 0 0 0,0 1 0 0,0-1 0 15,0-1 0-15,-1 1 0 0,0 1 0 0,-2-1 0 16,1-1 0-16,2-2 0 0,4 1 0 0,0 0 0 15,0 1 0-15,1-1 0 0,-1 2 0 0,2 0 0 16,-4 0 0-16,1 2 0 0,0-1 0 0,4-1 0 16,-1-3 0-16,0 6 0 0,-2 1 0 0,0 0 0 15,-1 1 0-15,-4-2 0 0,1-1 0 0,0 2 0 0,1 0 0 16,-1 0 0-16,0 0 0 0,-3 0 0 0,-5 1 0 16,1 0 0-16,2 1 0 0,3-1 0 0,3-2 0 15,0 4 0-15,-1 2 0 0,-2 0 0 0,-1-3 0 0,3 0 0 16,0-2 0-16,5 0 0 0,0 3 0 0,3-3 0 15,-1 1 0-15,4 1 0 0,1 0 0 0,-3-2 0 16,-2 2 0-16,1-3 0 0,4 4 0 0,0-2 0 16,4 0 0-16,1-2 0 0,2-1 0 0,3 1 0 15,1 2 0-15,-1-2 0 0,1-1 0 0,-2 1 0 16,3-2 0-16,1 1 0 0,1-1 0 0,8-1 0 16,1-2 0-16,5 0 0 0,3-1 0 0,1 0 0 15,4-1-1200-15,6 4-144 16,7-8-48-16,3 1-15248 0</inkml:trace>
  <inkml:trace contextRef="#ctx0" brushRef="#br1" timeOffset="51878.326">8981 16991 15663 0,'0'0'1392'0,"-5"-6"-1120"16,3-1-272-16,-2 1 0 0,4 6 352 0,0 0 16 15,-3-5 0-15,3 5 0 0,0 0 0 0,0 0 0 16,0 0 0-16,0 0 0 0,0 0-32 0,0 0 0 16,0 0 0-16,0 0 0 0,0 0 16 0,9 6 0 15,0 0 0-15,0 4 0 0,-2 2-80 0,-1-1-16 16,-1-1 0-16,2 2 0 0,2 3 16 0,3 2 0 16,0 0 0-16,5 1 0 0,2 0 32 0,1 3 0 15,2 1 0-15,0 1 0 0,0-3 16 0,-1 0 0 16,1 0 0-16,3 0 0 0,1-2-16 0,0 0 0 15,4-2 0-15,2 0 0 0,3-2-80 0,1 0-16 0,4 1 0 16,1-2 0-16,2 0 0 0,2 0 0 0,0-1 0 0,0 1 0 16,-3 0-208-16,4 1 128 0,0-1-128 0,5-1 0 15,0-1 0-15,6 0 128 0,-1 0-128 0,0 1 0 16,2-3 0-16,0-1 128 0,6-4-128 0,0 1 0 16,2-2 128-16,1 1-128 0,1 2 0 0,2-4 144 15,1-4-144-15,4 1 160 0,-1 2-160 0,0-2 160 16,-1-2-160-16,0-3 0 0,-5-2 144 0,4 1-144 15,1 0 128-15,0 0-128 0,-1 1 128 0,0-3-128 16,-1-2 0-16,3 0 144 0,4 2-144 0,0-1 0 16,0-2 128-16,0 1-128 0,0 1 0 0,2 0 0 15,3-1 0-15,-2-1 0 0,-1-2 0 0,1 1 0 16,4 3 0-16,1-1 0 0,0 0 0 0,-5 0 0 0,-3 0 0 16,1 0 0-16,5 0 0 0,-5 0 0 0,-6 1 0 0,-2-1 0 15,0-1 0-15,-3 0 0 0,-1 1 128 16,3 0-128-16,4 0 0 0,-3-1 0 0,0 2 128 0,-2-3-128 15,-1-4 144-15,3 1-144 0,0-1 0 0,0 1 0 16,-3-1 0-16,0 1 0 0,0-2 128 0,-2 0-128 16,1 0 0-16,2 0 144 0,-3 2-144 0,-3-1 0 15,-3-5 0-15,-1 5 0 0,3 1 0 0,-1 2 128 16,1 0-128-16,-4 0 0 0,2-1 0 0,-3 3 0 16,-1 1 128-16,-4-2-128 0,-1-3 0 0,2 0 0 15,2 0 0-15,-1 2 0 0,0 0 0 0,-5-1 0 16,-3-1 0-16,-4 1 128 0,1-3 0 0,1 5 0 15,-2 1 0-15,1-4 0 0,1 1 64 0,1-3 16 0,1 1 0 16,1 1 0-16,-1 1-208 0,-1 1 0 0,-1-1 128 16,-2 2-128-16,2 2 0 0,2-1 0 0,0-1 0 0,1 1 0 15,3 3 0-15,-2 0 0 0,-5-2 0 0,0 2 0 16,-2 2 0-16,1-2 144 0,-2 0-144 0,1 1 128 16,-5 1-128-16,4 1 0 0,-3 2 0 0,4 0 0 15,-6-2 0-15,1 0 0 0,1 0 0 0,-4 1 0 16,0 0 0-16,0 0 0 0,0 0 0 0,4 0 0 15,3 2 0-15,-1 1 0 0,0 1 128 0,-1 2-128 16,-2-2 128-16,0 1-128 0,0 1 0 0,-3 1 128 16,-1-2-128-16,-2 0 0 0,-2 0 0 0,-1 0 0 15,1 1 0-15,0 1 128 0,-2-2-128 0,2 3 0 16,1 0 0-16,2 0 0 0,0 1 128 0,1-1-128 0,3-1 0 16,-4 2 0-16,0 4 0 0,-2-2 128 0,0-2-128 15,0 0 0-15,-3 1 0 0,0-1 0 0,1 2 0 16,0-2 0-16,1 3 0 0,0-2 0 0,2 0 0 0,-1 2 0 15,-2 4 0-15,3 0 0 0,1-2 0 0,-3 0 0 16,-3-1 160-16,0 2-160 0,0-1 160 0,-2 0-160 16,-1 1 128-16,-1 0-128 0,1 1 224 0,-2 1-32 15,-1 2-16-15,-1 1 0 0,0-2 32 0,1 0 16 16,-1-1 0-16,0 3 0 0,-2 1-32 0,-1 2-16 16,-2-5 0-16,0 3 0 0,3 2-176 0,-1 0 192 15,0-2-192-15,-1 2 192 0,-3 1-192 0,0 2 192 16,-2-2-192-16,-1 1 192 0,1 1 16 0,-4 1 16 15,-2-1 0-15,0 2 0 0,1 4 80 0,-1-3 16 16,-2-2 0-16,-1 4 0 0,0 0-144 0,1 2-32 16,0-5 0-16,2 0 0 0,-1 0-144 0,2-3 128 0,-3-3-128 15,1 1 128-15,0-5-128 0,0 3 192 0,1-1-192 0,-1-2 192 16,1-4 16-16,-1-1 16 0,-2-8 0 0,5 7 0 16,-2 0 0-16,-3-7 0 0,0 0 0 0,3 5 0 15,-3-5-80-15,0 0-16 0,4 7 0 0,-4-7 0 16,0 0-128-16,0 0 0 0,0 0 144 0,2 4-144 15,-2-4 0-15,0 0 0 0,0 0 0 0,0 0 0 16,5 7 0-16,-5-7 0 0,0 0 0 0,0 0-192 16,0 0-304-1,0 0-64-15,0 0-16 0,0 0 0 0,0 0-480 16,0 0-96-16,0 0-32 0,0 0 0 0,0 0-2240 0,0 0-448 0,0 0-96 16,0 0 0-16</inkml:trace>
  <inkml:trace contextRef="#ctx0" brushRef="#br1" timeOffset="52308.69">18581 17090 15663 0,'0'0'1392'0,"0"0"-1120"15,-9 2-272-15,9-2 0 0,-5 7 1536 0,5-7 240 16,-3 5 48-16,0 2 16 0,1 1-1280 0,2-8-256 16,0 7-48-16,0 2-16 0,-3-1 304 0,3 4 64 15,3 3 16-15,0 0 0 0,0-2-96 0,-1 0-16 0,3 4 0 0,-1 2 0 16,2 0-128-16,-1-1-48 0,1 3 0 0,-1-3 0 16,1 0-144-16,3 0-48 0,-2-1 0 0,4 0 0 15,1-2-144-15,-1-1 192 0,1-1-192 0,3-2 192 16,-1-1 272-16,1-1 64 0,1-1 16 0,0-4 0 15,1-1 304-15,-1-1 64 0,1 1 16 0,3-4 0 16,-1-3-16-16,3 0 0 0,3-4 0 0,1-2 0 16,-2 0-208-16,4-3-64 0,1 0 0 0,0 0 0 15,1-4 16-15,-4 2 0 0,1-1 0 0,-2 1 0 16,-4 0-80-16,-1-1-32 0,-1 2 0 0,-1 3 0 16,-3-1-400-16,1 2-144 0,-2 1 0 0,-3 1 144 15,1 3-144-15,-1-2 0 0,-1 1 0 0,1-1 0 16,-1 3-1568-16,-1-2-192 0,-3 1-32 0,-6 5-16192 15</inkml:trace>
  <inkml:trace contextRef="#ctx0" brushRef="#br1" timeOffset="54904.627">13440 4644 19295 0,'0'0'848'0,"0"0"176"0,0 0-816 0,0 0-208 0,0 0 0 0,0 0 0 16,0 0 128-16,0 0 0 0,0 0-128 0,0 0 192 16,0 0 240-16,0 0 32 0,0 0 16 0,0 0 0 15,0 0 0-15,0 0 0 0,0 0 0 0,0 0 0 16,0 0-176-16,0 0-48 0,-4 8 0 0,0-1 0 15,0-1-128-15,-1 1-128 0,1 2 144 0,1-2-144 0,1 2 176 16,0-1-176-16,2-8 192 0,-4 10-192 0,1 1 352 0,1 2-32 16,-1 2-16-16,-1 2 0 0,-1-5 144 0,0 2 16 15,1 3 16-15,-3 2 0 0,0 1 0 0,-1 3 0 16,0 2 0-16,0 4 0 0,-5 5-64 0,2 4-16 16,-2 0 0-16,1 5 0 0,-1-1-48 0,1 2-16 15,1 0 0-15,0-2 0 0,2-2-96 0,-1 1-32 16,0 0 0-16,3-4 0 0,-1 2-64 0,2-1-16 15,4-1 0-15,-2-2 0 0,0-4 64 0,4-1 0 16,4 0 0-16,1-2 0 0,-1-5 0 0,2-2 16 16,3-2 0-16,0 0 0 0,-2-4-16 0,4 3 0 15,0 0 0-15,2-2 0 0,-2-5-192 0,1 1 176 16,-1 3-176-16,0 0 160 0,-1-2-160 0,-1-1 0 16,1-2 144-16,1 0-144 0,-3 0 128 0,1-1-128 0,0 1 128 0,-3-3-128 15,-6-7 144-15,0 0-144 0,0 0 192 0,0 0-192 16,9 4 224-16,-9-4-64 0,0 0-16 0,0 0 0 15,0 0 64-15,0 0 16 0,6-8 0 0,-3-1 0 16,-3 9 32-16,1-10 0 0,-1-1 0 0,0 0 0 16,-1 1-96-16,0-1-16 0,-1 0 0 0,-3-3 0 15,1-2-144-15,-1-1 160 0,2-1-160 0,-2-1 160 16,-1-3-160-16,2 0 128 0,-3-3-128 0,2 2 128 16,-2 0-128-16,0-1 0 0,3-1 0 0,-2-3 128 15,3 2-128-15,0-1 0 0,1 1 0 0,1 1 0 16,-2-1 0-16,3 0 0 0,0-3 0 0,1 4 0 15,1 3 0-15,1 1 0 0,1 0 0 0,3 0 0 16,-4-1 0-16,3 0 0 0,0 0 0 0,0-1 0 0,0-2 0 16,2 1 0-16,0 1 0 0,1-3 0 0,0 0 0 0,0-1 0 15,1 0-128-15,0 4 128 0,-1 2 0 16,1-1 0-16,0 0 0 0,0 2 0 0,1 2 0 0,-3 0 0 16,0 2 0-16,1-1 0 0,-1 1 0 0,0 0 0 15,1 1 0-15,1 0 0 0,-4 1 0 0,0 0 0 16,1 0 0-16,-1-1 0 0,2 4-144 0,-2 2 144 15,-3 1 0-15,1-1 0 0,1-1 0 0,-1 2-128 16,-1 2 128-16,-3 6 0 0,6-6 0 0,-6 6-128 16,0 0 128-16,0 0 0 0,0 0-128 0,0 0 128 15,0 0 0-15,0 0 0 0,-7 8-176 0,3 2 176 16,2-1-160-16,-1 0 160 0,-2 2-128 0,-1 3 128 16,1-1 0-16,-4 4-144 0,1 1 144 0,-3 2 0 0,0 1-144 15,0 3 144-15,0 3 0 0,-3 5-144 0,-1 2 144 0,-3 6 0 16,-3 5 0-16,-1 1-128 0,-1-1 128 0,0-1 0 15,0 2 0-15,1-2 0 0,2 0 0 0,-2-2 0 16,0 0 0-16,5 1 0 0,2 0 0 0,2 1 0 16,2 1 0-16,2-2 0 0,3-1 0 0,3 1 0 15,6 0 0-15,3 0 0 0,3-3 0 0,6 0 0 16,4-2 0-16,2 0 0 0,1-1 0 0,3-5 0 16,4-4 0-16,2-2-192 0,0-4 192 0,2-2-160 15,4-3-1376 1,3-3-256-16,-2 0-64 0,4-6-13072 0</inkml:trace>
  <inkml:trace contextRef="#ctx0" brushRef="#br1" timeOffset="55558.824">16828 4540 13823 0,'-10'-6'1216'0,"2"-1"-960"0,0-3-256 0,0 2 0 15,-1 1 560-15,0 2 64 0,-1 0 16 0,0 2 0 16,-3-2-384-16,2-1-80 0,3 4-16 0,-1 0 0 15,2 0-160-15,7 2 160 0,0 0-160 0,0 0 160 16,0 0 80-16,0 0 16 0,0 0 0 0,0 0 0 16,0 0-112-16,0 0-16 0,0 0 0 0,0 0 0 0,0 0 48 15,6 12 0-15,4 0 0 0,-2 1 0 0,0 1 320 16,3 2 64-16,1 2 16 0,-1 1 0 0,-2 1-144 0,0 3-32 16,1-1 0-16,1 4 0 0,0 1 48 0,0-1 16 15,1 1 0-15,-2 1 0 0,3 0 144 0,-1 0 32 16,0 3 0-16,-2 0 0 0,0 0-176 0,0 2-16 15,-3 3-16-15,-2 1 0 0,0 5-160 0,-4 0-16 16,-1-1-16-16,0-1 0 0,-3 1-80 0,0 0-16 16,1-3 0-16,-1 0 0 0,-1-2 48 0,1-3 0 15,-4 2 0-15,1-3 0 0,-3-3 80 0,1-3 32 16,-3 0 0-16,-1 0 0 0,-3-1 128 0,-2-1 16 16,0-3 16-16,-2 0 0 0,-2-1 48 0,0 1 0 15,0-3 0-15,2 1 0 0,-1-5-224 0,0 0-32 0,1 0-16 16,-2 0 0-16,2 2-240 0,0-1 144 0,1 0-144 15,3 1 128-15,-1-1-128 0,3-3 0 0,3-2-160 0,3 0-10416 16,1 0-2096-16</inkml:trace>
  <inkml:trace contextRef="#ctx0" brushRef="#br1" timeOffset="56197.389">14931 6303 15663 0,'-10'-5'1392'0,"4"1"-1120"0,0 2-272 0,0 1 0 15,1 1 1408-15,-1-1 208 0,3-5 48 0,3 6 16 16,0 0-1216-16,-3-3-240 0,1-6-48 0,3-1-16 16,3-1 336-16,5-4 64 0,0-2 16 0,4 1 0 15,1-1-64-15,0 0 0 0,-1-3 0 0,-2 0 0 16,3 2-192-16,1-3-64 0,1-1 0 0,-2 2 0 15,-2 2-256-15,0 3 160 0,1 1-160 0,-3 0 128 16,-1-1 64-16,-1 3 16 0,1 2 0 0,-2 4 0 16,-7 6 16-16,10-2 0 0,-10 2 0 0,10 1 0 15,-10-1-96-15,9 11-128 0,-3 1 176 0,0 3-176 0,-2 2 128 16,1 4-128-16,-4 2 0 0,0 4 0 16,0 0 0-16,0 2 0 0,0-1 0 0,-1 2 0 0,-2 1 0 0,1-4 0 15,0 1 0-15,1-1 0 0,-1 1 0 0,-1-3 0 16,-1-3 128-16,2 0-128 0,-1-3 0 0,0-1 0 15,0-1 0-15,-1-4 0 0,3-4 176 0,0-9-176 16,-3 11 160-16,2-2-160 0,1-9-160 0,0 0-128 16,0 0-32-16,0 0-8304 15,0 0-1664-15</inkml:trace>
  <inkml:trace contextRef="#ctx0" brushRef="#br1" timeOffset="56558.564">15044 6139 19343 0,'0'0'1728'0,"0"0"-1392"0,0 0-336 0,0 0 0 16,0 0 464-16,0 0 32 0,0 0 0 0,0 0 0 16,0 0-496-16,0 0 0 0,0 0 0 0,0 0 0 15,-3 14 0-15,1 1 176 0,-3-3-176 0,0 3 160 16,-3 5 304-16,-2 1 64 0,0 2 16 0,3-3 0 15,0-1 32-15,-1 1 0 0,-1 5 0 0,5 1 0 16,5 2 16-16,-1 0 16 0,-2 0 0 0,0-1 0 16,0 1-80-16,-2-4-16 0,2-2 0 0,3-2 0 15,5-2-48-15,0 0-16 0,4-3 0 0,6-3 0 0,2-1 48 16,6-4 0-16,0-3 0 0,2 0 0 0,3-1-96 16,-2-1-16-16,2-3 0 0,0 0 0 0,1 0-176 15,0 0-32-15,-2 1-16 0,2 1 0 0,0 0-160 0,-1 2 0 16,-3 2 0-16,0-2 0 0,2-1 0 0,-4 3 0 15,-1-1 0-15,0 0 0 16,0 2-2528-16,-2-2-384 0,3 2-80 0,-5-3-16 0</inkml:trace>
  <inkml:trace contextRef="#ctx0" brushRef="#br1" timeOffset="57374.919">16263 6486 8287 0,'-11'-7'736'0,"2"-1"-592"16,-2 0-144-16,3 0 0 0,1 3 3584 0,0 3 672 15,2 2 144-15,5 0 16 0,-6 5-3536 0,1 3-720 16,-3 3-160-16,4 6 0 0,-3 4 0 0,1 4 208 15,0 4-64-15,0 3-16 0,2 1 16 0,-3 3 0 16,2 4 0-16,-1 2 0 0,-2 4 80 0,1 0 16 0,-3 1 0 0,0-3 0 16,-1-5 288-16,-2-4 64 0,2-3 16 0,-1-5 0 15,1-2 192-15,-2-5 32 0,-3-4 16 16,3-2 0-16,1 1-80 0,1-3-32 0,1-2 0 0,0-6 0 16,4-7-176-16,-1-3-48 0,3-1 0 0,1-4 0 15,3-4 48-15,4-1 0 0,1-3 0 0,4-3 0 16,3-3-304-16,1-2-64 0,-1-5-16 0,3-1 0 15,1-2-176-15,3-3 0 0,-2 0-160 0,3-1 160 16,0 1-176-16,3 4 176 0,2 3-192 0,2 4 192 16,0 1-176-16,3 3 176 0,1 1-160 0,-1 5 160 15,-3 2-128-15,-2 5 128 0,0 4 0 0,-7 4-144 16,0 4 144-16,-5 4-128 0,-2 5 128 0,-7 4-128 16,-4 0 128-16,-3 3-192 0,-8 6 192 0,-4 3-192 0,-5 3 192 15,-4 1 0-15,2-1 0 0,-4-4 0 0,0-2 0 16,1-4 0-16,1-1 0 0,2-4 0 0,2-5 0 0,3-3 0 15,5 0 128-15,-1-3-128 0,2-3 128 0,2-4-128 16,1-2 128-16,4-2-128 16,-3 2-288-16,5-6-128 0,1-5-32 15,4 0 0-15,4-1-2752 0,2 1-576 0,4-1-96 0</inkml:trace>
  <inkml:trace contextRef="#ctx0" brushRef="#br1" timeOffset="57669.324">16812 6234 6447 0,'4'-11'576'0,"-3"-4"-576"0,3 0 0 0,-1 2 0 15,0 2 3840-15,3 2 672 0,-2 2 128 0,-4 7 32 16,0 0-3408-16,0 0-688 0,0 0-128 0,-1 11-16 15,-2 2-160-15,-5 2-16 0,0 1-16 0,-2 6 0 16,1 4 272-16,-2 2 64 0,-2 3 16 0,-2 5 0 16,-4 8-16-16,2 0 0 0,-2-2 0 0,0 1 0 15,1-1-80-15,0 0-32 0,2 0 0 0,0-3 0 16,1-3-208-16,2 0-32 0,-1-2-16 0,4-3 0 16,2-5-208-16,1-4 144 0,2-6-144 0,2-1 128 0,2-3-128 15,2-2-144-15,2-1 144 0,2-4-208 16,-5-5-2272-16,11 0-448 15,6-3-80-15,-2-4-32 0</inkml:trace>
  <inkml:trace contextRef="#ctx0" brushRef="#br1" timeOffset="58003.481">17021 6555 29247 0,'-8'-9'1296'0,"8"9"272"0,0 0-1248 0,0 0-320 16,0 0 0-16,0 0 0 0,-10 7 0 0,3 0 0 16,1 6-128-16,2 1 128 0,-4 2 0 0,2 3 0 0,-1 1-128 15,2 2 128-15,2 0 0 0,1 2 0 0,-3 2 0 16,3 2 0-16,0 2 0 0,1-2 0 0,1-5 128 0,1 0-128 16,1-3 192-16,2-2 0 0,1-3-16 0,-1-3 0 15,1-2 288-15,1-3 64 0,-6-7 16 0,11 2 0 16,0-3 288-16,3-5 48 0,1-5 16 0,3-3 0 15,-1-5-384-15,2-3-64 0,0-3 0 0,-3-1-16 16,0-1-240-16,-1 2-32 0,0 0-16 0,1-1 0 16,-3 1-144-16,-1 0 128 0,0 4-128 0,-3 1 128 15,-5 3-128-15,2 2 0 0,0 4 0 0,4 4-176 16,1 2-352 0,-2 2-80-16,-9 3-16 0,0 0 0 0,11 2-2448 0,-2 4-512 15,-9-6-80-15,11 7-32 0</inkml:trace>
  <inkml:trace contextRef="#ctx0" brushRef="#br1" timeOffset="58410.261">17806 6559 30351 0,'0'0'1344'0,"6"-5"272"0,1-1-1296 0,2 2-320 15,0 0 0-15,-9 4 0 0,0 0-192 0,0 0-128 16,0 0 0-16,0 0-16 15,0 0-128-15,0 0-32 0,-11-3 0 0,-3 3 0 0,-4 1 320 0,-4 3 176 16,-3 0-192-16,0 4 192 0,-2 1-128 0,0 2 128 16,-4 3 0-16,1-1 0 0,0-2 128 0,3 0 128 15,2 0 16-15,2 2 16 0,2 3 80 0,0-2 16 16,4-2 0-16,5-1 0 0,2-2-128 0,6-1-32 0,3-1 0 0,1-7 0 16,0 0 48-16,11 5 16 0,2-3 0 0,1-3 0 15,2-1 64-15,1-3 16 0,1-1 0 0,1-2 0 16,0-1-160-16,-1 1-16 0,1 1-16 0,0-3 0 15,3 2-176-15,-4 0 128 0,-3 5-128 0,0 1 128 16,-2-1-128-16,-1 3 0 0,1 3 0 0,-2 2 128 16,-3 6-128-16,-3 5 160 0,-2 4-160 0,-3 6 160 15,-4 3-160-15,0 1 0 0,-3 2 144 0,2 4-144 16,-5 0 128-16,-2 1-128 0,-6 2 160 0,-2-3-160 16,0-1 224-16,-1-3-48 0,1-4-16 0,2-3 0 15,3 0-160-15,1-7 128 0,-1-3-128 0,3-4 128 16,2-4-1280-16,0-4-272 0,2-3-48 0,0-2-12608 15</inkml:trace>
  <inkml:trace contextRef="#ctx0" brushRef="#br1" timeOffset="58913.032">18738 6579 24879 0,'-15'-6'2208'0,"6"4"-1760"0,0 2-448 0,1 0 0 0,8 0 752 0,-10 3 64 16,-3 0 16-16,2 4 0 0,0 4-512 0,1 2-80 16,-2 0-32-16,1 2 0 0,-1 1 176 0,2 1 16 15,-3 2 16-15,1 2 0 0,-1 1-272 0,1 1-144 16,-1 0 160-16,4-3-160 0,0-4 0 0,0 3-192 15,0 2 16-15,0-2-13168 0</inkml:trace>
  <inkml:trace contextRef="#ctx0" brushRef="#br1" timeOffset="59353.867">19006 6471 22111 0,'-4'-4'1968'0,"4"4"-1584"0,0 0-384 0,0 0 0 16,0 0 2992-16,-2 14 512 0,1 3 96 0,-3 1 32 31,0 3-3296-31,1 2-656 0,-1 4-128 0,3-2-16 0,-2-1 336 0,0-1 128 0,-2 2 0 0,1-3-144 16,-1-1 144-16,1-3 0 0,-1 0-144 0,0-3 144 0,2-3 0 0,1-2 0 15,2-10 0-15,0 0 0 16,0 0 128-16,8 0-128 0,2-3 192 0,1-4-64 0,0-4 32 0,4-2 0 16,1-1 0-16,0 1 0 0,-7-2 96 0,6 2 0 15,1-1 16-15,1 1 0 0,-2-1 32 0,3 3 0 16,-2 2 0-16,1 0 0 0,-3 2-80 0,-2 2-16 16,-1 5 0-16,-1 2 0 0,-1 2-80 0,-4 7-128 15,-1 5 176-15,-2 3-176 0,-1 5 0 0,-1 1 0 16,-1 0 0-16,-1 5 0 0,-2 1 0 0,0-2 0 15,0 5 0-15,0-4-144 16,2-5-416-16,2-3-80 0,1-2 0 0,2-3-9968 16,1-4-1984-16</inkml:trace>
  <inkml:trace contextRef="#ctx0" brushRef="#br1" timeOffset="59902.949">20042 6430 30399 0,'-22'-10'2704'16,"8"2"-2160"-16,3 1-544 0,4-1 0 0,-1 0 608 0,1 2 16 16,0 2 0-16,7 4 0 0,0 0-624 0,0 0-208 15,0 0 0-15,10-4 0 0,6 0-48 0,3 2-16 16,4-1 0-16,1 1 0 0,5-3 272 0,1 1-160 15,2 0 160-15,0 1-128 0,0 0 128 0,0 1 0 16,1-2 0-16,-1 3 0 0,-3 1 144 0,-2 2-144 16,-2 0 192-16,0 2-192 0,-2 1 208 0,-2 2-64 15,-5 1-16-15,-3 1 0 0,-2-3-128 0,-6 7 128 16,-3 3-128-16,-3 1 128 0,-3 6-128 0,-5 3 192 16,-8 2-192-16,1 3 192 0,0 3-192 0,-3-1 0 0,-4-1 0 15,0 1 0-15,0 0 128 0,2 0-128 0,0-1 0 0,4-2 128 16,-1-3-128-16,5 0 128 0,-1-2-128 15,2-2 128-15,3-2-128 0,2-2 0 0,4-3 0 0,2 2 0 16,-1-3 0-16,5-3 0 0,0-3 0 0,4-2 0 16,-1-2 128-16,4 1-128 0,2-2 0 0,3-1 128 15,1-2-128-15,3 1 192 0,2-1-192 0,3-4 192 16,3 0-64-16,1-1-128 0,-4-1 192 0,1 1-64 16,2-3-128-16,-1 4 0 0,-2 1 0 0,-2 1 128 15,-2 0-128-15,-3 1 0 0,-3 1-160 0,-1 0 160 16,-2-2-1520-1,-1 1-208-15,-10 0-32 0,9-1-11344 0</inkml:trace>
  <inkml:trace contextRef="#ctx0" brushRef="#br1" timeOffset="60165.998">19864 6788 38703 0,'-14'-12'3440'0,"8"5"-2752"16,6 7-560-16,0 0-128 0,2-11 240 0,4 3 16 15,6 0 0-15,6 5 0 0,6 0-496 0,7 1-80 16,6-1-32-16,10 0 0 0,4-4 352 0,5 4 0 16,3-3 128-16,1 3-128 0,3 2 128 0,2-1-128 15,-2 2 0-15,-2 2 128 0,-5-1-128 0,-3-2 0 0,-7 1 0 16,-4 0 0-1,-5 2-1376-15,-1 1-256 0,-3 0-48 0,-7 0-13856 0</inkml:trace>
  <inkml:trace contextRef="#ctx0" brushRef="#br1" timeOffset="69381.145">2775 4139 25791 0,'-22'-7'2304'0,"8"6"-1856"0,2 3-448 0,4-1 0 0,8-1 0 0,-7 2 0 16,7-2 0-16,-8 7 0 0,1 3 0 0,2 1 0 15,0 4 0-15,-1 0 0 0,-3 0 0 0,3 1-128 16,1 5 128-16,0 2-160 0,-2-1 160 0,5 1 0 16,4 1 128-16,0 2-128 0,0 2 176 0,-2 0-48 15,-2-1 0-15,0-4 0 0,-1-5 64 0,2-3 0 16,2 1 0-16,-1-4 0 0,0-12 128 0,0 9 48 15,3-2 0-15,-3-7 0 0,0 0 80 0,0 0 0 16,0 0 16-16,12 2 0 0,-1-6-48 0,4-2-16 0,1-3 0 0,4-4 0 16,0-4-112-16,2-2-32 15,0 0 0-15,1-2 0 0,0 0-256 0,-1 1 128 0,-2 1-128 0,1 2 0 16,0 1 0-16,1 1 0 0,-5 1 0 0,1 0 0 16,-3 3-208-16,2 2-160 0,-1-1-16 0,0 1-8960 15,-2-1-1776-15</inkml:trace>
  <inkml:trace contextRef="#ctx0" brushRef="#br1" timeOffset="69919.008">2682 4483 23039 0,'-14'-8'2048'0,"8"5"-1648"16,6 3-400-16,0 0 0 0,0-10 1248 0,4 0 160 15,0 0 48-15,3 1 0 0,3-3-1456 0,1 0-192 16,0-2-96-16,0-2-16 0,3 0 304 0,0-4-128 16,1-4 128-16,1-1 0 0,2 0 0 0,0 0 0 15,-1-2 0-15,0-1 0 0,2-4 160 0,0 1-16 0,0 3 0 0,0 1 0 16,0 5-144-16,1 0 192 0,1-2-192 0,-3 1 192 16,2 2-192-16,3 0 0 0,-1 0 0 0,6 0 0 15,3-1 0-15,2 0 0 0,0 1 0 0,0 2 0 16,-1 0 0-16,-1-2 128 0,0-3-128 0,-2 4 0 15,-1 2 0-15,1 1 0 0,1-1 0 0,1 3 0 16,0 3 0-16,-1 1 0 0,-7 1 0 0,4 2 0 16,1 3 0-16,2 1 0 0,-7 1 0 0,1 0 0 15,-2-2 0-15,-2 1 0 0,-1 1 0 0,-3 0 0 16,0 1 0-16,-2 0 0 0,-2-2 0 0,0 4 0 16,-2 0 0-16,-1 0 0 0,-1 0 0 0,-1 0 0 15,2 2 0-15,-9-2 0 0,0 0 128 0,10 2-128 0,-10-2 0 16,0 0 0-16,0 0-192 0,0 0 192 0,0 0-384 15,0 0 32-15,0 0 16 0,0 0-7744 16,0 0-1552-16</inkml:trace>
  <inkml:trace contextRef="#ctx0" brushRef="#br1" timeOffset="70614.283">4570 3511 12895 0,'-5'-9'1152'0,"3"1"-928"0,-1-1-224 16,3 1 0-16,0-1 848 0,0 1 128 0,0-1 32 0,1 1 0 15,-1 8 96-15,0 0 32 0,0 0 0 0,0 0 0 16,0-8-176-16,0 8-48 0,0 0 0 0,0 0 0 15,0 0-112-15,0 0-32 0,-2 12 0 0,1 5 0 16,0 2-336-16,1 2-80 0,-1 3-16 0,-2-2 0 16,1 3-144-16,0-1-48 0,-1 3 0 0,0 0 0 15,1 0-144-15,0-1 0 0,-1-4 0 0,1-2 0 16,2-5-256-16,2-2-64 0,2-2-32 0,-4-11 0 16,0 0-2128-16,9 6-416 15</inkml:trace>
  <inkml:trace contextRef="#ctx0" brushRef="#br1" timeOffset="71022.717">5014 3453 8287 0,'0'0'736'0,"0"0"-592"0,-9 0-144 0,9 0 0 0,-6 3 4816 0,6-3 944 15,-1 11 176-15,0 2 32 0,-4 0-4816 0,2 2-976 16,-3 3-176-16,3 1 0 0,-3 1 0 0,0 3 0 15,-1 3 0-15,0-1 0 0,-1-2 0 0,5-2 0 16,3-2 0-16,-2-3 0 0,-3-1 128 0,-1-4-128 16,0-4 0-16,6-7 128 0,-3 9-128 0,3-9 128 15,0 0-128-15,0 0 128 0,0 0 160 0,0-10 32 16,0-4 0-16,1 0 0 0,2-2-80 0,2 1-16 0,1-3 0 16,-4 0 0-16,-2 1 32 0,4-1 16 0,1 1 0 0,2 1 0 15,-1 1-80-15,5 3-32 0,4 2 0 0,-2 1 0 16,-3 0-160-16,0 4 0 0,0 1 0 0,-1 5 128 15,-1 5-128-15,0 3 0 0,-2 2 0 0,1 4 0 16,0 1 192-16,-3 7-32 0,-1 2-16 0,0 2 0 16,-1 3-144-16,-1-1 0 0,-1-2 0 0,0-3 0 15,0 1-160-15,0-7-64 0,2-6-16 0,0-1 0 32,3 0-160-32,0-4-48 0,-5-7 0 0,10 1 0 0,1-4-2224 15,3-6-448-15,5-13-80 0,1-2-32 0</inkml:trace>
  <inkml:trace contextRef="#ctx0" brushRef="#br1" timeOffset="71248.832">5725 2972 24879 0,'-13'-5'1088'0,"4"3"256"0,0 2-1088 0,-1 4-256 15,4 3 0-15,-2 1 0 0,1 3 2448 0,2 5 432 16,-2 1 96-16,2 6 16 0,-4 4-2464 0,2 3-528 15,-2 1 0-15,4 6 0 0,-4 3 0 0,3 6-160 16,-3 2 160-16,1 1 0 0,-3 2-192 0,1 1 64 16,1-1 128-16,-3-1-208 15,-1-6-1552-15,2-6-304 0,1-5-64 0,1-1-16 16,2-1 1008-16,-3-6 208 0,0-1 32 0,3-8 16 16,4-3-464-16,-4-4-112 0,0-1-16 0,7-8 0 0</inkml:trace>
  <inkml:trace contextRef="#ctx0" brushRef="#br1" timeOffset="71470.55">5357 3438 24879 0,'0'0'2208'0,"0"0"-1760"0,10 2-448 0,6 1 0 16,6-2 2800-16,4 4 464 0,5 1 112 0,-2 1 16 15,-2-2-2848-15,2 2-544 0,-2-2-144 0,1 1-16 16,-5-3-576-16,0 2-112 0,-1-5-32 0,1-2 0 16,-3 2-1424-16,1-1-304 0,0-1-48 0,-5 2-9504 15</inkml:trace>
  <inkml:trace contextRef="#ctx0" brushRef="#br1" timeOffset="71800.534">5850 3586 23951 0,'-1'-11'2128'0,"1"11"-1696"16,0 0-432-16,9-8 0 0,6 3 2880 0,3 0 512 0,2 1 80 16,-4 0 32-16,1-1-3056 0,0 1-624 15,0-3-112-15,-3 0-32 16,-2-1-80-16,-2 1-32 0,-2 0 0 0,-3 1 0 15,1-4-144-15,-5 2-16 0,-2 0-16 0,-6 1 0 0,0 3 240 0,-6 1 48 0,-2 3 16 0,-4 2 0 16,-3 2 304-16,-2 6 0 0,-4-1 0 0,2 4 0 16,3 2 256-16,2 4-64 0,1 1 0 0,2 3 0 15,-1-2-192-15,6 0 176 0,3-2-176 0,2 1 160 16,3-2-160-16,3-2 160 0,2 0-160 0,3-2 160 16,3-1-32-16,4-3 0 0,1-4 0 0,5-2 0 15,2 0-384-15,3-1-96 0,1-4-16 0,3-5-9040 16,1-3-1792-16</inkml:trace>
  <inkml:trace contextRef="#ctx0" brushRef="#br1" timeOffset="72401.62">6476 3465 28799 0,'0'0'1280'0,"0"0"256"0,-6-2-1232 0,6 2-304 15,-3-7 0-15,3 7 0 16,0 0-320-16,-6-4-128 0,0-1-32 0,6 5 0 0,-3-7 480 0,3 7 0 16,0 0 128-16,0 0-128 0,-4-7 368 0,4 7-48 15,0 0 0-15,0 0 0 0,0 0 0 0,0 0-16 16,-8 1 0-16,8-1 0 0,-6 11 48 0,-2 2 16 16,-1 3 0-16,0-2 0 0,0 2-32 0,0-1 0 15,-2 5 0-15,-2 0 0 0,-1-3-128 0,4 2-16 16,1 0-16-16,0-2 0 0,-2-1-176 0,0-1 128 0,5-2-128 15,-2-4 128-15,1-2 0 0,7-7 0 0,-5 5 0 0,5-5 0 16,0 0 192-16,0 0 16 0,0 0 16 0,0 0 0 16,-2-5 96-16,0-4 32 0,2 9 0 0,0-9 0 15,4 0-224-15,-2 0-32 0,1 1-16 0,-3 0 0 16,2 1-208-16,-2 7 0 0,2-7 128 0,-2 7-128 16,0 0 0-16,7-7 0 0,0 0 128 0,-7 7-128 15,0 0 0-15,0 0 0 0,0 0 0 0,0 0 0 16,0 0 0-16,0 0 0 0,7-8 0 0,-7 8 0 15,0 0 0-15,7-7 0 0,1 1 0 0,0 0 0 16,-2-1 0-16,-6 7 0 0,9-7 0 0,-2 0 0 16,0 1 0-16,-7 6 0 0,8-5 0 0,2-1 0 0,-1 2 0 15,0 1 0-15,-2-2 0 0,2 1 0 0,1 1 0 16,-10 3 0-16,7-5 0 0,1 2 0 0,-8 3-128 16,9-4 128-16,0 0 0 0,-9 4 0 0,0 0-224 0,9-3 64 15,-1-1 16-15,-8 4 0 0,0 0 0 0,9 0 0 16,-9 0 0-16,10-3 0 0,-10 3 144 0,10-3-128 15,-10 3 128-15,9-4-128 0,-9 4 128 0,0 0 0 16,9-1 0-16,-9 1 0 0,6-6 0 0,-6 6 0 16,0 0 0-16,0 0 0 0,0 0 0 0,0 0 0 15,0 0 0-15,0 0-128 0,0 0 128 0,0 0-128 16,0 0 128-16,0 0-128 0,0 0 128 0,0 0 0 16,0 0-144-16,0 0 144 0,0 0-272 0,0 0 16 0,0 0 0 15,0 0 0-15,0 0-112 0,0 0-16 0,0 0 0 0,0 0 0 31,0 0-1776-31,0 0-352 0,0 0-80 0</inkml:trace>
  <inkml:trace contextRef="#ctx0" brushRef="#br1" timeOffset="72979.222">6629 3502 26543 0,'0'0'1168'0,"0"0"256"0,0 0-1136 15,2-6-288-15,-2-2 0 0,0 8 0 0,7-6 0 0,-5-1-176 16,0-1 32-16,0 1 0 0,-2 7 144 0,-2-9 0 16,-2 1 0-16,-3-1 0 0,1 3 0 0,-2-1 0 15,-2 3 0-15,-1 1 0 0,-3 2 128 0,-3 2 16 16,1 2 0-16,-3 2 0 0,-2 4 64 0,-2 3 16 16,-2 0 0-16,-2 4 0 0,-1 1 0 0,-1 4 0 15,4 0 0-15,3 1 0 0,5 1-48 0,2 2-16 0,0 1 0 16,4-4 0-16,2-5-160 0,3-1 192 0,2-5-192 15,2-1 192-15,1-2 64 0,1-8 0 0,0 0 16 0,6 7 0 16,-6-7 80-16,13-2 16 0,3-3 0 0,-1 1 0 16,1-5 16-16,-1-1 0 0,0-2 0 0,4-2 0 15,2-2-224-15,1 1-32 0,0 1-128 0,-1 2 192 16,-5 0-192-16,0 1 0 0,-4 0 128 0,-1 5-128 16,-1 5 0-16,-1 3 0 0,-9-2 0 0,5 12 0 15,-4 1 256-15,-3 6 48 0,-2 8 16 0,-4 2 0 16,-3 3-64-16,-5 0-16 0,-4 4 0 0,-4 1 0 15,0-1-48-15,-2-1-16 0,-7-1 0 0,5-3 0 16,6-5-48-16,1-1 0 0,1-4 0 0,1-5 0 16,2-4 0-16,4-3-128 0,3-4 192 0,1 0-64 0,1-5-128 15,8 0 0-15,-6-10-160 0,5-3 160 16,1-5-2352-16,3-1-368 16,5-4-80-16,1 0-10608 0</inkml:trace>
  <inkml:trace contextRef="#ctx0" brushRef="#br1" timeOffset="73342.294">6950 3343 34495 0,'0'0'1536'0,"0"0"304"0,0 0-1472 0,0 0-368 16,0 0 0-16,0 0 0 0,0 12 0 0,0 3-128 15,-2 5 0-15,0 0 0 0,-3 0 128 0,0 2 128 0,-2 1-128 16,-3 3 176-16,1 2 64 0,-1 3 16 0,-4 3 0 15,1-1 0-15,0 0-256 0,0-5 0 16,0-3 128-16,3-3-128 0,0-3 0 0,3-3 0 16,0-6 128-16,2-3-128 0,5-7 240 0,0 0 0 0,0 0 0 0,0 0 0 15,7-8 208-15,3-7 32 0,4-7 16 0,2 1 0 16,2-2-240-16,2 0-32 0,1-2-16 0,0-2 0 16,-2 0-208-16,1 5 0 0,-3-2 0 0,0 4 0 15,0 0 0-15,0 5 0 0,0 2 0 0,1 3 0 16,-1 1-208-16,2 2-96 0,-3 2-16 0,-1 3 0 15,-5 2-2416 1,3 2-480-16,2 1-112 0</inkml:trace>
  <inkml:trace contextRef="#ctx0" brushRef="#br1" timeOffset="73682.669">7688 3408 19343 0,'-8'-18'1728'0,"2"11"-1392"0,-5 0-336 0,0 4 0 0,-2 3 4784 0,0 3 880 16,-2 2 176-16,-1 5 48 16,-6 1-5248-16,1 3-1024 0,-1 0-224 0,-1 2-32 15,0 2-64-15,1 1-16 0,1-1 0 0,-4 2 0 16,-3 0 208-16,3 1 32 0,-3-2 16 0,5-1 0 0,4 0 464 0,3 1-144 16,1-2 144-16,4-4 0 0,11-13-144 0,0 0 144 15,0 0-160-15,0 0 160 0,0 0-128 0,9-6 128 16,4 0 0-16,-2-3-144 0,3-2 304 0,2-1 64 15,3 0 16-15,-2-2 0 0,1 2-64 0,0-2-16 0,-2-1 0 16,0 2 0-16,-1 2 16 0,-2 1 0 0,-1 2 0 0,-2 3 0 16,-1 3 48-16,-9 2 16 0,10 2 0 0,-10-2 0 15,4 10 16-15,1 0 0 0,-2 2 0 0,2 1 0 16,-4 2-256-16,2 3 176 0,-1 0-176 0,1-3 160 16,2-4-336-16,-2-1-64 0,3-2-16 0,-6-8 0 15,8 8-32-15,2-2-16 0,2-4 0 0,1-2 0 16,0-3 144-16,1-3 32 0,1-2 0 0,2-3 0 31,-1-2-1264-31,5 0-240 0,4-1-48 0,-1 1-16 0,-2-5-1344 16,1 3-272-16,0-1-48 0</inkml:trace>
  <inkml:trace contextRef="#ctx0" brushRef="#br1" timeOffset="73925.655">8061 2945 32879 0,'-2'-10'1456'0,"0"3"304"0,0 0-1408 0,2 7-352 16,0 0 0-16,0 0 0 0,0 0 0 0,-9 13 0 16,-1 2 0-16,0 6 0 0,-1 4 0 0,-2 4 144 15,-3 4 0-15,2 5 0 0,2 5-144 0,1 7 160 16,-1 4-160-16,0-1 160 0,1-3-160 0,-2 2 0 16,-2-2 144-16,3 1-144 0,-1 0 0 0,4-4-208 15,2-1 16-15,1-7 16 16,2-7-912-16,0-9-192 0,2-4-48 0,3-5 0 15,4-4 240-15,-5-10 32 0,0 0 16 0,10-5 0 0</inkml:trace>
  <inkml:trace contextRef="#ctx0" brushRef="#br1" timeOffset="74171.718">7802 3383 30399 0,'0'0'1344'0,"-5"-5"288"0,1-1-1312 0,4 6-320 0,0 0 0 0,11-4 0 15,2 3 1536-15,4 1 256 0,1 2 32 0,3 2 16 16,-1-1-1504-16,4-2-336 0,3-2 0 0,1 0 0 16,1 0 0-16,0 0 0 0,2-2-160 0,-2 1 160 15,-5 1-768 1,1 0-64-16,1 1 0 0,-1-2-16 0,0 0-1584 16,-3-1-320-16,-4 2-64 0,-3 1-16 0,1 4 976 0,-4 0 192 0,-1-1 32 0,-4 2 16 0</inkml:trace>
  <inkml:trace contextRef="#ctx0" brushRef="#br1" timeOffset="74305.92">8417 3400 23903 0,'0'0'1056'0,"0"0"224"0,0 0-1024 0,0 0-256 15,-6 10 0-15,-1 1 0 0,0 0 1088 0,-1 2 160 16,0 4 32-16,0 1 16 0,-2 2-640 0,1 1-128 16,-2 0-16-16,1 1-16 0,0 2-352 0,-1-1-144 15,2-4 128-15,-1 2-128 0,-1 1 0 0,1-3 0 16,1-4 0-16,1-3 0 15,0-3-448-15,8-9-160 0,0 0-32 0,0 0-16 16,0 0-1584-16,0 0-304 0,3-9-64 0,4-3-16 0</inkml:trace>
  <inkml:trace contextRef="#ctx0" brushRef="#br1" timeOffset="74930.874">8586 3333 4607 0,'0'0'192'0,"0"0"64"0,0 0-256 0,0 0 0 0,0 0 0 0,0 0 0 16,0 0 5680-16,1 13 1088 0,0-1 208 0,-2 2 64 16,-1-1-5216-16,-3 2-1040 0,2 1-208 0,0-1-32 15,1-1 32-15,-3 1 0 0,2-1 0 0,1-1 0 16,-2 0-320-16,2-1-48 0,1 0-16 0,2-4 0 16,-1-8-192-16,6 6 144 0,3-2-144 0,-2-4 128 15,3-2 48-15,0-4 0 0,-1 2 0 0,2-4 0 0,1-1 96 0,2-2 32 16,1-3 0-16,0 3 0 0,3 2 16 15,-3 3 16-15,-2-2 0 0,0 3 0 0,1-1 80 0,-2 4 16 16,-4 1 0-16,1 2 0 0,1 1-272 0,-2 0-160 16,2 3 192-16,-3 0-192 0,1 1 0 0,1 0 0 15,-1 1 0-15,2-1 0 0,2 1 0 0,1-4 0 16,1-2 0-16,2 1 0 0,2-2 0 0,1-3 0 16,2-1 0-16,0-4 0 0,4-2 0 0,-4 0-192 15,-1-5 48-15,1 0 16 0,0-3-32 0,-2 2 0 16,1 0 0-16,-3 1 0 0,-5 0 160 0,-1 7 0 15,-2-1 0-15,-3-1 0 0,1 1 0 0,-5 4 128 0,-2 5-128 16,0 0 0-16,0 0 0 0,0 0 0 0,-10 2 0 16,-1 2 0-16,0 3 0 0,-3 3 0 0,-3 1-160 0,2 3 160 15,-1 1 0-15,1 1-128 0,2-1 128 0,2 1 0 16,2-2 0-16,-1-2 0 0,2-5 0 0,5 1 0 16,3 1 0-16,0-9 0 0,8 5 0 0,-8-5 0 15,10 2 0-15,4-2 0 0,6-3 176 0,-3-2-176 16,2-3 176-16,2 1-176 0,1-1 160 0,-4 0-160 15,-2 1 0-15,1-1 0 0,-3 2 0 0,-1 2 0 16,-4 2 0-16,-9 2 0 0,9 0 0 0,-9 0 0 16,6 12 0-16,-1 4 0 0,-4 2 0 0,0 2 0 15,-1-3 0-15,-2 7 0 0,-4 1 128 0,1 0-128 16,-3 4 0-16,-1-1 0 0,-1 1 0 0,-2 0 0 16,-2-1 128-16,1-4-128 0,-2-3 0 0,0-2 144 15,-4-1-144-15,2-4 0 0,-1-5 0 0,-1-2 0 0,0-2-208 16,3-3-128-16,4-2-32 0,1-3 0 15,-1-5-2976-15,1-2-608 0</inkml:trace>
  <inkml:trace contextRef="#ctx0" brushRef="#br1" timeOffset="75297.071">10130 3323 20271 0,'-1'-8'1792'0,"1"-1"-1424"16,-1-2-368-16,2 3 0 0,-1 8 2960 0,0 0 528 0,0 0 96 15,-11 0 32-15,0 4-2816 0,-4 5-560 0,-4 3-112 0,-3 5-128 16,-2 2 0-16,1 6 0 0,1 1 0 0,0 0-160 16,1 0 160-16,2-3 0 0,4-1 0 15,2 3-128-15,2 0 128 0,3-1 0 0,5-6 0 0,0-5-128 16,7-3 128-16,-4-10 0 0,6 9 0 0,4-4 0 15,3-5 0-15,0-5 256 0,1-1-64 0,-3-5-16 16,-2 0 272-16,1-4 48 0,4-1 16 0,-2-1 0 16,-1-1-128-16,-3-1 0 0,-1 0-16 15,-2 0 0-15,0 0 16 0,-3 0 16 0,-3 1 0 0,-2 2 0 16,-4-6-48-16,1 1-16 0,-2 0 0 0,-2 6 0 16,-4 5-336-16,5 0 0 0,4 1 0 0,-2 4 0 15,-4 1-1072 1,0 1-176-16,0 0-32 0,0 0-16 0,4 2-1248 0,-4 2-240 0,-1 6-48 0</inkml:trace>
  <inkml:trace contextRef="#ctx0" brushRef="#br1" timeOffset="75690.998">10403 3263 25791 0,'0'0'2304'0,"0"0"-1856"15,2-8-448-15,-2 8 0 0,0 0 1936 0,0 0 304 16,7 10 48-16,-4 1 16 0,0 0-1888 0,-5 4-416 16,-1 1 0-16,2 5 0 0,1 2 0 0,-1 2 0 0,-2 2 128 0,-2-1-128 15,0-2 0-15,-2-1 0 0,2 0 0 16,0 0 128-16,-4 0-128 0,4-2 0 0,0-4 128 0,0-4-128 16,-1-1 128-16,2-2-128 0,4-10 128 0,0 0-128 15,0 0 464-15,0 0 32 0,0 0 0 0,0 0 0 16,9-8 208-16,1 1 32 0,1-9 16 0,1 1 0 15,0-1-368-15,3-1-80 0,4-4-16 0,0 0 0 16,1 0-144-16,-2 0-16 0,3-1-128 0,1 0 192 16,-3-1-192-16,1 3 0 0,0 4 128 0,-1-2-128 15,-1 2 0-15,0 0-208 0,0 2 32 0,0 5 16 16,-2 6-1344-16,0 3-272 16,-3 0-48-16,0 0-14160 0</inkml:trace>
  <inkml:trace contextRef="#ctx0" brushRef="#br1" timeOffset="76043.065">10987 3443 32255 0,'0'0'2864'0,"0"0"-2288"16,0 0-576-16,0 0 0 0,9 10 816 0,0 1 48 15,1 1 16-15,0-2 0 0,4-3-880 0,1-2-256 16,2-2-16-16,1 0 0 15,2 0-304-15,0-3-64 0,2-1-16 0,1-3 0 16,0-3-64-16,1-3-16 0,-2-1 0 0,-2-3 0 0,-4-1 480 0,-1 1 80 16,-6-1 32-16,1-1 0 0,-1 3 688 0,-4 0 144 15,-5-2 16-15,0 2 16 0,0 0 272 0,-3 2 48 0,-8 2 16 0,-3 2 0 16,-3 0-448-16,-2 5-96 0,-6 4 0 16,2 1-16-16,-3 6-368 0,-1 2-128 15,-1 0 0-15,-1 7 144 0,2 4-144 0,-4 0 0 16,0 0 0-16,2 0 0 0,6 0-128 0,5-3 128 0,3 1 0 0,5-3 0 15,2-2 0-15,5 1 0 0,8-3 0 0,4-2 0 16,0-4-128-16,6 0 128 0,2-3 0 0,3 2 0 16,-1-2 0-16,3 0 0 0,0-2 0 0,1-3 0 31,-1-3-320-31,1 1-80 0,1 0-32 0,0 0 0 0,4 0-2512 16,-1 2-512-16,2 1-112 0</inkml:trace>
  <inkml:trace contextRef="#ctx0" brushRef="#br1" timeOffset="76653.822">11762 3199 33167 0,'-5'-3'2944'0,"5"3"-2352"0,-8-5-464 0,8 5-128 15,0 0 144-15,-9 10 16 0,-1 3 0 0,0 6 0 16,1 6-160-16,-1 4 0 0,4 1 0 0,-2 0 0 16,2 1 0-16,1-1 0 0,-2-3 176 0,3 1-176 15,-2-3 208-15,2-1-48 0,0-5-16 0,3-4 0 16,-3-1-144-16,3-6 160 0,1-8-160 0,0 0 160 15,0 0 480-15,0 0 112 0,6-8 16 0,-1-4 0 0,4-5 96 16,-1-2 32-16,3-2 0 0,2-4 0 0,-3-3-384 0,4-1-64 16,1 1 0-16,0-1-16 0,-2-3-432 0,2 2 0 15,4 5 0-15,3 4 0 0,-2 3-176 0,1 1 176 16,1 1-128-16,-1 3 128 0,0 5-288 0,-1 3 32 16,2 3 0-16,2 0 0 15,-1 0-1088-15,1 4-192 0,0 1-64 0,0 1-14992 0</inkml:trace>
  <inkml:trace contextRef="#ctx0" brushRef="#br1" timeOffset="77429.858">13595 3136 27647 0,'-4'-6'2448'16,"2"-2"-1952"-16,0-1-496 0,-3 1 0 15,-6 1 288-15,1 1-32 0,2 3-16 0,-7 0 0 0,0-2 0 16,-5 3 0-16,-2 2 0 0,0 2 0 16,-3 5-32-16,-3 3 0 0,-1 1 0 0,-4 3 0 0,-3 1-208 0,-2 4 176 15,-4 4-176-15,4-2 160 0,7 0-160 0,5 2 0 16,0 2 144-16,4-3-144 0,2-4 0 0,6-2 128 16,4 0-128-16,0-1 0 0,5 0 192 0,0-3-16 15,4-4-16-15,3 1 0 0,-2-9 144 0,7 11 16 16,2 0 16-16,2 0 0 0,2-2 48 0,0 1 0 15,3 1 0-15,-2 0 0 0,0 0-128 0,-6 3 0 16,-5 2-16-16,2-3 0 0,-3-1-16 0,2 0 0 16,1 0 0-16,-5 4 0 0,-5 1 96 0,-1-1 32 15,-7-4 0-15,-2 1 0 0,-5-2 64 0,-3-1 16 16,2-4 0-16,-4 0 0 0,0-2-256 0,-2-2-48 16,1 1-128-16,1-6 192 15,0-3-1408-15,3-3-272 0,3-3-64 0</inkml:trace>
  <inkml:trace contextRef="#ctx0" brushRef="#br1" timeOffset="78096.81">15131 3348 20271 0,'0'0'1792'0,"0"0"-1424"0,3-7-368 0,1-1 0 16,-4 3 576-16,0 5 32 0,0 0 16 0,0 0 0 16,0-10-624-16,-3 3-368 0,-1-2 48 0,-4 3 16 15,1 0 304-15,-5 1 0 0,-3-1 0 0,-1-2 0 16,-3 5 0-16,-3 2 176 0,0 2-32 0,-4 2 0 15,-5 2 96-15,-2 1 16 0,-2 3 0 0,-2-1 0 16,-1 1-80-16,2 1-16 0,-3 0 0 0,5 1 0 16,1-2 48-16,5 4 16 0,6-4 0 0,3 2 0 15,3-2 128-15,7 0 32 0,3-1 0 0,6-8 0 16,1 10-656-16,8 1-128 0,6-3-32 0,3 1 0 0,0-2 272 16,3-1 160-16,-1-3-192 0,2 3 192 0,0 4-128 0,-1 1 128 15,-2-2 0-15,-3-2 0 0,0 1 0 0,-4 1 0 16,-3 2 160-16,-3-1-32 0,-3 0 32 0,-3 1 16 15,-3 1 0-15,-2-1 0 0,-4-2 192 0,-4-1 32 16,-4-1 16-16,-3 3 0 0,-4 2-224 0,-1-4-64 16,-3-4 0-16,-1-1 0 0,-2 0-128 0,3-1 192 15,4-3-192-15,2-1 192 16,0-2-1488-16,7 1-304 0</inkml:trace>
  <inkml:trace contextRef="#ctx0" brushRef="#br1" timeOffset="78454.403">15381 3284 31327 0,'-13'0'1392'0,"4"3"272"0,-2 5-1328 0,0 1-336 0,-2 5 0 0,-2 1 0 16,-1 6 192-16,-2 2-48 0,-2 2 0 0,-1 3 0 15,-1 2-144-15,2 0 0 0,-5-2-192 0,4-1 192 16,-1 2-496 0,3-3 32-16,1 0 0 0,4-3 0 0,4-1 272 0,2-6 192 0,5-3-208 0,1-2 80 0,6-1 256 0,-4-10 64 15,9 3 16-15,2-1 0 0,1-2 432 0,3-2 96 16,2-3 16-16,-1-6 0 16,0-5-64-16,-1-3-16 0,1-1 0 0,-1 1 0 0,-2 1-224 0,0-2-64 15,-5 2 0-15,2 0 0 0,-3-1 112 0,-3-1 16 16,-1-1 0-16,-3 4 0 0,-3 1 32 0,0 3 16 15,-3 2 0-15,-2 0 0 0,-1 1-176 0,-2 1-16 16,-3 1-16-16,-1 3 0 0,-3 3-560 0,-1 2-112 16,-3 2-32-16,1 1 0 15,1 2-2496-15,0-1-496 0</inkml:trace>
  <inkml:trace contextRef="#ctx0" brushRef="#br1" timeOffset="79491.797">17167 3252 28559 0,'-11'-10'2544'0,"-2"-1"-2032"16,0 2-512-16,1 0 0 15,-2-1-656-15,0 3-240 0,-1-2-32 0,-1 4-16 0,0 3 768 0,-1 3 176 16,0 1 0-16,-4 2 0 0,-2 0 0 0,-3 4 160 15,-2 4-160-15,-4 3 192 0,-4 7-48 0,0 4 0 0,1 1 0 16,2 2 0-16,-2 0 96 0,8 1 16 0,0 1 0 0,8-2 0 16,3-2-80-16,4-3-16 0,6-5 0 0,5-1 0 15,2-3-32-15,5-4-128 0,4-2 192 0,3-3-64 16,3-1-128-16,4-5 0 0,1-2 0 0,3-2 0 16,-1-3 192-16,6-4-64 0,3-4 0 0,-1 1 0 15,-4 0 0-15,-1-1 0 0,-6 0 0 0,-2 0 0 16,-4 0-128-16,0-1 0 0,-7-2 0 0,0 3 0 15,-5 2 192-15,-2 0 64 0,0 2 16 0,-2 3 0 16,-1 1-272-16,3 7 160 0,-8-2-160 0,-1 2 128 16,0 2-576-16,-1 4-128 0,0 1-32 15,3 0-7952-15,7-7-1584 0</inkml:trace>
  <inkml:trace contextRef="#ctx0" brushRef="#br1" timeOffset="79820.444">17236 3230 5519 0,'0'0'240'0,"0"0"64"0,0 0-304 0,0 0 0 16,0 0 0-16,0 0 0 0,0 0 4688 0,0 0 880 15,-1 8 192-15,1 5 16 0,-2 3-4656 0,-1 4-928 16,0 3-192-16,-2 0 0 0,-1 3 0 0,-1 1 256 16,1 0-48-16,-3 3-16 0,-4-1 80 0,5 0 16 15,-4-1 0-15,1-3 0 0,-2-3-160 0,4-3-128 16,-4-4 192-16,5-3-192 0,-1-3 320 0,2-2-32 15,2-1-16-15,5-6 0 0,0 0 560 0,-2-8 128 0,3-3 0 16,3 0 16-16,3-5-368 0,3-1-80 0,2-2-16 0,3 0 0 16,3-1-384-16,-1 1-128 15,0 0 0-15,0-1 0 0,-1-1 0 0,1 2 0 0,5 3 0 0,-1 4 0 16,-2 0 0-16,-1 4 0 0,-2 3 0 0,-2 1 0 16,-2 3 0-16,-4 4-144 0,0 5 144 15,-4 4-128-15,1 5-32 0,-3 1 0 0,-2 3 0 0,-1 1 0 16,-1-2-32-16,-2 1-16 0,-2-1 0 0,0 0 0 31,2 1-240-31,2-2-64 0,-3-2 0 0,3-6 0 0,2-11-384 16,0 0-64-16,0 0-32 0,9 4-7648 0,1-4-1520 0</inkml:trace>
  <inkml:trace contextRef="#ctx0" brushRef="#br1" timeOffset="80072.257">17879 2903 8287 0,'-2'-12'368'0,"2"12"80"0,-6-7-448 0,3 2 0 16,-2-2 0-16,5 7 0 0,0 0 5296 0,0 0 976 15,-8 7 192-15,0 3 32 0,1 3-5344 0,0 3-1152 16,-2 3 0-16,-2 3-240 0,0 3 240 0,0 3 0 16,-3 3 0-16,-1 2 0 0,1 2 0 0,-1 0 0 15,-1 0 0-15,1 3 0 0,0 1 0 0,0 0 0 16,-3-3 0-16,3-2 0 15,1-3-480-15,1-4-48 0,-1-1-16 0,3-3 0 16,1-4-368-16,3-3-80 0,-1-3-16 0,3-1 0 16,0-1 432-16,5-11 64 0,0 0 32 0,0 0-6768 15,0 0-1360-15</inkml:trace>
  <inkml:trace contextRef="#ctx0" brushRef="#br1" timeOffset="80307.432">17964 3165 23039 0,'0'0'2048'0,"-6"7"-1648"0,2 3-400 0,-1 6 0 16,3 4 2560-16,-2 4 416 0,0 3 96 0,2 5 0 16,2 3-2624-16,0 1-448 0,1-1-272 0,3-1 32 0,1-1-16 15,2-3 0-15,1-2 0 0,-1-1 0 16,2-2-1728-16,-1-1-336 0,-1 0-80 0,2-5-16 15,1-6-928 1,-2-2-192-16</inkml:trace>
  <inkml:trace contextRef="#ctx0" brushRef="#br1" timeOffset="80507.024">18267 3262 11967 0,'0'0'1072'0,"-9"5"-864"15,-1 2-208-15,-1 4 0 0,-1 4 2768 0,-3 6 512 16,-3 3 112-16,-4 7 0 0,0 5-2496 0,-2 1-512 16,1 0-112-16,-3 4-16 0,-2-1 448 0,1 2 64 15,0 1 32-15,-2 2 0 0,-2 2 80 0,1-1 16 16,0-4 0-16,2-3 0 0,-1-6-576 0,2-3-96 0,0-4-32 16,9-4 0-1,4-2-512-15,2-5-96 0,2-3-32 0,7-4-13312 0</inkml:trace>
  <inkml:trace contextRef="#ctx0" brushRef="#br1" timeOffset="81000.407">19231 3165 38703 0,'-16'0'3440'0,"0"6"-2752"16,-6 9-560-16,1 3-128 0,1 5-224 0,-2 5-80 15,0 2-16-15,1-1 0 16,-1 1-64-16,1-2-32 0,-1-2 0 0,1-2 0 0,1-1 208 0,0-3 32 15,1-5 16-15,3-1 0 0,0-4-80 0,4-1-16 16,1-3 0-16,3-4 0 0,8-2 256 0,0 0 0 16,-3-9 0-16,3 1 160 0,1-2 32 0,4-2 16 0,0-3 0 0,4 0 0 15,2-3 0-15,2 1 0 0,0-2 0 16,5 0 0-16,-1-1-64 0,2 1-16 16,1-3 0-16,2 1 0 0,-1 2-128 0,2 3 0 15,0 1 0-15,0 4 0 0,-1 4 0 0,0 2 0 0,-1 2 0 16,-4 4-176-16,-6 6 176 0,0 6 0 0,-3 4 0 0,-2 4 0 15,-3 1 0-15,-1 4 0 0,-1 0 0 0,-2 3 0 16,-3 1 0-16,-3 0 0 0,0-1 0 16,0-2-128-16,3-3-64 0,-1-2 0 0,-1-2 0 0,2-1 0 15,-1-4-128-15,3 0-48 0,-1-2 0 0,3-2 0 16,0-11-2192 0,0 0-448-16,6 6-96 0,2-1-16 0</inkml:trace>
  <inkml:trace contextRef="#ctx0" brushRef="#br1" timeOffset="81374.726">19440 3312 29487 0,'-12'-5'1296'0,"4"6"288"0,-1 4-1264 0,1 3-320 15,4 1 0-15,-1 2 0 0,0 0 400 0,3-1 32 16,3 0 0-16,3-1 0 0,4-3-432 0,1-1-192 15,3 0 0-15,2-3 16 0,3 0 176 0,2-3 0 16,3-2 0-16,-5-3 0 0,-1 1 224 0,0-3-32 16,3 0 0-16,-2 0 0 0,1-2 128 0,-4 0 32 15,-3-1 0-15,1 0 0 0,-3-2-144 0,-2 1-16 0,-3 2-16 16,-2 0 0-16,1-1 144 0,-6 3 16 0,3 8 16 0,-8-5 0 16,-6 0-96-16,0 4-32 0,-1 1 0 0,-2 4 0 15,-5 5-224-15,5 4 0 0,2 3 0 0,1-1 0 16,-3 4 0-16,4-1-160 0,2 0 160 0,2 1-128 15,3 0 128-15,3-2-160 0,5-5 160 0,1 0-160 16,4 2-96-16,3-3-32 0,3-3 0 0,1 0 0 16,0-1 32-16,4-3 0 0,2 1 0 0,2-4 0 15,1-1-336 1,0 0-64-16,0-1-16 0,0-2 0 0,0 0-2336 16,1-1-480-16</inkml:trace>
  <inkml:trace contextRef="#ctx0" brushRef="#br1" timeOffset="81710.652">19966 3324 33855 0,'-12'-3'1504'0,"12"3"304"0,-9 5-1440 0,5 2-368 15,4-7 0-15,-2 10 0 0,2-1 0 0,0-9-288 16,8 9 48-16,2-2 16 0,-3 0 32 0,6-3 16 15,2-2 0-15,3-2 0 0,1-3-160 0,1-1-48 16,-2-2 0-16,-3 2 0 0,1-1 240 0,-1 0 144 16,-4-3-192-16,0-1 192 0,-1 0 0 0,-3-2 0 15,-3 0 0-15,-1 2 0 0,-2 2 144 0,-1 1-16 16,-1-2 0-16,-3 1 0 0,-4 3 160 0,-2 2 32 0,-3 2 0 0,-2 2 0 16,-3 1-160-16,-3 4-32 0,-2 2 0 15,0 3 0-15,0 2 0 0,2 2-128 0,2 2 192 0,4 1-64 16,-1-1-128-16,4-2 0 0,5-1 0 0,1 1 0 15,5-3 0-15,3 0 0 0,0-1-144 0,4-2 144 16,2-1-288-16,2-3 0 0,2-1 0 0,2-1 0 31,-2-2-1648-31,7 0-336 0,0-2-64 0,5-3-9568 0</inkml:trace>
  <inkml:trace contextRef="#ctx0" brushRef="#br1" timeOffset="82184.922">20711 3333 2751 0,'9'-15'128'0,"-3"5"16"0,0-1-144 0,-1 1 0 16,-1 1 0-16,-2 1 0 0,1 1 3008 0,-3-1 576 15,-3 0 128-15,3 8 0 0,0 0-2368 0,-10-1-496 16,-1-1-80-16,-1 6-32 0,-3 7-384 0,-2 0-80 16,-1 0-16-16,-2 1 0 0,-2 1 368 0,0 1 64 15,-1-1 16-15,-4 2 0 0,-3 5-80 0,1 0-16 16,4 1 0-16,1 0 0 0,-4-1-368 0,3-1-80 15,3 3-16-15,4-3 0 0,6-1 112 0,3-3 32 16,3-3 0-16,2-3 0 0,5-2 272 0,-1-7 48 16,8 5 16-16,2-2 0 0,2-4-240 0,4-2-32 15,2-2-16-15,3-2 0 0,0-3-128 0,0-3-16 16,2-3-16-16,3 1 0 0,4 1-176 0,-1-3 0 16,-2-3-192-16,-3 1 192 0,2-1 0 0,-2-2 0 0,0-7 0 0,-2 2 0 15,-2-4 0-15,-2-1 0 0,1 0 0 0,1-2 0 16,0-2 0-16,-5-2 0 0,1-1 0 0,1-2 0 15,4-1 0-15,-4-3 0 0,-7 0 0 0,3 3 0 16,3 5 0-16,1 4 0 0,-4 4 0 0,0 8 0 16,-4 6 128-16,-2 5 0 0,-7 10 0 0,0 0 0 15,0 0 288-15,0 0 48 0,-14 12 16 0,1 7 0 16,-1 3-256-16,-3 9-48 0,-1 4-16 0,-4 7 0 16,-2 4-160-16,-2 2 0 0,3 2 0 0,-4 3 128 15,-1 3-128-15,3 3 0 0,1 4 0 0,3-5 0 16,2-4-128-16,1-6 128 0,3-6-160 0,6-1 160 15,3-4-560-15,2-5-16 0,3-4 0 0,2-4 0 16,3-3-1744-16,4-8-368 0,9 0-64 16,1-8-7968-16</inkml:trace>
  <inkml:trace contextRef="#ctx0" brushRef="#br1" timeOffset="82975.628">21968 2841 38063 0,'-10'-15'1680'0,"5"9"368"0,5 6-1648 0,-8 5-400 16,0 6 0-16,-1 3 0 15,2 2-768-15,-4 6-256 0,-1 5-32 0,-1 6-16 0,-2 6 640 0,-2 1 128 16,1 2 32-16,-2 3 0 0,1-1 272 0,-1 2 0 16,-4 5 0-16,-1-2 0 0,-1-1 0 0,1-3 0 15,-2-3 0-15,6-6 0 0,3-4 0 0,4-7 0 16,4-8 0-16,3-4 0 0,3-2 0 0,1-5 144 16,1-6-16-16,0 0 0 0,0 0 256 0,14-11 64 15,2-3 0-15,5-6 0 0,1-4-256 0,6-3-64 0,-2-3 0 16,2-1 0-16,-1-3-128 0,2-2 0 0,0 1 0 15,0-6 0-15,1-3 0 0,-1-1 0 0,1 0 0 0,-1 2 0 16,-2 4 0-16,2 5 0 0,2 3-192 16,-4 5 192-16,1 3-192 0,-1 3 192 0,1 5-192 0,-4 6 192 15,-3 3-128-15,-8 7 128 0,-13-1 0 0,2 14 0 16,-2 2 0-16,1 2 0 0,1-2 0 0,-4 5 0 16,-4 2 0-16,-4 1 0 0,-10 1 0 0,-1-3 0 15,-4-5 0-15,1 1 0 0,-1-2 0 0,1 0 0 16,1-2 0-16,0-1 192 0,-1-1-32 0,0-2 0 15,-4-3 64-15,5-1 16 0,2-2 0 0,1-1 0 16,0 0-240-16,4-2 0 0,4-4 0 0,2-1 0 16,10 4-1392-16,-3-9-320 0,3 0-64 0,6 0-16 15,5 2-976-15,5-2-208 0,2-3-32 16,7 1-7312-16</inkml:trace>
  <inkml:trace contextRef="#ctx0" brushRef="#br1" timeOffset="83248.878">22854 2468 32655 0,'0'0'1440'0,"0"0"304"0,0 0-1392 0,0 0-352 16,2 16 0-16,-2-1 0 0,-1 1-128 0,-3 2-112 15,-4 3-16-15,-1 6 0 0,-5 5 256 0,-1 4 0 0,-5 3 0 0,1 4 0 16,2 1 0-16,-3 4 0 0,-2 4 0 0,-2 1 0 15,-3 0 0-15,1 1 128 0,-1-1 0 16,2 2-128-16,1-2 128 0,3-5-128 0,3-5 0 16,4-6 0-1,2-5-512-15,3-7-144 0,4-7-48 0,0-4 0 0,3-3 256 0,2-4 32 16,0-7 16-16,0 0-8160 0,12-3-1616 0</inkml:trace>
  <inkml:trace contextRef="#ctx0" brushRef="#br1" timeOffset="83434.654">22469 2957 26719 0,'4'-8'2368'0,"1"3"-1888"16,1-1-480-16,5 3 0 0,0 2 2384 0,3 0 384 16,1-4 80-16,3 3 16 0,2 2-2560 0,3 0-512 15,6-1-112-15,4-1 0 0,2-3-16 0,2 4 0 16,3 1 0-16,-3 0 0 15,-2 2-112-15,-2 0 0 0,0-1-16 0,-4 1 0 16,-5 2-1328-16,-1 1-272 0,-1-3-48 0,-3 1-6384 16,-1 3-1264-16</inkml:trace>
  <inkml:trace contextRef="#ctx0" brushRef="#br1" timeOffset="83746.637">23357 2922 13823 0,'0'0'1216'0,"0"0"-960"0,0 0-256 0,-10 0 0 15,-1 1 1600-15,0 0 256 0,0-2 64 0,-3 2 16 16,-6 1-1024-16,-3 1-208 0,-5 2-32 16,2-1-16-16,1 1 48 0,-4 1 16 0,-4 2 0 0,2 0 0 15,4-2-288-15,1 0-64 0,4-2-16 0,6 3 0 16,5 3-96-16,4-2 0 0,7-8-16 0,0 11 0 16,4 0 48-16,6 0 16 0,1 4 0 0,4 0 0 15,3 2-48-15,1 1-16 0,4 0 0 0,1 2 0 16,-2-1 176-16,-3 1 32 0,0-1 16 0,-7 0 0 15,-3 0-96-15,0-1-32 0,-5 0 0 0,-1-2 0 16,-4-2 48-16,-4 0 0 0,-9 0 0 0,1-3 0 16,2-2 112-16,-8 1 16 0,-11 1 16 0,-3-3 0 15,-2-2-528-15,-5-3 0 0,-1-3 0 0,0 2 0 16,-2 3-2352-16,1-4-368 0</inkml:trace>
  <inkml:trace contextRef="#ctx0" brushRef="#br1" timeOffset="84501.653">18206 4018 20495 0,'0'0'896'0,"4"-8"208"0,1-3-880 0,1 3-224 0,-2-1 0 0,1 1 0 16,-5 8 0-16,3-6 128 0,-3 6-128 0,0 0 0 16,-1404-5 448-16,2812 5-16 0,-1408 0 0 0,0 0 0 15,0 0 16-15,0 0 0 0,0 0 0 0,0 0 0 16,0 0 0-16,-9 5 0 0,-4-1 0 0,0 4 0 15,-2 2-128-15,-2 1 0 0,1-1-16 0,-1 2 0 16,1 1 96-16,-2 2 32 0,0 3 0 0,-3-2 0 16,2 2-80-16,1 3-16 0,2 0 0 0,2-1 0 15,3-3-160-15,3 0-48 0,1-3 0 0,3 1 0 0,-1 0-128 16,4-3 0-16,0-2 0 0,1 0 0 16,0 0-320-16,0-10-128 15,0 0-48-15,7 7 0 0,-7-7-2624 0,10 6-528 0</inkml:trace>
  <inkml:trace contextRef="#ctx0" brushRef="#br1" timeOffset="85098.561">18159 3992 23039 0,'0'0'1024'0,"0"0"192"0,0 0-960 0,0 0-256 15,0 0 0-15,0 0 0 0,0 0-192 0,0 0-64 16,0 0-32-16,0 0 0 0,0 0 96 0,0 0 32 16,0 0 0-16,0 0 0 0,-3 9 160 0,0-2 0 15,-2-1 0-15,0 4 0 0,-2 3 224 0,0 2 80 16,-2 2 16-16,0 2 0 0,0-1 176 0,0 3 32 16,2 1 16-16,-2 5 0 0,2 3-16 0,-2 2 0 15,3 0 0-15,1-3 0 0,3-3-208 0,1 0-32 16,0-2-16-16,2-1 0 0,2-2-144 0,3-1-128 0,1-3 144 15,1 0-144-15,6-4 0 0,-2-2 0 0,2-1 0 16,-1 0 0-16,-2-4 0 0,3-1-320 0,4-2 64 0,1-2 0 31,1-4-1776-31,0-3-336 0,10-6-80 0,-5 0-16 0</inkml:trace>
  <inkml:trace contextRef="#ctx0" brushRef="#br1" timeOffset="85442.676">18577 4044 31327 0,'-11'-7'1392'0,"11"7"272"0,0 0-1328 0,-7 0-336 15,7 0 0-15,-8 3 0 16,-2 4-352-16,5 0-144 0,5-7-16 0,-2 9-16 0,2 2 352 0,2 2 176 16,2 0-160-16,0 1 160 0,1 3 0 0,-1 1 0 15,4 4-128-15,1 4 128 0,1 1 0 0,-4 1 0 16,0-3 0-16,4 0 0 0,3-2 0 0,1-2 0 16,0-1 0-16,1-1 0 0,1-2 128 0,0-1-128 15,-1-5 0-15,-3 1 0 0,0-1 0 0,-1 0-256 16,-1-1 64-16,-3-3 0 15,-2-1-512-15,-5-6-112 0,8 3-16 0,-8-3-7152 16,9-1-1424-16</inkml:trace>
  <inkml:trace contextRef="#ctx0" brushRef="#br1" timeOffset="85650.459">18893 4103 30575 0,'0'0'1344'0,"-9"-2"304"0,0 0-1328 0,1 2-320 0,0 1 0 0,-2 2 0 16,1 3 0-16,-1 2 0 0,-2 3 0 0,0 4-192 16,-1 1 192-16,-2 3 0 0,-3 0 0 0,-1 4 0 15,1 3 0-15,-1 0 128 0,-2 1-128 0,2-1 128 16,2-2-128-16,2 2 176 0,3 1-176 0,5-4 192 16,-1-1-192-16,0-3 0 0,-1-2 0 0,3-2-176 15,-3-1-720-15,3-2-160 0,4-2-32 0,2-10 0 16,-6 5-1952-16,6-5-400 0</inkml:trace>
  <inkml:trace contextRef="#ctx0" brushRef="#br1" timeOffset="85842.148">18913 4376 21183 0,'-7'9'944'0,"0"-3"192"0,-1 3-912 0,-1 2-224 15,4 2 0-15,-1 3 0 0,1 0 2960 0,-1 2 560 16,-3-1 96-16,3 0 32 0,-1-2-3232 0,2 0-640 16,0-4-128-16,-3 0-32 15,2 0-656-15,0-3-144 0,1 1-32 0,5-9 0 16,0 0-1312-16,0 0-272 0,0 0-48 0</inkml:trace>
  <inkml:trace contextRef="#ctx0" brushRef="#br1" timeOffset="86262.162">19324 4175 29487 0,'-5'-14'1296'0,"5"14"288"0,0 0-1264 0,-4 9-320 0,1 0 0 0,1 0 0 0,2-9 608 15,-6 16 64-15,0 5 16 0,1 0 0 0,1 3-688 0,1-2 0 16,-1-1 0-16,3 0 0 0,0-1 0 0,2-3 0 15,3 0 0-15,0-3 0 0,0-5 0 0,1-1 0 16,-5-8 0-16,9 3 0 0,-2-4 0 0,3-1-176 16,-2-3 176-16,3-1-128 0,1-6 128 0,2-3 0 15,-2-1 128-15,2-3-128 0,-1-1 0 0,0-1 0 16,-1-1 0-16,-1 0 0 0,-2 3 0 0,1 1 0 16,-4 3 0-16,0 1 0 0,-4 2 0 0,-1 4 0 15,-1 8 0-15,0 0 0 0,0 0 0 0,0 0 0 16,-7 5 0-16,-4 7-192 0,-3 6 192 0,-1 3 0 15,-2 5-144-15,0 3 144 0,0 0 0 0,0 2 0 16,-2 2-144-16,-1-1 144 0,0 0 0 0,1 3 0 16,-3 1 0-16,1 1 0 0,0-3 0 0,2-4 0 0,2-5 0 15,2-2-160 1,5-3-1328-16,4-4-272 0,-2-5-48 0,8-11-16 16,-2 9-336-16,2-9-64 0,0 0-16 0,11-7-6400 0</inkml:trace>
  <inkml:trace contextRef="#ctx0" brushRef="#br1" timeOffset="86572.575">19574 4425 21183 0,'0'0'944'0,"-8"-2"192"0,1 0-912 0,7 2-224 16,-9-1 0-16,9 1 0 0,-8 1 1072 0,8-1 160 16,-8 2 48-16,1 3 0 0,-2 0-848 0,1 2-176 15,-1-1-16-15,2 3-16 0,-4 2 368 0,2 1 80 16,0 6 16-16,1-1 0 0,1 0-112 0,0-1 0 15,0 1-16-15,3-1 0 0,1 1-560 0,1-1 0 16,0-1 0-16,2-3 0 16,2-3-1600-16,-2-9-384 0,0 0-80 0,8 2-5888 15,1-4-1184-15</inkml:trace>
  <inkml:trace contextRef="#ctx0" brushRef="#br1" timeOffset="86978.211">19760 4136 37775 0,'0'0'3360'0,"9"-10"-2688"0,1 0-544 0,2 3-128 15,1 1-256-15,2 2-96 0,0 0-16 0,0 2 0 16,2 2-16-16,-2 0-16 0,0 2 0 0,0 1 0 15,-2 0 400-15,-2 5-160 0,-4 1 160 0,-2 4 0 0,-2-1-368 16,-1 1 48-16,-3 1 0 0,-2 3 0 0,-3 2 80 0,-1 2 32 16,-1 0 0-16,-4 2 0 0,-2 2 208 0,1-1 0 15,-1 0 0-15,0 0 0 0,-1-4-224 0,2-1 48 16,0-1 16-16,2 0 0 0,1 1 160 0,4-3-192 16,2-2 192-16,3 0-192 0,2-3 192 0,3-4-192 15,-4-7 192-15,12 8-192 16,2-1-240-16,2-3-48 0,0-1-16 0,3-4 0 0,2-2 80 0,1-1 16 15,0-2 0-15,2 1 0 0,3-2 256 0,0 1 144 16,-2 0-160-16,-2-2 160 0,-1 2-144 0,-4-2 144 16,-2-1-128-16,-2 0 128 15,-2 3-2160-15,-5-1-336 0,-1-1-80 0,-3 0-16 0</inkml:trace>
  <inkml:trace contextRef="#ctx0" brushRef="#br1" timeOffset="87214.215">19543 4366 32255 0,'-9'0'2864'0,"9"0"-2288"0,0 0-576 0,0 0 0 16,0 0 720-16,0 0 48 0,0 0 0 0,11-2 0 15,7 1-1216-15,2-2-256 0,0 2-32 0,4-2-16 16,3-1 304-16,2-3 48 0,1-2 16 0,-1-1 0 15,2 0-176-15,0-2-16 0,0-2-16 0,0-1 0 16,-2 1-1888-16,-4 2-368 0,-1 0-80 0</inkml:trace>
  <inkml:trace contextRef="#ctx0" brushRef="#br1" timeOffset="87474.914">20098 3923 32255 0,'0'0'2864'0,"0"0"-2288"0,0 0-576 16,0 0 0-16,10 2 416 0,-1 4-32 0,2 5 0 0,3 2 0 15,0 0-384-15,1 2-224 16,3 3 32-16,-2 3 0 0,3 2 192 0,-2 2 0 0,-4 1 0 0,-3 4 0 15,-4 2 0-15,-1-1 0 0,-3-3 0 0,-4 1 0 16,-4-1-128-16,-3 0 128 0,-3 1 0 0,-1-2-144 16,-7-5-16-16,2-2 0 0,0-2 0 0,0-1 0 15,1 2-96-15,0-4 0 0,3-1-16 0,0-3-9088 16,1 0-1824-16</inkml:trace>
  <inkml:trace contextRef="#ctx0" brushRef="#br1" timeOffset="87984.762">20975 4045 33167 0,'0'0'2944'0,"0"0"-2352"0,0 0-464 0,0 0-128 31,-8 2-1264-31,-1 2-272 0,-1 3-48 0,-1 0-16 15,2 0 512-15,-1-1 80 0,-4-3 32 0,1 4 0 0,0 3 720 0,-3-2 256 0,-1 0-192 0,-3 3 192 16,-2 3 480-16,1 4 192 0,1 1 32 0,-2 2 16 16,1 1-128-16,2 1-16 0,4 1-16 0,1-1 0 15,3-4-304-15,5-1-48 0,3-3-16 0,6-2 0 16,1-1 112-16,3-3 16 0,3-5 0 0,3-1 0 16,3-1-96-16,1-4-16 0,2 0 0 0,4-4 0 15,0-3 64-15,0-2 16 0,-1-2 0 0,1-3 0 16,-3 1-160-16,-2 2-128 0,-3-1 144 0,-3 1-144 15,0-4 192-15,-4 0-48 0,0 1-16 0,-6 1 0 16,-4 3 0-16,0 1 0 0,2 1 0 0,-4 3 0 0,-3 1-128 0,-2 2 0 16,0-1 0-16,-1 4 0 0,1 3-288 15,1 2-96-15,-1-4 0 0,0 2-16 16,1 0-1168 0,1 3-224-16,-4 2-64 0,6-2-10336 0</inkml:trace>
  <inkml:trace contextRef="#ctx0" brushRef="#br1" timeOffset="88371.135">21234 4073 8287 0,'0'0'368'0,"0"0"80"0,0 0-448 0,0 0 0 16,0 0 0-16,-1 14 0 0,1 1 3920 0,-1 1 704 16,-3 0 144-16,2 1 32 0,-1 4-3840 0,0 1-752 15,-2 1-208-15,2 2 0 0,-4 0 256 0,2 0-32 0,-1 1 0 0,-1-2 0 16,1-3 192-16,0-3 32 0,-1-1 16 0,4-4 0 15,-2-3-112-15,5-10-32 0,0 0 0 0,0 0 0 16,0 0 432-16,0 0 80 0,0 0 0 0,8-9 16 16,3-3-16-16,1-1-16 0,5-5 0 0,1 0 0 15,1-3-448-15,-1-1-96 0,-2 1-16 0,1-1 0 16,-1 0-128-16,2 1-128 0,-1 1 192 0,4 4-192 16,1-2 0-16,0 5 0 0,-1 2 0 0,-1 3 0 15,-3 1 0-15,1 4 0 0,-5 2 0 0,-1 9-192 16,-2 8-48-16,-1 5 0 0,-1-1 0 0,-1 2 0 15,-1 3-144-15,1 2-16 16,-2 0-16-16,-3 1 0 0,0-1-1568 0,2 1-304 0,0-2-64 0</inkml:trace>
  <inkml:trace contextRef="#ctx0" brushRef="#br1" timeOffset="88918.952">22514 4147 23903 0,'0'0'1056'0,"0"0"224"0,0 0-1024 0,0 0-256 0,0 0 0 0,0 0 0 16,1-8-608-16,1 0-160 0,-2 8-48 0,0 0 0 15,2-7 816-15,-2 7 0 0,0 0 0 0,0-10 0 16,-2 1 448-16,-2 2 0 0,0-1 0 0,-3 3 0 0,1 2 256 16,-4 2 64-16,-5 2 0 0,0 1 0 0,-1-2-192 0,-5 3-16 15,-5 1-16-15,0 3 0 0,-2 1 128 0,2 2 32 16,3 2 0-16,1-1 0 0,0-1-272 0,2 0-48 16,6 1-16-16,3-2 0 0,0 0-368 0,6 1 0 15,1-2 0-15,4-8 0 0,6 9 0 0,2 0 0 16,3 0 0-16,1 0-192 0,3-1 192 0,-2 1 0 15,-2-1 0-15,3 0 0 0,4-1 0 0,-3 2 0 16,-3 1 0-16,-1 2 0 0,1 0 0 0,-6-2 0 16,-3 0 0-16,-3 1 0 0,-2-3 0 0,-3 1 224 15,-5-2-48-15,-2 0-16 0,-5-2 160 0,2 3 48 16,-2-1 0-16,-4-3 0 0,-3-1-64 0,0 1-16 16,-4-4 0-16,4 1 0 0,2-2-288 0,2-2 0 15,1-1 0-15,2-1 0 16,4-2-1872-16,2-1-288 0,2-1-48 0</inkml:trace>
  <inkml:trace contextRef="#ctx0" brushRef="#br1" timeOffset="89237.105">22701 4103 30751 0,'0'0'1360'0,"0"0"288"0,0 0-1328 0,-3 8-320 0,3-8 0 0,-3 10 0 16,-3 0 0-16,1 3-208 0,-3 3 16 0,0 2 16 0,1 1 176 15,-1-1 176-15,0 4-48 0,1-1 0 0,-2-2 16 0,2-2 0 16,4 1 0-16,-2-3 0 0,1-1 32 0,3-6 0 16,1-8 0-16,4 9 0 0,-4-9 112 0,7 6 32 15,-7-6 0-15,10 2 0 0,-1-3 384 0,3-2 64 16,-1-2 32-16,2-4 0 0,0-2-224 0,-1 0-64 15,0-1 0-15,3-1 0 0,1-1-304 0,0-1-64 16,-5 0-16-16,1 2 0 0,0 2-128 0,-1-1 0 16,-4-3 0-16,1 1 0 15,-1 2-368-15,0 2-48 0,-1-2-16 0,2 1 0 16,0-1-496-16,2 1-96 0,-3-1-32 0,1 4 0 16,-8 8-2032-16,7-5-416 0,3-3-80 0</inkml:trace>
  <inkml:trace contextRef="#ctx0" brushRef="#br1" timeOffset="89576.489">23030 4005 28559 0,'0'0'2544'0,"0"0"-2032"0,0 0-512 0,-4 9 0 15,-1 2 1216-15,0 5 128 0,-3 6 48 0,4 3 0 16,-3-1-1264-16,2 3-256 0,-2 2-64 0,1 2 0 15,1 1 192-15,-3-3 0 0,1-1 0 0,-2-3 0 16,1-1 0-16,-1-2 0 0,1-3 0 0,1-4 0 16,3-1 0-16,-1-6 0 0,5-8 0 0,0 0 0 15,0 0 320-15,0 0-16 0,0 0 0 0,0 0 0 16,8-5 224-16,2-5 48 0,-1-2 16 0,2-2 0 16,2-2-320-16,-3 1-64 0,1-2-16 0,0 1 0 0,2-3-192 15,-3 0 176-15,0 0-176 0,2 1 160 0,-1 0-304 0,3 2-64 16,-1 1-16-16,2 1 0 15,-2 6-224-15,1 1-64 0,0-1 0 0,1 2 0 16,-5 5-288-16,1 1-64 0,0 2-16 0,2-1-8832 16,1-2-1760-16</inkml:trace>
  <inkml:trace contextRef="#ctx0" brushRef="#br1" timeOffset="90757.282">23939 3746 33855 0,'-2'-14'1504'0,"1"6"304"0,-1-1-1440 0,2 0-368 0,-1-2 0 0,1 11 0 16,-8-2-912 0,1 2-256-16,-3 1-48 0,-1 2-16 0,-2 2 576 0,-3 0 112 0,-1 1 32 0,-4 5 0 15,-3 5 320-15,-3 3 192 0,-3-1-192 0,-1 4 192 0,-1 2 0 0,-2 2 0 16,0 4 0-16,0 3 0 16,1 1 0-16,1 3 0 0,-1 6 0 0,2 2 144 0,0 2-144 0,2-1 0 15,2-4 0-15,5-3 0 0,2-3 144 0,5-5-144 16,3-6 160-16,1-3-160 0,4-2 368 0,3-4-32 15,0-4 0-15,4-1 0 0,0-11-80 0,0 0 0 16,0 0-16-16,0 0 0 0,11 0-240 0,-2-3 144 16,0-2-144-16,-4-3 128 0,0-1-336 0,-1 0-80 15,1-2-16-15,-1-2 0 0,-2-1 304 0,0 0-192 16,-4 1 192-16,2-2-160 0,0-1 288 0,-1 2 48 16,-3 0 16-16,2 2 0 0,0 0-64 0,1 2 0 15,0 1 0-15,1 1 0 0,2 0-128 0,1-2 0 16,0 2 0-16,4-3 0 0,1-3 144 0,4 2-144 0,3 2 160 0,0-1-160 15,3-1 224-15,0-1-48 0,4-2-16 0,-1 2 0 16,2 3 64-16,-1-1 16 0,4-2 0 0,-4 2 0 16,2 2 64-16,-6 3 16 0,-3 0 0 0,-1 2 0 15,-3-1-16-15,-1 3 0 0,0 2 0 0,-10 0 0 16,7 4-80-16,-7-4-16 0,-5 14 0 0,3-1 0 16,-2 1-208-16,-2 2 0 0,-3-2 0 0,-2 3 0 15,-2 0 0-15,1 1-128 0,-1-3 128 0,3 3-208 16,-2-3 208-16,5-2-176 0,4-2 176 0,1-1-160 15,0-1 160-15,2-9 0 0,0 0 0 0,7 7 0 16,-7-7 0-16,12 2 176 0,0-3-48 0,1-3 0 16,-4-1-128-16,6-3 0 0,5-2 0 0,-5 2 0 15,-5-1 144-15,1 0-144 0,0 1 160 0,-3-2-160 0,0-1 144 16,-3-2-144-16,-3 2 128 0,0 2-128 0,3 2 0 16,-5 7 128-16,0 0-128 0,0 0 0 0,0 0 0 15,-10 1-256-15,1 2 48 0,-1 3 0 0,-1-2 0 0,2 1 0 16,4 2 0-16,-1 0 0 0,0-2 16 0,6-5 16 15,6 6 0-15,-6-6 0 16,10 3-208-16,3-4-64 0,5-1 0 0,2-2 0 0,-3 2 272 0,2-2 176 16,0-3-208-16,0-1 80 0,1 0 128 0,0-1 0 15,-1 1 0-15,-1-3 0 0,1 0 128 0,-2 0 48 16,-2 5 16-16,0-3 0 0,1 0 96 0,-2 0 32 16,-3 1 0-16,1 2 0 0,1 1-320 0,1 1 160 15,-1-1-160-15,-2 0 128 0,-1 1-128 0,0 3 0 16,-10 1 0-16,8 2 0 0,-8-2-176 0,8 5 176 0,-8-5-128 15,7 7 128-15,-7-7 0 0,3 10-160 0,0-1 160 0,-5-2 0 16,-4 3 0-16,0-1-128 0,-1-1 128 0,1-1 0 16,-2 1 0-16,0 1 0 0,2 1 0 0,0-1 0 15,2 1 0-15,2-3 0 0,-3 2 0 0,4 1 0 16,2 2 144-16,5-1-144 0,-1 1 128 0,5-1-128 16,5-1 176-16,1 0-48 0,1-3-128 0,1-1 192 15,1 0-48-15,4-1-16 0,0 1 0 0,2-3 0 16,0-4-128-16,0-1 0 0,-2-1 144 0,-1-1-144 15,-1-1 0-15,1-3 144 0,-2-1-144 0,-2-2 0 16,0 0 144-16,-3-1-144 0,0-1 0 0,-2-2 144 16,-1 3-144-16,-1 1 192 0,-5 0-192 0,0 0 192 15,0-3 0-15,-2 0 0 0,-1-2 0 0,0 1 0 16,-3 0-192-16,-3 0 160 0,-1 2-160 0,0 2 160 16,-5 2-160-16,-1 2 0 0,-2 0 0 0,-3 5 0 0,3 3 0 15,-3 1 0-15,-3 0 0 0,0 3 0 0,-3 2 0 0,2 2 0 16,1 3 176-16,2 1-176 0,-1 3 304 0,4 0-48 15,4 2 0-15,5 0 0 0,3 2 64 0,5-1 0 16,6-2 0-16,6 0 0 0,5 4-144 0,5-3-32 16,5 0 0-16,5-2 0 0,7-4-144 0,1-2 0 15,1-1 0-15,5-1 0 16,5 1-1712-16,-6-3-272 0,-3-2-48 0,0-1-12944 0</inkml:trace>
  <inkml:trace contextRef="#ctx0" brushRef="#br1" timeOffset="93051.26">23812 5795 5519 0,'0'0'496'0,"0"0"-496"0,0 0 0 0,0 0 0 15,-7 0 1136-15,7 0 128 0,-9 0 16 0,0-2 16 16,1-1-976-16,0 1-192 0,8 2-128 0,-8-1 160 16,-2 0 544-16,10 1 128 0,-7-4 0 0,-1 1 16 15,-1-1 96-15,9 4 16 0,-6-2 0 0,6 2 0 16,0 0-112-16,-6-2-16 0,6 2 0 0,0 0 0 16,-8 4-32-16,1 0-16 0,0-4 0 0,7 0 0 15,0 0-320-15,0 0-64 0,-10 3-16 0,10-3 0 16,0 0 112-16,0 0 16 0,0 0 0 0,0 0 0 0,0 0 48 0,9 5 16 15,2 0 0-15,3-2 0 0,2-8-96 0,4 3-16 16,4 0 0-16,-1 0 0 0,2-5-144 0,3 2-48 16,0 3 0-16,4-1 0 0,2 0-48 0,-1 0-16 15,3-2 0-15,4 1 0 0,5-3-32 0,-1 3-16 16,-1 2 0-16,0 0 0 0,-2-1-160 0,-3 0 128 16,0-4-128-16,-4 4 128 0,0 2-128 0,-3 0 0 15,-3 0 0-15,1-1 128 0,3 2-128 0,-2 0 0 16,-7-1 144-16,1-1-144 0,-1 0 0 0,-5 3 0 15,-5 3 0-15,-1-2 0 0,-1-2 0 0,-2 0 0 16,-9 0 0-16,0 0 0 0,0 0 128 0,0 0-128 16,0 0 128-16,0 0-128 0,0 0 0 0,0 0 0 0,0 0 0 0,0 0 128 15,0 0-128-15,0 0 0 0,-8-2 128 0,1 4-128 16,-1 0 0-16,-1 0 0 0,0 0 0 16,-2-2 128-16,0 0-128 0,-2 0 0 0,-3 0 0 15,-1 0 128-15,2-1-128 0,-4 1 0 0,-2 1 0 0,-3 1 0 16,1-1 0-16,-5 1 0 0,0 0 0 0,-1 1 128 15,-2-4-128-15,-2 1 0 0,-3-2 0 0,-5 4 0 16,-4 0 0-16,1-2 0 0,4-2 0 0,-5 3 0 16,-2 4 0-16,3-2 0 0,4-1 128 0,0 0-128 15,-3 1 128-15,0 0-128 0,-1 1 128 0,1 0-128 16,-1-4 128-16,3 0-128 0,0 1 128 0,7-1-128 16,6-1 0-16,3 0 128 0,1-1-128 0,4 1 0 15,6-1 0-15,2 0 144 0,3-1-144 0,9 3 0 16,0 0 320-16,0 0-64 0,0 0 0 0,0 0 0 0,0 0 16 15,4-6 0-15,6 1 0 0,1 1 0 0,3 1-272 0,6 2 0 16,3 0 0-16,5-1 0 0,3-2 0 0,6 1 0 16,7-1 0-16,2 3 0 0,1 1 0 0,1 1 0 15,-2 3 0-15,3-4 0 0,4-2 0 0,2-1 0 16,2-3 0-16,2 3 0 0,-3 2 176 0,-2-2-176 16,-3 0 160-16,3 1-160 0,-2 0 0 0,0 2 128 15,-4 1-128-15,2-2 0 0,-3-4 0 0,-3 0 0 16,-8 3 0-16,-4-1 0 0,-5 1 0 0,-4 2 0 15,-1 0 128-15,-5 0-128 0,-6-1 0 0,0-1 0 16,-2-1 0-16,-9 3 0 0,0 0 0 0,0 0 128 16,0 0-128-16,0 0 0 0,0 0 0 0,-8 3 0 15,-4-1 0-15,1 1 0 0,-2-1 0 0,-3 0 0 16,-3-1 0-16,-5 1 0 0,-3-5 0 0,-7 3 0 0,-8 1 0 16,-1 1 0-16,-3 0 0 0,-1-2 0 15,-6-1 0-15,-1 0 0 0,-2 1 0 0,-3 0 0 0,-5 0 0 0,2 0 0 16,1-2 0-16,6 2 0 0,4 2 128 0,4-1-128 15,1 0 0-15,5 1 0 0,1 2 0 0,3-1 0 16,1-1 0-16,4 2 0 0,5-3 0 0,8 1 0 16,9 0 0-16,1-1 0 0,9-1 0 0,0 0 0 15,0 0 128-15,0 0-128 0,12 3 0 0,7 0 0 16,6-4 128-16,4-1-128 0,2-1 0 0,2 1 144 16,4 0-144-16,2 0 0 0,1-2 0 0,5 2 128 15,5-3-128-15,1-1 0 0,-1 2 0 0,1 1 128 16,3 0-128-16,-3 1 0 0,-2 1 0 0,1-1 128 15,1-5-128-15,-4 2 0 0,-4-1 0 0,-1 3 128 0,-3 2-128 16,-8 0 0-16,-6-2 0 0,-3 1 0 0,-3 1 0 0,-5 1 0 16,-4 0 128-16,-10 0-128 0,7 0 0 0,-7 0 0 15,0 0 0-15,0 0 0 0,0 0 0 0,0 0 0 16,0 0 0-16,-11 3 0 0,1 1 0 0,-4 0 0 16,-2 0 0-16,1-1 0 0,2-1-128 0,0 0-16 15,0 1 0-15,0-2 0 16,1-1-400-16,1 0-80 0,11 0-16 0,0 0-10016 15,-9-1-2016-15</inkml:trace>
  <inkml:trace contextRef="#ctx0" brushRef="#br1" timeOffset="94437.041">13769 4651 12895 0,'0'0'1152'0,"0"0"-928"16,0 0-224-16,0 0 0 0,0 0 304 0,0 0 16 16,0 0 0-16,0 0 0 0,0 0-320 0,0 0 128 15,8 0-128-15,-8 0 0 0,9-8 272 0,-5 3-48 16,-4 5-16-16,6-7 0 0,-6 7 272 0,5-7 48 15,-3 2 16-15,-2 5 0 0,3-8 304 0,-3 2 64 16,-2-1 16-16,2 7 0 0,0 0 64 0,0 0 16 16,-5-4 0-16,-4-1 0 0,-1 0-336 0,-1 3-64 15,-3 2-16-15,-4 2 0 0,-5 0-128 0,0 3-16 16,-4 3-16-16,-1 3 0 0,-2 2 32 0,0 3 16 16,-2 0 0-16,0 6 0 0,-2 5 32 0,1 0 0 0,2 3 0 15,-1 1 0-15,0-2-240 0,-3 3-32 0,0 5-16 0,1 0 0 16,1 6-224-16,2 1 0 0,1 6 0 0,2 0 0 15,-1-3 0-15,3-1 0 0,1-2 0 0,7 3 0 16,0-3 144-16,6 1 48 0,3 1 0 0,5-5 0 16,2-6 224-16,4-2 48 0,2-1 16 0,5 0 0 15,0 2-80-15,3-5-16 0,2 0 0 0,3-1 0 16,1-4-128-16,1 0-48 0,0 1 0 0,2-2 0 16,3-1-80-16,-1 0-128 0,2-2 176 0,2 2-176 15,-1 0 160-15,0-2-160 0,0-2 128 0,-2-1-128 16,0-1-208-16,-2-2-128 0,2-2-32 0,-2-1-10384 15,1-2-2064-15</inkml:trace>
  <inkml:trace contextRef="#ctx0" brushRef="#br1" timeOffset="95148.583">16561 4499 4607 0,'-3'-13'400'0,"1"5"-400"16,2 8 0-16,-2-9 0 0,1 2 3280 0,1 7 576 15,0 0 112-15,0 0 32 0,-6-5-2976 0,6 5-608 16,0 0-112-16,-8 0-32 0,8 0-96 0,-8 4-32 16,8-4 0-16,0 0 0 0,-3 6-144 0,3-6 160 15,1 10-160-15,4-1 160 0,0-1 256 0,4 0 48 16,1 2 16-16,3 2 0 0,2 2 96 0,2 2 32 16,0 3 0-16,1-1 0 0,-1 4 0 0,0 2 0 15,3 0 0-15,-2 3 0 0,-3 5-80 0,0 0-16 0,1 2 0 16,-6 5 0-16,-4 0 0 0,-1 4-16 0,-2 2 0 15,-3 4 0-15,-3 2-112 0,-3 2 0 0,-5 0-16 0,0-4 0 16,-2-1-48-16,-2 0-16 0,-3-2 0 0,-2 1 0 16,-2-3 112-16,-1-2 32 0,1-1 0 0,0 0 0 15,0-5 48-15,-1-2 16 0,0-1 0 0,0-5 0 16,1-4-112-16,3-2-16 0,-3-2 0 0,1 0 0 16,2-1-240-16,-1 1-144 0,0-1 160 0,0-4-160 15,2-5-976 1,2-2-304-16,0-5-48 0</inkml:trace>
  <inkml:trace contextRef="#ctx0" brushRef="#br1" timeOffset="100871.952">22710 13958 6447 0,'0'0'272'0,"0"0"80"0,0 0-352 0,0 0 0 0,0 0 0 0,0 0 0 16,-9-7 1376-16,9 7 208 0,0 0 32 0,0 0 16 0,0 0-1056 0,0 0-192 16,0 0-64-16,0 0 0 0,0 0 256 0,0 0 64 15,0 0 0-15,0 0 0 0,0 0-80 0,0 0-16 16,0 0 0-16,0 0 0 0,0 0-96 0,0 0 0 16,0 0-16-16,0 0 0 0,0 0 208 0,9-7 64 15,0-3 0-15,1 2 0 0,-1 3 32 0,1-2 16 16,-1-2 0-16,2 0 0 0,5 1-240 0,-2-1-32 15,-1-1-16-15,3 0 0 0,-1-3-80 0,1 0 0 16,-2-1-16-16,1 2 0 0,1 2-32 0,-1 1 0 16,-2-1 0-16,0-1 0 0,2 1-96 0,-4 1-32 15,1 1 0-15,-1 3 0 0,-2 1-80 0,1-1-128 16,-1 2 176-16,1-1-176 0,-1 1 128 0,0 1-128 16,-9 2 0-16,9 2 0 0,-9-2 0 0,10 1 0 15,-10-1 0-15,0 0 0 0,4 8 192 0,-2 1-192 0,-2 1 192 16,0 1-192-16,-1 0 192 0,-1 2-64 0,-2 1 0 0,-2 3-128 15,2-4 160-15,-1 2-160 0,-4 3 128 0,3-2-128 16,0 1 128-16,1-6-128 0,0 1 0 0,0 2 128 16,1 3-128-16,-1-3 0 0,0-3 0 0,0 0 0 15,1-1 0-15,1-1 0 0,-2-2 0 0,2-1 0 16,3-6 0-16,0 0 0 0,-5 6 0 0,2 2 0 16,3-8-1328-1,0 0-288-15,0 0-64 0,0 0-10448 0</inkml:trace>
  <inkml:trace contextRef="#ctx0" brushRef="#br1" timeOffset="101930.916">22882 13910 6447 0,'0'0'272'0,"7"-1"80"0,-7 1-352 0,9-4 0 16,-2-1 0-16,-7 5 0 0,0 0 1680 0,0 0 272 16,9-1 48-16,-9 1 16 0,0 0-928 0,0 0-176 15,0 0-32-15,0 0-16 0,0 0 64 0,0 0 16 16,0 0 0-16,0 0 0 0,0 0-432 0,0 0-96 0,-3 10-16 15,-1-1 0-15,-1 0 80 0,1 0 16 0,-3 0 0 0,0 2 0 16,-1 1-192-16,1 0-48 0,-2 0 0 0,0 0 0 16,-3 0 0-16,1 2 0 0,2-1 0 0,-4-2 0 15,-3-4 16-15,3 1 0 0,2 0 0 0,-2 1 0 16,-3-3 48-16,0 1 0 0,1-2 0 0,-3 2 0 16,-2-2 0-16,1 4 0 0,-5-3 0 0,4 0 0 15,0 1-96-15,-1-4-16 0,-1 2 0 0,1 0 0 16,1-2-80-16,-1 0-128 0,0 0 176 0,-1 0-176 15,1 2 128-15,-4-1-128 0,-2-1 0 0,0 1 0 16,3-3 128-16,-2 0-128 0,-2-1 0 0,1 0 0 16,-3 0 0-16,0-2 0 0,2-2 128 0,0 3-128 15,1-1 144-15,0 1-16 0,-2-1-128 0,-2 0 192 0,-1-2-192 0,-4 1 128 16,0-1-128-16,1-1 0 0,1 1 0 16,-3-2 128-16,0 2-128 0,3-2 0 0,-2 1 128 0,2-1-128 15,0 0 176-15,1 1-176 0,0 1 160 16,-5-2-160-16,0-1 128 0,-2 0-128 0,3 2 128 0,-2-2-128 15,0-2 0-15,-2 5 128 0,5 1-128 0,-3-1 0 16,2 0 144-16,1 1-144 0,-1-2 0 0,0 1 0 16,-3 3 0-16,2-3 0 0,-1 0 0 0,2-2 128 15,-2 0-128-15,1 3 0 0,-2 0 0 0,3 0 128 16,-2 0-128-16,2-5 0 0,-3 3 0 0,1 0 128 16,-2 2-128-16,1 1 0 0,-1-3 896 0,1 2 96 15,0 0 32-15,1 2 0 16,0 3-1616-16,0 0-320 0,0-2-64 0,-1 1-16 0,-2 3 768 0,1 0 224 15,-4-3 0-15,4 2 0 0,4 0 672 0,-3 1 256 0,2 0 48 16,1 3 16 0,2-1-1616-16,0 0-320 0,1-2-64 0,-2 3-16 0,-1-2 832 0,1 1 192 15,-6-2 0-15,1 2 0 0,4-2 0 0,1 1 0 0,-1-1 0 0,2-1 0 16,1 3 0-16,-1-1 0 0,2 0 0 0,0 0 0 16,-1-3 0-16,0 2 0 0,-4 0 0 0,2 3 0 15,2-1 0-15,1 1 0 0,-1-2 0 0,0 3 0 16,1 1 0-16,2 0 0 0,0-2 0 0,4 2 0 15,1 0 0-15,-1 0 0 0,0 1 0 0,5 0 0 16,-2-1 0-16,1 2 0 0,-1-1 0 0,2 1 0 16,0 1 0-16,2 2 0 0,3-3 0 0,1 2 0 15,7-2 0-15,1 2 0 0,-2 2 0 0,3 0 0 16,-1-3 0-16,3 0 0 0,2-1 0 0,-2 1 0 16,3 2 160-16,0 2-160 0,1-1 128 0,0 1-128 0,3-1 0 15,0 0 128-15,-1 1-128 0,1-1 0 0,3-1 0 0,-1 4 128 16,2-3-128-16,1 1 0 0,2-3 0 15,-2 2 0-15,-2 3 0 0,2-3 0 0,-3 1 0 0,5-3 0 16,1 2 0-16,1 1 0 0,-1-3 0 0,1 1 0 16,1 2 0-16,0-1 128 0,-2-1-128 0,1 1 0 15,0-1 0-15,2 0 0 0,0 0 128 0,2-3-128 16,-1 2 0-16,1-2 128 0,2-1-128 0,1 0 160 16,0-1-160-16,2 1 160 0,0-2 0 0,3 0 0 15,1-4 0-15,0 2 0 0,0 2-160 0,1 1 128 16,-1 0-128-16,-2 1 128 0,2-2-128 0,-3-1 0 15,0-1 0-15,0 0 0 0,-5 2-160 0,1-2-112 0,-2-2-32 16,-2 0-9536-16,-4 1-1904 0</inkml:trace>
  <inkml:trace contextRef="#ctx0" brushRef="#br1" timeOffset="103012.045">19719 14676 16575 0,'0'0'736'0,"0"0"160"0,0 0-720 0,0 0-176 16,0 0 0-16,7-7 0 0,-2-1 384 0,4 5 64 16,-1-1 0-16,3 2 0 0,2-1-256 0,-1 0-32 15,1-1-16-15,3 1 0 0,0 1 240 0,4 0 32 16,-1-1 16-16,1 2 0 0,-2 2 80 0,3 4 32 16,-3-2 0-16,1 1 0 0,1 2-224 0,0 2-64 15,-3 2 0-15,-2 2 0 0,0-1-64 0,1 2 0 16,-5 1-16-16,0 2 0 0,-1 0 16 0,-1 2 16 15,-2-1 0-15,-1 4 0 0,-1 1-32 0,-3 5-16 0,1-1 0 16,-2 1 0-16,-1 3-16 0,-1-2 0 0,-2-1 0 16,-1 0 0-16,-3 0-16 0,2-2 0 0,-5 0 0 15,0-2 0-15,0 0 16 0,-4-2 0 0,0-3 0 0,-2 1 0 16,1-4 112-16,0 1 0 0,2-1 16 0,-1-2 0 16,-3-2 128-16,1-1 32 0,0-1 0 0,-1-1 0 15,2-3-32-15,-1 0 0 0,0-3 0 0,0 0 0 16,0-1-192-16,2-1-32 0,-1-2-16 0,3-1 0 15,0 1-160-15,2-2 192 0,-2-1-192 0,3-1 192 16,1-1 96-16,2-3 32 0,-1-2 0 0,3 1 0 16,3-2-32-16,0 0 0 0,-2-1 0 0,7 2 0 15,-1 2-288-15,3 2 128 0,0-1-128 0,1 2 0 16,3 0 128-16,0 4-128 0,3-2 0 0,1 3 0 16,1 0 0-16,2 1 0 0,1 4 0 0,1-1 0 0,0 1 0 15,3 1 0-15,0 2 0 0,-1 1 0 0,-3-2 0 0,-2 1 0 16,1 2 0-16,-2 0 0 0,-2-1 0 0,-1 1 0 15,-1 1 0-15,-3 2 0 0,0-2-208 0,-4-1 0 16,-4-8 0-16,4 7 0 16,-4-7-496-16,0 0-112 0,0 0-16 0,0 0 0 15,9 6-2208-15,-9-6-448 0</inkml:trace>
  <inkml:trace contextRef="#ctx0" brushRef="#br1" timeOffset="103512.221">20455 14848 14735 0,'-8'-4'1312'0,"8"4"-1056"0,0 0-256 0,0 0 0 16,-5-4 2032-16,5 4 336 0,0 0 80 0,0 0 16 16,0 0-1504-16,0 0-288 0,4-7-64 0,3 2-16 0,2 3-256 0,2 1-48 15,2-2-16-15,1 0 0 0,-1 1 48 16,0 1 0-16,0 1 0 0,2-1 0 0,1-1-64 0,-2 4-16 15,-1 1 0-15,-1 2 0 0,1 0 80 0,-2 2 32 16,-1-1 0-16,0 6 0 0,-5 4-32 0,-2 0 0 16,-1 1 0-16,-2 4 0 0,-3 1-128 0,-3 2-16 15,-3 0-16-15,-2 1 0 0,-1 1-32 0,-4 1-128 16,-6 2 192-16,-1 1-64 0,-6-1-128 0,7 2 160 16,6-1-160-16,-2-3 160 0,-3-4-160 0,5-2 0 15,5-2 144-15,5-3-144 0,5-3 208 0,2 0-16 16,4-6-16-16,0 0 0 0,1 0 128 0,6-4 16 15,6-3 16-15,2-1 0 0,1 0-176 0,2-1-32 16,1-3-128-16,1 1 192 0,0-1-192 0,-3 1 0 0,0 2 128 16,0-5-128-16,1-2 0 0,-1 3 0 0,-3 4 0 0,-2-3 0 15,0 1-224-15,-1-1 16 0,0 2 0 16,-4 2 0 0,-12 1-912-16,0 0-176 0,10-3-48 0,-10 3 0 15,0 0-1856-15,0 0-384 0</inkml:trace>
  <inkml:trace contextRef="#ctx0" brushRef="#br1" timeOffset="103719.254">20284 15157 21183 0,'0'0'1888'0,"0"0"-1504"0,0 0-384 0,0 0 0 15,0 0 1648-15,0 0 256 0,8-2 48 0,2-3 16 16,2 3-1504-16,4 0-288 0,0 0-176 0,5 0 192 0,2 1 256 0,0-1 64 15,4-2 16-15,1 2 0 0,0 1-208 16,3 0-32-16,2 0-16 0,-1-3 0 0,-3 0-272 0,-2 2-272 16,-2-3 48-16,-2 1-8992 15,-1-1-1792-15</inkml:trace>
  <inkml:trace contextRef="#ctx0" brushRef="#br1" timeOffset="104081.369">20757 14649 24879 0,'-7'-14'2208'0,"7"14"-1760"0,1-11-448 0,5 3 0 16,3-1 2160-16,5 2 336 0,1 1 80 0,4 0 16 15,3 3-2176-15,-2-2-416 0,-3-2 0 0,4 1-224 16,3 2 224-16,0 1 0 0,-2 1 0 0,-1 0 0 15,0 2 0-15,-2 4 0 0,-7-1 0 0,-1 3 0 16,-2 1-128-16,-6 4 128 0,-2 2 0 0,-4 5-144 16,-4 1 144-16,-3 2-128 0,-2 0 128 0,-5 4-128 15,-6 2 128-15,-2 4 0 0,0 1 0 0,2 0 0 16,-1-2 128-16,4-4 0 0,4-4 0 0,5-3 0 16,5-6 96-16,5-2 32 0,4-2 0 0,7 0 0 15,4-2 352-15,3-1 80 0,-1-3 16 0,8 0 0 16,6-3-256-16,4 0-32 0,1-2-16 0,2-2 0 0,1-4-240 15,2 0-160-15,0 0 192 0,1-1-192 0,2 0 0 0,-4 1 0 16,-4 3 0-16,-3 1 0 16,-2 3-960-16,-7 1-256 0,-5 0-64 0,-4 5-9504 15,-6 4-1904-15</inkml:trace>
  <inkml:trace contextRef="#ctx0" brushRef="#br1" timeOffset="104568.79">19359 15675 27583 0,'-12'-1'1216'15,"12"1"256"-15,0 0-1168 0,0 0-304 0,0 0 0 0,0 0 0 16,0 0 0-16,0 0 0 0,0 0-176 0,12-2 176 15,-1-3 0-15,6 3-128 0,3 0 128 0,5 0 0 0,3 0 256 0,6-3 128 16,4 1 0-16,7 1 16 0,6 0 208 0,3 1 32 16,1 0 16-16,5 0 0 0,4-2-336 0,5 2-64 15,6 2 0-15,1-1-16 0,-7-2-112 0,2 1-128 16,-5 1 176-16,3-1-176 0,4 1 256 0,-4 0-64 16,-6-1-16-16,-7 2 0 0,-3 1-48 0,-4 0 0 15,-3 0 0-15,-7 2 0 0,-7-1-128 0,-6 2-224 16,-3 2 48-16,-6-2 16 15,-6 0-2768-15,-5 2-544 0</inkml:trace>
  <inkml:trace contextRef="#ctx0" brushRef="#br1" timeOffset="105044.173">19633 15880 8287 0,'0'0'736'0,"0"0"-592"0,10-4-144 0,1 0 0 15,1 2 3264-15,4 0 640 0,0 1 112 0,2-2 16 16,0 1-3216-16,1 3-656 0,2 0-160 0,-1 2 0 15,-1-1 0-15,2 2 0 0,-4 2-160 0,3 2 160 0,0 5 0 16,0 1 0-16,-4 1 176 0,1 4-48 0,-3 2 192 0,-2 3 64 16,-2 2 0-16,-2 5 0 0,-6 2-112 0,-1 0-16 15,-2-2 0-15,-1 2 0 0,-6 1 128 0,0-2 0 16,-5-1 16-16,-1-4 0 0,-2 0 240 0,-1-9 64 16,-3-1 0-16,1-4 0 0,0-2 128 0,0-2 48 15,-1-5 0-15,-1 1 0 0,0-2-288 0,-1-1-48 16,1-2-16-16,1-4 0 0,-1-4-304 0,4-1-64 15,0-1-16-15,3-3 0 0,4-3-144 0,0-2 192 16,5 1-192-16,-1 0 192 0,3 1-192 0,4-2 0 16,5 1 0-16,2 3-176 0,4 6 176 0,3 1-208 15,0 2 80-15,3 1 128 0,2 3-208 0,3 3 80 16,-2 2 128-16,5 0-208 0,0 0 208 0,3 2 0 0,1 1 0 16,1 3 0-16,0 1 0 0,-2 1-144 0,-3-1 144 0,-1 4 0 15,-3-3-128-15,-4 0 128 0,-1-2-128 0,-4 0 128 31,-1-4-528-31,-4 3-32 0,-4 0 0 0,-4-9 0 16,0 0-1488-16,0 0-320 0,0 0-48 0</inkml:trace>
  <inkml:trace contextRef="#ctx0" brushRef="#br1" timeOffset="105582.286">20495 15900 12895 0,'0'0'1152'0,"0"0"-928"16,-8 2-224-16,0 1 0 0,2 3 3888 0,0 2 720 16,-3 4 160-16,1 2 32 0,-3 2-3904 0,1 3-768 15,0 4-128-15,-1-1 0 0,-1-2 0 0,2 3 0 16,1 0 0-16,1 0 0 0,2 0 256 0,2-2-16 15,0-2-16-15,2-2 0 0,2-2-96 0,2-3 0 16,4-2-128-16,-6-10 192 0,11 3 272 0,2-2 48 16,0-3 16-16,0-3 0 0,0-2 112 0,4-2 0 15,2-3 16-15,0-2 0 0,1-3-192 0,-1-1-32 16,2 1-16-16,1-1 0 0,-6 1-112 0,2 1-32 16,-1 3 0-16,0 1 0 0,-2 0-272 0,0 4 0 0,-2 5 0 15,0 2-144-15,-4 0 144 0,1 3-160 0,-1 6 160 16,-2 1-160-16,-1 5 32 0,-1 7 0 0,-1 4 0 15,-1 8 0-15,-2 2 128 0,-1 5 0 0,-1 0-144 0,-2 0 144 16,-2-2 0-16,-6 1 0 0,-2-1 0 0,-4 2 0 16,-1 1 128-16,-4-4 80 0,-4-5 32 0,0 0 0 15,-1-1 336-15,-2-4 64 0,-1-4 0 0,2-4 16 16,-2-5-96-16,5 0-32 0,4-5 0 0,-1-3 0 16,1-6-272-16,2-2-48 0,4-3-16 0,-1-2 0 15,1-5-192-15,3-4-256 0,3-3 48 0,2-4 16 16,4-1-512-16,1-1-80 15,3-2-32-15,1 3 0 0,4 0-1424 0,4 4-272 0,4 5-64 16,4 1-12208-16</inkml:trace>
  <inkml:trace contextRef="#ctx0" brushRef="#br1" timeOffset="105920.816">21464 15583 1839 0,'-14'-7'0'0,"8"5"160"0,6 2-160 0,0 0 0 0,0 0 0 0,0 0 0 16,0 0 7168-16,0 0 1392 0,0 0 272 0,8-1 64 15,5-1-6816-15,3-1-1376 0,3 1-256 0,3 0-64 16,1 0-48-16,4 0 0 0,0-4 0 0,3 3 0 16,2-2-336-16,2 2 0 0,3 2 0 0,2-1 128 15,-1 4-128-15,-1-2 0 0,-7 0 0 0,-2 0 0 16,-4 1-256-16,-3 0-32 0,-5 0 0 0,-2 2 0 31,-4 1-1728-31,-3 3-352 0,-1 1-64 0,-6-8-10864 0</inkml:trace>
  <inkml:trace contextRef="#ctx0" brushRef="#br1" timeOffset="106137.946">21343 15803 33167 0,'-8'-5'1472'0,"8"5"304"0,0 0-1424 0,0 0-352 15,5-5 0-15,7 2 0 0,6 0 960 0,5 1 128 16,2 0 32-16,3 1 0 0,4 0-928 0,2 0-192 16,4 0 0-16,1-2 0 0,4 1 0 0,3-1 0 15,2-4 144-15,1 4-144 0,2 2 144 0,-2 2-144 16,-5 1 0-16,-3 0 144 0,-7-1-144 0,-1 2 0 16,0-1 0-16,-4-1-176 15,-2-1-1760-15,-3 0-368 0,-2-1-64 0</inkml:trace>
  <inkml:trace contextRef="#ctx0" brushRef="#br1" timeOffset="106740.541">23097 15053 27647 0,'0'0'2448'0,"0"0"-1952"16,0 0-496-16,0 0 0 0,-8-2 416 0,8 2-16 16,-7 3 0-16,-3 0 0 0,-2-1-400 0,0 1 0 15,1 0 0-15,-3 2 0 0,-1 3 128 0,0 3 80 16,-2 3 32-16,1 7 0 0,-4 4 272 0,-2 7 64 16,-4 6 16-16,0 5 0 0,-2 6-48 0,-2 3-16 15,-3-1 0-15,1 1 0 0,0 0-272 0,4 0-48 0,6-1-16 16,5-2 0-16,7-4-48 0,5-5-16 0,5-4 0 15,5-4 0-15,3-6 192 0,5-4 48 0,5-3 0 0,5-4 0 16,1-2 240-16,8-3 48 0,5-5 16 0,0-2 0 16,0-2-48-16,0-3-16 0,3-4 0 0,1-1 0 15,1-7-288-15,2-1-48 0,-4-3-16 0,3 0 0 16,1-3 208-16,-1-3 48 0,-6-6 0 0,-1-2 0 16,-3-2 0-16,-5-1 0 0,-4-5 0 0,-4 4 0 15,-4 4-96-15,-5 2-16 0,-5 0 0 0,-1 4 0 16,-8 1-32-16,-2 2-16 0,-6 0 0 0,-6-1 0 15,-3-1-352-15,-7 3 128 0,-5 2-128 0,-6 2 0 16,-8-1-800-16,0 4-224 0,6 1-64 16,-4 7-12576-16,-2 3-2528 0</inkml:trace>
  <inkml:trace contextRef="#ctx0" brushRef="#br0" timeOffset="112217.961">19752 14721 911 0,'0'0'0'0,"0"0"0"0,0 0 0 0,0 0 0 15,0 0 0-15,0 0 0 0,0 0 3296 0,0 0 576 16,-4 0 112-16,-2 2 32 0,2-1-2576 0,-2 1-512 16,2-1-96-16,1 0-32 0,-3 1-384 0,2 0-80 15,-4 3-16-15,8-5 0 0,0 0 448 0,-8 2 64 16,1-1 32-16,7-1 0 0,-8 0 192 0,8 0 32 16,0 0 16-16,0 0 0 0,0 0-384 0,0 0-80 0,-8-2 0 0,8 2-16 15,0 0-160-15,0 0-16 0,0 0-16 0,0 0 0 16,0 0 144-16,0 0 16 0,0 0 16 0,0 0 0 15,0 0 16-15,5-1 0 16,0-4 0-16,3 2 0 0,-3 1-240 0,3 0-32 0,-1-2-16 0,0 0 0 16,2 1-80-16,8-3-32 0,-3 1 0 0,3 1 0 15,-2 0-64-15,0 1-16 0,0 2 0 0,1-2 0 16,3 2-16-16,-1 0 0 0,1-1 0 0,0 1 0 16,2 2-128-16,-2 0 192 0,-4 0-192 0,0 4 192 15,2-2-192-15,-2 4 128 0,-2 0-128 0,1 1 128 16,-1-1-128-16,-1 2 0 0,-2 4 0 0,0-1 0 15,1-1 0-15,-1 1 0 0,-2 1 0 0,2 1 0 16,-4 1 0-16,3 1 0 0,-3 1 0 0,2 0 0 16,-1 3 128-16,-1-2-128 0,0 1 0 0,-1 3 128 0,2-1-128 0,-3 0 128 15,1-2-128-15,-2 2 128 0,-1 1-128 0,-2-5 128 16,-1-1-128-16,-1 0 128 0,0 4-128 0,-1-1 192 16,0-2-192-16,-2 0 192 0,-1-2-64 0,2 3-128 15,-4 2 192-15,2-3-64 0,0-5 32 0,-2 4 0 16,0 0 0-16,0 1 0 0,-1-2-160 0,0-1 0 15,-3 1 0-15,1-2 128 0,-1-1-128 0,0 0 160 16,-3-1-160-16,2 0 160 0,-1-1-32 0,0 2 0 16,-1-2 0-16,3-1 0 0,2-3 16 0,-2 1 0 15,-2-3 0-15,-1 1 0 0,-2 0 48 0,3-2 0 16,2 0 0-16,-1-1 0 0,1-2-48 0,-2-1 0 16,2-2 0-16,-1 2 0 0,0-2-144 0,1-1 192 0,0 0-192 15,-1-2 192-15,1-3-192 0,1 2 128 0,0-4-128 16,0 1 128-16,1 0-128 0,0-2 128 0,0-2-128 15,2 2 128-15,0-1 0 0,2 0-128 0,-2 2 192 0,1-1-64 16,0-1 16-16,3 1 0 0,1 1 0 0,1-2 0 16,-1 1-144-16,2 0 0 0,0-1 0 0,1 1 0 15,2 1 0-15,2 0 0 0,-2-1 0 0,2 0 0 16,1 0 0-16,0 2 0 0,4 1 0 0,-1 0 0 16,-3 1 0-16,3 1 0 0,-2 3 0 0,4 0 0 15,-2-1 0-15,1 1 0 0,1 2-144 0,0 0 144 16,1 0 0-16,-3 2 0 0,1 1-128 0,2 1 128 15,-1 1 0-15,1-1 0 0,1 1-128 0,-3 1 128 16,1 0 0-16,1 2 0 0,-2-1 0 0,1 2 0 16,1-1 0-16,-4 0 0 0,3 1 0 0,-2 2 0 0,2-1 0 15,-1 2-128-15,-3 1 128 0,1-1 0 0,-1 0 0 0,-1 0 0 16,2-1 0-16,-3 1 0 0,-4-10 0 0,3 12 0 16,0-2 0-16,1-2 0 0,-4-8 0 0,0 0 0 15,0 0 0-15,0 0 0 0,5 10 0 0,-5-10 0 16,0 0 0-16,0 0 0 0,3 10 0 0,-3-10 0 15,0 0 0-15,0 0 0 16,0 0-1440-16,0 0-224 0,0 0-64 0,0 0-10288 16,0 0-2064-16</inkml:trace>
  <inkml:trace contextRef="#ctx0" brushRef="#br0" timeOffset="113233.98">19418 15903 18143 0,'-4'-8'800'0,"4"4"160"0,0 4-768 0,4-6-192 0,1-1 0 0,1 2 0 15,-6 5 304-15,6-4 16 0,2 2 0 0,-8 2 0 16,10-6 144-16,1 3 48 0,2 1 0 0,-1 0 0 15,3 1 320-15,-3 0 80 0,-2-2 16 0,1 1 0 16,6 1-48-16,1 1-16 0,0 0 0 0,3 0 0 16,1 2-176-16,-1 1-48 0,3-2 0 0,-3 1 0 15,0 0-192-15,0 0-64 0,-2 0 0 0,1 2 0 16,-2 0-96-16,2 0-32 0,-3 0 0 0,-2 4 0 0,2 2-256 16,-2 1 160-16,-1 2-160 0,2 2 128 0,1-1-128 0,-1 1 0 15,-3 3 144-15,-5 1-144 0,-4 0 224 0,2 4-32 16,0 2 0-16,1 0 0 0,-4 0 0 0,0-1-16 15,-3 0 0-15,-1 3 0 0,0-1 16 0,-1 2 0 16,-1-2 0-16,-3 0 0 0,2 0-16 0,-1-3 0 16,-1-6 0-16,-2-1 0 0,-4 1 16 0,1-2 0 15,2-3 0-15,-4-2 0 0,-4-1 144 0,2 1 48 16,0 0 0-16,-1-2 0 0,0 0 64 0,0-2 0 16,0-3 16-16,-1-1 0 0,-1-1-128 0,-1 0-16 15,-2-1-16-15,2-1 0 0,-1-5-16 0,3 1 0 16,-1-1 0-16,2 0 0 0,-1 1-32 0,2-1 0 15,1 2 0-15,5-2 0 0,3 0-80 0,2-2-32 0,2-1 0 0,2 0 0 16,2-1-144-16,2 2 128 0,1-2-128 0,1 1 128 16,3-3-128-16,1 2 0 0,2 1 0 0,2-2 0 15,1-1 128-15,0 1-128 0,0 0 0 0,-1 2 128 16,0 2-128-16,0-1 0 0,1 1 0 0,0 2 0 16,1 4 0-16,1 0 0 0,-2-3 0 0,1 4 0 15,-1 4 0-15,1 0 0 0,-1 0-144 0,-1 1 144 16,0 0 0-16,-2 2-128 0,0-2 128 0,-2 2 0 15,1 0-592 1,-2-1-16-16,0 1 0 0,-1 0 0 0,-1 1-2336 16,-1-1-448-16,-1-1-112 0</inkml:trace>
  <inkml:trace contextRef="#ctx0" brushRef="#br0" timeOffset="114187.164">20428 15824 14847 0,'11'-4'656'0,"-11"4"144"0,0 0-640 0,0 0-160 0,0 0 0 0,0 0 0 15,0 0 736-15,0 0 112 0,0 0 32 0,0 0 0 16,0 0 48-16,0 0 16 0,0 0 0 0,0 0 0 16,0 0 64-16,0 0 16 0,5-6 0 0,-5 6 0 15,0 0-16-15,0 0 0 0,-4-6 0 0,4 6 0 16,0 0-208-16,0 0-32 0,-7 6-16 0,3 0 0 15,-2 3-192-15,4 0-48 0,-1-1 0 0,-2 4 0 16,-1 1-32-16,-2 3-16 0,-1 3 0 0,-2 0 0 16,1 1-128-16,2 3-16 0,-1 2-16 0,1 1 0 15,-2 0-80-15,5 1-16 0,-2 0 0 0,3-2 0 16,0-2-208-16,2-2 176 0,0-3-176 0,2-1 160 0,2 1-16 16,0-3 0-16,2-1 0 0,1-1 0 0,2-4 176 15,3 1 48-15,0 0 0 0,2-4 0 0,1-3 16 0,-1-2 0 16,3-2 0-16,0 0 0 0,-1-1-176 0,1-2-16 15,1-2-16-15,1-1 0 0,4 3-48 0,-1-2-128 16,-1-4 192-16,-2 1-64 0,2-4-128 0,-1 4 160 16,-2 0-160-16,1-4 160 0,-3-4-160 0,0 2 0 15,2-4 144-15,-4 1-144 0,-1-1 0 0,1 1 144 16,0 1-144-16,-2 4 0 0,-2 0 128 0,-2 3-128 16,1 2 0-16,-2 2 0 0,-5 6 128 0,5-7-128 15,-5 7 0-15,0 0 0 0,0 0 0 0,0 0 0 16,0 0 0-16,0 0 0 0,0 0 0 0,0 0 128 15,-8 5-128-15,0 1 0 0,2 2 0 0,-2 4 0 16,-1 3 0-16,0 2 0 0,1 2 0 0,-1 4 0 0,-2 4 0 0,0 4 0 16,-1-1 0-16,0 4 0 0,-2 0 0 0,2 0 0 15,-2 0 0-15,0 1 0 0,-2-2 0 0,2 3 0 16,-3 1 0-16,2-1 0 0,0-2 0 0,0-2 0 16,2-2 0-16,1-3 0 0,0 2 128 0,2-5-128 15,1 3 128-15,0-4-128 0,-5-3 192 0,2-2-192 16,0-1 192-16,1-2-192 0,1-1 192 0,-2 1-192 15,-2-2 256-15,0-3-64 0,5-1-16 0,-5 1 0 16,1-2-176-16,1 1 0 0,0-3 0 0,1-1 0 16,-2 2 0-16,-2-2 0 0,1 2 0 0,2-4 0 15,0-1 0-15,1-2 128 0,-2 0-128 0,3 0 0 16,3 0 128-16,7 0-128 0,-9-5 128 0,9 5-128 16,0 0 0-16,-4-10 0 0,2 0 0 0,1 0 0 0,1-2 0 0,1-2 0 15,3-3 0-15,2 3 128 0,0-3-128 0,3 1 0 16,0-2 0-16,2 1 0 0,-2-1 0 0,3 3 0 15,2 0 0-15,2 4 0 0,0 2 0 0,2 0 0 16,1 1 0-16,2 0 0 0,-2 5-160 0,3 0 160 16,2-1 0-16,-1 1-144 0,-2-1 144 0,0 3 0 15,0 3 0-15,1 4-128 0,-1 4 128 0,-2 0 0 16,-1-2 0-16,-2 4-128 0,-2 3 128 0,-4 1 0 16,-2-3 0-16,-3 1 0 0,3 2 0 0,-4-2 0 15,1-1 0-15,-2-1 0 0,-2-3 0 0,-1-9 0 16,2 9 0-16,-2-9 0 0,0 8 0 0,0-8 0 15,0 0 0-15,0 0 0 0,2 7 0 0,-2-7-288 16,0 0 48-16,0 0 16 16,0 0-1824-16,0 0-352 0,0 0-80 0</inkml:trace>
  <inkml:trace contextRef="#ctx0" brushRef="#br0" timeOffset="115769.286">20608 14347 13823 0,'-2'-11'1216'0,"2"11"-960"0,0 0-256 0,0 0 0 0,0-6 704 0,0 6 112 16,-2-8 16-16,2 8 0 15,0 0-368-15,0 0-64 0,0 0-16 0,0 0 0 0,0 0 224 0,0 0 32 16,0 0 16-16,0 0 0 0,0 0 192 0,0 0 48 16,-8 8 0-16,2 1 0 0,0 1-320 0,0 1-48 15,1 1-16-15,-3 3 0 0,-1 4 0 0,2 3-16 16,0 2 0-16,-1 3 0 0,-2 3 192 0,1 2 32 16,-6 3 16-16,3 0 0 0,-1 0-176 0,2 1-48 15,1 1 0-15,-1 3 0 0,-2 1-192 0,-1 1-32 16,-1-1-16-16,2 0 0 0,0 0-272 0,0-2 160 15,2-4-160-15,3-2 128 0,0-1 96 0,4 0 16 16,3 0 0-16,0-1 0 0,2-1 208 0,1 0 64 16,3 3 0-16,3-2 0 0,-2 2-192 0,2-2-48 15,-1-5 0-15,3 1 0 0,0-3-128 0,1-2-16 0,1-3-128 16,0-2 192-16,-3 1-192 0,3-3 128 0,3-2-128 16,0 0 0-16,-2-4 0 0,1-1-336 0,0-1 48 15,2-1 16 1,-1 0-1440-16,2-2-272 0,-1-3-64 0,0-2-16 0</inkml:trace>
  <inkml:trace contextRef="#ctx0" brushRef="#br0" timeOffset="116449.457">21244 14335 10127 0,'0'-14'448'0,"1"6"96"0,-1 8-544 0,2-8 0 0,0 0 0 0,2 2 0 15,-4 6 1936-15,0 0 288 0,5-8 48 0,1 0 16 16,-2 1-1648-16,-4 7-336 0,0 0-64 0,0 0-16 15,10-7 416-15,0 3 64 0,-2 4 32 0,-8 0 0 16,0 0-64-16,9 1-16 0,1 3 0 0,-1 0 0 16,-9-4-96-16,10 11-32 0,-1 3 0 0,1 2 0 15,-1-1-144-15,0 2-16 0,4 0-16 0,1 4 0 16,0 2-16-16,3 5 0 0,-3-2 0 0,1 4 0 16,1 4 80-16,-2-2 16 0,-2-2 0 0,0 0 0 15,-2 1-48-15,-1 3-16 0,-4-2 0 0,-1 1 0 16,-2-1-32-16,-3 3 0 0,-2 4 0 0,-5-1 0 15,-2 1 0-15,-4-1 0 0,-4 3 0 0,-2-3 0 16,0-2-16-16,1 1-16 0,-1-3 0 0,1 1 0 0,3-1-16 0,0-2 0 16,1-4 0-16,-3 0 0 0,-3 0 192 0,5-3 32 15,0-2 16-15,2 0 0 0,-1-2 0 0,-1-2 0 16,3-1 0-16,2-4 0 0,2-1-160 0,-1 0-48 16,3-1 0-16,0-1 0 0,2-3-128 0,0-1-16 15,0-2-16-15,5-5 0 0,0 0 48 0,0 0 16 16,-6 7 0-16,6-7 0 0,0 0-32 0,0 0 0 15,0 0 0-15,0 0 0 0,0 0-64 0,0 0-128 16,0 0 176-16,0 0-176 0,0 0 0 0,0 0-144 16,0 0-16-16,0 0 0 15,0 0-2080-15,0 0-432 0,0 0-80 0</inkml:trace>
  <inkml:trace contextRef="#ctx0" brushRef="#br0" timeOffset="121227.135">5371 16958 6447 0,'0'0'576'0,"-8"0"-576"0,-1 0 0 0,9 0 0 15,-8 5 2704-15,3 1 432 0,-2-2 96 0,7-4 16 16,-7 9-2288-16,7-9-464 0,0 0-96 0,0 0-16 15,0 0 240-15,0 0 32 0,0 0 16 0,0 0 0 16,0 0 320-16,0 0 64 0,10 2 16 0,-1-1 0 16,2-1-160-16,6-2-16 0,4-2-16 0,3 1 0 15,2-1-304-15,1 2-64 0,4 0-16 0,1-1 0 0,-1-1-192 16,6 2-48-16,1 2 0 0,5 0 0 0,3 0-64 16,5 1-32-16,5 0 0 0,2-1 0 0,3 0-32 0,0 1-128 15,1 0 192-15,2-1-64 0,1 2-128 0,4 1 128 16,0 1-128-16,0-1 128 0,-1-2-128 0,0 2 192 15,5 2-192-15,-1 2 192 0,3 2-192 0,-4-3 192 16,-2-3-192-16,0 3 192 0,1 1-192 0,2-4 0 16,-1 1 0-16,-1-3 0 0,1-2 0 0,0-1 160 15,0-1-32-15,4 1-128 0,0-3 224 0,1 0-64 16,3-1-16-16,-1 1 0 0,-3-2-144 0,6 5 192 16,0 2-192-16,1-1 192 0,-4-4-48 0,0 4 0 15,-1 5 0-15,1-2 0 0,-2-2-144 0,-4 0 0 16,-5 0 0-16,-4 2 0 0,-2 1 0 0,-1 1 0 15,0-1 0-15,-3-1 0 0,-2-1 0 0,-3 0 0 16,-5 0 128-16,-2 0-128 0,-5 4 208 0,-1-3-32 0,-2 0-16 0,-1-1 0 16,-1 0 16-16,-2-1 0 0,-2 0 0 15,-1-1 0-15,-4 0-176 0,0 0 160 0,-1-1-160 0,-4 1 160 16,-3 0-160-16,-2 0 192 0,-3-3-192 0,-2 2 192 16,-3 2-192-16,-8 0 160 0,7-1-160 0,-7 1 160 15,0 0 32-15,0 0 0 0,0 0 0 0,0 0 0 16,0 0 64-16,0 0 0 0,-9 0 16 0,1 1 0 15,-3 1-128-15,-5-1-16 0,-4-4-128 0,0 2 192 16,-2 1-192-16,-3 1 0 0,-4-1 128 0,-3 0-128 16,-3 0 0-16,-3 1 0 0,-3 1 0 0,-1 1 0 15,-4-2 0-15,-4 1 0 0,-3 1 0 0,-5 1 0 16,-3-2 0-16,1 2 0 0,0-3 128 0,1 3-128 0,0-1 0 16,-2 1 0-16,-4 4 0 0,-1-3 0 0,-2 0 0 0,1-1 0 15,0 3 0-15,-1 2 0 0,-5 2 0 0,-1-1 0 16,-1-3 0-16,3 2 0 0,1 3 0 0,1-4 0 15,-6-7 0-15,0 4 0 0,1 4 0 16,4-1 0-16,2-3 0 0,-1 0 0 0,0-2 0 0,0 0 0 16,-1 1 0-16,2-2 0 0,4-2 0 0,3-1 128 15,3 0-128-15,3 0 0 0,-4-2 0 0,4 1 0 16,2 0 0-16,3 2 0 0,3 0 0 0,4 0 0 16,3-1 0-16,-3 0 0 0,2 0 0 0,-3 0 0 15,-3-2 0-15,2 3 0 0,0 3 0 0,0-3 0 16,-1 0 0-16,1-3 0 0,6 6 0 0,-3-3 0 15,-1 0 0-15,2 0 0 0,1 2 0 0,0 0 0 16,-3-1-128-16,2 1 128 0,3 1 0 0,4 0 0 16,3 0 0-16,1 0 0 0,-1 0 0 0,4-3 0 0,3 0 0 0,1 2 0 15,0 1 0-15,3-1 0 0,-1 3 0 0,5-2 0 16,0 0 0-16,3 1-128 0,2-1 128 0,3 0 0 16,2 1 0-16,7-4 0 0,-7 3 0 0,7-3 0 15,0 0 0-15,0 0-128 0,0 0 128 0,0 0 0 16,0 0-256-16,9 9 16 0,0-3 0 0,4 0 0 15,2-4 240-15,4 0-144 0,2-2 144 0,4 0-128 16,2-2 128-16,6 0 0 0,5 0 0 0,4-2 0 16,4-1 0-16,4 1 128 0,8 1-128 0,3 2 128 15,4-2-128-15,4-2 128 0,3-1-128 0,6 1 128 16,4 1-128-16,1 1 0 0,3-1 0 0,3 2 0 16,9-1 0-16,-1 1 0 0,2 2 0 0,3-3 128 0,2-2-128 15,0 1 0-15,1-1 128 0,1 1-128 0,0-1 0 0,0 0 128 16,2-1-128-16,-3 1 0 0,-2 2 160 15,3 0-32-15,2 1-128 0,-1-1 192 0,-6-4-192 16,1 2 0-16,-2-1 0 0,-4 5 0 0,-3 6 0 0,-5-2 0 16,-2-2 0-16,-2 2 0 0,-1 2 0 0,-6 0 0 15,-10 3 0-15,-2-3 0 0,-5 0 0 0,-2-3 0 16,-7 0 0-16,-2 1 0 0,-6 2 0 0,-3-2 0 16,-5-1 128-16,-4 1-128 0,-4 0 0 0,-4-2 0 15,-3-1 0-15,-2 2 0 0,-2 0 128 0,-4 2-128 16,0-2 0-16,-3 0 0 0,-9-2 0 0,8 0 128 15,-8 0-128-15,0 0 0 0,0 0 0 0,0 0 0 16,0 0 0-16,0 0 0 0,0 0 0 0,-8 2 0 16,-2-1 0-16,-5-1 0 0,-3 0-160 0,-2-1 160 15,-3-1-128-15,-5 0 128 0,-4 0 0 0,-3-2 0 0,-2 0 0 0,-5 2-128 16,-4 3 128-16,-3-1 0 0,1-1 0 16,-5 0 0-16,-3 1 0 0,-8-1 0 0,-7-4 0 0,-1 5 0 15,1 5 0-15,-2-3 0 0,0-4 0 0,-6 0 0 16,-4 4 0-16,-2 1 0 0,2 0 0 0,-5 0 0 15,-5-3 0-15,1 3 0 0,0 0 0 16,4-2 0-16,2 0 0 0,0 1 0 0,-4 4 0 0,3-2 0 16,3 1 0-16,2-2 0 0,0-1 0 0,-1 0 0 15,-3 1 0-15,2-2 0 0,5 0 0 0,-2 0 0 16,-1-1 0-16,1 0 128 0,2 0-128 0,0 1 0 16,7-1 0-16,-1-1 0 0,2-2 0 0,-1 0 0 15,3 3 0-15,1 3 0 0,6-1 0 0,3 1 128 16,3 1-128-16,1-1 0 0,1-1 0 0,1 1 128 0,5 2-128 15,5-1 0-15,3 1 0 0,7 1 0 0,4-2 0 0,5 0 0 16,3 0 0-16,6-1 128 0,3 2-128 16,4-3 0-16,8-2 0 0,0 0 128 0,0 0-128 0,0 0 0 15,0 0 0-15,0 0 0 0,14 3 0 0,4-3 0 16,6-2 0-16,9-2-128 0,8-2 128 0,7 0 0 16,7-2 160-16,6-1-160 0,4 1 128 0,5 0-128 15,6-5 0-15,8 1 0 0,4 0 128 0,3 0-128 16,0 1 0-16,10-1 0 0,7-3 0 0,4 1 128 15,4 3-128-15,6-4 0 0,7-4 0 0,2 3 0 16,2 5 0-16,4-2 0 0,1 1 0 0,6 1 0 16,4 4 0-16,0 0 0 0,-3 1 0 0,-1 2 0 15,-4 3 0-15,-2 2 0 0,-3 2 0 0,-6-2 0 0,-8-1 0 16,-1 2 0-16,-3 3 0 0,-9-1 0 0,-10-5 0 0,-7 4 0 16,-6 7 0-16,-7-2 128 0,-6-4-128 0,-6-1 0 15,-7 1 0-15,-9-2 0 0,-6 0 128 0,-5 1-128 16,-6 2 176-16,-6-2-16 0,-7-2 0 0,-2 2 0 15,-4 2 64-15,-1 0 16 0,-2-5 0 0,-11 0 0 16,8 1-112-16,-8-1-128 0,0 0 176 0,0 0-176 16,9-3 0-16,-9 3-192 0,0 0 0 0,0 0 0 31,0 0-2400-31,0 0-480 0</inkml:trace>
  <inkml:trace contextRef="#ctx0" brushRef="#br0" timeOffset="126157.49">15006 8529 11231 0,'0'0'496'0,"0"0"96"16,-10-5-464-16,10 5-128 0,-9-4 0 0,9 4 0 0,0 0 0 15,0 0 176-15,-4-10-176 0,4 10 192 0,-5-8 128 0,5 8 16 16,0 0 16-16,0 0 0 0,-2-9 448 0,2 9 96 16,0 0 0-16,0 0 16 0,0 0-32 0,-4-10-16 15,0 1 0-15,4 9 0 0,0 0 112 0,0 0 32 16,0 0 0-16,0 0 0 0,0 0 16 0,0 0 16 15,0 0 0-15,0 0 0 0,0 0-80 0,0 0 0 16,0 0-16-16,0 0 0 0,0 0-384 0,0 0-80 16,0 0-16-16,0 0 0 0,0 0-160 0,9 6-48 15,-1 5 0-15,-1 1 0 0,2 2 128 0,1 1 0 16,2 6 16-16,-1 2 0 0,-1 2-208 0,3 1-32 16,2 4-16-16,-1-1 0 0,1 1-16 0,0-1-128 15,0-3 192-15,-1 3-64 0,-2 2-128 0,3-1 192 16,0-5-192-16,1 2 192 0,-3 3-64 0,0-1 0 0,1 0 0 15,1-3 0-15,-1-2 64 0,0-2 16 0,-4 2 0 16,2-3 0-16,1-2 64 0,-1-3 16 0,-1-2 0 0,0 2 0 16,2-1-16-16,0-2 0 0,0 0 0 0,-1-4 0 15,-1-1-32-15,-1 1-16 0,-2-2 0 0,0-2 0 16,-8-5-80-16,9 3-16 0,0 1 0 0,-2-1 0 16,-7-3 0-16,0 0-128 0,0 0 192 0,0 0-64 15,8 4-128-15,-8-4 128 0,9-4-128 0,-9 4 128 16,0 0 0-16,0 0-128 0,0 0 192 0,8-7-64 15,2-1 112-15,-4-2 16 0,2-1 0 0,-2-1 0 16,2-4 16-16,0 0 16 0,2-2 0 0,0-1 0 16,4-2-144-16,2-2-16 0,-1-1-128 0,0 1 192 15,2 1-32-15,-1-1-16 0,1-1 0 0,2 0 0 0,-2-2-144 16,3 1 0-16,1-3 0 0,1 1 0 0,0-3 0 0,0 1 0 16,-4-6 0-16,5 4 0 0,4 1 0 0,0-1 0 15,-2-1 0-15,0 1 0 0,0 5 0 0,-1 2 0 16,-1 3 0-16,-4 0 0 0,0-1-128 0,1 7 128 15,-1-1 0-15,-3 3 0 0,0 0 0 0,-1 2 0 16,-4 2 0-16,0-1 0 0,-1 2 0 0,-2 3 0 16,-2-1 0-16,-6 6 0 0,5-5 0 0,-5 5 0 15,0 0 0-15,0 0 0 0,0 0 0 0,0 0 0 16,0 0-144-16,0 0 144 0,0 0-128 0,0 0 128 16,0 0-192-16,0 0 192 0,0 0-144 0,0 0 144 15,0 0 0-15,-9 0-144 0,-1 0 144 0,0 0 0 16,-1 1 0-16,0-1 0 0,-2 0 0 0,-3 2 0 0,0 0 0 15,-2 2-128-15,-4-1 128 0,-2 0 0 0,-3 2 0 16,-3-1 0-16,-1 0 0 0,-2 2 0 0,-1-1 0 0,-3 2 0 16,-1-1 0-16,3-1 0 0,-2 1 0 0,0-1-128 15,-1-2 128-15,-2 3 0 0,-1-1 0 0,-1 2 0 16,-4-3 0-16,-1 1 0 0,-2-3 0 0,0 1 0 16,2 2 0-16,1-2 0 0,1-1 0 0,0-1 0 15,-1-1 0-15,2 0 0 0,3 2 0 0,-1 2 128 16,6-4-128-16,-1 2 0 0,3-1 0 0,3-1 0 15,4-1 0-15,2 0 0 0,-1 3 0 0,5 1 0 16,-2 0 0-16,3-2 0 0,3-1 0 0,-1 0 0 16,3-3 0-16,-1 2 0 0,3 1 0 0,1 0 0 15,1-2 0-15,3 0 144 0,8 2-144 0,0 0 160 16,-6-2-160-16,6 2 0 0,-8-5 0 0,8 5 0 0,0 0 0 16,0 0 0-16,0 0 0 0,0 0 0 0,0 0 0 0,0 0 0 15,11 3-144-15,-2-1 144 0,2-2 0 0,0 2 0 16,-1 0-128-16,4 0 128 0,3 1 0 0,0-1 0 15,3 0-128-15,1 0 128 0,5-1 0 0,4 1 0 16,2 1 0-16,2 0 0 0,3-3 0 16,5 0 0-16,4-1 0 0,1-1 0 0,-1 2 0 0,-1-4 0 15,-2-1 0-15,-1 0 0 0,-1 4 0 0,2-3 0 16,1-2 0-16,1 1 0 0,-4-1 0 0,1 2 0 16,0 1 0-16,-5 1 0 0,3-4 0 0,-3 3 0 15,1 1 0-15,2-1 0 0,3 1 0 0,-1-1 0 16,-5 1 0-16,4 1 0 0,-1 1 0 0,-1-2 0 15,-4 1 0-15,-2 1 0 0,-2 1 0 0,-2-1 0 16,-3 0 0-16,-2 0 0 0,-2 0 0 0,-1 0 0 16,-2 0 0-16,-2-1 0 0,-4-1 0 0,-1 0 0 0,0 0 0 0,-3 0 0 15,0-1 0-15,-2 1 0 0,-7 2 0 16,0 0 0-16,0 0 160 0,0 0-160 0,0 0 160 0,0 0-160 16,9-2 0-16,-9 2 0 0,0 0 0 0,0 0 0 15,0 0 0-15,0 0-128 0,0 0 128 0,0 0 0 16,0 0-128-16,0 0 128 0,-10 1-192 0,1 0 192 15,-1 1-192-15,1 3 192 0,-2-2-192 0,-4 1 192 16,1-2-192-16,0 2 64 0,-1 3 128 0,0 1-208 16,-3 1 208-16,0 3-176 0,-2 3 176 0,-2 1-160 15,-3 3 160-15,-1 3 0 0,-3 2 0 0,-1 3-128 16,-1 4 128-16,2 1 0 0,4 1-144 0,0 1 144 16,0-2 0-16,0 0 0 0,0-1 0 0,4-1 0 0,0-3 0 15,3 3 0-15,-1 2 0 0,2 1 0 0,2 1-144 16,1 0 144-16,-1-1 0 0,2-2 0 0,0-5 0 0,2-2 0 15,0-1 0-15,1-3 0 0,-1-3 0 16,1-1 0-16,0 1 0 0,4-4 0 0,-5-7 0 0,2 0 0 16,0 1 0-16,1-2 0 0,2 1 0 0,1-1 0 15,5-5 0-15,-7 3 0 0,7-3 128 0,-7 5-128 16,0-1 0-16,7-4 0 0,-7-2 128 0,7 2-128 16,0 0 0-16,-9-2 0 0,1-3 144 0,1 1-144 15,7 4 128-15,-7-7-128 0,1 0 128 0,0-1-128 16,-1 4 0-16,-2-4 128 0,3-3-128 0,-3 1 0 15,0 1 144-15,0-2-144 0,0-6 0 0,-1-1 0 16,-2 0 0-16,-1-3 128 0,0-4-128 0,-1-2 0 0,0-4 0 16,-1 1 0-16,0-1 0 0,-2 2 0 0,2-1 0 0,-1 4 128 15,-2 2-128-15,0 4 0 0,0-4 0 16,0 4 128-16,-2-1-128 0,2 2 0 0,-2 0 0 16,1 1 128-16,4-1-128 0,-2 1 0 0,1 2 128 0,4-1-128 15,5 1 0-15,-2-2 128 0,-2-2-128 0,3 3 0 16,0-2 0-16,3 0 0 0,-1 0 0 0,-1-1 0 15,-1 1 0-15,4 3 0 0,1 2 0 0,-1 1 0 16,-2-1 0-16,2 3 0 0,3 3 0 0,1 8 0 16,-3-9 0-16,3 9 0 0,0 0 0 0,-4-5-128 15,4 5 128-15,0 0 0 0,0 0 0 0,0 0 0 16,0 0 0-16,0 0-160 0,0 0 160 0,0 0 0 16,0 0-128-16,0 0 128 0,0 0 0 0,0 0 0 0,0 0-128 0,0 0 128 15,0 0 0-15,0 0 0 0,6 9 0 0,2-3 0 16,1 1 0-16,-2-3 0 0,-7-4-128 0,13 5 128 15,0-2 0-15,2-1 0 0,3-1 0 0,4-1 0 16,1 0 0-16,4 0 0 0,2-1 0 0,1-1 0 16,0-1 0-16,3-1 0 0,3 1 0 0,3-1 0 15,3-2 0-15,3 1 0 0,1-1 0 0,2 2 128 16,2-4-128-16,-2 3 0 0,-3-1 0 0,-1 1 0 16,0-2 0-16,1 1 0 0,0 2 0 0,-2 0 128 15,-3-1-128-15,0 1 0 0,1-2 0 0,-6 4 0 16,-2 0 0-16,-4 2 0 0,-4 0 0 0,-4 0 0 15,0 0 0-15,-4 0 0 0,-1 0 0 0,-3 0 0 16,-1-1 0-16,-1 2 0 0,-1 1 0 0,-10-2 0 16,9 2 0-16,-9-2 0 0,0 0 0 0,0 0 128 15,6 4-128-15,-6-4 0 0,0 0 0 0,0 0 0 0,0 0 0 0,0 0 0 16,0 0 0-16,0 0-160 0,0 0 160 0,-4 10-128 16,-2-5 128-16,0 2-128 0,-3-1 128 0,-1 3-128 15,-1 2 128-15,-1 2 0 0,-2 2 0 0,-2 2-128 16,-4 5 128-16,1 5 0 0,-2 1 0 0,-3 3-128 15,-2 1 128-15,-2 2 0 0,-2 2-144 0,2-2 144 16,2 4 0-16,1-4 0 0,-1-2 0 0,4-1 0 16,-1 3 0-16,2-1 0 0,1 0 0 0,1 0 0 15,1-1 0-15,3-1 0 0,-1 0 0 0,2-3 0 16,1-3 0-16,0-3 0 0,1-4 0 0,1-3 0 16,1-3 0-16,2-1 0 0,4-1 0 0,-3 0 0 0,2-3 0 15,1-1 128-15,0 1-128 0,4-7 128 0,-5 4-128 0,5-4 0 16,-4 8 0-16,4-8 128 0,0 0-128 0,0 0 0 15,0 0-160-15,-7 4 160 0,2 2 0 0,5-6 0 16,0 0 0-16,0 0 0 0,-8 3 0 0,8-3 0 16,0 0 0-16,0 0 0 0,-9-2 0 0,2-1 0 15,1 0 0-15,6 3 0 0,-4-7 0 0,-3-1 0 16,2-1 0-16,-1 0 0 0,-3-1 0 0,0-2 0 16,-6-2 0-16,-1-1 0 0,-4-1 0 0,-1-1 0 15,-2 0 0-15,-1-2 0 0,-2-7 0 0,3-1 0 16,-2-3 0-16,1-1 0 0,1-1 0 0,0 0 0 15,1-1 0-15,2 2 0 0,-2 4 0 0,2 2 0 16,1 0 0-16,2 3 0 0,-3 2 0 0,1 3 0 16,1 5 0-16,1 2 0 0,3-2 128 0,3 5-128 15,3 4 0-15,0 2 0 0,8 1 0 0,0 0 0 0,0 0 0 0,0 0 0 16,0 0-160-16,1 10 16 0,-1-10 0 16,7 10 0-1,3-3-368-15,3 0-80 0,4-3-16 0,0-1-11248 0,3-4-2256 0</inkml:trace>
  <inkml:trace contextRef="#ctx0" brushRef="#br0" timeOffset="128634.88">13414 8348 10127 0,'0'0'448'0,"0"0"96"0,0 0-544 0,0 0 0 0,0 0 0 0,0 0 0 16,0 0 2304-16,0 0 336 0,0 0 80 0,0 0 16 16,0 0-2000-16,0 0-400 0,0 0-80 0,0 0 0 15,-8-3-64-15,2 0 0 0,-2 2 0 0,0 1 0 16,-1 1 16-16,2 1 0 0,-3-2 0 0,0 1 0 15,-1 0 240-15,-2 2 32 0,1-2 16 0,-2 0 0 0,1 0 80 0,-2 0 32 16,-3 1 0-16,0 0 0 0,-2 0-160 0,0 0-48 16,0-2 0-16,-3 3 0 0,-4 0-112 0,0-1-32 15,3 0 0-15,-2 0 0 0,0-1 32 0,1 0 0 16,-1 1 0-16,-2-2 0 0,-1-2-32 0,-1 1 0 16,-3 0 0-16,-4 1 0 0,-1 0-128 0,-2 0-128 15,1 0 144-15,0 0-144 0,3 0 128 0,2 0-128 16,1-1 0-16,2 1 144 0,5 0-144 0,1 0 160 15,2 0-160-15,1-1 160 0,1-1-32 0,-1 0-128 16,3-1 192-16,0 2-64 0,-2-1-128 0,1 1 0 16,1-3 0-16,2 0 0 0,1 2 816 0,1-2 176 15,2 0 32-15,1 1 16 16,-1 0-1488-16,0 1-320 0,2-2-48 0,-1 4-16 0,1-4 832 0,3 2 144 16,-3 0 48-16,3 0 0 0,1-1-16 0,7 3 0 0,-5-2 0 0,5 2 0 15,-8 0-176-15,8 0 192 0,0 0-192 0,0 0 192 16,0 0-192-16,-5 8 0 0,5-8 0 0,-4 7 0 15,0 3 0-15,2 0 0 0,-1 1 0 0,1 1 0 16,0 0 0-16,-2 2 0 0,0-1 0 0,1 2 0 16,-1 3 0-16,-2 0 0 0,2 1 0 0,-1 2 0 15,2 0 0-15,-2 2 0 0,0 1 0 0,2 3 0 16,1-1 0-16,-3-1 0 0,1 0 0 0,1-1 0 16,0 1 0-16,-1-1 0 0,1 0 0 0,-1 3 0 15,0-2 0-15,0 0 0 0,-1-1 128 0,1 2-128 16,-2-1 0-16,2 4 0 0,-2 4 0 0,0-1 0 15,-2-1 0-15,0 0 0 0,1 2 0 0,-1 0 128 0,0 0-128 16,1-2 0-16,-2-3 0 0,0 1 0 0,1 3 0 16,2-4 0-16,-1-5 144 0,3 1-144 0,-4 3 0 15,1-3 0-15,1 0 0 0,-1-1 0 0,1-1 128 0,-1 1-128 16,1 0 128-16,-1-2-128 0,0-1 128 0,3-1-128 16,-3 3 160-16,2-1-160 0,-2 0 144 0,0-1-144 15,1 0 128-15,-1 1-128 0,0-2 128 0,-1 1-128 16,0-2 0-16,0 0 128 0,1-3-128 0,1 1 0 15,2-1 0-15,1-1 0 0,-3-4 0 0,3 1 0 16,-1-1 0-16,2 1 0 0,-2 0 0 0,4-11 128 16,0 0-128-16,0 0 0 0,-2 13 160 0,-1-2-160 15,3-3 192-15,-1 0-192 0,1-8 128 0,-2 9-128 16,2-9 0-16,0 0 0 0,0 0 144 0,0 0-144 16,0 0 0-16,0 0 144 0,2 10-144 0,-2-10 128 15,0 0-128-15,8 7 128 0,-8-7-128 0,6 6 192 0,3-4-192 0,-2 2 192 16,-7-4-192-16,11 4 160 0,0-2-160 0,1 1 160 15,1-1-160-15,1 1 128 0,0-1-128 0,2-1 128 16,1 3-128-16,0-2 0 0,1-2 144 0,0 3-144 16,0 0 0-16,0-1 128 0,1-1-128 0,0 1 0 15,0 2 128-15,1-2-128 0,-1-3 128 0,2 2-128 16,1 1 0-16,-2 1 0 0,5-1 0 0,-2-1 128 16,2 0-128-16,-1 1 0 0,0 0 0 0,4 1 128 15,-2-1-128-15,4 2 0 0,2-1 0 0,0 2 0 16,-4-3 0-16,0 1 0 0,1 0 0 0,0 2 0 15,1-1 0-15,1 1 0 0,1-1 0 0,0-1 0 0,2 1 0 16,0-1 0-16,0-1 0 0,-2 3 0 0,-3-2 0 16,1 0 0-16,-1 0 0 0,-2 2 0 0,1-1 0 15,-5 2 0-15,1-4 0 0,0 3 128 0,-1 1-128 0,0-2 0 16,-2 1 0-16,2 0 0 0,2 1 0 0,-2-1 0 16,-1 1 0-16,-6-2 0 0,-1 1 0 0,0-1 0 15,1 1 0-15,0 0 0 0,-5-2 0 0,0-1 0 16,-1 3 0-16,1-5 0 0,-1 1 144 0,-10-1-144 15,10 0 192-15,-10 0-192 0,0 0 0 0,9 1 0 16,1 0 0-16,-10-1 0 0,0 0 0 0,0 0 128 16,11-2-128-16,-11 2 0 0,0 0 144 0,8-8-144 15,0-1 0-15,-2 1 144 0,1-1-16 0,-3-2-128 16,2-2 192-16,0-3-64 0,-1 0-128 0,0-3 192 16,1-5-192-16,-2-2 192 0,2-3-48 0,0-2 0 0,-1-8 0 15,0 2 0-15,1 1-16 0,-3-1 0 0,3 0 0 16,0-1 0-16,-1-3-128 0,0-4 192 0,1-6-192 0,-3 2 192 15,0 2-192-15,4 2 128 0,-2 0-128 0,2 2 128 16,1 1-128-16,-2 3 0 0,1-2 0 0,-3 0 0 16,2-3 0-16,-1 4 0 0,-4 2 0 0,1 0 0 15,1 3 0-15,-2-1 160 0,-2 0-160 0,0 5 160 16,-1 2 48-16,2 2 16 0,2 1 0 0,-1 1 0 16,-2-3-224-16,1 5 144 0,0 1-144 0,2-2 128 15,0-3-128-15,1 2 0 0,1 1 0 0,-1 2 128 16,0 0-128-16,0 0 0 0,0 3 0 0,-1 4 0 15,-1 0 0-15,0 4 0 0,1 0 0 0,0 2 128 16,-2-1-128-16,2 2 160 0,-2 8-160 0,3-7 160 0,-3 7-160 16,0 0 128-16,0 0-128 0,0 0 128 0,2-7-128 15,-2 7 0-15,0 0 0 0,0 0 0 0,0 0 0 0,0 0 0 16,0 0 0-16,0 0 0 0,0 0-144 0,0 0 144 16,0 0-192-16,0 0 192 15,0 0-1216-15,0 0-144 0,0 0-32 0,0 0-10432 16,0 0-2080-16</inkml:trace>
  <inkml:trace contextRef="#ctx0" brushRef="#br0" timeOffset="129507.373">13476 9769 22863 0,'0'0'1008'0,"0"0"208"0,0 0-960 0,0 0-256 16,0 0 0-16,0 0 0 0,0 0 0 0,0 0 176 0,0 0-176 0,0 0 160 15,0 0-160-15,0 0 160 0,0 0-160 0,0 0 160 16,0 0 32-16,0 0 16 0,0 0 0 0,0 0 0 16,0 0 160-16,0 0 16 0,0 0 16 0,0 0 0 15,0 0 112-15,0 0 32 0,0 0 0 0,0 0 0 16,0 0-64-16,0 0-16 0,0-7 0 0,0 7 0 16,0 0-144-16,0 0-16 0,0 0-16 0,0 0 0 15,0 0-128-15,0 0-32 0,0 0 0 0,0 0 0 16,0 0-128-16,0 0 0 0,0 0 0 0,0 0 128 15,0 0-128-15,0 0 0 0,1-8 0 0,-1 8 0 16,0 0 0-16,0 0 0 0,0 0 0 0,0 0 0 16,0 0 0-16,0 0 0 0,0 0 0 0,0 0 0 15,0 0 128-15,0 0-128 0,0 0 0 0,0 0 128 0,0 0-128 0,0 0 0 16,0 0 144-16,0 0-144 0,0 0 0 0,0 0 0 16,0 0 0-16,0 0 0 0,0 0 0 0,0 0 0 15,0 0 0-15,0 0 0 0,0 0 0 0,0 0 0 16,0 0 0-16,0 0 0 0,0 0 0 0,0 0 0 15,0 0 0-15,0 0 0 0,0 0 0 0,0 0 0 16,0 0 0-16,0 0 0 0,0 0 0 0,0 0 0 16,0 0 0-16,0 0 0 0,0 0 0 0,0 0 0 15,8 3 0-15,-8-3 0 0,0 0 0 0,0 0 0 16,0 0 0-16,0 0 0 0,0 0 0 0,0 0 0 16,0 0 0-16,0 0 0 0,0 0-160 0,0 0 0 15,0 0 0-15,10 2-8976 16,-10-2-1792-16</inkml:trace>
  <inkml:trace contextRef="#ctx0" brushRef="#br0" timeOffset="131417.72">11434 8257 911 0,'0'0'0'0,"0"0"0"15,0 0 0-15,0 0 0 0,0 0 3152 0,0 0 560 16,0 0 96-16,0 0 32 0,0 0-2688 0,0 0-512 16,0 0-128-16,0 0 0 0,0 0-256 0,0 0-64 15,8 1 0-15,-8-1 0 0,0 0 0 0,0 0 0 16,0 0 0-16,0 0 0 0,0 0 224 0,0 0 32 16,0 0 16-16,0 0 0 0,-7 4 128 0,-1-1 32 15,0-6 0-15,0 2 0 0,0 1-48 0,8 0 0 16,-8 7 0-16,1-3 0 0,-5-1-64 0,1 2 0 15,1-1-16-15,-1 2 0 0,1-4-160 0,1 1-16 0,-4 0-16 16,-1 2 0-16,-5 0-64 0,0 1-16 0,2-1 0 16,-3 1 0-16,-1-1-32 0,-1 1 0 0,0-1 0 15,-1 0 0-15,0-2-48 0,-3 0-16 0,1 1 0 0,-4 1 0 16,-1-2-128-16,-2 1 192 0,-6-2-192 0,3 1 192 16,0 1-192-16,0-1 0 0,0 0 144 0,-1 0-144 15,1 1 0-15,-1 0 144 0,0 1-144 0,1-2 0 16,4-2 160-16,-6-1-160 0,1 0 128 0,2 1-128 15,2 0 128-15,0 0-128 0,-2-2 128 0,2 1-128 16,1-1 160-16,4 0-160 0,-3-1 192 0,4 0-192 16,-2-1 192-16,3 2-192 0,-4 0 192 0,-1-1-192 15,2 0 192-15,-1-2-192 0,2 2 192 0,1 1-192 16,0 1 976-16,4-1 96 0,0-1 16 0,3 1 0 0,2 2-800 0,1 1-160 16,2 0-128-16,2 0 192 15,2-2-944-15,1 0-176 0,0 0-32 0,9 0-16 16,-7 2 784-16,0 0 192 0,7-2 0 0,-5 4 0 0,5-4 0 0,0 0 160 15,-6 7-160-15,6-7 192 0,-5 10-64 0,1 0-128 16,2 1 192-16,2 0-64 0,0 3-128 0,1 3 192 16,-1 3-192-16,0 3 192 0,0 3-192 0,-1 4 128 15,-1 5-128-15,-1 2 128 0,-2 1-128 0,1 3 0 16,-2 0 144-16,-2 1-144 0,0 2 0 0,-1 2 0 16,4 1 0-16,-3 3 0 0,0 4 0 0,3-3 0 15,1-1 0-15,0-1 0 0,0 0 0 0,-3 1 0 16,1 0 0-16,1 3 0 0,-2 3 0 0,3-6 0 15,-3-3 0-15,1-5 128 0,2 0-128 0,-1-4 0 0,1-6 0 16,-1-2 0-16,1 0 208 0,-2 0-16 0,0-3-16 16,0-3 0-16,2 0 80 0,-2-1 32 0,-1 1 0 0,0-2 0 15,0-3-48-15,1-2-16 0,-2 1 0 0,0-1 0 16,3-2-96-16,-4-1 0 0,0-1-128 0,0 1 192 16,1-1-192-16,0 0 144 0,0 0-144 0,1-2 128 15,0-2-128-15,1 0 0 0,2-1 0 0,0-1 0 16,4-7 128-16,0 0-128 0,0 0 0 0,0 0 128 15,-6 4-128-15,6-4 160 0,0 0-160 0,0 0 160 16,0 0-16-16,0 0 0 0,0 0 0 0,0 0 0 16,0 0-144-16,12-2 192 0,1-1-192 0,3 1 192 15,-2-1-192-15,0 0 128 0,-1-1-128 0,3 0 128 16,4 3-128-16,1 0 0 0,0 0 0 0,1 1 0 16,-1 2 0-16,3-1 0 0,0 2 0 0,5-3 0 15,1 0 0-15,4 2 0 0,3 1 0 0,2-1 0 0,2 1 0 16,2 0 0-16,-1 0 0 0,1 2 0 0,-3-3 0 0,0 1 0 15,-2 0 0-15,1 2 0 0,1-2 0 0,-1 0 0 16,0 1 0-16,-2 1 0 0,0 1 0 0,-3-1 0 16,-1 0 0-16,-3 0 0 0,-1 2 0 0,-2-3 0 15,-2-2 0-15,0 3 0 0,-1 0 0 0,1 2 0 16,2-2 0-16,-2 2 0 0,2-1 0 0,-1 2 0 16,3 2 0-16,-5-1 0 0,-1-3 0 0,-1 3 0 15,1 2 0-15,-4-1 0 0,-1 0 0 0,0-1 0 16,-3 2 0-16,0 0 0 0,-2-3 0 0,-1 3 0 15,-2 1 0-15,-1-5 0 0,-9-7 0 0,6 8 0 16,0-2 0-16,-6-6 0 0,0 0 128 0,0 0-128 0,0 0 0 16,0 0 128-16,0 0-128 0,0 0 192 0,6-6-192 0,-6 6 192 15,0 0 0-15,0 0 0 0,5-11 0 0,-2 1 0 16,-2 2 0-16,-2 1 16 0,1 7 0 0,0-15 0 16,-2-1-32-16,2 1-16 0,0 0 0 0,0 0 0 15,-1-3-160-15,1 0 0 0,1-2 144 0,2 0-144 16,-2-2 144-16,4-2-144 0,-1-3 192 0,2-2-192 15,-3-4 192-15,2-6-192 0,2-3 192 0,-2-1-192 16,2-4 160-16,-3 1-160 0,1 0 128 0,-1 0-128 16,1-3 128-16,-3-1-128 0,1-3 128 0,0 0-128 15,0 6 144-15,1 0-144 0,-2 3 160 0,2 1-160 16,-2 4 256-16,1-1-64 0,3 4 0 0,-3-3 0 0,2-1-192 16,3-1 0-16,-1-3 0 0,1 2 0 15,0 3 0-15,2-1 0 0,1 2 0 0,-2 0 0 0,0 5 0 0,-1 0 0 16,0-2 0-16,0 0 0 0,0-2 0 0,-2 2 0 15,1 2 0-15,-3 1 0 0,1 2 0 0,-2 3 0 16,1 3 0-16,-3 2 0 0,2 4 128 0,-1 3 0 16,-3 1-128-16,1 2 192 0,1 1-192 0,0 2 176 15,-1 0-176-15,0 9 160 0,-1-9-160 0,0 3 0 16,1 6 144-16,0 0-144 0,-1-9 0 0,1 9 0 16,2-7 0-16,-2 7 0 0,0 0 0 0,0 0 0 15,0 0 0-15,0 0 0 0,0 0 0 0,0 0 0 16,0 0 0-16,0 0 0 0,0 0 0 0,0 0 0 15,0 0-176-15,0 0 176 16,0 0-2176-16,0 0-352 0</inkml:trace>
  <inkml:trace contextRef="#ctx0" brushRef="#br0" timeOffset="135912.698">9380 8242 16575 0,'5'-10'736'0,"-5"10"160"0,0 0-720 0,0 0-176 16,7-3 0-16,-7 3 0 0,0 0 640 0,0 0 80 16,9 6 32-16,-9-6 0 0,7 6-752 0,-7-6 0 15,0 0 0-15,0 0 0 0,0 0 0 0,0 0 176 16,0 0-48-16,-1 9-128 0,1-9 576 0,-6 8 16 16,-2-3 0-16,-2 2 0 0,-1 1 0 0,-1-3 0 15,-3-2 0-15,-2 2 0 0,-1-1-96 0,0 1-32 0,-1 1 0 0,0 1 0 16,-3-3-16-16,0 1 0 15,2-1 0-15,-2-1 0 0,0-2-288 0,-2 3-160 0,-2-2 160 0,-1 0-160 16,-1-1 256-16,1 1-32 0,0 2-16 0,-1-1 0 16,-4 0 16-16,0 1 0 0,-2-1 0 0,-1 0 0 15,-3 0-96-15,-3 2 0 0,-7 0-128 0,2 0 192 16,1-2-192-16,1-1 128 0,1 0-128 0,2 1 0 16,3-1 160-16,2-1-160 0,1-1 160 0,4 0-160 15,0-2 192-15,1 1-64 0,4 1-128 0,-4-1 192 16,-2-2-64-16,3 1-128 0,5 1 176 0,1 0-176 15,0 0 240-15,0 0-64 0,2-1-16 0,2 2 0 16,0-2 0-16,2 2 0 0,2 0 0 0,0 0 0 0,4 0-160 16,-1 0 128-16,3 2-128 0,2-2 128 0,-2 0-128 15,9 0 0-15,-8 0 144 0,8 0-144 0,0 0 192 16,0 0-48-16,0 0 0 0,-6 5 0 0,0 1-144 16,2 1 128-16,-1 2-128 0,2 2 128 0,1 2-128 0,1 3 0 15,0 0 0-15,0 4 0 0,1 2 0 0,0 5 0 16,0 4 0-16,0 2 0 0,0 1 128 0,-2 3-128 15,0 2 0-15,-2 0 128 0,1 1-128 0,-1 2 0 16,1-1 0-16,-4 2 0 0,2 2 0 0,0 2 0 16,-2 3 0-16,0-4 0 0,2-4 0 0,-1 0 0 15,2 0 0-15,-1 0 0 0,0-3 0 0,0 4 0 16,2 4 0-16,-1-2 0 0,0-3 0 0,2 0 128 16,1 1-128-16,0-2 0 0,-1 1 0 0,-1-4 128 15,0-5-128-15,1 0 0 0,1 0 128 0,1-3-128 16,0-3 0-16,0-1 128 0,0 1-128 0,0-5 0 0,0-4 144 15,1 0-144-15,0 0 128 0,-1-4-128 0,0-4 160 16,0-1-160-16,0-1 192 0,2 1-64 0,2 1-128 0,-3-2 192 16,-1-8-192-16,0 0 128 0,-1 7-128 0,-1 2 0 15,-2-1 128-15,4-8-128 0,0 0 0 0,-1 10 144 16,0-1-144-16,1-9 0 0,0 0 0 0,0 0 0 16,0 0 0-16,2 7 0 0,-2-7 0 0,4 7 0 15,-4-7 0-15,7 5 0 0,-7-5 0 0,12 3 0 16,-1-2 0-16,0 0-144 0,0 1 144 0,3-2 0 15,-1-1 0-15,-1 0 0 0,1-2 0 0,0 0 0 16,3 7 0-16,0-3 0 0,1-2 0 0,5 1 0 16,0 0 0-16,4 0 0 0,3 0 0 0,1 2 0 15,3 0 0-15,0 1 0 0,2 1 0 0,1 0 0 0,1 2 0 0,1-2 0 16,-1-1 0-16,-2 2 0 0,3 0 0 16,-1-3-128-16,0 2 128 0,1-2 0 0,-5-2 0 0,1 2 0 15,1 0 0-15,-1-1 0 0,0-2 0 0,-3 1 0 16,-3 0 0-16,-1 1 0 0,-3 2 0 0,-1-3 0 15,1 2 0-15,-5 0 0 0,0-1 0 0,0 0 0 16,-1-2 0-16,-1 3 0 0,-2 2 0 0,0 0 0 16,-5-2 0-16,2 0 0 0,1-1 0 0,0 2 128 15,-4 0-128-15,1 1 0 0,1-1 0 0,-5 1 128 16,-6-4-128-16,0 0 0 0,10 4 0 0,-2 1 0 16,1-2 0-16,-9-3 0 0,0 0 0 0,0 0 128 15,0 0-128-15,0 0 0 0,0 0 128 0,0 0-128 16,0 0 176-16,0 0-176 0,0 0 304 0,0 0-48 15,0 0-16-15,3-8 0 0,-3 8 80 0,3-11 0 0,0-2 16 16,0-1 0-16,-1-2-64 0,-1-1-16 0,0-3 0 0,3-3 0 16,0-5-32-16,1 0-16 0,0-4 0 0,-1-3 0 15,2-4-208-15,-3-4 176 0,3-1-176 0,0-1 160 16,0 0-160-16,-1-3 0 0,1-6 0 16,-4-1 0-16,0-4 0 0,0 7 128 0,0 4-128 0,0 2 0 15,-4 2 400-15,1 0 0 0,-1-3 0 0,1 3 0 16,0 4-112-16,0 0-32 0,0-3 0 0,0 3 0 15,0 3-256-15,-3 0 0 0,1 1 128 16,1 2-128-16,1 1 128 0,1 1-128 0,0-1 192 0,0 2-192 16,-1 2 128-16,-1-1-128 0,0 1 0 0,2 3 0 15,0 2 0-15,1 1 0 0,0 2 0 0,1 1 0 0,-1 0 0 16,1 2 0-16,0 4 0 0,0 2 0 0,-1 1 0 16,-1 2 0-16,0 9 0 0,0 0 0 15,0-7 0-15,0 7 0 0,0-9 0 0,0 9 0 0,0 0 0 0,0 0-224 16,0 0 32-16,0 0 16 15,9 6-1632-15,-3 3-336 0,-3 1-64 0</inkml:trace>
  <inkml:trace contextRef="#ctx0" brushRef="#br0" timeOffset="147032.094">11050 16408 12895 0,'-1'-8'1152'0,"1"0"-928"16,2 2-224-16,-1-3 0 0,-1-2 1248 0,0 2 208 16,0 4 32-16,1-1 16 0,-1 6-592 0,0 0-112 15,0 0-32-15,0 0 0 0,0 0 128 0,0 0 0 16,0 0 16-16,0 0 0 0,4 16-16 0,0 1 0 16,-3 4 0-16,1 3 0 0,2 4-256 0,-2 1-64 15,-1 1-16-15,-1 1 0 0,0 3-176 0,2 1-16 16,1 3-16-16,-1-4 0 0,-2-5 32 0,-2-4 0 0,0-7 0 0,1 0 0 15,-1-3 176-15,1-1 32 0,0-2 16 16,0-5 0-16,1-7 64 0,0 0 16 0,0 0 0 0,0 0 0 16,0 0-96-16,0 0-16 0,-5-8 0 0,4-5 0 15,-2-2-160-15,1-6-32 0,-1-4-16 0,3-3 0 16,2-2-208-16,0-2-32 0,-1-1-128 0,2 0 192 16,2 0-192-16,0 1 0 0,1-2 0 0,1 5 0 15,2 3 0-15,4 1 0 0,-1 3 0 0,4 2 0 16,0 0-144-16,4 2 144 0,-2 1 0 0,0 3-144 15,0 3 144-15,-2 5 0 0,2 5-144 0,-3 4 144 16,-1 1-128-16,-8 4 128 0,-5 2-160 0,0 3 160 16,2 5-256-16,0-1 64 0,0 3 0 0,-4 2 0 0,-4 0 48 15,-6-1 16-15,-5-2 0 0,2-3 0 16,0 2 128-16,0-3 0 0,-3-2 0 0,0 2 0 0,1-2 0 16,0-2 0-16,1-3 0 0,2-2 128 0,2-4-384 0,0 0-64 15,4-2 0-15,7 0-16 16,-4-7-2288-16,5-3-464 0,4-3-96 0</inkml:trace>
  <inkml:trace contextRef="#ctx0" brushRef="#br0" timeOffset="147351.731">11526 15941 34095 0,'-13'-6'1504'0,"8"2"320"0,5 4-1456 0,0 0-368 0,0 0 0 0,0 0 0 16,0 0 192-16,-1 14-48 0,-1 1 0 0,4 4 0 15,-1 2-144-15,2 2-192 0,-2 2 32 0,2 4 16 16,0 3 144-16,-1 2 0 0,-2 0 0 0,1 2-128 16,0 1 128-16,-1 0 0 0,1-2 0 0,-1-3 0 15,0-2 0-15,2-6 0 0,-1-6 0 0,2 0 128 16,-1-3-128-16,0-2 0 0,0-5 0 0,-2-8 0 15,0 0 0-15,10 6 144 0,1-2-144 0,-2-5 0 16,0-7 0-16,1-1 0 0,-1-4-160 0,2 0 160 16,-3-1-848-16,1-1-48 0,-1-1-16 0,0 1 0 15,0-2-2448-15,-1 3-480 0</inkml:trace>
  <inkml:trace contextRef="#ctx0" brushRef="#br0" timeOffset="147670.909">11695 16191 2751 0,'0'0'256'0,"0"0"-256"0,-8 6 0 0,5 1 0 0,0 3 6224 0,3 2 1200 15,3 1 256-15,0 3 32 0,-1-1-6208 0,0 1-1248 16,-2-1-256-16,1-1 0 0,3-2 0 0,-2-1 0 15,2 2 0-15,0-5 0 0,-4-8 128 0,0 0-128 16,6 5 0-16,-6-5 128 0,9 0 224 0,-9 0 32 16,10-8 16-16,1 0 0 0,-1 2 176 0,0-3 16 0,1-2 16 0,-1-2 0 15,1 0 0-15,0-4 0 0,-3-2 0 0,2 2 0 16,1 1-16-16,-2-1 0 0,0-2 0 0,-4 0 0 16,1 3-304-16,-1 2-64 0,0 1-16 0,-1 1 0 15,2-1-208-15,-4 2 0 0,0 2 0 0,-2 9 0 31,0 0-1088-31,0 0-192 0,0 0-64 0,0 0-9504 0,0 0-1904 0</inkml:trace>
  <inkml:trace contextRef="#ctx0" brushRef="#br0" timeOffset="148075.847">12203 15895 37487 0,'-24'2'1664'0,"10"-1"336"0,2 1-1600 0,-1 2-400 16,-1 1 0-16,1 4 0 0,-2 1 0 0,1 0 0 16,0 0 0-16,1 1-176 0,3-2 176 0,1 0 0 15,2-3 0-15,3 0-128 0,4-6 128 0,-3 8 0 16,3-8 0-16,0 0 0 0,1 9-272 0,-1-9 16 16,0 0 16-16,8 7 0 0,1-3-64 0,1 1-16 15,2-1 0-15,1-1 0 0,2 1 320 0,1 0 0 16,1 2 0-16,1 0 0 0,-2 1 0 0,-1 3 0 15,-3 3 0-15,0 2 144 0,1 2 96 0,-6 1 16 0,-3 0 0 16,-3 2 0-16,-1 2 192 0,-4-1 64 0,-2-4 0 0,-2 1 0 16,-5-2 48-16,-1 1 16 0,-2-2 0 0,0 0 0 15,-4-4-32-15,2-1 0 0,2-2 0 0,0 1 0 16,-1-4-272-16,1-2-48 0,3-3-16 0,1-2 0 31,0-3-960-31,3-1-192 0,3-4-32 0,4-5-16 16,4 0-1680-16,2 1-336 0,6-1-64 0</inkml:trace>
  <inkml:trace contextRef="#ctx0" brushRef="#br0" timeOffset="148324.379">12856 15674 27647 0,'-6'-9'2448'0,"3"6"-1952"15,3 3-496-15,0 0 0 0,0 0 736 0,0 0 48 16,4-6 16-16,0 3 0 0,-4 3-352 0,0 0-64 16,0 0 0-16,0 0-16 0,2 14 416 0,1 3 96 15,-2 2 16-15,-1 2 0 0,-1-1-176 0,-2 1-16 16,2 1-16-16,0-1 0 0,1-1-496 0,0 0-192 15,-2-4 128-15,2 2-128 16,0-3-368-16,0-4-144 0,0-2-48 0,0-9 0 16,4 9-1984-16,-4-9-400 0,0 0-64 0</inkml:trace>
  <inkml:trace contextRef="#ctx0" brushRef="#br0" timeOffset="148701.111">13265 15532 39615 0,'-9'8'3520'0,"1"1"-2816"0,3-1-560 0,1 5-144 16,3 2 304-16,0 1 16 0,-2 0 16 0,-1 1 0 16,1-4-336-16,0 0 0 0,2-1-192 0,-2-6 64 15,3-6 128-15,0 0 0 0,0 0 0 0,0 0 0 0,0 0 0 0,0 0 0 16,0 0 160-16,0 0-160 15,0 0 256-15,0 0-64 0,9-8 0 0,1-3 0 0,0-1-64 0,2-1 0 16,2-1-128-16,2 2 192 0,-2-3-192 0,0 0 144 16,0 2-144-16,0 2 128 0,-1 0-128 0,0 2 0 15,0 2 0-15,1 0 128 0,0 2-128 0,0 1 0 16,-3 2 0-16,0 5 0 0,-1 3 0 0,-1 4 0 16,0 2 144-16,-2 5-144 0,1 3 160 0,-3 2-32 15,-3 0-128-15,0 1 192 0,-1 3-192 0,-1-3 144 16,0-5-144-16,-2 3 128 0,-3 1-128 0,3-4 0 15,1-4 0-15,0-3-176 16,1-11-1184-16,1 10-240 0,-1-10-64 0,0 0-15664 0</inkml:trace>
  <inkml:trace contextRef="#ctx0" brushRef="#br0" timeOffset="149600.507">13993 15109 911 0,'0'0'0'0,"0"0"0"0,0 0 0 0,0 0 0 0,0 0 3264 0,0 0 576 16,-2-8 128-16,2 8 0 0,0 0-2976 0,6-6-608 16,-1 1-112-16,1-1-16 0,4 0 864 15,-5 0 176-15,0 1 48 0,2-2 0 0,6-2-160 0,-1 3-32 16,3-1 0-16,0 2 0 0,1-1-256 0,1 1-64 15,1-3-16-15,-3 5 0 0,0-1-48 0,-3 2 0 16,1 1 0-16,-1 2 0 0,-2 3-320 0,-1 1-64 16,-1 3 0-16,-5 5-16 0,0 3-32 0,-2 4 0 0,-3 0 0 0,-2 5 0 15,-3 3-32-15,-2 2-16 0,-3 0 0 16,-2 3 0-16,-3 1-96 0,-1-1-32 0,-1-1 0 16,0-2 0-16,2-2-160 0,2-2 0 0,3-3 0 15,1-2 128-15,4-5-128 0,2-2 192 0,3-3-192 0,0-3 192 16,2-8-64-16,0 0-128 0,0 0 192 0,10 5-64 15,3-4 64-15,3-3 0 0,3-3 0 16,1-1 0-16,3-1-192 0,2-1 0 0,2-1 0 0,-4 0 0 16,1 0-256-16,-3 1 0 0,0 2 16 15,-1-1 0-15,-3-1-1120 16,0 3-240-16,-2 0-32 0,-1 1-7904 0,0 2-1600 0</inkml:trace>
  <inkml:trace contextRef="#ctx0" brushRef="#br0" timeOffset="150232.689">13965 15359 32255 0,'-13'-3'1424'0,"13"3"304"0,-7-4-1392 0,7 4-336 16,0 0 0-16,4-7 0 0,2-1 640 0,5 1 48 15,2-1 16-15,3 1 0 0,-1 0-704 0,8-2 0 16,8-1 0-16,3-3 0 0,2-3 128 0,3 1 32 15,2 0 16-15,-3 1 0 0,0 1-176 0,-2 0 0 16,-4 0 0-16,1 1 0 16,0 3-1472-16,-4-1-384 0,-2-1-80 0,-4 1-16 15,1 1-1056-15,-4 2-192 0,6-3-64 0,-6 2-6032 0</inkml:trace>
  <inkml:trace contextRef="#ctx0" brushRef="#br0" timeOffset="150728.888">15458 14611 25279 0,'-9'-9'1120'0,"6"3"224"0,3 6-1072 0,-5-8-272 0,-5 0 0 0,4 1 0 0,-2 1 416 0,0 1 32 16,0 1 0-16,-5 1 0 0,-2 2 256 0,0 3 48 16,-1 3 16-16,-1 1 0 0,-2 3-320 0,-1 1-48 15,0 0-16-15,3 5 0 0,-2 5 112 0,1 1 16 16,0 2 0-16,1-1 0 0,1 5-288 0,1 1-48 15,1 0-16-15,4-1 0 0,4-3-160 0,-2-3 0 16,2-3 0-16,4-6 0 0,2-2 224 0,0-10-32 16,0 0-16-16,7 4 0 0,3-1 416 0,3-5 96 15,0-5 16-15,3-4 0 0,1-4-304 0,0 0-48 16,-1-1-16-16,2-4 0 0,-1 1-208 0,0-1-128 16,-3 2 128-16,0 1-128 0,-1 3 0 0,0 2 0 0,-2 2 0 15,0 2 128-15,0 1-128 0,-5 4 0 0,-6 3 0 16,0 0 128-16,0 0-128 0,10 7 0 0,-2 4 0 0,-1 3-128 15,-2 4 128-15,-1-1 0 0,1 1 0 0,-2 1 0 16,4 0 0-16,-1-1 0 0,-2-5 0 0,2 0-128 16,4 1-112-16,2-6-16 0,-1-3 0 0,2-1 0 15,1-1-384 1,1-3-64-16,2-3-32 0,0-2-9824 0,2-3-1952 0</inkml:trace>
  <inkml:trace contextRef="#ctx0" brushRef="#br0" timeOffset="151187.417">16243 13927 7359 0,'-6'-21'656'0,"0"8"-528"0,-2-2-128 0,2 3 0 0,1 2 4608 0,-1 1 880 16,-2 0 176-16,-2 3 32 0,0 0-4704 0,0 3-992 16,-3 2 0-16,0 1-256 0,-1 0 256 0,-1 3 0 15,0 4 0-15,-2 2 0 0,-2 4 272 0,0 7 112 16,-3 5 32-16,1 2 0 0,2 3 32 0,-2 4 0 16,3 3 0-16,-2 4 0 0,-1 0 64 0,8 2 32 0,5 2 0 0,4-3 0 15,2-3-80-15,2 0-16 0,-2-4 0 16,4 1 0-16,-2 4-96 0,1-7-32 0,-1-4 0 15,0 1 0-15,-1-5-192 0,2 2-128 0,1-3 128 0,2-2-128 16,3-2 0-16,-2-3 128 0,2 1-128 0,0-3 0 16,-1-1 0-16,2-3-320 0,0-3 64 0,-2 3-10096 15,-4-2-2016-15</inkml:trace>
  <inkml:trace contextRef="#ctx0" brushRef="#br0" timeOffset="151499.416">15618 14479 40479 0,'9'-8'1792'0,"1"2"384"0,5 0-1744 0,6 0-432 0,5 1 0 0,2 0 0 0,2-3 0 0,2 3 0 16,2 1 0-16,4-3 0 0,6-3 0 0,0-1 0 16,-2-1 0-16,-1 2 0 15,-6 1-944-15,-3-1-64 0,-4-2-16 0,-3 2 0 16,-5 3-1680-1,-3-3-352-15,-2 2-64 0</inkml:trace>
  <inkml:trace contextRef="#ctx0" brushRef="#br0" timeOffset="152325.242">16403 13821 29487 0,'-12'-11'2624'0,"6"5"-2112"15,-2 2-512-15,8 4 0 0,0 0 832 0,0 0 48 0,0 0 16 0,0 0 0 16,-7 0-752-16,1 5-144 0,2 7 0 0,-2 7 0 16,-1 5 192-16,0 6 96 0,1 4 16 0,4 6 0 15,2 0 32-15,-1 3 16 0,-1 0 0 0,0-1 0 16,-2 3-16-16,3-3 0 0,4-2 0 0,-1 1 0 16,0-5-176-16,2-5-32 0,5-4-128 0,2-4 192 15,3-1-192-15,0-2 128 0,0-7-128 0,5-1 0 16,-2-1 128-16,4-1-128 0,0-5 0 0,-1-1 144 31,-1-2-1136-31,-1-2-224 0,0-2-64 0,-3-4-8896 0,-2-3-1776 0</inkml:trace>
  <inkml:trace contextRef="#ctx0" brushRef="#br0" timeOffset="152856.539">16156 14316 35007 0,'-2'-4'3120'0,"2"0"-2496"16,2-5-496-16,8 5-128 0,2-1 1152 0,7 3 192 16,-1-2 64-16,5-1 0 0,4 1-1248 0,1-1-160 15,0 2-192-15,1-2 32 0,5-3-64 0,-2 0-16 16,-2 2 0-16,-4 0 0 16,-2 0-800-16,-3 1-176 0,-1 0-16 0,-4 1-16 15,-4 1-1840-15,1 1-368 0,-5 1-80 0,0-1-16 0</inkml:trace>
  <inkml:trace contextRef="#ctx0" brushRef="#br0" timeOffset="153290.534">16633 14320 35007 0,'0'0'1552'0,"0"0"320"0,5-10-1488 0,6 0-384 0,3-1 0 0,4 0 0 15,2 2 304-15,-2-1-16 0,-1-1 0 0,1 0 0 16,-2-2-496-16,1 0-112 0,2 0 0 0,0 0-16 16,-1-1 128-16,-2 0 16 0,-2-1 16 0,-1 0 0 15,-4 3 176-15,-1 1 0 0,-2-1 0 0,-4 1 0 16,-4 0-128-16,-3 5 128 0,0 0-128 0,-5 5 128 0,-4 3-128 0,-3 4 128 16,-3 1-128-16,0 6 128 0,1 3 0 15,-2 4 0-15,0 2 0 0,2 2 176 0,-2-1 176 16,6 0 32-16,3 0 16 0,2 0 0 0,2-3 96 0,5-1 16 15,2-4 0-15,2 2 0 0,1-1-160 0,5 0-32 16,0-2 0-16,3-3 0 0,0-3-128 0,3-2-16 16,4 0-16-16,-1-3 0 0,-1-3-160 0,4-1-176 15,5 0 48-15,2-1 0 16,4-2-1472-16,-2 1-304 0,0-1-48 0,-1-4-13216 0</inkml:trace>
  <inkml:trace contextRef="#ctx0" brushRef="#br0" timeOffset="153600.532">17200 13943 39215 0,'-11'11'1728'0,"5"1"384"0,0 5-1696 0,5 5-416 0,3 4 0 0,-2 1 0 16,-3 1 0-16,1 0 128 0,-4-4-128 0,0 1 0 15,-2-1 0-15,1-3 0 0,4-1 0 0,2-3 0 16,-2 0 0-16,1-4 0 0,1-4 0 0,1-9 128 15,-1 8-128-15,1-8 192 0,0 0-192 0,0 0 192 16,9-2 80-16,1-3 32 0,0-4 0 0,1-3 0 16,-1-5 32-16,4-2 16 0,7-1 0 0,-5-3 0 15,-1-3-96-15,0-1-32 0,3-4 0 0,0 0 0 16,2 5-16-16,2-4 0 0,-1 2 0 0,4 0 0 0,1 3-16 16,-1 3 0-16,1 6 0 0,-1 3 0 0,1 3-192 15,2 4 0-15,1 1 0 0,2 5 0 0,-1 4 0 0,-4 0-128 16,2 4-16-16,-3-1-12928 15,-2 5-2592-15</inkml:trace>
  <inkml:trace contextRef="#ctx0" brushRef="#br0" timeOffset="153931.122">11743 16975 2751 0,'0'0'256'0,"0"0"-256"0,0 0 0 0,0 0 0 15,0 0 3024-15,0 0 560 0,0 0 128 0,-8-1 0 16,0 0-1440-16,-5-1-288 0,1-2-64 0,0 0-16 15,-1 3-176-15,0 1-48 0,-1 0 0 0,-1 3 0 16,0 2-448-16,-1 4-80 0,2 2-32 0,0 0 0 16,-2 1-368-16,0 0-80 0,-1 3-16 0,1 5 0 15,1 2-192-15,1 0-32 0,3 0-16 0,5-3 0 16,-3-1-96-16,6-1 0 0,3-4-16 0,3-1 0 16,1-1-144-16,5-1-32 0,2-2 0 0,5-3 0 0,-1 0-128 15,5-1 0-15,1 2 0 0,2-3 0 0,2-5 0 16,3-2-192-16,0 2 64 0,1-2 128 15,0-3-672-15,0 0-16 0,1-3 0 0,-3 0 0 16,2 3-2768-16,-2-2-544 0</inkml:trace>
  <inkml:trace contextRef="#ctx0" brushRef="#br0" timeOffset="154383.007">12335 16807 20271 0,'-14'-1'896'0,"4"-1"192"0,0-4-880 0,-2 4-208 0,2 4 0 0,0 3 0 15,0-3 4016-15,0 3 752 0,1 0 160 0,-2 2 16 16,-1 3-4208-16,-3 1-736 0,-2 3-368 0,1-3 48 16,0 2 320-16,2 3 0 0,0 1 160 0,2 0-160 15,0 0 192-15,3-2-64 0,2 1 0 0,4-1-128 16,0 4 0-16,3-4 0 0,4-3 0 0,-1-2-192 15,3-1 192-15,1-1 0 0,3-2 0 0,1-5 0 16,0-2 128-16,3-3-128 0,-3-2 144 0,2 1-144 16,1-2 288-16,-1 0-32 0,0-7-16 0,3 1 0 15,1 0-112-15,0-1 0 0,-5-4-128 0,1 0 192 16,3 2-192-16,-4 1 176 0,-1 0-176 0,-2 3 160 0,-4 1-160 16,1 1 128-16,-2 0-128 0,-4 10 128 15,0 0-128-15,0 0 0 0,0 0 0 0,0 0 0 16,0 0-256-16,5 9 80 0,0 1 16 0,0 1 0 0,-2 1 160 15,1 2 0-15,3 3-144 0,-3-2 144 0,3-1-128 16,-1-2 128-16,1 0-160 0,2-2 160 16,-2-2-640-16,2 1-16 0,0 1-16 0,1-4 0 15,1-4-1872-15,0-2-368 0,0-2-80 0</inkml:trace>
  <inkml:trace contextRef="#ctx0" brushRef="#br0" timeOffset="154864.219">12765 16378 31327 0,'0'0'2784'0,"0"0"-2224"16,0 0-560-16,0 0 0 0,0 0 688 0,0 0 16 15,-2 9 16-15,-2 2 0 0,3 4-464 0,1 5-112 16,0 4-16-16,3 5 0 0,0 4 208 0,1 4 48 0,1 4 0 16,1-3 0-16,-1-2-384 0,0-1 144 15,2 2-144-15,-3-4 0 0,1-3 0 0,-1-3-192 0,-2-3 0 0,3-4 0 32,0-1-688-32,1-3-128 0,-2-3-16 0,0-2-8800 0,2-6-1760 0</inkml:trace>
  <inkml:trace contextRef="#ctx0" brushRef="#br0" timeOffset="155224.134">13182 16470 2751 0,'-12'-2'256'15,"1"1"-256"-15,2-1 0 0,9 2 0 16,0 0 8368-16,0 0 1616 0,0 0 336 0,-12 3 64 15,-2 6-8656-15,-3-2-1728 0,-1 1-336 0,3 1-80 16,-3 1 416-16,0 2 0 0,0 3 0 0,1 3 176 0,-2 2-48 0,2 4-128 16,2 5 192-16,1-1-64 0,0 1-128 0,7-6 0 15,0-3 0-15,5 0 128 0,3 0-128 0,3-3 0 16,4 0 0-16,4-4 0 0,0-3 0 0,5-1 0 16,3-5 0-16,1-1 0 0,2-3 0 0,-1-1 0 15,2-2 0-15,-4-2-176 0,-3 0 176 0,3-3 0 16,2-2-144-16,-3 2 144 0,-4-1-336 0,-1-1 0 15,1-1 0-15,-2 0 0 16,-5 1-1264-16,0 1-256 0,-2 0-64 0,-1-1-8128 16,1 1-1648-16</inkml:trace>
  <inkml:trace contextRef="#ctx0" brushRef="#br0" timeOffset="155486.22">13416 16423 39615 0,'0'0'3520'0,"0"0"-2816"0,-2 12-560 0,2 1-144 16,2 2 0-16,1 2 0 0,1 0 144 0,-1 0-144 16,0 2 0-16,0-2-128 0,1-6 0 0,0 1 0 15,2-2 128-15,-6-10-160 0,10 4 160 0,0-1-160 16,0 1-16-16,-10-4 0 0,9-4 0 0,1 1 0 0,1-2 176 0,-2-2 0 15,0-2 128-15,1-1-128 0,-1-1 176 0,1 0-48 16,-5-1 0-16,4-1 0 0,-1 0 48 0,-1-2 0 16,-2 1 0-16,0 0 0 0,2 0-176 0,-3-2 0 15,3 2 144-15,-2 2-144 16,1 0-288-16,-1 2-128 0,2 2-32 0,-2 3 0 16,-2-5-2432-16,-3 10-480 0</inkml:trace>
  <inkml:trace contextRef="#ctx0" brushRef="#br0" timeOffset="155800.846">13905 15782 36863 0,'-7'-10'1632'0,"7"10"336"0,0 0-1584 0,0 0-384 0,0 0 0 0,0 0 0 15,1 12 304-15,0 3-32 0,-1 3 0 0,0 3 0 16,-1 2-272-16,-1 3 0 0,0 5-128 0,1-1 128 16,1-1 0-16,-2 1 0 0,1 2-128 0,-1 2 128 15,0 5 0-15,0-1 0 0,-2 0 0 0,1-5 0 16,1 0 0-16,0-5 0 0,2 1 0 0,0-5 0 16,0-5-192-16,3-2-32 0,0 1-16 0,2-4 0 15,-1-2-1488 1,1-1-288-16,-2-1-64 0,2-2-7520 0,4-5-1520 0</inkml:trace>
  <inkml:trace contextRef="#ctx0" brushRef="#br0" timeOffset="156161.506">14136 16065 30399 0,'-16'-5'1344'0,"7"4"288"0,1 1-1312 0,0 2-320 15,-3 0 0-15,4 1 0 0,1 5 1712 0,-1 1 272 16,-5 2 48-16,1 2 16 0,1 4-1616 0,0 1-432 15,2 0 128-15,3 2-128 0,1 1 256 0,1 1-16 16,0 0 0-16,3-1 0 0,2-5-240 0,2 2 0 16,4-6 0-16,1 0 0 0,1-1 0 0,-1-4-208 15,3-3 16-15,0-1 0 0,1-1 192 0,-2-2-144 16,2 0 144-16,2-4-128 0,0 0 288 0,-2-3 64 0,-1-2 16 0,-3 1 0 16,1-2-16-16,-2-1 0 0,-3-5 0 15,0 6 0-15,-1 3-16 0,2-2 0 0,-4 0 0 16,1-2 0-16,0 5-208 0,-3 6 0 0,0 0 0 0,0 0 0 15,0 0 0-15,0 0-160 0,9 8 0 0,-2 1 0 16,-2 0 0-16,0 0 0 0,1-2 0 0,1 2 0 16,1-1-128-16,-1-1-32 0,1-2 0 0,0 1 0 31,-1-6-704-31,2 2-128 0,0 0-48 0,0-2 0 16,2-7-1536-16,-2-3-304 0,-1 1-64 0,2-2-16 0</inkml:trace>
  <inkml:trace contextRef="#ctx0" brushRef="#br0" timeOffset="156369.219">14545 15531 31327 0,'0'0'2784'16,"0"0"-2224"-16,0 0-560 0,0 0 0 0,0 0 1200 0,-1 14 128 16,-2 4 16-16,1 3 16 0,1 2-1104 0,0 6-256 15,1 2 0-15,2 4 0 0,3-1 256 0,-3 2 16 16,-1 5 16-16,2-2 0 0,2 1-48 0,-1-1-16 15,-4 0 0-15,0-1 0 0,0 0-224 0,1-3 0 16,4 1 128-16,-2-5-128 0,-3-3-160 0,2-4-80 16,2 0-16-16,-1-4 0 15,-2-6-528-15,0-2-112 0,0-1-32 0,1-2-9536 16,-2-9-1904-16</inkml:trace>
  <inkml:trace contextRef="#ctx0" brushRef="#br0" timeOffset="156569.215">14406 16038 21183 0,'0'0'1888'0,"2"-8"-1504"0,2 1-384 0,3-2 0 15,5-1 4624-15,7 2 864 0,1 1 160 0,1-1 48 16,-1-1-4864-16,-1-1-976 0,2-2-192 0,2 0-48 16,-1 3 64-16,2 0 16 0,-6 0 0 0,1 0 0 15,-3 2-176 1,0 3-32-16,-2 0-16 0,-1 2 0 0,1-1-1440 0,0 1-272 0,-3 1-64 0,0 1-7360 15,-1 3-1472-15</inkml:trace>
  <inkml:trace contextRef="#ctx0" brushRef="#br0" timeOffset="156783.213">14948 15676 29487 0,'-9'13'1296'0,"5"-3"288"0,3 2-1264 0,0 4-320 16,0 5 0-16,0 2 0 0,0 3 2176 0,0 2 368 15,-5 0 80-15,0 1 0 0,-1 2-2080 0,-1-4-416 16,2-1-128-16,0-1 0 0,2 0 0 0,2-3 0 16,-3-4 0-16,2 0 0 15,0 0-544-15,1-3 0 0,5-4 0 0,-3-11 0 16,2 8-1136-16,-2-8-240 0,4 8-32 0,-4-8-7808 0,0 0-1568 0</inkml:trace>
  <inkml:trace contextRef="#ctx0" brushRef="#br0" timeOffset="157192.49">15258 15699 40319 0,'0'0'1792'16,"-7"8"352"-16,7-8-1712 0,-3 12-432 0,0 7 0 0,0-2 0 0,0 0 0 0,-2-3-144 16,1-3 0-16,1 0 0 0,1-1 144 0,2-10 0 15,0 0 0-15,0 0 0 0,0 0 0 0,0 0 0 16,0 0 0-16,0 0 0 0,0 0 0 0,0 0 0 16,0 0 128-16,3-8-128 0,0-4 0 0,4-2 0 15,-2-2 0-15,2 0 0 0,-2 1 0 0,2-2 0 16,2 0 128-16,-2 0-128 0,2 3 192 0,0 1-48 15,0 2 0-15,2 0 0 0,-2 0-144 0,1 4 128 16,-2 2-128-16,2 2 128 0,0 3-128 0,0 3 0 16,0-3 0-16,0 6 0 0,-4 6 0 0,1 3 0 15,-3-4 144-15,2 4-144 0,3 3 0 0,-5 0 0 16,1 0 0-16,2-2 0 0,-1 0-320 0,1-3 0 16,-1 1 16-16,-1-3 0 15,1-1-128-15,-3-1-16 0,-3-9-16 0,7 9 0 16,-2-2-176-16,-5-7-16 0,0 0-16 0,8 7 0 15,-8-7-2112-15,10 4-416 0,-10-4-96 0,12 2-16 0</inkml:trace>
  <inkml:trace contextRef="#ctx0" brushRef="#br0" timeOffset="157518.308">15746 15471 32255 0,'0'0'2864'0,"0"0"-2288"0,0 0-576 0,0 0 0 16,-8-2 944-16,1 4 80 0,-2 1 0 0,-1 2 16 15,-2 1-816-15,1 3-224 0,-2 2 0 0,-1 1 0 16,1 2 224-16,0 3-32 0,-1-1-16 0,3 2 0 0,-1-1-176 16,4 0 0-16,2-2 0 0,2 1 128 0,2-3-128 15,2-1 0-15,2-3 0 0,-2-9 0 0,0 0 0 0,10 5 0 16,0-2 0-16,0 1 128 0,1-4 128 0,0-1 0 16,1-3 16-16,0 1 0 0,-1 1-80 0,2 0-32 15,0-4 0-15,2 2 0 0,-2 0-160 0,0 2 0 16,1 2 144-16,-2 2-144 0,3 1 0 0,-3 2 144 15,-2 5-144-15,-2 3 0 0,1 3 288 0,-1 2-48 16,-3 4-16-16,-1 3 0 0,-2-1-48 0,-1 2-16 16,-2-1 0-16,-3 3 0 0,-4-3-16 0,-2 3 0 15,-4 0 0-15,-3 0 0 0,-3-1 32 0,1 1 0 16,-2-2 0-16,-1-3 0 0,-3-3-48 0,0 1 0 16,1 1 0-16,-2-7 0 0,-1-7-128 0,3-3-256 0,-2-2 64 15,0-4 16 1,2-4-2320-16,3-2-448 0</inkml:trace>
  <inkml:trace contextRef="#ctx0" brushRef="#br0" timeOffset="158059.481">16716 15051 28911 0,'0'0'1280'0,"-6"-4"256"0,-3 1-1216 0,2 2-320 0,-3 1 0 16,0 2 0-16,-1 2 320 0,-4 2 16 0,1-1 0 0,-2 3 0 15,0 0 432-15,-1 4 64 0,2 1 32 0,-1 1 0 16,1 2-32-16,1 1-16 0,1 2 0 0,3 1 0 16,1 0-304-16,2 0-48 0,3 2-16 0,2-1 0 15,2-1-224-15,4-2-48 0,4-6-16 0,-1 0 0 16,3 0-160-16,2-2 192 0,-1-3-192 0,2-2 192 16,-1-5 0-16,1-1 0 0,1-2 0 0,-1-2 0 15,3-2-192-15,-1-1 128 0,-2 0-128 0,-1-1 128 16,-1 1-128-16,2-3-224 0,-2-3 48 0,0 1 16 15,0 0-544 1,-4 0-96-16,1-2-32 0,-3 3 0 0,3 0-2336 0,-2 2-480 0</inkml:trace>
  <inkml:trace contextRef="#ctx0" brushRef="#br0" timeOffset="158455.585">16840 14881 21183 0,'0'0'1888'0,"-5"-4"-1504"15,2-2-384-15,3 6 0 0,0 0 2688 0,0 0 448 16,0 0 112-16,-5 10 16 0,3 2-2688 0,0 2-576 16,0 2 0-16,1 1 0 0,1 3 256 0,2 1 112 15,1-1 16-15,1 1 16 0,1 0-80 0,0-4 0 16,0 1-16-16,1-1 0 0,2-1-128 0,1-1-32 15,2 0 0-15,-2-6 0 0,-1-3 224 0,2-1 32 0,0 1 16 0,1-1 0 16,-2-3 240-16,3-4 48 0,1 0 16 0,-1-2 0 16,-1-1-224-16,2-1-48 0,-1-3-16 0,0-2 0 15,-1-3-192-15,-1-1-48 0,-2 0 0 0,-1 0 0 16,2-5 16-16,-4 0 0 0,1-2 0 0,-1 2 0 16,1 0-208-16,-1 1-160 0,1-2 32 0,-3 3 0 31,-1 4-320-31,1 0-48 0,1-1-16 0,-3 4 0 15,-1 4-2240-15,-1 0-464 0,1 7-96 0,0 0-16 0</inkml:trace>
  <inkml:trace contextRef="#ctx0" brushRef="#br0" timeOffset="158794.032">17351 14750 17503 0,'0'0'1552'0,"0"0"-1232"15,0 0-320-15,0 0 0 0,0 0 4640 0,0 18 864 16,-1-1 192-16,-1 2 16 0,-1 1-4640 0,2 2-944 16,-3 3-128-16,1 1 0 0,-1 2-160 0,0-2 160 15,-1 1 0-15,1-3-144 0,1-1 0 0,-1-3 0 16,0-3 0-16,1-3 0 0,1-2 144 0,-1-3 0 16,3-9 0-16,0 0 0 0,-3 6 144 0,3-6 64 15,0 0 16-15,0 0 0 0,0 0 304 0,0 0 64 16,0 0 16-16,0 0 0 0,7-14-128 0,0 0-32 0,0-2 0 0,2 0 0 15,-4-4-256-15,1 0-48 0,-1-2-16 16,2 0 0-16,1-2 0 0,-1 0-128 0,2-3 192 0,-2 4-64 16,1 1-128-16,0 3 0 0,1 3 0 0,0 1 0 15,1 0 0-15,1 2 0 0,-4 4 0 0,2 3-176 16,0 1-80-16,-1 2-32 0,-2-1 0 0,1 1 0 31,-7 3-1344-31,0 0-272 0,0 0-48 0,0 0-16 16,8 3-1872-16,-8-3-368 0</inkml:trace>
  <inkml:trace contextRef="#ctx0" brushRef="#br0" timeOffset="160000.124">17764 14974 20271 0,'0'0'1792'0,"0"0"-1424"16,0 0-368-16,0 0 0 0,0 0 1152 0,0 0 176 16,6-5 16-16,-6 5 16 0,7-7-1056 0,1 0-304 15,2-2 0-15,2 1 128 0,3-6 224 0,-2 2 32 16,1-1 16-16,3-4 0 0,0-4 112 0,1 0 0 16,-1-2 16-16,3 0 0 0,0-1 48 0,0 0 0 15,0-1 0-15,-1-2 0 0,2 1-112 0,-2-3-16 16,1-2 0-16,0-2 0 0,-2-1-96 0,-4-2-32 15,-3-5 0-15,1 0 0 0,2 3-128 0,-1-1-48 16,-2 1 0-16,0-1 0 0,-2 7 64 0,-6 2 16 0,-1 1 0 0,1 3 0 16,-1 4-64-16,1 4-16 0,-1 2 0 0,-2 2 0 15,-2 2 0-15,-2 3 0 0,-1 3 0 0,1 0 0 16,-2 2-144-16,-1 1 192 0,-1 3-192 16,-1 3 192-16,-3 2-192 0,-3 4 0 0,-3 4 0 0,-1 3 0 15,-1-1 0-15,-1 4 0 0,1 1 0 0,-1 5 0 16,2 4 208-16,2 3-32 0,0 1-16 0,4 5 0 15,1 3 32-15,3-2 16 0,2-1 0 0,5-2 0 16,2-2 16-16,4-1 0 0,2-3 0 0,2-2 0 16,1-4-16-16,4-1 0 0,-1 0 0 0,3-6 0 15,4-2 16-15,0-3 0 0,2-1 0 0,2 0 0 16,0 1-64-16,3-3-16 0,3-4 0 0,3 1 0 16,1-2-272-16,0-1-64 0,-2-3-16 0,-2 0-11648 15,0-1-2336-15</inkml:trace>
  <inkml:trace contextRef="#ctx0" brushRef="#br0" timeOffset="167879.247">24131 7051 1839 0,'0'0'160'0,"0"0"-160"16,0 0 0-16,0 0 0 0,0 0 1728 0,0 0 320 16,0 0 64-16,0 0 16 0,0 0-1104 0,0 0-208 15,-6-2-48-15,6 2-16 0,0 0 448 0,0 0 80 16,0 0 32-16,0 0 0 0,-7 1-224 0,7-1-32 0,0 0-16 0,0 0 0 16,0 0-240-16,-8-2-48 0,8 2-16 0,0 0 0 15,0 0-160-15,0 0-16 0,0 0-16 0,0 0 0 16,0 0 0-16,-1-10 0 0,1 1 0 0,4 2 0 15,-4 7-160-15,8-5-16 0,0-1-16 0,0 2 0 16,-8 4-352-16,10-2 128 0,-1 3-128 0,-9-1 0 16,0 0 0-16,0 0 128 0,8 2-128 0,-8-2 0 15,0 0 160-15,-3 9-32 0,1-1-128 0,-4 0 192 16,-1 2-48-16,-2 0-16 0,-1 0 0 0,-1-1 0 16,0-2 16-16,0 0 0 0,0 0 0 0,2-1 0 15,0-2 64-15,1-2 16 0,-5-1 0 0,5 1 0 16,8-2 32-16,-8 0 0 0,8 0 0 0,0 0 0 15,-8-2 32-15,8 2 16 0,-3-8 0 0,2 1 0 0,0-1 80 0,4 0 32 16,5 1 0-16,-2-2 0 0,4-2-208 0,0-1-32 16,2 2-16-16,3 1 0 0,-1-1-160 0,3 2 0 15,3 2 0-15,-1 1 0 0,-6 3 0 0,0-2 0 16,1 3 0-16,-2 2 0 0,-1 1-128 0,-11-2 128 16,5 7 0-16,0 1 0 0,-3 3 0 0,-3 0-176 15,-4 0 176-15,-2 0-128 0,-6 1 128 0,-2 1 0 16,-7-1 0-16,1-2 0 0,1-1 0 0,1-1 0 15,-3-1 128-15,1-1-128 0,2 1 128 0,2-2-128 16,3 0 128-16,2-3-128 0,0-3 128 0,4-1-128 16,8 2 128-16,0 0-128 0,-4-9 384 0,5-2 16 15,6-1 0-15,1 1 0 0,4 0-112 0,5-1-32 16,3-3 0-16,3 4 0 0,1 4-256 0,-2-1 0 0,-2 1 0 16,1 2 0-16,1 1 0 0,-4 1 0 0,-3 3 0 15,-2 3 0-15,0-1 0 0,-5 2 0 0,-8-4 0 0,0 0-144 16,1 13 144-16,-4-1 0 0,-3 2 0 0,-7-3-128 15,-4-4 128-15,-1 3 0 0,-4 2 160 16,0-2-160-16,0-4 0 0,0-2 0 0,0-1 0 0,4 2 0 16,7-1 0-16,0-2 0 0,3-3 0 0,8 1 0 15,0 0 0-15,-3-7 176 0,3-1-176 0,3-2 160 16,2 0 16-16,3 0 0 0,3 0 0 0,2 3 0 16,3-2-176-16,0 0 0 0,-4 1 0 0,-1 3 0 15,4 0 0-15,-2 2 0 0,-1 1 0 0,1 3 0 16,-6 3 0-16,-7-4-144 0,0 0 144 0,6 10 0 15,-5 1-192-15,-1 0 64 0,-5-1 128 0,-2 0-208 0,-4-2 48 16,2 2 16-16,-2 0 0 0,-1-2 0 0,-4 0 144 16,7-2 0-16,2-3-144 0,7-3 144 0,-9 7 0 0,1-4 0 15,8-3 0-15,0 0 0 0,0 0 0 0,0 0 0 16,0 0 0-16,0-10 128 0,-1-2-128 0,4 2 192 16,0 2-192-16,3 1 192 0,0-3-192 0,1 1 0 15,-3 0 0-15,1 4 128 0,5 1-128 0,-10 4 0 16,8-1 0-16,-8 1 0 0,0 0-128 0,0 0 128 15,10 6 0-15,-6-1 0 0,-4-5 0 0,0 0-176 16,0 0 176-16,0 0-128 0,-8 9 128 0,-2-1 0 16,1-3 0-16,0 0 0 0,0-2 0 0,9-3 0 15,-6 3 0-15,6-3 0 0,-10-3-272 0,4-2-32 16,6 5 0-16,-1-9-10560 16,-3-2-2112-16</inkml:trace>
  <inkml:trace contextRef="#ctx0" brushRef="#br0" timeOffset="170107.716">23070 8373 8287 0,'0'0'368'0,"0"0"80"0,0 0-448 0,0 0 0 15,0 0 0-15,-2-5 0 0,2 5 1536 0,-7-8 240 16,2 0 32-16,0 5 16 0,5 3-576 0,-9-1-112 16,9 1-32-16,-8-2 0 0,-1 2-176 0,1 0-32 15,8 0-16-15,-10 0 0 0,-1 2-48 0,1-2-16 16,1-2 0-16,1 4 0 0,-1 1-64 0,0-1-16 16,1-3 0-16,1-1 0 0,7 2-96 0,-7-4-32 15,0 3 0-15,7 1 0 0,0 0-32 0,-4-6 0 16,1 0 0-16,3 6 0 0,0-8-48 0,0 1-16 0,0 2 0 15,3-2 0-15,-3 7-240 0,7-6-48 0,-3-2-16 0,2 0 0 16,-1 4 16-16,-5 4 0 0,8-4 0 0,-8 4 0 16,5-5-64-16,-5 5-16 0,7-6 0 0,-7 6 0 15,0 0-144-15,0 0 128 0,0 10-128 0,-1 1 128 16,-4 3 0-16,0 1 0 0,-2 0 0 0,-3 1 0 16,-2-2 32-16,-2 0 0 0,-4 2 0 0,3-3 0 15,1-1-32-15,-1-1 0 0,0-1 0 0,1-1 0 16,3-2 32-16,-1-1 0 0,2-4 0 0,2 0 0 15,8-2 48-15,0 0 16 0,0 0 0 0,0 0 0 16,0 0 64-16,0-11 16 0,0 0 0 0,4-3 0 16,3 0-80-16,2-1-16 0,2 0 0 0,0 3 0 15,-2 1-208-15,2 1 0 0,-2 0 128 0,1 1-128 0,-3 4 0 16,-7 5 0-16,0 0 0 0,0 0 0 0,0 0 0 16,0 0 0-16,3 11 0 0,-3 1 0 0,-3 0 0 0,-3 1 0 15,-2-1 0-15,-2 0 0 0,0 1 0 0,-1-1 128 16,-1 1-128-16,1-5 144 0,1-3-144 0,0-1 128 15,1 0-128-15,9-4 128 0,0 0-128 0,0 0 128 16,0 0-128-16,0 0 128 0,0 0-128 0,12-9 0 16,4-3 144-16,1 0-144 0,1 1 192 0,-1 0-48 15,3-2 0-15,-2-1 0 0,-1 1-144 0,2 1 0 16,-2 2 0-16,-3 1 0 0,-3 2 0 0,-2 3 0 16,-9 4 0-16,0 0 0 0,0 0 0 0,5 10 0 15,-3 1 0-15,-4 1 0 0,-3 2 0 0,-3-1-144 16,-2-1 144-16,0 2-208 0,-3 2 208 0,-2-1-144 0,-5 0 144 0,4-1-128 15,4-5 128-15,0-2-208 0,1-1 80 0,4-4 128 16,7-2-144-16,0 0 144 0,0 0 0 0,0 0 0 16,0-8-304-16,5-2 48 0,5-4 16 0,-1 0 0 15,1-1 0-15,2 0 0 0,-1-3 0 0,2 3 0 16,0 2 112-16,-2 2 128 0,-1 1-208 0,1 2 80 16,0 0 128-16,-3 3 0 0,-8 5-144 0,0 0 144 15,0 0-128-15,0 0 128 0,0 0-160 0,0 10 160 16,-2 1-256-16,-1 1 64 0,-1 0 0 0,1 0 0 15,-4-2 192-15,2 1 0 0,1-3 0 0,-2 0 0 16,-1 1 160-16,7-9 32 0,0 0 0 0,-4 7 0 16,4-7 192-16,0 0 32 0,0 0 16 0,0 0 0 15,0 0-32-15,0 0 0 0,-5-8 0 0,3-1 0 16,1-3-176-16,0 2-32 0,-1-1-16 0,2 3 0 0,0-1-176 0,0 1 0 16,0-1 0-16,0 9 0 0,0 0 0 0,0 0 0 15,0 0 0-15,0 0 0 0,0 0 0 0,0 0 0 16,0 0 0-16,-6 7 0 0,0-1-192 0,2 3 192 15,-2 1-192-15,1-1 192 0,1-1-128 0,4-8 128 16,-8 6 0-16,3-1 0 0,5-5-160 0,0 0 160 16,0 0-208-16,0 0 80 15,-4 6-288-15,4-6-48 0,0 0-16 0,0 0 0 16,1-7-1840-16,-1-2-368 0,-2 0-80 0,2 2-11984 0</inkml:trace>
  <inkml:trace contextRef="#ctx0" brushRef="#br0" timeOffset="171196.086">22936 8083 2751 0,'0'0'256'0,"0"0"-256"0,0 0 0 0,0 0 0 16,0-8 2448-16,0 0 448 0,0 8 96 0,1-5 16 15,1-2-2576-15,1 1-432 0,-2-2-256 0,-1 8 48 16,0 0 592-16,0 0 112 0,0 0 16 0,3-8 16 16,0 1 112-16,-3 7 0 0,2-8 16 0,-2 8 0 15,0 0 112-15,0 0 32 0,0 0 0 0,0 0 0 16,0 0 96-16,0 0 0 0,-1-8 16 0,1 8 0 0,0 0-304 0,0 0-64 16,0 0-16-16,-10-2 0 0,-1 1-144 0,1 2-16 15,0 2-16-15,-1 2 0 0,-2-1-32 0,1 2-16 16,0-1 0-16,-2 2 0 0,-2-1 0 0,1 2 0 15,-2 0 0-15,0-1 0 0,-2 0-16 16,0 2 0-16,1 2 0 0,-3 2 0 0,3 1-32 0,-2 2-16 16,-2-1 0-16,0 2 0 0,2-2-80 0,0 3-16 15,1 0 0-15,0 3 0 0,2 2-16 0,0 0-128 16,1-1 192-16,-1-1-64 0,-1 2-128 0,3-1 160 16,2 0-160-16,-1 3 160 0,-1 0-160 0,3 1 160 15,2 0-160-15,4 1 160 0,1 3-32 0,1-3-128 16,2-1 192-16,3 0-64 0,1-1 48 0,3-2 0 15,4-2 0-15,1 1 0 0,1 1-48 0,-2-2-128 16,2-4 192-16,1-2-64 0,2 0 0 0,-2-2-128 0,2-2 192 0,0 2-64 16,-1-2 64-16,3 0 16 0,-2-1 0 15,1-1 0-15,2-3-64 0,0 0-16 0,2-1 0 0,2 1 0 16,2 0 0-16,0-2 0 0,-1-4 0 0,2-4 0 16,-1-2 112-16,3-3 16 0,2-2 0 0,-2-1 0 15,-2 0 16-15,-1-3 16 0,0-1 0 0,1-2 0 16,-2 0-160-16,-2-2-128 0,-2-1 192 0,-1 0-192 15,2 0 176-15,-4 4-176 0,-4 2 160 0,1 2-160 16,1 2 0-16,-2 1 128 0,-4 1-128 0,2 4 0 16,-2 0 0-16,-7 5 0 0,8-4 0 0,-8 4 0 15,0 0 0-15,8-2 0 0,-8 2 0 0,0 0 0 16,0 0 0-16,0 0 0 0,9-2 0 0,-9 2 0 16,0 0-144-16,0 0-32 0,4 7 0 0,-4-7 0 0,0 0-128 15,0 0-16-15,0 0-16 0,3 14 0 16,-2 1-1072-16,-2-4-192 0,1-11-64 15,-2 10 0-15,2-10-1232 0,-2 9-256 0,2-9-48 0</inkml:trace>
  <inkml:trace contextRef="#ctx0" brushRef="#br0" timeOffset="171512.344">22820 8680 24815 0,'-11'2'1088'0,"11"-2"256"0,0 0-1088 0,0 0-256 0,0 0 0 0,0 0 0 16,-5-2-256-16,5 2-128 0,0 0 0 0,5-5-16 16,-5 5 848-16,13-6 192 0,4-4 16 0,2-1 16 15,1-2 112-15,2-1 32 0,5-2 0 0,-1 0 0 16,5-3-240-16,2 4-64 0,2 4 0 0,-2-1 0 15,-1-2 64-15,-1 5 16 0,-2 0 0 0,-4 4 0 16,0 4-256-16,-1 5-48 0,-6 3-16 0,0 3 0 16,-2 2 32-16,-2 7 0 0,-2 4 0 0,-5 5 0 15,-3 1 16-15,-1 3 16 0,-3 1 0 0,-3 0 0 16,-1-2-144-16,-1-2-48 0,-4-3 0 0,2-2 0 16,-4-2-144-16,3 0 0 0,0-4 0 0,0-1 0 15,1 1-1616-15,3-3-416 0,-3-5-80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58:39.672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4730 14268 24351 0,'0'0'1088'0,"-6"-3"208"0,1-1-1040 0,5 4-256 16,-6-6 0-16,6 6 0 0,0 0 224 0,0 0-16 15,0-8 0-15,1 3 0 0,-1 5-16 0,0 0 0 16,0 0 0-16,10-7 0 0,-4 0 96 0,3 1 16 16,2 2 0-16,-1 1 0 0,3 2 176 0,4 0 32 15,2-1 16-15,1 0 0 0,2 4-16 0,3-2-16 16,-3-2 0-16,6 2 0 0,7 2-80 0,3-2-16 0,-1 0 0 16,2 0 0-16,-3-2 48 0,4 0 0 0,-3-3 0 0,5 1 0 15,0 2-48-15,1-5 0 0,-1 0 0 0,1 2 0 16,2 2-128-16,-5-2-16 0,-1-1-16 0,-6 2 0 15,0 0-64-15,-3 2-16 0,-2 3 0 0,-4-2 0 16,-2-3-32-16,-3 2 0 0,-1 1 0 0,-1 0 0 16,-4 1 48-16,-1 0 0 0,-3 0 0 0,-9 0 0 15,0 0-32-15,8 2 0 0,-8-2 0 0,0 0 0 16,0 0 80-16,0 0 16 0,-4 9 0 0,-2-3 0 16,-3-2 64-16,-4 0 16 0,-3 1 0 0,0 0 0 15,1-1-128-15,-3 0-32 0,-5 0 0 0,0 2 0 16,-5-1-160-16,0 3 192 0,-4 0-192 0,-3-1 192 15,-5-2-192-15,4 0 128 0,-1 2-128 0,0 0 128 0,0 0 0 16,-1-2-128-16,5 2 192 0,0 0-64 0,0-3-128 0,1 2 0 16,0 0 144-16,-3 0-144 0,-2 1 0 0,0 0 128 15,-1-1-128-15,2 1 0 0,3-1 0 0,-1 2 0 16,1 2 0-16,2-2 128 0,1-1-128 0,4 2 0 16,3-4 0-16,2 2 0 0,3 2 0 0,3-4 0 15,0-3 0-15,8-1 0 0,7-1 0 0,0 0 0 16,0 0 0-16,0 0 0 0,0 0 128 0,0 0-128 15,13-2 128-15,4-3-128 0,5-1 0 0,2 0 0 16,5 0 0-16,4 0 0 0,4-1 0 0,-1 3 0 16,1-7 0-16,5 3 0 0,3-1 0 0,-1 2 0 15,0 0 0-15,-3 0 0 0,-3 2 0 0,1 0 0 16,-2 1 0-16,3 1 0 0,1-2 0 0,-5 0 0 0,-5-1 0 16,-3 3 0-16,1 1 0 0,-6 2 0 0,-3-6 0 15,-5 3 128-15,1 3-128 0,-7 0 0 0,-9 0 128 16,0 0-128-16,0 0 0 0,0 0 128 0,0 0-128 0,0 0 0 15,0 0 176-15,-9 4-48 0,-7 1 0 0,-1-1 0 16,-9 0-128-16,1 3 0 0,1-1 0 0,-6-2 128 16,-2-2-128-16,-1 3 160 0,-3 0-160 0,1-1 160 15,-2-1-160-15,-2 0 160 0,-2 2-160 0,0 0 160 16,-3-2-160-16,1 0 128 0,4-1-128 0,-2 0 128 16,5 1-128-16,2-2 0 0,3-3 0 0,6 4 128 15,6 3-128-15,4 0 0 0,1-2 0 0,6-3 0 16,2-1 0-16,6 1 0 0,0 0 0 0,0 0 0 15,0 0 0-15,13-4-144 0,6-2 144 0,5 2 0 16,4 0 0-16,4-2-128 0,4-1 128 0,5-1 0 16,6-2 0-16,0 0 0 0,-1 1 0 0,-1-2 0 0,1 0 0 15,-4 2 0-15,0 0 0 0,1 1 0 0,-1-1 0 0,-1 0 0 16,-3 0 0-16,-2 4 0 0,-5 3 0 16,-5-3 0-16,-4 0 0 0,-6 1 0 0,-2 3 0 0,-6 1 0 15,-8 0 0-15,0 0 0 0,0 0 0 0,0 0 0 16,-8 6 0-16,-7-1 0 0,-6 0 0 0,-4 1-160 15,-7 3 160-15,-4 1-128 0,-1 1 128 0,-2 0 0 16,-3-1 0-16,-3 2-128 0,-3 2 128 0,-2 1 0 16,-4 0 0-16,3-2 0 0,0 0 0 0,0-1 0 15,0-1 0-15,6-1 0 0,7-1 0 0,6-2 0 16,7-4 0-16,3-1 0 0,7 2 0 0,7-2 0 16,8-2 0-16,0 0 0 0,0 0 0 0,14-4 0 15,6-3 0-15,7 0 0 0,8-2 0 0,7-1 0 16,8-2 0-16,4-1-128 0,3-2 128 0,0-2 0 0,-1 1 0 15,1-1 0-15,2 3 0 0,-2-1 0 0,-7 0 0 16,-1 2 0-16,-4 0 0 0,-7 3 128 0,-6 2-128 0,-3 1 0 31,-4-3-1200-31,-4 1-304 0,-6 0-64 0</inkml:trace>
  <inkml:trace contextRef="#ctx0" brushRef="#br0" timeOffset="1032.66">2598 14237 19343 0,'-18'0'848'0,"8"0"192"16,0-1-832-16,4 0-208 0,6 1 0 0,0 0 0 0,0 0 1744 0,0 0 304 16,0 0 64-16,0 0 16 0,0 0-1696 0,0 0-432 15,0 0 0-15,0 0 0 0,0 0 320 0,0 0 0 16,0 0-16-16,0 0 0 0,0 0 304 0,0 0 64 15,11 1 16-15,4 0 0 0,4 1-32 0,-2-2 0 16,2 0 0-16,6 1 0 0,4 1-128 0,6-2-16 16,-1 0-16-16,5-3 0 0,0 3-176 0,3-2-48 15,3 1 0-15,2-2 0 0,3 0-16 0,5-1-16 16,2 0 0-16,0-1 0 0,-2-1 64 0,0 1 16 16,-1-1 0-16,-2 2 0 0,-3-3-112 0,1 0-16 15,-3 1 0-15,2 0 0 0,-1 1-64 0,-3 2 0 0,-5-1-128 16,-5 2 192-16,-3 0-192 0,-4 1 144 0,-3 1-144 15,-7 1 128-15,-1-1-128 0,-4 0 0 0,-3 1 144 0,-10-1-144 16,0 0 128-16,0 0-128 0,0 0 128 0,0 0-128 16,-3 12 288-16,-5-2-16 0,-6-1 0 0,-4 1 0 15,-3-4-32-15,-3 3-16 0,-2 0 0 0,-6-3 0 16,-4-1-224-16,-3-1 176 0,-1 3-176 0,-4-2 160 16,-1 1-160-16,-1 0 160 0,-1 1-160 0,-2 0 160 15,0-3-160-15,-1 2 192 0,-1-1-192 0,1-1 192 16,-1 1-192-16,5-2 0 0,3-2 144 0,4 0-144 15,1 3 128-15,5-2-128 0,0 0 128 0,6-1-128 16,-1 1 0-16,3 1 128 0,1-2-128 0,3 0 0 16,1 2 0-16,3 0 128 0,0-2-128 0,5 2 0 15,1-1 0-15,3 0 0 0,8-2 0 0,0 0 0 0,0 0 0 16,0 0 0-16,12 0 0 0,5-1 128 0,5-2-128 0,5-2 0 16,5-1 0-16,5-1-128 0,2-2 128 0,5 0 0 15,3 2 0-15,4-1 0 0,4-1 0 0,-1 2 0 16,2-1 0-16,-1 0 0 0,-2 2 0 0,1-1 0 15,1-1 0-15,-4 3 0 0,-3-2 0 0,-2 1 0 16,-1-2 0-16,-4 2 0 0,-8 3 0 0,-4 0 0 16,-7-2 0-16,-2 4 0 0,-4-1 0 0,-4 1 0 15,-1 0 0-15,-11 1-12640 16,0 0-2544-16</inkml:trace>
  <inkml:trace contextRef="#ctx0" brushRef="#br0" timeOffset="2078.922">5276 15284 5519 0,'0'0'240'0,"0"0"64"0,8-7-304 0,-1 5 0 16,-7 2 0-16,0 0 0 0,9-4 2384 0,-9 4 432 16,0 0 64-16,0 0 32 0,0 0-1168 0,0 0-224 15,0 0-48-15,0 0-16 0,0 0 16 0,0 0 0 16,0 0 0-16,0 0 0 0,0 0-48 0,0 0 0 16,-7 9 0-16,-2 1 0 0,0 1-528 0,-3 1-128 15,1-2 0-15,-2 6-16 0,-1-1-208 0,1 4-32 16,-2-1-16-16,-5 3 0 0,-1 1-48 0,-2 1-16 15,-2 3 0-15,-4-1 0 0,-3 0 0 0,0 2 0 16,0-1 0-16,1 3 0 0,-5 0-32 0,1 1 0 0,0 0 0 0,1-1 0 16,2 1-96-16,-2-1-32 0,1-3 0 0,2 1 0 15,0-2-64-15,0 2-16 0,2-5 0 0,1 0 0 16,0-2-16-16,5-1-16 0,4-2 0 0,5 1 0 16,-1-4 48-16,6-2 16 0,-2-3 0 0,7 1 0 15,0-1-16-15,1 1 0 0,1 0 0 0,3 0 0 16,-1-10-48-16,8 7-16 0,-1 1 0 0,3-4 0 15,-3 2-16-15,6 3-128 0,5 1 192 0,3-2-64 16,-1-3-128-16,3 0 0 0,3 2 0 0,2 1 0 16,0 0 0-16,0 1 0 0,2 0 0 0,1 0 0 15,4-1 128-15,-4-4-128 0,-1-3 128 0,2 0-128 0,0 2 0 16,-1 0 0-16,-8-4 128 0,3 2-128 16,2 1-1008-16,-1-1-224 0,-3-1-48 0,2-1-17792 15</inkml:trace>
  <inkml:trace contextRef="#ctx0" brushRef="#br0" timeOffset="3151.397">16161 15612 1839 0,'0'0'0'0,"0"0"160"16,-8-2-160-16,8 2 0 0,0 0 0 0,0 0 0 0,0 0 5200 15,0 0 1008-15,0 0 208 0,9 2 48 0,1 2-4736 0,2-1-960 16,3 0-176-16,3 2-32 0,3-2-32 0,2 3 0 15,2-1 0-15,3 1 0 0,1-2-160 0,3 1-48 16,0 1 0-16,1 1 0 0,0-1 192 0,0 2 48 16,-2 0 0-16,-1 1 0 0,3 2 144 0,-2 3 16 15,1-3 16-15,-1 1 0 0,1-1-224 0,-1 1-64 16,-1 0 0-16,-1 2 0 0,-1-1-176 0,-1-2-32 16,-1-1-16-16,-4 0 0 0,-2 0-224 0,-1-2 128 15,-1 0-128-15,-3-2 0 0,-2 0 144 0,-1 1-144 16,-3 0 128-16,0-2-128 0,-3 0 256 0,-6-5-16 15,6 8-16-15,-1-3 0 0,-5-5 80 0,0 0 16 16,0 0 0-16,0 0 0 0,0 0 0 0,2 7 16 16,-2-7 0-16,0 0 0 0,-2 8-64 0,-1-1-16 15,3-7 0-15,-5 7 0 0,-2-1 0 0,1 4 0 0,-1 0 0 0,0 1 0 16,-4 1-32-16,-1 4-16 0,-1 0 0 0,-1 3 0 16,-2 2 16-16,-2 4 0 0,-3 0 0 0,-3 5 0 15,2 1 96-15,-4 2 32 0,1 3 0 0,0-3 0 16,1-2-48-16,0-3-16 0,4-3 0 0,0-2 0 15,0-3 112-15,3-3 32 0,4 2 0 0,2-3 0 16,1-1-240-16,2-4-32 0,2-4-16 0,6-7 0 16,-3 11-144-16,2-3 0 0,1-8 0 0,6 4 0 15,2 1-2288-15,2-5-384 0,2-5-80 16</inkml:trace>
  <inkml:trace contextRef="#ctx0" brushRef="#br0" timeOffset="6238.764">3047 5798 20271 0,'-9'-3'1792'0,"2"0"-1424"0,-2-1-368 0,9 4 0 16,-5-4 768-16,-2-1 96 0,2 1 16 0,5 4 0 15,-5-2-336-15,5 2-64 0,0 0-16 0,0 0 0 16,0 0-272-16,0 0-48 0,0 0-16 0,0 0 0 16,0 0 144-16,0 0 32 0,0 0 0 0,0 0 0 0,0 0-96 0,0 0-16 15,12-2 0-15,1-1 0 0,1 2 128 0,3 1 0 16,6 1 16-16,3-2 0 0,3-1-16 0,4 1-16 16,4 1 0-16,-2 0 0 0,2 2 112 0,1 0 32 15,-2 1 0-15,2-1 0 0,3 0-64 0,-1 2-16 16,-4 2 0-16,3-2 0 0,1-1-128 0,0 0-32 15,-4 0 0-15,-3 4 0 0,-3 3-80 0,-3-4 0 16,-1-4-128-16,-4 1 192 0,-1 0-192 0,-3 0 144 16,-1 1-144-16,-3-2 128 0,-3-2-128 0,0 0 128 15,1 3-128-15,-12-3 128 0,0 0 0 0,0 0-128 16,0 0 192-16,0 0-64 0,-4-4 176 0,-8 0 16 16,-4 1 16-16,-1 3 0 0,-5 1-48 0,-3 4-16 15,-5 0 0-15,-3-1 0 0,-6-2 32 0,1 1 0 0,-4 3 0 16,-1-2 0-16,-2-2-112 0,1 0-32 0,1 1 0 15,0 2 0-15,3-2-160 0,2 3 0 0,1-1 144 16,1 0-144-16,3-5 0 0,4 1 128 0,1 0-128 0,6-1 0 16,5 0 0-16,1-1 144 0,7 0-144 0,3-1 0 15,6 2 208-15,0 0-64 0,1-5-16 0,7 2 0 16,5 3-128-16,4 0 160 0,5-3-160 0,6 0 160 16,2-2-160-16,4-2 0 0,-1 0 0 0,0 2 0 15,1-2 0-15,2 4 0 0,1-2 0 0,2-2 0 16,-1-2 0-16,3 1 0 0,2 3 0 0,-2-2 0 15,-4 0 128-15,-3 1-128 0,-4 1 0 0,-5 0 128 16,-4 2-128-16,-2 0 0 0,-6-1 0 0,-2 2 0 16,-11 2-128-16,9-1-128 0,-9 1 0 0,0 0-11424 15,0 0-2272-15</inkml:trace>
  <inkml:trace contextRef="#ctx0" brushRef="#br0" timeOffset="7707.888">5560 4418 17727 0,'0'0'784'0,"0"0"176"0,0 0-768 0,0 0-192 0,-7 4 0 0,0 2 0 15,0 0 256-15,-1 1 0 0,-4-1 16 0,1 2 0 16,-1 0-80-16,-3 1-32 0,-4 0 0 0,1-1 0 16,-1-3 48-16,-3-1 16 0,-4 1 0 0,1 3 0 15,-4 1 208-15,0 1 32 0,-2-1 16 0,-1-2 0 16,-1-2 208-16,-4-1 32 0,-2 2 16 0,-3 0 0 16,-3 1-128-16,2 2-32 0,3 2 0 0,-2-1 0 15,0-6-192-15,2 0-32 0,5 1-16 0,3 0 0 16,5 1 48-16,-1-3 0 0,3-3 0 0,4 1 0 15,5 1-128-15,2-2-32 0,3-2 0 0,3 2 0 16,0 2 0-16,8-2 0 0,0 0 0 0,0 0 0 16,0 0 16-16,0 0 0 0,0 0 0 0,0 0 0 15,0 0-80-15,2 12-16 0,0 2 0 0,2-1 0 0,-1-1-144 16,0 2 0-16,0 2 0 0,3 1 0 0,-4 4 0 16,1 2 0-16,1 1 0 0,-2 3 0 0,1 0 0 0,-2 6 0 15,-1 6 0-15,0 6 0 0,-1 3 0 0,-2 5-144 16,-1 1 144-16,-2 3 0 0,1 0 0 0,-2 1 0 15,-1-3 0-15,2 1 0 0,0 1 0 0,2-3 0 16,0-2 0-16,4-6 0 0,0-3 0 0,2-4 0 16,-2-2 0-16,2-2 0 0,2 0 128 0,-1-1 0 15,0-2-128-15,-2-3 192 0,0-4 0 0,1 0 0 16,0 2 0-16,2-3 0 0,-4-3 0 0,2-2-16 16,2 1 0-16,-2-3 0 0,-2-4-48 0,0-2 0 15,0-11 0-15,3 9 0 0,0 0 128 0,-3-9 0 16,0 0 16-16,0 0 0 0,6 4 128 0,4-2 32 15,-2-1 0-15,2-3 0 0,2-2-160 0,0-2-16 16,2-2-16-16,3 3 0 0,2-2-240 0,-2 3 144 16,3 0-144-16,1-1 128 0,1 2-128 0,1 1 0 0,1-1 144 0,0 2-144 15,-2 1 0-15,6 1 0 0,4-3 0 0,-2 1 0 16,-5 1 0-16,1 2 0 0,2 3 0 0,-3-3 0 16,1-2 0-16,-1 0 0 0,-6-1 0 0,-1 1 0 15,-4 1 0-15,-2-1-288 0,-3-1 48 0,-9 1 16 31,10-1-1952-31,-10 1-400 0,0 0-80 0</inkml:trace>
  <inkml:trace contextRef="#ctx0" brushRef="#br0" timeOffset="8498.777">6351 4759 3679 0,'-12'-5'160'0,"4"2"32"16,-1 0-192-16,0-4 0 0,1 4 0 0,1 2 0 0,7 1 3664 0,-8 1 688 0,8-1 144 0,-7 1 32 16,7-1-3504-16,0 0-688 0,0 0-144 0,0 0-16 15,0 0 672-15,0 0 144 0,4-6 32 0,1 1 0 16,1-1-384-16,3 1-80 0,3-2-16 0,3 4 0 15,4 0-240-15,1-2-48 0,-3 0-16 0,3 1 0 16,1 3 0-16,0 0 0 0,-1 1 0 0,-3 0 0 16,0 0 0-16,-1 2 0 0,0 1 0 0,-1-1 0 15,-2 2 48-15,2 2 16 0,-4 3 0 0,-1-2 0 16,-4 2-96-16,1 1-16 0,-1 1 0 0,-2 4 0 0,0 3 160 16,-1 3 32-16,-2 1 0 0,-2 2 0 0,-2 1-112 15,-1 4-16-15,0 3 0 0,0 4 0 0,0 5-256 0,-2 3 0 16,-1 2 0-16,1-2 0 0,-1-2 0 0,2 0 0 15,0-4 0-15,0 1 0 0,0-1 0 0,2 3 0 16,0 2 0-16,3-6 0 0,0-3 0 0,0-3 160 16,0-1-160-16,0-3 128 0,0-1-128 0,2 0 0 15,0 1 0-15,0-5 0 0,2-4 0 0,1 1 0 16,0-2 0-16,0 2 0 0,2-1 0 0,0-1 128 16,1 1-128-16,1-3 128 0,1-3-128 0,1 0 160 15,-1 1-160-15,-3 1 160 0,-1 0-160 0,2-2 0 16,-3-1 0-16,1-2 0 0,-6-9 128 0,0 0-128 15,0 0 128-15,0 0-128 0,4 9 320 0,-2 0 0 16,-3-2-16-16,1-7 0 0,-5 7 272 0,-3-2 48 16,-1 1 16-16,-2 3 0 0,-2 2-80 0,-1 1-16 15,-3 1 0-15,-2 1 0 0,-6 3-32 0,-1-3 0 0,-5 0 0 16,-2 2 0-16,-2 1-64 0,0 1 0 0,-4-3-16 16,-2 2 0-16,-2-1-224 0,3 3-32 0,1 1-16 15,1-1 0-15,3-4-160 0,2 3-176 0,1 1 48 0,1 1 0 31,1-1-2192-31,4 0-432 0,-5 4-96 0,10-1-16 0</inkml:trace>
  <inkml:trace contextRef="#ctx0" brushRef="#br0" timeOffset="11560.591">18229 16451 12895 0,'0'0'1152'0,"-8"-3"-928"0,-1 1-224 0,1 0 0 16,1 0 512-16,-1 2 48 0,8 0 16 0,-10 2 0 15,0-4-320-15,3 0-64 0,-3 1-16 0,4 1 0 16,6 0 304-16,0 0 64 0,-11 0 16 0,11 0 0 15,0 0 224-15,0 0 48 0,0 0 16 0,0 0 0 0,0 0-80 0,0 0-32 16,-3 6 0-16,3-6 0 0,0 0 32 0,0 0 0 16,0 0 0-16,0 0 0 0,0 0 80 0,0 0 32 15,0 0 0-15,0 0 0 0,9 8 96 0,2 1 32 16,1-5 0-16,3 0 0 0,4-1-128 0,3 0-32 16,1 0 0-16,1-1 0 0,3 0-336 0,0-2-64 15,2-2 0-15,-1 2-16 0,0 3-208 0,6-3-32 16,2-3-16-16,3 1 0 0,1 1 80 0,3 1 0 15,6 0 16-15,-2-1 0 0,0-1 16 0,1 1 0 16,1 2 0-16,2-1 0 0,-3 0-112 0,4 0-32 16,1 0 0-16,0 0 0 0,0 0-144 0,-1 1 0 15,-1 0 0-15,0-1 128 0,2 0-128 0,0 2 160 16,3 3-160-16,1-2 160 0,0-4-160 0,-2 1 128 16,-3 1-128-16,0 0 128 0,1 0-128 0,-1-1 128 0,1 0-128 15,0 1 128-15,3 1-128 0,-4-2 128 0,-3-1-128 0,-1 2 128 16,-2 3-128-16,0-1 0 0,-1 0 0 0,1 0 0 15,-1 0 0-15,1 0 0 0,-4 0 128 0,2 1-128 16,-3-2 0-16,0-1 0 0,0-1 0 0,-4 1 128 16,-3 1-128-16,5 1 0 0,-1-2 0 0,2-1 0 15,-4-3 0-15,0 2 0 0,1 2 0 0,-4-1 0 16,0-1 0-16,-4 2 160 0,-1 3-160 0,-2-3 160 16,2-1-160-16,-1-1 0 0,1-1 0 0,1 2 0 15,3 3 0-15,-5 0 0 0,-4-4 0 0,3 1 0 16,1 1 0-16,-2 0 0 0,-4 0 0 0,1-1 0 15,-2-1 0-15,-2 0 0 0,-2 1 0 0,-2 1 0 16,-4 1 0-16,0-2 0 0,0-1 0 0,-2 1 0 16,-8 0 0-16,6 0 128 0,-6 0-128 0,0 0 0 0,0 0 128 15,0 0-128-15,0 0 128 0,0 0-128 0,0 0 128 0,0 0-128 16,0 0 128-16,0 0-128 0,0 0 128 0,0 0-128 16,-12 5 0-16,-1-2 128 0,-1-3-128 0,-2 1 0 15,-4 2 0-15,-1 1 128 0,-2-2-128 0,1 1 0 16,-3 4 0-16,-4-3 0 0,-4-2 0 0,-1 3 0 15,-1-1 0-15,-2 2 0 0,-1-1-128 0,-1 0 128 16,-7-5 0-16,-2 2 0 0,-4 2 0 0,-2 0 0 16,-3-3 0-16,-1 1 0 0,-3 0 0 0,0-1 0 15,-4 1 0-15,0 2 0 0,-3-4 0 0,1 1 0 16,1 0 0-16,0 1 0 0,0 0 0 0,0 3 0 16,1 0 0-16,-3 3 0 0,1-3 0 0,3-1 0 15,4-4 0-15,0 2 0 0,-4 2-128 0,1-3 128 0,-1-1 0 16,3 1 0-16,0 3 0 0,3-2-144 0,1-1 144 0,0-1 0 15,-3-1 0-15,3 0 0 0,3-1 0 0,4 1 0 16,1 2 0-16,5 1 0 0,5-2 0 0,4 1 0 16,4 1 0-16,1 4-128 0,1-4 128 0,6 0 0 15,3-2 0-15,4 1-128 0,2 0 128 0,5 3 0 16,2-1-144-16,7-3 144 0,0 0 0 0,0 0-144 16,0 0-112-16,0 0-32 0,9 4 0 0,3-2 0 15,0-2-736 1,5 2-128-16,4-1-48 0,-1-2-10304 0,5-3-2064 0</inkml:trace>
  <inkml:trace contextRef="#ctx0" brushRef="#br0" timeOffset="12829.737">22564 16815 11967 0,'0'0'528'0,"0"0"112"0,0 0-512 0,0 0-128 0,9 6 0 0,-4-1 0 16,4-1 1296-16,-9-4 240 0,9 2 32 0,0 1 16 15,-9-3-944-15,8 1-192 0,-8-1-48 0,0 0 0 16,0 0 240-16,0 0 64 0,8-5 0 0,-8 5 0 16,0 0 160-16,0 0 32 0,0-7 16 0,0 7 0 15,0 0-192-15,-5-9-32 0,-2-2-16 0,0 2 0 16,-3 3-304-16,1 0-64 0,-1-2-16 0,-2 2 0 15,-1-1 32-15,0 3 16 0,-2-3 0 0,-1 3 0 16,1-1-64-16,-1 2-16 0,-3 2 0 0,-1 1 0 16,0 0 16-16,-1 2 0 0,-1 0 0 0,-2 3 0 0,2 4-48 15,0 2-16-15,1-1 0 0,3 6 0 0,-3-1-208 16,4 1 0-16,4-1 0 0,2 3 0 0,0-3 0 0,4 1 0 16,3 2 0-16,3-1 0 0,2-2 128 0,4-1-128 15,1-3 0-15,4 1 0 0,0-2 160 0,1-1-160 16,-2 3 160-16,2-5-160 0,5-3 368 0,3-1-32 15,-2-3 0-15,3 2 0 0,2-4 16 0,1-1 0 16,-1-2 0-16,1-4 0 0,2-2-160 0,-1-2-16 16,-2 1-16-16,0-1 0 0,0 2-160 0,1-3 160 15,-1-3-160-15,2-3 160 0,1 0-160 0,3-5 0 16,3-4 144-16,-2 0-144 0,-2 2 0 0,-1-1 0 16,2-1 0-16,-3 2 0 0,-4 0 0 0,-4 2 0 15,-1-3 0-15,-2 6 0 0,-1 2 0 0,-2 4 0 16,-2 0 0-16,-2 2 0 0,-2 0 192 0,0 2-48 0,-1 3 0 15,-2-1 0-15,0-2 16 0,0 4 0 0,-4 2 0 16,1-2 0-16,1 8-32 0,-3-8 0 0,-1 0 0 0,-1 5 0 16,5 3-128-16,-6-2 0 0,-2 0 0 0,0 2 128 15,-2 5-128-15,4 3 0 0,-3 1 0 0,-1 2 0 16,-2 3 0-16,0 1 0 0,1 1 0 0,-1 3 0 16,0 4 0-16,-2 3 0 0,0 3 0 0,2 0 0 15,4 2 0-15,-3 1 0 0,-1 0 0 0,2 1 0 16,2 1 0-16,1-2 0 0,-2-1 0 0,1 0 0 15,0-3 0-15,1 0 0 0,3-4 0 0,1 3 0 16,3-2 0-16,-1-3 0 0,0-5 0 0,1 0 0 16,2 0 0-16,2-1-224 0,-1-3 48 0,4-3 16 15,-1-3-2000-15,2-2-400 0,0-2-64 16</inkml:trace>
  <inkml:trace contextRef="#ctx0" brushRef="#br0" timeOffset="13369.274">22815 17232 1839 0,'0'0'0'0,"-7"4"160"0,3 2-160 0,4-6 0 16,-8 4 0-16,8-4 0 0,0 0 5600 0,0 0 1088 0,0 0 224 0,0 0 32 16,0 0-5376-16,0 0-1072 0,8-10-224 0,-2 0-32 15,3 0 16-15,1 1 0 0,3 2 0 0,0-2 0 16,-1-2 352-16,4 0 80 0,-2 1 16 0,3 1 0 16,0-4-64-16,0-3 0 0,-3-5 0 0,3 1 0 15,0 1-112-15,2 0-16 0,-2-1-16 0,3-1 0 16,-1-2-80-16,2-3-16 0,2 0 0 0,-2-1 0 15,0 0-160-15,0 1-48 0,-2-1 0 0,1 1 0 16,0 2-48-16,-3 2-16 0,-2 5 0 0,0-1 0 16,1 2 48-16,-4-1 0 0,0-2 0 0,0 4 0 15,-1 2-32-15,-1 3 0 0,0 0 0 0,0 2 0 0,-5 2-144 16,2 2 0-16,-1-3 0 0,-6 7 128 0,7-3-128 0,-7 3 0 16,0 0 0-16,0 0 0 0,0 0 0 0,0 0 0 15,0 13 0-15,0 2 0 0,0 3-176 0,-2 2 176 16,-3 1-128-16,2 3 128 0,-2 2 0 0,-2 3 0 15,-1-2 0-15,1 6-128 0,0-1 128 0,0-1 0 16,3 1 0-16,-1-1 0 0,0 1 0 0,2 1 128 16,1-3-128-16,1 2 176 0,1 0-48 0,0 0 0 15,1 0 0-15,0-3 0 0,1-6-128 0,0-1 160 16,-1 0-160-16,1-5 160 0,1 2-160 0,1-5 160 16,-3-2-160-16,2 2 160 0,2-3-160 0,-1-1 0 15,-2-4 144-15,1 1-144 0,1-2 0 0,-4-5 0 16,0 0 0-16,0 0 0 15,0 0-720-15,0 0-176 0,0 0-16 0,4-7-16 16,0-2-2144-16,-4 1-448 0,-1-1-64 0,-5 0-9152 0</inkml:trace>
  <inkml:trace contextRef="#ctx0" brushRef="#br0" timeOffset="13565.365">22944 16990 32255 0,'0'0'1424'0,"0"0"304"0,0 0-1392 0,9 2-336 0,0 0 0 0,0 1 0 16,0 4 0-16,2-2 0 0,3 2-160 0,2 1 160 15,2-2 0-15,3 2 0 0,2 2 0 0,0-3 0 16,5-4 256-16,0 0-64 0,1 0 0 0,1 0 0 0,3-1 96 16,-3 0 16-16,0 1 0 0,-2 5 0 0,-1 3-144 0,-2-2-32 15,-2-5 0-15,-1 2 0 0,-4 1-128 0,-1-4-272 16,-2-3 64-16,-3-3-14896 15</inkml:trace>
  <inkml:trace contextRef="#ctx0" brushRef="#br0" timeOffset="16582.14">19372 17809 27119 0,'0'0'1200'0,"0"0"256"0,0 0-1168 0,0 0-288 0,0 0 0 0,0 0 0 16,0 0 144-16,0 0-16 0,0 0-128 0,4-5 192 16,-4 5 48-16,9-7 0 0,-3 0 0 0,2 2 0 15,-5-3 16-15,2 2 0 0,0-1 0 0,1 0 0 16,-1 0 224-16,1-1 48 0,1 0 16 0,-1-2 0 15,-1-2 32-15,-1-3 0 0,5-2 0 0,-2 0 0 16,-1-1-32-16,1-4 0 0,2-2 0 0,-1 0 0 0,0-1-48 0,-1-2-16 16,1 1 0-16,0-2 0 0,-2 1-160 0,2-1-16 15,-1 2-16-15,1 3 0 0,2 0-160 0,0 3-128 16,0 1 192-16,1 3-192 0,-1 1 128 0,0 3-128 16,0 2 0-16,-1 4 0 0,1 0 0 0,-5 3 0 15,-5 3 0-15,0 0 0 0,10 0 0 0,-10 0-144 16,9 5 144-16,0 3-128 0,-3 1 128 0,2 2-128 15,-3 2 128-15,2 1-128 0,0 3 128 0,-1 1 0 16,1 0 0-16,-2 3-128 0,4 0 128 0,-2 1 0 16,2 2 0-16,-2 0 0 0,3 1 0 0,0-1 0 15,0-1 0-15,1 0 0 0,3-1 0 0,0-2 0 16,0-3 0-16,1-1 0 0,-1-1 0 0,2-3 0 0,0 0 0 16,0-1 0-16,-1-2 0 0,2-1 0 0,0 0 0 15,1-4 0-15,-1-3 128 0,3-2 0 0,2-2 0 0,-4-2 0 16,-1-1 64-16,3-2 32 0,-1-4 0 0,1-3 0 15,-4 0 224-15,1-8 32 0,-2-3 16 0,1-2 0 16,-1-5-16-16,0-1 0 0,1-3 0 0,-1-2 0 16,1 0-144-16,-1-2-16 0,0-1-16 0,-1 3 0 15,-2 1-48-15,1 6-16 0,-1 0 0 0,-1 5 0 16,-2 0-80-16,-2 3-16 0,1 3 0 0,-1 4 0 16,-5 1-144-16,1 5 160 0,1 1-160 0,-2 5 160 15,-2 5-160-15,4-6 0 0,-4 6 144 0,0 0-144 16,0 0 0-16,0 0-240 0,0 0 48 0,0 0 0 15,0 0-1008-15,0 0-192 0,0 0-32 16,0 0-11008-16,0 0-2208 0</inkml:trace>
  <inkml:trace contextRef="#ctx0" brushRef="#br0" timeOffset="18324.523">4912 16453 13823 0,'0'0'1216'0,"0"0"-960"15,0 0-256-15,0 0 0 0,0 0 272 0,0 0 16 16,0 0 0-16,9 11 0 0,-7-1-288 0,3 0 0 16,3 1 0-16,3-1 0 0,2-2 0 0,3 1 192 15,-3-1-48-15,6 3 0 0,4 0 384 0,4 3 80 16,-1 3 16-16,1 4 0 0,1 2-208 0,1-1-32 0,2-4-16 15,2 4 0-15,2 0-368 0,4 1 144 0,-3 1-144 0,5-1 0 16,-4-2 176-16,4-1-176 0,-3-1 160 16,2-1-160-16,-2-3 192 0,2-2-64 0,1-1-128 0,1 2 192 15,-1-3 96-15,4-3 16 0,4-2 0 0,0-3 0 16,1-1 144-16,-1-2 16 0,-1 2 16 0,2-5 0 16,3 0-176-16,2-4-48 0,-1-1 0 0,8 0 0 15,1 0-64-15,0-1-32 0,-2-2 0 0,0 3 0 16,4 2-160-16,2 0 0 0,2-1 0 0,1 3 0 15,-4-1 0-15,2 2 0 0,-1 0 0 0,1-1 0 16,4 3 0-16,0-3 0 0,0 2 0 0,-1-1 0 16,-2 1 0-16,3 0 0 0,4 0 0 0,2 2 0 0,1-2 0 15,-1-1 0-15,-2-1 0 0,2 3 0 0,4 4 0 16,-3 0 0-16,-3 2 0 0,-2-1 0 0,-2 3 0 16,-4 1 0-16,1 3 0 0,-3 1 0 0,-3 0 0 0,-3 1 0 15,-5 1 0-15,-3 4 0 0,-5 2 0 0,-3-1 0 16,0 2 0-16,-3 1 0 0,-4 0 0 15,-1-1 0-15,-2-2 0 0,-4 0 0 0,-2-2 128 0,-6 2-128 16,0-1 0-16,-4-4 128 0,-3-5 208 0,-3-3 48 16,1-1 0-16,-2-2 0 0,-1 1 192 0,-1 0 32 15,-9-4 16-15,12-3 0 0,0 0-80 0,2-3-16 16,0-4 0-16,4-5 0 0,1 0-208 0,4-2-32 16,3-1-16-16,1-1 0 0,2-1-272 0,1 0 0 15,1 1 0-15,2 1 0 0,3 5 0 0,3-4-176 0,-5-1 176 16,2 2-208-16,1 4 208 0,2 2 0 0,4-1-160 0,3 2 160 15,5 2 0-15,2-2 0 0,0 0-144 16,3 1 144-16,-1 2 0 0,4-1 0 0,2-2 0 0,3 4 0 16,3 3 0-16,0 1 0 0,-1 1 0 0,0 0 0 15,-2-1-128-15,3 3 128 0,4 2 0 0,-2 1 0 16,-3 0 0-16,-1 1 0 0,-4-4 0 0,2 1 0 16,2-1 0-16,1-2 0 0,0-1 0 0,0 0 0 15,-2 0 0-15,2 1 0 0,-1-3 0 0,6 2 0 16,5-3 0-16,-1 1 0 0,-2-3 0 0,-1 3 0 15,-1 0 0-15,2-3 0 0,3-2 128 0,1 1-128 16,1 1 0-16,-2 0 144 0,0-6-144 0,2 3 128 16,2-2 64-16,1 0 0 0,0-2 0 0,1 0 0 15,-4-2 16-15,1 1 16 0,-1 1 0 0,0 0 0 0,-2-3-48 16,0 3-16-16,-2 1 0 0,0-1 0 0,1-2-32 0,-2-1-128 16,-3-1 192-16,-3 3-64 0,-4 2-128 0,-1 0 160 15,-1-2-160-15,-4 0 160 0,-1 0 16 0,-3 3 0 16,-2-2 0-16,-5 2 0 0,-3 0 16 0,-1 1 0 15,-2 1 0-15,-1 0 0 0,-2 2-48 0,-4 1 0 16,-1 3 0-16,-3 0 0 0,-4-3-144 0,-3 2 128 16,-2 0-128-16,-2 4 128 0,-6-2-128 0,-1 2 0 15,-6-1 0-15,-5 1 0 0,0 0-240 0,0 0-128 16,0 0-16-16,0 0-14896 0</inkml:trace>
  <inkml:trace contextRef="#ctx0" brushRef="#br0" timeOffset="19800.589">8136 17425 18303 0,'0'0'816'0,"0"0"160"16,-5-7-784-16,2 0-192 0,3 7 0 0,-1-9 0 0,1 9 128 0,1-9-128 15,4 1 176-15,0 0-176 0,-5 8 400 0,6-8-16 16,-6 8-16-16,3-8 0 0,-3 8 464 0,6-7 112 15,-6 7 16-15,0 0 0 0,0 0 64 0,0 0 0 16,3-7 16-16,-3 7 0 0,0 0-288 0,0 0-64 16,0 0-16-16,0 0 0 0,0 0-256 0,0 0-48 15,6 7-16-15,2 0 0 0,1 1-96 0,0 3 0 16,0 1-16-16,2 5 0 0,0 0-96 0,2 0-16 16,-3 3 0-16,2 2 0 0,0 3-128 0,0 0 0 15,1 1 0-15,-2 0 128 0,-1 3-128 0,0-2 160 16,-3-3-160-16,2-1 160 0,-1-2-160 0,1-1 0 15,-1-1 0-15,0-3 128 0,0-3-128 0,0 0 128 0,-2-4-128 16,2-1 128-16,-1-1-128 0,2-2 160 0,-9-5-160 16,8 2 160-16,1-2 112 0,-9 0 32 0,10 2 0 0,-10-2 0 15,9-6 80-15,-3-2 32 0,1-2 0 0,-1 2 0 16,-3-3-128-16,1-1-32 0,2-4 0 0,-2 1 0 16,2-1-96-16,-3-1-32 0,2-3 0 0,1 0 0 15,-3 0-128-15,3-2 0 0,1 1 0 0,1 2 128 16,1-3-128-16,1 1 0 0,0 0 0 0,0 1 0 15,0 2 0-15,-5 2 0 0,-5 1-128 0,4-1 128 16,7 1 0-16,-2 0-144 0,1 2 144 0,1 1 0 16,-3 1 0-16,1 1 0 0,-4 0 0 0,2 2 0 15,0-1-128-15,0 1 128 0,-7 8 0 0,6-8 0 16,-6 8-128-16,4-5 128 0,-4 5 0 0,0 0 0 16,0 0-192-16,0 0 64 0,0 0 128 0,0 0-208 0,0 0 208 0,0 0-192 15,0 0 192-15,0 0-192 0,-11 0 192 0,-3 0 0 16,-3 1 0-16,2 2 0 0,4-2 0 0,-6-1 0 15,-6 1 192-15,-2 3-192 0,-2-2 336 0,-1 2-32 16,-1 1-16-16,0-1 0 0,-2-2 64 0,1 2 16 16,0-1 0-16,0 1 0 0,-2 0-144 0,2-2-32 15,5 0 0-15,-1 0 0 0,4-1-192 0,1 0 0 16,4-1 0-16,5-1 0 0,4 1 0 0,8 0-208 16,0 0 16-16,0 0 0 15,0 0-1472-15,0 0-272 0,0 0-64 0,11-3-8256 16,2 1-1648-16</inkml:trace>
  <inkml:trace contextRef="#ctx0" brushRef="#br0" timeOffset="20197.145">9174 17316 16575 0,'0'0'1472'0,"0"0"-1168"0,0 0-304 0,0 0 0 0,8 10 2752 0,1 1 512 16,0 4 80-16,1-3 32 0,1 1-2800 0,-1 1-576 16,1 3 0-16,0-1-192 0,0 1 192 0,0 0 0 15,-2-1 0-15,1 2 0 0,-2 1 0 0,0-1 0 16,1-1 0-16,-1 0 0 0,-3-2 0 0,-1-2 0 16,1-1 0-16,-1 1 0 0,0-1 0 0,0-1 0 15,-3 0 0-15,0-1 0 0,0-3-160 0,-1-7-144 16,0 0-16-16,0 10-16 15,0-3-1904-15,0-7-368 0,0 0-80 0</inkml:trace>
  <inkml:trace contextRef="#ctx0" brushRef="#br0" timeOffset="20518.494">9511 17325 27183 0,'0'0'1200'0,"0"0"256"0,0 0-1168 0,0 0-288 0,0 0 0 0,-8 2 0 15,-2 2 0-15,1 1-144 0,-4-2 16 0,1 4 0 16,-1 0 320-16,-1 3 64 0,-3 1 0 0,2 2 16 16,0-1 368-16,-2 1 80 0,1 2 16 0,-3 1 0 15,0 3 160-15,-2 0 16 0,0 2 16 0,0-1 0 16,-2 0-288-16,1-1-64 0,-2-2-16 0,1 1 0 0,-1 0-432 0,2-1-128 15,2-1 0-15,5 0 0 0,4-4 0 0,1 0 0 16,-1 0 0-16,3-2 0 16,4-1-224-16,4-9-160 0,0 0-16 0,0 0-16 15,2 8-2256-15,-2-8-448 0,0 0-80 0</inkml:trace>
  <inkml:trace contextRef="#ctx0" brushRef="#br0" timeOffset="20815.596">9921 17357 28959 0,'0'0'1280'0,"0"0"272"0,0 0-1232 0,0 0-320 0,0 0 0 0,-4 7 0 16,4-7 0-16,-7 12-176 0,2 1 32 0,-3 1 0 15,-2 3 144-15,4 0 0 0,2 2 0 0,-1 3 128 16,-4 1 272-16,1 0 64 0,0-2 16 0,1 2 0 16,-1 1 160-16,2 1 48 0,-1-3 0 0,0-1 0 15,0-3-320-15,0 1-64 0,3-3-16 0,-3 0 0 16,2-3-288-16,1-3 0 0,3-2 128 0,1-8-128 16,-3 7 0-16,3-7 0 0,0 0 0 0,0 0 0 15,0 0-704-15,0 0-112 0,0 0-16 0,0 0 0 16,0 0-2000-16,9-4-416 0,2-7-80 0,-11 11 0 0</inkml:trace>
  <inkml:trace contextRef="#ctx0" brushRef="#br0" timeOffset="21049.713">9828 17412 32415 0,'0'0'1440'0,"11"-2"288"0,-2-1-1376 0,6 0-352 16,4 1 0-16,1 2 0 0,-3-1-144 0,3-1-112 15,3-1 0-15,2-1-16 0,6 1 272 0,-1-1 0 0,-2-2 0 0,-1 2 0 16,-2 0-256-16,-2 1 0 0,-2 0 0 16,-3 1 0-1,-5 0-448-15,-1 4-96 0,-1 0-16 0,-3 0 0 16,-8-2-1392-16,9 0-288 0,-9 0-48 0</inkml:trace>
  <inkml:trace contextRef="#ctx0" brushRef="#br0" timeOffset="21236.279">9840 17580 12895 0,'0'0'1152'0,"0"0"-928"0,0 0-224 0,0 0 0 15,7-2 3376-15,4-1 624 0,2 0 128 0,2-1 32 16,2 1-3360-16,-1-3-672 0,3 1-128 0,5 1 0 15,2-1 0-15,4 0 192 0,2-2-64 0,0-1 0 16,-1 1-128-16,-4 0 0 0,0 0 0 0,-3 3 0 16,0-3-1680-16,-3 2-272 0,-5-1-48 0,1 2-16 0</inkml:trace>
  <inkml:trace contextRef="#ctx0" brushRef="#br0" timeOffset="21694.012">9830 17236 11967 0,'-7'0'1072'0,"7"0"-864"0,0 0-208 0,0 0 0 15,0 0 2688-15,0 0 512 0,0 0 80 0,0 0 32 16,0 0-2656-16,0 0-528 0,0 0-128 0,8-1 0 16,3-1 624-16,3 0 80 0,3-3 32 0,1 4 0 15,0 0-48-15,2 0-16 0,0 0 0 0,3 0 0 16,4 0-224-16,3-1-32 0,1 2-16 0,0 0 0 16,-2 0-208-16,1 0-32 0,1-1-16 0,-2 1 0 15,-2 0 16-15,-1 1 0 0,-1 1 0 0,-3-1 0 16,0-1-160-16,-1 0 192 0,-3-1-192 0,-2 1 192 15,-4 0-192-15,-2 2 0 0,-1-1 0 0,-9-1 0 16,0 0 240-16,0 0-48 0,0 0 0 0,0 0 0 0,-3-8 512 0,1-3 80 16,-5-3 32-16,-1 0 0 0,-4 1-240 0,-3 2-64 15,0-4 0-15,-2 1 0 0,1-1-352 16,-2 2-160-16,1 2 128 0,0 0-128 16,3 0-1232-16,0 1-336 0,1 2-64 0</inkml:trace>
  <inkml:trace contextRef="#ctx0" brushRef="#br0" timeOffset="27047.902">9315 4437 18431 0,'0'0'816'0,"-6"-4"160"0,-2 0-784 0,4-2-192 0,-1 1 0 0,5 5 0 15,0 0 2080-15,0 0 368 0,0 0 80 0,2-8 16 16,-2 8-2288-16,0 0-464 0,0 0-96 0,9-4-16 16,-9 4 320-16,10-2 0 0,-10 2 0 0,8 7 0 15,-4 2 0-15,1 2 0 0,-4 1 160 0,-1 4-32 16,-1 3 16-16,-2 3 16 0,-2-1 0 0,-2 3 0 16,0 5-160-16,-1-3 0 0,-1-4 0 0,0 0 0 15,-3-1 144-15,3-1-144 0,1-2 160 0,0-3-160 16,1-3 400-16,4-1-16 0,-1-2 0 0,4-9 0 0,0 0-112 0,0 0-16 15,0 0-16-15,0 0 0 0,13-1-112 0,1-4 0 16,1-2-128-16,2-2 192 0,1-4-16 0,1-1-16 16,2 1 0-16,2-2 0 0,0-5-160 0,1 4 0 15,-1 0 0-15,-5 2 0 0,-1 0 0 0,-1 0 0 16,1 2 0-16,-1 0 0 0,1 3 0 0,-2 2 0 16,-2 1 0-16,0 1-176 15,-4-2-592-15,0 2-128 0,1-2-32 0,-1 4-7616 16,-9 3-1520-16</inkml:trace>
  <inkml:trace contextRef="#ctx0" brushRef="#br0" timeOffset="27332.728">9360 4677 4607 0,'-12'-2'192'0,"12"2"64"0,-6-7-256 0,0 0 0 0,3-1 0 0,1 0 0 16,1 2 3056-16,3-5 560 0,2-5 112 0,1 2 32 16,-1 1-3104-16,3-3-656 0,2-2 0 0,2-1-128 15,-1-1 256-15,1-2 48 0,6-1 16 0,0 0 0 16,1 0 80-16,-1 2 32 0,-2 1 0 0,1 2 0 16,2-1 96-16,1 1 32 0,-3 1 0 0,2 3 0 15,-2 0 48-15,3 3 16 0,1-1 0 0,0 1 0 16,-2 2-176-16,1 3-16 0,-1 1-16 0,-2 2 0 15,1 1-288-15,-2 2-272 0,0 2 48 0,1 0-6736 16,-1-1-1344-16</inkml:trace>
  <inkml:trace contextRef="#ctx0" brushRef="#br0" timeOffset="27801.79">10443 3986 30399 0,'-9'-3'2704'0,"2"3"-2160"0,0 0-544 15,7 0 0-15,0 0 0 0,-7 10 0 0,-2 2 0 0,5 5 0 16,2 4-208-16,-4 5 48 0,-2 6 16 0,4 0 0 15,-4-4 144-15,2 2 0 0,-2 0-144 0,0 1 144 16,0-1 0-16,0 2 0 0,-4-1 0 0,3-5 0 16,1-4 0-16,1-2 0 0,-1-2 128 0,1-5-128 15,3-3 288-15,1-3-32 0,3-7 0 0,0 0 0 16,0 0 16-16,0 0 0 0,0 0 0 0,0 0 0 16,3-11-112-16,2-3-32 0,3-2 0 0,3-2 0 15,-1 0-272-15,2-3-64 0,1-1-16 0,2-1 0 16,-1 2 32-16,0-1 16 0,-2 0 0 0,4 2 0 15,1 2 176-15,-1 4 0 0,-3 2 0 0,1 3-128 0,2 4 128 16,-2 2 0-16,-1 3 0 0,-1 5 0 0,0 1-320 16,-3 5 0-16,0 5 16 0,-2-1 0 15,-1-1-352-15,-1 3-80 0,-3 3-16 0,-2 0 0 16,-1-2-576-16,-2 0-112 0,0-2-32 0,2 0 0 16,-1-2-480-16,2-2-96 0,-1-2-32 0</inkml:trace>
  <inkml:trace contextRef="#ctx0" brushRef="#br0" timeOffset="28202.742">11039 4066 13823 0,'-9'-6'1216'0,"0"6"-960"0,2 0-256 0,-3 0 0 15,1 0 3712-15,0 5 688 0,-1-1 144 0,-1 5 16 16,-1 6-3744-16,-2 1-816 0,-3-1 0 0,1 4-144 16,-4 2 144-16,4 4 0 0,-1 3 0 0,1 1 0 15,-1-3 0-15,2 0-128 0,-1-1 128 0,4-2 0 16,3-1 0-16,5-3 0 0,4-4 0 0,3-2 0 15,0-2 0-15,2-3 0 0,4-3 0 0,2-2-128 16,3 0 128-16,0-2 0 0,1-1 0 0,1-3 0 0,2-4 0 0,2 0 0 16,-1-3 0-16,2 0 128 0,1-1-128 0,-4 0 0 15,0-2 0-15,0 1 0 0,1-1 144 0,-4 1-144 16,-3 0 192-16,-1-2-192 0,-2 3 256 16,-3 0-48-16,-3-1-16 0,-2 3 0 0,-2 1 16 0,-2 1 0 15,-3 0 0-15,-1 2 0 0,-4 0-208 0,-2 2 0 16,0 1 0-16,-2-1 0 15,-2 1-704-15,3-1-256 0,1 1-32 0,2 1-12080 0</inkml:trace>
  <inkml:trace contextRef="#ctx0" brushRef="#br0" timeOffset="28524.603">11631 3738 29487 0,'-6'8'2624'0,"2"1"-2112"0,1 2-512 0,-3 5 0 16,3 5 720-16,0 2 48 0,0 3 0 0,-1 4 0 15,-2 2-768-15,2 4 0 0,-3 4 0 0,1 3 0 16,1 3 0-16,-3 1 0 0,1-1 0 0,-2-1 0 0,3-1 0 0,-3-3 0 16,2-7 0-16,-2-1 0 0,4 0-224 15,-2-4-32-15,3-2-16 0,0-4 0 16,2-3-720-16,-1-3-144 16,2-2-16-16,0-2-7360 0,0-4-1472 0</inkml:trace>
  <inkml:trace contextRef="#ctx0" brushRef="#br0" timeOffset="28762.953">11153 4220 32415 0,'0'0'1440'0,"0"0"288"0,0 0-1376 0,0 0-352 15,0 0 0-15,0 0 0 0,11 0-176 0,4-1-96 0,1-3-32 0,6 3 0 16,5 2 304-16,5 1-160 0,6 1 160 15,5-4-128-15,3-4 128 0,0 0 0 0,2-1-144 0,0 0 144 16,0-3-240-16,0 1 32 0,-3 0 0 0,0 3 0 31,0-2-256-31,-4 2-48 0,-6 0-16 0,-4 0 0 16,-3-1-1952-16,-5 4-384 0,-2 4-80 0</inkml:trace>
  <inkml:trace contextRef="#ctx0" brushRef="#br0" timeOffset="29343.821">12718 4279 16575 0,'-4'-7'1472'0,"4"7"-1168"0,0 0-304 0,-2-5 0 16,2 5 2416-16,0 0 416 0,0-8 96 0,0 8 16 16,0 0-2320-16,0 0-464 0,0 0-160 0,8-4 0 15,-3-2 352-15,-5 6-32 0,0 0-16 0,0 0 0 16,0 0 80-16,8 7 32 0,-8-7 0 0,2 11 0 16,2 1-112-16,-2 1-32 0,-1 0 0 0,0 0 0 15,1-1-144-15,1-1-128 0,2 0 192 0,-1 2-192 16,3-1 208-16,-1-1-64 0,4-1-16 0,1-2 0 15,3-4 128-15,1-2 32 0,1-2 0 0,5-1 0 16,0-2 128-16,3-2 32 0,-2-2 0 0,3-4 0 16,-3-5-192-16,3-2-16 0,-2-2-16 0,1 1 0 15,-4-1-224-15,0 3 176 0,0-3-176 0,-4 0 160 0,-4 0-160 16,-2 2 128-16,-4-1-128 0,-1 1 128 0,1 5-128 16,-2 3 0-16,-1 2 0 0,-3 8 0 15,1-7-704-15,-1 7-32 0,0 0 0 0,0 0-9360 16,0 0-1872-16</inkml:trace>
  <inkml:trace contextRef="#ctx0" brushRef="#br0" timeOffset="29731.255">13356 4146 24351 0,'0'0'1088'0,"0"0"208"0,12-1-1040 0,-2 0-256 15,0 1 0-15,1-1 0 0,-2-2 0 0,-9 3 0 16,7 6 0-16,-3 3 0 0,-1 2 640 0,-3 2 192 0,-1 1 16 0,-4 3 16 16,-3 0 416-16,1 2 64 0,-2 1 32 0,0 1 0 15,-5 0-496-15,2 2-112 0,1 0 0 0,1-1-16 16,-3-1-272-16,3-4-48 0,3-1-16 0,1-3 0 16,1-5-176-16,5-8-48 0,0 0 0 0,0 0 0 15,0 0 128-15,0 0 0 0,0 0 16 0,0 0 0 16,11-9 192-16,0 0 48 0,0-4 0 0,1 2 0 15,0 1-288-15,3-1-48 0,-3-1-16 0,1-1 0 16,0-3-96-16,3 2-128 0,0 1 176 0,1 1-176 16,-2 2 160-16,0 1-160 0,1 1 128 0,-1 3-128 15,-2 1 0-15,-1 3 0 0,-1 1-144 0,-2 4 144 0,0 2-176 16,-2 4 176-16,-3 2-160 0,0 1 160 0,2 0-128 16,-2 1 128-16,1 2 0 0,-3 2-144 0,-2 0 144 15,-1-1-192-15,0 1 192 0,0-1-192 0,2-1 192 0,-2-1-208 16,-4-1 80-16,5 0 128 0,2-2-352 0,3-2 48 15,-4-2 16-15,2-1 0 16,-3-7-1568-16,10 8-320 0,-3-4-64 0,3-1-8048 16,-10-3-1600-16</inkml:trace>
  <inkml:trace contextRef="#ctx0" brushRef="#br0" timeOffset="29988.268">13917 4170 15663 0,'0'0'1392'0,"0"0"-1120"15,0 0-272-15,0 0 0 0,0 0 2560 0,0 0 448 0,0 0 80 0,0 0 32 16,-8 8-2160-16,0 3-448 0,1 2-64 16,0 0-32-16,0 0 320 0,1 3 64 0,-2 1 16 0,3 4 0 15,-1 0-128-15,2 1-32 0,0 0 0 0,-1-1 0 16,-1 1-144-16,2-3-16 0,-3-2-16 0,4 2 0 15,1-1-352-15,0-3-128 0,-1 3 0 0,0-7 0 16,3-11-496 0,-1 9-192-16,1-9-32 0,-1 8-16 0,2-1-2096 0,-1-7-432 0,0 0-64 0,8 1-32 15</inkml:trace>
  <inkml:trace contextRef="#ctx0" brushRef="#br0" timeOffset="30414.343">14625 3691 35007 0,'-13'-9'1552'0,"6"7"320"0,1 0-1488 0,6 2-384 0,-9 3 0 0,-1 3 0 16,-1 3-176-16,-3 5-96 0,-3 6-32 0,2 3 0 16,0 1 304-16,2 4-160 0,-2 2 160 0,-3 3-128 15,1 3 128-15,-1 2 0 0,0 2 0 0,1 2 0 16,-1 0 0-16,2 4 176 0,0 3-48 0,1 0 0 15,2-2 64-15,3-4 0 0,3-2 0 0,5-6 0 16,2-3 48-16,2-3 16 0,5-3 0 0,3-2 0 16,-1406-4 64-16,2818 1 0 0,-1405 1 16 0,1-5 0 15,5-6-144-15,1-3-16 0,-1-4-16 0,3 3 0 16,3 1-544 0,-1-4-96-16,1-2-32 0,-2-4 0 0,2-3-2112 0,-3-4-416 15,-4 2-96-15,-2-1-9584 0</inkml:trace>
  <inkml:trace contextRef="#ctx0" brushRef="#br0" timeOffset="30642.095">13935 4194 30399 0,'-8'-7'1344'0,"8"7"288"0,-3-9-1312 0,3 9-320 15,15-3 0-15,4 3 0 0,8 1 1664 0,1 3 256 16,7 2 48-16,1 2 16 0,6 2-1728 0,4-1-256 15,0-2-240-15,4-1 48 0,2-1-48 0,2-1-16 16,1-3 0-16,-1 1 0 16,-2 3-544-16,-4-2-112 0,-5 3-32 0,-3-4-14112 0</inkml:trace>
  <inkml:trace contextRef="#ctx0" brushRef="#br0" timeOffset="30786.098">13924 3785 49183 0,'-15'-21'2176'0,"8"12"448"0,4 4-2096 0,3 5-528 0,0 0 0 0,0 0 0 16,11 0-1408-16,-11 0-400 0,9 5-80 0,-3 3-11552 15,-1 4-2304-15</inkml:trace>
  <inkml:trace contextRef="#ctx0" brushRef="#br0" timeOffset="42932.713">11073 8128 21183 0,'-6'-12'1888'0,"6"12"-1504"0,0 0-384 0,0 0 0 0,0 0 176 0,0 0-48 15,0 0 0-15,0 0 0 0,0 0-128 16,0 0 0-16,-6 3 144 0,6-3-144 0,0 0 0 0,0 0 0 15,0 0 0-15,0 0 0 0,0 0 336 0,0 0 0 16,0 0 0-16,0 0 0 0,0 0 304 0,8 3 48 16,1-4 16-16,-1 1 0 0,1 0-240 0,1 0-32 15,2-1-16-15,2 1 0 0,2-1-176 0,1 0-48 16,3 0 0-16,2 1 0 0,5 0 32 0,-4 1 0 16,0 1 0-16,7-1 0 0,3-1 16 0,2 1 0 15,2 1 0-15,2-1 0 0,-2-2-32 0,2 3 0 16,0 0 0-16,2 1 0 0,3 2-16 0,1-1 0 15,2-1 0-15,1 1 0 0,0-2-192 0,0-2 176 0,0-2-176 16,-1 2 160-16,-1 0-160 0,3-3 192 0,2 3-192 16,-1-1 192-16,-1 0 0 0,2-1 16 0,1-2 0 0,-5 1 0 15,-1 3 16-15,-1-1 0 0,1 0 0 0,1-1 0 16,-1 2-80-16,1 0-16 0,-1 0 0 0,0-2 0 16,2 0-128-16,-6 1 128 0,-4-1-128 0,-1 1 128 15,0-1-128-15,-2 0 0 0,-1 1 0 0,-2-1 128 16,-2-1-128-16,0 1 0 0,3 1 0 0,-1-1 0 15,-3 1 0-15,-2 1 0 0,1 1 128 0,-4-1-128 16,-2-2 0-16,-1 1 0 0,0 1 144 0,-1 0-144 16,-2 1 0-16,1 0 0 0,0 0 0 0,1-1 128 15,-3 0-128-15,2-1 0 0,1 1 0 0,2 0 0 16,-2 0 0-16,-2 0 0 0,-1 0 0 0,1 0 0 0,4-1 0 16,0 0 144-16,0-2-144 0,-1 1 160 0,0 2-160 15,1 0 0-15,0 2 0 0,1 0 0 0,-3-1 0 0,1-1 0 16,0-1 0-16,0-1 0 0,0 0 0 0,0 0 0 15,0 3 0-15,-2-2 0 0,0-1 0 0,-2 0 0 16,-1-3 0-16,1 3 0 0,-3 0 0 0,0 2 0 16,-3 0 0-16,2-1 0 0,-1 1 0 0,1 0 0 15,0 1 176-15,-2-1-176 0,1 0 0 0,0 0 0 16,-1-1 0-16,-1 2 0 0,1 1 0 0,0 0 0 16,-2 0 0-16,1-2 0 0,1 2 0 0,-3-1 0 15,1 2 0-15,0-1 0 0,0-3 0 0,0 2 0 16,-2 0 0-16,3 3 0 0,-10-4 0 0,0 0 0 15,9 1 0-15,-9-1 0 0,0 0 0 0,0 0 0 16,0 0 0-16,0 0 0 0,0 0 0 0,0 0 0 16,0 0 128-16,0 0-128 0,0 0 256 0,0 0-32 0,0 0-16 15,0 0 0-15,0 0-208 0,-7 3 128 0,-3-3-128 16,3 0 0-16,-5 0 0 0,0 0 0 0,-2-2 0 0,0 2 0 16,-1 1 0-16,-2 0 0 0,-4-1-128 0,-2 0 128 15,-1 0 0-15,-2 0-128 0,-2 1 128 0,-2-1 0 16,-2-1-160-16,-1 1 160 0,-1 0-128 0,-1 1 128 15,0 0 0-15,-2-2 0 0,-1-2 0 0,-5 1 0 16,-3 4 0-16,0 0 0 0,1 0 0 0,1-2 128 16,-1-1-128-16,1-1 0 0,1 0-128 0,-6 2 128 15,-2 2 0-15,-1-1 0 0,-4-2 0 0,2 1 0 16,-3 1 0-16,1 0 0 0,1-1 0 0,-1 0 0 16,-2 1 0-16,0 0 0 0,-2 0 0 0,2-1 0 15,1-1 0-15,3 0 0 0,4 0 0 0,-4 0 0 0,0 0 0 16,0 1 0-16,3 0 0 0,-3 0 0 0,-3 0 0 15,3-1 0-15,4-1 0 0,-1 3 0 0,-1 3 0 0,0-1 0 16,-4 0 0-16,1-2 128 0,-2 2-128 0,5-2 0 16,-3-2-128-16,3 2 128 0,0 3 0 0,2 1 0 15,-3-3 0-15,3 1 0 0,2 2 0 0,4-2 0 16,-1-2 0-16,2-1 0 0,3 2 0 0,4-1 0 16,1 3 0-16,3-3 0 0,0-1 0 0,1 2 0 15,-1 2 0-15,2-1 0 0,-1-4 0 0,1-1 0 16,0 1 0-16,1 4 0 0,-1 0 0 0,2 1 0 15,1-4 0-15,2 4 0 0,-3 0 0 0,4-1 0 16,1-1 0-16,0-2 0 0,1 0 0 0,2-2 0 16,-1 2 0-16,3 0 128 0,2 0-128 0,2-1 0 0,-1-3 0 15,4 3 0-15,0 2 0 0,4-1 0 0,1-2 0 0,6 2 0 16,0 0 0-16,0 0 0 0,0 0 128 0,0 0-128 16,-5 0 0-16,5 0 128 0,0 0-128 0,0 0 0 15,8-2 0-15,3 1 0 0,3 0 0 0,1 0 128 16,3 0-128-16,3 1 0 0,1 1 0 0,2-4 0 15,3 0 0-15,5-1 0 0,3 2 0 0,6 1 0 16,4-1 0-16,4-2 0 0,1 3 0 0,3 0 0 16,1 0 0-16,0 1 0 0,-3 1 0 0,7-1 0 15,3-1 0-15,-2-1 0 0,-2-1 0 0,2-1 0 16,2 1 0-16,-2 1 0 0,0-1 0 0,1-1 128 16,4 1-128-16,-1-1 0 0,5-2 0 0,-4 3 0 15,-1-3 0-15,1 4 128 0,3-1-128 0,-2-1 0 0,1 0 0 16,0 1 128-16,0-1-128 0,-3 2 0 0,-3 1 128 15,2 1-128-15,0 0 160 0,2-2-160 0,-1-1 0 16,-3 0 0-16,-5 2 0 0,-2-1 0 0,-1-2 0 0,0 2 0 16,-2 0 0-16,0 1 0 0,-3-2 0 0,-1 1 0 15,-1-3 0-15,-2 2 0 0,-5 1 0 0,-2 1 0 16,-1 2 0-16,-3-2 0 0,0-2 0 0,2 0 0 16,2 1 0-16,0 1 0 0,-5-1 0 0,0 0 144 15,1-1-144-15,-2 2 128 0,-3 1-128 0,-1-2 0 16,-1 0 0-16,-3 0 0 0,0 0 128 0,-4 2-128 15,-1 2 0-15,0-1 128 0,0-1-128 0,0 1 0 16,-2 1 0-16,1 0 0 0,-2-2 0 0,-1-2 0 16,-1 1 0-16,-1 2 0 0,-1 2 0 0,-10-3 128 15,0 0-128-15,10 3 0 0,-10-3 0 0,0 0 0 0,8 3 128 16,-8-3-128-16,0 0 0 0,0 0 0 0,0 9 0 16,0-9-176-1,-3 7-1408-15,3-7-272 0,0 0-64 0</inkml:trace>
  <inkml:trace contextRef="#ctx0" brushRef="#br0" timeOffset="46099.609">22897 11798 13823 0,'0'0'1216'0,"0"0"-960"0,-8 3-256 0,8-3 0 16,0 0 560-16,-6 3 64 0,6-3 16 0,-6 4 0 15,6-4-640-15,0 0 0 0,0 0 0 0,0 0 0 16,0 0 256-16,0 0 144 0,0 0 32 0,0 0 0 16,0 0-48-16,0 0 0 0,0 0 0 0,0 0 0 15,8-6 48-15,1 2 0 0,3-3 0 0,-1 3 0 16,1 0 128-16,-1 0 16 0,2-2 16 0,0 1 0 16,2-1 16-16,1 1 0 0,2-3 0 0,4 5 0 15,-1-1-176-15,3 0-48 0,-2 0 0 0,0 2 0 16,-2-3-192-16,-2 2-64 0,0 1 0 0,-1-2 0 15,-3 3-128-15,-2-1 0 0,-3 0 0 0,-9 2 0 16,10 0-384-16,-10 0-144 0,0 0-48 0,0 0-6960 16,0 0-1392-16</inkml:trace>
  <inkml:trace contextRef="#ctx0" brushRef="#br0" timeOffset="46501.454">23256 11601 1839 0,'0'0'0'0,"0"0"160"0,0 0-160 0,-1-7 0 16,-3-1 0-16,4 8 0 0,0 0 3872 0,0 0 736 16,0 0 160-16,0 0 32 0,8-4-3376 0,-8 4-656 15,0 0-144-15,11 0-32 0,3 2 192 0,-2 3 48 16,-1 2 0-16,0 1 0 0,2 2-320 0,-5 3-64 0,0-2-16 0,-1 1 0 15,-1 1-224-15,-2 1-32 0,0 0-16 0,-4 1 0 16,-3 1 176-16,-1-1 48 0,-2-3 0 0,-2 1 0 16,-2 2 256-16,-3-2 64 0,-1-2 16 0,-3 1 0 15,-3 1-464-15,-2-1-80 0,-5-2-32 0,0 1 0 16,5 0-304-16,-2-1-64 0,-1-1-16 0,1-1 0 31,2-3-1904-31,2 0-384 0,2-5-80 0</inkml:trace>
  <inkml:trace contextRef="#ctx0" brushRef="#br0" timeOffset="46940.056">22684 11823 10655 0,'-12'0'464'0,"6"2"112"0,6-2-576 0,-6 7 0 0,6-7 0 0,-6 6 0 15,6-6 1248-15,0 0 144 0,0 0 16 0,0 0 16 16,0 0-16-16,0 0 0 0,0 0 0 0,0 0 0 16,0 0-512-16,11-6-96 0,-4-4-32 0,3-2 0 15,-3-4 0-15,3 1 0 0,2-2 0 0,-1 1 0 16,1-2-128-16,2 0-16 0,0-2-16 0,-2-1 0 15,-2-2-32-15,2 0-16 0,0-3 0 0,0 1 0 16,-2-1-112-16,1-3-32 0,-1-2 0 0,0 4 0 16,0-2-160-16,0 4-48 0,-4 2 0 0,3 0 0 15,0-1-208-15,0 3 0 0,-5 3 128 0,2 3-128 0,0 1 0 16,-1 5 0-16,-3 0 0 0,1 1 0 0,0 0 0 0,-3 8 0 16,1-6-144-16,-1 6 144 15,0 0-608-15,0 0-32 0,0 0 0 0,0 0 0 16,0 0-1504-16,0 0-304 0,0 0-64 0,0 0-8448 15</inkml:trace>
  <inkml:trace contextRef="#ctx0" brushRef="#br0" timeOffset="47328.313">22688 11217 23951 0,'0'0'2128'0,"0"0"-1696"0,-1-9-432 0,2 4 0 16,2-3 208-16,2 1-32 0,-3 0-16 0,2-2 0 16,1 0-160-16,3-2 0 0,5 1 0 0,-2 0 0 15,3-4 256-15,1 1 80 0,2-1 16 0,2 1 0 16,-3 0-32-16,2-1 0 0,2-2 0 0,-2 3 0 15,0 1-128-15,2 1-48 0,-4 0 0 0,2 1 0 16,-1 2-16-16,-1 2 0 0,-3 0 0 0,1 3 0 16,1 1 64-16,-2 2 0 0,-4 1 0 0,0 3 0 15,1 4 0-15,0 2 0 0,-1 0 0 0,-2 3 0 16,-4 2-64-16,2 2-128 0,-1 3 192 0,-2 0-64 16,-1-3-128-16,-1 2 160 0,1-2-160 0,-1 1 160 0,0-1-160 15,0-2 0-15,0-1 0 0,-2-2 0 16,0 0-1408-16,0-2-144 0,-3-2-48 0</inkml:trace>
  <inkml:trace contextRef="#ctx0" brushRef="#br0" timeOffset="51748.345">22598 11856 12831 0,'0'0'576'0,"0"0"112"0,0 0-560 0,0 0-128 0,0 0 0 0,0 0 0 16,0 0 0-16,0 0 0 0,0 0 0 0,0 0 0 15,0 0 0-15,2-7 0 0,0 0 0 0,-2 7 0 16,0 0 384-16,10-3 112 0,2 1 16 0,0 2 0 16,3 1 192-16,-1 3 32 0,-2 1 16 0,7-2 0 0,1 0-112 15,1 0 0-15,-2 1-16 0,3 1 0 0,6-2 16 0,0 1 16 16,0 1 0-16,2-1 0 0,3-2-80 0,1 2-32 16,0-3 0-16,7 0 0 0,3 2-192 0,0-2-32 15,-3 0-16-15,3 2 0 0,3-1 0 0,-6 1 0 16,0 2 0-16,-1-4 0 0,-5-1-176 0,2 0-128 15,3 0 192-15,-2 1-192 0,0 0 128 0,-1 0-128 16,2 0 0-16,-3 0 0 0,1 0 128 0,-1 1-128 16,-6 0 0-16,1-1 0 0,-1 0 0 0,-3 1 0 15,0 0 0-15,-1-2 0 0,2 0 0 0,-3 0 0 16,1 1-160-16,1-1 160 16,-3 2-512-16,0 1 32 0,-5-2 0 0,0 0 0 15,-3 1-480-15,1-1-80 0,-1 4-32 0,-4-2 0 16,-12-3-592-16,9 2-128 0</inkml:trace>
  <inkml:trace contextRef="#ctx0" brushRef="#br0" timeOffset="52003.444">23974 11783 17503 0,'7'-1'1552'0,"4"-1"-1232"0,2 1-320 0,4 0 0 15,5 0 832-15,0 1 128 0,0 0 0 0,2 2 16 16,3 1-624-16,2 1-128 0,0-2-32 0,1 4 0 0,-5 3 224 0,2 1 32 16,-1 0 16-16,-2 0 0 0,-1 1-272 0,-5 0-48 15,-1 2-16-15,-4 1 0 0,-3 1 0 0,-4 2 0 16,-2 1 0-16,-6 1 0 0,-2 1-128 0,-3 0 128 15,0-1-128-15,-3 1 128 0,-6 1 64 0,0 0 16 16,-1-1 0-16,1-3 0 0,-1-3-208 0,-1 2 0 16,-3 0 0-16,0-4 0 0,2-1-336 0,1-6-16 15,-6-2 0-15,6-1-10480 0</inkml:trace>
  <inkml:trace contextRef="#ctx0" brushRef="#br0" timeOffset="52882.73">22859 11053 12671 0,'0'0'560'0,"0"0"112"0,0 0-544 0,0 0-128 16,0 0 0-16,0 0 0 0,0 0 656 0,0 0 112 15,0 0 0-15,0 0 16 0,8 5 0 0,-8-5 0 16,11 6 0-16,0-4 0 0,2-2-144 0,3-1-16 16,2 1-16-16,4 0 0 0,-1-1-352 0,5 0-64 15,0-2 0-15,6-1-16 0,3 3-176 0,2-1 128 16,-3 1-128-16,3-1 128 0,0 1-128 0,-1 1 0 15,-3 0 144-15,0-2-144 0,-5 0 0 0,1 0 128 0,-1 2-128 16,-1 1 0-16,2-1 0 0,-3 0 0 0,-1-1 0 0,1 2 0 16,-3 4 0-16,2-1 0 0,3-1 0 0,-5-1 128 15,0 1-128-15,-3 0 0 0,-2 1 0 0,0-1 0 16,-2-3 0-16,1 0 0 0,-1 1 0 0,-1 1 0 16,-2 0 0-16,-1-1 0 0,0-2 0 0,-1 2 0 15,0 1 0-15,-2-1 0 0,-9-1 0 0,10-1 0 16,0 0 0-16,-10 1 0 0,0 0 0 0,8 1 0 15,-8-1 0-15,0 0 0 0,0 0 0 0,0 0 128 16,0 0-128-16,7-3 192 0,-7 3-64 0,0 0 0 16,0 0 32-16,0 0 16 0,0 0 0 0,0 0 0 15,9-3-176-15,-9 3 160 0,0 0-160 0,0 0 160 0,0 0-160 16,0 0 0-16,5-5 0 0,-5 5 0 0,0 0 128 16,0 0 0-16,5-4 0 0,-5 4 0 15,0 0 0-15,0 0 0 0,0 0 0 0,0 0 0 0,0 0-128 0,0 0 0 16,0 0 0-16,0 0 0 0,0 0 0 0,0 0 0 15,-8-1 0-15,8 1 0 0,-9 3 0 0,3 2 0 16,-3-3 0-16,2 4 0 0,-3 3 0 0,4 2 0 16,-5 0 0-16,0 2 0 0,-2 3 0 0,-2 1 0 15,0 4 0-15,-3 2 0 0,-3 3 0 0,0 1 0 16,-4 3 0-16,0 0 0 0,0 1 0 0,-5-1 160 16,-2-1-160-16,1-2 160 0,1 1-32 0,2-2 0 15,-2-2 0-15,3-2 0 0,2-2 144 0,0-2 32 16,3 2 0-16,-1-3 0 0,1 0-32 0,0-1 0 15,-1 0 0-15,2-1 0 0,2-1-272 0,1-2 128 16,-2-1-128-16,4-1 0 0,5 0 0 0,4-2 0 0,0-2-192 0,7-6 48 31,0 0-1392-31,0 0-288 0,5 7-48 0</inkml:trace>
  <inkml:trace contextRef="#ctx0" brushRef="#br0" timeOffset="54842.996">7628 10017 16575 0,'0'0'1472'0,"0"0"-1168"15,-5-4-304-15,2-2 0 0,1-3 1920 0,2 9 336 16,0 0 64-16,0 0 16 0,0 0-1664 0,9-3-336 15,-9 3-64-15,7 0-16 0,2 3-256 0,-9-3 0 16,7 7 0-16,1 3 0 0,-4 3 192 0,0 3 0 16,0 0-16-16,-1 2 0 0,-3 8 160 0,1-1 48 15,-1 1 0-15,1 2 0 0,0-1-160 0,-1 4-32 0,1 4 0 0,-2 4 0 16,-2 3 0-16,-6 1-16 0,-1-2 0 0,0 4 0 16,0 3-176-16,3-4 192 0,-3 0-192 0,1-6 192 15,0 0-192-15,0 1 192 0,1-1-192 0,1-4 192 16,2-5 16-16,1-2 16 0,0-1 0 0,2-2 0 15,1 0 96-15,2-5 32 0,3-2 0 0,-2-3 0 16,2-1 96-16,1-1 0 0,2-5 16 0,3 0 0 16,1-2 96-16,1 0 16 0,1-1 0 0,2-3 0 15,1-1-256-15,1-1-32 0,3-1-16 0,4 0 0 16,4-3-272-16,0 1 0 0,-1-3 0 0,1 3 0 16,2-2 128-16,0 0-128 0,-1-2 0 0,3 0 0 0,4-1 0 15,2 2 0-15,3-1 0 0,3 1 0 0,3 0 0 16,3-1 0-16,-1 0 0 0,3 1 0 0,-2-1 0 0,6 0 0 15,2-1 0-15,1 2 0 0,2 0 0 0,-1 3 0 16,1 0 0-16,0 2 0 0,0-3 0 0,-1 1 0 16,3 2 0-16,2-2 0 0,3 2 0 0,-1-1 0 15,-4 0 0-15,3 0 0 0,1 0 0 0,1-1 0 16,-3 1 0-16,1 1 0 0,-1 2 0 0,1 0 0 16,-3 1 0-16,-1-2 0 0,0-3 0 0,3 4 0 15,2 0 0-15,-2 0 0 0,-5 3 0 0,2-3 0 16,-1-3 0-16,0 1 0 0,0 4 0 0,0 1 0 15,1-1 0-15,-3 0 0 0,-1-1 0 0,4 0 0 16,0-1 0-16,-1 0 0 0,2-2 0 0,-1 1 0 16,-5 3 0-16,0-1 0 0,-2-2 0 0,0 0 0 0,-1-1 0 15,-1 2 0-15,-2 1 0 0,1 0 0 0,0-1 0 16,-2 1 0-16,-2 1 0 0,1-1 0 0,-2-1 0 0,1-1 0 16,-2-1 128-16,1 2-128 0,3 2 0 0,-2-1 0 15,-1-1 144-15,0-1-144 0,-2-1 0 0,1 1 144 16,0 1-144-16,1-1 0 0,1-1 144 15,1-2-144-15,4 1 0 0,-2 0 128 0,-3 0-128 0,-2-2 0 16,-2 0 0-16,0 1 0 0,0 2 0 0,2-1 0 16,0-4 0-16,-1 3 0 0,-4 2 0 0,2-1 128 15,-1 2-128-15,-3-2 0 0,0 3 0 0,0-1 0 16,-2 0 0-16,1 1 0 0,1-1 0 0,-5 0 0 16,-4 0 0-16,2 1 0 0,1 2 0 0,-1 0 0 15,-4-1 0-15,1 2 0 0,-5-2 0 0,0 2 0 16,-2 1 0-16,0 0 0 0,-3 0 0 0,0 0 0 0,-2 2 0 15,0-1 128-15,-2 0-128 0,0-2 0 0,-1-1 0 0,-2 0 0 16,-1 0 0-16,-2 1 128 0,0-2-128 0,-9-1 128 16,9 0-128-16,-9 0 128 0,9 2-128 0,-9-2 0 15,0 0 0-15,0 0 128 0,0 0-128 0,0 0 128 16,0 0-128-16,0 0 128 0,0 0 16 0,0 0 16 16,6-6 0-16,-1 1 0 0,-5 5 96 0,2-8 32 15,2-3 0-15,-1 2 0 0,-1 0-48 0,2-1-16 16,-2-2 0-16,0-3 0 0,-4-1-64 0,1-2-16 15,-2 1 0-15,1-3 0 0,1-6 96 0,0-1 16 16,-2-2 0-16,1-1 0 0,2-3 160 0,1 0 32 16,-1-5 16-16,1 4 0 0,0 2-96 0,1 0-32 15,4 1 0-15,-5 2 0 0,0 2-208 0,0 4-128 16,1 2 160-16,-2 2-160 0,-2 0 0 0,0 2 0 0,1 0 0 16,-3 4 0-16,2-2 0 0,0 3 0 0,1-1 0 0,0 3 0 31,0 2-400-31,1 8-80 0,0 0-16 0,0 0 0 15,0 0-2448-15,0 0-480 0</inkml:trace>
  <inkml:trace contextRef="#ctx0" brushRef="#br1" timeOffset="62207.981">18485 6623 1839 0,'0'0'160'15,"0"0"-160"-15,0 0 0 0,0 0 0 16,0 0 1616-16,0 0 304 0,0 0 48 0,-6 1 16 15,6-1-1504-15,-6 2-288 0,-2-2-64 0,3 3-2864 16,-2-3-560-16</inkml:trace>
  <inkml:trace contextRef="#ctx0" brushRef="#br1" timeOffset="65104.03">17089 6687 24879 0,'-15'-8'1088'0,"6"3"256"0,-2-2-1088 0,3 2-256 0,4 0 0 0,4 5 0 15,0 0 1152-15,0 0 160 0,-2-5 32 0,2 5 16 16,0 0-1120-16,0 0-240 0,0 0 0 0,0 0 0 16,0 0-144-16,9 7 144 0,-2 1-192 0,2 0 192 15,2-3-128-15,1 1 128 0,1-2 0 0,4 4 0 16,1-1 0-16,4-1 0 0,-1 0 0 0,5-2 0 15,-1 2 128-15,2-2 16 0,3 4 16 0,2-5 0 16,2 0 192-16,1 1 32 0,-2-1 16 0,5-1 0 16,1-2 32-16,4 0 0 0,6 1 0 0,0 1 0 0,5-1-32 15,1-2 0-15,1-2 0 0,-2 3 0 0,-3 1-64 16,2 0-16-16,5-2 0 0,0 0 0 0,0 1-320 0,1-3 144 16,-3 1-144-16,0-1 0 0,0 1 240 0,-1 1-64 15,3 0-16-15,2 0 0 0,1 0 0 16,1 0 0-16,-1-7 0 0,2 6 0 0,-1 2 16 0,3 0 0 15,1-1 0-15,3 0 0 0,1-2 0 0,0 0 0 16,-4 1 0-16,2 0 0 0,2 1-176 0,4 1 192 16,-2 1-192-16,0-1 192 0,-6 0-192 0,3 0 0 15,3-1 0-15,-1 1 128 0,2 1-128 0,-3 1 0 16,0-2 0-16,-3 0 0 0,-2 0 0 0,-2 0 128 16,3-1-128-16,-3 1 0 0,1-1 0 0,-2 1 0 15,-2 1 128-15,1-2-128 0,-2 1 0 0,1-1 0 16,0-1 0-16,1 2 0 0,2 3 0 0,0-1 0 0,-5 0 0 0,3 0 0 15,1 0 0-15,3 1 0 0,3 0 0 16,-4-1 0-16,-2 0 0 0,-1-1 0 0,0 2 0 0,1-2 0 16,-1 3 0-16,2-2 0 0,-2-3 0 0,-3 1 0 15,-4 1 0-15,-1 2 0 0,2-2 0 0,0 1 0 16,0 0 0-16,2 1 0 0,-5 2 0 0,1-3 0 16,-1 0-128-16,-4 1 128 0,-2 0 0 0,1 2 0 15,0 3-144-15,-1-3 144 0,0 2-192 0,1-2 192 16,-2-1-224-16,-1-1 64 0,-7 1 16 0,-1 2 0 15,-2-5 0-15,-1 1 0 0,-2-2 0 0,0 1 0 16,-3 0 144-16,0 1 0 0,2-2 0 0,-4 0 0 16,-4 1 0-16,1-1 0 0,2-3 0 0,-1 3 0 15,0 2 0-15,-3 0 0 0,1 1 0 0,-1-3 0 0,-3-3 0 16,0 2 0-16,0 1 0 0,-3 0 128 0,0 0-128 0,-1 0 0 16,-3-1 0-16,0-2 0 0,-1 1 0 0,2 1-192 15,-1-1 64-15,-1 1 0 0,-1 1 128 0,5 0 0 16,0-1 0-16,1 1 0 0,-1-4 0 0,4 2 0 15,-1 1 0-15,-1 0 0 0,1 0 0 0,-1 0 0 16,2-1 0-16,-1 0 0 0,0 1 0 0,-1 0 0 16,-2-2 0-16,-2 0 0 0,0-2 0 0,-2 3 0 15,-3 1 0-15,-7 1 0 0,7-7 0 0,-7 7 128 16,0 0-128-16,6-4 0 0,-1-2 128 0,-5 6-128 16,2-5 160-16,-2 5-160 0,0 0 0 0,0 0 128 15,0 0-128-15,0 0 0 0,0 0 0 0,0 0 0 0,8-3 0 16,-8 3 0-16,0 0 0 0,5-5 0 0,2 3 0 15,-7 2 0-15,0 0 0 0,8-4 0 0,-3-2 0 16,-5 6 0-16,0 0 0 0,0 0 0 0,0 0 0 0,0 0 0 16,0 0-176-16,0 0 176 0,0 0-160 0,0 0 160 15,-10-2-192-15,-1 2 48 0,-2 2 16 0,-2 0 0 16,-1-1 128-16,-3 3 0 0,-5-3-144 0,-1 3 144 16,-3 3 0-16,-2-1 0 0,-2 1 0 0,0-1 0 15,-2-1-128-15,-3 2 128 0,-1 0 0 0,-4 1 0 16,-4 0 0-16,-1-1-144 0,-4 0 144 0,-5-1 0 15,-5-2-176-15,-1-1 176 0,1-2-160 0,-5 4 160 16,-6-1-128-16,-1 1 128 0,-3-3 0 0,3 4-144 16,1 2 144-16,-5-4 0 0,-5 0 0 0,0-2 0 0,3 0 0 15,3 1 0-15,4 1 0 0,-5-2 0 16,-6-2 0-16,-1 2-160 0,0 1 160 0,0 1 0 0,2-2-128 0,-2 1 128 16,-4-1 0-16,2 2 0 0,3 0 0 0,-1-2 0 15,-1-3 0-15,1 1 0 0,0 1 0 0,0-1 0 16,4 0 0-16,-6 0 0 0,-3-1 0 0,2 0 0 15,4-1 0-15,0 1 0 0,1 0 160 0,-3 0-160 16,1-2 160-16,4 1-160 0,-1 1 160 0,3-1-160 16,2-2 160-16,1-1-160 0,-2 2 144 0,1 2-144 15,0 1 128-15,5-2-128 0,1-1 0 0,-1 0 0 16,1-1 128-16,-1 0-128 0,3 2 0 0,2 2 192 16,4-1-192-16,-2 0 192 0,-3-3-192 0,5 0 0 15,2 2 0-15,2 1 0 0,0 1 0 0,1 0 0 16,4-2 0-16,0 1 0 0,1-2 0 0,-3 1 0 15,3 0 0-15,1 1 0 0,1 0 0 0,4 1 0 0,2-1 0 16,2 1 0-16,-1 1 0 0,-1 0 0 0,-1-1 0 16,2 0 0-16,3-1 0 0,-2 1 0 0,-3 1 0 0,3 1 0 15,2 0 0-15,3-1 0 0,-1-2 0 0,2 1 0 16,-2-1 0-16,0 0 0 0,-2 2 0 0,2 0 0 16,1 0 0-16,0 1 0 0,3 2 0 0,1-1 0 15,-1-1 0-15,5 1 0 0,1-1 0 0,-1 0 0 16,2-1 144-16,2-1-144 0,-1 2 160 0,2 1-160 15,1-1 160-15,0-1-160 0,0-1 160 0,0 0-160 16,2 1 224-16,4-1-48 0,3 0-16 0,2 0 0 16,2-1-160-16,2 0 128 0,8 1-128 0,0 0 128 15,0 0-128-15,0 0 0 0,0 0 0 0,0 0 0 0,0 0 0 16,0 0 0-16,0 0 0 0,0 0 0 0,11-5 0 0,4 2 0 16,0 1 0-16,2 0 0 0,0-4 0 0,5 2 0 15,2 3 0-15,4-2 128 0,-3 1-128 0,5-2 0 16,3-3 144-16,3 3-144 0,2 1 0 0,3-1 144 15,4 0-144-15,5-2 0 0,5 0 144 0,1-1-144 16,-1 1 0-16,1-1 144 0,5 1-144 0,2 2 0 16,5 2 0-16,-1-4 128 0,3 1-128 0,0 0 0 15,1 0 0-15,1 3 128 0,5 0-128 0,0 0 0 16,0 0 0-16,-1 1 0 0,-1 0 0 0,4 1 0 16,7 0 0-16,-2 0 0 0,-2 0 0 0,2-2 0 15,2 1 0-15,2 1 0 0,3 0 0 0,-1-1-256 16,-5 0 64-16,4 1 16 0,2 1-64 0,1 0-16 0,-2-2 0 15,0-2 0-15,2 1 256 0,4-1-192 16,0 0 192-16,-2-3-192 0,-2 4 192 0,0 0 0 0,2 0 0 0,-2-1 0 16,-2 0 0-16,-3 2 0 0,0-1 0 0,0 0 0 15,0 0 0-15,-4 4 0 0,-2-1 0 0,-2 0 0 16,2 0 0-16,3 1 0 0,1 0 0 0,-5 0 0 16,-4 3 0-16,2-2 0 0,2 0 0 0,-1 2 0 15,0-1-144-15,-6 1 144 0,-2-1-128 0,-3-2 128 16,2 2-144-16,2-1 144 0,0 0-160 0,-2 0 160 15,-4 0-128-15,0-1 128 0,0 0 0 0,1-1-144 16,-3-1 144-16,-3 0 0 0,0 0 0 0,-5 1 0 16,0 3 0-16,-1-1 0 0,-1 3 0 0,1-1 0 15,-1-4 0-15,2 2 0 0,-1 2 0 0,-5-1 0 16,-3 3 0-16,-2-3 0 0,0 0 0 0,-1 1 0 0,-2-1 0 16,2 2 0-16,-3-1 0 0,0 3 0 0,-5 0 0 15,-3-1 0-15,-2-1 0 0,-3-1 0 0,-4 1 0 0,-2-1 0 16,-3-2 0-16,-1 1 0 0,-1-1 0 0,-3 1 128 15,-3 0-128-15,-1-2 0 0,0 0 192 0,-10-2-48 16,6 3 0-16,-6-3 0 0,0 0 0 0,7 5 0 16,-7-5 0-16,0 0 0 0,0 0-144 0,0 0 0 15,0 0 144-15,0 0-144 0,0 0 0 0,-7 7 0 16,-1-1 0-16,-3-1 128 0,-3-4-128 0,-1-1 0 16,-1 3 0-16,-2-1 0 0,-4 0 0 0,-2 0 0 15,-4-4 0-15,-3 2 0 0,-2 3 0 0,-1 0 0 16,-6-1 0-16,-1 3-128 0,0-3 128 0,-1-1-192 15,1-1 192-15,-1 0-192 0,-2-1 48 0,-8-1 0 16,-5-1 0-16,-4 1 0 0,1 0 16 0,-1 0 0 0,0-2 0 16,-5 0 0-16,-11-4 128 0,-1 2-160 0,-4 0 160 0,1 0-160 15,0-2 160-15,-2-1-128 0,-5-1 128 16,-1 1-128-16,-1 2 128 0,0-2 0 0,0-2 0 0,-1 3 0 16,-3 3 0-16,0-1 0 0,3 0 0 0,-3 0 0 15,-3 2-128-15,0-2 128 0,-1 0-128 0,0 1 128 16,0-1-224-16,-2 1 32 0,-8 3 16 0,0 0 0 15,0-4 176-15,-1 2-192 0,1-2 192 0,-1 4-192 16,-4 0 192-16,5 0 0 0,0-5 0 0,4 5-128 16,2 0 128-16,3 0 0 0,0-3 0 0,5 1 0 15,4-1 0-15,2 1 144 0,-2-1-144 0,3-1 160 16,2 1-160-16,6-1 160 0,2 2-160 0,1 0 160 16,-2 2-160-16,1-1 160 0,1-4-160 0,5 3 160 0,3 1-160 15,-2 0 0-15,0 3 144 0,1-1-144 0,0 0 0 16,5 0 128-16,3-1-128 0,3 2 0 0,2-1 0 0,0 2 128 15,-2 3-128-15,6 0 0 0,0-1 0 0,5 0 0 16,3-2 0-16,4 3 0 0,5-2 0 0,1 0 0 16,3 0 160-16,2-1-160 0,-2-2 0 0,2 1 0 15,-1-1 0-15,3 2 0 0,-1 0 144 0,2 1-144 16,0 0 128-16,1-2-128 0,0 0 0 0,-1-2 0 16,6 1 0-16,-1 1 0 0,2 0 0 0,4 0 128 15,1-1-128-15,2 0 192 0,1 0-192 0,2 1 0 16,3 1 0-16,6-1 0 0,-9-2 0 0,9 2 0 15,-5-3 144-15,5 3-144 0,0 0 128 0,0 0-128 16,0 0 128-16,0 0-128 0,0 0 0 0,15-3 0 16,0 1 0-16,4 1 0 0,0 0 0 0,5 0 0 0,7-2 0 0,1-1 0 15,1 1 0-15,6-1 0 0,5-2 0 0,4 3 0 16,-1-2 0-16,5 3 0 0,3-1 0 0,7 0 128 16,8-2-128-16,3 2 0 0,1 1 0 0,2 0 0 15,0-1 0-15,5 1 0 0,4 1 128 0,0-1-128 16,-2-1 0-16,3-1 0 0,3 0 0 0,1 1 0 15,2 1 0-15,-1 0 0 0,1-2 0 0,3 2 128 16,5-2-128-16,0 2 0 0,-2 0 0 0,3-1 0 16,0-2 0-16,3 3 0 0,-1 1 0 0,2 0 0 15,0 0 0-15,4-1 128 0,2-1-128 0,-3 2 0 16,-2 1 0-16,-1 0 0 0,0 0 0 0,-2 1 0 16,-2-1 0-16,2 3 0 0,-4-2 0 0,-2 1 0 0,-4-1 0 15,2 1 0-15,3 0 0 0,-5 2 128 0,-1-1-128 16,1-1 0-16,-1-2 0 0,1 2-128 0,-5 4-48 0,-5-3 0 15,-5-2 0-15,0 1 0 0,-1-4-48 16,2 4-16-16,0 1 0 0,-6-2 0 0,-4 0 240 0,1-1-176 16,-1-1 176-16,2 0-160 0,-5 0 160 0,-2-1 0 15,-4 0 0-15,-1 2 0 0,0 2 0 0,-6 1 0 16,-3-2 0-16,4 0 0 0,4 1 0 0,-6 1 0 16,-4 1 0-16,-1 0 0 0,-4-1 0 0,-1 2 0 15,-4-2 0-15,4 4-128 0,-3-2-128 0,2-2-32 16,-1 3 0-16,-3-1 0 15,-1 2-1120-15,-3 0-240 0,-3-1-32 0,-4 0-11808 0</inkml:trace>
  <inkml:trace contextRef="#ctx0" brushRef="#br1" timeOffset="69039.572">22202 9861 14735 0,'0'0'640'0,"0"0"160"0,0 0-640 0,0 0-160 15,0 0 0-15,-8 7 0 0,-1-1-288 0,1-1-96 16,8-5 0-16,0 0-16 0,-6 5 1008 0,6-5 208 16,0 0 32-16,0 0 16 0,0 0-112 0,0 0-32 15,-6 6 0-15,6-6 0 0,0 0 112 0,0 0 32 16,0 0 0-16,0 0 0 0,0 0 32 0,0 0 16 16,0 0 0-16,0 0 0 0,0 0-96 0,0 0-32 0,0 0 0 0,0 0 0 15,0 0-112-15,0 0-32 0,0 7 0 0,0-7 0 16,0 0-112-16,0 0-16 0,0 0-16 0,0 0 0 15,0 0-80-15,0 0-16 0,0 0 0 0,0 0 0 16,0 0 128-16,6-8 32 0,-3-2 0 0,2-4 0 16,1-1-48-16,-2-4-16 0,-2 0 0 0,2-2 0 15,2-3-160-15,-3-1-16 0,-1-4-16 0,1 1 0 16,-2-4-64-16,0-1-16 0,0-4 0 0,2-1 0 16,-1-3-64-16,2 0-16 0,2 3 0 0,0 0 0 15,-6 1-144-15,3 1 0 0,4 2 144 0,-2 0-144 16,-3-2 128-16,1 1-128 0,-1 0 128 0,1 6-128 15,1 6 128-15,-1-1-128 0,-3-5 160 0,0 2-160 16,-1 1 160-16,-2-1-160 0,-3 2 160 0,2 3-160 16,3 1 160-16,-1 3-160 0,-4 3 160 0,2 0-160 0,3 0 128 15,-1 3-128-15,-2 2 0 0,-1 3 0 0,4-1 0 0,1 8 0 16,-3-6 0-16,-1 2 0 0,-2 1 0 0,6 3 0 16,0 0 0-16,0 0 0 0,0 0 0 0,0 0-160 15,0 0 160-15,0 0-128 0,0 0 128 0,0 0-128 16,0 0 128-16,0 0-128 0,3 13 128 0,-1-1-128 15,-1-1 128-15,3 1-128 0,0 1 128 0,2 3 0 16,-5-1 0-16,3 3-128 0,3 0 128 0,-2 5 0 16,0 5 0-16,0 1 0 0,1-3 0 0,-1 7-128 15,3 5 128-15,-2 4 0 0,4 1 0 0,-2 1 0 16,-1 0 0-16,-4-1 0 0,1-2 0 0,-1-1 0 16,-1 2 0-16,-1-1 0 0,1-4 0 0,-2-1 0 15,1-3 0-15,-1-4 0 0,0-1 0 0,1-2 0 0,1-2 0 16,0 0 0-16,-1-4 0 0,-1-1 0 0,-1-1 0 0,-1-3 0 15,0-2 0-15,1-1 128 0,-3-1-128 16,3-2 0-16,1-9 0 0,-1 9 0 0,1-9 0 0,0 0 128 16,0 0-128-16,0 0 128 0,0 0-128 0,0 0 128 15,0 0 0-15,-2-8 16 0,0-4 0 0,1-3 0 16,1-4 48-16,0-2 0 0,1-1 0 0,-1-2 0 16,0-1-192-16,2-3 160 0,1-3-160 0,1 3 160 15,-3 1-160-15,0-5 0 0,1-8 144 0,2 2-144 16,0 5 0-16,1-1 144 0,-4-1-144 0,1-1 0 15,0-4 144-15,-1-1-144 0,-2-5 0 0,1-3 144 16,-1-2-144-16,1 6 0 0,-1 5 0 0,1 5 0 16,0 3 0-16,-1 3 0 0,-1 3 128 0,2 4-128 15,0 4 0-15,0 1 0 0,0 2 0 0,0 2 0 0,-2 3 0 16,2 1 0-16,0 9 0 0,0 0 0 0,-4-7 0 0,4 7 0 16,0 0 0-16,0 0 0 0,0 0 0 0,0 0 0 15,-1 17-128-15,0 1 128 0,1 3-160 0,0 5 160 16,-1 2-208-16,0 6 80 0,2 5 128 0,-2 6 0 15,-4 6 0-15,3-1-128 0,-1 1 128 0,-1 2 0 16,-2 0 0-16,0 0-128 0,4-1 128 0,-2 0 0 16,-1-1 0-16,-1-1 0 0,1-3 0 0,1-4 0 15,0-2 0-15,-1-5 0 0,-1-3 0 0,1-2 0 16,1-2 0-16,-2-2 0 0,-1-2 0 0,-1-2 0 16,0-1 0-16,5-3 0 0,5-2 0 0,-2-5 0 15,-3-3 0-15,-1-2 0 0,4-7-208 0,0 0-16 16,0 0 0-16,0 0 0 15,0 0-304-15,0 0-64 0,-11-9-16 0,5-5 0 16,0 0-1056-16,3-3-224 0,1 1-32 0,3 0-16 16,-1 2-576-16,2 0-112 0,-1 0-32 0</inkml:trace>
  <inkml:trace contextRef="#ctx0" brushRef="#br1" timeOffset="69455.512">22031 9205 18431 0,'-13'-3'816'0,"4"5"160"0,0 3-784 15,-5 2-192-15,1-2 0 0,1 0 0 0,0-2 224 0,0 1 0 16,-2 2 0-16,0-3 0 0,4-4 960 0,3 0 192 15,0 0 32-15,1-1 16 0,6 2-144 0,-3-6-48 16,3 6 0-16,0-7 0 0,0-1-384 16,4-1-80-16,-1-2 0 0,2-2-16 0,2-3-128 0,4-2-32 15,0-1 0-15,0-4 0 0,0-5-112 0,3-2-32 16,1-3 0-16,-2 1 0 0,0 2-128 0,1-1-48 16,2-1 0-16,0 0 0 0,1 2-96 0,-1 0-32 15,1-1 0-15,1 1 0 0,1 2-144 0,-1 1 128 16,-3 3-128-16,1 3 128 0,-1 2-128 0,-2 0 160 15,-1-1-160-15,-1 2 160 0,2 3-160 0,1 0 128 0,-2 0-128 16,1 0 128-16,2 3-128 0,-3 2 128 0,1 3-128 16,-2 2 128-16,0-1-128 0,0 3 160 0,0 3-160 15,-2 6 160-15,0 5-160 0,1 5 0 0,0 5 0 0,-2 6 0 16,1 8 0-16,-1 2 0 0,0 1 0 0,1 3 0 16,-1 2 0-16,-1-2 0 0,1-2 0 0,1-1 0 15,2-4 0-15,-1 0 0 0,-5-5 0 0,3-2 0 16,0-2-240-16,-3 1 80 0,-1 0 16 0,0-3 0 31,-1-3-2240-31,0-2-448 0,1-3-96 0</inkml:trace>
  <inkml:trace contextRef="#ctx0" brushRef="#br1" timeOffset="70248.387">22757 10488 2751 0,'0'0'256'0,"0"0"-256"0,0 0 0 0,-7 4 0 0,7-4 1088 16,0 0 160-16,-8 3 32 0,8-3 16 16,-11 4 272-16,2-2 48 0,-1 0 16 0,10-2 0 0,0 0-608 0,-6 5-128 15,6-5-32-15,-8 4 0 0,8-4-32 0,0 0 0 16,-7 4 0-16,7-4 0 0,0 0 112 0,0 0 16 15,0 0 0-15,0 0 0 0,0 0 16 0,0 0 16 16,0 0 0-16,0 0 0 0,0 0-48 0,6-8-16 16,3 1 0-16,1-3 0 0,0-4-160 0,-1-2-16 15,4 0-16-15,2-4 0 0,1-3-160 0,2-1-48 16,1-2 0-16,2 2 0 0,1-1-144 0,2-1-16 16,-2-2-16-16,3 3 0 0,3-1-80 0,-2 1-16 15,4-5 0-15,-2 1 0 0,0-1-32 0,2 0-16 16,0 0 0-16,0 3 0 0,-4-1-32 0,2 3-16 15,-2 1 0-15,0 2 0 0,-3 0 0 0,-1 0 0 0,-2-1 0 16,-1 5 0-16,-1 4-160 0,1 0 128 0,-2-2-128 16,1 6 128-16,-3 0-128 0,-2 2 160 0,1 1-160 0,0 2 160 15,1 0-160-15,-3-3 0 0,-1 2 0 0,-3 0 0 16,3 2 0-16,-2 2 0 0,-9 2 128 0,9 0-128 16,0-1 0-16,-9 1 0 0,7-3 0 0,-7 3 0 15,9 0 0-15,-9 0 0 0,0 0 0 0,0 0 0 16,0 0-208-16,0 0-32 0,6 0 0 0,-6 0 0 31,0 0-384-31,0 0-80 0,1-5 0 0,-1 5-16 0,0 0-1392 16,0 0-256-16,-4-9-64 0,1 4-6640 0,-4 1-1312 0</inkml:trace>
  <inkml:trace contextRef="#ctx0" brushRef="#br1" timeOffset="70661.071">23415 9587 24879 0,'-9'-1'1088'0,"9"1"256"0,-8-7-1088 0,3 1-256 16,5 6 0-16,-4-6 0 16,3-1-352-16,1 0-128 0,1 0-32 0,3-2 0 0,1 2 1344 0,3-1 256 15,1 0 48-15,4-1 16 0,1-1-256 0,1 3-64 16,2-1 0-16,0 0 0 0,3 2-96 0,3-4-32 15,2 0 0-15,2-2 0 0,-1 3-48 0,3 0-16 16,-3-1 0-16,1 4 0 0,-3-1-160 0,-2 3-32 0,-1 0-16 0,-3 3 0 16,-1 1-112-16,-3 1-32 0,-2 1 0 15,-1 1 0-15,-1 0-96 0,-1 4-32 0,-2 4 0 0,-2 2 0 16,-1 1 64-16,1 6 16 0,-6 5 0 0,-3 2 0 16,1-2 96-16,-1 1 32 0,-2 3 0 0,-1-3 0 15,-1 0-64-15,-2-1-16 0,0-1 0 0,0-2 0 16,-4-3-96-16,3-2 0 0,1-1-16 0,0 0 0 15,-1 1-176-15,0-1 0 0,2 1 144 0,0-3-144 16,2-3 0-16,-2-1 0 0,2-1 0 0,1 0 0 16,0-3-1296-1,6-6-240-15,0 0-32 0,0 0-16 0,0 0-2000 0,-7-3-384 0,-4-5-96 16,4-2-16-16</inkml:trace>
  <inkml:trace contextRef="#ctx0" brushRef="#br1" timeOffset="71485.876">21554 10725 1839 0,'0'0'160'0,"0"0"-160"0,0 0 0 0,0 0 0 16,0 0 2672-16,0 0 496 0,7 7 96 0,-7-7 32 16,0 0-1680-16,0 0-336 0,0 0-64 0,0 0 0 15,0 0 304-15,0 0 64 0,0 0 16 0,0 0 0 0,0 0-256 16,0 0-64-16,0 0 0 0,0 0 0 0,0 0-160 0,0 0-32 15,0 0-16-15,0 0 0 0,0 0-208 0,0 0-32 16,0 0-16-16,0 0 0 0,-8-4-64 0,0-1-16 16,1-5 0-16,-1 1 0 0,0-2-160 0,-1 1-48 15,1-2 0-15,-3 0 0 0,-2-2-128 0,0-2-16 16,-1 2-16-16,-3 0 0 0,1-2-112 0,1 2-32 16,0 0 0-16,0-2 0 0,-1 0-224 0,1 1 176 15,0 0-176-15,0 1 160 0,2-1-32 0,0-1 0 16,-2 4 0-16,1-1 0 0,1-3-128 0,0 1 128 15,0 0-128-15,-2-1 128 0,0 1 0 0,0-2 0 16,-2 0 0-16,1-2 0 0,-1 1-128 0,1 2 160 16,0-1-160-16,0 3 160 0,-1 2-160 0,2 1 0 15,-1 0 144-15,2 1-144 0,0 2 144 0,0 1-144 0,1 0 192 16,2 1-192-16,-1-3 128 0,1 3-128 0,-1 1 0 0,3-1 0 16,3 1 128-16,-1 0-128 0,-2 1 0 0,4 1 0 15,2-1 0-15,3 4 0 0,-4-5 0 0,0 0 0 16,-2 3 0-16,6 2 0 0,0 0 0 0,0 0 0 15,-5-5 0-15,5 5 0 0,-3-4 0 0,3 4 0 16,0 0 0-16,0 0-144 0,0 0 144 0,0 0 0 16,0 0-192-16,0 0 32 0,0 0 16 0,0 0 0 15,0 0 16-15,0 0 0 0,0 0 0 0,0 0 0 16,0 0-64-16,0 0 0 0,0 0 0 0,0 0 0 16,0 0-288-16,0 0-64 0,0 0-16 15,0 0 0-15,0 0-304 0,0 0-64 0,3-5-16 16,-3 5 0-16,0 0-272 0,0 0-48 0,0 0-16 0,0 0 0 15,7-4-1424-15,-7 4-304 0,0 0-48 0,0 0-8224 16</inkml:trace>
  <inkml:trace contextRef="#ctx0" brushRef="#br1" timeOffset="72139.973">20793 10277 19343 0,'-14'3'1728'0,"14"-3"-1392"0,-8 7-336 0,1 0 0 31,1 1-544-31,0 0-176 0,1 1-48 0,-2 1 0 0,2 1 496 0,0 0 80 0,-3-2 32 0,4 0 0 16,-1 1 752-16,0 1 160 0,2 1 16 0,-2 0 16 15,1 0 48-15,-1 1 0 0,-1-2 0 0,3 2 0 16,1-2 176-16,-1 0 32 0,-1 0 16 0,1-2 0 16,3-9-144-16,0 0-16 0,-1 9-16 0,1-9 0 15,0 0-160-15,0 0-16 0,0 0-16 0,0 0 0 16,0 0-64-16,0 0-16 0,0 0 0 0,1-12 0 16,2-2 192-16,1-3 32 0,4-2 16 0,-4-2 0 15,2-4-320-15,-1-2-64 0,2-2-16 0,-1 2 0 0,-2-1-112 16,0 1-16-16,0-4-16 0,2 1 0 0,-2-1-112 15,0-1-32-15,0-3 0 0,1 3 0 0,-2 3-160 16,0 1 160-16,0-1-160 0,-1 2 160 0,1 1-160 0,-2 2 0 16,1 5 0-16,-2-2 0 0,-2 1 128 0,2 2-128 15,1 3 0-15,-1 2 128 0,-1 2-128 0,1-1 0 16,1 1 0-16,0 1 0 0,-1 2 144 0,0 8-144 16,0-7 160-16,0 7-160 0,1-7 128 0,1 0-128 15,-2 7 0-15,2-6 144 0,-2 6-144 0,0 0 128 16,0 0-128-16,0 0 128 0,9-5-128 0,-2 5 0 15,3 1 0-15,3 5-176 0,4 0 176 0,-1 2 0 16,0 0-144-16,1 2 144 0,3 0 0 0,2 1-144 16,-1 0 144-16,4 1 0 0,-2 1 0 0,3-2 0 15,1 0 0-15,-1-1 0 0,0 2 0 0,0-2 0 16,-1 0 0-16,0-2 0 0,0 1 0 0,0 0 0 16,1-3 0-16,-4 0 0 0,-4 0 0 0,-1-1 0 0,-2 0 128 15,0 2-128-15,-2 4 0 0,-2-5 128 0,-11-6-128 0,11 4 0 16,-2 1 144-16,-9-5-144 0,0 0 128 0,0 0-128 15,0 0 128-15,0 0-128 0,0 0 0 0,0 0 128 32,-7 5-448-32,-1-3-80 0,0-2-32 0,-5 2 0 15,2 2-2000-15,4 0-384 0,7-4-96 0,-12 3-11856 0</inkml:trace>
  <inkml:trace contextRef="#ctx0" brushRef="#br1" timeOffset="75131.623">13273 8859 14847 0,'0'0'656'0,"0"0"144"0,0 0-640 0,0 0-160 16,-6-4 0-16,0 0 0 0,1 0 464 0,5 4 64 15,0 0 16-15,-7-3 0 0,0-4-192 0,-1 2-32 16,2-2-16-16,-3 1 0 0,2-3 160 0,-3 2 48 16,1-1 0-16,-1 1 0 0,-1-2 256 0,3 4 64 15,-1-3 16-15,1 2 0 0,-3 2-160 0,-1 1-48 16,3-1 0-16,-1-1 0 0,-1-1-304 0,-1 2-64 16,0 1-16-16,1-1 0 0,-3 2-256 0,2 2 160 15,-1 2-160-15,0 3 128 0,2 0-128 0,-2 2 192 16,1-2-192-16,0 4 192 0,-2 0-32 0,2 0 0 15,-2 0 0-15,-1 1 0 0,0-1 32 0,1 1 0 0,0 1 0 16,-1 0 0-16,0 0 0 0,1-2 0 0,-2 1 0 0,1 2 0 16,-2 6 32-16,1-1 16 0,0 1 0 15,0-2 0-15,-2 0-80 0,3 3-16 0,2 1 0 0,-2 4 0 16,-2-1-144-16,1 1 128 0,1 3-128 0,0 1 128 16,0-1-128-16,2 4 0 0,0 3 0 0,3 1 128 15,-1 0-128-15,2 4 0 0,-1 2 0 0,4 0 128 16,1-1-128-16,1 0 0 0,3 2 144 0,-2-7-144 15,3-4 144-15,0 0-144 0,3-3 192 0,0 1-192 16,2-1 240-16,0-1-64 0,2-4-16 0,0 2 0 16,1 3-160-16,0-1 192 0,-1 1-192 0,1-2 192 15,-1 0-192-15,-1 1 0 0,2-1 0 0,-1 2 0 16,1-2 0-16,0-2 128 0,2-2-128 0,2-1 0 0,-2-1 128 0,2-2-128 16,0-3 128-16,4-1-128 0,1 1 256 0,2-4-16 15,3-1-16-15,0-3 0 0,3-3-224 0,-1-2 144 16,2-2-144-16,1-2 128 0,-3-3-128 0,3-4 0 15,0-2 0-15,0-4 0 0,0-3 128 0,2-1-128 16,1-5 0-16,-2-1 128 0,0-1-128 0,0-3 0 16,5 2 0-16,-3-3 128 0,0-1-128 0,-2-1 0 15,0-1 0-15,-2 0 0 0,-5 1 240 0,-1-2-48 16,-4-2 0-16,0-1 0 0,-1-4 192 0,-3-4 48 16,-3-8 0-16,-2 5 0 0,0 0 112 0,-3 3 32 15,-2 3 0-15,-1 5 0 0,-2 4-176 0,0 3-16 16,1 3-16-16,-1 0 0 0,-2 1-224 0,1 4-144 15,-3-1 192-15,0 5-192 0,0 4 0 0,-4 1 0 16,-2-1-192-16,0 7 48 16,-3 6-1424-16,-1-2-288 0,0 1-48 0,-1 2-8560 0,-5 2-1712 15</inkml:trace>
  <inkml:trace contextRef="#ctx0" brushRef="#br1" timeOffset="75695.294">12799 8318 23903 0,'-4'-11'1056'0,"4"11"224"0,0 0-1024 0,-1-7-256 0,-4-1 0 0,5 8 0 16,0 0 144-16,0 0-16 0,0 0 0 0,0 0 0 15,0 0-128-15,0 12-176 0,0 3 48 0,1 2 0 16,0 2 304-16,2 3 64 0,-2 2 16 0,0 2 0 16,-1 3 64-16,0-1 0 0,0 3 16 0,2 1 0 15,0 5-144-15,0-2-48 0,1-4 0 0,-1-1 0 16,-2-1-144-16,0-3 0 0,-1-2 144 0,1-1-144 0,0-5 0 16,1-3-128-16,1-2 0 0,0-1 0 15,-1-4-592-15,-1-8-112 0,0 0-32 0,0 0-9952 16</inkml:trace>
  <inkml:trace contextRef="#ctx0" brushRef="#br1" timeOffset="75933.813">12516 8557 23039 0,'0'0'2048'0,"0"0"-1648"15,0 0-400-15,0 0 0 0,0 0 2368 0,8-1 400 16,3 1 80-16,3-1 16 0,2-1-2272 0,4-2-448 0,3 1-144 0,2 1 0 16,7 0 128-16,4-2-128 0,-3-2 128 0,3 2-128 15,3 0 0-15,-4 0 0 0,-2-2 0 0,-1-1 0 16,-1 0 0-16,-3 0-176 0,0 2 16 0,-3 0 0 31,-2 0-688-31,0-1-144 0,1 0-32 0,-6 0 0 16,-5 2-2000-16,3-1-416 0,3-2-80 0,-2-2 0 0</inkml:trace>
  <inkml:trace contextRef="#ctx0" brushRef="#br1" timeOffset="76199.78">13399 8124 32943 0,'0'0'1456'0,"0"0"304"0,0 0-1408 0,-7 9-352 16,4 7 0-16,0 5 0 0,1 2 160 0,1 3-32 15,-1 3-128-15,-2 4 192 0,0 1-32 0,0 3-16 16,1-3 0-16,-3 2 0 0,3-1-144 0,-2 2 0 16,1-2 0-16,0-2 0 15,-1 3-1168-15,3-4-320 0,-2-2-64 0,1-1-11952 16</inkml:trace>
  <inkml:trace contextRef="#ctx0" brushRef="#br1" timeOffset="80641.254">15300 8009 911 0,'0'0'0'0,"-9"-1"0"16,-1 0 0-16,0 1 0 0,-1 0 2624 0,1-2 432 0,0 1 80 15,0 4 32-15,0-2-2320 0,1 1-464 0,1-2-80 16,-1 1-32-16,1 0 48 0,8-1 0 0,0 0 0 0,0 0 0 15,-8 5 320-15,8-5 80 0,0 0 16 0,0 0 0 16,0 0-208-16,0 0-32 0,0 0-16 0,0 0 0 16,9 5-80-16,1-1-16 0,1-2 0 0,1 1 0 15,4 2 96-15,2-3 16 0,0-2 0 0,5 0 0 16,2 2 144-16,4 1 48 0,3 2 0 0,3-3 0 16,1-2-192-16,3 1-48 0,1 0 0 0,-1 1 0 15,1-2-144-15,0 0-48 0,3 0 0 0,3 1 0 16,3-1 0-16,0 0 0 0,3 0 0 0,-1-3 0 15,0 0 32-15,2-1 0 0,-2 2 0 0,1 0 0 16,3-1-80-16,4 1-16 0,-2-2 0 0,0 1 0 16,-1 0-192-16,-3-1 128 0,-3-1-128 0,0 2 0 15,-1 0 128-15,-1 3-128 0,0-1 0 0,2-1 0 0,-2 1 0 16,0-2 128-16,-3 3-128 0,-2-1 0 0,-3-1 0 0,0 1 128 16,2-1-128-16,1 2 0 0,-3-2 144 0,3 1-144 15,-2 1 128-15,0-1-128 0,-1 0 160 0,0 0-160 16,-6 1 192-16,-1-3-192 0,-2 2 224 0,0 1-64 15,-2 0-16-15,1 0 0 0,1-3-144 0,0 1 192 16,-3 1-192-16,3 0 192 0,1-1-192 0,-1 1 160 16,-4 0-160-16,2 0 160 0,-1-1-160 0,-1 0 192 15,-2-2-192-15,-1 2 192 0,-2 1-64 0,0 1 0 16,0 0 0-16,0 0 0 0,-2-1 32 0,2-1 0 16,1 2 0-16,0-1 0 0,0 1-32 0,0-2 0 15,-1-1 0-15,-1 1 0 0,-2 1 0 0,2 0-128 16,0-1 192-16,-1 0-64 0,-1-1 80 0,-2 3 16 0,-1 0 0 15,1 0 0-15,-1 0-224 0,1-2 0 0,-2 0 0 16,1 0 0-16,-2 1 0 0,0 0 0 0,0 1 0 16,-2-2 0-16,1 1 128 0,1 0-128 0,-1 0 0 0,1 0 144 15,-1 1-144-15,1 0 0 0,-2 1 0 0,1 0 0 16,2-1 128-16,-2-1-128 0,-2 0 0 0,3 1 128 16,0 2-128-16,2 0 0 0,0-2 0 0,1 3 128 15,-1-1-128-15,1 0 0 0,-1 1 0 0,-1-3 0 16,-1 1 128-16,-1 2-128 0,-2 0 128 0,-1 0-128 15,1-4 128-15,-2 1-128 0,-1 1 0 0,-8-1 128 16,7 1-128-16,-7-1 0 0,0 0 0 0,0 0 0 16,0 0 0-16,0 0 0 0,0 0 0 0,0 0 0 15,0 0-1872-15,0 0-368 16,0 0-64-16,-7 5 0 0</inkml:trace>
  <inkml:trace contextRef="#ctx0" brushRef="#br1" timeOffset="81284.717">16971 8073 1839 0,'0'0'160'0,"6"-6"-160"0,-1 1 0 0,2 1 0 16,-7 4 2304-16,9-4 448 0,0 0 64 0,-3-2 32 16,1 0-1872-16,-2-2-368 0,-5 8-80 0,8-8-16 15,-4 0 96-15,-4 8 16 0,0 0 0 0,0 0 0 16,0 0 192-16,6-7 32 0,-3 1 16 0,-3 6 0 0,0 0-224 0,0 0-32 16,0 0-16-16,0 0 0 0,0 0-288 0,-6 7-64 15,0 1-16-15,-2 2 0 0,2-2 0 0,-1 3 0 16,-1 2 0-16,4 2 0 0,-3 3 32 0,1 1 16 15,-1 0 0-15,1 5 0 0,-1 2 144 0,-1 1 32 16,1 1 0-16,-1 1 0 0,0-1-64 0,1 0 0 16,-1 2 0-16,-1 0 0 0,0-2-112 0,0 1-16 15,-3 0-16-15,2-2 0 0,2-2-112 0,0-3 0 16,1-3-128-16,4-1 192 0,-2-1 80 0,1-2 16 16,0-3 0-16,2-1 0 0,-4 0 160 0,3 0 16 15,1 1 16-15,-1-3 0 0,3-9-224 0,-1 11-64 16,-3 0 0-16,2-2 0 0,1 1-192 0,0-2 144 15,1-8-144-15,-2 9 128 0,2-9-128 0,0 9 0 16,0-9 144-16,-2 5-144 0,2-5 0 0,0 0-128 0,0 0 0 16,0 0 0-1,0 0-320-15,0 0-48 0,0 0-16 0,0 0 0 16,0 0-320-16,0 0-64 0,-4-6 0 0,-2 0-16 16,6 6-272-16,-3-8-48 0,2 1-16 0,-1-2 0 15,-2 0-256-15,-1 2-48 0,1 2-16 0</inkml:trace>
  <inkml:trace contextRef="#ctx0" brushRef="#br1" timeOffset="81655.612">16633 8491 21183 0,'0'0'1888'0,"0"0"-1504"0,0 0-384 0,0 0 0 0,0 0 272 0,0 0-16 15,0 0 0-15,0 0 0 0,0 0-112 0,0 0-16 16,0 13-128-16,0 0 192 0,0 2 0 0,-2 2-16 16,1 2 0-16,-2 2 0 0,0 5-48 0,1-2 0 15,0 0 0-15,1 1 0 0,1 0 0 0,1-1 0 16,2-1 0-16,1-1 0 0,2-3 48 0,-2-2 0 16,3-1 0-16,-1-4 0 0,1-2 272 0,0 0 48 15,2 0 16-15,1-3 0 0,1-3 112 0,-1 1 16 16,1 0 16-16,3-2 0 0,2-3-16 0,0 1-16 15,1-1 0-15,1-3 0 0,3-5-64 0,1 1-16 16,1-1 0-16,-3-1 0 0,-1-1-160 0,-1 1-16 16,-3-2-16-16,0 0 0 0,1 5-144 0,-1-3-16 0,-1-3-16 15,-1 3 0-15,-1 2-176 0,-4 2 0 0,2-1 0 16,-1 2 0 0,-2 0-992-16,-7 4-224 0,0 0-64 0,6-7-12992 0</inkml:trace>
  <inkml:trace contextRef="#ctx0" brushRef="#br1" timeOffset="82647.447">18247 8075 12431 0,'0'0'544'0,"0"0"128"0,0 0-544 0,0 0-128 16,0 0 0-16,9-2 0 0,-9 2 0 0,0 0 0 15,0 0 0-15,0 0 128 0,0 0-128 0,0 0 128 16,0 0-128-16,0 0 128 0,0 0-128 0,0 0 0 15,0 0 0-15,0 0 0 0,0 0 352 0,0 0 32 16,0 0 16-16,0 0 0 0,-5 8 320 0,5-8 64 16,0 0 16-16,-5 10 0 0,1 1-192 0,-1-3-32 15,1 1-16-15,1 1 0 0,1 1-112 0,-1 1 0 0,1 1-16 0,-3 4 0 16,-1 2 16-16,0 4 0 0,-2-2 0 0,0 2 0 16,-1-1-64-16,1 2-16 0,-1 0 0 15,-2-1 0-15,-5 5-96 0,1-2-16 0,0 2 0 0,0-2 0 16,0-1-64-16,1 4 0 0,-1 1-16 0,3-2 0 15,1-1-48-15,1-1 0 0,3-2 0 0,-2-1 0 16,3-1 80-16,1-2 16 0,-2 2 0 0,4-2 0 16,1-6 80-16,-2 2 16 0,2-1 0 0,1 0 0 15,0 0-128-15,0-2 0 0,-1 0-16 0,-1 0 0 16,3-3-176-16,-1-1 0 0,0-1 144 0,-1-1-144 16,2-7 0-16,-2 8 0 0,1-1 0 0,1-7 128 15,0 0-128-15,0 0 144 0,0 0-144 0,0 0 160 0,0 0-160 16,0 0 192-16,0 0-192 0,0 0 192 0,0 0-192 0,0 0 0 15,0 0-160-15,-5-8 160 16,5 8-768-16,-3-8-48 0,3 8-16 0,0-14-11136 16</inkml:trace>
  <inkml:trace contextRef="#ctx0" brushRef="#br1" timeOffset="82987.054">17736 8602 28383 0,'0'0'1264'0,"0"0"256"0,0 0-1216 0,-2 10-304 0,1 1 0 0,-1 3 0 15,1 3 0-15,1-1-224 0,0 2 32 0,3-3 16 16,1 2 176-16,4-1 0 0,-2 2 0 0,3-3 0 15,-2 1 0-15,1 0-128 0,0 0 128 0,1-3-128 16,-1 0 128-16,2-1 0 0,-1 0 0 0,2-1-128 16,0 0 128-16,3-3 0 0,-1 0 0 0,-1-4 0 15,2 0 272-15,2 0-16 0,0-1 0 0,4-3 0 16,-1-3 256-16,2-2 64 0,1-1 0 0,0-2 0 16,4-4 64-16,4-2 32 0,0-5 0 0,1 1 0 15,-1 2 32-15,-3-4 0 0,1-3 0 0,-3 1 0 0,-4-1-192 16,-1 2-16-16,-1 0-16 0,-6 4 0 0,-2 2-320 15,-1-3-160-15,-3 2 160 0,0 4-160 0,-4 3-144 16,1 0-128-16,-4 3-32 0,0 0-10624 16,0 6-2128-16</inkml:trace>
  <inkml:trace contextRef="#ctx0" brushRef="#br1" timeOffset="85279.159">18364 10262 11055 0,'0'0'976'0,"0"0"-784"16,0 0-192-16,0 0 0 0,0 0 1088 0,0 0 192 16,0 0 16-16,0 0 16 0,0 0-992 0,0 0-320 0,0 0 160 15,8-1-160-15,0-3 176 0,0-4-48 0,1 0-128 0,0-1 192 16,-2-2 160-16,1 0 32 0,0 1 0 0,1-2 0 15,-1-1 240-15,2 0 48 0,-2 1 16 0,1 2 0 16,0-1-240-16,-1-1-64 0,-1-1 0 0,0 3 0 16,1 2-192-16,1 0-32 0,-1 2-16 0,-3 0 0 15,-5 6-144-15,0 0 0 0,9 0 0 0,-9 0 128 16,0 0-128-16,7 11 0 0,-3 5 0 0,-2-1 0 16,-4 0 0-16,0 4 0 0,1 0 0 0,1 2 0 15,-4 1 0-15,0 0 128 0,1 0-128 0,0-1 128 16,0-3-128-16,3 3 0 0,-1 0 0 0,1-2-176 15,0-3 176-15,1 0 0 0,2-1 0 0,0-2 0 16,0-3 0-16,3-1 0 0,-3 1 0 0,3-1 0 16,-6-9-576-16,7 7-48 0,-7-7 0 15</inkml:trace>
  <inkml:trace contextRef="#ctx0" brushRef="#br1" timeOffset="85523.447">18422 10336 14735 0,'0'0'1312'15,"0"0"-1056"-15,-6 11-256 0,1 1 0 0,4 3 2336 0,-3 3 416 0,2 1 64 0,-1 0 32 16,0-1-2192-16,1 2-432 0,-4 3-96 15,3-2 0-15,-1-1-128 0,1-1 0 16,-1 0 0-16,1 0 0 0,-2 1 0 0,2-1 0 0,-2 0 0 0,0 2 0 16,0-2 0-16,0 0 128 0,2 2-128 0,1-2 0 15,-2-2 0-15,2 1 0 0,-3 3 0 0,1 0-192 32,1-2-256-32,2-2-48 0,0-1-16 0,0-1-6656 0,1 1-1344 0</inkml:trace>
  <inkml:trace contextRef="#ctx0" brushRef="#br1" timeOffset="85911.962">17979 11269 27519 0,'0'0'1216'0,"0"0"256"0,0 0-1168 0,0 0-304 16,0 0 0-16,-3 8 0 0,-1 6 0 0,1-1-144 16,1 1 16-16,0 1 0 0,1 1 128 0,-1 3 0 15,2 1 0-15,-1 1 0 0,-2 1 0 0,1 1 0 16,-1 2 0-16,-1-2 0 0,2 3 0 0,-5 1 0 0,0-3 0 0,-1 0 0 15,0 0 0-15,2 4 0 0,-2 0 0 0,1-1 0 16,0-5 160-16,1-3-32 0,-1 0-128 0,1-2 192 16,-2-1-192-16,3-2 0 0,2-3 0 0,-2-1 0 15,2 0-224-15,0-3 64 0,3-7 16 0,0 0-7904 16,0 0-1568-16</inkml:trace>
  <inkml:trace contextRef="#ctx0" brushRef="#br1" timeOffset="86184.628">17565 11602 30399 0,'-5'-12'2704'0,"5"12"-2160"0,0 0-544 0,0 0 0 0,6-6 528 0,3 3 0 15,-9 3 0-15,12 0 0 0,2-3-528 0,1 2 0 16,1-1 0-16,4 2-144 0,0 2 144 0,6 0 0 15,2 0 0-15,2 0 0 0,0 0 0 0,0 1 0 16,0-2 0-16,-2 1 0 0,0-1 0 0,1 1 0 16,-3 0 0-16,1 2 0 0,0-1 0 0,1-1 0 15,-1-3 0-15,0 1 0 0,1 1-320 0,-1 1-16 16,-2 3-16-16,-1-3-8928 16,-1-3-1776-16</inkml:trace>
  <inkml:trace contextRef="#ctx0" brushRef="#br1" timeOffset="86450.984">18705 11153 32879 0,'-7'-8'1456'0,"7"8"304"0,0 0-1408 0,0 0-352 0,0 0 0 0,5 11 0 15,-3 1-144-15,-2 5-112 0,0 4 0 0,-2 3-16 16,-3 2 272-16,0 2 128 0,-4 1-128 0,2 4 192 16,4 2-64-16,-3 0 0 0,-2-1-128 0,-1 0 192 15,1-1 48-15,0 3 0 0,1-3 0 0,-2 0 0 16,1 0-240-16,-1 0 176 0,-1 0-176 0,0-2 160 0,-2-2-160 16,2-1-224-16,1 0 48 0,-2-2 16 15,1-1-224-15,0-2-32 0,0-2-16 0,3-1-9168 16,-3 2-1856-16</inkml:trace>
  <inkml:trace contextRef="#ctx0" brushRef="#br1" timeOffset="87234.54">15451 12587 14735 0,'-10'-8'1312'0,"-1"0"-1056"0,6 2-256 0,-3 0 0 16,1-2 2800-16,0 4 496 0,-2 2 96 0,-4 3 32 15,-3 1-2704-15,0 3-528 0,-2 2-192 0,-4 0 0 16,1-2 0-16,3 3 0 0,-3-1-192 0,2 3 48 16,0 4 144-16,2 0 0 0,-1 0 0 0,-1-1 0 15,2-3 0-15,0 1 0 0,0-3 0 0,1 2 0 16,3 1 0-16,4 1 0 0,1-2 0 0,2 1 0 15,1-2 0-15,2-1-128 0,4 1 128 0,4 2 0 16,-1 0 0-16,5 2 0 0,1 3 0 0,1-4 176 16,2-1-32-16,-2 1 0 0,0 1 0 0,1 2 0 15,1-2-144-15,-3 2 0 0,0-2 0 0,0 3 128 16,-4-2-128-16,-2-1 0 0,-3-2 0 0,-1 0 0 16,-1 1 128-16,-1-1-128 0,-3-4 0 0,-1-2 128 15,-4-1 176-15,-1-1 16 0,-2 0 16 0,-3-2 0 0,-1-2 224 0,-2-2 32 16,-1-4 16-16,-1 2 0 0,0 4-608 0,4-5 0 15,1-2 0-15,1-1 0 16,0 1-2112-16,4-2-320 0</inkml:trace>
  <inkml:trace contextRef="#ctx0" brushRef="#br1" timeOffset="87461.295">15876 12596 28559 0,'0'0'2544'0,"0"0"-2032"0,-8 2-512 0,8-2 0 15,-3 15 1152-15,1 1 128 16,-1 2 16-16,1 2 16 0,-2 1-1104 0,-1 2-208 0,1 1 0 0,1-1 0 16,-5-3-256-16,1 1 64 0,1-2 16 0,-2 0 0 31,-2-1-560-31,2-1-112 0,0 1-32 0,1 0 0 15,-3-2-1360-15,4-2-256 0,-2-3-64 0,3 1-4560 0,2 2-912 0</inkml:trace>
  <inkml:trace contextRef="#ctx0" brushRef="#br1" timeOffset="87832.842">16176 12718 33167 0,'-7'6'2944'0,"2"5"-2352"16,-1 1-464-16,4 3-128 0,1 2 752 0,0 0 128 15,0 1 16-15,-3 0 16 0,-2-3-784 0,2 2-128 16,0-2 0-16,-1-2 0 0,-1-7-432 0,6-6 48 16,0 0 0-16,0 0 0 0,0 0 160 0,0 0 32 15,-6-4 16-15,6 4 0 0,0 0 176 0,0-7 0 16,2-3 0-16,1-1 0 0,3-4 0 0,3 1 0 15,0 3 0-15,4-2-128 0,1-2 128 0,1 0 0 16,1 0 0-16,1 5 0 0,2 3 0 0,1 2 0 16,-2-3 0-16,0 5-128 0,-1 4 128 0,-1 4 0 0,1 3 0 15,-5 1 0-15,-4 1 128 0,-2 3-128 0,-1 4 160 0,0-1-160 16,-3 1 0-16,-3-1 0 0,-5 1 0 0,2 1 0 16,-1 0 0-16,-2-3-288 0,-2-2 64 0,1 2 16 31,3 1-1424-31,3-1-288 0,1-7-48 0,1 1-6784 0,0-9-1360 0</inkml:trace>
  <inkml:trace contextRef="#ctx0" brushRef="#br1" timeOffset="88104.372">17049 12579 30399 0,'-11'-16'2704'0,"6"10"-2160"15,-4 0-544-15,3 5 0 0,-3 4 1536 0,-1 2 192 16,-2-3 32-16,-5 10 16 0,-5 9-1600 0,-1 2-320 16,-4 0-64-16,0-2-16 0,1-3-32 0,2 4-16 15,2 1 0-15,1-1 0 0,1-2 96 0,3-3 32 16,2-1 0-16,5 0 0 0,5 4-144 0,2-6-32 16,0-3 0-16,3 0 0 15,2 2-112-15,1-2-16 0,0 1-16 0,5-4 0 16,3-3-384-16,2 0-80 0,1 2-16 0,1-2 0 15,2-5-2048-15,1-1-400 0</inkml:trace>
  <inkml:trace contextRef="#ctx0" brushRef="#br1" timeOffset="88445.719">17157 12721 29487 0,'0'0'2624'0,"0"0"-2112"0,0 0-512 0,5 6 0 16,1 0 816-16,3 0 48 0,3 1 16 0,-3 1 0 15,1-4-752-15,2-2-128 0,-2-3 0 0,4 0 0 16,4 2-224-16,2-2 32 0,-3 0 16 0,3-2 0 16,0-2 176-16,1 2-128 0,-2 1 128 0,0-5-128 15,0-2 128-15,-2-1 0 0,-3-2 0 0,-1 2 0 0,-1 2 192 0,-2-2-48 16,-4-2 0-16,1 5 0 0,-7 7 64 0,0 0 16 15,0-8 0-15,-4 2 0 0,-4 0 0 0,-2 4 0 16,-3 3 0-16,-5 0 0 0,-3-2 112 0,-2 5 32 16,-2 9 0-16,-4 1 0 0,0 1-112 0,3 2-32 15,7-2 0-15,1 3 0 0,0-1-16 0,4 0 0 16,4-2 0-16,4 1 0 0,-1 0-208 0,5 1 128 16,3-1-128-16,2-2 0 0,3-5 0 0,2 2 0 15,1 0-128-15,3-2 128 16,3-1-592-16,1-4-16 0,5-3 0 0,4 3 0 15,6 1-2304-15,-1-4-464 0</inkml:trace>
  <inkml:trace contextRef="#ctx0" brushRef="#br1" timeOffset="88880.615">18995 12442 33343 0,'-11'-5'1472'0,"11"5"320"0,-6-7-1440 0,-1 5-352 0,-2 1 0 0,-1 0 0 15,-5 0 0-15,-1 1-240 0,-6 2 48 0,-2 0 0 16,-2-1 0-16,-4 2 0 0,1 2 0 0,-2 3 0 0,-1 1 192 0,3 5-176 15,5 0 176-15,-2 0-160 0,-1-2 160 0,3-1 0 16,3 3 0-16,5 0 0 0,3 3 0 0,5-1-128 16,5-5 128-16,4 3 0 0,2 5 0 0,6 0 144 15,1-4 0-15,4 1 0 0,2 2 256 0,1 3 48 16,1-1 16-16,0-3 0 0,-1-2-256 0,-1-1-48 16,-1 0-16-16,-1-1 0 0,-4-2-144 0,-1 0 128 15,-3-1-128-15,-3-1 128 0,0 1 64 0,-6-1 16 16,3-9 0-16,-8 9 0 0,-4-3 224 0,-5 2 32 15,-5 0 16-15,-4-3 0 0,-1-2-480 0,-1 1-128 16,-3-1-16-16,-2 1-10720 16,-3 3-2128-16</inkml:trace>
  <inkml:trace contextRef="#ctx0" brushRef="#br1" timeOffset="89454.261">14585 13705 26719 0,'-35'-4'1184'0,"14"0"240"0,-1 3-1136 0,1 1-288 16,3 1 0-16,0 4 0 0,-1 4 1616 0,0 0 272 0,-2 2 48 15,1 3 16-15,-2 0-1760 0,2 1-336 0,3 1-80 16,0 1-16-16,3 2 96 0,2 0 16 0,4 1 0 0,4-1 0 15,0 4 128-15,4-2-160 0,4-3 160 0,3 0-160 16,1-6-96-16,3-1 0 0,2-1-16 0,1-5 0 16,2-6 272-16,0-1 0 0,2-2 176 0,3 0-176 15,2-4 688-15,-3-2 16 0,0-3 16 0,-2-1 0 16,1 1 48-16,-3-5 16 0,0-2 0 0,-1 3 0 16,0 1-144-16,-6 0-48 0,0-2 0 0,-3 2 0 15,-1 0-400-15,-3 2-192 0,1-1 160 0,-1 1-160 16,-2 3-160-16,0 2-128 0,-1-1-32 0,1 1 0 15,0 9-1424-15,0 0-304 16,0 0-48-16,6-5-12752 0</inkml:trace>
  <inkml:trace contextRef="#ctx0" brushRef="#br1" timeOffset="89786.474">15058 13606 24879 0,'-12'2'2208'0,"12"-2"-1760"16,-5 11-448-16,3 1 0 0,1 4 2688 0,1 1 448 16,-2 4 80-16,-1 1 32 0,0 2-2672 0,-2 0-576 15,1-1 0-15,-1-1 0 0,1-3-192 0,0-2 192 16,-5-5-160-16,2-2 160 0,2 0-192 0,-1-4 48 16,2-1 16-16,4-5 0 0,0 0 128 0,0 0 224 0,0 0-48 0,-8-6-16 15,1-2 272-15,7-3 48 0,3-2 16 0,1-2 0 16,2-1-64-16,0 0-16 0,5 1 0 0,3-1 0 15,-2 0-112-15,3 0-32 0,2 4 0 0,2 0 0 16,-1 0-272-16,2 0 0 0,0 3 0 0,1 3 0 16,-1 2 0-16,1 2 0 0,1-1-128 0,0 2 128 15,0 1-320-15,-3 1 48 0,0 1 0 0,-1 0 0 16,1 3-2544 0,-1-1-512-16,-3 2-112 0,3-1-16 0</inkml:trace>
  <inkml:trace contextRef="#ctx0" brushRef="#br1" timeOffset="89984.842">15690 13528 23039 0,'2'-21'1024'0,"0"13"192"0,-2 8-960 0,0 0-256 16,9 4 0-16,-5 2 0 0,1 4 1328 0,-3 2 208 16,-3-1 64-16,-1 5 0 0,-3 1-608 0,1 3-112 15,-4-1-32-15,2 1 0 0,-4 3-96 0,1 1-32 16,-1 1 0-16,-1 0 0 0,-2 0-448 0,-1 0-80 15,-2-1-32-15,2-1 0 0,2-3-416 0,-3 0-96 16,2-1-16-16,3-4 0 16,3-3-480-16,0-3-112 0,-1-4 0 0,8-5-8448 15,-1 8-1664-15</inkml:trace>
  <inkml:trace contextRef="#ctx0" brushRef="#br1" timeOffset="90417.672">15836 13713 38463 0,'0'0'1712'0,"0"0"336"0,0 0-1632 0,12 4-416 0,3 1 0 0,1-1 0 15,1-2-256-15,1-1-144 0,2-2-32 0,-1-2 0 16,2-2-112-16,1 1-32 0,-3-5 0 15,0 3 0-15,-1-4 32 0,-3 0 0 0,-1-3 0 0,0 3 0 16,-2-1 32-16,-2 1 16 0,-3-1 0 0,0 1 0 0,-2 3 352 16,-3 0 144-16,-2-2-128 0,-2 3 128 0,2 6 0 0,-7 0 128 15,-1 7 0-15,-4 0 0 0,-1-2 112 0,-2 6 16 16,0-1 16-16,-1 3 0 0,-3 4 48 0,1 0 0 16,-3 2 0-16,3 0 0 0,1 0 16 0,3-2 16 15,2 2 0-15,2-3 0 0,2-2-96 0,4 0-32 16,3-2 0-16,1 2 0 0,1-3-224 0,2 0 144 15,1-1-144-15,5-2 128 0,2-3-128 0,2 0 0 16,-2-2 0-16,5-1 0 0,4 0-448 0,-1 2 48 16,3 0 0-16,3-4 0 15,0-2-2416-15,1-2-496 0,13 0-80 0,-5 0-32 0</inkml:trace>
  <inkml:trace contextRef="#ctx0" brushRef="#br1" timeOffset="90835.8">16541 13615 38703 0,'0'0'3440'0,"-7"6"-2752"0,1 7-560 0,2 0-128 16,-3 4 0-16,0 2 0 0,0 0 0 0,-1 2 0 16,-1 0 0-16,0-1 0 0,1 0-176 0,0 0 176 15,-3-2-224-15,1-2 32 0,1-3 16 0,-2-1 0 16,1-1-80-16,3-1 0 0,0-3-16 0,7-7 0 15,0 0 272-15,0 0 0 0,0 0 0 0,0 0 144 16,0 0-16-16,7-11 0 0,1-1 0 0,3-2 0 16,3-3-128-16,0-1 0 0,0 0 0 0,2 1 128 0,-1 2 16 0,0-1 0 15,0 0 0-15,0 2 0 0,-1 2-144 0,3 2 160 16,1 2-160-16,-1 1 160 0,-1 1-160 0,-1 1 0 16,0 3 0-16,1 2 0 0,-1 1 0 15,-1 4 0-15,0-1 0 0,0 7 128 0,-1-1-128 0,-3 2 0 16,-1-2 0-16,-4 2 0 0,0 1-336 0,-1 2 0 15,-2-1 0-15,1-1 0 16,-3 1-432-16,1 0-64 0,3-1-32 0,-2-1 0 16,-3-2-272-16,1-10-48 0,5 10-16 0,0-2 0 15,-5-8-384-15,11 5-80 0,3-4 0 0</inkml:trace>
  <inkml:trace contextRef="#ctx0" brushRef="#br1" timeOffset="91041.764">17414 13267 20271 0,'-5'-14'1792'0,"4"8"-1424"0,0 2-368 0,1 4 0 0,0 0 2768 0,0 0 496 0,0 0 80 0,0 0 32 15,0 0-2688-15,-7 7-544 0,0-2-144 0,-2 7 0 16,0 4 448-16,-3 1 16 0,0 4 16 0,-1 3 0 0,-2 5-208 0,1 0-32 16,2 1-16-16,-2 1 0 0,0 2-32 0,1 2 0 15,1 3 0-15,-2-2 0 0,-2-3-192 0,2-1 0 16,2-1 0-16,0-5 0 16,2-3-624-16,2-1-160 0,2 0-48 0,4-4 0 15,2-5-1408-15,2-2-272 0,-2-11-64 0</inkml:trace>
  <inkml:trace contextRef="#ctx0" brushRef="#br1" timeOffset="91272.443">17046 13565 40543 0,'0'0'3600'0,"0"0"-2880"0,10-8-576 0,2 3-144 31,1 4-304-31,4 2-80 0,-1 1-32 0,2 1 0 0,1-2 208 0,3 0 32 0,0-1 16 0,3 2 0 16,0-1-80-16,2-1-16 0,-1-1 0 0,3 3 0 31,-3 3-224-31,2-1-48 0,-2 1-16 0,-1 0 0 16,-1-2-1584-16,2-1-320 0,-4 1-64 0</inkml:trace>
  <inkml:trace contextRef="#ctx0" brushRef="#br1" timeOffset="91632.139">17744 13652 21183 0,'6'-4'1888'0,"6"-1"-1504"15,5 2-384-15,5 0 0 0,2 2 3712 0,-1-1 656 16,-1-1 144-16,-3 0 32 16,-2-1-4032-16,0-2-816 0,-2-2-144 0,-2 0-48 15,-2-3 48-15,-2 1 0 0,-2-1 0 0,-4 2 0 0,-3 0 256 0,-3 3 48 16,-3-1 16-16,-4 4 0 0,-3 3 128 0,-3 2 0 16,-5 0 128-16,-3 4-128 0,-3 2 192 0,1 3-48 15,-1 3 0-15,0 0 0 0,-2 1 48 0,6 3 16 16,2-1 0-16,3 1 0 0,1-3-208 0,6 0 0 15,6-3 128-15,1 1-128 0,2-1 0 0,0-1 128 16,4-2-128-16,1 0 0 0,5 0 0 0,3-1-192 0,3 0 16 16,4-1 0-1,3-2-400-15,3-2-64 0,4-1-32 0,1-1 0 16,3-1-2208-16,0-1-432 0,0-1-80 0</inkml:trace>
  <inkml:trace contextRef="#ctx0" brushRef="#br1" timeOffset="92163.967">18805 13546 32255 0,'0'0'2864'0,"0"0"-2288"0,-8-3-576 0,0 2 0 0,0 1 176 16,-3-1-176-16,-1 1 160 0,-4 0-160 0,-2 2 0 0,-3 1 0 15,-6 0 0-15,1 0 0 0,-2 0 0 0,1 3 0 16,-4-2 0-16,-2 2 0 0,1 0 224 0,1 3 48 15,3 0 16-15,-2 2 0 0,0-1 96 0,1 4 32 16,-2 4 0-16,3 1 0 0,3-1-416 0,2 3 128 16,3 0-128-16,6-1 0 0,3-3 0 0,7 1 0 15,1-3 0-15,6-1 0 0,1-2 0 0,6 0 128 16,0-3-128-16,5 1 0 0,2-3 144 0,2 1-144 16,-1-1 160-16,2-5-160 0,0-4 176 0,2 0-176 15,1-1 192-15,0-1-192 0,1-1 256 0,2-1-64 16,3-4-16-16,0 1 0 0,-3 0-16 0,2-1 0 0,1-1 0 15,3-3 0-15,2-1 32 0,1-5 0 16,-3 0 0-16,1-4 0 0,1-5-192 0,-1-6 160 0,0-5-160 0,-1-2 160 16,-2-4-336-16,0-1-64 0,-1-5-16 0,0 3 0 31,-1 3-128-31,-5 2-16 0,-1-2-16 0,-5 7 0 0,-2 6 416 0,-2 6 0 0,-4 7 0 0,-1 3 0 16,-2 3 336-16,-2 4 0 0,-4 10 0 0,0 0 0 15,0 0-64-15,0 0-16 0,-9-1 0 0,-2 9 0 16,-3 8-256-16,-2 5 0 0,-5 4 128 0,-2 6-128 15,-3 3 0-15,-3 6 0 0,-2-1 0 0,-2 9-144 16,-2 2 144-16,-1 6 0 0,1 3-144 0,-1-2 144 16,4-1 0-16,6-5 0 0,0-3 0 0,7-6 0 15,2-5 0-15,3-2 0 0,5-4 0 0,2-1 0 16,0-4-256-16,3-1 32 0,3-1 0 0,3-6 0 16,3-3-2896-16,1-4-576 0,8-1-112 0,2-4-32 15</inkml:trace>
  <inkml:trace contextRef="#ctx0" brushRef="#br1" timeOffset="92731.069">19664 13586 28559 0,'-2'-18'1264'0,"0"9"272"0,1 3-1232 0,1 6-304 0,0 0 0 0,0 0 0 16,0 0 208-16,0 0-16 0,0 0 0 0,0 0 0 16,-3 10-64-16,-1 4 0 0,-1 4-128 0,-4 1 192 0,-1 2 192 0,0 3 16 15,-5 3 16-15,-1 3 0 0,0-1-176 0,-3 4-48 16,4-1 0-16,4 1 0 0,1-5-192 0,3-3-160 15,0-3 32-15,6-3 0 0,6-5 128 0,0-1 0 16,2-7 0-16,4-4-128 0,3-2 736 0,4-3 160 16,6-2 16-16,1-6 16 0,3-7 112 0,0-2 32 15,1-2 0-15,-3-2 0 0,-1 1-480 0,0-1-80 16,-3-1-32-16,2 2 0 0,-4-1-224 0,2 1-128 16,1-1 160-16,-1 0-160 0,0-3-128 0,-4 5-128 15,-2 2-32-15,0 5 0 16,-2 1-240-16,0 3-48 0,-3 0-16 0,-1 5 0 15,0 4-336-15,-5 0-64 0,0-4-16 0,-5 6-13968 0</inkml:trace>
  <inkml:trace contextRef="#ctx0" brushRef="#br1" timeOffset="93232.743">20352 13650 32255 0,'-13'13'1424'0,"5"3"304"0,1 7-1392 0,0 4-336 0,-1 4 0 0,-2 5 0 15,-5 4 416-15,-5 4 16 0,-3 1 0 0,-4 2 0 16,-2 1-432-16,-2-3 0 0,-1-2 0 0,-2-2 0 16,-3-3-384-16,2-2-48 0,3-1-16 0,5-4 0 15,2-6 240-15,5-6 32 0,4-1 16 0,4-3 0 0,4-5 384 16,3-4 80-16,5-6 16 0,0 0 0 0,-1 7 320 0,1-7 64 15,0 0 0-15,10-10 16 0,0-1-256 0,3-3-48 16,1-1-16-16,2-6 0 0,0-1-112 0,3-4-32 16,2 2 0-16,-2-1 0 0,5-3 0 0,1-2 0 15,1-4 0-15,3-3 0 0,-3-1-256 0,3-6 160 16,1-6-160-16,0 3 128 0,1 1-128 0,1 2 0 16,0 7 0-16,1 6 0 0,2 2-128 0,-3 5 128 15,-1 5-160-15,1 4 160 0,-1 3 0 0,-1 2 0 16,-4 3 128-16,-2 4-128 0,-2 1 128 0,0 3-128 15,-2 0 0-15,-3 2 0 0,-1 0 0 0,-2 3 0 0,-1 0 0 16,-1 3 0-16,-3 0-160 0,-2 2 16 16,-2 0 0-16,-3 2 0 0,-2 2 0 0,-2 1 0 0,-1 1 0 15,-4 0 0-15,-1 1 144 0,-3-1 144 0,-2-1-16 16,-1-1-128-16,-2-2 256 0,-3-3-64 16,-2 0-16-16,-4-2 0 0,-3-3 464 0,-3-1 80 0,-2-4 32 0,-1 1 0 15,-2-1-416-15,0-2-80 0,-1-4 0 0,2 1-16 16,1 3-240-16,-1-3 0 0,1-2-192 0,1-1-12272 15,1 2-2448-15</inkml:trace>
  <inkml:trace contextRef="#ctx0" brushRef="#br1" timeOffset="100574.33">18395 16721 11055 0,'-13'-7'480'0,"4"4"112"0,0 3-464 0,-1-1-128 16,6-2 0-16,4 3 0 0,-10-1 1808 0,10 1 352 15,-7-1 64-15,7 1 16 0,0 0-1152 0,0 0-208 16,-8-2-48-16,8 2-16 0,0 0 80 0,0 0 32 16,0 0 0-16,0 0 0 0,0 0-176 0,0 0-48 15,4 8 0-15,1-1 0 0,-5-7 32 0,9 7 0 16,1-2 0-16,2 1 0 0,3 1-112 0,2-1-32 15,3-3 0-15,5 0 0 0,3 1-16 0,6-3 0 16,1-3 0-16,10-1 0 0,7 2-192 0,3 0-32 16,2-3-16-16,1-2 0 0,2-1-64 0,2 0-16 0,4 1 0 15,5-1 0-15,2 2-64 0,-3 2 0 0,-1 1-16 0,0 0 0 16,5-2-48-16,3 2 0 0,2 2 0 0,-2 1 0 16,-4-1-128-16,3 0 192 0,-3 0-192 0,3 0 192 15,0-1-192-15,-4 0 0 0,-6 4 0 0,-1 0 0 16,-2-6 0-16,-1 1 128 0,-6 1-128 0,1 4 0 15,-3 4 0-15,-1-2 0 0,-5-2 0 0,-2 0 0 16,-5 0 0-16,0-1 128 0,0 1-128 0,-6 0 0 16,-3-1 0-16,0 4 0 0,0-2 128 0,-4-1-128 15,-4-3 0-15,1 3 0 0,0 0 0 0,-3-1 128 16,-4-2-128-16,-1 1 0 0,0 1 144 0,-2 3-144 16,-1-3 192-16,0 1-16 0,-3-1-16 0,0 0 0 15,-4-1-160-15,-7-1 0 0,9-4 0 0,-9 4 0 16,0 0 0-16,0 0 0 0,0 0 0 0,0 0 128 0,0 0 0 15,0 0 0-15,0 0 0 0,-8 1 0 0,0-1-128 16,-7-1 0-16,0 0 144 0,-5 1-144 0,-1 0 0 0,-2-1 0 16,-7-2 0-16,-5 3 128 0,-2 3-128 0,-3 0 0 15,-2 0 0-15,-2-1 128 0,-4 1-128 0,-4-1 0 16,-2 3 128-16,-5-5-128 0,-5-1 0 16,-6 0 0-16,-7 1 0 0,0 2 0 0,2 1 0 0,-6-1 0 15,-5-3 0-15,1 1 0 0,3 3 0 0,0 0 0 16,-2-3 0-16,1 0 0 0,-4 1 0 0,4-1 0 15,5 0 0-15,-1 0 0 0,-1-1 0 0,-3 0 0 16,2 1 0-16,5 2 128 0,7 0-128 0,1-1 0 16,3-2 0-16,2-1 0 0,5 1 0 0,8 0 0 15,8 1 0-15,7 0 0 0,4-2 0 0,5 2 0 0,4 2 0 16,7-2 128-16,4-3-128 0,3 1 0 0,8 2 0 16,0 0 0-16,0 0 0 0,0 0 0 0,8-4 0 0,5-2-128 15,4-1 128-15,6-1-160 0,2 1 160 0,12 0-160 16,11 2 160-16,11 1-128 0,3 0 128 0,8 0-128 15,6-3 128-15,11 3 0 0,8 1 0 0,4 3 128 16,2-1-128-16,5 0 0 0,5-3 0 0,-2 3-128 16,-6 1 128-16,5 1 0 0,4 1 0 0,-3 2 0 15,-6 0 0-15,-1-1 0 0,-2 0 0 0,-4 0 128 16,-9 2-128-16,-4-2 0 0,-8-3 0 0,-4 2 0 16,-5 2 0-16,-8 0 0 0,-8 0 0 0,-8 0 0 15,-7 2 0-15,-8 0 0 0,-11-1 0 0,-5 0 0 16,-11-5-1248-16,3 9-272 0,-8 1-48 0</inkml:trace>
  <inkml:trace contextRef="#ctx0" brushRef="#br1" timeOffset="106669.06">2588 17027 1839 0,'-16'-7'0'0,"11"6"160"0,5 1-160 0,0 0 0 0,-9 1 0 0,9-1 0 16,0 0 3040-16,0 0 576 0,0 0 112 0,0 0 32 15,0 0-2944-15,0 0-592 0,0 0-224 0,11-4 176 16,3 2 176-16,1-3 32 0,0 1 16 0,1 0 0 15,1 0 64-15,3 1 16 0,1 0 0 0,1-2 0 16,1 2 48-16,2 2 16 0,4 0 0 0,-1-1 0 16,-1 2-32-16,3 0-16 0,5 0 0 0,2 0 0 15,3 0 16-15,4-3 16 0,4 0 0 0,4 0 0 16,3 0-96-16,-1-1-32 0,-2 4 0 0,4-1 0 16,4 1-32-16,3-2-16 0,-3-2 0 0,2 1 0 0,0 1-80 15,0 1-16-15,-5-1 0 0,4 1 0 0,2 0-16 0,3-2-16 16,-2 1 0-16,0-1 0 0,-2 0 16 15,-1-1 0-15,1 2 0 0,1 0 0 0,1 0-48 16,2 0-16-16,0-3 0 0,-3 3 0 0,-5 1-48 0,3 1 0 16,1-1 0-16,0 2 0 0,4 2 0 0,-4 3-128 15,-5-2 192-15,0 3-64 0,0 1-128 0,4 1 192 16,-3-2-192-16,3 2 192 0,0-1-192 0,0-1 128 16,-1-4-128-16,-1 2 128 0,-1 1 80 0,0 0 16 15,5-2 0-15,2-2 0 0,-1-2-48 0,-3 0-16 16,0-1 0-16,-5 0 0 0,1 0-160 0,1 1 128 15,4-2-128-15,0-1 128 0,-1-2-128 0,1 0 0 16,-5-1 144-16,1 0-144 0,1 1 0 0,-1 2 0 16,2-3 0-16,0 3 128 0,-1 0-128 0,-3 1 0 0,-4 2 0 0,1 0 0 15,0 1 0-15,2 0 0 0,-2 2 0 0,5 0 0 16,2 1 0-16,0-3 0 0,-7-2 0 0,6 1 0 16,0 1 0-16,3 0 0 15,0-2 0-15,0 0 0 0,2 0 0 0,-3 0 128 0,-2-1-128 0,-2 0 0 16,2 1 0-16,1 0 0 0,0 1 0 0,0 1 128 15,-6-1-128-15,1 1 0 0,-6 5 0 0,1 0 0 16,-1 1 0-16,-1-2 0 0,2-1 128 0,-1-1-128 16,2 4 192-16,-4-2-48 0,-2-3 0 0,1-1 0 15,-4 3-16-15,1-1 0 0,-2 0 0 0,2 2 0 16,2-1-128-16,0-1 128 0,0-1-128 0,0-2 128 16,-2-2-128-16,0 2 0 0,-2 0 0 0,2 0 128 15,-3 0-128-15,4-1 0 0,3 0 0 0,-1 0 0 16,1 0 0-16,0-1 0 0,1-1 0 0,-2-1 128 0,-1 0-128 15,0-2 160-15,0-1-160 0,1 0 160 0,1 6-160 16,0-1 192-16,1-2-192 0,2 1 192 0,-3-2-48 0,-1 0 0 16,-1 1 0-16,1 1 0 0,-1-1-144 0,1 3 192 15,2-1-192-15,2 0 192 0,1 0-192 0,0-1 0 16,-2 0 144-16,0 1-144 0,3 0 0 0,1-4 0 16,2-2 0-16,1 3 0 0,4 2 0 0,-2-2 0 15,-1 0 0-15,-5-1 128 0,1 2-128 0,2 3 0 16,3-1 0-16,-4-1 0 0,1 0 0 0,0 0 0 15,-1-1 0-15,-1 3 0 0,-2-1 0 0,3 1 0 16,3 4 0-16,0 0 0 0,1-5 0 0,2 2 0 16,-1-1 0-16,0 1 128 0,-2-2-128 0,1 1 0 15,3 0 0-15,2 0 128 0,2 0-128 0,-2 0 0 0,-2-2 0 16,-1 2 0-16,-2-1 0 0,4 0 0 0,4 0 0 16,0 1 0-16,0 0 128 0,-3 2-128 0,0 0 128 15,1 1-128-15,2-2 128 0,2-2-128 0,0 0 160 0,-1 0-160 16,-2 2 176-16,-1-1-176 0,-2-1 192 0,3 1-192 15,1 1 192-15,2 0-192 0,-2-1 192 0,0-1-192 16,-1 0 144-16,1-1-144 0,-1 1 0 0,3 0 144 16,2-1-144-16,-2 0 0 0,-2 1 0 0,2-1 0 15,0-3 0-15,2 2 0 0,2 1 0 0,-1-1 0 16,2 3 128-16,-6-1-128 0,-1-3 128 0,4 1-128 16,3 2 0-16,-1 1 128 0,2 0-128 0,-2-1 0 15,-7-2 128-15,4 2-128 0,3 1 128 0,2 0-128 16,-1 0 0-16,-2-1 0 0,-4-3 128 0,0 2-128 0,3 2 0 15,0 0 0-15,3-1 0 0,-3-2 0 16,-4 3 0-16,1-1 0 0,-2 0 0 0,3-1 0 0,4-4 0 0,-2 4 0 16,-3-1 0-16,-3 2 0 0,-2-1 0 0,2-2 0 15,2 0 0-15,0 3 0 0,-2 1 0 0,-2 0 0 16,-5-1 0-16,2-1 0 0,-1 1 0 0,1 1 0 16,3 2 0-16,-1 0 0 0,1-1 0 0,-3 0 0 15,0 0 0-15,3 1 0 0,7 2 0 0,-4-4 0 16,-6-3 128-16,-2 4-128 0,-1 4 0 0,-1 0 0 15,-4-4 0-15,4 1 0 0,3-1 0 0,3 2 0 16,1 0 0-16,3-1 0 0,2-5 0 0,-5 2 0 16,-7 1 0-16,5-2 0 0,6 0 0 0,-4-1 0 15,-7-2 0-15,2 2 0 0,0 4 0 0,0-2 0 0,-4-4 0 16,1 3 0-16,-3 1 0 0,3-1 0 0,2 1 0 0,-1 1 0 16,-2 1 0-16,-2 1 0 0,-3 0 0 15,1 0 0-15,1 3 0 0,1-1 0 0,1-5 0 0,0 3 0 16,-2 2 0-16,1-1 0 0,-3-1 0 0,-1 1 0 15,-2 0 0-15,0 0 0 0,-1-1 0 0,4-1 0 16,3-4 0-16,1 1 0 0,-2 3 0 0,1 0 0 16,-4-1 0-16,0-1 128 0,0-3-128 0,0 1 0 15,1 3 0-15,2-1 0 0,-1-1 0 0,3 1 0 16,0 2 0-16,-3 1 128 0,-1 0-128 0,-1-1 0 16,0-2 0-16,4 0 0 0,2 4 0 0,-3-4 0 15,-3-2 0-15,0 2 0 0,-1 1 0 0,0 0 0 16,-4 2 0-16,1-3 0 0,2-4 0 0,1 3 0 0,0 2 0 15,3-3 0-15,1 3 0 0,0 2 0 0,-3 3 0 16,-2-2 0-16,-1 1 0 0,1-3 0 0,1-3 0 0,3 1 0 16,4-2 0-16,-3 8 0 0,1-1 0 0,-3-1 0 15,-2-1 0-15,1 0 0 0,-1 2 0 0,1-2 0 16,4-1 0-16,-3 2 0 0,-2 0 0 0,3 0 0 16,2 2 0-16,-1-1 0 0,-3-1 0 0,-1-1 0 15,0-1 0-15,0 0 0 0,0-1 0 0,5 0 0 16,-2-1 0-16,1 0 0 0,-2 0 0 0,-3 2 0 15,-3 2 0-15,0-2 0 0,-2-3 0 0,3 0 0 16,0-2 0-16,-1 0 0 0,1 1 0 0,-2-3 0 16,-4-1 0-16,-2 4 0 0,0 1 0 0,-3-1 0 15,-1 0 0-15,0 0 0 0,-3 0 0 0,3 2 0 0,1 2 0 16,0-1 0-16,2-1 0 0,2 0 0 0,2-3 0 16,-2 2 0-16,4 1 0 0,-3-2 0 0,2-2 128 15,-3 0-128-15,-1 0 0 0,1 2 0 0,1 4 0 0,0-1 0 16,2-4 0-16,-2 0 0 0,-2 3 0 0,2 0 0 15,-2 0 0-15,-1 1 0 0,-3 0 0 0,-1 0 0 16,-2-2 0-16,-1 2 0 0,0 1 0 0,-3 2 0 16,-2 2 0-16,0-1 0 0,-1-1 0 0,-2 2 0 15,-5 0 0-15,-1 0 0 0,-1 1 0 0,-1-1 0 16,-2 2-368-16,-9-6 48 0,0 0 16 0,0 0 0 16,3 10-1904-16,-3-10-384 15,0 0-80-15</inkml:trace>
  <inkml:trace contextRef="#ctx0" brushRef="#br1" timeOffset="119475.511">23269 12455 18431 0,'0'0'816'0,"0"0"160"0,9-6-784 0,0 3-192 15,-9 3 0-15,12 0 0 0,-2-3 0 0,1 1 0 0,0 0 128 0,-3 2-128 16,3 2 0-16,0 1 128 0,-2-1-128 0,0-2 0 16,0-2 0-16,-9 2 0 0,9 2 0 0,-9-2 0 15,0 0 160-15,0 0-160 0,0 0 160 0,0 0-160 16,0 0 464-16,0 0 0 0,4-7 0 0,-4 7 0 15,0 0-80-15,0 0 0 0,-6-10-16 0,2 1 0 16,-4 2-112-16,1-1-32 0,-5 1 0 0,-1 0 0 16,0-6 64-16,-2 2 16 0,-3 2 0 0,-2-2 0 15,1 0-64-15,-3 0-16 0,-5 0 0 0,0 1 0 16,-4 1 48-16,-2 2 16 0,0 2 0 0,0-1 0 16,0-3-48-16,-1 3-16 0,-1 1 0 0,-4-2 0 15,-2-5-48-15,-1 1-16 0,-5 1 0 0,0 1 0 16,0-1-160-16,-2-1 0 0,2-4-192 0,0 1 192 15,-1 2 0-15,-1 2 0 0,-3 3 0 0,-3-2 0 0,1-1 0 16,-1 1 0-16,3 3 0 0,-1-1 0 0,2 0 0 0,1 3 192 16,0 1-64-16,-5 1 0 0,-2-1 64 0,1 1 16 15,1 0 0-15,2 1 0 0,1 0-80 0,2 1-128 16,0 1 176-16,2 0-176 0,0-1 320 0,3 2-32 16,2 3-16-16,2-1 0 0,0-4 64 0,4 0 16 15,2 2 0-15,5 1 0 0,1 0-160 0,4-1-16 16,-2-1-16-16,3 3 0 0,1 4-160 0,0 0 192 15,-1 1-192-15,3-2 192 0,1 0-192 0,4 3 0 16,0 1 0-16,4 0 0 0,2-1 0 0,1 1 0 16,2 2 128-16,-1 0-128 0,2 0 0 0,2 2 0 15,2-2 0-15,1 1 128 0,1 3-128 0,3-1 0 16,1 1 0-16,3 0 0 0,1-1 128 0,-3 0-128 16,2 3 128-16,3-3-128 0,2 0 160 0,2 0-160 0,3 0 192 15,0 2-192-15,2 0 192 0,2-2-192 0,-2 0 192 0,1 0-192 16,4 4 128-16,-1 2-128 0,2 2 0 15,1-2 0-15,2-6 128 0,3-1-128 0,2 0 0 16,2-1 0-16,0-2 176 0,5 1-176 0,1 2 160 0,2 2-160 16,0 0 0-16,1-2 0 0,-2-3 0 0,5 0 0 15,5 0 176-15,1-3-176 0,3-3 192 0,-1 1-192 16,-2 0 128-16,-2-1-128 0,0 1 0 0,2-4 0 16,-1-1 128-16,4 1-128 0,1-2 0 0,1 1 0 15,-1 1 0-15,-2-1 0 0,-1-2 0 0,1-1 0 16,2 0 0-16,2 1 0 0,0 0 0 0,1 0 0 15,-1-1 128-15,-2 0-128 0,-5 0 0 0,3-1 0 0,2-5 0 16,-3 3 0-16,0-1 0 0,-1 2 0 0,3 0 0 16,-6 0 0-16,-2 1 0 0,-3-1 0 0,-2-3 0 0,-3 2 0 15,2 2 0-15,-2-1 0 0,-5-3 0 0,-1 1 0 16,-1 0 0-16,-4 1 0 0,-4-3 0 0,-4 1 0 16,-1-2 0-16,-2 1 0 0,-3 3 0 0,-3-3 0 15,-3 0 0-15,-2-1 0 0,0-1 0 0,-2 1 0 16,-5 8 0-16,4-10 0 0,-2-3 0 0,-3 3 0 15,-1 2 0-15,-3-2 0 0,1-2 0 0,-5-4 0 16,-1-1-160-16,-2 1 160 0,-1 3 0 0,-4-1-176 16,-4-3 176-16,-1 2-128 0,-3-1 128 0,0 2-128 15,-4 1 128-15,1 0-128 0,-3-4 128 0,0 2 0 16,-1 2-144-16,-1-3 144 0,-1 1 0 0,-2-3 0 16,-1-1 0-16,-1 3 0 0,-5-1 0 0,0 1 0 0,0-1-144 15,-1 2 144-15,0 1 0 0,1-1 0 0,-2 2 0 16,1-3 0-16,1-3 0 0,-4 0 0 0,-3 3 0 0,0-2 0 15,-4 2 0-15,1-1 0 0,-2 1 0 0,2 3 0 16,1 0 0-16,-3 2-128 0,-4-1 128 16,-1 4 0-16,-3-2 0 0,1 2 0 0,3 0 0 0,0 1 0 15,0-1 0-15,-1 2 0 0,0 3 0 0,-1 0 0 16,-3-1 0-16,5 1 0 0,3-1-128 0,2 2 128 16,1 0 0-16,0 1 0 0,0 1 0 0,0 1 0 15,4 3 0-15,4-1 0 0,2 1 0 0,3 2 0 16,-1 1 0-16,3 1 0 0,2 2 128 0,3 1-128 15,1 1 0-15,2 0 0 0,1 1 0 0,4 2-160 16,2 3 160-16,2-1 0 0,0 0 0 0,1 0 0 16,-1 6 0-16,4 0 0 0,3 1 0 0,2-2 128 0,1-3-128 15,3 3 0-15,3 4 0 0,0-2 0 0,2-2 0 0,3 0 0 16,4-5 0-16,3 5 0 0,-2 4 0 0,6-2 0 16,5-4 0-16,0 3 0 0,5 2 0 15,3 2 0-15,1 0 0 0,3-2 0 0,3 0 0 0,2-2 0 16,3-1 0-16,1-1 0 0,2-1 0 0,4-2 0 15,2-3 0-15,5 1 0 0,1-2 0 0,3 0 0 16,0 2 128-16,1-3-128 0,-1-3 0 0,0 0 0 16,1 1 0-16,2 0 0 0,3-3 0 0,-1-2 144 15,-1 1-144-15,-1-1 0 0,-5 1 128 0,2-2-128 16,2-1 0-16,2 1 0 0,2 5 176 0,0-3-176 16,1-3 160-16,0-2-160 0,-1-1 0 0,1-1 128 0,3 4-128 15,3-5 0-15,-1-3 0 0,-1 0 0 0,-4 2 0 16,-2-2 0-16,-1 1 0 0,2-5 0 0,-2-3 0 0,-2 2 0 15,-4 2 0-15,-1-2 0 0,-7-2-128 0,-2 0 128 16,-2 0 0-16,-5 1 0 0,-3 1 0 0,-2-3 0 16,-3-3 0-16,2 0 0 0,-4 0-128 0,-2 1 128 15,-3-3 0-15,-4 2 0 0,-4 0 0 0,0-2 144 16,-6 3-144-16,0 2 0 0,-1 2 0 0,-2-2 0 16,-1-5 0-16,-3 3 0 0,-3 1 0 0,-2-2 0 15,-3-1 0-15,-2-1 0 0,-2-1-128 0,-3 1 128 16,-2 1 0-16,-2 0-176 0,-3-3 176 0,-1 2-128 15,-5 1 128-15,1-1 0 0,0 2-144 0,-3-3 144 16,-3-1 0-16,-1 2 0 0,-5 0 0 0,2 2 0 16,-4-5 0-16,1 2 0 0,0 2 0 0,0 2 0 0,0 0 0 15,0-1 0-15,2-4 0 0,-4 5 0 0,0 2 0 0,-2 1 0 16,-4-1 0-16,0 0 0 0,-1 0 0 0,1-2 0 16,-1 7 0-16,3-3 0 0,-1-1 0 0,-3 2 0 15,-2 1 0-15,-2 2 0 0,-2 0 0 0,0 3 0 16,5-1 0-16,0 1 0 0,4 1-128 0,-4 1 128 15,-2 1 0-15,-1 0 0 0,-2 0 0 0,4 2 0 16,1 2 0-16,3 0 0 0,3-1 0 0,1 3 0 16,-1 0-144-16,0 3 144 0,-1 1 0 0,3 0 0 15,3-2 176-15,0 5-176 0,0 6 0 0,3-1 0 16,2-1 0-16,1-1 0 0,3 1 0 0,2 1-144 16,0 2 144-16,3 0 0 0,-1-1 0 0,0 1 0 15,1-1 0-15,3 1-128 0,3-2 128 0,2-1 0 16,1 1 0-16,3 1 0 0,2-1 0 0,4 3 0 15,0 0 0-15,4-1 0 0,3-1 0 0,3-1 0 0,2 5 0 16,5-2 128-16,2-2 0 0,5 0 16 0,6-3 0 16,3 4 0-16,4 2-144 0,2-3 0 0,3-7 144 0,6 3-144 15,3 0 160-15,5-2-32 0,6 0-128 0,4-1 192 16,5-1-64-16,2 0 0 0,5-1-128 0,-3-2 192 16,0-6-64-16,2 0 0 0,3 2-128 0,2 0 192 15,2-4 0-15,-4 1 0 0,-3 0 0 0,5-2 0 16,1-2 16-16,1-1 0 0,-2 0 0 0,0-3 0 15,-5 0-32-15,5-1-16 0,-2 0 0 0,4-2 0 16,0-3-160-16,-3-3 128 0,-6-5-128 0,0-1 128 16,-2 1-128-16,-1-2 0 0,-4-5 0 0,-2 4 0 0,1 2 128 15,-8-1-128-15,-5 1 0 0,-2 3 128 0,-5 0 0 0,-3 3-128 16,-3 5 192-16,-3-2-64 0,-1-2-128 0,-4 2 0 16,-6 0 144-16,-2 2-144 0,0 0 0 0,-2 2 0 15,-5-1 0-15,-3 4-128 16,-5-3-416-16,-1 9-80 0,0 0-16 0,0-8 0 15,-2-1-1936-15,-4 4-400 0</inkml:trace>
  <inkml:trace contextRef="#ctx0" brushRef="#br1" timeOffset="123687.49">5117 16880 24991 0,'0'0'1104'0,"0"0"240"0,0 0-1088 0,0 0-256 16,9-8 0-16,2 4 0 0,-1 4 0 0,2-2 0 15,1 0 0-15,2-1 0 0,1-1 0 0,5-1 208 16,4 0-64-16,2-1-16 0,3-3 80 0,3 3 16 16,3 0 0-16,5 1 0 0,1 0 0 0,-1-2 0 0,2-1 0 0,0 1 0 15,-2 1-64-15,3-1-16 0,1 1 0 0,4-1 0 16,4 3 80-16,-2 1 16 0,1 3 0 0,0 0 0 16,-2-2-32-16,2 1 0 0,1-1 0 0,5-1 0 15,-1 1 32-15,1 0 0 0,2-1 0 0,-1 1 0 16,-2 0-48-16,4-3 0 0,1 3 0 0,2-2 0 15,2-1 64-15,-2 1 0 0,1-1 0 0,-1 2 0 16,-2-2-64-16,3-1 0 0,2 1 0 0,0 0 0 16,2 2-64-16,-2 0 0 0,-6-1-128 0,2 2 192 15,1 3-192-15,2 0 128 0,2 0-128 0,-4 2 0 16,-1 2 0-16,-2-2 0 0,1 1 0 0,2-2 0 0,4 0 0 16,1 0 0-16,-4 2 0 0,1-2 0 0,-1 0 0 15,1-2 0-15,-2-2 0 0,1 2 0 0,-2 2 0 0,0-2 128 16,-1-1-128-16,-2 0 0 0,-2-1 0 0,2-1 0 15,-3 3 128-15,4 0-128 0,1 0 0 0,-1 0 176 16,-2 3-176-16,-1-2 160 0,1 1-16 0,-1 0 0 16,3 0 0-16,0 2 0 0,2 1-144 0,-3 2 160 15,-1-2-160-15,0 0 160 0,2-4-160 0,-1 1 0 16,2-1 0-16,1 1 0 0,3 1 0 0,-2 2 128 16,-2-3-128-16,1 0 128 0,0-1-128 0,1-1 128 15,2 0-128-15,-3 3 128 0,-1 0-128 0,0-2 128 16,1-2-128-16,2-1 128 0,1-1-128 0,1 5 0 15,0 0 0-15,-1 0 128 0,-1-2-128 0,1 0 0 16,3-1 0-16,2 2 0 0,-1 2 0 0,0-1 0 0,-1-2 128 16,0 2-128-16,0-2 0 0,5 0 0 0,0 1 0 0,-1-1 0 15,0 0 0-15,-2 3 0 0,1 1 0 0,3 0 0 16,1-4 0-16,0 2 0 0,-3-1 0 0,2 1 0 16,-3-1 0-16,5-2 0 0,2-3 0 0,1 2 128 15,-5-1-128-15,1 3 0 0,-1 0 0 0,2 0 0 16,1 0 0-16,-2 3 0 0,-4-2 0 0,0 0 0 15,-3 1 0-15,2 0 0 0,2 0 0 0,0 1 0 16,1-1 0-16,-2-2 128 0,-2 0-128 0,3 0 128 16,-3 0-128-16,3 0 0 0,-3 3 0 0,0-1 0 15,-2-2 0-15,1 0 0 0,-3 0 0 0,6 0 0 16,-2-1 0-16,-1 2 0 0,-5 3 0 0,1-2 0 16,0-2 0-16,1-1 0 0,3 0 0 0,-2 2 0 15,-2 1 0-15,-1-1 0 0,-5-2 0 0,3 0 0 0,3-1 0 16,1 0 0-16,0 2 0 0,-1-1 0 0,-2 0 0 0,-1 0 0 15,1 0 0-15,1-2 0 0,-2 1 0 0,1-1 0 16,1 1 0-16,-2 2 0 0,-3-1 0 0,-1 0 0 16,3-1 0-16,1 0 0 0,6-1 0 0,-7 3 0 15,0 6 0-15,-5-4 0 0,-2-3 0 0,1 0 0 16,0-1 0-16,4 1 0 0,-2 2 0 0,0-1 0 16,-2 0 0-16,-5 0 0 0,-2 1 0 0,2 0 0 15,0-1 0-15,2 0 0 0,1-1 0 0,2 1 0 16,-2-1 0-16,-3 3 0 0,-3 1 0 0,0 2 0 15,-1-1 0-15,1-1 0 0,2-1 0 0,-1 0 0 16,4-2 0-16,0 2 0 0,0 1 0 0,0 0 0 16,-5-2 0-16,1 2 0 0,0-1 0 0,3-1 0 0,-2-1 0 15,3 2 0-15,2 0 0 0,-1 1 0 0,-5-1 0 0,-2 1 0 16,-2 1 0-16,1 1 0 0,1-2 0 16,1-1 0-16,-1-1 0 0,4 1 0 0,2-2 0 0,-3 1 0 15,-3-1 0-15,-1 1 0 0,-1-1 0 0,0-1 0 16,0-2 0-16,4 2 0 0,2-3 0 0,-1 2 0 15,-3 0-192-15,-3 0 48 0,-1 1 0 0,-1 1 0 16,-3 0 16-16,2-1 0 0,0 0 0 0,1 1 0 16,4 2 128-16,1 1 0 0,-2-5 0 0,0 5-128 15,0 0 128-15,0-1 0 0,-2-2 0 0,1 1 0 16,1 0 0-16,-1 2 0 0,3-2 0 0,1-1 0 16,-1-3 0-16,-1 2 0 0,-3 1 0 0,0 0 0 15,-5-1 0-15,2 1 0 0,-3 2 0 0,1-2 0 16,0-3 0-16,1 1 0 0,2 0 0 0,0 1 0 0,-1 1 0 0,0-1 0 15,2-1 0-15,0 1 0 0,-4 0 0 0,2 0 0 16,-4-1 0-16,3 1 0 0,2 0 0 16,2 1 0-16,-3-4 0 0,3 1 0 0,2 2 0 0,-2 1 0 15,-1 0 0-15,-2 0 0 0,-2-2 0 0,0 0 0 16,-1-1 0-16,3 2 0 0,2-2 0 0,0 1 0 16,-1 2 0-16,2 0 0 0,1 0 0 0,-3 0 0 15,0 0 0-15,-2 0 0 0,0 3 0 0,1-1 0 16,2 1 0-16,1-2 0 0,-2 0 0 0,1 1 0 15,3 2 0-15,1-1 0 0,-2-5 0 0,-1 2 0 16,-2 2 0-16,-2-2 0 0,2 0 0 0,1 2-160 16,-1-2 160-16,3 0 0 0,3 0-192 0,2 0 192 0,-3 0-192 15,-3 0 192-15,-1 1-176 0,0 0 176 0,-2 1-160 16,1-2 160-16,1-1 0 0,2 1 0 0,1 0 0 16,0 0 0-16,-1 0 0 0,2-2 0 0,-3-1-128 0,-2-1 128 15,1 3 0-15,-4 2 0 0,0-3 0 0,-1 2 0 16,-3-1 0-16,1 1 0 0,0 2 0 0,-3-1 0 15,-3-1 0-15,-2 0 0 0,-5-1 0 0,2 1 0 16,-3 1-144-16,-4-1 16 0,-4-1 0 0,-3 0 0 16,0 0-64-16,-9 1 0 0,0 0 0 0,0 0 0 15,0 0 192-15,0 0-208 0,0 0 80 0,0 0 128 16,-3-7-192-16,-5 2 192 0,0 2-160 0,-4-1 160 16,-3 1 0-16,-1-1-144 0,0-3 144 0,-1 4 0 15,-5-1 0-15,0 2 0 0,-2-2 0 0,0-1-128 16,-5 0 128-16,1 2 0 0,-1 1 0 0,1 0 0 0,0-5-160 0,-3 1 160 15,-4 1-192-15,-1-2 192 0,-1 0-144 0,-3 0 144 16,-2-3 0-16,-2 3-144 0,-4 4 144 0,2 0 0 16,1-3 0-16,1 2 0 0,-2-2 0 0,-3 2 0 15,-2-1 0-15,-2 0 0 0,-1-2 0 0,0-2 0 16,-1 3 0-16,2 0 0 0,-1 0 0 0,-1-1 0 16,-1 1 0-16,-4 0 0 0,-4-2 0 0,2 4 0 15,1-2 0-15,1 1 0 0,0-1 0 0,-1 2 0 16,-3 1 0-16,-1-1 0 0,-1 0 0 0,2-1 0 15,3-1 0-15,-2 1 0 0,-3-3 0 0,-2 2 0 16,-4 1 0-16,2 3 0 0,0-2 0 0,-1 1 0 16,-4-1 0-16,-1-1 0 0,-1 1 0 0,0-1 0 15,-1 0 0-15,-2 2 0 0,-3 0 0 0,-1 0 0 0,-4 1 0 16,3-2 0-16,3-1 0 0,-6 0 0 0,-4-1 0 16,0 0-128-16,-3-2 128 0,-1 3 0 0,-6 0 0 0,-1 2 0 15,-4-1 0-15,1 2 0 0,-3 0 0 0,-2 1 0 16,1-1 0-16,-1-1 0 0,-1 0 0 0,-3 1 0 15,-4 2 0-15,-2 0 0 0,-2-2 0 0,2 2 0 16,2 0 0-16,-2 0 0 0,-6-1 0 0,2 1 0 16,-1 1 0-16,0-1-160 0,-2-1 160 0,3 1 0 15,0 0 0-15,-5 1-128 0,-1 0 128 0,0 0 0 16,4-1 0-16,0-1 0 0,-3 1 0 0,0 3 0 16,0-2 0-16,3 1 0 0,0 1 0 0,2-1 0 15,0 1 0-15,2 2 0 0,4 0 0 0,0-2 0 16,-6 0 0-16,7-1 0 0,0 1 0 0,0-1 0 0,-1-1 0 15,5-1-128-15,0-1 128 0,-1 1 0 0,0 4-176 16,1-2 176-16,4 0-160 0,0 1 160 0,-1 2 0 0,1 0 0 16,3 1-128-16,-2-1 128 0,-6 0 0 0,9 0 0 15,5 2 0-15,0-2-144 0,-2-2-48 0,2 2 0 16,4-4 0-16,2 3 0 0,-2 2 48 0,2-1 0 16,-1 0 0-16,3 0 0 0,2 1 144 0,2 1 0 15,0 6 0-15,0-4 0 0,0-3 0 0,2 2 0 16,-1 0 0-16,1 2 0 0,-1 2 0 0,1-3 0 15,6-1 0-15,2 0 0 0,-2-1 0 0,4 0 0 16,0-3 0-16,5 4 0 0,-1 3 0 0,4-4 0 16,-3-3 0-16,2-1 0 0,-3 3 0 0,4-1 0 15,5 2 0-15,4 1 0 0,0-3 0 0,-1 1 0 16,-4-4 0-16,1 2 0 0,0 3 0 0,3-1 0 16,0-1 0-16,2 0 0 0,-2 1 0 0,-2-1 0 0,-3 4 0 15,2-2 0-15,1-2 0 0,2 1 0 0,2 0 0 16,0-2 0-16,-1 1 224 0,-1 0-32 0,0-3 0 0,2 2 0 15,-3 3-16-15,3-3-16 0,3-1 0 0,-1 2 0 16,0 3-160-16,-1-3 0 0,0 2 0 0,2-2 128 16,-3 0-128-16,5-2 0 0,2 0 0 0,1 0 0 15,0 0 0-15,-3-1 0 0,-2-2 0 0,0-1 0 16,1 2 128-16,4 0-128 0,2-1 0 0,-3 1 128 16,2 2 16-16,-2 0 0 0,-5-1 0 0,4-1 0 15,0-1 32-15,3 0 0 0,-1 2 0 0,1-1 0 16,1-1 96-16,1-1 32 0,-1 0 0 0,0 1 0 15,-3 1 80-15,2-1 32 0,-1-2 0 0,4 1 0 0,2 1-96 16,3 0 0-16,-1 0-16 0,1 0 0 0,0 0-48 0,2 0 0 16,1 0 0-16,3-2 0 0,-2-1-80 15,5 1-32-15,3 0 0 0,1 1 0 0,1 0-144 0,4 1 0 16,2-1 0-16,1 2 0 0,2 2 0 0,2 0 0 16,2 0 0-16,-1-1-176 15,2-2-1088-15,0 1-208 0,-2 2-64 0,1 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0:53.88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1041 5251 23039 0,'0'0'2048'15,"0"0"-1648"-15,0 0-400 0,0 0 0 16,0 0 0-16,0 0 128 0,10 5-128 0,0-3 0 16,2-2 0-16,2-1 128 0,3-2-128 0,3-1 0 0,2 2 256 15,2-1-48-15,1-3 0 0,4 2 0 0,3 0 80 0,3 0 16 16,3 2 0-16,-1 0 0 0,0-1 80 0,3-1 0 15,2 1 16-15,1 0 0 0,4-2-128 0,3 1-16 16,5-2-16-16,2 3 0 0,3 1-48 0,-1 1-16 16,-2 0 0-16,4-2 0 0,3-1 48 0,2 1 16 15,-1-1 0-15,2 3 0 0,1 0-64 0,-3-1-16 16,-1-2 0-16,3-2 0 0,1 4 32 0,-1-1 0 16,2-3 0-16,-1 2 0 0,-3-1 64 0,1 1 0 15,3-2 16-15,-5 3 0 0,2 1-16 0,-1 2-16 16,1 4 0-16,-3-3 0 0,-5-1-48 0,4 3-16 15,4 0 0-15,-3 1 0 0,-1 1-48 0,0-3-128 16,-3 1 192-16,0 1-64 0,0-2-128 0,3-1 0 16,-2-1 0-16,2 1 0 0,-1 1 0 0,-1-1 128 0,-3-1-128 0,-4 0 0 15,-2-1 0-15,0 1 0 0,-3 0 128 0,2-2-128 16,1 1 0-16,-4 1 128 0,-3 0-128 16,-1 0 128-16,0-1 32 0,-2-1 0 0,1-1 0 0,-2 1 0 15,-2-1 32-15,2 0 0 0,-3 0 0 16,3 3 0-16,-3-2-16 0,2 2 0 0,-3 1 0 0,0 0 0 15,-3-4-176-15,3 1 0 0,-1 0 144 0,1 1-144 16,2 1 0-16,-1 0 144 0,1 0-144 0,0 1 0 16,3 0 128-16,-4 0-128 0,1 0 0 0,-3-1 0 15,-4-1 0-15,0 1 128 0,1-1-128 0,0 0 0 16,1-3 192-16,0 1-64 0,1-1 0 0,1 0-128 16,3 3 192-16,1 1-192 0,-2 1 192 0,-1-1-192 15,-1-1 144-15,-2 0-144 0,1 0 0 0,1 0 144 16,2 1-144-16,-2 0 192 0,1 0-192 0,2 1 192 0,-3 3-48 15,0 1 0-15,1-2 0 0,0 0 0 0,-1 1-144 16,-1-2 192-16,-1-3-192 0,1 0 192 0,0 0-192 0,2 0 192 16,3-2-192-16,-2 1 192 0,3-1-32 0,-4 1 0 15,0 1 0-15,1 1 0 0,-2 1 32 0,-2-1 16 16,-2-1 0-16,-3-1 0 0,-1 0 64 0,-2 1 16 16,0 0 0-16,3 0 0 0,-2 1-64 0,2 0-16 15,0-2 0-15,-2 0 0 0,-5-4-208 0,3 1 176 16,0 0-176-16,2 2 160 0,-1 1-160 0,-2-2 192 15,-1 0-192-15,0 0 192 0,-3 0-64 0,2 2-128 16,1 1 192-16,1-1-64 0,-2-3-128 0,1 1 0 16,1 1 144-16,1-1-144 0,3 1 0 0,-1-1 0 0,-4-2 0 15,0 2 0-15,-2 2 0 0,0 0 0 0,0 1 0 16,1-2-128 0,-3-2-1136-16,1 0-208 0,-2 2-64 0,0-2-15840 0</inkml:trace>
  <inkml:trace contextRef="#ctx0" brushRef="#br0" timeOffset="901.992">10399 5236 18431 0,'-25'-1'816'0,"9"-1"160"0,4 0-784 0,1 0-192 0,-2-1 0 0,3 3 0 15,10 0 336-15,-8 5 32 0,2 0 0 0,6-5 0 16,0 0-192-16,0 0-48 0,0 0 0 0,0 0 0 16,0 0 352-16,9 6 64 0,2-2 16 0,0-1 0 15,3-1 208-15,-1-2 32 0,0 0 16 0,5 3 0 16,4-1-128-16,4 0-32 0,3 0 0 0,0-2 0 15,3-2-176-15,2 0-32 0,1 0-16 0,3-4 0 0,6 2 16 0,1-4 16 16,2 1 0-16,6-1 0 0,4 5 0 0,2-1 0 16,-5-1 0-16,3-3 0 0,0-1-80 0,2 1-32 15,3 2 0-15,2 0 0 0,2 1-128 0,-2 1-32 16,-3 1 0-16,3-1 0 0,2-3-16 16,3-1-16-16,0 1 0 0,-2 2 0 0,-1 1 48 15,-4 0 16-15,1-2 0 0,-1 1 0 0,-3-2 32 0,0 3 0 16,7-1 0-16,-4 3 0 0,-6 1 80 0,-2-1 32 15,-2-2 0-15,2 2 0 0,-2-2 16 0,6 2 0 16,-2 0 0-16,-1 0 0 0,-1 2-96 0,-2 0-16 16,-1 0 0-16,1-1 0 0,2-2-144 0,-4 2-128 15,-2-1 192-15,-1 2-192 0,1 0 128 0,-2-2-128 16,-2 0 0-16,-2 0 0 0,-1 1 0 0,-3-2 0 0,2-4 0 16,-5 3 0-16,-3 1 192 0,1 2-64 0,1-1 0 15,-2 0-128-15,-2 0 256 0,-5 2-64 0,-4 0-16 0,0-2 0 16,-3-3 48-16,-3 0 16 0,0-2 0 15,-1 5 0-15,-3 3-80 0,0-1-16 0,0-1 0 0,-3 0 0 16,2 0-144-16,2 0 192 0,-1-1-192 0,1 0 192 16,2-1-192-16,-1 2 128 0,-1 2-128 0,-1-1 128 15,-1-3-128-15,0-1 0 0,-4 0 144 0,-6 4-144 16,0 0 128-16,8 0-128 0,-8 0 160 0,0 0-160 16,0 0 192-16,0 0-48 0,0 0-16 0,0 0 0 15,0 0-128-15,0 0 0 0,0 0 0 0,0 0 128 16,0 0-320-16,0 0-80 0,-3-9-16 0,-3 5 0 15,0 0-2848-15,-8 1-560 0</inkml:trace>
  <inkml:trace contextRef="#ctx0" brushRef="#br0" timeOffset="4049.421">15877 5275 28559 0,'0'0'2544'0,"0"0"-2032"0,2-8-512 15,5 2 0-15,4 1 272 0,2 0-32 0,3 5-16 16,2 0 0-16,1-1-224 0,4-1 0 0,4 1 0 0,4 0 0 15,3 0 0-15,6-1 0 0,4-2 0 0,7 1 0 16,3 0 192-16,5 2-48 0,2 2-16 0,3-2 0 16,2-3-128-16,3 1 128 0,4 2-128 0,3-2 128 15,3 0-128-15,1 0 0 0,0 0 0 0,5-2 128 16,8 0-128-16,0-2 128 0,0-1-128 0,0-1 128 16,2 0 112-16,5 2 16 0,4 1 0 0,1-3 0 15,-3-2 64-15,4 4 32 0,3 1 0 0,-2 0 0 16,-2 0-176-16,1 1-48 0,5 4 0 0,-4-1 0 15,-3-2-128-15,3 0 128 0,0 4-128 0,-2-1 128 16,-5-2-128-16,1-2 128 0,3 2-128 0,-5 0 128 0,-3 3-128 16,-1-2 0-16,-1-3 0 0,1 3 0 0,1-3 0 0,-1 0-256 15,-5 1 64-15,0 0 16 0,-3 3-64 0,2-2-16 16,-2 0 0-16,-1-1 0 0,1 0 0 0,-3 1 0 16,0 1 0-16,-5-1 0 0,-2-1 48 0,1 1 0 15,0-1 0-15,0 2 0 0,-2 0 16 0,-4 2 0 16,-5 0 0-16,-3-1 0 0,-3-1 192 0,2-1 0 15,1 1 0-15,-3 1 0 0,-1-1 0 0,-5 2 0 16,-4-2 0-16,0 0 0 0,2-1-128 0,-1 1 128 16,-3-1 0-16,7 0-144 0,4 3 144 0,-2-2 0 15,-3 0 0-15,-3 1 0 0,1-1 0 0,1 1 0 16,1-1 0-16,-2 1 0 0,3-1 0 0,-5 2 0 16,-2 2 0-16,-1-1 0 0,-2-1 0 0,-1 1 0 0,0 1 128 15,-1-1-128-15,0-2 0 0,1 0 0 0,4 0 0 0,-2 1 0 16,-2 4 272-16,-3-2-16 0,0-1 0 0,-2 1 0 15,1 2 0-15,-1-1-16 0,-2 1 0 0,1-1 0 16,-2 1-240-16,-2 2 128 0,-6-1-128 0,-1-1 0 16,-2-2 128-16,-4 2-128 0,-4 3 0 0,-3-1 0 15,-2 0 0-15,-3-1 0 0,-10-5 0 0,6 4 0 16,0 1-160-16,-6-5 160 0,0 0-128 0,0 0 128 16,0 0 0-16,0 0-160 0,-8 5 160 0,-1-1 0 15,-6 0 0-15,0 1-128 0,-3-1 128 0,-7-2 0 16,-5 3 0-16,-2-1 0 0,-3 1 0 0,-6-1 0 15,-2 7 0-15,-2-4 0 0,-3-1 0 0,-4-1 0 16,-4-1-128-16,-5 0 128 0,-3 3-192 0,-4 0 192 16,0-1-128-16,-3-1 128 0,-3-3 0 0,-4 1 0 0,-3 4 0 15,1-1 0-15,0 1 0 0,0-3 0 0,-2 0 0 0,-2 0-128 16,-3 1 128-16,2 2 0 0,1-1 0 16,-6-1 0-16,-7 2 0 0,2-3 0 0,-2 0 0 0,0 0 0 15,-3-2 0-15,-3 2 0 0,-4 3 0 0,2 0 0 16,2-1 0-16,-5 2 0 0,-4-2 0 0,1 0 0 15,1-3 0-15,-2 4 0 0,-2-2 0 0,-1 5 0 16,1-2 0-16,-1 0 0 0,0-3 0 0,2 2 0 16,0-2 0-16,1 2 0 0,-1-1 0 0,1-1 0 15,-1-2 0-15,-1 3 0 0,-3 1 0 0,2 3 0 16,0-2 0-16,1-1 0 0,1-4 0 0,-2 3 128 16,2 3-128-16,0-2 0 0,-2-4 0 0,0 2 0 15,-2-1 0-15,4 0 0 0,5 1 0 0,5 4 0 16,1 0 128-16,1-2-128 0,0-5 0 0,3 2 0 0,9-1 0 15,-1 1 0-15,0 1 0 0,0 1 0 0,4 2 0 0,0-4 0 16,3 1 0-16,-1-4 0 0,-1-3 0 16,3 4 0-16,4 2 0 0,5 0 0 0,-2-3 0 0,4 0 0 15,2 1 0-15,1-1 0 0,2 1 0 0,4 0 0 16,5 2 176-16,3-1-176 0,5 0 192 0,1-3-192 16,2 0 208-16,4-3-64 0,7 0-16 0,2-2 0 15,4 2 112-15,3 2 16 0,6 1 0 0,5-2 0 16,2 0-112-16,3-1-16 0,3 1 0 0,7 2 0 15,0 0 0-15,0 0-128 0,0 0 192 0,0 0-64 16,0 0 0-16,12 0 0 0,5-3 0 0,5 0 0 16,7-2-128-16,5 1 192 0,4 0-192 0,3-1 192 15,6 3-192-15,5 0 160 0,-2 0-160 0,9-1 160 0,2-3-160 0,9-1 192 16,4 4-192-16,3-3 192 0,2 2-64 0,6-2 0 16,6 1 0-16,5-2 0 0,1-2 0 0,5 2-128 15,1-1 192-15,1 2-64 0,1 1-128 0,4-1 0 16,-2 2 0-16,3-3 0 0,-2-1 0 0,2-1 0 15,-1 1 144-15,4 2-144 0,4 0 128 0,0-1-128 16,-1 0 160-16,2-2-160 0,0-1 160 0,0 2-160 16,-1 0 160-16,3 0-160 0,2 0 128 0,2 2-128 15,4-2 0-15,-2 1 0 0,-3-2 128 0,1 2-128 16,3 0 0-16,-4 2 0 0,-7 0 128 0,4 1-128 16,2-1 0-16,-5 2 0 0,-6 0 0 0,2-2 128 15,-1 1-128-15,-3 0 0 0,-4-1 0 0,-2 2 0 16,1 0 0-16,-3-2 0 0,-4 0 0 0,-1-2 0 0,1-1 0 15,1 3 0-15,-3 1 128 0,-3-1-128 16,-3-1 0-16,0-1 144 0,4-1-144 0,-5 2 160 0,-6 0-160 0,1 2 160 16,-5-1-160-16,0 1 160 0,0 0-160 0,-2-1 160 15,-7 0-160-15,2-1 192 0,-6-2-192 0,2 5 192 16,1-1-192-16,-1 2 0 0,0-1 144 0,-4 1-144 16,-6 1 0-16,0-2 0 0,-1-3 0 0,0 2 0 15,0 3 0-15,-3 1 0 0,-2 1 0 0,-1-1 0 16,-2 0 0-16,-2-2 0 0,-5-2 0 0,0 2 0 15,1 4 0-15,1-2 0 0,0-3 0 0,-1 3 128 16,-4 3-128-16,-1-2 0 0,-5-2 0 0,-4-1 0 16,-4 2 0-16,-2 0 0 0,-2 0 0 0,-3 0 0 15,-5-1 0-15,-2 1 0 0,-2 1 0 0,-8-1 0 16,0 0 128-16,9-2-128 0,-9 2 128 0,0 0-128 0,0 0 0 0,0 0 0 16,0 0 0-16,0 0 0 0,0 0 0 0,0 0-208 15,-10 4 80-15,2 2 128 0,-2-2-176 0,-6 2 176 16,-1-4-128-16,-5 1 128 0,-1-2-144 0,-7-1 144 15,-2-2-160-15,-7 2 160 0,0 6-176 0,-5-1 176 16,-1 0-192-16,0-3 192 0,-2-3-192 0,0 0 192 16,-3-1-192-16,-7 1 192 0,-4 1-128 0,-1 1 128 15,1 2 0-15,-1-3 0 0,0-3 0 0,-5 0-128 16,-3-2 128-16,0 2 0 0,-6 3 0 0,1 0 0 16,-1 0 0-16,-3-1 0 0,-4-2-128 0,-4 2 128 15,-2 1 0-15,-2-2 0 0,-1-3-144 0,-5 2 144 16,-7 1 0-16,1 1-144 0,2-1 144 0,-5 0-208 0,-5 1 80 15,4 1 128-15,5-2-192 0,-5 1 192 0,-2 1-160 16,1 0 160-16,1 0-128 0,-1 0 128 0,-3 0 0 0,-5 1-144 16,2-3 144-16,-4 1 0 0,-3-1 0 0,4 2 0 15,2 1 0-15,0 1 0 0,-4-1 0 0,3 0-128 16,5 1 128-16,-5-1 0 0,-3 4 0 0,4-3 0 16,7-2 0-16,-4 3 0 0,1 4 0 0,5-2 0 15,4-1 0-15,-1 0 0 0,-5-3 0 0,4 5 0 16,5 3 0-16,-2-2 0 0,-4 1 0 0,6-1 0 15,3 4 0-15,4-2 0 0,1-3 0 0,-2 2 0 16,-2 2 0-16,5-1 0 0,5 5 0 0,1-6 0 16,-4-2 0-16,4 1 0 0,0 0 0 0,3 1 0 15,3 1 0-15,1 0 0 0,0-3 0 0,1 1 0 16,2-1 0-16,4 0 0 0,3 2 0 0,5-2 0 16,0 2 0-16,4 0 0 0,0 1 0 0,6-2 0 0,1-4 0 0,5 2 0 15,5-2 0-15,3 4 0 0,6-1 0 0,3 3 0 16,2-2 0-16,4-2 0 0,3-2 0 0,1 1 0 15,4-1 0-15,4 0 0 0,1-2 0 0,10-1 0 16,0 0 0-16,0 0-128 0,0 0 128 0,0 0-192 16,0 0 192-16,0 0-192 0,12 8 192 0,3-2 0 15,3-4 0-15,4 2 0 0,2-2 0 0,6 1 0 16,3-4 128-16,4-2-128 0,5 2 128 0,5 1-128 16,6-3 128-16,1 1-128 0,4 0 0 0,3-1 0 15,-1 1 0-15,3 0 128 0,5-2-128 0,7 0 0 16,5 0 0-16,2 1 128 0,-2 3-128 0,4-2 0 15,6-2 0-15,1 1 0 0,-1 2 0 0,4 1 0 16,1 1 0-16,6-2 0 0,3-3 0 0,1 1 0 16,1-2 0-16,4 0 0 0,2 1 0 0,3 0 0 0,0 0 0 0,1 0 0 15,0-1 0-15,3 0 0 0,-2-1 0 0,1 2 0 16,-2-2 0-16,1 2 0 0,-1-2 0 0,1 3 0 16,0 1 0-16,-3-1 0 0,-3-2 0 0,0 1 128 15,0-2-128-15,1 1 0 0,-2-3 0 0,-1 3 0 16,0 0 0-16,0 2 0 0,-2-1 0 0,0-1 0 15,-5 0 0-15,-1 0 0 0,-3 0 0 0,0 1 0 16,2 1 0-16,-3 2 0 0,-6 0 0 0,0-1-128 16,1 0-64-16,-1-1 0 0,1 1 0 0,-1 1 0 15,-8-1-48-15,2 2-16 0,0 0 0 0,-5 0 0 16,-4 2 80-16,-4-1 16 0,-4-1 0 0,0-1 0 0,1-1 160 16,-1 2-128-16,0-1 128 0,-3 1-128 0,-4 1 128 15,2-1 0-15,1 0 0 0,1 0 0 0,1 0 0 0,-2 2 0 16,-1 0 0-16,-2 2 0 0,-1-1 192 0,-2 0-48 15,4 0 0-15,-3 2 0 0,-2-4 32 0,-2 1 0 16,0 1 0-16,-4 3 0 0,-4 1-48 0,-2-2-128 16,-2 1 192-16,-1-2-64 0,-1 0-128 0,-5 3 0 15,-4 2 0-15,-3-2 0 0,-6-3-208 0,-6-1-128 16,-7-2-32-16</inkml:trace>
  <inkml:trace contextRef="#ctx0" brushRef="#br0" timeOffset="8651.794">3330 13548 13695 0,'0'0'608'0,"-4"-5"128"0,4 5-592 0,-9-3-144 0,3 0 0 0,6 3 0 16,-8-5 512-16,2 1 80 0,0 0 16 0,2 0 0 15,4 4 48-15,0 0 16 0,-4-5 0 0,2 0 0 16,2 5 160-16,-1-6 16 0,1 6 16 0,0 0 0 16,-4-9 128-16,4 9 32 0,0 0 0 0,0-7 0 15,0 7-64-15,0 0 0 0,0 0 0 0,0 0 0 16,0 0-352-16,0 0-80 0,0 0-16 0,0 0 0 15,0 0-112-15,6 14-16 0,-2 1-16 0,4 0 0 16,-2 2 16-16,4 0 0 0,-2 1 0 0,2 3 0 0,0 2-64 16,2 1-16-16,2 0 0 0,1 1 0 0,-1-2-112 0,2 2-32 15,4-1 0-15,2 3 0 0,-2-2-160 0,2-1 0 16,-1-1 144-16,1 0-144 0,1-3 144 0,2 1-144 16,3-3 192-16,1-1-192 0,2 2 320 0,1-1-32 15,-1-1-16-15,0-1 0 0,-2-3 0 0,2 0 0 16,2-2 0-16,2 0 0 0,4 1-96 0,1-1-32 15,-2-1 0-15,5 2 0 0,3 0-144 0,-1 0 128 16,-5-2-128-16,2 3 128 0,1-1-128 0,-1 1 0 16,2-1 0-16,2 0 0 0,-2 0 0 0,3-3 0 15,3 2 128-15,2-4-128 0,-3-2 0 0,0-1 0 16,2-1 0-16,0 0 0 0,1 1 128 0,2-3-128 16,3-1 128-16,-1-1-128 0,-3-1 176 0,0 1-48 15,-3 1-128-15,4-1 192 0,2-2-192 0,3 2 144 0,-2-2-144 16,1 0 128-16,-1 2-128 0,1-5 128 0,-6 1-128 0,6 0 128 15,-2-1-128-15,2 1 0 0,1 1 144 0,0-2-144 16,-2 2 0-16,-3-2 128 0,-4 1-128 0,3 1 0 16,0 1 0-16,0 0 0 0,-1-1 0 0,-1 0 128 15,1 2-128-15,-3 1 0 0,-2-1 0 0,-3 0-128 16,1-1 128-16,1 2 0 0,0 1 0 0,0 0 0 16,1 0 0-16,-1 0 0 0,-1-1 0 0,-2 1 0 15,-1 0 0-15,-4 0 0 0,1-1 0 0,-1-1 0 16,2 0 0-16,-4-2 0 0,0 2 0 0,5-1 0 15,2-1 0-15,0-2 0 0,-6-2 0 0,3 3 128 16,-3 0-128-16,2-1 0 0,-2-3 0 0,0 0 0 16,1 0 0-16,-1 3 0 0,1-3 0 0,0 1 0 0,4-2 0 15,-2 1 0-15,-3 0 0 0,0-1 0 0,-1-2 0 0,0 0 0 16,0-2 0-16,3 2 128 0,-3 1-128 0,0 1 0 16,-1 1 0-16,1-2 0 0,3-5 0 0,0 1 0 15,-1-1 0-15,-1 1 0 0,-6 1 0 16,2-1 128-16,0 1-128 0,-1 1 0 0,0-3 0 0,2 1 0 15,0-1 0-15,-1-2 128 0,2 3-128 0,0-2 0 16,0-1 0-16,1 1 128 0,-1 1-128 0,0 1 144 16,-4 3-144-16,0-2 160 0,-3-2-160 0,-1 1 0 15,1 1 0-15,1-2 128 0,-4 1-128 0,1-1 192 16,2 0-192-16,-5-1 192 0,-4 0-64 0,1-2-128 16,-2 3 192-16,-1-1-64 0,1-2 0 0,-3 2 0 15,-2 1 0-15,-1-1 0 0,-2-3 64 0,-2 2 0 16,-1-1 0-16,-2-2 0 0,-3 0-16 0,-1-1 0 0,-2-1 0 15,-1 0 0-15,1-1-176 0,-3 4 0 0,1-6 0 16,-4 2 0-16,-2-1 128 0,-1 2-128 0,-2 1 0 0,-1 2 128 16,0 0-128-16,-1 2-144 0,-1 2 144 0,-2-2-208 15,-3 3 208-15,-1 0 0 0,-1-5 0 0,-1 3 0 16,-1 2 0-16,-2-1 0 0,1-1-128 0,-2 0 128 16,-1 2 0-16,-1 0 0 0,-2-1 0 0,-4 0 0 15,0-2 0-15,-4 0 0 0,0 0-128 0,-3 1 128 16,-1 1 0-16,-2 1 0 0,-1 4 0 0,0-1 0 15,-1-2-144-15,-2 1 144 0,-2 1-128 0,-3 3 128 16,-1 2 0-16,-1 3 0 0,3-2 0 0,-2 1-128 16,-1-2 128-16,-3 3 0 0,-2 2 0 0,0-2 0 0,1-2 0 15,0 3 0-15,1-2 0 0,0 3 0 0,-3 2 0 16,-2-2 0-16,-1 1 0 0,-2 0-128 0,-3 1 128 0,0 0 0 16,3 0 0-16,-1-2 0 0,0 0 0 0,-1 1 0 15,3-2 0-15,4 1 0 0,4-1 0 0,1 1 0 16,0-3 0-16,-1 3 0 0,-1 4 0 0,-2-2 0 15,0 0 0-15,-1 1 0 0,2 1 0 0,-2 1 0 16,-3 2 0-16,-2 0 0 0,-2-3 0 0,0 3 0 16,3 3 0-16,-3-3 0 0,0 1 0 0,-3 0 0 15,4 1 0-15,-3 2 0 0,-1-2 0 0,5 1 0 16,4-1 0-16,3-2 0 0,-1 3 0 0,2-2 0 16,2 1 0-16,1 0 0 0,5-4 0 0,3 3 0 15,-3 2 0-15,2 0 0 0,-1 0 0 0,1-2 0 16,-1 3 0-16,1 1 0 0,5 0 0 0,-2 1 0 15,0 0 0-15,0-1-128 0,1 3 128 0,-1-3 0 0,-2 2 0 16,1-1 0-16,-2-1 0 0,5 2 0 0,1 0 0 16,2 0 0-16,3-2 0 0,0-1 0 0,4-2 0 0,1 3 0 15,2 4 0-15,0-1 0 0,2-2 0 0,-1 2 0 16,-1 3 0-16,-1 1 0 0,0 3 0 0,4-4 0 16,4-1 0-16,-4 2 0 0,-2 5 0 0,3 1 0 15,1 0 0-15,0 2 0 0,1-1 0 0,1 1 0 16,-3 3 0-16,4-1-128 0,2-4 128 0,0 4 0 15,2 1 0-15,0 1 0 0,0 2 144 0,3-1-144 16,1 3 0-16,3 0 0 0,4 1 0 0,-2 1 0 16,1 0 0-16,2 0 0 0,1-1 0 0,0 1 0 0,4-1 0 15,2 0 0-15,1 1 0 0,3-2 0 0,4-2 0 16,2 1-144-16,-1 0 144 0,6 2 0 0,4 2 0 16,3-1 0-16,2 0 0 0,3 1 0 0,1 1 0 0,3-3 0 15,1-2 0-15,3-2-128 0,8 2-128 0,2-3 0 16,2-1-16-16,4 0-11952 15,3 1-2400-15</inkml:trace>
  <inkml:trace contextRef="#ctx0" brushRef="#br0" timeOffset="9217.024">7683 13708 26719 0,'-10'0'2368'0,"0"0"-1888"15,5 1-480-15,5-1 0 0,0 0 1936 0,0 0 304 16,0 0 48-16,8 3 16 0,4-1-2048 0,6 0-384 16,6-2-96-16,4 0-16 0,7 0 240 0,0-2 128 15,1 1 0-15,5 0-128 0,2-3 224 0,3 2-64 16,0-1-16-16,3 1 0 0,1-4-144 0,2 3 192 16,-1 1-192-16,-4 1 192 0,-1 1 0 0,-1 0 16 15,-2 0 0-15,0 1 0 0,0 3-32 0,-1 4-16 16,-6 3 0-16,0-1 0 0,2 0-160 0,-5 1 128 15,-2 3-128-15,-4 0 128 0,-7 2 32 0,-1 0 0 16,-3 3 0-16,-4 2 0 0,-3-2 16 0,-7 2 0 0,-2 2 0 16,-2 3 0-16,-6 2 112 0,0 2 32 0,-7 0 0 0,-3-2 0 15,-2 1 144-15,-2-2 48 0,-6 0 0 0,3-2 0 16,2 0-192-16,-1 1-16 0,-1-3-16 0,-1-1 0 16,2 0-288-16,2 0 0 0,2-2 0 0,5-2 0 31,3-4-2608-31,3-1-416 0</inkml:trace>
  <inkml:trace contextRef="#ctx0" brushRef="#br0" timeOffset="10110.501">10574 14162 14735 0,'-6'-7'1312'0,"1"-1"-1056"0,0-1-256 0,0 1 0 15,-1 0 1440-15,0 0 224 0,0-1 64 0,1 3 0 16,5 6-224-16,0 0-32 0,-2-8-16 0,2 8 0 15,0 0-304-15,0 0-48 0,0 0-16 0,0 0 0 16,11 3-640-16,2 4-128 0,-1 4-16 0,3 3-16 16,4 4-160-16,0 3-128 0,0 3 144 0,6 1-144 15,-4 4 0-15,4 2 128 0,-4 2-128 0,2 1 0 16,-3 1 0-16,-1-1 0 0,-1-1 0 0,-1-2 0 0,-3 0 0 16,-1-5 0-16,-1-1 0 0,1-4 0 0,-2-3-272 15,-1-5 48-15,-2-1 16 0,-3-3 0 16,3-6-624-16,-8-3-128 0,0 0-32 0,8-1-11616 15</inkml:trace>
  <inkml:trace contextRef="#ctx0" brushRef="#br0" timeOffset="10415.932">11009 14012 29487 0,'-8'-14'2624'0,"0"5"-2112"15,0-1-512-15,3 2 0 0,1 3 816 0,4 5 48 16,0 0 16-16,0 0 0 0,-6 4-560 0,-2 2-96 16,0 1-32-16,-2 4 0 0,3 7 160 0,-3 3 32 0,1 1 0 0,-1 4 0 15,-1 6-64-15,2 1-16 0,1 3 0 0,-2 3 0 16,-4 1-80-16,2 5-16 0,-2-2 0 0,-1 5 0 16,0 0-80-16,0-3-128 0,-2-3 176 0,2-4-176 15,0-4 0-15,1-7 0 0,2-5 0 0,2-3 0 16,3-5-224-16,1-5 0 0,0-5 0 0,6-4 0 31,0 0-2368-31,0 0-480 0</inkml:trace>
  <inkml:trace contextRef="#ctx0" brushRef="#br0" timeOffset="10791.064">11247 13411 35007 0,'-11'-17'3120'0,"11"17"-2496"16,-3-11-496-16,3 0-128 0,3 1 352 0,2-2 48 16,2 0 16-16,3 5 0 0,2 3-416 0,1 0 0 15,2-1 0-15,-1 2 0 0,-1-1 0 0,2 1 0 16,-2-1 0-16,0 1 0 0,1 4 0 0,-4-1 0 15,-10 0 0-15,8 6 0 0,-3 5-128 0,-3 3-64 16,-4 2-16-16,-3 6 0 0,-5 3-144 0,-5 6-32 16,-2 2 0-16,-3 2 0 0,0 1 384 0,3 1-144 0,1-1 144 15,2-4 0-15,1-7 0 0,4-3 256 0,1-3-32 0,5-4 0 16,3-5 256-16,2-2 48 0,1-2 16 0,4 1 0 16,3-4-112-16,3-2-32 0,4-2 0 0,1-1 0 15,3 0-400-15,2-5 0 0,4 1 0 0,-1-2 0 31,-1 1-640-31,0 1-224 0,-3-1-32 0,-1 2-16 16,-6 2-2432-16,0 2-496 0,-3 1-80 0</inkml:trace>
  <inkml:trace contextRef="#ctx0" brushRef="#br0" timeOffset="10971.285">11600 14101 32255 0,'-11'12'2864'0,"4"-3"-2288"0,2 1-576 0,2 3 0 0,3 1 1424 0,1 5 176 16,2 2 48-16,-1 1 0 0,0 2-1648 0,1-1-160 16,0 0-112-16,-1-2-32 15,1-2-208-15,1-1-32 0,-1-5-16 0,1 0 0 16,-2 1-2256-16,0-2-464 0,-2-12-96 0</inkml:trace>
  <inkml:trace contextRef="#ctx0" brushRef="#br0" timeOffset="11194.446">11314 14252 29487 0,'0'0'1296'0,"0"0"288"0,6-5-1264 0,2 1-320 0,3 0 0 0,5-1 0 15,2 2 1952-15,6 0 336 0,1 1 64 0,2 0 16 16,-1 2-1968-16,2-1-400 0,3-2 0 0,0 0 0 31,-1-1-448-31,-1 2 32 0,1 2 0 0,-1-2 0 0,-1 1-3072 0,-5 0-608 0,6-4-128 16,-4 4-32-16</inkml:trace>
  <inkml:trace contextRef="#ctx0" brushRef="#br0" timeOffset="11561.345">12044 13872 35007 0,'0'0'3120'0,"0"0"-2496"16,-5 9-496-16,3 4-128 0,1 6 480 0,-3 3 80 16,1 1 16-16,1 3 0 0,2 3-576 0,-1-1 0 15,1-3 0-15,1-3 0 0,1-5 0 0,2 1 0 16,1 0 160-16,0-6-160 0,1-3 0 0,3-5 0 15,2-4 0-15,3-1 0 0,2-1-176 0,3-2 48 16,4-6 0-16,1-1 0 0,3-3 128 0,-4-1 0 16,0-4 0-16,1-1 0 0,2-1 0 0,-3 0 0 15,-1 4 0-15,-1-2 0 0,-3-1 0 0,-1 5 0 16,-3 2 192-16,-1 5-64 0,-2 5 0 0,0 1 0 0,-11 2 0 16,8 7 0-16,-1 8 0 0,-4 5 0 0,-1 5 0 0,-2 5 0 15,-2 5-128-15,0 0 176 0,-5 1-176 0,-1 4 192 16,-5 1-192-16,-3 6 0 0,-5 0 0 15,-3 2 0-15,-6 2 0 0,-1-1 0 0,-1-2 0 0,-1-5 0 16,0-2 0-16,-1-5 160 0,5-6 16 0,1-3 0 16,1-2 80-16,3-4 0 0,2-5 16 0,2-2 0 15,5-3-272-15,2-1-304 0,2-6 64 0,3-2 16 16,8-2-3344-16,0 0-656 16,-8-16-144-16,7-3-32 0</inkml:trace>
  <inkml:trace contextRef="#ctx0" brushRef="#br0" timeOffset="11965.737">12484 13240 38703 0,'-4'-10'1712'0,"4"10"352"0,2-7-1648 0,-2 7-416 16,0 0 0-16,10-7 0 16,1-1-384-16,1 2-176 0,-2 1-16 0,2-2-16 0,1 1 448 0,1-1 144 15,1-1 0-15,0 3 0 0,0 4 0 0,-4 1 0 16,-1 1 0-16,-10-1 0 0,11 6 0 0,-7 4 0 16,-2 1 0-16,-5 6 0 0,-5 2 0 0,-2 4 0 0,-3 4 0 0,-2 5 0 15,-3 2 0-15,2 4 0 0,0 0 0 16,2-2 0-16,2-4 0 0,3-4 0 0,2-10 0 0,3-1 0 15,3-5 288-15,3-1 64 0,3-1 16 0,3-3 0 16,1-3 96-16,5-2 32 0,4-2 0 0,4-3 0 16,0-5-256-16,2-2-48 0,0-4-16 0,3 0 0 15,0 2-176-15,3-3 0 0,-4-1 0 0,1 1-176 16,-2 4-176-16,-4 3-32 0,-1 1-16 0,0 2 0 16,-4 1-1968-1,-2 6-384-15,-3 5-64 0</inkml:trace>
  <inkml:trace contextRef="#ctx0" brushRef="#br0" timeOffset="12193.644">12860 13999 33167 0,'0'0'2944'0,"0"0"-2352"15,0 0-464-15,7-9-128 0,4-4 1888 0,4 3 352 16,2 1 80-16,3 4 16 16,1 2-2336-16,3 1-400 0,2-1-112 0,3 0-32 0,2 3 176 0,0-3 48 15,-2 0 0-15,1 0 0 16,-4-1-1504-16,1 2-288 0,-3-1-64 0,-3 1-16 16,-5 0-752-16,-2 0-160 0</inkml:trace>
  <inkml:trace contextRef="#ctx0" brushRef="#br0" timeOffset="12372.512">12923 14188 23951 0,'-11'1'1056'0,"4"1"224"0,-2 0-1024 0,1-2-256 0,8 0 0 0,0 0 0 16,-8-1 2256-16,8 1 400 0,0 0 80 0,0 0 16 16,0 0-1680-16,10 4-336 0,6-2-64 0,4-2-16 15,4-2-208-15,3-2-64 0,7 3 0 0,3 0 0 16,2 0-384-16,-4 0 0 0,0 1 0 0,-1 0 0 15,2-1-1520-15,-3-1-336 0,-2-2-64 0</inkml:trace>
  <inkml:trace contextRef="#ctx0" brushRef="#br0" timeOffset="12704.343">13877 13335 42383 0,'0'0'3776'0,"0"0"-3024"16,0 0-608-16,0 0-144 0,-1 10 272 0,1 2 32 0,0 5 0 15,-2 4 0-15,0 3-304 0,0 6-272 0,2 5 48 0,2 1 16 16,0 1 208-16,2-3 0 0,-2-1 0 0,4-1 0 15,2-2 0-15,0 0 160 0,1-5-160 0,1 0 128 16,2-2 0-16,4-5-128 0,1 1 192 0,3-2-64 16,-2-4-128-16,4 0 0 0,2 0 0 0,0-3 128 15,-1-2-128-15,0-1 0 0,-1-2 0 0,0-3 0 16,1-2 0-16,-2-1-192 0,0-2 32 0,0-2 16 31,-1 0-2208-31,-2-4-432 0,0-1-96 0</inkml:trace>
  <inkml:trace contextRef="#ctx0" brushRef="#br0" timeOffset="12902.985">14294 13404 45551 0,'-13'13'2016'0,"5"-2"416"0,0 2-1936 0,-3 9-496 16,1 8 0-16,1 7 0 0,-5 4 176 0,2 5-176 15,-1 2 192-15,0 3-192 0,1 1 288 0,-1 3-48 16,2 0-16-16,1 4 0 0,0 4-96 0,-1-2 0 15,-2-2-128-15,-1 1 192 0,3-3-192 0,-1 3 0 16,2-3-192-16,0-3 192 16,-3-6-2096-16,2-3-304 0,5-4-64 0,-4-5-15840 0</inkml:trace>
  <inkml:trace contextRef="#ctx0" brushRef="#br0" timeOffset="15200.895">22074 11454 21183 0,'0'0'944'0,"0"0"192"0,10 2-912 0,-10-2-224 16,0 0 0-16,0 0 0 15,0 0-320-15,0 0-96 0,0 0-32 0,0 0 0 0,0 0 448 0,0 0 0 16,0 0 0-16,0 0 0 0,-4-8 192 0,-2 0 112 16,-2 0 16-16,-1 0 16 0,-1 0 128 0,-2-2 32 15,-1-1 0-15,-4-2 0 0,-3 1 80 0,-4-1 0 0,1-1 16 0,-6 1 0 16,-3 1-64-16,1-1-16 0,-6-1 0 15,2-2 0-15,-1-1-32 0,-3-2-16 0,3 3 0 0,1 1 0 16,-4 2 16-16,1-1 0 0,-5-1 0 0,0 2 0 16,1-1-144-16,-3 1-16 0,-6-1-16 0,3 3 0 15,4-2-144-15,-1 2-32 0,-1 1 0 0,-4 1 0 16,-1 1-128-16,-3 0 128 0,-2 1-128 0,-3 0 128 16,-1 0-128-16,0 2 128 0,1-1-128 0,-3-1 128 15,-3 0-128-15,-2 0 0 0,0 1 0 0,-1 1 0 16,1 2 0-16,-7 0 0 0,-4-2 160 0,0 3-160 15,-1 1 160-15,2 0-160 0,2 1 128 0,0-2-128 16,-1 0 128-16,-2 4-128 0,-3 1 128 0,3 0-128 16,4-1 144-16,-1 2-144 0,-2-1 160 0,-1 1-160 15,-3 3 128-15,4-3-128 0,3 3 0 0,0-3 144 0,-4 1-144 0,1-1 0 16,-1 2 0-16,2-2 0 0,4 0 0 16,-2 1 0-16,-1-1 0 0,2 0 0 0,1 2 0 0,5 1 192 15,4-1-192-15,4 2 192 0,-2 0-32 0,1 2 0 16,-1 0 0-16,4 2 0 0,2 1-160 0,1 1 192 15,2 4-192-15,2 0 192 0,-1 2-192 0,-2 0 0 16,-2 0 0-16,3 1 0 0,2 2 0 0,3 1 0 16,-2 1 0-16,6 0 0 0,-1-3 192 0,2 0-32 15,-4 1-16-15,4 0 0 0,-1-1-144 0,-2 1 0 16,-2-2 0-16,3 4 0 0,4-2 176 0,3 0-48 16,4 0-128-16,1 2 192 0,3-1-16 0,2 2-16 15,3 3 0-15,2 0 0 0,2 1 32 0,-2 0 16 16,1 0 0-16,2 1 0 0,1 2-208 0,-3 2 128 0,4-2-128 15,0 3 0-15,2 1 0 0,-2 3 0 0,3 3 0 16,2 1 0-16,3 1 0 0,0 0 0 0,0 0 0 0,3 1 0 16,4-1 0-16,2-2 0 0,2 0 0 15,1-4 0-15,5-1 0 0,4 0 0 0,0-2 0 0,3 0 0 16,5-3 0-16,0 0 0 0,1 1 0 0,1-2 144 16,0-1-144-16,2-4 128 0,1 0-128 0,0 0 128 15,0 4 0-15,-2-1-128 0,3-2 192 0,4 2-64 16,0 0 0-16,2 2-128 0,1-1 192 0,3 0-64 15,4 1-128-15,0 0 0 0,3 0 0 0,2-2 0 16,0-3 0-16,3 1 128 0,0-4-128 0,6 0 0 16,1-1 144-16,4 3-144 0,5-5 160 0,-2 1-160 15,-4-4 128-15,1 2-128 0,-1 3 0 0,3-2 144 16,5-2-144-16,-1 1 0 0,2 0 0 0,-2 0 0 0,-3-2 0 16,3-3 0-16,1 1 0 0,2-1 0 0,1 0 0 15,-3 1 0-15,-3-3 0 0,2-1 0 0,0-2 0 0,4 0 0 16,4-1 0-16,-2 1 0 0,2-2 0 0,-1 2 0 15,-2-1 0-15,2 0 0 0,4 0 0 0,1 1 0 16,-5-5 0-16,-1 3 0 0,-2-2 0 0,1 0 0 16,0-2 0-16,0 1 0 0,0-3 0 0,-2 2 0 15,-3-1 0-15,1 0 0 0,2 0 0 0,1-1 0 16,2 3 0-16,-5-4 0 0,-1-2 0 0,1 1 0 16,0 0 0-16,-1 0 0 0,1-2 0 0,0-1 0 15,0-1 0-15,-5 0 0 0,0-3 0 0,-2 3 0 16,3-4 0-16,-1 0 0 0,1 0 0 0,-4 0 128 0,-3-3-128 15,-3-4 0-15,2 2 224 0,-1-3-32 16,3-2-16-16,-1-1 0 0,1 1 144 0,-1-2 48 0,-1-1 0 16,-3-2 0-16,-1-1-160 0,1-5-16 0,-4 2-16 0,2-2 0 15,3 0-176-15,-4 2 0 0,-2-1 144 0,-5 3-144 16,0 1 0-16,-7-1 144 0,-2-5-144 0,0 3 0 16,-2 1 176-16,-2 0-176 0,-2-5 160 0,2-5-160 15,2-3 176-15,-2-2-176 0,-1-2 192 0,-3-2-192 16,0-2 160-16,0 2-160 0,-3-1 128 0,0 3-128 15,1-4 0-15,-2 0 0 0,-2-2 0 0,-3 5 0 16,-1-2 0-16,0 4 0 0,-6 2 0 0,1 1 0 16,-1 1 0-16,-2 1 0 0,-1 3 0 0,-1-4 0 15,-2-5 0-15,1-1 128 0,-3 0-128 0,-3 0 0 16,0 2 128-16,-1-2-128 0,-1 1 0 0,-3 1 128 0,-2-1-128 16,0 0 0-16,-3-3 0 0,-3 2 0 0,-1-2 0 0,-4 3 0 15,-2 1 128-15,-1 1-128 0,2 3 0 0,-3 1 0 16,-3 2 0-16,-2 1 0 0,0 1 0 0,-1 0 128 15,2-1-128-15,1 1 0 0,2 2 0 0,0 0 128 16,3 5-128-16,-1 0 0 0,-3-2 0 0,-1 4 0 16,-3 2 0-16,-2 0 0 0,-1 1 0 0,0 0 0 15,-3-1 0-15,-1 2 0 0,-2 1 0 0,-1 0 0 16,1-1-128-16,-5 2 128 16,-4 2-448-16,-3-2-32 0,-3 3 0 0,-1 0-11984 15,1-1-2384-15</inkml:trace>
  <inkml:trace contextRef="#ctx0" brushRef="#br0" timeOffset="17074.028">21927 11573 31327 0,'-6'-18'1392'0,"1"7"272"0,1 0-1328 0,0 0-336 16,-2 0 0-16,1-2 0 0,0-1 0 0,-3-1 0 15,0-2 0-15,-4 0 0 0,-1 0 0 0,2 0 0 16,1-4 0-16,-4 0 0 0,-3 4 0 0,2-3 0 16,0 1 0-16,-5-2 0 0,0 2 0 0,-2 0 0 0,-3-2 0 0,-1 3 0 15,0-4 0-15,-2 3 0 0,-1 0 0 0,-2 2 0 16,-2-2 0-16,-1 0 0 0,-2 0 0 0,0 0 0 16,2-1 0-16,0 0 0 0,-1-1 0 0,2 3 0 15,1-2 0-15,1 0 0 0,2 2 0 0,-2-2 0 16,-1 0 0-16,0 0 0 0,-2-1 0 0,-1 2 0 15,-4 5 0-15,0 1 0 0,-7 0 0 0,1 2 0 16,-1 1 0-16,0 2 128 0,-2 1-128 0,-4 0 128 16,-3-1-128-16,-1 0 0 0,-3 4 0 0,2-2 0 15,3 0 0-15,2-2 0 0,-1 0 0 0,0 3 0 16,1 1 0-16,-2-2 0 0,0-1 0 0,1 3 0 16,-1 2 0-16,4 0 0 0,1 1 0 0,-1-2 0 0,2 1 0 15,-3 0 0-15,-4-1 0 0,1 2 0 0,2-1 0 0,2 2 0 16,-1-1 0-16,3 2 0 0,2 3 0 0,-5-2 0 15,-2 0 0-15,2 0 0 0,-1 2 0 16,2 0 0-16,3 0 0 0,2 0 128 0,3-2-128 0,0 1 128 16,1 2-128-16,-2-2 128 0,-2 1-128 0,3-1 128 15,-1-1-128-15,0 2 128 0,-1 2-128 0,2 0 176 16,-1-1-176-16,4-1 192 0,1 4-192 0,3-1 0 16,-1 3 144-16,1-1-144 0,0-2 128 0,-1 3-128 15,1 1 128-15,-1 1-128 0,2-1 0 0,-3 0 0 16,2-1 0-16,2 2 128 0,0 1-128 0,1 1 0 15,0-1 0-15,-1 1 0 0,1-4 0 0,-2 1 0 16,-1-2 0-16,1 1 0 0,0 0 0 0,1 0 128 0,1 0-128 16,-1 1 0-16,2 2 0 0,1-1 0 15,3 3 0-15,2-2 128 0,2 0-128 0,1-1 0 0,2 0 0 16,-3 3 128-16,1 0-128 0,-1 0 0 0,-1 3 0 0,-1 1 0 16,2-5 0-16,-3 5 0 0,0 3 0 0,1 3 0 15,-6-2 0-15,3-1 0 0,1-2 0 0,1 2 0 16,1 3 0-16,-2 0 0 0,5 0 0 0,-1 1 0 15,2 3 0-15,-1-3 0 0,1-1 0 0,1-2 0 16,1 3 0-16,-1-5 144 0,0 0-144 0,-2 1 0 16,1-2 240-16,-1 4-64 0,-1 0-16 0,2-1 0 15,4-2-32-15,1 0-128 0,1 0 192 0,-1 2-64 16,-1 2-128-16,-2 5 160 0,3 4-160 0,1 0 160 16,3 0-160-16,0-2 0 0,2-1 0 0,4-2 0 15,-2 2 0-15,3 1 0 0,3 0 0 0,1 0 0 16,1-1 128-16,1-1-128 0,4 3 0 0,0-2 128 0,1 2-128 15,0-1 0-15,2-2 0 0,0 0 0 0,0-2 0 0,1 3 0 16,1 4 0-16,1-4 0 0,-3-2 0 16,3-3 0-16,1 0 0 0,2 0 0 0,1 1 0 0,-2 0 0 15,1-1 0-15,3 1 0 0,2 0 0 0,2 3 0 16,6 4 0-16,-2-2 128 0,1-3-128 0,1 2 0 16,2-1 144-16,2 1-144 0,0-3 0 0,1 1 0 15,3-2 0-15,1 0 128 0,3 3-128 0,3-1 0 16,0-1 0-16,2-2 0 0,1-1 0 0,-2 3 0 15,-4-2 0-15,-3 2 0 0,1-3 0 0,0 1 0 16,1 2 0-16,1 0 0 0,2 2 0 0,2-5 0 16,2-1 0-16,1 2 0 0,0 4 0 0,0-3-128 15,-2-2 128-15,3-1 0 0,1-6 0 0,6 3-128 0,2-3 128 16,2-2 0-16,-2 0 0 0,-1-3-128 0,-2 0 128 0,2 0 0 16,2 0 0-16,2-2 0 0,1-1 0 0,1 0-128 15,-1-1 128-15,0 2 0 0,-1-2 0 0,-2 1 0 16,4-1 0-16,0 2 0 0,1 0 0 0,-2-3 0 15,1 3 0-15,-3-2 0 0,-1 0 0 16,3-1 0-16,1-1 0 0,4-1 0 0,4-3 0 0,-2-3 0 16,-1-2-192-16,2-4 32 0,4-1 16 0,1-3 0 15,3-2-16-15,-1 3 0 0,-3-4 0 0,1 1 0 16,-1 0 160-16,2 3-160 0,2-2 160 0,-4 0-160 16,-5-1 160-16,-2 0 0 0,3 1 0 0,0 1 0 15,-2-4 0-15,-2 2 0 0,-2 0 0 0,-3 0 0 16,-2 0 0-16,-1-3 0 0,1-3 0 0,3-1 0 0,0-5 0 15,2-2 0-15,-2-3 0 0,-2-5 128 0,-3-6-128 16,0-1 192-16,0-4-64 0,2-2 0 0,-1 1 96 0,-3-1 32 16,-7-2 0-16,-9 1 0 0,-6 4-256 0,-6 3 0 15,-5 4 0-15,-5 2-10304 16,-4 1-2080-16</inkml:trace>
  <inkml:trace contextRef="#ctx0" brushRef="#br0" timeOffset="17839.496">14844 14389 23039 0,'-14'-1'2048'0,"6"1"-1648"15,0 1-400-15,3-1 0 0,5 0 784 0,-5 6 80 16,0 3 16-16,2-1 0 0,3-8-400 0,0 0-80 0,-3 10-16 0,3 0 0 16,1 2 272-16,3 0 48 0,2-1 16 0,2 0 0 15,2 1-240-15,4 1-48 0,2-2-16 0,1 1 0 16,4 0-192-16,2 0-32 0,-2 0-16 0,7-1 0 15,2-1-48-15,2 1-128 0,2-1 192 0,2-3-64 16,1-1 64-16,0-2 16 0,4-1 0 0,3-3 0 16,2-2 240-16,4-1 64 0,3-2 0 0,2 0 0 15,0 0 16-15,0-3 16 0,0-2 0 0,1-2 0 16,1-1-192-16,0-1-32 0,4-2-16 0,-1 0 0 16,1-3-160-16,-3-1-16 0,-3-1-128 0,1-1 192 15,2-3-192-15,1 0 128 0,-2 0-128 0,-2 0 0 16,-1 1 176-16,-3-2-176 0,-3 0 192 0,-1 0-192 0,-1-1 256 15,2 3-64-15,0-3-16 0,-2 4 0 16,-2 1 16-16,-3 0 0 0,-4 3 0 0,-3 0 0 0,-4 2-192 0,-2-1 192 16,-3-1-192-16,-3 4 192 0,-2 2-192 0,-3 2 0 15,0 0 144-15,-2 2-144 0,1 3 0 0,-3 1 0 16,-2-2 0-16,2 2 0 0,-4 0 0 0,0 3-240 16,-3 1 48-16,-6 1 0 15,8-4-1520-15,-8 4-288 0,0 0-64 0,0 0-13824 0</inkml:trace>
  <inkml:trace contextRef="#ctx0" brushRef="#br0" timeOffset="18227.727">16539 13867 34559 0,'0'0'1536'0,"0"0"304"0,0 0-1472 0,0 0-368 0,9-1 0 0,1 1 0 31,1 2-336-31,0-1-144 0,4-1-32 0,6-1 0 0,1-2 512 0,6-1 320 0,5 1-64 0,2-4 0 16,2-1 64-16,3-2 0 0,4 0 0 0,1 0 0 16,0 0-48-16,1 0 0 0,0-2 0 0,2 2 0 15,0 2 48-15,3 2 16 0,0-1 0 0,-1 2 0 16,-3 0-176-16,-3 2-32 0,-4 1-128 0,-3 2 192 15,-2-1 32-15,-1 1 0 0,-2 1 0 0,-2 3 0 16,-4 5 16-16,-2 1 0 0,-4 2 0 0,-2 4 0 0,-6 4-48 0,-3 4-16 16,-5 4 0-16,-4 5 0 0,-3 0 48 0,-4 3 16 15,-5 3 0-15,-3-1 0 0,-4 3-48 0,-1-4 0 16,-3-1 0-16,0-5 0 0,-3-1 64 0,-1 0 0 16,-2-4 0-16,-3 1 0 0,-2-4-256 0,-4 2 0 15,-6-4 0-15,3 0 0 16,-1-2-1504-16,1-1-400 0,0-2-80 0</inkml:trace>
  <inkml:trace contextRef="#ctx0" brushRef="#br0" timeOffset="19661.546">10871 15146 12895 0,'0'0'1152'0,"0"0"-928"0,7-1-224 0,2 0 0 16,2 1 2320-16,1 0 432 0,2-1 64 0,-6 1 32 0,1 0-1904 0,-9 0-384 15,0 0-80-15,9 0-16 0,-9 0-16 0,9-1-16 16,0-2 0-16,-9 3 0 0,0 0-80 0,0 0-16 16,0 0 0-16,0 0 0 0,0 0 176 0,0 0 48 15,0 0 0-15,0 0 0 0,-11-2-272 0,1 2-48 16,1 2-16-16,-5 1 0 0,-3-1-224 0,-2 2 0 15,0 1 0-15,-3 0 0 0,-2 1 128 0,0 1 0 16,-1 1-128-16,0 0 192 0,-1 1-48 0,0-1-16 16,0 1 0-16,-4-1 0 0,1-4 160 0,-2 1 32 15,-3 2 0-15,0-2 0 0,-2-2-80 0,4-1-16 16,1-2 0-16,-1-2 0 0,-1-1 32 0,-2-2 0 16,1 0 0-16,1-4 0 0,0 0 32 0,0-1 16 15,-3-2 0-15,-1 0 0 0,-2-1-176 0,-1 1-128 0,1-7 192 16,1 2-192-16,4-1 192 0,-1-1-192 0,1-3 192 15,2 2-192-15,2 0 176 0,2-6-176 0,0-3 160 0,-2 0-160 16,2 4 0-16,0-1 128 0,1 0-128 0,0 1 0 16,-1-2 0-16,5 2 128 0,4 4-128 0,0 0 0 15,-1 2 192-15,0 0-48 0,0 2-16 0,2 3 0 16,1 1 80-16,1 1 16 0,2 1 0 0,1 0 0 16,-1-2-96-16,3 4 0 0,2 1-128 0,0 1 192 15,1 1-192-15,0 0 144 0,3 2-144 0,5 4 128 16,0 0-128-16,0 0 0 0,0 0 0 0,0 0 0 15,0 0 0-15,0 0-256 0,0 0 64 0,0 0 16 16,0 0-208-16,9 5-32 0,-1-1-16 16,2 0 0-16,-4 1-2032 0,3 0-416 0,6 0-64 0,-15-5-32 15</inkml:trace>
  <inkml:trace contextRef="#ctx0" brushRef="#br0" timeOffset="20146.174">10003 14254 25791 0,'0'0'2304'0,"0"0"-1856"16,0 0-448-16,0 0 0 0,0 0 944 0,0 0 80 15,0 9 32-15,-2 1 0 0,-3-2-864 0,-4 2-192 16,-3-4 0-16,2 2 0 0,5 0 0 0,-5-1 192 15,-4-3-48-15,-3 1 0 0,1-1 96 0,-2-1 16 0,-3 0 0 0,1-2 0 16,1 0 64-16,-2-1 0 0,-1-1 16 0,-1 1 0 16,-2 0-64-16,-1-1-16 0,-2-2 0 0,-2 0 0 15,-3 2-112-15,-1 0-16 0,-3 1-128 0,0-1 192 16,-2-1 48-16,3 1 0 0,1 1 0 0,1-2 0 16,-1 0 80-16,2 2 32 0,-3 2 0 0,3 2 0 15,0-1-96-15,1 0 0 0,2 1-16 0,2 0 0 16,5 4 48-16,5 1 16 0,1-5 0 0,6 4 0 15,0 2-64-15,5-1-16 0,1 0 0 0,4 6 0 16,1 1-48-16,6 4-16 0,3 3 0 0,3 3 0 16,1 2-16-16,4 0 0 0,3 2 0 0,3 0 0 15,1 1-16-15,1-1 0 0,3 1 0 0,-3 1 0 0,2-2-128 16,0 1 160-16,2 1-160 0,-3-3 160 0,0 1-160 16,0-5 160-16,-3 2-160 0,0-2 160 15,-2 0-880-15,-1-1-176 0,-1 1-48 0</inkml:trace>
  <inkml:trace contextRef="#ctx0" brushRef="#br0" timeOffset="26762.422">9917 4341 20895 0,'-19'-16'928'0,"10"9"192"0,1-1-896 0,0 0-224 0,2-2 0 0,2 4 0 15,0-3 384-15,0 2 16 0,0 2 16 0,4 5 0 16,-2-7 208-16,1 1 32 0,0-2 16 0,1 8 0 16,0 0-32-16,0 0-16 0,3-7 0 0,-3 7 0 0,0 0-48 15,0 0 0-15,0 0 0 0,0 0 0 0,0 0-144 0,0 0-48 16,6 9 0-16,-1 4 0 0,-2 3-48 0,-1 1-16 16,-3 2 0-16,0 3 0 0,0 5 64 0,0 3 16 15,-1 3 0-15,-2 3 0 0,2 4 0 0,-3 7 0 16,0 7 0-16,1 5 0 0,-3-1-176 0,0 5-32 15,-1-1-16-15,0 3 0 0,1 1-176 0,0-2 0 16,0-2 0-16,2-10 0 0,2-3 176 0,0-6-48 16,2-5-128-16,0-2 192 0,-1 0-16 0,1-2-16 15,0-2 0-15,0-3 0 0,0-2 112 0,1-6 32 16,0-3 0-16,1 1 0 0,0-1-96 0,0-4-16 16,-1-4 0-16,0-1 0 0,1 1 0 0,-1-10-16 15,0 0 0-15,0 0 0 0,0 0-16 0,0 0 0 16,4 5 0-16,-4-5 0 0,0 0-16 0,0 0 0 15,8-2 0-15,2-1 0 0,1-3-16 0,0 2-128 0,2 0 192 16,3-2-64-16,1-4-128 0,5 0 192 0,2 0-192 0,3 1 192 16,0 2-192-16,4-1 128 0,0 0-128 0,2-1 128 15,3-3-128-15,3 1 0 0,-1 2 0 0,3 2 128 16,2-1-128-16,0 1 0 0,2 0 0 0,4-1 0 16,5 0 0-16,0 1 0 0,-2 0 128 0,0 0-128 15,3 1 0-15,-3 0 0 0,4 3 0 0,3 1 128 16,1-3-128-16,0 2 0 0,-2 0 0 0,0-2 0 15,-1 0 0-15,3 1 0 0,1-3 0 0,3 1 0 16,3 2 0-16,-4-1 128 0,0 0-128 0,-2 0 0 16,2-3 0-16,3 2 128 0,4 1-128 0,-1-1 0 0,-4 0 128 15,-2-3-128-15,-1 2 0 0,0 0 128 0,-1 0-128 0,2 2 0 16,0-2 0-16,-3 4 0 0,-4-1 0 0,0 2 128 16,-3-1-128-16,3 0 0 0,1-4 128 0,2 4-128 15,-2-1 0-15,1 2 128 0,-5 2-128 0,0-2 160 16,-2-2-160-16,3 0 160 0,1 3-160 0,0 0 0 15,0-1 0-15,-2 0 128 0,-2 0-128 0,-4-2 0 16,-1 2 0-16,-1-1 0 0,-3-1 0 0,1 1 0 16,-1 0 0-16,0 1 0 0,-1 1 0 0,0 1 0 15,-2 0 0-15,-2 0 0 0,-4-3 0 0,-1 1 0 16,-1 0 0-16,-2 0 0 0,0 1 0 0,-4-2 0 16,1 3 128-16,-2 0-128 0,-1 0 0 0,0 3 0 15,-2 0 0-15,1 0 0 0,1-1 0 0,-1 1 0 16,-2-1 0-16,0 3 0 0,-4 1 0 0,3-3 0 15,-2-2 0-15,1 4 0 0,-3-1 0 0,1 0 0 0,-1 1 0 16,-2-2 0-16,0-2 0 0,0 1 0 0,-2 1 0 16,0-1 0-16,-1 0 0 0,0-2 128 0,-1 0-128 0,2 0 0 15,2-1 128-15,-5 0-128 0,-8 1 0 0,11-2 128 16,1-1-128-16,-2 1 0 0,-1 0 0 0,1 0 128 16,-1-1-128-16,1 0 0 0,-3 0 144 0,2-1-144 15,0-3 144-15,1-1-144 0,2 1 192 0,-2 0-192 16,-3 0 176-16,0-2-176 0,2-5 160 0,2 1-160 15,-1 2 192-15,1-2-64 0,1-1-128 0,1-2 192 16,-2 0-192-16,1-3 144 0,0-1-144 0,2 0 128 16,-3 0 0-16,0 0 0 0,-1-1 0 0,-2 0 0 0,1-1 64 15,0 0 0-15,0-1 0 0,0 0 0 16,-4 0-32-16,2 0 0 0,-1-1 0 0,0-2 0 0,0-5-160 16,-2 2 0-16,0-6 0 0,2 5 0 0,-2 3 0 0,0 1 0 15,2 1 160-15,0-1-160 0,0 2 160 0,1-1-160 16,-3-1 128-16,1 3-128 0,3 1 0 0,-3 1 128 15,1-3-128-15,1 2 0 0,-3-2 0 0,1 2 0 16,-1 2 128-16,-1 0-128 0,1-2 0 0,-1 6 128 16,1 1-128-16,-2 1 128 0,1 2-128 0,-2 3 0 15,0 1 144-15,-1 0-144 0,0 1 0 0,0 7 0 16,0 0 0-16,0 0 0 0,0 0 0 0,0 0 0 16,0 0 0-16,0 0 0 0,0 0 0 0,0 0 0 15,0 0-144-15,0 0 144 0,0 0 0 0,0 0 0 16,0 0-144-16,0 0 144 0,-3 12 0 0,0 3 0 0,-1-2 0 15,0 2 0-15,-1 3 0 0,2-2 0 0,-4 4 128 16,1 2-128-16,-2-1 0 0,-1 1 0 0,0 1-208 16,1 0 64-16,-5 3 144 0,1 2 0 0,-2 3 0 0,2 3 0 15,-3 0 0-15,-1 3 0 0,0 1 0 0,-1 1-128 16,1-1 128-16,0-1 0 0,1 2 0 0,2-3-128 16,-2-4 128-16,4 0 0 0,0-3 0 0,0-1-128 15,-2 1 128-15,3 2 0 0,0-1 0 0,5-2-128 16,-3-2 128-16,2-1 0 0,-1-2 0 0,0 0-128 15,3-1 128-15,-2 0 0 0,2-2 0 0,0-3-128 16,-5-4 128-16,3 1 0 0,3-3 0 0,-1-2 0 16,-1 0 0-16,2-1 0 0,1-3 0 0,2-5-128 15,0 0 128-15,0 0 0 0,-5 9 0 0,5-9 0 16,0 0 0-16,0 0 0 0,0 0 0 0,0 0 0 16,0 0 0-16,0 0 0 0,-4 6 0 0,4-6 0 0,-8 3 0 0,8-3 0 15,-9 2 0-15,9-2 0 0,-11 1 0 0,2 0 0 16,0 1-128-16,1-1 128 0,-3-4-160 0,1 1 160 15,-1-2-192-15,-2 3 192 0,0-1-224 0,-3 0 64 16,1 0 16-16,-3 0 0 0,-4-2 0 0,-1-1 0 16,-3 2 0-16,-3 0 0 0,-3-1 144 0,-3 1 0 15,-4 1 0-15,-1 1 0 0,-1 1-160 0,2 0 160 16,-4 0-192-16,-2 0 192 0,-4-1-160 0,0 1 160 16,-6 0-128-16,-1 0 128 0,-3 0 0 0,0 0-128 15,1 0 128-15,-3 0 0 0,-3 0 0 0,-2 1 0 16,-5 0 0-16,0 0-128 0,-1 0 128 0,0 2 0 15,2 0 0-15,-4-1 0 0,-4-1 0 0,3 1 0 16,4 2 0-16,0 2-128 0,1-2 128 0,-3 1 0 0,-4-2 0 16,0 0-128-16,0 2 128 0,3 0-128 0,-1 1 128 0,-2-2-128 15,-5 2 128-15,3-1-208 0,2 1 80 0,0-3 128 16,2 2-128-16,1 0 128 0,-1-2 0 0,3 3 0 16,1-2 0-16,5 3 0 0,4 0 0 0,1 0 0 15,-1-2 0-15,2-2 0 0,1 0 0 0,5 0 0 16,2 2 0-16,3-2 0 0,5-2 0 0,5 1 0 15,-4 0 0-15,5 2 0 0,1-2 0 0,3-1 0 16,3-2 0-16,3 0 0 0,6-1 0 0,0 1 0 16,3 2 0-16,1 1 0 0,1 0 0 0,2-2 128 15,1-3-128-15,2 1 0 0,2-1 0 0,1 3 0 16,0 0 0-16,1 0 0 0,8 0 0 0,-5 0 0 16,-2-1 0-16,7 1 0 0,0 0-128 0,0 0 128 0,0 0 0 15,-5-3 0-15,-3-1-144 0,8 4 144 0,0 0 0 0,0 0 0 16,-5-7 0-16,2-1 0 0,0-2 0 0,1 0 0 15,-1 2 0-15,-1-2 0 0,2 0 0 0,0-1 128 16,-1-1-128-16,0 0 0 0,0-3 128 0,-1 2-128 16,-1-1 0-16,1-2 0 0,0 0 128 0,0-2-128 15,-1 0 0-15,0-2 0 0,0-2 0 0,-3-3 128 16,2-4-128-16,-3 4 0 0,1 5 0 0,-1 1 0 16,3-2 128-16,-1 1-128 0,-1 3 0 0,0 0 0 15,-1 3 0-15,-1 1 0 0,4 0 0 0,-1 2-128 16,-1 2 128-16,-1 1-160 0,3 3-160 0,-3 0-48 15,3 3 0-15,-4-1 0 16,3 3-1392-16,-2 3-288 0,4 3-48 0,-3 5-16 0</inkml:trace>
  <inkml:trace contextRef="#ctx0" brushRef="#br0" timeOffset="29188.974">14959 3397 14559 0,'-11'-5'640'0,"11"5"144"0,-9-1-624 0,0 0-160 16,1-1 0-16,0 2 0 0,0 2 240 0,8-2 16 16,0 0 0-16,-7 2 0 0,7-2 208 0,-8 6 48 15,8-6 16-15,0 0 0 0,0 0 32 0,0 0 0 16,0 0 0-16,0 0 0 0,0 0 192 0,0 0 32 15,0 0 16-15,0 0 0 0,0 0 48 0,0 0 16 16,0 0 0-16,5 9 0 0,1-3 16 0,5-1 0 16,-1-3 0-16,3 0 0 0,3-1-144 0,1 0-32 15,4-1 0-15,0 4 0 0,4-4-64 0,0 1 0 0,1-1-16 16,3 1 0-16,-2 0-128 0,2-1-32 0,0 0 0 0,3-2 0 16,1-3-160-16,4 2-48 0,0 0 0 0,2 1 0 15,-2-2 16-15,3 1 0 0,-3-1 0 0,3-1 0 16,-5 2 0-16,-1-2 0 0,-1-1 0 0,-1-2 0 15,-1 0-16-15,-2 2 0 0,-1 1 0 0,-1 1 0 16,1-3-64-16,-7 5-32 0,-4 0 0 0,0 2 0 16,-1 0-160-16,-3 0 160 0,-2-2-160 0,-11 2 160 15,8 2-160-15,-8-2 0 0,0 0 0 0,0 0 0 16,3 9-1168-16,-3-9-176 16,-1 9-16-16,-2 1-9536 0,-2-1-1904 0</inkml:trace>
  <inkml:trace contextRef="#ctx0" brushRef="#br0" timeOffset="29646.192">14888 3810 21135 0,'0'0'928'0,"0"0"208"0,0 0-912 0,0 0-224 0,0 0 0 0,0 0 0 16,0 0 624-16,0 0 80 0,0 0 0 0,0 0 16 15,0 0-80-15,0 0-32 0,0 0 0 0,0 0 0 16,10 7-112-16,-1-3-32 0,1 0 0 0,2-2 0 15,-1-1 112-15,4-1 32 0,5 0 0 0,0 0 0 16,2 0 0-16,5-1 0 0,5-1 0 0,2 0 0 16,2 0-64-16,1-1-16 0,2-3 0 0,2 0 0 15,5 1-64-15,3 1-16 0,1 1 0 0,0 0 0 16,-1-1 0-16,-3 2 0 0,-2-1 0 0,-1 1 0 16,-3-5 16-16,0 3 0 0,-1 0 0 0,-1 1 0 15,-5 1-48-15,-2 0-16 0,-1-1 0 0,-1 5 0 16,-5 2-208-16,-1 1-32 0,-5 2-16 0,-5 1 0 15,-4-2-704-15,-4 4-144 16,-5 2-16-16,-11 3-16 0</inkml:trace>
  <inkml:trace contextRef="#ctx0" brushRef="#br0" timeOffset="31694.434">19099 4913 19295 0,'0'0'848'0,"0"0"176"0,0 0-816 0,0 0-208 16,0 0 0-16,0 0 0 0,0 0 224 0,0 0 0 16,0 0 0-16,0 0 0 0,11-3 528 0,-2 0 96 15,-9 3 32-15,8-9 0 0,2-1-320 0,-3 1-64 16,1-2-16-16,-3-2 0 0,2 0-32 0,-2-1-16 16,0 0 0-16,-1-3 0 0,3-5 64 0,-5 0 16 15,0 2 0-15,0-3 0 0,0 1-64 0,-2-3 0 16,-1-4 0-16,0 2 0 0,-1-2-32 0,-1 3-16 0,0-2 0 15,-2 0 0-15,-1-2-80 0,1 1-32 0,-4 2 0 0,0-1 0 16,-1 2-64-16,-2-3-16 0,-2 3 0 16,1 1 0-16,0-2 0 0,1 4 0 0,-3 2 0 0,1 2 0 15,-1 0-64-15,-1-1-16 0,1 1 0 0,-1 3 0 16,1 2-128-16,0-1 0 0,-1 3 0 0,1-1 128 16,-2 0-128-16,1 0 0 0,-4 0 0 0,1 2 0 15,1 0 0-15,-3 0 0 0,-2 0 0 0,1 0 0 16,-5 2 0-16,1-1 0 0,-1 1 0 0,0 1 0 15,2 0-128-15,-3 3 128 0,-3 1 0 0,2 1 0 16,1 2 0-16,-1-1 0 0,1 0-144 0,0 2 144 16,0 4 0-16,0 0 0 0,-3-1 0 0,-2 1 0 0,-2 2 0 15,0-1 0-15,0 1 0 0,-4 1 0 0,1 2 0 16,-2 1 0-16,4 0 0 0,1 1-160 0,1-1 160 0,0 2 0 16,-1-2 0-16,0 4 0 0,-3 1 0 0,0 2 0 15,0 4 0-15,2-1 0 0,0-1 0 0,0 0 0 16,2-2 0-16,2 6 0 0,2 3 0 0,3 0 0 15,2-2 128-15,0 0-128 0,4 1 0 0,-1 0 0 16,2-1 0-16,1 0 128 0,-2-1-128 0,2 3 0 16,3 1 0-16,0-2 0 0,1 3 0 0,1-2 144 15,2 0-144-15,2 4 0 0,1 1 128 0,1 1-128 16,0-1 0-16,4-1 0 0,1 1 160 0,3 2-160 16,2-2 128-16,1-2-128 0,1-2 0 0,2 2 128 15,-1-3-128-15,2 3 0 0,3 3 128 0,1-2-128 16,1 1 0-16,1-2 128 0,5 1-128 0,-1-4 0 0,-1 1 0 15,-1 2 0-15,1-3 0 0,-1 1 0 0,2-1 0 16,0 0 0-16,1-3 0 0,1 1 128 0,-1 2-128 16,3 0 0-16,1-4 0 0,0 2 0 0,0-2 0 0,4-1 0 15,3-2 0-15,1 0 0 0,-3-1 0 0,5-1 0 16,2-3 0-16,-2 0 0 0,0 0 128 0,0-3-128 16,-1-5 0-16,0-1 0 0,0 1 0 0,0-2 128 15,2-3-128-15,2 1 0 0,-1-2 0 0,2 0 128 16,0 0-128-16,1-3 0 0,-2-1 0 0,-1-1 0 15,-2 3 128-15,-1-2-128 0,-2-4 0 0,2-1 128 16,-1-1-128-16,2-3 128 0,0-5-128 0,1 2 128 16,-2-4-128-16,1 3 192 0,-1-1-192 0,0-2 192 15,0-5-48-15,-3 0 0 0,0-2 0 0,-2 1 0 0,-2-1 0 16,1 0 0-16,-3-6 0 0,0 0 0 0,-1-7 16 16,-1 1 0-16,-2-2 0 0,2-4 0 0,-3 0 32 0,1 1 0 15,-3 2 0-15,0 3 0 0,-1 4 128 0,-5 1 48 16,-3 2 0-16,-2 1 0 0,-2 1 48 0,-2 2 16 15,-1 1 0-15,-4-1 0 0,-6 2-160 0,2 2-16 16,-1-2-16-16,-6 3 0 0,-2 1-240 0,-1 2-192 16,0 3 48-16,0-1 0 15,1-1-944-15,-2 2-192 0,2 0-48 0,2 3-10320 16,-2 2-2080-16</inkml:trace>
  <inkml:trace contextRef="#ctx0" brushRef="#br0" timeOffset="33151.47">24533 3565 911 0,'0'0'0'15,"4"-4"0"-15,-4 4 0 0,0 0 0 16,0 0 3712-16,0 0 640 0,5-6 144 0,1 3 32 16,2 0-3296-16,-8 3-656 0,8-7-128 0,-1 2-16 0,1 1-64 0,0 1-16 15,-2-1 0-15,-6 4 0 0,6-10 32 0,-4 0 0 16,1 0 0-16,-2 1 0 0,-3 0 48 0,0-1 16 15,1-2 0-15,-3-1 0 0,0-1-192 0,0-3-16 16,-1 2-16-16,-1-4 0 0,-1-1 32 0,1-1 0 16,-2 2 0-16,1-2 0 0,2-1 128 0,0 0 16 15,0 0 16-15,-1-1 0 0,0 1-80 0,-1-1-16 16,0-1 0-16,-1 1 0 0,-1 4-96 0,-1-3-32 16,-1-3 0-16,0-1 0 0,-3 1-64 0,-2-2-128 15,2 1 176-15,0-1-176 0,-2 1 128 0,2 0-128 16,-1 0 0-16,0 1 0 0,1 0 0 0,0-2 0 15,-2 1 128-15,1 5-128 0,0 5 176 0,-1 0-32 16,1 1 0-16,-2-1 0 0,0 3 0 0,-2 0 0 16,0 0 0-16,0 2 0 0,1 0-144 0,-2 0 0 0,-3 1 0 0,0 2 0 15,0 2 0-15,1-1 0 0,2 0 0 0,-1 4 0 16,0 4 0-16,1 1 0 0,0 4 0 0,-1-1 0 16,1 0 0-16,-3 6 0 0,0 0 0 0,-2 1 0 15,1 0 0-15,-3 3 0 0,-1 3 144 0,2-2-144 16,-1 2 0-16,0 0 144 0,1-1-144 0,-1 4 0 15,2 7 192-15,2-3-192 0,2-2 192 0,1 2-192 16,0 2 176-16,2 0-176 0,-1 1 160 0,2-1-160 16,2 0 192-16,0-1-48 0,-1-1-16 0,1 3 0 15,0-3-128-15,0 3 128 0,-1-2-128 0,0 3 128 16,2 0-128-16,0 2 0 0,-2-1 144 0,1 1-144 16,-1-1 128-16,2 3-128 0,2 0 128 0,2 0-128 15,3-4 0-15,1 0 144 0,0-2-144 0,-1 3 0 0,1 0 160 0,2 0-160 16,2 0 128-16,0 0-128 0,1-2 128 0,0 2-128 15,0 1 128-15,1 0-128 0,2 1 0 0,-1-1 0 16,-1 2 0-16,2-2 0 0,-1-5 0 0,2 1 128 16,-1 1-128-16,0-1 0 0,2-1 0 0,-1 0 0 15,-1 2 128-15,1-1-128 0,2-1 0 0,3 1 0 16,-1-1 0-16,4 1 128 0,-2-2-128 0,3 0 0 16,0-1 0-16,3 0 0 0,-4-1 128 0,3-1-128 15,0 0 128-15,2-1-128 0,-2-2 0 0,1-1 0 16,2-2 0-16,-1 0 0 0,-1-1 0 0,1 1 0 15,-1 0 192-15,3-3-64 0,1-2-128 0,-2 0-144 0,3-1 144 16,1-1-208-16,0 0 208 0,2-1 0 16,2 2 0-16,2-2 0 0,-4-5 0 0,3-2 0 0,2-2 128 0,-2 2-128 15,3 3 0-15,-1-4 128 0,0-4-128 0,0 0 0 16,-2 0 0-16,1-3 0 0,0-1 0 0,-2 1 0 16,-2 1 128-16,1-1-128 0,0-1 0 0,2-3 0 15,-4-1 128-15,0-4-128 0,-1-1 0 0,-3 1 0 16,0 3 128-16,0-5-128 0,1 2 192 0,-1-4-192 15,1 0 240-15,-1 0-64 0,0-4-16 0,0-1 0 16,0-5 96-16,-1-1 32 0,-1 1 0 0,1-6 0 16,-2-1-64-16,1 0-16 0,-2 0 0 0,0 2 0 15,-4 0 112-15,1-1 32 0,-1-2 0 0,-2 0 0 16,0-3 96-16,0-2 0 0,0 1 16 0,-5-1 0 16,-2-2-16-16,0 1 0 0,0 3 0 0,-3 2 0 15,-2 4-32-15,-1 1-16 0,1 0 0 0,-1 1 0 0,-3-1-32 16,-1 3-16-16,-1 0 0 0,0 1 0 0,-1-1-352 15,0 7 0-15,0 3-160 0,0-1 160 0,-2 1-384 16,1 3 16-16,-1 0 16 0,-2 5-12144 16,0 1-2432-16</inkml:trace>
  <inkml:trace contextRef="#ctx0" brushRef="#br0" timeOffset="34628.475">3709 4208 21823 0,'0'0'960'0,"-4"-7"208"0,1-1-928 0,3 8-240 15,-1410-6 0-15,2816-1 0 0,-1406 7 0 0,-4-10 0 0,2 0 128 0,-1 1-128 16,-2 3 128-16,2 0-128 0,-2-2 176 0,-1 1-176 16,2-4 0-16,-5 0 0 0,-2-2 0 0,1 0 0 15,-2 3 128-15,0 0-128 0,-1-1 192 0,-1 1-192 16,1 0 272-16,-4-1-48 0,-3-1-16 0,-1 2 0 15,-2 1-32-15,1 4-16 0,2-2 0 0,-4 0 0 16,0 0-160-16,-2 0 192 0,0 1-192 0,-2 0 192 16,-1 1-192-16,-2 1 160 0,-1 0-160 0,1 2 160 15,0-2-160-15,2 4 0 0,0 4 144 0,-2-1-144 16,-1 2 128-16,-1 4-128 0,0 1 160 0,0 2-160 16,0 1 0-16,-3 3 0 0,-4-2 0 0,-1 6 0 15,-1 5 128-15,0 3-128 0,6-1 0 0,-3 3 144 16,1 1-144-16,1 0 0 0,3-1 0 0,1 1 128 0,1 0-128 15,3 0 0-15,-1 0 0 0,0-4 0 0,1 1 0 0,0 0 0 16,3 3 0-16,1 2 128 0,2 1-128 16,1 1 128-16,4 2-128 0,-1 2 128 0,1 4-128 0,-1 0 160 15,1 0-160-15,4 2 160 0,2-2-160 0,-2 2 0 16,3 1 0-16,3 4 128 0,1 1-128 0,4-2 0 16,2-5 0-16,4-6 0 0,7-3 144 0,2-3-144 15,3-1 160-15,5-2-160 0,-1-2 192 0,4 1-64 16,3-3-128-16,3-1 192 0,2-2-16 0,2 1-16 15,1 0 0-15,-1-3 0 0,-2-5-160 0,0 0 0 16,4-3 0-16,-2 0 0 0,1-4 128 0,2-4-128 16,4-3 0-16,-1-1 128 0,0 0-128 0,2-1 0 0,0-3 144 15,0-2-144-15,-2 0 128 0,0-1-128 0,-3 1 160 16,4-5-160-16,3-6 144 0,-3-1-144 0,0 2 128 16,1-3-128-16,1 1 128 0,-2-3-128 0,-1-1 0 0,-1 2 128 15,-4 0-128-15,2 0 160 0,-3-2-160 0,-2-3 160 16,1 0-160-16,1-4 192 0,0-2-192 0,-3-3 192 15,-7-2-32-15,2 0 0 0,5-2 0 0,-6 0 0 16,1-2 96-16,-5 2 32 0,-1 1 0 0,-2 4 0 16,-3 2 80-16,-2 2 16 0,-3-1 0 0,-1 0 0 15,-2 1 48-15,-4 2 16 0,1 0 0 0,-2 0 0 16,-2 2-128-16,-3 3 0 0,0 3-16 0,-4 2 0 16,3 0-304-16,-6 2 0 0,-3 2 0 0,-1 2 0 15,-3 2-1360-15,0 2-384 16,-5 4-80-16,2 2-7392 0,2-1-1488 0</inkml:trace>
  <inkml:trace contextRef="#ctx0" brushRef="#br0" timeOffset="35629.123">9067 2600 13823 0,'-9'-7'1216'0,"2"-1"-960"16,-2-3-256-16,2 2 0 0,-5-1 848 0,1 2 128 15,0-1 32-15,1 0 0 0,0 3-560 0,-1 0-128 16,0-2 0-16,-2 2-16 0,-2-1-112 0,1 1-32 16,1 0 0-16,-1 0 0 0,-2 0 96 0,1 2 0 15,-2 0 16-15,0 0 0 0,-2-1-48 0,1 1-16 16,-3-1 0-16,1 3 0 0,-1 1-48 0,-2 2-16 16,-1 1 0-16,1 2 0 0,2-1-144 0,2 1 0 0,-6 5 0 15,5 1 128-15,-2 1 16 0,1 1 0 0,2 1 0 0,-3 4 0 16,1 2 176-16,1 0 16 0,-2 0 16 0,1 3 0 15,0 5-32-15,-1 1-16 0,0 0 0 0,-3 2 0 16,1 2-144-16,-2 2-32 0,-4 2 0 0,1 0 0 16,2 0-128-16,-2 2 192 0,-3-2-192 0,0 2 192 15,0 3-192-15,3 1 0 0,0 2 0 0,3 0 0 16,2 2 0-16,2 1 0 0,-4 3 144 0,4-2-16 16,-2 1 0-16,3 1 16 0,-2 0 0 0,1 0 0 15,0 3 32-15,1 2 0 0,2 1 0 0,7-1 0 16,6-2-176-16,-1-6 0 0,3-5 0 0,4 0 128 15,5-1 96-15,5-3 16 0,3 1 0 0,4-3 0 16,4-4 80-16,3-1 0 0,0 0 16 0,3-2 0 0,1-2 16 16,2-1 0-16,0-4 0 0,0-1 0 0,1-2-96 15,1 0 0-15,0-1-16 0,3 0 0 0,4-3-112 0,-3-4 0 16,0 0-128-16,2-3 192 0,-3-2-16 0,1-1-16 16,0-2 0-16,-1-2 0 0,-1-3 48 0,2-2 16 15,2-5 0-15,0 1 0 0,-1-2-48 0,2-2-16 16,5-6 0-16,-1 0 0 0,-3-5-160 0,-1-4 192 15,-4-2-192-15,1-8 192 0,-3-6-32 0,0-4 0 16,-2-1 0-16,0-2 0 0,-1-2 192 0,-2-1 32 16,-6-6 16-16,2-5 0 0,-3-4 16 0,-1 0 0 15,-3-1 0-15,-4-1 0 0,-2 4 16 0,-5 4 0 16,-2 2 0-16,-4 1 0 0,-4-3 32 0,-3 8 16 16,-4 7 0-16,-4 4 0 0,-3 4-48 0,-3 2-16 0,-4 2 0 15,-2 3 0-15,-1-1-416 0,-3 5 0 0,-4 0 0 16,-1 2 0-1,0 4-320-15,-4 2-128 0,0 1-48 0,-4 6 0 16,-5 4-1792-16,0 4-352 0,-2 5-80 0</inkml:trace>
  <inkml:trace contextRef="#ctx0" brushRef="#br0" timeOffset="39486.614">19232 4415 1839 0,'-10'-4'0'0,"3"1"160"0,-4-1-160 0,0 2 0 16,0 2 0-16,-1-2 0 0,5-1 3888 0,-1 1 736 15,0 0 160-15,8 2 16 0,0 0-3408 0,0 0-688 16,0 0-144-16,0 0-32 0,0 0-16 0,0 0 0 15,6 9 0-15,-2-4 0 0,-4-5 48 0,12 3 0 16,2-1 0-16,0 0 0 0,1-1-96 0,4 2-16 0,-1-3 0 16,7 1 0-16,2 1-48 0,6-2-16 0,5-1 0 15,7 0 0-15,3 0 32 0,6 1 0 0,3-4 0 16,0 5 0-16,-3-1-128 0,3 0-32 0,3-2 0 0,3 2 0 16,4 1-80-16,2 3-32 0,-4-4 0 0,0 0 0 15,0 0-144-15,1-3 160 0,2 3-160 0,-2 3 160 16,-2-7 32-16,-4 3 0 0,-3 0 0 0,-3 1 0 15,-2 0 0-15,-1 2 16 0,0 2 0 0,-6-2 0 16,-6 0-64-16,-5 0-16 0,0 0 0 0,-4 2 0 16,-4-1-128-16,-4 0 160 0,0 1-160 0,-4 0 160 15,-3-1-32-15,-4 2-128 0,-3-4 192 0,-8-1-64 16,10 2 48-16,-10-2 0 0,0 0 0 0,0 0 0 16,0 0 16-16,0 0 0 0,-10 2 0 0,0-2 0 0,-3-2-16 15,-5 0 0-15,-4 0 0 0,-6-2 0 0,-6 3-176 16,-6 1 160-16,-4 0-160 0,-4 1 160 0,-4-2 0 15,0-2 0-15,-3 1 0 0,-2 0 0 0,-7-1-32 16,-1 2 0-16,-1-3 0 0,2 2 0 0,2-2-128 16,0 1 160-16,-2-1-160 0,6-1 160 0,1 3-160 0,1 0 128 15,2 1-128-15,6 0 128 0,7-3-128 0,4 1 0 16,7-2 144-16,2 1-144 0,3 3 0 0,3 0 0 16,2 0 0-16,3 0 128 0,2 1-128 0,3 0 0 15,3 0 0-15,9 0 0 0,0 0 0 0,0 0 144 16,0 0-144-16,0 0 160 0,13-3-160 0,7-2 0 15,4 0-192-15,7-2 192 0,4 0 0 0,10 1 0 16,11-1 0-16,5 1 0 0,3-4 0 0,4 1 0 16,1 0 0-16,8 0 0 0,2 1 0 0,3 0 0 15,1 0 0-15,-1 0 0 0,1-3 0 0,0 6 192 0,2-2-64 16,-4 4 0-16,-4 1 48 0,-6 0 0 0,-8-2 0 16,-2 4 0-16,-2 3-176 0,-6 0 192 0,-4 1-192 0,-5 2 192 15,-4-1-192-15,-8 2 0 0,-9-1 0 0,0 3 0 31,-5 2-2576-31,-2-1-560 0,2 3-96 0,-5-1-10960 0</inkml:trace>
  <inkml:trace contextRef="#ctx0" brushRef="#br0" timeOffset="50468.096">12714 2743 21183 0,'-10'-12'1888'0,"2"0"-1504"16,-1 0-384-16,-1 1 0 15,-2 1-288-15,3 1-128 0,-1 2-32 0,2-4 0 0,0 3 448 0,1-1 0 16,-4-1 0-16,3-1 0 0,2 3 0 0,0-1 0 15,-3-1 0-15,1 1 0 0,0-1 0 0,-1 2 0 16,-1 1 0-16,-1 2 0 0,1 0 0 0,-1-1 144 0,-2 3-144 0,-1-1 160 16,-2 0-32-16,0 0-128 15,-2 2 192-15,-3-3-64 0,1 0 0 0,0 0-128 0,-3 0 192 0,0 3-64 16,-5 1 64-16,4 2 16 0,3 1 0 0,0 2 0 16,-4 2 32-16,3-1 0 0,-2 0 0 0,3 4 0 15,-2 2-112-15,2 0 0 0,2-2-128 0,-2 4 192 16,1 0-192-16,0 0 0 0,1-1 0 0,-1 0 0 15,0 0 0-15,1 1 128 0,-3 2-128 0,0 0 0 16,0-2 0-16,-2 5 0 0,-1-3 0 0,1 6 0 16,1 1 192-16,-1 2-48 0,-3 3-16 0,2 0 0 15,0 1 32-15,0 0 0 0,3 0 0 0,-1 1 0 16,2 0-32-16,4 1 0 0,-2 3 0 0,3-1 0 16,1 0-128-16,0 1 0 0,1 2 144 0,0 2-144 0,2 0 144 0,1 1-144 15,2 0 192-15,-1 0-192 0,2 1 208 0,-1-1-64 16,0-1-16-16,2 0 0 0,3-3-128 0,-3 0 160 15,1 0-160-15,1 5 160 0,2 3-160 0,2 2 192 16,0 0-192-16,0-1 192 0,-1-2-192 0,2-1 192 16,1-3-192-16,1 2 192 0,1 3-192 0,2 0 192 15,-3-1-192-15,2-1 192 0,-1-6-192 0,3-1 128 16,-3 2-128-16,3-3 128 0,1-3-128 0,0 0 0 16,3 0 0-16,-2-3 0 0,0-1 128 0,2 2-128 15,0-1 0-15,1-1 128 0,2-4-128 0,-2-1 0 16,2 3 0-16,1-1 0 0,0 1 0 0,2-1 0 15,-2 0 0-15,1-3 0 0,1-1 0 0,-1-4 0 0,0-2 0 16,2-1 0-16,1 4 0 0,-1-1 0 16,1-4 0-16,3-3 0 0,0 2 0 0,4-2 0 0,0-4 0 15,3 0 128-15,-1 1-128 0,2-2 0 0,-3-1 0 0,1-1 0 16,0-2 128-16,2 1-128 0,0-3 0 0,3 0 128 16,1-6-128-16,0 0 0 0,1 0 0 0,0-2 128 15,1-2-128-15,-2-3 0 0,1-1 0 0,1-2 0 16,2 0 144-16,-4-6-144 0,-2-7 160 0,-1 2-160 15,1 2 256-15,-2 2-64 0,0-3 0 0,-1-1 0 16,0-2 48-16,1-1 0 0,0-1 0 0,0-5 0 16,-7-4-48-16,2-2 0 0,0-3 0 0,-1 0 0 15,-5 2-64-15,0 0 0 0,-3-2-128 0,-1 1 192 16,-1-1-48-16,2-2-16 0,-2-7 0 0,-3 2 0 16,2 2-128-16,-1 3 192 0,-2 1-192 0,-2 2 192 15,0 1-48-15,-3 0 0 0,0-1 0 0,-3 1 0 0,-2-2 176 16,0 5 16-16,-5 5 16 0,1 2 0 0,-3 2 16 0,-1 2 0 15,-2 0 0-15,-2 0 0 0,-2 2-112 0,-3 2 0 16,0 0-16-16,-1-4 0 0,-5 2-240 16,1 3 144-16,-3 0-144 0,-2 4 128 0,4 1-128 15,-3 2 128-15,-1 0-128 0,1 2 128 0,-1 5-128 0,0 0 0 16,0-1 0-16,1 3 0 0,-2 4-352 0,2-2 0 16,-3 0 0-16,-1 5 0 15,-1 3-1952-15,-3 1-384 0,-2 0-64 0</inkml:trace>
  <inkml:trace contextRef="#ctx0" brushRef="#br1" timeOffset="57674.45">18461 11431 15663 0,'3'-14'1392'0,"1"-2"-1120"16,2-3-272-16,-1 1 0 0,0-2 352 0,0 0 16 15,2-6 0-15,1 4 0 0,-2 4-240 0,2-3-128 16,-4-2 128-16,4 2-128 0,1 1 576 0,1 1 64 16,-1-2 0-16,0 1 0 0,0 2 352 0,-2 0 80 0,-4 3 16 0,2 2 0 15,0 2 64-15,-3 4 32 0,-3 0 0 0,1 7 0 16,0 0-224-16,0 0-64 0,-9 5 0 0,-2 4 0 15,-2 3-336-15,-6 5-80 0,0 6-16 0,-3 5 0 16,-6 4-208-16,0 8-32 0,-3 9-16 0,-3 6 0 16,-4 4 16-16,-4 4 0 0,-4 2 0 0,-3 6 0 15,-6 7-224-15,2 3 176 0,0-1-176 0,3-4 160 16,0-2-160-16,-3-4 160 0,0-2-160 0,4-1 160 16,4-1-16-16,1-3 0 0,2-4 0 0,4-1 0 15,2-6-144-15,6 1 160 0,2 1-160 0,7-7 160 16,4-5-160-16,3-4 0 0,4-5 0 0,3-3 0 15,2-5-544-15,5-3-144 0,4-1-16 0,0-7-16 16,2-3-2544-16,3-9-512 0</inkml:trace>
  <inkml:trace contextRef="#ctx0" brushRef="#br1" timeOffset="58004.152">19215 11093 35007 0,'0'0'3120'0,"0"0"-2496"15,-6-6-496-15,0 5-128 16,6 1-512-16,-10 10-112 0,-3 3-16 0,0 4-16 0,-2 1 656 0,-3 5 0 0,-2 5 176 0,-2 5-48 15,-2 1 320-15,0 7 64 0,-4 5 16 0,0 2 0 16,-4 5 0-16,0 8 0 0,-1 1 0 0,-3 11 0 16,-5 9-144-16,-4 1-48 0,-3-2 0 0,0 7 0 15,-4 2-144-15,0 3-48 0,-2-1 0 0,3 0 0 16,2-4-16-16,-1-3-128 0,-2 0 192 0,2-2-64 16,-1-6 48-16,4-4 0 0,4-7 0 0,6-1 0 15,1-1-48-15,8-8 0 0,4-6 0 0,5-9 0 16,3-5-288-16,5-8-64 0,5-4-16 0,0-6 0 15,4-5-1232 1,2-4-240-16,0-9-48 0,0 0-8800 0,13-4-1776 0</inkml:trace>
  <inkml:trace contextRef="#ctx0" brushRef="#br1" timeOffset="58366.719">20060 11128 35007 0,'-5'-15'3120'0,"2"8"-2496"16,2 2-496-16,1 5-128 0,0 0 288 0,-8 0 32 16,-1 1 16-16,-3 4 0 0,0 5-336 0,-4 5 0 15,-1 3 0-15,-5 4-192 0,-6 2 576 0,-3 7 96 0,2 9 32 0,-3 8 0 16,-5 3-144-16,-2 8-32 0,-5 5 0 0,-6 8 0 15,-6 10-32-15,-5 4-16 0,-5 8 0 0,1 3 0 16,2 4-96-16,-7 0 0 0,-5 0-16 0,0 2 0 16,1-1-48-16,3-1-128 0,4 0 192 0,-2-8-64 15,2-11 64-15,5 0 16 0,1-2 0 0,6-5 0 16,5-6-208-16,6-7 144 0,6-6-144 0,6-5 128 16,5-3-256-16,6-6-64 0,3-8-16 0,5-2 0 31,4-4-1440-31,7-6-272 0,4-9-64 0,6-7-9056 0,1-11-1808 0</inkml:trace>
  <inkml:trace contextRef="#ctx0" brushRef="#br1" timeOffset="58716.238">20940 11198 37887 0,'0'0'1680'0,"-7"2"352"0,-3 1-1632 0,-2 4-400 15,-4 6 0-15,-5 9 0 0,-5 8-240 0,-4 8-128 16,-4 4-16-16,-4 9-16 0,-8 6 848 0,-3 11 160 16,-4 6 32-16,-6 9 16 0,-7 9-96 0,0 7-32 15,0 8 0-15,-4 4 0 0,-3 5-224 0,-4 2-48 0,-2-3-16 16,1 1 0-16,5 0-240 0,2-3 176 0,3-4-176 0,3-9 160 15,3-7-32-15,1-7-128 0,2-4 192 0,6-8-64 16,8-4-128-16,6-6 0 0,3-13-160 0,7-6 160 31,4-6-512-31,5-9-16 0,5-8 0 0,5-7 0 16,4-5-1488-16,6-10-288 0,0 0-64 0,14-20-8080 0,5-12-1616 0</inkml:trace>
  <inkml:trace contextRef="#ctx0" brushRef="#br1" timeOffset="58952.849">21388 11482 36687 0,'0'0'1616'0,"0"0"352"0,0 0-1584 0,0 0-384 0,-8 3 0 0,-4 8 0 0,-1 7-192 0,-5 8-112 16,-4 9-16-16,-4 14-16 0,-7 12 912 0,-4 10 192 15,-1 5 48-15,-4 10 0 0,-3 5-32 0,-4 12 0 16,-8 8 0-16,-2 7 0 0,1 6-400 0,0-3-96 16,-1-4-16-16,4 0 0 0,-1-1-272 0,6-6 0 15,-2-4 128-15,0-9-128 0,-3-7 0 0,5-4-304 16,5-7 64-16,4-9 16 16,0-7-1168-16,5-10-224 0,4-8-48 0,1-10-9632 15,1-8-1920-15</inkml:trace>
  <inkml:trace contextRef="#ctx0" brushRef="#br1" timeOffset="59354.954">16997 11919 36863 0,'6'-8'3264'0,"4"-4"-2608"15,3-2-528-15,12-1-128 0,9 1 496 0,12 0 64 16,12 0 16-16,7 0 0 15,10 0-880-15,12-4-160 0,11-3-48 0,13 0 0 0,12-1 640 0,14 0 128 16,10-2 32-16,9 3 0 0,6-1-112 0,10 1-32 16,11 3 0-16,6-2 0 0,8-2-144 0,0 3 0 15,3 4 0-15,3 1 128 0,2 0-128 0,-4 1 0 16,-6 0 0-16,-10 3 0 0,-11 5 0 0,-11 2 128 16,-13 1-128-16,-8 2 0 0,-6 3 0 0,-19 5 0 15,-12 1 0-15,-8 0 0 16,-8 0-1392-16,-9-1-256 0,-11 4-48 0,-11 3-13856 0</inkml:trace>
  <inkml:trace contextRef="#ctx0" brushRef="#br1" timeOffset="59670.933">17751 12342 35935 0,'-64'9'1600'0,"25"-4"320"0,-2 1-1536 0,6 1-384 0,6 4 0 0,6-3 0 15,8-1 1008-15,8 0 128 0,7-7 16 0,8 7 16 0,8-1-928 16,17-2-240-16,15-5 0 0,16-2 0 0,9 1 192 0,12-6 0 16,8-3 0-16,14-2 0 0,12-3-64 0,9 0-128 15,1-4 176-15,7-1-176 0,3 0 160 0,8 0-160 16,3-1 128-16,2 1-128 0,1 0 0 0,-3 1 0 15,-3-1 0-15,3 2 0 0,-2 5 0 0,-5 0 0 16,-9 2 0-16,-5 4 0 0,-6 0 0 0,-12 3 0 16,-14 3 0-16,-7 2 0 15,-10 4-1600-15,-9 1-240 0,-8 2-48 0,-10 0-14544 0</inkml:trace>
  <inkml:trace contextRef="#ctx0" brushRef="#br1" timeOffset="59965.415">17478 12792 35935 0,'0'0'3200'0,"-7"-1"-2560"0,7 1-512 0,0 0-128 15,0 0 1952-15,10-6 368 0,6 0 80 0,15-1 16 31,13 0-2416-31,16-3-256 0,15-6-176 0,14-1-16 0,14-5 736 0,15-3 160 0,20 1 16 0,12-3 16 16,7-3-192-16,8 4-32 0,2 4-16 0,10 1 0 16,5-2-240-16,-1 4 176 0,2 4-176 0,2 2 160 15,1 4-160-15,-5 2 0 0,-5 0 0 0,-9 3 0 0,-7 3 0 16,-11 2 0-16,-8 1 0 0,-8 5-176 16,-10-2-992-16,-9 2-208 0,-9 1-32 0,-11-1-16 15,-9 0-2352-15,-11-2-448 0</inkml:trace>
  <inkml:trace contextRef="#ctx0" brushRef="#br1" timeOffset="60238.789">17916 13290 35935 0,'-9'6'1600'0,"9"-6"320"0,0 0-1536 0,0 0-384 0,10 5 0 0,10 0 0 16,10-2 2096-16,17 1 336 0,16 2 80 0,13-3 16 16,12-2-2192-16,11-2-336 0,13-2-256 0,17-5 32 15,11-3 448-15,19-1 96 0,10-2 0 0,12-2 16 16,6-1-336-16,3-2 0 0,3-1 0 0,0 2 0 16,1-1 0-16,-1 4 0 0,2-2 0 0,-11 4 128 15,-7 2-128-15,-7 3 0 0,-4 5 0 0,-14 3 0 31,-11 3-1088-31,-14 6-176 0,-15 2-32 0,-14 3-11392 0,-15 2-2288 0</inkml:trace>
  <inkml:trace contextRef="#ctx0" brushRef="#br1" timeOffset="61713.243">4155 13914 25919 0,'-15'7'1152'0,"8"-4"224"0,7-3-1104 0,-6 0-272 16,-2-2 0-16,0-3 0 16,-2-1-512-16,5-5-176 0,0-5-16 0,2-3-16 0,0-5 720 0,2-4 0 15,1-7 128-15,1-8-128 0,1-7 560 0,2-7 0 16,1-7 0-16,2-4 0 0,1-6-160 0,2-3-16 15,0-4-16-15,0-6 0 0,2-4-192 0,2-2-48 16,3 0 0-16,0-7 0 0,4-7-128 0,-1 3 0 0,-1 0 144 16,2-3-144-16,4-4 0 0,2 1 144 0,2 1-144 0,1-1 0 15,3-3 144-15,3 3-144 0,5 2 0 16,2-3 144-16,1-4-144 0,2 3 128 0,2 2-128 0,3-3 128 16,2-4-128-16,3 0 128 0,1 2-128 0,3-1 128 15,3 1-128-15,-2 3 0 0,-3 0 0 0,5 4 0 16,3 2 0-16,2 7 0 0,-1 5 0 0,-2 3 0 15,-2 3 0-15,-3 7 0 0,-1 6 0 0,2 2 0 16,2 5 0-16,-2 5 0 0,-2 5 0 0,-2 4 0 16,-4 4 0-16,-2 6 0 0,0 4 0 0,-3 7 0 15,-2 5 0-15,1 7 0 0,1 5 0 0,0 4-176 16,-4 2 176-16,-1 4 0 0,-3 5 0 0,1 5 0 16,-3 2 0-16,2 3-128 0,0 3 128 0,1 8 0 0,-3 5 0 15,-1 3 0-15,0 5 0 0,1 6 0 0,-7 9 0 16,0 1 128-16,2 4-128 0,-2 3 128 0,1 3 0 0,0 7 0 15,1 8 0-15,4 3 0 0,-1 0-128 0,2 2 0 16,3-1 0-16,2 8 0 0,3 3 128 0,0-2-128 16,-2-4 128-16,1 0-128 0,1 4 0 0,5-1 0 15,-4-3 0-15,4-4 0 0,-2-1 0 0,1 3 0 16,-4 5 0-16,-2-5 0 0,-3-2 0 0,0 0 0 16,-3 1 0-16,-1 4 0 0,-1 1 0 0,-3 1 128 15,-1-3-128-15,-2 3 128 0,-2 0-128 0,-4 1 0 16,-2-3 128-16,-1-3-128 0,-5 1 288 0,-1 0-16 15,-4 2 0-15,-2-3 0 0,-2-4 176 0,0-4 48 16,1-3 0-16,-4 2 0 0,0 0-176 0,4-5-48 16,1-7 0-16,2-2 0 0,1-5-272 0,2-4 0 15,1-1 0-15,-1 0 0 0,-2 1-224 0,3-4-96 0,1-5-32 16,-1-4 0 0,2-6-1760-16,1-3-336 0,0-3-80 0</inkml:trace>
  <inkml:trace contextRef="#ctx0" brushRef="#br1" timeOffset="62320.778">5746 13939 11055 0,'-16'36'480'0,"5"-13"112"0,1 1-464 0,-2 2-128 16,1 1 0-16,3-3 0 0,-2-3 2448 0,3-4 480 15,-1-2 80-15,3-4 32 0,0-1-2368 0,5-10-480 16,0 0-192-16,0 0 176 0,-4-10 560 0,3-6 112 15,2-5 32-15,1-11 0 0,0-9-272 0,3-9-48 16,0-5-16-16,3-6 0 0,-1-4-144 0,3-9-16 16,-3-7-16-16,3-6 0 0,2-5-208 0,1-2-32 15,3-6-128-15,3-6 192 0,0 0-48 0,6-6-16 16,0-4 0-16,5 0 0 0,4 3-128 0,4-3 192 0,-3-7-192 0,4 2 192 16,0 2-192-16,5-1 128 0,4 1-128 0,2 3 128 15,4 9 16-15,2 4 0 0,3 3 0 0,-2 7 0 16,2 8 112-16,-4 9 0 0,0 9 16 0,-1 5 0 15,2 4-96-15,-2 5-32 0,0 6 0 0,-3 5 0 16,-4 4-144-16,0 5 128 0,1 6-128 0,1 6 128 16,2 5-128-16,-1 3 0 0,1 4 144 0,1 3-144 15,-3 6 0-15,1 7 0 0,-4 3 0 0,2 7 0 16,2 7 0-16,0 9 0 0,-1 7 0 0,1 5 128 16,4 8-128-16,-2 5 0 0,-3 6 0 0,-2 7 0 15,-2 11 0-15,-2 3 0 0,-4 3 0 0,0 2 0 0,-2 4 0 16,-2 4 128-16,-1 2-128 0,-6 0 0 0,-4 1 128 15,-3-2-128-15,0 0 128 0,-6-4-128 0,1-2 0 0,-6 0 144 16,-3 2-144-16,1-7 0 0,0-10 128 0,-2-7-128 16,1-6 0-16,-2-5 0 0,1-6 0 0,0-4 0 15,2-6-240-15,2-4 80 16,0-5-2064-16,-2-4-400 0</inkml:trace>
  <inkml:trace contextRef="#ctx0" brushRef="#br1" timeOffset="62862.372">6709 14318 12895 0,'-29'20'1152'0,"11"-9"-928"0,3 1-224 0,-2-4 0 16,0 1 3616-16,2-3 672 0,3-6 144 0,4-5 32 16,4-5-3728-16,0-5-736 0,1-6-160 0,2-4-32 15,2-10 192-15,4-5 128 0,3-4-128 0,-1-7 176 16,3-5 32-16,4-6 16 0,4-8 0 0,2-1 0 0,0-3 16 15,4-4 0-15,2-6 0 0,4 2 0 0,3-3 160 16,2 1 48-16,0-2 0 0,1-3 0 0,-2-4-240 0,2 2-32 16,1 1-16-16,3-3 0 0,3-3-160 0,0 4 0 15,1 6 0-15,2 8 128 0,2 5-128 0,1 2 0 16,-3-1 0-16,0 7 0 0,-2 6-320 0,1 8 48 16,1 2 16-16,0 6 0 0,-1 5-112 0,-1 6-16 15,1 6 0-15,0 8 0 0,-3 9 128 0,1 6 0 16,-4 8 16-16,3 11 0 0,1 5 240 0,2 10 0 15,-4 8 0-15,3 12 0 0,1 10 192 0,-1 9 48 16,-2 7 0-16,-4 3 0 0,-2 2 0 0,0 9 0 16,-6 5 0-16,0-2 0 0,-4-7-48 0,0 2 0 15,-4 2 0-15,0-6 0 0,-2-7 64 0,-5-8 0 16,-4-5 0-16,1 2 0 0,0 3-128 0,-1-2 0 16,-2-6-128-16,2-4-9664 0,2-3-2032 15</inkml:trace>
  <inkml:trace contextRef="#ctx0" brushRef="#br1" timeOffset="68007.936">664 3907 16575 0,'0'0'1472'0,"0"0"-1168"15,0 0-304-15,0 0 0 0,0 0 560 0,0 0 48 16,0 0 16-16,0 0 0 0,0 0-624 0,2 7 0 15,0 4-144-15,1 2 144 0,0 4 0 0,0 2 0 16,1 0 0-16,-2 4 128 0,3 4 144 0,-2 3 32 16,3 6 0-16,-3 1 0 0,-1 3-32 0,3 1 0 15,0 2 0-15,-1 3 0 0,-1 4-112 0,-1 3-32 16,0 0 0-16,-1 3 0 0,-1 4-128 0,0-3 0 16,0 1 144-16,3-7-144 0,-3 0 224 0,2-4-32 15,-2 0 0-15,0 3 0 0,1 4 224 0,-1-4 32 16,0-1 16-16,1-3 0 0,1-2-64 0,1-4-16 15,-1-3 0-15,3 0 0 0,-1 0-160 0,1-2-32 16,-3-1-16-16,2-2 0 0,0-2-176 0,2-5 160 0,2-2-160 0,0-2 160 16,-3-1-160-16,-1-5 0 0,3-2 144 0,0-1-144 15,-3-1 128-15,0-3-128 0,-4-8 160 0,7 7-160 16,1-3 144-16,-8-4-144 0,9 2 128 0,3-1-128 16,0-1 144-16,2 0-144 0,1 4 160 0,2-4-160 15,1 0 240-15,-1 2-48 0,4-1-16 0,3-1 0 16,-1-1-32-16,5 0 0 0,2 0 0 0,2 1 0 15,-1 2-144-15,5-1 192 0,3-2-192 0,6 1 192 16,3 0-192-16,0 0 128 0,2 1-128 0,-1-1 128 16,-2-1-128-16,5-1 160 0,-1-3-160 0,5 3 160 15,0 1-32-15,3 1-128 0,1 0 192 0,-1 0-64 16,2-1 16-16,0 1 0 0,1-1 0 0,3-1 0 16,5-1-144-16,0 2 160 0,0-1-160 0,1 1 160 15,3-1-160-15,3 1 0 0,0 0 0 0,1 1 128 0,-1-1-128 0,2-3 0 16,4-1 0-16,1 1 128 0,0 3-128 15,0 0 0-15,-3-2 0 0,2 0 0 0,2-1 0 0,1 0 0 16,0 0 0-16,-4-3 0 0,-2-4 0 0,4 1 128 16,4 2-128-16,-1 1 0 0,-2-1 0 0,-1 1 0 15,-2 0 0-15,4-1 0 0,1-1 0 0,0 3 0 16,-3 2 0-16,5 0 0 0,3-2 0 0,-2 0 0 16,0-1 0-16,-1 4 0 0,1 3 0 0,4-1 0 15,3-1 0-15,-3-2 0 0,-1-1 0 0,1 1 0 16,5 4 128-16,0-1-128 0,-4-3 0 0,1 2 0 15,0 0 0-15,1-1 0 0,1 2 0 0,-3 1 0 16,-2-1 0-16,3 0 128 0,2 0-128 0,-2 0 0 16,-7-1 0-16,4 2 0 0,4 0 128 0,0-1-128 0,1-1 128 15,2 1-128-15,-2 1 144 0,4-2-144 0,-1 0 160 16,1 2-160-16,1 5 160 0,1 1-160 0,4-2 160 0,0 0-160 16,-1-3 128-16,1 0-128 0,5 0 0 0,-3 2 144 15,-4 3-144-15,3-1 0 0,3 1 0 0,-2-2 128 16,-1-1-128-16,-1 0 0 0,2-2 0 0,-2 1 128 15,-5 1-128-15,4 1 0 0,2-1 0 0,-1-2 128 16,-2-2-128-16,3 2 128 0,4 2-128 0,-4-2 128 16,-4-3-128-16,4 0 0 0,4 2 144 0,-2 1-144 15,-2 2 0-15,-1 0 0 0,-1-2 0 0,0 2 128 16,0 5-128-16,0-5 0 0,-5-3 0 0,4 3 0 16,1 4 0-16,-2-2 0 0,1-1 0 0,-1-1 128 15,3-2-128-15,-1 2 0 0,-3 1 0 0,5-2 0 0,5-2 0 16,-3 0 0-16,-2 0 0 0,0 2 0 0,3 1 0 0,-6 0 128 15,-4 2-128-15,1-1 0 0,5 0 0 0,-3-1 0 16,-2 0 0-16,0 2 128 0,1-1-128 0,1 4 0 16,-4 0 0-16,4-3 0 0,2-3 0 0,-2 4 0 15,0 1 0-15,0-1 0 0,3-2 0 0,0 0 128 16,-1 1-128-16,-1-2 0 0,0-1 0 0,3 0 0 16,2-1 0-16,-1-1 0 0,-2-1 0 0,-1 1 0 15,2 2 0-15,-2 1 128 0,-1 1-128 0,1-1 0 16,5-1 0-16,-5 2 0 0,-2 0 0 0,2 0 0 15,3-1 128-15,-4 4-128 0,-7-1 0 0,6-3 0 16,3-1 0-16,-2 0 0 0,-3-1 0 0,1 0 0 16,2 1 0-16,0-1 0 0,-2 1 0 0,-1-1 0 15,-1 1 0-15,1-1 0 0,0 1 0 0,-4-2 128 0,-5-2-128 16,2 2 0-16,5 4 0 0,-5-3 0 0,-4-1 0 16,4 0 0-16,2-1 0 0,0 3 0 0,-4 0 0 0,-1-3 128 15,1-4-128-15,1 3 0 0,1 1 0 0,-6 1 0 16,-7 0 0-16,3-1 0 0,2 1 0 0,2 0 0 15,-1 1 0-15,-3-1 0 0,0-3 0 0,-1 2 128 16,0 1-128-16,-1 3 0 0,-2 1 0 0,1-1 128 16,-2-4-128-16,1 2 0 0,-1 1 0 0,-3 0 0 15,-5-1 0-15,1-1 0 0,6-1 0 0,-4 1 0 16,-2 2 0-16,-2-1 0 0,-3 0 0 0,-1-1 0 16,-4 2 0-16,3-1 0 0,4-1 0 0,-5 3 0 15,-3-1 0-15,-2 1 0 0,-4 1 0 0,-2-1 128 0,2-1-128 16,3 0 0-16,0 0 0 0,-3 2 128 0,-2 4-128 15,-1-2 0-15,-2-1 0 0,-2 0 0 0,0 1 0 16,3-2 0-16,-2 0 0 0,0 0 0 0,-1 1 0 16,-3 2 0-16,-3-1 0 0,-1-1 0 0,-1-1 0 0,-3-2 0 15,0 2 0-15,-1 1 0 0,3 3 0 0,-2 1 0 16,-3 0 0-16,0-4 0 0,4-1 0 0,-7-2 0 16,-2 0 0-16,-3 2 0 0,-1 4 0 0,-1 0 144 15,0-2-144-15,-1 0 0 0,-3-1 160 0,0 0-160 16,1-5 128-16,-1 4-128 0,1 3 144 0,-2-3-144 15,0-4 160-15,1 3-160 0,-3-1 144 0,1-2-144 16,0-3 128-16,-1 1-128 0,2 4 128 0,-3 0-128 16,-1 2 0-16,0-4 128 0,-2-4-128 0,0 0 0 0,-2 3 0 15,0-4 0-15,3 0 128 0,-3-1-128 0,-1 1 128 16,1-2-128-16,-3-1 192 0,2 2-64 0,-1 4 0 16,1-5 0-16,-3 0 64 0,3-2 0 0,2 1 0 0,0-3 0 15,-1 2-192-15,-1-1 160 0,4-1-160 0,0-2 160 16,-1-1-160-16,2-2 0 0,1 0 0 0,-1-1 128 15,-1-1-128-15,0-1 0 0,-1 0 0 0,1-3 0 16,0-3 0-16,1-6 128 0,0-1-128 0,0-1 128 16,-2-1 0-16,0 0 0 0,-2-1 0 0,-1 1 0 15,-1 1 96-15,0-1 16 0,-2 0 0 0,-2-3 0 16,2-1 112-16,0-1 32 0,0 2 0 0,-1 1 0 16,-3-1-64-16,1 5 0 0,-1 5 0 0,-1 3 0 15,0-2-64-15,-1 4-32 0,0 4 0 0,2 2 0 16,-4 2-224-16,-1 3 0 0,1 2 128 0,-1 9-128 0,0 0 0 15,0 0-288-15,0 0 64 0,0 0 16 16,0 0-2192-16,0 0-432 0</inkml:trace>
  <inkml:trace contextRef="#ctx0" brushRef="#br1" timeOffset="70668.098">12187 6559 17503 0,'-12'-10'768'0,"4"3"176"0,1-3-752 0,0-2-192 15,2 0 0-15,0 2 0 0,-1 3 768 0,1-3 128 16,3 0 32-16,-2 2 0 0,-2 3-208 0,3 1-32 15,1-5-16-15,0 3 0 0,2 6 96 0,0 0 0 16,0 0 16-16,0 0 0 0,0 0-208 0,0 0-64 16,0 0 0-16,-5 10 0 0,5 4-256 0,0 0-48 15,0 0-16-15,0 6 0 0,0 4 80 0,1 3 16 16,3 1 0-16,-2 4 0 0,1 3-32 0,2 5 0 16,2 6 0-16,0 1 0 0,2-3-32 0,4-2-16 15,2 1 0-15,-2-4 0 0,1-4-32 0,3-3-16 16,6-5 0-16,5 0 0 0,2-4 80 0,0-1 16 0,2-4 0 0,0-2 0 15,-1-10 16-15,1 0 16 0,0-1 0 0,2-4 0 16,2-5-16-16,2-5 0 0,-2-2 0 0,3-3 0 16,1 0-80-16,2-5 0 0,-4-4-16 0,0-1 0 15,-3-2-176-15,-1-3 160 0,-3-3-160 16,0-5 160-16,-2 0 16 0,-2-1 0 0,-1-3 0 0,-2 1 0 16,3 1 16-16,-5 1 0 0,-1 6 0 0,-4 3 0 15,2 2-192-15,0 3 128 0,2 3-128 0,-5-1 128 16,-1 3-128-16,2 4 0 0,-4 2 0 0,-3 2 0 15,-1 1-1152-15,-4 4-176 0,-5 6-16 16,0 0-8864-16,0 0-1760 0</inkml:trace>
  <inkml:trace contextRef="#ctx0" brushRef="#br1" timeOffset="71066.816">12674 6358 31103 0,'-15'-4'1376'0,"7"1"288"0,0-1-1344 0,0 3-320 16,2 1 0-16,6 0 0 0,-6 3 0 0,-2 4 0 0,2 3-160 0,-1 3 160 16,4-1 0-16,-2 5-128 0,1 5 128 0,1 1 0 15,-1 1 0-15,2 3 192 0,1 6-16 16,0 3-16-16,-1 3 96 0,-1 4 32 0,1 1 0 0,0 7 0 16,-1 4 32-16,0 4 16 0,-2-1 0 0,0 3 0 15,-2-1-16-15,-2 3-16 0,3 4 0 0,-3 1 0 16,-1 3-96-16,0-4-16 0,0-2 0 0,3-1 0 15,-1-5 16-15,0-3 0 0,2-3 0 0,0-3 0 16,3 0 32-16,-2-6 0 0,2-4 0 0,2-6 0 16,1-5-64-16,2-2-16 0,0-1 0 0,3-4 0 15,-3-2-160-15,2 0 160 0,1-3-160 0,0-5 160 16,-5-12-928-16,10 8-192 0,0-1-48 16,1-6-9584-16,2-6-1920 0</inkml:trace>
  <inkml:trace contextRef="#ctx0" brushRef="#br1" timeOffset="71695.332">13448 7082 22399 0,'0'0'992'0,"0"0"208"0,0 0-960 0,0 0-240 16,0 0 0-16,0 0 0 0,0 0 448 0,0 0 32 15,0 0 16-15,0 0 0 0,12 1 144 0,4-1 16 16,-1 0 16-16,5-1 0 0,2-1 64 0,4 1 16 16,3 1 0-16,3-4 0 0,4-2-144 0,0 1-32 15,-2 1 0-15,3-1 0 0,1-1-176 0,-4-1-32 16,-1 1-16-16,4-1 0 0,1 3-176 0,-2-2-48 15,-4 2 0-15,-2 0 0 0,-1 1-128 0,-2 2 0 16,-1 1 0-16,-2 0 128 0,-5 0-128 0,1-1 0 0,-3-1-192 16,-2 3 192-1,-3 3-848-15,0 0-48 0,-1-2-16 0,0 2-8288 0,-11-4-1648 0</inkml:trace>
  <inkml:trace contextRef="#ctx0" brushRef="#br1" timeOffset="72067.081">13517 7445 8287 0,'0'0'736'0,"-7"-2"-592"0,-3-2-144 0,2 2 0 0,8 2 3680 0,0 0 704 16,0 0 144-16,0 0 16 0,0 0-3568 0,0 0-720 15,0 0-128-15,0 0-128 0,0 0 448 0,11-4 0 16,1 0 0-16,2 2 0 0,1 2 48 0,1 0 16 16,1 1 0-16,6 0 0 0,2 1 64 0,4-1 0 15,3 0 16-15,2-2 0 0,1-2-32 0,0 1-16 16,1-1 0-16,3-1 0 0,1-1-112 0,1 1-32 16,2-2 0-16,3 0 0 0,4-2-32 0,-2 1-16 15,-1 0 0-15,-2 0 0 0,-4 2-160 0,0 2-16 16,-3 3-16-16,-2 0 0 0,-2-1-160 0,-3 1 0 15,-4 2-160-15,-3 3-10416 0,-2 3-2096 16</inkml:trace>
  <inkml:trace contextRef="#ctx0" brushRef="#br1" timeOffset="73396.817">16183 7007 7359 0,'0'0'656'0,"6"-5"-528"0,3-3-128 0,-2 3 0 16,0 2 1856-16,-7 3 352 15,8-2 64-15,1-2 16 0,-4-3-960 0,1 0-192 0,-6 7-48 0,5-7 0 16,-5 7-96-16,4-6-32 0,-1 1 0 0,-3 5 0 16,0 0-176-16,-2-7-32 0,0 0-16 0,2 7 0 15,-7-4-48-15,-2 1-16 0,-1 1 0 0,0-1 0 16,-3 1-176-16,0 2-48 0,-1 2 0 0,-2 4 0 15,-1-2-144-15,-2 2-48 0,-3 0 0 0,1 3 0 16,1 2 0-16,-4 3-16 0,-1 4 0 0,-1 0 0 16,-4 0 0-16,3 2 0 0,6 1 0 0,-2 2 0 15,0 1-32-15,2 5 0 0,1 0 0 0,5 1 0 16,2-2-208-16,5 0 128 0,3-3-128 0,4 0 0 16,2 0 0-16,4-2 0 0,5-4 0 0,2-1 0 15,4-3 0-15,2-3 0 0,4-2 0 0,7-3-160 0,-2-3 160 16,7-3 0-16,1-2 0 0,2-2 0 0,1-5-176 0,0-3 176 15,1-5-208-15,2 0 80 16,3 2-416-16,-1 0-80 0,-3 0-16 0,-3 1-8592 16,-2 0-1728-16</inkml:trace>
  <inkml:trace contextRef="#ctx0" brushRef="#br1" timeOffset="73711.7">16817 6909 22511 0,'0'0'992'0,"0"0"224"0,-5-8-976 0,5 8-240 0,0 0 0 0,0 0 0 15,0 0 0-15,0 0 0 0,0 0 0 0,-8 4 0 16,0-2 416-16,3 5 32 0,5-7 16 0,-3 12 0 15,0 0 160-15,-2 3 16 0,-2 4 16 0,4 3 0 16,-2 1-112-16,1 0-32 0,2 1 0 0,1 4 0 16,-1 0-64-16,0 4 0 0,-1 1-16 0,3 0 0 15,0-4-128-15,0-2-32 0,0-2 0 0,4-2 0 16,-2 2-272-16,2-4 0 0,0-4 128 0,2-3-128 16,0-3-384-16,-1-4-128 15,0 1-16-15,2-1-8352 0,4-4-1664 0</inkml:trace>
  <inkml:trace contextRef="#ctx0" brushRef="#br1" timeOffset="74132.471">17133 6835 30175 0,'0'0'1344'0,"0"0"256"0,0 0-1280 0,0 0-320 16,0 0 0-16,0 13 0 0,-2 0 0 0,0 2-160 16,1 5 16-16,-2 2 0 0,0 2 144 0,2 1 0 15,3 0 0-15,-2 0 0 0,-1-2 272 0,0 0-16 16,1 0 0-16,0-1 0 0,-1-1 32 0,0-1 0 16,0-4 0-16,2 0 0 0,1-5-144 0,0-3-16 0,-2-8-128 0,0 0 192 15,0 0-32-15,0 0-16 0,10-4 0 0,0-5 0 16,1-4 176-16,2-3 48 0,0-6 0 0,-1 0 0 15,-1-2-160-15,-2 2-16 0,0-2-16 0,3 1 0 16,1-2-176-16,2 2 0 0,-1 1 0 0,1 0 128 16,2-1-128-16,0 3 0 0,3 1 0 0,0 4 0 15,2 2-160-15,1 1 160 0,2 1-208 0,-1 0 80 32,0 3-928-32,-3 4-176 0,0 1-48 0,-1 2-12640 0</inkml:trace>
  <inkml:trace contextRef="#ctx0" brushRef="#br1" timeOffset="74433.487">18126 6795 26719 0,'-8'-7'2368'0,"-5"4"-1888"16,1-2-480-16,-2 3 0 0,-4 3 256 0,1 2-64 16,-2 0 0-16,-2 0 0 0,-1 3-192 0,0 2 176 15,-2 3-176-15,2 2 160 0,-2-1 160 0,0 3 16 16,-2 3 16-16,1 0 0 0,-1 0-32 0,-1 5 0 16,1 2 0-16,5 2 0 0,1 0-32 0,5 0-16 0,2-3 0 0,2-2 0 15,4-1 0-15,3-1 0 0,0-2 0 0,6 1 0 16,4-3 112-16,3-2 32 0,2-3 0 0,2-1 0 31,-1-5-960-31,7-2-192 0,1 0-32 0,3-3-16 0,3-4 1488 0,2-7 288 0,1-3 64 0,1 1 16 16,0 1-1072-16,-3-2-384 0,1 2 16 0,-1-2 0 15,1-2-1408 1,-3 1-272-16,-3 2-64 0,0 2-6480 0,0 2-1296 0</inkml:trace>
  <inkml:trace contextRef="#ctx0" brushRef="#br1" timeOffset="74803.602">18299 6942 23039 0,'-3'-8'2048'0,"-1"1"-1648"16,4 7-400-16,0 0 0 0,0 0 976 0,0 0 112 16,-8 1 32-16,-1 4 0 0,-1 4-608 0,1 2-112 15,-2 7-16-15,0 0-16 0,0 3 176 0,-1 1 32 16,2 3 16-16,2-3 0 0,0-2-336 0,2 1-64 15,0-2 0-15,3 3-16 0,3-3-16 0,4-3 0 16,1-3 0-16,1-2 0 0,4-5 176 0,-1-2 48 16,4 0 0-16,2-4 0 0,1-8 128 0,3 0 16 15,1-4 16-15,0-2 0 0,1-3-192 0,1-1-32 16,-3-4-16-16,2 2 0 0,0 1-176 0,-2-1-128 16,0-3 192-16,-3 2-192 0,-2-1 176 0,1 0-176 0,-2 0 160 15,-1 3-160-15,-4 1 0 0,2 1 0 0,3 2 0 16,-4 3 0-1,-3 1-576-15,0 3-128 0,3 3 0 0,-2-1-9728 0,3-1-1952 0</inkml:trace>
  <inkml:trace contextRef="#ctx0" brushRef="#br1" timeOffset="75037.39">19212 6251 29487 0,'-7'-6'2624'0,"7"6"-2112"0,0 0-512 0,-5 14 0 0,1 1 1280 0,-3 7 160 15,-2 7 32-15,-1 6 0 0,0 4-1264 0,3 1-208 16,-3 2 0-16,-1 1-192 0,0 2 192 0,-2-1 0 16,0 2 0-16,1 1 0 0,1 3 0 15,0 1 128-15,-3-2-128 0,0-2 176 0,-3-7-176 0,3-3 0 16,2-9 144-16,1-1-144 0,1-2-256 0,0-1-112 15,-1-1-16-15,0-6-16 16,2-3-1792-16,3-2-368 0,-4-2-64 0</inkml:trace>
  <inkml:trace contextRef="#ctx0" brushRef="#br1" timeOffset="75423.676">19425 6816 28559 0,'-8'0'2544'0,"-3"-3"-2032"0,-1 3-512 0,-1 5 0 15,2 4 2096-15,-4 1 320 0,-3 2 64 0,-2 3 16 16,-2 3-2112-16,0 1-384 0,0 2 0 0,-2 0-224 16,-1 0 224-16,1 1 0 0,0-2-160 0,3 1 160 15,2-2-288-15,6-2 16 0,4-4 0 0,3-2 0 16,3-2 128-16,3-9 144 0,0 0-208 0,0 0 80 15,0 0 0-15,14-5 0 0,2-3 0 0,3-2 0 16,1-3 128-16,-1-3 0 0,1 0 128 0,1-2-128 16,-1 0 256-16,-1-2 0 0,-2-1-16 0,-1 7 0 0,-4 5 160 15,0 2 48-15,-3 2 0 0,-1 0 0 0,-8 5-32 0,0 0 0 16,0 0 0-16,9 7 0 0,-3 5-192 0,-3 2-32 16,0 4-16-16,1 1 0 0,0-2-176 0,-2 2 0 15,0 0 0-15,2-2 128 0,0 2-128 0,2-4-176 16,1-4 48-16,2-1 0 15,3-1-1264-15,0-3-240 0,3-5-48 0,5-1-16 16,5-8-1232-16,-1-2-240 0,6-8-48 0,-1 1-16 0</inkml:trace>
  <inkml:trace contextRef="#ctx0" brushRef="#br1" timeOffset="75741.648">19849 6845 10127 0,'0'0'896'0,"-7"-5"-704"0,2-2-192 0,2 3 0 16,3 4 4416-16,0 0 832 0,-9 0 192 0,9 0 16 16,-7 10-4112-16,1 2-832 0,0 1-176 0,0 4-16 15,-1 2 352-15,2 3 80 0,0 0 16 0,1 3 0 16,-1 0-272-16,3 1-48 0,-2-2-16 0,0 0 0 16,1-1-112-16,2-4-32 0,1-2 0 0,1-3 0 15,0-1-128-15,1-2-32 0,-1-3 0 0,-1-8 0 16,0 0 256-16,0 0 64 0,9-8 0 0,0-3 0 15,1-2 144-15,1-4 48 0,-1-2 0 0,2-1 0 16,1-1-448-16,-1-1-192 0,0-1 160 0,1-2-160 0,5-2 128 16,0 2-128-16,-1 3 0 0,1 3 0 0,-3 3 0 15,2 3 0-15,2 2 0 0,-1 3 0 0,1 0-320 0,-3 4 32 16,3 1 16-16,-1 5 0 16,-2 3-2512-16,2 3-496 15,-1 2-112-15</inkml:trace>
  <inkml:trace contextRef="#ctx0" brushRef="#br1" timeOffset="76366.386">21500 6940 21183 0,'-11'-4'1888'0,"-4"-1"-1504"0,-5 1-384 16,-1-3 0-16,0-2 1344 0,-1 3 192 0,1 1 32 0,-1 4 16 16,-3 3-1216-16,0 3-240 0,0 3-128 0,-2 0 128 0,-1 2 96 15,1 3 32-15,1 4 0 0,-2 3 0 0,1 2-48 0,-1 1 0 16,2 0 0-16,-2 3 0 0,2 5 80 0,5-2 16 16,3 0 0-16,4-7 0 0,3-4-176 0,7-1-128 15,4-4 192-15,3-4-192 0,-3-9 208 0,9 3-64 16,2-3-16-16,4-3 0 0,4-3 128 0,2-3 32 15,0-5 0-15,2-3 0 0,0-2-112 0,2-1-32 16,-1-2 0-16,2 0 0 0,1-1-144 0,-2 0 0 16,2-2 0-16,0 1 0 0,3 0 0 0,-1-1 192 15,-5-3-32-15,0-1 0 0,0-1 96 0,-2-4 32 16,-2-3 0-16,-1-1 0 0,-3 2-48 0,0-5-16 16,-2-1 0-16,-1-1 0 0,-1 1-96 0,1 3 0 15,-3 3-128-15,0 6 192 0,0 7-32 0,-3 2-16 16,-2 2 0-16,1 3 0 0,-3 2 208 0,-1 7 32 0,-2 7 16 15,0 0 0-15,0 0-144 0,0 0-16 0,-5 9-16 16,-1 5 0-16,-2 8-224 0,1 3 0 0,-2 3-192 16,-2 1 192-16,-2 7 0 0,-2 1-128 0,-2 3 128 0,-1 5 0 15,0 4 0-15,0 2 0 0,-2-1 0 0,4-1 0 16,0-3 0-16,5-4 0 0,1-2 0 0,6-1 0 16,1-8 0-16,0 0 128 0,2-2-128 0,2 0 0 15,4-5 0-15,-2-2 0 0,3-4 0 0,1 3 0 16,1 1-1552-1,0-5-304-15,-2-3-64 0,3-4-12816 0</inkml:trace>
  <inkml:trace contextRef="#ctx0" brushRef="#br1" timeOffset="76615.524">21826 6809 36047 0,'0'0'1600'0,"0"0"320"0,-8 4-1536 0,4 6-384 15,-3 4 0-15,-1 3 0 0,-3 3 0 0,0 2-192 16,3 3 0-16,-1 3 16 0,2 1 176 0,2 1 0 16,-1-1 0-16,2-2-128 0,2 0 128 0,-3-1 0 15,2-2 0-15,1 0 0 0,-1-4-320 0,5 1 0 16,1-3 16-16,1-5 0 15,2-3-1952-15,-3-2-400 0,-3-8-80 0,8 3-9680 0</inkml:trace>
  <inkml:trace contextRef="#ctx0" brushRef="#br1" timeOffset="76992.118">22290 6808 33695 0,'-10'-18'1488'0,"5"13"304"0,5 5-1424 0,-9-5-368 0,-1 2 0 0,-2 1 0 16,-1 0 0-16,-5 2 0 0,-1 1-192 0,-2 3 64 15,3 3 128-15,-3 3 256 0,0 2-64 0,2 1-16 0,3-2-176 0,-1 3 0 16,-3 2 0-16,4-1 0 0,0 4 0 0,7-4-144 16,-1-3 144-16,4 2-208 0,0-3 16 0,3 0 0 15,6-3 0-15,2 1 0 16,-1-1-192-16,5 0-16 0,2 0-16 0,4-1 0 0,1-3 416 0,2 3-160 15,3-2 160-15,-2 5 0 0,2-1 0 0,1 0 272 16,-4-1-16-16,-2 0-16 0,0 5 176 0,-2-4 32 16,0 1 16-16,0 2 0 0,-6-1 80 0,0 2 16 15,-6 1 0-15,-2-1 0 0,-2 0 176 0,-7 0 32 16,-4 1 16-16,-3 3 0 0,-4-1-368 0,-2-5-80 16,-2-3-16-16,-2 3 0 0,2 2-128 0,0-2-48 15,1-4 0-15,-1-3 0 0,0-2-144 0,0-1 0 16,3 0 0-16,-1-3 0 15,1-4-1728-15,6 0-288 0,4 1-48 0,4-2-13680 0</inkml:trace>
  <inkml:trace contextRef="#ctx0" brushRef="#br1" timeOffset="77554.858">22991 6426 31327 0,'-11'-7'2784'0,"6"2"-2224"0,-1-1-560 0,-1 1 0 0,-2 4 1296 0,0 2 160 15,0 4 16-15,-4 3 16 0,-1 6-1280 0,-3 4-208 16,-2 5-128-16,0 4 128 0,2 0-128 0,-4 5 128 16,-2 3 0-16,4 2 0 0,-1 2 0 0,4 2 0 15,-1 1 0-15,2 2 0 0,-2 2 0 0,4-2 0 16,2-1 0-16,0-7 0 0,3-4 0 0,4-3 0 16,1-2 0-16,1-6 0 0,1-3 0 0,1-5 0 15,1-1 128-15,4-4-128 0,0 0 192 0,3-2-64 16,2 1 0-16,-1-4 0 0,0-2 80 0,4-4 16 15,-2-5 0-15,2-1 0 0,2 1 32 0,1-3 16 0,-1-1 0 16,3-1 0-16,4-2-80 0,-4-3 0 0,-1-1-16 0,3 0 0 16,2-4-48-16,-2-2-128 0,2 1 192 0,-2 1-64 15,1 0 16-15,2 1 0 0,-1-1 0 0,4 3 0 16,-4 0-16-16,3 4 0 0,1 1 0 0,-4 4 0 16,-5 0-128-16,3 4 192 0,4 0-192 0,-4 2 192 15,-3-3-192-15,-1 4 0 0,-3-2 0 0,-1 6 128 16,-2 3-128-16,-1 0-176 0,-9-3 48 0,0 0 0 31,0 0-512-31,0 0-80 0,0 0-32 0,3 8 0 0,-2 2-1840 16,-5 1-368-16,-7 2-80 0</inkml:trace>
  <inkml:trace contextRef="#ctx0" brushRef="#br1" timeOffset="77730.646">22745 7039 29487 0,'0'0'1296'0,"0"0"288"0,0 0-1264 0,5 11-320 16,-1 0 0-16,4 1 0 0,4 1 1488 0,2 3 240 15,-1 0 64-15,5 1 0 0,0 0-1312 0,3-1-256 16,3-3-48-16,0 1-16 0,1 2 64 0,4-2 16 16,-1-2 0-16,4-2 0 0,0-4-240 0,-1-1 0 15,-1-4 0-15,2 0 0 16,2-2-864-16,1-1-224 0,-1-2-32 0,-3 0-14368 0</inkml:trace>
  <inkml:trace contextRef="#ctx0" brushRef="#br1" timeOffset="78416.396">15726 8076 31103 0,'0'0'1376'0,"0"0"288"0,-6-4-1344 0,6 4-320 0,0 0 0 0,0 0 0 16,0 0 0-16,0 0 0 0,0 0 0 0,7 5 0 16,2 4 304-16,3 2 144 0,0 3 16 0,4 1 16 15,0-1-144-15,4 4-16 0,3 3-16 0,0 2 0 16,-1 1-144-16,2 1-32 0,1 0 0 0,0-1 0 0,-1-1-128 0,-1 0 128 15,-1 0-128-15,-1-2 128 0,-2-1-128 0,-2-4 0 16,-1-2 0-16,-2 2 128 16,0-1-480-16,-2-3-96 0,-2-2-32 0,-2-1 0 15,-4-2-2528-15,-4-7-512 0</inkml:trace>
  <inkml:trace contextRef="#ctx0" brushRef="#br1" timeOffset="78666.759">16135 7997 38991 0,'-17'-4'1728'0,"6"3"352"0,-1 1-1664 0,0 2-416 0,-2 4 0 16,-1 4 0-16,-3 2 0 0,-1 5-144 0,-2 5 0 0,-4 5 0 16,5 4 144-16,-1 4 0 0,2 4 160 0,1 2-160 15,3 0 224-15,-2 1-48 0,-1 0-16 0,1 1 0 16,1-1-160-16,1 2 0 0,1-1 0 0,1-2 0 15,2 1 0-15,3-4 0 0,-1-5 0 0,4-7 0 32,-2-6-448-32,4-5-64 0,2-3 0 0,1 0-16 0,0-3-2480 15,0-9-480-15,0 0-96 0</inkml:trace>
  <inkml:trace contextRef="#ctx0" brushRef="#br1" timeOffset="79077.514">16190 7802 32255 0,'9'-11'1424'0,"-1"6"304"0,3 0-1392 0,2 2-336 15,2 0 0-15,4-3 0 0,2 1 0 0,1 0-160 16,1 1 16-16,4 2 0 0,2 2 144 0,2 0 0 15,1-1 0-15,-3 1 0 0,-2-4 0 0,-4 3 176 16,-1 1-48-16,-3 3 0 0,-7 1 208 0,-1 3 48 16,-2 1 0-16,-3 2 0 0,-1 1 64 0,-2-1 0 15,-4 3 16-15,-3 4 0 0,-1 3-112 0,0 1-32 0,-5-2 0 0,0-1 0 16,-1-2-176-16,0 2-144 16,-1-3 192-16,3 0-192 0,-1-3 144 0,5 0-144 0,-1-1 0 15,5-2 144-15,1-9-144 0,3 7 0 0,-3-7 0 16,8 8 0-16,2-1 0 0,1-2 0 0,4 1 0 0,2-4 0 15,0-2 0-15,3-2 0 0,1-2 0 16,3-1-176-16,-1-2 176 0,4 2 0 0,0 0-144 0,-4 0 144 16,0-2-272-16,-2 0 16 0,0-1 0 0,-1 4 0 15,-3-2-1792 1,-2 4-336-16,-1 1-80 0</inkml:trace>
  <inkml:trace contextRef="#ctx0" brushRef="#br1" timeOffset="79451.36">17266 7918 14735 0,'0'0'1312'0,"0"0"-1056"16,0 0-256-16,0 0 0 0,0 0 3424 0,0 0 624 15,0 0 128-15,0 0 32 0,-4 8-3440 0,0-1-768 16,0 1 0-16,2 1 0 0,1 2 304 0,0 1 80 0,-5 4 32 16,3 2 0-16,1 2 144 0,-2 4 16 0,-4 1 16 0,3 3 0 15,3 0-32-15,-2 3-16 0,-1-1 0 0,1 1 0 16,0-3-256-16,1 0-48 0,3-1-16 0,2-1 0 15,1-2-224-15,-3-4 0 0,0-2 0 0,1-1 0 32,0-4-320-32,1-3-144 0,0 0-48 0,0-4 0 0,-2-6-2368 15,0 0-464-15</inkml:trace>
  <inkml:trace contextRef="#ctx0" brushRef="#br1" timeOffset="79639.185">16941 8327 35935 0,'0'0'3200'0,"0"0"-2560"15,4-8-512-15,6 3-128 0,-1 2 1024 0,4 0 176 16,3 1 32-16,3 2 16 16,2 0-1440-16,1 2-272 0,4 1-64 0,5-3-16 0,2-4 368 0,3 0 176 15,2-1-160-15,0 2 160 16,5 2-1584-16,-3-1-208 0,-5-1-64 0,-3 0-8336 15,-2 0-1680-15</inkml:trace>
  <inkml:trace contextRef="#ctx0" brushRef="#br1" timeOffset="80008.988">17883 8096 35007 0,'0'0'3120'0,"-9"6"-2496"0,3-1-496 0,-3 5-128 16,0 2 1408-16,0 6 256 0,1-1 48 0,0 4 16 16,1 2-1568-16,3 0-304 0,1 4-64 0,2-5-16 15,3 0 224-15,3-4-192 0,4-1 192 0,3-2-192 32,-2-1-352-32,3-3-64 0,2-3-16 0,1-3 0 0,2-3-256 0,3-4-48 15,-1-4-16-15,2-1 0 0,0-6 240 0,2-1 32 16,0-2 16-16,2-3 0 0,-3-2 256 0,-2 1 48 0,-2 0 16 0,-3 1 0 0,2 0 656 15,-2 0 128-15,-1 2 16 0,-2 1 16 0,-2 4 0 16,-1 3 0-16,-4 3 0 0,-6 6 0 0,9-4-192 16,-9 4-32-16,0 0-16 0,0 0 0 0,2 18-48 0,-4 3-16 15,-2 4 0-15,-3 4 0 0,0 3-48 0,-7 2-128 16,-2 1 192-16,-3 6-64 0,-2 2 16 0,-2 2 0 16,-3 1 0-16,-1 2 0 0,0 0 176 0,-1-3 16 15,1-5 16-15,3-1 0 0,-2-4 80 0,5-3 16 16,-1-6 0-16,2-4 0 0,2-4-608 0,1-1-112 15,2-5-32-15,3-2 0 16,4-6-2768-16,1-1-576 0</inkml:trace>
  <inkml:trace contextRef="#ctx0" brushRef="#br1" timeOffset="80443.683">18613 7575 35759 0,'0'0'1584'0,"0"0"336"0,1-7-1536 0,-1 7-384 0,6-4 0 0,-6 4 0 15,11-1-160-15,1 3-96 0,-3 1-32 0,2 1 0 16,0 4 288-16,0 2-128 0,-1 2 128 0,0 4 0 0,-1 3-144 0,-3 3 144 16,-1-1 0-16,-4 6-144 0,-3 1 144 0,-5 4 0 15,-3 1 0-15,-2-2 0 0,-2-2 0 0,1-3 144 16,-1-2-16-16,3-2-128 0,1-4 320 0,5-3-64 16,5-2 0-16,0 1 0 0,-1-5 32 0,1 4 0 15,2-2 0-15,7-5 0 0,6-3-160 0,6-1-128 16,1-5 144-16,6 1-144 0,1 0 0 0,3-2-160 15,1-3 0-15,2-1 0 0,2-2 16 0,-3 2 0 16,1 0 0-16,-2 1 0 0,-4 1 144 0,-3 1 0 16,-1 2 0-16,-3 1-128 15,-4 2-256-15,-5 0-64 0,-1 0 0 0,-12 0-9888 16,0 0-1984-16</inkml:trace>
  <inkml:trace contextRef="#ctx0" brushRef="#br1" timeOffset="80820.444">19928 7856 29999 0,'0'0'1328'0,"0"0"272"0,0 0-1280 0,0 0-320 0,0 0 0 0,-10-1 0 16,0 4 0-16,-1 1 0 0,-3 0 0 0,-1 4 0 0,-3 3 656 16,2 1 64-16,-6 0 16 0,1 1 0 0,-4 0-160 0,0 2-16 15,0 1-16-15,1 1 0 0,-1-1 96 0,1 1 32 16,0 1 0-16,2-2 0 0,2-2-240 0,5 0-48 16,4 1-16-16,2-1 0 0,1-3-224 0,4-2-144 15,4-9 192-15,-1 10-192 0,2 0 160 0,-1-10-160 16,7 5 128-16,-1 1-128 0,1 2 192 0,5-2-64 15,7-3 0-15,4 1 0 0,1-1-128 0,3-1 128 16,2 0-128-16,0-2 128 0,-1 1-128 0,-1-2 0 16,-1 0 144-16,2 1-144 0,0 0 0 0,-3 0 0 15,2 0 0-15,-2 2 0 0,-5 2 0 0,-3-1-240 16,-4-1 48-16,-1 3 0 16,-5 2-2560-16,0 0-512 0,-7-7-112 0,-8 15-16 0</inkml:trace>
  <inkml:trace contextRef="#ctx0" brushRef="#br1" timeOffset="81087.109">19397 8588 16575 0,'0'0'1472'0,"-1"-10"-1168"0,1 2-304 0,4 0 0 16,1 2 5504-16,2 3 1056 0,3 1 208 0,2 2 32 15,1-1-5824 1,6-2-1168-16,4-2-224 0,1 1-48 0,2 2 464 0,0-2 160 0,4-1 0 0,2 1 0 16,1 1-160-16,1 1-224 0,-2 1 48 0,1 1 16 15,-1-3-288-15,2 3-64 0,0 1-16 0,1 1 0 16,-3-1-2400-16,-4 2-464 0,-3-1-112 16,1-1-16-16</inkml:trace>
  <inkml:trace contextRef="#ctx0" brushRef="#br1" timeOffset="81418.813">20521 7813 39391 0,'0'0'1744'0,"-8"-2"368"0,-3 1-1696 0,3 3-416 0,0 5 0 0,0 5 0 15,1 4 0-15,-2 5-320 0,-1 4 48 0,-2 0 16 16,5 0 256-16,1 3 0 0,0-2 0 0,3 2 0 16,3-1 160-16,3 1-160 0,-1-4 160 0,5 1-160 15,2 1 192-15,1 0-48 0,1-3-16 0,4-3 0 16,3-5 32-16,4-4 0 0,-2 0 0 0,5-1 0 15,-3-2-160-15,4-3-192 0,4 0 32 0,-3-3 16 16,1-2-192-16,3-4-48 0,2-3 0 0,0-2 0 16,2 0-1152-16,-4-1-224 0,-1 0-48 15,1 3-8368-15,-3-1-1680 0</inkml:trace>
  <inkml:trace contextRef="#ctx0" brushRef="#br1" timeOffset="81659.453">21091 7872 43887 0,'0'0'1936'0,"-10"10"416"0,-1 9-1888 0,0 6-464 15,2 2 0-15,-1 6 0 0,-4 4 0 0,1 5 0 16,-1 4-128-16,0 1 128 0,1-1 0 0,0-2 0 15,1-2 0-15,1-2 0 0,3 1 0 0,5-2 128 16,1-6-128-16,-1-2 0 16,0-3-1344-16,-1-3-304 0,0-5-64 0</inkml:trace>
  <inkml:trace contextRef="#ctx0" brushRef="#br1" timeOffset="82702.793">21782 8282 32591 0,'-23'-7'1440'0,"7"5"304"0,-2 4-1392 16,-1 3-352-16,-3 2 0 0,0 4 0 16,-1 3-320-16,1 2-144 0,0 2-32 0,0 0 0 0,1 2 496 0,-1 0 0 15,2 1 0-15,0 0 0 0,-1 2 0 0,2 0 0 16,3 2 128-16,3-4-128 0,1-1 0 0,3-1 0 15,5-3 0-15,0-3 0 0,4-3 240 0,5-2-64 16,0-1-16-16,5-4 0 0,-1-2 112 0,2-1 32 16,1-1 0-16,3-3 0 0,1-5-48 0,-1-1-16 15,2 1 0-15,0-3 0 0,0-3-240 0,0-2 144 16,1-1-144-16,-1 2 128 0,-3 2-128 0,0 0 0 16,-1 2 0-16,-3 1 0 0,-3 0 0 0,1 5 0 15,-8 6 128-15,0 0-128 0,0 0 384 0,0 0 0 16,0 0 0-16,-5 9 0 0,0 4-240 0,0 2-144 0,-1 3 160 15,1-1-160-15,1 1 0 0,-2-2 0 0,3 4 0 16,2-3 0-16,2-5 0 0,1-2 0 0,-2-10 0 0,7 7 0 16,-2-1 176-16,5-4-16 0,2-2 0 0,3-6 0 15,3-5 288-15,2-4 64 0,3-2 16 0,3-3 0 16,0-1-384-16,5-1-144 0,0-4 0 0,-2 1 144 16,-2 3-144-16,0-2 0 0,1-1 144 0,-2 0-144 15,-5-3 176-15,2-1-48 0,-1-2 0 0,0-6 0 16,0 1-128-16,-3-3 128 0,-1 0-128 0,1-3 128 15,2-2-128-15,-3 3 0 0,-1 2-160 0,0 2 160 16,-1 4-144-16,-4 0 144 0,-4 2-128 0,0 3 128 16,-2 8 0-16,1 2 224 0,-4 3-32 0,-1 2 0 15,-2 0 0-15,0 4-16 0,0 9 0 0,0 0 0 16,-2-8-176-16,2 8 160 0,0 0-160 0,-7 8 160 0,-1 3-160 0,3 3 0 16,0 6 0-16,-2 3 0 0,0 4 0 0,-2 1 0 15,-2 5 0-15,3 1 0 0,0 0-128 0,4 3 128 16,2-1 0-16,-1 1 0 0,3 0 0 0,3-2 0 15,-1-1 0-15,4-2 0 0,1-2 0 16,-2 0 0-16,-1-4 0 0,4 1 0 0,-1 1-128 0,1-4 128 16,-2-2 0-16,2-2 0 15,1-4-1216-15,1 2-192 0,-1 1-16 0,-5-5-9552 16,0-4-1904-16</inkml:trace>
  <inkml:trace contextRef="#ctx0" brushRef="#br1" timeOffset="82903.396">21747 8170 26719 0,'0'0'2368'0,"5"-13"-1888"0,3-2-480 0,3 2 0 15,2 4 3328-15,5 3 576 0,4 3 128 0,2 0 0 16,3 0-3520-16,5 1-704 0,2-3-128 0,4 5-48 15,0 6 368-15,5-2 128 0,2 1 0 0,1-1 0 16,-1 0-368-16,1 1-80 0,0-2 0 0,-4 3-16 16,-4 2-2288-1,-4 1-448-15</inkml:trace>
  <inkml:trace contextRef="#ctx0" brushRef="#br1" timeOffset="83534.633">21347 9022 27647 0,'0'0'2448'0,"0"0"-1952"0,-5-9-496 0,1 3 0 0,4 6 640 0,0 0 48 0,-1-7 0 0,1 7 0 31,0 0-1072-31,6-6-224 0,4-2-32 0,5 4-16 0,4 0 656 0,5 1 0 0,1-1 176 0,3-1-48 16,0-1-128-16,1 0 192 0,0 4-192 0,-3 1 192 16,2-3 192-16,1 2 32 0,1-1 16 0,-1 2 0 15,-4 3-160-15,-1 1-16 0,-2 2-16 0,-1-2 0 16,-2 0-112-16,-4 3-128 0,-2 2 176 0,-3 3-176 16,-3 0 272-16,-5 5-48 0,-6 4-16 0,-4 2 0 0,-3 0-80 15,-7 8 0-15,-5 4-128 0,-1-1 192 0,0 0-192 16,-2-1 128-16,3-1-128 0,-1 0 0 0,2-2 0 0,0-2 128 15,2 0-128-15,3-1 0 0,0 1 160 0,2-2-16 16,1 1 0-16,3-4 0 0,4-1 0 0,0-4 0 16,4-5 0-16,2 0 0 0,1 3-144 0,2 0 0 15,3-5 144-15,2-4-144 0,5-4 0 0,4-2-320 16,1-2 64-16,5 0 16 16,3-1-320-16,4-3-64 0,3-5-16 0,1-2 0 15,3-2-240-15,1 2-48 0,-4 6-16 0,-4-2 0 16,-3 0 32-16,-4-1 0 0,-4 2 0 0,-2 3 0 15,-4 2-224-15,-4 3-32 0,-8 0-16 0,0 0 0 0</inkml:trace>
  <inkml:trace contextRef="#ctx0" brushRef="#br1" timeOffset="83758.226">21234 9375 35007 0,'0'0'1552'0,"4"-5"320"0,-4 5-1488 0,7-7-384 0,2 2 0 0,4 0 0 16,5 2 1008-16,2-2 128 0,4 0 16 0,5 1 16 16,9-1-960-16,2-2-208 0,5-1 0 0,3 1 0 0,1 2 0 0,5-1 0 15,6 1 0-15,-3-1 128 16,-1-1-496-16,-4 1-80 0,-5 4-32 0,-4 0 0 15,-5 0-2464-15,-1 0-480 16,-4 1-96-16,-2 0-32 0</inkml:trace>
  <inkml:trace contextRef="#ctx0" brushRef="#br1" timeOffset="84107.307">22178 9272 38015 0,'-8'-2'1680'0,"8"2"352"0,0 0-1632 0,0 0-400 0,0 0 0 0,0 0 0 16,10 2-448-16,4 0-192 0,4 0-16 0,3-1-16 15,3-2 672-15,5-1 0 0,2 2 128 0,4-1 0 16,2-3-128-16,0-1 0 0,0 0 0 0,-3 1 128 16,0 0-304-16,1 1-48 0,1 1-16 0,-4-2 0 15,-4 1-400-15,-1 3-64 0,0 5-32 0,-4-3 0 16,-3-2-2400-1,-3-2-496-15,-1 0-80 0,-2 2-32 0</inkml:trace>
  <inkml:trace contextRef="#ctx0" brushRef="#br1" timeOffset="84393.759">22116 9448 35071 0,'0'-9'1552'0,"0"9"320"0,7-6-1488 0,0 0-384 15,3 1 0-15,5-2 0 0,1-1 0 0,4 2-256 0,6 0 32 16,1 1 16-16,0-1 416 0,5 1 96 0,4 0 16 0,-1 1 0 16,-2-1-192-16,0 0-128 0,-2 1 192 0,0 1-192 15,-3 4 0-15,0-1-176 0,2-1 0 0,1 1 0 31,1 0-1552-31,-1 1-320 0,-5-2-64 0,3 4-11408 0</inkml:trace>
  <inkml:trace contextRef="#ctx0" brushRef="#br1" timeOffset="84815.661">23596 8536 35999 0,'-6'-11'1600'0,"6"11"320"0,-1-8-1536 0,1 8-384 0,0 0 0 0,0 0 0 16,0 0-192-16,0 0-96 0,0 0-32 0,0 0 0 16,-4 12 320-16,-1 5 0 0,5-1 0 0,-3 6 0 15,-6 6 176-15,0 5-16 0,1 5 0 0,-3 6 0 16,0 5 208-16,-2 4 32 0,-2 4 16 0,0 3 0 15,-1 1 128-15,0 3 32 0,-1 3 0 0,-1 0 0 16,1-4-256-16,2-2-64 0,0 0 0 0,4 0 0 16,-1-1-80-16,2-6-32 0,2-6 0 0,-1-4 0 15,4-5-144-15,3-3 0 0,-1-1 144 0,1-2-144 16,1-2-2064-16,-1-3-496 16</inkml:trace>
  <inkml:trace contextRef="#ctx0" brushRef="#br1" timeOffset="86639.54">1450 13263 5519 0,'0'0'496'0,"0"0"-496"0,0 0 0 0,0 0 0 16,0 0 2720-16,0 0 448 0,0 0 96 0,0 0 0 15,0 0-2512-15,0 0-512 0,0 0-112 0,0 0 0 16,0 0 576-16,0 0 112 0,6-8 16 0,1 5 16 16,4 0 16-16,0-2 0 0,4 0 0 0,-2-1 0 15,1 0-384-15,3 0-80 0,3-1-16 0,-2 1 0 16,2-2-96-16,3 2-32 0,-1 0 0 0,1 2 0 15,-3-1-112-15,-1 1-16 0,-2-2-128 0,1 4 192 16,1 3-32-16,-4-1-16 0,-3-3 0 0,0 4 0 0,-2 3-144 0,-1 2 160 16,-4-1-160-16,2 0 160 0,-7-5 32 0,0 0 0 15,-1 13 0-15,-1 4 0 0,-2-1 96 0,-3 4 32 16,-1-1 0-16,-2 4 0 0,-2 2-320 0,2-1 0 16,-1 0 0-16,-3 1 0 0,-5 0 0 0,4 3 0 15,3 5 0-15,-2-4 0 0,-2-4 128 0,2-2-128 16,-1-1 0-16,1-1 0 0,-1-1 144 0,-1-1-144 15,2-2 0-15,-1 1 144 0,-1 1-144 0,3-1 0 16,0-1 0-16,1-3 0 0,2-3 0 0,1 0 128 16,1-4-128-16,8-7 0 0,0 9 0 0,0-9 0 15,7 10 0-15,-1-2 0 0,4-1 0 0,4-3 0 16,-3-4 0-16,4 4 0 0,1-1 0 0,4 0 160 16,0-1-16-16,2 0 0 0,0-4-16 0,2 0 0 0,4 0 0 0,-4-1 0 15,-6-2 96-15,2 2 16 0,5-1 0 0,-4-1 0 16,-1 0-48-16,1-1 0 0,-1 1 0 0,-3-1 0 15,-4 1-192-15,-1 0-128 0,-2 1 128 16,0 0-208 0,0 0-2144-16,-3 0-416 0</inkml:trace>
  <inkml:trace contextRef="#ctx0" brushRef="#br1" timeOffset="86945.295">1493 13569 20271 0,'0'0'896'0,"0"0"192"0,0 0-880 0,0 0-208 16,0 0 0-16,0 0 0 0,10-1 752 0,2-1 96 15,-2 1 32-15,3-3 0 0,3-3 0 0,-1 0 0 16,0-1 0-16,2 0 0 0,2 1-352 0,2-2-64 16,-3 0-16-16,3 2 0 0,1-1-224 0,1-1-48 15,4-2-16-15,0 1 0 0,-2-1-160 0,2-1 0 16,-1-3 144-16,-3 2-144 16,0 2-272-16,-2 1-128 0,-1 4-32 0,-2-3-7888 0,-3 2-1600 15</inkml:trace>
  <inkml:trace contextRef="#ctx0" brushRef="#br1" timeOffset="87231.11">1982 13502 24815 0,'-6'8'1088'0,"6"-8"256"0,0 0-1088 0,0 0-256 0,-4 6 0 0,4-6 0 16,0 0 256-16,0 0 0 0,0 0 0 0,0 0 0 0,10 4 272 0,3-3 48 16,-1-3 16-16,1-2 0 0,1-4 240 15,4 0 32-15,3 2 16 0,-2-3 0 0,0-1-384 0,4-1-80 16,-1-2-16-16,4 3 0 0,-4 2-272 0,1 2-128 16,-3-1 0-16,1 2 128 0,-1 0-304 0,-2 3-64 15,-3 0-16-15,0 0 0 16,-3-1-1728-16,-1 0-368 0,-2 1-64 0,-9 2-9248 0</inkml:trace>
  <inkml:trace contextRef="#ctx0" brushRef="#br1" timeOffset="87493.823">2125 13689 25791 0,'0'0'2304'0,"0"0"-1856"0,0 0-448 0,0 0 0 16,0 0 400-16,11 2-16 0,3 0 0 0,-14-2 0 15,0 0-208-15,12-6-48 0,7 0-128 0,-4 0 192 16,-4-1 112-16,2 0 16 0,2-2 0 0,0 2 0 16,0-2-64-16,1 1-16 0,-1 1 0 0,2 1 0 15,0-5-240-15,-1 0 144 0,-1 1-144 0,2 2 128 16,-1 2-128-16,-2 0 0 0,-2-2 0 0,2 3-176 15,-1 1-1456 1,0-5-288-16,-3 0-64 0</inkml:trace>
  <inkml:trace contextRef="#ctx0" brushRef="#br1" timeOffset="87836.324">2625 12840 27647 0,'0'0'2448'0,"0"0"-1952"16,0 0-496-16,0 0 0 0,0 0 336 0,0 0-16 15,-4 6-16-15,1 2 0 0,3 0-304 0,0 5 0 16,-1 3 0-16,2 3 0 0,3 3 336 0,0 2 16 0,1 6 0 0,-3 0 0 15,0 2 288-15,3 2 64 0,2 4 16 0,-1 1 0 16,-3 4-144-16,-1 0-16 0,-2 1-16 0,0 2 0 16,2 0-288-16,-2-5-64 0,1-3-16 0,0-3 0 15,2-3-176-15,0-4 128 0,-1-1-128 0,0-4 128 16,2-1-128-16,-3-3 0 0,0-3 0 0,2 0-15792 16</inkml:trace>
  <inkml:trace contextRef="#ctx0" brushRef="#br1" timeOffset="89321.263">3016 12092 22111 0,'4'-11'976'0,"0"7"208"0,-4 4-944 0,9-4-240 15,0-1 0-15,2 2 0 0,1 0 448 0,-2 2 32 16,-10 1 16-16,8 0 0 0,-8 0-368 0,0 0-128 16,0 0 0-16,0 0 0 0,1 7 480 0,-1-7 0 15,-9 8 0-15,-3 1 0 0,-7 5 336 0,-1 3 64 16,1 0 16-16,-5 4 0 0,-1 1-416 0,-5 0-80 15,0 0-16-15,-4 1 0 0,-8 0-64 0,0 0 0 0,-2-2-16 16,-3 2 0-16,-4 0-96 0,-1-1-16 0,1-2 0 16,-5 1 0-16,-3 1-32 0,-3-2-16 0,-6-5 0 0,2 4 0 15,5-4-144-15,3 1 128 0,-2-1-128 0,3-4 128 16,-1-4-128-16,3-2 0 0,2 2 0 0,3-4 0 16,1 1 0-16,4-1 0 0,3-1 0 0,2 6 0 15,0 3-144-15,3 1-64 0,0 0-16 0,4-1 0 16,2-1-80-16,3 1-16 0,2 1 0 0,2-1 0 15,3-2 192-15,5 1 128 0,1-2-192 0,2 2 192 16,-1 0-192-16,3-1 64 0,2-5 128 0,1 4-208 16,1 2 80-16,-1 3 128 0,1-3-208 0,4-1 80 15,3-9 128-15,-5 12 0 0,0-1 0 0,4 2 0 16,0-3 0-16,2 1 0 0,-1 3 0 0,2 3 0 0,3 3 0 16,0 2 0-16,3 1 0 0,-2 7 128 0,-4 4-128 15,3 5 0-15,4 4 0 0,-3 2 0 0,-1 3 0 0,1 1 0 16,4 2 0-16,-2 0 0 0,-1 4 240 0,-1 3-32 15,1 1 0-15,2 3 0 0,-3 1 96 0,3 1 16 16,-3 1 0-16,1 2 0 0,0 1-112 0,-2 1-16 16,1-3 0-16,-3-6 0 0,0-4-192 0,0-4 176 15,-3-3-176-15,-3-2 160 0,-2-5 96 0,2-2 32 16,-3-4 0-16,2-4 0 0,-1-2 64 0,-2-1 16 16,0-6 0-16,0-2 0 0,2-3-128 0,2 0-32 15,-2-5 0-15,0 1 0 0,-2-4-208 0,2-1 176 16,4-1-176-16,-1-3 160 0,2-5-160 0,0 0 0 15,0 0 0-15,0 0 128 0,0 0-336 0,0 0-80 16,10 5-16-16,2-4 0 0,-3-1 32 0,4-1 0 0,3 1 0 0,5-3 0 16,4 1 112-16,4-1 32 0,0-4 0 0,3 0 0 15,1-3-160-15,1-3-32 0,4-3 0 0,0 0 0 16,4-4 176-16,2 3 144 0,-2 0-208 0,3-2 80 16,2-1 128-16,2 3 0 0,-3 3 0 0,-1-1 0 15,-1-3 0-15,3 3 0 0,5 1 0 0,-3 2 0 16,1 2 0-16,-2 3-128 0,0 1 128 0,-4 1 0 15,-3 5 0-15,-3-1 0 0,-2 1 0 0,0 2-128 16,-3 2 128-16,-1 0 0 0,-2 3 0 0,-2-3 0 16,-3 1 0-16,0 1 0 0,3-3 0 0,-3 2 0 15,-2-1 0-15,-1-1 144 0,0 0-144 0,-4 1 160 0,-1 3-160 16,0-2 192-16,-3-2-192 0,-2 2 192 0,-1-1-192 16,-1 1 0-16,-1-2 0 0,-9-3 128 0,0 0-128 15,8 4 128-15,-8-4-128 0,0 0 128 0,0 0 0 0,0 0-128 16,0 0 192-16,8-4-64 0,-8 4 304 15,5-11 48-15,-2-1 16 0,-1-1 0 0,-2-2-32 0,0-1 0 16,0-5 0-16,0 1 0 0,0 0-256 0,0-4-48 16,0-2-16-16,4-3 0 0,-1-3-144 0,0-3 0 15,-2-4 0-15,1-3 128 0,0-5 32 0,0-3 0 16,0-4 0-16,-4-2 0 0,-2-1 32 0,1-5 16 16,-1-4 0-16,-3-8 0 0,1-4 32 0,-3-1 0 15,-1 1 0-15,-1 0 0 0,-2-3 0 0,-1 2 0 16,2 0 0-16,2 3 0 0,2 6 96 0,1 5 32 15,3 1 0-15,0 7 0 0,3 7 80 0,0 7 32 16,1 7 0-16,2 3 0 0,2 2-288 0,-2 6-48 0,-1 3-16 16,0 3 0-16,0 2-128 0,-1-1 0 0,-1 3 0 15,1 5 0-15,-1 1-256 0,0 4-64 0,1 5-32 0,0 0 0 32,-10-3-2144-32,-1 10-416 0,0 6-96 0,-2 3 0 0</inkml:trace>
  <inkml:trace contextRef="#ctx0" brushRef="#br1" timeOffset="91063.835">10386 15032 22111 0,'-18'-15'976'15,"9"5"208"-15,1-1-944 0,2-1-240 0,0-1 0 0,2 3 0 16,-2 3 448-16,4 0 32 0,1-1 16 0,1 8 0 16,-2-6-128-16,2 6-32 0,0 0 0 0,4-8 0 0,0-1 320 15,-1 4 64-15,-3 5 16 0,0 0 0 0,0 0 0 0,12-3 0 16,0-1 0-16,1 1 0 0,2 5-224 0,-1 0-32 15,0 0-16-15,5-1 0 0,6-1-176 0,4 2-32 16,2 0-16-16,2 0 0 16,0-1-80-16,4-1-16 0,3 0 0 0,3 1 0 0,-3 1-144 0,7 3 160 15,3-3-160-15,3 3 160 0,2 4-16 0,-1-1 0 16,-1 0 0-16,-1-1 0 0,2 0-144 0,1 1 0 16,0-1 0-16,5-1 128 0,2 0 32 0,-1 1 0 15,-3-4 0-15,3 0 0 0,3-3 144 0,3 0 16 16,1-2 16-16,0 1 0 0,-2-1 0 0,1-1 0 15,-2 2 0-15,2-6 0 0,2 1-176 0,0-1-32 16,2 0-128-16,-5 3 192 0,-3-6-192 0,1 1 0 16,1 0 0-16,4 3 0 0,2 0 128 0,0 0-128 0,-6-3 0 15,0 0 144-15,1 3-144 0,-2 0 0 0,1 1 0 0,0-2 0 16,-1 0 0-16,-2 0 0 0,-4 2 0 0,1-2 0 16,0-2 0-16,0 1 0 0,-4 3 0 0,0-3 0 15,-1 0 0-15,-3-2 128 0,-3-2-128 0,-2 3 0 16,-3 4 0-16,-2 2 128 0,-4-4-128 0,-1 4 0 15,-3-3 0-15,-3 3 0 0,-2 1 128 0,-5-2-128 16,-2 1 0-16,-3 1 0 0,-6 0 0 0,-1-1 0 16,-2 1 0-16,-9 2 0 0,0 0 0 0,0 0 0 15,0 0-256-15,0 0 80 0,0 0 16 0,0 0 0 16,-13 0-16-16,-1 1 0 0,-5 0 0 0,-3 2 0 16,1-1 176-16,-2 0 0 0,-3 0 0 0,-2 0 0 15,-2 3 0-15,0-1-128 0,-6 2 128 0,2-1 0 16,-4 0 0-16,-1 0-128 0,-4 2 128 0,-3-1 0 0,-3-1 0 15,-4-1 0-15,0 1 0 0,0-3 0 0,-3 2 0 16,-2-1 0-16,-3 1 0 0,-2 0 0 0,-7 1 0 0,0-1 0 16,0 0 0-16,-3 3 0 0,-5 0 0 0,-5-1-128 15,-1 0 128-15,0-1-128 0,2 1 128 0,-6 0-160 16,-6 2 160-16,2-1-160 0,3 1 160 0,-3 0-128 16,-1 0 128-16,0-2-128 0,1 4 128 0,4-2 0 15,4-1 0-15,-1 0 0 0,0 1 0 0,3 1 0 16,7-2 0-16,2 1 0 0,4-1 0 0,2-1 0 15,1 2 0-15,2-2 0 0,-1-3 0 0,7 1 0 16,0 1 0-16,8-2 0 0,0 0 0 0,7-1 0 16,0 0 0-16,6 0 0 0,1-1 0 0,4 1 0 15,4-1 0-15,4 0 0 0,0 0 0 0,6 0 0 0,4 1 0 16,7-4 0-16,7 2 0 0,0 0-160 0,-7-3 160 16,7 3-160-16,0 0-32 0,0 0 0 0,12-3 0 0,1 2 0 15,1 1 64-15,3 1 0 0,2-1 0 0,1 0 0 16,2 0 128-16,2 0 0 0,0 3 0 0,3-2 0 15,0-1 0-15,6 0 0 0,2 0 0 0,3 0 0 16,3 0 0-16,6 0 0 0,7 1 0 0,2-1-128 16,2 0 128-16,3 0 0 0,2-1 0 0,2 1 0 15,2-1 0-15,3 0 0 0,2-1 0 0,-2 0 0 16,-2 1 0-16,4-2 0 0,2-1 0 0,4 1 0 16,2 0 0-16,-1 0 0 0,-1-2 0 0,1-2 128 15,3-1 64-15,-2 3 32 0,3 4 0 0,-2-6 0 16,-2 1-16-16,4 0 0 0,3 2 0 0,-3-1 0 0,0 0 80 15,1-1 16-15,-1 0 0 0,2 2 0 0,-1 4-112 16,-3-1 0-16,-7-1-16 0,1 0 0 0,-2 1-176 0,-1 1 0 16,1 0 0-16,-6 1 128 0,-6-1-128 0,-5-1 0 15,-7-1 0-15,0-1 0 0,-3 1-336 0,-4 0 0 16,-7-1 0-16,-2 0 0 16,-1 6-1872-16,-8-3-368 0</inkml:trace>
  <inkml:trace contextRef="#ctx0" brushRef="#br1" timeOffset="93359.41">1241 12783 14735 0,'0'0'1312'15,"-6"-5"-1056"-15,0 0-256 0,0 0 0 16,-2 2 608-16,8 3 64 0,0 0 16 0,0 0 0 0,0 0 16 16,0 0 16-16,-3 7 0 0,0 2 0 0,1 3-272 0,1 4-64 15,2 1-16-15,0 5 0 0,1 6 192 0,2 4 32 16,0 1 16-16,4 9 0 0,1 10-96 0,-3 2 0 16,-1 3-16-16,3 6 0 0,1 3-240 0,-2 7-64 15,-8 5 0-15,2 0 0 0,-1 0-192 0,-2 1 176 16,-6-1-176-16,2 0 160 0,-2 0-160 0,1-6 192 15,-3-6-192-15,2-7 192 0,-1-4 384 0,1-2 96 16,2-5 16-16,1 0 0 0,-1-5 16 0,3-5 0 16,1-2 0-16,1-1 0 0,-1-7-384 0,0-4-80 15,5-4-16-15,-1-2 0 0,0-6-96 0,2-2 0 16,3-3-128-16,1-1 192 0,2-5-192 0,0-1 128 16,-1-2-128-16,4 0 0 0,2-3 0 0,-1-2 0 0,-3-3 0 15,5 0 0-15,0-3 0 0,3-2-160 16,1 1 160-16,2-1-128 0,3-3 128 0,2 3-128 0,2 0 128 0,1 1-128 15,-2-1 128-15,4 1 0 0,2 2-144 0,2 2 144 16,-1 4 0-16,0 0 0 16,3 3-144-16,2-1 144 0,2 1 0 0,-3 2 0 0,1 3 0 0,-4 3 0 15,1-1 0-15,-2 4-128 0,-3 2 128 0,3 0 0 16,2 0 0-16,-1-2 0 0,-3 2 0 0,0 2 0 16,1 4 0-16,-1-2 0 0,-1-1 0 0,-2 2 0 15,-1 0 0-15,-3 0 0 0,-1 1 0 0,-3-1 0 16,-3 1 0-16,0-1 0 0,1 0 0 0,-1 0 0 15,-4-1 0-15,1-1 0 0,1-2 0 0,-2 0 0 16,-3-3 0-16,3-1 0 0,-2 0 128 0,-2-5-128 16,1-2 0-16,-2-1 0 0,-10 1 128 0,4-7-128 0,2-2 320 15,2-2 0-15,-3-3 16 0,2-3 0 16,-4-1 160-16,1-2 16 0,2-2 16 0,-1-2 0 0,0-1-288 0,0 0-64 16,1-3-16-16,-1 1 0 0,2-2-160 0,-3-2 192 15,2-3-192-15,-1 0 192 0,-3-1 144 0,1-1 48 16,-1-4 0-16,-2-3 0 0,-2-3-32 0,-1-6 0 15,-3-5 0-15,-1-2 0 0,-2-6-192 0,1-3-32 16,-4-3-128-16,1-4 192 0,1-5-192 0,1 1 0 16,3 2 0-16,5 2 0 0,3 4 0 0,5 0 0 15,1 0 0-15,2 7-160 0,3 5 160 0,1 4 0 16,-1 2-144-16,1 4 144 0,0 3-128 0,0 1 128 16,-3 1-160-16,1 0 160 0,-1-1-192 0,-2 2 48 15,-1 0 16-15,-2 5 0 0,1 1-64 0,0 2 0 0,0 2 0 16,-3 3 0-16,0 3 16 0,0 3 0 0,1 5 0 15,-1 1 0-15,-1 1 176 0,0-1-160 16,1 6 160-16,-3 2-160 0,-1 1 160 0,0 2 0 0,-1-1 0 0,1 3 0 16,0 5 0-16,0 0 0 0,0 0 0 0,0 0 0 15,0 0 0-15,0 0 0 0,0 0 0 0,0 0 0 16,0 0 0-16,0 0 0 0,0 0 0 0,0 0 0 16,0 0 0-16,0 0-128 0,-8 5 128 0,2-1 0 15,6-4 0-15,-11 5 0 0,0 0 0 0,-4 1 128 16,-1-2-128-16,-4 2 0 0,-3 0 128 0,-6 1-128 15,-2-2 160-15,-5-1-32 0,1 0-128 0,-2 2 192 16,-6 0 208-16,-1 1 48 0,-3-3 0 0,-5 5 0 16,-10 4 0-16,-5 3 0 0,-4 1 0 0,-1 5 0 15,2 4-256-15,-13 4-32 0,-10 4-16 0,1 3 0 0,6 1-144 16,-2 3 0-16,0 2 0 0,3-2 0 0,6-5 0 0,7-3-272 16,12-5 64-16,10-4-17760 15</inkml:trace>
  <inkml:trace contextRef="#ctx0" brushRef="#br1" timeOffset="94528.126">10558 14950 2751 0,'-14'-7'128'0,"6"2"16"0,-4-3-144 0,3 2 0 16,2-1 0-16,3 2 0 0,4 5 5776 0,0 0 1136 15,0 0 208-15,5-5 48 0,-5 5-5456 0,14-2-1104 16,4 0-224-16,4-1-32 0,3-2 304 0,5-1 64 15,3-3 16-15,7-1 0 0,7-1-32 0,2 0-16 16,6-1 0-16,6-1 0 0,5-1-384 0,-1 2-80 16,-1 5-16-16,2-2 0 0,3 0-48 0,1 2-16 15,3 4 0-15,-1 0 0 0,-4 0 0 0,3 1 0 16,-4 6 0-16,7-1 0 0,3 0 16 0,-1 2 0 16,-5 1 0-16,4 4 0 0,2 2 32 0,1-1 0 15,0-3 0-15,-1 4 0 0,-3 4 0 0,1-4 0 16,-2-5 0-16,9 1 0 0,0 3 48 0,1-4 16 15,-5-6 0-15,2-2 0 0,-1-4 176 0,2 1 32 0,0 1 16 16,-3-2 0-16,-3 2-96 0,0-3 0 0,-1-1-16 0,3 2 0 16,0 3-176-16,0 2-16 0,-5-2-16 15,-3-1 0-15,-4 0-160 0,1 3 0 0,1 3 0 0,-5 1 0 16,-8-2 0-16,-3 0 0 0,-1 1 0 0,-4-1 0 16,-3 0 0-16,-4 1 0 0,-4-3 0 0,-3 2 0 15,-3 1 0-15,-1-1 0 0,-4-2 0 0,-3 2 0 16,-3 1 128-16,-3 0-128 0,-2-3 128 0,-2 0-128 15,-2 0 0-15,-9 0 128 0,7-3-128 0,-7 3 0 16,0 0 0-16,0 0 0 0,0 0 0 0,0 0 0 16,0 0 0-16,0 0-224 0,0 0 48 0,0 0 16 15,0 0-272-15,0 0-48 0,0 0-16 0,-9 4 0 16,-1-3-1376-16,1 1-288 16,-3 1-48-16</inkml:trace>
  <inkml:trace contextRef="#ctx0" brushRef="#br1" timeOffset="101220.488">23382 4826 5519 0,'-4'6'496'0,"-3"3"-496"0,4 1 0 0,-3 0 0 15,0 0 1216-15,0 1 160 0,2-2 32 0,-4 1 0 16,2 2-816-16,0-1-144 0,0 1-48 0,1 1 0 15,-3 1 144-15,3 1 32 0,-2-2 0 0,2 2 0 16,-1 3 48-16,-2-2 16 0,0-3 0 0,-1 0 0 16,4-1-368-16,-4-2-64 0,1-3-16 0,-1 0 0 15,2-2 336-15,0 2 64 0,7-7 16 0,-8 3 0 0,-1 2 240 0,4-1 48 16,5-4 16-16,-9 3 0 16,3-2-128-16,6-1-16 0,0 0-16 0,0 0 0 0,0 0-176 0,0 0-16 15,0 0-16-15,0 0 0 0,0 0 32 0,2-8 0 16,2-2 0-16,5 0 0 0,0-1-64 0,2-3 0 15,1-3 0-15,3-3 0 0,2-2-80 0,0-2-32 16,1-1 0-16,1 1 0 0,2-1-128 0,-5 2-16 16,1-2-16-16,0 0 0 0,2-1-48 0,0-1 0 15,-1-3 0-15,0-2 0 0,1-1 48 0,0-1 0 16,3-1 0-16,-2 2 0 0,0 2-64 0,0 3-16 16,1 1 0-16,-5 4 0 0,-3 0 0 0,1 2 0 15,-1 1 0-15,0 3 0 0,-3 1 16 0,0 3 0 16,-5 1 0-16,1 2 0 0,-1-1 16 0,-1 4 16 15,-4 7 0-15,5-5 0 0,2 1-208 0,-7 4 0 16,0 0 0-16,0 0 0 0,0 0 0 0,0 0 0 16,3 9-192-16,0 2 192 0,-1 2-192 0,-2 0 64 0,-2 0 128 0,0 1-208 15,0 2-112-15,1-1 0 0,-1-2-16 0,-3 0 0 32,0 1-1184-32,1-2-224 0,4-1-48 0,-1-1-7680 0,1-10-1520 0</inkml:trace>
  <inkml:trace contextRef="#ctx0" brushRef="#br1" timeOffset="101734.701">23014 4677 20271 0,'-21'4'896'0,"10"-1"192"0,0 2-880 0,0 3-208 0,1 0 0 0,3 1 0 0,1 0 1552 0,2 0 272 15,4-9 48-15,-1 9 16 0,1-9-1472 0,0 0-288 16,7 6-128-16,-7-6 0 0,11-3 320 0,2-1-16 16,1-4-16-16,3-1 0 0,2-4 96 0,4 1 32 15,0-3 0-15,3-3 0 0,3-2-32 0,-4-1 0 16,-1 1 0-16,4-1 0 0,2-1 96 0,-4 0 16 15,0 0 0-15,1 1 0 0,-1 1-32 0,-1-1 0 16,1 1 0-16,-3 3 0 0,1-1-112 0,-1 5-32 16,0-3 0-16,0 4 0 0,0 2-32 0,-1 3-16 0,3-1 0 15,-3 3 0-15,-4 1-32 0,2 4-16 0,-2 0 0 16,-1 0 0-16,0 2-224 0,0 3 144 0,1 0-144 16,-1 2 128-16,-4 2-128 0,-1 1 0 0,0 0 0 0,-1 2 0 15,0 1 0-15,-1 4 0 0,-4 3 0 0,2 3 128 16,-3 0 16-16,-1 5 0 0,-2 6 0 0,1-1 0 15,-1 3 48-15,-2 2 0 0,-2-4 0 0,2 0 0 16,2 1 32-16,-2-2 16 0,1-3 0 0,0-3 0 16,1 0-80-16,0 0-16 0,0 0 0 0,2-3 0 15,-2-2-144-15,-1 1 128 0,0-1-128 0,1-3 128 16,-1-6-128-16,2-1 0 0,-1-2 0 0,0-1 0 16,-2-9-1904-16,0 0-464 0,0 0-80 15</inkml:trace>
  <inkml:trace contextRef="#ctx0" brushRef="#br1" timeOffset="105100.414">11720 6578 11967 0,'0'0'1072'0,"-4"-9"-864"16,0 0-208-16,0 2 0 0,2-2 688 0,-1 2 80 0,3 7 32 0,0-10 0 31,2 3-1200-31,-2 7-240 0,0 0-64 0,2-8 0 16,1 0 128-16,0-3 32 0,2-1 0 0,2 3 0 0,-2 4 544 0,1-1 0 0,1-2 128 0,-3 0-128 15,1 2 384-15,-5 6 0 0,5-6-16 0,-1-1 0 16,0 1 16-16,-4 6 16 0,0 0 0 0,0 0 0 16,4-8-176-16,-4 8-32 0,0 0-16 0,0 0 0 15,6-4-48-15,-6 4 0 0,0 0 0 0,5-7 0 16,-1 0 336-16,-2 2 64 0,-2 5 16 0,0 0 0 15,0 0 112-15,0 0 32 0,4-8 0 0,-4 8 0 16,0 0-112-16,0 0-32 0,0 0 0 0,0 0 0 0,0 0-288 16,0 0-48-16,0 0-16 0,0 0 0 0,9 0-16 0,-9 0-16 15,0 0 0-15,10 7 0 0,1 2 224 0,-3 3 64 16,1 2 0-16,-1 4 0 0,0 2 16 0,0 6 16 16,-2 3 0-16,2 3 0 0,0-1-48 0,1 1-16 15,-3 1 0-15,3 4 0 0,0 3-160 0,2 3-16 16,-1 1-16-16,2-1 0 0,1-2-224 0,2 0 128 15,4-2-128-15,0-3 0 0,-2-2 128 0,3-3-128 16,2-2 0-16,-1 3 144 0,0 4-16 0,1-5-128 16,2-5 192-16,0-1-64 0,-1-2 48 0,3-2 0 15,0-1 0-15,2-6 0 0,0-5 112 0,1-1 32 16,-3-1 0-16,2-6 0 0,-1-5-64 0,2-3 0 16,1-7 0-16,0-1 0 0,4-4-64 0,1-3-32 15,-1-6 0-15,2-4 0 0,-3-2-32 0,1 1-128 16,1 0 192-16,-2 0-64 0,-3-2 32 0,1-2 0 0,-2 2 0 15,2-1 0-15,-1 3 96 0,1 0 0 0,4 1 16 16,-3 2 0-16,-2 5-144 0,1 0-128 0,5-1 192 16,-6 3-192-16,0 2 144 0,-3 3-144 0,-2 1 0 0,-3-1 144 15,-2 0-144-15,-4 2 0 0,-2 2 0 0,-3 1 0 16,-2-1 0-16,-1 0 0 0,-1 1 144 0,-2 2-144 16,-2 1 0-16,2 3-320 0,0-1 64 0,-5 8 16 31,0-8-640-31,0 8-128 0,0 0-16 0,0 0-12928 0</inkml:trace>
  <inkml:trace contextRef="#ctx0" brushRef="#br1" timeOffset="105572.786">12708 6106 19919 0,'-10'-16'880'0,"2"6"192"0,-1-2-864 0,3 2-208 16,2 1 0-16,0 2 0 0,2-1 208 0,0 1 0 15,-2 0 0-15,1 3 0 0,3 4 32 0,-2-4 0 16,2 4 0-16,0 0 0 0,0 0 96 0,-7 6 32 0,2 3 0 0,-1 2 0 16,1 2 96-16,-1 4 32 0,1 0 0 0,0 7 0 15,1 6 96-15,1 3 32 0,-4 3 0 0,3 8 0 16,1 9-112-16,-1 4-32 0,2 6 0 0,-1 3 0 16,-1-1-32-16,1 8-16 0,-5 9 0 0,3 2 0 15,1 0-240-15,0 1-32 0,2-1-16 0,0-2 0 16,-3 2-144-16,1-6 128 0,-2-4-128 0,1-5 128 15,-2-2-128-15,0-2 192 0,-1-1-192 0,0-6 192 16,-1-6 96-16,1-7 32 0,-2-6 0 0,1-1 0 16,1-6 32-16,2-3 16 0,-3-2 0 0,3-2 0 15,1-2-368-15,1-4 144 0,2-4-144 0,2-1 0 16,2-3-400-16,6-2-192 16,-2-3-48-16,4-6-9024 0,-3-6-1792 0</inkml:trace>
  <inkml:trace contextRef="#ctx0" brushRef="#br1" timeOffset="105958.428">12013 8411 29823 0,'-14'-1'1328'0,"14"1"272"0,-7-3-1280 0,7 3-320 0,0 0 0 0,0 0 0 16,2-6 0-16,3-3-192 0,4 2 16 0,4-1 16 16,2-2 160-16,3-1 0 0,7-3 128 0,3 2-128 15,4 1 416-15,3 1 16 0,0-1 0 0,4 2 0 16,3 0-48-16,0 1 0 0,2 0 0 0,-3 1 0 15,2 0-192-15,0 0-32 0,2 0-16 0,1 0 0 16,1-1-144-16,-1 4 0 0,-4 2 0 0,-1-1 0 16,0-4-1312-16,-5 0-240 0,-1 2-48 15,-2-7-11408-15</inkml:trace>
  <inkml:trace contextRef="#ctx0" brushRef="#br1" timeOffset="106275.233">12201 6064 27647 0,'-14'-6'2448'0,"14"6"-1952"0,0 0-496 0,0 0 0 16,0 0 1856-16,0 0 256 0,13 0 64 0,5 1 16 15,9 2-1936-15,5 3-256 0,5 0-304 0,4 1 64 16,5-3 240-16,7 0-176 0,4-4 176 0,11-4-160 16,7 0-1472-16,0-2-288 15,3 0-64-15</inkml:trace>
  <inkml:trace contextRef="#ctx0" brushRef="#br2" timeOffset="114761.669">19010 11621 6447 0,'0'0'272'15,"0"0"80"-15,0 0-352 0,-1-11 0 0,-1 0 0 0,1 1 0 16,0 2 2048-16,1 8 352 0,0-10 64 0,0 10 16 15,-2-10-1008-15,2 1-192 0,2 1-32 0,-1-1-16 0,-2-1 192 16,1 0 48-16,2-1 0 0,1 0 0 0,-2 1-288 0,2 2-48 16,-3 8-16-16,0 0 0 0,2-10-352 0,2 3-64 15,-4 7 0-15,0 0-16 0,8-7-176 0,-8 7-16 16,9-2-16-16,-9 2 0 0,9 2-64 0,-2 3-16 16,-7-5 0-16,8 13 0 0,2 0-32 0,-1 6-16 15,1 0 0-15,-2 3 0 0,2 2-16 0,-1 4 0 16,1 7 0-16,1 3 0 0,-3 1-80 0,2 2-32 15,1 1 0-15,-2 1 0 0,0 2-224 0,0-2 0 16,2-1 0-16,2-4 0 0,0-2 0 0,1-2 0 16,-2-1 0-16,2-2 0 0,2-1 192 0,0-3-64 15,1-5-128-15,2 2 192 0,-1-6 16 0,4 0 0 16,1-2 0-16,4-1 0 0,2-2 64 0,1-3 16 16,-2-1 0-16,1-2 0 0,5-1-32 0,1-3 0 0,-1-1 0 15,-2-2 0-15,-3-5-16 0,0-3-16 0,-1-2 0 0,3-3 0 16,1-5-48-16,2-1-16 0,-1-3 0 0,-2-3 0 15,0 0 16-15,1-2 0 0,2-3 0 0,-2 0 0 16,0-4 0-16,-3 1 0 16,-2 0 0-16,-1 0 0 0,-2-1 0 0,0-1 0 0,-2 1 0 0,-2 0 0 15,-1-3-176-15,1 2 160 0,-1 0-160 0,-3 2 160 16,-2 4-160-16,0 2 160 0,-2-2-160 0,-2 2 160 16,1 2-160-16,0 5 0 0,-5 0 144 0,0 2-144 15,-2-1 0-15,-2 5 0 0,2 1 0 0,-2 4 0 16,-2 1 0-16,1 1-192 0,1-3 64 0,-3 4 0 15,1 6-496 1,0 0-80-16,-3-6-32 0,-2 2 0 0,-2 3-2032 16,-1 4-416-16,8-3-80 0</inkml:trace>
  <inkml:trace contextRef="#ctx0" brushRef="#br2" timeOffset="115256.859">19834 11502 34143 0,'-10'-6'1520'0,"10"6"304"0,0 0-1456 0,0 0-368 0,-4-10 0 0,3 5 0 31,1 5-320-31,0 0-128 0,0 0-16 0,0 0-16 0,0 0 480 0,0 0 0 0,0 0 0 0,0 0 0 16,0 0 320-16,0 0-32 0,7 4-16 0,-1 3 0 15,-3 1 176-15,-1 1 48 0,-2 4 0 0,0 0 0 16,-1 2-48-16,0 3-16 0,0 3 0 0,-1 2 0 15,2 3-96-15,-3 4-16 0,0 4 0 0,0 3 0 16,0 4 16-16,2 3 0 0,-1 2 0 0,-1 4 0 0,1-1-16 16,-2 6-16-16,0 2 0 0,-3 3 0 0,2 1-32 15,-1-1 0-15,-1-6 0 0,0-3 0 0,-1 0 96 16,2-1 16-16,0-1 0 0,0-3 0 0,-2-5-176 0,0-1-16 16,4-2-16-16,-4-4 0 15,1-3-48-15,1-4-128 0,-1-1 192 0,3-2-64 0,-2-1-128 0,3 0 0 16,0-2 0-16,2-2 0 0,1-5-144 0,-1-1-112 15,1 0-32-15,0-7 0 16,0-6-2528-16,0 0-512 0,0 0-112 0</inkml:trace>
  <inkml:trace contextRef="#ctx0" brushRef="#br2" timeOffset="115777.652">19282 13319 2751 0,'0'0'128'0,"-9"-1"16"16,-1 1-144-16,-1 0 0 0,2-1 0 0,3-1 0 0,6 2 5008 0,0 0 976 15,0 0 192-15,0 0 32 0,4-9-4528 0,1 3-912 16,3 4-176-16,3-5-32 0,4-1 64 0,3-1 16 15,1-1 0-15,4 1 0 0,1 1-112 0,4 1-16 16,2-2 0-16,0 2 0 0,1 0-48 0,4 0-16 16,6 0 0-16,0 3 0 0,-3 0 32 0,0 0 0 15,0 1 0-15,-1 3 0 0,0-1 32 0,3-1 16 16,3-3 0-16,0 3 0 0,0 2-80 0,-1 1 0 16,2-3-16-16,-4 1 0 0,-2 0-272 0,-4-1-160 15,-3 1 192-15,-3-1-192 0,-1 0 0 0,-4 1 0 0,-2 2 0 16,-2-3 0-1,-2-5-1760-15,-3 3-256 0,-2 0-48 0</inkml:trace>
  <inkml:trace contextRef="#ctx0" brushRef="#br2" timeOffset="116460.795">19666 11396 25103 0,'-19'-3'1104'0,"5"2"240"0,2-1-1072 0,0 2-272 16,1 0 0-16,0 0 0 0,0 0 256 0,2 1 0 0,9-1 0 15,-7 2 0-15,-1 0 672 0,8-2 128 0,0 0 32 0,0 0 0 16,0 0-16-16,0 0 0 0,0 0 0 0,0 0 0 16,11 1-464-16,2-1-96 0,3-1 0 0,2-1-16 15,5 4 80-15,0-2 32 0,3 0 0 0,2 0 0 16,2 0-64-16,1 1-16 0,1-1 0 0,3-1 0 16,6 1-192-16,-2 0-32 0,1 0-16 0,0 1 0 15,1 0-96-15,1 1-32 0,-6 1 0 0,-1-1 0 16,-4 1-160-16,-2-1 128 0,-4 1-128 0,-5-2 128 15,-3 0-128-15,-5 0 0 0,-1 0 0 0,-11-1 128 16,0 0-128-16,0 0 128 0,0 0-128 0,0 0 128 16,-10 4-128-16,-4 1 0 0,-6-3 0 0,-6 2 128 15,-3 2-128-15,-5 0 0 0,-6-1-160 0,-2-1 160 0,-2 0 0 16,-1 1 0-16,1-2-128 0,2 1 128 0,3-2 0 0,1-1 0 16,2-1 0-16,4 0 0 0,5 0 0 0,1 0 0 15,0-2 0-15,7 1 160 0,6 0-160 0,3-1 0 16,10 2 0-16,0 0 128 0,-5-4 80 0,5 4 16 15,0 0 0-15,11-7 0 0,0 0-80 0,5 0-16 16,2 1 0-16,4 0 0 0,2 2-128 0,1-3 0 16,2-2 0-16,3 2 0 0,4 1 0 0,4-2 208 15,0 1-48-15,5-1-16 0,-1 0-16 0,-1 2 0 16,-4 2 0-16,-3 3 0 0,-7-1-128 0,-3 0 0 16,-3 0 0-16,-2 1 0 15,-4-1-400-15,-2 1-112 0,-3 1-32 0,-10 0-12224 16,0 0-2448-16</inkml:trace>
  <inkml:trace contextRef="#ctx0" brushRef="#br2" timeOffset="116999.458">19728 11471 17503 0,'0'0'1552'16,"-2"-6"-1232"-16,1-1-320 0,1 1 0 16,0 6 2752-16,1-5 512 0,0-2 80 0,1 3 32 0,-2 4-2704 0,0 0-544 15,0 0-128-15,8-5 0 0,-1 1 448 0,0 1 48 16,-7 3 16-16,0 0 0 0,9 1-32 0,0 3 0 15,-9-4 0-15,9 7 0 0,-4 2-48 0,0 2-16 16,-2 0 0-16,0 3 0 0,-1 2 16 0,-1 6 0 16,0 1 0-16,1 6 0 0,0 3-112 0,-1 8 0 15,-1 5-16-15,1 3 0 0,-1 0-112 0,1 2 0 16,-1 1-16-16,1-1 0 0,0 3-176 0,0-1 160 16,0 2-160-16,-1-1 160 0,0-2-160 0,0 1 192 15,0-6-192-15,0 0 192 0,-1-4 48 0,0 0 16 16,1 1 0-16,-1 1 0 0,-1 2 64 0,-2-3 0 15,-1-5 16-15,0 2 0 0,-2-1-32 0,-1-1-16 16,-1-3 0-16,2-3 0 0,-1-3-96 0,0 0-32 0,0-1 0 16,0 0 0-16,0-2 64 0,0 1 16 0,1 0 0 0,0-1 0 15,-1-2-240-15,2-1 0 0,-1-1 128 0,3-2-128 16,-1-2 0-16,2-1 0 0,-1-1 0 0,2-4 0 16,-1 0 0-16,2-3 0 0,0-3 0 0,0 2 0 31,1-8-288-31,0 0-96 0,0 0-32 0,0 0 0 15,0 0-1120-15,0 0-240 0,0 0-32 0,0 0-16 0,0 0-592 16,0 0-112-16,0 0-32 0,0 0-10560 0</inkml:trace>
  <inkml:trace contextRef="#ctx0" brushRef="#br2" timeOffset="117324.327">19242 13280 21183 0,'-8'3'1888'0,"0"-3"-1504"16,2 0-384-16,6 0 0 0,-10-3 2080 0,10 3 352 15,0 0 64-15,0 0 0 0,0 0-1712 0,0 0-336 16,0 0-80-16,12-1-16 0,1-1 160 0,4 1 48 16,0-1 0-16,5 1 0 0,-1-1 16 0,4-1 0 15,2 2 0-15,6-4 0 0,5-2 0 0,5 1 16 16,3 0 0-16,2 1 0 0,3 0-80 0,1 0-32 15,-1-1 0-15,-1 2 0 0,1 0-112 0,1 1-32 16,-2 0 0-16,1-2 0 0,-2 0-112 0,-2 2-32 16,-4 0 0-16,-4 1 0 0,-5-1-192 0,-3 1 0 0,-2 0 0 15,-6-3-160 1,0 3-208-16,-4-1-32 0,-2 3-16 0,0-3 0 16,-2-1-2192-16,-3 0-432 0,-3-1-96 0</inkml:trace>
  <inkml:trace contextRef="#ctx0" brushRef="#br2" timeOffset="118283.954">19268 11666 20271 0,'-8'0'1792'0,"-3"-1"-1424"16,3-2-368-16,0 1 0 0,1-1 672 0,2 0 64 15,0-2 16-15,5 5 0 16,0 0-1136-16,0 0-240 0,-5-9-32 0,3 3-16 0,2 6 864 0,-1-7 192 15,1-2 16-15,0 9 16 0,1-10 80 0,1 3 16 16,-2 7 0-16,4-7 0 0,0 1 224 0,0 0 48 0,-1-1 16 16,-3 7 0-16,0 0-16 0,7-4 0 0,-7 4 0 15,0 0 0-15,0 0-144 0,0 0-48 0,9-1 0 0,-9 1 0 16,6 7 32-16,0 1 0 0,-2 3 0 0,1 5 0 16,-1 0-16-16,0 6 0 0,2 2 0 0,-2 8 0 15,2 6-288-15,0 0-64 0,-1 2-16 0,0 1 0 16,1 3-80-16,-1-2-16 0,3-1 0 0,-2-1 0 15,-1-2-144-15,2 2 0 0,-1-2 144 0,3-2-144 16,1-7 128-16,0-1-128 0,1-4 160 0,-1-1-160 16,2-1 336-16,2-2-16 0,3-5-16 0,-1 0 0 15,0-2 48-15,0-1 16 0,1-1 0 0,3-6 0 16,1 0 0-16,6-4 0 0,-2-2 0 0,3-4 0 0,-1 2-64 16,1-5-16-16,-2-2 0 0,-1 1 0 0,0-1-288 15,-2-2 0-15,2-3 0 0,-1 1 0 0,0-1 144 16,3-1-16-16,-2-3-128 0,1 1 192 0,-1-1-192 0,0 0 0 15,0 1 0-15,0-2 0 0,1-2 0 0,-2 0 0 16,-4 0 0-16,0 0 0 0,-2-1 0 0,0 0 0 16,-3 0 0-16,-1-1 0 0,-3 0 0 0,0 0 0 15,-2-1 0-15,0 2 0 0,-1 2 0 0,-1 0 0 16,-2 0 0-16,2 2 0 0,-5 5 0 0,2 0 0 16,0-2 0-16,0 2 0 0,-2 3 0 0,-2 1-128 15,1 1 128-15,-1 9-208 0,-1-6 32 0,1 6 16 16,0 0 0-16,0 0 0 0,0 0 16 0,0-6 0 15,0 1 0-15,0 5 0 0,0 0 144 0,0 0-208 16,0 0 80-16,0 0 128 0,0 0-144 0,-2 8 144 16,-1 1 0-16,-1 1 0 0,1 0 0 0,0 0 0 0,1 0 0 15,-4 1 0-15,1 1 0 0,0 1 0 0,-1 0 0 0,0 4 0 16,-2 0 0-16,1 2 0 0,-1-1 0 16,0 4 0-16,-2 1 0 0,-1 0 0 0,-1-1 0 0,-2 2 0 15,-1-1 0-15,-2-1 0 0,2-1 0 0,-5 3 0 16,0-4 176-16,0 1-176 0,0-2 192 0,-4-1-192 15,0-2 128-15,0-1-128 0,0 1 0 0,-1 0 0 16,0 0 160-16,2-2-160 0,-2-2 128 0,1-1-128 16,-2-1 128-16,1 1-128 0,1 2 128 0,-3-3-128 15,2-2 0-15,1-3 0 0,-3-2 0 0,2 0 0 16,1-1 0-16,3-3 0 0,4-5 0 0,0-1 0 16,-5-1 0-16,0-1 0 0,1-1-224 0,1-3 80 15,3-4 144-15,-2 0-160 0,1-2 160 0,3-2-160 0,1-3 160 16,-1 2 0-16,3 0-144 0,0 2 144 0,2 3-272 0,1 0 16 15,-1 1 0-15,4 1 0 16,-3 3-320-16,5 2-48 0,-2 3-16 0,2-1-10960 16,-1 0-2208-16</inkml:trace>
  <inkml:trace contextRef="#ctx0" brushRef="#br2" timeOffset="119324.386">12446 6168 33279 0,'-11'-5'1472'0,"11"5"320"16,-6-6-1440-16,6 6-352 0,0 0 0 0,0 0 0 0,0 0 0 0,0 0 0 15,0 0 0-15,0 0-128 0,0 0 128 0,0 0-128 16,0 0 128-16,0 0-128 0,0 13 128 0,2 1 0 16,-1 2 0-16,1-1-128 0,1 0 128 0,-1 4 0 15,-2 3 0-15,1 7 0 0,-1 7 208 0,2 0-16 16,-1 3-16-16,-1 3 0 0,-3 1 32 0,2 2 16 15,-1 1 0-15,-1 3 0 0,1 4 48 0,-2 3 16 16,1 3 0-16,1 1 0 0,-4 2 32 0,2-1 0 16,0-2 0-16,-1-3 0 0,1-1-96 0,2 2-16 15,-2 4 0-15,3-4 0 0,-1-7 16 0,-1-1 0 0,2-4 0 16,1-2 0-16,4-2 48 0,-2-1 16 0,-1-3 0 16,3 1 0-16,0 0-80 0,1-3-16 0,-2-5 0 0,1 1 0 15,2 2-192-15,0-4 176 0,0-3-176 0,0-1 160 16,-1-2-160-16,0-2 0 0,2-2 0 0,-2-1 0 15,0-4 0-15,0-1-256 0,2-1 64 0,0-2 16 32,0 2-1824-32,2-3-368 0,-4-2-80 0,5-4-7744 0,-2 2-1552 0</inkml:trace>
  <inkml:trace contextRef="#ctx0" brushRef="#br2" timeOffset="119560.978">11873 8390 36911 0,'-12'-1'1632'0,"12"1"352"0,0 0-1600 0,0 0-384 16,6-6 0-16,5 2 0 0,5 0-176 0,5 0-112 15,2-4-32-15,3 2 0 0,3 1 320 0,5-2 144 16,5-1-16-16,-1-1 0 0,-1-1 256 0,9 1 64 15,11 2 0-15,-1-3 0 0,-6-1 128 0,1 1 16 16,-4 0 16-16,0-1 0 0,1-2-288 0,-2 0-64 16,-2-1-16-16,-1 2 0 0,-1 2-240 0,-3 1 0 15,-2-4 0-15,-6 0 0 16,-4 0-1104-16,-4 1-320 0,-3 0-64 0,-3 1-9744 16,-2-1-1952-16</inkml:trace>
  <inkml:trace contextRef="#ctx0" brushRef="#br2" timeOffset="120032.554">11850 6712 16575 0,'-11'-16'736'0,"9"7"160"0,2 9-720 0,1-9-176 16,0 0 0-16,3 3 0 0,-4 6 3616 0,9-4 688 15,0 2 144-15,0 4 32 0,2 3-3712 0,-3 1-768 16,3 2 0-16,1 2-240 0,-2 1 240 0,4 6 0 16,0 2 0-16,0 4 0 0,0 6 0 0,3 4 256 15,2 3-48-15,-1 5-16 0,2 3 64 0,2 1 0 16,2-1 0-16,1 1 0 0,2 1 0 0,1 3 16 15,-3 0 0-15,5-4 0 0,6-6-96 0,0-2-32 16,4-4 0-16,-4-4 0 0,0-5 224 0,2-6 32 16,-3-5 16-16,2-4 0 0,1-7 224 0,2-2 64 15,4-4 0-15,3-5 0 0,0-3-192 0,1-5-48 0,-1-2 0 16,-2-5 0-16,-1-4-160 0,0-4-48 16,1-5 0-16,-2 0 0 0,-7-4-64 0,4 2-32 0,-3-2 0 15,0 0 0-15,-1 0-16 0,-2-3 0 0,-2-3 0 16,-5 2 0-16,-4 1-144 0,0 4 128 0,-1 2-128 0,-2 5 128 15,-1 2-128-15,-4 5-144 0,1 2 144 0,-2 3-208 32,-4 3-1008-32,-3 3-192 0,-3 1-32 0,-2 1-10368 0,-2 1-2080 0</inkml:trace>
  <inkml:trace contextRef="#ctx0" brushRef="#br2" timeOffset="120396.282">11893 6149 23039 0,'-16'-1'2048'0,"7"0"-1648"16,2 1-400-16,7 0 0 0,0 0 2944 0,9 6 512 15,4 3 112-15,7 0 16 0,6 0-2944 0,4 0-640 16,3-3 0-16,8 3 0 0,9-2 0 0,5-5 320 16,8-4-32-16,5-2-16 0,2 1-64 0,2-4-16 0,-2-2 0 15,6-1 0-15,5-1-192 0,-1-1 0 0,0-3 0 0,-1 1 0 31,-1-1-368-31,0 0-64 0,0 2-16 0,-5 0-15632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3:01.92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16703 11215 911 0,'0'0'0'0,"-1"4"0"15,2 0 0-15,-1 3 0 0,-1 0 3088 0,2-1 544 16,3 3 96-16,-1-2 32 0,-3 0-3104 0,0 1-656 0,2 1 0 0,0 1-128 15,-1 0-32-15,-1-10 0 0,8 4 0 16,-3 3 0-16,1-1-32 0,1 2 0 0,2 0 0 0,0 0 0 16,2-1 192-16,-3 1 0 0,-1 1 0 0,0-2 0 15,3-1 400-15,1-1 112 0,-1 2 32 0,0-2 0 16,-10-5 752-16,10 8 160 0,-3-1 16 0,-7-7 16 16,6 7 48-16,0 0 16 0,-6-7 0 0,0 0 0 15,5 9-432-15,-5-9-96 0,4 9 0 0,-4-9-16 16,0 0-288-16,0 0-48 0,9 8-16 0,-9-8 0 15,0 0-288-15,0 0-64 0,0 0-16 0,0 0 0 16,8 5-144-16,-8-5-16 0,0 0-128 0,0 0 192 16,0 0 128-16,0 0 0 0,0 0 16 0,1-10 0 15,-1-3 176-15,-1-1 16 0,-1 2 16 0,-1-2 0 16,0-6-288-16,-1 0-48 0,-3 0-16 0,3-4 0 0,-3 0 48 16,2-2 0-16,-1 2 0 0,-2-2 0 0,2-3 64 0,-1 1 16 15,1 2 0-15,0-1 0 0,1-3-48 0,-1-1 0 16,-1-2 0-16,1 0 0 0,-3-1-96 0,2-4-32 15,4 0 0-15,-2-2 0 0,-2 1 16 0,-1-2 0 16,0 2 0-16,0 0 0 0,0-2-160 0,2 0 160 16,0 0-160-16,1-1 160 0,-2-2 48 0,-1 0 16 15,-2-1 0-15,3 3 0 0,-3 3 64 0,-1 3 16 16,1 0 0-16,-1 4 0 0,1 1-64 0,0 2-16 16,-1 2 0-16,2-1 0 0,0 2-80 0,1 1-16 15,-1-1 0-15,0 4 0 0,1 3-128 0,0 1 0 16,1 2 0-16,-1 0 0 0,3 3 0 0,1 0 0 0,-1 1-176 15,1 2 176-15,0 2-256 0,-1-1 16 0,0-1 16 16,1 3 0 0,4 7-240-16,-3-5-48 0,-4 0-16 0,7 5 0 15,-3-8-1424-15,1 0-288 0,-1 1-48 0,0 0-8624 0,0 2-1728 0</inkml:trace>
  <inkml:trace contextRef="#ctx0" brushRef="#br0" timeOffset="505.44">16062 10717 28559 0,'0'0'2544'0,"0"0"-2032"15,0 0-512-15,0 0 0 0,0 0 336 0,0 0-16 16,0-8-16-16,1-3 0 0,1-1-176 0,1-3-128 16,1-1 144-16,1-2-144 0,2-4 400 0,0-2-16 15,1-5 0-15,1 0 0 0,0-2 144 0,-1-2 32 16,-1-2 0-16,1-3 0 0,1-2-64 0,-2 0-16 16,3 0 0-16,-3-3 0 0,-1-1 32 0,2 0 0 15,0 0 0-15,-1-1 0 0,0-1-160 0,0 2-32 16,-1 3 0-16,2 4 0 0,-3 1-32 0,4 4-16 15,-2 4 0-15,3 3 0 0,0 0 16 0,0 4 0 16,-1 1 0-16,0 4 0 0,-1 0-144 0,3 4-16 16,1 2-128-16,1 0 192 0,-1 3-192 0,2 2 0 15,2 5 0-15,-1 5 0 0,2 2 0 0,3 3 128 0,3 1-128 0,-2 3 0 16,1 3 0-16,1 3 128 0,2 1-128 0,3 0 0 16,-1-3 0-16,3 4 0 0,3 0 0 0,0 1 0 15,1 0 128-15,0 1-128 0,-2 0 0 0,1-2 144 16,0-4-144-16,-2 1 192 0,-4-1-192 0,0-1 192 15,-1-1-192-15,0-3 0 0,0-1 0 0,-1-1 0 16,0-2-1552 0,-2-3-352-16,1-4-64 0</inkml:trace>
  <inkml:trace contextRef="#ctx0" brushRef="#br0" timeOffset="861.12">6686 12925 11055 0,'-22'12'976'0,"7"-2"-784"0,-3-1-192 0</inkml:trace>
  <inkml:trace contextRef="#ctx0" brushRef="#br0" timeOffset="1249.588">6020 13283 1839 0,'-10'10'0'0,"4"-5"160"0,-1-2-160 0,-1 2 0 15,0-1 0-15,8-4 0 0,0 0 5424 0,0 0 1040 16,0 0 224-16,0 0 32 0,0 0-4480 0,-3-8-896 15,0-3-176-15,3-2-32 0,2-2-336 0,2-3-64 16,2-2-16-16,-2-3 0 0,2-4-272 0,0-6-48 0,2-8-16 16,0 2 0-16,-1 1-48 0,2 1-16 0,1-3 0 15,-1-1 0-15,-2-3-64 0,1 0-32 0,-1 0 0 0,-1-4 0 16,-1-6 32-16,-2 1 16 0,-1 2 0 0,2 1 0 16,-3 2-16-16,-1 0-16 0,0 2 0 0,0 2 0 15,1 1-240-15,-1 2 0 0,-1 0 0 0,1 6 0 31,0 4-416-31,-1 4-128 0,1 4-32 0,-2 2 0 16,-3 6-1552-16,2 2-320 0,0 2-64 0,1 2-10880 0</inkml:trace>
  <inkml:trace contextRef="#ctx0" brushRef="#br0" timeOffset="1526.652">5728 12848 29487 0,'0'0'1296'0,"-10"-1"288"0,0-2-1264 0,0-5-320 15,5-3 0-15,-1 1 0 0,4 0 400 0,2-3 32 16,2-5 0-16,5-4 0 0,1-4-112 0,6-5 0 16,1-4-16-16,5-5 0 0,3-2-48 0,2-4 0 15,-1 0 0-15,4-1 0 0,4 0-128 0,0-2-128 16,0-1 144-16,1 1-144 0,-2 1 128 0,0 4-128 15,-2 8 0-15,0 5 0 0,-2 7 0 0,0 5 0 16,-1 5 0-16,2 6 0 0,-4 6 0 0,0 8 128 16,1 10-128-16,0 9 0 0,1 10 0 0,-1 10 0 0,-3 8-144 15,0 8 144-15,0 5-400 0,-1 8 16 0,-1 10 0 16,-1 4-9232-16,-4 0-1840 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3:09.378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9423 2281 19343 0,'0'0'848'0,"0"0"192"0,-9 0-832 0,9 0-208 0,0 0 0 0,-1 10 0 15,1-10 0-15,0 0 0 0,0 0 0 0,9 9-160 16,-1-3 160-16,3-4 224 0,2-4-48 0,0-1-16 15,0 1 352-15,3-2 64 0,-1-1 0 0,3-2 16 16,-1-3 80-16,1-1 16 0,1-1 0 0,1 0 0 16,2 2-32-16,0-2 0 0,2-6 0 0,-2 3 0 15,3 1-224-15,0 0-48 0,-1-1-16 0,3-1 0 16,-2 1-80-16,3 0-16 0,1 1 0 0,0 0 0 16,-3-2-112-16,-2 0-32 0,3 4 0 0,0 1 0 0,-2-1-128 15,-1 1 0-15,-2 1 0 0,0 3 0 0,-5 2 0 16,-1-1-256-16,-1 0 48 0,-4 1 0 15,0 3-2352-15,-2 0-480 0</inkml:trace>
  <inkml:trace contextRef="#ctx0" brushRef="#br0" timeOffset="349.656">9908 1808 32479 0,'-5'-9'1440'0,"5"9"288"0,0 0-1376 0,0 0-352 0,8-6 0 0,2 1 0 31,0-1-560-31,1 3-176 0,7 3-32 0,2-1-16 0,-3-2 528 0,4 0 128 0,2 0 128 0,1 1-208 16,2-2 208-16,-2 3 0 0,-3 1 0 0,1 0 0 15,0 0 0-15,-3 2 0 0,-2 2 0 0,1 1 0 16,-1 5 0-16,-1 1 208 0,-3 2-64 0,-1 4-16 16,0 3 192-16,0 4 16 0,-1 4 16 0,-2 3 0 15,-2-2 112-15,-4 4 32 0,-3-2 0 0,-1-2 0 16,-1 1-224-16,-2-4-32 0,0 0-16 0,-3-2 0 16,-1-1-64-16,-1-1-16 0,-1-4 0 0,0 4 0 15,-2 3-144-15,-1 2-176 0,1 1 48 0,1-5-9920 16,0-1-1984-16</inkml:trace>
  <inkml:trace contextRef="#ctx0" brushRef="#br0" timeOffset="1171.096">10060 7361 23903 0,'-10'1'1056'0,"10"-1"224"0,-8 5-1024 0,1-2-256 16,0-2 0-16,7-1 0 16,-4 9-1152-16,4-9-256 0,0 0-64 0,0 0-16 0,0 0 1120 0,3 10 240 0,-3-10 128 0,8 5-160 15,-8-5 160-15,0 0 256 0,8 1-64 0,-8-1-16 16,9 3 144-16,-9-3 48 0,0 0 0 0,8-4 0 15,-8 4 352-15,0 0 80 0,3-8 16 0,1-1 0 16,-3-7 320-16,-4 3 64 0,-2 1 16 0,2-3 0 16,-3-6-128-16,3 0-32 0,0-4 0 0,-1 1 0 15,-3 0-352-15,0-2-80 0,1-4-16 0,1-1 0 16,-1 1-288-16,-1-5-64 0,-1-2-16 0,0 0 0 16,1-1-112-16,0 2-128 0,3 0 176 0,0 0-176 15,-1 6 128-15,2 2-128 0,-2 5 0 0,3 1 0 16,1 3 0-16,1 3 0 0,1 3 0 0,0 4 0 0,-2 3-304 0,1 6 48 15,-2-5 0-15,2 5 0 0,0 0 448 16,0 0 112-16,0 0 16 0,0 0 0 16,1 11-4064-16,-2-1-800 0</inkml:trace>
  <inkml:trace contextRef="#ctx0" brushRef="#br0" timeOffset="1592.069">9782 6933 28959 0,'0'0'1280'0,"-8"5"272"0,-1-2-1232 0,9-3-320 0,-8 2 0 0,8-2 0 31,-7 2-640-31,7-2-192 0,0 0-48 0,0 0 0 0,-4-5 1072 0,4 5 192 0,0-10 64 0,2-2 0 16,-1-2-32-16,1-5 0 0,-1407-3 0 0,2816-1 0 15,-1405-1 160-15,-1-4 48 0,5-2 0 0,-1 0 0 16,0-2-80-16,3 0-16 0,-1-1 0 0,1-1 0 16,-1-3-272-16,-1 1-64 0,0 1-16 0,2 1 0 15,1 0 0-15,2 4 0 0,-1 8 0 0,-4-1 0 16,-1-1 48-16,0 5 16 0,4 6 0 0,0 3 0 15,0 0 144-15,0 5 16 0,1 2 16 0,0 6 0 0,-2 3-272 16,3 5-144-16,2 0 160 0,-1 9-160 0,3 6 160 0,-2 5-160 16,2 4 160-16,0-3-160 0,-3-3 144 0,1-1-144 15,-2 1 128-15,1-1-128 0,-1-4 0 0,-1 0 0 16,0-3 128-16,0 1-128 0,2-1 0 0,-4 0-256 16,-3-2 64-16,3-1-10816 15,4 1-2176-15</inkml:trace>
  <inkml:trace contextRef="#ctx0" brushRef="#br0" timeOffset="3135.464">9187 8491 15663 0,'0'0'1392'0,"-7"-2"-1120"0,7 2-272 0,0 0 0 16,0 0 1040-16,0 0 160 0,-3-2 16 0,3 2 16 16,0 0-960-16,0 0-272 0,0 0 0 0,10 1 128 15,-2 1 0-15,3 0-128 0,-1 0 192 0,1 0-64 0,0 0-128 0,2 0 128 16,-2 0-128-16,2 0 128 0,-2 0 32 0,2 1 0 16,2-2 0-16,1 3 0 0,-2 3 176 0,2 1 48 15,0 1 0-15,1-1 0 0,1 0-32 0,1 0 0 16,0 5 0-16,1-5 0 0,-1-3 96 0,3 0 0 15,2 6 16-15,1-3 0 0,-1-5 32 0,0 1 0 16,-3-1 0-16,2-1 0 0,1 4-48 0,1-3 0 16,-3-1 0-16,2-3 0 0,0-3-80 0,0-2-32 15,1 2 0-15,1-4 0 0,1-2-48 0,1-1-16 16,-2 0 0-16,2 1 0 0,3-1-96 0,0-1-32 16,0 1 0-16,0 0 0 0,-1 1-144 0,0-2 0 15,-1-1 0-15,-1 0 0 0,-1-2 128 0,0 0-128 16,2 3 128-16,2-1-128 0,-1 1 160 0,-1-3-160 0,-4 1 192 15,4 0-192-15,-1-1 192 0,1 0-64 0,-2-2 0 16,-2 1-128-16,0-4 256 0,-2 3-64 0,0 0-16 0,-1-2 0 16,-1-3 32-16,1 1 16 0,0 2 0 0,-3-2 0 15,1-1-32-15,0 0-16 0,-1 1 0 0,-1 2 0 16,0 3-176-16,-1-1 128 0,1-2-128 0,-1 2 128 16,1 0-128-16,0 2 0 0,-5 1 0 0,2-2 128 15,1 0-128-15,-1 1 0 0,-1 2 144 0,-1-1-144 16,-2-3 0-16,2 2 128 0,-4-1-128 0,1 1 0 15,0 0 0-15,-3-3 128 0,-1-2-128 0,1 1 0 16,-1 4 128-16,0 3-128 0,-4-1 128 0,2-2-128 16,-2-5 160-16,-1 2-32 0,-1 1-128 0,-1 0 192 0,0 3 16 15,1 1 0-15,0-1 0 0,-1 1 0 0,-2 0 16 16,1 0 0-16,1-1 0 0,-2 0 0 16,1 2-80-16,-1 1-16 0,2 0 0 0,-1-2 0 0,0-2-128 0,0 0 0 15,-4 3 0-15,3 0 128 0,0-2-128 0,0 0 0 16,2-1 0-16,1 5 0 0,-1 2 0 0,1 8-144 15,-3-8 144-15,3 2-208 16,0 6-1744-16,0 0-352 0,0 0-64 0,11 0 0 0</inkml:trace>
  <inkml:trace contextRef="#ctx0" brushRef="#br0" timeOffset="3673.025">10315 8015 21647 0,'0'0'960'0,"0"0"192"16,0 0-912-16,0 0-240 0,0 0 0 0,0 0 0 0,11 2 128 0,0 0-128 15,-2-2 176-15,4-1-176 0,5 0 336 0,1-4-32 16,-2 0-16-16,2-2 0 0,3 5 64 0,1 0 16 15,1-1 0-15,0-2 0 0,2 0-32 0,-3-1 0 16,1 1 0-16,-2 0 0 0,-1 1 96 0,1 2 16 16,-2 2 0-16,-2-2 0 0,-1 2-80 0,0 2-16 15,1 2 0-15,-3 4 0 0,0 3-96 0,-3 3-32 16,1 3 0-16,-3 1 0 0,-2 1 144 0,-4 3 16 16,-2 7 16-16,-1-1 0 0,-2 1-16 0,-1-1 0 15,-6 1 0-15,2 0 0 0,-2-1-32 0,-1 1-16 0,-1-2 0 16,0-1 0-16,-1-3 112 0,2 0 32 15,-2-2 0-15,1 0 0 0,-2-2-80 0,2 0-16 0,1-2 0 16,0-3 0-16,2-1-128 0,1-2-16 0,1-1-16 16,1-1 0-16,4-9-224 0,0 0 0 0,0 0 0 0,0 0 0 31,0 0-1648-31,0 0-368 0,0 0-80 0</inkml:trace>
  <inkml:trace contextRef="#ctx0" brushRef="#br0" timeOffset="4785.512">10994 7550 1839 0,'0'0'160'0,"0"0"-160"0,0 0 0 16,0 0 0-16,0 0 4064 0,9-3 784 0,-9 3 144 0,11-3 48 15,-11 3-3792-15,9-1-752 0,-9 1-160 0,8-6-16 16,-1 0-64-16,2 0-16 0,-5 0 0 0,3 0 0 16,-2-1 0-16,1-1 0 0,-2-2 0 0,1 0 0 15,-2 0 208-15,0-1 64 0,-1 0 0 0,-1 0 0 16,1-1 160-16,-2-1 32 0,-3-2 16 0,1 2 0 15,-1 0 0-15,0-2 0 0,-2-3 0 0,1 3 0 16,-2 5-208-16,1-2-32 0,-3-4-16 0,0 1 0 16,-2 0-16-16,1 0 0 0,-2 1 0 0,0 2 0 15,-4 1-256-15,2 2-48 0,-2 1-16 0,-1-2 0 16,0-3-128-16,-1 1 160 0,2 0-160 0,-2 2 160 0,-4 1-160 16,2-1 192-16,-2 5-192 0,0-5 192 0,-1 1-192 0,2-1 0 15,-3 2 0-15,1 1 128 0,0 0-128 0,-1-1 0 16,-1 0 0-16,-2 0 0 0,-1 2 0 0,-2 1 0 15,-2-4 0-15,2 3 0 0,-2-3 0 0,1 2 0 16,2 2 0-16,0 0 0 0,-2 0 0 0,2 0 0 16,-1 2 0-16,1 0 0 0,0-4 0 0,2 3 0 15,-3-2 0-15,2 1 0 0,-3 3 0 0,0-3 0 16,-1 0 0-16,3 0 0 16,1-1-768-16,-1 1-192 0,-2 2-48 0,0 2 0 0,1-1 1616 0,0-1 320 15,2 3 64-15,0-1 16 0,1-1-816 0,-1 0-192 16,2 0 0-16,-2 0 0 0,-1 7 0 0,1-2 0 15,-2-2 0-15,1 2 0 0,-1-1 0 0,-1 1 0 16,-2 0 0-16,0 4 0 0,0 2 0 0,2 1 0 0,-1 2 0 16,2-2 0-16,1-4 0 0,-1 1 0 15,1 1 0-15,1 0 0 0,-2 2 0 0,1 1 0 0,0-1 0 16,0 0 0-16,-3-1 0 0,4 1 0 0,3 1 0 0,-1 1 0 16,0 1 0-16,-2-1-128 0,5 3 128 0,-2-1 0 15,2-2 0-15,-2 3 0 0,3 1 0 0,-1 2 0 16,1 3 0-16,1-1 0 0,0-2-128 0,2 0 128 15,-2 1 0-15,2 1 0 0,-1 1 0 0,2 0 0 16,2 0 0-16,-1 0 0 0,-2 1 0 0,3 0 0 16,5 1 0-16,-4-1 0 0,-1-1 0 0,0 1 0 15,2 2 0-15,2-3-128 0,1 0 128 0,-1 2 0 16,2 3 0-16,2 3 0 0,1-1-128 0,2 0 128 0,1-2 0 16,0 2 0-16,2-1 0 0,2 2 0 0,0-1 0 15,3 2-128-15,1-1 128 0,2-2 0 0,-1 0 0 0,3-3 0 16,3-2-128-16,3 2 128 0,0 3 0 0,-2 0 0 15,-1-2 0-15,6-2 0 0,5-2 0 0,2-1 0 16,2 0 0-16,-1 2 144 0,2 1-144 0,-3 1 0 16,1-2 0-16,1-2 0 0,-2-4 0 0,1 0 0 15,1-1 0-15,1 3 0 0,0-2 0 0,3 0 0 16,0 0 0-16,0 0 0 0,0-2 0 0,2 0 0 16,-1-2 0-16,0 1 0 0,0 1 0 0,-1-3 0 15,1-3 0-15,-2 1 0 0,0-3 0 0,3-3-192 16,-1 0 64-16,0 0-9792 15,-1 1-1968-15</inkml:trace>
  <inkml:trace contextRef="#ctx0" brushRef="#br0" timeOffset="5583.617">9055 3301 21183 0,'0'0'1888'0,"0"0"-1504"15,-4-3-384-15,3 0 0 0,1 3 1344 0,0 0 192 16,0 0 32-16,0 0 16 0,0 0-1344 0,0 0-240 16,11 3 0-16,2-2-192 0,3-3 192 0,1 2 0 15,3-1 0-15,1 2 0 0,2 2 128 0,1-2 48 16,1-2 16-16,0-1 0 0,1 1 32 0,2 0 16 16,1-3 0-16,2 1 0 0,1-1-16 0,-1 1 0 15,-1 3 0-15,2 0 0 0,-2-1-96 0,1 1 0 16,-1 0-128-16,-4 4 192 0,1 1-192 0,-2 2 128 15,-3-2-128-15,0 2 0 0,-2 4 128 0,-4 0-128 16,-1 0 0-16,0 0 0 0,0 0 176 0,-4 2-176 0,-2 4 192 16,0 1-192-16,-6-2 400 0,1 0-16 0,-2 1-16 15,-3 2 0-15,-5 5 144 0,-2 1 16 0,0 0 16 16,-7 2 0-16,-1 3-96 0,-4 6 0 0,-2 3-16 16,-1 3 0-16,-2-4-240 0,0 6-64 0,1 2 0 0,1 0-10496 15,0-2-2112-15</inkml:trace>
  <inkml:trace contextRef="#ctx0" brushRef="#br0" timeOffset="9672.463">2244 8966 13823 0,'0'0'1216'0,"-11"-9"-960"0,-1 3-256 0,0 1 0 16,0 3 384-16,1 0 48 0,2 1 0 0,-2-1 0 15,-1-2 720-15,5 0 160 0,7 4 32 0,0 0 0 16,-11-4-304-16,2-2-48 0,9 6-16 0,0 0 0 15,0 0-48-15,0 0-16 0,0 0 0 0,0 0 0 16,0 0-144-16,0 0-48 0,-1-10 0 0,1 10 0 16,7-10-208-16,1 4-32 0,2 2-16 0,2 2 0 0,0-2-272 0,5 0-48 15,4 1-16-15,5 1 0 0,5-2 16 16,3-1 0-16,0-1 0 0,3 1 0 0,1 1 16 16,1 0 0-16,5 2 0 0,3 0 0 0,0-5-32 0,3 2-128 15,5 2 192-15,-2-1-64 0,-2 4 16 0,-4-1 0 16,-3-4 0-16,2 4 0 0,3 3-144 0,-1-1 0 15,2-1 144-15,-3 0-144 0,-1 0 0 0,-2-1 0 16,-1 0 0-16,-3 0 0 0,-1 0 0 0,2-1 144 16,0 0-144-16,-1 2 0 0,-1 0 144 0,0 1-144 15,-1 2 0-15,-1-2 144 0,-2 0-144 0,0 0 0 16,-6 1 0-16,-1 0 128 0,-7-1-128 0,1 3 128 16,0-3-128-16,-5-1 128 0,-2-2-128 0,-2-1 128 15,0 1-128-15,-3 1 128 0,-10 1-128 0,0 0 192 16,9-7-192-16,-9 7 192 0,0 0-64 0,0 0-128 0,0 0 192 15,0 0-64-15,0 0 192 0,0 0 48 0,0 0 0 16,-10-1 0-16,-1-3-16 0,-1 3 0 0,-2 0 0 0,0 0 0 16,-1 1-176-16,-2 0-48 0,-3 0 0 0,-4-3 0 15,-1 2-128-15,-1 1 160 0,-5 0-160 0,-1 0 160 16,-2-4-160-16,-1 2 0 0,-1 0 0 0,1 4 0 16,-3-4 0-16,1-1 0 0,-2 0 128 0,0 2-128 15,-3 3 0-15,1 1 0 0,-4 1 144 0,-2-1-144 16,0-1 0-16,1 0 0 0,1 1 0 0,2 0 0 15,-2 1 0-15,0 1 0 0,-4-1 0 0,1-2 0 16,-1 2 0-16,3-2 0 0,3 0 0 0,2 0 0 16,5-2 0-16,0 0 0 0,2-2 0 0,1 2 0 0,3 0 0 15,3 1 0-15,1 0 0 0,1-1 128 16,4-2-128-16,5 1 144 0,1 0-144 0,0 0 160 16,2 0-160-16,2 0-176 0,3 2 48 0,0 0 0 0,8-1 128 15,0 0 0-15,0 0 0 0,10-2-128 0,5-1-80 0,6 3-16 16,6-1 0-16,6-1 0 0,6-2 224 0,7-1-192 15,4 0 192-15,4-2-192 0,5-1 192 0,-2 2-144 16,-2 0 144-16,-1 3-128 16,-6 1-1136-16,-1 0-208 0,-2-2-64 0,-1 0-8688 15,-3-2-1744-15</inkml:trace>
  <inkml:trace contextRef="#ctx0" brushRef="#br0" timeOffset="11206.07">5133 4822 10127 0,'0'0'448'0,"8"-4"96"16,2 1-544-16,-3-1 0 0,-7 4 0 0,10-3 0 0,-1 2 1568 0,-9 1 208 15,9-2 32-15,-9 2 16 0,0 0-1120 0,9 2-240 16,-1 2-32-16,-8-4-16 0,0 0 176 0,0 0 48 16,0 0 0-16,0 0 0 0,0 0 160 0,0 0 32 15,0 0 16-15,0 0 0 0,0 0-112 0,-4 9-32 16,-1-2 0-16,-1-1 0 0,1 1-192 0,-3 0-64 16,1-2 0-16,-3 2 0 0,0 2-64 0,-1 0-32 15,-4 4 0-15,0-1 0 0,-1-1-16 0,0 0 0 16,-4-1 0-16,1 1 0 0,1 2-32 0,-2 4-16 15,-2 1 0-15,-1-2 0 0,-5-1-128 0,2 0-32 16,2 2 0-16,-4 0 0 0,2 2 64 0,0 0 16 0,-2-1 0 0,0-1 0 16,1-2-16-16,-2 1-16 0,-1-3 0 0,0 2 0 15,-2 3-16-15,0-3 0 0,1-2 0 0,4 0 0 16,0-1 32-16,5-1 16 0,0 0 0 16,2-1 0-16,3-3-32 0,-1 0-16 0,2-1 0 0,0 2 0 15,2 0-160-15,2 0 128 0,1-1-128 0,1 0 128 16,1-3-128-16,1 3 128 0,1-3-128 0,-1 3 128 15,0-1-128-15,2 1 0 0,0-1 0 0,6-6 128 16,-6 4-128-16,6-4 128 0,0 0-128 0,-5 8 128 16,1-1-128-16,4-7 160 0,0 0-160 0,0 0 160 15,2 11-32-15,2 0-128 0,2 0 192 0,1 0-64 16,0-1-128-16,2-1 160 0,1-1-160 0,2 2 160 16,2 1-160-16,-2 0 0 0,1-1 144 0,3-1-144 15,3 2 0-15,2 0 0 0,0 0 0 0,2 2 128 0,-2-2-128 0,4 0 128 16,-1-2-128-16,1 2 128 0,0-1-128 0,1 1 144 15,0 1-144-15,2 1 160 0,-4-2-160 0,0 1 0 16,-2 1 0-16,0 0 128 0,-4-1-128 0,2 0 0 16,-2 0 144-16,1 0-144 0,0 2 0 0,-3-2 0 15,1 1 0-15,-1-2 0 0,-1-1 0 0,-6 0 0 16,0 0 0-16,2-3 128 0,-2-4-128 0,0 0 128 16,-9-3-128-16,0 0 128 0,0 0-128 0,0 0 144 15,3 6-144-15,-3-6 160 0,0 0 64 0,0 0 16 16,0 0 0-16,-6-4 0 0,-3 3-16 0,-1 0 0 15,0-5 0-15,-2 2 0 0,-2-4-64 0,-1 2-16 16,4 1 0-16,-3 0 0 0,-3-3-144 0,1 0 160 16,-1 1-160-16,1-2 160 0,-1 2-160 0,0 1 0 0,-3-1 0 0,4 0 128 15,-1-2-128-15,-2-1 0 0,0 0 0 16,-2 0 128-16,0-1-128 0,-1 0 0 0,-2-1 0 0,2-3 0 16,2 0 0-16,-2 1 0 0,-1 1 0 0,1-3 0 15,0-3 0-15,2 2 0 0,0 3 0 0,1 0 0 16,0 2 0-16,1 2 0 0,3 0 0 0,0 3 0 15,1-1 0-15,1-2 0 0,-2 0 0 0,4 1 0 16,3 3 0-16,-1 0 0 0,0 0 0 0,1-1 0 16,2 3 0-16,-2-2 0 0,0 0 0 0,2-1 0 15,1-1-144-15,1 4 144 0,1-2 0 0,3 6 0 16,0 0 0-16,-7-3-128 0,3-2 128 0,4 5 0 16,0 0 0-16,-1-7 0 0,-1-2 0 0,2 9 0 0,0 0-144 0,0 0 144 15,0 0 0-15,0 0-144 0,4-7 144 0,0 1-160 16,-4 6 160-16,0 0-160 0,0 0 160 0,8-4 0 15,-8 4 0-15,8-4 0 0,-8 4 0 0,7-5 0 16,0-3 0-16,2 4 0 0,-9 4 0 0,7-2 0 16,-7 2 0-16,9-2 0 0,-1-3 0 0,-8 5 0 15,9-6 0-15,-2 3-128 0,-7 3-80 0,8-3-16 16,-8 3 0-16,11-5 0 16,-3 1-2512-16,2 1-496 0</inkml:trace>
  <inkml:trace contextRef="#ctx0" brushRef="#br0" timeOffset="12818.165">17066 4871 13823 0,'-13'-7'1216'0,"5"4"-960"0,-2 0-256 0,1-2 0 0,2 0 1856 0,-1 0 336 16,0 1 64-16,1 3 16 0,7 1-1584 0,0 0-320 15,-8 1-64-15,8-1-16 0,-7 3 0 0,7-3 0 16,-3 9 0-16,3-9 0 0,0 0 64 0,0 0 16 16,0 0 0-16,0 9 0 0,0 1 112 0,3 0 32 15,3 1 0-15,-2-1 0 0,2-2-32 0,1 1 0 16,2 0 0-16,2 2 0 0,1-1 96 0,4-1 0 15,2-3 16-15,7 4 0 0,1 1-32 0,4 1-16 16,2-1 0-16,3 1 0 0,-1-1-144 0,2 3-16 16,3 0-16-16,-4 0 0 0,-1-3-144 0,-1 0-32 15,0-1 0-15,-2 0 0 0,-3 1 48 0,1 0 0 0,1 0 0 16,0-1 0-16,0-1-64 0,-1-1-16 0,-3 3 0 16,1-1 0-16,-1 0-32 0,-3-1-128 0,-2-3 192 0,-2 1-64 15,-1 1-128-15,0 1 160 0,0-2-160 16,-3-1 160-16,-2-2-160 0,-1 1 160 0,-1-2-160 0,0 0 160 15,-2 2-160-15,0-1 0 0,-9-4 0 0,0 0 128 16,6 7-128-16,0-1 0 0,-6-6 144 0,0 0-144 16,0 0 144-16,0 9-144 0,0-9 192 0,-6 8-192 15,1-2 288-15,-5 1-48 0,-2 0-16 0,-2 0 0 16,-3 2-32-16,-2 2-16 0,0 1 0 0,-6 0 0 16,-1 0-176-16,-1 3 0 0,-3 1 144 0,1 3-144 15,1 2 0-15,-2 3 0 0,-1 4 0 0,1-1 128 16,3-1-128-16,-1 2 0 0,0 1 0 0,-1-2 0 0,1 1 0 15,-3-4 0-15,0-2 0 0,-1-4 0 0,0 3 0 16,3-3 0-16,2-2 0 0,1-1 0 0,-1-1 0 16,2-3 128-16,3-3-128 0,1-1 128 0,-2-1-128 0,3 1 0 15,3-1 0-15,1 0 128 0,2-3-128 0,0-1 0 16,0-2 128-16,3 0-128 0,3 0 0 0,-2-1 128 16,2-1-128-16,1-1 0 0,7 3 0 0,0 0 0 15,0 0 0-15,0 0 128 0,0 0-128 0,0 0 192 16,5-8-64-16,-5 8 0 0,11-5-128 0,1 0 176 15,4-3-176-15,4-1 192 0,3 2-192 0,4-5 0 16,1-3 0-16,4 1 128 0,3 0-128 0,0-1 0 16,1 2 0-16,2-2 0 0,-2-3 0 0,-1 1 0 15,-2-1 0-15,1-1 0 0,-1 1 0 0,-2-1 0 16,1-2 0-16,-1 2 0 0,-1 2 0 0,0-1 0 0,-4 1 0 16,1 3 0-16,-2 6 0 0,-2-1 0 15,0-1 0-15,-4 0 0 0,-2-1 0 0,-1 1 0 0,-3 1 0 0,0 3 0 16,-2 0 0-16,0 1 128 0,-2 0-128 0,-5 0 0 15,-4 5 0-15,0 0 0 0,5-5 0 0,-5 5 0 16,0 0 0-16,0 0 0 0,0 0 128 0,0 0-128 16,0 0 0-16,0 0 0 0,0 0 0 0,-5-7 128 15,1-2-128-15,-5 1 0 0,3 2 0 0,-3 0 0 16,0 3 0-16,-2-2 0 0,0 0 0 0,-1-3 0 16,0-2 0-16,-2-1 0 0,-3-2 128 15,1-1-128-15,-3-1 0 0,0 1 128 0,-1-1-128 0,-2-2 128 16,-2 1-128-16,-1-3 0 0,0-1 144 0,-2 2-144 0,2-1 0 15,0-1 144-15,-5 1-144 0,2 0 0 0,2-1 144 0,-2 2-144 16,-2 1 0-16,1 0 144 0,-1 1-144 0,3 0 0 16,0 1 0-16,3 2 0 0,-2 2 0 0,2 1 0 15,1-1 0-15,-1 2 0 0,1-1 0 0,1 3 0 16,1 1 0-16,3-1 0 0,-1 1 0 0,4-1 0 16,-1-1 0-16,3 4 0 0,0 1 0 0,2 0 0 15,2 0 0-15,0 1 0 0,9 2-144 0,0 0 144 16,0 0 0-16,0 0 0 0,0 0-128 0,0 0 128 15,0 0 0-15,0 0 0 0,9 0-192 0,4 3 64 16,0 3 128-16,6 2-208 0,0 2 208 0,5 1 0 16,5-1-160-16,4 3 160 0,3 4 0 0,5-1-144 15,2 1 144-15,4 1 0 0,3-1-208 0,1 1 64 16,-3-1 16-16,3 0 0 16,3-1-1184-16,0 2-224 0,4 0-64 0</inkml:trace>
  <inkml:trace contextRef="#ctx0" brushRef="#br0" timeOffset="14404.374">5717 10074 20271 0,'0'0'1792'0,"0"0"-1424"16,0 0-368-16,0 0 0 0,8-6 640 0,-8 6 48 15,0 0 16-15,6-3 0 0,-6 3-256 0,0 0-64 16,0 0 0-16,0 0 0 0,0 0 160 0,0 0 32 16,0 0 0-16,0 0 0 0,-4 6-32 0,-3 0 0 15,-1 1 0-15,-2 2 0 0,1-1-80 0,-3 2-16 16,0 0 0-16,-3 0 0 0,0 1 0 0,-1 0 0 16,-3 0 0-16,0 1 0 0,-3 1 0 0,1 2 0 15,-1-4 0-15,-3 3 0 0,-5 1 16 0,2 1 0 0,0-1 0 16,0 0 0-16,-1-2-80 0,0 2-32 0,3 2 0 0,1-1 0 15,-1-2-48-15,2 2-16 0,1-3 0 0,-2 1 0 16,-2-2-112-16,2 1-32 0,1-1 0 0,1 0 0 16,-1-1 16-16,0 0 0 0,-2 0 0 0,5 1 0 15,1 0-32-15,1 0-128 0,-2-2 192 0,0-1-64 16,4 0-128-16,3-2 160 0,1 0-160 0,1 1 160 16,-4-3-32-16,3 1-128 0,1-2 192 0,1 1-64 15,1 1-128-15,-1-1 192 0,1 2-192 0,1-1 192 16,2-2-32-16,0 0 0 0,0 1 0 0,7-5 0 15,-5 5-160-15,5-5 192 0,-4 6-192 0,4-6 192 16,-3 6-192-16,3-6 160 0,0 0-160 0,0 0 160 0,0 0-160 16,1 9 0-16,2 0 144 0,-3-9-144 0,5 7 0 15,3-1 144-15,1 1-144 0,1-1 0 0,2 1 128 0,2 2-128 16,1 0 0-16,2 0 0 0,2 2 0 16,-1 0 0-16,2 0 0 0,1 3 0 0,0 0 128 0,4 2-128 15,0 2 0-15,2 2 0 0,-1-1 0 0,-2-2 0 16,1 0 0-16,1-2 0 0,-3 0 0 0,2-1 0 15,-3-3 0-15,3-1 0 0,-4-2 192 0,3-1-192 16,0 1 192-16,0-2-192 0,0 0 192 0,-2 0-64 16,-1-1 0-16,0 1-128 0,-1-1 144 0,-4-1-144 15,0-1 0-15,0 2 144 0,1-1-144 0,-2 0 0 16,-3 0 144-16,-3-1-144 0,0 1 0 0,-9-4 144 16,10 3-144-16,-2 0 0 0,-8-3 160 0,0 0-160 15,0 0 128-15,0 0-128 0,0 0 128 0,0 0-128 16,0 0 0-16,0 0 128 0,0 0-128 0,0 0 192 0,0 0-192 15,-5 3 192-15,-4 0-192 0,2-3 192 0,-4-1-192 0,0-1 192 16,-4 0-192-16,0-1 160 0,-3-1-160 0,-1 0 160 16,-1 1-160-16,-3-1 0 0,-3 1 144 0,1 0-144 15,-1 1 0-15,0 0 128 0,0-1-128 0,0 0 0 16,-2 2 0-16,2-1 0 0,-3 0 0 0,0-3 128 16,-1-1-128-16,-2-1 144 0,-1-1-144 0,1 2 160 15,2-3-160-15,3 1 0 0,-1-4-192 16,2 1 192-16,-1 2-128 0,2-3 128 0,2-2 0 0,-2 1 0 15,-1 1 0-15,3 1-176 0,1 0 176 0,2-1-128 16,3-1 128-16,-1 4-128 0,1 0 128 0,0 1-128 16,1 0 128-16,1 3 0 0,1 0-144 0,3 1 144 15,1 0 0-15,2 0 0 0,1 2 0 0,0 0 0 0,1-1 0 0,6 3 0 16,0 0 0-16,0 0 0 0,0 0-160 0,0 0 160 16,0 0-208-16,0 0 80 0,0 0 128 0,0 0-208 15,1-6 80-15,-1 6 128 0,0 0-224 0,11-5 80 16,1-2 16-16,1 2 0 0,2-3 0 0,1 0 0 15,0-2 0-15,4 0 0 0,2-1 128 0,1 0 0 16,0-2 0-16,4 0-128 0,1 0 128 0,2-2 0 16,1-2 0-16,2 0 0 0,4 2 0 0,-1-4 0 15,0 1 0-15,0 0 0 0,0 0 176 0,-1 1-48 16,1-1 0-16,-6 1 0 0,-2-1-128 0,-3 3 0 16,-3 0 0-16,-2 2 0 0,-5 1 0 0,-1 2 0 15,-2 2 0-15,-1 2 0 0,-2-1 0 0,-9 7 0 16,0 0 0-16,0 0 128 0,6-2-256 0,-6 2-64 0,0 0-16 0,0 0 0 31,0 0-3168-31,0 0-624 0</inkml:trace>
  <inkml:trace contextRef="#ctx0" brushRef="#br0" timeOffset="19844.597">17181 10268 11967 0,'0'0'1072'0,"0"0"-864"15,0 0-208-15,0 0 0 0,0 0 3888 0,0 0 720 16,0 0 160-16,0 0 32 0,0 0-3920 0,0 0-880 16,0 0 0-16,0 0 0 0,10-2 0 0,2 0 0 15,-2 1 0-15,2 0 0 0,-2 1 0 0,1 0 144 16,1 0-16-16,2-1 0 0,-1 0 128 0,1 0 0 0,2-1 16 0,0 0 0 15,-1 2 144-15,2-1 32 0,1-4 0 0,0 5 0 16,2 0-64-16,-2 0 0 0,-1 0 0 0,2 0 0 16,0 0-64-16,3 3-32 0,-1 2 0 0,4-1 0 15,-1-1-32-15,6 2-16 0,3 1 0 0,-2 1 0 16,-4-2-32-16,3 2 0 0,2 1 0 0,1-2 0 16,-1 0-48-16,-3 0-16 0,-2 4 0 0,0-1 0 15,-2 0 48-15,0-1 0 0,-3 1 0 0,0 0 0 16,-1-1 0-16,-1 0 0 0,0-2 0 0,-2 3 0 15,2 0-16-15,-2 0 0 0,0-2 0 0,2 1 0 16,-3 0-32-16,1 1 0 0,0-1 0 0,-3-1 0 0,-2-3-16 16,0 2-128-16,1 2 192 0,-6-3-64 0,-8-5-128 0,10 3 192 15,-10-3-192-15,9 7 192 0,-2 1-48 0,-2-2 0 16,-5-6 0-16,0 0 0 0,6 8 32 0,-4 0 0 16,0-2 0-16,-2-6 0 0,0 0-48 0,1 8 0 15,-1 0 0-15,0-8 0 0,0 0 64 0,0 0 0 16,0 0 0-16,-4 6 0 0,-4 0 128 0,1-1 48 15,0 1 0-15,-2-1 0 0,-2 1-48 0,-1 1 0 16,-2 3 0-16,-1-2 0 0,0 1-160 0,-1 2-32 16,0 0-128-16,-4 1 192 0,-1 0-64 0,0 2 0 15,4 1-128-15,-1 3 192 0,-1 0-48 0,2 3-16 16,-2-1 0-16,0 4 0 0,-1 2-128 0,0 3 192 16,-2-3-192-16,0 2 192 0,-2-1-192 0,0 1 0 15,-3 0 144-15,1 0-144 0,-2-1 0 0,4-1 128 16,1-1-128-16,2-2 0 0,0-1 0 0,1-1 144 0,1-5-144 15,5 2 0-15,4 1 160 0,0-3-160 0,2-3 128 16,0 1-128-16,0-4 128 0,2-1-128 0,1 1 128 0,1-1-128 16,-1 0 0-16,2-2 0 0,3-7 0 0,0 0 0 31,0 8-256-31,0-8-144 0,0 0-32 0,0 0 0 16,0 0-2064-16,0 0-400 0,0 0-96 0</inkml:trace>
  <inkml:trace contextRef="#ctx0" brushRef="#br0" timeOffset="21205.386">5118 5997 6447 0,'-19'5'272'0,"9"-2"80"0,-1-1-352 0,1-2 0 0,1-1 0 0,-1 0 0 16,4 0 1792-16,6 1 304 0,-10 0 48 0,10 0 16 16,0 0-1120-16,0 0-208 0,-3-8-64 0,3 8 0 15,0 0-400-15,6-5-96 0,-1403-2-16 0,2816 2 0 16,-1409 3 0-16,3 0 0 0,3-1 0 0,1 1 0 16,5-2-128-16,0 0-128 0,5-3 144 0,0 2-144 15,0 1 352-15,7 0-32 0,5 2 0 0,3 2 0 16,2 0 128-16,3 0 0 0,4-1 16 0,2 0 0 15,0-1-144-15,3-2-16 0,6 3-16 0,7-1 0 16,2 0 16-16,1-1 0 0,-1-2 0 0,6 2 0 16,1 1-16-16,1-1 0 0,4 2 0 0,1-1 0 0,-3-1-80 15,6-2-16-15,4 1 0 0,2 0 0 0,0-2-16 0,2 6-16 16,1 5 0-16,2-4 0 0,4-4-160 0,-3 0 0 16,3 1 144-16,0 0-144 0,4 1 0 0,-1 2 0 15,1 1 0-15,3-1 0 0,3-2 0 0,0 1 0 16,-1 1 0-16,3 0 128 0,1 2-128 0,-3 1 0 15,-4 1 0-15,4-1 0 0,5-2-240 0,-2 1-16 16,-1 1 0-16,3 1 0 0,0-2-112 0,0 3-16 16,-4 1-16-16,5 0 0 15,-1 0-16-15,-1-5 0 0,-4 1 0 0,4 0 0 0,1 2 160 0,0-1 48 16,-6 2 0-16,5-1 0 0,-1 0 208 0,-4-2 0 16,-4-6 0-16,0 6-144 0,-2 3 144 0,-3 2 0 15,-1-2 0-15,-2-2-128 0,3 2 128 0,-3-3 0 16,0 1 0-16,-2 1 0 0,-4-1 0 0,1 2 0 15,2-1 0-15,-1-2 0 0,-5 1 0 0,4-1 128 16,3 0-128-16,-5 1 176 0,-2-1-176 0,0 1 0 0,2 2-192 16,-2-1 192-16,-7-1 0 0,0-2 0 0,-6-1 0 0,1 1 0 15,3 0 0-15,-1 3 0 0,-1-1 0 0,0 0 0 16,-4 2 0-16,1-3 0 0,1 2 176 0,0 0-176 16,-4-2 224-16,1 2-48 0,-2-1-16 0,2 1 0 15,-2-2 16-15,2 0 0 0,-1-1 0 0,-2 1 0 16,-4-3 64-16,2 0 16 0,5-1 0 0,0-1 0 15,-3 0-128-15,-1 0 0 0,-5 0-128 0,0 0 192 16,0-4-192-16,1 2 128 0,1-1-128 0,-2 2 0 16,-1 0 192-16,-4 1-48 0,-2 0-16 0,1 0 0 15,2-3 112-15,-1 0 16 0,-4 3 0 0,4 1 0 16,-3 0-96-16,-3 1-16 0,-4 0 0 0,0-1 0 16,0-1-144-16,1 2 192 0,0 0-192 0,-2 1 192 0,2-2 64 0,-4 1 0 15,-2 1 16-15,-3 0 0 0,-3 1-16 16,2 0-16-16,-2 2 0 0,-2 0 0 0,-1-4-112 0,2 2-128 15,-5 0 176-15,1 2-176 0,-2 0 128 0,-5 0-128 16,-3 0 0-16,-2 0 0 16,-1 1-304-16,-5-1-112 0,-4 0-32 0,-4 1-12128 0</inkml:trace>
  <inkml:trace contextRef="#ctx0" brushRef="#br0" timeOffset="22262.18">5935 11414 27647 0,'0'0'1216'0,"0"0"256"0,0 0-1168 0,0 0-304 16,15-1 0-16,7-3 0 0,6 2 0 0,6-2 0 15,3-2 0-15,11 0 0 0,8-1 0 0,9 0 0 16,6 1 0-16,7-1 0 0,5 3 0 0,9-1 0 16,7 0 128-16,3 4-128 0,4-1 0 0,5 2 128 15,5-1-128-15,-1 4 0 0,1 0 0 0,4 0 0 16,2-3 0-16,1 2-192 0,-1 1 192 0,4-2 0 15,8-3 0-15,-4-2 0 0,4 0 0 0,-4-1 0 16,2-2 144-16,6-2-144 0,2-2 512 0,2-1 16 16,4-1 0-16,1-1 0 0,2-4-144 0,6 1-16 15,4 4-16-15,-4-2 0 0,-1-2-176 0,5 3-48 0,4 0 0 0,6-1 0 16,5 0-128-16,-4 1 0 0,0 3 144 0,-3-4-144 16,2 2 128-16,3 2-128 0,3 0 128 0,-1 1-128 15,0 0 128-15,-3 3-128 0,0-2 128 0,-4 2-128 16,-3 2 144-16,0 0-144 0,-5 3 192 0,0-1-192 15,2 1 192-15,-5 1-64 0,-4 1 0 0,1-3-128 16,0 1 208-16,-1 0-64 0,1 1-16 0,-10 1 0 16,-6-3 128-16,2-2 0 0,1 0 16 0,-7 0 0 15,-7 1 304-15,-3 2 64 0,-6-3 16 0,-7 1 0 16,-8-2-80-16,-3 2-32 0,-4 1 0 0,-10 2 0 16,-10-2-304-16,-10 0-64 0,-7-1-16 0,-11-2 0 15,-6 1-1600-15,-8-4-320 16,-7-3-64-16</inkml:trace>
  <inkml:trace contextRef="#ctx0" brushRef="#br0" timeOffset="23291.86">4507 7986 28911 0,'-4'-10'1280'0,"-1"4"256"0,-3-1-1216 0,4 0-320 16,3-1 0-16,-1 0 0 0,0 0 0 0,-4 0-144 16,2 0 16-16,-4-3 0 0,2-1 128 0,-3-1 0 15,0 1-144-15,-3-2 144 0,-2-1-144 0,-3-2 144 0,-2 0-192 0,-2 0 192 16,1 1 0-16,-5-3 0 0,0-1 128 16,-4 1-128-16,1 1 320 0,-2-1-16 0,-2-2-16 0,-3-1 0 15,-3 2 32-15,-1 2 16 0,-2 1 0 0,0 2 0 16,-1-1 48-16,1 1 0 0,0 2 0 0,-2 1 0 15,-3 1-192-15,-1 1-16 0,-3-1-16 0,0 2 0 16,-2 2-32-16,4 1-128 0,-1-2 192 0,0 2-64 16,0 3-128-16,-1 4 128 0,-6 3-128 0,2-1 128 15,1 0-128-15,2 2 0 0,1 2 0 0,1 3 0 16,3 1 0-16,0 2 0 0,-1-1-176 0,-1 4 176 16,0 1 0-16,0 3-160 0,4 1 160 0,-1 2 0 15,-2 3-144-15,3 3 144 0,1 3 0 0,3 1-144 16,0-1 144-16,2 1 0 0,-1 1 0 0,3 2 0 0,-2 1 0 15,7 1 0-15,1 2 0 0,2 2-128 0,2 2 128 0,1 1-128 16,2 1 128-16,1-1-128 0,3 0 128 0,2-2 0 16,1-2 0-16,3-1 0 0,1 0 0 0,4 0 0 15,0-2 0-15,6 3 0 0,2 1 0 0,4-2 0 16,3-1 0-16,4-1 0 0,3 2 0 0,6-3 0 16,1-1 0-16,5 0 0 0,3-1 0 0,4 4 0 15,5-1 0-15,4 1 0 0,2-4 0 0,2-3 0 16,2-5 0-16,0-2-128 0,-1-3 128 0,5-2-192 15,3-5 192-15,5-3-192 0,2-1 192 0,1-6 0 16,-3-5 0-16,2-2 0 0,0-5 0 0,0-1 192 16,1-2 0-16,2-5-16 0,-1-4 144 0,-3-2 16 15,-1-2 16-15,2-6 0 0,2-5 96 0,1-1 0 16,1-3 16-16,-2 0 0 0,0-3-224 0,-3-1-48 0,2-1-16 16,-1-3 0-16,-2-4-48 0,1 1-128 0,-6 1 192 15,-3 2-64-15,-5 2 16 0,-10 3 0 0,-4 1 0 16,-7 5 0-16,-5 3 80 0,-4 2 16 0,-5 2 0 0,-7 1 0 15,-6 3 0-15,-5 1 0 16,-6 1 0-16,-7 3 0 16,-6 2-880-16,-6 4-160 0,-5 3-32 0,-1-1-10064 0,-2-2-2016 0</inkml:trace>
  <inkml:trace contextRef="#ctx0" brushRef="#br0" timeOffset="24341.773">4133 2362 21183 0,'-3'-10'1888'0,"-2"0"-1504"16,3 2-384-16,-1 1 0 0,0 1 1536 0,-2 1 256 15,0 0 32-15,5 5 16 0,-5-9-1520 0,-1 1-320 16,-4-1 0-16,-4 0 0 0,-4-2 0 0,-3 0 0 16,1-1 0-16,-2 1 0 0,-5 1 0 0,-3-1 0 15,-3 2 176-15,-1 0-48 0,-5 2 96 0,-2 0 32 16,-6 2 0-16,-4-1 0 0,-3 1-96 0,-2 0-16 16,1 5 0-16,0-1 0 0,-1-1-144 0,0 2 0 0,-5 1 0 0,-1 1 0 15,0 4 0-15,0-1 128 0,5 2-128 0,4 0 0 16,3 1 0-16,-1 1 0 0,-1 0 0 0,-1 4 0 15,0 0 0-15,-4 6 0 0,2 3 0 0,0 2 0 16,5 1 0-16,-3 5 0 0,0 5 0 0,2 0 0 16,-6 1 0-16,7 0 0 0,3 1-144 0,0 1 144 15,2-1 0-15,7 4 0 0,6 3 176 0,4 3-176 16,4 5 272-16,7 1-48 0,1-1-16 0,6 2 0 16,4 0-208-16,6-2 0 0,1-3 128 0,6 2-128 15,7 0 0-15,2-1 0 0,6 0-192 0,1-3 192 16,5-5-192-16,5-4 64 0,4 1 128 0,7-3-208 15,6-2 208-15,1-2 0 0,2-2 0 0,3 1-144 16,3 2 144-16,3-8 0 0,3-6 0 0,6-3 0 0,2 0 0 16,2-8 0-16,0-1 0 0,3-5-128 0,4-3 128 0,3-2 0 15,0-2 0-15,0-3 0 0,-4-6 0 0,4-3 192 16,0-5-64-16,-1 0 0 0,-3 0 0 0,0-5 16 16,-1-3 0-16,1-2 0 0,0-4 32 0,-5-1 0 15,-4-3 0-15,0-2 0 0,-5-7 112 0,-6 1 32 16,-7-2 0-16,-3 0 0 0,-5-1 48 0,-5-1 16 15,-8 0 0-15,-8-1 0 0,-7-3 192 0,-9-2 32 16,-6-1 16-16,-6 0 0 0,-7-2-112 0,-7 2 0 16,-5 2-16-16,-4 0 0 0,-5 1-128 0,-2 6-32 15,-2 5 0-15,-6 5 0 0,3 9-336 0,-4 7 0 16,-2 5 0-16,-6 6-128 16,-6 3-400-16,-5 5-80 0,-7 5-16 0,5 4 0 15,-2 5-2128-15,5 4-416 0,-22 10-96 0,16-1 0 0</inkml:trace>
  <inkml:trace contextRef="#ctx0" brushRef="#br1" timeOffset="29571.845">5837 2328 15887 0,'0'0'704'0,"0"0"144"0,6-7-672 0,-2-2-176 0,-4 3 0 0,0-3 0 16,0 9 304-16,2-8 16 0,-3-2 16 0,0 3 0 16,1 7 224-16,-3-8 32 0,3 8 16 0,-8-11 0 15,-1-3 96-15,0 3 32 0,-4 1 0 0,0 0 0 16,-1-1-96-16,-3 1 0 0,0 0-16 0,-2 2 0 15,1 2-80-15,-4 2-16 0,0 2 0 0,-5 1 0 16,-3-3-272-16,-1 1-64 0,-1 2-16 0,-3 0 0 16,-7 0-176-16,3 3 160 0,-1 2-160 0,1 1 160 0,-2 2-16 15,1-1 0-15,3 0 0 0,-1 4 0 0,1 2-16 0,-3 1-128 16,-1 0 192-16,-3 2-64 0,1 0-128 0,0 1 0 16,0 3 144-16,1 6-144 0,3 8 144 0,0-1-144 15,2-1 192-15,3 0-192 0,3 1 336 0,3 2-32 16,4 1-16-16,2 1 0 0,2 1 0 0,3 2 0 15,2 3 0-15,4 4 0 0,4 3-288 0,1 5 0 16,5 4 0-16,0 0 0 0,0 1 0 0,4 2 0 16,4 5 0-16,5 2 0 0,-1 3 0 0,5-2 0 0,4-1 0 15,0-1 0-15,3-1 0 0,2 0 0 16,2-1-176-16,0-3 176 0,-1-6-224 0,1-5 64 16,2-4 16-16,1-6 0 0,6-5 144 0,3-2-192 0,-1-5 192 0,2-4-192 15,2-2 192-15,-1-4 176 0,0-4-48 16,-2-4 0-16,3-8 0 0,1-6-128 0,3-5 192 0,0-6-64 15,2-5 112-15,-1-3 16 0,3-6 0 16,-1-3 0-16,-4-1 16 0,1-3 16 0,-1-5 0 0,3-6 0 16,1-3-32-16,1-2 0 0,0-2 0 0,-1 1 0 15,0 1 64-15,-3 0 0 0,-3 1 0 0,-2-4 0 16,-4-4-16-16,-2 1 0 0,-3-1 0 0,-3 1 0 16,-3-3 16-16,-4 1 0 0,-5 0 0 0,-5-2 0 15,-5-1-16-15,-5 3 0 0,-8 0 0 0,1 6 0 16,-3 6 64-16,-2 3 16 0,-3 2 0 0,-4 2 0 15,-1-1 0-15,-8 4 0 0,2 2 0 0,-2 1 0 0,-3 2-80 16,-3 1-16-16,-5 2 0 0,-3 7 0 0,-4 5-144 16,-2 5-16-16,-3 1-128 0,0 4 192 0,-2-1-192 0,2 6-128 15,3 1 128-15,1 4-208 16,0 5-928-16,-1 1-176 0,-1 4-32 0,7-1-10096 16,8 1-2000-16</inkml:trace>
  <inkml:trace contextRef="#ctx0" brushRef="#br1" timeOffset="32331.989">19156 5915 21183 0,'-22'-10'944'0,"11"7"192"0,-1 1-912 0,3 2-224 0,9 0 0 0,-8-1 0 15,8 1 624-15,0 0 80 0,0 0 0 0,0 0 16 16,0 0-336-16,0 0-80 0,3 8-16 0,2 1 0 16,5-3 288-16,3 1 64 0,3-1 16 0,1-3 0 15,3-1-176-15,2-1-32 0,1 0-16 0,1 1 0 16,0 2-240-16,3-1-32 0,1-1-16 0,4-2 0 16,2-2-16-16,2 1-128 0,0-1 192 0,6 2-64 15,4 0 0-15,3 2 0 0,-1 0 0 0,-1-1 0 16,3-3 0-16,4-1 0 0,5 1 0 0,4-2 0 15,0 4 64-15,3-2 0 0,-2-6 0 0,2 5 0 16,0 0-16-16,1 3 0 0,0 3 0 0,-1-1 0 16,0-2 16-16,-2-1 16 0,0-1 0 0,0 1 0 0,0 2-16 15,2-1 0-15,2-2 0 0,-1 2 0 0,-2 2 16 16,2-1 0-16,-1-1 0 0,3-1 0 0,2-1-48 16,-1 1-16-16,0 2 0 0,1 0 0 0,-4-1-16 0,6 0 0 15,-1 1 0-15,1-1 0 0,-2 0 0 0,-5-1-128 16,-1-2 192-16,0 1-64 0,0 1-128 0,1 0 0 15,-1-2 0-15,0 1 128 0,-4 1-128 0,2-2 0 16,-1 1 144-16,0 0-144 0,0 0 0 0,1 1 0 16,2-1 0-16,-5-1 128 0,-4 0-128 0,2-2 0 15,0-3 0-15,-1 2 0 0,-1 3 0 0,-1 1 0 16,2 2 128-16,-3-3-128 0,-3-4 0 0,-4 1 144 16,-2 1-144-16,2 2 0 0,5-1 160 0,-1 2-160 0,-1 1 128 15,-2-2-128-15,-1-2 128 0,-2 2-128 16,-3-1 0-16,0 0 128 0,-2 2-128 0,0 0 128 0,-1-2-128 15,0 0 128-15,-4 2-128 0,-3 1 0 0,-2 2 144 16,-4-3-144-16,-3-4 0 0,0 2 128 0,0 0-128 0,-3 0 0 16,-4 1 128-16,-2-1-128 0,0-1 128 0,-2 3-128 15,-2 1 0-15,0 1 144 0,1 0-144 0,-3-1 0 16,-8 1 128-16,9-2-128 0,-9 2 0 0,8-3 0 16,-8 3 128-16,8 1-128 0,-8-1 0 0,0 0 0 15,0 0 128-15,8-1-128 0,-8 1 0 0,0 0 0 16,0 0 0-16,0 0 0 0,8 1 0 0,-8-1 0 15,0 0 128-15,0 0-128 0,0 0 0 0,0 0 0 16,0 0 0-16,7-3 0 0,0-1 0 0,-7 4 0 16,0 0 0-16,0 0 128 0,0 0-128 0,0 0 0 15,0 0 0-15,0 0 0 0,0 0 0 0,6-1 0 0,-6 1 0 16,0 0 128-16,0 0-128 0,0 0 0 0,9-4 0 16,-9 4 0-16,0 0 0 0,8 0 0 0,1 1 0 0,-9-1 0 15,10 0 0-15,-2 0-144 0,2-1 144 16,-1 0 0-16,2 1 0 0,1 1-128 0,-1 2 128 0,0 0-208 15,1-1 80-15,0 0 128 0,-4-1-192 0,4-2 192 16,4 0-192-16,-1 1 192 0,-2 0-192 0,2 2 192 16,-2 1-160-16,-1-2 160 0,0 0 0 0,-1 0 0 15,0 1-128-15,-1-1 128 0,1 0 0 0,0-1 0 16,-3 0 0-16,1 2 0 0,4-2 0 0,-2 2 0 16,-2 0 0-16,4 0-144 0,-2 0 144 0,0 0 0 15,-2 1 0-15,1 0 0 0,0-3 0 0,0 1 0 0,-10-1 0 16,8 2 0-16,-8-2 0 0,0 0-208 0,0 0 80 0,0 0 128 15,0 0-288-15,0 0 64 0,0 0 16 16,0 0 0-16,0 0-112 0,0 0-32 16,0 0 0-16,0 0 0 0,-7 2 224 0,-4-1 128 0,-1-1-160 15,0 0 160-15,0 3 0 0,-3 1 0 0,-4 4 0 0,-1-4 0 16,0-4 0-16,-1-1 0 0,-3 0 0 0,-3 2 0 16,-6 2 0-16,-1 1 0 0,-1-4 0 0,-2 0 0 15,-3 1 0-15,0 1 0 0,-2 0-128 0,0-2 128 16,-4-1 0-16,-2 1 0 0,-4 3 0 0,-2 0 0 15,-8-6 0-15,2 0 0 0,0 0 0 0,-2 2 0 16,-4 1 0-16,-5 1 0 0,1-1 0 0,-2 0 0 16,3 1 0-16,-1 1 0 0,-5 1 128 0,0-3-128 15,-2-2 0-15,0 1 0 0,0 0 0 0,0 1 0 16,-1 0 0-16,-6 1 0 0,-2 0 0 0,2 1 0 0,6-1 0 16,-1 1 0-16,-7-2 0 0,2 1 0 0,1 3 0 15,2 0 0-15,5 3 0 0,-4-5 0 0,-5-4 0 0,1 1 0 16,1 1 0-16,1 2 0 0,-2 3 0 0,2-1 0 15,-2-2 0-15,2 1 0 0,0 0 0 0,0-1 0 16,0 0 0-16,1-1 0 0,1-1 0 0,0-1 0 16,4 0 0-16,1 1 0 0,1 1 0 0,3 1 192 15,5 0-64-15,7 0-128 0,5-6 128 0,7 2-128 16,5 0 0-16,7 2 0 16,7 0-1728-16,7 1-416 0</inkml:trace>
  <inkml:trace contextRef="#ctx0" brushRef="#br1" timeOffset="34024.638">6213 7655 13823 0,'-5'-8'608'0,"1"1"128"0,-3-3-592 0,1 1-144 0,3-1 0 0,-4 4 0 15,7 6 1536-15,-8-3 256 0,-3 3 64 0,0-2 16 16,-2-1-1344-16,0-1-272 0,-4 1-48 0,0 1-16 15,-2 2 112-15,0 0 16 0,-3 2 0 0,-3-1 0 16,-1-2 192-16,-4-1 64 0,-2 1 0 0,-2 1 0 16,-1 1-48-16,0 2 0 0,0 0 0 0,0 1 0 15,0-2-160-15,-1 1-48 0,2 2 0 0,-2-2 0 16,-3 1-16-16,0 3-16 0,-2 2 0 0,1 0 0 16,0-2-96-16,0 1-32 0,-1 0 0 0,2 2 0 15,0 3-160-15,0 1 0 0,1-1 144 0,0 0-144 0,-2 5 0 16,-2-1 144-16,-2 1-144 0,5 1 0 0,0-1 176 15,3-2-176-15,-1-1 160 0,1 4-160 0,4 1 0 16,1 0 0-16,-1 0 0 0,1-1 0 0,0-3 128 0,0 2-128 16,2 2 0-16,1 3 144 0,2 2-16 0,1 2-128 15,5 3 192-15,-4 3-64 0,4-1-128 0,0 0 0 16,2-1 0-16,2 4 0 0,-1 1 0 0,4-1 0 16,2-1 0-16,3 0 0 0,5 0 0 0,2 2 0 15,0 1 0-15,1-1 0 0,2-2 0 0,0 3 0 16,1 1 0-16,4 1 0 0,5-5 144 0,1 0-144 15,1-4 160-15,1 0-160 0,3 0 128 0,1 0-128 16,0-1 0-16,1 0 144 0,-1 0-144 0,1-1 0 0,0 1 0 16,3-2 0-16,0-1 128 0,4-1-128 0,-1-2 128 15,1-1-128-15,-1-3 144 0,-1-2-144 0,4 0 160 16,3-1-160-16,0 0 160 0,0-6-160 0,0-5 160 0,4 4-160 16,5 0 176-16,-2 0-176 0,-1-3 192 0,-1-1-192 15,1-2 192-15,2-2-64 0,0-2 0 0,0-2-128 16,2-3 160-16,-1-1-160 0,-2 1 128 0,3-1-128 15,-2 1 0-15,-1 0 128 0,-1 0-128 0,-3-1 0 16,-1-2 0-16,-2-1 128 0,-1-3-128 0,0 0 0 16,-1-1 144-16,1-1-144 0,1 2 160 0,-1-5-160 15,-1-1 224-15,-1-1-48 0,2-2-16 0,1 2 0 16,0-3-160-16,-1-2 160 0,-2-4-160 0,-2 6 160 16,-1 2-160-16,1 1 160 0,-2 2-160 0,0-2 160 15,2-1-32-15,-3 1 0 0,2 2 0 0,-3-2 0 0,-4 0 48 16,0 0 0-16,2 0 0 0,0 1 0 0,-4 0 16 0,0 2 0 15,-3 1 0-15,-3-2 0 0,0-4 0 16,-2 3 16-16,-3 0 0 0,1 0 0 0,-4 1 32 0,1 1 0 16,-2-2 0-16,-1-2 0 0,-1-2-64 0,0 0-16 15,-1-1 0-15,-1 1 0 0,-3 1-160 0,1-2 0 16,-3-3 0-16,3 1 128 0,-2 2-128 0,-3 2 0 16,0 0 0-16,0-1 0 0,-2-2 128 0,1 1-128 15,1 4 128-15,-2 0-128 0,1 2 208 0,1-1-32 16,-2 1-16-16,1 1 0 0,-1 0 64 0,-3 1 16 15,-3-3 0-15,-1 4 0 0,3 1-240 0,0 2 176 16,-2 0-176-16,-1-1 160 0,-2-2-160 0,0-1 0 16,-2-1 0-16,2 1 0 0,0-1 0 0,-3-1 128 15,1-1-128-15,-1 3 0 0,1-2 0 0,0 4 0 0,0 3 128 16,1 2-128-16,-4-2 0 0,5 2 0 0,-1 4 0 0,-1-1 128 16,-3-1-128-16,0 0 0 0,1 3 0 15,1 0 0-15,0 4 0 0,0 0 0 0,-2 0 128 0,2-1-128 16,-3 1 0-16,-2 2 0 0,2 4 0 0,-1-1 0 15,-1 5 0-15,-1-2-144 0,0 1 144 0,2 0 0 32,4 0-560-32,5 2 0 0,-3-2 0 0,4 1-11152 0,4 0-2224 0</inkml:trace>
  <inkml:trace contextRef="#ctx0" brushRef="#br1" timeOffset="36404.742">19452 11233 13823 0,'0'0'1216'16,"-8"4"-960"-16,0-2-256 0,8-2 0 0,-5 3 544 16,5-3 64-16,-3 7 16 0,3-7 0 0,0 0 208 0,0 0 64 15,3 7 0-15,-3-7 0 0,0 0 192 0,8-2 64 16,4 1 0-16,0-1 0 0,2 2-192 0,-1-1-16 16,2-1-16-16,7 1 0 0,7-1-560 0,3 4-112 15,-2-4-32-15,3 2 0 0,3-1-96 0,3 0-128 16,-3 1 176-16,6-1-176 0,4 0 144 0,0-2-144 15,2-4 0-15,2 3 144 0,5 0-144 0,-1 2 0 16,1-5 0-16,-1 1 128 0,1 4-128 0,0-1 128 16,2-3-128-16,2 2 128 0,-6 0 48 0,2 1 0 15,-3 1 0-15,-1-1 0 0,-1-2-176 0,0 2 192 16,4 1-192-16,-1 1 192 0,-6-1-192 0,0 0 0 16,0-1 0-16,-1 0 0 0,-2 4 128 0,-2-1-128 0,4-1 128 15,0 1-128-15,1-1 0 0,-2 1 0 0,-4 1 0 16,1 0 0-16,-3-1 0 0,1 0 0 0,-5-1 0 0,0 1 0 15,0 1 0-15,-2-1 0 0,0-1 0 0,0 1 0 16,-1 1 0-16,-1 1 0 0,-1-2 0 0,-2 1 0 16,1-1 0-16,-5 0 0 0,-1-1 0 0,-2 1 0 15,-3 0 0-15,-1 0 0 0,-1 0 0 0,-3 0 0 16,-2 0 0-16,-2 1 0 0,-1-1 0 0,-8 0 0 16,0 0 0-16,0 0 0 0,0 0 144 0,0 0-144 15,0 0 176-15,0 0-48 0,0 0 0 0,0 0 0 16,0 0 80-16,0 0 16 0,0 0 0 0,0 0 0 15,0 0-96-15,0 0 0 0,2-7-128 0,-2 7 192 16,0 0-192-16,0 0 0 0,0 0 0 0,-8-4 0 0,-3 2 0 16,1 0 0-16,0 1 0 0,-2 1-160 0,-2 0 160 15,-2 0 0-15,1 0 0 0,-3 2-128 0,-1 1 128 0,-3-1 0 16,0-3 0-16,-5 2 0 0,1 1 0 0,-2 1 0 16,1 0 0-16,-3-2-128 0,-1 1 128 0,1-1 0 15,-2 0 0-15,-6 1 0 0,-1-2-176 0,-5 2 176 16,-3 1-208-16,-1-1 80 0,0 0 128 0,-3 1 0 15,0-1-144-15,-1 1 144 0,-2 0 0 0,-2 4 0 16,-5 1 0-16,-2-5 0 0,-3-1 0 0,5 2 0 16,4 0 0-16,-3 0 0 0,1 2 0 0,-1-1 0 15,1 0 0-15,2 0 0 0,-1 1 0 0,1-4 0 16,5-3 0-16,-1 3 0 0,-1 2 0 0,0 0 0 16,0-3 0-16,4 1 0 0,-2-1 0 0,2-1 0 0,2-1 0 15,3 1 0-15,2 0 0 0,2 1 0 0,-4 0 0 16,2-1 0-16,-1 2 0 0,7 0 0 0,6-4 0 15,0 1 0-15,3-2 0 0,4 1 0 0,6 0 0 0,5 1 0 16,4-1 0-16,9 2 0 0,0 0 0 0,0 0 0 16,0 0 128-16,0 0-128 0,15-4 0 0,8 2 128 15,7 2-128-15,5 1 0 0,4-1 144 0,5-2-144 16,4-2 0-16,4 0 0 0,2-1 0 0,7-2 0 16,8-1 0-16,5 2 0 0,4-1 0 0,3 0-128 15,-1-2 128-15,4 1 0 0,1 1-144 0,0 3 144 16,-2-3-384-16,-2 2 0 0,-1 0 0 0</inkml:trace>
  <inkml:trace contextRef="#ctx0" brushRef="#br1" timeOffset="37302.216">11918 7561 15663 0,'-4'-3'1392'0,"-2"-2"-1120"0,6 5-272 0,-5-7 0 16,-2 0 2704-16,0 3 496 0,7 4 80 0,-7-1 32 15,-4 3-2512-15,-1 5-496 0,-4-4-112 0,0 6 0 16,-2 2-192-16,-2 0 128 0,-4 0-128 0,-2 3 128 16,-1 3-128-16,-1 6 0 0,0 0 0 0,2 2 0 0,0-2 0 0,0 0 0 15,1 2 144-15,3-2-144 0,2 0 0 0,-1-2 128 16,3-2-128-16,3-2 0 0,2-3 0 0,3 1 0 16,2-4 0-16,4-3 0 0,1 3 0 0,1-2 0 15,4 0 0-15,2-2 0 0,1 0 192 0,5-1-48 16,2-2 0-16,3 2 0 0,0 2 112 0,2 1 32 15,2-2 0-15,2-3 0 0,0 0-96 0,1 0-32 16,1 0 0-16,-1 2 0 0,3-3-160 0,-1 2 0 16,3-2 144-16,0-1-144 0,-3-2 0 0,1-1-208 15,3 0 16-15,-4 0-8896 16,0 0-1792-16</inkml:trace>
  <inkml:trace contextRef="#ctx0" brushRef="#br1" timeOffset="37563.387">11631 7880 24879 0,'-8'-12'2208'0,"6"7"-1760"0,2 5-448 0,0 0 0 15,5-6 672-15,5 3 48 0,5 0 16 0,0 1 0 16,2-3-736-16,3 3 0 0,4 0 0 0,3 1 0 15,8 0 0-15,3-2 176 0,2 3-48 0,1-2-128 16,0-1 256-16,1 0-64 0,-1-2-16 0,3 1 0 16,1 0-176-16,-2 1 0 0,-2 0 144 0,-1 0-144 15,1-1 0-15,-2 0 0 0,-2-3 0 0,-5 1 0 16,-1 0-2144-16,-1 0-496 16</inkml:trace>
  <inkml:trace contextRef="#ctx0" brushRef="#br1" timeOffset="38058.076">13147 7448 12895 0,'0'0'1152'0,"-1"-6"-928"15,1 6-224-15,0 0 0 0,6-5 2832 0,3 3 528 0,1 0 96 0,1 1 32 16,3 1-2688-16,-2 1-544 0,1-1-96 16,4 2-32-16,5-2 64 0,-3 0 0 0,-1-2 0 0,0 2 0 15,-2 2-192-15,1 0 160 0,-3 1-160 0,-1 0 160 16,0-6-160-16,-2 3 0 0,-2 2 144 0,1 0-144 16,0 0 0-16,-10-2 144 0,0 0-144 0,6 9 0 15,-2-2 176-15,-2 2-176 0,-2 1 160 0,-1-1-160 16,-3 3 288-16,-2 2-32 0,-1 2-16 0,-2 0 0 15,-4 2-32-15,-2 2 0 0,0 1 0 0,-4 4 0 16,-5 7-48-16,-1 0-16 0,-2-3 0 0,-2 1 0 16,0-1-144-16,4-1 192 0,3 0-192 0,2-3 192 15,-1-4 16-15,5-2 16 0,0-3 0 0,2 1 0 16,3 0 32-16,0-2 0 0,3-4 0 0,4 0 0 16,0-4-256-16,4-7 176 0,0 0-176 0,8 8 160 0,0 1-160 0,4-2 160 15,2 0-160-15,-2 1 160 0,-1-3 48 0,7 1 16 16,5 0 0-16,6-1 0 0,-1-2-48 0,4-1-16 15,-1-2 0-15,2 2 0 0,-2 2-32 16,0-3 0-16,-3-1 0 0,3 0 0 0,0-1-128 0,0-3 128 16,-1 2-128-16,2-1 128 0,2 1-128 0,-2 0 0 15,-3-1 0-15,-4 0 0 16,-1-4-2368-16,-3 1-416 0,-3-1-80 0</inkml:trace>
  <inkml:trace contextRef="#ctx0" brushRef="#br1" timeOffset="38375.101">13062 7746 25391 0,'-11'-2'1120'0,"11"2"240"0,-6-4-1088 15,2 0-272-15,-1 0 0 0,5 4 0 0,0 0 144 0,0 0-16 0,0 0-128 0,0 0 192 16,0 0 16-16,9 3 0 0,4 1 0 0,1-3 0 16,2-2 304-16,2-1 48 0,1 2 16 0,5-2 0 15,2-3-256-15,3 0-32 0,2 3-16 0,-1-2 0 16,1-2-32-16,0-1-16 0,-1 0 0 0,-1 1 0 16,-1 2-96-16,3 0-128 0,0-2 176 0,-1 1-176 15,-3 0 128-15,2 1-128 0,2 2 0 0,0 1 0 0,0-1-192 16,-3 0-160-16,-3-1-32 0,-2 2-12944 15</inkml:trace>
  <inkml:trace contextRef="#ctx0" brushRef="#br1" timeOffset="38668.45">14191 7607 21183 0,'0'0'1888'0,"0"0"-1504"0,0 0-384 0,0 0 0 16,0 0 480-16,0 0 32 0,0 0 0 0,0 0 0 15,0 0 16-15,0 0 16 0,8 5 0 0,2-2 0 16,2 0 48-16,2-2 16 0,1-4 0 0,0 1 0 15,1 0-208-15,-1 1-32 0,1 1-16 0,1 0 0 16,2-3-352-16,0-2 144 0,-3-1-144 0,1 1 0 16,-3 3 0-16,-1 2-144 0,-1 0-16 0,-1 0 0 15,-11 0-2160-15,0 0-432 0,7-3-96 16</inkml:trace>
  <inkml:trace contextRef="#ctx0" brushRef="#br1" timeOffset="38855.374">13990 7812 4607 0,'-8'-1'400'0,"-1"1"-400"16,-1 0 0-16,2 2 0 0,8-2 4800 0,0 0 864 16,0 0 176-16,0 0 48 0,0 9-4064 0,5 0-800 15,1 0-176-15,7-5-16 0,8-4 48 0,0 0 16 16,2 3 0-16,7-3 0 0,6-1-368 0,2-1-64 16,1-1-16-16,-1 0 0 0,1-1-320 0,1 0-128 15,2-4 0-15,1 0 0 16,-1 1-1232-16,1-2-352 0,-2-2-64 0,1 1-7328 15,-3 1-1472-15</inkml:trace>
  <inkml:trace contextRef="#ctx0" brushRef="#br1" timeOffset="39334.892">15450 7081 25791 0,'0'0'1152'0,"-7"-7"224"0,3-2-1104 0,4 9-272 16,0 0 0-16,0 0 0 0,0 0 1200 0,0 0 176 16,0 0 32-16,0 0 16 0,0 0-1104 0,-3 10-320 15,-3 1 144-15,2 2-144 0,-1 4 288 0,0 6-16 16,-1 8 0-16,1 0 0 0,1-1 144 0,-2 6 32 15,1 4 0-15,-2 5 0 0,1 5 32 0,-1 1 16 16,0-1 0-16,-1 3 0 0,2 1-160 0,0-2-16 16,2-1-16-16,1-5 0 0,-1-2-176 0,3-4-128 0,-2-4 192 15,1-3-192-15,1-2 144 0,0-1-144 0,1-4 0 0,0-3 144 32,1-2-1552-32,1-3-320 0</inkml:trace>
  <inkml:trace contextRef="#ctx0" brushRef="#br1" timeOffset="43571.815">17263 8165 25167 0,'0'0'1104'0,"-8"-2"240"0,4-2-1072 0,3-4-272 0,1 8 0 0,1-12 0 15,0 2 560-15,1-1 48 0,0-3 16 0,3-2 0 16,0 0-48-16,2-1-16 0,0-2 0 0,1-3 0 15,1 0-240-15,1-5-32 0,0 1-16 0,0-2 0 16,-4-3-80-16,1-5 0 0,-2-5-16 0,3 2 0 16,0-1-176-16,-2 2 160 0,1-2-160 0,-2 2 160 15,2 2-160-15,0 3 0 0,-2 2 0 0,4-1 128 0,1 1-128 0,-1 1 0 16,-1 0 0-16,-1 4 0 0,3 3 0 0,-3 1 128 16,-2-1-128-16,2 4 0 0,0 5 0 0,0 3 0 15,0 0 0-15,-1 4 0 0,-6 7 0 0,0 0 0 16,0 0-128-16,7 6 128 0,2 6-160 0,-4 5 160 15,-1 3-208-15,3 7 80 0,-4 2 128 0,1 7 0 16,-2 0-144-16,0 2 144 0,1 4-192 0,-2 3 16 16,-1 1 16-16,2 0 0 0,0-5-32 0,1-2 0 15,0-2 0-15,3-6 0 0,0-6 192 0,3-4 0 16,-3-4-144-16,4-4 144 0,0-2 0 0,1-3 160 16,-2-3-16-16,0-5 0 0,2-4 304 0,1-5 48 15,-3-4 16-15,5-3 0 0,7-1 64 0,-2-5 0 16,0-5 16-16,-1 0 0 0,1-1-208 0,0-2-64 0,-3-5 0 15,1-1 0-15,-2-2-64 0,1-4-32 0,-2-3 0 16,-2-1 0-16,0-4-32 0,0 5 0 16,0 2 0-16,0 6 0 0,-3 4-192 0,0 2 0 0,-1 7 128 0,-1 4-128 15,-2 2 0-15,-1 4 0 0,-2 4 0 0,2 0 0 16,-3-1-240-16,0 3-32 0,-1 8-16 0,0 0-10352 16,-2-7-2080-16</inkml:trace>
  <inkml:trace contextRef="#ctx0" brushRef="#br1" timeOffset="43996.59">17046 6915 30111 0,'-5'-12'1344'0,"5"12"256"0,0 0-1280 0,0 0-320 16,0 0 0-16,0 0 0 0,10-4 0 0,1 2-288 15,1 1 48-15,2 0 16 0,1 0 224 0,4 1 0 16,3 1-160-16,3-1 160 0,4-3 0 0,6 3 0 16,5 0 0-16,2 2 0 0,2 0 0 0,-5 1 0 15,0 1 0-15,-2-1 0 0,3-2 0 0,-1 1 0 16,0-1 0-16,0-1 0 0,1-3 0 0,3 2 0 0,-2 0 0 15,-1-1 0-15,-1-3 0 0,-3-3 0 0,-5-3 0 16,-3 3 0-16,-6 3 0 0,-2 0 0 0,-3 0 0 16,-5-2 0-16,-4-3 0 0,-5 0 0 0,-2 0 144 15,-3-1-144-15,-6-1 320 0,-1 1 0 0,-2-1 0 0,-3-1 0 16,-3-1 208-16,-2 1 48 0,-3 0 0 0,-1 2 0 16,-3 2-160-16,0-1-32 0,-2 5 0 0,0 0 0 15,1 0-384-15,5 5 0 0,7 0 0 0,0 0 0 31,2-2-2144-31,4-1-304 0,1 1-64 0</inkml:trace>
  <inkml:trace contextRef="#ctx0" brushRef="#br1" timeOffset="44356.799">18365 7466 1839 0,'0'0'0'0,"0"0"160"0,0 0-160 0,0-9 0 0,2 0 0 0,5 4 0 16,2 1 4992-16,4 2 976 0,0 0 192 0,4 0 48 16,-1 2-4992-16,3 0-1008 0,3 0-208 0,1 3 0 15,0-1 0-15,-1 2 0 0,-2-2 0 0,1 1 0 31,1 0-1360-31,-3 1-224 0,-2 0-32 0</inkml:trace>
  <inkml:trace contextRef="#ctx0" brushRef="#br1" timeOffset="44535.935">18332 7667 13823 0,'0'0'1216'0,"0"0"-960"15,0 0-256-15,0 0 0 0,0 0 3200 0,0 0 608 16,0 0 112-16,7 4 32 0,4-4-3184 0,2-1-640 15,2-1-128-15,3 2 0 0,-1 2 0 0,5-1 0 16,4-2 160-16,1-1-160 0,4-1 0 0,-5-3 0 16,-1-4 0-16,3 8 0 15,6 1-1456-15,-1 1-384 0</inkml:trace>
  <inkml:trace contextRef="#ctx0" brushRef="#br1" timeOffset="45151.105">19947 6911 17503 0,'-8'-5'1552'0,"2"-1"-1232"16,0 1-320-16,6 5 0 0,-8 1 1088 0,8-1 144 16,0 0 48-16,-7 2 0 0,-3 0-992 0,0 3-288 15,0 0 128-15,0 2-128 0,2-2 240 0,-3 4-32 16,2-2 0-16,-3 3 0 0,-3-2 128 0,-4 3 32 16,2 2 0-16,-4 2 0 0,-2 3 80 0,-4 1 32 15,-5 2 0-15,-4 1 0 0,-2 1-96 0,1 3 0 16,2 4-16-16,1 1 0 0,-1 2-240 0,0-2-128 15,-2-2 160-15,4-1-160 0,3 0 0 0,0-2 128 16,0-4-128-16,3-2 0 0,1 1 144 0,1-4-16 16,4-1 0-16,0-1 0 0,4 1-128 0,0-2 128 15,1-1-128-15,6-3 128 0,10-10-128 0,-5 8 160 0,1-2-160 16,3 3 160-16,3 2-16 0,4-1 0 0,0-1 0 16,5 1 0-16,1 2 64 0,4 2 16 0,0 2 0 0,5 2 0 15,0 3 32-15,2 2 16 0,-1 1 0 0,2 1 0 16,-1-2-80-16,3 0 0 0,-4-2-16 0,4 1 0 15,0 0 16-15,5 0 16 0,3-2 0 0,-2-3 0 16,0 1-208-16,3-1 0 0,3-1 0 0,-1-1-14400 16</inkml:trace>
  <inkml:trace contextRef="#ctx0" brushRef="#br1" timeOffset="45982.923">19600 7477 28271 0,'0'0'1248'0,"0"0"272"0,0 0-1216 0,0 0-304 0,10-1 0 0,3-2 0 16,3 1 0-16,0 2-144 0,2 0 16 0,3-1 0 16,0-1 128-16,4 0 0 0,-2-2 0 0,4 1 0 15,0-1 0-15,-2-1 0 0,0 3 0 0,-1 1 0 16,0 1-1344-16,-1 1-176 0,-3 1-32 0,0-2-9216 15</inkml:trace>
  <inkml:trace contextRef="#ctx0" brushRef="#br1" timeOffset="46444.232">20241 7027 26719 0,'-4'-12'2368'0,"4"4"-1888"15,1 0-480-15,3 2 0 0,0-4 560 0,3 4 16 0,-2 3 0 16,5 2 0-16,1 1-576 0,1 1-272 0,1 0 16 16,1 2 16-16,0 3 240 0,1-1 0 0,0 2-160 0,0 1 160 15,2 3 0-15,-3 2 0 0,-3 3 0 0,-2 1 0 16,-3 1-192-16,-1 2 192 0,-3 5-160 0,0 2 160 15,0 0-128-15,-2-1 128 0,-1 0 0 0,-5 5-144 16,-8 5 144-16,1-1 0 0,-1-5-144 0,-2-3 144 16,-1-5 0-16,-2-2 0 0,-2-1 0 0,-1-5 0 15,1-5 0-15,-2-1 128 0,1-3-128 0,-1-2 128 16,2 0-128-16,4-2 160 0,-2-4-160 0,2-4 160 16,2-1-32-16,4-1-128 0,2-4 192 0,4-2-64 15,3 0-128-15,0-1 192 0,4 1-192 0,1 1 192 16,3-1-192-16,3 4 0 0,2 3 0 0,0 1 0 0,1 2 0 15,2-2 0-15,0 1 0 0,0 6 0 0,0 8 0 16,1 0 0-16,-2-3-128 0,1 1 128 0,1-3 0 16,-1 2 0-16,0 0 0 0,-1 1 0 15,-1 0-1200-15,1 0-272 0,-5-2-48 0</inkml:trace>
  <inkml:trace contextRef="#ctx0" brushRef="#br1" timeOffset="47278.965">20933 7032 18431 0,'-4'-13'816'0,"3"5"160"0,0 0-784 0,1 0-192 16,0 0 0-16,0 1 0 0,0-2 1424 0,0 0 240 16,-1 0 64-16,0 0 0 0,0-1-1376 0,0 1-352 15,0-4 0-15,-1 4 0 0,1 1 0 0,0 1 0 16,1 7 0-16,-2-6 0 0,-2-2 0 0,0 2 0 16,1-1 0-16,-1 5 0 0,-6-1 0 0,2 2-144 0,0-1 16 0,1 3 0 15,-2 0 128-15,9-1-192 0,-8-3 192 0,8 3-192 16,0 0 192-16,-8 4 0 0,8-4 0 0,0 0 0 15,0 0 0-15,-5-2 0 0,5 2 0 0,0 0 0 16,0 0 0-16,-7-4 0 0,2-1 0 0,5 5-128 16,0 0 128-16,0 0 0 0,-2-6 160 0,2 6-160 15,0 0 240-15,0 0-48 0,0 0-16 0,0 0 0 16,0 0-32-16,0 0 0 0,0 0 0 0,0 0 0 16,0 0-144-16,0 0 128 0,0 0-128 0,0 0 128 15,0 0-128-15,0 0 0 0,0 0 0 0,0 0 0 16,0 0 0-16,0 0 0 0,0 0 0 0,0 0 0 15,0 0 0-15,0 0 0 0,0 0 0 0,0 0 0 0,1-6 0 0,-1 6 0 16,0 0 0-16,0 0 0 0,0 0 0 0,0 0 0 16,0 0 0-16,0 0 0 0,-9 6 0 0,2 0 0 15,2 1 0-15,-2 2 0 0,0 1 176 0,-1 3 0 16,-1 3 0-16,0 2 0 0,-1 1-16 0,2 3 0 16,-3 2 0-16,0 2 0 0,-3 3 96 0,3 2 0 15,-2-1 16-15,1 3 0 0,0 4-272 0,3 1 0 16,-1 4 0-16,3-5 0 0,0-6 0 0,3-1 0 15,2 0 128-15,1-3-128 0,1-3 0 0,1 1 128 16,2-5-128-16,1-2 0 0,2-3 0 0,0 0 0 16,1-3 0-16,-1-2-8304 15,1-3-1536-15</inkml:trace>
  <inkml:trace contextRef="#ctx0" brushRef="#br1" timeOffset="47538.005">20317 7301 29487 0,'-8'-18'2624'0,"6"9"-2112"0,2 9-512 0,5-7 0 15,1 0 864-15,6 3 64 0,2 3 16 0,4-2 0 16,6 1-944-16,3-1-192 0,3-3-48 0,4 3 0 16,6 1 240-16,4 0 0 0,1-3 0 0,0 2 0 15,1 0 0-15,4-1 0 0,0 1 0 0,-4 0 0 16,-3-1-416-16,-4 2 16 0,-1 2 0 0,-6-1-8832 15,-6-2-1776-15</inkml:trace>
  <inkml:trace contextRef="#ctx0" brushRef="#br1" timeOffset="47796.595">19888 7775 25791 0,'-7'-5'2304'0,"7"5"-1856"16,-5-5-448-16,3-1 0 0,0-2 1264 0,4 1 144 16,4 2 48-16,2-2 0 0,4-1-1248 0,5-2-208 15,7-2 0-15,4 2-192 0,8 0 192 0,4 1 224 0,3-4-48 16,3 2-16-16,1 3-160 0,4-2 192 0,1-2-192 0,0 4 192 15,3 2 704-15,-1 2 160 0,2 1 32 0,-4-1 0 32,-5-2-1856-32,-4 4-384 0,-4-1-64 0,-4 2 0 15,-4 1-1936-15,-6 0-384 0</inkml:trace>
  <inkml:trace contextRef="#ctx0" brushRef="#br1" timeOffset="48296.859">19930 7961 19343 0,'0'0'1728'0,"-4"-6"-1392"15,-3-1-336-15,7 7 0 0,0 0 2208 0,0 0 368 16,0 0 80-16,0 0 16 0,0 0-2240 0,13-3-432 16,1 3 0-16,2-2-224 0,3 4 224 0,3-1 240 15,-2 4-48-15,3 0-16 0,1 1-32 0,3-1 0 16,-3 2 0-16,1 4 0 0,-2 2-144 0,0 1 0 16,-2 2 0-16,-2 1 0 0,-3 0 0 0,-1 1 0 15,-3 0 0-15,-2 2 0 0,-3-1 0 0,-1 2 0 0,-6 0-192 16,-5-2 192-16,-1 3-192 0,-2-3 192 0,0-4-192 15,-1-2 192-15,-2-2 0 0,-3 0 0 0,0-5 0 0,0-1 0 16,-2-1 0-16,2-4 0 0,1-2 0 0,-1-2 192 16,-1-1-192-16,4-4 192 0,0 1-192 15,2-3 192-15,2 0 0 0,1-4 0 0,2 0 0 0,2-1 0 16,2-1-192-16,2 3 0 0,0 1 0 0,4 3 0 16,-2 3-128-16,3 1 128 0,-1 2 0 0,3-2 0 15,2 1 0-15,0 1 0 0,-1 4 0 0,1 3 0 16,1 3-128-16,0 4 128 0,2 1-160 0,-3 0 160 15,0-1-128-15,0 0 128 0,-1 0 0 0,-1 0-144 16,-1 1-304-16,-2 0-64 0,1 0-16 0,-2-4 0 16,-5-7-2240-16,0 0-448 15,0 0-96-15,0 0-16 0</inkml:trace>
  <inkml:trace contextRef="#ctx0" brushRef="#br1" timeOffset="48528.883">20399 7900 32879 0,'0'0'1456'0,"3"-5"304"0,-3 5-1408 0,0 0-352 15,0 0 0-15,11 2 0 0,-1 5 0 0,-1 1 0 16,0 6-192-16,3 1 64 0,-1 5 128 0,3-3 0 16,2 3 0-16,0 2 0 0,1 0 0 0,0 0 0 15,-1 0 0-15,-1 2 0 0,-2 1-128 0,2-1 128 0,-1-1-128 0,-1-2 128 31,-1-4-2192-31,0-1-368 0,-3-2-64 0,-1-3-9040 0</inkml:trace>
  <inkml:trace contextRef="#ctx0" brushRef="#br1" timeOffset="48692.891">20727 7976 26719 0,'-7'-10'1184'0,"3"5"240"0,-5-2-1136 0,1 2-288 0,-2 1 0 0,-1 2 0 16,-1 4 784-16,0 4 112 0,-3 2 0 0,-1-1 16 15,-3 0-32-15,-1 3-16 0,-1 3 0 0,0 2 0 16,0 2-512-16,1 3-96 0,4 2-32 0,-1 1 0 16,1 0-224-16,-2 0 176 0,1-2-176 0,0 3 160 0,2 2-160 15,2 1 0-15,2-3 144 0,2-2-144 0,2-5-208 0,1-2-112 16,0 0-32-16,4-1-9632 16,2-5-1920-16</inkml:trace>
  <inkml:trace contextRef="#ctx0" brushRef="#br1" timeOffset="48943.356">20957 7608 32255 0,'0'0'2864'0,"0"0"-2288"16,0 0-576-16,0 0 0 0,0 0 128 0,3 11-128 15,1 4 0-15,-2 4 0 0,0-3 0 0,0 6 0 0,-1 4 0 0,3 3-144 16,3 5 144-16,0-1 0 0,-2-1 0 0,-2 0 0 16,1-1 0-16,-2 1 0 0,-2 0 0 0,0-3 0 15,0-1 0-15,-3-5 0 0,-4-1 0 0,-3-2 0 32,-1-1-928-32,-3-5-160 0,-4-4-16 0,1-5-12032 0</inkml:trace>
  <inkml:trace contextRef="#ctx0" brushRef="#br1" timeOffset="49421.873">21351 6907 17503 0,'2'-13'1552'0,"2"5"-1232"16,4 1-320-16,-3 3 0 0,-5 4 1664 0,0 0 288 15,10 1 48-15,-2 4 16 0,1-1-1696 0,0 3-320 16,-3 0 0-16,2 4-208 0,1 1 416 0,-1 6 96 16,2 5 16-16,2 0 0 0,-2 0-128 0,1 4-32 15,1 0 0-15,2 3 0 0,-3 4-32 0,1 1 0 16,-2-2 0-16,-2 6 0 0,-1 7-128 0,-3-2 0 15,0-1 0-15,-5-3 0 0,-3-3 0 0,-1-2 0 16,-5-4 0-16,-1-3 128 0,-1-1 0 0,-4-4 0 0,-3-2 0 16,-1-6 0-16,0-2 0 0,-4-3-128 0,-3-3 192 0,5-2-64 15,4 0 96-15,0-4 16 0,-2-2 0 0,3-7 0 16,1-5-64-16,2-3-16 0,3 0 0 0,0-2 0 16,3 0-32-16,2-2 0 0,1-1 0 0,4 1 0 15,2 0-128-15,4 3 0 0,1-2 0 0,2 4 0 16,0 1 160-16,1 2 0 0,2 5 0 0,0-1 0 15,2 4 96-15,-2-1 32 0,-2 5 0 0,-3 2 0 16,4 2-288-16,0-1 160 0,1 1-160 0,1 2 128 16,2-1-128-16,2 3 0 0,-4-1 0 0,1-1 0 15,0 2-1088-15,3 1-160 0,-1-3-32 16,-2-1-11280-16</inkml:trace>
  <inkml:trace contextRef="#ctx0" brushRef="#br1" timeOffset="49747.636">21985 7054 28559 0,'5'-24'1264'0,"0"8"272"0,1-5-1232 0,0 1-304 15,1 0 0-15,-2 1 0 0,2 3 464 0,-2 1 48 16,1 1 0-16,-2 1 0 0,1 3-512 0,-4-1 0 15,0 1 0-15,-1 2 0 0,-1 0 0 0,1 1 0 0,-6 1 0 16,1 2 0-16,5 4 0 0,-11 6 0 0,-2 0 0 0,-1 5 0 16,-4 3 0-16,0 2 0 0,1 2 0 0,-2 3 0 15,0 4 0-15,-3 2 0 0,1 3 0 0,3 1 0 16,1 0 0-16,5 1 0 0,5 2 0 0,2 1 0 16,-1-1 0-16,2 1 0 0,4-7 0 0,3 4 0 15,1 2 0-15,1-2 0 0,2-5 0 0,-4 1 0 31,0-6-304-31,2-3-96 0,2 1-32 0,-1-2 0 16,-2-2-2016-16,-4 2-416 0</inkml:trace>
  <inkml:trace contextRef="#ctx0" brushRef="#br1" timeOffset="49938.662">21540 7411 35423 0,'12'-15'1568'0,"-2"6"320"0,5-7-1504 0,3 4-384 15,0-2 0-15,4 3 0 0,3 1-160 0,1 0-96 16,6-1-32-16,3 0 0 0,0 2 288 0,4 1 0 16,-1 0 0-16,0-1 0 0,-2-2-384 0,-3 2 48 15,-2 6 0-15,-3 2-9648 16,-6-4-1920-16</inkml:trace>
  <inkml:trace contextRef="#ctx0" brushRef="#br1" timeOffset="50212.021">21217 7759 37775 0,'0'0'3360'0,"0"0"-2688"0,11-3-544 0,6-1-128 16,5-1-592-1,2 2-160-15,4-4-16 0,5 5-16 0,8 2 400 0,5 0 64 0,1 0 32 0,1-3 0 16,0-4 144-16,2 1 144 0,5 1-208 0,1 2 80 16,0 1-640-16,-5 0-128 15,-3-2-32-15,-4 0-13040 0</inkml:trace>
  <inkml:trace contextRef="#ctx0" brushRef="#br1" timeOffset="50758.203">21205 8070 33167 0,'0'0'2944'0,"0"0"-2352"0,1-10-464 0,5 0-128 16,2 0-144-16,4 1-48 0,4 0-16 0,3 1 0 15,3-1-48-15,0 0-16 0,2-1 0 0,6 3 0 16,2 0 272-16,-1 2 0 0,-2 2 0 0,-1 1 144 16,-1 1-144-16,0 1 0 0,-3 1-192 0,-1 2 192 15,-2 3-176-15,1-1 176 0,-5 1-128 0,0 4 128 16,-2 3-208-16,0 2 32 0,-1 1 16 0,-1 0 0 16,-5 6 160-16,-4-1 0 0,0-2-144 0,-7 4 144 15,1 3 0-15,-4 1 0 0,-5-3 0 0,-2-2 0 0,1-2 192 16,-2-3 0-16,-2 2 0 0,0-5 0 0,1-3 64 0,-1-1 32 15,1-1 0-15,1-3 0 0,-2-2-160 0,4-1-128 16,-2-4 144-16,2-2-144 0,0-4 0 0,1-1 0 16,2-4-128-16,2-1 128 0,2-1 0 0,3-3 0 15,0-3 0-15,5 3 144 0,1 0-144 0,2 1-144 16,3-2 144-16,1 3-208 0,4 3 208 0,0-3-176 16,-2 4 176-16,2 4-160 0,-1 5 288 0,0 4 48 15,0 1 16-15,0 5 0 0,0-2-192 0,1 3 0 16,1 2 0-16,-1 1 0 0,-4 1 0 0,1 1 0 15,0 1 0-15,-2 0 0 16,-3 0-592-16,-1-2 0 0,0-2 0 0,1 0-13168 0</inkml:trace>
  <inkml:trace contextRef="#ctx0" brushRef="#br1" timeOffset="51230.086">22001 7998 21183 0,'0'0'1888'0,"0"0"-1504"16,0 0-384-16,-8 6 0 0,1-2 1600 0,2 5 240 15,-1 2 48-15,1 2 16 0,0 4-1584 0,0 0-320 16,-2 0 0-16,2 0-128 0,3 2 128 0,-1-3 0 16,2 2 0-16,1-1 128 0,3-1-128 15,1-3 0-15,1-1 0 0,3-4 128 0,2-4 0 0,3-5 16 16,-2-3 0-16,2-2 0 0,2 0-144 0,1-4 192 16,2-2-192-16,2-6 192 0,-1-4-192 0,1 0 0 15,-1 4-192-15,-1-2 192 0,-6 1 0 0,2 3 0 16,1 1 0-16,-3 5 0 0,-3 2 160 0,-1 2 96 15,2 1 32-15,-10 5 0 0,0 0 880 0,2 11 176 16,0 0 48-16,-4 8 0 16,-2 7-1568-16,-6 4-304 0,-3 3-64 0,-1 4-16 0,0-3 688 0,0 2 128 15,-3 2 16-15,0 0 16 0,-3-1-128 0,0 0-32 16,-1-2 0-16,0 0 0 0,1-3-128 0,-3 0 128 16,0-5-128-16,1 1 128 0,1-5-128 0,2-4 128 0,-2-5-128 0,2-6 128 31,0-5-1728-31,3-3-368 0,0-2-64 0</inkml:trace>
  <inkml:trace contextRef="#ctx0" brushRef="#br1" timeOffset="51860.745">21045 7302 5519 0,'0'0'496'0,"0"0"-496"0,0 0 0 0,0 0 0 16,0 0 2288-16,0 0 352 0,0 0 80 0,0 0 16 0,0 0-1872 0,10 2-368 15,-10-2-80-15,6 1-16 0,3-4 752 0,-9 3 128 16,8 3 48-16,1-4 0 0,-1-3-224 0,1 0-32 16,1 3-16-16,2-1 0 0,1 2-256 0,3-1-48 15,0-1-16-15,3 0 0 0,1 0-352 0,1 1-64 16,4 0 0-16,-2 1-16 0,2 0-304 0,-2 0 0 16,1 0 128-16,-1-1-128 15,0 0-1056-15,-7 0-272 0</inkml:trace>
  <inkml:trace contextRef="#ctx0" brushRef="#br1" timeOffset="52545.648">22370 7603 26543 0,'0'0'1168'0,"0"0"256"0,0 0-1136 0,0 0-288 0,0 0 0 0,2 15 0 16,2 1 0-16,0 3 0 0,3 3-176 0,-1 1 176 15,3-3 0-15,-1 2 0 0,1 1 0 0,-2 1 0 16,2-2 320-16,0-1-48 0,-2-2 0 0,-2-2 0 0,-1 1 112 15,1-3 32-15,-2-2 0 0,-1 2 0 0,-3-2-128 0,0-1-32 16,-1-1 0-16,0 0 0 0,-3-2-256 0,2 2 128 16,-1-2-128-16,-1-3 0 0,-4-1-192 0,9-5-160 15,0 0-32-15,-6 2-12560 16</inkml:trace>
  <inkml:trace contextRef="#ctx0" brushRef="#br1" timeOffset="53294.87">23293 6876 2751 0,'-9'-3'256'0,"1"-3"-256"0,2-1 0 0,6 7 0 16,0 0 6416-16,-9 1 1248 0,0 3 240 0,1 1 48 15,2 0-6480-15,0 3-1280 0,-2 3-192 0,2 2-192 16,1 2 192-16,-1 7 0 0,-4 5 0 0,5-1 0 16,1 4 0-16,-3 4 0 0,-2 2 128 0,-1 6-128 15,0 4 208-15,-1 5-16 0,0 1 0 0,-1-2 0 16,1 1-16-16,2-5-16 0,1-2 0 0,1-3 0 15,-2-3-160-15,4-4 128 0,-1-2-128 0,3-2 128 0,0-4-128 16,0-2 0-16,2 1 0 0,0-4 0 16,1-4-480-16,0 0-128 0,0-4-32 15,0-5 0-15,0-8-2064 0,0 0-432 0,0 0-64 0,0 0-32 0</inkml:trace>
  <inkml:trace contextRef="#ctx0" brushRef="#br1" timeOffset="54086.094">23115 6510 27647 0,'-10'-3'2448'0,"2"-1"-1952"16,-2 0-496-16,5 1 0 0,5 3 432 0,-8-3-16 16,2 2 0-16,6 1 0 0,0 0-272 0,0 0-144 15,0 0 160-15,0 0-160 0,0 0 432 0,11 10-16 16,2 0 0-16,2 0 0 0,2 0-160 0,0 1-48 16,3 2 0-16,2 2 0 0,6 4-32 0,2 1-16 0,5 1 0 0,-1 1 0 15,-1 0-160-15,2 2 0 0,0 2 144 0,5 5-144 16,-4 6 0-16,6 1 0 0,1-2 0 0,0 0 0 15,-1-1 0-15,0-1 0 0,-4 0 0 0,-1-1 0 16,-1-2 0-16,-2 1 0 0,-2-3 0 0,0-1 0 16,1-5 0-16,-1-2 0 0,-2-4 0 0,-3 2 0 15,-2 0 0-15,-6-2 144 0,-1-1-144 0,-4-4 0 16,-3-2 128-16,-3 0-128 0,1 1 0 0,-6-2 0 16,-3-9 192-16,0 9-64 0,1 0 0 0,-3-1-128 15,-1 0 448-15,-5-2-32 0,1 1 0 0,-1 2 0 16,0 2 96-16,-5 2 32 0,-2-1 0 0,-3 1 0 15,-5 1-48-15,-2 5-16 0,-2 2 0 0,-2 1 0 16,-3 1-160-16,-3 2-48 0,-8 5 0 0,-4 5 0 16,-6 3-32-16,-4 1-16 0,-6 0 0 0,1 0 0 0,1 1 16 15,-1 1 0-15,-1-4 0 0,1-2 0 0,2-2-48 0,0 0 0 16,3-1 0-16,5 3 0 0,6 1-192 0,5-1 0 16,4-5 0-16,4-1 0 15,-2-1-1616-15,8-3-432 0,3-4-64 0</inkml:trace>
  <inkml:trace contextRef="#ctx0" brushRef="#br1" timeOffset="56581.264">12440 8779 8287 0,'0'0'368'0,"-2"-9"80"0,-2 1-448 0,1-2 0 16,-1-1 0-16,2 2 0 0,1 1 2176 0,-1 0 368 15,-3-1 64-15,1 0 16 0,0 3-1552 0,-2 2-304 16,1-2-64-16,-1 1-16 0,-4-3-224 0,0 3-32 16,0-1-16-16,-3 1 0 0,-1 1-48 0,0 2-16 15,-2 1 0-15,-1 3 0 0,-1 2-80 0,3 1-16 16,2 4 0-16,-1 2 0 0,0 3 224 0,-2 4 32 0,1 3 16 15,2 2 0-15,3 1-64 0,-1 5-16 16,1 4 0-16,1 0 0 0,2 2-256 0,0 3-48 0,1 5-16 0,2-2 0 16,1-4-128-16,1 0 0 0,0-3 0 15,1-4 0-15,0-2 128 0,1-3-128 0,1-1 0 0,0-7 128 16,-1-6-128-16,0-1 0 0,0 0-192 0,0-3 192 31,0-7-800-31,0 0-32 0,0 0-16 0,0 0-10656 0</inkml:trace>
  <inkml:trace contextRef="#ctx0" brushRef="#br1" timeOffset="56847.8">11738 9066 32367 0,'-4'-10'1424'0,"4"10"304"0,0 0-1376 15,0 0-352-15,11-7 0 0,5 2 0 16,2 2 128-16,7 1-128 0,0 0 128 0,3-1-128 0,2-2 0 0,1 0 128 15,1 3-128-15,1-3 0 0,1-4 0 0,1 0 128 16,0 1-128-16,2 4 0 0,0 2 0 0,-5-1 0 16,-2-3 0-16,0 3 0 15,0 1-1424-15,-1 0-208 0,-2 0-32 0,-4 1-11184 16</inkml:trace>
  <inkml:trace contextRef="#ctx0" brushRef="#br1" timeOffset="57085.622">12748 8440 32831 0,'-12'-7'1456'0,"12"7"288"0,0 0-1392 0,-7-1-352 0,7 1 0 0,-10 4 0 15,0 3 0-15,1 4 0 0,-3 4-160 0,-2 6 160 16,-3 4-144-16,1 3 144 0,-1 4 0 0,1 2-144 15,-2 4 144-15,2 3 0 0,-2 1 0 0,3 1 0 16,0-4 0-16,2 2 0 0,1 1 0 0,3-4 0 16,3-2 0-16,0-3-160 0,3-3 160 0,2-2 0 15,1-7-272-15,2-3 48 0,2-1 16 0,2-2 0 16,-1 1-48-16,3-4-16 0,1-8 0 0,2 0 0 16,2 1-480-16,2-4-80 15,2-4-32-15,-1-2-7616 0,1 1-1520 0</inkml:trace>
  <inkml:trace contextRef="#ctx0" brushRef="#br1" timeOffset="57299.677">12888 8719 31679 0,'0'0'1408'0,"0"0"272"0,9 11-1344 0,2 2-336 15,1 2 0-15,2 4 0 0,2 2 0 0,0 1 0 16,1 2 0-16,0 0-128 0,2 0 128 0,0 2 0 16,-1 2 0-16,-1 0 0 0,-1-3 0 0,0 0-128 15,-1 1 128-15,-6-4-192 16,-3-4-2384-16,-2-1-496 0,3-3-80 0</inkml:trace>
  <inkml:trace contextRef="#ctx0" brushRef="#br1" timeOffset="57535.57">13180 8705 29775 0,'-12'-11'1312'0,"5"9"288"0,-1 4-1280 0,8-2-320 0,0 0 0 0,-2 11 0 16,-7 3 256-16,-2 3 0 0,-2 5 0 0,-2 1 0 15,-3 0 112-15,2 3 16 0,-1 2 0 0,1 1 0 16,-2 0-64-16,0-1 0 0,0-1 0 0,-2 2 0 0,-1 3-160 15,1-1-32-15,3-4-128 0,0-3 192 0,1-5-192 16,1-2 0-16,3-3 0 0,3-3 0 16,2-1-1456-16,1-3-272 0,6-7-64 0,0 0-11328 15</inkml:trace>
  <inkml:trace contextRef="#ctx0" brushRef="#br1" timeOffset="57716.644">13180 9039 28559 0,'-20'3'1264'0,"13"6"272"0,5 6-1232 0,0 1-304 15,-6-3 0-15,3 4 0 0,-4 5 672 0,1 0 80 16,-2 0 16-16,0-2 0 0,0-4-528 0,-2 0-112 0,1 3 0 0,4-5-128 31,1-3-1328-31,1-2-368 0,0-5-80 0,5-4-16 0</inkml:trace>
  <inkml:trace contextRef="#ctx0" brushRef="#br1" timeOffset="58109.573">13494 8681 26719 0,'-9'8'2368'0,"3"2"-1888"0,3 0-480 0,-2 4 0 0,2 4 1696 15,1 3 240-15,1 1 48 0,-2 2 16 0,1 3-1600 0,2 2-400 16,2-2 0-16,1 2 0 0,-2 2 128 0,2-7-128 16,4-2 0-16,1-4 128 15,2-1-704-15,2-1-160 0,-1-4-32 0,5-10 0 16,0-10-448-16,4-4-80 0,-2 3-32 0,3-6 0 16,2-6 656-16,-2-3 128 0,-1-3 32 0,1 1 0 0,-1 1 640 0,-3-1 144 15,-2 1 32-15,-3 3 0 0,-1 2 768 0,-4 4 144 16,-1 1 48-16,-1 4 0 0,-2 0-512 0,0 3-112 15,-3 8 0-15,0 0-16 0,0 0-336 0,0 0-64 16,-2 13-16-16,-2 6 0 0,-4 3-32 0,0 5-16 16,-4-1 0-16,-1 6 0 0,-3 6-160 0,-4 4 0 15,-3 3 0-15,-2-1 128 0,-1-1-128 0,2 2 0 16,2-1 0-16,2-3 128 0,-1-4-128 0,1-6 0 16,2-1 0-16,0-3 0 0,2-5-144 0,0-5-64 0,3-2-16 0,1-4 0 31,1-8-1536-31,1-3-304 0,0-2-64 0</inkml:trace>
  <inkml:trace contextRef="#ctx0" brushRef="#br1" timeOffset="58435.838">13971 8375 32255 0,'3'-11'2864'0,"-3"11"-2288"0,12-4-576 0,2 3 0 0,3 3 192 0,1 6-192 15,4 2 192-15,0 5-192 0,0 5 0 0,2 3 0 16,-6 0 0-16,2 6 0 0,-1 5 0 0,-3 5 0 16,-3 4 0-16,0 0 160 0,-4-2-32 0,-4 2 0 15,-3 1 0-15,-4 4 0 0,-4 0 32 0,-4 2 0 16,-2 0 0-16,-2-5 0 0,-1-7-160 0,-5-3 0 15,-2-7 0-15,-3-2 0 0,-1 1 240 0,2-4-48 16,0-6 0-16,2 1 0 0,-1-3 0 0,2-4-16 16,2 0 0-16,0-3 0 15,3-2-1648-15,1-2-336 0,-1-1-64 0</inkml:trace>
  <inkml:trace contextRef="#ctx0" brushRef="#br1" timeOffset="58684.819">14720 8736 34783 0,'11'-9'1536'0,"1"5"320"0,-1 1-1472 0,5-1-384 0,4 1 0 0,-2 2 0 16,-1 0 0-16,0 2 0 0,-1 2-160 0,-1-2 160 16,-4-3-1920-16,-2 2-288 15,-9 0-48-15</inkml:trace>
  <inkml:trace contextRef="#ctx0" brushRef="#br1" timeOffset="58832.268">14413 8977 30399 0,'12'-6'2704'0,"5"1"-2160"15,7 3-544-15,1 0 0 0,3-2 816 0,3 2 48 16,1 1 16-16,0 0 0 0,-2-1-736 0,-1 1-144 16,2-1 0-16,-1 0 0 15,1 2-1744-15,-3-1-304 0,1-1-64 0</inkml:trace>
  <inkml:trace contextRef="#ctx0" brushRef="#br1" timeOffset="59378.054">15349 8779 24527 0,'0'0'1088'0,"0"0"224"0,6-4-1056 0,2-1-256 15,0 1 0-15,1-4 0 0,-1-1 704 0,3-3 96 16,2 0 16-16,2-2 0 0,3-1-176 0,1-2-16 16,3-2-16-16,-2-2 0 0,1-5-208 0,1 3-32 15,-2 3-16-15,1-3 0 0,-1 0-96 0,-4-2-32 0,1-1 0 0,-2 3 0 16,0 2-224-16,1 3 128 0,-1 1-128 0,-1 4 0 15,1 3 0-15,-3 2 0 0,0 1 0 0,-1 3 0 16,-2 7-128-16,0 3 128 0,-3 5-192 0,0 5 192 16,-3 2-160-16,0 4 160 0,-1 6-128 0,-3 3 128 15,-2 6 0-15,-1 5 0 0,-3 3 144 0,-2 1-144 16,-2-2 208-16,0 1-64 0,1-1-16 0,0-2 0 16,-1 0-128-16,2-4 192 0,-1-5-192 0,0 1 192 15,1 3-48-15,0-3 0 0,1-1 0 0,2-7 0 16,1-5-144-16,1-4 0 0,-1-3 0 0,1-3 0 15,2 0-1392-15,2-11-352 16,-2 9-80-16</inkml:trace>
  <inkml:trace contextRef="#ctx0" brushRef="#br1" timeOffset="59608.868">15385 9199 30399 0,'0'0'1344'0,"6"-8"288"0,4-2-1312 0,7 3-320 16,7 5 0-16,6 0 0 0,2-1 2720 0,3 3 480 15,1 0 80-15,2 0 32 0,-1 0-2576 0,3 0-512 16,3 0-96-16,-1 2-128 0,2 2 224 0,1 0-48 16,0 2-16-16,-2-2 0 15,-2 1-1168-15,-1 1-224 0,-1-2-48 0,-3 1-10752 16,-2 2-2160-16</inkml:trace>
  <inkml:trace contextRef="#ctx0" brushRef="#br1" timeOffset="61673.167">10152 7337 5519 0,'0'0'496'0,"0"0"-496"16,-8 3 0-16,8-3 0 0,0 0 2560 0,0 0 400 15,0 0 96-15,0 0 16 0,0 0-1968 0,0 0-384 16,-7 4-80-16,7-4 0 0,0 0 0 0,0 0 0 15,0 0 0-15,0 0 0 0,0 0 128 0,0 0 16 16,-3 7 16-16,3-7 0 0,0 0 224 0,0 0 64 0,0 0 0 0,0 0 0 16,-8-2-80-16,2-2-16 0,1-2 0 0,1 1 0 15,0-2-240-15,1 1-48 0,-1-2-16 0,-2-2 0 16,1-2-208-16,0-1-32 0,2-1-16 0,1-3 0 16,-2-3-64-16,1-1-16 0,2-1 0 0,-1 1 0 15,1-1-48-15,1-1-16 0,3-3 0 0,-2 0 0 16,1 1-48-16,2-2-16 0,-1-5 0 0,-1-1 0 15,-1-1-96-15,-1-3-128 0,-1 0 176 0,0-2-176 16,1 1 208-16,-1 1-64 0,-4 0-16 0,2 4 0 16,1 1 48-16,-1 3 0 0,-1-1 0 0,1 2 0 15,-1 0 16-15,-2 1 16 0,2 2 0 0,2 3 0 16,0-2-208-16,1 4 176 0,0 1-176 0,1 4 160 0,1 2-160 16,0 1 0-16,1 0 0 0,-1 0 0 0,-1 2 0 15,1 3 0-15,-1 7 0 0,0 0 0 0,0-9 0 0,0 9 0 16,0 0 0-16,0 0 0 0,0 0 0 0,0 0 0 15,-1 9 0-15,-2 4 0 0,3 4-160 0,-1 6 160 16,0 5 0-16,0 4-144 0,0 2 144 0,-2 4 0 16,-1 7 0-16,0 1 0 0,0 3 0 0,-3 3 0 15,2 6 0-15,3-3 0 0,0-5 0 0,0-3 0 16,0-4 0-16,0-1 0 0,-2-4 0 0,1-1 0 16,1-4 0-16,0-2 0 0,1-4 0 0,-2 2 0 15,0-3 0-15,1 3 128 0,1-6-128 0,0-1 0 16,1-1 0-16,0-4 128 0,0-3-128 0,0-1 0 15,-1-1 0-15,1-4 128 0,0-8-128 0,0 0 0 16,0 0 128-16,0 0-128 0,0 0 176 0,1-8-48 0,-2-3 0 0,2-1 0 16,0-6 0-16,1-5-128 0,0-5 192 15,3-2-64-15,-1-1-128 0,-2-4 0 0,0-5 144 16,-1 1-144-16,-2-6 160 0,0-4-32 0,-1-4-128 0,1 1 192 16,-3-2-192-16,-1 3 176 0,0 2-176 0,0 1 160 15,1 2-160-15,2 4 0 0,1 6 144 0,-1 3-144 16,1 2 0-16,1 5 0 0,0 5 0 0,3 2-192 15,-1 2 192-15,-2 1 0 0,-2 3 0 0,-1 3 0 16,2 1 0-16,1 9-208 0,0 0 80 0,0 0 128 16,0 0-768-16,0 0-48 15,0 0 0-15,9-1 0 0,-9 1-1952 16,11-2-400-16,0 2-80 0,-2 2-11088 0</inkml:trace>
  <inkml:trace contextRef="#ctx0" brushRef="#br1" timeOffset="62163.567">9591 6800 13823 0,'-14'9'1216'0,"0"1"-960"0,-1-1-256 16,4-3 0-16,3 0 2112 0,-1-1 384 15,9-5 80-15,-6 9 16 0,-2 1-1488 0,8-10-288 0,0 0-64 0,0 0-16 16,0 0 352-16,0 0 64 0,0 0 0 0,11-4 16 16,1-5-528-16,0-3-96 0,3-4-32 0,2-2 0 15,1-2-32-15,0-4-16 0,2-2 0 0,2 0 0 16,0-2-80-16,1-1 0 0,0-2-16 0,1-1 0 15,1-1-80-15,1-1-16 0,0-3 0 0,1 2 0 16,-1 6-48-16,-1-1-16 0,-3 1 0 0,-1 3 0 16,0 2-64-16,-3 2-16 0,-3 0 0 0,0 4 0 15,3 5 16-15,0 2 0 0,-3 4 0 0,0 3 0 16,0 2-144-16,-3 2 0 0,-2 0 0 0,1 4 0 16,0 5 128-16,2 6-128 0,-2 7 0 0,2 5 128 0,-1-2 16 15,1 9 0-15,1 8 0 0,-3 4 0 0,1 3-144 16,-1-1 192-16,0-1-192 0,1-2 192 0,1-2-192 0,-1-1 0 15,-1-1 144-15,-1-3-144 0,1-1 0 0,1-3-240 16,1-3 48-16,-1-3-11200 16,1-4-2240-16</inkml:trace>
  <inkml:trace contextRef="#ctx0" brushRef="#br1" timeOffset="62835.147">9162 7607 20495 0,'0'0'896'0,"0"0"208"0,0 0-880 0,0 0-224 16,0 0 0-16,0 0 0 0,0 0 592 0,0 0 80 16,0 0 16-16,0 0 0 0,0 0 576 0,-3-6 112 15,-1-2 32-15,3-5 0 0,1-4-320 0,1-3-64 16,2-2-16-16,-1-1 0 0,3 0-240 0,-1-2-64 0,1-3 0 0,-1-1 0 16,0-3-256-16,-1-1-48 0,3 0-16 0,-4-3 0 15,1-1-96-15,0-1-32 0,-2 0 0 0,0-1 0 16,-1 2-48-16,-1-1-16 0,0-1 0 0,1 1 0 15,0 1-192-15,0 1 128 0,0-1-128 0,2 5 0 16,1 4 128-16,-1 3-128 0,-1 1 0 0,2 6 0 16,0 2 128-16,0 4-128 0,2 2 0 0,-3 0 0 15,1-1 0-15,-1 5 0 0,-2 6 0 0,0 0 0 16,0 0-400-16,0 0 16 0,0 0 16 0,0 0 0 16,9 6-1520-16,-1 2-304 0,-2 0-64 15,-2 3-11504-15</inkml:trace>
  <inkml:trace contextRef="#ctx0" brushRef="#br1" timeOffset="63233.48">8896 7053 25791 0,'-14'2'2304'0,"6"1"-1856"16,0-1-448-16,8-2 0 0,-6 1 1344 0,6-1 192 15,0 0 16-15,0 0 16 0,0 0-1120 0,0 0-208 16,2-8-48-16,2-3-16 0,3-3 144 0,2-3 16 16,1 0 16-16,2-6 0 0,2-3-96 0,2 0 0 15,-3-4-16-15,3 1 0 0,1-2 32 0,-3-1 16 16,-3-1 0-16,-2 2 0 0,-1 3 32 0,0-2 16 0,3 2 0 0,0 2 0 16,-1 1-80-16,2 3-32 0,3 2 0 0,-2 4 0 15,-1 3-96-15,1 3-128 16,-1 3 176-16,3 3-176 0,-1 7 160 0,1 2-160 0,1 5 128 0,-1 5-128 15,0 3 160-15,2 4-160 0,-1 3 192 0,1 2-192 16,-2-1 176-16,0 2-176 0,-2 0 160 0,-2 0-160 16,0-4 0-16,-5 0 128 0,1 0-128 0,0 0 0 15,-1 0 0-15,1-2-160 0,-1-3 32 0,2-1 0 16,-1-2-1632 0,2 1-320-16,0-3-64 0</inkml:trace>
  <inkml:trace contextRef="#ctx0" brushRef="#br1" timeOffset="63730.132">10640 7713 21183 0,'0'0'944'0,"0"0"192"0,0 0-912 0,-7 5-224 0,2 0 0 0,5-5 0 15,0 0 1024-15,0 0 176 0,0 0 16 0,0 0 16 16,0 0-960-16,0 0-272 0,0 0 0 0,-4-9 128 16,2-1 192-16,1-1 48 0,1-2 0 0,2 0 0 15,3-5 80-15,-3 0 32 0,1-3 0 0,2-1 0 16,-2-1 224-16,1-1 32 0,1-3 16 0,0 0 0 0,1-3-128 0,-2-1-32 15,0-1 0-15,1-4 0 16,-3-6-112-16,-2 1-32 0,0 3 0 0,0 2 0 0,0-1-16 0,0 3-16 16,0 7 0-16,0 3 0 0,1-1-80 0,1 4-16 15,-1 1 0-15,1 3 0 0,-1 4-320 0,0 2 128 16,0 2-128-16,0-1 0 0,-1 2-144 0,1 1-112 16,1 1 0-16,-2 6-16 15,0 0-688-15,0 0-144 0,0 0-32 0,0 0 0 16,0 0-2240-16,0 0-448 0,0 0-80 0,5 13-32 0</inkml:trace>
  <inkml:trace contextRef="#ctx0" brushRef="#br1" timeOffset="64069.267">10388 7416 12895 0,'0'0'576'0,"0"0"112"0,0 0-560 0,0 0-128 0,0 0 0 0,0 0 0 16,0 0 3104-16,0 0 592 0,-1-9 112 0,3 0 32 16,1-4-2816-16,4-2-576 0,5-1-96 0,-1-8-32 15,3-3 192-15,2-4 16 0,0-1 16 0,2-3 0 16,0-1 32-16,-1-4 16 0,-2 1 0 0,1-1 0 16,-1 0-48-16,-3 1-16 0,1-2 0 0,-2 1 0 15,0 1-224-15,0 4-48 0,-1 5-16 0,1 7 0 16,-1 4 208-16,1 5 64 0,-1 4 0 0,2 6 0 15,-1 4-64-15,2 5-16 0,3 8 0 0,1 8 0 0,5 6-160 16,-2 4-16-16,1 5-16 0,2 4 0 0,3 3-96 0,0 1-16 16,1 0 0-16,1 2 0 0,1 0-128 0,-3 2 0 15,0 0 0-15,2-4 128 16,-3-4-2304-16,0-4-480 0</inkml:trace>
  <inkml:trace contextRef="#ctx0" brushRef="#br1" timeOffset="69089.825">19502 11364 12895 0,'0'0'1152'0,"0"0"-928"15,0 0-224-15,0 0 0 16,0 0 960-16,0 0 128 0,-2-3 48 0,2 3 0 0,0 0-336 0,0 0-64 15,0 0-16-15,0 0 0 0,0 0-144 0,0 0-16 16,0 0-16-16,0 0 0 0,0 0 128 0,0 0 32 16,0 0 0-16,0 0 0 0,10 4 64 0,-10-4 0 15,9 4 16-15,1-1 0 0,2-2-48 0,3 1-16 16,5 3 0-16,2-3 0 0,0-4-272 0,5-1-48 16,-1 3-16-16,3 3 0 0,0-8-128 0,4 2-48 15,5-1 0-15,2 0 0 0,7-1-16 0,2-1-16 16,3 0 0-16,1 0 0 0,2 3 80 0,1 0 32 15,0-1 0-15,2-1 0 0,4-3 16 0,-2 3 0 16,0 1 0-16,0 2 0 0,-2-1 16 0,0-3 0 16,0 3 0-16,-1 0 0 0,1-1-128 0,2 3 0 0,-1-4-16 15,1 3 0-15,-6 0-176 0,1 1 0 0,-3 0 0 0,1 0 128 16,-1 1-128-16,2-1 0 0,2 0 0 16,-2 1 128-16,-3-1-128 0,-2 1 0 0,-3 0 0 0,-1 2 0 15,0 1 0-15,0 0 0 0,-1-6 0 0,-2 4 0 16,-3 3 0-16,-5-2 0 0,-1-3 0 0,-4 2 0 15,-1 2 0-15,-6-1 0 0,-2-3 128 0,-2 1-128 16,-1 1 0-16,-2-1 0 0,-4 0 0 0,0-1 0 16,-1 1 0-16,-2 0 128 0,-8 0-128 0,8 0 0 15,-8 0 160-15,0 0-160 0,0 0 192 0,0 0-192 16,0 0 224-16,0 0-64 0,0 0-16 0,0 0 0 16,0 0 0-16,0 0 0 0,-11-5 0 0,1 2 0 15,0 1-144-15,-3-1 0 0,1-2 0 0,-3-1 0 0,0 5 0 16,-4 0 0-16,-2 0 0 0,-2 0 0 0,-2-1 0 15,-2 2 0-15,0 4 0 0,-3-2 0 0,-3-3 0 16,-1 0 0-16,-5-3 0 0,1 2 0 0,3 4 0 0,-5 0 0 16,-1 1 0-16,-3 0 0 0,-3 0 0 0,1 0 0 15,0 1 0-15,-2 0 0 0,-3-2 0 0,1 3 0 16,2 1 0-16,-1-1 0 0,-3 0 0 0,-1 0 0 16,0 1 0-16,-3-1 0 0,-1 4 0 0,1-2 0 15,1-4 0-15,2 1 0 0,2 1 0 0,1-1 0 16,-1 0 0-16,1 0 0 0,1-1 0 0,3 0 0 15,1 2 0-15,1-1 0 0,2-1 0 0,-1 0 0 16,0-3 0-16,-1 1 0 0,-1 1 128 0,2 0-128 16,0 0 0-16,3 2 128 0,1 0-128 0,5 0 0 0,1 2 0 15,6-2 0-15,-1 0 0 0,5-1 0 0,3 0 0 16,4-1 0-16,0-2 0 0,2 2 0 0,1-2 0 16,3 2 0-16,-1 0 0 0,2 0 0 0,0-1 0 0,9-1 0 15,-7 4 0-15,7-4 0 0,-6 5 0 0,6-5 0 16,0 0 0-16,0 0 128 0,0 0-128 0,6 4 0 15,2 0 288-15,6-2-32 0,-2-3 0 0,6 1 0 16,2 0 16-16,6-1 0 0,1-1 0 0,9 0 0 16,4 1-128-16,6-1-16 0,7 0-128 0,9 0 192 15,2 0-192-15,6 0 176 0,1 4-176 0,5-4 160 16,1 0-160-16,2 1 0 0,1 1 0 0,-5-2 128 16,-1 0-128-16,-2 0 0 0,-3-5 0 0,-1 4 0 15,0 3 0-15,-5 0 128 0,-4-1-128 0,0-2 0 0,1-1 128 16,-1 0-128-16,-2 0 0 0,-3 2 128 0,-4 2-128 15,-1-3 0-15,-9-1 0 0,-1 1 0 0,-4 1 0 16,-2 0 0-16,-3-2 128 0,-4 2-128 0,-3 0 0 0,-2 1 0 16,-3 2 0-16,-7-1 0 0,-11 0 0 0,0 0 0 15,7 0 0-15,-7 0 0 0,0 0 0 0,0 0 0 16,-5-3 0-16,-8 3 0 0,-3 4 0 0,0-1 0 16,-4-3 0-16,-1 3 128 0,0-1-128 0,-3 0 0 15,-2-2 0-15,-2 0 0 0,-3-1 0 0,-7 0 0 16,-7 0 0-16,1 0 0 0,2 1 0 0,-3 0 0 15,-5 3 0-15,1 0 0 0,3 1 0 0,-3-3 0 16,0-4 0-16,-3 5 0 0,-1 1 0 0,0 1 0 16,0 4 0-16,0-5 0 0,2-2 0 0,3 4 0 15,-3-3 0-15,-3 0 0 0,-4-2 0 0,1 1 0 0,2 1 0 16,0 2 0-16,1 0 0 0,1-1 0 16,0 0 0-16,3-2 0 0,-3 0 0 0,4 0 0 0,4 1 0 15,6-2 0-15,2-1 0 0,8 2 0 0,3 1 0 0,5 1 0 16,6-3 0-16,4 1 0 0,0 0 128 0,11-1-128 15,0 0 0-15,0 0 0 0,0 0 0 0,0 0 0 16,0 0 0-16,14-1 0 0,7 1 0 0,6-3 0 16,6-1 0-16,11 0 192 0,10 1-192 0,4 1 192 15,4 0-192-15,7-5 0 0,2-5 0 0,5 6 128 16,2 2-128-16,2 1 0 0,-2-2 0 0,3-3 0 16,-1-1 0-16,1 1 0 0,-2 3 0 0,-3-2 0 15,-5-3 128-15,0 2-128 0,-2 0 128 0,1 2-128 16,2 3 192-16,-5 0-64 0,-4 2 0 0,-5 0 0 0,-3 1-128 15,-2 0 160-15,-2-1-160 0,0 3 160 0,-6 1-160 16,-4 1 0-16,-2 2 0 0,-6-1 0 0,-5-2 0 16,-6 0 0-16,-3 2 0 0,-4 0 0 0,-5-1 0 0,-2 1 0 15,-8-5 0-15,0 0 0 16,3 10-1056-16,-6-1-240 0,-4-1-48 0,-4 2-16576 16</inkml:trace>
  <inkml:trace contextRef="#ctx0" brushRef="#br1" timeOffset="76743.998">7543 10030 23951 0,'3'-6'2128'0,"2"-1"-1696"0,-2-1-432 0,3-2 0 16,0 2 0-16,0-1 0 0,-2-5-144 0,2 2 144 15,-4 0-240-15,-2 1 64 0,-2-1 16 0,-3-2 0 16,0-4 16-16,-2 1 0 0,-4 1 0 0,-2 2 0 0,-1-4 416 0,-3 3 96 16,-2-1 16-16,0 3 0 0,-6 2 432 0,-1 2 80 15,-1-3 32-15,-4 2 0 0,-3 5-480 0,-4-3-112 16,-2 1-16-16,-4 1 0 0,-2 3-176 16,-2 1-144-16,0 0 192 0,-3 2-192 0,-2 2 192 0,-6 0-64 15,-4 1 0-15,2 3-128 0,2 1 224 0,2 3-64 16,1 2-16-16,-3 1 0 0,2 1-144 0,1 1 192 15,-2 2-192-15,1 1 192 0,0 2-192 0,1 4 0 16,2 6 0-16,-1 0 0 0,-1-2 0 0,-1 2 0 16,2 1 0-16,0 4 0 0,0 2 0 0,4 1 0 15,1-1 0-15,5 3 0 0,3 0 0 0,1 3 128 16,0 2-128-16,3 3 192 0,3 2-16 0,3 1 0 16,4 4 0-16,1 0 0 0,5 2-176 0,-1 3 0 0,2 1 144 15,5 0-144-15,0-2 0 0,5-1 0 0,4-3 0 16,0 0 0-16,2 1 0 0,1 3 0 0,2 1 0 0,4-3 0 15,3-6 0-15,4-3 0 0,4-2 0 0,4-4 0 16,5-2 144-16,8-3 16 0,2-1 0 0,8-2 0 16,4-1-16-16,3-1 0 0,2-3 0 0,5-1 0 15,6-4-144-15,2-3 192 0,4-2-192 0,6-5 192 16,2-4-192-16,3-6 0 0,3-4 0 0,3-5 128 16,7-3-128-16,2-1 0 0,-1-4 0 0,2-5 128 15,1-4-128-15,1-3 0 0,1-7 144 0,-4-2-144 16,-2-1 0-16,1-1 144 0,2-3-144 0,-6-5 0 15,-6-2 240-15,-3-1-64 0,-4-5-16 0,1-2 0 16,1-2 160-16,-5-2 48 0,-8-1 0 0,-4 0 0 0,-8-5 208 16,-5-6 32-16,-3-7 16 0,-7 0 0 15,-4 3-96-15,-7-2-16 0,-9-2 0 0,-5 3 0 0,-6 3-96 16,-6 8-32-16,-6 3 0 0,-7 10 0 0,-7 6 128 16,-6 5 0-16,-7 5 16 0,-6 4 0 0,-3 6-272 15,-11 5-48-15,-6 6-16 0,-8 6 0 16,-6 7-1152-16,-2 5-256 0,0 8-32 0,-3 5-16 15,-3 3-1984-15,6 3-400 0</inkml:trace>
  <inkml:trace contextRef="#ctx0" brushRef="#br1" timeOffset="77622.164">20315 10247 1839 0,'-7'-19'160'0,"0"-1"-160"0,4 0 0 0,-2 1 0 16,3 0 6480-16,-1 2 1264 0,-1 1 256 0,-2-1 64 15,-1 4-6112-15,-1-1-1216 0,-2-3-240 0,-2 3-48 16,-2 1-128-16,0 1-32 0,-2 1 0 0,-4 3 0 16,-2 0 48-16,-3 4 16 0,-4 4 0 0,-4 2 0 15,-5 1-112-15,-1 6-32 0,-2 4 0 0,2 4 0 16,-3 5-208-16,2 3 176 0,2 2-176 0,-2 5 160 15,-1 5-32-15,-4 4 0 0,-1 4 0 0,3 5 0 16,4 8-128-16,3 0 0 0,2 0 0 0,7-1 0 16,7-1 0-16,3 1 0 0,3-5 0 0,6 1 0 15,5-2 0-15,5-3-144 0,4-5 144 0,3-7-208 0,3-3 80 0,2-3 128 16,3-4-208-16,2-4 80 0,2-3 128 16,7-3 256-16,3-1-64 0,3-6-16 0,-2-5 176 0,3-1 32 15,2-3 16-15,4-3 0 0,1-3 0 0,4-5 0 16,3-4 0-16,6-2 0 0,5-2-208 0,-1-6-64 15,-2-5 0-15,-4-5 0 0,-4-5 64 0,-5-3 16 16,-4-2 0-16,-3-4 0 0,-5-1 336 0,-5-2 64 16,-5-1 16-16,-3 0 0 0,-7 4 112 0,-6 3 32 15,-6 1 0-15,-6 4 0 0,-6 4-208 0,-7 5-48 16,-6 3 0-16,-5 3 0 0,-4 0-368 0,-3 3-144 16,-4 2 0-16,-4 2 144 15,-4-4-1168-15,-6 5-256 0,-2 4-32 0,0 3-11872 16,1 5-2368-16</inkml:trace>
  <inkml:trace contextRef="#ctx0" brushRef="#br1" timeOffset="80136.51">7925 9891 17503 0,'-5'-5'1552'0,"-1"-1"-1232"16,0 2-320-16,6 4 0 0,0 0 2704 0,0 0 496 15,0 0 80-15,0 0 32 0,0 0-2688 0,-5 5-624 16,0 3 0-16,1 3 0 0,1 2 0 0,1 6 0 16,-1 3 0-16,2 6 0 0,0 1 128 0,0 8 0 15,1 1 16-15,0 6 0 0,0 4 48 0,1 10 16 16,-1 4 0-16,0 8 0 0,1 4-32 0,-1 2-16 16,0 1 0-16,4 5 0 0,-2 4-160 0,0-4 0 15,0-4 144-15,0-3-144 0,1-6 128 0,-1-1-128 16,-2-4 128-16,-1-5-128 0,0-4 160 0,-2-7-32 15,-1-2-128-15,1-6 192 0,-5-3 192 0,1-4 48 16,1-2 0-16,-2-4 0 0,0-1 32 0,1-3 16 0,1-1 0 16,3-3 0-16,0-6-160 0,1-3-48 0,2-2 0 0,0-8 0 15,0 0-272-15,7 6 0 0,0-2 128 0,5-1-128 16,3-6 0-16,3-1 0 0,4-3-128 0,4 2 128 16,4 2-128-16,6-3 128 0,5-1 0 0,4 2-144 15,3 2 144-15,5-1 0 0,2 1 0 0,5 1 0 16,-1 2 0-16,7 3 0 0,0 0 0 0,8 1 0 15,2-4 0-15,1 0 0 0,0-1 0 0,3 2 0 16,5 1 0-16,1 0 0 0,4-2 0 0,-1 1-128 16,1 1 128-16,3 0 0 0,1-6 0 0,-3 3 0 15,-3-2-208-15,3 2 32 0,3-1 16 0,-3 0 0 16,-1-1 160-16,-5 0 0 0,-2 0 0 0,0-1-128 16,3 2 128-16,-1 0 0 0,-5 0 0 0,2 1-128 0,2 1 128 15,-2-3 0-15,-3 1 0 0,-2 1 0 0,-2 0 0 0,-1 1-160 16,-2 3 160-16,1 2 0 0,0-3-144 0,-3 2 144 15,-2 3 0-15,-3 4-144 0,1-2 144 0,0-1 0 16,1 0 0-16,-2 0 0 0,-2 1 0 0,-1-1 0 16,-4 3 0-16,1-2 0 0,-4-1 0 0,0-5 0 15,-6 1 0-15,3-1 0 0,0-3 0 0,-8-1 0 16,-5-1 0-16,-1-3 128 0,-2-4 0 0,-3 2 0 16,-2 1 0-16,1 2 0 0,2-1-128 0,-2 2 192 15,-3 1-64-15,0 0 0 0,-2-2-128 0,3 1 0 16,-5 2 0-16,0 0 0 0,-2 0 0 0,-2-1 0 15,-3-3 0-15,-1 4 128 0,-4 1-128 0,0-2 0 16,1-3 0-16,-3 3 128 0,0 2-128 0,0 1 0 16,0 2 0-16,0-3 0 0,-1-5 0 0,0 2 0 0,0 1 0 15,0-1 0-15,0 0 0 0,0 1 0 0,2 1-128 16,-2 0 128-16,-1-1 0 0,1 0-160 0,-10 2 160 0,9-2 0 16,2 1 0-16,0 0 0 0,-11 1 0 0,9-2 0 15,0 2 0-15,0 0 0 0,1 0 0 0,-1 0 0 16,-9 0 128-16,6-2-128 0,4-1 0 0,0 0 144 15,0 0-144-15,1 0 0 0,1-1 0 0,0 2 0 16,0 0 0-16,1 1 0 0,-1 0 0 0,1 0 0 16,-1-1 0-16,0 1 0 0,-1 0 0 0,0 0 0 15,-1-2 0-15,0 2 0 0,-1 0 0 0,1 0 0 16,1-1 0-16,-2 1 0 0,0 1 0 0,2-2 0 16,-2-2 0-16,3 0 0 0,1 2 0 0,1 0 128 0,-3 0-128 15,4 0 0-15,1 1 0 0,3-1 128 16,-3 2-128-16,2-1 0 0,4-1 0 0,1 1 0 0,-1 0 0 15,3 0 0-15,0-1 0 0,1-1 0 0,1 2 0 0,1 0 0 16,-2-1 0-16,1-1 0 0,-1-3 144 0,-2 1 0 16,2-2 0-16,1 2 0 0,0 0 0 0,0 0 0 15,1-2 0-15,-1 3 0 0,3 2-144 0,-1-2 0 16,2 0 0-16,1-1 128 0,1 1-128 0,-1 0 0 16,-3-1 0-16,0 2 0 0,0 1 0 0,2 0 0 15,0-1 0-15,3 1 0 0,0 0 0 0,3-1 0 16,2-2 0-16,-1 2 0 0,3 1 0 0,1-2 0 15,-3-1 0-15,2 3 0 0,-3-2 0 0,2 2 0 16,-4 0 0-16,4 0 0 0,-2-1 0 0,1 3 0 16,-3-3 0-16,1 2 0 0,-1 0 0 0,-4 2 0 15,0 0 0-15,-2 2 0 0,0-1 0 0,0 0 0 0,0 0 0 16,-3 0 0-16,2 1 0 0,0-1 0 0,0-1 0 16,0 0 128-16,0 1-128 0,-2 0 0 0,-3 1 0 15,0-2 0-15,-4 0 0 0,-3-2 0 0,-1-2 0 0,-3 1 0 16,0-1 128-16,-3 1-128 0,0-4 128 0,0 1-128 15,-3-3 144-15,1 0-144 0,-2 1 160 0,0-3-160 16,2 1 208-16,0-1-48 0,-2 2-16 0,1-2 0 16,0-2-144-16,-2 0 192 0,4-3-192 0,-2-3 192 15,-1-3 0-15,2-2 16 0,0-5 0 0,1-2 0 16,1 0-16-16,1-2-16 0,-1-2 0 0,1-3 0 16,1-6-176-16,-2-5 0 0,0-6 0 0,-1-4 128 15,-1-2-128-15,2-2 0 0,-3-1 0 0,2 1-176 16,-6 1 176-16,3-1-128 0,2-3 128 0,-2 4-128 0,1 7 128 0,-2 3 0 15,1 6 0-15,0 0 0 0,-2-3 0 0,1 5 176 16,2 4-176-16,-5 4 192 0,0-1-192 0,-1 6 0 16,-2 1 0-16,1 5 0 0,2 4 0 0,-2 2 0 15,-3 2 128-15,1 0-128 0,0 2 0 0,-2 4 0 16,3 1 0-16,-2 1 0 0,-4-2 0 0,2 1-144 16,-1 2 144-16,0 2 0 0,-5 0-176 0,1 1 176 15,0 0-160-15,-3 1 160 0,-4 1-128 0,-3 2 128 16,0 0 0-16,-2 4-144 0,-7 0 144 0,-3 1 0 15,-4 1 0-15,-5 2-128 0,-7 2 128 0,-5-1-208 16,-1 1 80-16,-1 0 128 0,-2-1-288 0,-3-1 64 16,-5-1 16-16,-4 2 0 0,-6 0 16 0,-2-2 0 15,-3-3 0-15,-2 0 0 0,-9 4 192 0,-1-1-176 16,-7-1 176-16,-2 2-160 0,-4-4 160 0,-4 2 0 16,-4-1-144-16,-5 1 144 0,-3 1 0 0,-1-1 0 0,1 1 0 0,-5-2 0 15,-4-4-176-15,1-2 176 0,-3-4-128 0,0 3 128 16,-5 2 0-16,4 1 0 0,4 0 0 0,1-1 0 15,-3-5 0-15,1 4 176 0,-6 1-16 0,3 6 0 16,1 3-160-16,-4-2 160 0,-6-1-160 0,1-1 160 16,-2 1-160-16,-1 0 160 0,-1 0-160 0,-3-1 160 15,0 2-32-15,0 0-128 0,4 0 192 0,-1 0-64 16,-1-2-128-16,5 0 128 0,7-1-128 0,4 1 128 16,6 2 96-16,3-1 16 0,5-4 0 0,12 5 0 15,5-1 48-15,12 1 16 0,5-2 0 0,9 0 0 0,0-2-176 16,10-1-128-16,8 3 192 0,8 0-192 15,5-1 0-15,6 1 0 0,6-3 0 0,7 1 0 16,7 0-1760-16,4-1-304 0,4-2-64 16</inkml:trace>
  <inkml:trace contextRef="#ctx0" brushRef="#br1" timeOffset="81497.869">20401 9793 34095 0,'-16'-15'1504'0,"8"6"320"0,5 5-1456 0,3 4-368 0,0 0 0 0,0 0 0 32,-8-2-336-32,8 2-144 0,-5 6-32 0,-1 2 0 0,3 0 384 0,2 5 128 0,3 1 0 0,0 5-144 15,1 3 144-15,0 5 192 0,2 4-32 0,-1 7-16 16,1 3-144-16,-4 6 192 0,0 3-192 0,1 5 192 16,0 2 0-16,-2 5 16 0,-1 5 0 0,-2 0 0 15,0 4-208-15,-4-3 176 0,1-2-176 0,0 2 160 16,2-3-160-16,0-1 0 0,2-5 0 0,0-5 128 0,-2-6-128 15,2-1 128-15,4-7-128 0,-2-2 128 0,-2-6 64 16,1-3 0-16,0-3 0 0,-1-3 0 0,-1-6 144 0,3 0 48 16,1-3 0-16,0-3 0 0,-2-5-16 0,1-6 0 15,0 0 0-15,4 5 0 0,-4-5-128 0,9 3-32 16,0-5 0-16,3-4 0 0,3-5-208 0,3-3 0 16,3-1 0-16,3 0 0 0,4-1 0 0,1 1-192 15,3 2 192-15,1 3-208 0,0 1 64 0,0 2 16 16,-2 3 0-16,1 2 0 0,1 1 128 0,2 2 0 15,-2 1 0-15,1 2 0 0,-1 3 0 0,-1 1 0 16,-2-2 160-16,-2 3-160 0,-5 0 224 0,-2 1-48 16,-2 0-16-16,-4 2 0 0,-4 0-160 0,-1 0 128 15,-2-1-128-15,-1 0 128 0,-1-2 0 0,-1 2-128 16,0 7 192-16,2-2-64 0,-1-2-128 0,1 1 160 16,-4-2-160-16,2-1 160 0,0-4-160 0,1 0 0 15,-1-1 0-15,2-1 0 0,-7-6 0 0,0 0 0 0,0 0 0 0,0 0 128 16,6 3 0-16,-6-3 0 0,7-6 0 0,-2-3 0 15,-1-1-128-15,-1-1 0 0,0 0 0 0,2-7 0 16,-2-9 128-16,1 1-128 0,3-1 128 0,-4-1-128 16,0-4 0-16,1-2 128 0,3-4-128 0,-4-1 0 15,0-4 160-15,2-8-160 0,-1-6 192 0,-1-2-192 16,-1 3 176-16,2-2-176 0,-2 5 160 0,3-1-160 16,2 2 176-16,-1-1-176 0,-4 3 192 0,3 2-192 15,5 6 320-15,-3 4-64 0,-1 2 0 0,0 3 0 16,0 3-112-16,2 2-16 0,1 0-128 0,-2 1 192 15,-5 1-192-15,3 1 0 0,5 1 0 0,-4-1 0 0,-5 2-240 16,-1 0 64-16,0 3 16 0,2 2 0 0,-1 3 32 16,0 3 0-16,-3 1 0 0,0-1 0 0,1 1 128 0,1 3 0 15,0 8-144-15,0 0 144 0,0 0 0 0,0 0 0 16,-5-6-144-16,5 6 144 0,-6-2 0 0,-4 1 0 16,0 2 0-16,1 1 0 0,0-1 0 0,2 1 0 15,-6 1 0-15,2 1 0 0,-1 0 0 0,1 1 0 16,1-1 0-16,-1-2 144 0,-1 0-144 0,-2-1 192 15,2-1-192-15,-2 0 192 0,-3-2-64 0,0 2-128 16,-2 0 192-16,-3-1-64 0,0 0 16 0,-8 1 0 16,-3 0 0-16,-5 2 0 0,-1 2 112 0,-3-3 32 15,-3-4 0-15,-1 2 0 0,-1 1 96 0,-1-1 0 16,0-1 16-16,0 1 0 0,0 2-192 0,2-1-32 16,0-1-16-16,3 0 0 0,2-1-160 0,4-2 160 0,4 0-160 15,2 0 160-15,3-2-160 0,3 3 0 16,3-1-160-16,4 0 160 15,1-3-1232-15,3 1-160 0,4-2-16 0,4 2-17472 0</inkml:trace>
  <inkml:trace contextRef="#ctx0" brushRef="#br1" timeOffset="83826.73">16801 11340 13823 0,'0'0'1216'0,"0"0"-960"0,0 0-256 0,-9-1 0 16,-2 2 592-16,1-1 80 0,0-2 16 0,0 2 0 15,-1 3 400-15,-3 2 64 0,-1 0 32 0,1-1 0 16,2 0-160-16,0-1-48 0,1 1 0 0,0 1 0 15,2 0-112-15,2 0-32 0,-1-3 0 0,8-2 0 16,-7 9-160-16,7-9-32 0,0 0-16 0,0 0 0 16,0 0-16-16,10 6 0 0,1-1 0 0,9-5 0 0,3-4 32 0,7 0 16 15,4-3 0-15,5 1 0 0,2-1-352 16,3-2-80-16,0-2-16 0,0 2 0 0,-1 1-208 0,-1-2 144 16,2-2-144-16,-1 2 128 0,-1 3-128 0,-3 3 0 15,1 1 144-15,-6 2-144 0,-4-1 160 0,-5 2-32 16,-7 2-128-16,-3 0 192 0,-4 0-192 0,-11-2 0 15,0 0 0-15,0 0 0 0,-3 10 224 0,-6-1 0 16,-6-1 0-16,-9 0 0 0,-4-2 160 0,-6 2 48 16,-4 2 0-16,-3 1 0 0,-2-3-256 0,2-1-48 15,-1-3-128-15,1 0 192 0,2 0 80 0,-4-1 16 16,1-5 0-16,3 4 0 0,-2 2-64 0,5 2-16 16,-1-2 0-16,5 1 0 0,4-1-208 0,4 1 0 15,5 1 0-15,3-1 0 0,3-3 0 0,6-1 128 0,7-1-128 16,0 0 0-16,0 0 128 0,0 0-128 15,11-3 176-15,3-2-176 0,6 0 288 0,6-2-48 0,7-1-16 0,8 3 0 16,4-2-224-16,2 2 128 0,2 1-128 16,-1 1 0-16,-1-1 128 0,2-2-128 0,-1 0 0 0,-2 1 144 15,-3-1-144-15,-1 1 0 0,-5 1 0 16,-3 1 0-16,-3 1 0 0,-8 1 0 0,-7 0 0 16,-6 1 0-16,-10 0 0 0,0 0 0 0,0 0 0 0,-9 5 0 15,-7-3 0-15,-7-1 0 0,-6 6 128 0,-9 0-128 16,-5 0 0-16,-1 2 0 0,1 2 0 0,-3-1 0 15,-3 1 0-15,-2-2 0 0,-1 1 128 0,3-1-128 16,-2 0 0-16,5 0 128 0,3 0-128 0,4-2 128 16,3-1-128-16,7-2 128 0,3-2-128 0,8 2 128 15,3-2-128-15,8-2 192 0,7 0-192 0,0 0 192 16,0 0-32-16,0 0 0 0,15-6 0 0,5 3 0 16,6-1 16-16,6-1 0 0,5 1 0 0,5-3 0 0,8-3-176 15,3 3 0-15,2 1 144 0,1 3-144 0,-3-3 0 0,1 0 0 16,-1-2 0-16,-1 5 128 0,0 2-128 0,-8 1 0 15,-6 0 0-15,-7 0 0 0,-8 0 0 0,-5 1 0 16,-9 1 0-16,-9-2 0 0,0 0 0 0,0 0 0 16,-11 7 0-16,-7-1-128 0,-6 2 128 0,-7-2-128 15,-6-1 128-15,-5 1-128 0,-4 4 128 0,-2-1 0 16,0-1 0-16,0-3 0 0,-3 1 0 0,-1-1 0 16,-2 2 0-16,2 0 0 0,1-3 0 0,0 0 0 15,4 0 0-15,3 1 0 0,4 2 0 0,6-3 0 16,2-1 0-16,4 0 0 0,6 0 0 0,5 0 0 15,7-2 0-15,10-1 0 0,0 0 0 0,0 0 0 16,8-1 0-16,6-2 128 0,5-1-128 0,6-3 176 0,5-1-176 16,4 2 192-16,7-1-192 0,5 0 0 0,5-1 0 0,7 0 128 15,1 1-128-15,0 1 0 0,-4 0 0 0,-1 1 0 16,-2-1 0-16,-4 1 0 0,-2 0 0 0,-10 3 0 16,-8 0 0-16,-6 0 0 0,-6 0 0 0,-4 0 0 15,-12 2 0-15,0 0 0 0,0 0 0 0,0 0 0 16,-11 3 0-16,-8 0 0 0,-9 1 0 0,-4 1 0 15,-3 0 0-15,-1 1 0 0,-2-1 0 0,-1 1 0 16,-5-1 0-16,-1 0 0 0,-2-1 0 0,3 0 0 16,1 0 0-16,3 1 0 0,1 0 0 0,4 0 0 15,2 0 0-15,4-1 0 0,4 0 0 0,4 1 0 16,4-5 0-16,2 2 0 0,4 1 0 0,11-3 0 16,0 0 0-16,0 0 0 0,0 0 0 0,10 0 0 0,7-1 0 0,9 0 0 15,6-2 144-15,7-2-144 0,7-1 128 0,9-1-128 16,6 4 128-16,2-2-128 0,-1 0 0 0,-1-1 128 15,1 1-128-15,-4 1 0 0,-3 0 0 0,-2 1 0 16,-2 0 0-16,-11 0 0 0,-7 1 0 0,-9 2 0 16,-7-3 0-16,-6 2 128 0,-11 1-128 0,0 0 0 15,0 0 0-15,0 0 0 0,-12-1 0 0,-8 1 144 16,-10 2-144-16,-3-2 0 0,-3 0 0 0,-4 0 0 16,-1 3 0-16,-10-1 0 0,-11 0 0 0,7-1 0 15,9 0 0-15,0-1 0 0,-2 1 0 0,3 2 0 16,1-1 0-16,2 1 0 0,2-1 0 0,4 0 0 15,4 0 0-15,2 0 0 0,5 1-256 0,3-1-48 0,4-2-16 16,3 3 0 0,1-1-1056-16,4 0-224 0,10-2-32 0,0 0-16 15,0 0-2288-15,0 0-464 0</inkml:trace>
  <inkml:trace contextRef="#ctx0" brushRef="#br1" timeOffset="85028.982">21352 11248 18831 0,'0'0'832'0,"0"0"176"0,0 0-816 0,-9-3-192 0,0 2 0 0,0 0 0 16,9 1 608-16,0 0 80 0,0 0 16 16,0 0 0-16,0 0 256 0,0 0 64 0,0 0 16 0,18 2 0 15,6 0-208-15,6-2-32 0,2-3-16 0,3 1 0 16,1 3-352-16,2 0-80 0,-1 0-16 0,3 1 0 15,1-2-112-15,2 1-32 0,0 2 0 0,0-2 0 16,2-2 64-16,-3 1 0 0,-5 0 0 0,-3 0 0 16,-4-1 64-16,-3 1 32 0,-7-1 0 0,-2 3 0 15,-3 1-96-15,-2-1-32 0,-5-4 0 0,-8 2 0 16,0 0-80-16,0 0-16 0,4 8 0 0,-4-8 0 16,-10 1 288-16,-2 2 48 0,-5 1 16 0,-4 1 0 0,-3-3-176 15,-6 1-48-15,-4-3 0 0,-2 3 0 0,-3 2-64 16,0 1-32-16,-3-2 0 0,4 2 0 0,-1 0 64 0,3 2 16 15,3 1 0-15,0-5 0 0,4-4-32 0,-1 2 0 16,2 2 0-16,3-1 0 0,3 0-80 0,5-2-128 16,2-1 176-16,4 3-176 0,11-3 192 0,0 0-192 15,0 0 192-15,0 0-192 0,11 0 384 0,4 0-16 16,5-1-16-16,6-2 0 0,3 0-112 0,4 0-32 16,2 1 0-16,4 0 0 0,2-4-208 0,7 1 144 15,3 1-144-15,0 2 128 0,0 1-128 0,-5 1 0 16,-6-1 0-16,-3 0 0 0,-4-3 0 0,-6 3 0 15,-4 1 0-15,-4 0 0 0,-8-1 0 0,-11 1 0 16,0 0 0-16,0 0 0 0,0 0 176 0,-8 3-48 16,-4 1-128-16,-5 0 192 0,-5 0 0 0,-7 1 0 0,-1 1 0 15,-4-2 0-15,-6-2-192 0,-2 1 0 0,-2 4 128 0,3-5-128 16,4 0 144-16,5 0-16 0,3 0 0 0,5 0 0 16,4 0 0-16,1-1 0 0,5-2 0 0,3 0 0 15,2 0-128-15,9 1 0 0,0 0 144 0,0 0-144 31,0 0-608-31,0 0-192 0,0 0-32 0,10-1-16 16,3-2-2224-16,4 2-432 0</inkml:trace>
  <inkml:trace contextRef="#ctx0" brushRef="#br1" timeOffset="86558.215">4592 13042 6447 0,'-2'-18'576'0,"1"10"-576"0,-1 2 0 0,2 0 0 16,0 6 1920-16,2-10 256 0,-4 1 64 0,4-1 16 15,0 1-784-15,-2-1-176 0,-1 1-16 0,-2 1-16 0,1 2-48 16,2 6-16-16,0 0 0 0,0 0 0 0,-5-10-352 0,0 4-64 15,5 6-16-15,0 0 0 0,0 0-128 0,-8 0-16 16,-1 0-16-16,1 6 0 0,-1 5-160 0,2 1-48 16,-7 1 0-16,3 2 0 0,4 0-160 0,-3 1-48 15,1 2 0-15,0 0 0 0,-1-4-16 0,1 1-16 16,0 2 0-16,0 0 0 0,-1 3 32 0,2-2 16 16,-1 1 0-16,-1 1 0 0,-2 2 16 0,2 0 0 15,-3 2 0-15,3-2 0 0,-2 0-32 0,1 0-16 16,-1 1 0-16,-1 3 0 0,-1 4 0 0,2 2 0 15,2 0 0-15,0 1 0 0,3-2-32 0,-1 2 0 16,2-1 0-16,4 0 0 0,2-2 112 0,1 1 0 16,1-2 16-16,1 1 0 0,1 1-80 0,-1 2-32 15,1-1 0-15,1 0 0 0,1 1-32 0,1 0-128 0,-1-1 192 16,2 1-64-16,0 1-128 0,1-2 192 16,-2-3-192-16,3 2 192 0,1 1-192 0,0-3 0 0,1-2 144 0,-2 0-144 15,-1-3 0-15,1-1 144 0,1 0-144 0,0-3 0 16,-1-3 176-16,2-1-176 0,3-2 160 0,0-1-160 15,-3-1 144-15,1 0-144 0,7-1 128 0,0 0-128 16,2 0 128-16,1-1-128 0,-1-2 0 0,1 0 128 16,-1-1-272-16,1 0-64 0,-4 0-16 0,0-3 0 31,2 0-2240-31,-3 1-448 0,-3-2-96 0</inkml:trace>
  <inkml:trace contextRef="#ctx0" brushRef="#br1" timeOffset="88020.363">5322 13015 18431 0,'-7'-6'816'0,"1"2"160"0,1 1-784 0,5 3-192 0,-6-5 0 0,6 5 0 16,-4-5 304-16,4 5 16 0,-4-6 0 0,4 6 0 15,0 0-176-15,0 0-16 0,-3-5-128 0,3 5 192 16,0 0 256-16,0 0 64 0,0 0 0 0,0 0 0 15,0 0 80-15,0 0 32 0,0 0 0 0,0 0 0 16,0 0-96-16,0 0-16 0,6 8 0 0,2-1 0 0,3 1-64 0,1 3-32 16,3 1 0-16,-2 1 0 0,-3-2-144 0,4 2-16 15,3 2-16-15,0 2 0 0,3 0-96 16,-2 3-16-16,0 2 0 0,0 0 0 0,-2-1 16 0,0 0 0 16,-1 2 0-16,1 0 0 0,-1 0 144 0,-1 0 32 15,0 0 0-15,-2 2 0 0,-1 0 32 0,-1 3 16 16,-1 5 0-16,-2-2 0 0,1-3-128 0,-4 0-32 15,2 2 0-15,-1-1 0 0,-3-5 16 0,2 0 0 16,-1 0 0-16,-1 2 0 0,1 1 16 0,0-1 0 16,-2 1 0-16,-1-1 0 0,-1 0-16 0,1-1 0 15,-1-2 0-15,-3 3 0 0,2 0-80 0,-1-1-16 16,-1-4 0-16,2 1 0 0,-3 1 16 0,-1-1 0 16,1-1 0-16,-3 1 0 0,1-5 48 0,1 0 16 0,-2-2 0 15,-1 0 0-15,2-2 48 0,-4 0 0 0,0 0 0 0,-3 3 0 16,2-4-16-16,-3 1 0 0,1 0 0 0,-1 1 0 15,2 2-240-15,-1-1 176 0,-2 1-176 16,1 0 160-16,0 3-160 0,0-4 0 0,2-3 144 0,4 0-144 16,2 4 0-16,-1-1 0 0,-2 1 0 0,3-3 128 15,2-2-128-15,1 0 0 0,-1 1 0 0,3-1 0 16,-2-3 0-16,0-1 0 0,4-7 0 0,-4 6 0 16,1 0 0-16,3-6 144 0,0 0-144 0,0 0 0 15,-6 7 128-15,6-7-128 0,0 0 0 0,0 0 0 16,0 0 0-16,0 0 0 0,0 0 0 0,0 0 0 15,0 0 0-15,0 0 0 0,0 0 0 0,0 0 0 16,11 3 0-16,0-3 0 0,-3-4 0 0,-8 4 0 16,0 0 0-16,9-8 0 0,0 1 0 0,2-2 0 0,3-2 0 15,-2 1 0-15,-1 1 0 0,0-1 0 0,0-3 0 0,2 0 0 16,-2 0 0-16,2-1 0 0,0 0 0 0,1-1 0 16,0-2 0-16,0 0 0 0,-1-2 0 0,-1 0 0 15,1-1 0-15,-2 1 0 0,1-2 0 0,-4 0 0 16,0 1 0-16,1-2 0 0,-1-2 0 0,-1-2 0 15,0 2 128-15,0-1-128 0,-1-1 0 0,-3-3 0 16,1 0 0-16,-1 2 0 0,-1-1 128 0,2 0-128 16,-3 2 0-16,-1 0 0 0,0 0 0 0,0 0 0 15,0 3 0-15,0 0 0 0,-1-1 128 0,-1 2-128 16,0 1 0-16,-1-1 0 0,0-2 0 0,-1 2 0 16,2-5 0-16,-2 3 0 0,-1 0 0 0,2 0 0 15,0 1 0-15,-3-1 0 0,0-5 0 0,-1 1 0 16,0 3 0-16,2 0 0 0,-4 1 0 0,3 1 0 0,-2-2 0 15,0 2 0-15,-2-1 0 0,1-1 0 0,0 1 0 0,-2 2 0 16,0 0-128-16,0 1 128 0,-4 0 0 0,3 2-144 16,1 4 144-16,0-1 0 0,-1 3-144 0,0-1 144 15,-2-2 0-15,2 2 0 0,2 2 0 0,-1 0 0 16,1 0-144-16,1 1 144 0,-4 0 0 0,1 2 0 16,-3 0-128-16,3 1 128 0,1 1 0 0,2 0 0 15,2 1 0-15,-2 0-128 0,0 1 128 0,1-2 0 16,4 3 0-16,-3-1 0 0,7 5 0 0,0 0 0 15,0 0 0-15,-6-3-128 0,0 0 128 0,6 3 0 16,0 0 0-16,0 0-192 0,0 0 192 0,0 0-160 16,0 0 160-16,0 0-192 0,4 9 192 0,1 1-192 0,1-2 192 0,1 2-128 15,4 3 128-15,-2 4-128 0,2 1 128 0,6 2-128 16,4 1 128-16,-1 4-128 0,-3 6 128 0,4 4 0 16,4 1 0-16,-1 3 0 0,2 2 0 0,0 1-160 15,-2 2 160-15,0 1 0 0,0 4 0 0,-2 0 0 16,-5-1 0-16,2 0 0 0,-3 1 0 0,0-5 0 15,-3-3 0-15,-1-2 0 0,-2 2 0 0,0-3 0 16,1-1 0-16,-3 1 0 0,-2-3 160 0,-1 2-160 16,-2-3 160-16,-2 1-160 0,-3 0 192 0,-4-1-48 15,-3-2-16-15,1-1 0 0,-6 0 64 0,0 0 0 16,-2-4 0-16,-2 2 0 0,-3-1 0 0,-1 4 0 16,-2-1 0-16,0 0 0 0,1-4-192 0,0-1 0 15,-1-6 0-15,2-1 0 16,4-2-1296-16,0-5-304 0,6-3-48 0,-1-3-9104 0,0-1-1840 0</inkml:trace>
  <inkml:trace contextRef="#ctx0" brushRef="#br1" timeOffset="88906.437">4512 12836 12831 0,'0'0'576'0,"0"0"112"0,-5-9-560 0,3 2-128 0,2 7 0 0,1-9 0 16,-1 1 832-16,0 8 128 0,-3-7 16 0,2 3 16 16,1 4-368-16,0 0-80 0,0-7-16 0,0 7 0 15,0 0 16-15,0 0 0 0,0 0 0 0,0 0 0 16,0 0 64-16,0 0 16 0,-4-5 0 0,4 5 0 16,0 0-128-16,0 0-32 0,-8 2 0 0,-1 4 0 15,3 1-16-15,1 3-16 0,-6 1 0 0,3 4 0 16,3 1 80-16,-1 1 32 0,-4 2 0 0,0 2 0 15,0 0-128-15,-3 4-32 0,0 4 0 0,0 1 0 16,0-2-112-16,2 1-16 0,-4-4-16 0,1 4 0 16,2 3-48-16,0 0-16 0,-1-2 0 0,2 1 0 15,-3 0-32-15,3 0 0 0,0-1 0 0,3 3 0 0,-2 4-16 16,2 1-128-16,-1-1 192 0,4 0-64 0,0 2 48 16,2 0 0-16,1 1 0 0,1-2 0 0,2 1 16 0,0-2 0 15,0 1 0-15,2 2 0 0,4 7-64 0,-1-3-128 16,1 0 192-16,1-5-64 0,-1-1-128 0,1-2 0 15,0-2 0-15,1-1 128 0,-2-2 0 0,2 0-128 16,-1-3 192-16,1 1-64 0,-2 0 48 0,2 0 0 16,0-1 0-16,1-1 0 0,0-1 0 0,0 0 0 15,1-5 0-15,-1 2 0 0,2-2-32 0,0 0 0 16,1-3 0-16,-2 0 0 0,3-1-16 0,-1 0-128 16,-2-3 192-16,2-1-64 0,-6 1-128 0,4-2 160 15,1-2-160-15,2-2 160 0,-6-1-32 0,1 0 0 16,4-1 0-16,-4 0 0 0,0-1-128 0,-9-5 160 0,0 0-160 15,7 5 160-15,-7-5-32 0,0 0-128 0,0 0 192 16,0 0-64-16,0 0 16 0,0 0 0 0,0 0 0 16,0 0 0-16,0 0 48 0,0 0 16 0,0 0 0 0,0 0 0 15,-4-11-64-15,0 2-16 0,-7-1 0 0,3 1 0 16,3 1-128-16,-1 0 0 0,-5-2 144 0,0-1-144 16,1-1 0-16,-4 0 0 0,0-2 0 0,-3-1 0 15,0-2-160-15,-3-1-48 0,2-1-16 0,1 1 0 31,-2 2-368-31,2 1-80 0,3-1-16 0,2 2-10272 0,2-2-2064 0</inkml:trace>
  <inkml:trace contextRef="#ctx0" brushRef="#br1" timeOffset="89658.172">5235 12795 9215 0,'-11'-7'400'0,"4"1"96"0,-1 2-496 0,0 0 0 0,1 0 0 0,0 1 0 16,3 1 816-16,-3 2 64 0,7 0 16 0,-8-2 0 16,1-1-192-16,-1 1-16 0,0 1-16 0,3-1 0 15,5 2-32-15,0 0-16 0,-5-1 0 0,5 1 0 16,0 0 48-16,0 0 16 0,0 0 0 0,0 0 0 16,0 0-144-16,0 0-32 0,0 0 0 0,0 0 0 0,9 6 112 0,1 0 16 15,3-2 0-15,-2 3 0 0,0 1-64 0,1 3-16 16,1 0 0-16,3 3 0 0,0 1-48 0,4 3 0 15,1 1 0-15,0 5 0 0,-1 1-64 0,0 3-32 16,-1 5 0-16,1 4 0 0,4 0-176 0,1 2-48 16,-1-2 0-16,-4 2 0 0,0 0-192 0,4-1 128 15,-7-2-128-15,2-1 0 0,0-1 176 0,-2 1-176 16,0 1 192-16,-3-5-192 0,-1 0 384 0,-1-2-48 16,-1 1 0-16,-3-2 0 0,1 2 80 0,-2 1 16 15,0-1 0-15,-3 1 0 0,0-2-48 0,-1 1-16 16,-3 0 0-16,0 4 0 0,0-1-96 0,-2 3-16 15,-1 1 0-15,-2-1 0 0,2-3 0 0,-3 0-16 0,2 0 0 16,1 0 0-16,-4-3 64 0,0-1 16 0,0-1 0 16,0 0 0-16,4 1-64 0,-4-1-16 0,2-2 0 0,-1 0 0 15,-3-2-32-15,3-1 0 0,-3 0 0 0,2-5 0 16,-2-5 112-16,0 1 32 0,0 2 0 0,-1-4 0 16,1-2 32-16,-3 1 0 0,2 1 0 0,3 0 0 15,-3-5-192-15,1 1-48 0,-1-3 0 0,2 0 0 16,2-1-144-16,1 2 0 0,5-6 0 0,-6 4 128 15,6-4-128-15,0 0 0 0,0 0 0 0,0 0 128 16,0 0-128-16,0 0-176 0,0 0 48 0,0 0 0 16,0 0-1056-1,0 0-208-15,0 0-32 0,10-3-10112 0,1-1-2032 0</inkml:trace>
  <inkml:trace contextRef="#ctx0" brushRef="#br1" timeOffset="93434.226">22832 11151 10127 0,'0'0'896'0,"0"0"-704"16,0 0-192-16,0 0 0 0,-7 1 688 0,-1 0 96 16,0 0 32-16,-1 0 0 0,2-2-304 0,-1 1-64 15,-1 0-16-15,1 1 0 0,8-1 224 0,-6 2 48 16,6-2 16-16,0 0 0 0,-8 3 0 0,8-3 0 15,0 0 0-15,0 0 0 0,0 0-192 0,0 0-32 16,6 5-16-16,1 2 0 0,2-3-96 0,5-1 0 16,6 0-16-16,6-1 0 0,0-1 112 0,4 1 32 15,2 0 0-15,4-1 0 0,1-1-16 0,8 2 0 16,5-1 0-16,2-4 0 0,-2-3-96 0,2 3-16 16,-2 1 0-16,1 0 0 0,0-3-16 0,-1-1-16 0,2 1 0 15,-1-2 0-15,1 1-16 0,1 0 0 0,-3 2 0 16,-4 0 0-16,-3 2-96 0,-3 0-32 0,1 2 0 0,0-2 0 15,-3-2-208-15,2 3 176 0,-4 2-176 0,1 2 160 16,-2 0-160-16,-2-1 0 0,0-2 0 0,-4 1 0 16,-1 4 0-16,-5 0 0 0,-1 0 0 0,-1 0 128 15,-2 1-128-15,-4-1 0 0,-2 1 0 0,-1-1-176 16,-4-3 176-16,-8-2 0 0,0 0 0 0,0 0 0 16,0 0 0-16,0 0-128 0,0 0 128 0,-12 0-128 15,-2 0 0-15,-4 0 0 0,-4 0 0 0,-3 0 0 16,-3-2 128-16,-1 0 0 0,-6 0 0 0,4-3 0 15,-5 0 0-15,1 0 0 0,-3 2 0 0,-1-1 0 16,0-2 0-16,0 2 0 0,-3-2 0 0,-3 3 0 0,-3 3 0 16,-3-2 0-16,-5-4 0 0,0 3 0 0,0 1 0 15,2 2 0-15,1 0 0 0,1 0 0 0,-3-5 0 0,0 4 0 16,-2 3 0-16,0 2 0 0,1-4 0 0,5 1 0 16,5 0 0-16,5 0 0 0,4 1 0 15,4-2 0-15,3-2 0 0,5 0 0 0,3-1 0 0,3-1 0 16,4 3 0-16,3-2 128 0,1-2-128 0,4 1 144 15,7 4-144-15,0 0 160 0,0 0-32 0,8-8 0 16,3 1 0-16,5 1 0 0,6 2-128 0,2-1 0 16,3 1 0-16,6 1 0 0,2 0 0 0,4 2 0 15,3-1 0-15,7 2 0 0,7 0 0 0,4 2 0 16,0 2 0-16,2-1 0 0,0 0 0 0,4 1 0 16,5-2 0-16,-1 0 128 0,-1 2-128 0,-4 0 0 15,-5-1 0-15,-2-2 0 0,-5 2 160 0,0 2-160 0,-3-2 192 16,-4 0-192-16,-5 0 256 0,-5 0-64 0,-3 2-16 0,-3 0 0 15,-2-3-176-15,-7 1 0 0,-3-1 144 0,-2 3-144 16,-5-1-192-16,-5 3-128 0,-6-7 0 0,0 0-16 16</inkml:trace>
  <inkml:trace contextRef="#ctx0" brushRef="#br1" timeOffset="95556.117">5979 14399 11231 0,'0'0'496'0,"0"0"96"0,0 0-464 0,0 0-128 15,0 0 0-15,0 0 0 0,-7 5 400 0,7-5 64 0,0 0 16 0,0 0 0 16,-7 2-160-16,7-2-48 0,0 0 0 0,0 0 0 16,-8-1 240-16,8 1 64 0,0 0 0 0,-8-1 0 15,8 1 320-15,0 0 64 0,0 0 0 0,0 0 16 16,0 0-160-16,-7 0-48 0,7 0 0 0,0 0 0 16,0 0-272-16,0 0-64 0,0 0-16 0,0 0 0 15,0 0 64-15,0 0 16 0,0 0 0 0,0 0 0 16,0 0 128-16,13-3 16 0,0 1 16 0,6 0 0 15,0-2-272-15,6-1-48 0,0 3-16 0,2-2 0 16,3-4-128-16,2 1-16 0,3 2-16 0,-3-2 0 16,-2-1-160-16,5 2 0 0,5-2 144 0,1 4-144 15,-2-2 128-15,1 0-128 0,-3-1 160 0,-1 2-160 16,-1 0 256-16,0 2-32 0,0 1-16 0,-1-3 0 16,1 0-16-16,-2 0-16 0,1 1 0 0,-2 1 0 0,-3-1-48 0,-2 0-128 15,0-4 192-15,-4 4-64 0,-2 3-128 0,-4-1 128 16,-1-3-128-16,-2 4 128 0,-1 1-128 0,-1 1 160 15,-1-2-160-15,-3 0 160 0,-8 1-160 0,8-3 0 16,-8 3 144-16,0 0-144 0,0 0 128 0,0 0-128 16,0 0 128-16,0 0-128 0,6-4 160 0,-6 4-32 15,0 0-128-15,0 0 192 0,0 0-48 0,0 0-16 16,0 0 0-16,0 0 0 0,0 0-128 0,-10 1 0 16,0 4 0-16,-2-4 0 0,0 1 0 0,-2-1 0 15,-3-1 0-15,1 1 0 0,-1 2 0 0,0-1 160 16,-3-1-32-16,-3 1-128 0,-1 0 0 0,-2 3 0 15,2-2 0-15,-2 0 0 0,-2 2 0 0,-1-1 0 0,-3 4 0 16,0-1 0-16,0-1 0 0,-1-2 0 0,1 2 0 16,-3 0 0-16,-3 1 0 0,2 1 0 0,-2-2 0 15,-1-1 0-15,-3-2 0 0,2 1 0 0,0 1 0 0,3-2 0 16,0-1 0-16,2 2 0 0,2-1 0 0,-2 4 0 16,1-1 0-16,2-1 0 0,1-4 0 0,2 4 0 15,2 4 0-15,2 1 0 0,0-4 0 0,3 1-144 16,0-1 144-16,5-1 0 0,4 2 0 0,3-2 0 15,3-3 0-15,7-2 0 0,0 0 0 0,0 0-128 16,0 0 128-16,0 0 0 0,16-1-144 0,1 0 144 16,4-2 0-16,4 0 0 0,5-1 0 0,5 1 0 15,2-1 128-15,4-1-128 0,0 1 128 0,3-3-128 16,1-1 128-16,5 0-128 0,2-2 128 0,3 1-128 16,2 0 144-16,1 0-144 0,-1-2 160 0,-1 4-160 0,-2 1 192 15,3 1-64-15,-2-2-128 0,-1 3 192 0,0 0-64 0,-4 2 0 16,-4 0-128-16,-2 2 192 0,-4 1-192 0,-3 1 176 15,-5-1-176-15,-3 2 160 0,-4-1-160 0,-2 0 0 16,-4 0 0-16,-3 0 128 0,-5-1-128 0,-2 2 0 16,-9-3 0-16,0 0 0 15,0 0-1792-15,0 0-352 0</inkml:trace>
  <inkml:trace contextRef="#ctx0" brushRef="#br1" timeOffset="99251.952">21914 13018 6447 0,'0'0'576'0,"0"0"-576"0,2-9 0 0,-2 9 0 0,0 0 3888 16,3-9 656-16,-3 9 144 0,0 0 32 16,2-9-3840-16,-2 0-880 0,0 9 0 0,-2-8 0 0,-1-2 0 0,0 1 0 15,-1-3 128-15,2 0-128 0,-2 3 0 0,-2 0 0 16,-3 0 128-16,-2-1-128 0,-2 3 0 0,-2-4 0 16,-2-1 144-16,-1-1-144 0,-5 0 272 0,1 0-16 15,-4-1 0-15,1 1 0 0,-1 0 128 0,-4 1 32 16,1-1 0-16,-2 2 0 0,-2 1-64 0,-1 1-16 15,-5 1 0-15,1-2 0 0,-2-1-160 0,-3 3-48 16,-5 3 0-16,3-1 0 0,1 1-128 0,1-1 0 16,-3 1 0-16,0-1 0 0,0 2 0 0,0 0 128 15,-3 3-128-15,-1 0 0 0,-3 0 0 0,1-1 0 16,-3-1 0-16,2 0 0 0,-4 1 0 0,2 1 0 16,0 1 0-16,-2 0 0 0,-4 1 0 0,3 0 0 0,3 0 0 15,-1-1 0-15,0-1 0 0,0 0 0 0,3 0 0 16,-2 4 0-16,0 3 0 0,3 4 0 0,3 0 128 0,2 0-128 15,0-2 0-15,0 3 0 0,-1 1 144 0,0 3-144 16,3-1 0-16,1 3 0 0,-1 1 0 0,3 1 0 16,4 1 0-16,4 1 0 0,-2 2 0 0,5 1 0 15,1 5 0-15,0 0 0 0,0 3 0 0,3 3-128 16,-1-4 128-16,4 5 0 0,1 4 0 0,4 1 0 16,0-2 0-16,4 0 0 0,4-1 0 0,0 1-128 15,1-1 128-15,4 4 0 0,3 0 0 0,3 1 128 16,3 0-128-16,1 1 176 0,2 0-176 0,1-4 192 15,6-1 0-15,1-3 0 0,1 1 0 0,4 1 0 16,3-2-16-16,2 3 0 0,3-2 0 0,-1 2 0 16,4 0-176-16,-1 0 0 0,0-4 0 0,3-1 0 0,2-1 0 0,2-2 128 15,-1-2-128-15,6 0 0 0,0 0 0 0,3-3 0 16,2 3 128-16,-1-3-128 0,-2-2 0 16,1 1 160-16,-2 0-160 0,4-1 160 0,2-4-160 0,3 0 0 15,0 1 144-15,3-4-144 0,0-1 176 0,-1-2-48 16,1-2 0-16,1-3 0 0,3 0 64 0,-1-3 0 15,1 3 0-15,-1-3 0 0,2-1-64 0,-1-2-128 16,-2 0 192-16,2-2-64 0,3-1 0 0,-1-3-128 16,-3-2 192-16,4-1-64 0,-3 2 32 0,-1-1 0 15,-2-3 0-15,3 0 0 0,0 0-16 0,0-3 0 16,1 2 0-16,-6-2 0 0,2 2 0 0,-4-1 0 16,-3-2 0-16,0-1 0 0,-2-2 0 0,0-1 0 0,1-3 0 15,0-2 0-15,-2-2 96 0,-2-1 16 16,-2-1 0-16,-4-5 0 0,-2-6 48 0,-2-5 16 0,-2-5 0 15,1-8 0-15,-2-6 0 0,2-3 0 0,1-6 0 0,-4 3 0 16,-2 4-32-16,-2-1 0 0,-4 1 0 0,-8 7 0 16,-3 5-160-16,-6 5-128 0,-3 4 144 0,-5-1-144 15,-6 4 192-15,-3 0-64 0,-3 3-128 0,-7 0 192 32,-7-1-512-32,-1-1-96 0,-2 0-32 0,-4 1 0 15,-1-1-2320-15,-4 6-480 0</inkml:trace>
  <inkml:trace contextRef="#ctx0" brushRef="#br1" timeOffset="99687.005">19840 12828 1839 0,'-3'-15'0'0,"1"6"160"0,-4-2-160 0,3 6 0 0,3 5 0 0,0 0 0 15,-7-9 4416-15,3 2 864 0,2 1 160 0,2 6 48 16,0 0-3952-16,0 0-800 0,-8 11-160 0,0 2-16 16,-1 1 0-16,0 5 0 0,-4 5 0 0,0 1 0 15,-2 3-48-15,-4 7 0 0,-3 7 0 0,-4 3 0 16,-3 2-16-16,-3 4-16 0,-2 1 0 0,-1 0 0 15,-5 1-128-15,3 2-32 0,1-1 0 0,3 1 0 16,2-1-192-16,6-3-128 0,-2-3 160 0,6-7-160 16,1-8 128-16,6 0-128 0,3-8 0 0,1-1 0 15,5-2-512-15,0-3-192 16,4-3-32-16,6-2-16 0,0-6-1840 0,6 1-368 0,-1-3-80 16</inkml:trace>
  <inkml:trace contextRef="#ctx0" brushRef="#br1" timeOffset="99970.575">20529 12871 38703 0,'-13'-11'3440'0,"5"8"-2752"16,8 3-560-16,-9 1-128 15,-3 0-832-15,1 4-192 0,-1 6-32 0,0 3-16 0,-2 5 752 0,-2 3 160 16,-6 1 32-16,0 6 0 0,-1 9 336 0,-2 4 80 0,-3 6 16 15,-1 4 0-15,-3 0-80 0,-2 5-16 16,-4 3 0-16,-3 4 0 0,-4 3-208 0,2 1 128 16,3-3-128-16,0-2 0 0,0-2 0 0,4-2 0 0,3-4 0 0,7-6 0 31,5-5-512-31,1-6 16 0,5-8 0 0,4-2 0 16,3-6-1424-16,2-5-272 0,3-2-64 0,2-5-6576 0,1-10-1296 0</inkml:trace>
  <inkml:trace contextRef="#ctx0" brushRef="#br1" timeOffset="100184.514">20786 12898 34095 0,'-15'4'3024'0,"-3"4"-2416"16,-3 7-480-16,-2 7-128 0,-2 8 784 15,-5 6 144-15,-5 4 32 0,-1 6 0 0,-2 6-832 0,0 0-128 16,2 6 0-16,-4-2-176 0,-4 1 176 0,2 3 176 15,1 3-48-15,4 1 0 0,0-4-128 0,3 4 0 16,2-4 144-16,4-3-144 0,5-3 0 16,3-7-320-16,8-4 64 0,3-8 16 15,8-6-2176-15,6-6-432 0,5-4-96 0,6-7-6240 16,6-7-1248-16</inkml:trace>
  <inkml:trace contextRef="#ctx0" brushRef="#br1" timeOffset="100439.702">21161 13144 35423 0,'-10'-4'1568'0,"3"6"320"0,-4 10-1504 0,-4 4-384 0,-1 5 0 0,-7 5 0 15,-4 0 0-15,-1 6 0 0,-7 6 0 0,-1 5-128 16,1 5 128-16,-2 2 144 0,-4 4-16 0,-1 1-128 16,5 2 240-16,-2 2-64 0,3-3-16 0,4 0 0 15,0-1-160-15,5-1-144 0,4-1 144 0,5-6-208 31,6-6-1664-31,8-7-336 0,6-5-64 0,6-8-6944 0,6-4-1408 0</inkml:trace>
  <inkml:trace contextRef="#ctx0" brushRef="#br1" timeOffset="100582.341">21809 13087 34095 0,'0'0'3024'0,"0"0"-2416"0,0 0-480 0,-9 13-128 0,-5 7 0 0,0 6 176 15,0 6-176-15,-4 3 192 0,-4 4 96 0,-2 3 32 16,-4 3 0-16,0 5 0 0,-3 9 0 0,-2 1 16 16,-3 2 0-16,-4 0 0 0,-3-2-160 0,3 0-48 15,6-1 0-15,2-1 0 0,3-1-128 0,3-6-272 16,8-8 64-16,8-9 16 16,8-7-1808-16,12-7-368 0,7-9-64 0,10-8-6928 15,2-7-1392-15</inkml:trace>
  <inkml:trace contextRef="#ctx0" brushRef="#br1" timeOffset="100783.729">22112 13465 32255 0,'0'0'1424'0,"-8"11"304"0,-4 5-1392 0,-6 10-336 0,-1 14 0 0,-5 6 0 15,-2 2 896-15,-8 6 128 0,-7 3 0 0,-5 8 16 16,-3 7-528-16,-2 4-96 0,-4-3-32 0,4-2 0 16,4-2-256-16,3-6-128 0,2-2 0 0,7-8 128 31,8-7-1472-31,5-8-320 0,5-5-48 0</inkml:trace>
  <inkml:trace contextRef="#ctx0" brushRef="#br1" timeOffset="106133.284">14156 14401 3679 0,'0'0'320'0,"0"0"-320"16,0 0 0-16,7 6 0 0,-7-6 1744 0,9 5 288 16,-9-5 48-16,8 3 16 0,-8-3-1040 0,0 0-208 15,7 3-32-15,-7-3-16 0,0 0-192 0,0 0-32 16,0 0-16-16,0 0 0 0,4 6 368 0,-4-6 80 15,0 0 16-15,0 0 0 0,0 0 16 0,-5 7 16 16,0-1 0-16,5-6 0 0,0 0-352 0,-8 1-80 16,8-1-16-16,-7 3 0 0,7-3-96 0,0 0-32 15,0 0 0-15,0 0 0 0,0 0-32 0,0 0 0 16,0 0 0-16,0 0 0 0,0 0 112 0,0 0 16 16,0 0 0-16,0 0 0 0,0 0-64 0,11 4 0 15,0-1 0-15,4-1 0 0,0 1-112 0,2-1-16 0,1-2-16 0,2 1 0 16,3 2-192-16,0-1-48 0,6-2 0 15,3-1 0-15,2 0 16 0,2 1 0 0,-2 3 0 0,5 0 0 16,3-3-144-16,-1 2 0 0,1 1 144 0,0-2-144 16,-1-2 128-16,3-1-128 0,-4-2 128 0,3 1-128 15,0 1 176-15,3-2-48 0,3 1 0 0,0 0 0 16,0-1-128-16,-3 2 160 0,-2-2-160 0,-1 0 160 16,1-1-160-16,-2 3 0 0,0-3 144 0,1 4-144 15,0 0 0-15,-1 2 0 0,-1 1 0 0,-2 2 0 16,-3-3 0-16,-2 2 0 0,0 0 0 0,1 0 128 15,-2-4-128-15,-1-1 0 0,0 4 0 0,-1-2 0 16,-3 0 0-16,0 0 0 0,0-2 0 0,0 2 0 16,-2-1 0-16,-1 1 0 0,-1-1 0 0,-2 1 0 15,-2 1 0-15,-2 0 128 0,-3 1-128 0,0-4 0 16,-2-1 0-16,-2 1 0 0,0 1 0 0,0 1 128 0,-3-3-128 16,0 0 0-16,-8 3 0 0,9-1 0 0,-9 1 0 0,9-1 0 15,-9 1 0-15,10 1 128 0,-10-1-128 0,9 1 0 16,0 2 0-16,-9-3 0 0,8-2 0 0,-8 2 0 15,10 2 0-15,-10-2 0 0,10-2 0 0,-10 2 0 16,0 0 0-16,0 0 0 0,0 0 0 0,0 0 0 16,0 0 0-16,0 0 0 0,0 0 0 0,0 0 0 15,0 0 128-15,0 0-128 0,0 0 0 0,0 0 0 16,0 0 0-16,0 0 0 0,0 0 0 0,0 0 0 16,8 2 0-16,-8-2 0 0,0 0 0 0,10 0 0 15,-1-2 0-15,-9 2 0 0,7-3 0 0,2 1 0 16,0 0 0-16,0 0 128 0,-9 2-128 0,10-3 0 15,-10 3 0-15,9-4 0 0,0 0 0 0,-1 1 0 0,-8 3 0 16,10-1 0-16,0 1 0 0,0 0 0 0,-2-1 0 0,1 0 0 16,0 1 0-16,0 0 0 0,1-1 0 0,-4-1 0 15,-6 2 0-15,10 0 0 0,-10 0 0 0,9 0 0 16,-1-1 0-16,-8 1 0 0,0 0 0 0,0 0 0 16,0 0 0-16,0 0 0 0,0 0 0 0,0 0 0 15,0 0 0-15,0 0 0 0,0 0 0 0,0 0 0 16,0 0 0-16,0 0 0 0,0 0 0 0,0 0 0 15,0 0 0-15,0 0 0 0,0 0 0 0,0 0-192 16,0 0-1888-16,0 0-384 16,0 0-80-16</inkml:trace>
  <inkml:trace contextRef="#ctx0" brushRef="#br1" timeOffset="106953.091">15153 14987 17791 0,'0'0'784'0,"0"0"176"0,0 0-768 0,2-8-192 0,-1 1 0 0,-1 7 0 15,0 0 640-15,0-9 80 0,-2 0 32 0,1 0 0 16,0 2-304-16,-2-1-64 0,0 3-16 0,-2-3 0 16,-1-2-208-16,1 3-32 0,-5 0-128 0,-1 0 192 15,-4 0 192-15,-2-1 16 0,1-1 16 0,-4 0 0 0,-4 3 32 16,3-1 16-16,2-2 0 0,-3 4 0 0,-1 3 416 16,0 3 80-16,1 2 0 0,2 4 16 0,0-5-512 0,3 3-96 15,-1 4-32-15,2 2 0 0,0 0-176 16,1 4-32-16,0 0-128 0,1 5 192 0,2 0-192 0,2 2 128 15,0-3-128-15,4-2 0 0,2-1 128 0,4-1-128 16,4-2 0-16,-1-2 0 0,2-1 176 0,4-1-176 16,1-3 192-16,1-1-192 0,1-2 224 0,3-2-64 15,1-3-16-15,2 0 0 0,0-1-144 0,4 0 128 16,0-4-128-16,4 1 128 0,0-1-128 0,0-2 0 16,1-2 144-16,-1 0-144 0,-4-1 0 0,0 0 128 15,-2-1-128-15,0-1 0 0,-1-3 128 0,-2-3-128 16,-1-4 128-16,-1-1-128 0,-1 0 0 0,-2-3 0 15,-1-4 0-15,-1 3 0 0,-2 0 0 0,-3 3 0 0,2 1 0 16,-4 3-128-16,1 0 128 0,-1 5 0 0,1 2 0 16,-1 4 0-16,-3 3 0 0,0 8 0 0,0-9-144 0,0 9 144 15,0 0 0-15,0 0 0 0,0 0 0 0,0 0 0 16,-8 8 192-16,1 1-64 0,1 5 0 0,-1 1 0 16,2 2-128-16,-4 1 0 0,2 4 0 0,-3 2 0 15,1 3 0-15,1-1 0 0,-1 0 0 0,2 2 0 16,4 3 0-16,-1-4 0 0,1-5 0 0,1-1 0 15,0 1 0-15,1-3 0 0,1-2 0 0,1-1 0 16,0-3 0-16,1-1 128 0,2-1-128 0,-2-1 128 16,-2-10-352-16,3 9-80 0,-3-9-16 0,0 0 0 15,6 9-2432-15,-2-1-512 0</inkml:trace>
  <inkml:trace contextRef="#ctx0" brushRef="#br1" timeOffset="107446.887">15335 15160 25919 0,'0'0'1152'0,"0"0"224"0,0 0-1104 0,0 0-272 16,0 0 0-16,0 0 0 0,0 0 0 0,0 0 0 15,9 4 0-15,-9-4 0 0,10-6 0 0,0 0 0 16,0-2 0-16,2-3 0 0,1-5 0 0,1 0-144 16,-1-2 144-16,1 1 0 0,2-1 128 0,0-3 96 15,2-2 32-15,-3 0 0 0,-2 1 320 0,3 1 64 0,-2-2 0 0,-2 0 16 16,0-7-80-16,0 3-32 0,0-1 0 0,3 0 0 16,-3-1-368-16,1 0-176 0,-1-4 160 0,1 5-160 15,0-3 128-15,2 4-128 0,-5 1 0 0,1 3 144 16,0 3 240-16,-1 4 32 0,-1 2 16 0,1 3 0 15,-3 0-80-15,1 4-16 0,-3 0 0 0,1 3 0 16,-6 4-336-16,0 0 0 0,0 0 0 0,0 0 128 16,0 0-128-16,6 11 0 0,-1 4 0 0,-3 1 0 15,-2 2 0-15,0 6 144 0,1 1-144 0,-1 2 160 16,0 1-160-16,0-2 160 0,0 0-160 0,1 1 160 16,2 4-160-16,0-3 192 0,-2 1-192 0,1-1 192 0,0-1-192 15,1-2 128-15,2 1-128 0,-2-3 128 0,1-2-128 0,1-2 160 16,-1 0-160-16,-2 0 160 0,2-4-160 0,-1 1 0 15,0-1 144-15,1-2-144 0,-3-1 0 0,2-1 144 16,1-1-144-16,1 0 0 16,-2-1-1056-16,-3-1-320 0,0-8-64 0,0 7-13088 15</inkml:trace>
  <inkml:trace contextRef="#ctx0" brushRef="#br1" timeOffset="107608.903">15372 14899 24879 0,'-3'-11'2208'0,"3"11"-1760"16,6-9-448-16,6 3 0 0,5 2 2432 0,6 2 416 0,8-1 80 0,3 2 16 15,1 2-2064-15,2-1-416 0,0-1-80 0,2 1 0 16,1 1-128-16,2-2-32 0,1-3 0 0,-4 3 0 16,0 2-224-16,-2 2 176 0,2-1-176 0,-6 1 160 31,-3-3-912-31,-5 1-176 0,-4 2-32 0,-9 0-14912 0</inkml:trace>
  <inkml:trace contextRef="#ctx0" brushRef="#br1" timeOffset="109443.121">12042 14296 9263 0,'0'0'400'16,"0"0"112"-16,-1-7-512 0,1 7 0 0,0 0 0 0,0 0 0 15,-3-10 1088-15,1 4 112 0,2 6 16 0,0 0 16 16,-6-8-112-16,6 8-32 0,-5-6 0 0,5 6 0 0,0 0-224 15,-8 2-48-15,0-2-16 0,8 0 0 0,-6 3-96 0,0 2 0 16,0 1-16-16,1 0 0 0,2 5-176 0,1 2-16 16,1 0-16-16,1 2 0 0,0 4 32 0,2 0 16 15,2-2 0-15,1 1 0 0,-2-1-208 0,2 1-64 16,2-3 0-16,-2 0 0 0,2-1 32 0,1-2 0 16,-1-2 0-16,2-1 0 0,1-4 96 0,-1-1 0 15,1-1 16-15,2-3 0 0,-1 0 96 0,2-1 16 16,1 0 0-16,3-2 0 0,1 1-128 0,2-2-32 15,-1-2 0-15,0 1 0 0,-3-2-128 0,4 0-32 16,3-2 0-16,4 1 0 0,-3 0-64 0,1 1-128 16,2-2 176-16,-4-1-176 0,1-1 160 0,-2 1-160 15,0 2 128-15,0 3-128 0,-2 0 0 0,-2 2 0 16,1-1 128-16,-2 2-128 0,-2-2 0 0,-1 3 0 0,-3 1 0 16,0 1 0-16,0 3 0 0,-2 0 0 0,-1 1 0 0,-2 5 0 15,1-1 0-15,-5 1-176 0,0 2 176 0,-1-2-128 16,1 7 128-16,-4-2 0 0,-2-1-144 0,0-2 144 15,0-1 0-15,2-2 0 0,1 0 0 0,1-9 0 16,0 0 0-16,0 0 0 0,0 0 0 0,0 0 0 16,0 0 0-16,0 0 240 0,0 0-64 0,0 0-16 15,7-6 160-15,-1-1 16 0,2-2 16 0,1-1 0 16,3-1-96-16,-2 0 0 0,1-1-16 0,2 1 0 16,0-1-240-16,1 1 0 0,2 2 0 0,-1 1 0 15,1 2 0-15,-2 1 0 0,-2 1 0 0,1 4 0 16,0 4 0-16,0 0-128 0,0-2 128 0,-2 2 0 15,1 3-160-15,1 3 160 0,1 2-128 0,2 0 128 0,-1-4 0 16,2 0-128-16,0 2 128 0,2-1 0 0,0-2 0 0,0-2 0 16,2-1 0-16,1-3-128 0,-4-1 128 0,5-1 0 15,2-2 0-15,3-1 128 0,-4-4-128 0,2 2 144 16,1-1-144-16,-4-2 160 0,1-3-160 16,-2 0 192-16,2 0-192 0,-3 0 192 0,0-1-48 0,0-3 0 15,0-2 0-15,3 0 0 0,1 3 16 0,1-2 0 16,-1-3 0-16,-3 2 0 0,2-2-16 0,-2 3 0 15,4 2 0-15,-4-1 0 0,2 1-144 0,-6 2 0 16,1 5 0-16,-3 0 128 0,-4 0-128 0,-2 1 0 16,-2 0 0-16,1 2 0 0,-3 1 0 0,-6 4 0 15,0 0 0-15,0 0 0 16,4-6-320-16,-4 6-80 0,0 0-32 0,0 0 0 16,0 0-2256-16,-10-1-448 0,-4 4-80 0</inkml:trace>
  <inkml:trace contextRef="#ctx0" brushRef="#br1" timeOffset="110210.023">12846 14663 1839 0,'-5'-8'160'0,"5"8"-160"15,-7-3 0-15,7 3 0 0,0 0 4544 0,-7 2 864 16,-1 2 176-16,1 1 48 0,0 5-4240 0,-1 1-848 16,-1 0-160-16,1 4-48 0,-2 4-144 0,4 2-16 15,-1 1-16-15,3-1 0 0,-1-1-32 0,1-2 0 16,2 1 0-16,2-2 0 0,2-4 80 0,2 0 16 0,0-1 0 16,1-2 0-16,2-2 48 0,1-5 16 0,1 1 0 0,5-2 0 15,-2-4 480-15,3-2 112 0,3-4 16 0,-2 0 0 16,1-2-208-16,1-1-48 0,2-4 0 0,-1 3 0 15,1-3-336-15,-2 1-80 0,3-1-16 0,0 1 0 16,-3 1-80-16,-2 1 0 0,2 1-128 0,0 2 192 16,-1-1-192-16,-1 3 0 0,-3 3 0 0,-3 3 0 15,-10 1 0-15,0 0 0 0,11 3 0 0,-1 2 0 16,-1 3 0-16,-3 7 0 0,-4-1 0 0,0 6 0 16,3 2 0-16,-4 2 128 0,-3 1 0 0,-4 5 16 15,-2 1-16-15,2 2-128 0,0 0 192 0,-5 0-64 16,-5 1-128-16,-4-2 0 0,0-3 0 0,-2 0 0 15,0 0 0-15,0-7 0 0,2-3 0 0,1 1 0 16,-1-3 288-16,1-2-32 0,0-3 0 0,2-3 0 0,-1-3 208 16,3-1 48-16,-1-1 0 0,2-1 0 0,1-3-224 0,1-3-32 15,-1 0-16-15,3-1 0 0,2-2-80 0,1-4-16 16,0-5 0-16,2 0 0 0,2 0-144 16,5 0 160-16,4-4-160 0,1 3 160 0,3-1-160 0,4 2 0 15,2 3 144-15,4 0-144 0,0-1 0 0,3 4 128 16,2 0-128-16,3 2 0 0,0 3 128 0,3 2-128 15,2 2 160-15,0 2-160 0,0 3 208 0,2 2-48 16,3 1-16-16,-1 0 0 0,-3 0 64 0,-2 1 16 16,-3 0 0-16,-4-1 0 0,-3 2-96 0,-3 0 0 15,-6 0-128-15,-1 0 192 0,-3-2-192 0,-4-1-256 16,-5-7 48-16,0 0-11664 16,-1 8-2336-16</inkml:trace>
  <inkml:trace contextRef="#ctx0" brushRef="#br1" timeOffset="112477.732">20594 13555 11055 0,'0'0'480'0,"0"0"112"0,0 0-464 0,0 0-128 15,0 0 0-15,0 0 0 0,0 0 960 0,0 0 160 0,0 0 32 16,0 0 16-16,0 0-784 0,0 0-176 0,0 0-16 0,0 0-16 16,0 0 208-16,3 7 32 0,-1-1 16 0,-2-6 0 15,0 0 112-15,0 0 32 0,0 0 0 0,0 0 0 16,0 0 128-16,0 0 48 0,0 0 0 0,9 3 0 16,-5 1 16-16,2 3 0 0,1-2 0 0,-2-1 0 15,-5-4 0-15,10 5 0 0,1 3 0 0,0-3 0 16,2 1-32-16,1-2 0 0,3 1 0 0,2 0 0 15,4 0-96-15,2 0-32 0,4-2 0 0,0 2 0 16,1 0-144-16,3 0-16 0,1-2-16 0,2 1 0 16,3 0-64-16,-1 0-16 0,0 2 0 0,0-3 0 15,2-1-32-15,3-2 0 0,3 0 0 0,1 4 0 16,0 0-32-16,0-1-16 0,2 0 0 0,0 2 0 0,-3 0-48 16,-1 1-16-16,-2-1 0 0,0 0 0 0,1-2-208 15,-1 2 144-15,2-1-144 0,-3 1 128 0,-5 0-128 0,-1 0 0 16,-2 2 0-16,-3-1 0 0,-3 0 0 0,-3-2 0 15,-1-2 0-15,-1 2 128 0,-1 1-128 0,0 0 0 16,0-1 0-16,-1-2 0 0,-3 0 0 0,-1 1 0 16,-1 1 128-16,-1-1-128 0,-2-3 0 0,-3 0 0 15,-10 0 0-15,0 0 0 0,8 0 128 0,-8 0-128 16,10 0 128-16,-10 0-128 0,0 0 128 0,0 0-128 16,0 0 0-16,0 0 128 0,0 0-352 0,0 0-80 15,0 0-16-15,0 0-11104 16,0 0-2224-16</inkml:trace>
  <inkml:trace contextRef="#ctx0" brushRef="#br1" timeOffset="113332.779">22627 13838 11967 0,'0'0'1072'0,"0"-10"-864"16,0 10-208-16,3-11 0 0,2 0 2864 0,3 2 528 15,-8 9 96-15,12-8 32 0,1 1-2496 0,2 3-480 16,-1-3-96-16,0 3-32 0,3 1 32 0,-2 1 0 16,3-2 0-16,-2 4 0 0,2 1 48 0,-2 2 16 15,1 3 0-15,-3 0 0 0,-3 3-368 0,-3 2-144 16,-2 2 128-16,-1 5-128 0,-4-2 192 0,-2 2-32 16,-1 0-16-16,-3 3 0 0,-5 1 48 0,-2 1 0 15,-2-1 0-15,-3-1 0 0,-1-2-64 0,-2 1-128 16,-1 1 192-16,7-6-64 0,8-1-128 0,2-4 128 15,-2-3-128-15,4 2 128 0,3 1 224 0,-1-10 32 16,8 5 16-16,5 1 0 0,6 1 320 0,7-2 64 0,5-1 16 16,1 1 0-16,3-3-352 0,6 0-80 0,-2 3-16 15,4-3 0-15,0-2-224 0,2 2-128 0,-2 0 128 16,1 3-128-16,-1 1 0 0,-1 1 0 0,-7-1 0 16,-3 2 128-16,-4 1-128 0,-5-1 0 0,-6-3-176 0,-4 0-16464 15</inkml:trace>
  <inkml:trace contextRef="#ctx0" brushRef="#br1" timeOffset="114685.341">21136 13951 32255 0,'0'0'2864'0,"0"0"-2288"15,0 0-576-15,0 0 0 16,0 0-736-16,6 13-256 0,-6-13-48 0,0 0-16 0,7 5 832 0,-7-5 224 15,0 0 0-15,8-1 0 0,1-3 512 0,-2-4 176 16,0 2 32-16,-1 1 16 0,0-2-176 0,1 0-48 16,0 0 0-16,0-2 0 0,0 1 32 0,-1 1 0 15,-1-1 0-15,1-1 0 0,3 0-64 0,1 1-16 0,-3 0 0 16,4-2 0-16,-2-2-80 0,2-1 0 0,-1 0-16 0,-1-2 0 16,2 1-112-16,-2-1-32 0,-7-1 0 0,4-1 0 15,4-3-80-15,-4 0-16 0,0-2 0 0,-1 1 0 16,0-1-128-16,-1 2 128 0,0 0-128 0,-3 3 128 15,2 0-128-15,-4-1 160 0,-1 0-160 0,1-1 160 16,-2 0-160-16,0-1 0 0,-2 0 144 0,1 3-144 16,-4 3 128-16,4 0-128 0,1 0 160 0,-2-2-160 15,-1 1 0-15,-4-1 0 0,-5 0 0 0,3-1 0 16,-2 0 0-16,0 2 0 0,-2 2-128 0,1-1 128 16,-2-3-192-16,1 2 192 0,-1 0-192 0,0 1 192 15,0 2-176-15,1 0 176 0,-2-3-160 0,1 3 160 0,1 4-128 16,-1 0 128-16,-2 1 0 0,-1 0-144 0,-1 2 144 15,0-1-160-15,-3-1 160 0,2 3-160 0,1 1 160 16,-1-1-128-16,-1 0 128 0,-3 1-128 0,-3 1 128 16,2-2-128-16,2-1 128 0,-2 3-128 0,-1 2 128 0,2 0 0 15,0-4 0-15,-2 5 0 0,1 5 0 0,-1-1 0 16,-2-1 0-16,4 0-128 0,0 2 128 0,-2-1 0 16,-4-1 0-16,0 3 0 0,1 4 0 0,2 2-128 15,0 3 128-15,3-1 0 0,-2 0 0 0,3 3-128 16,1 1 128-16,-2 1 0 0,2-2 0 0,0 2-160 15,0 2 160-15,2 0 0 0,0-1-160 0,1 3 160 16,2-1-128-16,4 3 128 0,2 0 0 0,1 1 0 16,-1-1 0-16,5-1-128 0,1 0 128 0,1 3 0 15,0 0 0-15,3 0-128 0,3-4 128 0,2-1 0 0,-2 1 0 16,3-2 0-16,6 0 0 0,-2 2 128 0,-3-2-128 16,5 0 128-16,2 0-128 0,4 0 176 0,4 0-176 0,-2-3 192 15,3-2-192-15,2-1 128 0,1-2-128 0,0 0 128 16,2 0-128-16,1-1 128 0,0 3-128 0,1-4 128 15,-2-1-128-15,6-1 0 0,2-1 144 0,-1-1-144 16,-5 0 0-16,6 0 144 0,6-3-144 0,2 2 0 16,-1 1 144-16,-2-3-144 0,-1-1 0 0,3 1 144 15,1-5-144-15,-1-1 0 0,2 0 144 0,0 0-144 16,-4-3 144-16,2 2-144 0,-1-1 192 0,0 1-192 16,-3 0 192-16,-3-1-64 0,-2-1 0 0,-2-1-128 15,-2 3 208-15,-2-1-64 0,-2 0-16 0,-1-4 0 16,-1-1-128-16,-4 2 0 0,-2 1 144 0,0 1-144 15,-2-1-320-15,-3 2-128 0,-2-1-16 0,-8 4-11216 16,0 0-2240-16</inkml:trace>
  <inkml:trace contextRef="#ctx0" brushRef="#br1" timeOffset="119840.967">8510 14879 15087 0,'0'0'656'0,"0"0"160"15,0 0-656-15,0 0-160 0,0 0 0 0,0 0 0 0,-7 4 640 0,7-4 112 16,0 0 16-16,0 0 0 0,0 0 224 0,0 0 48 15,0 0 16-15,7-6 0 0,0-3-272 0,1-2-48 16,1-2-16-16,1-1 0 0,2-3-144 0,-3-1-48 16,-2 2 0-16,3-1 0 0,2 0-144 0,0 0-48 15,0-1 0-15,-1 3 0 0,1 3-16 0,0 2-16 16,-1 0 0-16,-3 2 0 0,-1 4 16 0,-7 4 0 16,9 0 0-16,-9 0 0 0,0 0-144 0,10 7-32 15,-1 1 0-15,-1 5 0 0,-4 3-16 0,2 2-128 16,-3 0 192-16,1 4-64 0,1 3 16 0,0 1 0 15,-3 0 0-15,3 0 0 0,-2-1-144 0,3-2 0 16,-3-2 0-16,1-2 0 0,0-3 0 0,0-2 0 16,-1-1 0-16,2-2 128 0,1-3-128 0,-6-8 160 15,0 0-160-15,0 0 160 0,6 7-160 0,-6-7 0 0,0 0 144 16,0 0-144 0,10-3-1712-16,-10 3-400 0,5-6-96 0,1-3-9632 0</inkml:trace>
  <inkml:trace contextRef="#ctx0" brushRef="#br1" timeOffset="120323.109">8744 14746 21247 0,'0'0'944'0,"0"0"192"0,-7-7-912 0,1 3-224 0,6 4 0 0,0 0 0 15,0 0 320-15,0 0 32 0,-9-4 0 0,9 4 0 16,-7 6 32-16,7-6 0 0,-5 6 0 0,0 3 0 0,0 2 32 15,3 4 16-15,1 0 0 0,1 0 0 0,1 1-64 0,1 1-16 16,2 1 0-16,1 2 0 0,-2-2-96 0,3 1 0 16,1-1-16-16,-1-1 0 0,3 2-16 0,-1-1 0 15,2-3 0-15,1-2 0 0,1-1 96 0,0 0 32 16,1 1 0-16,0-4 0 0,3-2 0 0,0-1 0 16,3-2 0-16,2-1 0 0,1 2 16 0,3-4 0 15,2-2 0-15,2 1 0 0,1 0-160 0,4 0-16 16,3 1-16-16,-2-1 0 0,0 1-176 0,-1 0 128 15,-1-1-128-15,1 3 128 0,-1-1-128 0,-1 0 0 16,1-2 0-16,1 0 128 0,1 0-128 0,-1-2 0 16,-5 0 0-16,-1-1 128 0,2 0-128 0,-3-3 0 15,0 1 0-15,-3-3 0 0,-2-2 0 0,-1 0 160 0,-2 0-160 16,-3-2 160-16,0-3-32 0,-1-1 0 0,0 1 0 16,0-3 0-16,-5-3 128 0,2-1 0 0,-2-1 16 0,-2 1 0 15,0 4-64-15,-1 0-16 0,-2 3 0 0,1 3 0 16,-1 1-192-16,1 2 128 0,0 2-128 0,-6 7 0 15,4-5 0-15,-4 5 0 0,0 0 0 0,0 0 0 32,0 0-496-32,0 0 16 0,0 0 0 0,0 0 0 15,0 0-2416-15,0 0-496 0,0 0-80 0</inkml:trace>
  <inkml:trace contextRef="#ctx0" brushRef="#br1" timeOffset="120638.507">9620 14903 19295 0,'0'0'848'0,"0"0"176"15,0 0-816-15,0 0-208 0,0 0 0 0,0 0 0 0,8-7 960 0,-1 1 160 16,2-2 32-16,1 0 0 0,-1 3-592 0,2-5-112 16,1-3-32-16,-1-2 0 0,1 1 96 0,1-1 32 15,0-2 0-15,1 3 0 0,0 0 144 0,1 2 16 16,1-1 16-16,-2 2 0 0,-2 2-48 0,1 1-16 15,1 1 0-15,0 3 0 0,1 2-256 0,1 3-48 16,0-2-16-16,-2 6 0 0,-1 5-80 0,1 5 0 16,1-1-16-16,3 3 0 0,1 3 16 0,-1 2 0 15,0 1 0-15,2 4 0 0,-3-1-112 0,1 0-16 16,-1 1 0-16,0-4 0 0,-1 0-128 0,0-2 0 0,-1-2 0 16,0-4 128-1,-1-2-1008-15,0 0-208 0,0-3-32 0,2-2-13488 0</inkml:trace>
  <inkml:trace contextRef="#ctx0" brushRef="#br1" timeOffset="121578.476">14963 13096 20271 0,'-2'-9'896'0,"2"9"192"0,0 0-880 0,0 0-208 15,0 0 0-15,0 0 0 0,0 0 368 0,0 0 16 16,0 0 16-16,0 0 0 0,-8-2 96 0,8 2 16 16,0 0 0-16,0 0 0 0,0 0 64 0,0 0 32 15,-7-3 0-15,7 3 0 0,-6 7-160 0,1 0-16 0,0 0-16 0,1 1 0 16,1 4-144-16,1 0-16 0,-1-1-16 0,-1 0 0 15,1 4-48-15,2 1-16 0,4-1 0 0,-2 0 0 16,-5-3-48-16,3 0-128 0,3 0 192 0,1-1-64 16,-3 0 64-16,3-2 0 0,0-1 0 0,2-1 0 15,3 1 64-15,0 0 32 0,-1-2 0 0,0 0 0 16,-7-6 32-16,0 0 0 0,12 6 0 0,-1-1 0 16,-2-2-64-16,-9-3-16 0,9-4 0 0,1-2 0 15,-4 2 64-15,1 0 16 0,-2-3 0 0,1-4 0 16,-2-2 272-16,1-1 64 0,-1 2 16 0,-1-3 0 15,1-1-160-15,0 1-16 0,0 0-16 0,2 0 0 16,-1 3-272-16,2 1-48 0,1 0-16 0,-3 2 0 16,2 2-144-16,2 0 0 0,1-1 0 0,-3 2 0 0,2 0 0 0,-2 2 0 15,-7 4 0-15,8-4 0 0,0-2-352 0,-8 6 48 16,8-4 16-16,-8 4 0 16,9-4-1568-16,-3 0-304 0,0-2-64 0,-6 6-7536 15,0 0-1504-15</inkml:trace>
  <inkml:trace contextRef="#ctx0" brushRef="#br1" timeOffset="122123.328">15045 13199 18431 0,'-13'-7'1632'0,"4"5"-1312"0,0 0-320 0,3 0 0 16,-3 0 1024-16,4-2 128 0,-1 0 16 0,1 0 16 15,-1 1-656-15,6 3-128 0,-5-4-16 0,2-2-16 16,2-1 272-16,1-3 48 0,2 0 16 0,4-3 0 16,-1-4-48-16,2 1 0 0,-1-1 0 0,2 0 0 15,3 0-64-15,1-4-16 0,1-3 0 0,2 2 0 16,1 2-240-16,1 0-48 0,1 2-16 0,0-1 0 16,2-1-64-16,1 2-16 0,0 0 0 0,3-2 0 15,-1-2-16-15,5 2-16 0,1 2 0 0,2 1 0 16,0 2 32-16,2-1 0 0,2-1 0 0,3 5 0 15,-4 7-64-15,0 1 0 0,-1-3 0 0,-2 2 0 16,-2-2-128-16,1 4 0 0,-1 3 0 0,-1-3 0 16,3-5 0-16,-1 2 0 0,-3 4 0 0,3 1 0 0,-2 0 0 15,2-1 0-15,0-2 128 0,0 6-128 0,0 5 0 0,0-1 192 16,-1-2-192-16,-6 3 192 0,0 2-192 0,-2 2 0 16,-4 1 0-16,0 1 0 0,-2-2 0 0,-2 3 0 15,0 3 0-15,-1 2 0 0,-2 2 144 0,-1 0 48 16,1 0 16-16,-3 1 0 0,-2 2 32 0,1 2 0 15,-1-1 0-15,0-1 0 0,-2-1-112 0,-1-1-128 16,-1 1 176-16,3-3-176 0,-3-3 144 0,-1-1-144 16,0 1 0-16,1-2 144 0,1 0-144 0,0-2 0 15,-3-4 144-15,0 2-144 0,0 2 0 0,1-2 128 16,0-11-128-16,-1 8 0 0,-2-1 0 0,3-7 0 16,-1 9 0-16,1-9 0 15,0 0-512-15,0 0-32 0,0 0 0 0,0 0 0 16,0 0-1520-16,0 0-304 0,0 0-64 0,0 0-10720 0</inkml:trace>
  <inkml:trace contextRef="#ctx0" brushRef="#br1" timeOffset="122440.644">15889 12937 26719 0,'0'0'2368'0,"0"0"-1888"0,-7 2-480 0,4 4 0 16,2 3 1216-16,1 4 128 0,2 3 48 0,-1 3 0 16,-1 2-1088-16,2 2-304 0,4 4 0 0,-1 0 128 0,5-1 32 15,0 2 0-15,3-1 0 0,4-1 0 0,-1-5-32 0,2 0 0 16,2-3 0-16,0-2 0 0,-2-1 64 0,3-5 0 16,-2-5 0-16,2 1 0 0,0-4 32 0,2-2 16 15,4-5 0-15,0-3 0 0,0-2 304 0,2-4 64 16,3-3 16-16,1-1 0 0,3-3-64 0,-3 0-16 15,-2-1 0-15,-1-1 0 0,-5-2-16 0,0-1 0 16,-2 1 0-16,-1-1 0 0,-1 3-160 0,-2 4-48 16,-3 1 0-16,-1 4 0 0,-2 2-320 0,0-1 0 15,-1 2 0-15,1 2 0 16,-2 1-2096-16,-4 0-432 0</inkml:trace>
  <inkml:trace contextRef="#ctx0" brushRef="#br1" timeOffset="126028.452">6614 16633 8287 0,'0'0'736'0,"-7"7"-592"15,2-1-144-15,0 1 0 0,5-7 1168 0,0 0 208 16,-5 4 32-16,5-4 16 0,0 0-384 0,0 0-80 15,0 0 0-15,0 0-16 0,0 0 0 0,0 0 0 16,0 0 0-16,0 0 0 0,0 0-112 0,0 0 0 16,8 0-16-16,2-1 0 0,1 0-176 0,-1 1-48 15,1 1 0-15,1-1 0 0,3-1-192 0,0-1-32 0,5 0-16 0,1 2 0 16,0 0-64-16,3-1-16 0,3-3 0 16,5 1 0-16,2 0 176 0,4-3 16 0,-2 1 16 0,6-2 0 15,3-3-16-15,1 4 0 0,1 2 0 0,2-1 0 16,0-2-192-16,1 0-32 0,-2-1-16 0,0 1 0 15,-3 2-224-15,-2-2 0 0,-2 1 128 0,-1-1-128 16,1 5 0-16,-1-1 0 0,-2-1 0 0,1 0 0 16,-1 1 0-16,-2-2 0 0,-2 0 0 0,-2 0 0 15,-2 2 0-15,-4-1 0 0,-1-3 0 0,-1 4 0 16,-2 3 0-16,-3 0 0 0,0-1 0 0,1-1 0 16,-3 1 128-16,0 1-128 0,-2 0 0 0,1-1 0 15,-1-1 0-15,-1 2 128 0,-3 1-128 0,-1 0 0 16,0-3 0-16,-10 2 128 0,7-4-128 0,-7 4 0 0,0 0 176 15,0 0-176-15,0 0 192 0,0 0-192 0,9 0 208 0,-9 0-64 16,0 0-16-16,0 0 0 0,0 0 16 0,-9 0 0 16,1 2 0-16,-3 0 0 0,-1 0-144 0,-1-1 0 15,0-2 0-15,-3 1 128 0,-1 4-128 0,-1-2 0 16,2-1 0-16,-1 0 0 0,-3 0 0 0,0 3 0 16,0 0 0-16,-2-1 0 0,0-2 0 0,-3 2 0 15,-1 2 0-15,-3-3 0 0,0 0 0 0,-2-1 128 16,-2-1-128-16,1 1 0 0,1 3 0 0,0-1 0 15,-4-1 128-15,2 0-128 0,-2 1 0 0,2 1 0 16,-2 2 0-16,-2-2 0 0,-2-1 128 0,-2 1-128 16,-1 0 0-16,1 4 128 0,4-2-128 0,0-1 0 15,1-5 144-15,1 4-144 0,0 4 0 0,3-3 0 16,2-5 0-16,0 4 128 0,2 2-128 0,-1 2 0 0,1-2 0 0,3-3 0 16,2-3 128-16,1 2-128 0,0 2 160 0,3 0-160 15,4-4 0-15,-1 0 0 0,1 0 0 0,3 3 0 16,1 2 0-16,1 0 0 0,-1-3 0 0,3 1 0 15,8-3 0-15,-8 4 0 0,8-4 0 0,0 0 0 16,0 0 0-16,0 0 0 0,0 0 0 0,0 0 0 16,0 0 0-16,0 0 0 0,11-3 0 0,2 2 0 15,-1-1 0-15,2-1 0 0,2-4 0 0,5 2 0 16,0 2 160-16,5 2-160 0,0 4 160 0,4-5-160 16,2-1 160-16,1 2-160 0,1 3 160 0,1-3-160 15,3-3 192-15,3-2-64 0,1-1-128 0,4 3 192 16,0 3-48-16,3-2-16 0,-1-4 0 0,-1 2 0 0,-2 1-128 15,-1 2 160-15,0-1-160 0,-2 1 160 0,-1-2-160 0,1 2 0 16,-3-1 0-16,0 1 128 0,-2 1-128 0,-2 0 0 16,0-2 0-16,-5 3 0 0,-3 3 0 0,-3-3 0 15,-2-4 0-15,-3 3 0 0,-1 2 0 0,-2 3 0 16,-4-1 0-16,1-2 128 0,-1-3-128 0,-2 2 0 16,-10 0 0-16,9 0 128 0,-9 0-128 0,0 0 160 15,0 0-160-15,0 0 160 0,0 0 32 0,0 0 0 16,0 0 0-16,0 0 0 0,0 0 48 0,0 0 16 15,0 0 0-15,0 0 0 0,0 0-256 0,0 0 144 16,0 0-144-16,0 0 128 0,0 0-128 0,0 0 0 16,-5-5 0-16,5 5 0 0,0 0 0 0,0 0 0 15,0 0 0-15,0 0 0 0,0 0 0 0,0 0 0 0,0 0 0 16,0 0 0-16,0 0 0 0,0 0 0 0,0 0 0 0,0 0 0 16,0 0 0-16,0 0 0 0,0 0 0 0,0 0 0 15,0 0 0-15,0 0 0 0,0 0 0 0,0 0 0 16,0 0 0-16,0 0 0 0,0 0 0 0,0 0 0 15,0 0 0-15,0 0 0 0,0 0 0 0,0 0-176 16,0 0-128-16,0 0-16 0,-4-5-16 0,4 5 0 31,0 0-1824-31,0 0-352 0,0 0-80 0</inkml:trace>
  <inkml:trace contextRef="#ctx0" brushRef="#br1" timeOffset="127281.112">13753 16700 5519 0,'-12'5'496'0,"12"-5"-496"0,-7 2 0 0,-1-1 0 0,0-1 1712 0,8 0 240 15,-8 1 48-15,8-1 16 0,-7-2-672 0,7 2-144 16,0 0-32-16,0 0 0 0,0 0-112 0,0 0-32 15,0 0 0-15,9-2 0 0,2 0-96 0,0-1-32 16,2 3 0-16,4-3 0 0,3-1-336 0,-1-1-80 16,3 1-16-16,1-1 0 0,3 0 80 0,0 2 16 15,2-2 0-15,1 1 0 0,3-1 80 0,2 3 32 16,2 2 0-16,0-3 0 0,1-1-48 0,2-3-16 16,-4 1 0-16,1 2 0 0,-2 1-80 0,0-1-16 0,-2-1 0 0,1 2 0 15,-2 0-80-15,-2 1-32 0,-2 0 0 16,1-2 0-16,-2-1 32 0,2 3 0 0,-3 2 0 0,-1-1 0 15,-2-1-112-15,-1-2 0 0,-4 1-16 0,-1 2 0 16,-1 4-112-16,-1-2-32 0,-2-3 0 0,-1 1 0 16,-1 1-160-16,2 2 128 0,-12-2-128 0,9 4 128 15,-9-4-128-15,8 3 0 0,-8-3 0 0,0 0 0 16,0 0-160-16,7 5-64 0,-7-5-16 0,0 9 0 16,-4 2-3184-1,-4-3-640-15</inkml:trace>
  <inkml:trace contextRef="#ctx0" brushRef="#br1" timeOffset="128015.196">12057 16484 2751 0,'0'0'128'0,"0"0"16"0,-6-5-144 0,-1 3 0 0,7 2 0 0,-6-2 0 15,0-1 2880-15,0-1 560 0,6 4 96 0,-8 0 32 16,3-2-1456-16,-1-2-272 0,1-1-64 0,-1 3-16 15,6 2-416-15,-9-2-64 0,2 1-32 0,0 1 0 16,7 0-400-16,-7 3-80 0,7-3 0 0,0 0-16 0,0 0-128 16,0 0-32-16,0 0 0 0,0 0 0 15,0 0-96-15,0 0-32 0,14 2 0 0,0 0 0 0,1 1 112 16,3-1 0-16,-1-2 16 0,3-1 0 16,1-1-272-16,1 0-64 0,1 1-16 0,1-2 0 0,0-1-240 0,-1 1 176 15,-1 5-176-15,0-4 160 0,2-1-160 0,-3 0 0 16,1 0 144-16,-2-1-144 0,-5 1 128 0,-1 1-128 15,-4-2 160-15,-10 4-160 0,0 0 144 0,0 0-144 16,0 0 128-16,0 0-128 0,0 0 224 0,-9 5-32 16,-6-1-16-16,-8 1 0 0,-5-2-32 0,1 1 0 15,0 1 0-15,-3 1 0 0,-6 3-144 0,1-2 0 16,0-3 0-16,1 2 0 0,1 1 0 0,2 1 0 16,1-1 0-16,4-2 0 0,3-5 192 0,3 3-32 15,4 4-16-15,5-4 0 0,2-3 16 0,9 0 0 0,0 0 0 16,0 0 0-16,0 0-32 0,0 0 0 0,13-1 0 0,5-1 0 15,1-1 128-15,2-1 32 0,1 1 0 0,3-1 0 16,0-2-288-16,1 2 160 0,2-1-160 0,1 2 128 16,-2 1-128-16,0-1 0 0,0-3 0 0,-6 3 128 15,-6 3-128-15,0-1 0 0,0-1 0 0,-3-3 0 16,-1 2-128-16,-11 3-64 0,5 4-16 0,-5-4 0 31,0 0-3152-31,0 0-624 0</inkml:trace>
  <inkml:trace contextRef="#ctx0" brushRef="#br1" timeOffset="129390.249">15656 16540 12031 0,'0'0'528'0,"0"0"112"0,0 0-512 0,0 0-128 0,0 0 0 0,0 0 0 15,0 0 768-15,0 0 128 0,0 0 32 0,0 0 0 16,0 0 64-16,6 4 16 0,-6-4 0 0,0 0 0 16,0 0-224-16,0 0-32 0,10 3-16 0,-10-3 0 15,0 0-96-15,0 0 0 0,0 0-16 0,0 0 0 0,0 0-320 16,6-5-64-16,-4-3-16 0,0 4 0 0,-2 4 128 0,0 0 32 16,0 0 0-16,-1-9 0 0,-1-2-16 0,0 0 0 15,-2-1 0-15,2 1 0 0,-3 1 128 0,0-1 16 16,1 0 16-16,-2-1 0 0,1-2-64 0,0 0-16 15,-1 2 0-15,0-2 0 0,0-1-128 0,-1 1-48 16,2 2 0-16,-3-2 0 0,1-2-48 0,-1 0-16 16,-1 2 0-16,-1 0 0 0,1 0-16 0,0 0 0 15,-2-1 0-15,2 1 0 0,-2 3 16 0,0 0 0 16,0 3 0-16,0-3 0 0,-3-1 32 0,2 2 0 16,1 2 0-16,1 0 0 0,-3 3-64 0,2 0-16 15,-1 2 0-15,1-1 0 0,-3-1-160 0,1 3 0 16,1 2 144-16,0 1-144 0,2-1 0 0,-2 2 0 15,0 2 0-15,0 0 128 0,1-2-128 0,-2 3 0 0,1 0 0 16,1 3 0-16,1 1 0 0,-2 1 144 0,0 2-144 0,0 1 160 16,2 1-160-16,-2 2 0 0,-1 0 144 0,1 2-144 15,1 0 0-15,-1-1 0 0,0-2 0 0,2 1 0 16,1-1 0-16,2 0 0 0,1-1 0 0,2 0 0 16,2 1 0-16,-2 3 144 0,3-2-144 0,1 0 0 15,1-2 192-15,4 3-64 0,-2-3 0 0,3 1-128 16,0 1 224-16,0-1-64 0,1-1-16 0,1 2 0 15,-1-1-16-15,1 2 0 0,2 0 0 0,-2-1 0 16,1-3-128-16,-1 1 160 0,-1 1-160 0,2-2 160 16,0-2-160-16,0-1 0 0,-1 0 0 0,3 2 128 15,-2 0-128-15,2-1 0 0,1-2 144 0,-1 0-144 16,0 2 0-16,1-2 144 0,2-1-144 0,0-3 0 0,-1 1 160 16,0-2-160-16,1 1 128 0,0-2-128 0,0-3 144 0,3 0-144 15,0-1 160-15,0 0-160 0,-2 0 176 0,2-1-176 16,0-3 192-16,-1 1-192 0,-3-2 192 0,1-4-64 15,-1 0 0-15,1-2-128 0,-2-3 256 0,0-3-48 16,-2-4-16-16,0 0 0 0,-3-5 80 0,1 2 16 16,-1-1 0-16,-2 4 0 0,-3 2-112 0,0 1-32 15,1-1 0-15,-3 3 0 0,-1 3-144 0,-1 1 128 16,0-1-128-16,0 3 128 0,-1 1-128 0,-2 1 0 16,1-1 0-16,0 1 0 15,-4 1-1216-15,1 2-160 0,2-2-32 0,-1 3-10240 16,2-1-2032-16</inkml:trace>
  <inkml:trace contextRef="#ctx0" brushRef="#br1" timeOffset="130149.27">15889 15729 6735 0,'11'-2'288'16,"-11"2"80"-16,9 2-368 0,2 0 0 0,-2 0 0 0,0 0 0 0,2-4 1056 0,-11 2 144 15,8-1 16-15,-8 1 16 0,11-2-80 0,-3 0 0 16,-8 2-16-16,5-3 0 0,-5 3-16 0,0 0 0 16,0 0 0-16,1-8 0 0,-2-2 0 0,-3 5 0 15,4 5 0-15,-8-8 0 0,-1-2-144 0,1 0-16 16,-4 1-16-16,-1 0 0 0,0 1-336 0,0-2-64 16,1-1-16-16,-1 0 0 0,-3 1-80 0,1 1 0 15,0-2-16-15,-2 2 0 0,-1-1 0 0,0 0 0 16,1-1 0-16,0 2 0 0,-2-4-48 0,-1 4 0 15,0-5 0-15,1 3 0 0,-1 3-16 0,1-2-16 16,-4 0 0-16,1 1 0 0,-1 0-192 0,-1 0-32 0,-2 1-128 16,1 0 192-16,0 0-32 0,-2 2-16 0,0 1 0 15,0 2 0-15,-2-2 48 0,1 3 16 0,3 2 0 0,2 2 0 16,0 1 32-16,2 2 0 0,1 2 0 0,-2 4 0 16,0 0-240-16,-1 3 176 0,0 1-176 0,0 6 160 15,0 0-160-15,-2 6 0 0,1 5 0 0,4-1 0 16,5 1 0-16,3 1 0 0,0 0 0 0,5 0 0 15,3 0 0-15,4 0 0 0,3-2 0 0,3 0 0 16,-1 0 0-16,4-5 0 0,1-2 0 0,3-2 128 16,1-1 16-16,3-2 0 0,0-3 0 0,4 0 0 15,-1 0 16-15,2-1 0 0,1-4 0 0,1 0 0 16,1-5 16-16,1 2 0 0,0 2 0 0,3-4 0 16,-1-3-16-16,2 1 0 0,3-2 0 0,1 2 0 0,3-2-32 15,-2-1-128-15,1-1 192 0,2 0-64 0,-3 1-128 0,-2-1 0 16,-2-2 144-16,-2-3-144 0,1 2 128 0,-2-5-128 15,-3 1 128-15,-1-3-128 0,-2 1 160 0,-1-1-32 16,-5-1-128-16,-1-2 192 0,-4-5 112 0,-2-2 16 16,-4-3 0-16,-1-1 0 0,-2-3 64 0,-1-1 32 15,-2 2 0-15,1-1 0 0,0 1-32 0,-4 2-16 16,-2-2 0-16,-1 6 0 0,-3 4-144 0,1 2-32 16,-1-5 0-16,-1 3 0 0,-3 1-192 0,0 3 0 15,-2 2 128-15,1 0-128 0,0 1 0 0,-2 1-240 16,1 2 48-16,-1 1 16 15,1-2-416-15,-1 2-96 0,0-1-16 0,0 3 0 16,-2 1-1920-16,3 0-400 0,0-1-80 0,1 3-12640 0</inkml:trace>
  <inkml:trace contextRef="#ctx0" brushRef="#br1" timeOffset="132330.095">19143 16294 3679 0,'0'0'320'16,"0"0"-320"-16,0 0 0 0,0 0 0 0,0 0 1680 0,0 0 272 15,0 0 48-15,0 0 16 0,0 0-720 0,0 0-144 16,0 0-16-16,0 0-16 0,-5 14-96 0,3-4 0 16,-2-4-16-16,4-6 0 0,0 0 64 0,-2 9 16 15,2-9 0-15,-4 5 0 0,4-5 16 0,0 0 16 16,0 0 0-16,0 0 0 0,-9 0-208 0,9 0-32 15,-7 0-16-15,7 0 0 0,-8-2-160 0,8 2-16 16,0 0-16-16,0 0 0 0,-5-9 64 0,0 1 16 16,1-2 0-16,0-1 0 0,3 2-160 0,0-3-16 0,1-4-16 0,0 2 0 15,0 2-112-15,2 0 0 16,1-1-16-16,-2-3 0 0,1-1-144 0,-2 0-32 0,0 0 0 0,2-1 0 16,-1-1-128-16,1 0-128 0,0-2 144 15,0 2-144-15,1-2 128 0,1-1-128 0,-1 2 0 0,0-1 0 16,1 2 0-16,2-3 128 0,-4 0-128 0,1 1 0 15,1 1 0-15,-1 3 0 0,0 2 0 16,-2 0 0-16,2-1 0 0,-1 4 0 0,-2 3 0 0,-1 0 0 16,0 0 0-16,-2 1 0 0,-1-1 0 0,0 4 0 15,-1 0-160-15,5 5 160 0,-8-2-128 0,0 2 128 16,-2 0 0-16,1 0-128 0,-1 0 128 0,0-1 0 16,0-1 0-16,-1 1-160 0,1 4 160 0,2-3 0 15,-5-2 0-15,4 4-128 0,-1 1 128 0,0 2 0 16,-1-2 0-16,1 0 0 0,1 3 0 0,-1 1 0 15,-1 4 0-15,0 0 0 0,0 0 0 0,1 3 0 16,0-2 0-16,3 1 0 0,-3 1 0 0,1 2 0 0,1-1 0 16,1 0 0-16,-1 2 0 0,1 0 0 0,1 0 0 15,0-1 0-15,-3 1 0 0,4 2 0 0,-2-4 0 0,3 5 0 16,-1 1 0-16,1-1 0 0,0-4 0 0,0 2 0 16,2-1 0-16,1 1 0 0,1-1 0 0,0 2 0 15,0 0 0-15,0 1 0 0,1-2 0 0,1 1 0 16,2 1 0-16,-1-1 0 0,2-2 0 0,0 1 128 15,0 0-128-15,2-1 0 0,1-4 128 0,-2-1-128 16,1 0 0-16,1-4 144 0,-3 0-144 0,4-2 192 16,-3 0-192-16,3-1 192 0,-3 1-16 0,1-1 0 15,2-1 0-15,0 0 0 0,-2 0-48 0,3 0-128 16,-2-3 192-16,2-1-64 0,0 0-128 0,0 0 128 0,-1-2-128 0,0 1 128 16,-9 1-128-16,12-5 128 0,-1-1-128 0,-1-1 128 15,0 3-128-15,1-1 128 0,-3-3-128 0,2 1 128 16,2-5-128-16,-3 1 0 0,1 1 144 0,1-2-144 15,-1-3 0-15,0 0 144 0,-2 0-144 0,0-1 0 16,2-1 192-16,-3-1-192 0,-3 3 192 0,2-2-192 16,1-1 0-16,0 2 0 0,-4-2 0 0,1 1 0 15,-1 0 0-15,1 1 0 0,-1-2 0 0,-1 2 0 16,-2-3 0-16,1 1 0 0,-1 0 0 0,0 0 0 16,-1 0 0-16,0 1 0 0,0-1 0 0,-4 4 0 15,1-5 0-15,-1 3 0 0,2-1 0 0,-4 2 0 16,2-1 0-16,1 2 128 0,-3 0-128 0,1 0 0 15,0 0 0-15,-2 1 0 0,-2 0 0 0,1 2-144 0,-2 0 144 16,3 0 0-16,-1 0-144 0,0 2 144 0,1 6 0 16,-2-2 0-16,3 0 0 0,-4 2 0 0,1 0-144 0,1 1 144 15,-1 0 0-15,1 0 0 0,1-1-144 0,-1 1 144 16,0 5 0-16,1 0-144 0,1 0 144 0,-2 1 0 16,1-1 0-16,-3 0-128 0,1 7 128 0,0 1 0 15,-1 0 0-15,1 2-128 0,0 3 128 0,-2 0 0 16,1 1 0-16,1 0 0 0,-1 0 0 0,0-1 0 15,0 2 0-15,2-1 0 0,1 2 0 0,0-2 0 16,-1-1 0-16,2 3 0 0,-1 3 0 0,2 1 0 16,3-3 0-16,-1 1 0 0,0 0 0 0,2 1 0 15,1 1 0-15,1 0-128 0,0-2 128 0,3-4 0 0,2 2 128 16,-1-1-128-16,1 0 0 0,0 0 0 0,3-2 0 16,0 0-128-16,-3 1 128 0,3 0 0 0,1-1 128 15,0-2-128-15,1-5 0 0,1 5 0 0,-1-1 0 0,0-1 0 16,0-4 0-16,1-1 0 0,0 0 0 0,1 0 0 15,0-4 0-15,3 0 0 0,-3-2 0 0,1 1 0 16,0 2 128-16,2-1-128 0,1-3 128 0,-1-2-128 16,0 1 0-16,-1-1 128 0,0-1-128 0,2 1 0 15,0-2 0-15,-1-4 0 0,-1 0 0 0,0 0 128 16,0-1-128-16,-2-2 0 0,0-1 0 0,-1 0 0 16,0 1 160-16,-2-3-32 0,-1 0-128 0,-1-2 192 15,-2-4-192-15,-1-1 0 0,0 2 0 0,-1-1 0 16,1-2 0-16,0-1 0 0,-4-2 0 0,0 2 0 15,-1-4 0-15,-3 3 0 0,0-1 0 0,-2 1 0 16,0 4 128-16,-2-1-128 0,-1 2 0 0,1 2 0 0,-5-1 128 16,0 3-128-16,-1 2 0 0,1-2 144 0,-2 1-144 0,6 3 0 15,-2-1 144-15,0 2-144 0,0 2 0 0,-3 1 0 16,2-2-192-16,-1 2 64 16,-1 3-272-16,2 2-48 0,1-1-16 0,-3 3-11824 15,2 1-2352-15</inkml:trace>
  <inkml:trace contextRef="#ctx0" brushRef="#br1" timeOffset="136954.446">21078 16776 11679 0,'0'0'512'0,"0"0"128"15,-8-1-512-15,-1-1-128 0,3 0 0 0,-3 1 0 0,0 1 1136 0,1 0 208 16,1-3 32-16,-1 3 16 0,-1 2-208 15,0-2-32-15,2 0-16 0,-1 0 0 0,1 0-144 0,7 0-32 16,0 0 0-16,0 0 0 0,0 0-64 0,0 0 0 16,0 0-16-16,0 0 0 0,0 0 48 0,0 0 16 15,0 0 0-15,0 0 0 0,0 0-144 0,14 1-32 16,-1 0 0-16,3 0 0 0,2-4-384 0,2-1-96 16,-2 1-16-16,4 0 0 0,3-1-16 0,1-1 0 15,1-3 0-15,3 2 0 0,2 0-48 0,1-1-16 16,-1-1 0-16,3 0 0 0,-1 1 16 0,-1 3 0 15,-2 2 0-15,-2-3 0 0,-2-1-32 0,-5 2-16 16,-2 3 0-16,-1 0 0 0,-6-3-160 0,-1 2 192 16,-3-4-192-16,-2 4 192 0,-7 2-192 0,0 0 128 0,6-4-128 0,-6 4 128 15,0 0 64-15,0 0 0 0,0 0 0 0,-13 4 0 16,-3 0-192-16,0 1 160 0,-5-2-160 0,-4 1 160 16,-7 3-160-16,-2-3 0 0,0 2 0 0,-5 1 0 15,-5 0 0-15,0-1 0 0,2 1 0 0,3-1 0 16,-1-1 0-16,3 1 0 0,-1-1 0 0,5-1 0 15,2-3 0-15,7 2 160 0,4 2-160 0,4-1 160 16,1-2 16-16,4 0 0 0,11-2 0 0,0 0 0 16,0 0-176-16,0 0 0 0,0 0 144 0,0 0-144 15,11 6 192-15,4-4-48 0,4 0 0 0,0-2 0 16,3-2 48-16,3 0 16 0,3 0 0 0,1-1 0 16,-1 0-80-16,4-3 0 0,4-5-128 0,-1 5 192 15,1 4-192-15,4-1 0 0,3-5 0 0,-3 3 0 0,-1 3 0 16,-4 1 0-16,-4 1 0 0,-5-2 0 0,-4-2 128 15,-6 1-128-15,-4 3 0 0,-12 0 0 0,6-3 160 0,-6 3-160 16,0 0 160-16,0 0-160 0,-9-4 320 0,-4 0-48 16,-4 3 0-16,-6 1 0 0,-5 1-272 0,-8 2 0 15,-7 0 0-15,1 5 0 0,1 1 0 0,2 4 0 16,-4-2 0-16,3 0 0 0,3-3 0 0,-1 1 0 16,3-4 0-16,2 0 0 0,1 2 0 0,6-3 0 15,5-2 0-15,3 0 0 0,4 2 128 0,4 0-128 16,10-4 0-16,0 0 0 0,0 0 0 0,0 0 160 15,9 2-160-15,5-1 128 0,3-1-128 0,4-1 0 16,2 1 0-16,1-2 0 0,4 1 0 0,0-2 0 16,2-4 0-16,1 3 0 0,4 0 0 0,1 1 0 15,2 0 128-15,1 1-128 0,2-3 0 0,-2 1 0 0,-1-1 0 16,-7 2 0-16,-7 1 0 0,-5 2 0 0,-8-2 0 0,-3 1 0 16,-8 1 128-16,0 0-128 0,0 0 128 0,-12-1-128 15,-5-2 144-15,-5 6-144 0,-8 1 160 0,-7 4-160 16,-4-3 160-16,-4 4-160 0,-1 3 160 0,-1 2-160 15,1 0 0-15,-1-5 0 0,-4-1 0 0,7 0 0 16,2 2 0-16,7-3 0 0,2-1 0 0,8-3 144 16,7 2-144-16,4-1 0 0,5 0 0 0,9-4 0 15,0 0 0-15,0 0 0 0,12 3 0 0,2-3 0 16,-1-3 160-16,8 2-160 0,7-2 192 0,4 1-192 16,2 0 176-16,0-2-176 0,0-2 160 0,-1-1-160 15,4 3 0-15,2-1 128 0,1 2-128 0,0 0 0 16,-4-3 0-16,-1 3 0 0,-2 1 0 0,-5 0 0 0,-6-1 128 0,-10 1-128 15,-12 2 0-15,0 0 0 0,0 0 224 0,0 0-48 16,-14-1-16-16,-6 1 0 0,-5 0 32 16,-5 1 16-16,-2 1 0 0,-6 1 0 0,0-1-208 0,1 0 0 15,2 0 0-15,0-1 0 0,1 1 0 0,3 1 128 16,4-3-128-16,1 2 0 16,3 0-640-16,3 1-192 0,4 1-16 0,7 0-12560 15,9-4-2512-15</inkml:trace>
  <inkml:trace contextRef="#ctx0" brushRef="#br1" timeOffset="145793.148">590 4418 26719 0,'-11'-15'2368'0,"1"4"-1888"0,2 1-480 0,3 2 0 32,-4-1-736-32,4 1-240 0,-4 0-48 0,5 3-16 0,4 5 832 0,0 0 208 0,-4-3 0 0,4 3 0 15,0 0 192-15,0 0 64 0,0 0 32 0,0 0 0 16,0 0-80-16,0 0-16 0,4-7 0 0,-4 7 0 15,11-2-192-15,-2 1 0 0,1 0 128 0,2 1-128 16,-1 0 0-16,5 0 128 0,1 0-128 0,5 0 0 0,7-1 224 0,2-2-48 16,1 2-16-16,7-4 0 0,6-1-16 15,5 3 0-15,3 2 0 0,2-2 0 0,2-4-144 0,3-1 192 16,2-1-192-16,3 2 192 0,3 1-192 0,-1 2 160 16,1-1-160-16,2 3 160 0,-1-2-160 0,2 2 160 15,3 1-160-15,-1 1 160 0,2 0-160 0,0 0 0 16,0-2 0-16,3 1 0 0,2-2 0 0,-1 3 128 15,-1 2-128-15,0-1 0 0,1 2 0 0,4-2 0 16,-1 0 128-16,1 0-128 0,-2 0 0 0,-2-1 0 16,3 0 0-16,5-1 0 0,1 0 0 0,-2-1 192 15,-4-2-192-15,0 1 192 0,-1 0-192 0,-1 0 0 16,-1 2 0-16,-1 0 0 0,-2 2 0 0,-1-3 0 16,0-6 0-16,2 5 0 0,0 3 0 0,-4 0 0 0,0-1 0 15,-3-1 0-15,-4 0 0 0,2-3 0 0,0 3 0 16,-6 1 0-16,0 2 0 0,-3-1 0 0,-1-1 0 15,-2 1 0-15,-2 1 0 0,1 0 0 0,2 0 0 16,-4-1 128-16,-3 4-128 0,-2-4 0 16,-6-2 0-16,0 2 0 0,2 0 0 0,-4-2 0 0,-2 1 0 0,-2-1 0 15,-3-1 0-15,-4-1 128 0,-2 1-128 0,-4 2 0 16,-2 2 160-16,-5-1-160 0,-5-3 192 0,0 2-192 16,-2 2 272-16,-9-1-48 0,0 0-16 0,0 0 0 15,0 0 112-15,0 0 0 0,0 0 16 0,0 0 0 16,0 0-80-16,-11-6 0 0,-2-1-16 0,-3 1 0 15,-1 4-240-15,-4 0 0 0,-4-2 0 0,-3 2 0 16,-4-2 0-16,-2 3 0 0,-1 2 0 0,-4-3 0 16,3-4 0-16,-5-1 0 0,-5 1 0 0,-4 0 0 0,-7 0 0 15,-3 1 0-15,-4 2 0 0,-2 2 0 0,-1 1 0 16,-8 0 0-16,-2 2 0 0,-1-2 0 0,2-2 0 0,-2 0 0 16,-2 2 0-16,-2 0 0 0,-2 2 0 15,-1-2 128-15,1 0-128 0,2 3 0 0,-4 3 0 0,1-3 0 16,-5-2 0-16,2 2 0 0,4 3 0 0,-8-1 0 15,-1-1 128-15,0 1-128 0,1 2 0 0,0 1 0 16,-2-2 0-16,1 2 0 0,-1 0 0 0,3 0 0 16,1 2 0-16,-1-1 0 0,4-2 0 0,-1 3 0 15,2-2 0-15,3 1 0 0,3-1 160 0,-2 2-160 16,-1-3 160-16,1 2-160 0,4-1 160 0,2 0-160 16,2 0 160-16,-2 1-160 0,-2-1 176 0,2 0-176 15,2 0 192-15,2 2-192 0,2 2 144 0,1-4-144 16,-4 0 0-16,6 1 144 0,5 1-144 0,3-1 0 0,3 0 0 15,2 0 0-15,1-2 0 0,0 0 0 0,-1 1 0 16,5 0 0-16,5 2 0 0,3-5 128 0,2 0-128 16,2-1 0-16,4 1 0 0,5 0 0 0,2-3 0 0,6 1 0 15,2 0 0-15,6-2 128 0,5-4-128 0,7 3 0 16,-10 3 0-16,10-3 128 0,0 0-128 0,0 0 0 16,12 2 0-16,4 1 0 0,6 0 128 0,4 0-128 15,4-4 160-15,6-2 0 0,6 1 0 0,8 0 0 16,8 0-160-16,3 0 192 0,2-2-192 0,5 0 192 15,5-3-192-15,5 1 0 0,5 0 0 0,4 1 0 16,3-2 0-16,8-1 0 0,7 0 0 0,3 0 0 16,1 1 0-16,8 1 0 0,5-3 0 0,1-1 0 15,2 0 0-15,5 0 0 0,4-1 0 0,3 0 0 16,-1-1 0-16,4 2 0 0,2 0 128 0,3 1-128 0,0 0 0 16,-1-1 0-16,-1 2 0 0,-4 0 128 0,-5 5-128 15,-3-1 0-15,-5-2 0 0,-1 4 0 0,-3 4 0 0,-2 0 0 16,-6 2 0-16,-4 0 0 0,-8 3-320 0,-4 0-64 15,-4 2 0-15,-6 2-14336 16</inkml:trace>
  <inkml:trace contextRef="#ctx0" brushRef="#br1" timeOffset="147364.935">743 9685 16175 0,'0'0'704'16,"0"0"176"-16,0 0-704 0,-6-6-176 0,3-2 0 0,0 4 0 16,3 4 0-16,0 0 128 0,0 0-128 0,0 0 128 0,0 0-128 0,0 0 0 15,0 0 0-15,0 0 0 0,0 0 208 0,0 0 16 16,0 0 0-16,1-7 0 0,-1 7 128 0,5-7 32 15,2 1 0-15,1 2 0 0,-8 4 16 0,12 0 16 16,2 0 0-16,1 0 0 0,2 0-160 0,3 0-48 16,3 0 0-16,4 1 0 0,1 0 16 0,5 1 0 15,3 0 0-15,4-2 0 0,2-1-16 0,5-4 0 16,7-4 0-16,3 3 0 0,9 4 112 0,-1 1 0 16,3-1 16-16,1 0 0 0,3-3-16 0,2 2-16 15,0 1 0-15,3-1 0 0,0-1-160 0,2 1-16 16,-2 1-128-16,2 0 192 0,3-3-192 0,2 1 128 15,-5-1-128-15,4 1 0 0,2 0 192 0,2 1-48 16,1 3-16-16,-1-2 0 0,-5-4 64 0,7 0 0 0,3 1 0 16,2 3 0-16,-3 2 96 0,2-1 32 0,1-3 0 15,-1 2 0-15,0 1-320 0,-5-2 0 0,-1-1 0 0,1 1 0 16,1 3 0-16,1 0 0 0,-1 0 128 0,1-1-128 16,-1-4 0-16,-4 3 0 0,0 2 0 0,-4-3 0 15,-1 2 0-15,2-2 0 0,0 1 0 0,-1 0 0 16,-1 3 144-16,-4-3-144 0,-4-6 0 0,-2 4 144 15,1 3-144-15,-4 1 0 0,2 0 144 0,-6-1-144 16,-4-5 0-16,-2 3 144 0,-2 1-144 16,-7-2 0-16,-2-1 144 0,0-2-144 0,-6-1 0 0,1 3 144 15,-1 3-144-15,-4 0 160 0,-3-2-160 0,-5 1 160 16,-3 1-160-16,-3-3 0 0,-4 4 144 0,0-1-144 0,-3-1 0 16,-3-1 144-16,1 3-144 0,-13 1 0 15,5-4 160-15,-5 4-160 0,4-6 128 0,1 1-128 0,-4-3 192 16,-1 8-64-16,-4-5 0 0,-4 3 0 0,-3-3-128 0,-2 2 128 15,-4 0-128-15,-5 0 128 0,-3-1-128 0,-5 2 0 16,-3 2 0-16,-4 1 0 0,-6-3 0 0,-2-3 0 16,-1-2-128-16,-1 4 128 0,2 8 0 0,-4-1 0 15,-3-2-144-15,-4 1 144 0,-2 0 0 0,-4 0 0 16,-3 0 0-16,2 0 0 0,1-1 0 0,-5 1 0 16,-8 2 0-16,0-3 0 0,0-4 0 0,-3 2 0 15,-2 0 0-15,-4 1 0 0,-5 1 0 0,-1 1 0 16,0 0 0-16,-4 1 0 0,-3-2 0 0,4 2 0 15,-1 2 0-15,1-4 0 0,-3-3 0 0,-1 2 0 16,-3 5 0-16,2-1 0 0,2-2 0 0,-3 2 0 0,-4-4 0 16,4 2 0-16,1 3 0 0,2-1 0 0,-3 1 0 0,1 1 0 15,0 3 0-15,1-3 0 0,1 1 0 0,2-4 0 16,0-4 0-16,5 2 0 0,2 4 0 0,5-3 0 16,-2-3 0-16,7 2 0 0,6 3 0 0,1-4 0 15,5-1 0-15,4 4 0 0,3-1 0 0,1 0 0 16,1 0 0-16,6-1 0 0,2 4 0 0,2-3 0 15,3 1 0-15,8-1 0 0,5-1 0 0,4-1 0 16,3-1 128-16,2-1-128 0,6-1 0 0,3 0 0 16,3 4 0-16,9-2 0 0,0 0 0 0,0 0 0 15,0 0 0-15,0 0-128 0,5 7-16 0,6-3 0 16,5-4-64-16,5 2-16 0,4 0 0 0,8 0 0 16,6-4 224-16,8 2 0 0,2 3 0 0,6-3 0 15,5-3 0-15,3 0 0 0,6-1 0 0,3 3 0 0,6 1 0 16,6-2 0-16,5-3 0 0,3 0 0 0,3-6 144 0,9 3-144 15,9 4 0-15,2-3 144 0,6 2-144 16,3-4 0-16,4-4 0 0,7 2 128 0,8 5-128 0,1 1 0 16,-3-2 0-16,3 1 0 0,6-2 0 0,1 4 128 15,0 2-128-15,1-1 0 0,-1-6 0 0,-1 5 0 16,-3 4 128-16,1 0-128 0,1-1 0 0,-6 1 0 16,-6 1 0-16,-1 0 128 0,-2 0-128 0,-5 1 0 15,-6 1 0-15,-1 3 0 16,-2 3-1232-16,-9 0-336 0</inkml:trace>
  <inkml:trace contextRef="#ctx0" brushRef="#br1" timeOffset="184307.62">5926 9813 23951 0,'-12'-7'2128'0,"7"4"-1696"0,-2 2-432 0,7 1 0 32,0 0-256-32,-8 6-144 0,-3-2-32 0,-1 5 0 0,1 5 432 0,0 3-160 0,-2 1 160 0,-1 3 0 15,-2 4 0-15,-1 0 0 0,-2 0 0 0,-3 3 0 16,1 0 0-16,-2 2 0 0,-2-1 0 0,-3 1 144 15,-3 2-144-15,-2-1 0 0,-4-1 144 0,-4 2-144 16,-3 6 144-16,-2-3-144 0,-3-3 192 0,1-1-192 16,2-1 160-16,1-3-160 0,2-4 128 0,1-3-128 0,3-3 352 0,-2-2-16 15,2-1 0-15,2-2 0 0,4-1 160 0,1-1 16 16,1-1 16-16,1 1 0 0,-1 2-224 0,1-2-48 16,3-1-16-16,1 1 0 0,0-1-96 0,2 0-16 15,-1 1 0-15,3-2 0 0,3-2-128 0,-1 0 128 16,1 3-128-16,4-4 128 0,0 1-128 0,3-2 0 15,1-1 144-15,4-2-144 0,0 4 144 0,7-5-144 16,0 0 192-16,0 0-192 0,0 0 192 0,0 0-192 16,0 0 192-16,9 10-192 0,3-1 208 0,3 0-64 15,1-2-16-15,1 3 0 0,5 1 16 0,3 2 0 16,2 3 0-16,2 4 0 0,1 3-144 0,6 2 128 16,-1 0-128-16,1 5 128 0,2 0-128 0,-1 6 0 15,3 0 0-15,-1 3 0 0,3-3 0 0,0 0 0 0,-4 0 0 16,3-2 0-16,0-1 0 0,3-5 0 0,1-6 0 0,-1-1 0 15,-2-1 0-15,3-2 0 0,0-3 144 0,-6-1-144 16,-2-3 0-16,-3-1 144 0,-3 0-144 0,-4-2 0 16,-2-5 128-16,1 0-128 0,-4 1 0 0,0 0 0 15,-5-2 0-15,-1 4 0 0,-1-4 128 0,-4 0-128 16,-1-1 0-16,-10-1 0 0,0 0 0 0,0 0 0 16,0 0 192-16,0 0-192 0,0 0 192 0,0 0-192 15,0 0 288-15,-10-5-48 0,-2-3-16 0,-3 2 0 16,-4 0-96-16,-2-3-128 0,-1-1 176 0,-7 0-176 15,-1 1 0-15,-2-1 0 0,-6-2 0 0,-2-2 0 16,-7-1 0-16,0 1 0 0,-2-1-160 0,1-1 160 16,1-3 0-16,0 0 0 0,-1 4 0 0,0 0 0 0,-2 1 0 0,1 0 0 15,2-3 0-15,0-1 0 0,1 3 0 0,2-1 0 16,4 1 0-16,2-1 0 0,4-1 0 0,-2-1 0 16,1 1 0-16,0-2 0 0,5-2 0 15,-1 2 0-15,-1-1 0 0,4 3 0 0,5-1 0 0,0 2 0 16,-2-1 0-16,4 2 0 0,3-1 0 0,2 2 0 15,1 3 0-15,0 0 0 0,1-2 0 0,2 3 0 16,1 2 0-16,2 1 0 0,1-1 0 0,3 0 0 16,-1 1 0-16,3 2 0 0,3 5-176 0,0 0 176 15,0 0-128-15,9-4 128 0,2 0-208 0,0 1 32 16,4-2 16-16,6-2 0 0,3-2 160 0,6-2 0 16,4-2-144-16,7-3 144 0,4-2 0 0,2-4 0 15,2-3 0-15,1-2 0 0,2 2 0 0,3-5 0 0,1-4 0 16,3 1 0-16,2 1 128 0,-1-1-128 0,-2-2 0 0,-3 1 128 15,-5 2 48-15,3 1 0 0,-2 0 0 0,-2 2 0 16,-2-1 80-16,-1 3 32 0,-2 0 0 0,-5 5 0 16,-4 3-144-16,-3 2-16 0,-2-2-128 0,-4 8 192 15,0 2-192-15,-2 3 0 0,-3 0-144 0,-1 3-9648 16,-3 0-1920-16</inkml:trace>
  <inkml:trace contextRef="#ctx0" brushRef="#br1" timeOffset="185863.845">17112 10133 27583 0,'3'-10'1216'0,"-3"10"256"0,0 0-1168 0,14 4-304 16,2-4 0-16,4 4 0 0,3 4 0 0,0 0-192 16,4-1 16-16,4 4 16 0,6 1 160 0,1 2 0 15,3-1 0-15,2-1 0 0,2-1 128 0,4 0 48 16,5 0 16-16,2 3 0 0,2 0 160 0,0 0 32 15,1 0 16-15,-1 1 0 0,-3 4-80 0,2 1-32 0,-3-4 0 16,2 2 0-16,-3-2-144 0,0 1-16 0,-4-1-128 0,-3-1 192 16,-2-3-192-16,-4-1 0 0,-1 1 128 0,-2-1-128 15,-1-2 0-15,0 2 0 0,0-2 0 0,-3-1 0 16,-4 1 128-16,-1 0-128 0,-1 1 0 0,-4-1 144 16,0-1-144-16,-3 2 0 0,-2-1 0 0,-3-1 0 15,-4-3 0-15,-1 2 0 0,-2-2 0 0,-2 1 0 16,-6-6 0-16,6 10 0 0,-6-10 0 0,0 12 128 15,-4 0-128-15,0 2 128 0,-4 0-128 0,-5 2 128 16,-3 2 256-16,-7 5 64 0,-6 4 0 0,-2 2 0 16,-2 1-192-16,-5 1-16 0,-7 7-16 0,-1 1 0 15,0 0-224-15,0-1 176 0,-1 0-176 0,-3 0 160 16,0 1-160-16,-3-2 160 0,1 0-160 0,-1-1 160 0,3 1-160 16,4-3 0-16,3-1 0 0,3-4 0 0,0-5 0 15,3-1 0-15,0-2 0 0,3-1 128 0,4-5-128 0,5 1 0 16,-1-4 0-16,6 0 0 0,1-2 144 0,3-2-144 15,2-2 160-15,4-1-160 0,3-2 0 0,7-3 0 16,0 0 0-16,0 0 0 0,0 0-224 0,0 0-32 16,0 0-16-16,0 0 0 0,7-8 32 0,3-2 16 15,2-1 0-15,2-2 0 0,2-1 224 0,2-3 0 16,6-1 0-16,1-3 0 0,1-4 0 0,4 2 0 16,1-1 144-16,0-3-144 0,-1-5 208 0,4 0-48 15,3 2-16-15,-1 0 0 0,3 0-144 0,3-2 192 16,4-2-192-16,-1 1 192 0,-1 1-192 0,-1 0 0 15,-5 0 144-15,-3 0-144 0,-2-2 0 0,-5 4 0 16,-2 4 0-16,-1 2 0 0,0 3 0 0,-3 1 0 0,-6 3 0 16,0 4 0-16,-2 1 0 0,-3 1 0 0,0 0 0 0,-2 2 0 15,-5 3-192-15,-4 6 32 0,3-10 16 0,0 1 0 16,-3 1 0-16,0 1 0 0,0 7 0 0,-6-10 0 16,-4 0 0-16,-1 0 0 0,-3 0 0 0,-3 0 0 15,-4 1 0-15,-1-2 0 0,-1-2 0 0,-2 0 0 16,-5 2 144-16,-2-4 0 0,-1-1 0 0,-5-1 0 15,-4-2 0-15,-1-1 144 0,-2-1-16 0,-1 2-128 16,0 1 256-16,-2-2-64 0,-1-3-16 0,-2 2 0 16,0 2 0-16,-4 2 0 0,-1 0 0 0,-1-2 0 15,4 3-176-15,-1-2 0 0,3 2 144 0,3-2-144 0,-3 1 0 16,2-1 128-16,-3 2-128 0,2-1 0 0,3 1 0 16,3 1 0-16,6 0 0 0,3 2 0 0,4 1 0 0,3 1 0 15,4 0 0-15,3 1 0 0,3 1 0 0,4 1 0 16,4 0 0-16,0 3 0 0,5-1 0 0,-1 2 0 15,6 4 0-15,0 0 0 0,0 0-224 0,0 0 32 16,10-8 16-16,3 7 0 0,3 6 0 0,4-2 0 16,4-1 0-16,2 1 0 0,7 3 176 0,3 1 0 15,3 4 0-15,4-2-128 0,2 1 128 0,1 2 0 16,-1 3 0-16,0-2 0 0,0 0 0 0,2 1 0 16,-1-1 0-16,3-1 0 0,2 2 0 0,2 0 0 15,-3 2 0-15,0-1 0 0,-3-1 0 0,-2 3 0 16,-1 0 0-16,1 1 0 0,0-3 0 0,-3 3 0 15,-4-1 0-15,-3-1 0 0,-3 1 0 0,-4-2-128 16,-2-3 128-16,-9 1 0 0,-2 2-144 0,-8-1 144 0,0 0-160 16,-9 0 160-16,-6 0-128 0,-5 2 128 0,-6 3 0 0,-12 3-144 15,-9-1 288-15,-9 3 64 0,-4 3 16 0,-8 4 0 16,-7 3-16-16,-6 3 0 0,-9-1 0 0,1 7 0 16,-1 3-208-16,-4-1 144 0,1-5-144 0,1 0 128 15,5 2-128-15,4 1 0 0,6-3-192 0,5 4-14608 16</inkml:trace>
  <inkml:trace contextRef="#ctx0" brushRef="#br1" timeOffset="193161.363">9194 7110 24879 0,'-7'-11'1088'0,"4"5"256"0,3 6-1088 0,-1-6-256 15,1 1 0-15,0 5 0 0,0 0 0 0,0 0 0 16,0 0-176-16,0 0 176 0,0 0 0 0,-3 11 0 16,0 4 192-16,0 4-48 0,-3 3 240 0,1 4 64 0,1 5 0 0,-3 5 0 15,0 7-144-15,-2 2-32 0,0 1 0 0,-3 2 0 16,1 3-144-16,-2 1-128 0,-3 0 144 0,2 1-144 16,3 1 0-16,-3-1 128 0,1-4-128 0,-1-2 0 15,1-5 0-15,1-4 0 0,2-7 0 0,0-1 0 16,0-3-192-16,1-7-16 0,0-3-16 0,2-5 0 31,2-1-224-31,1-3-32 0,4-8-16 0,0 0 0 16,0 0-1824-16,0 0-368 0</inkml:trace>
  <inkml:trace contextRef="#ctx0" brushRef="#br1" timeOffset="193421.553">9587 7170 23951 0,'-8'-8'1056'0,"8"8"224"0,-11 0-1024 0,4 5-256 0,-2 3 0 0,2 6 0 0,-2 2 1856 16,3 7 304-16,-3 7 64 0,-1 7 16 0,-1 5-1552 0,-3 4-304 15,1 2-64-15,0 2-16 0,5-1-160 0,-1 1-16 16,3 3-128-16,-2 2 192 0,-2 3-192 0,1-1 0 16,1-4 128-16,2-3-128 0,0-5 0 0,-2-2-192 15,2-4 48-15,-1 1 0 16,2-2-576-16,-2-1-112 0,0-4-32 0,2-6 0 15,-3-7-1792-15,3-6-352 0,3-6-80 0,2-8-16 0</inkml:trace>
  <inkml:trace contextRef="#ctx0" brushRef="#br1" timeOffset="193566.638">9763 7236 29423 0,'0'0'1296'0,"-9"11"288"0,3 6-1264 0,-4 5-320 0,0 8 0 0,-1 6 0 15,-5 7 288-15,1 6 0 0,-3 4 0 0,-4 5 0 16,-1 8 48-16,-3 2 16 0,2 2 0 0,-1 0 0 16,3-2-192-16,2-1-32 0,0 0-128 0,3-3 192 15,4-4-192-15,4-6 0 0,5-7 0 0,3-8 0 16,2-6-1952 0,4-6-384-16,5-7-80 0</inkml:trace>
  <inkml:trace contextRef="#ctx0" brushRef="#br1" timeOffset="193825.189">10274 7436 37775 0,'-8'10'1664'0,"0"2"368"0,-2 7-1632 0,-3 9-400 16,-3 11 0-16,0 9 0 0,-1 9 0 0,-2 5-144 15,-3 0 0-15,1 0 0 0,0 0 144 0,2 2 176 16,3-6-48-16,-1-2 0 0,2-2-128 0,5-6-256 15,2-6 64-15,6-4 16 16,5-5-2176-16,4-4-432 0,3 2-96 0,5-15 0 0</inkml:trace>
  <inkml:trace contextRef="#ctx0" brushRef="#br1" timeOffset="194892.349">11049 7653 17503 0,'1'-12'768'0,"-1"12"176"0,6-7-752 0,1 0-192 16,2-1 0-16,1 1 0 0,1-2 736 0,-3 4 112 16,-1-2 32-16,-1-1 0 0,0 0-416 0,0 0-80 0,-3-1 0 0,1 0-16 15,-2-2 128-15,-1 0 16 0,1 1 16 0,-2-1 0 16,-3-1-240-16,1 0-48 0,-2-1-16 0,1-1 0 15,-3 1-224-15,2-3 144 0,-3-3-144 0,0-1 128 16,-1-1-128-16,-1-1 128 0,-2-1-128 0,-1-2 128 16,-2-1-128-16,-3 2 128 0,-2 1-128 0,-3 1 128 15,-4 0 160-15,-1 2 32 0,-6-2 0 0,-1 4 0 16,-3 2 0-16,2 1 0 0,-4 2 0 0,2 1 0 16,-1-2-128-16,0 3-32 0,2 1 0 0,-1 1 0 15,-2 1-160-15,0 0 160 0,2 0-160 0,-1 4 160 16,-1 2-160-16,0 0 0 0,1-3 0 0,0 1 0 15,0 2 0-15,-2 0 0 0,-4-3 0 0,-3 2 0 0,-1 2 0 16,-2 1 0-16,0 2 0 0,-1 2 0 0,0-1 0 16,0 0 0-16,0 2 0 0,-3 1 0 0,2 2 0 0,-2 1 0 15,0 0 0-15,1-1 0 0,1 2 0 0,4-2 0 16,3 1 0-16,1 0 0 0,0 1 0 0,1 1 0 16,0 0 0-16,-2 1 0 0,0 1 128 0,1 1-128 15,2 2 0-15,2 1 128 0,1 4-128 0,3 3 160 16,0 3-160-16,0-1 160 0,1 2 32 0,0 1 0 15,-5 1 0-15,3 2 0 0,4 2-192 0,-3 0 128 16,3 0-128-16,3 1 128 0,0 2-128 0,2 0 0 16,3 0 0-16,2 1 0 0,2 3 0 0,2-3 0 15,2-4 0-15,1-1 0 0,2-2 0 0,3-1 0 16,2-2 0-16,1 2 0 0,0-4 0 0,3 3 0 16,4-2 0-16,4 3 128 0,1 3 48 0,4 2 0 0,3-1 0 15,3 1 0-15,4 0-176 0,1-1 160 0,3-1-160 0,5-1 160 16,2-4-160-16,6 2 128 0,3-1-128 0,4-3 128 15,6-2 0-15,2 2 0 0,3-4 0 0,3 1 0 16,2 0 64-16,2-1 0 0,5 1 0 0,5-3 0 16,7-3 0-16,0 0 0 0,-1-3 0 0,4-6 0 15,5-1-64-15,-2-2-128 0,4 0 192 0,-4-4-64 16,-2-3-128-16,4-2 0 0,3-3 0 0,-3 1 128 16,-2-1-128-16,1-5 0 0,-4-6 0 0,-1 0 0 15,-2-3 0-15,-2-2 0 0,-4 0 0 0,-3-4 0 16,-2-1 0-16,-2-5 0 0,1-2 128 0,-3-2-128 15,-7-4 0-15,-6-4 0 0,-2-4 144 0,-7-2-144 0,-2-2 128 16,-6 2-128-16,-5-1 128 0,-3 4-128 0,-3-3 128 16,-3 1-128-16,-5 1 160 0,-3-2-160 0,-6 1 288 0,-5 1-32 15,-1 3-16-15,-7 3 0 0,-3 3 256 0,-2 2 48 16,-5 1 16-16,-1 3 0 0,-1 1-336 0,-3 2-64 16,0 3-16-16,-2 6 0 15,-3 5-1360-15,-2 5-288 0,-3-2-48 0,-2 10-13696 16</inkml:trace>
  <inkml:trace contextRef="#ctx0" brushRef="#br1" timeOffset="195379.574">10144 8050 31327 0,'-15'-14'1392'0,"10"6"272"0,0 2-1328 0,5 6-336 0,-2-4 0 0,2 4 0 16,0 0-544-16,11-1-176 0,3 2-48 0,5-1 0 15,4-1 192-15,5 1 16 0,4 0 16 0,4-1 0 0,4-1 176 0,2-1 48 16,5 1 0-16,1 0 0 0,-1 0 144 0,1 0 48 16,-3-2 0-16,-2 2 0 0,3 0 256 0,-1 1 64 15,0 1 16-15,-2 2 0 0,0 2 240 0,-3 3 32 16,-3 1 16-16,-5 3 0 0,-1 3 176 0,-3 2 32 15,-4 3 16-15,0 4 0 0,-4 5-80 0,-1 3-32 16,-3 2 0-16,-3 1 0 0,-2 1-128 0,-4 1-32 16,-1-1 0-16,-6 4 0 0,-4-6-128 0,-4 3-16 15,-2 2-16-15,-3 3 0 0,-3 0-128 0,-2 3-32 16,-2-1 0-16,-5 2-10560 16,-5 3-2112-16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5:52.07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23559 10658 16575 0,'-1'-5'1472'0,"1"5"-1168"0,-3-7-304 0,3 7 0 16,-2-7 1280-16,1 2 208 0,1-1 48 0,0 6 0 15,0 0-1152-15,0 0-208 0,0-4-48 0,0 4-128 16,3-6 0-16,0 1 0 0,-3 5 0 0,6-7 0 16,-1 0 0-16,3-1 0 0,-3-2 0 0,1 0 0 0,-1-3 0 0,-1-2 0 15,1-1 0-15,1-1 0 0,-4 0 128 0,0-2-128 16,3-2 0-16,-1-1 0 0,0 2 208 0,-3-1-16 16,1-2 0-16,-2-1 0 0,0 1 336 0,-3-2 64 15,-1 3 16-15,0-2 0 0,-3 3 32 0,0-1 0 16,0-1 0-16,-2 0 0 0,0 1-256 0,-1-2-32 15,-2-3-16-15,0 1 0 0,0-1-160 0,-4-1-48 16,1-4 0-16,0 0 0 0,-1 1-128 0,0 0 0 16,-4-1 0-16,1 4 0 0,2 4 0 0,-3-3 0 15,-2 0 0-15,-2-1 0 0,-2 2 0 0,-3-2 0 16,-5 0 0-16,-2-1 0 0,-1 3 0 0,-3-2 0 16,-1-1 0-16,-2 0 0 0,1 0 0 0,-2 2 0 15,-2-2 0-15,-5 2 0 0,-2-1 0 0,-1 3 0 16,-4 2 0-16,3 2 0 0,2 0 0 0,3 1 0 0,-1-3 0 0,2 1 0 15,-3-1 0-15,-1 2 0 0,0 0 0 16,2 0 0-16,-2-5 0 0,3 4 0 0,2 2 0 0,-1 2 0 16,-3 2 0-16,-3 1 128 0,-5-1 0 0,1 1 0 15,-2 0-128-15,1 3 0 0,0 2 144 0,-1 3-144 16,-3-1 0-16,-1 3 144 0,-1 0-144 0,2 2 0 16,1 0 176-16,2 0-176 0,1 1 160 0,-1 3-160 15,-2 3 128-15,0-1-128 0,-5 0 0 0,5 5 144 16,0 4-144-16,1-1 0 0,1 0 0 0,-1 1 0 15,-1 0 0-15,1 1 0 0,-1 3 0 0,3 0 0 16,-1 0 0-16,-2-1 0 0,-2 4 0 0,3-1 0 16,2 2 0-16,4 2 0 0,1 2 144 0,6 2-144 0,2 1 224 15,0-1-32-15,1-1 0 0,0 2 0 0,0 2-16 16,2 2-16-16,4 3 0 0,3 1 0 0,1-3-32 16,2 3-128-16,3 3 192 0,4 1-64 0,-2 2-128 0,3-1 160 15,-2-2-160-15,3 3 160 0,1-3-160 0,2 3 0 16,-1 1 0-16,2 3 128 0,2-1-128 0,-1 1 0 15,1 0 0-15,2 1 0 0,5 0 0 0,2-2 0 16,-1-1 0-16,5 0 0 0,3 5 0 0,1-1 0 16,1-5 0-16,1 3 0 0,2 2 0 0,4-2 0 15,-1-1 0-15,5-1 0 0,-1-2 0 0,4 2 0 16,3 4 0-16,0-2 0 0,2-1 0 0,3 0 0 16,-1 0 0-16,5-2 0 0,0 1 0 0,4-3 0 15,0-1 128-15,3 1-128 0,1-1 0 0,6 3 0 16,0 1 144-16,5-1-144 0,2-2 0 0,4 2 128 15,1 1-128-15,-1-2 0 0,0-4 0 0,0 1 0 0,3-1 0 16,4 0 128-16,5 2-128 0,2 0 0 0,1 0 0 0,-2-1 0 16,0-1 0-16,3-1 0 0,5 0 0 0,-2-3 0 15,3-2 0-15,-2-2 0 0,-1-2 0 0,1-1 0 16,2-2 0-16,3-2 128 0,3-1-128 0,-1-2 0 16,-5 1 0-16,5 1 0 0,4-7 0 0,0 4 128 15,2 1-128-15,-2-3 0 0,-2 0 0 0,3-5 128 16,3-4-128-16,1 1 0 0,-2-1 0 0,1-3 0 15,-2-4 0-15,3-1 144 0,2-1-144 0,-1-3 0 16,0 0 128-16,-1-4-128 0,2-3 0 0,2-3 0 16,0-4 176-16,-4 0-176 0,0 0 160 0,-5 0-160 15,1-2 128-15,2 1-128 0,-3-3 0 0,-2 0 0 0,-6-3 144 16,2-2-144-16,4-6 128 0,-5 0-128 0,-5-2 128 16,-5-5-128-16,-6-10 128 0,1-1-128 0,-5 1 192 0,-4-1-64 15,-3-2 0-15,-3-1 0 0,-3-3 64 0,-6-2 16 16,-5 2 0-16,-5 2 0 0,-3 1 112 0,-4 3 32 15,-4 4 0-15,-5 5 0 0,-5 1-48 0,-4 0-16 16,-2-1 0-16,-2 1 0 0,-6-2-288 0,0 3 0 16,0 3 0-16,-3 3 0 0,-5 0 0 0,-1 3 0 15,1 4 0-15,-1 1 0 0,-1 2 0 0,0 2-224 16,-5 3 32-16,0 3 16 16,-4 3-1312-16,2 2-272 0,-3 0-48 0,2 5-8272 15,-1 4-1648-15</inkml:trace>
  <inkml:trace contextRef="#ctx0" brushRef="#br0" timeOffset="619.102">21292 11254 22111 0,'-4'-10'1968'0,"-3"-1"-1584"15,4 1-384-15,0 3 0 0,3 7 2512 0,0 0 432 16,0 0 64-16,0 0 32 0,0 0-2480 0,0 0-560 16,0 0 0-16,10-2 0 0,1 3 0 0,5 1 0 15,6 1 0-15,2 3 160 0,5 1 16 0,4 1 0 16,5-1 0-16,0-1 0 0,2 2-176 0,2 0 0 16,3 3 144-16,6-5-144 0,0-1 0 0,4-1 0 15,2 0 0-15,-2 4 0 0,-6-1 0 0,2 0 0 16,-2-1 0-16,3 3 128 0,-1 3-128 0,-1 3 192 15,-1 2-64-15,-3 3 0 0,-2-1 32 0,-3 1 16 0,-5 4 0 16,-4 1 0-16,-4 0-176 0,-2 2 192 0,-3 1-192 16,-2 0 192-16,-5 2 32 0,0 3 16 0,-4-1 0 0,-4 2 0 15,-3 5-240-15,-5-3 144 0,-2-1-144 0,-4 1 128 16,-3 0-128-16,-5-3 0 0,-5 1 0 0,-2-1 128 16,1 2 0-16,-6-1 0 0,-5 0 0 0,0 0 0 15,-9 3 224-15,3-6 32 0,-2 0 16 0,-2-1 0 16,-5 1 32-16,2-2 0 0,2-1 0 0,3-1 0 15,1-2-176-15,2 2-48 0,1 1 0 0,2-1 0 16,2-2-208-16,1 1 0 0,1 1 0 0,3 2 0 16,3-1-1280-16,3 1-128 15</inkml:trace>
  <inkml:trace contextRef="#ctx0" brushRef="#br0" timeOffset="2165.404">20823 9330 30399 0,'-5'-10'1344'0,"5"10"288"0,-8-1-1312 0,1 2-320 0,0 6 0 0,-3 2 0 31,-4 4-1136-31,-3 7-288 0,-2 5-64 0,-4 7-16 0,-4 6 1248 0,-4 4 256 0,-2 3 0 0,-5 3 0 16,-2 5 368-16,-4 6 16 0,-3 6 0 0,-4 7 0 16,0 5-96-16,0 2-16 0,3-2 0 0,-3 1 0 15,-2 1-96-15,3 1-32 0,3-2 0 0,0-3 0 16,1-3-144-16,3-6 192 0,7-7-192 0,3 1 192 16,4-1-192-16,3-6 192 0,4-8-192 0,3-6 192 15,4-2-192-15,2-7 192 0,5-2-192 0,1-4 192 0,3-4-448 0,1-4-96 16,3-2-16-16,6-3-12192 15</inkml:trace>
  <inkml:trace contextRef="#ctx0" brushRef="#br0" timeOffset="2562.94">21620 9351 24879 0,'-31'3'2208'0,"10"3"-1760"16,-4 4-448-16,-4 11 0 0,-2 13 640 0,-6 8 32 0,-5 6 16 0,-5 7 0 16,-3 7-432-16,-3 6-64 0,-2 7-32 15,-1 7 0-15,0 7 96 0,-4 2 32 0,0-3 0 0,0 5 0 16,2 5-128-16,3-6-32 0,3-7 0 0,4-2 0 15,4-5-128-15,2-5 128 0,0-3-128 0,7-5 128 16,4-7-128-16,6-6 0 0,3-7 0 0,3-7 0 31,2-7-320-31,7-7-80 0,2-2-32 0,6-5 0 16,1-5-1472-16,5-6-288 0,6-3-64 0</inkml:trace>
  <inkml:trace contextRef="#ctx0" brushRef="#br0" timeOffset="2737.195">22004 9652 27647 0,'0'0'2448'16,"-3"7"-1952"-16,-7 3-496 0,-1 4 0 16,-4 5-448-16,-4 6-192 0,-8 6-48 0,-7 10 0 0,-7 8 976 0,-4 8 192 15,-1 7 32-15,-1 6 16 0,-3 2 224 0,-1 6 32 16,-7 5 16-16,2 4 0 0,0 3-304 0,-1 0-64 15,-2-3-16-15,1 2 0 0,7 4-272 0,6-9-144 16,2-7 160-16,4-5-160 0,1-7 128 0,4-5-128 16,3-5 0-16,3-6 0 0,5-9 784 0,5-6 64 15,2-4 16-15,3-6 0 16,1-5-3104-16,2-5-640 0,6-3-112 0,4-11-9520 0</inkml:trace>
  <inkml:trace contextRef="#ctx0" brushRef="#br0" timeOffset="3039.295">22562 9960 27583 0,'-31'11'1216'15,"11"4"256"-15,-6 11-1168 0,-6 7-304 0,-7 6 0 0,-7 7 0 16,-6 9 0-16,-5 6 0 0,-7 7-208 0,-1 5 80 15,1 6 496-15,-6 1 96 0,-2 3 32 0,-3 3 0 16,2 3-176-16,6-3-16 0,4-7-16 0,3-2 0 16,-1 0-160-16,9-5-128 0,2-4 144 0,7-5-144 0,-1-6 0 0,8-8-208 15,7-3 16-15,5-10 0 16,5-8-752-16,5-3-144 0,5-7-16 0,5-4-6992 16,3-6-1392-16</inkml:trace>
  <inkml:trace contextRef="#ctx0" brushRef="#br0" timeOffset="3246.882">22968 10143 15663 0,'-25'18'688'0,"6"2"144"0,-6 10-656 0,-5 11-176 0,-8 9 0 0,-7 8 0 16,-7 8 2784-16,-2 4 528 0,-3 5 96 0,0 7 32 15,-2 0-2416-15,-5 4-464 0,-4 0-112 0,3-3 0 16,3 0-192-16,4-1-16 0,7 2-16 0,5-8 0 16,3-9-224-16,9-9 128 0,5-7-128 15,6-7 0-15,5-10 0 0,3-4-160 0,3-7 0 16,6-2 0-16,3-8-1344 16,6-3-272-16,1-4-48 0,6-6-9680 0</inkml:trace>
  <inkml:trace contextRef="#ctx0" brushRef="#br0" timeOffset="3471.638">23610 10237 1839 0,'0'0'0'0,"-9"-1"160"0,1 3-160 15,-4 9 0-15,-2 8 0 0,-5 7 0 0,-5 8 6240 0,-3 13 1216 16,-4 16 240-16,-7 6 48 0,-4 4-5760 0,-10 12-1152 15,-9 6-224-15,-4 11-48 0,-4 12-144 16,-1 7-32-16,-2 8 0 0,0 3 0 0,-3 4-384 16,-1 1 0-16,2 0 0 0</inkml:trace>
  <inkml:trace contextRef="#ctx0" brushRef="#br0" timeOffset="11587.223">4869 2185 12895 0,'0'0'1152'0,"-3"-10"-928"0,3 10-224 0,0 0 0 16,0 0 0-16,0 0-208 0,-4-9 32 0,4 9 16 16,0 0 160-16,0 0-160 0,0 0 160 0,0 0-160 15,0 0 32-15,0 0 0 0,0 0 0 0,0 0 0 16,0 0 128-16,0 0 0 0,-4 4 0 0,4-4-128 16,0 0 128-16,0 0 0 0,0 0 0 0,0 0 0 15,0 0 0-15,8 6 0 0,3-4 0 0,1 2 0 16,-2 2 320-16,4-1-16 0,4-2 0 0,3-1 0 15,1-2 128-15,2 1 16 0,2 0 16 0,3 2 0 16,0 0-48-16,1-1-16 0,1-2 0 0,2 2 0 16,0 1-80-16,3 1-32 0,3-2 0 0,4-2 0 15,3-2-80-15,1 2-16 0,0 4 0 0,1-4 0 16,-1-2 0-16,0 1-16 0,0 0 0 0,4-2 0 0,3 0 48 16,3 1 16-16,3 3 0 0,-4-2 0 0,0-1-48 0,2-2 0 15,1 0 0-15,2 2 0 0,5 1-32 0,0-2-16 16,3 0 0-16,0 3 0 0,-3-2-144 0,1 2 0 15,2 0 144-15,5 0-144 0,1 2 0 0,-2-2 128 16,-3-2-128-16,2 1 0 0,3-1 0 0,1 2 0 16,1 0 0-16,-2 0 0 0,-2-3 0 0,4 3 0 15,1 4 0-15,1-4 128 0,0-1-128 0,-1 0 176 16,-3 1-176-16,3 1 192 0,1 1-192 0,2-1 192 16,3-1-192-16,-5-1 192 0,-2 0-64 0,1-1-128 15,1-1 192-15,2 2-64 0,0 1 32 0,-3 1 0 16,-4 2 0-16,3-3 0 0,3-4 0 0,-1 2 0 0,0 1 0 0,-2-1 0 15,-3-2 16-15,3 1 0 0,3 1 0 0,-2 1 0 16,-4 0-48-16,-1 0 0 0,-1-2 0 0,-1 0 0 16,5 2-128-16,1 1 0 0,2 1 0 0,-3-1 0 15,-1-4 0-15,0 0 0 0,1 1 0 16,0 2 0-16,-2 0 0 0,1-1 0 0,-3 0 0 0,4-1 0 16,1 0 0-16,0 0 0 0,1-2 0 0,-2 4 0 15,-6-1 0-15,3 0 0 0,0 1 0 0,0-1 128 16,-1-2-128-16,-1 1 0 0,-6 0 0 0,0-2 0 15,1 0 0-15,1 0 128 0,0 2-128 0,-2-1 0 16,-3-2 0-16,1 3 0 0,-1-2 128 0,-1 0-128 16,1-2 0-16,0 3 0 0,0 3 0 0,-1 0 0 15,-4-1 0-15,1-1 0 0,-3 0 0 0,2 2 128 0,3 1-128 16,0 0 0-16,-1-1 0 0,-1 3 0 16,-2 1 0-16,0 1 0 0,0-3 0 0,0-1 0 0,-1 0 0 15,-1 1 0-15,0 2 0 0,0-1 0 0,-2-1 0 0,-3 1 0 16,-1-1 0-16,0-1 0 0,3-3 0 0,-2 2 0 15,2 0 0-15,-2 1 0 0,-2 0 0 0,0 0 0 16,-3-3 0-16,1 2 128 0,0 0-128 0,-1 0 0 16,-1 1 0-16,0 0 0 0,-2-1 144 0,0-2-144 15,-2 3 160-15,-2 0-160 0,-5 3 240 0,0-2-48 16,-2-1-16-16,-2-1 0 0,-5-2 96 0,3 2 32 16,-3 1 0-16,0 0 0 0,-6 1-112 0,1 2-32 15,-3-2 0-15,-1 1 0 0,-1 1-160 0,-2 0 160 16,-2 0-160-16,-9-3 160 0,9 1-160 0,-9-1 0 0,0 0 144 15,0 0-144 1,0 0-1056-16,0 0-288 0,-7 9-48 0,-8-3-16 0</inkml:trace>
  <inkml:trace contextRef="#ctx0" brushRef="#br0" timeOffset="13176.397">4748 5279 17727 0,'0'0'784'0,"0"0"176"0,0 0-768 0,9-3-192 15,2-1 0-15,3 3 0 0,2 2 272 0,3-1 32 16,3 0 0-16,5 0 0 0,1 1-112 0,5 1-32 16,5-2 0-16,0 2 0 0,4 0-160 0,0 1 0 15,0 2 144-15,4-1-144 0,3-1 0 0,4 0 128 16,3-2-128-16,5 1 0 0,3-1 128 0,2 0-128 16,-4-1 128-16,6 2-128 0,4 0 0 0,4 1 0 15,3 0 0-15,0-2 128 0,-1-2-128 0,4 1 0 16,2 0 0-16,6 0 128 0,1-2-128 0,2 0 192 15,1-1-64-15,5 0 0 0,1 3 64 0,0 0 0 16,-1 0 16-16,3-1 0 0,5 0-16 0,-4 1 0 16,0 0 0-16,1 0 0 0,6 0 0 0,-2-3-16 0,-2 0 0 15,3 2 0-15,7 1-48 0,0 0 0 0,-6 0 0 16,3 0 0-16,4 0-128 0,-5 0 128 0,-3-2-128 0,5 1 128 16,5 1-128-16,-1-1 0 0,-4 1 144 0,4-1-144 15,-1 1 0-15,-1 0 128 0,-3 0-128 0,4-1 0 16,2-4 0-16,-1 1 0 0,1 1 0 0,-1-1 0 15,3 2 0-15,0 0 0 0,0-1 0 0,1-1-128 16,0 0-80-16,-1 2-16 0,-3-2 0 0,2 1 0 16,-4 1 224-16,1-1 0 0,-3-3 0 0,3 5 0 15,-2 0 0-15,2 0-144 0,-5 0 144 0,2-2-128 16,-2 1 128-16,-1-1 0 0,-7-4 128 0,5 5-128 16,3 2 0-16,-3 0 0 0,-1-3 0 0,-1 0-128 15,-3-2 128-15,-1 2 0 0,-7 1 0 0,3-2 0 0,2 1 0 16,1-1-128-16,-2-2 128 0,1 4 0 0,-3 2 0 0,0 0 0 15,0 0 192-15,-1-1-64 0,-2-1-128 0,1-1 0 16,2 3 0-16,-7 0 0 0,-4 0 0 0,3 0 0 16,1-3 0-16,-1 2 0 0,-2 1 0 0,-1 0-208 15,1-2 48-15,-3 1 16 0,3 0 144 0,-2 0 0 16,-4-1 0-16,-1 1 0 0,-1-1 0 0,1 2 192 16,1 0-32-16,-5 1-16 0,-5 1-144 0,0 1 192 15,1-1-192-15,-1-1 192 0,3-1-64 0,-1 1 0 16,-3 0 0-16,-3 1 0 0,-4 2 0 0,1-2 0 15,1 0 0-15,-2-1 0 0,1 0-128 0,-6 0 0 16,-2-1 0-16,-1 1 0 0,1-1 0 0,-2 3 0 16,-1-1 176-16,0 0-176 0,-2 0 128 0,-4-1-128 0,-2 0 0 15,-5 1 144-15,-3 0-144 0,0-2 0 0,-1-1 0 16,-4 1 0-16,-1 0 0 0,-2 0 0 0,-6 0 0 0,-1-1 0 16,-3-2 0-16,-2 4 0 0,-3 1 0 0,-4-1 0 15,-4-2 0-15,-7 1 0 0,8 2 0 0,-8-2-7200 16,0 0-1376-16</inkml:trace>
  <inkml:trace contextRef="#ctx0" brushRef="#br0" timeOffset="14131.074">6178 7036 2751 0,'0'0'128'0,"-5"-6"16"0,-3 1-144 0,8 5 0 0,0 0 0 0,0 0 0 16,-5-7 1680-16,5 7 304 0,0 0 64 0,0 0 16 16,0 0-1456-16,14-3-288 0,1-3-64 0,2 3-16 15,1 2 0-15,5-1 0 0,3-4 0 0,6 3 0 16,6 1-48-16,3-1-16 0,2 2 0 0,3-1 0 0,2-6 112 0,7 1 32 15,2-2 0-15,5 0 0 0,4 4 128 0,3-1 48 16,2 1 0-16,5-3 0 0,1 1-64 0,3 2-16 16,5 2 0-16,-1-2 0 0,2-1-64 0,3-1-16 15,5-1 0-15,3 3 0 0,2 0-64 0,2 0-16 16,2-2 0-16,5 2 0 0,3 5-96 0,5-2-32 16,-1-5 0-16,4 3 0 0,-3 0-128 0,4 0 0 15,1-2 0-15,3 3 128 0,0-1-128 0,2 0 0 16,4 1 0-16,-1-1 128 0,-3-2 0 0,3 1-128 15,2 0 192-15,-2 2-64 0,-1 0-128 0,2-1-144 16,0 0 144-16,3 1-208 0,1-2 208 0,-2 2 0 16,-2-1 0-16,1-1 0 0,1 0 0 0,-1 0 0 15,-1 0 0-15,1-1 0 0,-3 0 160 0,3-1-160 0,0-1 128 16,-2 3-128-16,-6 2 0 0,1-2 0 0,3 0 0 16,-2 0-176-16,0 1 176 0,1 1 256 0,-2-1-64 15,0 2-16-15,-9 1 32 0,3 1 16 0,-2 1 0 0,1-2 0 16,-2-3-32-16,1 0-16 0,-3 2 0 0,1 2 0 15,-2 1 80-15,0 1 0 0,0 1 16 0,-3-1 0 16,-3-1-16-16,1-1 0 0,2-1 0 0,-3 2 0 16,-4 1-128-16,1 0-128 0,0 0 144 0,-1 1-144 15,-2 0 240-15,-1 0-48 0,-2 1-16 0,-1-3 0 16,-3 2-16-16,-5-3 0 0,-1-1 0 0,-2 1 0 16,-1 2-16-16,-1 1 0 0,1 1 0 0,-5-2 0 15,-3-2 48-15,-5 0 16 0,2 0 0 0,-2 0 0 16,-1 0-208-16,-3-1 0 0,-6-3 0 0,-2 4 0 0,-5 3 192 15,2-1-64-15,-1-1-128 0,-6 0 192 16,-4-1-512-16,-3 3-128 0,-6 0 0 0,-3-1-11152 16</inkml:trace>
  <inkml:trace contextRef="#ctx0" brushRef="#br0" timeOffset="14444.476">10205 8917 7359 0,'-20'-18'320'0,"8"9"80"0,0 2-400 0,-1-1 0 0,-1 0 0 0,-2-1 0 15,1 1 1232-15,-2-1 176 0,-1 1 16 0,0 3-4480 16,-2-1-896-16</inkml:trace>
  <inkml:trace contextRef="#ctx0" brushRef="#br0" timeOffset="15233.58">9212 8668 15663 0,'-5'-11'688'0,"5"11"144"0,-1-8-656 0,1 8-176 16,0 0 0-16,0 0 0 0,0 0 384 0,0 0 32 0,8-4 16 0,1 4 0 15,1 2 16-15,1 3 0 0,1-3 0 0,3-1 0 16,2-2-80-16,3 2-16 0,2 2 0 0,0-2 0 15,3-2-160-15,3 1-16 0,1-1-16 0,5 1 0 16,-1-4-32-16,5 0 0 0,1 0 0 0,2 3 0 16,1 3 16-16,2-1 0 0,1-3 0 0,2-4 0 15,4 2-16-15,4 0 0 0,0 1 0 0,3-1 0 16,2 1 64-16,1-1 16 0,-1 2 0 0,3-1 0 16,3-4 64-16,5 1 16 0,0-1 0 0,4 3 0 15,1 4-48-15,4 0-16 0,4 1 0 0,-2-2 0 16,3-3-32-16,0 3 0 0,0 1 0 0,2 0 0 15,2-1-192-15,1 2 144 0,-4 3-144 0,4-2 128 0,0-2-128 16,2 0 0-16,2 0 0 0,-1 1 128 0,1 2-128 0,0 2 0 16,3-1 0-16,-1-1 0 0,-4 1 0 0,5-2 128 15,5 0-128-15,-2 0 0 0,-1-2 0 0,1 1 0 16,-1 0 0-16,4 2 0 0,-3-1 0 0,1-1 128 16,-3-2-128-16,2 2 0 0,1 0 0 0,-1 5 0 15,0-1 128-15,-1-1-128 0,0 1 0 0,-1 0 0 16,1 3 0-16,0-6 128 0,1-3-128 0,-1 3 0 15,-2 4 144-15,-1-3-144 0,-1 0 0 0,2-1 144 16,2-2-144-16,-1 1 0 0,-4 0 208 0,4 1-64 16,2 0-16-16,-3-1 0 0,-6-2-128 0,0 0 192 15,2 1-192-15,-2 3 192 0,-2-2-48 0,-1 2 0 16,-4-3 0-16,3 0 0 0,1-1 0 0,0-1 0 16,-4 1 0-16,1 1 0 0,-1 0-144 0,-1 4 128 0,0-1-128 15,-4-1 128-15,-5-1-128 0,1-1 0 0,5-2 144 0,-2 2-144 16,-2 1 176-16,-4-1-48 0,-6-2 0 15,-1 2 0-15,-1 1 96 0,-1-2 16 0,0 0 0 0,0 1 0 16,-1 2-48-16,-5 0-16 0,-3-2 0 0,-4-2 0 16,0 0 16-16,-3-1 16 0,-2 3 0 0,0-2 0 15,1-1-16-15,-4 0-16 0,-6 2 0 0,-3 1 0 16,-4 2 80-16,-1-1 0 0,-3-2 16 0,-2 0 0 16,-3-1-272-16,-2 1 0 0,-3 1 0 0,-2 1 0 15,-1 1 0-15,-1 1 0 0,-5 2 0 0,-6-5 0 16,0 0-2416-16,0 0-528 0</inkml:trace>
  <inkml:trace contextRef="#ctx0" brushRef="#br0" timeOffset="17167.206">9441 14697 11055 0,'27'-13'976'0,"-5"6"-784"16,8 1-192-16,6 0 0 0,5-2 2384 0,5 2 432 16,5 4 96-16,4 0 16 0,5-3-2416 0,5 4-512 15,8 0 0-15,-2 0-128 0,4 1 128 0,4 0 0 16,7 0 0-16,0 0-128 0,3-3 128 16,2 0 0-16,3 1 0 0,8 0 0 0,4 0 0 0,1-1-128 15,-1-3 128-15,4 2-128 0,6 0 128 0,-3 2-192 16,-2-1 192-16,6-2-192 0,5 1 192 0,0 1 0 0,-5 2-144 0,7-4 144 15,2-1 0-15,4 0 0 0,-4 2-144 0,4-2 144 16,2 3 0-16,5-1 0 0,-1-4 0 0,-1 5 0 16,0 0 0-16,1 1 0 0,5 1 0 0,0-2 0 15,-3-3 0-15,1 4 128 0,-2 3-128 0,4-1 0 16,2-1 176-16,-2 1-176 0,-3 0 192 0,3 1-192 16,1 1 128-16,1-1-128 0,-2-1 0 0,0 3 0 15,0 0 0-15,-3 0 0 0,-1 1 0 0,-4-2 0 16,-4-2 0-16,2 1 0 0,1 3 0 0,-5-2 0 15,-3 0 0-15,-1 0 0 0,1 1 0 0,-1 1 0 16,1 2 0-16,-2-1 0 0,-6 1 0 0,-2-1 0 16,-3 1 0-16,-1 1 0 0,-2-1 0 0,-4 1 0 15,-6-3 0-15,-1 2 0 0,-2-1 0 0,-7 0 0 0,-6-3 0 16,-3-1 0-16,0 1 0 0,-6 0 0 0,-3 4 0 0,-6-2 0 16,-4 1 0-16,-5-2 0 0,-2 1 0 0,-5 2 0 15,3 0 0-15,-6-1 0 0,-3-1 0 16,-5 2-272-16,0-1 48 0,-5 0-8896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06:44.03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18292 6018 16527 0,'0'0'720'0,"0"0"176"0,-4-9-720 0,2 3-176 15,2 6 0-15,-5-9 0 0,2 0 1056 0,1 3 176 16,0 0 48-16,2 6 0 0,0 0-112 0,0 0-16 16,0 0 0-16,0 0 0 0,0 0-576 0,-1 14-128 0,0 4-32 0,1 4 0 15,-4 1 32-15,2 6 0 0,-1 4 0 0,-2 8 0 16,-1 5 112-16,-3 9 16 0,-3 8 16 0,-2 9 0 16,-2 5 0-16,-1 3 0 0,-2 2 0 0,1 2 0 15,-2 4-336-15,4-7-64 0,2-6 0 0,4-5-16 16,0-9-176-16,4-3 128 0,0-8-128 0,4-6 128 15,-1-3 0-15,2-9-128 0,1-4 192 0,4-2-64 16,-2-5-128-16,4-3-272 0,2-8 64 0,3-4-9728 16,1-4-1952-16</inkml:trace>
  <inkml:trace contextRef="#ctx0" brushRef="#br0" timeOffset="579.683">18059 6037 35007 0,'-9'-7'3120'0,"4"-3"-2496"15,1-1-496-15,4-1-128 0,4-1-256 0,6-1-80 16,0-2-16-16,4 2 0 0,3 3 0 0,6-3 0 15,6-3 0-15,4 1 0 0,1-1 352 0,3 2 0 16,1-2 0-16,1 3 0 0,-2 5-160 0,2-1 160 16,-1 2 0-16,1 2-144 0,0 6 144 0,-2 4 0 15,-3 6 128-15,-4 2-128 0,-1 2 160 0,-6 3-32 0,-4 5-128 0,-4 7 192 16,-2 7 0-16,-4 6 0 0,-3 4 0 0,-5 1 0 16,-3 0 128-16,-6-2 0 0,-2 0 16 0,-3-1 0 15,-6 0-208-15,-1-5-128 0,-1-2 160 0,-7-1-160 16,-7-2 256-16,-5-3-32 0,3-1-16 0,-2-4 0 15,3-2 48-15,3-3 16 0,1-5 0 0,2-1 0 16,3-2-144-16,7-3-128 0,3-4 144 0,4-1-144 16,6-2-160-16,7-3-128 0,0 0-32 0,0 0 0 15,13-8-384-15,4 1-96 16,4 4-16-16,0 0 0 0,4 0 464 0,2 2 96 0,1 3 0 0,4 5 16 0,1 2 240 16,3 5 0-16,-2 2 0 0,0 4-144 0,-1 2 272 15,-1 5 48-15,-2 1 16 0,-3 2 0 0,-5 0 144 16,-2-2 48-16,-7 0 0 0,-4-2 0 0,-4-2 112 15,-2 1 16-15,-7-5 16 0,-4 2 0 0,-3 3 192 16,-6-1 48-16,-5-1 0 0,-6 0 0 0,1-4-192 0,-5 1-16 16,-4 3-16-16,-3-4 0 0,1 0-16 0,-2-2 0 15,1 0 0-15,1-4 0 0,3 1-208 0,-2-6-32 16,0-8-16-16,3 0 0 0,3 2-272 0,3-4-272 16,0 0 48-16,5-4 16 15,-1-4-1264-15,6 0-256 0,4 1-64 0,2 1 0 16,2 1-960-16,3 0-208 0,7 7-48 0</inkml:trace>
  <inkml:trace contextRef="#ctx0" brushRef="#br0" timeOffset="962.125">19595 6481 23951 0,'-10'-11'2128'0,"0"9"-1696"0,-2 4-432 0,0 2 0 16,2 3 2848-16,-4 3 480 0,-4 3 112 0,-4 3 16 15,-1 1-3024-15,-1 4-608 0,1 1-112 0,-3 4-32 16,3 0 320-16,0 1 0 0,3 6 0 0,3 0 0 16,-3 3 0-16,5 1 0 0,4 3 0 0,2-2 0 0,3 0 0 0,5-5 0 15,1-6 0-15,5-3 0 0,1-1 0 16,3-6 0-16,2-6 0 0,0-2 0 0,1-3 0 15,2-2 144-15,2-4 16 0,0-4 0 0,3-7 272 16,1-2 48-16,-4-3 16 0,4-4 0 0,1-4-16 0,1-3 0 16,1 1 0-16,-5-4 0 0,-7-1-32 0,-1 3 0 15,-4-2 0-15,3 1 0 0,-4 1-96 0,0-2-32 16,-4 4 0-16,-3 1 0 0,-4 1-160 0,3 3-32 16,-1 4-128-16,-3 4 192 0,-3 4-192 0,0 3-208 15,-1 3 32-15,1 2 16 16,1 3-1536-16,2 1-304 0,1 2-64 0,2 0-14464 0</inkml:trace>
  <inkml:trace contextRef="#ctx0" brushRef="#br0" timeOffset="1245.091">19806 6366 38703 0,'0'0'1712'0,"0"0"352"0,0 0-1648 0,0 0-416 0,0 0 0 0,0 0 0 16,8 20-128-16,1 2-128 0,2 1 0 0,0 3-16 16,2 2 272-16,4-1-160 0,4 2 160 0,3 1-128 15,2 2 128-15,1 1 0 0,0 3 0 0,-2-2 0 16,-3 2 0-16,0 0 0 0,2 3 0 0,-3-7 0 16,-2-6-192-16,-3-3 0 0,0-3 0 0,-3-2 0 15,-2-1-464 1,-3-4-112-16,0-1 0 0,-1-3-16 0,1-2-1616 0,-3-4-320 0,7-2-64 15,3-7-9520-15</inkml:trace>
  <inkml:trace contextRef="#ctx0" brushRef="#br0" timeOffset="1523.472">20480 6224 17503 0,'0'0'768'0,"-5"-3"176"0,-2-1-752 0,7 4-192 15,0 0 0-15,0 0 0 0,-3 11 4912 0,0 2 944 16,-3 5 192-16,2 8 32 0,-3 10-4880 0,0 3-992 16,-3 3-208-16,1 4 0 0,2 5 176 0,1 3 32 15,-4 0 16-15,0 5 0 0,-4 3-16 0,-2 4 0 16,1 3 0-16,-2 0 0 0,-1-3-208 0,0-1 144 0,0 0-144 16,1 0 128-16,-1-2-128 0,-1-7 0 0,1-7 0 0,1-6 128 15,2-5-128-15,1-5-176 0,-1-5 48 0,5-4 0 31,0-5-1376-31,6-7-272 0,-1-5-48 0,5-7-9152 0,0 0-1824 0</inkml:trace>
  <inkml:trace contextRef="#ctx0" brushRef="#br0" timeOffset="1920.062">21686 6113 28559 0,'1'-9'1264'0,"-1"9"272"16,0 0-1232-16,0 0-304 0,0 0 0 0,0 0 0 0,-9-4 256 0,-1 2-16 15,-2 4 0-15,0 0 0 0,-3 1 208 0,-2 1 64 16,-5 2 0-16,-1 3 0 0,-3 4 192 0,-7 2 32 15,-6 4 16-15,0 2 0 0,0 1-32 0,-5 5 0 16,-4 6 0-16,-1 5 0 0,3 3-224 0,2-1-48 16,2-1-16-16,2 0 0 0,-1 1-176 0,4-3-16 15,4-1-16-15,4-3 0 0,5 1-96 0,6-2 0 0,7-6-128 16,4-2 192-16,5-1-192 0,6-1 0 0,2-2 0 16,5-2 0-16,5-7-272 0,5-3-112 0,5 0 0 15,4-2-16 1,4-3-1616-16,-1-5-320 0,3-6-64 0,5-1-7376 0,5 0-1472 0</inkml:trace>
  <inkml:trace contextRef="#ctx0" brushRef="#br0" timeOffset="2230.882">21808 6436 33167 0,'-10'7'2944'0,"-1"3"-2352"16,4 0-464-16,1 1-128 0,3 1 384 0,3 0 48 16,4-2 16-16,5 1 0 0,4 0-592 0,4-4-112 15,1-2-32-15,7-3 0 0,2-3 288 0,3-4 128 16,1-2-128-16,0-2 192 0,2-4-64 0,4-2 0 16,-3-2-128-16,3-5 192 0,2-6-192 0,-1 2 144 15,0 1-144-15,-4 0 128 0,0 2 16 0,-3 0 0 16,-5 1 0-16,-5 1 0 0,-5 0 176 0,-5 2 16 15,-3-4 16-15,-7 2 0 0,-4-1 192 0,-5 2 32 16,-4 3 16-16,-8 0 0 0,-6 4-16 0,-2 4 0 16,1 5 0-16,-7 10 0 0,-9 5-224 0,-1 7-48 15,-1 4-16-15,-1 5 0 0,-2 6-160 0,-4 4-128 16,-3 5 144-16,-2 7-144 0,5 5 0 0,4 1 0 0,7 1 0 16,9-4 0-16,9-3-192 0,6 1-48 0,7 0 0 0,5-1 0 31,7 0-544-31,8-5-112 0,6-5-32 0,8-1 0 15,4-3-352-15,10-3-80 0,10-2-16 0,1-6-8992 0,2-3-1808 0</inkml:trace>
  <inkml:trace contextRef="#ctx0" brushRef="#br0" timeOffset="2916.225">19813 7882 19343 0,'6'-20'848'0,"-1"7"192"0,0-3-832 0,1 2-208 16,-3-2 0-16,-1 8 0 0,-2 8 2176 0,0 0 400 16,0 0 80-16,0 0 16 0,0 0-1712 0,5 7-320 0,-2 3-80 15,-1 5-16-15,-1 2 96 0,0 5 32 0,0 7 0 0,-2 2 0 16,0 0-128-16,1 6-32 0,2 0 0 0,-1 2 0 15,1-1-224-15,0-2-48 0,1 0-16 0,2-4 0 16,-4-3-224-16,2 0 128 0,2-6-128 0,1-5 0 16,-4-6 176-16,3-2-176 0,1-2 192 0,-2 0-192 15,-4-8 320-15,0 0-32 0,9 4-16 0,-1-2 0 16,-8-2 0-16,7-5 0 0,-7 5 0 0,5-8 0 16,-5 8 32-16,0 0 0 0,0 0 0 0,-1-9 0 15,-5-1-48-15,-1 2-16 0,-2 2 0 0,0 2 0 16,-3-1-112-16,-1 5 0 0,-3 0-128 0,0 5 192 15,-2 2-192-15,3 0 0 0,-2 1 128 0,1 1-128 16,1 0 0-16,-1-1-240 0,3 0 48 0,1 2 16 0,0-4 176 0,3 1-160 16,0 1 160-16,4 1-160 0,5-9-96 0,-3 9 0 15,3-9-16-15,0 7 0 0,2 2 16 0,3 0 16 16,1 0 0-16,-1-1 0 0,1 2 240 0,1 0-192 16,0 2 192-16,-1 0-192 0,1 2 192 0,-2 2 160 15,-2 3-32-15,-3-2 0 0,-1 5 256 0,-3-1 64 16,0 1 0-16,-3 0 0 0,-1 1 64 0,-2-4 32 15,-1-1 0-15,0 2 0 0,-3 2-32 0,1 0 0 16,1-4 0-16,3 0 0 0,-1-3-304 0,5 1-64 16,1 0-16-16,1 0 0 0,3-2-128 0,5-1-144 15,-1 0 144-15,7-3-208 16,1-2-1040-16,5-3-208 0,3 0-32 0,-1-1-16 16,4 3-2080-16,1-4-400 0</inkml:trace>
  <inkml:trace contextRef="#ctx0" brushRef="#br0" timeOffset="3755.666">18396 10382 21183 0,'0'0'944'0,"-8"-4"192"15,0-5-912-15,-3 1-224 0,2 3 0 0,-1-3 0 0,-2-1 2240 0,-3 1 384 0,-1 2 96 0,-1-2 16 16,0-1-2256-16,-3 0-480 0,-3-2 0 0,1 2 0 15,-2-1 0-15,-2 3 160 0,1 3 0 0,-3 1 0 16,2 7-160-16,2 3 160 0,0 4-160 0,2 5 160 16,0 1-32-16,1 11 0 0,2 4 0 0,1 4 0 15,1 3 224-15,5 0 32 0,1 0 16 0,3-1 0 16,1 0-208-16,4-2-64 0,2-1 0 0,4-3 0 16,4-3-128-16,3-5 0 0,2-4 0 0,2-6 0 15,1-5-144-15,1-5 144 0,3-1-192 0,2-7 192 16,1-7 0-16,2-5 0 0,2-6 192 0,4-5-48 15,2-4 32-15,2-4 0 0,0-4 0 0,1-3 0 16,-2-1-176-16,0-4 128 0,-5-4-128 0,-3 0 128 0,-1 2-128 16,-2-2 128-16,-2-3-128 0,-2 0 128 0,-3-2 64 15,3-3 0-15,0-4 0 0,-1 1 0 0,-4-1 16 16,-1 3 16-16,1 2 0 0,-6 4 0 0,-3 3-96 0,2 4 0 16,-3 4-128-16,0 8 192 0,-3 4-64 0,-1 7-128 15,-1 3 176-15,0 7-176 0,0 4 192 0,-5 5-64 16,-1 3 0-16,-1 6-128 0,0 2 144 0,-2 11-144 15,-1 10 0-15,1 5 144 0,1 5-144 0,-2 3 0 16,1 9-160-16,0 5 160 0,1 3 0 0,0 6 0 16,1 5 208-16,-1 2-64 0,5 3 96 0,-2-3 16 15,2-3 0-15,2 1 0 0,2 0-32 0,-1-5 0 16,1-2 0-16,1-7 0 0,1-5-32 0,1-4 0 16,-1-4 0-16,0 0 0 0,-1-4-192 0,2-3 144 15,0-2-144-15,1-2 128 16,1 1-560-16,1-7-112 0,-2-2-32 0,3-7 0 15,0-5-3120-15,1-3-624 0,2-4-128 0,2-12-32 0</inkml:trace>
  <inkml:trace contextRef="#ctx0" brushRef="#br0" timeOffset="4330.895">18927 10142 36511 0,'-14'0'1616'0,"7"1"336"0,0 5-1568 0,-1 3-384 0,-1 0 0 0,1 5 0 31,0 2-256-31,2 4-144 0,-2 4-32 0,5 4 0 0,2 2 432 0,-1 6 128 0,1 3 0 0,1 1 0 16,1-1-128-16,1-1 144 0,1-3-144 0,2-3 160 16,1 1-160-16,2-7 0 0,0 0 0 0,0-5 0 15,3-4 0-15,0-3-256 0,3-1 64 0,-3-2 16 16,2-5-704-16,1-3-144 16,2 0-16-16,0-7-8720 0,1-3-1744 0</inkml:trace>
  <inkml:trace contextRef="#ctx0" brushRef="#br0" timeOffset="4586.273">18785 9900 43311 0,'-11'-3'3840'0,"2"1"-3072"0,0 2-608 0,9 0-160 31,0 0-896-31,0 0-224 0,-5 6-32 0,5-6-16 16,2 9 288-16,4-1 64 0,2-1 16 0,-1-2 0 16,5-2-2720-16,0-3-560 0</inkml:trace>
  <inkml:trace contextRef="#ctx0" brushRef="#br0" timeOffset="5098.893">19933 9614 40543 0,'-9'10'3600'0,"-1"0"-2880"16,-1 1-576-16,2 7-144 15,-2 5-320-15,-1 4-80 0,-1 4-32 0,1 5 0 0,1 3 160 0,-2 4 16 16,-1 3 16-16,2 3 0 0,-1 0 240 0,-1 0 192 16,-2 0-48-16,0 1 0 0,-2 1-144 0,1-2 0 15,-3-1 0-15,2-4 128 0,1-3-128 0,1-8 192 16,1-5-192-16,-1-7 192 0,2-5 192 0,0-5 64 0,3 0 0 15,2-3 0-15,2-6-32 0,7-2 0 0,-4-5 0 16,0-3 0-16,2-4-144 0,7-6-16 0,-1-4-16 16,4-6 0-16,1-6-240 0,2-4 0 0,2-1-144 0,2-4 144 15,3-5-224-15,-3-3 48 0,2-5 16 0,-1-5 0 16,2-5 32-16,0-1 0 0,-1 1 0 0,1 0 0 16,2-2 128-16,-3 5 0 0,3 4 0 0,0 5 0 15,2 5 0-15,1 9 0 0,0 8 0 0,1 5 0 16,2 4 0-16,-3 6 176 0,-2 7-176 0,1 4 192 15,1 5-192-15,-1 4 0 0,2 5 0 0,-2 4 0 16,2 7 0-16,-3 5-144 0,0 1 144 0,-1 7-208 16,-3 9 16-16,-1 2 0 0,-3 1 0 0,-3-2 0 15,-4-3-112-15,-3-1-16 0,-6-5 0 0,-1-5 0 16,-4-3 192-16,-2-6 128 0,-4 1-192 0,-2-2 192 0,-3-1 192 0,-4-1 160 16,-7-3 32-16,-1-2 0 0,-5-3-240 15,1-4-144-15,0-3 192 0,1-1-192 16,0-4-256-16,7 1-176 0,2-1-16 0,4 2-16 15,5-3-640-15,3-2-128 0,4 1-32 0,5 3 0 16,4 3-1744-16,0 0-336 0,0 0-80 0</inkml:trace>
  <inkml:trace contextRef="#ctx0" brushRef="#br0" timeOffset="5406.516">20627 9897 40431 0,'0'0'1792'0,"-6"2"368"0,-4 0-1728 0,3 5-432 0,2 3 0 0,0 5 0 16,-4 4-208-16,1 5-128 0,-2 5-32 0,0 3 0 15,-1 2 368-15,0 1 0 0,3 1 160 0,-3 2-160 16,-3-1 176-16,2 3-176 0,1 0 160 0,1 1-160 16,2 0 0-16,-1-3 0 0,-4-3 0 0,2-2 0 15,1-1-896-15,1-4-240 0,2-6-32 0,2-4-16 16,-1-1-1536-16,5-6-304 16,1-11-64-16</inkml:trace>
  <inkml:trace contextRef="#ctx0" brushRef="#br0" timeOffset="6048.547">20959 9757 40543 0,'0'0'3600'0,"-7"11"-2880"0,3 5-576 16,0 3-144 0,0 4-640-16,1 5-144 0,-1 1-48 0,-3 5 0 0,0 7 528 0,5 1 112 0,-1 0 0 0,0-6 16 15,-3 3 320-15,-1-5 64 0,1 0 16 0,0-1 0 16,-4-2-224-16,2-1 0 0,-1-7 0 0,3-4 0 16,0-1 192-16,2-4 0 0,3-2 0 0,1-12 0 15,0 0 32-15,0 0 0 0,0 0 0 0,0 0 0 16,6-9-16-16,2-4 0 0,-5-7 0 0,6-2 0 15,4-4-208-15,0 0 0 0,-1-3 0 0,2 0 0 16,1-3 0-16,-1 0 0 0,3-5 0 0,1 2 0 16,2 1-144-16,2 1 144 0,-3 1-208 0,1 1 80 15,-2 3 128-15,2 3 0 0,-2 5 0 0,0 4 0 16,1 5 0-16,-2 1 176 0,-2 5-48 0,0 3 0 0,-1 4 16 16,1 2 0-16,0 4 0 0,-1 5 0 0,-3 7-144 15,-3 4 0-15,3 5 0 0,-2 4 0 0,-7-1 0 0,-2 4-176 16,-2 3 176-16,-6 0-128 0,1 2 128 0,-4-5-160 15,-1-4 160-15,2-2-160 0,0-3 160 0,1-5 0 16,1-3 0-16,2-4 0 0,4-3 256 0,0-3-32 16,2-9 0-16,0 0 0 0,0 0-96 0,9-2-128 15,1-8 176-15,2-4-176 0,1-6 0 0,4-2 0 16,2-3 0-16,2-3 0 0,-3-3-272 0,3-2 32 16,0-1 16-16,2-2 0 0,2 1 80 0,0-1 16 15,0-2 0-15,0 7 0 0,-1 7 128 0,1 4 0 16,-4 3-144-16,-1 5 144 0,-2 3 0 0,1 7 208 15,-3 4-16-15,0 9-16 0,-4 4-176 0,0 7 0 16,0 4 0-16,-1 4 128 0,-1 7-128 0,-4 1 0 0,-1 2 0 16,-3 0 0-16,-2-1 0 0,-1-2 128 0,-1 0-128 15,-2-3 0-15,1-1 0 0,-1-2 0 0,0-2 128 0,2 0-128 16,0-5 0-16,3-2 0 0,4-3 0 0,-1-3 0 31,0-4-2016-31,1-2-432 0,1-4-96 0</inkml:trace>
  <inkml:trace contextRef="#ctx0" brushRef="#br0" timeOffset="6659.59">22720 9824 23039 0,'3'-16'1024'0,"-3"8"192"16,-1 1-960-16,0 2-256 0,0-3 0 0,-1 2 0 0,-3-2 2304 0,-1 0 432 15,-4-2 80-15,1 3 0 0,1-2-1888 0,-3 3-384 16,-1 2-80-16,-3 0-16 0,-2-1-112 0,-2 3-16 15,-2 0-16-15,-1 5 0 0,-1 6-304 0,-4 2 0 16,1 2 128-16,-1 4-128 0,1 3 256 0,-4 7-16 0,2 3 0 16,-1 5 0-16,-1 3-48 0,6 4 0 0,3 1 0 15,2-2 0-15,-1-3-192 0,3-2 128 0,3-1-128 0,6-8 0 16,5-5 128-16,2-3-128 0,3-4 0 0,4-4 0 16,0-5 0-16,5-4 0 0,-1 0 0 15,3-4 0-15,4-5 128 0,0-4-128 0,3-5 0 0,-1-3 144 16,1-1-144-16,-1-3 0 0,-1-2-192 0,0-3 192 15,-3 0 0-15,0-3 288 0,-2-2-32 0,0 1 0 16,-1 1 96-16,-1 3 16 0,0 1 0 0,-1 6 0 16,0 5-176-16,0 3-48 0,-1 3 0 0,1 4 0 15,-10 6 64-15,0 0 16 0,9 5 0 0,-1 6 0 16,-2 5-224-16,2 5 0 0,-2 4 0 0,0 4 0 16,2 3 0-16,0 0 0 0,-1 0 0 0,2-2-160 15,2 0 160-15,2-3 0 0,2-5 0 0,1-4-128 16,3-1-16-16,4-4 0 0,2-3 0 0,2-2 0 0,-1-1-192 0,0-3-48 15,2-6 0-15,-2-1 0 16,0 0-2432-16,-4-5-512 0,8-5-80 0,-10-4-32 0</inkml:trace>
  <inkml:trace contextRef="#ctx0" brushRef="#br0" timeOffset="6988.203">20907 9393 44175 0,'-9'-12'1952'0,"9"12"416"0,-3-6-1904 0,3 6-464 0,0 0 0 0,0 0 0 15,0 0-480-15,0 0-192 0,0 0-32 0,7-3-16 16,-7 3-896-16,7-3-176 0,3-2-48 0,-10 5-9376 16,0 0-1888-16</inkml:trace>
  <inkml:trace contextRef="#ctx0" brushRef="#br0" timeOffset="7556.56">19716 10239 31727 0,'-12'-10'1408'0,"4"6"288"0,0 0-1360 0,8 4-336 0,-7-3 0 0,7 3 0 16,0 0-192-16,0 0-128 0,0 0 0 0,0 0-16 15,0 0 800-15,-1 9 176 0,-1 0 16 0,4 2 16 16,0 1-272-16,2 2-48 0,-1 1-16 0,3 4 0 16,-1 4 32-16,2 1 0 0,0 3 0 0,0-1 0 15,0 0-64-15,1-1-16 0,-2-2 0 0,1-1 0 16,1-6 112-16,-3 0 32 0,2-3 0 0,-1-3 0 0,1-3-48 0,-7-7 0 15,9 4 0-15,-9-4 0 16,13 3-64-16,-4-2-32 0,-9-1 0 0,11-5 0 0,0-5 0 0,-1-2 0 16,-3-7 0-16,4 0 0 0,-2-3-32 0,1-3-16 15,-1-2 0-15,1 0 0 0,0 1-112 0,-1-1 0 16,5 1-128-16,0-1 192 0,0 3-192 0,0 2 176 16,-2 3-176-16,-1 1 160 0,3 2-160 0,0 0 160 15,1 3-160-15,-1 1 160 0,0 1 16 0,2 4 0 16,-1 2 0-16,1 1 0 0,0 1-176 0,0 1 0 15,1 2-192-15,-1 3 192 0,1 2-240 0,-1 0 80 16,0-3 16-16,-1 2 0 0,-1 0-64 0,0 2-16 16,-3-4 0-16,1 2 0 0,-3 2 80 0,-1-2 16 15,-8-4 0-15,8 4 0 16,-8-4-288-16,0 0-48 0,0 0-16 0,0 0 0 16,0 0-2736-16,0 0-560 0</inkml:trace>
  <inkml:trace contextRef="#ctx0" brushRef="#br0" timeOffset="9942.542">23389 4764 31327 0,'-10'-3'2784'15,"-4"2"-2224"-15,-2 1-560 0,-2 3 0 16,-6 1-352-16,0 3-176 0,-10 2-48 0,-1 2 0 16,-2 0 320-16,-4 2 64 0,-3 0 16 0,-1 2 0 0,-5-2 176 0,-1-1 0 15,-6-1 0-15,-3 0 0 16,-7 1 0-16,0 0 0 0,-4-3 0 0,0-1 0 0,-2-3 0 0,-4-2 0 16,-4-3 0-16,2 0 0 0,-1 0 160 0,-1-2-32 15,-5 0-128-15,-3-2 192 0,-8-3 64 0,2 3 16 16,-3-3 0-16,-7 1 0 0,-5 5-80 0,-1 1 0 15,0 0-16-15,-4 1 0 0,-8 2 80 0,0 1 0 16,-2 4 16-16,-2-1 0 0,0 0-112 0,0 2-32 16,-4 0 0-16,5-1 0 0,3 0-128 0,-1-1 0 15,-1-2 0-15,3 1 0 0,2-3 0 0,0-1 0 16,-3-2 0-16,4 2 0 0,7 4 0 0,-1-3 0 16,-3-3 0-16,6-1 0 0,4-2 128 0,-4 0-128 0,-4-1 128 15,4 3-128-15,7 2 224 0,-3 1-32 0,-1 1-16 0,5-2 0 16,2-2-176-16,6 1 128 0,4 2-128 0,2-1 128 15,1-1-128-15,8 2 160 0,4-2-160 0,8 0 160 16,5 0-160-16,3-2 128 0,2 0-128 0,8 1 128 16,1 1 16-16,6 0 0 0,7 0 0 0,6 2 0 15,2 2 96-15,6 0 16 0,1-1 0 0,5 2 0 16,4 7-64-16,0 1-16 0,3-2 0 0,3 4 0 16,-1 5-176-16,1 5 0 0,0 6 0 0,2 3 0 15,2 4 0-15,0 6 0 0,0 5 0 0,1 11 0 16,1 13 0-16,-1 4-176 0,1 2 176 0,0 6-128 15,-1 9 128-15,2 2 0 0,1 8 0 0,0 3 0 16,1 4 0-16,0 4 128 0,0 4-128 0,4 6 0 16,-2 9 0-16,3-2 144 0,1-4-144 0,0 8 0 0,1 8 128 0,0 0-128 15,2-4 0-15,-1-2 0 0,-1-5 0 0,0-1 128 16,0 0-128-16,0-7 0 0,1-8 128 0,-2 2-128 16,0 3 0-16,1-6 0 0,-1-5 0 0,3 0 0 15,0 1 128-15,3-7-128 0,1-1 0 0,-1 0 0 16,-3 1 0-16,0-3 0 0,1-2 0 0,-3 1 0 15,-2 3 0-15,0-3 0 0,-5-3 0 0,1-4 0 16,-2 1 0-16,0-2 0 0,-3-1 0 0,0-6 0 16,0-4 0-16,2-4 0 0,-1 0 128 0,2-3-128 15,0 0 0-15,2-6 0 0,-1-6 0 0,2-3 0 16,-1-5 0-16,2 1 0 0,0 4 0 0,3-7-144 16,1-1 144-16,-2-4-128 0,1-4-32 0,2-2 0 15,-2-2 0-15,3-1 0 0,0-4 160 0,3-1-160 0,-1 0 160 16,2-1-160-16,-1-1 160 0,3 1 0 0,2-7 0 15,-1-1 0-15,2-2-128 0,3-3 128 0,2-5-128 0,5 0 128 16,2 0 0-16,3-4 0 0,-1-3 0 0,1 0 0 16,2 0 0-16,7-4 144 0,2 1-16 0,6-2-128 15,6 2 288-15,1 0-48 0,3-4-16 0,3 1 0 16,-1 4-32-16,6-3 0 0,7 0 0 0,0 1 0 16,1-1-192-16,3-1 144 0,1-2-144 0,2-1 128 15,7-1-128-15,0-2 0 0,-1-2 144 0,7 0-144 16,4-1 0-16,0 1 144 0,1 0-144 0,-3-2 0 15,5-2 144-15,0 1-144 0,-1-1 0 0,-1 1 144 16,2 2-144-16,1 1 0 0,1-1 0 0,-3-1-176 16,1-3 176-16,-1 1-128 0,2 0 128 0,0-3-128 0,-2 0-16 15,2-4 0-15,2 0 0 0,-1-2 0 0,-2 3 0 0,1 0 0 16,-1-2 0-16,-4 2 0 0,-3-1 144 16,0 3-128-16,2 0 128 0,-8-1-128 0,-10 3 128 0,-1 0 0 15,-3 2-144-15,-3 2 144 0,-1-2 0 0,-3 4 0 16,-1 0 0-16,-4 0 0 0,-5-1 0 0,3 2 0 15,2-1 160-15,2 3-160 0,-3-1 0 0,-2 0 0 16,-2 2 0-16,1-1 0 0,-4-1 0 0,2 1 0 16,0 2 0-16,0 2 0 0,-1-1 0 0,-5 1 0 15,-3 2 0-15,-5-2 0 0,1 1-208 0,-2-1 0 16,-1-1 0-16,1 2 0 0,0 0-48 0,-5 0 0 16,-4-2 0-16,-3 0 0 0,-2 0 256 0,-3 1-144 15,-4 0 144-15,-1-1-128 0,3-1 128 0,-3 0 0 0,0-1 0 16,-2 1 0-16,-1-1 0 0,-3 1 128 0,0-2-128 0,-1-1 128 15,-5 1 0-15,0 0 0 0,-2-3 0 0,0 1 0 16,-3-1 0-16,-1 1 0 0,-4-3 0 0,2 0 0 16,-2 0-128-16,-1-1 144 0,-2 0-144 0,2-1 160 15,1-3-32-15,0-2 0 0,-4-2 0 0,1-2 0 16,0-2-128-16,0-2 192 0,0 0-192 0,-4-2 192 16,-2-1-48-16,-1-3 0 0,1-1 0 0,0 1 0 15,-3-2-16-15,0-3-128 0,-2 0 192 0,1-4-64 16,-1-3-128-16,0-3 0 0,-3-2 144 0,2 0-144 15,0-2 0-15,1-1 0 0,2 0 0 0,-2-2 128 16,-1-2-128-16,0-7 0 0,2-9 0 0,0 1 0 16,0 2 0-16,2-2 144 0,0 1-144 0,1-8 0 0,3-5 192 15,0-2-192-15,-1 1 192 0,2-3-192 0,3-6 176 0,1 0-176 16,-1-1 160-16,1 3-160 0,0 1 0 16,0-1 0-16,-1-3 0 0,-1 3 0 0,-5 0 0 0,1 1 0 15,-3-1 0-15,-1 3 0 0,-4 0 0 0,-2 2 0 16,1 0 0-16,-3-4 0 0,-7-6 0 0,2 0 0 15,2 2-160-15,0-5 160 0,1-4 0 0,-2 0 0 16,-2-3 0-16,4-1 0 0,4 1 0 0,0-4 0 16,1 0 0-16,2 1 0 0,2 4 0 0,-3 0 0 15,1 2 0-15,0 7 0 0,0 4 0 0,0-3 0 16,-2-2 0-16,1 6 0 0,1 6 0 0,-1 4 0 16,-2-4 0-16,2 3 128 0,-2-1-128 0,2 6 0 15,2 1 128-15,-2 2-128 0,-3-1 240 0,5 5-32 0,4 1 0 16,1 4 0-16,-1 2-16 0,1 6 0 0,3 4 0 15,3 9 0-15,3 5-32 0,-1 5-16 0,-2 3 0 0,3-1 0 16,5 1-336-16,0 1-64 0,-1 4 0 0,2 4-16 31,3 3-1136-31,-1 1-240 0,0-2-32 0,0 1-14160 0</inkml:trace>
  <inkml:trace contextRef="#ctx0" brushRef="#br0" timeOffset="79502.303">17253 5576 22287 0,'0'0'640'0,"0"0"144"0,5 2 48 0,-11-17-656 0,3-1-176 0,-3 3 0 0,-3 3 0 15,-4 3 416-15,2 0 48 0,3-2 16 0,-4 4 0 16,-1-1-64-16,0 3-16 0,0 0 0 0,1 3 0 16,-1 2-192-16,-1 5-32 0,0 4-16 0,1 2 0 15,1-2-160-15,-1 6 192 0,1 6-192 0,1 3 192 0,3-4 32 16,0 6 16-16,0 3 0 0,4 2 0 16,2-1 80-16,0 4 0 0,2 4 16 0,3 2 0 0,0-1-192 15,2-3-144-15,2-3 192 0,3-4-192 0,-1-5 144 0,3-4-144 16,2-4 0-16,3-4 144 0,0-2 64 0,3-3 16 15,1-5 0-15,2-3 0 0,2-3 160 0,2-3 16 16,-4-4 16-16,5-2 0 0,4-6-16 0,-1-3 0 16,-2-6 0-16,0-2 0 0,0-5-192 0,-4-4-32 15,1 1-16-15,-2-4 0 0,-1 0-160 0,-2-3 128 16,0-1-128-16,-5-5 128 0,1-4-128 0,-4-6 128 16,-3-2-128-16,-1 0 128 0,-4 4-128 0,2 6 192 15,-2 8-192-15,1 3 192 0,0 3-192 0,-3 10 0 16,1 7 0-16,-1 5 0 0,2 2 240 0,-3 4-48 15,0 4 0-15,-2 5 0 0,0 0-16 0,0 12-16 0,-1 4 0 16,1 5 0-16,2 2-160 0,-3 4 0 16,-2 3 0-16,-3 4 0 0,1 2 0 0,-2 8 0 0,-5 5 0 0,1 3 0 15,-1 0-192-15,-1 3 192 0,-3 0-160 16,3-10 160-16,-1-2-144 0,1-4 144 0,1-3-128 0,1-2 128 16,1-3 0-16,1-1 0 0,2-3 0 0,1-4 0 15,-1-4 192-15,4-7 0 0,-3-1 16 0,6-11 0 16,0 0 80-16,0 0 16 0,0 0 0 0,0 0 0 15,0 0 48-15,7-9 16 0,-1-8 0 0,3 0 0 16,2-1-144-16,4-3-32 0,-1-1 0 0,5-3 0 16,0 0-192-16,1 2 0 0,-1 2 0 0,2 2 0 15,-3 3 0-15,1 3 0 0,-1 3 0 0,-1 4 0 16,0 4 0-16,-1 5 0 0,0 6 0 0,0 3 0 0,0 4 0 16,-2 5 0-16,-2 5 0 0,0 4 0 0,0 3 224 15,1 5-48-15,-3 3-16 0,2-4 0 0,2-1-32 0,0-6-128 16,0-4 192-16,2-4-64 0,-1-4-128 0,4-2 192 15,3-6-192-15,2 0 192 0,3-7-192 0,1-5 0 16,1-5 0-16,2-2 0 16,6-1-2944-16,-5-4-480 0</inkml:trace>
  <inkml:trace contextRef="#ctx0" brushRef="#br0" timeOffset="79948.459">18787 5207 23039 0,'-3'-17'1024'0,"2"8"192"0,1-2-960 0,2 1-256 0,2-1 0 0,0 2 0 16,0 1 864-16,0 1 128 0,-4 7 32 0,0 0 0 16,6-6-672-16,-6 6-128 0,0 0-32 0,0 0 0 0,0 0 352 15,0 0 64-15,7 13 16 0,-5 1 0 0,-2 2 112 0,-2 3 32 16,-4 2 0-16,0 4 0 0,-3 4 0 0,0 2 0 15,-1 1 0-15,3 3 0 0,-3 0-160 0,0 1-32 16,0 1 0-16,-1-2 0 0,0 0-176 0,1-2-32 16,1-2-16-16,3-5 0 0,-2-4-192 0,2-1-32 15,3-3-128-15,-1-3 192 0,1-3-400 0,3-1-96 16,2-5-16-16,-2-6 0 16,0 0-2640-16,7 0-544 0,2-4-96 0</inkml:trace>
  <inkml:trace contextRef="#ctx0" brushRef="#br0" timeOffset="80383.281">19392 5068 33167 0,'-16'0'1472'0,"5"1"304"0,0 2-1424 0,-2 2-352 0,1 3 0 0,0 6 0 16,2 2 384-16,-4 3 16 0,-1 1 0 0,0 3 0 16,-3 5-240-16,-1 2-160 0,2 1 192 0,-1 3-192 15,1-1 192-15,-1 6-192 0,1 4 192 0,3 2-192 16,2 1 128-16,2-1-128 0,2-2 0 0,4-7 0 16,-1-4 128-16,3-4-128 0,9-5 0 0,0-5 0 15,4-3 128-15,3-2-128 0,2-7 144 0,4-3-144 0,3-6 384 16,-1-5-32-16,4-4 0 0,-2-3 0 0,2-3 96 0,2-6 0 15,-4-7 16-15,2-2 0 0,2-3-144 16,-3 0-48-16,0-2 0 0,-3 1 0 0,-3-4 112 0,-6 2 0 16,1 1 16-16,-8 2 0 0,-5 1 336 0,-1 2 64 15,-1 1 16-15,-5 4 0 0,-4 5-64 0,-2 5-16 16,2 1 0-16,-2 6 0 0,-4 2-432 0,1 6-96 16,-2 0-16-16,2 6 0 0,-1 0-368 0,0 4-80 15,1-1 0-15,0 1-16 16,3 1-1984-16,0-2-400 0,3 1-80 0</inkml:trace>
  <inkml:trace contextRef="#ctx0" brushRef="#br0" timeOffset="81622.288">20579 4671 20271 0,'0'0'896'0,"0"0"192"15,0 0-880-15,0 0-208 0,4-8 0 0,-4 8 0 0,4-6 688 16,-4 6 80-16,5-4 32 0,-5 4 0 15,0 0-608-15,0 0-192 0,0-7 0 0,0 7 0 0,-4-6 128 0,4 6-128 16,-6-5 0-16,-3 2 0 0,-2-1 0 0,-2 2 0 16,-3-2 128-16,-1 2-128 0,-4 2 448 0,-1 2 16 15,1 0 16-15,-6 2 0 0,-1-1 224 0,-2 1 64 16,-1 1 0-16,-2-2 0 0,-2-3-96 0,-4 2-16 16,-3 3 0-16,-3-2 0 0,-7-3-208 0,-2 3-32 15,-2 3-16-15,-2 2 0 0,2 0-112 0,-5 0-32 16,-2-1 0-16,-4-1 0 0,-4 4-128 0,0 0-128 15,1 1 144-15,-2-1-144 0,-1-2 208 0,-4 0-48 16,-5 2-16-16,2-1 0 0,0 0-144 0,0 1 0 16,-1-1 0-16,-1 2 0 0,-4 0 0 0,4 1 0 15,4-1 0-15,-1 0 0 0,-2-1 176 0,-2 0-48 0,2-1-128 16,3 1 192-16,2-1-48 0,-1 0-16 0,-1 0 0 0,0 0 0 16,-1-1 48-16,5 0 0 0,3-2 0 0,1 1 0 15,1 1 16-15,-3-3 16 0,1-1 0 0,3-2 0 16,5 2-48-16,2 1-16 0,4-2 0 0,2 1 0 15,1 0-144-15,2 0 0 0,4 1 0 16,3-2 128-16,3-4-128 0,5 3 0 0,4 0 0 0,3 0 128 16,4-2 16-16,4 0 0 0,1 0 0 0,3 0 0 15,3 5 112-15,3-4 0 0,1 0 16 0,0 1 0 16,2 0-64-16,0 2-16 0,2 0 0 0,7-4 0 16,-5 6-192-16,5-6 0 0,-5 6 0 0,1 3 0 15,1 0 0-15,-1 2 0 0,1 1 0 0,0 2 0 16,0 3 0-16,0 0-128 0,1 2 128 0,0 3 0 0,0 3 0 15,1 3 0-15,-4 0 0 0,1 5 0 0,-3 5 0 0,1 5 0 16,-2 6 0-16,-2 5 0 0,-3 4 0 0,-3 5 0 16,-1 2 0-16,-1 2 0 0,1 2 0 0,-2 3 0 15,-3 2 0-15,1-1 0 0,1-3 0 0,-1-6 0 16,5-4 0-16,2 1 0 0,3 1 0 0,0-5 0 16,3-5 0-16,2-6 0 0,4-7 0 0,0-5 0 15,2-5 0-15,0 0 0 0,3-5 0 0,1-3 0 16,-1-3 0-16,2-3 0 0,-1-2 0 0,1-2 0 15,2-4 0-15,-1-2 0 0,3 1 0 0,0-3 0 16,3-3 0-16,1 0 0 0,3-2 0 0,2-2-128 16,5-2 128-16,2 0 0 0,2 0 0 0,4 2 0 15,2-4 128-15,3 0-128 0,2 1 0 0,5-1 0 0,-2 2 0 16,10 1 0-16,4-2 0 0,4 1 0 0,5 0 0 16,2 0 0-16,3-4 0 0,5-1 0 0,4 0 0 15,1 0 0-15,4-4 0 0,-1 1 0 0,-1 0 0 0,0-1 0 16,7 0 0-16,-1 0 0 0,2-1 0 0,-1 1 0 15,-5-2 0-15,5 3 0 0,-1 2 0 16,-2 1 0-16,-1 2 0 0,-2-1 0 0,-2-1 0 16,1 0 0-16,3 1 0 0,-2 0 0 0,-5 3 0 0,3-1 0 15,1-2 0-15,0 0 0 0,3-1 0 0,-5 2 0 16,-2 1 0-16,1 1 0 0,0 3 0 0,0-2 0 16,-2 1 0-16,-3-2 0 0,-8 2 0 0,-3 1 0 15,-1 3 0-15,-2 1 0 0,0 1 0 0,-3 1 0 16,-2 3 0-16,-4-1 0 0,-4 0 0 0,-5 1 0 0,-3 3 0 15,-2-2 128-15,-1-1-128 0,-1 1 0 0,-5 2 0 16,2-4 0-16,0 0 0 0,-2 0 0 0,-3-1 0 0,1 0 128 16,-2-3-128-16,-1 0 0 0,-1 1 0 0,-2 0 176 15,-2 0-176-15,-1-1 160 0,-3-3-160 0,-2-3 0 16,-2-2 0-16,-2 0 0 0,-1-7 0 0,-3 1 192 16,-1-2-192-16,-2-1 192 0,0-5-32 0,-2-1 0 15,-2 0 0-15,0-4 0 0,-1-1 112 0,-1-4 32 16,1-7 0-16,-4-5 0 0,0-7 128 0,1-3 16 15,-1-2 16-15,0-6 0 0,-3-5-176 0,-1-7-32 16,2-4-16-16,-2 3 0 0,1 3 0 0,2 7 0 16,-2 4 0-16,3 5 0 0,-3 5-16 0,2 3 0 0,0 3 0 15,3 7 0-15,-3 0 128 0,3 5 32 0,-1 5 0 16,2 1 0-16,-1 2-256 0,0 3-128 16,-2 0 160-16,3 1-160 0,3 0 0 0,-3 1-336 0,1 1 48 0,0 1 16 31,1 0-2032-31,-1 3-416 0,1 0-80 0</inkml:trace>
  <inkml:trace contextRef="#ctx0" brushRef="#br0" timeOffset="84623.192">1853 2768 11967 0,'-20'-3'1072'0,"11"5"-864"15,-2 1-208-15,2-1 0 0,9-2 752 0,0 0 96 16,0 0 32-16,-8 0 0 0,0 2-656 0,8-2-224 15,0 0 144-15,0 0-144 0,0 0 320 0,0 0-32 0,0 0 0 0,0 0 0 16,0 0 160-16,0 0 48 0,0 0 0 0,0 0 0 16,0 0-304-16,9-3-64 0,1 0-128 0,1-2 192 15,1 1 0-15,3 2 0 0,2 2 0 0,1-1 0 16,1-3-48-16,2 1-16 0,0-1 0 0,0 0 0 16,1 4-128-16,1 0 0 0,1 0 144 0,1 0-144 15,-2-1 0-15,3 3 0 0,2 4 0 0,-2 0 128 16,0-2-128-16,2 0 0 0,1-3 0 0,-2 3 0 15,-1 1 0-15,-1-1 128 0,-2 3-128 0,2-1 128 16,-3 0 64-16,2 0 0 0,-4-2 16 0,1-2 0 16,1 2 160-16,-3-2 16 0,0 0 16 0,0-1 0 15,-1-1-80-15,-1 1-32 0,-2-1 0 0,1-1 0 0,-2 1-96 16,-2 0 0-16,-1 2-16 0,1-2 0 0,-4-2-48 0,-8 2-128 16,11 2 192-16,-2 0-64 0,-9-2-128 0,0 0 128 15,10-5-128-15,-10 5 128 0,0 0 0 0,0 0 0 16,0 0 0-16,0 0 0 0,0 0 96 0,0 0 16 15,-9 0 0-15,-1-1 0 0,0 0-80 0,-1-3-16 16,-3-1 0-16,-2 2 0 0,-1 3-144 0,-3-1 192 16,-2-2-192-16,1 3 192 0,-2 3-192 0,0-2 160 15,-4-1-160-15,2 0 160 0,-1 0-160 0,-4 2 128 16,-1 2-128-16,-1 1 128 0,-5-4-128 0,0 2 0 16,-1 0 144-16,0 3-144 0,-1 0 0 0,2 1 144 15,2 3-144-15,-4-5 0 0,2 1 128 0,-1-5-128 16,2 0 0-16,1 1 0 0,1 1 0 0,4-1 0 0,5-1 0 15,3 2 0-15,-4 0 0 0,5 1 0 0,1-3 0 0,4-1 0 16,4 0 0-16,1 0 0 0,-1 0 0 16,3 1 0-16,9-1 0 0,0 0 0 0,0 0 0 0,0 0 0 15,-8 0 0-15,8 0 0 0,0 0 0 0,0 0 0 16,0 0 0-16,0 0 0 0,13-2 0 0,-2 0 0 16,2-1 0-16,5 2 0 0,6-1 0 0,-1 0 0 15,0 0 0-15,5-2 0 0,8 0 0 0,2 2 0 16,-1-2 0-16,6 3 0 0,4-3 0 0,1-2 0 15,4 0 0-15,3-1 0 0,1-2 128 0,2 1-128 16,1-1 0-16,-1 0 0 0,-4-2 128 0,1 0-128 16,-2 2 0-16,0 0 0 0,-5 2 0 0,-2-4 0 15,1 0 128-15,-2 2-128 0,-6-1 0 0,-4 2 0 16,-5 0 128-16,-4 1-128 0,-2 1 0 0,-3 2 0 0,-3 1 0 16,-2-3 0-16,-2 1 128 0,-3 1-128 0,-11 4 0 0,0 0 0 15,0 0 0-15,0 0 0 0,0 0 192 0,0 0-192 16,0 0 192-16,0 0-192 0,-12-3 208 0,-2 2-64 15,-2 4-16-15,-4-2 0 0,-2 2-128 0,-4 1 128 16,-5 2-128-16,-8-1 128 0,-3 2 48 0,-2 1 0 16,-4 2 0-16,-3-1 0 0,-3 0 16 0,0 2 16 15,1 3 0-15,-4 2 0 0,-1-2-208 0,2-1 176 16,3-1-176-16,0 3 160 0,3 2-160 0,3-1 0 16,3-4 0-16,3-1 128 0,6 0-128 0,3-3 0 15,3 0 0-15,5 0 0 16,3-4-1536-16,6 0-320 0,4-4-80 0</inkml:trace>
  <inkml:trace contextRef="#ctx0" brushRef="#br0" timeOffset="95176.959">2890 1521 18431 0,'0'0'1632'0,"0"0"-1312"16,0 0-320-16,9-4 0 0,2 2 0 0,2 0 0 15,-1 0 0-15,1 2 0 0,2 2 0 0,0-2 0 16,3-3-144-16,3 3 144 0,0 3 0 0,4-1 0 16,1-2 0-16,3 0 0 0,-1-1 0 0,2 0 0 15,1 1 0-15,0 2 128 0,0 0-128 0,0-1 0 16,1-1 0-16,1-2-176 0,-1 1 176 0,2 0 144 15,3-2-16-15,0 1-128 0,3 0 256 0,4 2-48 16,0 2-16-16,1-2 0 0,-1-2-48 0,0 1-16 16,-1-1 0-16,2-2 0 0,2 0 80 0,3 0 16 15,-1-1 0-15,5 2 0 0,0 1-96 0,1-2-128 16,-5-1 176-16,2 1-176 0,0-1 160 0,2 2-160 16,1 0 128-16,1 0-128 0,0 0 0 0,0 0 0 0,-4-3 0 0,2 4 0 15,2 2 128-15,0 0-128 0,1 0 0 0,1-1 128 16,0-2-128-16,-2 0 0 0,-1 2 144 0,2 0-144 15,-1-1 128-15,2 2-128 0,3 2 160 0,0-1-160 16,2-1 128-16,-1 0-128 0,-5 0 0 0,2 0 0 16,0 0 128-16,2-1-128 0,3-1 0 0,1 2 144 15,-2 0 0-15,-2 2 0 0,1-1 0 0,-4 2 0 16,1 0-16-16,4 0 0 0,4-1 0 0,-3-1 0 16,-1 2 0-16,-1-3 0 0,2 1 0 0,1 1 0 15,-1 1-128-15,2-1 160 0,-2-2-160 0,0 3 160 16,-2 1-160-16,1-3 160 0,-1-2-160 0,4 1 160 15,2 2-160-15,-3 3 128 0,-3-2-128 0,1-3 128 0,-1-3 0 16,-1 0-128-16,1 3 192 0,5-1-64 0,2 0-128 16,-1-1 160-16,-4-3-160 0,1 1 160 0,1 3-160 0,0-1 0 15,2 0 0-15,1 1 0 0,-2-4 128 16,-2 3-128-16,-1 0 0 0,1 0 128 0,-2-1-128 0,-1 2 0 16,0 0 0-16,-1 1 128 0,-4 1-128 0,1 0 0 15,-2 1 0-15,2 0 128 0,0 1-128 0,2 1 0 16,1 0 144-16,-3-4-144 0,-3-1 0 0,4 1 144 15,-2 1-144-15,2 0 0 0,-3-2 192 0,1 0-192 16,0 1 192-16,-6 0-192 0,1 2 144 0,-1 0-144 16,-5 0 0-16,2-1 144 0,1-1-16 0,1-1-128 15,4-2 192-15,-3 1-64 0,-2 2-128 0,0 0 0 0,-2 0 0 16,-1 0 0-16,0-1 0 0,0 1 0 16,1 0 0-16,1 0 0 0,4-4 0 0,-4 2 0 0,-2-1 0 0,1 1 0 15,-3 1 0-15,0-1 0 0,1 2 0 0,-1-1 0 16,0-2 0-16,0 3 0 0,1-1 0 0,0 0 0 15,-4-2 0-15,-2 0 0 0,-1 0 0 16,-2 2 0-16,-2 0 0 0,0 1 0 0,0 0 0 0,3 0 0 16,-6-2 0-16,0 1 0 0,0-2 0 0,-5 2 0 15,1 1 144-15,-1 0-144 0,-3-2 160 0,-1 2-160 16,-4 3 0-16,-2-2 0 0,-1-2 0 0,-2 1 0 16,-2 0 0-16,-1 0 0 0,0-1 0 0,-10 1 144 15,7 1-144-15,-7-1 192 0,0 0-192 0,0 0 192 16,0 0 0-16,0 0 0 0,0 0 0 0,0 0 0 15,0 0 96-15,0 0 32 0,0 0 0 0,0 0 0 16,-7 3-64-16,-5-2-16 0,0-1 0 0,-2 0 0 16,-1 3-240-16,-3-1 144 0,-3 0-144 0,-3 1 128 0,-1-3-128 15,-4 0 0-15,0 1 0 0,-2-1 0 0,-2-3 0 16,0 2 0-16,-5-2 0 0,1 3 0 0,-3 2 0 0,-1-1 128 16,-2-2-128-16,-6 1 0 0,-5 1 128 0,2 2-128 15,-6-1 0-15,3 0 128 0,3-3-128 0,-4 1 0 16,-2 0 144-16,-2 2-144 0,-1 0 128 0,-1 0-128 15,-2 0 160-15,-1-1-160 0,1 0 128 0,-4-1-128 16,-7 0 0-16,0 0 0 0,0 2 0 0,3 0 128 16,0-1-128-16,-2 1 0 0,-7 2 0 0,0-1 0 15,-1-2 0-15,-1 0 0 0,0-1 0 0,-2 1 0 16,-3 0 128-16,-2 6-128 0,4-1 0 0,-1-3 0 16,-5-3 0-16,2 2 0 0,-1 4 128 0,0 0-128 0,-2 2 0 0,1-5 144 15,-3-3-144-15,2 2 0 0,0 3 144 16,1 0-144-16,-1-1 0 0,0 1 144 0,-3 2-144 0,4-1 0 15,2 0 128-15,-4-3-128 0,-3-1 0 16,3 3 0-16,2 1 0 0,0 1 0 0,-3-3 0 0,-1 2 0 16,1-1 0-16,5-1 0 0,2-2 0 0,0 2 0 15,-2-1 0-15,4 1 0 0,3-2 0 0,1 0 0 16,-2 0 128-16,-3 1-128 0,0 3 0 0,6-1 0 16,5-3 0-16,-1 0 0 0,-4 0 0 0,3 1 0 15,2 2 0-15,3-1 0 0,2 2 0 0,-1-2 0 16,-2-1 0-16,3 1 0 0,-4-1 0 0,5 1 0 15,0 3 0-15,2-1 0 0,-1-2 0 0,2 0 0 16,-1 1 0-16,3-1 0 0,3 2 0 0,1-1 0 0,-1 1 0 16,-1-2 0-16,-2-1 0 0,2 1 0 0,0-1 0 0,2 1 0 15,4 3 0-15,1-3 0 0,-1 2 0 0,-4-1 0 16,-4 1 0-16,5-1 0 0,5 1 0 0,2-2 0 16,0 0 0-16,3-1 0 0,1 1 0 0,0 1 0 15,-4-1 0-15,1-1 0 0,1-3 0 0,-1 0 0 16,4-1 0-16,2 1 0 0,6 0 0 0,-3 4 0 15,0-3 0-15,2-1 0 0,1 0 128 0,0 0-128 16,1 1 0-16,-1 0 0 0,-1 0 0 0,4 1 0 16,4 0 0-16,1-1 0 0,-1-1 0 0,2 0 0 15,1 0 0-15,3 0 0 0,-2 3 0 0,2-1 0 16,0-2 0-16,1 0 0 0,1 0 0 0,0-1 0 16,2 0 128-16,3 0-128 0,4-2 0 0,-2 1 0 15,1 0 0-15,-2 1 0 0,3-2 0 0,0 3 0 0,5 0 0 16,1-3 0-16,0 0 0 0,3 1 0 0,7 2 0 15,0 0 0-15,-8 0 0 0,8 0 0 0,0 0 0 0,0 0 0 16,0 0 0-16,0 0 0 0,0 0-128 0,12-3 128 16,1 1-144-16,3 4 144 0,1 0-128 0,6-2 128 15,2-2 0-15,3 0 0 0,2 1 0 0,3 1 0 16,1-2 0-16,1 2 0 0,-2 0 0 0,5-3 0 16,1 0 0-16,2-1 0 0,1 2 0 0,3 0-128 15,6-1 128-15,1-1 0 0,0 1 0 0,3-3 0 16,-1-1 0-16,3-1 0 0,3-1 0 0,3 2 0 15,4 0 0-15,4 0 0 0,-3 0 0 0,3-2 0 16,-2-1 0-16,3 1 0 0,4-1 0 0,-1 3-128 16,1-1 128-16,-1-1 0 0,-1-3 0 0,6 3 0 0,5-1 0 0,-1 1 0 15,2 0 0-15,-3-1 0 0,1-2 0 16,4 3 0-16,5 3 0 0,1 1 0 0,-4-4 0 16,1-1 0-16,3-1 0 0,-2 4 0 0,-1 4 0 15,0-2 0-15,1-5 0 0,2 2 0 0,0 3 0 0,-1-1 0 16,-2 1 0-16,1 0 0 0,3 1 0 0,-1 0 0 15,-3 1 0-15,1 1 0 0,-2 0 0 0,2 0 0 16,2-2 0-16,-5 2 0 0,-3 0 0 0,4-1 0 16,4-2 0-16,-2 2 0 0,-6 1 0 0,1 1 0 15,1-1 0-15,0 1 0 0,-1-3 0 0,-3 2 0 16,-5 1 0-16,2-2 0 0,3 0 0 0,-2 1 0 16,0 1 0-16,-3 1 0 0,-3-1 0 0,1 0 0 15,1-2 0-15,-1 1 0 0,1 0 0 0,-2 0 0 16,-5 1 0-16,0 0 0 0,-2 1 0 0,1-1 0 0,1-2 0 15,-4 2 0-15,-4-1 0 0,-2 0 0 0,0-3 0 0,-1 4 0 16,-1 0 0-16,-2 0 0 0,0 0 0 0,-3-1 0 16,-5-1 0-16,1-1 0 0,-3 2 0 0,0-1 0 15,1-3 0-15,-1 3 0 0,1 0 0 0,0 2 0 16,-2-3 0-16,-1 2 0 0,-2 0 0 0,-1 0 0 16,2-1 0-16,-1 1 0 0,1 0 0 0,-1 0 0 15,-3 0 896-15,1 1 96 0,0-2 32 0,-5 2 0 16,0 0-1648-1,-4 0-320-15,-2 0-64 0,-4-1-16 0,-3 2 832 0,-1 2 192 0,-2-2 0 0,-3 1 0 16,-4 0-176-16,-3 1 16 0,-10-2 0 0,0 0-13840 16</inkml:trace>
  <inkml:trace contextRef="#ctx0" brushRef="#br0" timeOffset="99718.295">7917 9318 3679 0,'-6'-3'320'0,"1"2"-320"16,5 1 0-16,0 0 0 0,0 0 3024 0,-8 3 544 16,3-2 96-16,1 5 32 0,-5 1-2960 0,3 2-592 15,-1 1-144-15,0-2 0 0,-4-1 128 0,1 4-128 16,0 3 192-16,1 1-64 0,2 0 224 0,-2 4 32 16,1 1 16-16,-2 3 0 0,0 0-128 0,2 2-16 0,-5 2-16 0,5-1 0 15,0 0-80-15,5-2-16 0,-4-2 0 0,2-2 0 16,-2-2-144-16,4-2 192 0,2-3-192 0,-1-2 192 15,2-11 336-15,0 10 80 0,0-10 16 0,5 5 0 16,-5-5 224-16,9 4 48 0,-9-4 16 0,12 0 0 16,2-1-240-16,-2-1-48 0,-1 0-16 0,2 0 0 15,4-1-336-15,-1-1-64 0,2 3-16 0,-2-2 0 16,1-1-192-16,-2-1 0 0,1 1 128 0,-1 1-128 16,2-2 0-16,0 2 0 0,0 2 0 0,-2 1 0 15,-3-4 0-15,0 2 0 0,0-1-144 0,-1 0 144 16,-3 0-1712-16,-8 3-240 15,8-1-48-15,-8 1-5328 0,0 0-1056 0</inkml:trace>
  <inkml:trace contextRef="#ctx0" brushRef="#br0" timeOffset="100410.855">7782 9688 13471 0,'0'0'592'0,"0"0"128"0,0 0-576 0,0 0-144 16,-9 5 0-16,9-5 0 0,0 0 256 0,0 0 0 15,0 0 16-15,0 0 0 0,0 0 96 0,0 0 16 0,-1 7 0 16,1-7 0-16,0 0 144 0,0 0 48 0,0 0 0 0,0 0 0 15,0 0 272-15,0 0 64 0,0 0 16 0,0 0 0 16,0 0-80-16,11-3-16 0,-2-3 0 0,0-2 0 16,-1 0-256-16,1-1-64 0,2-1-16 0,-1-3 0 15,1-4-128-15,1 2-32 0,1-1 0 0,1-2 0 16,-1-2 160-16,1-1 16 0,0-1 16 0,3-1 0 16,3 2-32-16,-2-1-16 0,1-1 0 0,3-1 0 15,2 1-128-15,2 1-32 0,-2 2 0 0,2-1 0 16,4-2-160-16,1 2-32 0,1 1-128 0,-1 0 192 15,-1 0-192-15,0-4 0 0,0-4 0 0,0 1 0 16,-2 3 0-16,0-1 0 0,4-1 0 0,0 1 0 0,1-3 128 16,-4 1-128-16,-4 3 0 0,3 0 0 0,1 0 0 15,1 0 0-15,0 5 0 0,-3 0 0 0,2-1 144 16,-2 1-144-16,0 3 128 0,-4-1-128 0,1 1 0 0,0-1 128 16,-1 3-128-16,2 0 0 0,-5-2 0 0,2 2 128 15,-2 3-128-15,-1 0 0 0,-5 0 0 0,-2 1 0 16,3-1 128-16,-1 4-128 0,-1 1 0 0,0 2 128 15,1-2-128-15,0 1 128 0,-3-1-128 0,1 3 0 16,0 2 0-16,-1-1 0 0,-1-2 0 0,1 2 0 16,0 0 0-16,-2 2 0 0,1-2 0 0,1 1 0 15,-4-2-144-15,2 1 144 0,-1 0 0 0,1 0-192 16,-2-2 192-16,1 3-160 0,0 0-128 0,1 0-32 16,2-1 0-16,-4-1 0 15,3-1-1328-15,-1 1-272 0,1 0-48 0,-1-2-10128 0</inkml:trace>
  <inkml:trace contextRef="#ctx0" brushRef="#br0" timeOffset="101277.027">9805 7983 6447 0,'0'0'576'0,"0"0"-576"0,0 0 0 0,0 0 0 16,-5-5 3440-16,5 5 576 0,0 0 112 0,0 0 32 15,0 0-3200-15,0 0-640 0,0 0-128 0,-3 9-32 16,1 3 224-16,1 5 64 0,1 3 0 0,0 3 0 16,1 3 80-16,1 5 32 0,0 5 0 0,-1 3 0 15,0 1-144-15,1 2-32 0,0 0 0 0,-3 1 0 0,-4-1-128 0,1-2-48 16,3-1 0-16,-4 0 0 0,1 2-64 16,0-8-16-16,1-9 0 0,1-3 0 0,-1-4 176 0,1-6 16 15,-1-4 16-15,3-7 0 0,0 0 368 0,0 0 64 16,0 0 0-16,-4-8 16 0,2-7-288 0,-3-3-64 15,2-5-16-15,1-3 0 0,-1 1-240 0,2-3-48 16,-1-2-128-16,1 0 192 0,-1-2-192 0,1 0 128 16,0-1-128-16,1-1 0 0,1-1 0 0,2 0 0 15,0-1 0-15,1 3 0 0,5 3 0 0,0 0 0 16,2 4 0-16,2 4 0 0,-2 5 0 0,3 2-160 16,3 0 160-16,1 7-128 0,-1 2 128 0,-1 4-208 15,0 2 80-15,-2 2 128 0,0 1-192 0,2 3 192 16,0 2-160-16,0 4 160 0,-2 1-192 0,-2 0 192 0,-1-1-208 15,0 4 80-15,-2-1 128 0,-4 0 0 0,-3 0-144 16,-2-2 144-16,0-3 0 0,-2 0-176 0,0-3 176 16,-8 3-128-16,-5-2 128 0,-3 2 176 0,1 0-48 0,-4 1 0 15,1 0 64-15,0 1 16 0,-1-3 0 0,1 1 0 16,1-2-64-16,1 1-16 0,3-1 0 0,1-2 0 16,2 0-320-16,2-3-80 0,3-2-16 0,7-1-9632 15,-8-1-1936-15</inkml:trace>
  <inkml:trace contextRef="#ctx0" brushRef="#br0" timeOffset="101639.017">10371 7986 22111 0,'0'0'976'0,"0"0"208"0,0 0-944 0,0 0-240 15,-5-4 0-15,-3 0 0 0,0 2 256 0,8 2 0 16,-7 1 0-16,-2 3 0 0,-5-1-16 0,0 2 0 16,1 3 0-16,-2 0 0 0,-2-1 80 0,1 4 0 15,-1 2 16-15,2 0 0 0,-1 2 48 0,3 1 16 16,1-2 0-16,4 1 0 0,1 2-64 0,1-1-16 16,3 0 0-16,1-3 0 0,4-2-128 0,0 0-16 15,4-6-16-15,-6-5 0 0,10 5 240 0,-1-4 48 16,0-2 16-16,2-4 0 0,-1-2-16 0,1-3-16 15,0-2 0-15,0-3 0 0,2-1-128 0,1-1-32 0,-1-1 0 16,-1 0 0-16,-1-1-272 0,-2 2 160 0,-1 0-160 0,-1 2 128 16,0 2-128-16,-2 2 0 0,-2 2 144 0,1 3-144 15,-4 6 0-15,0 0 0 0,7-2 0 0,-7 2 128 16,0 0-128-16,0 0 0 0,9 9-128 0,0 4 128 16,2 4 0-16,-3 1-128 0,0 0 128 0,-2 1 0 15,3-2 0-15,0 1 0 0,2-3 0 0,2 0 0 16,2-3-128-16,-1 1 128 0,-3 1-128 0,1-3 128 15,-1-2-608 1,1-2-32-16,-2-4-16 0,0-1 0 0,-1-2-1760 16,1-2-336-16,4-4-80 0,-3 2-16 0</inkml:trace>
  <inkml:trace contextRef="#ctx0" brushRef="#br0" timeOffset="102021.487">10795 7805 22111 0,'0'0'1968'0,"0"0"-1584"15,0 11-384-15,0 1 0 0,1 2 1568 0,2 2 224 16,-3 4 64-16,0 1 0 0,0 2-1456 0,0 0-272 16,-4-3-128-16,1 1 0 0,-1 1 176 0,2-2-176 15,-3-3 192-15,0-2-192 0,1-4 176 0,0-1-176 16,-2-2 160-16,6-8-160 0,-7 4 256 0,7-4-64 15,0 0 0-15,0 0 0 0,-3-10 160 0,-1-1 32 16,1-3 0-16,3-2 0 0,1 1-48 0,2-2 0 16,1 0 0-16,-2 0 0 0,3-3-160 0,1 3-48 0,-1 0 0 15,2 2 0-15,3 1 0 0,1-1-128 0,1 2 192 0,4 1-64 16,2 1-128-16,0-1 0 0,3-1 0 0,3 4 0 16,0 3 0-16,2 2 0 0,-1-2 0 0,-3 2 0 31,0 1-400-31,-1 1-64 0,-2-1-16 0,-2 1-14016 0</inkml:trace>
  <inkml:trace contextRef="#ctx0" brushRef="#br0" timeOffset="102224.984">11394 7440 22111 0,'-3'-17'976'0,"3"5"208"15,1-3-944-15,2 6-240 0,1 2 0 0,-4 7 0 0,0 0 1056 0,0 0 160 16,0 0 48-16,0 0 0 0,5 13-656 0,-1 5-128 16,-4 4-32-16,-2 3 0 0,1 3 64 0,0 3 0 15,0 5 0-15,1 3 0 0,0 3-80 0,-2 4-16 16,-4-1 0-16,4 2 0 0,0 1-160 0,1-2-16 16,0-3-16-16,0-2 0 0,1-3-224 0,2-4 0 15,0-5 0-15,0-2 0 16,1-2-368-16,-1-4-112 0,0-3-32 0,-2-3 0 15,0-15-1472-15,0 0-320 0,0 0-48 0</inkml:trace>
  <inkml:trace contextRef="#ctx0" brushRef="#br0" timeOffset="102580.894">11114 7875 31327 0,'0'0'1392'0,"0"0"272"0,0 0-1328 0,10-6-336 0,1 2 0 0,3 1 0 16,3 2 400-16,2-2 16 0,-1 0 0 0,3-1 0 16,3-1-272-16,-2 1-144 0,2 0 160 0,3 0-160 15,1 0 128-15,1 1-128 0,-1-1 0 0,0 1 0 16,-3 3 0-16,-1-1 0 0,-2-1 0 0,0 1 0 16,-1-1 0-16,-2 4-208 0,1 0 64 0,-3-2 16 15,-1-1-432-15,1 0-80 0,2 1 0 0,-2 0-16 16,-3 0-1520-16,0-2-288 0,1 1-64 0</inkml:trace>
  <inkml:trace contextRef="#ctx0" brushRef="#br0" timeOffset="102671.509">11959 7675 18431 0,'0'0'1632'0,"0"0"-1312"16,0 0-320-16,0 0 0 0,-1 10 3120 0,-2 1 544 16,2 1 112-16,-1 3 32 0,-1 2-3088 0,-1-1-720 0,1 0 0 15,-2-1 0-15,0 0 0 0,2 1 0 0,1-1 0 0,-2 1 0 16,2 0-160-16,1-1-16 0,0 1 0 0,2-3 0 31,1-1-2320-31,3-3-480 0</inkml:trace>
  <inkml:trace contextRef="#ctx0" brushRef="#br0" timeOffset="103353.011">12434 7729 16575 0,'0'0'736'0,"-10"1"160"16,-1 0-720-16,0 2-176 0,0 0 0 0,-2 4 0 0,1 3 3024 0,-2 1 576 15,0 0 112-15,-2 3 32 0,-3 1-3040 0,1 0-704 16,2 0 0-16,0 1 0 0,3-1 0 0,3 1 0 16,3-1 0-16,-3 0 0 0,0-1 0 0,4-1 0 15,3-4 0-15,1 0 0 0,2 1 0 0,1-3 0 16,4-3 0-16,4 0 0 0,-9-4 0 0,11 0-144 15,0-4 144-15,2 0 0 0,3-2 0 0,1 0 0 16,1-3 128-16,1-1-128 0,1 0 128 0,-5-1-128 16,0-2 0-16,1 1 144 0,-5 1-144 0,0 1 0 0,0 0 0 15,-2 2 0-15,-4 1 160 0,-5 7-160 0,0 0 192 0,0 0-192 16,9-2 192-16,-9 2-192 0,8 6 192 0,-3 1-192 16,-5-7 144-16,7 12-144 0,-4 0 0 0,1 1 144 15,1 0-144-15,0 1 128 0,2-2-128 0,1 0 128 16,0-1-128-16,2-4 128 0,2-2-128 0,0-2 128 15,4-1 0-15,3-2 0 0,-3-2 0 0,5-2 0 16,4-2 160-16,-1-1 32 0,3-3 0 0,0-1 0 16,4-1-128-16,0-3-32 0,-1-1 0 0,-3-2 0 15,1-1-160-15,-2 0 0 0,0-2 144 0,-4-5-144 16,3-2 224-16,-3-2-32 0,2-1 0 0,-3 1 0 16,0-2 80-16,1-2 16 0,1-5 0 0,-2-1 0 15,-6-1-160-15,0-4-128 0,1-4 192 0,-1 4-192 0,-2 5 0 16,0 4 0-16,-5 5-160 0,0 5 160 0,-1 1 0 0,-3 5 0 15,-2 3 0-15,-2 6 0 0,-2 5 160 16,2 6 0-16,-8-5 0 0,-3 5 0 0,-3 6-160 0,-1 6 160 16,-1 6-160-16,-1 4 160 0,-8 2-160 0,2 8 0 15,-2 5 0-15,-1 6 0 0,-3 3 0 0,0 7-176 16,0 0 176-16,-1 3-128 0,3 1 128 0,2-1 0 16,4-2 0-16,5-3 0 0,3-5 0 0,5-4 0 15,1-6 0-15,5-4 0 0,3-5 0 0,3 1 0 16,1-5 0-16,0-1 128 0,3-4-128 0,1-4 0 15,1-1 0-15,2-3 0 16,-1-2-2096-16,0-4-384 0,0-6-80 0,-3-3 0 0</inkml:trace>
  <inkml:trace contextRef="#ctx0" brushRef="#br0" timeOffset="103538.963">12278 7543 20271 0,'-26'-8'896'0,"9"4"192"0,-2-3-880 0,4 3-208 0,5 0 0 0,0 2 0 16,10 2 4976-16,0 0 944 0,0 0 192 0,0 0 32 16,0 0-5184-16,0 0-960 0,11 2-336 0,-1 1 0 31,1-3-1024-31,1-2-208 0,1 0-32 0,2-1-15120 0</inkml:trace>
  <inkml:trace contextRef="#ctx0" brushRef="#br0" timeOffset="104156.121">14141 7684 26719 0,'-21'-10'2368'0,"11"3"-1888"0,-2-2-480 16,1 0 0-16,1 3 1696 0,-3-3 240 0,-1 2 48 0,-2 2 16 15,1 2-1632-15,-2 3-368 0,1 2 0 16,-3 0 0-16,2 1 0 0,-2 5 0 0,-2 1 0 0,-1 6-144 15,-2 4 144-15,0 2-208 0,-1 1 80 0,-1 3 128 16,1 2-144-16,2 0 144 0,2 1 0 0,4-4 0 16,5-3 0-16,1-3 0 0,5-1 0 0,2-4 0 15,4-1-160-15,6-2 160 0,1-2-128 0,3-3 128 16,0-3 0-16,2-2 0 0,4-4 0 0,1-3 0 16,4-1 0-16,0-4 128 0,1-4 0 0,2-3 0 15,3-3-128-15,-3-2 0 0,0-1 0 0,4-1 128 16,-1-4-128-16,0-1 0 0,-2-3 0 0,0-2 0 0,2-2 0 15,-1 0 144-15,-2-2-144 0,-1-1 160 0,-2-3-32 16,-2-1 0-16,-3-2 0 0,0 2 0 0,-3 5-128 0,-2 5 0 16,0 3 0-16,-4 7 0 0,-1 2 208 15,-4 10-32-15,1 5-16 0,-3 8 0 0,-2-10 192 0,2 10 32 16,0 0 16-16,-7 10 0 0,-2 4-144 0,-2 8-48 16,-3 8 0-16,0 6 0 0,1 8-208 0,-3 4 0 15,-3 5 0-15,-1 5 0 0,0 0 0 0,1 0 0 16,2 1 0-16,3-3 0 0,3-4 0 0,0-5 0 15,4-7 0-15,1-4 0 0,0-6 160 0,1-2-160 16,2-3 160-16,1-4-160 0,1-2 0 0,1-5 0 16,0-2 0-16,3-4 0 15,-3-8-1536-15,9 2-288 0,-9-2-64 0,8-2-12768 0</inkml:trace>
  <inkml:trace contextRef="#ctx0" brushRef="#br0" timeOffset="104378.229">14412 7703 23039 0,'0'0'2048'0,"-4"8"-1648"0,0 2-400 0,0 1 0 16,1 1 3056-16,1 3 528 0,0 3 96 0,-1 3 32 16,-2 4-2912-16,1-1-576 0,-1-2-224 0,3-1 176 15,1-2-176-15,-1-1 0 0,-1-2 0 0,0-2 128 16,1 0-1776-16,1-3-352 0,-1-1-80 0,2-10-12192 15</inkml:trace>
  <inkml:trace contextRef="#ctx0" brushRef="#br0" timeOffset="104718.448">15232 7400 32303 0,'0'0'1424'0,"0"-7"304"0,1-3-1376 0,-1 1-352 16,0 1 0-16,-1-3 0 0,-1 0 0 0,-2 1 0 0,-2 1 0 0,0 5-128 16,-1-2 288-16,-3 2 64 15,-1-2 16-15,-4 3 0 0,-5 1-48 0,-1 2 0 0,-5 2 0 0,-5 1 0 16,-3 3-32-16,-3 2-16 0,3 6 0 0,0 2 0 15,0 3 208-15,2 2 32 0,0 0 16 0,1 4 0 16,2 6-96-16,0 1-32 0,1 2 0 0,1 2 0 16,2 1-272-16,-4 4 160 0,1 4-160 0,1 0 128 15,3 2-128-15,4-6 0 0,5-4 0 0,3-1 0 16,-3-1 0-16,4-3 0 0,3-3 0 0,0-3 128 16,2-2-128-16,2-2-224 0,3-2 48 0,1-1 16 15,1-5-304 1,3 0-64-16,0-3-16 0,1-1 0 0,2 0-1824 0,-2-7-384 15,-5-3-64-15</inkml:trace>
  <inkml:trace contextRef="#ctx0" brushRef="#br0" timeOffset="104982.043">14358 7860 35935 0,'0'0'3200'0,"0"0"-2560"16,0 0-512-16,0 0-128 0,10-2 0 0,0 2 0 16,1 2 0-16,0-1 128 0,5 0-128 0,3-1 0 15,-2-1 0-15,8 1 0 0,2 0 128 0,2 0 64 16,0 0 16-16,3 0 0 0,3-1-208 0,0-1 128 16,-2 2-128-16,0-1 0 0,1 0 0 0,0-1 0 15,1 2 0-15,1-3 0 16,2 1-1392-16,1-3-272 0,-1-1-48 0,0 1-12912 0</inkml:trace>
  <inkml:trace contextRef="#ctx0" brushRef="#br0" timeOffset="105251.119">15691 7448 36047 0,'-11'-10'1600'0,"5"5"320"0,1 0-1536 0,-2 2-384 0,1 0 0 0,-4 1 0 0,0 2 0 16,-1 1 0-16,-3 1-144 0,-2 0 144 16,-1 2 0-16,-4 3 0 0,-1 1 0 0,-2 2 0 0,-2 4 128 0,-2 1-128 15,-1 4 0-15,2 2 0 0,-2 3 176 0,5 1-176 16,-2 3 192-16,6 4-192 0,-1 6 0 0,5 1 0 16,4-2 0-16,-1 0 0 0,2-2 0 0,4 0 0 15,1-3 0-15,2-2 0 0,3-3-288 0,1 1 32 16,0-4 16-16,3-1 0 15,-1-2-1072-15,0-4-224 0,2 0-32 0,-1-2-7936 16,0 0-1584-16</inkml:trace>
  <inkml:trace contextRef="#ctx0" brushRef="#br0" timeOffset="105438.119">14959 7807 4607 0,'0'0'400'0,"8"-2"-400"0,4-1 0 0,6 2 0 15,7 0 7520-15,3 3 1424 0,6 1 272 0,0 0 64 16,3 1-7456-16,4 0-1504 0,3-3-320 0,2 1 0 16,6 1 0-16,4 0 0 0,0 1 0 0,-2-1 0 31,-3 0-992-31,-4 1-192 0,-4-1-32 0,-6 0-14400 0</inkml:trace>
  <inkml:trace contextRef="#ctx0" brushRef="#br0" timeOffset="106128.355">9834 8912 25791 0,'0'0'1152'0,"0"0"224"0,0 0-1104 0,3 9-272 0,4 1 0 0,4-1 0 0,-2-2 1024 0,4 2 128 16,5 1 48-16,1-3 0 0,-1 2-880 0,4-7-160 15,8-3-32-15,4-3-128 0,4-2 192 0,-5-4-64 16,0-2 0-16,0-4-128 0,2 2 144 0,-2 0-144 16,-2 1 0-16,-1-3 144 0,1-6-144 0,-4 3 0 15,-4 0 0-15,-4-1 0 0,1-1 928 0,-2 2 96 16,-4 1 32-16,-2 1 0 15,-1 2-1616-15,-5 0-320 0,-3 1-64 0,-4 0-16 0,-3-1 960 0,-4 4 128 16,-3 5 48-16,0-1 16 0,-1-2 48 0,-4 3 16 16,-1 1 0-16,-5 8 0 0,-5 3 80 0,-1 5 32 15,-2 2 0-15,-1 5 0 0,-1 1-208 0,-2-1-32 16,-1 3-128-16,-2 5 192 0,-1 2 16 0,4 4 0 16,-1 0 0-16,4 0 0 0,5 0 48 0,0 0 16 15,7 0 0-15,2 0 0 0,1-2-112 0,4-3-32 16,4-5 0-16,3-2 0 0,3-3-128 0,3 0 192 0,3-2-192 0,3-2 192 15,2-2-192-15,5-1 0 0,3-1 0 16,5-5 0 0,0-1-512-16,5-3-128 0,6-2-16 0,5-2-10016 0,3-6-2000 0</inkml:trace>
  <inkml:trace contextRef="#ctx0" brushRef="#br0" timeOffset="107050.898">11158 8714 11967 0,'-1'-11'528'0,"1"11"112"0,0 0-512 0,-2-9-128 0,-2-2 0 0,1 5 0 16,3 6 3456-16,0 0 672 0,-8-5 128 0,1-1 32 0,-1 0-3360 15,0 3-672-15,0 1-128 0,1 1-128 0,-2 0 176 0,-1 2-176 16,-2 2 160-16,0 0-160 0,0 3 0 16,-4 0 0-16,0 2 0 0,-3 0 0 0,0 0 224 0,0 3-48 15,0 4-16-15,-3 0 0 0,1 1 144 0,2 1 16 16,3 3 16-16,-1-1 0 0,-1-3-208 0,3 2-128 15,3-3 160-15,0 1-160 0,2-1 0 0,3-2 0 16,3-4 0-16,0 0 0 0,2-4 128 0,2-5-128 16,0 0 0-16,0 0 144 0,0 0 32 0,8-5 0 15,0 1 0-15,2-3 0 0,3-3-32 0,2 0 0 16,-2-2 0-16,2 0 0 0,3-1-144 0,-1 0 128 16,1-2-128-16,2 1 128 0,2 2-128 0,-2-1 0 15,-1 1 0-15,0 1 0 0,0 1 0 0,-3 1 128 16,0 1-128-16,-5 3 0 0,0 1 0 0,-1 2 0 15,-10 2 128-15,8 3-128 0,-1 5 192 0,-5 3 0 0,-2 2 0 16,0 6 0-16,-1 3 64 0,-1 3 32 0,-4 4 0 0,2-2 0 16,0 0-160-16,-5 4-128 0,1 3 192 0,-3 2-192 15,1-3 192-15,1 0-192 0,-4-4 192 0,2-3-192 16,0-3 256-16,0-2-48 0,0-2-16 0,2-3 0 16,2-4-64-16,3-1 0 0,2-1-128 0,-2-2 192 15,4-8-192-15,0 0 0 0,0 0 0 0,0 0-160 31,0 0-784-31,0 0-144 0,11-3-48 0,0 0 0 0,2-1-1952 16,-1-1-400-16,1-3-80 0,2 0-16 0</inkml:trace>
  <inkml:trace contextRef="#ctx0" brushRef="#br0" timeOffset="107488.881">11436 8599 28911 0,'0'0'1280'0,"0"0"256"0,0 0-1216 0,0 0-320 0,0 0 0 16,0 0 0-16,-2 10 0 0,0 0-256 0,-3-1 64 0,2 2 0 15,1 7 192-15,0 0 0 0,-1 3 0 0,-1 2 0 16,0 1 0-16,-1 1 0 0,0 0 0 0,0 0 0 16,0-2 256-16,3 1 80 0,-4 0 32 0,2-2 0 15,0 0 16-15,3-3 0 0,0-5 0 0,1 2 0 16,0-3-160-16,1-4-32 0,-1-9 0 0,0 0 0 15,0 0 80-15,0 0 16 0,8 2 0 0,1-6 0 16,1-3 64-16,1-3 16 0,0-3 0 0,2-3 0 16,0-2-368-16,0 0 144 0,2-2-144 0,-1-1 0 15,0-2 160-15,1 3-160 0,-2 2 128 0,1 1-128 0,-1 1 160 16,2 2-160-16,-3 6 192 0,0 0-192 0,-1 0 256 16,1 4-48-16,-2 2-16 0,0 5 0 0,1 2 128 15,-4 5 32-15,2 4 0 0,0 3 0 0,-1 3-352 16,-1 4 0-16,0 0 0 0,-2 3 0 0,0 0 0 0,-1 2 0 15,-2 1 0-15,2 1 0 0,-2 1-208 0,1-4 32 16,2-6 16-16,1-3 0 16,3-5-2272-16,1-1-448 0</inkml:trace>
  <inkml:trace contextRef="#ctx0" brushRef="#br0" timeOffset="108217.565">13182 8531 31039 0,'0'0'1376'0,"0"0"288"0,0 0-1344 0,0 0-320 0,0 0 0 0,-7 13 0 15,0 2 0-15,0 4 0 0,0 6-160 0,4 2 160 16,1 1 928-16,2 2 288 0,2 1 64 0,-2-1 16 16,-2 6-1680-16,-4-3-320 15,0 0-80-15,-2-1-16 0,0-3 800 0,2 3 0 0,0 3 0 0,2-7 0 0,-1-9 0 0,1-3-208 16,1-4 32-16,-1 0 16 15,3-1-784-15,-2-2-144 0,3-9-48 0,0 0-12016 16</inkml:trace>
  <inkml:trace contextRef="#ctx0" brushRef="#br0" timeOffset="108870.461">12964 8498 12895 0,'0'0'576'0,"0"0"112"0,0 0-560 0,0 0-128 0,0 0 0 0,0 0 0 15,0 0 2208-15,0 0 416 0,0 0 64 0,0 0 32 16,9 1-2096-16,0-4-432 0,-9 3-64 0,7-4-128 15,-7 4 384-15,9-3 0 0,0 1-16 0,-9 2 0 16,9-6 80-16,1 3 32 0,-5-2 0 0,3 3 0 16,1-2-128-16,2 0-32 0,2 1 0 0,-3 0 0 15,0 2-112-15,3-4-16 0,2 2-16 0,1 1 0 16,-2 1 48-16,2 0 16 0,5 1 0 0,1 0 0 16,1-1 144-16,1 2 48 0,-2 1 0 0,0 1 0 0,0 4-32 15,-4-4 0-15,2 1 0 0,-1 1 0 0,-1 0-208 16,-1 0-64-16,-2-2 0 0,1 3 0 0,-5-5-128 15,1 2 128-15,0 0-128 0,-1 2 128 0,-1-2-128 16,-1 0 0-16,-9-3 144 0,8 5-144 0,-8-5 144 0,9 5-144 16,-9-5 192-16,0 0-192 0,2 9 288 0,2-1-48 15,1 2-16-15,-5-10 0 0,0 9-32 0,-1 2 0 16,-2 0 0-16,2-2 0 0,1-9-32 0,-2 11-16 16,-3 0 0-16,1-1 0 0,-4-1 0 0,1 0 0 15,1-3 0-15,-2 2 0 0,-1 0 16 0,-1-1 0 16,-4 0 0-16,0-1 0 0,-2-2 16 0,1 1 0 15,-1 3 0-15,-1-2 0 0,-2-2 0 0,2 0 0 16,-2 1 0-16,0 0 0 0,2 1-32 0,-1-2 0 16,-1 0 0-16,3 1 0 0,-1-3-144 0,3 2 0 15,-1-2 144-15,3 0-144 0,-2 0 0 0,6 1 0 0,8-3 0 0,-7 0 0 16,7 0-336-16,-9 0 16 0,3-3 0 0,6 3 0 31,0 0-1952-31,0 0-384 0,-1-8-80 0</inkml:trace>
  <inkml:trace contextRef="#ctx0" brushRef="#br0" timeOffset="109244.895">13848 8488 30687 0,'0'0'1360'0,"0"0"288"0,0 0-1328 0,0 0-320 16,0 0 0-16,0 0 0 0,0 0 0 0,0 0 0 15,-2 11 0-15,-2-3 128 0,4-8 112 0,-2 14 16 16,-2-1 16-16,2 3 0 0,0 2-16 0,1 4 0 15,-4 2 0-15,2 1 0 0,1 4 112 0,-1-1 16 16,-1-2 0-16,-2 1 0 0,0 3-208 0,0 1-48 16,-1-2 0-16,2-2 0 0,-2-3-128 0,1-1 0 15,3-1 0-15,-2-4 0 0,1-5-160 0,1 0 160 0,0 1 0 16,-3-1-144 0,1 0-320-16,3-2-64 0,-1-1-16 0,0-5 0 15,3-5-672-15,0 0-144 0,-4 8-32 0,4-8-7312 0,0 0-1456 0</inkml:trace>
  <inkml:trace contextRef="#ctx0" brushRef="#br0" timeOffset="109745.732">13726 8490 31439 0,'0'0'1392'0,"0"0"288"0,0 0-1344 0,9-3-336 15,-1-1 0-15,2 3 0 0,-3 1 0 0,3 1-160 16,-1 3 16-16,1-3 0 0,2 1 144 0,-1 1 0 16,3 2 0-16,1-1 0 0,-2-3 0 0,2 2-128 15,2 2 128-15,0 1 0 0,0 3 0 0,2 0 0 16,-3 0 0-16,2 1 0 0,-1-2 0 0,2 6 0 15,0-1 0-15,-3 1 0 0,-3 2 0 0,1 0 0 16,-1 2 0-16,-1 1 0 0,-2-1 0 0,-1 4 0 16,-1 2 128-16,-3 0-128 0,-2 0 224 0,-2 1-32 15,-2 1 0-15,-2 2 0 0,-4 0 64 0,-2 1 0 0,-2-6 0 16,0 2 0-16,0 4 208 0,-4-3 48 0,0 0 16 16,-1-4 0-16,0-5 32 0,-4-1 0 0,0 1 0 15,-1-1 0-15,-2-1-160 0,0-4-16 0,0-1-16 0,-1 0 0 16,-2-4-208-16,0-3-32 0,0-6-128 0,-3 0 192 15,2 0-432-15,-2-6-80 0,-1-2-32 0,6-2 0 32,1-6-3296-32,2 3-672 0,-8-4-128 0,10 2-32 0</inkml:trace>
  <inkml:trace contextRef="#ctx0" brushRef="#br0" timeOffset="110113.182">14492 8659 9215 0,'-10'-4'816'0,"0"2"-656"0,2 2-160 16,8 0 0-16,-8 4 4672 0,8-4 912 0,-6 4 176 0,6-4 48 16,-9 6-4720-16,4 1-928 0,5-7-160 0,-5 11 0 15,1 1 0-15,0 2 0 0,0 2 0 0,-1 1 160 16,-1-1 32-16,2 3 0 0,-3 4 0 0,2-2 0 15,2-1 192-15,-3 1 64 0,2 1 0 0,0-1 0 16,2 0 0-16,1 0 16 0,2-1 0 0,0-1 0 16,3-5-16-16,0 1 0 0,3 1 0 0,1 0 0 15,1-1-48-15,4-3-16 0,2-2 0 0,-2-3 0 16,0-2-192-16,1 0-64 0,2-4 0 0,1-1 0 16,2 2-128-16,0-4 0 0,3-3 144 0,1 1-144 15,-3 1 128-15,-1-1-128 0,0 2 128 0,0-2-128 16,-4-3 0-16,2 4 0 0,-2 3 0 0,1-2 0 15,-1-2 0-15,-1 0 0 0,-2-1 0 0,0 2-128 16,1 0-1664-16,-1 0-336 0,0-1-64 0,-5 0-12368 16</inkml:trace>
  <inkml:trace contextRef="#ctx0" brushRef="#br0" timeOffset="110446.384">14331 8887 12895 0,'-24'-4'576'0,"11"1"112"0,-2 0-560 0,0 1-128 15,2 2 0-15,4 0 0 0,9 0 4736 0,0 0 896 16,0 0 192-16,0 0 48 0,0 0-4224 0,10 3-848 16,4-1-160-16,5 1-48 0,3 0-176 0,5-3-32 0,3-2-16 0,4-1 0 15,5 2-112-15,-1-1-32 0,2-1 0 0,2-2 0 16,-1-1 64-16,-1 0 16 0,1 0 0 0,-1-1 0 15,0-2-112-15,-3 2-32 0,-1 0 0 0,-1 0 0 16,-3 0-416-16,-5-1-96 0,-2 3-16 0,-3-1 0 31,-3-1-2128-31,-3 3-416 0,-7 2-96 0,-9 2-11136 0</inkml:trace>
  <inkml:trace contextRef="#ctx0" brushRef="#br0" timeOffset="110627.456">14273 8726 15663 0,'0'0'1392'0,"0"0"-1120"0,2-10-272 0,5 4 0 0,6 3 6048 0,7-1 1152 16,8-3 224-16,8 1 64 0,4 2-6080 0,2 1-1200 16,4 3-208-16,6-2 0 0,1-4 0 0,2-1 128 15,-3 2 0-15,5-4 16 0,0-3-416 0,1 0-96 16,3-3-16-16,-1 3-12064 15,2 1-2416-15</inkml:trace>
  <inkml:trace contextRef="#ctx0" brushRef="#br0" timeOffset="111980.974">6974 12722 23263 0,'0'0'1024'0,"0"0"224"0,-7-10-992 0,1 1-256 0,0 1 0 0,2 2 0 16,4 6 816-16,0 0 112 0,-2-6 32 0,2 6 0 15,0 0-288-15,0 0-48 0,-2 10-16 0,2 3 0 16,0 3-224-16,2 1-64 0,0 2 0 0,1 2 0 16,-2 1-32-16,1 1-16 0,-1-1 0 0,2 0 0 15,-2-2-112-15,2-2-32 0,-1 1 0 0,-1 1 0 16,-2-4-128-16,0 0 192 0,0-3-192 0,-1-2 192 15,1-1-192-15,1-10 0 0,0 0 0 0,0 0 0 32,0 0-2624-32,0 0-464 0</inkml:trace>
  <inkml:trace contextRef="#ctx0" brushRef="#br0" timeOffset="112369.006">7256 12749 2751 0,'-11'0'256'0,"11"0"-256"0,-9 10 0 0,2 0 0 0,2-1 5216 0,5-9 992 16,0 0 208-16,-6 16 48 0,-1 1-5056 0,-1-2-1024 15,-1 1-192-15,2-2-32 0,2 0 288 0,2-2 64 16,-4 0 16-16,3-2 0 0,4-10-192 0,0 0-32 16,0 0-16-16,0 0 0 0,0 0 16 0,0 0 0 15,0 0 0-15,0 0 0 0,11-2 320 0,-1-6 64 16,3-2 16-16,-2-3 0 0,-3-2-256 0,2-2-32 15,4 2-16-15,1 1 0 0,0-1-256 0,-1 3-144 16,-1 2 160-16,-3 3-160 0,0 2 0 0,2 3 0 0,-2 1 0 0,1 5 0 16,0 6 0-16,1 1 0 0,-3 5 0 0,1 1 0 15,-2 2 192-15,-1 3-64 0,0 0-128 0,-1 1 192 16,-3-3-48-16,0 2-16 0,-1 3 0 0,-2-1 0 16,-1-1-128-16,0-4 160 0,0-3-160 0,0-1 160 31,0 4-1200-31,2-4-240 0,1-5-64 0,-2-10-13312 0</inkml:trace>
  <inkml:trace contextRef="#ctx0" brushRef="#br0" timeOffset="113674.778">7918 13078 16575 0,'0'0'1472'0,"-7"7"-1168"15,-2-3-304-15,9-4 0 0,0 0 1888 0,0 0 320 16,0 0 64-16,0 0 16 0,0 0-1152 0,0 0-240 16,0 0-32-16,-1-13-16 0,3-3-256 0,1-1-48 15,2-3-16-15,2 1 0 0,4-3-80 0,0-1-32 16,1-4 0-16,0-1 0 0,-1 1-144 0,2-2-16 15,0-1-16-15,1-3 0 0,0-3-80 0,-2 3-16 16,2 2 0-16,-1 5 0 0,-1 4-144 0,0 4 160 16,-1 4-160-16,-1 4 160 0,-2 5-160 0,-2 1 0 0,4 1 0 15,-1 3 128-15,1 3-128 0,0 4-144 0,-1 4 144 0,0 4-208 16,0 4 208-16,-2 2 160 0,-2 2-32 0,0 3 0 16,-1 2-128-16,-4 1 128 0,-4-2-128 0,0 1 128 15,2 2-128-15,0-4 0 0,-1-5 0 0,-1-5 128 16,6-4-128-16,0-3 128 0,-2-4-128 0,0-5 128 15,0 0 192-15,0 0 16 0,7-6 16 0,3-4 0 16,4-1 416-16,-3-7 64 0,1-3 32 0,1-2 0 16,2-1-480-16,0-1-112 0,-1-4-16 0,1-2 0 15,1-2-256-15,-1 0 0 0,0 2 128 0,1-1-128 16,-2-2 0-16,2 5 0 0,-4 8 0 0,0 3 0 16,-1 3 0-16,1 4 0 0,-3 3 0 0,-2 6 0 0,-7 2 0 15,7 9-176-15,0 4 176 0,-3 3-160 0,1 0 160 0,1 6 0 16,-5 10 0-16,-1 2 0 0,0 1 0 0,-1 3 0 15,0 2 0-15,-1-1 0 0,-2-2 0 0,2-4 0 16,0-5-128-16,2-2 128 0,0-2-368 0,0-4 16 16,0-3 0-16,1-3 0 15,1-3-2096-15,2-2-432 0</inkml:trace>
  <inkml:trace contextRef="#ctx0" brushRef="#br0" timeOffset="114012.79">8738 13164 13823 0,'0'0'1216'0,"0"0"-960"0,-4-8-256 0,3-1 0 16,2 1 3712-16,5-2 704 0,-1-2 144 0,2-4 32 15,1-4-3504-15,1-1-704 0,2-2-144 0,1-2-32 16,1-2 96-16,1-4 16 0,0 1 0 0,1-1 0 15,-2 0-64-15,1 1-16 0,2-3 0 0,-1 2 0 16,2 6-240-16,-2 4 144 0,-1 2-144 0,-1 5 128 16,0-1-128-16,-2 7 0 0,-5 3 0 0,-6 5 0 15,11-1 0-15,-2 5 0 0,-2 5 0 0,-2 4 0 16,-1 9 320-16,1 0 16 0,-4-2 16 0,1 4 0 16,1 5-192-16,-3-1-32 0,-2 2-128 0,1 0 192 0,0-1-192 15,0 1 144-15,0 5-144 0,0-6 128 0,-4-5-128 0,4-2 0 16,1-4 0-16,-1-1-176 0,-1-4-160 0,0-2-48 15,2-11 0-15,0 0 0 16,-9 4-1984-16,1-2-384 0,1-2-96 0</inkml:trace>
  <inkml:trace contextRef="#ctx0" brushRef="#br0" timeOffset="114183.053">8709 12876 18431 0,'0'0'1632'0,"0"0"-1312"15,0 0-320-15,9-4 0 0,3 0 3200 0,5 0 560 16,2 1 112-16,3-1 32 0,1-3-2944 0,2 2-592 16,0 2-112-16,1-3-32 0,3-1-224 0,-2 3 0 15,-1 1 0-15,-1 3 0 16,0 0-1024-16,-3 0-320 0,3-1-48 0,-3 1-7632 0,0 3-1536 16</inkml:trace>
  <inkml:trace contextRef="#ctx0" brushRef="#br0" timeOffset="114393.063">9491 12592 23039 0,'0'0'2048'0,"0"0"-1648"0,-4 6-400 0,2 1 0 16,2-7 1504-16,-3 13 224 0,0 4 32 0,0 3 16 15,-4 2-1168-15,3 4-224 0,-1 3-64 0,1-1 0 0,-3 0 256 0,1 0 32 16,-1 1 16-16,-2 2 0 0,0-1-320 15,-1 2-64-15,0 4-16 0,2-5 0 16,0-1-224-16,3-1 0 0,0-2 128 0,1-5-128 0,1-4 0 16,1-5-240-16,0-3 48 0,2-10 16 15,0 9-1520-15,0-9-304 0,0 0-64 0,0 0-10576 16</inkml:trace>
  <inkml:trace contextRef="#ctx0" brushRef="#br0" timeOffset="114595.774">9248 12744 31967 0,'-8'-8'1408'0,"8"8"304"0,0 0-1376 0,0 0-336 15,0 0 0-15,8-6 0 0,1 2 448 0,2 1 32 16,-1 2 0-16,3 0 0 0,2-4-32 0,2 2 0 0,1-2 0 0,1 4 0 16,4 0-192-16,2 0-64 0,1-1 0 0,-1 1 0 15,0 1-192-15,0 0 0 0,5 0 0 0,-2 1 0 16,-1 0-176-16,-1 1-128 0,-1 0-16 0,-2 1-10176 15,-5-6-2016-15</inkml:trace>
  <inkml:trace contextRef="#ctx0" brushRef="#br0" timeOffset="114800.262">9896 12564 12895 0,'0'0'576'0,"0"0"112"0,0 0-560 16,-1 15-128-16,2 0 0 0,-1 4 0 0,-1 2 3360 15,0 2 640-15,-1 1 128 0,-2 0 32 0,-1 0-2544 0,-2 2-496 16,1 0-96-16,-2 0-32 0,1 1-464 0,0 1-80 16,-2 2-32-16,-1-1 0 0,1-2-272 0,0 1-144 15,2 1 160-15,-1-3-160 0,0-5 0 0,2-3-160 16,1-1 0-16,0-4 0 16,0-2-1264-16,3-2-256 0,2-9-48 0,0 0-11056 0</inkml:trace>
  <inkml:trace contextRef="#ctx0" brushRef="#br0" timeOffset="115046.097">9704 12854 7359 0,'0'0'656'0,"0"0"-528"0,0 0-128 0,11-3 0 16,-2 5 4304-16,4 0 832 0,-1 0 176 0,2 0 16 15,1 0-4128-15,3 3-832 16,1 1-176-16,3 0-16 0,2-2-16 0,1 3 0 0,2-2 0 0,-4 2 0 15,-4 0-32-15,3-2 0 0,-1-1 0 0,1 0 0 16,-1 0-128-16,-2 1 0 0,-3 0 0 0,0-3 0 31,-3-2-448-31,0-1-160 0,-2 0-32 0,0 0-11280 0</inkml:trace>
  <inkml:trace contextRef="#ctx0" brushRef="#br0" timeOffset="115798.141">10300 12561 17503 0,'0'0'1552'0,"0"0"-1232"0,0 0-320 16,0 0 0-16,0 0 1440 0,-2 10 224 0,-1-1 64 0,0 4 0 15,0 1-384-15,-2 4-80 0,0 4-16 16,-1 3 0-16,0 4-160 0,0-1-48 0,1 1 0 0,-3 1 0 16,3-2-112-16,-4 1-32 0,2-2 0 0,1 2 0 15,-2 2-320-15,-1 1-64 0,-3 2 0 0,1-2-16 16,1-6-304-16,0-4-64 0,-1-2-128 0,0-3 192 16,1 1-192-16,0-3-128 0,2-6 128 0,0 2-11104 15,0-1-2096-15</inkml:trace>
  <inkml:trace contextRef="#ctx0" brushRef="#br0" timeOffset="117390.127">11259 12496 2751 0,'0'0'256'0,"0"0"-256"0,-4-2 0 0,4 2 0 0,0 0 2288 0,-7 3 400 15,2-1 96-15,5-2 16 0,0 0-2144 0,0 0-416 16,-6 6-96-16,6-6-16 0,-5-1-128 0,5 1 0 16,0 0 144-16,0 0-144 0,0 0 560 0,0 0 32 15,0 0 16-15,0 0 0 0,0 0 416 0,0 0 64 16,0 0 32-16,0 0 0 0,0 0-64 0,0 0-16 15,0 0 0-15,0 0 0 0,0 0-528 0,0 0-96 16,0 0-32-16,0 0 0 0,0 0-192 0,0 0-64 16,-2-9 0-16,2 9 0 0,0 0 64 0,0 0 16 15,0 0 0-15,0 0 0 0,0 0 128 0,0 0 32 16,0 0 0-16,0 0 0 0,0 0 80 0,0 0 32 16,0 0 0-16,0 0 0 0,0 0-32 0,0 0 0 15,-2-9 0-15,2 9 0 0,0 0-224 0,0 0-48 0,0 0-16 0,0 0 0 16,0 0-160-16,0 0 192 15,0 0-192-15,0 0 192 0,0 0-192 0,0 0 128 0,0 0-128 0,0 0 128 16,0 0-128-16,0 0 192 0,0 0-192 0,0 0 192 16,0 0-192-16,-5 4 160 0,-1-2-160 0,6-2 160 15,0 0-32-15,0 0-128 0,-5 3 192 0,5-3-64 16,0 0 0-16,0 0-128 0,0 0 192 0,0 0-64 16,0 0-128-16,0 0 0 0,-1-4 144 0,1 4-144 15,0 0 0-15,0 0 144 0,0 0-144 0,0 0 0 16,0 0 160-16,0 0-160 0,0 0 128 0,0 0-128 15,0 0 0-15,0 0 0 0,0 0 128 0,0 0-128 16,0 0 0-16,0 0 0 0,0 0 0 0,0 0 0 16,0 0 0-16,0 0 0 0,0 0 144 0,0 0-144 0,0 0 0 0,0 0 0 15,0 0 0-15,0 0 128 0,0-8-128 0,0 8 0 16,0 0 128-16,0 0-128 0,0 0 0 0,0 0 0 16,0 0 0-16,0 0 128 0,0 0-128 0,0 0 0 15,0 0 0-15,0 0 0 0,0 0 128 0,0 0-128 16,0 0 160-16,0 0-160 0,0 0 192 0,0 0-48 15,0 0-16-15,0 0 0 0,0 0 0 0,0 0-128 16,5-9 192-16,-5 9-64 0,0 0-128 0,0 0 0 16,0 0 144-16,0 0-144 0,0 0 0 0,0 0 0 15,0 0 0-15,-1 7 0 0,1-7 0 0,-4 7 144 16,-1 3-144-16,1 4 0 0,-2 1 128 0,1 0-128 16,0-1 0-16,-2 2 0 0,0 3 144 0,2-2-144 15,-1 1 0-15,1-2 144 0,-4 1-144 0,2-1 160 0,-4 1-160 16,2-3 160-16,0-2-16 0,0 3 0 0,0-2 0 0,1 0 0 15,1 0-144-15,-1-2 192 0,0-4-192 16,2 2 192-16,1 1-192 0,2-3 0 0,1-1 0 0,2-6 128 16,0 0-128-16,0 0 0 0,1 7 0 0,2-2 128 15,-3-5-128-15,0 0 128 0,12 2-128 0,0-2 128 16,1 1 80-16,2-2 16 0,1-1 0 0,2 2 0 16,2 0-96-16,-2 0 0 0,3-2-128 0,1-1 192 15,-2 2-192-15,1 0 0 0,0 0 0 0,-4 0 0 16,0-1 128-16,-3 0-128 0,-1-1 0 0,-2 0 0 15,2 1 0-15,-4-1-256 0,-2-1 16 0,-7 4 16 16,9 1-2240-16,-9-1-448 16,0 0-96-16</inkml:trace>
  <inkml:trace contextRef="#ctx0" brushRef="#br0" timeOffset="117657.719">11515 12498 13823 0,'0'0'608'0,"8"-13"128"16,-1-1-592-16,0 3-144 0,1 3 0 0,0 0 0 0,-2 2 2720 0,1 0 512 15,-7 6 96-15,0 0 32 0,0 0-1952 0,0 0-384 16,0 0-64-16,-1 11-32 0,-2 7 160 0,-3 5 48 16,-3 5 0-16,0 3 0 0,0 4-240 0,-1 3-32 15,-1 3-16-15,0-3 0 0,-1 1-16 0,-2-1-16 16,1 3 0-16,-1-3 0 0,0-1-368 0,-2-2-64 0,0-2 0 15,-1 0-16-15,2-4-176 0,4-2-48 0,3-4 0 0,1-2 0 16,-2-1-144-16,0-4 192 0,1 0-192 16,4-4 192-16,-3-3-320 0,3-2-64 0,4-7-16 0,0 0 0 31,-4 8-3200-31,4-8-640 0</inkml:trace>
  <inkml:trace contextRef="#ctx0" brushRef="#br0" timeOffset="118494.719">13028 12642 1839 0,'-2'-12'160'0,"-1"7"-160"15,3 5 0-15,-1-9 0 0,1 1 3472 0,0-2 672 16,1-1 128-16,-2 2 16 0,1 9-1968 0,-3-7-400 16,0-1-64-16,3 8-32 0,0 0-656 0,-9-1-128 15,0 2-16-15,0 3-16 0,-1-4-448 0,-3 2-96 16,-1 3-16-16,-1 5 0 0,-2 2 0 0,-1 0-16 16,-4-1 0-16,0 6 0 0,-2 5 240 0,1 2 48 15,1-2 16-15,0 1 0 0,-1 1-256 0,3 4-48 16,5-1-16-16,2 1 0 0,-1-6-288 0,6 1-128 0,3-1 128 15,2-2-128-15,6-4 0 0,4-3 0 0,6-2 0 16,7-1 0-16,6-2 160 0,6-5-160 16,6-4 192-16,1-3-192 0,3-6 192 0,-1-2-64 0,-1-2 0 0,4-4-128 15,4-5 160-15,-3-2-160 0,-8-2 128 0,4 1-128 16,-3-2 128-16,-4-1-128 0,-5-3 0 0,-6 1 128 16,-5 4 112-16,-5 1 16 0,-4-4 0 0,-4 1 0 15,-6-2-80-15,-5 4-16 0,-3 5 0 0,-4 4 0 16,-5-1-32-16,-4 5-128 0,0 3 192 0,-7 5-64 15,-3 4-256-15,4 3-64 0,6 0-16 0,-2 5 0 16,-2 4-544-16,4 2-96 16,4 0-32-16,0 2-9664 0,3 0-1936 0</inkml:trace>
  <inkml:trace contextRef="#ctx0" brushRef="#br0" timeOffset="118881.229">13448 12738 21999 0,'-13'20'960'0,"6"-9"224"0,-2-1-944 0,3 3-240 15,-3 4 0-15,2-1 0 0,-1 1 464 0,0-1 48 16,-2-1 16-16,0 3 0 0,0-1-112 0,0-4-32 16,4-4 0-16,-1-2 0 0,7-7 192 0,0 0 48 15,-4 9 0-15,4-9 0 0,0 0 128 0,0-5 16 16,3-5 16-16,3 0 0 0,1-2 256 0,4-6 48 15,-1-6 16-15,1-1 0 0,1 4-112 0,3-2-32 16,-1-1 0-16,-2 2 0 0,1 2-368 0,1-1-80 16,2 0 0-16,0 1-16 0,2 1-368 0,-3 4-128 0,0 4 0 15,0 2 0-15,0 4 0 0,-1 0 0 0,-4 4 0 16,-1 2 0-16,1 2 0 0,0 3-208 0,-2 1 64 0,0-1 16 31,-8-6-2464-31,6 11-480 0</inkml:trace>
  <inkml:trace contextRef="#ctx0" brushRef="#br0" timeOffset="119422.606">14094 12693 9215 0,'0'0'816'0,"-11"0"-656"0,2-5-160 0,-1 2 0 0,-2 2 3568 0,-2 1 672 15,-4 0 144-15,2 0 32 0,-1 0-2528 0,-1 2-496 0,-4 3-112 0,2 0 0 16,-1-1-176-16,0 0-16 0,-1 0-16 0,0 4 0 16,0 3-544-16,2-1-96 0,-2 0-32 0,1 3 0 15,2 4-272-15,1-1-128 0,2 1 128 0,6 0-128 16,4 0 128-16,4-1-128 0,4 0 128 0,3-1-128 15,4-4 160-15,2 0-160 0,2-1 192 0,5-2-192 16,3-4 336-16,1-4-32 0,1-3-16 0,2-6 0 16,3-4 128-16,-3-3 32 0,1 1 0 0,1-5 0 15,0-1-176-15,-3-2-16 0,-4-2-16 0,2-2 0 16,-2-2-112-16,1 1 0 0,0 2-128 0,-4-1 192 0,1-1-48 16,-3-4-16-16,-2 0 0 0,-2 2 0 0,-3 3-128 0,1 2 0 15,-6 3 144-15,1 4-144 0,-2 3 0 16,-1 4 0-16,-1 11 0 0,0 0 0 0,-3-7 0 0,3 7 128 15,-9 0-128-15,-1 7 0 0,-1 4 0 0,-1 2 0 16,0 4 0-16,-1 5 0 0,-2 5 0 0,1 2 0 16,-1 6-128-16,3 0 128 0,5 0 0 0,-1 2 0 15,1 5 0-15,-3-1 0 0,1-2-256 0,2-1 48 16,3-8 0-16,2 0 0 16,-2 0-1664-16,4-7-336 0,5-6-64 0,-2-5-8032 15,3-3-1600-15</inkml:trace>
  <inkml:trace contextRef="#ctx0" brushRef="#br0" timeOffset="119628.306">14332 12722 36575 0,'-11'8'1616'0,"5"-1"336"0,-2 1-1568 0,3 2-384 0,0 2 0 0,2 0 0 16,-3-1 464-16,2 2 16 0,0 4 0 0,-2-1 0 15,2-1-176-15,-1 1-48 0,-1-4 0 0,0 3 0 16,1 5-512-16,-1-3-96 0,2-3-32 0,1-1-11008 16,0-1-2192-16</inkml:trace>
  <inkml:trace contextRef="#ctx0" brushRef="#br0" timeOffset="120216.633">14737 12715 19343 0,'-10'3'1728'0,"-2"3"-1392"0,0 3-336 0,0-1 0 16,0-2 1408-16,0 4 224 0,1 2 32 0,0 1 16 0,1-1-720 15,-2-1-128-15,0-2-48 0,4 0 0 0,1-1-80 0,7-8 0 16,0 0-16-16,0 0 0 0,0 0 32 15,0 0 16-15,0 0 0 0,0 0 0 0,14-7 0 0,2-3 0 16,3-3 0-16,2 0 0 0,-4-1-288 0,4-2-48 16,0-5-16-16,1 3 0 0,-3 5-208 0,1 0-48 15,1 0-128-15,-1 2 192 0,0 1-192 0,1 2 0 16,-3 7 0-16,0-2 0 0,-1 0 0 0,-4 3 0 16,-3 3 0-16,-1 3 0 0,1 3 0 0,-5 3-128 15,0 2 128-15,-1 0 0 0,-1 0-224 0,0 0 16 16,-5 0 0-16,1-1 0 15,-1-2-1328-15,1 0-256 0,1 0-48 0,-1-2-7952 16,1-9-1584-16</inkml:trace>
  <inkml:trace contextRef="#ctx0" brushRef="#br0" timeOffset="121044.816">15276 12737 17503 0,'0'0'768'0,"0"0"176"0,0 0-752 0,0 0-192 0,0 0 0 0,0 0 0 15,0 0 2688-15,0 0 512 0,2-9 112 0,-2 9 16 16,0 0-1920-16,0 0-368 0,-8 2-80 0,-4 4 0 16,-2 3-608-16,1 1-112 0,1 0-32 0,1-1 0 15,-2-1-16-15,2 2 0 0,0 1 0 0,3-1 0 16,4-1 0-16,-1 0-16 0,4-1 0 0,2 1 0 16,4 1-176-16,-2-2 0 0,-3-8 0 0,9 5-176 15,0 0 304-15,2-3 48 0,-1-1 16 0,2-2 0 16,1-7 0-16,0 0 16 0,1 5 0 0,1-5 0 0,-4-3-32 15,1-1-16-15,0 2 0 0,0-1 0 0,-4 3-160 0,-1 0 160 16,-1 0-160-16,-6 8 160 0,0 0-160 0,0 0 0 16,0 0 144-16,0 0-144 0,0 0 0 0,0 0 128 15,0 0-128-15,0 0 0 0,0 0 128 0,0 0-128 16,0 0 128-16,-3 9-128 0,1 2 0 0,2-11 0 16,0 0 0-16,5 9 0 0,1 0 0 0,2-4 0 15,2-3 0-15,-1-2 0 0,1-3 0 0,3 0 0 16,-1-1 144-16,2-1-144 0,2-4 192 0,-1 0-192 15,-2-1 192-15,2 3-192 0,-1 1 160 0,-1 0-160 16,-1-2 128-16,-1 4-128 0,-1 1 0 0,0 2 0 16,-10 1 0-16,0 0 0 0,8-4 0 0,-8 4 0 15,0 0 0-15,0 0 0 0,7 6 0 0,-7-6 0 16,5 8 0-16,0 2 0 0,1 3-144 0,-1-2 144 0,-5-11 0 16,9 11 0-16,0 0 0 0,1-2 0 0,0-3 0 0,0-3 0 15,1-2 0-15,2 0 0 0,-1 0 0 0,3-2 0 16,1-4 0-16,-1-3 0 0,1-1 0 0,1 0 0 15,1 3 0-15,-1-3 0 0,1-3 144 0,1 2-144 16,-2 3 0-16,-1 3 128 0,-4-3-128 0,0 2 0 16,1-2 0-16,0 3 0 0,-3 0 0 0,1 2 0 15,1 0 0-15,-4 0 0 0,-8 2 0 0,9 0 0 16,0 2 0-16,-9-2 0 0,0 0-128 0,0 0 128 16,6 6 0-16,-6-6-176 0,10 4 176 0,-10-4-128 15,9 3 128-15,-9-3 0 0,11 5 0 0,-5-2 0 0,-6-3 0 16,10 1 0-16,-1 1 0 0,0-2 0 0,-9 0 0 15,12-2 0-15,-2-1 0 0,1 1 0 0,0 0 0 0,2 2 0 16,-2-4 0-16,1 2-128 0,1 1 128 0,1 0 0 16,0 0 0-16,-3-2 0 0,-1 0 0 0,0 1 0 15,0 5 0-15,-2-3 0 0,2 0 0 0,-10 0 0 16,0 0 0-16,8 8 0 0,-2 0 0 0,-2 3-128 16,-5 1 128-16,-2 2 0 0,-1 2 0 0,0 2 0 15,-4 2 0-15,-1-1-128 0,-1 3 128 0,2-3 128 16,-4 2-128-16,-1-1 176 0,0 3-48 0,1-5-128 15,0-5 192-15,0 2-64 0,-1 2 16 0,0-3 0 16,-2-3 0-16,1-1 0 0,-1-3-144 0,-1-1 160 16,-1 3-160-16,0-5-11472 15,2-1-2400-15</inkml:trace>
  <inkml:trace contextRef="#ctx0" brushRef="#br0" timeOffset="122117.625">17618 12507 3679 0,'13'-11'160'0,"-4"6"32"0,2-1-192 0,-2 2 0 0,1-4 0 0,-1 3 0 16,-9 5 3424-16,0 0 640 0,5-8 128 0,-5 8 32 16,6-9-2240-16,-6 9-432 0,0 0-80 0,0 0-32 15,-6-10-32-15,-2 2-16 0,1 4 0 0,-8 4 0 16,-1 3-672-16,-5 3-128 0,0 0-16 0,0 4-16 16,-4 5 16-16,-1 2 16 0,-2 2 0 0,-2 5 0 15,0 5 32-15,-6 0 0 0,0 0 0 0,4 4 0 16,6 2-272-16,0 0-48 0,-2 1-16 0,7-3 0 15,8-3-288-15,4-6 128 0,7-4-128 0,2-1 0 0,3-2 192 16,5-3-192-16,1-3 192 0,8-2-192 0,7-5 224 0,7-3-64 16,3-2-16-16,4-3 0 0,-1-6 128 0,0-2 32 15,1 2 0-15,-1-2 0 0,3-4-112 0,-3-1-32 16,2-2 0-16,-2 1 0 0,4-1 48 0,-8 1 16 16,-3-1 0-16,-6 1 0 0,-3-2-16 0,-8 1 0 15,-5-3 0-15,-5 0 0 0,-5 1 32 0,-5-1 0 16,-6 0 0-16,-5 1 0 0,-8 2-240 0,1 0 128 15,0 0-128-15,-2 4 0 16,-2 3-256-16,4 2-160 0,2 1-32 0,4 2 0 16,2 2-1440-16,1 2-288 0,2 1-64 0</inkml:trace>
  <inkml:trace contextRef="#ctx0" brushRef="#br0" timeOffset="122406.537">18396 12384 17503 0,'0'0'1552'0,"0"0"-1232"0,0 0-320 0,0 0 0 16,0 0 2176-16,0 0 368 0,0 0 80 0,0 0 0 15,0 0-1200-15,-9 8-240 0,1-1-48 0,-2 7-16 16,2 3-112-16,-2 5-32 0,-2 0 0 0,0 6 0 15,-1 2-208-15,2 2-64 0,-3 0 0 0,0-1 0 16,0 0-240-16,-1-1-48 0,0-2-16 0,-1 0 0 0,0 0-224 16,3-5-48-16,4-3-128 0,-2-1 192 0,-1-2-192 0,4-2 0 15,0-3 0-15,5-3 0 16,3-9-1120-16,0 0-272 0,0 0-48 0,0 0-9216 16,0 0-1840-16</inkml:trace>
  <inkml:trace contextRef="#ctx0" brushRef="#br0" timeOffset="122786.611">18164 12360 31679 0,'0'0'1408'0,"9"1"272"0,3-1-1344 0,5 3-336 0,6 2 0 0,0 2 0 15,3 1 240-15,1 3-32 0,0 2 0 0,1 4 0 16,1 0 240-16,-1 4 32 0,1 0 16 0,-4 4 0 16,0 6-240-16,-5 0-32 0,-2-4-16 0,-4 2 0 15,-3 0-208-15,-2-1 144 0,-6 1-144 0,-3-1 128 16,-2-2 192-16,-7-2 48 0,-2-2 0 0,-3 0 0 16,-1-1 64-16,-4-1 16 0,-2-3 0 0,-2-1 0 15,-3-5-16-15,-2-1 0 0,-2 3 0 0,0-4 0 16,-4-5-128-16,-1 0-32 0,-2 3 0 0,3-4 0 15,2-2-272-15,3-2 0 0,4-2 0 0,2-1 0 16,3-3-1536 0,5 1-384-16,2-3-64 0,4 1-8848 0,2-2-1776 0</inkml:trace>
  <inkml:trace contextRef="#ctx0" brushRef="#br0" timeOffset="123107.642">19081 12372 31727 0,'0'0'1408'0,"0"0"288"0,0 0-1360 0,0 0-336 16,0 0 0-16,0 0 0 0,2 12 816 0,-2 0 80 15,-2 2 32-15,1 4 0 0,-1 0 32 0,0 6 0 16,-5 3 0-16,0 3 0 0,-1 0-400 0,0 2-80 15,-1-1-16-15,0 4 0 0,-5-1-144 0,2-1-48 0,2-5 0 0,1 0 0 16,0-2-144-16,3-2-128 0,-2-2 192 0,5-3-192 16,2-4 160-16,1 1-160 0,1-2 128 0,1-1-128 15,2-3 240-15,3 0-48 0,3-1 0 0,2 2 0 16,2 0 80-16,3 0 16 0,2-2 0 16,0-2 0-16,1 1-96 0,2-1-32 0,1-4 0 0,3 1 0 15,-4 1-160-15,1-2 0 0,-1-1 0 0,-3 1 0 16,-2-1 0-16,-4-3-304 0,-1-4 48 0,-1 2 16 15,-5-1-672-15,-1-2-144 0,2-2-32 16,-5 1 0-16,0-2-2848 0,-3 2-576 16</inkml:trace>
  <inkml:trace contextRef="#ctx0" brushRef="#br0" timeOffset="123370.057">18941 12777 34031 0,'6'-9'1504'0,"1"6"320"0,1-1-1456 0,4 1-368 16,4 2 0-16,3-5 0 0,6 0 656 0,0 2 64 16,-2 0 16-16,6 2 0 0,5 0-48 0,1-2-16 15,0 1 0-15,-3 1 0 0,0 2-400 0,-1-1-80 16,-1-3 0-16,-1 1-16 0,-2-1-176 0,-2 0-256 16,-2 4 64-16,-4-3 16 15,-4-1-2128-15,-4 2-416 0,-11 2-96 0,0 0-7056 16,0 0-1424-16</inkml:trace>
  <inkml:trace contextRef="#ctx0" brushRef="#br0" timeOffset="123531.088">19121 12653 7359 0,'-44'-15'656'0,"14"8"-528"0,-1 2-128 0,2-5 0 16,2-1 3776-16,4-2 736 0,5 0 144 0,3 1 16 15,2 1-1808-15,5 1-368 0,5 2-80 0,5-1-16 16,6-2-688-16,3 2-144 0,7 2-32 0,4-1 0 16,6-3-672-16,6 1-144 0,8 1-16 0,5 3-16 15,5-2-272-15,4 1-48 0,-2 0-16 0,1 0 0 16,1 3-176-16,1-1-48 0,0 0 0 0,-1 1 0 15,-1 0-128-15,-5 2 0 0,-8 1 0 0,-6 1 0 16,-4-5-1648-16,-6 5-304 16,-4 5-64-16</inkml:trace>
  <inkml:trace contextRef="#ctx0" brushRef="#br0" timeOffset="125155.314">17030 13216 6447 0,'-6'-6'576'0,"2"-1"-576"16,2 3 0-16,2 4 0 0,-7-4 2480 0,7 4 384 15,-4-9 80-15,0 4 0 0,4 5-1744 0,0 0-368 16,-4-5-64-16,2 1 0 0,2 4-128 0,0 0 0 16,0 0-16-16,0 0 0 0,0 0 80 0,0 0 0 15,0 0 16-15,0 0 0 0,0 0-80 0,0 0 0 16,0 0-16-16,0 0 0 0,5 6 0 0,1 1 0 15,4-5 0-15,-1 1 0 0,6-1 96 0,3 3 32 0,6-2 0 16,4 0 0-16,4 0-144 0,7-3-32 0,7 0 0 16,5 0 0-16,3 1-256 0,4-1-64 0,-2-4-16 15,3 2 0-15,4 0 16 0,4 0 16 0,0 1 0 0,0 1 0 16,-1 2-96-16,-3-2-32 0,-3-1 0 0,-1 0 0 16,-1 0-144-16,2 0 160 0,2 2-160 0,-4-1 160 15,-5 0-160-15,-3-1 0 0,-3-2 0 0,-1 0 128 16,0 3-128-16,-3 0 0 0,-3-2 0 0,-1 3 128 15,2 0-128-15,-2 3 0 0,-3 2 0 0,-2-3 128 16,-4-1-128-16,-1 1 192 0,-1-1-192 0,-5 0 192 16,0 0-192-16,-3 0 0 0,-1 1 0 0,-2 1 0 15,0-1 0-15,-3 2 0 0,-1-1 0 0,-1 1 0 16,0-2 0-16,-4 0 0 0,-2 3 0 0,-6-6 0 16,0 0 0-16,0 0 0 0,0 0 192 0,7 4-64 0,-7-4-128 0,0 0 0 15,0 0 0-15,0 0 0 0,0 0 144 0,0 0 0 16,0 0 0-16,0 0 0 0,0 0 64 0,0 0 16 15,0 0 0-15,-9-2 0 0,-2-3-224 0,-2 2 0 16,-1-1 0-16,-3 2 0 0,-1 0 0 0,-3 0 0 16,1-1 0-16,-1 2-160 0,-4 1 160 0,-2 1 0 15,-3-1 0-15,-4-2-128 0,-3-2 128 0,0 3 0 16,-3 2 0-16,1 2 0 0,-2-3 0 0,-1 0 0 16,1-1 0-16,2 3 0 0,-4 1 0 0,-1-1 0 15,-2-3 0-15,-3 4-128 0,-1 0 128 0,-4 0 0 16,0-1 0-16,3 0 0 0,3 1 0 0,-2 0 0 15,-1-2 0-15,-4-1 0 0,-4-1 0 0,2-1 0 0,3-1 128 16,2 3-128-16,1 2 0 0,-1-2 0 0,3-4 0 16,-3 4 0-16,-5 2 0 0,5-2 0 0,3-3 0 15,4 1 0-15,-1 2 0 0,4-2 0 0,1 0 0 0,5 0 0 16,3-2 0-16,2 1 128 0,2 1-128 0,3-1 0 16,0 0 0-16,2 1 0 0,4 0 0 0,3-1 128 15,1 3-128-15,4 0 0 0,2-1 0 0,10 1 0 16,0 0 0-16,0 0 0 0,0 0 0 0,0 0 0 15,11 5 0-15,6-2 0 0,5-2 0 0,4 1-128 16,4 2 128-16,4-2 128 0,4-1-128 0,2 0 176 16,6 0-176-16,6-1 0 0,1-1 0 0,6-1 128 15,5-1-128-15,0-1 0 0,-2 2 0 0,1-3 0 16,3-2 160-16,8 1 0 0,10 0 0 0,-4 0 0 0,-3-1 96 16,1-4 32-16,2 0 0 0,0 1 0 0,-2 4 192 0,-5 0 32 15,-4-3 16-15,-2 2 0 0,-1 2-96 0,-1 1-32 16,-2 2 0-16,-2 0 0 0,-5-2-224 15,-5 0-48-15,-5 2-128 0,-4 1 192 0,-4 0-192 0,-2 1 0 16,-4 0 128-16,-4 3-128 0,-6 3 0 0,-5-1 0 16,-3 1 0-16,-2-1 0 15,-7 1-1104-15,-5-6-176 0,-4 6-16 0,-4 3-11088 16,-1 0-2208-16</inkml:trace>
  <inkml:trace contextRef="#ctx0" brushRef="#br0" timeOffset="131892.329">1675 3176 15087 0,'-10'-8'656'0,"4"5"160"0,2-3-656 0,4 6-160 0,0 0 0 0,0 0 0 16,-9-3 272-16,9 3 32 0,0 0 0 0,0 0 0 16,-5-2 16-16,5 2 16 0,-6-4 0 0,6 4 0 15,0 0-176-15,0 0-32 0,0 0-128 0,0 0 192 16,0 0-16-16,-3 8-16 0,3-8 0 0,-2 11 0 16,0 1 128-16,0 3 32 0,1 1 0 0,-1 2 0 15,-1 0 96-15,0 5 32 0,2 5 0 0,0 2 0 0,-1 2-112 16,1 1-16-16,0 1 0 0,1 2 0 0,0-1-128 15,1-1-48-15,1-2 0 0,1-3 0 0,1-4-16 0,1-3 0 16,4-2 0-16,0-3 0 0,-1-2 224 0,1-4 32 16,1-6 16-16,2 0 0 0,2-2 96 0,-2-4 16 15,0-2 0-15,0-3 0 0,-1-3-192 0,2-1-48 16,1-3 0-16,2-1 0 0,0-2-96 0,2 2-32 16,-2 0 0-16,2-4 0 0,-3-2-16 0,-1 1 0 15,-2 1 0-15,0 0 0 0,-1 0-128 0,0-1 0 16,-1-1 0-16,0 0 0 0,-3 1 128 0,2-2-128 15,0 0 128-15,-2 1-128 0,-3 1 0 0,0 2 128 16,2 0-128-16,-3 3 0 0,-1 1 128 0,1 2-128 0,-1 2 0 16,-1 3 128-16,-1 6-128 0,0 0 0 0,0 0 144 15,0 0-144-15,0 0 0 0,-2 11 0 0,-2 5 0 16,0 1 0-16,0 0 0 0,0 4 0 0,0 4 0 0,2 3 128 16,1-1-128-16,-1 1 0 0,1-2 0 0,1 0 128 15,0-1-128-15,3-2 0 0,-1 0 0 0,2-2 0 16,1-4 0-16,1 1 128 0,5 0-128 0,-3-5 0 15,0-3 0-15,0 0 0 0,4-2 0 0,1-3 128 16,-13-5-128-16,11-1 0 0,1 0 0 0,-1-3 0 31,-4-1-528-31,0-2-128 0,0-5-32 0</inkml:trace>
  <inkml:trace contextRef="#ctx0" brushRef="#br0" timeOffset="132380.074">2541 3027 15663 0,'0'0'688'0,"0"0"144"0,0 0-656 0,0 0-176 0,0 0 0 0,0 0 0 16,0 0 0-16,0 0 0 0,0 0 0 0,0 0 0 15,0 0 0-15,0 0 192 0,-4 5-192 0,4-5 192 16,-10 2 192-16,4 2 64 0,-2 3 0 0,1 2 0 15,-4 1 160-15,0-1 32 0,2 2 16 0,0 3 0 16,0 1-16-16,-1 2 0 0,-2-1 0 0,1 3 0 16,1 2-16-16,-1 2-16 0,-2 2 0 0,2 1 0 15,1 1-128-15,2 1-32 0,1 1 0 0,1 0 0 16,-1-2-128-16,3 1-48 0,2-3 0 0,-2 1 0 16,4-1-144-16,1-1-128 0,3-2 192 0,-3-1-192 15,1 0 128-15,1-3-128 0,1-1 0 0,1-2 0 16,-2-1 144-16,4 0-144 0,2-2 0 0,0-1 144 0,-2-1-288 15,4-2-64-15,-2-1-16 0,3-4-7840 16,0-3-1584-16</inkml:trace>
  <inkml:trace contextRef="#ctx0" brushRef="#br0" timeOffset="132950.918">2914 3062 9951 0,'0'0'448'16,"0"0"80"-16,0 0-528 0,0 0 0 0,0 0 0 0,0 0 0 15,0 0 640-15,0 0 0 0,0 0 16 0,0 0 0 16,0 0 128-16,0 0 32 0,0 0 0 0,0 0 0 0,0 0-48 0,0 0 0 16,-6 6 0-16,-3 2 0 0,3-1-176 0,-2 2-32 15,0 0-16-15,-3 1 0 0,0 1 16 0,-1 1 0 16,0-1 0-16,-1 4 0 0,0 5 96 0,1 0 32 16,0 2 0-16,0 0 0 0,-2-1-128 0,2 1-32 15,3 0 0-15,1 1 0 0,2 1-240 0,1-1-48 16,2-1-16-16,3 0 0 0,1-4-96 0,1-3 0 15,0-2-128-15,4 2 192 0,-1-3 0 0,4 0-16 16,-2-1 0-16,4-1 0 0,-1-5 16 0,1 3 16 16,0-2 0-16,3-2 0 0,0-2-48 0,2-2-16 15,-2 0 0-15,0-1 0 0,1 0-144 0,-1-1 0 0,-1 2 0 16,0-1 0-16,1-5-240 0,-1 0-80 0,1-2 0 16,-3 1-16-1,-1 2-1584-15,0-2-320 0,-5-1-64 0</inkml:trace>
  <inkml:trace contextRef="#ctx0" brushRef="#br0" timeOffset="133251.494">2488 3439 22111 0,'-10'-5'1968'0,"10"5"-1584"0,-8-1-384 0,8 1 0 0,0 0 1296 0,0 0 176 0,0 0 48 0,0 0 0 0,11 3-1344 16,2 0-176-16,0-3-224 0,4 0 48 0,2-1 176 0,3-2 0 16,2-1 0-16,0-2 0 0,-3 0 0 0,2-1 0 15,2 0 0-15,2 0 0 0,-1 0 128 0,0 1 16 16,1-2 0-16,0 0 0 0,-4 1-144 0,2-2 0 16,-4-1 0-16,1 0 0 0,0 3 0 0,-2 1 0 15,2 0 0-15,-4 2 0 16,0 1-656-16,-2-2-112 0,0 3-32 0,1 0 0 15,2 1-880-15,-3 0-176 0,1 1-48 0,-4 2 0 0</inkml:trace>
  <inkml:trace contextRef="#ctx0" brushRef="#br0" timeOffset="133670.649">3206 3364 17439 0,'0'0'768'0,"0"0"176"0,6 0-752 16,1 0-192-16,0 0 0 0,0 2 0 0,0 2 0 0,3 0 0 15,-1-3-192-15,-1 1 192 0,0 2 0 0,-1 0 0 16,-1-1 0-16,2 0 0 0,0 1 0 0,-1 0 240 16,-2 3-64-16,0-1-16 0,2 0 352 0,-3 0 64 15,0 2 0-15,1 3 16 0,-2 0 80 0,1 2 16 16,-1 2 0-16,-3-1 0 0,-1 1-96 0,0 0-16 15,-2-2 0-15,-1 3 0 0,-3 3-160 0,0 2-32 16,-1 0-16-16,-2-4 0 0,-4-2-128 0,-2-1-32 16,-3-1 0-16,-1 0 0 0,-2-1-208 0,-2-1 0 15,3-3 0-15,-1-1 0 16,0-2-2240-16,2-3-400 0</inkml:trace>
  <inkml:trace contextRef="#ctx0" brushRef="#br0" timeOffset="134352.696">3812 3068 19743 0,'0'0'880'0,"0"0"176"0,0 0-848 0,0 0-208 0,0 0 0 0,0 0 0 15,0 0 0-15,2 9 0 0,-2-9 0 0,3 11 0 16,2 0 0-16,-1-1 0 0,3 0 0 0,1 1 0 0,0 0 384 0,3 0 64 16,0-3 32-16,1 3 0 0,3 5 96 0,0 1 32 15,2 5 0-15,-1-4 0 0,0 0-160 0,-2-1-16 16,-2 1-16-16,2 2 0 0,1 0-160 0,1 1-16 16,1 0-16-16,1-2 0 0,-1-3-224 0,-2 0 128 15,1-2-128-15,-2-2 0 0,-4 0 0 0,0-1 0 16,-2-2 0-16,1-3 0 15,0-4-1936-15,-9-2-432 0</inkml:trace>
  <inkml:trace contextRef="#ctx0" brushRef="#br0" timeOffset="134722.926">4246 3009 18431 0,'0'0'1632'0,"0"0"-1312"0,0 0-320 0,0 0 0 16,0 0 592-16,0 0 48 0,0 0 16 0,0 0 0 15,0 0-656-15,0 0 0 0,-6 0 0 0,-3 4 0 16,2 1 0-16,-4 1 0 0,-1 2 192 0,0 2-64 16,1 1 352-16,-4 2 64 0,-5 3 16 0,0 2 0 0,-1-2 128 0,-1 6 16 15,1 5 16-15,-1 0 0 0,-4 5-64 0,0 0-16 16,-2 2 0-16,2 1 0 0,0 1-224 0,4-3-48 16,0-2-16-16,0-3 0 0,0-3-208 0,3-2-144 15,-1-1 192-15,3-1-192 0,3-3 0 0,4-4 0 16,4-3 0-16,0-2-13056 15</inkml:trace>
  <inkml:trace contextRef="#ctx0" brushRef="#br0" timeOffset="135779.468">4492 2611 12895 0,'0'0'1152'0,"0"0"-928"15,0 0-224-15,0 0 0 0,0 0 1216 0,11 4 192 16,-11-4 32-16,7 3 16 0,2 4-1248 0,0 1-208 0,1 1 0 0,0-2-192 15,-5-2 192-15,3 2 0 0,1 2 0 0,1 0 0 16,1 2 0-16,2 1 144 0,1 0-16 0,1 3-128 16,-2 4 336-16,1 4-32 0,1 6-16 0,0-2 0 15,-1-1-32-15,-1 5-16 0,-1 2 0 0,0 0 0 16,-1 1 128-16,2 3 16 0,-4 0 16 0,-2 2 0 16,-3-1 176-16,-1 2 48 0,-4 3 0 0,-2-3 0 15,0-1-64-15,-1-3-16 0,-4-2 0 0,-1-4 0 16,-1-7 16-16,-4 0 0 0,-3-3 0 0,0 0 0 15,-5-2-224-15,0-1-32 0,-1-2-16 0,-1 0 0 16,-2 0-1072 0,4-4-224-16</inkml:trace>
  <inkml:trace contextRef="#ctx0" brushRef="#br0" timeOffset="136635.086">821 3253 17503 0,'0'0'1552'0,"0"0"-1232"15,0 0-320-15,0 0 0 0,0 0 512 0,0 0 32 16,5-5 16-16,-5 5 0 0,0 0-560 0,8-6 0 0,-8 6 0 16,9-4 0-16,3 2 144 0,1 0-144 0,2 1 0 0,-1 1 144 15,0-1 112-15,-1 0 0 0,2 1 16 0,0 3 0 16,3 5 16-16,0-1 0 0,-2 0 0 0,0 2 0 16,2 0-48-16,-2 2-16 0,1 1 0 0,-1 3 0 15,2 2-80-15,3 1-16 0,-2 4 0 0,-3 0 0 16,-2 0 32-16,1 3 0 0,1-1 0 0,-1 0 0 15,-3-1 16-15,-1 1 0 0,-1-1 0 0,-3 0 0 16,-2-1 16-16,-4-1 16 0,-1-1 0 0,-4 1 0 16,0 1 112-16,-3-1 32 0,0-2 0 0,-2-2 0 15,-5 0 96-15,-1-2 0 0,2-3 16 0,-1-1 0 16,2-2-176-16,1-2-32 0,-2-1-16 0,-1-1 0 16,1-3-240-16,1-2 144 0,0-1-144 0,1 1 128 0,-2-1-128 15,2-3 0-15,3 0 0 0,-2 0 128 0,1-2-128 16,4-1-256-16,2 0 64 0,3 7 16 0,0 0-144 0,-3-8-16 15,3 1-16-15,0 7 0 16,0 0-160-16,9-4-48 0,0 0 0 0,2 1 0 16,-2 3-224-16,2 3-48 0,1-3-16 0,0 1 0 15,1 0-1504-15,0-1-288 0,1-1-64 0</inkml:trace>
  <inkml:trace contextRef="#ctx0" brushRef="#br0" timeOffset="137226.675">768 4005 5519 0,'-11'-8'240'0,"5"7"64"0,6 1-304 0,0 0 0 16,-7 3 0-16,7-3 0 0,0 0 2496 0,0 0 448 16,0 0 96-16,13-4 16 0,0 0-2496 0,5-1-560 15,-2 1 0-15,4-3 0 0,2 0 0 0,2-1 0 16,4 1 0-16,3 0 0 0,1 0 0 0,1 2 192 16,1-2-48-16,2-1 0 0,2 0 160 0,6-1 16 15,2-1 16-15,2 2 0 0,4 0 192 0,3 1 48 16,0-1 0-16,2 0 0 0,1 2-80 0,3-2-16 15,2 0 0-15,3 1 0 0,2 3-224 0,0 2-32 16,-1 2-16-16,2-2 0 0,0-2-208 0,1-1 0 0,-3 2 128 16,2-4-128-16,0 2 0 0,-5-2 128 0,-3 1-128 0,-2-1 0 15,-6 0 128-15,2 1-128 0,2-2 0 16,-3 4 0-16,-4-1 0 0,-3 1 128 0,-4-2-128 16,-1 2 0-16,-6 2 0 0,1-3-240 0,0-2 48 0,-5-1 16 31,-4 1-2256-31,-5 0-464 0</inkml:trace>
  <inkml:trace contextRef="#ctx0" brushRef="#br0" timeOffset="137814.537">1610 4109 22111 0,'0'0'976'0,"0"0"208"0,0 0-944 0,0 0-240 16,9-3 0-16,3 1 0 0,2-2 0 0,0-2-256 16,1-3 48-16,1 4 16 0,3 3 192 0,-1 0 0 15,-1-2 0-15,3 0 0 0,-2-4 0 0,3 4 0 0,1-1 0 0,-4 1 0 16,0 1 0-16,0 0 0 16,3 2 144-16,-2 2-144 0,-4-1 192 0,1 2-64 15,-1-2-128-15,0 2 192 0,0 5-192 0,-3 1 128 0,-1 0-128 0,0 0 0 16,-1-1 144-16,-4 3-144 0,-1 2 128 0,-1 1-128 15,1 1 256-15,-5 1-48 0,-2 2 0 0,-3 0 0 16,-3 0 288-16,-1-1 48 0,0 1 16 0,-5-2 0 16,1 0-64-16,0 3-16 0,-2-5 0 0,-2 0 0 15,-2 0-144-15,0-2-16 0,-1 1-16 0,0-4 0 16,-1-1-112-16,-1-4 0 0,2 2-16 0,3-2 0 16,-1-3-176-16,0-1 128 0,2-2-128 0,1-2 128 15,-1 1-128-15,2-3 160 0,2-2-160 0,1 0 160 16,5-1-160-16,0-1 192 0,0 2-192 0,4 0 192 15,1-1-32-15,1 2 0 0,0 8 0 0,3-7 0 0,3-1-160 16,1 1 192-16,0 1-192 0,3 3 192 0,3 3-192 0,0 0 0 16,3 1 0-16,-1-1 0 0,-2 0 0 0,4 2 0 15,3 0 0-15,-4 2 0 0,-1 0 0 0,1 1 0 16,-1 2 0-16,1-2 0 0,-3 0-176 0,-2-2 176 16,-1-2-128-16,1 2 128 15,-4 3-864-15,2-3-96 0,-9-3 0 0,10 4-11456 0</inkml:trace>
  <inkml:trace contextRef="#ctx0" brushRef="#br0" timeOffset="138166.361">2302 3951 23039 0,'0'0'1024'0,"0"0"192"0,0 0-960 0,0 0-256 0,0 0 0 0,0 0 0 16,0 0 816-16,0 0 112 0,0 0 32 0,-1 10 0 15,-2 1-832-15,1 0-128 0,-1 0 0 0,0 2-176 16,-5 3 176-16,1 0 0 0,-4 0 0 0,2 1 0 16,1 2 192-16,-1 1 0 0,0-2 16 0,0 1 0 15,5 0 80-15,-3 1 16 0,0 1 0 0,2-3 0 16,2-1 16-16,1-1 0 0,-1-1 0 0,6-1 0 0,2-1-112 0,1-2-16 15,-6-11 0-15,6 10 0 0,4-1 32 16,2-3 0-16,1-1 0 0,1-2 0 0,-3-3-96 16,2 0-128-16,1-2 176 0,0 0-176 0,0-4 0 0,-1 1-224 15,0-3 16-15,-2 1 0 16,0 2-464-16,0-3-96 0,-1-2 0 0,-1 3-16 16,-3-2-2032-16,0 0-384 0</inkml:trace>
  <inkml:trace contextRef="#ctx0" brushRef="#br0" timeOffset="138354.283">1943 4231 34719 0,'0'0'1536'0,"0"0"320"0,0 0-1472 0,0 0-384 0,12 7 0 0,5-2 0 31,2-3-288-31,6-1-128 0,2-1-32 0,8-1 0 0,7 1 448 0,4-1 0 15,2-2 0-15,2-3-128 0,1-1-96 0,1-1-16 0,-3-2 0 0,1-1-9408 16,-2 0-1872 0</inkml:trace>
  <inkml:trace contextRef="#ctx0" brushRef="#br0" timeOffset="139846.609">1702 5262 14735 0,'0'0'640'0,"-6"-1"160"15,-3-3-640-15,2 2-160 0,7 2 0 0,0 0 0 0,-8-4 1008 0,8 4 160 16,0 0 48-16,0 0 0 0,0 0-768 0,0 0-128 15,6-8-48-15,3 1 0 0,-2 4-128 0,4-1-16 16,2 1-128-16,1 0 192 0,2-5 48 0,1 2 0 16,2 1 0-16,3 1 0 0,3-3 160 0,1 3 48 15,1-1 0-15,0 1 0 0,2 1-96 0,-1-1-16 16,1 0 0-16,1 1 0 0,-1 0-64 0,2 2-16 16,2-1 0-16,-1 2 0 0,1-3-96 0,2 1-32 0,3-1 0 15,-4 3 0-15,-1 2 48 0,-1 0 0 0,-2-1 0 16,0 0 0-16,-1-1-176 0,-1 0 192 0,-3-3-192 0,-1 2 192 15,-6 2-192-15,-1 2 192 16,-4-1-192-16,0-2 192 0,1-3-192 0,-5 1 0 0,0-1 144 0,-9 3-144 16,0 0 256-16,0 0-32 0,0 0 0 0,0 0 0 15,-7-1 224-15,-3 1 32 0,-5 0 16 0,-1 3 0 16,-4-1-288-16,-1 0-48 0,-1 0-16 0,-4 1 0 16,-2 1 16-16,-3 0 0 0,-3 3 0 0,-1-3 0 15,-6-1-32-15,1 2-128 0,-1 0 192 0,-2 2-64 16,2 0-128-16,3-2 0 0,3 1 144 0,-4-1-144 15,2 2 0-15,-4-1 128 0,-1 1-128 0,3-3 0 16,0-3 0-16,2 0 0 0,2 2 0 0,2-1 128 16,5-1-128-16,2 0 0 0,4 0 0 0,0 0 128 0,2 1-128 0,3 0 0 15,5-4 0-15,2 4 0 0,2 1 0 0,8-3 0 16,0 0 0-16,0 0 0 0,0 0 0 0,0 0 0 16,10 0 0-16,3 2 0 0,4-1 0 0,5-1 0 15,6 0 0-15,-1-1-128 0,2-1 128 0,4-1 0 16,3-2 0-16,2 3 0 0,2 1 0 0,1 1 0 15,-4 0 0-15,2-2 0 0,-1-3 0 0,0 1 0 16,0-1 0-16,-1 1 128 0,-1 1-128 0,0-1 0 16,-1 2 0-16,-2 0 0 0,-4 1 0 0,-3-2 0 15,-2 2 0-15,-2-2 128 0,-6 2-128 0,-4 0 0 16,-1 1 0-16,-11 0 128 0,0 0-128 0,0 0 0 16,0 0 128-16,0 0-128 0,0 0 224 0,0 0-32 15,-12 2 0-15,-3 2 0 0,-4-1 0 0,-4-1-16 0,-4 0 0 16,1 1 0-16,2-1-176 0,-5 0 0 0,1-1 0 0,-1 3-176 31,0 2-1728-31,2-1-336 0</inkml:trace>
  <inkml:trace contextRef="#ctx0" brushRef="#br0" timeOffset="140706.015">2849 3747 10127 0,'0'0'448'0,"0"0"96"0,0 0-544 15,0 0 0-15,0 0 0 0,0 0 0 0,0 0 592 0,7-6 16 16,-7 6 0-16,10-3 0 0,1 1-464 0,-2 2-144 15,1-3 0-15,2 2 0 0,-1 1 336 0,3-1-32 16,0-1-16-16,3-1 0 0,-1-1 256 0,4 3 48 16,1-1 16-16,4 2 0 0,2 2-160 0,2-1-48 15,4 1 0-15,4-1 0 0,1 0-80 0,2-1-32 16,-3-1 0-16,4 1 0 0,3 2 224 0,3-1 64 16,3-1 0-16,0-2 0 0,0-2 64 0,2 1 0 15,-1 0 16-15,1 0 0 0,0-1-208 0,-3 1-32 16,1-1-16-16,-3-2 0 0,-1 1-160 0,3-3-48 0,2 0 0 0,-3 2 0 15,-2 4-16-15,-4 1-16 0,-2-1 0 0,-2-1 0 16,-3-2-160-16,-2 3 160 0,0 2-160 0,-5 0 160 16,0 0-160-16,-5 0 0 0,1 1 0 0,-3 0-7552 15,-1-1-1536-15</inkml:trace>
  <inkml:trace contextRef="#ctx0" brushRef="#br0" timeOffset="141861.777">1474 5300 16415 0,'0'0'720'0,"0"0"160"0,0 0-704 0,11-3-176 15,-1-1 0-15,2 2 0 0,2 0 0 0,0 1 0 0,2-1 0 0,3-2 0 16,3-1 0-16,-1 0 0 0,2 0 192 0,5 3-64 16,5-2 256-16,2 2 64 0,-4 0 0 0,2 0 0 15,2-3 128-15,1 1 16 0,0 1 16 0,0 0 0 16,0 2-192-16,1 0-32 0,-1-1-16 0,3 1 0 16,1-2-112-16,2 0 0 0,-2 1-16 0,0 1 0 15,-3 1 80-15,0 3 0 0,-4 2 16 0,-4-1 0 16,0 0-64-16,-6-2-16 0,1-1 0 0,-6 1 0 15,-2 2-64-15,-4 2-32 0,-2-2 0 0,-1 0 0 16,-9-4 128-16,0 0 32 0,0 0 0 0,0 0 0 16,0 0 224-16,0 0 48 0,0 0 16 0,0 0 0 15,-10 2-112-15,-1-2-32 0,-6 0 0 0,-1 3 0 16,-4 0-160-16,-2 2-48 0,-2-2 0 0,-2 0 0 0,-3-3 48 16,-2 0 0-16,-2 0 0 0,-1 2 0 0,-2 0-64 15,2 1-16-15,1 0 0 0,-2 0 0 0,-3-2-64 16,2-1-16-16,0-3 0 0,0 3 0 0,1 5 48 0,1-3 0 15,0 1 0-15,6 0 0 0,4-3-32 0,7 1 0 16,1 1 0-16,5 0 0 0,2 1-32 0,4 1-128 16,7-4 192-16,0 0-64 0,0 0-128 0,0 0 0 15,0 0 0-15,0 0 0 0,7 8 0 0,4 0 0 16,2-1 0-16,2-3 0 0,2-3 0 0,5-1 0 16,4-1 0-16,3 0 0 0,2-4 0 0,1 1 0 15,2 1 0-15,0-3 0 0,-1 0 0 0,3-3 0 16,0-1 0-16,4 0 0 0,-2 1 0 0,3 1 128 0,-2-2-128 15,-1 0 0-15,-4 2 0 0,-2 0 128 16,-4 1-128-16,-3-1 0 0,-3-1 0 0,-3 3 0 0,-4 0 128 16,-4 2-128-16,-11 4 0 0,0 0 0 15,0 0 144-15,0 0-144 0,0 0 128 0,-12 1-128 0,-6 1 160 0,-5 4-160 16,-5 1 0-16,-8 1 0 0,-3 1 0 0,-6 0 0 16,-6-2 128-16,3 2-128 0,-1 0 0 0,-1 4 144 15,-4-1-144-15,0 0 192 0,-1-1-192 0,1-1 192 16,1 0-192-16,5 1 160 0,3-3-160 0,4 1 160 15,7-3-160-15,3 2 0 0,3-4 0 0,6 0 0 16,5-4-1488 0,7-3-384-16</inkml:trace>
  <inkml:trace contextRef="#ctx0" brushRef="#br0" timeOffset="143122.337">5195 3387 21359 0,'-8'-2'944'0,"8"2"208"0,0 0-928 0,0 0-224 0,0 0 0 0,0 0 0 15,0 7 176-15,0-7-16 0,5 7 0 0,4-3 0 16,2 0 336-16,0-2 64 0,4 1 16 0,2-3 0 16,3-2-48-16,2 2 0 0,3 0 0 0,2-2 0 15,1-1-128-15,2-1-16 0,2 2-16 0,-1 1 0 16,1 1-32-16,-2 0 0 0,0-1 0 0,0 1 0 0,-1-2-160 15,0-1-48-15,0 1 0 0,-4 1 0 16,0 1-128-16,1 1 0 0,-6 0 0 0,1 0 0 16,-3-2-960-16,0 0-288 0,-3 0-48 15,-5 0-10272-15</inkml:trace>
  <inkml:trace contextRef="#ctx0" brushRef="#br0" timeOffset="143350.109">5144 3669 35007 0,'0'0'3120'0,"0"0"-2496"0,10 0-496 0,3 1-128 31,1 0-320-31,3 3-64 0,-1-2-32 0,8-1 0 0,4-2 272 0,2 0 144 16,2 1-160-16,5-1 160 0,6-5 0 0,2 0-144 0,0 3 144 0,-1-5 0 15,-1 0-368-15,-2-2 16 0,1 3 0 0,-1 0-9248 32,2 1-1856-32</inkml:trace>
  <inkml:trace contextRef="#ctx0" brushRef="#br0" timeOffset="146546.097">4843 5284 11967 0,'0'0'528'0,"-7"0"112"0,7 0-512 0,-7 0-128 0,7 0 0 0,0 0 0 15,-7 0 1024-15,7 0 160 0,-6-4 32 0,6 4 16 16,0 0-768-16,0 0-144 0,0 0-48 0,0 0 0 16,0 0 512-16,0-8 112 0,0 8 0 0,0 0 16 15,4-7-256-15,-4 7-48 0,7-7-16 0,0 3 0 16,2 0-192-16,2 2-32 0,1-1-16 0,2 2 0 15,3 0 16-15,1 0 0 0,2-2 0 0,3 2 0 16,7-1-64-16,2 2-16 0,0 0 0 0,2 0 0 16,2 0-128-16,-2-1-32 0,0 0 0 0,4-1 0 15,-4-1-128-15,2 1 160 0,-2 0-160 0,4 1 160 0,2 0-160 16,1-1 128-16,-5 1-128 0,-4 1 128 0,-3 1-128 16,-5-1 160-16,-3 0-160 0,-4-1 160 0,-1-1-160 0,-3 1 0 15,-2 0 0-15,-11 1 0 0,0 0 160 0,0 0-160 16,0 0 192-16,0 0-192 0,0 0 384 0,0 0-48 15,-9-5 0-15,-1-1 0 0,-4 4-48 0,-2 1-16 16,-8 0 0-16,0 0 0 0,-5 1-272 0,-3 1 0 16,-8 1 128-16,4 0-128 0,4-2 128 0,-3 4-128 15,-3-1 144-15,-1 2-144 0,-2 2 0 0,0-2 128 16,2 0-128-16,-5-1 0 0,-3 1 128 0,5-1 0 16,2 0-128-16,3 1 192 0,1-4 64 0,0-1 16 15,3 2 0-15,1 0 0 0,1-1-48 0,4 1-16 16,2-1 0-16,3 0 0 0,2 0-208 0,4-1 144 15,3-1-144-15,5 1 128 0,8 0 0 0,0 0 0 16,0 0 0-16,0 0 0 0,0 0 16 0,8 1 0 0,3-1 0 0,5 0 0 16,1 0-144-16,4 0 0 0,2-2 0 0,5-1 0 15,-1 1 0-15,7 0 0 0,0-1 0 0,3-1 0 16,-1 0 0-16,0 1 0 0,3-1 0 0,-1 0 0 16,0-1 0-16,-1-1 128 0,-4 2-128 0,-3-2 0 15,-3 0 0-15,-5-1 0 0,0 3 128 0,-3 0-128 16,-4 0 0-16,-4 3 0 0,-1-1 0 0,0 0 0 15,-10 2 0-15,0 0 0 0,0 0 0 0,0 0 0 16,0 0-624-16,-10 4-48 0,-2 0-16 16,0-1-13840-16</inkml:trace>
  <inkml:trace contextRef="#ctx0" brushRef="#br0" timeOffset="147513.139">6261 2784 14223 0,'0'0'624'0,"-8"0"144"0,8 0-624 0,0 0-144 15,-3-9 0-15,-1 2 0 0,4 7 0 0,0 0 0 0,0 0 0 16,0 0 128-16,5-8-128 0,-2 1 0 0,-3 7 0 16,9-6 128-16,-3-1 80 0,2 2 16 0,1 1 0 0,2 1 0 15,-3 1 224-15,3-1 64 0,3-2 0 0,1 3 0 16,1-1 32-16,1 2 16 0,1 1 0 0,1 0 0 16,0 1-192-16,-1 2-48 0,2-3 0 0,-2 3 0 15,0 2-64-15,-1 2 0 0,-2 0-16 0,0 2 0 16,1 1-64-16,-2 2-16 0,-3 1 0 0,0 1 0 15,-2 2 112-15,0 1 32 0,-1 4 0 0,0 1 0 16,-1 1-32-16,-2 0 0 0,0 2 0 0,-2-1 0 16,-3 0-272-16,-1-1 160 0,-1 0-160 0,-3-1 128 15,0-1-128-15,-2 0 0 0,-1 0 144 0,-1-2-144 16,-4-3 0-16,0 1 0 0,-1 0 0 0,-3 0 128 16,0-1-128-16,-3-3 128 0,-3-1-128 0,0-2 128 0,-2-1-128 15,0-1 0-15,-2-3 128 0,0 0-128 0,0-2 128 16,5-3-128-16,4-2 160 0,2 0-160 0,-5-2 176 0,4 0-176 15,4-3 192-15,2-1-192 0,1-3 224 0,4 2-64 16,-2-2-16-16,4 1 0 0,1 0 16 0,2-1 0 16,1 1 0-16,3 0 0 0,3 1-16 0,2 3 0 15,1-2 0-15,1 3 0 0,2 0-144 0,-2 1 0 16,1-1 144-16,1 3-144 0,1 1 0 0,-1 2 144 16,3 2-144-16,3 1 0 0,-2-1 0 0,2 1 0 15,1 1 0-15,-1-1 0 0,1 0 0 0,-1 0 0 16,-4 1 0-16,1 0 0 0,0-1 0 0,-1 0 0 15,0-1 0-15,0 0 0 16,-2 2-784-16,0-2-112 0,-3 1-32 0,-1 0-10176 0</inkml:trace>
  <inkml:trace contextRef="#ctx0" brushRef="#br0" timeOffset="148060.276">6847 2637 11967 0,'-9'-9'528'0,"9"9"112"0,-7-7-512 0,7 7-128 0,0 0 0 0,0 0 0 0,0 0 2720 0,9-2 512 16,-9 2 96-16,12-2 32 0,-3 0-2800 0,2 0-560 16,2-1 0-16,-3 3-240 0,0 4 48 0,0-2 0 15,-10-2 0-15,8 1 0 0,1 1 192 0,-9-2-176 16,8 2 176-16,-8-2-160 0,8 5 160 0,-8-5 0 16,6 11 0-16,-2-1 0 0,-4-10 0 0,4 11 0 15,-4-11 0-15,-1 14 0 0,-1-1 0 0,-1 0-128 16,-3-1 128-16,-1-1 0 0,-3 2 0 0,0 0 0 15,1 2 0-15,-2-3 0 0,1-1 0 0,1 0 0 16,-2 0 0-16,1 1 0 0,2-3 0 0,-1 0 128 16,4-1-128-16,5-8 0 0,-1 8 0 0,1-8 128 0,0 0-128 0,7 5 0 15,3-2 0-15,2-2 0 0,-2-1 0 0,3-2 128 16,2-2 160-16,2-2 32 0,-2 0 16 0,3 0 0 16,3 2 176-16,-3-3 48 0,0-1 0 0,1 1 0 15,-1-1-128-15,2 2-32 0,-1 3 0 0,1 0 0 16,1 0-160-16,0 0-48 0,2 3 0 0,-4 0 0 15,-6-1-192-15,0 1 0 0,-1 1-144 0,1 0-8176 16,0-1-1648-16</inkml:trace>
  <inkml:trace contextRef="#ctx0" brushRef="#br0" timeOffset="148621.322">5984 3504 13823 0,'0'0'1216'0,"0"0"-960"0,0 0-256 0,11 0 0 15,0-4 624-15,2 4 80 0,-1 0 0 0,2 0 16 16,2-1-400-16,3-1-64 0,0-2-32 0,4-1 0 16,3 3 176-16,5-1 48 0,3-1 0 0,4 1 0 15,-3-1-80-15,7-1-16 0,1 2 0 0,3 0 0 0,3-3-48 16,-1 1-16-16,-1-2 0 0,6 3 0 0,4 0-112 15,2-1-32-15,3-2 0 0,-1 2 0 0,1-1-16 0,0 1 0 16,-1-3 0-16,3-2 0 0,3-1 64 0,1 3 0 16,2 2 0-16,-2-3 0 0,0-3-16 0,-2 1 0 15,-2 2 0-15,5 1 0 0,3 0-176 0,-3-3 192 16,-4 1-192-16,-1 0 192 0,-2 2-192 0,2 2 0 16,0 0 0-16,0-1 0 0,0 0 0 0,-3-1 0 15,-4 4 0-15,-1 0 128 0,-2 1-128 0,-1 1 0 16,-2-3 0-16,-4 3 128 0,-2-1-128 0,-3 0 0 15,-4-2 0-15,-3 3 0 0,-7 1 0 0,-4 1 0 16,-3 0 0-16,-3 0-176 16,-5-1-352-16,-2 1-80 0,-3 2-16 0,-8-2-9328 0</inkml:trace>
  <inkml:trace contextRef="#ctx0" brushRef="#br0" timeOffset="149601.528">6632 3760 13823 0,'0'0'1216'15,"0"0"-960"-15,0 0-256 0,0 0 0 16,0 0 384-16,0 0 48 0,0 0 0 0,0 0 0 0,0 0-432 15,0 0 0-15,0 0 0 0,0 0 0 16,0 0 256-16,0 0-16 0,0 0-16 0,0 0 0 0,11-3 320 0,-1-3 64 16,-1-1 16-16,2 2 0 0,0 2 0 0,0-1 0 15,4 1 0-15,0-1 0 0,-2-3-112 0,1 3-32 16,4 1 0-16,4 1 0 0,-1-1-128 0,3 0-32 16,-2-2 0-16,2 3 0 0,-4 6-112 0,1 2-16 15,-1-4-16-15,-2 0 0 0,1-3-48 0,-1 6 0 16,-2 5 0-16,1 1 0 0,-2 0-128 0,-2 3 160 15,-2 0-160-15,-1 3 160 0,1 1-160 0,-1 1 192 16,-6-1-192-16,0 1 192 0,-2 3-64 0,-3-2 0 16,-2-2 0-16,-2-2 0 0,2 0 16 0,-4-1 0 15,1-1 0-15,-4-1 0 0,0 0 176 0,-1-1 48 16,-3 0 0-16,0 0 0 0,1 0 0 0,-1-2 0 0,-3-2 0 0,1 1 0 16,-2-1-176-16,1-2-48 0,-1-3 0 0,-2-1 0 15,0 2 64-15,1-3 16 0,2-1 0 16,1-2 0-16,-1-6 0 0,2 2 0 0,2 2 0 0,-1-3 0 15,2-1-32-15,2-1-16 0,2-1 0 0,1 0 0 16,3 1-16-16,2 0 0 0,2 9 0 0,3-10 0 16,-1 1 48-16,2 1 16 0,3 2 0 0,2 0 0 15,-2-3-32-15,3 2-16 0,2 1 0 0,0 4 0 16,4-2-176-16,-1 1 128 0,0 0-128 0,2 2 128 16,3 2-128-16,-2 1 0 0,-1 1 0 0,0 0 0 15,-2 1 0-15,-1 1 0 0,1 1 0 0,-2 0 0 16,0-1 0-16,-2-1 0 0,0-1 0 0,0 2 0 15,-1-3-1152-15,0 1-128 16,0 0 0-16,0-2-7936 0,2-1-1600 0</inkml:trace>
  <inkml:trace contextRef="#ctx0" brushRef="#br0" timeOffset="150018.188">7467 3725 3679 0,'0'0'320'0,"0"0"-320"0,-7-8 0 0,7 8 0 15,0 0 4928-15,0 0 928 0,0 0 176 0,0 0 48 16,0 0-4928-16,0 0-992 0,0 0-160 0,0 0 0 16,0 0 0-16,0 0 0 0,0 0 0 0,6 8 0 15,0 0 0-15,-1 0 0 0,5 0 0 0,-2 1 160 16,2-1 160-16,-2 5 48 0,1 1 0 0,3-2 0 16,0-1 0-16,3 1 0 0,0 1 0 0,4 3 0 15,-2-1-128-15,1 0-32 0,-4 1 0 0,3-1 0 16,2 2-64-16,0-2-16 0,1-1 0 0,-2 2 0 15,-1-1-128-15,0 0 0 0,-2-1 0 0,-2-2 0 0,0-1 0 16,-5-1 128-16,1-1-128 0,-1-2 0 0,-2 1 0 16,-6-8 0-16,0 0 0 0,7 7 0 15,-7-7-1280-15,9 3-176 0,-9-3-32 0,0 0-10096 16</inkml:trace>
  <inkml:trace contextRef="#ctx0" brushRef="#br0" timeOffset="150525.126">7854 3640 12895 0,'0'0'1152'0,"0"0"-928"0,-1-4-224 0,1 4 0 15,0 0 336-15,0 0 32 0,0 0 0 0,3-7 0 16,-3 7-368-16,0 0 0 0,0-8 0 0,0 8 0 15,0 0 0-15,2-7 0 0,-2 0 0 0,0 7 0 16,0 0 592-16,0 0 48 0,-2-7 16 0,2 7 0 16,-9-1 176-16,1 1 16 0,0 0 16 0,8 0 0 0,-10 7-160 0,2 1-16 15,-4 0-16-15,1 1 0 0,2-1 48 0,-4 2 16 16,-2 2 0-16,1 2 0 0,0 2-32 0,-1 1-16 16,2 4 0-16,0 1 0 0,-1 3-16 0,-2 3 0 15,-1-2 0-15,-1 3 0 0,2 2-160 0,-1-1-16 16,2-1-16-16,-1-1 0 0,0-2-160 0,1-1-16 15,2-1-16-15,1 0 0 0,0 0 32 0,0-3 0 16,1-3 0-16,3-1 0 0,1-1-320 0,0 0 0 16,0-5 128-16,3-2-128 0,4-9 0 0,-2 6 0 15,2-6 0-15,0 0 0 16,0 0-1152-16,0 0-224 0,0 0-48 0,0 0-7680 16,9-9-1536-16</inkml:trace>
  <inkml:trace contextRef="#ctx0" brushRef="#br0" timeOffset="151650.409">8033 3480 2751 0,'0'0'256'0,"0"0"-256"0,-8-4 0 0,8 4 0 16,0 0 3264-16,0 0 592 0,0 0 128 0,0 0 32 15,0 0-3040-15,0 0-592 0,0 0-128 0,0 0-32 16,13-2-96-16,1-1 0 0,2 0-128 0,-1 2 192 16,-2-1-16-16,2 1-16 0,-1-1 0 0,1 1 0 15,2 0 240-15,-1-1 48 0,1 2 16 0,1 0 0 16,0-2 64-16,-1 4 16 0,-4-2 0 0,-1 3 0 15,-1-1-176-15,-1 1-48 0,-3 3 0 0,-7-6 0 16,4 6-144-16,-4-6-48 0,1 10 0 0,-2 3 0 16,-2-1 64-16,-3 2 16 0,-6-2 0 0,-1-1 0 0,0 2 176 15,-2-1 16-15,-1 1 16 0,-2 0 0 0,1 0-96 16,1-4-32-16,3 2 0 0,2 2 0 0,2 0-112 16,-1-3-32-16,10-10 0 0,-5 8 0 0,4 2-144 0,1-10 128 15,0 0-128-15,7 5 128 0,3-2 48 0,0-3 0 16,-1 1 0-16,5-3 0 0,4-6 16 0,2 3 16 15,2 0 0-15,-1 0 0 0,3-2-48 0,-2 2-16 16,1-5 0-16,-1 4 0 0,3 3-144 0,-3 0 0 16,0-3 0-16,-1 3-8864 15,-1 1-1888-15</inkml:trace>
  <inkml:trace contextRef="#ctx0" brushRef="#br0" timeOffset="154372.911">7671 2718 14559 0,'0'0'640'0,"0"0"144"0,0 0-624 0,0 0-160 16,0 0 0-16,0 0 0 0,0 0 272 0,0 0 32 15,0 0 0-15,0-10 0 0,0 10 256 0,0 0 48 16,0 0 16-16,-4-7 0 0,4 7-112 0,0 0-32 15,-5-8 0-15,5 8 0 0,0 0-112 0,0 0-32 16,-8 4 0-16,3 2 0 0,0 1-144 0,0 6-16 0,-4 2-16 0,0 4 0 16,0 0 176-16,2 3 48 0,0 0 0 0,1 4 0 15,-2 0 0-15,3 4 16 0,0-5 0 0,2 2 0 16,-2-2-80-16,4-3-32 0,1-1 0 16,1-4 0-16,4-1-112 0,-1-1-32 0,2 1 0 0,-2-4 0 15,4-2 112-15,0-2 0 0,2 0 16 0,-3-2 0 16,1-2 48-16,-1-2 0 0,3-1 0 0,0-1 0 15,-1-1-48-15,2 0 0 0,-3-3 0 0,2-2 0 16,3-3-144-16,-3 1-128 0,1-2 192 0,0 0-192 16,1-2 144-16,0-2-144 0,-1 1 0 0,-1-1 144 15,-5 0-144-15,3-1 0 0,1 0 0 0,0-2 0 16,-5-1 0-16,1 1 128 0,1 2-128 0,-4-1 0 16,-1-1 0-16,3 0 0 0,-1 2 128 0,-1 3-128 15,-1 2 0-15,1 0 0 0,-1-2 0 0,1 4 0 16,-2 8 0-16,0 0 0 0,0 0 0 0,0 0 0 0,0 0 144 15,0 0 0-15,-2 16 0 0,1 1 0 0,-1 1 0 16,1 2 0-16,-1 2 0 0,0 1 0 0,-1-1-144 0,2 0 0 16,2-1 0-16,2-3 0 0,-2-2 0 0,2-2 0 15,1 0 0-15,0-2 0 0,-1 1 0 0,1-4 0 16,2 0 0-16,1-2 0 0,0-2-176 0,0 0-112 16,1 0-32-16,-1-1 0 15,4-2-2432-15,-1-2-480 0</inkml:trace>
  <inkml:trace contextRef="#ctx0" brushRef="#br0" timeOffset="154770.497">8474 2441 20671 0,'0'0'912'16,"0"0"192"-16,0 0-880 0,0 0-224 0,0 0 0 0,-1 8 0 0,-3-1-160 0,1 2-80 15,0 0-16-15,-5 1 0 0,0-2 256 0,1 0 0 16,-1 1 0-16,0 3 0 0,1 0 0 0,-2 3 192 16,-1 0-48-16,0 3 0 0,0-2 400 0,1 3 80 15,-3 2 16-15,2 4 0 0,1 3-48 0,0-1 0 16,0 1 0-16,2 1 0 0,2 3-240 0,-1-1-48 15,5-2-16-15,0-2 0 0,0-2-160 0,3-2-128 16,1-1 144-16,2-2-144 0,-3-2 0 0,3-2 0 16,3 0 0-16,-2 0 0 15,1-3-496-15,0-2-80 0,4-1-32 0,-3-1-10304 0</inkml:trace>
  <inkml:trace contextRef="#ctx0" brushRef="#br0" timeOffset="155249.346">8777 2440 27759 0,'0'0'1216'0,"0"0"272"0,0 0-1184 16,-4 6-304-16,0 2 0 0,-1 3 0 0,1 2 0 0,0 5-224 16,-3 4 32-16,2 0 16 0,2 0 176 0,-4 3 0 15,1 2 0-15,-2 2-128 0,-1 4 128 0,2 4 0 16,-1-2 0-16,0 0 0 0,1 0 128 0,1-2-128 16,2-2 128-16,0-1-128 0,2-3 192 0,1 0-16 15,0-6-16-15,2-1 0 0,1-1-16 0,2 1 0 16,-1-4 0-16,2 1 0 0,0-5-144 0,0-2 192 15,2 3-192-15,-1-4 192 0,0-1-192 0,1-3 0 16,0-2 0-16,2 2 0 0,-9-5-192 0,12 1-80 16,-3-2-16-16,1-2 0 15,0-3-656-15,-4 1-128 0,1-1-16 0,0-2-10160 0</inkml:trace>
  <inkml:trace contextRef="#ctx0" brushRef="#br0" timeOffset="155416.487">8459 2882 29487 0,'-11'-9'1296'0,"11"9"288"0,0 0-1264 0,0 0-320 0,6-7 0 0,4 1 0 15,-1 4 192-15,5 1 0 0,4 0-16 0,5-2 0 16,1 0-48-16,1 1-128 0,2 1 192 0,2-1-64 15,2 2 64-15,1-3 0 0,2-2 0 0,0 2 0 16,-1 0-192-16,-2-2 0 0,-4-5 0 0,1 0 0 16,-1 2-1808-16,-3 2-240 0,-1-1-64 0</inkml:trace>
  <inkml:trace contextRef="#ctx0" brushRef="#br0" timeOffset="156868.04">9100 2981 24015 0,'0'0'1056'0,"0"0"224"0,0 0-1024 0,0 0-256 0,0 0 0 0,0 0 0 15,0 0 0-15,0 0-192 0,2 9 16 0,0 2 16 16,2 2 160-16,0 0 128 0,-3-1-128 0,-1 3 176 16,-1-2 16-16,-4 2 16 0,-1 1 0 0,0-2 0 15,-3 0 272-15,-2 1 48 0,-3-1 16 0,4-1 0 16,3-1-192-16,-1-3-32 0,-3 0-16 0,2 0 0 15,1-2-176-15,1 0-128 0,-1-1 192 0,4 0-192 16,4-6-192-16,0 0-160 0,-9 3-32 0,9-3 0 16,0 0-2224-16,0 0-448 0</inkml:trace>
  <inkml:trace contextRef="#ctx0" brushRef="#br0" timeOffset="157223.493">9500 2686 22111 0,'0'0'1968'0,"-7"6"-1584"15,-1-3-384-15,2 6 0 0,2 4 2416 0,2 4 400 16,0 0 64-16,2 5 32 0,2 1-2544 0,0 1-512 0,0 0-112 0,3 1 0 15,0 1 1024-15,0-2 192 0,1-3 64 16,-2-1 0 0,3-1-1664-16,-1-4-336 0,1 0-64 0,-3 0-16 0,0 0 704 0,-3-1 144 0,0-3 16 0,1-3 16 31,0-1-464-31,-2-7-112 0,-2 7-16 0,2-7-7920 0,0 0-1584 0</inkml:trace>
  <inkml:trace contextRef="#ctx0" brushRef="#br0" timeOffset="157453.185">9719 2663 15663 0,'-11'-5'1392'0,"4"2"-1120"0,0 3-272 0,7 0 0 0,-8 6 3904 0,-3 3 704 16,0 0 160-16,-3 5 32 0,-3 5-4032 15,0 3-768-15,-3 1-192 0,0 1-32 0,-3-2 224 0,1 4 0 16,0 2 0-16,-2 1 0 0,-3 2 0 0,1-2 0 16,-1-2 0-16,0 0 0 0,2-4 0 0,3-2 0 15,1-4 0-15,3 2 0 0,4-2 0 0,2-3 0 16,-1-4 0-16,4-1 0 16,3-1-512-16,3-1-64 0,3-7-16 0,0 0-8576 15,0 0-1712-15</inkml:trace>
  <inkml:trace contextRef="#ctx0" brushRef="#br0" timeOffset="157851.372">9673 2343 32415 0,'-9'-13'1440'0,"9"13"288"0,0 0-1376 0,0 0-352 15,0 0 0-15,0 0 0 0,0 0-240 0,5 15-112 16,-1 2-32-16,2-1 0 0,4 2 384 0,2-1-144 15,4 1 144-15,0 4 0 0,1 3 0 0,0 2 0 16,3 0 0-16,2 1 0 0,1 1 288 0,1 3-32 16,1 7-16-16,0 2 0 0,0 0 16 0,-3 1 0 15,0 0 0-15,-2 0 0 0,-2 0-80 0,-5-2-16 16,-5-1 0-16,-5-4 0 0,-4-1-32 0,-6 0-128 16,-5-2 192-16,-3-2-64 0,-4-3 176 0,-4 1 16 15,-5 0 16-15,-1-1 0 0,-3-2 64 0,2-2 16 16,0-2 0-16,2 1 0 0,-2-1-288 0,1-2-128 15,2-5 128-15,1-2-128 16,0-1-2304-16,4-2-560 0,-9-5-96 0,9-6-32 0</inkml:trace>
  <inkml:trace contextRef="#ctx0" brushRef="#br0" timeOffset="163923.405">21136 5156 28559 0,'0'0'2544'0,"0"0"-2032"15,2-10-512-15,0 2 0 0,-2 8 144 0,4-9-144 16,1 2 128-16,-5 7-128 0,5-6 0 0,0 2 0 16,-5 4-144-16,7-6 144 0,-2 1 0 0,-5 5 0 15,9-1 0-15,-9 1 0 0,0 0 144 0,9 4 48 16,-9-4 0-16,9 10 0 0,-4 1 128 0,-2 3 48 16,-1 3 0-16,1 1 0 0,-2 4-16 0,-1 3 0 15,0 5 0-15,-4 1 0 0,0 2-112 0,0 2-32 16,-1 3 0-16,-1 1 0 0,1 1-16 0,0-1-16 15,-4-3 0-15,5-3 0 0,2-5-176 0,-3-2 128 0,2-2-128 0,1-4 128 16,-2-5-128-16,3 1 160 0,-3-4-160 0,2-2 160 16,2-10-32-16,0 0 0 0,0 0 0 0,0 0 0 15,0 0 64-15,0 0 16 0,2-11 0 0,2-4 0 16,-2 0 32-16,2-2 0 0,-2-2 0 0,1-5 0 16,2-3-240-16,0-6 128 0,1-8-128 0,-1 1 0 15,0 4 0-15,0 0 128 0,3-1-128 0,1 0 0 16,-1 2 0-16,2-1 0 0,-1 2 128 0,2 0-128 15,1 1 0-15,1-1 0 0,-3-2 0 0,1 4 0 16,1 3 0-16,-4 7 0 0,0 2 0 0,-2 5 0 16,3-2 0-16,-2 5 0 0,0 3 0 0,0 4 0 15,2 2 144-15,-9 3-144 0,8 5 128 0,0 3-128 16,1 0 0-16,-1 4 0 0,-3 4 128 0,0 1-128 0,-1 4 0 16,-2 2 0-16,2 3 0 0,-2 0 0 0,-2-2 0 0,0 1 0 15,0-2 0-15,-1-1 0 0,-1-3 0 0,-2 0 0 16,0-2 0-16,-2-2 0 0,0 0 0 0,-4-1 0 15,0-3 144-15,-1-1-144 0,-3-1 144 0,-1-1-144 16,-1 0 192-16,-2-3-192 0,-5-1 160 0,1 0-160 16,0 0 128-16,2 0-128 0,4-3 0 0,2-1-256 15,-1-2 48-15,4-2 0 16,2 1-1552-16,4-4-304 0,5 7-64 0,-1-8-11952 0</inkml:trace>
  <inkml:trace contextRef="#ctx0" brushRef="#br0" timeOffset="164378.107">21947 5116 10815 0,'0'0'480'0,"0"0"96"16,0 0-448-16,-7-2-128 0,7 2 0 0,-8-3 0 0,8 3 864 16,0 0 160-16,-5-6 16 0,5 6 16 0,-4-4-288 15,-2-1-64-15,6 5-16 0,0 0 0 0,-3-6-224 0,3 6-32 16,0 0-16-16,0 0 0 0,-1-7 96 0,1 7 32 15,0 0 0-15,0 0 0 0,0 0 304 0,0 0 64 16,0 0 16-16,-4 10 0 0,1 5 32 0,-1 6 0 16,-3 4 0-16,-1 1 0 0,-2 4-192 0,1 0-48 15,-1 2 0-15,-2 1 0 0,-3-1-192 0,1 2-32 16,0 2-16-16,0-2 0 0,1-4-112 0,0-2-32 16,2-1 0-16,-1-1 0 0,2-2-336 0,2-3 144 15,-2-4-144-15,5-3 0 0,3-2 0 0,0-6-320 16,2-6 32-16,0 0 16 15,0 0-2432-15,0 0-496 0,12-11-80 0,-5-5-7664 0</inkml:trace>
  <inkml:trace contextRef="#ctx0" brushRef="#br0" timeOffset="164711.698">21769 4993 29487 0,'-10'-4'1296'0,"10"4"288"0,-5-8-1264 0,5 8-320 0,0 0 0 0,0 0 0 15,0 0 0-15,0 0-176 0,9 0 32 0,2 1 0 16,0-1 144-16,6 0-208 0,3-1 80 0,4 2 128 0,0 1 0 16,0 3 0-16,0-1 0 0,0 0 0 15,-1 0 0-15,2-1 0 0,0 5 0 0,-2-1 0 0,1 2 0 0,-3 1 208 16,0 1-16-16,-1 4-16 0,-5 4 48 0,0-1 16 15,-8 2 0-15,-1 0 0 0,-3 4 32 16,-6 0 16-16,-3 1 0 0,0 0 0 0,-5 1 240 0,-3-2 48 16,-2-2 16-16,-4 0 0 0,-1-3-96 0,-2-2-32 15,-3 0 0-15,-3-2 0 0,-2 0-32 0,-3 1-16 16,-2-2 0-16,0 0 0 0,-1 1-160 0,3-2-48 16,1-3 0-16,5 2 0 0,2-2-208 0,7 2 0 15,3-2 0-15,4-4 0 16,3-3-1168-16,9-3-176 0,0 0-48 0,0 0-8768 15,8-6-1744-15</inkml:trace>
  <inkml:trace contextRef="#ctx0" brushRef="#br0" timeOffset="165161.581">22683 5049 15663 0,'-17'9'688'0,"3"-3"144"15,-3 2-656-15,0 5-176 0,-4 5 0 0,1 4 0 0,0 2 3984 0,-1 1 768 16,3 3 160-16,1-1 16 0,1 1-3968 0,0-1-784 15,2-2-176-15,2-1 0 0,3-1 0 0,-2 0 0 16,2-2 0-16,2-1 0 0,3 0 144 0,0-1-144 16,1 2 160-16,1-4-160 0,4-5 336 0,1-2-16 15,1-1-16-15,2-2 0 0,3 0-48 0,-1 1 0 16,3-2 0-16,1 2 0 0,3-3-48 0,0-2-16 16,1-5 0-16,0 1 0 0,4 1-192 0,2 0 144 15,1-1-144-15,0-1 128 0,0 0-128 0,1 1 0 16,3-3 0-16,-2 2 0 0,-1 0-128 0,2 1-64 15,-1 1-16-15,-1-1 0 16,1-1-1248-16,-3 1-240 0,-3 1-48 0,0-3-7856 16,-3-1-1552-16</inkml:trace>
  <inkml:trace contextRef="#ctx0" brushRef="#br0" timeOffset="165358.944">22398 5280 9215 0,'0'0'816'0,"0"0"-656"0,0 0-160 0,0 0 0 15,0 0 5808-15,0 0 1120 0,9 0 240 0,3 0 32 16,1-1-6000-16,4 3-1200 0,3 1-256 0,6 0-32 16,0-1 288-16,7-1 0 0,5-1 128 0,5 0-128 15,5-1 144-15,0-1-144 0,-1-1 128 0,0 0-128 0,-2 1-128 16,-2-1-128-16,-7-3 0 0,1 0-16 15,0-2-2368-15,-6 1-480 0,-2 1-80 16</inkml:trace>
  <inkml:trace contextRef="#ctx0" brushRef="#br0" timeOffset="165535.362">22634 5068 41295 0,'0'0'1824'0,"2"-11"384"0,4-4-1760 0,7 4-448 16,8 3 0-16,8 1 0 16,7 2-400-16,5-2-176 0,6 1-16 0,5 1-16 0,4 1 384 0,8 1 80 15,7-1 16-15,6 1-11392 0,4 0-2256 16</inkml:trace>
  <inkml:trace contextRef="#ctx0" brushRef="#br1" timeOffset="174448.958">3350 1293 10367 0,'-28'-5'448'0,"10"3"112"0,-4 0-560 0,-4-2 0 15,-1 1 0-15,1 0 0 0,-3 2 784 0,1 0 48 16,1-2 16-16,3 1 0 0,2-1-272 0,1 1-48 16,1 0-16-16,0 0 0 0,4 0 0 0,0 1 0 15,1 1 0-15,1 1 0 0,3 0-176 0,-3-1-32 0,1 0-16 0,1 1 0 16,1 3 32-16,1-2 0 0,3-2 0 16,7 0 0-16,0 0 112 0,0 0 16 0,0 0 16 0,0 0 0 15,0 0 80-15,0 0 16 0,0 0 0 0,11 8 0 16,2-2-112-16,4 0 0 0,4-1-16 0,3-1 0 15,4-2-80-15,3 1-16 0,3 0 0 0,9 1 0 16,3-1-80-16,1 0 0 0,2 3-16 0,0-1 0 16,1-3-32-16,2 2 0 0,1-1 0 0,3 1 0 15,4-1-32-15,0 2-16 0,4-5 0 0,0 1 0 16,-3 1 16-16,5-2 0 0,6 0 0 0,2-1 0 16,2 0-48-16,-1 0-128 0,1-1 192 0,1-1-64 15,4-2-128-15,-1 1 0 0,1-1 144 0,2 0-144 0,-2-1 0 16,4 1 144-16,1-2-144 0,-2 2 0 0,-1 2 176 15,2-3-176-15,-2 2 160 0,2-1-160 0,1 2 192 0,-4 1-64 16,0 1-128-16,-2 1 192 0,4-3-192 0,-1 2 176 16,-4 0-176-16,-1 2 160 0,-2 0-160 0,0 1 0 15,-1-1 0-15,1 1 128 0,1 1-128 0,-1-1 0 16,-4-2 0-16,2 1 128 0,2 1-128 0,0-1 0 16,4-1 0-16,-3 0 0 0,-6-1 0 0,1-2 128 15,3 1-128-15,2-1 0 0,-1 2 0 0,-5 1 0 16,-1-1 128-16,-1-2-128 0,1 2 0 0,1-1 0 15,1 1 0-15,2 0 128 0,-6-1-128 0,2 2 0 16,-5 0 0-16,4 0 0 0,5-2 0 0,-2 2 0 16,-3 0 0-16,1 2 0 0,-1-2 0 0,0 0 128 15,3 0-128-15,-2 1 0 0,1 2 0 0,-3-2 0 0,-1-2 0 0,2 1 0 16,-1 1 0-16,5 1 0 0,-3 2 128 16,-1 0-128-16,-7-3 0 0,1 3 0 0,1-1 0 15,1 0 0-15,0-1 928 0,-3 2 96 0,-1-1 32 0,-3 1 0 31,0-1-1664-31,1 1-336 0,-3-2-64 0,1 0-16 0,0-3 1664 0,-3 1 320 0,0 1 64 0,-4 0 0 32,-3 1-1632-32,0-1-336 0,-2 1-64 0,0 0-16 0,2-1 832 0,-6-1 192 0,0 0 0 0,-3 1 0 15,-2 4 0-15,-3-2 0 0,-1-2 0 0,-4 1 0 16,-3 0 0-16,-2 0 0 0,-1-4 0 0,-5 2 0 16,-1 0 0-16,-3 0 0 0,-1 2 0 0,-1-1 0 15,-11-1 0-15,0 0 0 0,0 0 0 0,0 0 0 16,0 0 0-16,0 0 0 0,0 0 0 0,-12-4 0 0,-4 1 0 15,-1 1 0-15,-5 1 0 0,-1-1-192 0,-4-2 192 16,-5 2-144-16,-3 1 144 0,-1 0-128 0,-4 1 928 0,-2 0 192 16,-4 1 32-16,-2 0 16 15,-2-1-1696-15,-2 0-352 0,-8 0-64 0,-3 2-16 0,-6 2 1680 0,-1-2 336 16,-5-2 64-16,-1 0 16 16,-2 0-1600-16,-3 1-320 0,-6 1-64 15,-1 0-16-15,1-3 768 0,-7 1 224 0,-6 0 0 0,1 1 0 0,0 0 0 0,-3 0 0 16,-5 1 0-16,0-1 0 0,1-1 0 0,-4 2 0 15,-4 0 0-15,-1 0 0 0,-1-1 0 0,0 2 0 16,-1 0 0-16,-2-1 0 0,2 1 0 0,-1-2 0 16,-1-1 0-16,0 2 0 0,1 1 0 0,-6 0 0 15,-5-1 0-15,4 2 0 0,7 0 0 0,-5-1 0 0,-1 1 0 16,2-2 0-16,2 2 0 0,-3 2 0 0,-4-2 0 16,4 2 0-16,4-2 0 0,2 2 128 0,-2-1-128 15,6-2 0-15,3-2 0 0,-3 4 0 0,0 0 128 0,2 1-128 16,4-2 0-16,2 2 0 0,0-2 144 15,3 3-144-15,2-1 0 0,0 0 0 0,-1-2 0 0,4 4 128 16,4 2-128-16,2-5 0 0,1-1 0 0,4 2 0 16,0 0 0-16,7 0 0 0,5 0 0 0,3-2 0 15,-1-2 0-15,3 2 0 0,-2-1 0 0,7-1 128 16,5 3-128-16,9-2 0 0,5-4 0 0,4 1 0 16,3 0 0-16,2 0 0 0,4 0 0 0,5 0 0 15,-1-1 0-15,6 1 0 0,3-1 0 0,3 0 0 16,5-1 0-16,1 1 128 0,0 1-128 0,10 0 0 15,0 0 160-15,0 0-32 0,0 0-128 0,0 0 192 16,15 1-192-16,3 2 0 0,4-2 128 0,3 1-128 0,3 1 0 0,5-1 128 16,4-2-128-16,0 0 0 0,5-2 128 0,4-2-128 15,8-4 0-15,6 3 144 0,5 2-144 0,3 0 0 16,2-1 144-16,1-2-144 0,5-1 0 0,1 0 0 16,6 1 0-16,0 1 0 0,1 1 0 0,2-1 0 15,3 0 0-15,5-1 0 0,5 0 0 0,-1 0 0 16,5-2 0-16,0 2 0 0,5-2 0 0,1 1 0 15,0 1 0-15,3 0 0 0,0-1 0 0,2-1 0 16,2 0 0-16,0 3 128 0,2-2-128 0,2 2 0 16,-2-2 0-16,1 0 128 0,0 2-128 0,0-2 0 15,2 0 0-15,-2 1 0 0,-2 1 0 0,4 0 0 16,4 1 0-16,-4-3 128 0,-3 3-128 0,4-2 0 0,1 3 0 16,-2-2 0-16,-4-2 0 0,3 0 0 0,2 3 0 0,-4 0 0 15,-1-1 0-15,1 1 0 0,1-2 0 16,-2 3 128-16,-2 1-128 0,-1 2 0 0,-1-2 0 0,-4 2 0 15,-3 2 0-15,-2-2 0 0,5 0 0 0,-4 1 0 16,-6 1 0-16,-1 0 0 0,2-1 0 0,-2 2 0 16,-6-2 0-16,-3-1 0 0,0 0 0 0,-1 1 0 15,-2 1 0-15,-2 0 0 0,-3 1 0 0,-3 0 0 16,-3-4 0-16,-1 2 0 0,1 3 0 0,-7-2 0 16,-3-2 0-16,-3 1 0 0,-2 2 0 0,0-3 0 15,0 0 0-15,-1 0 0 0,-4 0 0 0,-1 0 0 16,-6 0 0-16,-1 0 0 0,-5 0 0 0,-2 0 0 15,0 0 0-15,-3 1 0 0,-3 0 0 0,-3 0 0 0,-4-2 0 16,-1 0 0-16,-2 0 0 0,-2-2 0 0,-7 2-144 16,-1-1 144-16,-7 0-160 0,-7 2 160 0,0 0-128 0,0 0 128 15,0 0 0-15,0 0-144 0,-7-7-48 0,-9 4-16 16,-5 2 0-16,-3 0 0 0,-7-4-32 0,-4 3 0 16,-2 2 0-16,-4 0 0 0,-4 0 240 0,-4 0-192 15,-7-1 192-15,-4 0-192 0,-5 0 64 0,-5 1 128 16,-2 0-208-16,-2 1 80 0,-7-1 128 0,-3 2 0 15,-5 0 0-15,0 1-128 0,0-3 128 0,-9 0 0 16,-5 0 0-16,-4 1 128 0,2 1 16 0,-2 1 16 16,-6-3 0-16,1 0 0 0,-3 1 32 0,-4 1 0 15,-6 0 0-15,2-2 0 0,6 0-64 0,-5 2-128 16,-6 1 192-16,-2-1-64 0,2 2-128 0,-2-2 128 0,-4 1-128 16,-1 1 128-16,1 0-128 0,0 0 0 0,2-1 144 15,-2 2-144-15,-4-1 0 0,3 3 0 0,2-2 0 0,1 1 128 16,0-2-128-16,0 2 0 0,-1-1 0 0,5 1 0 15,3-4 0-15,-1 2 0 0,0 1 0 0,3 0 128 16,1 1-128-16,1-2 0 0,-2-2 0 0,6 3 0 16,3 0 0-16,1-1 0 0,-2 0 0 0,2 0 0 15,5 0 0-15,-1 2 0 0,-2 1 0 0,6-1 0 16,6 0 0-16,-4 2 0 0,-2-1 0 0,6 1 0 16,7-1 0-16,5-1 0 0,3 0 0 0,3-1 0 15,-5-1 0-15,5 1 128 0,3 1-128 0,3 1 0 16,3-3 0-16,3 0 0 0,0 0 0 0,0 1 0 15,0-1 0-15,6 2 0 0,7-1 0 0,4 1 0 0,-1 0 0 16,2 0 0-16,-1-2 0 0,6 1 0 0,7-1 0 16,1 0 0-16,5 0 0 0,5-1 0 0,6 1 0 0,4 1 0 15,3-1 0-15,4-2 0 0,5-3 0 0,6 1 0 16,0 0 0-16,0 0 0 0,0 0-256 0,0 0 16 16,14 4 16-16,5-2 0 0,5-2 224 0,6-2-176 15,3-3 176-15,7 3-160 0,4 0 160 0,2 0 0 16,3-3 0-16,4 0 0 0,2-3 0 0,9-1 0 15,9-1 0-15,2 1 0 0,2 1 0 0,3-3 0 16,-2-5 0-16,8 1 0 0,5 5 0 0,0 0 0 16,0-1 0-16,3 0 0 0,3 0 0 0,2 0 0 15,3 1 0-15,3-1 128 0,1-1-128 0,2-1 0 16,2 2 0-16,4 1 128 0,1 2-128 0,3 1 0 16,-3-3 0-16,5 2 0 0,4 0 0 0,-1 2 0 0,0-2 0 15,1 2 0-15,7 3 0 0,-1-1 0 0,-5-5 0 0,3 1 0 16,0 2 0-16,2 0 0 0,-5-2 0 15,4 2 0-15,-1 0 0 0,2-2 0 0,-3 1 0 0,1 0 0 16,-2 3 0-16,2 0 0 0,-2-1 0 0,-1 0 0 16,-3-1 0-16,1 2 0 0,2-1 0 0,-1 1 0 15,-7 0 0-15,2 1 0 0,0 2 0 0,-5-1 0 16,-5-2 0-16,0 1 0 0,1 0 0 0,-3 3 0 16,-4 0 0-16,-2 0 0 0,-1-2 0 0,-4 2 128 15,-3 2-128-15,-4-2 0 0,-4-2 0 0,1 0 0 16,2 2 0-16,-6 1 0 0,-5 1 0 0,-6-2 0 15,-4-1 0-15,-1 0 0 0,0 1 0 0,1 1 0 16,-5 1 0-16,-8 0 0 0,-5-1 0 0,-2-1 0 0,-2-1 0 16,-3-1 0-16,-4 2 0 0,-1-1 0 0,-2 1 0 15,-4 0 0-15,-2 0 0 0,-1 0 0 0,-6-1 0 16,-5 0 0-16,-3 0 0 0,-4 1 0 0,-10 0 0 0,0 0 0 16,0 0 0-16,0 0 0 0,0 0-160 0,-13-6 160 15,-7 1-192-15,-5 1 192 0,-7 2-240 0,-4 0 64 16,-6 0 16-16,-4 1 0 0,-3 0 160 0,-4-3 0 15,-6 2 0-15,-6 0-128 0,-3 1 912 0,-3 1 192 16,-6 1 48-16,-4-1 0 16,-1-1-1648-16,-5-1-320 0,-3 2-64 0,1 1-16 0,-2 0 832 0,-3-1 192 15,-6-1 0-15,-2 0 0 0,1 0 0 0,-7-1 0 16,-7 0 0-16,1 2 0 0,1 4 0 0,-3-1 0 16,-10-1 0-16,0 0 0 0,-2 2 0 0,-5-1 0 15,-5-1 0-15,-2 2 0 0,0 2 0 0,2 1 0 0,0 1 0 0,-5 1 0 16,-2 0 0-16,4-1 0 0,5-1 0 15,0 2-144-15,-2 1 144 0,0 1 0 0,0-1 0 0,2-1 0 16,3-3 0-16,-2 1 0 0,-3 1 0 0,4-1 0 16,3 0 0-16,0 2 0 0,1 0 0 0,2-1 0 15,5 1 0-15,0 0 0 0,-1-1 0 0,6 3 0 16,-1 1 0-16,5-1 0 0,0-1 0 0,6 1 0 16,6 0 0-16,-1 2 0 0,2 0 0 0,8 0 0 15,6 0 0-15,2-2 0 0,1-4 0 0,6 3 0 16,7 3 0-16,7-1 0 0,6-2 0 0,5-2 0 15,4 0 0-15,5-1 0 0,3-1 0 0,6-1 0 16,4 0 0-16,5 0 0 0,3 2 0 0,6-3 0 16,8-2 0-16,9-2 0 0,0 0 0 0,0 0 0 0,8 8 0 0,3-1 0 15,9-2 0-15,4 0 0 0,8-2 0 16,5 0 0-16,5 0 128 0,5 0-128 0,5-3 0 16,9 1 144-16,2 0-144 0,7 0 0 0,2-1 128 0,4-1-128 15,2-2 0-15,7-1 0 0,6 2 0 0,4-3 0 16,1 0 0-16,1-1 0 0,8-4 0 0,1 0 0 15,0 1 0-15,6-2 0 0,4-4 0 0,1 2 0 16,-5 4 0-16,8-4 0 0,2-2 0 0,-1 0 0 16,0 0 0-16,3 5 0 0,5 3 0 0,-3-1 0 15,0-1 128-15,1 2-128 0,5-1 0 0,-3 0 160 16,-1 2-160-16,2-2 128 0,0 2-128 0,3 0 0 16,2-2 0-16,-2 3 0 0,-5-2 0 0,3 0-224 15,3-1 48-15,-2 1 16 0,-4 1 0 0,3 1 0 16,1-1 0-16,-1-1 0 0,-6-2 160 0,-2 2 0 0,0 2 0 15,-4 0-128-15,2-1 128 0,-1 1 0 0,-3 3 0 16,-4-2 0-16,-2-1 0 0,-3 1 0 0,-3 2 0 0,-4 0 0 16,-2 1 128-16,-2 1-128 0,1 1 160 0,-5 0-160 15,-5 0 192-15,-3-1-64 0,-4 0-128 0,1 2 192 16,-3 1-192-16,-5 2 0 0,-6-3 128 0,1-1-128 16,-3-2 864-16,0 2 128 0,-2 1 32 0,-6 0 0 31,-5 2-2000-31,-8 0-400 0,-3-1-80 0,-5 1-12448 0</inkml:trace>
  <inkml:trace contextRef="#ctx0" brushRef="#br1" timeOffset="178672.458">13957 5249 19343 0,'0'0'1728'0,"5"-5"-1392"16,-5 5-336-16,5-8 0 0,-5 8 816 0,0 0 80 15,0-8 32-15,0 8 0 0,0 0-608 0,0 0-112 16,-4-5-16-16,4 5-16 0,-8 0-48 0,-1 2 0 16,-2 0 0-16,0 0 0 0,-1-2 64 0,-1 4 16 15,-1-1 0-15,-3 1 0 0,-1 0 80 0,0-1 16 16,0 0 0-16,-4 1 0 0,0-3 80 0,-4-1 32 15,0 0 0-15,-3-1 0 0,-3-2-32 0,0 3-16 16,0 0 0-16,-1 0 0 0,-2-2 144 0,0 0 16 0,-4 0 16 16,2 1 0-16,-3 1 32 0,-3 0 0 0,-5 0 0 15,-1 1 0-15,-1 0-128 0,1 1-32 0,-6 0 0 0,3-1 0 16,-2-2-208-16,-1 1-32 0,-7-3-16 16,1 2 0-16,-5-1-160 0,3 2 160 0,1 1-160 0,1-2 160 15,-2-4-160-15,-1 1 0 0,1-2 144 0,-6 2-144 16,-3 0 0-16,0-1 144 0,4-1-144 0,-5 0 0 15,-5 1 192-15,0 0-64 0,0 0 0 0,1 1-128 16,1 2 192-16,-2 0-64 0,-2-2 0 0,-2-1-128 16,2 2 224-16,-2-1-64 0,0-1-16 0,0 1 0 15,-5 2 16-15,3 0 0 0,-2 1 0 0,3 0 0 16,-2-1-32-16,0 1-128 0,1 1 192 0,1 0-64 16,2-1-128-16,-2 0 0 0,-3 1 0 0,2-4 128 0,-1 0-128 15,5-1 0-15,2 0 0 0,-3 0 0 0,0-1 0 16,0 4 0-16,-1 0 0 0,1-2 128 0,3-1-128 15,-4 1 0-15,-2 0 144 0,-1 3-144 0,3 1 240 0,2 0-32 16,-3-1 0-16,-1 3 0 0,-2 4-80 0,0-3 0 16,3 0-128-16,-1 1 192 0,1-1-192 0,-3 0 0 15,1-1 0-15,0 3 0 0,5 0 0 0,0-1 0 16,-5-1 0-16,1 0 0 0,1 1 128 0,1 0-128 16,4 0 0-16,-2-1 0 0,-2-5 0 0,-2 4 0 15,4 1 0-15,0 0 0 0,0-2 0 0,-1 3 0 16,-4 0 0-16,4 0 0 0,4 1 0 0,-1-1 128 15,-6-1-128-15,4 1 0 0,0 0 128 0,3 2-128 16,4 0 176-16,-1 0-176 0,0-2 192 0,-2 1-64 0,-1 1 0 16,4 0-128-16,6-2 176 0,0-1-176 0,1 0 160 15,1 1-160-15,-1 1 128 0,0 2-128 0,2-3 0 0,2 0 0 16,3 1 0-16,2 1 0 0,-2-1 0 0,1 0 0 16,-2-3 0-16,2-1 0 0,0 1 0 0,2-1 0 15,2 0 0-15,1 0 0 0,0 2 0 0,1-3 0 16,-1-1 0-16,2-1 0 0,4 1 0 0,0 1 0 15,-1 3 0-15,2-2 0 0,-1 1 0 0,1-2 0 16,-1 0 0-16,-1 0 0 0,-1 0 0 0,1 2 0 16,3 1 0-16,1 1 0 0,2-2 0 0,-2 0 0 15,1-2 0-15,-1 2 0 0,-1 0 0 0,2 0 0 16,-2-4 0-16,1 1 0 0,0 2 0 0,0 1 0 0,3-2 0 16,-1 0 0-16,-1-2 0 0,0 1 0 0,-1-2 0 15,-1 0 0-15,-4-1 0 0,3 4 0 16,2 4 0-16,1-1 0 0,-3 0 0 0,4-2 0 0,1-1 0 0,0-1 0 15,-4 1 0-15,-3 1 0 0,-2 1 0 0,-1 1 0 16,1 1 0-16,3-2 0 0,2-3 0 0,0 0 0 16,-2 1 0-16,1 1 0 0,-2 0 0 0,0 2 128 15,2-3-128-15,-3 0 0 0,1 1 0 0,2-1 0 16,2 0 0-16,2-1 0 0,1-2 128 0,1 1-128 16,-2 0 0-16,-2 1 144 0,-2 0-144 0,1 0 0 15,4-1 0-15,0 0 0 0,4 2 0 0,-2 0 0 16,1 0 0-16,0 0 0 0,2 0 0 0,0 0 0 15,-4 0 0-15,4 3 0 0,-2 0 0 0,4-1 0 16,2-1 0-16,3 0 0 0,0-1 0 0,5 0 0 16,-1 0 0-16,4 4 0 0,3-4 0 0,1 3 0 0,3 2 0 15,0-1 0-15,0-5 0 0,2 1 0 0,3 0 0 0,0 4 0 16,1-1 0-16,2 4 0 0,-1 1 0 0,2-2 0 16,-1 2 0-16,4 1 0 0,-1 0-128 0,0 0 128 15,1 2 0-15,0 2 0 0,0 3-144 0,1 1 144 16,1-2 0-16,-1 1 0 0,-3 2 0 0,3 3 0 15,0 2 0-15,-1 1 0 0,-1 0 0 0,-1 1 0 16,3-3 0-16,-2 0 0 0,-1-1 0 0,-1-2 0 16,-1 0 0-16,-1 3 0 0,1-1 0 0,-1-3 0 15,1-3 0-15,1-1 0 0,1 1 0 0,0 0 0 16,-1 1 0-16,-2 1 0 0,1-2 0 0,3 0 0 16,-3-3 0-16,1-1 0 0,1-2 0 0,-2 2 0 15,3 1 0-15,1-2 0 0,-2-3 0 0,4-7 0 16,0 8 0-16,0-8 0 0,0 0 0 0,0 0 0 0,1 10 0 0,-1-10 0 15,0 0 0-15,9 4 0 0,0 0 0 0,3-4 0 16,0 0 0-16,4 1 0 0,1 1 0 16,0 0 0-16,0 0 0 0,3-2 0 0,1-1 0 0,0 0 0 15,3 0 0-15,3 0 0 0,-1-1 0 0,5 1 0 16,4 1 0-16,2 1 0 0,0 0 0 0,1 3 0 16,3 2 0-16,2-1 0 0,-2-2 0 0,1 0 0 15,0-3 0-15,4 2 0 0,4 0 0 0,-1 1 0 16,1-3 0-16,2 1 0 0,2 2 0 0,-2-2 0 15,-2 0 0-15,2 0 0 0,3 0 0 0,-2 3 0 16,5 1 0-16,1-2 0 0,0-2 0 0,-1-2 0 16,-1-2 0-16,1 2 0 0,2 1 0 0,-1 0 0 0,4-2 0 15,0 0 0-15,0 2 0 0,-1 0 0 0,-5 0 0 16,5 0 0-16,0-1-128 0,5 1 128 0,-1 5 0 16,-1-2 0-16,-4 1 0 0,-1 1 0 0,0-2 0 0,1 0 0 15,2 1 0-15,2-2 0 0,-1-1 0 0,-2 1 0 16,-1 2 0-16,2-3 0 0,0-1 0 0,4-1 0 15,-1-3 0-15,2 2-128 0,-1 1 128 0,-2 0 0 16,3 0 0-16,1 1 0 0,-3 0 0 0,1 2 0 16,1 0 0-16,-2 0-128 0,-1 1 128 0,0-2 0 15,1 1 0-15,1 1 0 0,6 0 0 0,-5-1 0 16,-1-5 0-16,0 2 0 0,1 1-128 0,3 0 128 16,-1-1 0-16,0 0-128 0,-3 0 128 0,-2 0 0 15,-2-1 0-15,3-2-128 0,-3 0 128 0,2 1 0 16,0 2 0-16,-2 1 0 0,-4 0 0 0,-1-3 0 0,2-1 0 15,-4 2 0-15,-1 1 0 0,1 2 0 0,-1-1 0 16,-1-1 0-16,-3-3 0 0,1 3 0 0,-1 1 0 0,3-1 0 16,1-1 0-16,0 2 0 0,1 2 0 0,-1 0 0 15,0-1 0-15,-1-1 0 0,0 0 0 0,-2 0-128 16,4 2 128-16,2-1 0 0,-1 1 0 0,0-1 0 16,-3-1 0-16,-1-1 0 0,-3-1 0 0,4-1 0 15,1 0 0-15,2 1 0 0,0 1 0 0,-1 0 0 16,0 1 0-16,-3 0 0 0,-2-2 0 0,1-2 0 15,1-1 0-15,3 3 0 0,1 2 0 0,4 1 0 16,0 1 0-16,-3 0 0 0,-1-2 0 0,1-1 0 16,3 0-128-16,1-1 128 0,0-1 0 0,-3 2 0 15,-1 1 0-15,0 0 0 0,-5 0 0 0,2-2-128 16,2 0 128-16,-1 3 0 0,0 2 0 0,-2-2 0 0,1 1 0 16,-4 0 0-16,0 0 0 0,2 0 0 0,-3-1 0 0,2 1 0 15,1 2 0-15,-1-4 0 0,-2 0 0 0,2 0 0 16,-4 0 0-16,1 1 0 0,-2 0 0 0,0-1 0 15,1-1 0-15,1 1 0 0,3 1 0 0,-3 2 0 16,1-1 0-16,-3 0 0 0,-2-4 0 0,0 2 0 16,1 2 0-16,0-4 0 0,-1-1 0 0,1 2 0 15,0 3 0-15,0-1 0 0,1-1 0 0,-1-1 0 16,-4-1 0-16,0 1 0 0,1 0 0 0,2 0 0 16,3-4 0-16,-3 3 0 0,-1 0 0 0,1 2 0 15,1 1 0-15,-4 1 0 0,0 0 0 0,0 0 0 16,-2-4 0-16,2 0 0 0,0-1 0 0,2 1 0 15,-1 2 0-15,1 1 0 0,-1 0 0 0,1 0 0 0,-1-3 0 16,-3-3 0-16,1-2 0 0,0 2 0 0,-1 1 0 0,2 1 0 16,1 0 0-16,-1 1 0 0,2 0 0 0,-1 0 0 15,-1 0 0-15,-4 1 0 0,2-4 0 0,-4 1 0 16,0-2 0-16,2 3 0 0,-4 5 0 0,0-2 0 16,-2-3 0-16,4 0 0 0,3 0 0 0,-2 3 0 15,-2 0 0-15,-1 0 0 0,-1 0 0 0,0 1 0 16,-1 2 0-16,-2-3 0 0,0-3 0 0,-1 1 0 15,3 0 0-15,-1 2 0 0,-2 3 0 0,2-2 0 16,2-1 0-16,-1 3 0 0,0 0 0 0,-2 0 0 16,0-1 0-16,-2 0 0 0,0-1 0 0,-2 1 0 15,-1 0 0-15,1 0 0 0,-2 2 0 0,1-2 0 16,3 1 0-16,-3-1 144 0,-1-2-144 0,-1 0 0 0,-2 1 0 16,2 2-176-16,4 1 176 0,-3-2 0 0,-1-2 0 15,-1 2 0-15,-1 2 0 0,0 0 0 0,0 0 128 0,-3-2-128 16,-2-5 0-16,0-1 0 0,1 1 0 0,-1 2 0 15,1 2 0-15,-2-1 0 0,1-3 0 0,-1 2 0 16,2 1 0-16,0 0 0 0,1-1 0 0,-2 1 0 16,0 2 0-16,-1 1 0 0,0-1 0 0,1-1 0 15,-1-5 0-15,0 1 0 0,-2 3 0 0,2 1 0 16,3 2 0-16,-3-1 0 0,-2 0 0 0,3 1 0 16,-1 0 0-16,1-1 0 0,-2-1 0 0,0 1 0 15,0 0 0-15,1 4 0 0,0-3 0 0,-2-1 0 16,-3-3 0-16,3 0 0 0,1 0 0 0,-2 1 0 15,-1 2 0-15,0-1 0 0,0-1 0 0,2 1 0 0,-2 0 0 16,0-1 0-16,-1-1 0 0,1 1 0 0,-1-1 0 16,1 2 0-16,-1 0 0 0,-2 1 0 0,-8-2 0 15,11-3 0-15,-3 1 0 0,0 0 128 0,-8 2-128 0,6-4 0 16,-6 4 0-16,9-3 0 0,-1 3 0 0,-8 0 0 16,0 0 0-16,7-5 128 0,-7 5-128 0,0 0 0 15,4-6 0-15,-4 6 0 0,2-8 128 0,-1 1-128 16,-1-2 128-16,1 3-128 0,2-4 0 0,-2 1 128 15,-1-1-128-15,3 1 0 0,-2 1 0 0,1 1 0 16,-1-2 0-16,0-1 128 0,-1-1-128 0,2 1 0 16,1-2 0-16,-3 0 0 0,-1-2 0 0,-1-1 0 15,-1 1 128-15,2-1-128 0,0-3 0 0,-1-1 0 16,-5-2 0-16,3 1 128 0,2 0-128 0,1-1 128 16,-4-4-128-16,1-3 128 0,-1-4-128 0,2-1 0 0,-1 1 0 15,-1 0 128-15,0 0-128 0,-3 3 0 0,2 1 0 0,-2 2 128 16,0-1 0-16,0 3 16 0,0 2 0 0,-1 1 0 15,-2 3 48-15,1 0 0 16,0 2 0-16,1 0 0 0,-3 1-64 0,2 3 0 0,1 1 0 0,-2 1 0 16,2-1-128-16,0 1 128 0,-2 3-128 0,4 2 128 15,7 5-128-15,-9-5 0 0,3 2 0 0,6 3 0 32,0 0-1216-32,0 0-192 0,0 0-16 0</inkml:trace>
  <inkml:trace contextRef="#ctx0" brushRef="#br1" timeOffset="189926.252">13322 2126 5519 0,'0'0'496'0,"0"0"-496"0,0 0 0 0,-6 9 0 16,2-2 1328-16,4-7 160 0,0 0 48 0,0 0 0 15,-6 9-928-15,6-9-176 0,0 0-48 0,0 0 0 16,0 0 192-16,0 0 16 0,-2 8 16 0,2-8 0 15,0 0 112-15,0 0 32 0,-7 6 0 0,7-6 0 16,-7 2-112-16,-2-1 0 0,2-1-16 0,-2-1 0 16,3-1-48-16,-3 0 0 0,2-2 0 0,0 1 0 15,0-1 144-15,-1-1 32 0,1 0 0 0,1-1 0 16,3-4 16-16,0 3 16 0,0-2 0 0,3 0 0 16,3 0-304-16,0 0-64 0,1 0-16 0,3 0 0 15,2 3-256-15,1 0-144 0,-2-1 160 0,2 2-160 16,-1-1 128-16,3-1-128 0,-2 3 0 0,1 0 144 0,0-3-144 15,-2 3 0-15,0 1 144 0,-9 3-144 0,0 0 0 16,12-1 144-16,-2 0-144 0,-1 2 0 0,-9-1 160 0,7 7-160 16,0 1 128-16,-3-1-128 0,0 2 160 15,-2 3-160-15,1 4 192 0,-3 0-192 0,-3-2 224 0,-1 5-64 16,0 3-16-16,1-1 0 0,-6 0-16 0,2-1-128 16,-1-2 192-16,1 0-64 0,-2-3-128 0,3-1 192 15,-4-3-192-15,0 0 192 0,-1-3 64 0,0 2 32 16,0 0 0-16,-2 0 0 0,-3-4 80 0,3-2 16 15,0-1 0-15,2-3 0 0,-2-3-64 0,0-1-16 16,2-2 0-16,2 0 0 0,-1-4-64 0,2-2-16 16,4-3 0-16,-1 0 0 0,4-2-32 0,3 1-16 15,3 0 0-15,1 1 0 0,3-3-176 0,4 1 0 16,0 1 0-16,2-1 0 0,-1-1 0 0,0 2 0 0,1 0-128 16,0 1 128-16,0 1 0 0,2 3 0 0,-2 1 0 15,-1 3 0-15,-2 3 0 0,1 3 0 0,-2-2 0 0,0 3 0 16,-11 0-160-16,12 3 160 0,0 0 0 0,-5 5-144 15,-3 2 144-15,2 2 0 0,-3 2-144 0,-1 2 144 16,-4 1 0-16,0 3 0 0,2 0 0 0,-3 2 0 16,-3 0 0-16,-1 1 0 0,0-1 0 0,0 1 0 15,0-3 0-15,1-1 0 0,0-1 0 0,-3-2 0 16,2 1 0-16,-3-7 0 0,0-5 0 0,1 2 128 16,1 1 32-16,2-3 0 0,6-5 0 0,-9-1 0 15,1-6 48-15,2-4 16 0,1 0 0 0,2-4 0 16,2-3 16-16,1 1 0 0,1-3 0 0,2 1 0 15,0 2-240-15,0-1 0 0,2-3 0 0,2 0 0 0,2 2 0 16,-3 1 0-16,3 0 0 0,-2 3 0 16,2 0 0-16,-1 5 0 0,0 1 0 0,-1 1-160 0,0 2-128 0,-7 6-32 15,5-6 0-15,-5 6 0 16,0 0-2432-16,0 0-512 0</inkml:trace>
  <inkml:trace contextRef="#ctx0" brushRef="#br1" timeOffset="191116.426">13592 1697 14623 0,'-5'-11'640'0,"5"11"144"0,-8-6-624 0,2 0-160 0,2 0 0 0,4 6 0 16,-5-8 816-16,-3 4 128 0,-2 0 16 0,2 1 16 16,-2 0-112-16,3 0-32 0,-4 1 0 0,2 1 0 15,-1 1-112-15,0 1-16 0,-1 0-16 0,1 3 0 16,-3 0-208-16,1 2-32 0,1 0-16 0,0 3 0 16,-3-2-48-16,-1 1 0 0,2 2 0 0,0 0 0 15,-3 0-64-15,1 3-32 0,-1 4 0 0,-2 3 0 16,-1-1 0-16,-1 2 0 0,2 1 0 0,-1 6 0 15,-1 4-32-15,3 3-16 0,-2 2 0 0,5 1 0 0,4-1-48 16,1 0 0-16,1 5 0 0,1-1 0 0,1-4-64 16,4 2-128-16,4 3 176 0,4-3-176 15,1 1 160-15,-1-3-160 0,-4-4 128 0,5-2-128 0,2 0 208 0,5-7-32 16,0-4-16-16,1-4 0 0,1 0-16 16,-1-4 0-16,-2-2 0 0,1-3 0 0,-5-1-144 0,2-1 160 15,2 1-160-15,0-4 160 0,-2-2 32 0,1-4 16 16,1-5 0-16,0 0 0 0,0-2-16 0,2-1-16 15,-1-7 0-15,1 1 0 0,1-4-176 0,-3-4 192 16,-1-2-192-16,0-4 192 0,1-7-192 0,1 3 0 16,-1 1 0-16,-2 1 128 0,1 0-128 0,-1 1 192 15,1 1-192-15,-3 1 192 0,0 0-192 0,-4-2 160 16,0-2-160-16,-1 2 160 0,-3 1-160 0,0 2 0 16,1 2 0-16,-2-1 128 0,-2 2-128 0,1 1 0 15,-1 3 0-15,-4 3 128 0,-1 0-128 0,-1 1 0 0,0 2 0 0,-2 4 128 16,0 2-128-16,2 1 0 0,-1 3 0 0,0 0 128 15,0 1-128-15,0 4 192 0,-4 2-192 0,2 0 192 16,-1 2-192-16,0 3 0 0,0 0 0 16,-3 4 0-16,-1 1 0 0,1 1 0 0,-1 1 0 0,0 2 0 15,-3 3 0-15,3 3 0 0,-1 2 0 0,1 4 0 16,-2 3-128-16,3 2 128 0,-1 2 0 0,2 3 0 16,0 1 0-16,0 2 0 0,2 0-144 0,0-1 144 15,3-3 0-15,2 1 0 0,-1 1 0 0,5-2 0 16,5-1 0-16,-1 1 0 0,-2-1 0 0,-1-3 0 15,-2-6 0-15,2-1 0 0,2 0 0 0,5-5 0 0,6-1 0 16,-3-5 0-16,2-2 0 0,2-1 0 0,4-1-160 16,0-3 160-16,1-4-128 0,0-4 128 15,2-2-176-15,0-4 176 0,1 0-208 0,-3-7 80 0,3-3 128 16,0-3-128-16,1-1 128 0,-4-3-128 0,1-1 128 0,0 0 0 16,0-4 0-16,0 1 0 0,-1 0 0 0,-1-1 0 15,-4 1 0-15,0-1 0 0,-1 0 0 0,0-1 0 16,-3-3 0-16,-3 2 0 0,0-2 0 0,-4 2 0 15,-1 1 0-15,-1 2 128 0,-2-1-128 0,-2 3 0 16,-1 3 0-16,3 3 0 0,-1 3 0 0,-2 0 144 16,-3 0-144-16,1 3 0 0,-1 2 144 0,-1 2-144 15,0 2 0-15,0 1 144 0,0 2-144 0,0 1 128 16,-1 1-128-16,0 4 128 0,-1 0-128 0,0 1 0 16,0 2 0-16,0 5 0 0,-1 3 0 0,-3 3 0 0,2 3-192 15,-1 5 192-15,-1 4-160 0,1 9 160 0,-2 7 0 0,2 4-144 16,1 3 144-16,0 0 0 0,1 0 0 0,6-3 0 15,0-3 0-15,4-4 0 0,2-2 0 0,1-3-128 16,1 0 128-16,3-2 0 0,4-2 0 0,1-6 0 16,-2-6 0-16,1 1 0 0,1-1 0 0,0-5 0 15,0-4 0-15,2-4 0 0,2-5 128 0,-1-2-128 16,2-3 160-16,2-5-32 0,1-4-128 0,2-5 192 16,-3-6-192-16,2-5 0 0,2-6 0 0,0 5 0 15,1 0 0-15,-3-1 0 0,-3-3 0 0,1-2 0 16,-2 0 0-16,-2-5 0 0,-5-6 0 0,0 3 0 15,-2-4 0-15,-2 9 0 0,-3 5 0 0,-1 8 0 16,-3 4 0-16,-2 4 176 0,0 5-176 0,-2 3 160 0,0 6 128 16,-3 3 32-16,-3 3 0 0,-2 5 0 0,0 6-64 0,-3 4-16 15,-2 6 0-15,-1 5 0 0,0 7-240 0,3 1 0 16,-5 1 0-16,4 2 0 0,-1 3 0 0,2-4 0 16,4-2 0-16,0-1 0 0,2-1 0 0,3-3 0 15,1-6 0-15,4-2 0 0,2-1 0 0,-2-1 0 16,1-4-192-16,3-1 192 15,3-7-2560-15,1 3-384 0</inkml:trace>
  <inkml:trace contextRef="#ctx0" brushRef="#br1" timeOffset="194435.043">12487 2210 6447 0,'0'0'272'0,"-9"-3"80"0,-2-2-352 0,2 2 0 16,9 3 0-16,-8-1 0 0,8 1 2112 0,0 0 368 16,-7 0 64-16,7 0 16 0,0 0-2032 0,0 0-400 15,0 0-128-15,0 0 0 0,0 0 320 0,0 0-32 16,0 9 0-16,0-9 0 0,5 8 80 0,3-2 16 16,2-2 0-16,3 1 0 0,3-2-112 0,4-3-16 15,1-3 0-15,7-1 0 0,1 4 0 0,5 0-16 16,5-1 0-16,1-1 0 0,1 0 16 0,0-1 16 0,1 2 0 0,2 1 0 15,1 0 112-15,2-2 0 0,5 1 16 16,3-1 0-16,-2 0 192 0,3 1 48 0,1 0 0 0,0-1 0 16,-1-2-128-16,6 2-32 0,1 1 0 0,4 0 0 15,4 0-32-15,0 1 0 0,-2 0 0 0,1 2 0 16,5-1-144-16,1 0-48 0,0-1 0 0,0 2 0 16,-1 1-80-16,3-1-32 0,0-1 0 0,3-1 0 15,2-1-144-15,-2 1 0 0,-3 1 144 0,4-1-144 16,5-1 0-16,-5-1 0 0,1-2 0 0,-3 2 0 15,-2 0 0-15,3 0 128 0,5-2-128 0,-1 2 0 16,-4 2 0-16,1-2 0 0,-2-1 0 0,1 0 0 16,2-1 0-16,-3 2 0 0,-4 1 0 0,0-1 128 15,1-3-128-15,1 3 0 0,2 0 0 0,0 1 128 16,-5 0-128-16,2-2 176 0,0-1-176 0,0 2 192 16,0 2-192-16,-1 2 0 0,-1 0 144 0,1-2-144 0,0-2 0 15,3 1 128-15,5 3-128 0,-5-1 0 0,-5-1 0 0,0 2 144 16,1-1-144-16,2 1 0 0,2 0 176 0,-2 0-176 15,-3-3 160-15,-1 3-160 0,4 1 0 0,0 2 128 16,1-2-128-16,-3 0 0 0,-5 0 0 0,0-1 128 16,1 0-128-16,0 1 0 0,2-3 0 0,-3 0 0 15,-3 0 0-15,2 0 0 0,-2-1 0 0,1 1 0 16,3-2 0-16,1 2 0 0,-1 2 0 0,-2 0 0 16,-3 2 0-16,2-2 0 0,2-3 0 0,0 2 0 15,0 1 0-15,-5-1 0 0,-4-1 0 0,1 0 0 16,1 0 0-16,1 1 0 0,0 0 0 0,0 2 0 0,-2-2 0 15,-3-1 0-15,-3-1 0 0,3 1 0 0,-3 0 0 0,1 0 0 16,0 0 0-16,-3 0 128 0,-2 0-128 0,-2 0 0 16,0-3 0-16,1 2 0 0,2 0 0 0,-2 0 0 15,1 0 0-15,1 1 0 0,-1 0 128 0,0-1-128 16,-1-2 0-16,-3 0 0 0,-2 2 0 0,2 0 0 16,0 1 0-16,1 0 0 0,1 0 0 0,1 1 0 15,-4-1 0-15,0 0 0 0,-1 0 0 0,-1 0 0 16,1 0 0-16,0 2 0 0,2 0 0 0,3-2 0 15,-1-2 0-15,0 2 0 0,-4 2 0 0,-2-2 0 16,-3-2 0-16,1 2 0 0,-5 0 0 0,4-1 0 16,-3 0 0-16,2 0 0 0,-3-3 0 0,3 0 0 15,0 2 128-15,-1 0-128 0,-4 0 0 0,-2-1 144 0,-1-1-144 16,-2 3 0-16,-2 1 0 0,0-2 0 0,0-5 0 16,-3 3 128-16,0 1-128 0,-1-1 0 0,0 2 128 15,-2-2-128-15,-2-1 0 0,-1 1 128 0,2 1-128 0,0-1 0 16,-4 0 0-16,0 1 0 0,-3-1 128 0,0 2-128 15,1 0 0-15,-3-1 128 0,-2-2-128 0,-2 2 128 16,-8 3-128-16,7-4 128 0,-7 4 0 0,6-5-128 16,-6 5 192-16,0 0-64 0,0 0 80 0,0 0 16 15,0 0 0-15,0 0 0 0,0 0-64 0,0 0-16 16,-10-8 0-16,-1 4 0 0,-1 0-144 0,-4 3 0 16,-1 1 0-16,-4 0 0 0,-5-3 0 0,0 2-144 15,0 1 144-15,-6 2 0 0,-5 1 0 0,2-1 0 16,-1 0 0-16,-2-1 0 0,-1 2-128 0,-2-1 128 15,-5-2 0-15,-4 0 0 0,0 0-208 0,-4 1 64 0,1 2 16 16,3-1 0-16,-1-3 128 0,-3 0-128 0,-6 0 128 0,-5 1-128 16,-8 1 128-16,2 1 0 0,0 0-144 0,-5-1 144 15,-2-2 0-15,-4 2 0 0,-4 1-144 0,1-2 144 16,2 0 0-16,-5 0-128 0,-7 0 128 0,-1 0 0 16,1 2-144-16,-2-2 144 0,-4-2 0 0,-2 2-144 15,-1 3 144-15,-3-2 0 0,-2-3 0 0,1 0 128 16,-2 2-128-16,1 0 0 0,-3 0 0 0,-1 0-128 15,-3 0 128-15,0-2 0 0,2 1 0 0,-2 2 128 16,-1 1-128-16,-4-2 0 0,0 0 0 0,6 0-128 16,1 3 128-16,1 0 0 0,0-2 0 0,-4 1 128 15,3 2-128-15,-3-2 0 0,3 1 0 0,-2-1-128 16,2 0 128-16,-2 0 0 0,-1 1-144 0,1 0 144 16,3 1-176-16,2-1 48 0,1 0 0 0,1 3 0 0,0 0 128 15,1-1-192-15,0-3 192 0,2 0-192 0,-1 3 192 0,3-1 0 16,2 0 0-16,-1 1 0 0,-3-3 0 0,3 1 0 15,1 1 0-15,-3 2 0 0,-3-3 784 0,5 3 192 16,4-2 48-16,-2 1 0 16,-2-2-1664-16,4 1-320 0,4 2-64 0,0-4 0 0,-1 4 784 0,3-1 240 15,-1 2 0-15,4-3 0 0,3-3-208 0,0 3 80 16,-1-1 128-16,5 1-208 0,-1 1 208 0,4-2-192 16,3-1 192-16,0 0-192 0,-1 5 192 0,3-3 0 15,5-3-160-15,0 2 160 0,3 0 0 0,0 2 0 16,-3 2 0-16,3-4 0 0,4-3 0 0,1 0 0 15,2 0 0-15,3 1 0 0,1 3 0 0,-2-1 0 0,-1-1 0 16,2 2 0-16,3 0 0 0,1-1 0 0,4-2 0 0,0 0 0 16,3 2 0-16,-1 2 0 0,-2 0 0 0,3-2 0 15,2-3 0-15,2 2 0 0,3 2 0 16,-2 2 0-16,2-2 0 0,0 1 0 16,4-3 0-16,2 0 0 0,-1 3 0 0,2-5 0 0,0-5 0 0,1 4 0 15,1 1 0-15,4 0 0 0,-1 0 0 0,4-2 0 16,1-3 0-16,3 4 0 0,1 0 0 0,-1 1 0 15,3 1 0-15,4-1 0 0,0-2 0 0,2 1 0 16,2 1 0-16,8 0 0 0,0 0 0 0,0 0 0 16,0 0 144-16,0 0-144 0,0 0 160 0,0 0-160 15,7-3 0-15,7-1 0 0,5 2 0 0,4 0 0 16,-1 0 0-16,6 1 0 0,6 0 0 0,4 0 0 0,-2-3 0 16,7 1 128-16,-1-4-128 0,4 4 144 0,5 1-144 15,1 1 0-15,4 1 0 0,6-1 0 0,4-2 0 16,1 0 0-16,0 0 0 0,3 1 0 0,4 1 0 0,4-2 0 15,1-2 0-15,2 4 0 0,1 2 0 0,2-2 0 16,4-4 0-16,2 1 0 0,-3-2 0 0,4 3 0 16,2 3 0-16,3-2 0 0,4-4 0 0,-2 3 0 15,-1-1 0-15,7 2 0 0,1-1 0 0,1 1 0 16,1-2 0-16,1 4 0 0,0 0 0 0,0 0 0 16,-3-4 0-16,5 3 0 0,3 0 0 0,-3-1 0 15,-3-1 0-15,4-1 0 0,4 0 0 0,-1 2 0 16,-9 2 0-16,5 0 0 0,2 0 0 0,-3 0 0 15,-4-1 0-15,3 2 0 0,1 4 0 0,-2-1 0 16,-2-1 0-16,0-2 0 0,4-1 0 0,-1 2 0 0,-1 2 0 0,2-2 0 16,1-2 0-16,-1 2 0 0,-3 0 0 0,0-1 0 15,-3-1 0-15,4-1 0 0,1-1 0 0,-6 1 0 16,-2 2 0-16,0 0 0 0,4-1 0 0,-6-1 0 16,-7-1 0-16,2 0 0 15,3 2 0-15,-1-2 0 0,-4 0 128 0,-1 0-128 0,-1 1 0 0,3 1 128 16,2 0-128-16,-4 0 0 0,-6-1 0 0,2 2 0 15,5 2 0-15,-3 1 192 0,-2-2-192 0,-1-1 192 16,-3-2-64-16,3 2-128 0,2 1 192 0,-2 0-64 16,-3-3 0-16,-3 1 0 0,-1 2 0 0,2-1 0 15,-2 1 0-15,-2-4-128 0,-2 0 192 0,-3 2-64 16,-2 2-128-16,4-2 192 0,1-2-192 0,-2 0 192 16,-5 0-192-16,-2 1 0 0,0 1 0 0,0-2 128 15,3-1-128-15,1 2 0 0,-4 0 0 0,-1 0 128 16,-4 0-128-16,1-1 0 0,-2-2 0 0,3 3 128 0,2 1-128 0,-3-2 0 15,1 0 0-15,-7 0 0 0,-1-2 128 0,-4 1-128 16,2 2 0-16,1 0 128 0,0 1-128 0,2-3 0 16,-1 0 0-16,0 2 128 0,-5 1 0 0,-1-1 0 15,0-1 0-15,0 2 0 0,3 3-128 0,-1 0 0 16,0-3 0-16,-2 1 0 0,-2 2 0 0,1-1 0 16,-6 1 0-16,1-1 0 0,-3-4 0 0,-2 4 0 15,-1 0 0-15,3 0 0 0,2-1 0 0,-3 2 0 16,-3-2 0-16,-2 1 0 0,-1-1 0 0,-1 0 0 15,-2-1 0-15,-4 0 0 0,-2 0 0 0,0 1 0 16,0 1 0-16,-5 0 0 0,-3-4 0 0,1 2 0 16,-2 0 0-16,-1 2 0 0,-5 0 0 0,1-2 0 0,-9 0 0 0,0 0 0 15,0 0 0-15,0 0 0 0,0 0 0 0,0 0 0 16,0 0 0-16,0 0 0 0,-9 2 0 0,0 0 0 16,-4-4 0-16,-3 2 0 0,-1 2-192 15,-5-1 192-15,0 1-144 0,-5 0 144 0,0 0 0 0,-7 0 0 16,-4-4 0-16,-4 2 0 0,-4-1 0 0,0 0 0 15,-3 0 0-15,1 2 0 0,1 1 0 0,-7 0 0 16,-6-4-144-16,-3 1 144 0,-4 0 0 0,1 1-144 16,-2 0 144-16,-2-1 0 0,-1-2-144 0,-6 0 144 15,-4-1-192-15,0 2 48 0,-1-1 0 0,-2-1 0 16,-3 0 144-16,-3 0 0 0,-6-1-144 0,4 2 144 16,1 1 0-16,-5 1 0 0,-3-3 0 0,3 0 0 15,1 0 0-15,-3-1 0 0,-6 4 0 0,2-1 0 0,0-1 0 16,-4 1-144-16,-3 1 144 0,0 1 0 15,0-1 0-15,-3 1 0 0,-2-1 0 0,-2 2 0 0,4 3 0 0,-3-2 0 16,-4-1 0-16,1 1 0 0,1 1 0 0,-5 2 0 16,-3 0 160-16,3 0-32 0,2-2-128 0,-1 1 0 15,-6 2-128-15,4-1 128 0,3 2 0 0,-3-2 0 16,-6-1 0-16,3-1-128 0,2-2 128 0,-1 0 0 16,-1 1 0-16,-1 2 0 0,2 0 0 0,1-4 0 15,0 0 0-15,1-2-128 0,0 0 128 0,3 0 0 16,1 0 0-16,-1-1 128 0,-3-1-128 0,7-2 0 15,0 2 0-15,2 2-128 0,-4-2 128 0,4 2 0 16,4-1 0-16,-3 1 0 0,-1 1 0 0,4-1 0 16,4 0 0-16,1 1 0 0,-2 1 0 0,4 0 0 0,3-1 0 15,1 0 128-15,2 1-128 0,-3 0 0 0,1 0 0 16,2 0 0-16,7 0 0 0,-2 0 0 0,1 0 0 16,3 2 0-16,2 0 0 0,0 1 0 0,3-2 0 0,-2 0 0 15,4-1 0-15,3 1 0 0,4 1 0 16,5-1 0-16,-2-1 0 0,6 2 0 0,3 3 0 0,-1-3 0 15,-1-4 0-15,4 2 0 0,6 1 0 0,4 0 0 16,3 2 0-16,3 1 0 0,4-7 0 0,3 4 0 16,4 3 0-16,5-3 0 0,5-1 0 0,7 0 0 15,0-1 0-15,8 1 0 0,8 0 0 0,0 0 0 16,0 0-976 0,8-4-224-16,6 2-32 0,3-2-12144 0</inkml:trace>
  <inkml:trace contextRef="#ctx0" brushRef="#br1" timeOffset="200038.521">13256 1579 8287 0,'-13'-3'736'0,"7"2"-592"0,-2-1-144 0,0 1 0 15,0 1 1072-15,-3 0 176 0,1-2 32 0,0 2 16 16,-4 4-240-16,3 1-48 0,3-1-16 0,-4 1 0 16,0 0-432-16,1 3-96 0,2 3-16 0,-1-2 0 15,0 1-112-15,-1 4-16 0,-3-1-16 0,-2 2 0 16,0 3-16-16,-1 3 0 0,2 1 0 0,-2 2 0 16,-2 2-32-16,1 6-16 0,-1 8 0 0,1 3 0 0,-3 2 0 15,2 2 0-15,4 3 0 0,-2-1 0 0,1-2-112 16,1 0 0-16,3-2-128 0,2 0 192 0,3 1-192 0,1-3 0 15,4-4 128-15,2-2-128 0,1-4 0 0,2-5 0 16,4-3 0-16,1-3 0 0,2-4 0 0,-3-2 128 16,3-3-128-16,1-2 0 0,1-5 176 0,1-1-176 15,1-1 192-15,1-3-192 0,2-3 240 0,0-1-64 16,1-3-16-16,0-1 0 0,2-2-32 0,0 0-128 16,-1-1 192-16,3-3-64 0,-2-5-128 0,-1 1 0 15,2-3 0-15,-2 2 0 0,1 3 0 0,0 0 128 16,0-2-128-16,1-2 0 0,-2-2 0 0,0-2 0 15,-1-2 128-15,-1 1-128 0,-2 0 0 0,1 3 0 16,-1 1 0-16,-1-1 128 0,-4-2-128 0,2-2 0 0,1-1 0 16,-1 0 128-16,-4-2-128 0,1-1 0 0,-1-3 0 15,-1 1 0-15,-2 2 128 0,1 2-128 0,-2-1 0 0,-1 4 128 16,-1 2-128-16,1 5 0 0,-3 0 0 0,0 1 0 16,-3 0 0-16,2 3 0 0,0 0 0 0,-1 4 128 15,1 0-128-15,-1 0 0 0,-2 2 0 0,1-2 128 16,0 0-128-16,0 0 0 0,-2 1 0 0,2 1 0 15,3 7 0-15,-5-7 0 0,5 7 0 0,-4-5 0 16,-1-2 0-16,0 2 0 0,5 5 0 0,0 0 0 16,-9-2 0-16,2 2 128 0,7 0-128 0,-10 3 0 15,1 1 0-15,-1 3 0 0,-1 1 128 0,1 1-128 16,-2 4 0-16,2 0 0 0,-1 2 0 0,-2 2 0 16,2 4 0-16,0 2 160 0,0 4-160 0,-1 2 160 15,2 2-160-15,2 0 0 0,2 1 144 0,-1 2-144 0,0 2 0 16,1-1 128-16,1-1-128 0,1-1 0 0,0 0 0 0,1 0 0 15,2-2 0-15,1 1 128 0,1 1-128 0,3-1 0 16,3-3 0-16,1 0 0 0,2-7 0 0,0-1 0 16,-1-3 0-16,2-2 0 0,2-3 0 0,-2-2 0 15,1-2 0-15,2-5-128 0,2-3 128 0,0-2 0 16,0-3 0-16,0-4 0 0,1-2 0 0,0-5 144 16,4-3-16-16,-2-5-128 0,1-4 192 0,-1-3-192 15,1-3 192-15,-1 2-192 0,0 0 128 0,-4 1-128 16,2-2 0-16,-4 1 0 0,-2 1 128 0,-2 3-128 15,-2 0 144-15,-3-2-144 0,-6-7 128 0,0 4-128 16,-1 2 0-16,-5 1 144 0,2-2-144 0,-4 4 160 16,-1 1-160-16,0 2 160 0,-1 2-160 0,-2 1 0 15,1 3 0-15,-1 2 0 0,-1 2 0 0,-1 1 0 0,1 2 0 16,-1 2 0-16,0-1 128 0,0 5-128 0,1-1 0 0,1 4 128 16,-3 0-128-16,1 3 0 0,0 2 144 0,0 4-144 15,-4 3 0-15,1 2 144 0,-3 3-144 16,0 3 0-16,0 3 0 0,0 4 0 0,1 5 0 0,-1 5 0 15,3 4 0-15,1 2 0 0,3 3 0 0,-1 0 0 16,1-1 128-16,2 0-128 0,3 1 0 0,2-1 0 16,3-1 0-16,1-1 0 0,2 0 0 0,0-1 0 15,0-4 0-15,2-2 0 0,2-3 0 0,1-4 0 16,0-4 0-16,3-3 0 0,1-3 0 0,1-4 0 16,-1-1 0-16,3-4 0 0,3-6 0 0,-3 0 0 15,2-2 0-15,5-3 0 0,3-4 0 0,4-4-144 16,2-5 144-16,-1-5 0 0,3-7 0 0,1-1 0 0,1-2 0 0,1-3 144 15,-2-5-144-15,-3 1 0 0,-3-1 128 0,-1 3-128 16,-1-3 0-16,-1 1 0 0,-2-2 0 0,0 0 128 16,-4-4-128-16,0 2 0 0,-5 1 128 0,-2 5-128 15,-4 2 0-15,-3 1 0 0,-3 0 160 0,-2 5-160 16,-3 5 128-16,-2 3-128 0,-2 3 128 0,0 2-128 16,-1 4 0-16,-2 3 128 0,0 0 48 0,-2 2 0 15,1 3 0-15,-1 3 0 0,0 5 80 0,-3 3 32 16,0 4 0-16,-1 4 0 0,-1 0-160 0,-3 5-128 15,-1 5 144-15,0 3-144 0,-2 4 128 0,5 6-128 16,3 5 0-16,1 1 0 0,1 0 128 0,6 0-128 16,4-2 0-16,5 1 144 0,6 4-144 0,3-3 0 15,4 2 0-15,9-4 0 0,4-1 0 0,7-5-144 0,5-3 144 16,4-6 0-16,3-4-368 0,2-7 48 0,7-5 0 0,2-4-12960 16</inkml:trace>
  <inkml:trace contextRef="#ctx0" brushRef="#br1" timeOffset="202641.353">20859 1749 16575 0,'0'0'736'0,"-8"-1"160"0,8 1-720 0,0 0-176 15,0 0 0-15,0 0 0 0,0 0-288 0,0 0-96 0,-4-6 0 16,4 6-16-16,0 0 400 0,0 0 0 0,1-8 0 16,-1 8-128-16,2-7 336 0,-2 7 80 0,-2-8 16 0,0 2 0 15,2 6 16-15,-3-9 16 0,0 0 0 0,-1 1 0 16,4 8-176-16,0 0-32 0,-4-7-128 0,4 7 192 15,-3-9-32-15,1 0-16 0,2 9 0 0,-4-4 0 16,-6-1 96-16,4 3 16 0,6 2 0 0,-10-2 0 16,0 0 176-16,3 2 32 0,7 0 16 0,-8 4 0 15,0 2 32-15,1 1 0 0,-2 3 0 0,0 3 0 16,2 3-256-16,-3 3-32 0,4 3-16 0,-3 3 0 16,2-1-208-16,1 6 144 0,-2 6-144 0,3 3 128 15,1 1-128-15,-1 1 128 0,-1 0-128 0,3-2 128 16,2 1-128-16,0-3 0 0,0-3 0 0,-1 2 0 15,0-1 0-15,4 1 0 0,1-1 0 0,0-2 0 0,3-6 0 16,-3-2 0-16,2-2 0 0,2-2 0 0,-1-3 0 0,2-4 0 16,0-2 0-16,2-2 0 0,3-1 0 0,-2-5 0 15,2-5 0-15,-1 1 0 0,1 0 0 0,0-2 0 16,2-2 144-16,-2-2-144 0,-2-4 192 0,0-2-48 16,1-2 0-16,-2-4 0 0,2-1 16 0,1-6 0 15,-1-5 0-15,0 3 0 0,1-1 16 0,0 3 0 16,0-1 0-16,1-1 0 0,-1 1-176 0,-1-1 160 15,1 0-160-15,0-1 160 0,-1 4-160 0,0-2 0 16,2-1 0-16,-2 1 0 0,1-2 0 0,-2 0 0 16,-1-2 0-16,-2 3 0 0,0 1 0 0,-3 3 0 15,-1 1 0-15,-1 0 0 0,1 2 128 0,-3 1-128 0,0-1 0 16,-1 3 128-16,-1-1-128 0,-4 0 160 0,1 0-160 16,-1 2 160-16,0 1-160 0,0 0 160 0,-2 2-160 15,-1 0 160-15,2 1-160 0,-1 1 128 0,-1 2-128 0,1 1 128 16,-1 3 64-16,4-1 0 0,-3 1 0 15,0 3 0-15,0 2-192 0,-1 0 160 0,-1 0-160 0,3 4 160 16,-1 4-160-16,-1 2 0 0,-2 2 0 0,3 2 0 16,-3 1 0-16,0 3 0 0,0 1 0 0,1 4 0 15,3 4 0-15,-3 5 0 0,0 2 0 0,-2 0 0 16,1-2 0-16,1 6 0 0,-2 3 0 0,4 5 0 16,0 0 0-16,2-1 0 0,-3-2 0 0,2-1 0 15,2-3 0-15,0 1 0 0,2-2 0 0,4 2 0 16,0 3 0-16,2 0 0 0,-1-2 0 0,5-4 0 15,3-8 0-15,1-2 0 0,1-4 0 0,3-1 0 16,0-1 0-16,3-6 0 0,-1-4 0 0,1-1 0 0,3-2 0 16,0-2 0-16,0-3 0 0,-1-3 0 0,2-3 0 0,-1 0 0 15,-2-3 0-15,1-4 0 0,-2-5 0 0,1-2 0 16,-3-5 0-16,2 1 0 0,0-3 0 0,-4-3 0 16,-3-1 0-16,-2-5 0 0,-1-5 0 0,-5-2 0 15,0-2 144-15,-2 2-144 0,-1-2 0 0,-1 4 0 16,-1 2 0-16,-3 1 128 0,-2 4-128 0,-3 2 0 15,-2 3 0-15,1 1 0 0,-2 2 0 0,0 1 0 16,-2 0 0-16,-1 2 128 0,2 4-128 0,1 2 0 16,0 0 0-16,0 3 0 0,1 5 0 0,0-1 128 15,-2 2-128-15,2 3 0 0,-1 2 0 0,-1 4 0 16,-1 1 0-16,1 2 0 0,2 1 0 0,-1 2 0 16,-2 3 0-16,1 4 0 0,0 4 0 0,-1 0-128 0,2-1 128 15,2 3 0-15,0 5 0 0,1-1 0 0,2 2 0 0,1 0 0 16,2 1 0-16,0 0 0 0,2 0 0 0,3-1-128 15,4 1 128-15,0-3 0 0,3 1 0 0,0-2 0 16,0 3 0-16,3-2 0 0,-2-3 0 0,2-1-128 16,-1-5 128-16,0-1 0 0,2-3 0 0,0-2 0 15,0-5 0-15,-1-2 0 0,1-1-144 0,3-3 144 16,-2-2 0-16,0-7 0 0,1-3 0 0,0-1 0 16,1-6 0-16,0-3 0 0,1-2 0 0,-2-5 0 15,-3-3 0-15,1-1 128 0,1-2-128 0,-5 1 128 16,-1-3-128-16,-5-2 0 0,2 1 0 0,-3-1 128 15,-3 0-128-15,-1 2 0 0,-3-1 0 0,1 4 0 0,-1 2 0 16,-1 4 128-16,-1 4-128 0,-1 1 0 0,3 0 0 16,-3 1 0-16,1 1 128 0,0 5-128 0,1 3 0 0,-4 2 0 15,1 2 0-15,1 0 128 0,1 1-128 16,-1 3 0-16,0 1 0 0,1 4 0 0,-2 2 0 0,1 5 0 16,1 3 0-16,-1 2 0 0,-1 4 0 0,-1 2-144 15,1 1 144-15,2 9 0 0,-2 6 0 0,5 4-128 16,-1 1 128-16,3 3 0 0,1 0 0 0,1 0 0 15,-1-1-128-15,5 1 128 0,0 3 0 0,4 0 0 16,-4 0 0-16,3-2 0 0,1-2 0 0,1-4 0 16,-1-3 0-16,1-7 0 0,0-1 0 0,0-6 0 15,-1-4 0-15,0-3 0 0,2-6 0 0,-1-2 0 16,-8-6 0-16,9 1 0 0,1-3-128 0,-1-5 128 16,0-4 0-16,-2-5 0 0,2-6 0 0,0-5 0 15,-1-5 0-15,-2-4 144 0,-1-2-144 0,-1-4 0 0,1-1 144 0,-3-2-144 16,-2-3 0-16,-2 1 0 0,-1-1 0 0,0-2 128 15,-1-1-128-15,-3 2 0 0,-1 4 0 16,0 3 128-16,-1 4-128 0,0 4 0 0,-1 6 0 0,0 4 0 16,-1 3 0-16,0 3 0 0,0 2 0 0,1 5 0 15,-3 7 0-15,1 0 128 0,-1 5-128 0,0 4 0 16,0 0 0-16,-2 6 0 0,-3 6 0 0,1 4 0 16,-2 5 0-16,3 5 0 0,1 3 0 0,-1 4 0 15,-4 4 0-15,7 3-128 0,4 3 128 0,1-3 0 16,1 0 0-16,2-2 0 0,2-1 0 0,4-4-128 15,3 2 128-15,3-6 0 0,-3-3 0 0,2-4 0 16,1-1 0-16,0-2 0 0,4-5-144 0,1-1 144 0,4-3 0 16,-1-3 0-16,1-3-144 0,0-3 144 0,-1-3 0 15,1-3 0-15,-5-3 0 0,2-2 0 0,0-3 0 0,0-5 0 16,1-2 0-16,-2-5 0 0,-3-4 0 0,-1-2 0 16,0-5 0-16,-1 0 0 0,-3-4 128 0,-2 0-128 15,0-3 0-15,0-1 0 0,-1-2 128 0,-1-1-128 16,-3-2 0-16,2-1 144 0,0-3-144 0,-1 5 0 15,-2 4 0-15,-3 7 0 0,0 6 0 0,3 3 0 16,-4 2 0-16,3 2 0 0,-1 3 0 0,1 0 0 16,-4 1 144-16,1 5-144 0,3 3 0 0,-3 4 0 15,2 1 0-15,-2 4 128 0,1 0-128 0,0 6 176 16,-3 4-176-16,-2 6 192 0,1 4-192 0,-3 5 0 16,0 5 0-16,3 4 128 0,-1 4-128 0,3 2 0 15,1 3 0-15,3 0 0 0,2 0 0 0,2-1 0 0,1-1 0 16,2-1 0-16,3-1 0 0,-3-4 0 0,1-2 0 0,0-1 0 15,0 0 0-15,2-2 0 0,-2-5 0 0,2-5 0 16,2-4 0-16,-3-2 0 0,1-4 0 0,3-2 0 16,-3-1 0-16,2-5 0 0,-7-4 0 0,8 4 0 15,1-5-144-15,0-3 144 0,0-5 0 0,0-3 0 16,1-2 0-16,1-4 0 0,-2-3 0 0,1-4 144 16,0-9-144-16,-2-4 128 0,2 1-128 0,-4-2 128 15,2 1-128-15,-2-2 160 0,0 0-160 0,0-4 160 16,-2-4-160-16,-2-2 0 0,-1-3 144 0,-1 7-144 15,-1 6 0-15,-1 6 128 0,-1 8-128 0,1 0 0 16,-3 3 240-16,2 2-32 0,-3 4 0 0,3 4 0 16,-1 4-32-16,-1 2-16 0,0 3 0 0,-2 0 0 15,7 4 32-15,-7 0 16 0,-1 4 0 0,-1 5 0 0,-3 4-64 0,1 2-16 16,-1 6 0-16,1 3 0 0,-1 3-128 0,2 2 0 16,1 2 0-16,2 3 128 0,3 4-128 0,1 0 0 15,2 2 0-15,2-4 0 0,1-3 0 0,1-2 0 16,2-3 0-16,0-1 0 0,2-4 0 0,-1-1 0 15,-2-6 0-15,0 2 0 0,3 0 0 0,-5-1 0 16,-1 0-144-16,1-5-9632 16,-2-12-1920-16</inkml:trace>
  <inkml:trace contextRef="#ctx0" brushRef="#br1" timeOffset="205020.9">11977 2510 14223 0,'0'0'624'0,"0"0"144"0,0 0-624 0,0 0-144 15,0 0 0-15,0 0 0 0,0 0 560 0,0 0 80 16,0 0 0-16,0 0 16 0,0 0-80 0,0 0-32 16,9-4 0-16,1 2 0 0,0 1-48 0,2 1-16 15,2 0 0-15,6-3 0 0,-2-2-144 0,4 0-16 16,1 2-16-16,5 0 0 0,1-2-48 0,5 0-16 16,-1-1 0-16,6 0 0 0,2 0 48 0,2-1 16 15,-3-2 0-15,3 1 0 0,0 0-48 0,3 1-16 0,7-1 0 16,2 0 0-16,3 1 224 0,-2 1 48 0,2 3 16 15,2-3 0-15,0-1-160 0,2 1-48 0,5 2 0 16,3 0 0-16,1 1-320 0,0-2 144 0,-1-2-144 0,3-1 0 16,5 0 0-16,2 0 0 0,0 0 0 0,1 2 0 15,-1-2 128-15,2 2-128 0,4-4 0 0,-1 4 0 16,-2-2 0-16,2 0 0 0,0 3 0 0,0 1 0 16,4-1 0-16,-4 1 0 0,-3 0 0 0,3 0 0 15,3-3 0-15,0 2 0 0,-2-2 0 0,-1 2 0 16,-2 2 0-16,7 0 0 0,1 0 0 0,-2 1 0 15,-4 0 0-15,3-1 0 0,4 0 0 0,-1-1 0 16,0 2 0-16,-2-1 0 0,-2 2 0 0,5 0 0 16,5 0 0-16,-4-1 0 0,-3 1 0 0,-2-3 0 15,4 2 0-15,0 1 0 0,1 0 0 0,-1-1 0 0,-3-3 0 16,2 2 0-16,4 1 0 0,-5 0 0 0,-6-2 0 0,2 2 0 16,-1 1 0-16,4-1 0 0,1-1 0 0,-6-1 0 15,1 2 128-15,0-1-128 0,3 0 0 0,-1 0 0 16,-1 3 0-16,-3-1 0 0,-5-4 0 0,3 0 0 15,1 1 0-15,-1 3 0 0,-2 2 0 0,-2 3 0 16,0-4 0-16,0-1 0 0,3-2 0 0,-4 0 0 16,-5 0 0-16,-1 1 0 0,-1-1 0 0,0-1 0 15,2 0 0-15,2 1 0 0,-5 1 0 0,-2 0 0 16,-3-1 0-16,3 0 0 0,0-4 0 0,2 3 208 16,-1 1-64-16,0 2-16 0,-3-3 64 0,-1 3 16 15,-3 1 0-15,3-1 0 0,1-2-48 0,1 0-16 16,1-1 0-16,-5 2 0 0,0 1-144 0,-2-1 0 0,6-2 144 15,-2 1-144-15,-1 2 128 0,-2-1-128 16,-1 1 128-16,0-1-128 0,-2-2 128 0,1 2-128 0,5 0 128 16,-3 0-128-16,1-1 176 0,-4 3-48 0,-2 3 0 0,-2-3 0 15,-1-3-128-15,-2 1 192 0,2-2-192 0,3 3 192 16,0 2-192-16,-1 1 0 0,-2 0 144 0,-4-1-144 16,-4-2 0-16,1-2 0 0,1-1 0 0,3 0 128 15,-2-1-128-15,0 3 144 0,-1-1-144 0,0 3 160 16,-2 1-160-16,-2-1 0 0,2-2 0 0,-4 1 0 15,1 1 0-15,-3-1 0 0,1-1 0 0,1-3 0 16,3 3 0-16,-2 1 0 0,-4 0 0 0,2 0 0 16,-2-1 0-16,-3 2 0 0,-2 2 0 0,0-2 0 15,-2-3 0-15,1 0 0 0,0-2 0 0,-1 3 0 16,1 2 0-16,0-1 0 0,-1-3 128 0,-1 4-128 16,1 1 0-16,0 4 0 0,-2 1 0 0,0-4 0 15,-5-4 0-15,1 5 0 0,-2 0 0 0,-2-1 0 0,-1-2 0 0,-2 1 0 16,-1 1 0-16,-1 0 0 0,0-4 0 0,-1 0 0 15,-2-1 0-15,1 2 0 0,1 1 0 0,-1 1 0 16,-2 0 0-16,0 0 0 0,0-2 0 0,-2-1 0 16,-9 2 0-16,10-2 0 0,0 1 0 0,0-1 0 15,-3 0-160-15,-7 2 160 0,0 0-288 0,0 0 32 16,0 0 16-16,0 0 0 0,0 0-16 0,0 0 0 16,0 0 0-16,-6 5 0 0,-4-2 0 0,-1-1-16 15,-3 0 0-15,-3 2 0 0,0 1 144 0,-3 0 128 16,1-1-192-16,-4 0 192 0,0 0-144 0,-3-2 144 15,-3-1 0-15,-2-2-144 0,-2-2 144 0,-3 0 0 0,-6 2-144 16,-2 1 144-16,0 0 0 0,-1 1 0 0,-1-1 0 16,0 1 0-16,-1-1 0 0,-3-1 0 15,-4-2 0-15,-7 2 0 0,-1 1 0 0,0 3 0 0,-1-1 0 0,2 0 0 16,-1-5 0-16,-5 2 0 0,-4-1 0 0,-1 4 0 16,0 3 0-16,0-1 0 0,2-1 0 0,-5 1 0 15,-5-3 0-15,0 0 0 0,2 0 0 0,2 1 0 16,-1 1 0-16,-4 1 0 0,-5-1 0 0,1-2 0 15,5 1 0-15,-5-2 0 0,1-1 0 0,-3 0 0 16,-2-3 0-16,1 0-176 0,1 1 176 0,-1-1-128 16,0-3 128-16,-5 2-192 0,0 0 192 0,-4 1-192 15,1-2 192-15,0 3 0 0,-2 2 0 0,0 0 0 16,3-1 0-16,-3 2 0 0,-4 2 0 0,3-1 0 0,3-2 0 16,-3-1 0-16,-3-2 0 0,3 5 0 0,2 7 0 15,-1-3 0-15,-2-5 0 0,3 1-128 0,1 2 128 16,2-2 0-16,2-2 128 0,-3 1-128 0,-4 0 0 0,2 0 0 15,4 1 0-15,-3-1-128 0,-3-2 128 0,2 1 0 16,3 3 128-16,0-1-128 0,2-1 0 0,-3 2 0 16,-3 0-192-16,4 2 64 0,2 0-16 0,-1-1 0 15,-3 1 0-15,3-1 0 0,2 0-96 0,2-2-16 16,0-3 0-16,0 1 0 0,-2 3 0 0,5-1 0 16,4-1 0-16,0 0 0 0,0 2 64 0,-2 0 16 15,3 1 0-15,3 0 0 0,1 4-48 0,-2-3-16 16,-1 0 0-16,2-1 0 0,0 0-80 0,4-1 0 15,2 0-16-15,-2 0 0 0,0 0 112 0,-2 2 32 16,2 1 0-16,0-1 0 0,5-1 192 0,-4 0 0 0,1-1-160 16,1 1 160-16,-3 2 0 0,4 2 0 0,4-1 0 0,1-2 0 15,1-2 0-15,-1 1 0 0,-2-1-144 0,2 0 144 16,3 1-144-16,1 1 144 0,-1 0-208 0,2 0 80 16,-2 1 128-16,1-1-192 0,-2 1 192 0,3 0-192 15,2 2 192-15,2-1 0 0,3 0 0 0,-3-3 0 16,-2-1 0-16,-1 3 0 0,0 0 0 0,0 0 0 15,4-2 0-15,1-1 0 0,1-2 0 0,-1 2 0 16,-2 3 0-16,1 0 0 0,-4 0 128 0,4-1-128 16,2-3 0-16,2 2 0 0,2 1 0 0,-1-1-128 15,0-2 128-15,0-1 0 0,-1 3 0 0,-2-2 0 16,0 2 0-16,-2-1 0 0,4 0 0 0,1-1 0 16,-1 1 0-16,0 3 192 0,-3-3-64 0,0 2 0 0,1 3 80 15,1-2 32-15,4 0 0 0,2-1 0 0,2-2-48 0,0 4 0 16,-1-3 0-16,1 4 0 0,0-1-192 0,-3-1 176 15,4-3-176-15,3-1 160 0,-1 2-160 0,4 1 0 16,1 0 0-16,3 1 0 0,0-2 0 0,2-2 0 16,-1 1 0-16,1 3 0 0,0 0 0 0,2-1 0 15,3-2 0-15,1 0 0 0,2 0 0 0,4 0 0 16,2-3 0-16,2 1 0 0,4 0 0 0,3 1 128 16,2 0-128-16,6-1 0 0,0 0 0 0,0 0 0 15,0 0 0-15,0 0 0 0,0 0-288 0,10 0-32 16,2-1-16-16,1 1 0 0,0 2 48 0,1-1 16 15,3-1 0-15,2 0 0 0,2-1-64 0,1 2-16 16,0 3 0-16,-3-1 0 16,3-1-304-16,-1 2-64 0,-4-1-16 0</inkml:trace>
  <inkml:trace contextRef="#ctx0" brushRef="#br1" timeOffset="205731.405">11235 2417 16287 0,'23'-2'720'0,"-3"0"160"0,1 1-704 0,7 1-176 15,5-1 0-15,4 0 0 0,0 0 0 0,3-1 0 16,0-4 0-16,6 1 0 0,4-2-288 0,6 2 64 16,3-5 16-16,1 5 0 0,3 2 16 0,0-2 0 15,-1-4 0-15,2 0 0 0,4 5-16 0,3 0 0 16,5 0 0-16,-2-2 0 0,-1-3 208 0,5 3-144 15,3 3 144-15,5-1-128 0,2 0 128 0,0 1 0 16,1-1 0-16,5 0 0 0,2-3 0 0,1 1 0 16,-3 0 0-16,1 2 0 0,5 0 0 0,3 0 192 0,-2 1-32 15,5 1-16-15,1 0 32 0,1-1 0 0,-1 1 0 0,2 0 0 16,2 0-176-16,-1 0 0 0,0-1 0 16,0-1 128-16,4 0-128 0,0 2 0 0,-1 1 0 0,0-1 0 15,4-2 0-15,-3 0 0 0,1 2 0 0,0 1 0 16,3 0 0-16,-3 2 0 0,-1 2 0 0,2-4 0 15,6-3 0-15,-4 1 0 0,-3 2 0 0,2 1 0 16,1-6 0-16,1 3 0 0,-5 1 0 0,6 0 0 16,2 2 0-16,-3 2 0 0,-4-5 0 0,6 3 0 15,1 1 0-15,-1-1 0 0,-3 0 0 0,3-1 0 16,2-1 0-16,-6-2 0 0,-6-3 128 0,2 4-128 16,5 2 336-16,-3 1-16 0,-6-4 0 0,6 0 0 15,2 0 0-15,-2 0-16 0,-6 2 0 0,5 1 0 0,2 0-176 16,0 1-128-16,-7 2 192 0,1-3-192 0,5-3 0 15,-3 0 0-15,-1 2 0 0,-2 0 0 0,2 0 0 16,-4 2 0-16,-5-2 0 0,0-2 0 0,2 2 240 0,-5-1-64 16,-1-2-16-16,-2 3 0 0,-2 0 176 0,-1 0 48 15,0 0 0-15,-4-1 0 0,-3 1 64 0,2 0 0 16,-1 1 16-16,-1 0 0 0,0 1-16 0,-5-1-16 16,-8-2 0-16,3 3 0 0,2 0-240 0,-2 4-32 15,-3 1-16-15,-5-1 0 0,-5-4-16 0,0 1 0 16,-3 1 0-16,-2 1-7152 15,-2 2-1424-15</inkml:trace>
  <inkml:trace contextRef="#ctx0" brushRef="#br1" timeOffset="208251.098">13259 2291 8287 0,'-5'15'368'0,"2"-7"80"0,3-8-448 0,-4 9 0 0,0-1 0 0,-1 2 0 16,1 1 832-16,0-1 96 0,1-4 16 0,-3 3 0 0,1 2-80 0,2-1-16 15,-3 0 0-15,2 2 0 0,-2 1 32 0,0-1 0 16,-2-1 0-16,0 1 0 0,-1-3-96 0,2 1-16 16,-1 2 0-16,-1-4 0 0,3 0-80 0,0-6-32 15,-2 0 0-15,8-2 0 0,-7 3 0 0,7-3 0 16,-8 1 0-16,8-1 0 0,-8-4-80 0,3-3 0 15,0-1-16-15,-1-3 0 0,-2-1-240 0,0-5-32 16,2-3-16-16,-2-1 0 0,-2-2-48 0,4-3-16 16,3-2 0-16,1 1 0 0,-1-1-48 0,2 0-16 15,0-3 0-15,1-2 0 0,1-3-144 0,0-1 160 16,1 1-160-16,1 0 160 0,6-1-160 0,-2 3 0 0,2 1 0 16,-2 3 0-16,1 1 0 0,-2 4 0 0,2 4 0 0,0 1 0 15,1 1 0-15,1 3 128 0,1 1-128 0,-1 2 0 16,-2 0 0-16,2 1 0 0,0 2 0 15,-1 1 0-15,0 2 0 0,-1 1 0 0,-1 2 0 16,-7 4 0-16,9-1 0 0,-9 1 0 0,11 2 0 0,0 1 0 16,-3 3 0-16,1 2 0 0,-1 2 0 0,2 3 0 15,0 3 0-15,-3 4 0 0,-2 4 0 0,1 4 0 16,-2 4 176-16,-1 2-48 0,0 3-128 0,-3 0 192 16,-3 2-64-16,1-5 0 0,-2-3-128 0,1-5 192 15,-5-4-64-15,1-2 0 0,0 2-128 0,-1-6 192 16,-2-6 112-16,3-1 16 0,-1-2 0 0,8-7 0 15,0 0-64-15,0 0-16 0,0 0 0 0,-2-13 0 16,6-4-240-16,5-6 0 0,5-7 0 0,0-4 0 16,2-6-1744-16,0-1-352 15,-1-5-64-15</inkml:trace>
  <inkml:trace contextRef="#ctx0" brushRef="#br1" timeOffset="208869.388">13014 3095 17503 0,'0'0'1552'0,"0"0"-1232"0,0 0-320 0,0 0 0 15,0 0 128-15,0 0-128 0,0 0 144 0,0 0-144 16,0 0 128-16,0 0-128 0,9 4 0 0,0-2 0 16,-9-2 624-16,11 0 16 0,0-1 16 0,0-1 0 15,-1-3-48-15,-1-2-16 0,-1-2 0 0,-1-2 0 0,3-2 176 16,1-4 16-16,2-1 16 0,-2-1 0 0,0-3-208 0,3-3-32 16,1-1-16-16,0 2 0 0,0 0-160 0,-1-1-48 15,1 2 0-15,0 0 0 0,-3 3-128 0,1 6-16 16,-1 4-16-16,-1 1 0 0,-2 0-16 0,0 1 0 15,0 5 0-15,-9 3 0 0,0 0 16 0,11 7 0 16,-3 4 0-16,0 1 0 0,0-1-16 0,-2 6 0 16,3 7 0-16,-4 2 0 0,-1 1-160 0,1 1 128 15,-1 0-128-15,0-2 128 0,3 0-128 0,-3-2 0 16,2-2 0-16,0-2 0 0,0-3 0 0,-2 1 0 16,-1-3 0-16,2 0 0 0,0-2 0 0,1 0 0 15,2-2 0-15,-3-2-176 16,-5-9-1936-16,7 5-384 0,1-3-64 0</inkml:trace>
  <inkml:trace contextRef="#ctx0" brushRef="#br1" timeOffset="209452.117">13341 2869 31327 0,'0'0'1392'0,"-5"0"272"0,5 0-1328 0,0 0-336 0,0 0 0 0,0 0 0 16,0 0-704-16,3 12-192 0,3-1-64 16,1 0 0-16,-1 1 672 0,3 1 128 0,-4 3 32 0,2-1 0 0,-1-1 128 0,2 2 256 15,3 0-64-15,0 2-16 0,-1-2 128 0,2 3 16 16,3-2 16-16,0 0 0 0,-2 2 32 0,1 1 0 15,3 1 0-15,-1-1 0 0,1 0-48 0,0 0-16 16,4-1 0-16,0 1 0 0,4 0-144 0,-3 0-32 16,4-2 0-16,-1-3 0 0,3-2-128 0,0-2 160 15,1 0-160-15,2-2 160 0,-1-3-160 0,2-3 128 16,3-4-128-16,0 1 128 0,-1 1-128 0,2-1 0 16,1-1 0-16,1-1 0 0,-5 0 0 0,-1-2 128 15,-3 2-128-15,0 2 0 0,-5 0 0 0,0 1 0 16,-1 0 0-16,1 1 0 0,-4 2 0 0,0-1 0 0,0 1 0 15,-3 0 0-15,0 1 0 0,0 2 0 0,-3 2 0 16,1-1 0-16,1 2 0 0,-1 1 0 0,-1 3 128 16,-3 0-128-16,2 0 128 0,-2-1-128 0,1 1 192 0,-4-1-64 15,1 0 32-15,0 0 0 0,0-1 0 0,-3 1 0 16,-1 0 32-16,0 1 0 0,0 1 0 0,0 2 0 16,-4 0-16-16,2 2 0 0,-2-1 0 0,1 1 0 15,0-1 16-15,0 0 16 0,2 1 0 0,-3-1 0 16,1-1-48-16,0-2-16 0,0 0 0 0,2-3 0 15,1-3-144-15,-2 0 0 0,-3-9 0 0,6 9 0 16,0-1 0-16,-6-8 0 0,8 6 128 0,-8-6-128 16,9 6 0-16,-9-6-224 0,10-1 48 0,-10 1 16 15,10 0-352-15,-10 0-64 16,10-7 0-16,-3 3-16 0,-7 4-2480 0,10-5-512 0</inkml:trace>
  <inkml:trace contextRef="#ctx0" brushRef="#br1" timeOffset="209967.203">15227 3851 911 0,'0'0'0'16,"0"0"0"-16,0 0 0 0,0 0 0 0,0 0 0 0,0 0 0 16,0 0 3968-16,-5-3 704 0,5 3 128 0,0 0 48 0,0 0-3184 0,0 0-640 15,0 0-128-15,0 0-32 0,0 0 48 0,0 0 16 16,-8 0 0-16,8 0 0 0,0 0-224 0,-5 13-32 15,-3-2-16-15,3 2 0 0,1 3 48 0,-2 0 16 16,3 2 0-16,-3 3 0 0,1 3-192 0,-1 2-32 16,2 0-16-16,-2 1 0 0,1 3-112 0,0 1-32 15,-1 0 0-15,0 0 0 0,2-2-80 0,-2-3-32 16,2-3 0-16,0-2 0 0,-2-1-96 0,2-2-128 16,0-2 176-16,2-4-176 0,1-1 128 0,-3-1-128 15,2-1 0-15,-1-1 0 0,3-8-240 0,0 0-96 16,0 0-32-16,0 0 0 15,0 0-1808-15,0 0-352 0,0 0-80 0,3-9-9248 0</inkml:trace>
  <inkml:trace contextRef="#ctx0" brushRef="#br1" timeOffset="210313.244">14832 3878 24879 0,'-8'-2'2208'0,"8"2"-1760"0,0 0-448 0,0 0 0 16,0 0 640-16,0 0 32 0,0 0 16 0,0 0 0 0,9-5-496 16,4-2-192-16,5-1 128 0,3-1-128 15,3-2 448-15,3-1 16 0,4-2 0 0,3 1 0 0,4 0-128 0,-2-1-16 16,1-3-16-16,3 0 0 0,1-3 64 0,-2 2 16 15,2 3 0-15,2 2 0 0,-2 3-224 0,-3-1-32 16,-3 3-128-16,-2 4 192 0,-2 3-192 0,-3 1 0 16,-3 0 0-16,-4 4 0 15,-5 0-1184-15,-1 4-336 0,-2 2-64 0</inkml:trace>
  <inkml:trace contextRef="#ctx0" brushRef="#br1" timeOffset="210725.388">15457 4035 27183 0,'0'0'1200'0,"0"0"256"0,0 0-1168 0,0 0-288 16,0 0 0-16,0 0 0 0,0 0 0 0,0 0 0 16,8-6-208-16,3 3 80 0,3 1 304 0,2 1 64 15,3 0 16-15,3 0 0 0,-2-2-96 0,2 1-16 16,1 0 0-16,0 1 0 0,-1-1-144 0,-1 1 0 15,-1-1 0-15,-1 2 0 16,-2 0-2128-16,-5 0-304 0,-1 0-64 0</inkml:trace>
  <inkml:trace contextRef="#ctx0" brushRef="#br1" timeOffset="210950.799">15443 4246 33695 0,'0'0'1488'0,"0"0"304"0,0 0-1424 0,14 3-368 0,1-2 0 0,0-1 0 32,1-1-256-32,1 1-128 0,3 4-32 0,3-3 0 0,-1-6 416 0,4 1-128 0,-3-2 128 0,2 2 0 15,3 0 0-15,-5-1 0 0,1-2 0 0,-2 0 0 16,2 1-624 0,-4 1-32-16,-3-5-16 0,-1 1 0 0,-3 2-2016 0,1 2-384 15,1 0-96-15,-1-2-16 0</inkml:trace>
  <inkml:trace contextRef="#ctx0" brushRef="#br1" timeOffset="211340.659">16308 3627 35759 0,'-13'-5'1584'0,"13"5"336"0,-8 1-1536 0,0 5-384 16,0 2 0-16,-2 6 0 0,-3 7-240 0,-1 5-112 16,1 6-32-16,-1 4 0 0,-2 2 384 0,3 1 0 0,1 2 0 0,0 2 0 15,1 1 0-15,3-1 0 0,0 3 160 16,3 0-160-16,4 4 160 0,2-5-160 16,6-9 128-16,4-4-128 0,2-9 0 0,6-1 0 0,4-6 0 15,4-5 0-15,4-4 160 0,5-3-160 0,3-8 192 0,4-3-192 16,2-8 304-16,1-3-48 0,-2-8-16 0,-1-3 0 15,0-5-80-15,0-2-16 0,0 2 0 0,-4-2 0 16,0-1 80-16,-6 0 16 0,-6 2 0 0,-7 1 0 16,-5 0 80-16,-2 2 32 0,-8 0 0 0,-4 1 0 15,-5 3-64-15,-5 1-16 0,-4 3 0 0,-4 5 0 16,-5 7-144-16,-2 2-128 0,-1 2 144 0,-6 1-144 16,-1 3 0-16,-2 5-336 0,2 3 48 0,0 2 16 15,-1 0-640-15,1 1-128 0,1-3-32 0,4 4 0 16,2 1-2400-16,3-1-496 0</inkml:trace>
  <inkml:trace contextRef="#ctx0" brushRef="#br1" timeOffset="214335.262">20902 2801 11055 0,'-12'-5'480'0,"12"5"112"0,0 0-464 0,-5-7-128 16,-4 1 0-16,4 3 0 0,5 3 896 0,0 0 144 16,-9-4 48-16,3 8 0 0,-3 1-880 0,3 1-208 15,3 0 0-15,3-6 0 0,-9 0 0 0,9 0 128 16,0 0-128-16,-4 5 0 0,4-5 304 0,0 0-48 15,0 0 0-15,-7 7 0 0,2 0 0 0,5-7 0 16,0 0 0-16,0 0 0 0,0 0-256 0,0 0 0 16,0 0 128-16,0 0-128 0,0 0 224 0,0 0-16 15,0 0 0-15,0 0 0 0,0 0-208 0,0 0 128 16,0 0-128-16,0 0 0 0,0 0 320 0,0 0-48 16,0 0 0-16,0 0 0 0,0 0 32 0,0 0 0 0,0 0 0 0,0 0 0 15,0 0-80-15,0 0-16 0,0 0 0 0,0 0 0 16,0 0-32-16,0 0-16 0,0 0 0 0,0 0 0 15,0 0-32-15,0 0-128 0,0 0 192 0,0 0-64 16,0 0 32-16,0 0 0 0,0 0 0 0,0 0 0 16,0 0-160-16,0 0 160 0,0 0-160 0,0 0 160 15,6-9 32-15,-6 9 0 0,5-5 0 0,-5 5 0 16,0 0-64-16,0 0 0 0,0 0 0 0,0 0 0 16,0 0-128-16,0 0 160 0,0 0-160 0,0 0 160 15,0 0-160-15,0 0 128 0,0 0-128 0,0 0 128 16,0 0-128-16,0 0 160 0,5-6-160 0,-5 6 160 15,0 0-16-15,0 0 0 0,0 0 0 0,0 0 0 16,0 0-144-16,0 0 128 0,0 0-128 0,0 0 128 16,0 0-128-16,-9 2 128 0,1 2-128 0,8-4 128 15,0 0-128-15,-8 0 0 0,-1 0 0 0,1 3 128 0,2 5-128 0,-2-3 0 16,0-3 144-16,0 1-144 0,-1-3 128 0,-1 4-128 16,3 0 160-16,-3 2-160 0,0-2 224 0,1 3-48 15,-2 2-16-15,0-3 0 0,1-2 112 0,-1 0 32 16,-1 2 0-16,-1 3 0 0,1 0-96 0,-1 2-16 15,1-3 0-15,-2 1 0 0,-2 1-64 0,2-3-128 16,2-1 176-16,1 2-176 0,-3 1 0 0,2 1 0 16,2 1 0-16,1 0 0 0,-2-3 0 0,1 1 0 15,-1-1 0-15,1 1 0 0,1 4 0 0,0-2 0 16,1 0 0-16,-2 1 0 0,-3-2 0 0,2-1 0 0,3 0 0 16,-3 1 0-16,-1 0 0 0,1 0 0 0,2-2 0 15,1-1 0-15,1-1 144 0,7-6-144 0,-5 6 0 0,-1 1 144 16,-1 1-16-16,1-2-128 0,6-6 192 0,-2 8-64 15,2-8-128-15,0 0 0 0,-5 6 144 0,5-6-144 16,-4 8 128-16,-1 1-128 0,1-2 128 0,4-7-128 16,0 0 0-16,0 0 0 0,-5 7 0 0,0 0 0 15,0 2 0-15,2 0 0 0,1 1 128 0,0-3-128 16,2-7 128-16,0 0-128 0,0 0 160 0,-4 8-160 16,4-8 160-16,-3 8-160 0,3-8 160 0,0 0-160 15,0 0 128-15,0 0-128 0,0 0 0 0,0 0 0 16,-4 11 0-16,1-1 128 0,1-2-128 0,2-8 0 15,0 0 0-15,-4 8 128 0,0 0-128 0,2-1 0 16,2-7 144-16,-2 10-144 0,0 0 128 0,-1-1-128 0,0 0 160 16,3-9-160-16,0 0 192 0,-3 11-192 0,0 0 128 15,-1-2-128-15,1-1 0 0,3-8 0 0,-3 7 128 16,3-7-128-16,-3 8 0 0,-1-1 0 0,2 2 144 0,2-9-144 16,-3 7 0-16,3-7 144 0,-5 9-144 0,2-2 0 15,3-7 144-15,0 0-144 0,-4 7 0 0,4-7 0 16,-1 7 0-16,1-7 128 0,0 0-128 0,0 0 0 15,0 6 0-15,0-6 0 0,0 0 0 0,0 0 128 16,0 0-128-16,0 0 128 0,1 9-128 0,-1-9 0 16,0 0 0-16,0 9 0 0,0-9 0 0,2 10 0 15,-1-2 0-15,-1-8 0 0,0 0 0 0,0 0 0 16,1 7 0-16,-1 2 0 0,0-1 0 0,0-8 0 16,0 0 0-16,1 6 0 0,-1-6 0 0,0 0 0 0,0 0 0 15,1 8 0-15,-1-8 0 0,1 8 0 0,0-2 0 16,-1-6 0-16,0 0 160 0,0 0-32 0,6 8-128 0,-3-2 192 15,-3-6-64-15,5 9 0 0,-5-9-128 16,2 10 192-16,1-2-192 0,-3-8 144 16,5 9-144-16,-5-9 128 0,3 11-128 0,1 0 0 0,2 1 0 0,-3-3 0 15,0-2 0-15,3 1 0 0,-1-1 0 0,2 0 0 16,0 2 0-16,-7-9 0 0,7 4 0 0,3 2 0 16,-2 1 0-16,2 0 128 0,2 2-128 0,-2-1 0 15,0-3 0-15,2 1 0 0,-1-1 128 0,1 1-128 16,-1-1 0-16,2 2 0 0,1-1 0 0,1 1 0 15,-2-1 0-15,1-1 0 0,-1-1 0 0,4 3 0 16,3 2 0-16,-1-1 0 0,3-3 0 0,0 2 0 16,-1-5 0-16,2 2 0 0,-2 0 0 0,1 1 0 15,-1-2 0-15,1 3 0 0,1 0 0 0,0-2 0 0,3-1 0 16,-1-1 0-16,1 0 0 0,2 1 0 0,2-1 0 16,-1 0 0-16,2-1 0 0,-1 1 0 0,-2-2-128 0,1 1 128 15,0-1 0-15,-1 0 0 0,0 0 0 0,0 0 0 16,-2 0-144-16,2-1 144 0,2-2 0 0,0-1 0 15,-1-1 0-15,2 2 0 0,0 0 0 0,0 0 0 16,-2-2 0-16,2 1 0 0,0 0 0 0,0-1-128 16,0-3 128-16,-3 0 0 0,-1 1 0 0,1-2 0 15,0 1 0-15,0-1 0 0,2-3 0 0,-2 1 0 16,-1-1 0-16,1 3 0 0,-1 4 0 0,3-1 0 16,-4 0 0-16,1-1 0 0,-3-1 0 0,-2 0 0 15,2-2 0-15,-2 1 0 0,2-2 0 0,-3 2 0 16,0 1 128-16,0-1-128 0,-2-2 0 0,0 0 128 0,0 1-128 15,1 2 0-15,-5-1 192 0,2 3-48 0,-2 0-16 16,1 1 0-16,-3-2 112 0,0 1 16 0,2 2 0 16,-3 2 0-16,-3-1-96 0,-9 3-16 0,10-2 0 0,-10 2 0 15,9 2-144-15,1-2 0 0,-10 0 0 0,10 3 0 16,1-1 0-16,-1 0 0 0,-10-2 0 0,8 2 0 16,-8-2 0-16,10 4-224 0,-3 0 80 0,-7-4 16 15,9 0-96-15,-9 0-16 0,0 0 0 0,0 0 0 16,10 0-256-1,-10 0-48-15,0 0-16 0,0 0-9232 0,0 0-1840 0</inkml:trace>
  <inkml:trace contextRef="#ctx0" brushRef="#br1" timeOffset="214743.981">22742 3358 5519 0,'0'0'240'0,"0"0"64"0,0 0-304 0,0 0 0 0,0 0 0 15,-7 6 0-15,1 3 5120 0,0 2 960 0,2 3 192 16,0 0 32-16,-1 2-4944 0,-4 0-976 0,-1 5-208 0,1 2-48 16,-1 0 256-16,2 3 64 0,-3 1 0 0,1 5 0 15,-2 3-112-15,1 3-16 0,0-1 0 0,1 1 0 16,0-2-48-16,1-3-16 0,2-3 0 0,1-2 0 16,3-4-256-16,0-3 0 0,-1-2 0 0,0-4 0 31,2-2-288-31,1-3-112 0,1-1-32 0,0-9 0 0,0 0-1808 15,0 0-384-15,0 0-64 0</inkml:trace>
  <inkml:trace contextRef="#ctx0" brushRef="#br1" timeOffset="-214470.13">22390 3389 35935 0,'0'-14'1600'0,"0"14"320"0,6-9-1536 0,3 1-384 0,5 2 0 0,1 0 0 0,3 0 128 0,0-1-128 15,3 4 128-15,3-2-128 0,4 1 0 0,5 0 0 16,3-2 0-16,6 2 0 0,3-1 0 0,0 0 176 16,-1 0-48-16,-3 2 0 0,0 1-128 0,-2 0 0 15,-2-3 0-15,-3-1 0 0,-1-4 0 0,0 1 0 16,0 1-144-16,-6 1 144 15,-5-1-1920-15,-2 2-256 0,1 2-64 0,-6 0-11616 0</inkml:trace>
  <inkml:trace contextRef="#ctx0" brushRef="#br1" timeOffset="-214152.447">22951 3632 23039 0,'0'0'2048'0,"0"0"-1648"15,0 0-400-15,0 0 0 0,0 0 2320 0,0 0 384 16,-4 7 80-16,4-7 16 0,0 0-2288 0,0 0-512 16,8 5 0-16,3-1 0 0,2-3 256 0,3 2 128 15,3 0 0-15,4 2 16 0,-1-3-128 0,4-2-16 16,3-2-16-16,-3 0 0 0,1 4-240 0,-1-2 0 16,3-4 0-16,-4 0 0 15,-1-1-720-15,-2-2-48 0,0-1 0 0,-5 5 0 16,-2 0-2688-16,-4 0-528 0</inkml:trace>
  <inkml:trace contextRef="#ctx0" brushRef="#br1" timeOffset="-213988.218">22940 3864 33567 0,'0'0'1488'0,"0"0"304"0,0 0-1424 0,0 0-368 0,0 0 0 0,0 0 0 16,6 8 0-16,2-4-128 0,2-4 0 0,2 0 0 15,4 2 128-15,2-4 128 0,6-1-128 0,2-3 176 16,3-2-432-16,1-1-96 0,2 0-16 0,2 0 0 16,2-2-1488-1,-5-1-288-15,-5 0-64 0</inkml:trace>
  <inkml:trace contextRef="#ctx0" brushRef="#br1" timeOffset="-213560.158">23976 3313 30399 0,'-10'-2'2704'0,"-1"4"-2160"16,-2 6-544-16,-1 4 0 0,-2 3 592 0,-1 3 16 0,-3 2 0 0,1 1 0 16,0 3-608-16,-2 1 0 0,-4 2 0 15,2 1 0-15,4 2 0 0,-3 2 0 0,1 1 0 0,3 0 0 16,4-2 0-16,6-3 0 0,5 1 128 0,3-5-128 16,2-5 256-16,8-4-32 0,7-3 0 0,7-1 0 15,-2 0 320-15,4-5 64 0,5-7 16 0,1-5 0 16,0-4-48-16,4-4-16 0,3-4 0 0,0-5 0 15,1-4-368-15,-3-2-192 0,-3-1 192 0,-3 1-192 16,-6-4 128-16,-6-1-128 0,-6 0 0 0,-3-1 0 16,-6 0 0-16,-4-1-176 0,-5-1 32 0,-9-1 0 15,-6 4-624-15,-6 2-112 16,-2 2-16-16,-8 2-9712 0,-10 1-1936 0</inkml:trace>
  <inkml:trace contextRef="#ctx0" brushRef="#br1" timeOffset="-212750.374">21257 1525 28559 0,'0'0'2544'0,"0"0"-2032"0,-10-3-512 0,1 3 0 16,1 3-448-16,-1 1-192 0,0 2-48 0,0-1 0 15,1-2 496-15,-1 3 192 0,-1 2-176 0,0-1 176 0,1-1 0 0,0 4 0 16,-3 0 176-16,1-1-48 0,0 0 144 0,0 1 48 15,-4 1 0-15,0 2 0 0,1 3 96 0,-1 2 32 16,-3 4 0-16,-4 2 0 0,-2 1-16 0,1 3 0 16,0 5 0-16,-2 7 0 0,-1 6-144 0,1 5-32 15,1-2 0-15,0 2 0 0,4-2-96 0,2 2-32 16,4 3 0-16,4 1 0 0,1 2 16 0,3-5 0 16,5-6 0-16,2-5 0 0,5-3-16 0,3-7-128 15,-2-6 192-15,6-3-64 0,2-4 16 0,0-4 0 16,-3-3 0-16,4-2 0 0,1-1 16 0,0-5 0 15,-1-3 0-15,2-3 0 0,0-4 48 0,1-2 16 16,0-2 0-16,3-4 0 0,2-5-32 0,-1-1 0 16,-1-2 0-16,0-3 0 0,-2-6 0 0,1-4-16 0,0-5 0 0,-1-1 0 15,-4 7-48-15,2-1-128 0,-2-3 192 0,0-2-64 16,-4-2-128-16,-1-1 128 0,-2 0-128 0,-3-1 128 16,1 2-128-16,-6 3 128 0,-5 3-128 0,-1 2 128 15,1 1-128-15,-4 4 0 0,-1 5 144 0,-2 2-144 16,1 1 160-16,1 2-32 0,-7 4-128 0,3 1 192 15,1 1-16-15,-1 4-16 0,-3-1 0 0,3 1 0 16,2 6-32-16,-2 1 0 0,0 2 0 0,-2 2 0 16,1 1 0-16,-1 2-128 0,-3 2 192 0,-1 4-64 15,-2 4-128-15,2 2 0 0,0 0 0 0,0 3 0 16,-1-1 0-16,4 1 0 0,4-1 0 0,1 4 0 16,2-3-224-16,1 3 32 0,2 0 0 0,6-10-11200 15,6-2-2240-15</inkml:trace>
  <inkml:trace contextRef="#ctx0" brushRef="#br1" timeOffset="-211983.455">13712 1744 17503 0,'-10'-16'1552'0,"5"7"-1232"15,-1 1-320-15,-2-2 0 0,2-1 784 0,0 1 112 16,0 1 0-16,0 0 16 0,-3 3-544 0,3-1-112 16,-2 3-32-16,0-2 0 0,-4 3 432 0,1 1 96 15,-1-1 16-15,-1 7 0 0,0-3-144 0,-3 2-32 16,1 5 0-16,0 1 0 0,-1 0-128 0,-4 2-16 0,-2 3-16 0,3 2 0 16,-4 2 16-16,1 3 0 0,-5 1 0 0,3 3 0 15,-2 0 32-15,-3 6 16 0,-2 6 0 0,-1 5 0 16,0 4-80-16,4 3-16 0,2 1 0 0,2 3 0 15,-2 0-128-15,4 3-16 0,2 4-16 0,2-4 0 16,2-4-64-16,6-6-16 0,7-9 0 0,4-5 0 16,3-5 16-16,0-6 0 0,2-8 0 0,4-2 0 15,4-2 0-15,2-4 0 0,-1-5 0 0,7-8 0 16,7-6 0-16,3-7 0 0,2-1 0 0,2-9 0 16,1-5-32-16,2-5 0 0,-4-5 0 0,-1-2 0 15,0 3-144-15,-2 2 128 0,-4 2-128 0,-7 1 128 16,-8-3-128-16,-2 2 160 0,-1 1-160 0,-8 1 160 0,-3 5-16 15,-4 7 0-15,-3 2 0 0,-4 6 0 0,-4 3-16 0,-1 5-128 16,-3 2 192-16,-4 7-64 16,0 1-1264-16,-1 4-256 0,1 5-48 15,1 3-8992-15,2 3-1808 0</inkml:trace>
  <inkml:trace contextRef="#ctx0" brushRef="#br1" timeOffset="-211143.489">13592 5651 23951 0,'-14'2'1056'0,"8"2"224"0,6-4-1024 0,-3 10-256 16,2-1 0-16,1-9 0 0,0 0 0 0,0 0-224 16,1 8 32-16,6-2 16 0,3 0 176 0,3-2 0 15,1 3 128-15,3-3-128 0,0-3 320 0,5 0 0 0,1-1 0 0,1 0 0 16,1-1-16-16,4-1-16 0,2-2 0 0,1-2 0 15,2-5 96-15,2 0 0 0,1 1 16 0,2-1 0 16,3-1-80-16,1-1-32 0,-1 0 0 0,1-4 0 16,2 0-80-16,-1-4-16 0,-1-2 0 0,5 1 0 15,4 0 64-15,-2 2 0 0,1-1 0 0,0-1 0 16,-1-2 16-16,-1 1 16 0,-4 1 0 0,0 0 0 16,1 0-64-16,-1 1-16 0,1-3 0 0,-1-1 0 15,-2 2 16-15,0-1 0 0,-2 0 0 0,-1 0 0 16,-4 0 16-16,-1-5 0 0,0-4 0 0,-2 2 0 15,0 0-48-15,1 2 0 0,0-1 0 0,3 0 0 0,-1-2 64 16,1 3 16-16,0 0 0 0,-2 5 0 0,-2 0 16 0,-2 2 0 16,-4 2 0-16,1 1 0 0,-2 3-112 0,-2-1-32 15,-2 1 0-15,-2 1 0 0,-4 4-144 0,0 3 0 16,-2 1 0-16,-4 1 0 0,-1 2 0 0,1 0 0 16,-1-2 0-16,-2 2 0 15,-7 4-560-15,0 0-32 0,5-6-16 0,-5 6 0 16,0 0-1824-16,0-7-384 0,0 7-64 0</inkml:trace>
  <inkml:trace contextRef="#ctx0" brushRef="#br1" timeOffset="-210776.255">15429 4748 20271 0,'-5'2'1792'15,"-3"-1"-1424"-15,1-2-368 0,7 1 0 0,-4-5 688 0,4 5 64 0,-3-7 16 0,5 1 0 16,4 0-768-16,3-2 0 0,1-2 0 0,6-1 0 16,2-2 432-16,4 0 80 0,0-1 32 0,2 1 0 15,-2 0-256-15,4-1-48 0,-2-3-16 0,2 2 0 16,2 1 144-16,2-2 16 0,0 1 16 0,2 3 0 16,0 2-48-16,1 0-16 0,1 0 0 0,-1 1 0 15,-1 0-16-15,-2 3 0 0,-3 1 0 0,0 5 0 16,-6 3-176-16,-2-1-144 0,-1 1 192 0,-3 5-192 15,-2 3 192-15,-4 4-64 0,-1 4 0 0,-2 3-128 16,-2 4 192-16,-2 2-192 0,-4 0 192 0,0 0-192 0,0-1 0 16,-5 0 0-16,-1-3 0 0,1 0 0 0,-1-2 0 15,0 0 0-15,-1-2-160 0,-2-1 160 16,0 0-576-16,2 0 0 0,-5 0 0 0,0-3 0 16,-4-1-1840-16,3-1-352 0,-1 1-80 0</inkml:trace>
  <inkml:trace contextRef="#ctx0" brushRef="#br1" timeOffset="-209858.838">13964 5471 5519 0,'-8'-3'496'0,"8"3"-496"16,-7-2 0-16,7 2 0 0,0 0 4592 0,0 0 816 15,0 0 160-15,0 0 48 0,8-3-4768 0,4-2-848 16,1 0-368-16,5-1 32 0,3-1 336 0,6 0 256 16,3 3-32-16,2-3-16 0,-1-3 96 0,3 1 16 15,0 0 0-15,5 3 0 0,-2 1 64 0,6 1 32 16,4-1 0-16,4-1 0 0,3-4 0 0,-1 1 0 16,2 1 0-16,-1-1 0 0,2 0-80 0,5 1-16 15,1-1 0-15,4-2 0 0,6-2-128 0,-1-2-48 16,-1-1 0-16,2 0 0 0,4-3-144 0,3 2 128 0,3 0-128 15,-2-2 128-15,-2-4-128 0,0 0 0 0,0 1 0 0,1-1 128 16,1-2-128-16,-3 3 160 0,-1 3-160 0,-2 2 160 16,0 0-160-16,-2 2 0 0,3-3-160 0,-3 2 160 15,-5-1 0-15,-1 1 0 0,0-1 0 16,0 1 0-16,2-3 0 0,-2 2 0 0,-3 1 0 0,-2-2 0 16,0-2 0-16,-1 0 0 0,2-1 0 0,4 1 0 15,-1 0 0-15,-3 1 0 0,-3 2 0 0,-3-2 0 16,-3 0 0-16,0 4 0 0,2 4 0 0,0-1 0 15,0-2 0-15,-1-1 0 0,-3 0 128 0,-4 2-128 16,-2 2 0-16,0-1 0 0,-1 1 0 0,3-3 0 0,0 0 0 16,4-2 0-16,-4-3 0 0,0 3 0 0,-2 2 0 15,-1 1 0-15,-3 0 0 0,1 0 0 0,1-3 128 16,0 2-128-16,-2 0 144 0,1 1-144 0,1 2 240 0,-3 0-48 16,-1-1-16-16,1 2 0 0,-2-1 32 0,-2 0 16 15,-5-2 0-15,4 1 0 0,0 1 64 0,-2 1 16 16,1 0 0-16,1 2 0 0,-2 0 32 0,2-1 16 15,-1-1 0-15,0 0 0 0,1 1-80 0,1 1-16 16,-4-2 0-16,3 1 0 0,1 0-96 0,2 1-32 16,2 0 0-16,0 0 0 0,-3 0-128 0,3 1 0 15,0-1 0-15,-3 0 128 0,0 0-128 0,-5 1 0 16,-4-1 0-16,-3 1 0 0,-3 1 0 0,-2 1 0 16,0 2 0-16,-5 1 0 0,-2-1 0 0,-2 0 0 15,0 3 0-15,0-1 0 0,-2 2 0 0,0 2-224 0,-2-1 48 0,-1-1 16 31,-6-1-1312-31,0 0-256 0,8-2-48 0,-8 2-12752 0</inkml:trace>
  <inkml:trace contextRef="#ctx0" brushRef="#br1" timeOffset="-209549.168">19288 3876 29199 0,'0'0'1280'0,"0"0"288"0,0 0-1248 0,0 0-320 16,0 0 0-16,0 0 0 16,0 0-432-16,13 3-144 0,0-3-16 0,2 0-16 0,1-1 608 0,4 1 128 15,3-2 32-15,3 2 0 0,-1 0 64 0,0 2 16 16,0 0 0-16,2 2 0 0,0 4 80 0,0 1 0 15,-5-1 16-15,-2 6 0 0,-1 1 96 0,-3 0 16 16,-4 4 0-16,0 0 0 0,-2 1 144 0,-3 1 48 16,-1 1 0-16,-3-2 0 0,2-1-288 0,-2 0-48 15,-2 3-16-15,-1-1 0 0,0-6-288 0,-1 1 160 16,-1-3-160-16,-3 0 128 16,-2 1-2016-16,-4-1-416 0,-10 4-64 0,-2-13-32 0</inkml:trace>
  <inkml:trace contextRef="#ctx0" brushRef="#br1" timeOffset="-207098.536">3428 10428 28559 0,'-9'-2'2544'0,"-2"0"-2032"0,4 0-512 0,0 3 0 16,7-1 992-16,-6 6 96 0,6-6 32 0,-5 16 0 16,1 3-896-16,1 5-224 0,2 0 0 0,1 4 0 15,0 1 0-15,2 2 0 0,2 1 128 0,-1 4-128 16,1-2 176-16,0 6-16 0,-2 1 0 0,-1 5 0 15,0 0-32-15,-1-3-128 0,-1-3 192 0,0-2-64 16,1-2-128-16,-2-3 160 0,-2-3-160 0,0-2 160 16,0-3-160-16,0-3 128 0,2-5-128 0,1 0 128 15,1-4-128-15,-1-3 0 0,1-10 0 0,0 0 128 16,0 9-2176-16,0-9-432 16,0 0-80-16</inkml:trace>
  <inkml:trace contextRef="#ctx0" brushRef="#br1" timeOffset="-204883.365">3241 10584 31439 0,'0'0'1392'0,"0"0"288"0,0 0-1344 0,0 0-336 15,4 11 0-15,3-3 0 0,4-1 0 0,-1-1-160 16,3 3 16-16,4-3 0 0,1-4 144 0,4-1 0 16,4-2 0-16,2-3 0 0,4-1 0 0,4-3 0 15,2-2 0-15,3 2 128 0,-1-1-128 0,3 1 176 0,3-1-176 0,2-1 192 16,-1-2 0-16,4-1 0 0,2 0 0 0,5 0 0 16,-1-2-48-16,2 5 0 0,2 1 0 0,-1 1 0 15,0 0-144-15,-1 0 0 0,-2 1 144 16,4 0-144-16,1 4 0 0,1 0 0 0,-1 3 0 0,0-2 128 15,2-2-128-15,0 1 0 0,0-1 0 0,4 1 0 16,4 2 0-16,-3 0 0 0,-2 0 0 0,2 1 0 16,6 0 0-16,0-1 128 0,1-1-128 0,0 2 128 15,-5 0 16-15,4 0 16 0,1-2 0 0,3 2 0 16,2 0-32-16,2 0-128 0,-4 0 192 0,-1-2-64 16,0-3-128-16,3-1 160 0,1 0-160 0,0 0 160 15,-3 1-160-15,4 0 128 0,3-4-128 0,-1 3 128 16,-3-1 0-16,-2 3-128 0,1-1 192 0,1 1-64 0,2-3-128 0,-1 4 0 15,-8 2 0-15,4 1 0 0,1 0 0 16,0 0 128-16,2-2-128 0,-4 2 0 0,1 0 0 16,-1 0 0-16,-2-1 0 0,3 1 0 0,4 0 0 0,-4-2-224 15,-3-3 80-15,-2 2 16 0,1-2 128 0,1 2-160 16,0-3 160-16,-6 0-160 0,0-1 160 0,-2 1 0 16,3 0 0-16,1 0-128 0,-1-1 128 0,0 1 0 15,-4-2 0-15,0 2 0 0,1 0 0 0,-2 0 0 16,4 2 0-16,-1-2 0 0,0 1 0 0,-1-2 0 15,-3 2 0-15,1 0 0 0,4 2 0 0,-1 1 0 16,2-1 0-16,-1 1 0 0,-3 1 0 0,-3 1 0 16,-1 0 0-16,0 1 0 0,1 4 0 0,0-2 0 15,-2-1 0-15,0 1-128 0,-4-1 128 0,4-1 0 16,2 2 0-16,1 0 0 0,-2-3 0 0,0 0 0 0,-1 0 0 16,-3 0 0-16,-2 3 0 0,3-2 0 0,0 0 0 15,2 0 0-15,1 0 0 0,-2 2 0 0,-1-2 0 0,-3 1 0 16,0-2 0-16,2 0 0 0,1 0 0 0,-2 1 0 15,4-2 0-15,-4-2 0 0,-3 0 0 0,-1 1 128 16,1 1-128-16,0 0 0 0,1-2 0 0,1 1 0 16,-3 1 0-16,1-1 0 0,-4 0 0 0,-2-2 0 15,-2 3 0-15,6 0 0 0,0 1 0 0,3 0 0 16,-1-3 0-16,-1 2 0 0,-1 1 0 0,-1 0 0 16,-2-1 0-16,2 1 0 0,3 0 0 0,-2-1 0 15,-2-2 0-15,3 3 0 0,2 2 0 0,-3-2 0 16,-3 0 0-16,-3 0 0 0,0-2 0 0,3 1 0 0,1 1 0 15,0 0 0-15,2 0 0 0,-3 0 0 0,-2 1 0 16,-2 1 0-16,-4-2 0 0,0 1 0 0,-2 0 0 0,2 2 0 16,-2 1 0-16,1 1 0 0,-1-4 0 0,1 1 0 15,-1 1 0-15,-2 0 0 0,-1-2 0 0,0 1 0 16,-3-1 0-16,0 1 0 0,-1-1 0 0,0-1 0 16,1 0 0-16,-2 0 128 0,1 0-128 0,-1 0 0 15,-2 3 0-15,0-2 128 0,0-1-128 0,0 1 0 16,-4 0 0-16,0 0 0 0,1 0 0 0,-1-1 0 15,1-1 0-15,-1 2 0 0,1 1 0 0,-3 0 0 16,0-2 0-16,-2 0 0 0,1 0 0 0,-1 3 0 16,2-2 0-16,-2 0 0 0,0-2 0 0,-2 1 0 15,-4 1 0-15,1-1 0 0,-1-1 0 0,1 0 0 16,-1-2 0-16,1 3 0 0,-1 0 0 0,1 0 0 16,-2 0 0-16,1 0 128 0,-1 0-128 0,0 0 0 0,2 3 0 0,-3-2 128 15,-1-5-128-15,0 4 0 0,-2 3 0 0,-4-1 0 16,2 0 0-16,-9-2 128 0,8 2-128 0,-8-2 128 15,0 0 112-15,7 5 16 0,-7-5 16 0,0 0 0 16,0 0-80-16,7 5 0 0,-1 1-16 0,-6-6 0 16,0 0-176-16,0 0 0 0,8 6 0 0,-1 2 128 15,-7-8-128-15,8 7 0 0,-1-2 0 0,-7-5 0 16,7 8 0-16,0-2 0 0,-1-1 0 0,-6-5 0 16,7 7 0-16,-3 3 0 0,1-1 0 0,-3 1 0 15,0 1 0-15,-1 3 160 0,-1 3-160 0,0 2 160 16,0 1-32-16,-1 0-128 0,0 2 192 0,-1 4-64 15,1 2-128-15,-4 1 192 0,3-1-192 0,-1 1 192 0,-3 0-192 16,2-1 0-16,-1 2 0 0,0 1 0 0,-2-2 0 0,2 2 0 16,0 0 0-16,1-1 0 0,-2-1 0 0,2 1 0 15,1-5 0-15,-3 1 0 0,3-3 0 0,0 0 0 16,2-1 0-16,-1-1 0 0,1-1 0 0,1-3 0 16,1-1 0-16,1-2 128 0,0 0-128 0,-1-2 0 15,-1-2 0-15,0-1 0 0,1 0 0 0,0-3 128 16,-1-6-128-16,0 0 0 0,0 0 0 0,0 0 0 15,0 0-192-15,0 0 192 0,0 0-192 0,0 0 192 16,-8-1-160-16,-3 0 160 0,0-1-160 0,0 2 160 16,0-3-160-16,-1 2 160 0,-3 2 0 0,-2 2-144 15,0-2 144-15,-4 2 0 0,0 0 0 0,-3 1 0 16,-4-1 0-16,-3 1 0 0,0-1 0 0,-8 0 0 16,-1 0 0-16,-1 0 0 0,0 1 0 0,1-1 144 0,-3 0-144 15,-2 0 0-15,-3-1 176 0,-3 2-176 0,-6-1 160 16,0 0-160-16,-2 0 272 0,0 2-32 0,-1-2-16 0,-2 4 0 15,-2 0 16-15,-3 2 0 0,0-1 0 0,-2-2 0 16,-3-2-240-16,1 1 128 0,-1 2-128 0,-2 0 0 16,-5 2 0-16,2-1 128 0,6 0-128 0,-3-3 0 15,-2-2 0-15,-1 0 0 0,-1-1 128 0,0 0-128 16,1 0 0-16,-1 0 0 0,-3-2 0 0,-2 2 0 16,-3-2 0-16,4 0 0 0,2 1 0 0,-5-1 0 15,-1-6 0-15,-1 3 0 0,5 1 0 0,-1 1 0 16,2-1 0-16,-3 1 0 0,-5 0 0 0,1 1 0 0,2 2 0 15,-1 0 0-15,3-4 0 0,-5 4 0 16,-4 1 0-16,3-2 0 0,2-3 0 0,-4 1 0 16,-4 1 0-16,1 1 0 0,2 0 0 0,-2 0 0 0,-2-2 0 0,5 3 0 15,-2 2 0-15,2 0 0 0,0-3 0 0,-1 1 0 16,-7 0 0-16,7 2 0 0,3-1 0 0,1-2 0 16,0 1 0-16,1 1 0 0,1 3 0 0,-1-2 0 15,4-4 0-15,-2 1 0 0,-3 1 0 0,4-1 0 16,4-1 0-16,1-1 0 0,2-2 0 0,-1 3 0 15,-2 3 0-15,0 0 0 0,2 0 0 0,-2 3 0 16,2-5 0-16,-3 3 0 0,1 3 0 0,4 0 0 16,0 0 0-16,1 0 0 0,-1 0 0 0,0 1 0 15,1-1 0-15,3-2 0 0,3 3 0 0,2-3 0 16,-1 0 128-16,0-2-128 0,3-1 0 0,0 2 0 16,1-2 128-16,-1 0-128 0,4-2 0 0,-2 0 144 0,-3 0-144 15,2-1 128-15,2 0-128 0,1-1 0 0,1-2 144 16,3 1-144-16,-2-1 0 0,3-1 144 0,0 0-144 0,-1-1 0 15,3 1 192-15,3-1-192 0,1 0 192 0,4-1-192 16,2 0 144-16,0 1-144 0,1-1 0 0,-2 1 144 16,-2-1-144-16,3 1 0 0,1 2 0 0,1 1 0 15,0-2 0-15,2 2 0 0,-1-1 0 0,1 0 0 16,-1 0 0-16,-2 0 0 0,-3-2 0 0,2 3 0 16,1 1 0-16,2-2 0 0,-2 0 0 0,-1 1 0 15,2 0 0-15,2 0 128 0,2-1-128 0,-1-3 0 16,1-3 0-16,-2 5 128 0,4 2-128 0,-5 1 0 15,-2-1 128-15,2 0-128 0,2 0 0 0,2 0 128 0,-1-2-128 16,0 1 0-16,-1 2 144 0,2 3-144 0,-2 4 0 16,0-3 0-16,1-2 0 0,-2 0 128 0,4 1-128 0,-4-1 128 15,3 0-128-15,-1-1 128 0,-1-1 16 0,1 2 16 16,-4 2 0-16,0 0 0 0,-1 1 64 0,1 2 16 16,1 0 0-16,2 0 0 0,-1 2-16 0,2 1 0 15,1-1 0-15,2-2 0 0,0-2 0 0,1 1 0 16,1-1 0-16,0 1 0 0,0 1 32 0,5 0 16 15,5 2 0-15,0-2 0 0,-1-1-16 0,0 1-16 16,6 0 0-16,2-2 0 0,4 0-48 0,3-1-16 16,2 1 0-16,8-3 0 0,0 0-176 0,0 0 128 15,0 0-128-15,0 0 128 0,8 0-128 0,4 0 0 16,2 0-160-16,5 1 160 0,4-5-320 0,4 2 48 16,5 0 0-16,4 0 0 15,2 1-2400-15,3-4-464 0</inkml:trace>
  <inkml:trace contextRef="#ctx0" brushRef="#br1" timeOffset="-203689.514">9173 14675 29487 0,'-6'-2'2624'0,"6"2"-2112"15,0 0-512-15,0 0 0 0,0 0 256 0,0 0-64 16,0 0-16-16,-1 12 0 0,0 1-176 0,1 4 0 16,2 0 0-16,0 4 0 0,0 1 0 0,1 8 0 15,0 4 0-15,1 4 0 0,0-1 192 0,2 6-32 16,-4 3-16-16,1 5 0 0,2 1-16 0,-1 10 0 15,-3 4 0-15,2 4 0 0,-2 5 32 0,-1 2 0 16,-1 1 0-16,-1 8 0 0,1 8 32 0,-1-1 16 16,-2-2 0-16,-1 4 0 0,1 3 208 0,0-3 32 15,0-4 16-15,-1 1 0 0,-2 3 224 0,2-2 32 16,0-1 16-16,3-5 0 0,-3-7-96 0,0 2-32 16,2 1 0-16,0-3 0 0,-2-5-224 0,2-4-64 15,1-1 0-15,-1-1 0 0,1 4-112 0,-1-3-16 16,-3-1-16-16,2-3 0 0,1-3-48 0,-3-2 0 0,1-1 0 15,0 1 0-15,1 1 16 0,1-3 0 0,-3-4 0 0,1-4 0 16,-1-6-144-16,3-3 0 0,1-7 0 0,-1-4 0 16,0-3-448-16,1-6 48 0,0-8 0 0,-2-6 0 31,4-8-2432-31,0 0-496 0,-4-9-80 0</inkml:trace>
  <inkml:trace contextRef="#ctx0" brushRef="#br1" timeOffset="-201500.681">9275 14534 12895 0,'0'0'1152'0,"3"-8"-928"15,-2-4-224-15,3 3 0 0,-1-1 1152 0,0 2 192 0,1 0 48 0,-4 8 0 16,5-7-704-16,0-1-144 0,4-1-32 0,-1 3 0 16,-1 0-256-16,1 2-64 0,2-2-16 0,0 2 0 15,1-1 112-15,2 2 32 0,1 2 0 0,3 1 0 16,0 1 208-16,2 1 48 0,0 1 16 0,4 1 0 16,4 0-32-16,4 2-16 0,0-2 0 0,1 2 0 15,2-1-80-15,1 0-16 0,3-5 0 0,1-1 0 16,6-2-16-16,5 0-16 0,4-2 0 0,5 0 0 15,3-3-48-15,0 1-16 0,-1-6 0 0,2 2 0 16,-1-2-160-16,9 1-16 0,3 1-16 0,-1-1 0 16,0 1-160-16,2 1 192 0,4 2-192 0,2-2 192 15,2-1-192-15,-2 2 192 0,-2 0-192 0,4 0 192 16,4 3-192-16,-1-1 0 0,-1 0 0 0,2 3-176 0,2 0 176 0,3-2 0 16,3 0 0-16,1-1 0 0,-1 1 0 0,4 0 0 15,0-2 0-15,0 2 0 0,0-1 0 0,1 0 0 16,3-1 0-16,2 1 0 0,-5 0 0 0,2 0 0 15,1 1 0-15,0 1 0 0,-1 0 0 0,-4 1 0 16,-1-2 128-16,2 1-128 0,1 3 0 0,-1-2 0 16,-3 1 0-16,1-1 0 0,1-1 0 0,0 4 0 15,-2-1 0-15,1 0 0 0,2 0 0 0,-2 0 0 16,2 2 0-16,0-1 128 0,-5-2-128 0,4 1 192 16,3 1-64-16,-4 0 0 0,-3 1-128 0,1-1 0 15,5-1 128-15,-4 2-128 0,0 4 0 0,-2-2 144 16,1-1-144-16,0-1 0 0,0 0 192 0,-5 2-192 0,-3 0 192 15,4 0-192-15,3-2 192 0,-3 0-64 0,0 0 0 16,-4 0-128-16,-1 0 160 0,5 0-160 0,0-2 128 0,-4 1-128 16,-1 0 128-16,-1-1-128 0,5-1 128 0,-1 2-128 15,-4-3 144-15,-1 2-144 0,-7-1 160 0,3 0-160 16,3 0 128-16,-1 1-128 0,-4-1 0 0,2 0 144 16,-2-2-144-16,3 1 0 0,-1-2 0 0,0 0 128 15,-4-1-128-15,-2-1 0 0,1 1 0 0,1 1 0 16,2-2 0-16,-2 3 0 0,0-2 0 0,-5 2 0 15,0 2 0-15,4-3 0 0,1-2 0 0,-3 2 0 16,-1 1 0-16,-3 1 0 0,-1 0 0 0,2-2 0 16,1 1 0-16,1 1 0 0,-4-1 0 0,-1 0 0 15,0 0 0-15,-3 2 0 0,1 1 0 0,1 0 0 16,2 1 0-16,0-1 0 0,-3-1 0 0,-2 0 0 16,-2 3 0-16,0-1 0 0,-3-1 0 0,3 2 0 0,0-3 0 15,-1 1 0-15,-3 1 0 0,-2-1 0 0,1 0 0 16,0 1 0-16,3 1 0 0,3 1 0 0,-1-1 128 0,-1 0-128 15,-1 1 0-15,1 0 128 0,-3 1-128 0,4 1 0 16,1 0 0-16,1 3 128 0,0-4-128 0,-3 1 0 16,-4 4 0-16,1-4 128 0,-2 1-128 0,3 0 0 15,2-2 0-15,-3 0 0 0,-1-2 0 0,-1 2 0 16,-6 2 0-16,-1-1 0 0,1 0 0 0,0 1 0 16,1-7 0-16,2 7 0 0,3 3 0 0,-1-2 0 15,-3-2 0-15,-4-1 0 0,-2-2 0 0,0 1 0 16,3 0 0-16,-1 1 128 0,0-1-128 0,2 1 0 15,1 1 0-15,-5-1 128 0,1 1-128 0,-2-2 0 0,0 0 0 16,0-1 0-16,1-1 128 0,0 0-128 0,1 1 128 16,0 0-128-16,1 0 0 0,-1 1 0 0,-7 2 0 0,0 0 0 15,-2-1 0-15,0 0 0 0,-4 0 0 0,0-1 0 16,0 1 160-16,2 1-160 0,-1 2 192 0,1-1-192 16,-3-3 192-16,0 1-192 0,-2 2 192 0,0 0-192 15,0-2 192-15,-4 2-64 0,2-1 0 0,-2 1-128 16,-2 1 288-16,2-2-48 0,1 0-16 0,1 1 0 15,-6-1-32-15,3-1-16 0,0-1 0 0,-1 3 0 16,-2-2-32-16,0 0 0 0,-5 0 0 0,-1 0 0 16,2-1-144-16,-3 1 128 0,-2-2-128 0,0 1 128 15,0 2-128-15,0-2 0 0,-1-1 144 0,3 0-144 16,0 0 0-16,0 0 0 0,1-1 0 0,0 0 128 0,1-1-128 16,-1 2 0-16,2 0 0 0,-1-3 0 0,1-1 0 15,0 2 0-15,-2 2 0 0,2-1 0 0,-3-3 0 0,1 2 0 16,-2 1 0-16,1 0 0 0,2-2 0 0,-1-1 0 15,0 1 0-15,0 2 0 0,2 1 0 0,-2-2 0 16,-1 0 0-16,1 1 0 0,2 2 0 0,-2 1 0 16,-4 1 0-16,4-3 128 0,0-1-128 0,1 1 0 15,-3 0 0-15,0 0 0 0,-1 0 0 0,0 0 0 16,-1 0 0-16,-4 0 0 0,1 0 0 0,0 1 144 16,-9-1-144-16,10 1 160 0,-10-1-160 0,11-1 128 15,-4 0-128-15,2 1 128 0,-9 0 0 0,9 2 0 16,0-1 0-16,2 2 0 0,-2-1-128 0,1 0 0 15,0-2 0-15,-2 0 128 0,-8 0-128 0,11 0 0 16,-1 1 0-16,0 0 0 0,0-1 0 0,-10 0 0 0,0 0 0 16,8 3 0-16,1 1 0 0,-9-4 0 0,0 0 0 0,0 0 0 15,0 0 0-15,2 10 0 0,-2-10 0 16,2 10 0-16,-2-10 0 0,-1 11 0 0,-2-2 0 0,3 2 0 16,2-1 0-16,-3 0 0 0,-4 1 0 0,1 1 0 15,1 0 0-15,-1 2 0 0,3-3 0 0,-3 2 0 16,-2 1 0-16,2-1 0 0,2 1 0 0,-2 1 0 15,1 3 0-15,0-3 0 0,1-1 0 0,-1 4 0 16,-1 3 0-16,1 0 0 0,-1 0 0 0,1 1 0 16,0 2 0-16,-3-2 0 0,2-1 0 0,1 0 0 15,-4-1 0-15,5 4 0 0,0-2 0 0,-1 0 0 16,0 1 0-16,0-1 0 0,3-1 0 0,-1 2 0 16,-3 0 0-16,2 3 0 0,0-2 0 0,1 3 0 0,1 0 0 15,0 4 0-15,-1 0 0 0,-1 0 0 0,-3-2 0 16,2 1 0-16,0 0 0 0,0-4 0 0,2 1 0 0,-3 0 0 15,-4-1 0-15,4 2 0 0,-1 1 0 0,1-1 0 16,-3 2 0-16,0 4 0 0,1 2 0 0,1 1 0 16,0-3 0-16,0 1 0 0,-1-2 0 0,2 1 0 15,1-4 0-15,0 0 0 0,1 3 0 0,-2 0 0 16,-1 0 0-16,2 4 0 0,0 5 0 0,-2-3 0 16,1 0 0-16,-1-2 0 0,-2-1-160 0,1-2 160 15,2-4 0-15,-1 0-144 0,0-2 144 0,1-1-208 16,-2-4 80-16,2 1 128 0,1 0-160 0,0-1 160 15,-2-1 0-15,0 3-144 0,2 1 144 0,1 0 0 16,-5-2 0-16,2-1-128 0,2-2 128 0,-3 1-128 0,2 0 128 16,-1 2-128-16,2 1 0 0,-1-1 0 0,0 0 0 0,2 3 0 15,1 0 0-15,0 3 0 0,1-1 0 0,0-1 0 16,1 3 128-16,-1 3 0 0,0 5-144 0,-1-1 144 16,0-2 0-16,0 0 0 0,-4-2-144 0,2 1 144 15,1-3 0-15,0 0 0 0,-2 0 0 0,-1 1 0 16,1 3 0-16,-1 0 0 0,-4 1 0 0,4 1 0 15,2-3 0-15,-4-1 0 0,-4-2 0 0,1-3 0 16,1-3 0-16,1 1 128 0,2-1-128 0,-1-1 0 16,1-2 128-16,-1-1-128 0,1-1 0 0,2-2 144 15,3 0-144-15,-2-3 0 0,-4 3 0 0,2-1 0 16,1 0 0-16,1 0 0 0,0-2 0 0,-1 3 0 16,0 0 0-16,1-1 0 0,-1 3 0 0,1-2 0 0,0-2 0 15,2 1 0-15,1-1 0 0,0 0 0 0,-1 1 0 16,-2-2 0-16,1 1 0 0,1 2 0 0,1-1 0 0,0-1 128 15,0-1-128-15,0 2 0 0,0 0 0 0,0-1 0 16,-1 1 128-16,1 0-128 0,-1 4 0 0,1 0 0 16,1 0 0-16,-1 0 128 0,-1 0 0 0,1-3 0 15,1 0 0-15,1 0 0 0,0-2 0 0,1-1 0 16,-2-3 0-16,3 1 0 0,-1 1-128 0,1-2 128 16,-2-5-128-16,-2 4 128 0,-3 1-128 0,3-2 0 15,3 0 0-15,-1 1 0 0,-2-2 144 0,1 1-144 16,0 0 160-16,-1 0-160 0,0 0 160 0,0 0-160 15,0 1 160-15,0-2-160 0,0 1 0 0,0-4 0 16,0 1-128-16,0-8 128 16,-3 7-1360-16,0 0-176 0,-1 1-16 0</inkml:trace>
  <inkml:trace contextRef="#ctx0" brushRef="#br1" timeOffset="-193989.653">1515 16151 6447 0,'0'0'272'0,"5"-5"80"0,-5 5-352 0,0 0 0 16,6-8 0-16,1 2 0 0,-7 6 128 0,0 0-128 15,0 0 160-15,0 0-160 0,4-8 864 0,-4 8 80 16,0 0 16-16,0 0 0 0,5-6 144 0,-5 6 48 16,0 0 0-16,5-4 0 0,-5 4-336 0,0 0-64 15,0 0-16-15,0 0 0 0,3-8-224 0,-3 8-64 16,0 0 0-16,0 0 0 0,0 0 64 0,0 0 16 15,0 0 0-15,0 0 0 0,0 0 176 0,0 0 16 16,0 0 16-16,0 0 0 0,8 4-96 0,-8-4 0 16,0 0-16-16,8 4 0 0,-8-4-144 0,9 3-32 15,-2 5 0-15,-7-8 0 0,0 0-64 0,6 9-32 0,0 4 0 16,-2 0 0-16,-1-3 16 0,1 4 0 0,0 3 0 0,-3 3 0 16,1 0-96-16,0 0-16 0,-1 1 0 0,0 5 0 15,0 0-64-15,1 4 0 0,-2 2-16 0,0 2 0 16,0 0-176-16,0 5 192 0,-2 3-192 0,0 4 192 15,0 3-192-15,1-3 128 0,0-1-128 0,0-1 128 16,0-4-128-16,0-1 0 0,-2-1 0 0,3-2 128 16,0-1-128-16,3 4 128 0,-2-1-128 0,0 1 128 15,-1-6 64-15,0 0 16 0,0 1 0 0,0-2 0 16,1-1-16-16,0-1 0 0,-1 1 0 0,0 0 0 16,-1-2 0-16,0 0-16 0,1 2 0 0,-1-1 0 15,0-1-48-15,-2 0-128 0,1-1 192 0,1 1-64 16,0 0-128-16,-1-2 128 0,1 1-128 0,-2-3 128 0,2-1-128 15,-1 1 128-15,-1-3-128 0,1 0 128 16,-1 0-128-16,2 2 128 0,0-3-128 0,0-2 128 0,-1-2 0 16,2 2 0-16,-1 5 0 0,0-2 0 0,1 1 0 15,0-4 0-15,0-3 0 0,0 2 0 0,1 2 16 0,-1-2 0 16,0 0 0-16,0-2 0 0,0 1-144 0,0-1 160 16,-1 1-160-16,1 0 160 0,0-1-160 0,0-2 0 15,-2 0 0-15,2 2 128 0,-2-1-128 0,2 1 0 16,0-16 144-16,0 17-144 0,-2 2 0 0,2-4 0 15,0 1 0-15,-1-7 128 0,1 2-128 0,1 0 0 16,0 4 0-16,0-2 0 0,-1 3 0 0,2-2 144 16,0 2-144-16,-1 13 0 15,0-6 144-15,1-2-144 0,1-3 0 0,1-1 144 0,-2 2-144 0,0-4 0 0,-2 1 0 16,1-4 128-16,0 1-128 0,2 0 160 0,-2-1-160 16,1-2 160-16,0 1-160 0,0 0 0 0,-1 0 144 15,2 1-144-15,-3 0 0 0,1 0 128 0,0 1-128 0,1 0 0 16,-1 0 0-16,1 1 0 0,0-1 0 0,0 2 128 15,-2 0-128-15,1-1 0 0,2 0 0 0,-2-2 0 16,-1-1 128-16,-1-1-128 0,-1 0 128 0,2-2-128 16,-1 1 144-16,0 0-144 0,-2 0 192 0,1-2-192 15,-1 3 144-15,2-1-144 0,-1 0 0 0,-2 1 144 16,2-1-144-16,0 1 0 0,0-2 0 0,-1 0 0 16,3-8 0-16,-1 9 0 0,-1 0 128 0,2-9-128 15,-2 7 0-15,2-7 0 0,0 0 0 0,0 0 0 16,0 0-1104-16,0 0-208 0,4-8-32 0</inkml:trace>
  <inkml:trace contextRef="#ctx0" brushRef="#br1" timeOffset="-192335.102">1509 15972 13823 0,'-7'1'1216'16,"-2"1"-960"-16,1-2-256 0,8 0 0 0,-5 6 368 0,5-6 16 16,0 0 16-16,0 0 0 0,-4 8-400 0,4-8 128 15,0 11-128-15,0-11 0 0,0 0 448 0,9 7 0 16,0-1 0-16,2-2 0 0,1-3 352 0,2 0 80 15,-1 4 16-15,4-3 0 0,1-3-112 0,2 4-16 16,2 3 0-16,3-2 0 0,4-1-96 0,-1 1-32 16,2-1 0-16,4-1 0 0,6 3-96 0,0-3-32 15,2 0 0-15,0 0 0 0,0-1-144 0,1-1-48 16,1 0 0-16,1 0 0 0,2 4 64 0,4-1 0 16,4 0 0-16,-3 1 0 0,0-2-80 0,0 1-16 0,-2 1 0 15,3 2 0-15,0-3-16 0,2 2 0 0,2 0 0 16,0 2 0-16,-2 2-32 0,-2-2-16 0,-4 0 0 0,1-3 0 15,5 0-96-15,-1 1 0 0,1 3-128 0,-1-2 192 16,2-1 64-16,-2-1 0 0,-2 3 0 0,-2-2 0 16,3-1 0-16,0-2 16 0,-1-1 0 0,4 1 0 15,1 1-48-15,-2 2-16 0,-4-2 0 0,-2 1 0 16,2-2-80-16,-3 0 0 0,-1-1-128 0,3 2 192 16,2 4-192-16,-2-3 144 0,1-3-144 0,-4 1 128 15,-2 2-128-15,-1-4 0 0,0-2 0 0,-4-1 128 16,-1 2-128-16,1 0 0 0,5-1 144 0,-1 0-144 15,-1 2 128-15,0 3-128 0,-4 1 128 0,1-4-128 16,-5-3 128-16,3 1-128 0,-3 2 128 0,-1 1-128 0,0-4 160 16,2 2-32-16,3-3-128 0,2 4 192 0,-3 3-64 0,2-2 0 15,-6-2-128-15,-1 1 192 0,-1 0-192 16,0 0 128-16,-2-2-128 0,1 0 0 0,0-1 128 16,-1 0-128-16,-3 0 0 0,4 1 144 0,3 0-144 0,0 1 0 15,-1 2 0-15,0 0 128 0,-3-1-128 0,-2-1 0 16,0-1 144-16,-1 1-144 0,2 1 0 0,-3 1 0 15,1 1 0-15,0-2 128 0,3-2-128 0,-4 1 0 16,-1 1 0-16,2 1 0 0,3-3 0 0,0 1 0 16,-3-3 0-16,1 2 128 0,-3 2-128 0,-1 1 0 15,-2-1 0-15,-1 0 0 0,0-1 0 0,-1-2 0 16,1-1 0-16,-2 2 128 0,1 1-128 0,-1 0 0 16,2 1 0-16,2-1 0 0,-3 0 0 0,1 1 0 0,-2 1 0 15,2-1 0-15,6-2 0 0,-3 1 0 0,2-2 0 16,1 2 0-16,-5 0 0 0,2 1 0 0,-2 2 0 0,0-2 0 15,-2-1 0-15,-2 1 0 0,-1 1 0 0,-1 2 128 16,1-3-128-16,-3-3 0 0,-2 0 0 0,1 2 0 16,2 4 0-16,-4-3 0 0,0-2 0 0,1 2 0 15,1 2 0-15,-3 2 0 0,1-1 0 16,-1-2 0-16,0-3 0 0,1 2 0 0,-1 4 0 0,-3 0 0 16,-7-4 0-16,0 0 0 0,10 1 0 0,0 1 0 15,1 1 0-15,-1 3 0 0,-2-2 0 0,-8-4 0 16,9 1 0-16,-9-1 0 0,6 7 0 0,2-3 0 15,-8-4 0-15,0 0 0 0,0 0 128 0,5 6-128 16,-5-6 0-16,7 6 0 0,-7-6 0 0,4 9 128 16,1 1-128-16,-1-1 0 0,-4-9 0 0,6 9 0 0,-1 3 0 0,2-1 0 15,-4 0 0-15,0 1 0 16,1-1 0-16,-2 1 0 0,2 2 0 0,0 2 0 0,0-1 0 16,3 0 0-16,-2 1 0 0,1 0 0 0,0 3 0 0,-1 1 0 15,0-2 0-15,3 0-128 0,-1 3 128 0,1 1 0 16,0 1 0-16,-2 0 0 0,1-4 0 0,1 3 0 15,-3 1 0-15,2 2 0 0,-1-2 0 0,0 3 0 16,-1-2 0-16,-2 3 0 0,-2 3 0 0,-1-2 0 16,0-4 0-16,0 1 0 0,0 1 0 0,0 1 0 15,0-1 0-15,1 1 0 0,-1-2 0 0,0 0 0 16,0 3 0-16,0-1 0 0,-1-1 0 0,1 0 0 16,1-1 0-16,-1 1 128 0,-1-3-128 0,0 1 0 15,1-1 0-15,0 0 0 0,0-1 0 0,1 1 0 0,-2-2 0 16,1 1 0-16,0-1 0 0,-1 0 0 0,-1 0 0 15,0 1 0-15,0-1 0 0,0-2 0 0,-1 3 0 0,1-1 0 16,1 0 0-16,1 0 0 0,0-1 0 0,0 1 128 16,0-2-128-16,3 1 0 0,-2 1 0 0,1-1-128 15,0-2-144-15,2-1-32 0,-2 1 0 0,0 0 0 16,-2 1 112-16,2-2 32 0,1-1 0 0,-1 2 0 16,-2 1 160-16,2 2 0 0,-1 2-144 0,1 0 144 15,-2 0 0-15,1 1 0 0,0 0 0 0,-1 0 0 16,-1 0 0-16,0-1 0 0,-1-2 0 0,2-1 0 15,3 1 0-15,-2 0 0 0,-1-2 0 0,2 0 0 16,2-3 0-16,0 6 0 0,1-2 0 0,-1 2 0 16,-1-4 0-16,-1-5 0 0,3 2 0 0,-2 2 0 15,0 2 0-15,2 3 0 0,0 0 0 0,-2 2 0 16,1-1 0-16,3 16 0 0,-3-6 0 0,0-3 0 0,-1-4 0 16,0-1 0-16,0-5 0 0,-2 0 0 0,0-2 0 15,0-2 0-15,-1 0 0 0,1-1 0 0,0 1 0 0,-1 1 0 16,-1 0 0-16,2 0 0 0,2 2 0 0,-3 0 0 15,-1-2 0-15,1 1 0 0,0 1 0 0,0-2 0 16,-2 2 0-16,1-1 0 0,0-1-128 0,0 1 128 16,0-1 0-16,1-1 0 0,-2-3 0 0,-1-2 0 15,0 0 0-15,1 0 0 0,-1-1-160 0,1 0 160 16,2-9 0-16,0-1-144 0,0 0 144 0,0 0 0 0</inkml:trace>
  <inkml:trace contextRef="#ctx0" brushRef="#br1" timeOffset="-184275.51">1482 16114 16575 0,'-23'2'736'0,"10"2"160"0,0-2-720 0,4-1-176 16,-2-1 0-16,5 2 0 0,1 2 656 0,2-1 112 15,3-3 0-15,0 0 16 0,0 0 176 0,14 3 16 0,0 0 16 16,3-2 0-16,-1-3-544 0,4 0-128 0,1-1 0 0,1 3-16 16,2 1 240-16,2-2 48 0,3-2 16 0,4-1 0 15,2 2 64-15,-2 0 16 0,-1-3 0 0,2 3 0 16,3-2-240-16,0 1-64 0,-2 0 0 0,3 2 0 16,-1 2-176-16,6-1-32 0,5-2-16 0,5 0 0 15,4 1 0-15,4-4 0 0,5 4 0 0,-7 0 0 16,-7 0-160-16,2 2 128 0,6 3-128 0,4 0 128 15,6-1-128-15,-1 0 0 0,-6 2 0 0,2 0 128 16,4-1-128-16,-3 0 0 0,-5 1 0 0,1 0 128 16,5-1-128-16,-3 1 0 0,-5-3 0 0,-1-2 128 0,2 0 32 15,-4 0 0-15,0-2 0 0,3 1 0 0,5-1 16 16,-3 0 0-16,-4-3 0 0,-3 1 0 0,-3 4-48 16,2 0 0-16,-1-2 0 0,3 2 0 0,-1-1 32 0,2 0 0 15,-7 0 0-15,1 2 0 0,-1-1-160 0,3 0 160 16,0 1-160-16,0-1 160 0,-1-1-160 0,-1 2 0 15,0 2 0-15,1 1 128 0,-2-1-128 0,0-1 0 16,-1 2 0-16,1-1 0 0,-2-3 0 0,2 0 0 16,1-3 128-16,-1 0-128 0,-2 1 0 0,-4 2 0 15,-3-1 0-15,2 0 128 0,-3 1-128 0,2 0 0 16,2 1 0-16,-3-1 0 0,-2-2 0 0,2 2 0 16,1 1 128-16,-2-1-128 0,-2-1 0 0,-2 0 0 15,-1 1 0-15,1 1 0 0,-2 1 0 0,0 0 0 16,1 0 0-16,0-2 0 0,-1-2 0 0,2 2 0 0,0 2 0 15,0 1 0-15,-2-4 0 0,-2-1 0 0,-3 2 0 0,0 2 0 16,0-1 0-16,-1 1 0 0,-1-2 0 0,0 0 128 16,3 2-128-16,-4-2 0 0,-2-1 0 0,-3 2 0 15,1 1 0-15,1-2 0 0,5-1 0 0,-4 1 0 16,1-1 0-16,-2 1 0 0,3 0 128 0,-2 0-128 16,0-1 0-16,-2 0 0 0,0-1 0 0,-1 1 0 15,-2 1 0-15,0 0 0 0,2 0 0 0,0 0 0 16,-3 0 0-16,1-2 0 0,0 7 0 0,-1-5 128 15,0-3-128-15,-1 3 0 0,1 3 0 0,-3-1 0 16,-1-2 0-16,0 0 0 0,1 0 0 0,-1 0 0 16,-3 2 0-16,0-1 0 0,1-1 0 0,-1 1 0 15,3 1 128-15,-1 1-128 0,-1 1 0 0,-3 1 128 16,-1-1 0-16,-1 0-128 0,0 1 192 0,2-2-64 16,2 0 32-16,-10-3 0 0,8 5 0 0,0 1 0 0,-2 3-160 15,-1 1 192-15,-5-10-192 0,8 14 192 0,0 2-192 0,0 1 0 16,-2 3 0-16,1 0 0 0,-2 0 0 0,2 1 128 15,-2 2-128-15,1 0 0 0,0 0 0 0,0 1 0 16,1 0 128-16,-1 4-128 0,-1 2 0 0,-1 3 0 16,1 4 0-16,-2 2 0 0,0-1 128 0,-1 2-128 15,0 0 0-15,-2-1 128 0,-1-3-128 0,0-1 0 16,1-2 144-16,-2 1-144 0,-1 2 0 0,0-2 128 16,3 0-128-16,-1 1 0 0,1-2 0 0,0 1 0 15,1-2 0-15,1-3 128 0,-1-3-128 0,0-1 0 16,-1 1 128-16,2-1-128 0,1 0 0 0,-1 2 0 15,1-2 0-15,-1 1 128 0,-1 1-128 0,1 0 0 16,0 2 0-16,-1-2 128 0,-1 2-128 0,2-3 0 0,-1 0 0 0,1-2 128 16,1-1-128-16,-2-1 0 0,0-1 0 15,0-2 0-15,-1-1 0 0,0 0 0 0,0 1 0 0,0-3 128 16,0 1-128-16,0-2 0 0,0-1 128 0,0 2-128 16,-1-2 0-16,0 2 0 0,1 0 0 0,0-1 0 15,0-2 0-15,0 3 0 0,0 1 0 0,0 0 128 16,1-3-128-16,-1-1 0 0,0-3 0 0,3 1 0 15,0 1 0-15,0-1 0 0,-3 0 0 0,3-2 128 16,0 1-128-16,-2 2 0 0,0-2 0 0,1 1 0 16,1-1 0-16,1 1 0 0,-1 2 0 0,-2-1 0 15,0 0 0-15,0 1 0 0,1-1 0 0,0 1 0 16,-2 0 0-16,0 1 0 0,0 0 0 0,-2 0 0 0,2-2 0 16,2 6 0-16,-1-3 0 0,1 0 0 0,0 1 0 15,2-1 144-15,0 1-144 0,1-4 0 0,1 0 160 16,-4-7-160-16,1 5 128 0,1-1-128 0,1 0 0 0,-1-2 128 15,2 0-128-15,1-3 0 0,-3 4 0 0,8 0 0 16,-12-8 0-16,8 4 0 0,-8-4 0 0,0 0 0 16,0 0 0-16,0 0 0 0,0 0 0 0,10-1 0 15,-10 1 128-15,5-4-128 0,0-2 0 0,-1-3 0 16,0 2 0-16,0-2 128 0,-1-2-128 0,0-1 0 16,-2 0 0-16,3-11 128 0,-1 1-128 0,0 2 0 15,1 0 0-15,-3 0 128 0,-1 2-128 0,-1-2 0 16,-3-2 144-16,5-1-144 0,3-3 0 0,-4-1 0 15,-6-7 0-15,3-1 128 0,3-4-128 0,0 2 0 16,0-1 0-16,1 0 0 0,1-2 0 0,3 1 0 0,-2-1 0 16,0-2 0-16,-3 1 0 0,2 1 0 0,2-1-144 15,1 0 144-15,-3 3 0 0,2 0 0 0,-2 2 0 0,-1 1 0 16,1 0 0-16,0 0 0 0,-2 0 0 0,-2-1 0 16,0 0 0-16,0 0 0 0,-2-1 0 0,1 1 0 15,-5 0-144-15,1-1 144 0,-3 1 0 0,3-1 0 16,7-1-160-16,-3 3 160 0,2 1-128 0,1 0 128 15,-1 2-128-15,0 0 128 0,-4 1-128 0,1 2 128 16,-1 0 0-16,0 3-160 0,-1-2 160 0,2 5 0 16,-1 2-144-16,0-1 144 0,3 2 0 0,-2 0-144 15,0 0 144-15,1 2-160 0,-1-1 160 0,-2 3-160 16,2-2 32-16,0 2 0 0,2-3 0 0,-1 1 0 16,0-3-48-16,-1 4 0 0,2-1 0 0,1 2 0 0,1 3 176 0,-1-1-192 15,-1 2 192-15,-3 1-192 0,2 2 192 16,1 1 0-16,0 1-144 0,0 0 144 0,1 2 0 0,-2-1-144 15,1 0 144-15,-3 0 0 0,5 6-128 0,-3-6 128 16,1 0 0-16,2 6 0 0,-1-5-128 0,1 5 128 16,0 0 0-16,0 0 0 0,-5-8-128 0,3 1 128 15,1 3 0-15,1 4 0 0,0 0 0 0,0 0 0 16,-4-7 0-16,4 7 0 0,0 0 0 0,-6-5 0 16,6 5 0-16,0 0 0 0,0 0 0 0,-7-2 0 15,-2-2 0-15,9 4 0 0,-10 0 128 0,1 3-128 16,1-3 0-16,0-3 144 0,8 3-144 0,-11 3 0 15,1-6 0-15,0 3 0 0,-1 0 0 0,0 0 0 16,-4-3 0-16,2 1 0 0,-2 0 0 0,-2 1 0 16,0 0 128-16,-6-1-128 0,-2 0 0 0,0-1 0 0,-1-1 0 0,-4 0 0 15,-4 0 0-15,0 1 0 0,0 0 0 0,1 1 0 16,-4-1 0-16,2 1 0 0,-1 2 0 0,-6-1 0 16,-2-1 0-16,-2 2 0 0,-2-4 0 0,-2 2 128 15,1 1-128-15,-2-1 0 0,1 0 0 0,0 2 0 16,-5 3 0-16,-1 0 0 0,-1-3 0 0,-3 1 0 15,1 0 0-15,3 0 0 0,-2-1 128 0,1 2-128 16,-3 0 0-16,-1 0 0 0,1 0 0 0,-2-2 128 16,2-1-128-16,-1 1 0 0,2 2 0 0,-3 0 128 15,-4-1-128-15,3 2 128 0,1 0-128 0,-2 0 128 16,0 0-128-16,0 0 192 0,1-1-192 0,-2 2 192 16,-1-2-192-16,0 1 0 0,2-2 0 0,3 1 128 0,2 2-128 15,-2 0 0-15,-5-2 0 0,6 0 128 0,3 1-128 16,1-3 0-16,0-3 0 0,-1 0 0 0,1 3 0 15,0-1 128-15,-3 1-128 0,1-3 0 0,-1 2 0 0,5 0 0 16,0-1 0-16,5 1 0 0,1 0 0 0,-1 1 128 16,1 0-128-16,-4-1 0 0,-1-4 128 0,4 2-128 15,3 1 128-15,4-1-128 0,4-2 0 0,1 2 0 16,3-5 128-16,2 3-128 0,1 2 0 0,-1-1 0 16,-1 0 0-16,-2 0 0 0,0 1 0 0,2 1 0 15,2-1 0-15,0-2 0 0,-1 4 0 0,3-2 0 16,0-2 0-16,0 3 0 0,-1 1 0 0,0 0 0 15,1 0 0-15,-1 0 0 0,-5 0 0 0,2 1 0 16,-2 2 0-16,0 0 0 0,-3-2 0 0,1 2 0 16,4 3 0-16,1-3 0 0,-1-1 0 0,3 1 0 0,0 0-144 15,0 2 144-15,2 0 0 0,-2-1 0 0,-2 0 0 0,1-1 0 16,0 1 0-16,1-1 0 0,-1 0 0 0,3 2 0 16,5-2 0-16,-1-2 0 0,1-1 0 0,-2 0 0 15,-2-3 0-15,4 0 0 0,2 0 0 0,0 1 0 16,0 1 0-16,2 1 0 0,0 0 0 0,0-1 0 15,2 0 0-15,1 2 0 0,2 2 0 0,0 0 0 16,-1-2 0-16,3 2 0 0,1 2 0 0,-1-2 0 16,2-1 0-16,2-1 128 0,0-1-128 0,1 1 0 15,0 1 0-15,7-1 0 0,0 0 0 0,0 0 0 16,0 0 0-16,0 0 0 0,0 0 0 0,-5 4 0 16,5-4 0-16,-2 9 0 0,2-9 0 0,-1 9 0 15,1-9 0-15,0 0 0 0,3 11 0 0,-1 0 0 0,-2 1 0 16,2 1 0-16,2-1 0 0,0 5 0 0,0 1 0 0,1 2 0 15,0 0-128-15,-2 1 128 0,0 1 0 0,1 4 0 16,3 3 0-16,-3 3 0 0,1 4 0 0,0 6 0 16,-3 6 0-16,2 0 0 0,0-3 0 0,-2 3 0 15,-1 1 0-15,3-1 0 0,-2 0 0 0,0-1 0 16,-4-3 0-16,0 2 0 0,1 0 0 0,-3 0 0 16,2-2 0-16,1-2 0 0,-1 0 0 0,1-3 0 15,1 0 0-15,0-1 0 0,0-1 0 0,2 1-208 16,1 0 32-16,-1-2 16 15,2 1-2160-15,-2 0-432 0</inkml:trace>
  <inkml:trace contextRef="#ctx0" brushRef="#br1" timeOffset="-182503.115">3320 17148 12895 0,'0'0'1152'0,"-6"-1"-928"0,6 1-224 0,0 0 0 16,-9-4 1024-16,9 4 176 0,0 0 16 0,0 0 16 15,0 0-848-15,0 0-192 0,-3-6-16 0,3 6-16 16,0 0 384-16,0 0 80 0,0 0 16 0,2-9 0 16,1 0 304-16,1-4 64 0,2 0 16 0,-1 1 0 15,2 1-304-15,0-1-48 0,-1 0-16 0,2 0 0 16,0-2-336-16,0 1-80 0,2-1-16 0,1 0 0 0,-1 4-224 15,3-1 176-15,3-1-176 0,-1 1 160 16,1 0 32-16,1 2 0 0,2 2 0 0,1 2 0 0,1-4 48 0,0 2 16 16,-2 1 0-16,2 0 0 0,5 3-64 0,-4-3 0 15,1 2 0-15,-2 1 0 0,-1 1-192 0,1 2 128 16,-3-3-128-16,0 2 0 0,-3 0 0 0,0 1 0 16,1 2 0-16,-1 2 0 0,2-4 0 0,-2 1 0 15,-1 1 0-15,0 0 0 0,-1 0 128 0,-2 1-128 16,1-2 0-16,1 2 144 0,0 1-144 0,0 3 0 15,-2 1 144-15,0-1-144 0,-1 1 0 0,-3 1 144 16,1 0-144-16,-3-1 0 0,-5-8 192 0,6 10-64 16,-6-10 0-16,5 14-128 0,-4 1 224 0,1 0-64 15,0-1-16-15,-4-1 0 0,0 3 32 0,0 0 0 16,-3-2 0-16,-1-2 0 0,-2-2-16 0,1 1 0 0,2 1 0 16,-4-1 0-16,2 2 0 0,-4-1 0 0,1-2 0 15,2 3 0-15,-2 3-160 0,3-1 160 0,-6-3-160 0,2 2 160 16,-2 1-160-16,3-2 0 0,0-1 144 0,2 0-144 15,-2 0 0-15,1 3 128 0,0-2-128 0,0-1 0 16,3-2 0-16,-1 0 0 0,2 0 0 0,0 0 128 16,-1-2-128-16,2 2 0 0,4-10 0 0,-2 11 0 15,-1 0 0-15,0 0 0 0,1-1 0 0,1-1 0 16,0 0 0-16,1-9 0 0,-1 10 0 0,2-1 0 16,-1-9 0-16,0 0 0 0,5 9 0 0,0 0 0 15,-5-9 192-15,10 8-16 0,1-3-16 0,0 0 0 16,1-1 96-16,-1-2 0 0,1 3 16 0,0-2 0 15,2 0-272-15,0 1 160 0,-2-3-160 0,2 2 128 16,2-1-128-16,-1 2 0 0,-1-2 0 0,2-1 0 16,-2 0-1632-16,0-2-256 0,0 1-48 0</inkml:trace>
  <inkml:trace contextRef="#ctx0" brushRef="#br1" timeOffset="-180493.917">4454 17550 11055 0,'0'0'976'0,"0"0"-784"0,-5-3-192 0,5 3 0 0,0 0 944 0,0 0 144 16,-8 0 16-16,8 0 16 0,0 0-544 0,-8 3-96 15,1-3-32-15,7 0 0 0,-10 0-32 0,3 0-16 16,7 0 0-16,-11 1 0 0,0 1 224 0,1-4 32 15,-2 2 16-15,3 2 0 0,1-1 32 0,0 1 16 16,0 0 0-16,8-2 0 0,0 0-96 0,0 0-32 16,0 0 0-16,0 0 0 0,0 0 32 0,0 0 0 15,0 0 0-15,1-10 0 0,2 1-112 0,1-1 0 16,3 0-16-16,-2 0 0 0,2-1-176 0,1 1-16 16,2 0-16-16,-1 1 0 0,1 2-160 0,-1 1-128 15,-9 6 192-15,10-4-192 0,1-1 144 0,-2 1-144 0,-1 3 0 16,-8 1 144-16,0 0-144 0,8 4 0 0,-8-4 144 15,6 8-144-15,-3 1 0 0,-3 2 128 0,-2 0-128 16,-2 0 0-16,-3-3 0 0,0 2 144 0,-2 0-144 0,2-1 0 16,-4-1 192-16,1-2-192 15,1 0 192-15,0-3-192 0,9-3 368 0,0 0-48 0,0 0 0 0,0 0 0 16,0 0 176-16,0 0 16 0,0 0 16 0,0 0 0 16,-1-9-208-16,3 1-32 0,1-1-16 0,5-1 0 15,3 1-144-15,-1 0-128 0,0 0 192 0,3 3-192 16,0-2 128-16,-2 3-128 0,-1 0 0 0,-2 4 0 15,1 2 0-15,-9-1 0 0,9 5 0 0,-9-5 0 16,4 7 0-16,0 1 0 0,0 2 0 0,-3-1 0 16,-1-9 128-16,-2 11-128 0,-1-1 0 0,-1-2 0 15,-4 0 160-15,3-2-160 0,5-6 128 0,0 0-128 0,0 0 240 16,0 0-48-16,0 0 0 0,0 0 0 0,0 0 176 16,0 0 16-16,0 0 16 0,0 0 0 0,2-9-80 0,1 1-32 15,-3 8 0-15,6-9 0 0,1-1-144 0,0 2-16 16,-5 0-128-16,3 2 192 0,-5 6-192 0,7-4 0 15,-7 4 0-15,0 0 0 0,0 0 0 0,0 0 0 16,0 0-160-16,3 7 160 16,-3-7-448-16,-2 8-16 0,2 2 0 0,-1 0-11056 15,-3 0-2192-15</inkml:trace>
  <inkml:trace contextRef="#ctx0" brushRef="#br1" timeOffset="-177261.634">16869 1106 15663 0,'-10'-8'1392'0,"-1"0"-1120"0,1 5-272 0,1 0 0 16,2-1 400-16,-1 1 32 0,1-3 0 0,7 6 0 15,0 0-208-15,-2-6-32 0,2 6-16 0,-1-8 0 16,1-2 224-16,2 3 48 0,-2 7 16 0,6-10 0 15,0-1-240-15,2 0-48 0,1 0-16 0,0 1 0 0,0 2 96 0,2 3 32 16,-2-1 0-16,2-1 0 0,0-1 16 0,-1 2 0 16,1 2 0-16,1 2 0 0,1-2-64 0,-2 1-16 15,0 1 0-15,0 0 0 0,-2-3-32 0,1 4 0 16,0 2 0-16,0 1 0 0,-1-1-192 0,2 2 176 16,-2 0-176-16,0 2 160 0,-3 3-160 0,2 0 0 15,-4 0 0-15,2 1 0 0,-1 2 320 0,-3 2 0 16,1 2-16-16,-3 4 0 0,-1-1 208 0,-2 3 32 15,1 0 16-15,-2 0 0 0,0-2-128 0,1-1-32 16,-1-1 0-16,-4-2 0 0,0 1-144 0,-2 0-16 16,1 1-16-16,-1-2 0 0,-1-1-32 0,0 1 0 15,0 1 0-15,-1 0 0 0,2-1-192 0,3-1 144 0,-3 2-144 16,5-2 128-16,2 1-128 0,1 0 0 0,2-1 0 16,5-1 0-16,-1 2 128 0,5-3 0 0,-1-2 0 0,1-1 0 15,2 0-128-15,2 0-192 0,0-2 32 0,0-3 16 16,0-1-48-16,1-2 0 0,2-1 0 0,-2 0 0 15,-1-1-64-15,3 1 0 0,2 0-16 0,-3-1 0 32,-5-1-1744-32,0 0-352 0,2-3-64 0</inkml:trace>
  <inkml:trace contextRef="#ctx0" brushRef="#br1" timeOffset="-176899.216">17286 1752 11967 0,'-6'-5'1072'0,"-2"0"-864"16,1 1-208-16,-1 0 0 0,3-2 3072 0,-1 1 560 15,1-1 112-15,0 1 32 0,3-2-3136 0,-1 2-640 16,0 0 0-16,3 5-176 0,1-11 320 0,-1 3 64 16,-1 2 16-16,0-2 0 0,1 8 112 0,0 0 32 15,-2-5 0-15,2 5 0 0,0 0-32 0,0 0 0 16,0 0 0-16,0 0 0 0,0 0-80 0,-6 4 0 16,-2 2-16-16,2 0 0 0,-4 1-80 0,4-1-16 0,6-6 0 0,-8 9 0 15,2-1-16-15,6-8 0 0,0 0 0 0,0 0 0 16,-1 10 32-16,1-10 0 0,0 0 0 0,0 0 0 15,5 5-160-15,5-1 0 0,-2-3 0 0,3-2-13696 16</inkml:trace>
  <inkml:trace contextRef="#ctx0" brushRef="#br1" timeOffset="-169308.22">13942 2217 13823 0,'-23'-7'608'0,"10"3"128"0,1-5-592 0,-1 4-144 0,5 3 0 0,1-1 0 16,-2-2 320-16,9 5 16 0,0 0 16 0,0 0 0 15,-7-1-160-15,7 1-16 0,0 0-16 0,0 0 0 16,0 0-160-16,0 0 0 0,0 0 0 0,0 0 128 16,0 0 160-16,0 0 32 0,6 6 0 0,3-2 0 0,-9-4-64 0,14 4-16 15,3-1 0-15,3-2 0 0,4-2-112 0,-1 0 0 16,3 0-128-16,6 2 192 0,6 1 0 0,2 0-16 16,2-1 0-16,3-1 0 0,1-2-176 0,3 1 0 15,2 0 0-15,6 0 0 0,-1-3 0 0,3 2 160 16,4 1-160-16,-2 1 160 0,1 0 0 0,4 1 0 15,3-1 0-15,4 0 0 0,-1 0-16 0,2 0 0 16,-2 0 0-16,4 1 0 0,1-1-144 0,3 0 0 16,6-1 144-16,-2 1-144 0,-1 0 160 0,4 1-32 15,1 2-128-15,1-1 192 0,0-1-64 0,0 0-128 16,-2-2 176-16,4 3-176 0,5 1 176 0,-3 0-176 16,-1-3 160-16,0 0-160 0,2 0 192 0,-1 1-64 15,-2 3-128-15,0-2 192 0,-3-2-64 0,3 0 0 0,1-1-128 0,-3 3 192 16,-5 5-48-16,0-5-16 0,-1-1 0 0,2 1 0 15,1 1-128-15,-4 0 160 0,-4-1-160 0,4 1 160 16,2 1-160-16,0-4 0 0,-5-1 0 0,-2 2 0 16,-2 1 0-16,1 0 0 0,1 0 0 0,-1 1 0 15,-2-1 176-15,-3-2-48 0,-3 0-128 0,0 0 192 16,4 2-192-16,-3 0-128 0,1 1 128 0,-7 1-208 16,-1 0 208-16,0-3 128 0,0 1 0 0,0 1-128 15,-2-1 0-15,0-1 0 0,-6-2-160 0,-4 2 160 16,-4 3 0-16,-3-3 0 0,-2-2 0 0,-2 0 0 15,1 0 0-15,-1 1 0 0,-3-1 0 0,-1 1 0 16,-1 1 0-16,-2 0 0 0,-3-1 0 0,-3 1 0 16,-3 0 128-16,-1-1-128 0,-5-2 0 0,-1 1 128 15,-2 1-128-15,-3 0 0 0,-4-1 0 0,-7 1 0 0,0 0 128 16,0 0 0-16,0 0 0 0,0 0 0 0,0 0-128 0,0 0 0 16,-7 4 0-16,-4-1 0 0,-5-1 0 0,-4-2 0 15,-4-1 0-15,-4 0 0 0,-7 4 0 0,-3-1 0 16,-6-3 0-16,1 0 0 0,-3-1 0 0,-3 2 0 15,-1 3 0-15,-5-3 0 0,-7-2 0 0,-3-3 0 16,-5 1 144-16,2 2-144 0,-3 1 128 0,-2 0-128 16,-5-3 160-16,-5 2-160 0,-4 2 160 0,0-3-160 15,1-2 160-15,-6 2-160 0,-6 3 0 0,2-1 128 16,-1-1-128-16,-5-3 0 0,-3 0 0 0,-2-1 144 16,1 1-144-16,-2 1 128 0,-5 2-128 0,4 1 0 15,4 0 0-15,-2-1 0 0,-2-2 0 0,-1-1 0 16,1 1 144-16,2 1-144 0,0 3 0 0,0 1 144 0,-1 1-144 15,2-2 0-15,2-3 128 0,0 0-128 0,-4 2 0 0,5 0 0 16,2-1 0-16,0 1 0 16,-1 0 0-16,2 1 0 0,4 0 128 0,2 0-128 0,-2 0 0 0,3-1 0 15,1-2 0-15,5 1 0 0,4 1 0 0,-1 1 0 16,-1-2 0-16,6 1 0 0,4-1 0 0,5 1 0 16,3 2 0-16,1 0 0 0,2 0 0 0,2-1 0 15,2-1 0-15,6 0 0 0,4-2 0 0,5 3 0 16,6-2 0-16,1 2 0 0,5 0 128 0,4 0-128 15,1-2 0-15,5 1 0 0,4 1 0 0,4-1 0 16,3 0 0-16,4-1 0 0,3-2 0 0,5 4 0 16,0 0 0-16,0 0 0 0,12 4 0 0,3-4 0 15,5-4 0-15,5 2-192 0,2 0 16 0,5 1 16 16,3 1 160-16,7 0 0 0,6 0 0 0,4-1 0 0,6-2 0 16,4 0 0-16,1 0 0 0,6 0 0 0,1-1 0 0,6 3 0 15,6-1 0-15,6 0 0 0,0-2 0 0,7 2 0 16,5 0 0-16,5 1 0 0,-2-1 0 0,5 0 0 15,2-2 0-15,4 2 0 0,3 2 176 0,3-1-48 16,1 0 0-16,3 1 0 0,2 2-128 0,6 1 0 16,2 2 144-16,-2-3-144 0,-4-3 144 0,5 1-144 15,6 2 192-15,-6 0-192 0,-9-4 0 0,1 3 0 16,1 1 0-16,-9-1 0 0,-8 1-128 0,-4-1-144 16,-2-2-32-16,-17 1 0 0</inkml:trace>
  <inkml:trace contextRef="#ctx0" brushRef="#br1" timeOffset="-167851.053">13383 1728 20095 0,'0'0'896'0,"-4"-5"176"0,-1-1-864 0,1 1-208 16,1 0 0-16,-3 1 0 0,1-1 0 0,-1 2 0 16,-2-1-144-16,4-1 144 0,-1-1 128 0,-1-1 112 15,1 1 16-15,-2 0 16 0,1 3 288 0,6 3 48 16,-7 0 16-16,0 1 0 0,2 0-128 0,-5 1-32 16,-1 3 0-16,-4 2 0 0,0 4-128 0,-4 4-16 15,-3 0-16-15,-3 4 0 0,-1 0 144 0,-1 5 48 16,0 1 0-16,-2 6 0 0,-2 8-16 0,3 2 0 15,2 1 0-15,1 1 0 0,3 0-32 0,0-1 0 16,3 0 0-16,3 1 0 0,3 2-272 0,4 3-176 0,3 1 192 16,6-3-192-16,4-2 128 0,5-5-128 0,4-6 0 0,2-6 0 15,3-4 128-15,3-2-128 0,2-6 144 0,1-6-144 16,5-2 192-16,1-4-48 0,1-3-16 0,5-4 0 16,6-5 32-16,1-4 0 0,0-2 0 0,-3-9 0 15,-2-4-32-15,1-7-128 0,-3-3 192 0,-3 0-64 16,-1-2-128-16,-2 2 0 0,-1 1 144 0,-6 1-144 15,-4-2 144-15,-5-1-144 0,-3-1 192 0,-4 0-192 16,-3-2 144-16,-5 1-144 0,-6 2 0 0,1 2 144 16,-3 8-16-16,2 2 0 0,-6 4 0 0,2 3 0 15,-1 2 32-15,1 2 0 0,-2 4 0 0,-1 4 0 16,-2 4 32-16,0 2 16 0,-1 2 0 0,1 2 0 16,-4 2-208-16,0 3 128 0,-2 3-128 0,-1 4 0 15,-1 4 0-15,-6 5 0 0,0 3 0 0,-2 5 0 0,-4 2 0 0,6 3 0 16,3 3 0-16,-2 2 0 0,0-1 0 0,6 0-128 15,3 1 128-15,4-3 0 0,2-2-144 0,7 1 144 16,6-1-208-16,4-2 80 16,8-1-2928-16,5-4-576 0</inkml:trace>
  <inkml:trace contextRef="#ctx0" brushRef="#br1" timeOffset="-167011.954">21170 1671 21183 0,'-6'-11'1888'0,"1"5"-1504"0,2-1-384 0,3 7 0 16,-7-1 1152-16,7 1 144 0,-7 0 48 0,7 0 0 16,-8 1-1344-16,8-1-224 0,-7 0-64 0,7 0-16 15,-6 7 304-15,0 1 0 0,1 0 0 0,-1 0 0 16,1-1 256-16,-3 3-64 0,-2 2 0 0,0 4 0 15,-4 2 128-15,0 5 32 0,-3 4 0 0,2 1 0 16,-3 3-96-16,0 4 0 0,1 4-16 0,0 5 0 16,0 3-80-16,-2 3-16 0,0 5 0 0,1-4 0 15,-3 0-144-15,1 3 0 0,1 3 144 0,-1-1-144 16,4-2 0-16,5-9 144 0,2-8-144 0,5-6 0 16,2-2 144-16,3-3-144 0,3-5 0 0,6-3 144 15,-2-3 48-15,6-3 0 0,5-1 0 0,4-6 0 0,5-6 112 16,1-4 16-16,3-3 16 0,3-6 0 0,0-2-144 15,2-5-16-15,-2-7-16 0,-3 0 0 0,-3-2-160 0,-1-4 128 16,-3-4-128-16,2-3 128 0,-2-1 64 0,0-2 16 16,-4 0 0-16,-2-1 0 0,-4-1-16 0,-2 1-16 15,-1 1 0-15,-3 0 0 0,-3-1 16 0,-4 4 16 16,-3 1 0-16,-1 8 0 0,-4 7 160 0,-2 5 16 16,0 5 16-16,-6 4 0 0,0 2 0 0,-2 2 0 15,-1 3 0-15,-5 4 0 0,-2 3-240 0,-4 8-160 16,1 5 192-16,-3 2-192 0,-2 2 0 0,-3 3 0 15,-1-1 0-15,0 4 0 0,4 0-240 0,3 0 48 16,5 0 16-16,2-4 0 16,1 0-2096-16,7-4-416 0</inkml:trace>
  <inkml:trace contextRef="#ctx0" brushRef="#br1" timeOffset="-160265.259">16208 10625 16527 0,'0'0'720'0,"0"0"176"0,0 0-720 0,0 0-176 16,0 0 0-16,0 0 0 0,0 0 0 0,0 0 0 15,-6-2 0-15,-1-1 0 0,-2-1 224 0,-1 2-32 16,-2 1-16-16,-1 1 0 0,-5 0 16 0,-2 1 0 16,-3 1 0-16,-3 2 0 0,-3 0 48 0,-4 1 16 15,-2 0 0-15,-1 1 0 0,1 2 32 0,-2 0 16 16,-2 0 0-16,0-2 0 0,2 0 336 0,-2 1 64 16,2 3 0-16,-3 0 16 0,0-1-224 0,-1 0-48 0,-2-2-16 0,2 3 0 15,2 1 64-15,1-1 16 0,6-1 0 0,6 0 0 16,4 0 16-16,5 1 16 0,5-1 0 0,6-1 0 15,6-8-272-15,0 0-48 0,0 12-16 0,6-2 0 16,6-2 64-16,7-3 16 0,5 1 0 0,7-2 0 16,2 1 128-16,7 1 32 0,3 2 0 0,1 0 0 15,0-1-128-15,1 1-32 0,0-2 0 0,2-3 0 16,-1-4-112-16,1 1-32 0,2 3 0 0,2 1 0 16,1 0-144-16,-3 0 160 0,-4-3-160 0,-3 3 160 15,0 1-160-15,-3-2 0 0,-4-2 0 0,-1 3 0 16,-2 0-1664-16,-5 1-320 0,-5-1-64 15</inkml:trace>
  <inkml:trace contextRef="#ctx0" brushRef="#br1" timeOffset="-159199.748">15633 10778 13823 0,'0'0'608'0,"0"0"128"0,-6-4-592 0,6 4-144 16,0 0 0-16,0 0 0 0,0 0 1344 0,0 0 224 16,0 0 48-16,0 0 16 0,14 3-1184 0,2 1-256 0,3 1-32 0,3-2-16 15,1-2 112-15,5 1 32 0,3-1 0 0,1-2 0 16,3-1-32-16,4 1-16 0,2-2 0 0,2 0 0 15,0 3-32-15,1 0 0 0,-1-2 0 0,4 1 0 16,5 1-16-16,2 1 0 0,5-1 0 0,2 1 0 16,-1 2 64-16,2 0 16 0,0-1 0 0,1 1 0 15,0-2-16-15,4 1-16 0,4-1 0 0,-3 1 0 16,-5 1-112-16,3 3-128 0,-2 0 176 0,1 3-176 16,-2 0 176-16,1 0-176 0,-1-1 160 0,-2 1-160 15,0 2 176-15,-3 0-176 0,0 4 192 0,3-3-192 16,0-2 128-16,-1 2-128 0,-3 1 0 0,0-1 0 15,-2-3 0-15,2 0 0 0,2-3 0 0,0 2 0 16,-3 1 0-16,0 2 0 0,1-3 128 0,-5 0-128 0,-1 1 0 0,0-2 128 16,-1 1-128-16,1-1 0 0,-1 0 224 0,3 0-64 15,-4 2-16-15,1 1 0 0,-4-2 64 16,0 2 16-16,-2-4 0 0,1 4 0 0,3 2-48 0,-1 0-16 16,0-2 0-16,2 1 0 0,-1 1-160 0,-2 0 0 15,-1 0 144-15,-2-1-144 0,0-1 160 0,-1 4-32 16,3 3-128-16,-2 0 192 0,-1-4-192 0,1 1 0 15,-4-1 128-15,1 3-128 0,-4 4 160 0,-1-2-16 16,-2 1 0-16,-2 0 0 0,-1-2 48 0,1 2 0 16,-1 1 0-16,-2 1 0 0,1 0-16 0,-2-1 0 15,0 1 0-15,-1 1 0 0,0 1-16 0,2 3 0 16,-2-4 0-16,1 3 0 0,-2 3-16 0,-1-2 0 16,-2 0 0-16,0 0 0 0,1-1-16 0,-1-2-128 15,5-3 192-15,-3-1-64 0,0-3 0 0,5-1 0 0,-3 1 0 16,2-1 0-16,-1-2 112 0,0-2 16 0,-2 0 0 0,-1-1 0 15,0-1-80-15,-1 1-16 0,-1 0 0 0,0-1 0 16,-1-3-160-16,-2 2 0 0,-1 1 0 0,0 1 128 16,-2-4-128-16,-1 3 0 0,0 0 0 0,0 1 0 15,-3 0 0-15,3 0 0 0,1-2 0 0,0 2 0 16,2 2 0-16,-3 1 0 0,1-1 0 0,-1-2 0 16,1-2 0-16,-2 1 0 0,-2-1 0 0,3 1 0 15,3-1 0-15,0-1 0 0,-2 1 128 0,-1-1-128 16,-2 1 0-16,1-1 0 0,-1-3 0 0,-1 1 128 15,0-1-128-15,1 1 0 0,-3 4 0 0,1-2 0 16,1-6 0-16,-1 1 0 0,0 1 0 0,0 1 128 0,1-2-128 0,-3 1 0 16,1 2 0-16,-1-1 0 0,0 3 0 15,2-5 0-15,-4 0 0 0,2 2 0 0,-2 3 0 16,0-3 0-16,-1 1 0 0,-6-5 0 0,0 0 0 0,0 0 0 16,0 0 0-16,9 4 0 0,-9-4 0 15,6 4 0-15,-6-4 144 0,0 0-144 0,0 0 144 0,0 0-144 16,0 0 192-16,0 0-192 0,0 0 240 0,-3 7-64 15,0 1-16-15,-3-3 0 0,6-5-160 0,-7 9 192 16,-6 0-192-16,2 1 192 0,-1-2-192 0,0 2 128 16,0-2-128-16,-2 6 128 0,-2 1-128 0,-1 3 0 15,-1 1 0-15,-3 3 0 0,0 1 0 0,-4 4 0 16,-5 4 0-16,4-2 0 0,-3-2 0 0,-1 4 0 16,-6 3 0-16,0 1 0 0,1-2 0 0,0-1 0 15,-2 1 0-15,0 2 0 0,-3 1 0 0,-1-1 128 0,-2 1-128 16,2 0 0-16,3 0 0 0,-2 3 0 0,-1 0 0 15,1 0 0-15,3-4 0 0,1-2 0 0,2-2 0 0,0 1 0 16,1-3 0-16,2 1 0 0,2-3 128 0,4-2-128 16,1-1 0-16,3 0 0 0,1-1 0 0,5-3 0 15,4-7 0-15,3-2-176 0,5-2 16 0,-2-3 0 32,5-6-2256-32,0 0-448 0</inkml:trace>
  <inkml:trace contextRef="#ctx0" brushRef="#br1" timeOffset="-158872.787">19775 13345 35935 0,'-12'9'1600'0,"6"1"320"0,-3 4-1536 0,3 6-384 15,4 5 0-15,-1 5 0 0,1 1-192 0,-3 2-96 16,1-1-32-16,-2 2 0 0,2 1 320 0,-1-1-128 16,1-3 128-16,2 0 0 0,4-7 0 0,2-4 0 15,4-5 0-15,3 1 0 0,2-2 0 0,5-5 0 16,3-6 0-16,5-2 0 0,4-2 0 0,5-3 0 16,6-5 0-16,3-3 0 0,4-4 0 0,1 0 0 15,-2-2 0-15,-1 1 0 0,-1-5 0 0,-1 0-192 16,0 0 16-16,-1 2 0 15,2 3-1696-15,2 0-352 0,-1-3-64 0,0 3-16 0</inkml:trace>
  <inkml:trace contextRef="#ctx0" brushRef="#br1" timeOffset="-157907.764">22068 11644 23039 0,'-2'-15'1024'0,"0"10"192"0,2 5-960 0,0 0-256 15,0 0 0-15,-2-8 0 0,1 2 400 0,1 6 48 16,0 0 0-16,0 0 0 0,0 0-80 0,0 0-16 16,-9 2 0-16,4 3 0 0,0 5 160 0,0 1 16 15,-1 5 16-15,0 2 0 0,-2 8 0 0,0 3 0 16,0 5 0-16,-6 4 0 0,1 2-112 0,-1 3-32 16,0 5 0-16,-3-1 0 0,0-2-192 0,-1-1-32 15,0-3-16-15,4-4 0 0,2-2-32 0,2-7-128 16,2-6 192-16,2-2-64 0,-1-4 192 0,3-4 16 0,2-3 16 15,2-9 0-15,0 0-32 0,0 0-16 0,0 0 0 0,0 0 0 16,0 0 112-16,6-12 32 0,-1-6 0 0,3 0 0 16,6-3-256-16,-2-1-32 0,1-4-16 0,2 2 0 15,5 2-144-15,-1 2 0 0,2 5 0 0,-3 0 0 16,1 0 0-16,-1 5 0 0,-2 4-128 0,3 5 128 16,-2 0 0-16,1 4 0 0,0 2 0 0,-2 5 0 15,-2 2-176-15,0 4 176 0,-4 0-128 0,-4 5 128 16,0 2 0-16,-5 0 0 0,-2 3 0 0,-4-3-128 15,-1-1 128-15,-3 0 0 0,-3-1 0 0,-3-3 0 16,1-1 0-16,-2-1 0 0,-2 1 160 0,-3-2-160 16,-1-3 192-16,0-1-48 0,-1-1-16 0,-2-2 0 15,-1-2 0-15,0-2-128 0,2-1 192 0,3-4-64 16,3-3-128-16,4-1 0 0,2 2 0 0,3 0 0 16,-2-5-848-16,9 0-112 0,5 1 0 0,7-1-16 15,1 0-2768-15,7-2-544 0,16-6-128 0,-3 6 0 16</inkml:trace>
  <inkml:trace contextRef="#ctx0" brushRef="#br1" timeOffset="-157614.843">22499 12018 32879 0,'0'0'1456'0,"0"0"304"0,-9 2-1408 0,-1 1-352 16,-4 2 0-16,1 3 0 15,0 4-336-15,-2 5-144 0,-3 2-32 0,0 2 0 0,1-1 656 0,1 1 128 16,-4 0 32-16,5 2 0 0,4 3-304 0,1-2 160 0,5-1-160 0,4-3 128 16,0-4-128-16,2-1 0 0,6-4 0 0,2-4 0 15,-2-2 0-15,6-2 208 0,2-1-16 0,3-4-16 16,0-6 144-16,2-3 16 0,-2-2 16 0,-1-5 0 16,1 0 96-16,-3-3 0 0,-2-1 16 15,0 0 0-15,-5-2 96 0,0 2 16 0,-2-3 0 0,-2 6 0 16,0-2-176-16,-3 3-16 0,-2 3-16 0,0 0 0 15,1 3-240-15,-2 2-128 0,-1 2 128 0,-2 2-128 16,5 6 0-16,0 0-288 0,0 0 48 0,0 0 16 16,-7 2-880-16,0 2-176 15,3 0-48-15,-3 4-9328 0,2 1-1872 0</inkml:trace>
  <inkml:trace contextRef="#ctx0" brushRef="#br1" timeOffset="-157296.295">22766 11926 6447 0,'0'0'576'0,"0"0"-576"16,0 0 0-16,0 0 0 0,0 0 2560 0,0 0 416 15,-1-6 80-15,1 6 16 0,0 0-1472 0,0 0-272 16,0 0-64-16,-4 11-16 0,2 2 304 0,-4 3 64 16,1 1 16-16,1 1 0 0,3-1-704 0,-3 2-144 15,-3 2-16-15,4 1-16 0,2-1-288 0,1-2-48 16,-2-1-16-16,3-1 0 0,2-2-192 0,2-4-32 15,2-3-16-15,0-1 0 0,3 1 80 0,-2-5 16 0,3-3 0 16,1-3 0-16,3-1 80 0,-3-4 32 0,3-3 0 16,0-3 0-16,-3-4-144 0,0-1-32 0,0 0 0 0,-3 0 0 15,-2 0-32-15,1 0-16 0,-2 1 0 0,-3 0 0 16,1 3 48-16,0 4 0 0,0 0 0 0,-2 1 0 16,1 1-192-16,1 0 0 0,-4 9 0 0,0 0 0 31,1-7-432-31,-1 7-64 0,0 0-16 0,0 0 0 15,0 0-3136-15,0 0-624 0</inkml:trace>
  <inkml:trace contextRef="#ctx0" brushRef="#br1" timeOffset="-156858.818">23106 11800 20271 0,'0'0'1792'0,"0"0"-1424"16,0 0-368-16,0 0 0 0,0 0 2048 0,-5 6 320 16,1 3 80-16,-2 4 16 0,-2 3-1744 0,1 0-336 15,1 3-80-15,-1 2-16 0,2 2 176 0,-1-1 48 16,0-1 0-16,-1 4 0 0,-1-2-224 0,2 0-32 16,-3 1-16-16,1-1 0 0,2 0-96 0,-1-7-16 15,2-3 0-15,-1 2 0 0,3-2 96 0,1-4 16 16,2-9 0-16,0 0 0 0,0 0 240 0,0 0 48 15,0 0 16-15,0 0 0 0,6-8-96 0,3-3 0 16,2-4-16-16,-1-1 0 0,2 0-272 0,4-4-160 0,3-1 192 0,2 1-192 16,-2 2 0-16,-2-1 0 0,0 1 0 15,4 4 0-15,5 2 0 0,-1 3 0 0,-1 1 0 16,-2 3 0-16,0 2 0 0,-4 3 0 0,-2 2 128 0,-3 3-128 16,-1 4 0-16,-1 3 0 0,-6 1-176 0,0 3 176 15,-1 2-144-15,-4 2 144 0,-3 0 0 0,0 5-144 16,-3 5 144-16,-3 3-160 0,-1-2 160 0,-2-4-160 31,0-4-208-31,1 1-32 0,1-2-16 0,-1-6 0 16,0-5-368-16,5-2-80 0,6-9-16 0,0 0 0 0,0 0-2672 15,0 0-544-15,0 0-96 0,14-7-32 0</inkml:trace>
  <inkml:trace contextRef="#ctx0" brushRef="#br1" timeOffset="-156384.465">23829 11880 23951 0,'-1'-8'2128'0,"0"1"-1696"16,-5 1-432-16,1 3 0 0,-2 1 640 0,-3 0 32 15,0-1 16-15,-1 4 0 0,-3 3 48 0,-1 1 16 16,-2 3 0-16,-4 3 0 0,-2 2-80 0,1 5-16 15,2-1 0-15,2 5 0 0,0 0-400 0,1 1-64 16,2 1-32-16,2-1 0 0,2-1 0 0,4 1 0 0,2 0 0 0,3-2 0 16,2-3-160-16,2-1 0 0,2-4 0 0,2-2 0 15,5-4 128-15,0-4-128 0,-1-4 0 0,6-2 128 16,7-4 32-16,-2-4 0 0,0-4 0 0,1-3 0 16,0-2-32-16,2 0 0 0,-3-3 0 0,0-1 0 15,-1-1-128-15,-3 0 0 0,0-2 0 0,-2-1 0 16,0-4 128-16,-1-7-128 0,-4-3 0 0,0-3 128 15,0-3-128-15,-3-2 0 0,3 0 0 0,-2 5 0 16,-2 5 0-16,-1 8 0 0,-1 6 0 0,2 6 0 16,-5 5 0-16,-1 4 0 0,0 6 176 0,0 5-176 15,0 0 176-15,-7 5-176 0,-2 7 192 0,-3 4-192 16,-1 4 128-16,0 5-128 0,0 5 0 0,-2 7 0 0,2 3 176 16,-4 9-32-16,-1 10 0 0,2 0 0 15,-3-1-144-15,2 1 0 0,2-3 0 0,3-2-176 0,3-8 176 16,2-4 0-16,6-8 0 0,0-1 0 0,1-5 0 0,2-3 0 15,2-4 0-15,0-3 0 16,2-5-512-16,1 0 0 0,-1-7-16 0,2-3 0 16,1-3-2864-16,1-3-560 0</inkml:trace>
  <inkml:trace contextRef="#ctx0" brushRef="#br1" timeOffset="-155931.145">24158 11953 30111 0,'-18'0'1344'0,"9"2"256"0,2 1-1280 0,-3-1-320 0,0 1 0 0,-4 0 0 16,-2 0 0-16,0 4-288 0,0 1 48 0,1 3 16 16,-1 1 704-16,1 3 144 0,3 3 16 0,1-1 16 15,1 2-448-15,0 0-80 0,5-2-128 0,-1 1 176 16,3-1-176-16,3-2 160 0,3-5-160 0,3 0 160 15,-2 1-160-15,3-3 0 0,0-2 0 0,3-4 0 16,2-3 0-16,2-2 160 0,-1-4-160 0,1-3 160 16,1-2-160-16,-1 0 160 0,-8-1-160 0,3-2 160 15,-1 1 0-15,-1 0 0 0,-3 1 0 0,-1 1 0 16,0-1 128-16,-2 5 32 0,-1 8 0 0,0 0 0 16,-3-7 0-16,3 7 16 0,0 0 0 0,0 0 0 15,-5 10-192-15,-2 2-144 0,-3 2 192 0,0 3-192 0,-1 2 0 16,5 0 0-16,3 1 0 0,1 1 0 0,-1-1 0 0,1-1 0 15,2-1-160-15,2 0 160 0,1-6-288 0,1-1 16 16,-2-2 0-16,2-3 0 16,-4-6-400-16,8 5-80 0,-8-5-16 0,12-4 0 15,-4-1-2240-15,0-4-448 0</inkml:trace>
  <inkml:trace contextRef="#ctx0" brushRef="#br1" timeOffset="-155649.731">24293 11935 27359 0,'0'0'1216'0,"0"0"240"0,0 0-1168 0,0 0-288 15,0 10 0-15,-2 1 0 0,1 1 0 0,-4 1-224 0,2 3 32 0,0 2 16 16,-1 0 800-16,3 3 144 0,-2 2 48 0,0 2 0 16,-2 2-320-16,1-2-64 0,0-1-16 0,-3 0 0 15,-2 2-32-15,3-4-16 0,1-2 0 0,1-5 0 16,0-3-112-16,0-1 0 0,1-5-16 0,3-6 0 15,0 0 128-15,0 0 16 0,0 0 16 0,0 0 0 16,0 0 16-16,5-10 0 0,0-1 0 0,0-5 0 16,0-1-160-16,2-3-16 0,1-2-16 0,0-1 0 15,0 1-224-15,2 0 0 0,0 2 128 0,0 3-128 16,1 2 0-16,-2 3 0 0,1 1 0 0,2 2 0 16,-3 3-192-16,1 1 192 0,-2 2-192 0,1 2 192 15,-9 1-512-15,11 3 0 0,-3 0 0 16,-8-3 0-16,8 5-2576 0,-8-5-512 0</inkml:trace>
  <inkml:trace contextRef="#ctx0" brushRef="#br1" timeOffset="-155419.895">24522 11999 26719 0,'0'0'1184'0,"0"0"240"0,0 0-1136 0,0 0-288 15,0 10 0-15,-3 2 0 0,1 0 368 0,0 3 16 16,0 2 0-16,1 2 0 0,0 0 32 0,0 1 16 16,-1 1 0-16,3 0 0 0,3-1-272 0,0-1-160 15,1-1 192-15,-3 0-192 0,2-2 128 0,4 0-128 16,1-1 0-16,0-3 0 0,-3-2 128 0,3-1-128 0,1-2 0 16,1 0 0-16,-1 1 0 0,-2-3 0 0,-8-5-208 0,8 5 80 31,1-1-1392-31,-9-4-272 0,0 0-48 0,0 0-5856 0,10-3-1184 0</inkml:trace>
  <inkml:trace contextRef="#ctx0" brushRef="#br1" timeOffset="-155129.116">24699 12031 13823 0,'0'0'1216'0,"0"0"-960"0,0 0-256 0,0 0 0 15,0 0 3264-15,8 8 592 0,-6 0 128 0,0 3 32 16,-2 1-2608-16,-1 5-512 0,-2 3-96 0,-3 6-32 0,2 7 320 0,-5 2 48 15,-3 1 16-15,-2 2 0 0,-3 5-192 16,-4 2-16-16,-2-1-16 0,0 1 0 0,1 2-272 0,-3 3-48 16,-4 4-16-16,-1-2 0 0,-2-4-464 15,2-2-128-15,2-2 0 0,-2 1 0 16,-1 0-1472-16,-1-3-384 0,2-1-64 0,-2-3-8976 16,-2-1-1808-16</inkml:trace>
  <inkml:trace contextRef="#ctx0" brushRef="#br1" timeOffset="-154453.601">22489 13020 8287 0,'0'0'368'0,"0"0"80"0,0 0-448 0,0 0 0 0,-1-11 0 0,1 11 0 16,0 0 3216-16,0 0 560 0,0 0 128 0,0 0 0 15,-4-8-2000-15,4 8-416 0,0 0-80 0,0 0 0 16,-9-9-272-16,0 3-48 0,0 1-16 0,0 3 0 16,-2 0-272-16,-3 3-48 0,-2 0-16 0,-3 3 0 15,-4 5-288-15,-1 3-64 0,-7 2-16 0,2 3 0 16,1 1-64-16,-3 5-16 0,-4 3 0 0,2 3 0 16,3 2 16-16,5-1 0 0,3 1 0 0,2 0 0 15,4 0-304-15,9-3 160 0,3-3-160 0,4-1 128 16,3 0-128-16,6-2 0 0,9-2 0 0,1-1 0 0,4-5-256 15,8-1 32-15,7-2 0 0,0-7 0 16,2-5-160-16,4-3-16 0,-1-5-16 0,-1-1 0 16,-1-2-432-16,-5 0-96 0,0 0-16 15,-2 1 0-15,-5 1-1872 0,-2 1-384 0,1-1-80 0</inkml:trace>
  <inkml:trace contextRef="#ctx0" brushRef="#br1" timeOffset="-154141.577">22897 13092 23951 0,'0'0'2128'0,"0"0"-1696"15,0 0-432-15,-6-6 0 0,1 1 928 0,2 1 96 16,3 4 32-16,-9-1 0 0,9 1-96 0,-7 0-32 0,-2 2 0 0,1 4 0 16,-2 1-96-16,-1 4-32 0,-2 2 0 0,-3 5 0 15,-2 3-416-15,1 2-64 16,3 1-32-16,0-1 0 0,-2-1-128 0,7 1-32 0,3 2 0 0,5-4 0 15,4-5-128-15,2-1 0 0,3 0 0 0,4-3 0 16,5-1 0-16,1-6 0 0,3 0 0 0,0-4 128 16,0-2-128-16,-1-1 192 0,0-5-192 0,0-2 192 15,0-2-192-15,-3-1 192 0,-6-1-192 0,0 0 192 16,-1-1 16-16,-4 0 16 0,-2-2 0 0,-4 0 0 16,-2 2 128-16,-4-3 32 0,-3-2 0 0,-2 1 0 15,-4 3-16-15,-3 0 0 0,-3 2 0 0,0 4 0 16,-4 2-368-16,2 2 0 0,-1 2 0 0,3 3 0 15,4 2-544-15,-1 0-128 16,-1 1-32-16,5 0 0 0,5 5-2576 16,1-2-528-16,8-6-96 0</inkml:trace>
  <inkml:trace contextRef="#ctx0" brushRef="#br1" timeOffset="-153742.658">23163 13052 29423 0,'0'0'1296'0,"-7"5"288"0,-4 4-1264 0,-4 1-320 16,0 1 0-16,1 3 0 0,0 3 192 0,2 0-32 16,0 2 0-16,2 0 0 0,2-2 640 0,0 3 128 15,-2 1 32-15,3 0 0 0,0 0-384 0,1 0-64 16,1 0 0-16,0-2-16 0,4-1-240 0,0-2-64 0,1-5 0 16,0-2 0-16,0 0-16 0,0-9-16 0,0 0 0 0,0 0 0 15,0 0 64-15,11-8 16 0,-1-2 0 0,2-3 0 16,-1-3-48-16,2-1 0 0,3 0 0 0,-1-1 0 15,2-1-192-15,0 0 176 0,1-2-176 0,-2 1 160 16,-3 3-160-16,3 3 0 0,0 2 0 0,2 3 0 16,1-1 0-16,-4 7 128 0,-3 3-128 0,-1 3 0 15,2 6 176-15,-4 2-48 0,-2 2-128 0,-2 6 192 16,0 4-192-16,-3 0 128 0,-2-1-128 0,-3 3 0 16,-4 1 0-16,-1 1 0 0,-1-1 0 0,-4 2 0 15,-3 2 0-15,1-4 0 0,2-4-128 0,2-3 128 16,2-3-624-1,2-2-16-15,1-2 0 0,3-5 0 0,3-7-1344 0,0 0-256 0,0 0-64 0,9-13-16 16,2-3-528-16,3-2-96 0,8-6-32 0,0 0 0 16</inkml:trace>
  <inkml:trace contextRef="#ctx0" brushRef="#br1" timeOffset="-153248.187">23747 13176 6447 0,'0'0'272'0,"0"0"80"0,-1-9-352 0,-2-2 0 16,-1-1 0-16,-1 2 0 0,0 2 5488 0,-3 2 1024 15,-2 0 208-15,1 3 32 0,-2 1-4400 0,0 2-880 16,-3 2-192-16,-1 4-16 0,-1-1-560 0,-2 5-96 16,-4 3-32-16,0 4 0 0,0 0-272 0,0 3-64 15,1 2-16-15,1 0 0 0,1 2-224 0,0 0 144 0,6 1-144 0,0 1 128 16,1 0-128-16,3-1 0 0,1-4 0 0,6-3 0 15,2 0 0-15,1 1 0 0,4-7 0 16,5-2 0-16,0-4 0 0,3-3 0 0,1-3 0 0,3-3 0 16,1-6 0-16,3-5 0 0,1-6 0 0,1 0 128 15,-3 0-128-15,2-5 0 0,1 0 144 0,-1-2-144 16,0-3 0-16,0 0 128 0,2-1-128 0,-2-2 0 16,-2-7 0-16,0-3 128 0,-2-6-128 0,-3 4 0 15,-2 5 0-15,-3 2 0 0,0 5 0 0,1 7 0 16,-3 5 0-16,-2 7 128 0,-4 4-128 0,1 3 0 15,-1 2 0-15,-2 5 0 0,0 0 0 0,-6 6-128 16,-2 7 128-16,0 4 0 0,-4 4 160 0,1 4-160 16,-1 4 192-16,-2 7-64 0,-1 7-128 0,-1 4 192 15,-3 3-192-15,0 0 0 0,0 1 128 0,3 2-128 0,-2-5 0 16,5-3 0-16,3-3 128 0,4-1-128 0,-3-4 0 16,3-3 128-16,4-6-128 0,-2-3 0 0,2-3 0 0,0-6 0 15,1 0 0-15,0-5 0 16,0-3-384-16,1-8-192 0,0 0-16 0,0 0-16 15,9-9-1952-15,0-2-384 0,1-1-64 0,0-3-6336 16,3 0-1280-16</inkml:trace>
  <inkml:trace contextRef="#ctx0" brushRef="#br1" timeOffset="-153059.669">23899 13321 14735 0,'0'0'1312'0,"0"0"-1056"15,0 0-256-15,0 0 0 0,-6 7 4432 0,0 2 832 0,-3-3 176 0,3 5 16 16,-2 1-4064-16,0 1-816 0,-2 1-176 0,2 3-16 16,-1 3 336-16,0 0 80 0,0-1 16 0,0 0 0 15,2-1-560-15,-2 1-128 0,2-3 0 0,3 1-128 16,-2-2 0-16,1-1 0 0,-1 1 0 0,1-2 0 31,-1 0-1488-31,0-1-256 0,1-1-48 0,5-11-8656 0,0 0-1728 0</inkml:trace>
  <inkml:trace contextRef="#ctx0" brushRef="#br1" timeOffset="-152816.671">24300 12966 34607 0,'0'0'1536'0,"0"0"320"0,0 0-1488 0,0 0-368 16,-10 4 0-16,0 3 0 0,-2 2 0 0,-1 5 0 15,-2 6-192-15,2 1 64 0,-1 4 800 0,-2 5 160 16,0 0 48-16,0 7 0 0,2 0-464 0,2 2-96 16,0 0 0-16,-1 3-16 0,-2 0-112 0,6 1 0 15,4 5-16-15,-3-4 0 0,-5-3-368 0,2 0-64 16,4-2 0-16,0-5-16 16,0-3-1200-16,2-6-256 0,-2-5-32 0,5-4-16 15,2-4-1584-15,-1-5-320 0,1-7-64 0</inkml:trace>
  <inkml:trace contextRef="#ctx0" brushRef="#br1" timeOffset="-152482.902">23985 13441 21071 0,'0'0'928'0,"2"-9"208"0,-1 0-912 0,-1 9-224 0,8-5 0 0,-2-1 0 15,-1-1 960-15,4 0 128 0,2 1 48 0,3-2 0 16,-1 1 208-16,1 2 32 0,-3-2 16 0,5 3 0 16,5-2-480-16,0 1-80 0,-1-2-32 0,3 2 0 15,-1-2-224-15,-2 2-32 0,-5-1-16 0,-1 2 0 16,-2 1-208-16,-1 5-32 0,-11-2-16 0,10 4 0 15,-2 1 128-15,-5 5 32 0,-4 4 0 0,-2 3 0 16,-3 4 48-16,-1 4 16 0,-4 4 0 0,-4 5 0 16,-2 1-240-16,-1 2-32 0,3-4-16 0,-2-3 0 15,0-2-80-15,5-4 0 0,5-3-128 0,0-5 192 0,3-3-64 16,2-2 0-16,0-2-128 0,3-3 192 0,-1-6 16 16,0 0 0-16,0 0 0 0,8-3 0 0,7-3-208 0,0-2 144 15,-1-1-144-15,2-1 128 0,0-2-128 0,1 2-144 16,-1-1 144-16,0 2-208 0,-2 0-144 0,-1 0-32 15,-1 0 0-15,2 3 0 0,-6 1 0 0,1 3 0 16,-9 2 0-16,10 2 0 16,-10-2-432-16,0 0-80 0,8 7-32 0,-8-7 0 15,-1 9-1296-15,1 2-256 0,-1 0-48 0,1-11-10624 0</inkml:trace>
  <inkml:trace contextRef="#ctx0" brushRef="#br1" timeOffset="-151842.977">24577 13429 11967 0,'0'0'1072'0,"0"0"-864"0,-12-4-208 0,2 1 0 0,10 3 1344 16,-8-2 208-16,-1 1 48 0,-1 1 16 0,-1 1-416 0,0 2-96 15,2 0-16-15,-1 2 0 0,-1 3 32 0,2 3 0 16,2 3 0-16,-2 3 0 0,2-1-416 0,-3 2-64 15,3-3-32-15,-2 4 0 0,1 2-64 0,1-4-16 16,4-1 0-16,2-1 0 0,0 1-176 0,1-2-32 16,1-3-16-16,0 0 0 0,-1-11 16 0,5 10 16 15,2-4 0-15,-7-6 0 0,0 0 80 0,8 3 16 16,-8-3 0-16,9-3 0 0,2 0-48 0,-2-2 0 16,-2-6 0-16,-2 0 0 0,0 2-128 0,0-2-48 15,2-4 0-15,1 3 0 0,-2 1-64 0,2 3-16 16,0-2 0-16,-1 2 0 0,-7 8-128 0,8-7 0 15,-3 1 0-15,-5 6 0 0,0 0 0 0,0 0 160 0,0 0-160 16,0 0 160-16,0 0-160 0,9 6 192 0,0 1-192 0,0 1 192 16,0-1-192-16,-2 2 0 0,1 1 0 0,1-1 0 15,2-3 0-15,-3 2 0 0,-1 0 0 0,1 1 0 16,3-1 0-16,-2 1 0 0,-9-9 0 0,9 15 0 16,2 0 160-16,-4 1-160 0,1 3 192 0,-4 0-192 15,0-2 256-15,1 1-48 0,1 2-16 0,-2 0 0 16,-4-2-64-16,1 0-128 0,0-2 176 0,3 1-176 15,-2-2 128-15,-2 2-128 0,0 2 0 0,0-4 0 16,0-4-384 0,0 0-128-16,-1-2-16 0,-3-3-16 0,4-6-2560 0,0 0-512 0,-13-5-96 15,0-2-32-15</inkml:trace>
  <inkml:trace contextRef="#ctx0" brushRef="#br1" timeOffset="-151593.607">24615 13029 37023 0,'-7'-17'1648'0,"1"7"336"0,-2-2-1600 0,4 3-384 15,4 9 0-15,-3-7 0 0,-1-2 336 0,4 3-16 16,0 6 0-16,0 0 0 0,10 0 384 0,1 0 80 15,0 0 16-15,4 2 0 0,-3 3-624 0,1-1-176 16,-1 1 0-16,-1-2 0 0,1-1-256 0,-3 1-112 0,-1 3-16 0,-8-6-16 31,0 0-3216-31,0 0-640 0</inkml:trace>
  <inkml:trace contextRef="#ctx0" brushRef="#br1" timeOffset="-149838.907">20904 12515 22111 0,'0'0'976'0,"0"0"208"0,-2-6-944 0,-4 0-240 15,0-2 0-15,2 0 0 0,1 3 1568 0,0-1 272 16,-1 1 48-16,2-2 16 0,2 7-1072 0,1-9-192 16,2 0-64-16,0 2 0 0,1 0-48 0,0 0-16 15,-1-3 0-15,1-1 0 0,2-2-512 0,0-3 0 0,2 0 0 0,-2-4 0 16,-1-3 0-16,1-3 0 0,-2-1 0 16,-1-4 0-16,-1-4 0 0,0-1 0 0,-4-1 0 0,0 0 0 15,-1-4 0-15,-3 2 0 0,-6-2 0 0,0 0 0 16,2-5 288-16,-2 0-48 0,-6-5-16 0,0 2 0 15,0-1-32-15,-1 2-16 0,-1 1 0 0,-2 4 0 16,0 4-32-16,0 0 0 0,-1-1 0 0,-2 3 0 16,0 0 256-16,-6 3 48 0,-4 2 16 0,-1 3 0 15,-2-1-80-15,-1 1-32 0,-1 1 0 0,-2-1 0 16,0 0-160-16,-1 2-48 0,0-4 0 0,-1 0 0 16,-5 1 32-16,1-1 0 0,-3-2 0 0,1 4 0 0,0 1 0 15,-2 1 0-15,2 4 0 0,0 0 0 0,3 2 64 16,-7 3 16-16,-5 1 0 0,2 1 0 0,3 3-48 0,-1 0 0 15,-1-2 0-15,3 1 0 0,-1 3-208 16,1-1 176-16,-4 0-176 0,3-1 160 0,-4-2-160 0,3 1 160 16,1 1-160-16,1 1 160 0,0-1-160 0,1 1 160 15,-4 1-160-15,2 0 160 0,-2-1-160 0,1 1 128 16,1-1-128-16,3 3 128 0,2 0 0 0,1-2 0 16,2-2 0-16,-4-1 0 0,-1-2-128 0,0 1 0 15,0-1 0-15,3 1 128 0,1 0-128 0,2-2 192 16,1-2-192-16,0 2 192 0,-2 0-192 0,-2 0 0 15,-4-3 0-15,2 2 128 0,-1 0-128 0,3-2 0 16,-1 0 0-16,4-1 128 0,2-2-128 0,0 0 160 16,-4-1-160-16,0-2 160 0,-3 1-160 0,4-2 160 15,4-4-160-15,-2 0 160 0,3-1-160 0,3-1 0 0,2-2 0 16,2 1 128-16,-1 2-128 0,-1-1 0 0,-2-1 0 0,0-4 0 16,-3-5 0-16,4-2 0 0,2 1 0 0,1-1 0 15,-2-3 0-15,2 2 0 0,-2 2 128 0,2-2-128 16,2 0 0-16,2-2 0 0,0-5 0 0,0 0 0 15,2 0 0-15,1 5 0 0,2 1 0 0,3-3 0 16,-1-3 128-16,1 1-128 0,0-3 0 0,1 0 128 16,1 0-128-16,0 1 0 0,3-2 144 0,-1 3-144 15,1 2 0-15,0 0 128 0,2-4-128 0,-1-2 0 16,2 0 0-16,-1 0 0 0,-1 1 0 0,1 2 0 16,-2 1 0-16,1-1 0 0,0-4 0 0,1 2 0 15,0 0 0-15,-1 2 0 0,2 1 0 0,-2 1 0 0,0 0 128 16,-1 2-128-16,1 2 160 0,2-3-160 0,0-1 144 0,0 2-144 15,-1 0 128-15,0 3-128 0,2 2 0 0,0-1 0 16,1 2 128-16,0-1-128 0,0-3 0 0,1 2 0 16,2 0 0-16,0 0 0 0,-1 3 0 0,-1 1 0 15,1-1 0-15,2 4 0 0,-3 1 0 0,2 3 0 16,0-2 128-16,0 0-128 0,0 0 0 0,-1-2 0 16,3 2-144-16,-2 0 144 0,2-1 0 0,-1 2-128 15,1 1 128-15,-2 3 0 0,3 2 0 0,-3 1 0 16,2 1 0-16,-2 0 0 0,2 1 0 0,-3-2 0 15,0 2 0-15,1-2 0 0,-2-1 0 0,0 5 0 16,0 4 0-16,-2 0 0 0,-3-3 0 0,4 3 0 16,2-1 0-16,-1 5 0 0,-6 1 0 0,1 2 128 0,4-3-128 15,0 3 0-15,-2 1 0 0,0 2 176 0,-1 1-176 16,1 1 160-16,-4-2-160 0,2 0 192 16,1 6-192-16,-1-2 192 0,0 1-192 0,-2 1 128 0,-1 2-128 0,-3-2 128 15,3 4-128-15,-1 0 0 0,-3-1 0 0,1 2-176 16,-4 2 176-16,1 0 0 0,-1 1 0 0,-1 0 0 15,1 0 0-15,2 2 0 0,2 0 0 0,0 1 0 16,-3-1 0-16,3 1 0 0,3-2 0 0,-2 2 0 16,1-2 0-16,1 1 0 0,3 0 0 0,-2 0 0 15,1 1 0-15,-1-1 0 0,1 1 0 0,2-1 0 16,2-1 0-16,2-2 0 0,-2-2 0 0,2 2 0 16,1 0 0-16,1 0 0 0,0 0 0 0,9-2 0 15,-6 0 144-15,6 0-144 0,-9 0 192 0,9 0-192 0,-8-4 0 0,8 4 0 16,0 0 0-16,0 0 0 0,0 0-160 0,0 0 160 15,0 0-160-15,-8-4 160 0,2-1-368 16,6 5 32-16,0-5 0 0,0 5 0 16,0 0-368-16,0 0-80 0,0 0-16 0,0 0 0 15,0 0-2192-15,0 0-432 0,11-1-96 0</inkml:trace>
  <inkml:trace contextRef="#ctx0" brushRef="#br1" timeOffset="-149217.357">15236 5482 24879 0,'-8'-14'1088'0,"3"6"256"0,-3 1-1088 0,2 0-256 0,0 2 0 0,6 5 0 15,-8-5 1280-15,1 2 208 0,0 0 48 0,7 3 0 16,-7-8-1216-16,1 5-320 0,0-1 0 0,0 1 0 16,6 3 256-16,-8-3-64 0,0 1 0 0,-1-1 0 15,-1 1 32-15,0 1 0 0,0 1 0 0,-2 1 0 16,-2 0 64-16,-1 1 16 0,-2 2 0 0,-1-3 0 0,1-4-48 0,-1 3-16 15,-3 4 0-15,2-1 0 0,-1-1 16 0,3 1 0 16,-1-3 0-16,-1 2 0 0,-2 3 160 0,-1 3 32 16,0 1 16-16,2-1 0 0,-2-1-32 0,1 3-16 15,-2 2 0-15,0 0 0 0,-2-1-96 0,-2 0-32 16,-2 1 0-16,1-1 0 0,0 0-16 0,1 4 0 16,2-2 0-16,2 1 0 0,0-2 16 0,3 0 0 15,2 1 0-15,3-2 0 0,1-2-96 0,3 2 0 16,1-1-16-16,2 1 0 0,-2-2-176 0,7 0 0 15,1-2 0-15,2-7 128 0,-3 7-128 0,3 0 0 16,0-7 0-16,5 9 0 0,-1-3 0 0,3 2 0 16,0 1 0-16,6 1 0 0,-1-2 0 0,5 3 128 15,0 3-128-15,4-2 0 0,3 0 0 0,2 1 0 16,5 4 128-16,2 1-128 0,2 3 0 0,0 0 0 16,2-1 0-16,0 0 0 0,2-2 0 0,0 0 128 0,5-4-128 15,-2 1 0-15,1 0 128 0,1 0-128 0,1 1 128 0,-1-1-128 16,-3-3 128-16,-1 0-128 0,-2-2 0 0,-2 0 128 15,-2-1-320-15,-1 1-80 0,-2-2-16 0,-2 0-18368 16</inkml:trace>
  <inkml:trace contextRef="#ctx0" brushRef="#br2" timeOffset="-141624.459">13194 6377 27871 0,'-9'-11'1232'0,"5"4"256"0,-4-1-1184 0,1 4-304 0,7 4 0 0,-8-2 0 16,0-1 0-16,-4 1-176 0,-4 2 32 0,-1-1 0 15,-3 1-144-15,-2-1-32 0,-2-1 0 0,-1-1 0 16,-2 1-272-16,0-3-64 0,-1 0-16 0,-3-2 0 15,-2 2 352-15,-2-2 80 0,-2-2 16 0,-6 0 0 16,-2 2 224-16,0-2 0 0,-3 0 192 0,0 0-192 0,-2 0 384 16,-3 2-48-16,-7-1 0 0,-4 3 0 0,-4-3-80 0,-2 0 0 15,-1 2-16-15,-3 0 0 0,-5-1-112 0,-1 1-128 16,-6-3 176-16,2 2-176 0,0 2 272 16,-2 1-48-16,-3-3-16 0,-3 0 0 0,-3 0-208 0,-1 1 0 15,-1 0 128-15,-5-1-128 0,-2 1 128 0,-1 1-128 16,2-6 176-16,-5 2-176 0,-2 1 0 0,-2 1 0 15,1-2 0-15,-4 3 0 0,-3 2 0 0,-2-1 0 16,2-5 0-16,-3 2 0 0,1 4 0 0,-2-2 160 16,-3-2-32-16,1 2 0 0,3 0 16 0,-1 1 0 15,0-1 0-15,-1 3 0 0,0 1-144 0,-4-4 0 16,2-3 144-16,3 5-144 0,3 4 0 0,-4-2 144 16,-3-5-144-16,4 4 0 0,5 3 144 0,-1 1-144 15,-4 1 0-15,0-2 144 0,2-1-144 0,-1 1 0 0,-2 2 0 16,2 1 0-16,1-3 0 0,0 2 0 0,0 0 0 0,3 0 0 15,-2 1 0-15,3 2 0 0,-1 0 0 0,4-2 0 16,-3 0 0-16,5 0 0 0,1 4 0 0,4-3 128 16,2-3-128-16,1 1 0 0,-4 3 0 0,3-3 0 15,2-3 0-15,2 2 0 0,2 2 0 0,1 1 0 16,2 1 0-16,-1 1 128 0,-1-3-128 0,1 2 0 16,4 2 0-16,3 0 128 0,2-2-128 0,2 0 0 15,-6-2 0-15,7 1 0 0,3 1 0 0,3 0 0 16,0 1 0-16,1-2 0 0,-1 2 0 0,4-2 0 15,4 3 0-15,0-1 0 0,1 0 144 0,2 1-144 16,-1 0 0-16,2 1 128 0,-3 3-128 0,4 0 0 16,2-3 0-16,-2 6 0 0,-2-1 0 0,2 0 0 0,0-2 0 15,2 3 0-15,-1 4 0 0,3-2 0 16,5 1 0-16,1 1 0 0,0-1 0 0,2 1 0 0,4 0 0 0,0 0 0 16,7 2 0-16,0 0 0 0,2 1 0 0,5 1 0 15,3 0 0-15,2 0 0 0,2 0 0 0,1-2 0 16,2-3 0-16,5 4 0 0,4 2 0 0,1 0-128 15,3-1 128-15,4 0 0 0,1-1 0 0,3 2-160 16,-2 2 160-16,5 0 0 0,4-3-192 0,3 1 64 16,3 0 128-16,2 1-208 0,4-1 208 0,3 0-192 15,1-1 192-15,3-1-192 0,1 1 192 0,3-1 0 16,3-1 0-16,3-2-144 0,0-1 144 0,5 1 0 16,3 0 0-16,6 0 128 0,5 1 16 0,2-2 16 0,2 3 0 15,1-4 0-15,2-2-160 0,5-1 0 0,4 0 0 0,5-2 0 16,1-2 0-16,2 0 0 0,0-3 128 15,4 1-128-15,4-1 0 0,-1 3 0 0,1 1 144 0,1-2-144 16,0-7 0-16,3 3 128 0,-1 3-128 0,2 0 0 16,1-3 0-16,-2 0 0 0,-1 0 0 0,6 0 0 15,2 2 0-15,0-3 0 0,-4-2 0 0,4 1 0 16,-1 3 0-16,2-2 0 0,-3 0 0 16,2-1 128-16,-1-3-128 0,3 1 0 0,-1 0 0 0,1 0 0 15,-2-1 0-15,-1 0 0 0,4 0 0 0,-4 0 0 16,-2 1 0-16,1-2 0 0,3-4 0 0,0 4 0 15,0 2 0-15,0-1 0 0,-2-6 0 0,4 5 128 16,2 3-128-16,-1-1 0 0,-3-2 0 0,1 2 0 16,1 2 0-16,-1-2 0 0,-4-2 0 0,4 1 0 0,4 0 0 15,-1 2 0-15,0 1 0 0,-2-2 0 0,-2-4 0 16,2 1 0-16,1 2 0 0,-1 0 0 0,-3-2 0 16,2 1 0-16,-1-2 0 0,-4 2 0 0,-4 0 0 0,2-2 0 15,-3-3 0-15,3 5 0 0,2 2 0 0,-2 0 0 16,-5-7 0-16,1 3 0 0,0-1 0 0,-1 2 0 15,-3 0 0-15,1-2 0 0,-3 1 0 16,2-4 128-16,2 2-128 0,-3-1 128 0,1 3-128 0,-1-2 0 16,-1 0 128-16,4-5-128 0,-1 0 0 0,-2-3 128 15,-2 0-128-15,-1-2 0 0,-2-4 160 0,1 1-32 16,0-1-128-16,-6-1 192 0,-5-1 128 0,-6-3 32 16,-2-2 0-16,-7 0 0 0,-6 3 272 0,-4 0 48 15,-5-3 16-15,-3 4 0 0,-3 0-288 0,-6 2-48 0,-4 2-16 16,-8-2 0-16,-4-1-336 0,-4 1-192 0,-8 1 32 15,-5 1 0 1,-5-1-1888-16,-8 2-384 0,-11-2-80 0,-9 1-16 0</inkml:trace>
  <inkml:trace contextRef="#ctx0" brushRef="#br2" timeOffset="-140933.889">3638 7509 8287 0,'0'0'736'0,"0"0"-592"0,0 0-144 0,10-4 0 15,-10 4 1664-15,10-2 288 0,0 0 64 0,0-1 16 16,0-1-1584-16,0 1-304 0,-10 3-144 0,8-5 128 16,4-5 320-16,-1 1 64 0,-2 0 16 0,3-1 0 15,3-1 128-15,0-2 32 0,0-1 0 0,1-2 0 16,-2-1-128-16,2-4-32 0,-1-5 0 0,-1 2 0 15,3 2-144-15,-1-1-48 0,1 2 0 0,-1 0 0 16,1-1 48-16,0 3 0 0,3 1 0 0,-2 0 0 16,-3 0-48-16,1 2 0 0,1 4 0 0,-1 4 0 15,-3 3-112-15,-2 2-32 0,0-1 0 0,0 8 0 16,-2 2-64-16,-3 4-128 0,-1 0 176 0,-1 4-176 0,1 4 128 16,-2 5-128-16,-1 3 0 0,-2 2 0 0,0-1 144 15,-2 3-144-15,-2 3 0 0,1-2 144 0,2-4-144 0,0-3 0 16,-1-2 144-16,1-3-144 0,-1-1 0 0,2-3 128 15,-2-1-128-15,1-3 0 0,0-3 0 0,0 2 0 16,1-2 0-16,0-8 128 0,0 0-128 0,0 0 0 16,0 0 0-16,0 0 0 15,0 0-2304-15,0 0-496 0</inkml:trace>
  <inkml:trace contextRef="#ctx0" brushRef="#br2" timeOffset="-140687.389">3938 7256 8287 0,'-7'-7'736'0,"1"-1"-592"0,2 4-144 0,4 4 0 16,0 0 2976-16,0 0 560 0,0 0 112 0,0 0 32 15,0 0-2784-15,0 0-544 0,-3 10-112 0,0 3-32 16,-3 5 272-16,1 3 48 0,2 1 16 0,1 0 0 16,-5 0-32-16,1 0 0 0,-2 3 0 0,1 0 0 15,1 2-160-15,-1-2-32 0,2-1-16 0,-3 0 0 16,2 0-48-16,3 0 0 0,0-2 0 0,1 0 0 15,1-2-64-15,1 2 0 0,2 0-16 0,2-2 0 16,-1-7-32-16,3 1 0 0,2-1 0 0,2-1 0 16,1-1-144-16,2-2 192 0,0-3-192 0,3 0 192 15,2-2-416-15,2-2-80 0,2-2-16 0,-2 0 0 16,1 0-720-16,1 0-160 16,-2-2-16-16,2-1-10208 0</inkml:trace>
  <inkml:trace contextRef="#ctx0" brushRef="#br2" timeOffset="-140385.391">4414 7433 32127 0,'-11'-10'1424'0,"11"10"304"0,-6-1-1392 0,6 1-336 15,0 0 0-15,-8 7 0 0,0 1 0 0,-1 3 0 16,0 3-192-16,-1 5 64 0,0 0 128 0,0 4-208 16,0 1 80-16,1-1 128 0,0 1 0 0,0 3 0 0,1 0 0 0,2 3 0 15,-1 1 0-15,3-1 0 0,-1-3 0 16,2-1 0-16,0-1 0 0,0-4 0 0,2-4 0 0,2 0 0 16,2-3 0-16,1-3 0 0,2 2 0 0,-2-4 0 15,3-2 0-15,0-2 0 0,1 1 0 0,1-2 128 16,2 0-128-16,-1-1 0 0,1-1 0 0,0 0 0 31,-4-2-448-31,3-1-128 0,-1 0-32 0,-9 1 0 0,10-1-2224 16,-10 1-448-16</inkml:trace>
  <inkml:trace contextRef="#ctx0" brushRef="#br2" timeOffset="-140083.452">3990 7640 14735 0,'-13'-9'1312'0,"6"4"-1056"0,7 5-256 0,0 0 0 0,0 0 4032 0,0 0 736 16,10 0 160-16,2 1 16 0,2 1-4016 0,1 1-800 15,3 1-128-15,5 0 0 0,7-6 0 0,5 0 0 16,1-3 0-16,0 3 0 0,4 2 0 0,-3-3-160 16,3-4 160-16,-2 2-192 15,2 1-224-15,-4-3-48 0,2 3-16 0,-3-2-8736 16,-3 0-1760-16</inkml:trace>
  <inkml:trace contextRef="#ctx0" brushRef="#br2" timeOffset="-139787.032">4534 7702 29487 0,'0'0'2624'0,"0"0"-2112"16,0 0-512-16,0 0 0 0,0 0 448 0,0 0-32 15,7 0 0-15,5 2 0 0,3 3-416 0,1-3-176 16,1-2 16-16,1 0 0 16,3 2-240-16,-2-2-48 0,0 0-16 0,0 0 0 15,1-2-176-15,-2 0-48 0,-3-4 0 0,1 3 0 0,-1 1 304 0,0 0 48 16,-2-3 16-16,-1 4 0 16,-2 2-544-16,1-1-96 0,-4-1-32 0,-7 1 0 15,10 0-1536-15,-10 0-304 0</inkml:trace>
  <inkml:trace contextRef="#ctx0" brushRef="#br2" timeOffset="-139599.034">4549 7835 19343 0,'0'0'1728'0,"0"0"-1392"0,0 0-336 0,0 0 0 15,0 0 2512-15,14 5 432 0,-2-2 96 0,4 0 16 16,0 0-2288-16,4-1-464 0,-1-2-96 0,3 3-16 15,1-1 0-15,0-1 0 0,0-2 0 0,3 1 0 16,0 0-192-16,-2-1 0 0,-1 0 0 0,0 0 0 16,-1 1-1488-16,-2-2-240 0,-1 1-64 0,-3-3-6496 15,0 1-1312-15</inkml:trace>
  <inkml:trace contextRef="#ctx0" brushRef="#br2" timeOffset="-139321.477">4664 7922 21183 0,'0'0'1888'0,"0"0"-1504"15,0 0-384-15,0 0 0 0,0 0 976 0,9 2 128 16,0 2 32-16,2-1 0 0,2-3-528 0,4 0-96 16,0-1-32-16,4 1 0 0,2-2-176 0,2 1-48 15,1-3 0-15,-1 1 0 0,-1 0-256 0,1 1 0 16,1-1 0-16,-2 0 0 15,0-1-576-15,0 0 0 0,-1 2-16 0,-1-1-7280 16,0-3-1472-16</inkml:trace>
  <inkml:trace contextRef="#ctx0" brushRef="#br2" timeOffset="-139050.988">5416 7554 35711 0,'-13'-7'1584'0,"5"7"320"0,-1 6-1520 0,0 1-384 0,-1 3 0 0,-3 5 0 15,0 1 0-15,1 4 0 0,0 3-192 0,2 1 64 16,-2 1 128-16,2 4 0 0,1 2 0 0,1 0-128 16,1-2 128-16,2 0-128 0,2 0 128 0,2-3-128 15,2-3-64-15,2-3-16 0,2-4 0 0,1-2 0 16,3-2 208-16,2-2-192 0,1-5 192 0,5-2-192 0,4-2 192 0,-3-1 160 15,1-1-32-15,2-3 0 0,2-5 64 16,1-1 16-16,1-3 0 0,1-2 0 0,-5-2-16 0,-2-3-16 16,-1-3 0-16,0-2 0 0,-5-1 336 0,-1-2 80 15,-3-3 16-15,-5-1 0 0,-3 2 160 0,-2 1 48 16,-2 3 0-16,-5 2 0 0,-2 2-320 0,-4 4-64 16,-3 2-16-16,-2 3 0 0,-4 3-416 0,-7 3-320 15,-5 1 48-15,-5 6-12128 16,-4 6-2416-16</inkml:trace>
  <inkml:trace contextRef="#ctx0" brushRef="#br2" timeOffset="-134291.992">16576 11490 20271 0,'-2'-15'896'0,"1"7"192"0,0-1-880 0,0 2-208 16,1 7 0-16,-1-8 0 0,1 2 1120 0,0 6 176 15,0 0 48-15,-6-6 0 0,1 0-1152 0,0 0-192 16,0 2 0-16,-1-2-144 0,1 5-96 0,-5-2-16 16,-2-1 0-16,-2 0 0 0,-3 2-96 0,-3 2-32 15,-3 0 0-15,-3 1 0 0,-5-1 224 0,-2 2 160 16,-3 2-208-16,-2 0 80 0,-2-1 128 0,1 1 0 0,-2-1 0 15,-1 0-128-15,-5 1 128 0,-2-2 0 0,-3 0 0 0,-4 0 0 16,-3 1 0-16,0 2 0 0,0 0 0 0,-5-2 0 16,-5-5 0-16,-4 2 176 0,-4 3-48 0,-1-1 0 15,1-2-128-15,-3-1 0 0,-5 0 0 0,-2 0 0 16,-3 1 0-16,0 0 0 0,1-2 0 0,-9 2 0 16,-4 0 192-16,0 2-32 0,1 0-16 0,-2-1 0 15,-3-2 112-15,-1 2 0 0,0 2 16 0,-6-1 0 16,-1-2-272-16,1 0 160 0,2-1-160 0,-4 1 128 15,-2 0-128-15,1 0 0 0,4 1 0 0,-5-1 0 16,-6-1 0-16,6 1 0 0,4 2 0 0,-1 0 0 16,-4-6 0-16,3 4 0 0,-2 2 0 0,3 0 128 15,-5-4-128-15,5 2 160 0,2-1-160 0,-1 1 160 0,-1 0-160 16,-1 0 192-16,4-1-192 0,-3 0 192 0,-4 1-192 16,2 0 0-16,2 0 0 0,-1 1 128 0,-3-1-128 0,0 0 0 15,-2 0 0-15,0 0 0 0,0 4 0 0,2-2 0 16,-2-2 0-16,0 1 0 0,-2 1 0 0,3-1 0 15,-1-2 0-15,2 1 0 0,2 0 0 0,1 0 0 16,2 0 0-16,1-1 0 0,2-3 0 0,1 0 0 16,2 1 0-16,-1 1 0 0,1-2 0 0,-1 1 0 15,3-2 0-15,0 2 0 0,-1 3 0 0,3 0 0 16,1 0 0-16,2 3 0 0,-2 0 0 0,3 1 0 16,0 2 0-16,1-1 0 0,1 0 0 0,1 0 0 15,2 1 0-15,2-1 0 0,1 1 0 0,0-1-192 16,2-1 0-16,1-1 16 0,2 1-80 0,0 0 0 15,3-2-16-15,-5-2 0 0,-2 2 272 0,5 0 0 16,6 1-128-16,-3 1 128 0,2-1 0 0,0 0 0 0,1 0 176 16,4-1-176-16,3-1 272 0,2 1-48 0,-2 0-16 0,2-1 0 15,2-2-80-15,3 0 0 0,1-1-128 0,2 0 192 16,2 0-192-16,2-3 0 0,2 3 0 0,-1-2 0 16,0-2 0-16,1 1 0 0,4-2 0 0,3 0 0 15,1 1 128-15,0-1-128 0,0-1 0 0,1 1 0 16,-2 1 0-16,3 1 0 0,-1-2 0 0,0 1 0 15,2-3 0-15,2 4 0 0,2 1 0 0,-1 0 0 16,-2-1 0-16,-2 2 128 0,3 1-128 0,-1 1 0 16,-2 1 208-16,0 1 0 0,2 0 0 0,4 1 0 15,-4 1-208-15,0 1 176 0,-2-2-176 0,-1 2 160 0,-1-1-160 16,1 1 0-16,2-1 0 0,1 0 0 16,0 1 0-16,0-1 0 0,2-1 0 0,-2 0 0 0,-1 1 0 0,0-2 0 15,-3 0 0-15,0 0 0 0,-2 2 0 0,3 0 0 16,0 1 0-16,1 0 0 0,-4 1 0 0,2 1 0 15,-3 1 0-15,0-1 0 0,-1 2 0 0,0 0 0 16,-2-1 0-16,6 1 0 0,1 3 0 0,2-1 0 16,1-1 0-16,-1 1 0 0,5 2 0 0,2 1 0 15,1 1 0-15,0-2 0 0,2-1 0 0,2 3 0 16,5 0 0-16,0 0 0 0,3 1 0 0,2 1 0 16,2 6 0-16,1-2 0 0,2 1 0 0,4-4 0 15,1 0 0-15,1-1 0 0,2 2 0 0,3 0 0 16,4-2 0-16,2-1 0 0,0 1 0 0,4 0 0 15,4 4 0-15,2-3 0 0,6-2 0 0,3 2 0 0,1-1 0 16,2 1 0-16,6 0 0 0,2 0 0 0,4-3 0 0,3 1 0 16,4 3 0-16,4 2 160 0,7-5-160 0,1-1 160 15,-3 5-160-15,7-1 0 0,6-2 0 0,5 0 0 16,4-3 0-16,4 2 0 0,-1 1 128 0,3-1-128 16,4-2 0-16,4 0 0 0,5 2 0 0,-1-1 0 15,-2 0 0-15,6-2 0 0,6-1 0 0,1 2 0 16,0 0 0-16,-1-1 0 0,4-1 0 0,4-1 0 15,-3 1 0-15,2-1 0 0,-2 2 0 0,5-3 0 16,5-5 0-16,1 4 0 0,0 2 0 0,1-4 0 16,0 0 0-16,2-1 0 0,3 2 0 0,-2-4 0 15,-1 0 0-15,3 0 0 0,2-1 0 0,0-3 128 16,-4-3-128-16,4-1 0 0,6 0 0 0,-5 0 0 16,-2-3 128-16,3 3-128 0,0-1 128 0,1 3-128 15,-3 1 160-15,3 1-160 0,2-2 192 0,1 0-192 0,-4 0 144 16,0 1-144-16,3-2 0 0,1-1 144 0,0-2-144 0,-2 2 0 15,-3-2 0-15,6 2 0 0,4-2 0 0,-1-1 0 16,-5 2 0-16,1 0 0 0,0 1 0 0,-4 0 128 16,-6 1-128-16,3 1 0 0,-1-2 0 0,-1 2 0 15,-2-1 128-15,-1 2-128 0,-3-2 0 0,1 0 0 16,0-1 0-16,1 1 128 0,0 1-128 0,0-2 0 16,-3-3 0-16,5 2 0 0,0-1 0 0,4 2 0 15,2-3 0-15,-1-1 0 0,-3-1 0 0,2-1 0 16,3 0 0-16,-3 0 0 0,-6-1 0 0,3 0 0 15,2 0 0-15,-5-3 0 0,-2-1 0 0,-3 2 0 16,0 1 0-16,-3 0 0 0,-5-1 0 0,-5 1 0 0,-1 1 0 16,-5-1 0-16,-5-1 0 0,-6-1 0 0,-8 2 0 15,-8-2 0-15,-4-3 0 0,-6-1 160 0,-8-3-16 0,-5 3 0 16,-3-3 272-16,-8 0 48 0,-4-5 16 16,-8 3 0-16,-3 1 48 0,-6-5 16 0,-4-2 0 0,-3-1 0 15,-6 1-752-15,-2 1-160 0,-5 2-16 0,-5 2-8848 16,-5-1-1776-16</inkml:trace>
  <inkml:trace contextRef="#ctx0" brushRef="#br2" timeOffset="-132265.515">903 10900 25791 0,'0'0'1152'0,"0"0"224"0,-5 6-1104 0,-3 1-272 0,3 3 0 0,3-3 0 16,2-7 0-16,0 0-176 0,-3 14 32 0,0-2 0 15,2-1 608-15,2-2 128 0,-1-9 32 0,7 13 0 16,0-3-240-16,4 1-32 0,3 0-16 0,2 1 0 16,3 0-80-16,4 0 0 0,-1-1-16 0,3-1 0 15,-2 0-32-15,3-1 0 0,-1-1 0 0,2-2 0 16,2 1-208-16,0-1 0 0,-2 0 0 0,3-1 0 15,2 0 0-15,-7-2 0 0,-5 3 0 0,-4-3-160 16,1-1-1248-16,-3 1-256 0,-3 1-64 0</inkml:trace>
  <inkml:trace contextRef="#ctx0" brushRef="#br2" timeOffset="-131650.134">898 10490 15663 0,'-8'11'688'0,"8"-11"144"0,-6 4-656 16,6-4-176-16,-6 6 0 0,2-2 0 0,4-4 912 0,0 0 160 0,-7 4 16 0,7-4 16 15,0 0-208-15,0 0-32 0,0 0-16 0,0 0 0 16,3 8-464-16,2 1-112 0,0-2-16 0,3 1 0 0,4-1-112 0,1 3-16 15,2-1-128-15,0-1 192 16,2 3-48-16,1 0-16 0,1-1 0 0,-1 1 0 0,-2 1 48 0,1 1 0 16,1-5 0-16,-2 3 0 0,-5 0-32 0,0 0 0 15,0-1 0-15,-5-2 0 0,-6-8 64 0,7 7 16 16,-7-7 0-16,0 0 0 0,0 0 0 0,0 0 0 16,0 0 0-16,-12-6 0 0,-1-3 80 0,-3-2 16 15,0-3 0-15,-2-3 0 0,1 0-320 0,-3-2 160 16,-1-1-160-16,1-1 128 0,-1-1-128 0,2 0 0 15,3-2 0-15,2 2 0 0,3 2 0 0,4 3 0 16,4-1 0-16,3 3 0 0,2 1 0 0,4 1 192 16,5 2-192-16,3 3 192 0,0 1-192 0,0 3 0 15,3 0 0-15,0 2 0 0,2 0 0 0,1 2 128 16,0 2-128-16,-2 1 192 0,1 1-192 0,-1 1 128 16,-1 1-128-16,2-1 128 0,-1 1-128 0,-2-2 0 0,-3-1 0 15,3 1 128-15,-1 1-128 0,-1 0 0 0,-3-3 0 0,3-2 0 31,0-2-640-31,-2-2-16 0,-1 1 0 0,-5-5-7664 0,-5-2-1536 0</inkml:trace>
  <inkml:trace contextRef="#ctx0" brushRef="#br2" timeOffset="-131335.546">799 9834 17503 0,'-10'17'768'0,"6"-4"176"0,1-1-752 0,2 2-192 16,-1 1 0-16,1 0 0 0,-2-1 1616 0,3 2 304 15,0-1 48-15,2 0 16 0,1-1-752 0,5-2-144 16,0-3-16-16,3 3-16 0,2 2-672 0,3 1-128 16,2 2-16-16,4-1-16 0,1 0-224 0,1-1 0 15,1 1 0-15,1-3 0 0,-3-2 0 0,0-2-160 16,-4-2 32-16,-2-1 0 16,0 0-1680-16,-4-1-336 0,-1-2-64 0</inkml:trace>
  <inkml:trace contextRef="#ctx0" brushRef="#br2" timeOffset="-130998.122">491 9219 34095 0,'1'10'3024'0,"2"0"-2416"0,0 2-480 0,2 0-128 15,4-1-960-15,0 2-224 0,-1 2-32 0,6-1-16 0,2 0 1232 0,3 3 368 16,1 3 16-16,3-1 0 0,2 1-128 0,5 2-32 16,3 1 0-16,2 3 0 0,0-7-224 0,5-1 176 15,-1-4-176-15,2 0 160 0,-2 1-160 0,-1-4 0 16,0 0 0-16,-3-2 0 0,0-2 0 0,-2 0 0 15,0-3 0-15,-3 1 0 16,-3-2-448-16,-4-3-80 0,1-6-16 0,-2 0 0 16,0 2-2496-16,-5-3-496 0,-1-7-112 0,-6 2 0 0</inkml:trace>
  <inkml:trace contextRef="#ctx0" brushRef="#br2" timeOffset="-130749.872">953 9616 10127 0,'-13'16'448'0,"6"-9"96"0,3 1-544 0,-4-3 0 0,1-3 0 0,0 1 0 16,-1-1 4048-16,8-2 704 0,0 0 144 0,-8-5 32 15,1-4-3680-15,0-1-736 0,3-2-128 0,0-3-48 16,2-4-336-16,0-3 0 0,0-3 0 0,0-2 128 15,-1 0-128-15,3-3 0 0,3-2 0 0,-1 2 0 16,2 3 0-16,-1 0-160 0,2 1 160 0,1-2-208 16,-1-1-1520-16,0 1-320 0,2 3-48 0</inkml:trace>
  <inkml:trace contextRef="#ctx0" brushRef="#br2" timeOffset="-130423.962">824 8785 24479 0,'-7'13'1088'0,"3"-4"208"0,2 1-1040 0,0 1-256 0,1 0 0 0,0-3 0 16,1-8 336-16,1 9 16 0,1 3 0 0,3-3 0 15,6-2 400-15,0 1 80 0,-2 5 0 0,3-4 16 16,5 1-336-16,5 1-80 0,0 0-16 0,0-1 0 16,1 0-224-16,0-2-64 0,0 2 0 0,-2-1 0 15,-1-3-128-15,-2 1 0 0,-3-2 0 0,0 2 0 16,-1-1-1664-16,-2 0-320 0,-2-2-64 15</inkml:trace>
  <inkml:trace contextRef="#ctx0" brushRef="#br2" timeOffset="-129548.888">1005 8367 22111 0,'-13'6'1968'0,"6"1"-1584"15,0 2-384-15,0-1 0 16,-3 0-288-16,1 0-144 0,1 0-16 0,1 0-16 0,-1 3 1040 0,-1-2 192 0,5 1 64 0,1 2 0 15,-1-3 16-15,1 2 16 0,-1 0 0 0,2 2 0 16,1 3-368-16,0 0-80 0,1 2-16 0,0-1 0 16,-1 0-112-16,2-1-32 0,0 0 0 0,2 2 0 15,-3 2-256-15,4-1 0 0,1-2 0 0,1 3 0 16,-3 4 160-16,4-3-160 0,-1-1 128 0,4 0-128 16,-2 0 144-16,4-2-144 0,2 0 160 0,1 0-160 15,-4-3 208-15,1-2-48 0,-1-2-16 0,1-3 0 16,-1-4-144-16,0-3 192 0,0-2-192 0,0-4 192 15,-5-1-192-15,1-1 0 0,-3-2 0 0,0-3 0 16,-3-4 0-16,-1 0 128 0,-2 0-128 0,-1-1 128 16,-2-4-128-16,-1 2 0 0,2-1 0 0,-3 2 128 0,0 0-128 15,-1 2 0-15,1-4 0 0,1 4 0 0,-1 5 0 16,3-1 0-16,2 1 0 0,-2 1 0 0,4 10 0 16,0 0 0-16,0 0 0 0,0 0 0 0,6-3 0 15,1 2 128-15,2 1-128 0,3 2 0 0,0 0 176 0,4 1-48 16,0-2-128-16,3 0 192 0,-1 1-192 0,-1-2 0 15,-4-2 0-15,5-3 0 0,1 1 0 0,-5-3 0 16,-4 0 0-16,-2-6 0 0,2-3 0 0,-4-1 0 16,-3-2 0-16,1-2 0 0,-4-1 0 0,-1-1 0 15,-2-4 0-15,-1 1 0 0,-5-1 128 0,-1-3-128 16,5-1 0-16,-2-3 144 0,0 0-144 0,0 1 0 16,1 1 0-16,0-1 128 0,-3-3-128 0,1 2 0 15,2 1 0-15,0 3 0 0,-3 3 0 0,2 1 0 0,-4 0 0 16,1 0 0-16,0-2 0 0,-3 1 0 0,-3 1 0 15,0 0 0-15,-1-5 128 0,-2-1-128 0,-3-1 0 16,-4 1 128-16,-2 0-128 0,-4 1 0 0,-4 0 0 0,0 3 0 16,-3 4 0-16,2 1 128 0,4 1-128 0,1 3 0 15,-2 1 0-15,2 4 0 0,3 2 128 0,3 2-128 16,4 0 0-16,0 5 128 0,-1 1-128 0,2 2 128 16,3 2-128-16,1 2 192 0,1 2-192 0,1-2 192 15,1 2 128-15,4 1 48 0,6 0 0 0,0 3 0 16,2 1 32-16,1 3 16 0,3 4 0 0,8 4 0 15,7-1-224-15,3 5-64 0,0 3 0 0,6 4 0 16,-1 0-128-16,6 4 0 0,5 5 0 0,2 0 0 16,1-1 0-16,4-2 0 0,4-1 0 0,4-5 0 15,-3-1 128-15,2-1-128 0,-3-2 128 0,-3-4-128 0,-6-4 128 16,-1-2-128-16,-1-3 128 0,2-3-128 0,-4-3 0 16,-2-6 0-16,-3-7 0 0,-2-1 0 15,-2-2-256-15,-4-4-128 0,-1-6-16 0,-6-1-16 16,-3-1-1392-16,-3-1-288 0,-6 0-48 0</inkml:trace>
  <inkml:trace contextRef="#ctx0" brushRef="#br2" timeOffset="-129286.535">638 8406 41471 0,'-7'16'1840'0,"1"-5"368"0,0-1-1760 0,-1-1-448 0,1-2 0 0,6-7 0 31,0 0-1888-31,0 0-464 0,-7 0-80 0,7 0-32 16,-8-3 1120-16,4-3 240 0,-2-3 32 0,3 2-12368 0</inkml:trace>
  <inkml:trace contextRef="#ctx0" brushRef="#br2" timeOffset="-128952.328">557 10063 43311 0,'0'0'3840'0,"0"0"-3072"16,-4 10-608-16,4-10-160 15,0 0-3152-15,0 0-672 0,0 0-128 0,0 0-16 0,-3-10 3200 0,2-2 640 0,1-5 128 16,1 0-12928-16</inkml:trace>
  <inkml:trace contextRef="#ctx0" brushRef="#br2" timeOffset="-128291.11">1648 10793 30399 0,'-7'9'1344'0,"7"-9"288"0,1 10-1312 0,-1-1-320 0,-1 1 0 0,1-3 0 16,0-7 640-16,3 10 48 0,3-2 16 0,1 0 0 15,0-2-704-15,4 2 0 0,5-1 0 0,3-1 0 0,3 0 0 0,0-2 0 16,4-1 0-16,0 1 128 0,-2 0-128 0,1-1 0 15,-2-3-160-15,-2-2 160 0,-4 1 0 0,-3-2 0 16,-2-2 0-16,-3 1 0 0,-3-4 0 0,-1 1 0 16,-3-5 0-16,-4 1 0 0,0-2 0 0,-4 2 0 15,-4-4 0-15,-3 1 160 0,-2-3 128 0,-2 0 32 16,-3 0 0-16,-1 0 0 0,-1 0-128 0,0 1 0 16,1-3-16-16,-5 3 0 0,-1 2-176 0,5 2 0 15,1-1 0-15,3 1 0 0,2 1-288 0,3 1-96 16,5 2 0-16,0-1-16 15,2 1-1904-15,4-5-384 0,2 2-80 0</inkml:trace>
  <inkml:trace contextRef="#ctx0" brushRef="#br2" timeOffset="-126613.919">1958 10093 27071 0,'-3'11'1200'0,"1"-3"240"0,0 2-1152 0,0 0-288 0,-6 0 0 0,2-2 0 15,0 1 0-15,0-1-176 0,2 1 32 0,-4 0 0 16,0-1 800-16,0 1 176 0,1-1 16 0,-2 3 16 16,0 0-288-16,0 1-64 0,1 1-16 0,0-1 0 0,0-1-256 15,4 2-48-15,1 0-16 0,1 2 0 0,2 3 80 0,3 3 0 16,2 2 16-16,4 0 0 0,3-1-112 0,4 0-32 15,-1 2 0-15,2-2 0 0,1 1-128 16,1-3 0-16,-3-2 144 0,1-4-144 0,-1-2 128 0,-1-3-128 16,-4-2 128-16,0-2-128 0,0-2 0 0,-11-3 144 15,0 0-144-15,7-3 0 0,-7 3 192 0,3-8-192 16,-4 0 192-16,-4-3-192 0,-3-1 256 0,1-3-64 16,-3-1-16-16,-1-1 0 0,-1 0-176 0,-1-2 192 15,-2 1-192-15,2 1 192 0,0-1-192 0,2 3 0 16,0 0 144-16,3 2-144 0,4 2 0 0,0 2 144 15,4 3-144-15,0 6 0 0,0 0 208 0,5-5-64 16,-5 5-16-16,11-1 0 0,3 4-128 0,2 1 0 16,-3 1 0-16,4 4 0 0,0-4 0 0,-1 0 0 0,3-2 0 0,-1 2 0 15,-2-1 0-15,0 1 0 0,-4-1 0 0,0-3 0 16,-1-2-128-16,-2-2 128 0,-3-3 0 0,-1-3 0 16,-5-3 0-16,0-2 0 0,0 0 0 0,0-3 0 15,-6-3 0-15,-1 0 192 0,0-4-64 0,-1 1 0 16,-2-2-128-16,1 1 0 0,-5-1 144 0,3-1-144 15,1 1 0-15,-1-1 0 0,-3-3 0 0,0 3 0 16,-1-2 0-16,-3-3 0 0,-4 0 0 0,-5 2 0 16,-8 0 0-16,1 1 0 0,0-3 0 0,-5 1-128 15,-4-1 128-15,3 4 0 0,4 1 0 0,5 3 0 16,1-1 0-16,3 4 0 0,7 3 0 0,0 1 0 16,7 4 0-16,-1 3 0 0,4 2 0 0,3 1 0 15,-1 2 0-15,8 4 0 0,-7-5 128 0,7 5-128 16,0 0 256-16,0 0-32 0,0 0 0 0,0 8 0 0,4 2-96 15,1 3 0-15,2-1-128 0,1 4 192 0,4-3-192 16,2 2 0-16,1 3 0 0,2 0 0 0,-1 1 0 0,4 3 0 16,3 3 0-16,0 1 0 0,-1-1 0 0,-1 1 0 15,5 0 0-15,-2-1 0 0,2 2 0 0,2-2 0 16,-3-2 0-16,2-2 0 0,1 0 0 0,-1-4 0 16,1 0 176-16,-2-2-176 0,-1-3 176 0,-2-2-176 15,0 0 160-15,-3-1-160 0,-2-1 0 0,-1-2 0 16,-4-5 0-16,-3-1 0 0,-2-1 0 0,-8 1 0 15,0 0-144-15,2-10 144 0,-3 2-176 0,-5-4 176 16,-4-6-192-16,-2 0 192 0,-7-1-128 0,0-3 128 16,-2-4 0-16,-5 1 0 0,-1-1 0 0,2 1 0 0,-2 2 0 15,1 2 0-15,1-1 0 0,-1 1 0 0,5 4 0 0,2 0 0 16,3 4 0-16,5 2 0 16,-1 0 0-16,3 2 0 0,2 2 0 0,1 1 0 0,2 0 0 0,4 6 0 15,0 0 0-15,0 0 0 0,0 0 0 0,0 0 0 16,12 0 176-16,0 4-176 0,-4 4 192 0,3 0-192 15,3 5 144-15,2-1-144 0,3 0 0 0,1 1 144 16,0 1-144-16,1-1 0 0,-2 1 0 0,-1-3 0 16,-3-1 0-16,1-1 0 0,-2 1 0 0,0-3 0 15,-4-4 0-15,1-2 0 0,-3 2 0 0,-8-3 0 16,8-6 0-16,-4-2 0 0,-1 0 0 0,0-2 0 16,-2-1 0-16,-2-3 0 0,-3-2 0 0,-1-3 0 15,-2-3 0-15,-2 1 0 0,-3-1 0 0,1 0 0 0,1 0 0 16,-3 3 0-16,0-3 0 0,2 2 0 0,0 0 0 15,1 0 0-15,0 3 0 0,-1 3 0 0,1 4 0 0,0 0 0 16,3 0 0-16,-2 1 0 0,2 4 0 16,1 0 0-16,0-1 0 0,6 6 0 0,-5-4 0 0,5 4 0 15,0 0 0-15,0 0 0 0,0 0 0 0,0 0 0 16,0 0 0-16,0 0 0 0,0 0-144 0,4 7 144 16,5-1 0-16,1 4 0 0,0 3 0 0,3-3-128 15,1 3 128-15,5-2 0 0,-3-1 0 0,3-1 0 16,-4 0 0-16,2-1 0 0,-1-1 0 0,0 1 0 15,-4-4 0-15,1 1 0 0,0 0 0 0,-2-1 0 16,1-2 0-16,-1-2 0 0,-1-4 0 0,0 1 0 16,0-1 0-16,0-3 0 0,0-2 0 0,0-3 0 0,-4-3 0 15,1-1 0-15,-4 0 128 0,-2-1-128 0,-1-4 0 0,-1 2 0 16,0-2 0-16,-3-1 0 0,-4 0 0 0,-1 0 0 16,1 0-208-16,-2 2 64 0,-1 2 16 15,1 1 0-15,-1-3 128 0,0 2-160 0,1 2 160 0,-3-1-160 16,-1 1 160-16,1 2 0 0,1 0 0 0,-3 2 0 15,-3-2 0-15,1 4 0 0,2 1 0 0,-1-2 0 16,-3-3 0-16,1 1 0 0,2 2 0 0,-1-1 128 16,0 2-128-16,1 2 0 0,1 4 0 0,4 1 128 15,2 1-128-15,0 2 0 0,0-1 128 0,9 1-128 16,0 0 128-16,-4 9-128 0,-1 0 160 0,1 0-160 16,2-1 160-16,2 3-160 0,1 4 160 0,8-3-160 15,1-1 0-15,3 2 128 0,-2 2-128 0,5 1 0 0,0-5 0 16,3 3 0-16,3 3 0 0,-5-1 0 15,1-4 0-15,1 0 0 0,-2 0 0 0,0-3 0 0,-4-2 0 16,0-3 0-16,0-2 0 0,1-2 0 0,-14 0 0 0,10-4 0 16,1 0 0-16,-11 4 0 0,8-11 0 0,-4-2 0 15,-2-1 0-15,-2-1 0 0,-1-4 128 0,-3-4-128 16,-2-6 0-16,-2 0 144 0,-1-2-144 16,1 0 0-16,-3 2 0 0,1 2 0 0,1-1 0 0,-1 3 0 15,0 1 0-15,2 2 0 0,2 2 0 0,1 3 0 16,-1 1 0-16,1-1 0 0,1 1 0 0,3 3 0 15,3 0-144-15,1 2 144 0,1 1 0 0,1 1-160 16,5 2 160-16,0 3-128 0,-1 0 128 0,4 0-192 16,0 2 192-16,3 2-192 0,0 5 192 0,1-1 0 15,0 0 0-15,1 3 0 0,-1 1 0 0,0 0 0 0,-3 2 0 16,2 1 128-16,1 0-128 0,-3 1 192 0,-1 1-64 16,-6 2 0-16,-3-1 176 0,-2 3 32 0,-1 0 16 15,0 1 0-15,0 3-96 0,-1 2-32 0,-3 0 0 0,-5 1 0 16,-2-1-224-16,1-2 0 0,3-3 0 0,-3-3 0 15,1-2-208-15,-2-2-96 0,6-1-16 0,-3-2 0 32,0-1-272-32,0-3-64 0,7-4-16 0,0 0 0 15,-2-11-1472-15,2-2-288 0,3-5-64 0,3-4-11408 0</inkml:trace>
  <inkml:trace contextRef="#ctx0" brushRef="#br2" timeOffset="-119835.208">7858 6576 17503 0,'-9'-14'768'0,"5"8"176"0,-1 3-752 0,1-3-192 0,-1 2 0 0,2-1 0 15,-2 0 768-15,0-1 112 0,0 1 16 0,-3-3 16 16,1 1-704-16,-5-2-208 0,-2 0 0 0,0-1 128 15,-1 0-128-15,0-1 0 0,-3 0 0 0,-1 0 0 16,-5 1 0-16,-1 0-128 0,-5-2 128 0,0 1-192 16,-1-2 192-16,0 3 224 0,-4 1-48 0,-3 1-16 15,-2-5 0-15,-2 2 0 0,-2 3 0 0,-1-2 0 16,-4 0-16-16,1 0 0 0,1 0 0 0,-3 1 0 16,1-1-144-16,-4-2 0 0,-3-1 144 0,-4 0-144 15,-2 2 128-15,-2 1-128 0,0 0 160 0,-2 0-160 16,-4-2 160-16,-1 2-160 0,-5 4 160 0,2-1-160 15,-2 0 160-15,0 0-160 0,0-2 160 0,-2 3-160 0,-5 0 160 16,3 1-160-16,0-3 160 0,-1 0-160 0,-1-1 128 0,-3 4-128 16,-2 2 0-16,3 1 144 0,3-4-144 0,-1-1 0 15,-5 0 144-15,0 2-144 0,-3 4 0 0,1 0 0 16,0-3 0-16,-2 2 0 0,-1 2 0 0,3 2 0 16,-1 4 0-16,0-1 0 0,-2 0 0 15,2 0 0-15,3 5 0 0,0-3 0 0,4-2 0 0,0 3 0 16,-2 1 0-16,5 1 0 0,-1 1 0 0,3-3 0 15,0-1 0-15,-3 1 0 0,-2-1 0 0,5 1 0 16,1 0-144-16,0 0 144 0,-2-2 0 0,-2 1-144 16,-1 0 144-16,1 3 0 15,1 2-496-15,1 2 16 0,-2-2 0 0,3 0 0 0,1 3 480 0,7 1-144 16,6-2 144-16,0 5 0 0,3-1 0 0,1 3-128 0,3 0 128 16,4 3 0-16,2 2 0 0,3-1 128 0,5 1 0 15,7 0 0-15,4-3 0 0,6 1 0 0,2 0 0 16,6 0 0-16,3 1-128 0,3-2 144 0,3 0-144 0,4 1 160 15,3 1-160-15,7 4-144 0,4 2 144 0,6-3-208 16,0-4 64-16,5 2 16 0,6 3 0 16,5-1 0-16,1-1 128 0,8 0 0 0,4-1 0 0,4 0-128 15,5-2 128-15,2 0 0 0,1 0 0 0,4 3 0 16,3 1 0-16,6 1 0 0,6-2 0 0,0 2 0 16,-1-1 144-16,3 1 64 0,3 2 16 0,3-3 0 15,1-1-96-15,0-2-128 0,-4-1 176 0,6-2-176 16,6-2 240-16,3-1-64 0,0-4-16 0,1 0 0 15,3-3 208-15,3 0 32 0,1-2 16 0,1-3 0 0,4-1-48 16,1-1-16-16,1 2 0 0,1-2 0 16,-1-2-160-16,4-3-48 0,-1-1 0 0,1 1 0 0,-2 0-144 0,3-3 0 15,1-1 0-15,0-2 0 0,-5 0 0 0,3-2 128 16,3 0-128-16,-1-4 0 0,-3-3 0 0,0 0 128 16,0-1-128-16,-3-1 0 0,-2-5 192 0,-2-2-32 15,-3 0-16-15,-5 0 0 0,-5-1 304 0,-1-3 64 16,-1-4 16-16,-3 3 0 0,-5 0-128 0,-5 0-16 15,-3 0-16-15,-4-1 0 0,-5-1-224 0,-1 2-144 16,-3 0 192-16,-7 1-192 0,-8 1 128 0,-7-3-128 16,-6-2 0-16,-7 5 0 0,-6 4 0 0,-8-1-144 15,-3-2 16-15,-8 3 0 16,-7 2-448-16,-8 4-64 0,-7-1-32 0,-8 4-8032 16,-7 2-1600-16</inkml:trace>
  <inkml:trace contextRef="#ctx0" brushRef="#br2" timeOffset="-114125.714">21288 11714 30687 0,'0'-14'1360'0,"1"8"288"0,-1 6-1328 0,0 0-320 15,0 0 0-15,0 0 0 0,0 0 0 0,9 0-128 16,0 2 0-16,-9-2 0 0,7 7 128 0,0 3 0 16,-7-10 0-16,6 14 0 0,0 1 144 0,-2 0 64 15,5 3 16-15,0 0 0 0,-1 3 80 0,0 4 16 16,2 4 0-16,-2 3 0 0,-5 3 0 0,2 5 0 15,-5 2 0-15,0 7 0 0,-4 7 16 0,-1 8 16 16,-2 6 0-16,-3 5 0 0,1 5-176 0,-1 7-48 16,0 7 0-16,-2 0 0 0,-4 2-128 0,2 1 128 15,3 5-128-15,-1-6 128 0,2-9-128 0,0-4 128 0,-2-4-128 16,3-2 128-16,1-3-128 0,1-5 160 0,-1-13-160 0,-1-6 160 16,0 0 64-16,-2-7 16 0,2-3 0 15,-1-2 0-15,-1-2 176 0,1-3 32 0,0 0 16 0,0-2 0 16,0-1-160-16,2-6-48 0,3-6 0 0,0 0 0 15,3 0-128-15,2-5-128 0,-1-4 192 0,2-1-192 16,1-1 176-16,4-1-176 0,-6-6 160 0,8 5-160 16,0-1 0-16,3 0 128 0,2-2-128 0,1-1 0 15,2-1 0-15,4 0 0 0,3 0 0 0,5-1 0 16,1-1 0-16,4-2 128 0,5 4-128 0,4 0 0 16,3 0 0-16,1 0 0 0,0 0 128 0,1-1-128 15,3-1 0-15,5 0 128 0,4 1-128 0,5 1 0 0,0 1 128 16,-1-1-128-16,-3 0 0 0,2 3 0 0,3 3 144 15,1-2-144-15,0 1 128 0,1 2-128 0,-3 4 0 0,-2 0 0 16,-1-2 128-16,1 2-128 0,3 0 0 0,1 0 0 16,3 0 0-16,-8 1 0 0,-3-2 0 0,2 0 0 15,-1-1 0-15,-2 1 0 0,-4 1 0 0,2-3 0 16,4 1 128-16,-4-1-128 0,-5 0 0 0,1 0 0 16,-4-1 0-16,3 1 0 0,5 2-176 0,-2 0 48 15,0-1 0-15,-1 2 0 0,-5-1-32 0,-2 2 0 16,-5 1 0-16,-2 0 0 0,-5 1-32 0,-1-2 0 15,-2-6 0-15,-1 4 0 0,-8-1 192 0,3 2-128 16,-1-3 128-16,-2 0-128 0,-4 2 128 0,1-3 0 16,4 2 0-16,1 0 0 0,-4 0 0 0,3 0 0 15,2-1 0-15,-1 1 0 0,-2-1 0 0,2 0 0 0,1-1 0 16,0-1 0-16,0-2 0 0,-1 3 0 0,1-1 144 16,3 2-144-16,1-2 0 0,-2-1 0 0,-3 3 0 0,-1-2 0 15,3-1 0-15,-7-1 0 0,-1 0-128 0,-2-1 128 16,1-2 0-16,-5 1 0 0,-11-2 0 0,0 0 0 15,6 0 0-15,-6 0 0 0,0 0 0 0,0 0 160 16,0 0-160-16,0 0 192 0,5-8-192 0,-5 8 192 16,1-9-192-16,0 0 160 0,1 1-160 0,-1-1 160 15,0-3-160-15,-1 0 0 0,0 0 0 0,0-2 0 16,1-4 0-16,1-1 0 0,0 0 0 0,1-5 0 16,0-1 0-16,0-2 0 0,-4-3 0 0,1-1 128 15,3-2-128-15,-2-1 192 0,-2-2-192 0,1-3 192 16,3-3-192-16,1-4 0 0,0-2 144 0,0-6-144 15,1-5 0-15,4-1 0 0,-2 2 0 0,3-4 0 0,-1-2 0 16,2-2-128-16,0-4 128 0,1 3 0 0,-1 4 0 0,1 2-128 16,0-2 128-16,2 1 0 0,-2-1 0 0,0-5-160 15,-2-4 160-15,-1 3 0 0,0 7-128 0,0 0 128 16,-4-3 0-16,2 1 0 0,-2-4-176 0,0 5 176 16,-3 2-160-16,-1 4 160 0,0 1-224 0,-2 3 48 15,-3 0 16-15,0 3 0 0,0 1 160 0,1 3-192 16,-3 0 192-16,-1 5-192 0,-1 3 192 0,-1 1-208 15,1 4 80-15,2 0 128 0,-1 3-208 0,4-2 80 16,-2-1 128-16,2 1-208 0,0 0 32 0,-2 3 16 16,3 1 0-16,-2-1 0 0,0 0 160 0,1 3-192 15,0 1 192-15,-1 2-192 0,1 3 192 0,-1 3 0 0,-1 0 0 16,1 1 0-16,0 1 0 0,-2 2 144 16,-2 2-16-16,2 2-128 0,2 1 224 0,-2 2-64 0,-2-2-16 0,0 4 0 15,1-1-144-15,-2 2 0 0,-2 2 0 16,1-1 128-16,-1 0-128 0,-1 1 0 0,1 0 0 0,-3 1-176 15,-3 0 176-15,2 0 0 0,-1 0 0 0,1 0 0 16,1 0 0-16,-2 2 0 0,1 1 0 0,-5-2 0 16,-2-1 0-16,0 1 0 0,-4 0 0 0,3 1 0 15,-2 0 0-15,-1 1 0 0,-3 0 128 0,-3 0-128 16,-3-1 160-16,-5 2-32 0,-6-1-128 0,0 0 192 16,-1-1-16-16,-3 2-16 0,-2-1 0 0,-1 0 0 15,-1 0-32-15,-5-1-128 0,-7 0 192 0,-5 1-64 16,1 1-128-16,-3-1 0 0,3-1 144 0,-3-1-144 15,-5-1 0-15,-3 0 128 0,-3-1-128 0,5 0 0 0,4 0 0 16,1 0 0-16,0-4 0 0,2 3 128 0,1-1 0 16,5 1 0-16,5-2 0 0,4 1 0 0,1-1-128 0,-1 0 128 15,-1-2-128-15,2 1 128 0,-3-1-128 0,4-1 0 16,3 1 0-16,2-2 0 0,-2-2 0 0,0-1 0 16,-2 0 0-16,-1 0 0 0,0 1 0 0,5 1 0 15,5 2 0-15,2-2 0 0,2-2 0 0,5 1 0 16,3 0 0-16,2 0 0 0,4 0 0 0,1 0 128 15,2 0-128-15,4 3 128 0,5 1-128 0,3 1 144 16,2-5-144-16,-1 4 160 0,1 0-160 0,3 2 0 16,7 4 144-16,-5-5-144 0,-1-1 160 0,6 6-32 15,0 0-128-15,0 0 192 0,-2-5-192 0,2 5 176 16,0 0-176-16,0 0 160 0,0 0-160 0,0 0 0 16,0 0 0-16,10 8 0 0,-2 1 0 0,-4 6-176 0,0 2 176 15,1 6-128-15,0 3 128 0,0 5 0 0,-5 2 0 16,0 5 0-16,0 5 0 0,-3 6 0 0,0 4 0 0,0 7 0 15,2 5 0-15,1 3 0 0,1 1 0 0,-1 5-128 16,-2 2 128-16,-2 2 0 0,-2 3 0 0,0 1 0 16,-1-1 0-16,-2 7 0 0,-3 4 0 0,-3-5 0 15,0-5 0-15,-4-1 0 0,-4-3 0 0,2 4 128 16,1-4-128-16,3-4 0 0,-4-3 0 0,4-5 128 16,3-2-128-16,0-4 128 0,-2-5-128 0,5 2 128 15,-1 1-128-15,1-3 0 0,1-6 128 0,1-1-128 16,3-1 0-16,-2-2 0 0,3-1 0 0,-2-1 128 15,1-3-128-15,3 0 0 0,3-4 0 0,0-1 0 16,-1-4 0-16,1-2 0 0,1-2 0 0,1-5 0 0,1-2 0 0,0-3 0 16,-1-4 0-16,3-1 0 0,-2-3 0 0,4-3 0 15,-1-1-128-15,2 0 128 0,1 0-128 0,1-4 128 16,1-1-128-16,4 0 128 0,3 0 0 0,4 0 0 16,0-1 0-16,6-3-128 0,6 0 128 0,6 0 0 15,2-2 0-15,7 1 0 0,3-1 0 0,2 1-128 16,1-2 128-16,4 3 0 0,6 0 0 0,7 4 0 15,4 0 0-15,-3 2-128 0,0 2 128 0,4 2 0 16,4 2-144-16,6 2 144 0,6 1 0 0,-1 0 0 16,-1 2 0-16,4 1 0 0,6 3 0 0,-3 1 0 15,-5-2 0-15,2 4 0 0,1 0 0 0,-3-1 0 16,-3-1 0-16,-4 0 0 0,-3-2 0 0,-1 2 0 0,3-3 0 16,-10 1 0-16,-7-1-144 0,-6 1 144 15,-9 1 0-15,-2-1 0 0,-8 0-144 0,-1 0 144 0,-2 1 0 0,-2 0-144 16,0-1 144-16,-5-3 0 0,-1 2 0 0,-2-2-128 15,-6 1 128-15,-1-2-192 0,-3-2 192 0,-1-1-192 16,-3-2 192-16,-1 0-192 0,-3-3 192 0,-1 0-192 16,-11-4 192-16,0 0-208 0,5-4 80 0,0 0 128 15,-1 1-176-15,-4-2 176 0,-3-1-128 0,-1-3 128 16,2-1 0-16,-3 0 0 0,-3-1 0 0,0-3-128 16,1-3 128-16,1 0 0 0,3-3 0 0,-2-4-128 15,1-5 128-15,3-5 0 0,5-10 0 0,3-1-128 16,1-4 128-16,1-6 0 0,4 0 0 0,-1-11-128 15,3-4 128-15,3 0-160 0,-2-1 160 0,0 5-160 16,-2 1 160-16,-2 4 0 0,-3-2 0 0,-3-2 0 0,0-2 192 16,-5 1 32-16,0 3 0 0,1 1 0 0,2-1-96 0,-1-2 0 15,1-2-128-15,-2-1 192 0,1 0-192 0,1 3 0 16,3 3 128-16,-3 3-128 0,0 0 0 0,3 5 0 16,-1 1 0-16,-2 3 0 0,0 3 0 0,0 4-192 15,0 5 192-15,-1 8-208 0,-3 2-48 0,-1 6-16 16,0 3 0-16,-2 4 0 15,-2 3-896-15,-2 4-176 0,-1 1-48 0,-5 4-14272 0</inkml:trace>
  <inkml:trace contextRef="#ctx0" brushRef="#br2" timeOffset="-111649.675">2931 1233 28383 0,'-8'-9'1264'0,"8"9"256"0,0 0-1216 0,0 0-304 16,0 0 0-16,0 0 0 0,0 0 0 0,0 0-224 16,0 0 32-16,0 0 16 0,0 0 176 0,11 7-192 15,3-4 192-15,5-1-192 0,3-2 192 0,7-1 0 16,7-1 0-16,8 0 0 0,7 0 0 0,4 0 0 16,1-1 0-16,4 0 0 0,3-5 0 0,5 3 0 0,5 2 0 15,3-4 0-15,3 1 0 0,2-1 176 0,2 0-48 16,5 1 0-16,5-1 112 0,2 0 16 0,-3 1 0 15,5 1 0-15,5 3 128 0,0 1 48 0,0 1 0 16,3 0 0-16,0 0-176 0,2 2-48 0,-1 3 0 0,2-1 0 16,0 0-208-16,1 2 128 0,0-1-128 0,0 1 0 15,-2-3 0-15,3 1 0 0,-1 2 0 0,-1 0 0 16,-1-4 0-16,-2-1 128 0,1 2-128 0,-1-1 0 16,-3-2 0-16,3 2 0 0,3 1 128 0,-4-2-128 15,-5-1 0-15,1 0 0 0,-2 0 0 0,-4 2 0 16,-6 0 128-16,-3 1-128 0,-1-6 0 0,-4 6 0 15,-2 0 0-15,-4 1 128 0,-8 1-128 0,-6-1 0 16,-8-1 0-16,-3 0 0 0,-4-2 0 0,-4 1 0 16,-3 0 864-16,-8 1 128 0,-5-2 32 0,-7 2 0 15,-2-3-1728-15,-6 0-320 0,-10 0-80 0,0 0-16 0,0 0 800 16,-13-1 176-16,-3-2 144 0,-5 1-208 0,-8 0 32 16,-2 0 16-16,-7 0 0 0,-3-1 0 0,-5 0 160 0,-9 0 0 15,-7-1-144-15,-4 1 144 0,-3 0 0 0,-2 1 0 16,-4 1 0-16,-5-3 0 0,-10 2 160 0,-1 2-160 15,0 0 192-15,-4 1-192 0,-2-1 192 0,-8 2-192 16,-6 1 192-16,0 0-192 0,-5 0 0 0,0 2 0 16,-6 0 0-16,-7 1 0 0,-4-1 128 0,0 2-128 15,2 1 0-15,-8 1 0 0,-4-1 0 0,2 0 0 16,5-1 0-16,-1 1 0 0,-2-1 208 0,1-1-64 16,1 2-16-16,3-1 0 0,3-2 32 0,-1 2 0 15,-2 3 0-15,2-2 0 0,6-1-32 0,1 2 0 16,-2 1 0-16,4-3 0 0,1 2-128 0,4 0 0 15,2-2 0-15,7-2 0 0,7 2 0 0,6-1 0 0,6 2 128 0,8 0-128 16,9-6 192-16,9 2-32 0,9 1-16 0,5-1 0 16,7 4-144-16,8-3 0 0,7-1 144 0,7-2-144 15,5 1 128-15,7 0-128 0,9-3 160 0,0 0-160 16,14 6 0-16,8 0-240 0,3 0 32 0,12-3 0 16,6-3 208-16,13-3 0 0,8-3-160 0,11 2 160 15,10 2 0-15,5-4 0 0,2-2 0 0,12-1 0 16,10-1 0-16,4 2 0 0,2 0 0 0,4 0 0 15,7-3 0-15,5 2 0 0,5 1 0 0,3 2 0 16,4-1 0-16,2 1 0 0,5 3 0 0,2 0 128 16,1 0-128-16,-2-1 0 0,-4 2 0 0,1 0 128 15,1 0-128-15,1-1 0 0,1 2 0 0,-4 1 128 0,-9-1-128 16,0 1 0-16,0 1 0 0,-2 0 0 0,-5-1 0 16,-5 0 0-16,-6 3 0 0,-4-1 0 0,-5 1 0 0,-6-2 0 15,-8-1 0-15,-5 0 128 0,-6 0-128 0,-4 0 0 16,-8 0 0-16,-5 0 0 0,-10-1 0 0,-10 0 0 15,-8 0 0-15,-6 0 0 0,-7-4 128 0,-6 3-128 16,-7-2 0-16,-7 2 128 0,-4-3-128 0,-9 5 0 16,0 0 144-16,-10-10-144 0,-5 2 0 0,-11 0 0 15,-7 0 0-15,-8 3 0 0,-11-2 0 0,-8 2-208 16,-8-1 80-16,-7 2 128 0,-4 0-144 0,-8 1 144 16,-6 1 0-16,-5 1 0 0,-8 2 0 0,-4-1 0 15,-6-1 0-15,-3 1 0 0,-3 2-128 0,-9 0 128 16,-8 0 0-16,-1 1 0 0,-6 0 0 0,-2 3 0 15,-5 0 0-15,-7 2 0 0,-6-2 0 0,1 3 0 0,-2-2 0 16,4 1 0-16,1 1 0 0,0 0 0 0,5 0 0 0,3 0 0 16,2-2 0-16,12 2 0 0,12 0 0 0,9-2 0 15,4-3 0-15,11 1 0 0,8 1 0 0,10 1 0 16,8-3 0-16,7 1 144 0,7 0-144 0,9-2 192 16,10 0-192-16,9 0 0 0,10-1 0 0,8-2-176 15,7 2 176-15,11-2 0 0,0 0 0 0,16 2 0 16,6 0 0-16,13 0 144 0,13-4-144 0,11 0 0 15,6-2 176-15,12-1-176 0,10 1 160 0,9 0-160 16,12-4 128-16,10 2-128 0,6 0 0 0,8-2 0 16,8-1 176-16,8 1-176 0,6 0 192 0,8 0-192 15,6 0 0-15,2 1 0 0,-2-1 0 0,6 1 0 16,5 1 0-16,2 0 0 0,2-1 0 0,3 4 0 0,3-1 0 16,1 0 0-16,0-1 0 0,-1 2 0 0,-1 0 0 0,-3 0 0 15,-6 0 0-15,-4 1 0 0,-4 2 0 16,0-2 0-16,1 2 0 0,-9-1 0 0,-10 0 0 0,-6 1 0 15,-3 1 0-15,-5-1 0 0,-7 1 0 0,-8 1 0 16,-9-2 0-16,-6 0 0 0,-6 0 0 0,-10 0 0 16,-8 2 0-16,-10-2 0 0,-10-1 0 0,-6 0 0 15,-5 1 128-15,-8-2-128 0,-6 1 0 0,-8 0 0 16,-4-1-240-16,-10 1 80 0,-8 1 160 0,-10 0-128 16,0 0 128-16,0 0-128 0,-14 0-112 0,-10 0-16 15,-8 0 0-15,-7 0 0 0,-7 0-64 0,-8 0 0 16,-7-2-16-16,-13 2 0 0,-11 0 192 0,-6 1 144 0,-1 0-192 15,-10-1 192-15,-10 0-128 0,-3 1 128 0,-1 3 0 0,-10-2 0 16,-9 0 0-16,-7 0 0 0,-3 1 0 0,-4 0 0 16,3 1 0-16,-9 1 0 0,-10-1 0 0,-1 2 0 15,-3 0 128-15,-1 0 0 0,-4-2-128 0,0 3 192 16,2 0-192-16,-7 2 176 0,0-1-176 0,-5 2 160 16,-1-3-160-16,2 2 0 0,3 0 144 0,10 0-144 15,11 0 128-15,6-2-128 0,3-2 128 0,9 1-128 16,8 2 176-16,10-1-48 0,8-3 0 0,8 2 0 15,6-2-128-15,8 1 0 0,9 0 0 0,11-1 0 16,12 1 128-16,13-1-128 0,5 0 0 0,11 0 128 16,9-2 0-16,8-1 0 0,5-1 0 0,10 0 0 15,0 0-128-15,14 0 0 0,6 0 0 0,14-2-176 16,13-3 176-16,14 1 0 0,11-1 0 0,12-2-128 0,8-2 128 16,12-1 0-16,9 1 0 0,10 2 0 0,6 0 0 0,9-2 0 15,7-2 0-15,10 1 0 0,8 2 0 0,5 1 0 16,5 0 0-16,6 1 0 0,7-2 0 0,1 0 0 15,1 2 0-15,7 0 0 0,5 2 0 0,1 0 0 16,0 1 0-16,3 0-128 0,3 0 128 0,0 1 0 16,-4-1 0-16,-3 3 0 0,0 1 0 0,-8 2 0 15,-8-3 0-15,-5 2 0 0,-5 0 144 0,-5 2-144 16,-7-1 192-16,-8-2-192 0,-9-1 0 0,-9 1 0 16,-9 1 0-16,-11-2 0 0,-7 0 0 0,-9-1 0 15,-5 0-128-15,-16 0 128 0,-12 0-176 0,-6-2 176 16,-9-1-192-16,-9 0 192 0,-10-3-208 0,-10 0 64 15,-11 2 16-15,-12 5 0 0,-2-10-16 0,-9-1 0 0,-13 1 0 16,-6 0 0-16,-9-1-48 0,-13 0 0 0,-11 0 0 0,-11 1 0 16,-10 3 944-16,-8-1 176 0,-6 0 32 0,-16 2 16 15,-12 0-720-15,-7 3-256 0,-9 1 144 0,-7 2-144 32,-8 2-736-32,-11 1-224 0,-9 3-64 0,-12 1 0 0,-13 3 880 0,-9 2 144 0,-10-1 0 0,-4 4 128 15,-10 0-128-15,-6 3 0 0,-6 1 0 0,-5 5 0 16,-8 2 0-16,-4 4 0 0,-1 3 0 0,0 3 0 15,5 2-288-15,-2 2-80 0,-1 1-16 0,2 1-13232 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2:15.302"/>
    </inkml:context>
    <inkml:brush xml:id="br0">
      <inkml:brushProperty name="width" value="0.05292" units="cm"/>
      <inkml:brushProperty name="height" value="0.05292" units="cm"/>
      <inkml:brushProperty name="color" value="#92D05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1293 1444 7359 0,'0'0'320'0,"0"0"80"0,-7-4-400 0,7 4 0 0,-7-3 0 0,7 3 0 16,0 0 1088-16,0 0 144 0,0 0 32 0,0 0 0 15,0 0-640-15,0 0-128 0,0 0-32 0,0 0 0 16,0 0 432-16,0 0 96 0,0 0 16 0,10-1 0 15,-10 1-288-15,15-2-48 0,5 5-16 0,2-1 0 16,-1-2-64-16,5 2-16 0,6 1 0 0,2-2 0 16,1-3 48-16,5 1 0 0,5-1 0 0,3 0 0 15,6 0-48-15,5-1-16 0,3 0 0 0,1 2 0 16,0-2-80-16,2 0-16 0,1 3 0 0,6-2 0 16,5-1-112-16,0 0-32 0,-2-2 0 0,3 3 0 15,2 1-64-15,2 1 0 0,1-2-16 0,-1-2 0 0,-4 2-64 16,4 1-16-16,6 1 0 0,0-1 0 0,0-1 64 0,1-1 16 15,-4-2 0-15,5 1 0 0,5-2-96 0,-3 1-16 16,-1-1 0-16,2 1 0 0,3-3 32 0,1 4 0 16,-2-3 0-16,2 0 0 0,-3 2-160 0,2 1 192 15,2-1-192-15,1 2 192 0,-2-3-192 0,1 2 128 16,2 2-128-16,-4 0 128 0,-5-3-128 0,0 1 0 16,1 2 0-16,1-2 0 0,1 3 0 0,-3 0 128 15,-4-1-128-15,1 1 0 0,2 0 0 0,-3 1 0 16,-3 0 128-16,-5-1-128 0,-2-3 0 0,1 3 0 15,0 1 0-15,-2 0 0 0,-4 0 0 0,-1 0 128 16,-1-3-128-16,1 0 0 0,-1-1 0 0,-2 2 0 16,-1 2 128-16,-4-2-128 0,-4-1 0 0,3-1 0 0,-1 1 0 15,-4-1 128-15,-1-2-128 0,-7 3 0 0,-1 1 0 16,-3-2 128-16,-7 1-128 0,-3-3 0 0,-7 2 0 0,-3 1 128 16,-1 1-128-16,-5-1 0 0,-2 0 0 0,-4 1 0 15,-3 1 176-15,-10 1-48 0,0 0-128 0,0 0 192 16,0 0 112-16,0 0 16 0,0 0 0 0,-10 1 0 15,-1 1-320-15,-5 0 0 0,-3-1 128 16,-4 2-128-16,-3-3 0 0,-7 0 0 0,-3 0 0 0,-4 2-144 16,-6 0 144-16,-10 1 0 0,-8 2-144 0,0 0 144 15,-3 0 0-15,-5-1 0 0,-11 0 0 0,-4 2 0 16,-3 0 0-16,-3 0-144 0,-6-2 144 0,-3 2-160 16,-2-1 160-16,-4 1 0 0,-3-1 0 0,-3 2 0 15,-8 0 0-15,-1-1 0 0,1 0 0 0,-3-1 0 16,-3 2 0-16,-5-1 0 0,-2 0 0 0,1 0 0 15,-4 0 0-15,0 1 0 0,-8 0 0 0,-1 2 128 0,-4 0-128 16,5-1 144-16,1-1-144 0,-3 3 160 0,-3-1-160 16,-2 1 0-16,-2 1 144 0,4 0-144 0,6-1 0 0,-2 2 128 15,-2 1-128-15,4-1 0 0,3-4 0 0,5 3 144 16,4 2-144-16,7-1 0 0,3-3 128 0,5 0-128 16,7 1 0-16,5 0 0 0,5-2 128 0,6 1-128 15,7 0 0-15,7-2 0 0,8-4 144 0,10 0-144 16,3 0 0-16,5 0 144 0,6-3-144 0,9-1 0 15,8-1 0-15,7 0 0 0,2-1 0 0,8 2-144 16,15 1 144-16,0 0 0 0,0 0-224 0,12-5 64 16,6 0 16-16,12 1 0 0,10-1-16 0,8 0 0 0,5-1 0 15,8-2 0-15,9-3 160 0,11 0-160 0,10-1 160 16,6 1-160-16,5-1 160 0,9 1 0 0,9-4 0 16,5 1 0-16,0-1 128 0,10 0-128 0,6-1 128 0,7-1-128 15,6-1 0-15,0 1 144 0,0-1-144 0,2 3 0 16,-1 0 0-16,3 2 0 0,3 2 0 0,-3 1 0 15,-2 3 0-15,-2-1 0 0,0 3 0 0,3 2 0 16,0-1 0-16,-3 2 0 0,-3 2 0 0,-5-2-10176 16,-7 1-2160-16</inkml:trace>
  <inkml:trace contextRef="#ctx0" brushRef="#br0" timeOffset="1269.368">2360 2657 16575 0,'-19'-3'1472'0,"9"3"-1168"16,3 3-304-16,7-3 0 0,0 0 256 0,0 0-16 15,0 0 0-15,0 0 0 0,0 0-240 0,12 6 0 16,0-1 0-16,7 1 0 0,1 3 0 0,7-4 128 0,-1-1-128 0,8-1 192 16,4-1 192-16,5-1 16 0,4 2 16 15,7-3 0-15,7-4 400 0,1 2 80 0,-1 0 0 0,5 0 16 16,6 1-144-16,4-3-16 0,0 0-16 15,0 2 0-15,-1 2-256 0,2 0-48 0,2-3-16 0,-2 3 0 16,-5-1-128-16,-1 0-32 0,-3 0 0 0,-1 0 0 16,-2-2 64-16,-1 1 0 0,-1 2 0 0,-3-3 0 15,-2 0 64-15,-4 1 0 0,-3 0 16 0,-9 2 0 16,-5 2-64-16,-6 1-16 0,-5-2 0 0,-5 0 0 16,-4-1-48-16,-4 1-16 0,-13-1 0 0,0 0 0 15,0 0 224-15,0 0 32 0,-17 0 16 0,-5 4 0 16,-4-3-144-16,-7 1-16 0,-7 0-16 0,-4-1 0 15,-5-1-352-15,0 0 128 0,0-1-128 0,2 1 0 16,0 2 0-16,7 1 144 0,3-1-144 0,6-1 0 0,2-3 0 16,5 3 0-16,4 2 0 0,1-1 0 15,6-1-1040-15,3-1-320 0,10 0-64 0,0 0-13008 16</inkml:trace>
  <inkml:trace contextRef="#ctx0" brushRef="#br0" timeOffset="2634.374">8114 2754 19007 0,'0'0'832'0,"0"0"192"15,0 0-832-15,0 0-192 0,-1-7 0 0,1 7 0 0,0 0 0 0,0 0 0 16,10-4 128-16,5 4-128 0,3 4 192 16,2-4-16-16,-2 0 0 0,4 1 0 0,4 3 320 0,1 2 64 15,2-1 16-15,3 0 0 0,3-2 64 0,4 2 32 16,4 6 0-16,5-3 0 0,0-2-64 0,6 0-16 15,3 0 0-15,4-1 0 0,-1 0-48 0,6-3-16 16,5-4 0-16,4 2 0 0,4 2 48 0,-1 0 0 16,0-3 0-16,1-2 0 0,5-4-256 0,4 2-32 15,2 0-16-15,1-1 0 0,-2-3 48 0,5 0 0 16,4 1 0-16,-1 3 0 0,0-1 0 0,1 0 16 16,3-2 0-16,-1 1 0 0,-3 2-16 0,3-1-16 0,4 1 0 15,-2 0 0-15,-1 1-128 0,1 3-32 16,-1-2 0-16,-2-1 0 0,-1 0-144 0,-6 0 160 15,-3-4-160-15,1 2 160 0,-2 1-160 0,-2-1 160 0,-3 2-160 0,-5 0 160 16,-3-1-160-16,-3 3 0 0,-3 2 0 0,0 1 0 16,-4-3 0-16,-6-1 0 0,-5 0 0 0,-5 1 0 15,-4 4 0-15,-2-1 128 0,-2-1-128 0,-6 0 192 16,-3 0-192-16,-5 2 0 0,-7 0 0 0,-3-1 0 16,-2-3 0-16,-4 2 0 0,-11 0 0 0,0 0 0 15,0 0 0-15,0 0 0 0,0 0 0 0,-15 0 0 16,-4-1 0-16,-1-2 0 0,-3 0-144 0,-5 1 144 15,-4 1 0-15,-3 0-160 0,-6-2 160 0,-3 2-128 16,-4 2 128-16,-7-1 0 0,-11 2 0 0,-2-1-128 16,-2 0 128-16,-3-1 0 0,-5-1 0 0,-5 2 0 0,-9 2 0 15,0 0 0-15,0 2 0 0,-5-1 0 0,-5 3 0 16,-4-3 0-16,-2 3 0 0,-2-2 0 0,-6-1 0 0,1 0 0 16,-1 0 0-16,-1 3 0 0,-6 1 0 0,5-1 0 15,4 1 0-15,-5 0 128 0,-6-1-128 16,6 1 0-16,4 0 0 0,3 0 0 0,-1-1 0 0,7 0 0 15,7-3 0-15,3 3 0 0,4 1 0 0,7-2 144 16,7-3-144-16,9 3 0 0,9 2 144 0,9-5-144 16,5-6 0-16,5 3 144 0,6 4-144 0,7-2 0 15,6 0 0-15,5-2 0 0,7-1 0 0,10 1 0 16,0 0 128-16,0 0-128 0,10-1 0 0,7 0 0 16,4 0 0-16,8-3 0 0,6-2 0 0,9 0 0 15,6-2 0-15,9 0 0 0,6 0 0 0,5 0 0 16,6-3 0-16,3 2 0 0,1 6 0 0,2-1 0 0,1 0 0 15,-2 3 0 1,-2-1-1120-16,0 0-208 0,1 2-32 0,-1 2-13360 0</inkml:trace>
  <inkml:trace contextRef="#ctx0" brushRef="#br0" timeOffset="4968.374">21730 2067 21183 0,'13'-21'1888'0,"-3"10"-1504"16,-1-3-384-16,0 4 0 0,-4 3 0 0,3-3 0 0,2 0 0 0,0-1 0 16,1-2 0-16,-4 4-160 0,1 4 160 0,-1-4-160 15,-3-3 160-15,1-3 0 0,-1-1 0 0,-1 4 128 16,-1 3 240-16,0 2 48 0,-2-2 16 0,-2 0 0 16,0-1-112-16,-1-1 0 0,-1-1-16 0,-3-1 0 15,-2 2-144-15,-4-1-32 0,-2 0 0 0,-2 0 0 16,1 1 0-16,-8-4 0 0,0 0 0 0,-4 1 0 15,-2 0 64-15,-4 0 16 0,-4-1 0 0,-6-2 0 16,-4 1-64-16,-6 0-16 0,-5 2 0 0,-2 2 0 16,0 0-128-16,-2-3 160 0,0-2-160 0,-3 0 160 15,-4 2-160-15,-4 1 0 0,-3 0 0 0,-1 1 0 16,0 1 0-16,-3 0 128 0,-4 1-128 0,-4 0 0 0,-1-3 160 16,-6 3-160-16,-5 1 192 0,-2 3-192 0,-2-3 128 0,-2 4-128 15,-2 1 0-15,-1 0 0 0,0-1 272 0,-2 1 0 16,1-1 0-16,1 3 0 0,0 4-96 0,3-1-32 15,4-1 0-15,-1 2 0 0,1 1 112 0,6 2 0 16,8 1 16-16,-2 3 0 0,-5-3-80 0,4 4-32 16,4 1 0-16,2 1 0 0,1 0-32 0,-1 1 0 15,-4 0 0-15,10 5 0 0,4 4-128 0,1-2 0 16,0-3 144-16,5 0-144 0,-1 1 0 0,7 0 0 16,1 2 0-16,6 1 128 0,4-2 0 0,1-1 0 15,-1 1 0-15,3 0 0 0,-3 0 0 0,3 1 16 16,3 1 0-16,3-1 0 0,2 3 0 0,3 1 0 15,4-1 0-15,-2 0 0 0,1 0-144 0,3 3 128 16,1 0-128-16,1 1 128 0,2 1-128 0,2 2 128 0,2 3-128 16,4-1 128-16,2-3-128 0,4-1 0 0,6-2 144 0,5 3-144 15,1 3 0-15,5-3 144 0,2 1-144 0,6 1 0 16,3 2 192-16,5-2-64 0,3 0 0 0,5 3-128 16,5 0 176-16,2 0-176 0,2-2 160 0,2-4-160 15,3 0 176-15,4-3-176 0,2-2 192 0,7-1-192 16,2 1 208-16,4 0-64 0,3 0-16 0,2-2 0 15,0-3 48-15,6 1 0 0,7-1 0 0,5 0 0 16,5-2 16-16,-1 0 0 0,2-3 0 0,6 2 0 16,4 1-32-16,1-4 0 0,-2-4 0 0,7 0 0 15,5 3-160-15,-3-1 192 0,-2-1-192 0,5-2 192 16,4-3-192-16,-1 2 0 0,0 1 144 0,6-3-144 16,4-3 0-16,-4-1 144 0,-4 0-144 0,5 0 0 0,4 0 128 15,-4-2-128-15,-7 0 0 0,4 1 0 0,-1-1 0 16,2 0 0-16,-7-1 128 0,0 0-128 0,3-3 0 0,-3 2 0 15,-2 0 0-15,0-1 0 0,1-3 0 0,-6-3 0 16,-5-1 0-16,0-1-144 0,-2 0-48 0,-2-1-16 16,-1-3 0-16,-6-1 0 0,-8 1-96 0,-3-2-16 15,-3-2 0-15,-2 0 0 0,-6-3 16 0,-9-2 0 16,-8 0 0-16,-6-1 0 0,-8 2 160 0,-3-3 144 16,-6-5-208-16,-4 2 80 0,-4-1 128 0,-3-2 0 15,-3 0 0-15,-4 1 0 0,-5 5 0 0,-4-1 0 16,-2 3 0-16,-5-1 0 0,-3-1 0 0,-2-1 0 15,-2 0 0-15,-4 0 128 0,-1-5-128 0,-4 0 0 16,-5 0 0-16,-4-1-128 0,-6 2 128 0,-6 1 0 16,-7 1-144-16,-2 2 144 0,-2 3 0 0,-2 2 0 0,-3-1 0 0,-4 0 0 15,-8-4 0-15,-3 2 0 0,-4 4 0 0,-1 0 0 16,2-2 0-16,-5 1 0 0,-7 2 0 0,1 2 0 16,1 3 0-16,-2-2 0 0,-1 0 0 0,-1 4 0 15,0 0 0-15,-2 2 0 0,-2-2 0 0,-2 7 0 16,-2-2 0-16,3 1 0 0,3 1 0 0,-6 0 0 15,-6 1 0-15,2 1 0 0,4-1 0 0,-6 4 0 16,-6 0-144-16,5 3 144 0,5 1 0 0,-2 1 0 16,-2 0 0-16,6 3 0 0,3 0 0 0,3 3 0 15,-1-2 0-15,4 3 0 0,-1 2 0 0,5 0 0 16,5 3 0-16,2 0-128 0,-5 4 128 0,7 0 0 16,4 2 0-16,5 1 0 0,4 4 0 0,1 0 0 15,0 0 0-15,1 2 0 0,4 1 0 0,4 2 0 0,4 0 0 16,5 1 0-16,6 1 0 0,0-1 0 0,-1-4 0 0,3 0 0 15,2 2 0-15,4 4 0 0,2 4 0 0,5 1 0 16,8 1 0-16,3-2 0 0,4-2 0 0,7-1 0 16,1-1 0-16,8 2 0 0,0-2-160 0,5 3 160 15,4 3-128-15,5-3 128 0,2-2 0 0,6 2 0 16,1 1 0-16,3 4 0 0,2 0 0 0,3-2 0 16,1-3 0-16,5-1 0 0,3-1 0 15,9-2 0-15,3-1 0 0,6 0 0 0,1-3 0 0,3 4 0 16,-1 0 128-16,5-3-128 0,4-1 176 0,7-1-48 15,3 2 0-15,0-2 0 0,0-1-128 0,4-2 0 16,8-2 144-16,-2-1-144 0,-5-2 0 0,3-1 144 16,2-2-144-16,5-2 0 0,3-2 128 0,0-1-128 0,3-1 0 15,1-3 0-15,-1 0 0 0,1-3 0 0,-3-1 0 16,3 0 0-16,0 1 0 0,-4-1 0 16,-7-2 0-16,6 0 0 0,4-2 0 0,-6-2 128 0,-3 0-128 0,2-4 0 15,-3-1 0-15,0-2 0 0,-4 0 0 0,-2-2 0 16,-6-2 0-16,5-4 0 0,0-2 0 0,-4-1 0 15,-6-1 0-15,-4-1-144 0,-2-7 144 0,-1 2-128 16,0 1 128-16,-4-2 0 0,-5-1 0 0,-6 3 0 16,-4 0 0-16,-5 1 0 0,-2-1 0 0,-5-1 0 15,1-3 0-15,-3-2 0 0,-3-2 0 0,-8-1 128 16,-4-3-128-16,-3 4 0 0,-2 1-128 0,-6 0 128 16,-6-3-192-16,-2 3 32 0,-3 3 16 0,-6 1 0 15,-4 1 144-15,-5-1 0 0,-3-1 0 0,-4-2 0 0,-6 0 0 16,-3-3 0-16,-3 1 0 0,-5-1 0 0,0 3 0 15,-2 1 0-15,-3 3 0 0,-3-1-128 0,-6-1 128 16,-4 2-128-16,-5 1 128 0,-2 0-128 0,-1 2 128 0,-4-3 0 16,-4-3-144-16,-5 2 144 0,-6 5 0 0,0 0 0 15,0 0-144-15,-2 3 144 0,-6 2 0 0,-2 3 0 16,-1-1 0-16,-5 2 0 0,-4 4-128 0,-3 3 128 16,-3 1 0-16,0 0 0 0,1-4 0 0,-3 4 0 15,-6 1 0-15,1 2 0 0,-2 2 0 0,-2-1-128 16,-3 2 128-16,-1 1 0 0,-3 0 0 0,4 1 0 15,0-1 0-15,-4 2 0 0,-3 0-128 0,3 3 128 16,3 2 0-16,-2 1 0 0,-3-3 0 0,5 2 0 16,3 3 0-16,-3 4 0 0,-6 0 0 0,5 6 0 0,6 3 0 15,-2 5 0-15,0 8 0 0,6 2 192 0,2 0-48 16,4 7-16-16,1 4 0 0,9 3 0 0,9 0 0 0,6 2 0 16,0 3 0-16,12 6-128 0,9 9 192 0,12-5-64 15,11-6-128-15,14-5-256 0,10-2 64 0,12-2 16 16,9-1 0-16,12 0 0 0,12 1 0 0,10 0 0 15,12 0 48-15,10-7 0 0,3-7 0 0,12-1 0 32,15 3-1392-32,9-9-272 0</inkml:trace>
  <inkml:trace contextRef="#ctx0" brushRef="#br0" timeOffset="10576.364">3426 7567 15663 0,'0'0'1392'0,"-8"-1"-1120"0,-1 0-272 0,9 1 0 16,0 0 448-16,-5 2 16 0,5-2 16 0,0 0 0 15,0 0-176-15,0 0-48 0,0 0 0 0,0 0 0 16,0 0 0-16,8 3 0 0,1-2 0 0,5 0 0 15,0-1 288-15,4 0 48 0,0-2 16 0,3 2 0 16,1 0 128-16,3 0 32 0,3-1 0 0,4 0 0 16,3-1-32-16,2 0 0 0,1-1 0 0,1 3 0 0,4-1-208 15,1 0-32-15,5 0-16 0,0-2 0 0,5 1-80 0,1-1-16 16,5 1 0-16,-3 0 0 0,1 0-32 0,3 1-16 16,0-4 0-16,2 0 0 0,0-1-96 0,1 0-32 15,2 0 0-15,-2 3 0 0,-2-1-48 0,-1-2-16 16,1-2 0-16,1 3 0 0,-1-1-16 0,1 1-128 15,-5-2 192-15,-1 3-64 0,-1 1 48 0,0 0 0 16,0 0 0-16,0 1 0 0,0 0-16 0,-3-1 0 16,-4 2 0-16,-1 1 0 0,-2 0-160 0,0 0 0 15,0 0 0-15,0 0 0 0,1 4 0 0,-2-1 0 16,-1-1 176-16,-4 1-176 0,-1 1 0 0,-4-2 0 16,-2 1 0-16,-2-2 0 0,-2 0 0 0,-2 2 0 0,-1-1 0 15,-4-1 0-15,-1-1 0 0,0 0 0 0,-3-1 128 16,-2 1-128-16,-4 3 0 0,-2-3 0 0,-10 0 128 15,9 0-128-15,0 0 0 0,-9 0 176 0,0 0-176 0,0 0 160 16,0 0 0-16,0 0 0 0,0 0 0 0,0 0 0 16,0 0 128-16,0 0 32 0,0 0 0 0,-11 0 0 15,-1 0-320-15,-2 2 0 0,-2-2 128 0,0 0-128 16,-3 1 0-16,-2-1 0 0,-1-1 0 0,0 0 0 16,-4 0 0-16,-1 1 0 0,-1 0 0 0,-3 0 0 15,-4-2 0-15,-3 1 0 0,-5 0 0 0,0 1 0 16,-1 1 0-16,-1 0 0 0,-2-1 0 0,0 2 0 15,-2-2 0-15,-2 2 0 0,-9 1 0 0,1 0 0 16,-2-2 0-16,1 2 0 0,-1 1 0 0,0-2 0 16,-2 0 0-16,-2-1 0 0,-3-1 0 0,-1 1 0 0,0 0 0 15,1 0 0-15,-1-1 0 0,-4 1 0 0,-4 1 0 0,1 2 0 16,4-1 0-16,-2 1 0 0,2-2 0 0,0-1 0 16,-3 0 0-16,4 0 0 0,3 2 0 0,6-2 0 15,1 1 0-15,4 0 0 0,3 1 0 0,-3 0 128 16,1 2-128-16,5-2 0 0,5-1 144 0,4 0-144 15,2 1 0-15,3-1 144 0,4-2-144 0,4 0 0 16,2 1 0-16,2-2 0 0,5 1 0 0,0-1 0 16,4 0 0-16,2 1 0 0,3 2 0 0,1-1 0 15,3-1 0-15,7 0 0 0,0 0 0 0,0 0 0 16,0 0 0-16,0 0 0 0,9-2 0 0,4 1-176 16,3 0 48-16,1 1 0 0,6-2 128 0,4 1 0 15,5-1 0-15,4 0 0 0,7 0 0 0,1 0 0 16,4-1 0-16,4 2 0 0,6-1 144 0,-1 1-144 0,2 0 192 15,2-1-192-15,2-2 176 0,7 1-176 0,7-2 160 0,-1 1-160 16,-3 3 128-16,2-1-128 0,1-2 0 16,2 0 0-16,1 2 0 0,-1 0 128 0,-2-1-128 0,-1-2 0 15,-1 0 0-15,3 1 0 0,2 3 128 0,-5 0-128 16,-8-3 0-16,1-2 0 0,2 1 0 0,-1 0 0 16,1 2 0-16,-5 0 0 0,-2-2 0 0,-6 1 0 15,-2 0 0-15,-3 0 0 0,-2-1 0 0,-3 3 0 16,-1-3 128-16,-2 3-128 0,-2 2 0 0,-8-1 144 15,-5-1-144-15,-5 1 0 0,-1-2 0 0,-3 3 0 16,-5-1 0-16,-4 0 128 0,-10 1-128 0,0 0 0 16,0 0 128-16,0 0-128 0,0 0 128 0,0 0-128 0,-14-5 0 15,-4 1 0-15,-4 3 0 0,-5-2 0 0,-6 1 0 16,0-2 0-16,-6 2 0 0,0 1-176 0,-8 2 176 0,2-1 0 16,0-2 0-16,-1 2 0 0,-2 2 0 15,-5-1 0-15,-1-1 0 0,-3 1 0 0,-3 2 0 0,1-1 0 16,1 3 0-16,-3-1-128 0,-2-5 128 0,-4 1 0 15,-1 2 0-15,-2 1 0 0,-1 3 0 0,0-2 0 16,-2-1 0-16,-2 2 0 0,2-1 0 0,-1 0 0 16,0 1 0-16,4 0 0 0,3-2 0 0,-1 0 0 15,1 2 0-15,5 0 0 0,3-2 0 0,7-1 0 16,1 0 0-16,5 1 0 0,0 0 0 0,2 0 0 16,0-2 0-16,1 2 0 0,1-1 0 0,7 0 0 15,6-1 0-15,2 0 0 0,0-1 0 0,1 2 0 16,3 1 0-16,3-2 0 0,4-2 0 0,2-2 0 15,6 1 0-15,0 1 0 0,8 1 0 0,0 0 0 0,0 0 0 16,0 0 0-16,0 0 0 0,13-2-192 0,4 0 192 0,4-2-192 16,4 2 192-16,3-1 0 0,2 1 0 0,5-1 0 15,5 0 0-15,1 1 0 16,3 0 0-16,0 2 0 0,-1-2 0 0,4 0 0 0,3-1 0 0,5 1 0 16,-1 1 0-16,5 2 0 0,2 1 0 0,2-2 0 15,0-2 0-15,2 0 0 0,4 0 0 0,0 0 0 16,3 1 0-16,-1 1 0 0,-2 1 0 0,2-2 128 15,0 2-128-15,4-1 128 0,2 0-128 0,-2 0 128 16,-4 0-128-16,2 0 128 0,2 0-128 0,1 0 128 16,1-1-128-16,-2 1 0 0,-3 1 128 0,3-2-128 15,1-3 0-15,-1 1 144 0,-1-1-144 0,-3 2 0 16,-2 1 128-16,0-2-128 0,2-1 0 0,-2 1 0 16,-3 1 128-16,0 1-128 0,-3 3 0 0,1-2 0 0,-2-1 0 0,1-1 0 15,-1 0 128-15,0-1-128 0,1 6 0 0,-2-2 0 16,-4-1 128-16,-4 1-128 0,-3 0 0 0,2-2 0 15,-3-1 0-15,1-1 0 0,-4 3 128 0,-1 0-128 16,0 4 0-16,-2-4 0 0,-5-1 0 0,1 1 0 16,-4 2 0-16,1-2 0 0,-2-2 128 0,0-2-128 15,-2 0 0-15,-4 2 0 0,-5 3 128 0,2-1-128 16,-5-1 0-16,1 0 0 0,0-1 0 0,-4 4 128 16,-2-1-128-16,2-1 0 0,-2-1 128 0,-1 1-128 15,-4-2 0-15,1 2 0 0,-1-1 0 0,-1 0 0 16,-9 1 0-16,10 0 0 0,0 0 128 0,-3 0-128 15,-7 0 0-15,10 0 0 0,-10 0 0 0,0 0 0 16,8 2 128-16,-8-2-128 0,0 0 0 0,0 0 0 0,0 0 128 16,0 0-128-16,0 0 0 0,0 0 0 15,0 0 0-15,0 0 0 0,0 0 128 0,0 0-128 0,0 0 0 0,0 0 0 16,0 0 0-16,0 0 0 0,0 0 128 0,0 0-128 16,0 0 0-16,0 0 0 0,0 0 128 0,0 0-128 15,0 0 0-15,0 0 0 0,0 0 0 0,0 0 0 16,0 0 0-16,0 0 0 0,0 0 0 0,0 0 0 15,0 0 0-15,0 0 0 0,0 0 0 0,0 0 0 16,0 0 0-16,0 0 0 0,0 0 0 0,0 0 0 16,0 0 0-16,0 0 0 0,0 0 0 0,0 0 0 15,0 0 0-15,0 0 0 0,0 0 0 0,0 0 0 16,0 0 160-16,0 0-160 0,0 0 128 0,0 0-128 0,-2-7 128 16,2 7-128-16,0 0 128 0,0-9-128 0,2 0 144 0,1-2-144 15,2 0 160-15,-1 0-160 0,1 1 144 0,0-2-144 16,-3-3 128-16,2-4-128 0,0-4 128 0,-1 0-128 15,1 0 128-15,-1-1-128 0,1-2 144 0,0-1-144 16,0-3 160-16,-3 1-160 0,1-1 192 0,0-3-64 16,1-5-128-16,-1-1 192 0,-1-2-64 0,2 0 0 15,-1-3-128-15,2 1 192 0,-4 3-64 0,-1-2 0 16,-2 2-128-16,2 3 192 0,0-2-192 0,-1 0 128 16,0-1-128-16,1-2 0 0,-1 1 0 0,0 1 128 15,2 3-128-15,0 0 0 0,0 6 0 0,2-2 0 16,-2 2 0-16,0-1 0 0,0-1 0 0,1-1 0 15,1-3 0-15,-1 2 0 0,0 2 0 0,1-1 0 0,-2-1 0 16,1 3 0-16,-1 3 0 0,0 3 128 16,0 2-128-16,0-2 144 0,3 1-144 0,-2 4 0 0,-2 4 0 0,2 0 0 15,1-1 0-15,0 3 0 0,-2 2 0 0,1 1 0 16,1 0 0-16,-1-2-192 0,2 0 64 0,-2 3 128 16,-1 3 0-16,0 1 0 0,-1-2 0 0,1 9 0 15,0 0-160-15,0 0 160 0,0 0 0 0,0 0-144 16,-4-9 144-16,2 3 0 0,2 6-144 0,0 0 144 15,-8-5 0-15,2 3-176 0,-2 4 176 0,0 0-128 16,0 1 128-16,-4 0-128 0,-4 1 128 0,0 2-128 16,-2 3 128-16,-4-3 0 0,-3 3-144 0,-5-1 144 15,0 3 0-15,-2 1 0 0,-2-2-144 0,-4 0 144 16,-1-2 0-16,0 2 0 0,0 0 0 0,-1 0 0 16,-2 0 0-16,-3 0-128 0,-5-2 128 0,-2-1 0 0,0 0 0 0,-3 2 0 15,-1 1 0-15,-1-1 0 0,-2 2 0 0,-1-3 0 16,-4 0 0-16,-3 0 0 0,0-1 0 0,2 1 0 15,1-3 0-15,-3 3 0 0,-4 2 0 0,0-1 0 16,0 0 0-16,-1-4 0 0,0-2 0 0,0 0 0 16,-3 1 0-16,0 2 0 0,-2-3 128 0,1 2-128 15,1 2 0-15,1 0 0 0,-3-1 128 0,0 1-128 16,1-3 0-16,1 4 0 0,0 1 128 0,1-5-128 16,0-3 0-16,-1 2 0 0,1 1 128 0,-1 3-128 15,4 1 0-15,0-3 0 0,0-4 128 0,4 0-128 16,-2 0 0-16,1 1 144 0,2 0-144 0,0-1 0 15,3-3 0-15,-1 0 0 0,-1 2 128 0,1 0-128 16,3-1 0-16,2 1 128 0,3 1-128 0,6 1 0 0,0-1 0 16,3-1 0-16,1-3 160 0,2-1-160 0,2-1 192 0,5 1-192 15,6-1 224-15,2 2-64 0,5 0-16 16,0 1 0-16,4 0 16 0,3 1 0 0,3-1 0 0,1 2 0 16,1-1-160-16,1 1 128 0,1 1-128 0,1 0 128 15,2 0-128-15,0 2 0 0,7-3 0 0,-8 4 0 16,2 0 0-16,6-4 0 0,-5 7-128 0,1 2 128 15,-1 0 0-15,2 4-176 0,0 0 176 0,0 3-128 16,3 5 128-16,0-1 0 0,1 2-144 0,1 2 144 16,-1 1 0-16,-1 3 0 0,-1 5-144 0,-1 3 144 15,1 3 0-15,-2 4 0 0,-1 4 0 0,-2 5 0 16,1 1 0-16,-2-1 0 0,-1 0 0 0,1 3 0 16,-2 1 0-16,0 4 0 0,1-2 0 0,1-1 0 0,-1-2 0 0,-1 0 0 15,1-2 0-15,-1 1 0 0,-1 1 0 0,3 1-128 16,3-2 128-16,-3 0 0 0,3-1 0 0,1-4 0 15,1-4 0-15,-1-1 0 0,1-1 0 0,-2-4 0 16,0-4 0-16,3 0 0 0,1-1 0 0,0-2 0 16,-1-2 0-16,1-4 0 0,-2 0 0 0,2-2 0 15,2-6 0-15,0 0 0 0,1-2 0 0,2-1 0 16,1-5 0-16,-1-2 0 0,0-1 0 0,2-2 0 16,-1 1 0-16,4-3 0 0,4-2 0 0,1-1 0 15,1 0 0-15,3-1 0 0,3-1-144 0,2 0 144 16,4-3 0-16,3 0-144 0,1 2 144 0,2-2-128 15,2 0 128-15,5-1-128 0,3 0 128 0,1 0 0 16,1 0 0-16,1-1 0 0,-1-1 0 0,5-2 0 16,3 0 0-16,4-2-192 0,4-1 192 0,3 1 0 0,1 1 0 0,2-2 0 15,3-3 0-15,2 3 0 0,1 2 0 0,2 0 0 16,2-4 0-16,0 2-128 0,3 3 128 0,2 0 0 16,1 0 0-16,0 1 0 0,-5 1 0 0,3 2-128 15,1 1 128-15,3 1 0 0,2-3 0 0,-5 2 0 16,-3 2 0-16,1 0 0 0,3 1 0 0,-1 0 0 15,1 0 0-15,-6 1 0 0,-1 1 0 0,0 1 0 16,1-1 0-16,-1-1 0 0,-3-1 0 0,-1 2 128 16,-4 1-128-16,-1 0 0 0,-1-1 0 0,1 1-128 15,2 0 128-15,-3 2 0 0,-8-3 0 0,-1 4 128 16,-3-1-128-16,-2 1 0 0,-2 1 0 0,-1 0 0 16,1-2 0-16,-3 1 0 0,-4-3 0 0,-5 1-128 0,-4 1 128 15,-4 1 0-15,-1 0 0 0,-5-1 128 0,-1-2-128 16,-2 3 0-16,-1-2 0 0,-3 1 0 0,0-1 0 0,-1 1 0 15,-3-1 0-15,-1-2 0 0,2-2 0 0,-3 1 0 16,0 1 0-16,-1-2 0 0,0 0 128 0,-1-1 0 16,1-3 0-16,-1 2 0 0,-2 1-128 0,1-2-128 15,0-3 128-15,-1 0-192 0,1-3 192 0,-2 0 0 16,0-2 0-16,-1-3 128 0,0-2-128 0,1-2 0 16,-3 0 0-16,3-4 128 0,-1-3-128 0,-3-3 0 15,1-6 0-15,0-1 0 0,1 0 0 0,-2-3 0 16,1-3 0-16,3-2 0 0,-3-3 0 0,2-2 0 15,0 3 0-15,0-7 0 0,3-4 0 0,-3-3 0 16,3-1 0-16,-2 1 0 0,1 1 0 0,-2 1 0 0,-1-1 0 16,2-1 0-16,0-1 0 0,-1 1 0 15,-2 3 0-15,0 5 128 0,-1 3-128 0,3 2 0 0,-3 2 0 16,3 2 0-16,0 1 0 0,-1 2 0 16,-1 1 0-16,1 4 0 0,-2 3 0 0,1 2 0 0,2 6 0 0,0-1 0 15,2 0 0-15,-2 2-160 0,0 2 160 0,2 0 0 16,-3 0-160-16,0-1 160 0,-3 1-128 0,2 2 128 15,-1 0 0-15,2 2-160 0,-2 0 160 0,0 1 0 16,-1 1 0-16,-2 3 0 0,-2 3 0 0,2 1 0 16,2-1 0-16,-2 5 0 0,0 5 0 0,0 0 0 15,-5-8 0-15,2 2 0 0,3 6-128 0,0 0 128 16,0 0 0-16,-6-3 0 0,0-2-128 0,-1 3 128 16,-1 2 0-16,0 2-192 0,-3-2 192 0,-1 3-160 15,1 0 160-15,-4 3-192 0,-1 1 192 0,-1-3-192 0,-3 0 192 16,1 0 0-16,-2 0 0 0,-2-1-128 0,0 4 128 15,-7-3 0-15,-2 1 0 0,-1 0-128 0,0 3 128 0,-1 0 0 16,-4-1 0-16,0 2 0 0,-2 2 0 0,-1 0 0 16,-5 2 0-16,-2 1 0 0,-4-5 0 0,1 0-128 15,-3 0 128-15,-3 2 0 0,-4 3-128 0,2-2 128 16,1-2-128-16,-4 0 128 0,-5 2 0 0,-2 0 0 16,0-1 0-16,3 0-128 0,1-1 128 0,-3 1 0 15,-5 1 0-15,1-1 0 0,0-2 0 0,0 0 0 16,1 1 0-16,1 1 0 0,-2-3 0 0,-1 0 0 15,-4 1 0-15,2 0 0 0,-1 0 0 0,0-1 0 16,-2 0 0-16,0 0 0 0,1 1 0 0,1 1 0 16,2 1 0-16,1-2 0 0,-2-5 0 0,1 4 0 15,0 2 0-15,2 1 0 0,1 0 0 0,0 1 0 16,2-5 0-16,-2 2 0 0,4 0 0 0,-1 2 0 0,2-2 0 16,3 2 0-16,2 0 0 0,-3-2 144 0,-1-2-144 0,-1 2 0 15,2-1 192-15,4-1-192 0,2 2 192 0,2 0-192 16,5-1 128-16,0-1-128 0,0 1 0 0,5 0 0 15,3-2 128-15,4 0-128 0,1-2 0 0,4 1 0 16,2 0 128-16,3-1-128 0,0-3 0 0,4 0 0 16,4-1 128-16,2-1-128 0,3 0 0 0,1-1 0 15,1 2 240-15,1 0-64 0,2-2-16 0,-2 2 0 16,2 0-32-16,3-1-128 0,-2 1 192 0,3-1-64 16,-2 1-128-16,9 0 0 0,-8 0 0 0,8 0 128 15,0 0-128-15,0 0 0 0,-8 2 0 0,8-2 0 0,0 0 0 16,0 0 0-16,0 0 0 0,0 0 0 15,0 0 0-15,0 0-144 0,0 0 144 0,0 0 0 0,2 12-144 16,3-2 144-16,0-2 0 0,0 0-144 0,0 2 144 0,1-1 0 16,-3 1 0-16,1 0 0 0,3-1 0 0,-3 1 0 15,2 0 0-15,-1 3-128 0,-2 2 128 0,-3 2 0 16,0-3 0-16,0 3 0 0,-2 0 0 0,2 2 0 16,-2 1 0-16,-1 2 0 15,1 1-896-15,0 1-112 0,-2 3-16 0,2-2-16912 0</inkml:trace>
  <inkml:trace contextRef="#ctx0" brushRef="#br0" timeOffset="13310.628">4679 6073 1839 0,'0'0'160'0,"0"0"-160"16,5-5 0-16,-5 5 0 0,6-6 2192 0,-6 6 416 15,5-6 80-15,0 1 0 0,-5 5-1920 0,0 0-400 16,4-8-80-16,-3 2-16 0,-1 6-128 0,2-9-16 16,-1 0-128-16,-1 9 192 0,0-6 208 0,-1 0 48 15,-1 0 0-15,0-2 0 0,-5-1 128 0,0 4 48 16,-2 1 0-16,-2 1 0 0,-1-4-240 0,-5 2-32 0,0-1-16 0,-1 3 0 15,-2-1 112-15,-1 3 0 0,-3 2 16 0,1 3 0 16,-2 4-144-16,3 2-48 0,-2 2 0 0,2 1 0 16,-5 6-16-16,4-3-16 0,1-2 0 0,2 4 0 15,-2 4-32-15,1 0 0 0,0-1 0 0,-1 0 0 16,2 0-208-16,1 2 176 0,-2 2-176 0,2 0 160 16,1 0 64-16,0 1 16 0,-2 3 0 0,5-2 0 15,0 1-112-15,3-1 0 0,-1 0-128 0,3 1 192 16,3 2-32-16,2-2-16 0,4-2 0 0,4-3 0 15,0-4 128-15,4-2 32 0,5 2 0 0,4-4 0 16,0 0 96-16,3-3 32 0,3-2 0 0,2-1 0 16,0 0-80-16,2 0-16 0,-1-6 0 0,2 0 0 0,2-3-112 15,2-2-32-15,0 0 0 0,1-1 0 0,2-6-16 16,-1 0-16-16,-1-1 0 0,2-2 0 0,2-2-32 0,-1-1 0 16,-1 4 0-16,0-5 0 0,0-2 32 0,-2-3 0 15,-2-1 0-15,-4 1 0 0,1 0 16 0,-4-4 0 16,-2-6 0-16,-2 4 0 0,-3 4 336 0,-6-1 64 15,-7-3 0-15,-3 0 16 0,-3 2 224 0,-4-2 32 16,-3 1 16-16,-4 3 0 0,-2 2-320 0,-4 1-64 16,1 0-16-16,-1 4 0 0,1 2-272 0,-5 3-48 15,1 3-16-15,-4-1 0 0,-2 3-304 0,-3 0-64 16,-2 4-16-16,2 3 0 16,0 2-1456-16,1 4-288 0,-2 3-64 0</inkml:trace>
  <inkml:trace contextRef="#ctx0" brushRef="#br0" timeOffset="14180.43">1953 8097 9727 0,'7'-10'432'0,"-2"3"80"0,-2-2-512 0,4-1 0 0,0-2 0 0,-2 1 0 16,-2 0 784-16,2-1 48 0,-1410-3 16 0,2814 3 0 15,-1407 2 112-15,-2 0 0 0,-1-1 16 0,0 0 0 16,0 2-352-16,-1 0-80 0,-5 2-16 0,1 1 0 16,-2-1-112-16,-1 1-32 0,-1 1 0 0,-1 1 0 0,-1 1-64 0,-3 2 0 15,-5-1-16-15,0 2 0 0,-1 2 80 0,-3 2 0 16,-3 0 16-16,1 0 0 0,-1 5 0 16,1 2 0-16,1 1 0 0,-2 0 0 0,0-2-16 0,3 1 0 15,-1 2 0-15,1 3 0 0,-1 0 16 0,2 2 0 16,1 0 0-16,2 1 0 0,0 1-96 0,0 2-32 15,0 1 0-15,3 1 0 0,2 2-144 0,1 2-128 16,1 2 192-16,2 1-192 0,2-1 128 0,1-1-128 16,4 1 0-16,1 0 0 0,3-4 0 0,4-1 0 15,1-2 0-15,4 1 0 0,2-5 0 0,2 0 0 16,7-2 0-16,1-1 0 0,4-1 0 0,3 1 0 16,0-3 0-16,2-6 0 0,0-7 0 0,4-3 0 15,2 0 0-15,-1-2 0 0,-2-3 0 0,1-4 0 16,3-5 0-16,-2-1 0 0,1-1 128 0,1-3-128 0,-6-2 192 15,0-3-192-15,-1 1 320 0,-4-4-32 0,-1 1-16 16,1-3 0-16,-2-4 240 0,-1 0 64 0,-2-1 0 16,-1-1 0-16,-1 0-96 0,-5 3-16 0,-5-3 0 0,-3 5 0 15,1 2-256-15,-4 4-48 0,-4 3-16 0,-3 0 0 16,-5 3-16-16,-1 2-128 0,-1 4 192 16,-2 5-64-16,-4 1-128 0,0 2 0 0,-3 2 0 0,-1 3-176 31,0 2-1408-31,-2 2-272 0,2 3-64 0,2 3-11056 0</inkml:trace>
  <inkml:trace contextRef="#ctx0" brushRef="#br0" timeOffset="15582.218">5484 7299 10127 0,'0'0'896'0,"0"0"-704"15,0 0-192-15,0 0 0 0,0 0 2064 0,0 0 384 16,0 0 80-16,0 0 16 0,11 4-2032 0,2-1-512 16,1-2 0-16,3 3 0 0,3-4 304 0,2 3-48 15,1 2 0-15,3-2 0 0,-2-6 128 0,4 0 32 16,-1 0 0-16,4 2 0 0,2 2 32 0,4-1 0 15,0-2 0-15,0-1 0 0,3 3 0 0,-3-1 0 16,2-1 0-16,-4-1 0 0,-2-3-80 0,0 2-16 0,0 2 0 16,0-3 0-16,-1-3-32 0,-1 0 0 0,-2 1 0 0,-2 3 0 15,-4 2-96-15,-3-1-32 0,-4 1 0 0,1 0 0 16,-1-6-192-16,-3 4 144 0,0 1-144 0,-6-2 128 16,-7 5 16-16,0 0 0 0,0 0 0 0,0 0 0 15,6-5 144-15,-6 5 32 0,0 0 0 0,0 0 0 16,-9-5-80-16,-2 1-16 0,-3-2 0 0,-4 4 0 15,-3 2-80-15,4 2-16 0,1 2 0 0,-6-4 0 16,-5-1 0-16,-1 2-128 0,-2 0 192 0,1 0-64 16,-2-1 48-16,-1 1 0 0,0 1 0 0,-4 0 0 15,-2 5-16-15,-1 2 0 0,-2 0 0 0,0-2 0 16,1-1-160-16,0 0 128 0,2 2-128 0,4 0 128 16,3-5-128-16,5 2 0 0,1-2 144 0,5 1-144 0,4-3 0 15,2 2 0-15,1-1 0 0,5-2 128 0,8 0-128 16,-7-2 0-16,7 2 0 0,0 0 0 0,0 0 0 0,0 0 0 15,12 2 0-15,0-2-128 0,4-4 128 0,3 0-128 16,1 0 128-16,6-1-128 0,0 2 128 0,5-1 0 16,4-3-144-16,-2 1 144 0,1 2 0 0,1-1 0 15,3-1 0-15,-2-1 0 0,1 3 192 0,-1 0-64 16,-5-1 0-16,0 1 0 0,-2-1-128 0,-5 3 160 16,0 0-160-16,-4 1 160 0,-1 0-160 0,-5 0 0 15,-4 1 0-15,-10 0 0 0,0 0 0 0,0 0-176 16,0 0 16-16,0 0-9728 15,0 0-1952-15</inkml:trace>
  <inkml:trace contextRef="#ctx0" brushRef="#br0" timeOffset="18678.984">913 9214 4607 0,'0'0'400'0,"-8"0"-400"16,1-3 0-16,7 3 0 0,0 0 1520 0,0 0 208 16,-6-3 64-16,6 3 0 0,0 0-944 0,0 0-176 0,0 0-32 0,0 0-16 15,0 0 96-15,9-3 32 0,1 1 0 0,0-2 0 16,3-2 16-16,1 0 16 0,-2 2 0 0,2-1 0 15,-2 1-128-15,1 1-16 0,2-1-16 0,0 1 0 16,0-1-16-16,2 0 0 0,-1 1 0 0,1 2 0 16,-1-2 64-16,4 1 16 0,0 0 0 0,2 1 0 15,0-1-112-15,3 0 0 0,3-1-16 0,4 0 0 16,5 6-224-16,0-3-32 0,4-3-16 0,0 3 0 16,1 5-96-16,1-2 0 0,1-1-16 0,2-1 0 15,8-1-176-15,0 0 192 0,-2 2-192 0,3-1 192 16,-1-2-192-16,1 2 128 0,0 3-128 0,2-2 128 15,5 3-128-15,1-3 0 0,3 0 144 0,1 0-144 16,-3 0 144-16,2-2-144 0,1 0 192 0,1 3-192 0,0-1 192 0,1 3-192 16,-4 2 192-16,-1-3-192 0,-2-3 176 0,2-2-176 15,2-2 160-15,1 3-160 0,-1 4 192 0,-4 2-48 16,-2-5-16-16,0 1 0 0,2-2 16 0,1 4 0 16,-3 0 0-16,3 1 0 0,-3-2-144 0,-3 0 0 15,-2 1 144-15,-2 0-144 0,0-2 0 0,-5 0 128 16,0-2-128-16,1 0 0 0,2 2 0 0,-3 2 0 15,-4-1 0-15,-1 1 128 0,-2 2-128 0,-2-2 0 16,-1 1 0-16,-2-3 128 0,-1 0 0 0,1 0 16 16,-3 0 0-16,-2 2 0 0,0-2 64 0,-1 1 16 15,0 0 0-15,-4 0 0 0,2-4-32 0,-2-1-16 16,-2-1 0-16,0 2 0 0,2-1 16 0,-1 0 0 16,-1-1 0-16,3 2 0 0,-1 2-192 0,0-1 128 15,-1 0-128-15,-1 0 128 0,2-1-128 0,-3 2 0 0,0 2 0 16,-1-2 0-16,-2-1 0 0,0 0 0 0,-4-1 0 0,0 1 0 15,-2 2 0-15,-2 0 0 0,-2-1 0 0,0-1 128 16,-10 0 32-16,8-1 0 0,-1 1 0 0,-7 0 0 16,0 0 48-16,0 0 16 0,0 0 0 0,0 0 0 15,0 0 16-15,0 0 0 0,8-3 0 0,-8 3 0 16,0 0-80-16,0 0-16 0,7-6 0 0,-4 0 0 16,1-5-144-16,-1 0 0 0,-1 1 144 0,0-2-144 15,-2-4 128-15,0-1-128 0,0-3 160 0,0-1-160 16,0-2 144-16,2-6-144 0,0-2 128 0,1 0-128 15,-3-6 0-15,1 3 0 0,1 2 0 0,0-2 0 0,1-4 128 16,0-1-128-16,0 2 128 0,1-3-128 0,2 1 0 0,-3 0 128 16,3-4-128-16,0 5 0 0,1 1 128 15,2 2-128-15,-1-1 0 0,2 2 128 0,0 1-128 0,2 1 0 16,2 0 0-16,-2-3 0 0,-2-5 0 16,-2 4 0-16,2 3-144 0,-2 0 144 0,1 2 0 0,0 2 0 15,-2 2-128-15,-2 4 128 0,-2 3 0 0,-1 2 0 16,0 2-128-16,1 1 128 0,-2-1 0 0,1 2 0 15,1 1-128-15,-1 2 128 0,-2 0 0 0,-1 1 0 16,-2 1 0-16,1 2 0 0,2 7-144 0,-5-6 144 16,-3-3 0-16,2 3-144 0,-2 2 144 0,2 1-128 15,-5 2 128-15,-1 0-128 0,-2 1 0 0,-1 1 0 16,-1 1 0-16,-2-1 0 0,-2-1 128 0,0 1-192 16,-3 0 192-16,1 1-192 0,-5 1 192 0,-1-1 0 0,0-2 0 15,-3 2-128-15,-1 2 128 0,-2 2 0 0,-2-1 0 16,-2 0 0-16,1-3 0 0,-3 2 0 0,1 2 0 0,-1-2 0 15,0 0 0-15,-1-1 0 0,-2-1 0 0,-2 0 0 16,-5-1 0-16,1 2 0 0,-1-1 0 0,-3 0 0 16,2-2 0-16,-3 0 0 0,-2 0 0 0,-3 0 0 15,-1 0 0-15,-1 1 0 0,1 0 0 0,-1 0 0 16,0-3 0-16,-3 1 0 0,-4-1 0 0,2 1 0 16,-1 1 0-16,3 1 0 0,0 1 0 0,1-2 0 15,2-2 0-15,-3 1 0 0,-2-2 0 0,0 1 0 16,3 0 0-16,3-1 0 0,2-2 0 0,-1 2 0 15,-1-1 0-15,-1 0 0 0,-1 0 0 0,1 2 0 16,-1-3 0-16,3-3 0 0,-2 1 0 0,2-2 0 0,0 4 0 16,-2-1 0-16,3 2 0 0,3-1 0 0,3 0 0 15,3-2 0-15,0 2 0 0,3 0 0 0,1 0 0 0,-1-2 0 16,-2 0 0-16,5-1 0 0,4-1 0 0,0-1 0 16,1-2 0-16,2 1 0 0,0 2 0 15,4 2 0-15,2-1 0 0,-1-2-128 0,0-4 128 0,1 3 0 16,2 3-144-16,-1 0 144 0,-1-2 0 0,6 2 0 15,1-1 0-15,0 3 0 0,-2 3-192 0,3-1 192 16,-1-3-192-16,3 1 192 0,1 1-208 0,4 1 80 16,0-1 128-16,3 2-208 0,1 0 208 0,1-1-176 15,-2 3 176-15,4-3-160 0,0-3 160 0,1 2-128 16,1-1 128-16,1 3-128 0,5 3 128 0,-7-1 0 16,0 0 0-16,7 1 0 0,0 0 0 0,-8 0-160 15,8 0 160-15,0 0 0 0,-7 2-160 0,7-2 160 0,-6 9-128 0,1-3 128 16,5-6 0-16,-6 7-128 0,-1 1 128 0,3 0 0 15,1 4 0-15,-3 1-128 16,2-4 128-16,-1 7 0 0,0 3 0 0,-2-2-128 0,1-1 128 0,-2 1 0 16,3 4 0-16,-2 3-128 0,-1 2 128 0,1 1 0 15,-2 1 0-15,0-2 0 0,1 0 0 0,-2 7-128 16,3 0 128-16,-3 5 0 0,2-2 0 0,-1 0 0 16,0 4 0-16,2 1-128 0,-1 2 128 0,0 2 0 15,-1 1 0-15,3-1 0 0,5-1 0 0,-7 1 0 16,-2 2 0-16,-1-2 0 0,2-3 0 0,-1 4 0 15,-4 5 0-15,1-5 0 0,2-5 0 0,0-3 0 16,0 2 0-16,2-5 0 0,1-3 0 0,3-2 0 0,1-4 0 0,0 2 0 16,2-1 0-16,2-4 0 0,1-3 0 0,1-1 0 15,-1-2 0-15,2-1 128 0,-1-3-128 16,-1-2 176-16,-1-1-176 0,0-10 192 0,5 9-192 0,0-3 160 16,0 1-160-16,-5-7 160 0,0 0-160 0,0 0 128 15,11 5-128-15,-1-5 128 0,-10 0-128 0,10-3 160 16,-1-2-160-16,3 0 160 0,-1 4-160 0,3 0 0 15,2-1 144-15,-1 2-144 0,2 2 0 0,4-1 128 16,2 2-128-16,2 2 0 0,3 1 0 0,-2 1 144 16,1-1-144-16,5-1 0 0,2-2 0 0,3 3 0 15,-1 2 0-15,5-1 0 0,4 0 0 0,-1-2 0 16,2-1 0-16,4 0 0 0,-2-1-128 0,1 1 128 16,0-3 0-16,0-1-144 0,0-1-176 0,0 1-16 15,-1 2-16-15,-1-1-15424 0</inkml:trace>
  <inkml:trace contextRef="#ctx0" brushRef="#br0" timeOffset="20598.699">13945 9138 2751 0,'-9'-5'256'0,"4"4"-256"15,-2 2 0-15,7-1 0 0,-6-2 3632 0,6 2 672 16,0 0 144-16,0 0 32 0,-5 6-3360 0,5-6-672 16,0 0-128-16,0 0-16 0,0 7-304 0,0-7 128 15,0 0-128-15,0 0 0 0,6 9 336 0,0-1-32 16,0 0-16-16,2-5 0 0,-8-3 240 0,10 3 48 16,1 5 16-16,1-5 0 0,3-1 176 0,0-1 16 15,-1-1 16-15,2 4 0 0,3 1-176 0,3 0-48 16,1-2 0-16,4 0 0 0,1 2-32 0,4-3-16 15,2 2 0-15,-1 0 0 0,3-2-160 0,4-1-48 16,2-1 0-16,3 2 0 0,1-2-16 0,2 1-16 0,0-1 0 16,1 2 0-16,-2 2 32 0,3-2 16 0,1-3 0 15,2 0 0-15,2 0-64 0,6 1-16 0,-1 2 0 0,2-1 0 16,0-1-64-16,0 0-32 0,1 0 0 0,2 0 0 16,3 0-160-16,1 2 160 0,1 2-160 0,-5-2 160 15,-2 2-16-15,2 0 0 0,-1 1 0 0,1 0 0 16,1 0-16-16,-2 0 0 0,-4 3 0 0,0-3 0 15,-5-2-128-15,3 0 160 0,1 0-160 0,2 0 160 16,-1 3-160-16,-2-2 128 0,-2-6-128 0,0 4 128 16,-3 5 32-16,1-3 0 0,-1 1 0 0,5-3 0 15,-2-1 32-15,-1 2 16 0,-4 2 0 0,0-2 0 16,-1-6-16-16,-3 3-16 0,0 2 0 0,-1-1 0 16,-1-1 48-16,1 0 16 0,-2 0 0 0,-3 0 0 0,0 0 32 15,-5 2 16-15,0 0 0 0,-1 1 0 0,-4-4-96 0,-3 2 0 16,1 2-16-16,-2-1 0 0,1-2-48 0,-5 0-128 15,-3-1 192-15,-3 1-64 0,1 1 0 0,-3-1 0 16,-3-4 0-16,-1 3 0 0,-1 2 32 0,0 1 0 16,-10-2 0-16,0 0 0 0,0 0 16 0,8 0 0 15,-8 0 0-15,0 0 0 0,8-1-176 0,-8 1 128 16,0 0-128-16,0 0 128 0,0 0-128 0,0 0 0 16,0 0 0-16,0 0 0 15,0 0-1568-15,-10 8-288 0,0 0-64 0,-1 2-16 0</inkml:trace>
  <inkml:trace contextRef="#ctx0" brushRef="#br0" timeOffset="22323.981">7873 9719 911 0,'-13'-12'0'0,"6"6"0"0,1 2 0 0,6 4 0 16,0 0 0-16,0 0 0 0,0 0 3392 0,0 0 576 15,-4-8 128-15,4 8 32 0,0 0-3280 0,0 0-656 0,-9-3-192 16,9 3 0-16,-7 7 432 0,-1-2-16 0,1 0 0 0,-1 4 0 16,2 1 368-16,-1 3 80 0,-3 4 16 0,-2 2 0 15,2 6 80-15,1 4 0 0,-2 5 16 0,0 8 0 16,-2 6-80-16,2 4-32 0,-2 6 0 0,-1 2 0 15,1 4-112-15,-2 5-32 0,-2 7 0 0,1-1 0 16,-1 3-224-16,4-3-48 0,0-3-16 0,2 1 0 16,0-2-48-16,3-8-16 0,3-10 0 0,2-5 0 15,1-4 32-15,-1-5 16 0,2-7 0 0,0-5 0 16,1-1-32-16,0-4-16 0,0-4 0 0,2 1 0 16,2-7-192-16,0-1-48 0,0-4 0 15,4-2 0-15,-1 0-288 0,2-2-64 0,-9-3-16 0,11-3-10256 16,0-4-2064-16</inkml:trace>
  <inkml:trace contextRef="#ctx0" brushRef="#br0" timeOffset="23736.328">7639 10031 21183 0,'-11'-14'1888'0,"5"8"-1504"0,3 0-384 0,3 6 0 16,1-8 768-16,5 0 96 0,1 1 16 0,4 2 0 16,3 4-672-16,-2-1-208 0,1-3 128 15,6-1-128-15,6-1 256 0,5 2-16 0,3 1 0 0,5 0 0 16,1-4 112-16,2 2 32 0,3 2 0 0,4 0 0 15,7 0-32-15,4-1 0 0,3-1 0 0,3 0 0 16,2 2-96-16,3-2 0 0,6 0-16 16,2-1 0-16,2 4-48 0,3-3 0 0,-5 0 0 0,7-1 0 15,4 0 16-15,3 1 0 0,2-1 0 0,1 2 0 16,1-2 80-16,3 3 16 0,0 3 0 0,2-2 0 16,2 3-64-16,1 0-16 0,2 0 0 0,-1 0 0 15,2 3-96-15,3 0-128 0,1 0 176 0,0-2-176 16,-2-2 128-16,7 0-128 0,1 2 0 0,0-2 0 15,-6-1 144-15,2-1-144 0,3-2 0 0,-5 2 144 0,-4 0-16 16,0-1 0-16,5 1 0 0,-6 1 0 0,-3 1 16 0,-1-1 0 16,1-1 0-16,-2 0 0 0,-2-1-144 0,-1 0 192 15,1 0-192-15,4 1 192 0,-1-3-192 0,-2 1 160 16,0-1-160-16,-1 2 160 0,3-2-160 16,-5 0 128-16,-2-3-128 0,2 2 128 0,3 2-128 0,-6 0 0 15,0 0 0-15,-1-1 128 0,0 2-128 0,-2 3 0 16,0 2 0-16,-3-1 128 0,-2 0-128 0,3 2 0 15,-1 1 0-15,-2 1 0 0,-5-1 0 0,1-2 0 16,0-3 0-16,-1 1 0 0,-1 5 0 0,-2-3 0 16,-3-2 128-16,-3 0-128 0,0 1 0 0,2 1 0 15,3-2 0-15,-5 0 0 0,-2-1 0 0,-2 1 0 16,-6 1 0-16,2-2 128 0,1-1-128 0,2 3 0 0,3 5 0 16,-4-2 0-16,-5-1 0 0,2 2 0 0,0-1 0 15,1 1 128-15,4 2-128 0,-4-1 0 0,1 1 0 0,-3-1 0 16,-3 2 0-16,2-2 0 0,0-1 0 0,2 0 0 15,0 0 0-15,-3 1 0 0,-5-1 0 0,-1 0 128 16,-1-3-128-16,0 2 0 0,-1-3 0 0,0 0 0 16,3-1 0-16,-4-1 0 0,-4-1 0 0,-3 0 0 15,-3 0 0-15,-3 0 128 0,0-1-128 0,-1 2 0 16,3 1 240-16,-5-1-48 0,0-3 0 0,-2 2 0 16,-3 3 64-16,-1 0 0 0,-2-2 0 0,1 2 0 15,-5 2-256-15,-4 0 0 0,-1 0 128 0,-5 2-128 16,-1-1 0-16,-2 1 0 0,-1 1 0 0,0 0 0 15,-3 1 0-15,0 2 0 0,-6-8 0 0,4 12 0 16,1 0 0-16,-2 0-128 0,-1 2 128 0,-1 0 0 0,0 2 0 0,-1 4-128 16,-1 4 128-16,0 3 0 0,1 2 0 0,-1 1 0 15,-2-1 0-15,1 4 0 0,1 3 0 0,-1 0 0 16,1-1 0-16,1 4 0 0,0 0 0 0,0 2 0 16,0 1 0-16,0-1 0 0,-2 3 0 0,1-4 0 15,1-1 0-15,-1-2 0 0,0-5 0 0,1-2 0 16,0-2 0-16,1-1 0 0,-2-2 0 0,1 0 0 15,0-3 0-15,0-3 0 0,0 1 0 0,0 1 128 16,-2 3-128-16,-3-3 0 0,2-3 0 0,-3 0 128 16,-1 1-128-16,-1-4 0 0,-3-2 0 0,-1-1 144 15,-3-1-144-15,-2 0 128 0,-1 1-128 0,-1-1 128 16,-3-1-128-16,-3-1 128 0,-1 0-128 0,-4 0 0 16,0 1 0-16,-5 0 128 0,-1-5-128 0,-5 3 0 0,-1-1 0 15,-7 2 0-15,-5-2 0 0,-6-2 0 0,-5 0 0 0,-1 0 0 16,-1 4 0-16,-5-2 0 0,-5-4 0 15,-4 1 0-15,-6 0 0 0,-1-1 0 0,-1 0 0 0,-7-1 0 16,-5 0 0-16,0 0 0 0,0 2 0 0,-5-2 0 16,-5-1 0-16,-1 1 0 0,1-1 0 0,-6 1 0 15,-3 1 0-15,1-2 0 0,-2 0 0 0,-4 0 0 16,-7 1 0-16,1-1 0 0,3-1 0 0,-7 0 0 16,-2-3 0-16,-1 2 0 0,1 4 0 0,-2-2 0 15,-1-2 0-15,-1-1 0 0,0 2 0 0,-1 0 0 16,1 3 0-16,3-3 0 0,5-3 0 0,-1 2 128 15,-3 2-128-15,2-1 0 0,9-1 0 0,-6 1 0 0,-1-2 0 16,0-1 0-16,5 0 0 0,-3 0 0 0,-1 0 0 16,2 0 0-16,1-2 0 0,0 3 0 0,-2 0 0 0,-1 0 0 15,-7 2 0-15,6 0 0 0,3 1 0 0,2 1 0 16,-1 1 0-16,4 2 0 0,1-1 0 0,1 2 0 16,1-1 0-16,3 3 128 0,3 0-128 0,3 0 128 15,0 0-128-15,5 0 128 0,2-3-128 0,1 3 0 16,1-1 144-16,7-2-144 0,6-1 192 0,3 2-16 15,2 1-16-15,0-1 0 0,2-5-160 0,1 1 0 16,4 1-192-16,4 0 192 0,4 2 0 0,-2-3 0 16,-2-7 0-16,7 3 192 0,5 1-192 0,2 1 0 15,4 1 0-15,3-1 0 0,0-2 0 0,6-2 0 16,3 4 144-16,2-1-16 0,1-1 16 0,3 0 16 16,3-1 0-16,5 2 0 0,-4 2-160 0,5 0 160 15,2 0-160-15,1 1 160 0,6 1-160 0,1-2 0 0,5 3 0 16,4-3 0-16,-2 0 0 0,8 1-256 0,5-2 64 0,0 0 16 31,0 0-2320-31,19-1-480 0,4-2-96 0,10-4 0 0</inkml:trace>
  <inkml:trace contextRef="#ctx0" brushRef="#br0" timeOffset="24688.303">19265 10175 26719 0,'-2'-15'1184'0,"-1"6"240"0,0 0-1136 0,0-2-288 16,-2 1 0-16,2 0 0 0,-2 0 0 0,-1 3 160 16,-2 0-160-16,0 2 128 0,-3-2 240 0,-1 0 32 15,-2 0 16-15,-1 0 0 0,-3 1-32 0,0 0-16 0,-3 1 0 0,-1-1 0 16,-1 2-240-16,-3 0-128 0,-2 1 128 15,0 3-128-15,-3 3 0 0,0 4 0 0,-5 3 0 0,1 1 0 16,-1 1 0-16,-3 6 0 0,0 1 0 0,-1 4 0 16,2 2 128-16,0 2-128 0,5 2 160 0,5-3-160 15,3 1 272-15,5-4-32 0,4 0-16 0,7-2 0 16,7-2-48-16,3-3-16 0,5-1 0 0,6-5 0 16,5-4 32-16,5-6 16 0,4 0 0 0,3-8 0 15,4-2 48-15,6-3 0 0,-1-8 0 0,0 1 0 16,-3 1-256-16,-5 0 128 0,-4-1-128 0,-4 1 0 15,-4 4 176-15,-3 2-176 0,-3-1 192 0,-3 7-192 16,-9 7 400-16,0 0-16 0,0 0-16 0,0 0 0 16,-3 15 128-16,-4 8 16 0,-6 7 16 0,-2 9 0 0,-4 9-304 15,-3 1-64-15,-1 1-16 0,-1 0 0 0,0 4-144 0,-3-1 128 16,-4 2-128-16,1-1 128 0,4 1-128 0,-3-6 0 16,-1-2 144-16,2-6-144 0,0-5 0 15,2-6 128-15,4-4-128 0,-1-5 0 16,1-5-912-16,1-4-256 0,3-4-48 15,0-6-9344-15,1-4-1872 0</inkml:trace>
  <inkml:trace contextRef="#ctx0" brushRef="#br0" timeOffset="25150.378">19310 10121 30399 0,'-12'-2'1344'0,"12"2"288"0,-7-2-1312 0,7 2-320 0,0 0 0 0,0 0 0 15,0 0 0-15,0 0-288 0,0 0 48 0,0 0 16 16,8 3 512-16,3-1 96 0,3-3 32 0,1-2 0 15,1-4 80-15,1-3 16 0,2 2 0 0,4-3 0 16,-2-3-304-16,2-1-48 0,2-1-16 0,-6-1 0 16,-3 1-16-16,-3 1 0 0,-1 1 0 0,0-1 0 15,-3-2 128-15,-1 2 32 0,-4 0 0 0,1 3 0 16,-3 2 128-16,0 3 32 0,-4-2 0 0,-2 2 0 0,-1 3 80 16,-4-1 32-16,-1 2 0 0,-2 3 0 0,2 3-432 0,-4 4-128 15,-6 2 0-15,-1 3 0 0,0 3 0 0,0 5 0 16,2 7 0-16,-2 2-192 0,2 3 192 0,3 1-144 15,1-1 144-15,3-1-128 0,2-3 128 0,0 1 0 16,5-4 0-16,0-2 0 0,5-2 0 0,4-2 0 16,-2-1 0-16,2-4-128 0,4-2-16 0,0 0 0 15,2-1 0-15,1-3 0 16,3-3-368-16,5-2-80 0,0-6-16 0,9 0 0 16,4-6-1344-16,1-1-272 0,0-4-48 0,1-1-16 15</inkml:trace>
  <inkml:trace contextRef="#ctx0" brushRef="#br0" timeOffset="25638.577">19840 9738 32255 0,'-15'6'1424'0,"4"-2"304"0,-1 2-1392 0,-2 3-336 0,0 3 0 0,1 4 0 15,-1 5 336-15,-2 4 0 0,1 3 0 0,-1 2 0 16,2 2-336-16,1-2 0 0,2-1-160 0,0 0 160 16,2-1 0-16,0 1 0 0,-2-2 128 0,0 1-128 15,3-3 256-15,-3-4-64 0,2-5 0 0,2-1 0 16,3-3 64-16,2-3 0 0,2-9 0 0,0 0 0 16,0 0 32-16,0 0 16 0,0 0 0 0,8-9 0 0,3-7 144 0,3-3 16 15,-3-4 16-15,3-2 0 0,0-3-336 16,0-4-144-16,1-3 128 0,0 3-128 0,1 2 0 0,-1 0 0 15,0 0 128-15,1 2-128 0,0 4 0 0,3 1 0 16,2 3 0-16,-2 5 0 0,-1 5 0 0,1-1-144 16,0 4 144-16,-2 3-160 0,2 6 160 0,-4 3-128 15,-3 4 128-15,0 5-128 0,0 6 128 0,-2 4 0 16,-2 1 0-16,-1 2-128 0,-2 3 128 0,-1 2-128 16,-1 1 128-16,-2 0-128 0,-2-1 128 0,-1 0 0 15,1-1-144-15,0-3 144 0,1-4 0 0,-1-2 0 16,-2-4-144-16,1-2 144 0,0 0-272 0,1-3 0 0,1 0 0 15,0-2 0 1,2-2-192-16,0 0-48 0,0-4 0 0,-2-5-9840 0,0 0-1968 0</inkml:trace>
  <inkml:trace contextRef="#ctx0" brushRef="#br0" timeOffset="26107.082">20351 9918 23951 0,'0'0'1056'0,"-7"4"224"0,-2-1-1024 0,9-3-256 15,-5 8 0-15,3 4 0 0,-3 1 640 0,4 0 80 16,2-1 16-16,5-2 0 0,-1-4-304 0,5-1-64 16,-1-2-16-16,3-1 0 0,2 1 320 0,3-3 64 15,-1-5 16-15,2-2 0 0,-2 0-400 0,2-3-80 16,2-2-16-16,-2-3 0 0,0-6-256 0,-1 3 160 16,-2-1-160-16,-2 0 128 0,-1 1-128 0,-4-1 0 15,-1-1 144-15,-4 4-144 0,-1 1 224 0,-2 1-32 16,-2-1 0-16,0 0 0 0,-4 3 304 0,0 2 48 15,-2 0 16-15,-2 4 0 0,-1 1-304 0,-2 5-48 16,-3 6-16-16,1 5 0 0,0 3-192 0,-2 7 0 16,-2 4 128-16,1 6-128 0,-3 5 0 0,2 3 0 0,4 4 0 0,1-2 0 15,3-2 0-15,0-1 0 0,4 0 0 16,1-5 0-16,4-4 0 0,1-2 0 0,1 2 128 0,1-7-128 16,1-2 0-16,6-2 128 0,2 1-128 15,1-4 0-15,0 0 0 0,2-2 0 0,6-3 0 0,-1-3 0 31,2-5-704-31,4-4-16 0,1-1-16 0,4-3-9328 0,4-4-1872 0</inkml:trace>
  <inkml:trace contextRef="#ctx0" brushRef="#br0" timeOffset="26425.801">20897 9633 34095 0,'-14'2'1504'0,"4"1"320"0,-2 1-1456 0,0 3-368 15,1 7 0-15,-2 2 0 16,-2 4-752-16,3 2-208 0,2 2-64 0,1 2 0 0,-5 2 1024 0,6 3 0 16,1-2 0-16,0 2 208 0,0-1 48 0,1-3 16 15,0-1 0-15,1-5 0 0,2-5 112 0,0-3 32 16,1-2 0-16,2-3 0 0,0-8-96 0,0 0 0 15,0 0-16-15,0 0 0 0,7-10 272 0,1-5 48 16,-1-6 16-16,3-4 0 0,1 0-336 0,3-2-64 16,-1-1-16-16,2 1 0 0,3 0-224 0,2 2 0 0,2 1 0 15,1 3 0-15,0 1-160 0,3 2-32 0,3-1 0 0,-2 6 0 32,0 5-176-32,-3 1-32 0,1 1-16 0,-2 4 0 15,-1 4-1360-15,-2 1-272 0,-2 1-48 0,-1 2-11472 0</inkml:trace>
  <inkml:trace contextRef="#ctx0" brushRef="#br0" timeOffset="27079.13">21490 9572 31967 0,'-15'3'1408'0,"4"-5"304"0,-1-3-1376 0,-3 3-336 16,0 0 0-16,0 4 0 15,-1 4-448-15,-1 3-144 0,-5-3-48 0,0 4 0 0,0 4 832 0,1 1 144 16,-1 1 48-16,3 1 0 0,0 3-256 0,4 2-128 16,0 1 128-16,-1-1-128 0,3 3 0 0,1 1 0 15,4-1 0-15,2-3 0 0,2-2 0 0,3-4 0 16,2 0 0-16,3-5 0 0,0-4 0 0,1 0 0 16,0 0 160-16,4-3-160 0,-1-1 448 0,5-2 0 15,0-3 0-15,2-1 0 0,2-5 32 0,-1-3 0 16,2-4 0-16,0 2 0 0,1 3-224 0,-3-2-32 15,-4-2-16-15,0 3 0 0,-1 2-16 0,-2 2 0 16,-9 7 0-16,0 0 0 0,11-3-192 0,-2 3 0 16,-9 0 0-16,9 7 0 0,-3 2 144 0,0 2-144 15,2 0 128-15,-2 2-128 0,0 2 0 0,3-1 0 0,3-1 0 16,-1 1 0-16,2 2 0 0,3-5-224 0,1-5 80 0,3-2 16 16,2-3 128-16,2-3 0 0,2-2 0 0,1-6-128 15,2-4 128-15,4-3 128 0,2-8-128 0,1 0 176 16,2 1-176-16,-2-3 192 0,-2 1-192 0,-2-3 192 15,-1 1 0-15,-3-3 0 0,-1 1 0 0,-1-4 0 16,-1-5-32-16,0-8 0 0,0-5 0 0,0-1 0 16,-1-4-160-16,4-3 0 0,2-5 0 0,-2-3 128 15,-6-2-128-15,2 4 0 0,-2 5 0 0,1 8 0 16,-2 12-160-16,-3 4 160 0,-4 8 0 0,-2 4-144 16,-4 8 304-16,-4 4 64 0,-1 5 16 0,-3 1 0 15,0 7-48-15,-8-2 0 0,-2 3 0 0,-1 5 0 16,-2 6-192-16,-4 3 0 0,-1 3-192 0,-3 4 192 0,0 4-176 15,-2 7 176-15,-4 7-160 0,-1 6 160 0,-2 6 0 0,-1 5-144 16,-1 6 144-16,0 0 0 0,1 2 0 0,0 0-160 16,0-1 160-16,1-1 0 0,3-1 0 0,5-7 0 15,0-6 0-15,5-5 0 0,4-2 0 0,6-5 192 16,5-4-48-16,6-3-16 0,3-6-128 0,5-3 192 16,4-6-192-16,6-3 192 15,2-1-1088-15,6-7-192 0,5-10-64 0,4-3-15072 16</inkml:trace>
  <inkml:trace contextRef="#ctx0" brushRef="#br0" timeOffset="28111.837">23161 9134 20271 0,'-1'-7'1792'0,"-4"-1"-1424"15,-3 4-368-15,-1-2 0 0,-1-2 2176 0,-3 6 384 16,-4 4 64-16,2 3 0 0,-5-2-2096 0,0 5-528 0,0 2 0 0,-2 2 0 16,-4 1 384-16,1 2-16 0,0-2-16 0,-2 2 0 15,-2 0-48-15,1 1-16 0,2-1 0 0,0 2 0 16,-1-1-48-16,6 3-16 15,2-3 0-15,5-1 0 0,2-1-224 0,1-1 128 0,6 3-128 0,4-3 0 16,4-3 0-16,0 0 0 0,2 1 0 0,6 1 0 16,4 0 0-16,2 0 0 0,3 0 0 0,3-1 0 15,1-1 0-15,1 1 0 0,-2 4 0 0,-1 0 0 16,0 0 0-16,0 2 0 0,-6 3 0 0,-2 0 0 16,-3-1 0-16,-2 1 128 0,0 1-128 0,-7-2 0 15,-2 2 224-15,-2-4 0 0,-5-2 0 0,-1-2 0 16,-7 3 224-16,-4-1 32 0,-6 0 16 0,-2-3 0 15,-5 0-112-15,-3-2 0 0,-2-2-16 0,0 0 0 0,-3-3-176 16,3-4-48-16,2-4 0 0,4 0 0 16,5 0-1328-16,6-5-272 0,2-4-48 0,3 0-8704 15,2 0-1744-15</inkml:trace>
  <inkml:trace contextRef="#ctx0" brushRef="#br0" timeOffset="29079.002">23469 9427 23951 0,'0'0'2128'0,"-13"-2"-1696"0,0-5-432 0,-2 4 0 15,1 3 2336-15,-2 1 384 0,-2 3 80 0,2 4 16 32,0 1-2816-32,1 2-800 0,-1 0-32 0,3 3-16 0,1 1 848 0,3 0 320 0,-2 0-16 0,4 0 0 15,1-1-176-15,4-1-128 0,2 2 144 0,1 0-144 16,-1 1 0-16,3-2 0 0,5-4 0 0,-3-2-160 16,0 1 160-16,-5-9-208 0,11 0 80 0,0 0 128 15,-1-3 0-15,0 1 0 0,0-4 0 0,-2-2 0 16,4-1 0-16,-1-2 192 0,-5 0-192 0,2-4 192 15,-3-3-192-15,0-1 0 0,-3 2 0 0,-1-1-176 0,-1-2 176 16,-1 2 0-16,-3 2 128 0,1 1-128 0,0 1 128 16,2 4-128-16,1 10 128 0,0 0-128 0,-4-8 0 0,4 8 0 15,0 0 0-15,0 0 0 0,0 0 0 0,8-3 0 16,2 0 0-16,-1 0-128 0,1 0 128 0,3 0 0 16,2 0 0-16,2-1 0 0,0 1 0 0,7-3 0 15,2-3 0-15,3-3 0 0,0-4 0 0,3-2 224 16,0-3-48-16,1-4-16 0,-1 0 64 0,-2-2 16 15,-3-2 0-15,-2-3 0 0,0-3 0 0,-4-2 0 16,-3-2 0-16,-1 1 0 0,-2 0 16 0,1 1 0 16,-4-3 0-16,0-1 0 0,-3-1-80 0,3 4-16 15,-4 5 0-15,1 3 0 0,-3 5-160 0,-1 6 128 16,1 2-128-16,-3 8 128 0,-3 9 16 0,0 0 0 0,0 0 0 0,0 0 0 16,-5 11-144-16,-5 6 0 15,0 5 0-15,0 5 0 0,-1 3 0 0,-1 4 0 0,-3 3-176 16,-1 5 176-16,-1 3 0 0,0 5 0 0,-3 4 0 15,4 1-128-15,-3-2 128 0,3-3 0 0,3-4 0 0,0-6 0 16,3-4 0-16,5-5 0 0,4-3 0 0,1-4 0 16,1-6 208-16,3-1-16 0,2 0-16 0,1-7 0 15,2-2-16-15,2-1 0 0,1-5 0 0,2 2 0 16,2 1-32-16,0-5-128 0,2-7 192 0,2 0-64 16,1 1-128-16,-2-1 128 0,3-2-128 0,0-2 128 15,-2 0-128-15,3 3 0 0,-1-3 0 0,-2 1 0 16,-4 1 0-16,-4 2 0 0,-2 4-144 0,-1 2 144 15,1 1 0-15,0 3-128 0,-3 4 128 0,-2 3 0 16,-2 4-208-16,-2 6 64 0,0 5 16 0,-2 0 0 0,-3 2 128 16,0 0-160-16,0 2 160 0,-3 0-160 0,-1-1 160 0,5-4 0 15,3-6-144-15,-1-4 144 0,-2-3 0 0,3-2 0 16,0-9 0-16,0 0 0 0,0 0 0 0,12-1 192 16,0-2 0-16,1-5 0 0,2-3 64 0,1-3 32 15,-2-4 0-15,0-1 0 0,2 0-128 0,-1-1-32 16,1 0 0-16,-1-1 0 0,0-6-128 0,1 10 0 15,-5 8 0-15,1 4 0 0,0-1 0 0,0 4 0 16,1 2-144-16,-3 3 144 0,-2 3 0 0,1 5 0 16,1 6 0-16,-1 2 0 0,-4 0 0 0,1 0-160 15,2-4 160-15,-1 5-128 0,-2 1 128 0,-3 0 0 16,0-3 0-16,1 0 0 0,1-3 0 0,2 1 0 0,-4-3 0 16,2-2 0-16,4-1 0 0,-1-3 0 0,3 3 0 0,-3-4 0 31,3-3-1344-31,1 3-304 0,2-3-48 0</inkml:trace>
  <inkml:trace contextRef="#ctx0" brushRef="#br0" timeOffset="45434.195">1210 1397 20495 0,'0'0'896'0,"0"0"208"0,-7 6-880 0,0 0-224 16,3 2 0-16,-3 2 0 15,1 0-528-15,1 1-160 0,0-3-16 0,0 2-16 16,0 0 176-16,-1-3 32 0,6-7 16 0,-5 5 0 0,0 2 496 0,0 0-144 16,5-7 144-16,-5 7 0 0,5-7 272 0,0 0 144 15,0 0 32-15,0 0 0 0,0 0 224 0,0 0 48 16,13 6 16-16,1-4 0 0,2-3 48 0,7-1 16 16,5-2 0-16,8 1 0 0,7-1-144 0,4-1-16 15,3 1-16-15,2-1 0 0,2 0-288 0,4-1-48 16,5-2-16-16,5 1 0 0,2 2-80 0,3 0 0 15,-3 1-16-15,4 3 0 0,2-2 48 0,6 2 16 16,5 0 0-16,-1 1 0 0,-4 1 112 0,4 3 32 0,6-2 0 16,-1 3 0-16,1 1-128 0,1-2 0 0,0-2-16 0,5 2 0 15,4 0-240-15,-2-1 176 0,-2-6-176 0,5 2 160 16,1-1-160-16,-3 0 0 0,-7-3 144 0,4 0-144 16,5-3 0-16,-5 1 128 0,-2 1-128 0,-3-1 0 15,0 1 0-15,-4 0 0 0,-1 1 0 0,-4 4 128 16,-2-2 16-16,-1 3 16 0,-2 0 0 0,-2 0 0 15,-1 0-16-15,-9 1 0 0,-4-1 0 0,-3 0 0 16,-2-1-144-16,-4 1 0 0,1 0 144 0,-5 3-144 16,-2 0 0-16,-4 0 128 0,-3 0-128 0,-4 1 0 15,-3-2 0-15,-2 1 0 0,-4 2 0 0,-1-1 0 16,-4-1 0-16,-1 1 128 0,0-2-128 0,-5 0 0 16,-3 0 0-16,-3 0 144 0,-11-2-144 0,8-1 0 0,-8 1 384 0,0 0-16 15,0 0-16-15,-4-4 0 0,-4 1 224 0,-5 0 64 16,-2 0 0-16,-5 1 0 0,-5-1-464 0,-4-1-176 15,-4 1 128-15,-5 2-128 0,-8-2 0 0,-2-1 0 16,-5 0 128-16,-4 0-128 0,-7-2 0 0,0 3 0 16,0-3 144-16,-7 4-144 0,-7-5 0 0,-4 1 128 15,-5 1-128-15,-4 1 0 0,-2-3 0 0,-6 3 128 16,-3-1-128-16,-1-1 0 0,1 3 0 0,-5-2 0 16,-4 1 0-16,0 1 128 0,0-1-128 0,-3 3 0 15,-5-2 0-15,-3 0 0 0,0-3 0 0,-2 2 0 16,0 3 0-16,-1-3 0 0,-1 0 0 0,0 1 128 15,3-1-128-15,-3 2 0 0,-2 0 128 0,10 2-128 16,8-2 128-16,2 1-128 0,1 0 0 0,6 4 0 16,8 0 0-16,6 0 0 0,5-3 0 0,2 3 0 0,1 0 0 15,4 1-128-15,11 0 128 0,6-1 0 0,7 0 0 0,6 2 0 16,9-2 0-16,4 0 0 0,6-2 0 0,4 2 0 16,6-2 0-16,7 2 0 0,9-3 0 15,0 0-128-15,0 0-32 0,10 4 0 0,10 0 0 0,3-1 0 16,9 1 160-16,10-1-208 0,10-5 80 0,9 2 128 15,10 0-128-15,3-1 128 0,5-2 0 0,6 1 0 16,10 0 0-16,6-1 0 0,6 0 0 0,5 0 0 16,8-2 0-16,3 3 128 0,1 1-128 0,10 0 0 15,6-3 128-15,0 1-128 0,-1 1 0 0,3 0 128 16,1 1-128-16,4-1 0 0,1-3 0 0,-2 2 0 0,-3 2 0 16,-3 1 128-16,3 0-128 0,-1 0 0 0,-2-3 0 15,-4 2 0-15,-1-1 128 0,-6 4-128 0,2-2 0 16,-5 0 0-16,-10-2 0 0,0 2 0 0,-5 0 0 15,-4 0 0-15,-12 0 128 0,-3 0-128 0,-4 0 0 0,-6 3 0 16,-4 0 0-16,-8-2 128 0,-10 0-128 0,-7 1 0 16,-9 1 0-16,-6-2 128 0,-4-2-128 0,-5-1 128 15,-4 1-128-15,-8 0 128 0,-3-1-128 0,-6 1 128 16,-8 1-128-16,0 0 128 0,0 0-128 0,-8-6 160 16,-7 1-160-16,-6 1 160 0,-3-3-160 0,-7 3 0 15,-4-1-160-15,-7 1 160 0,-11-1-128 0,-5 0 128 16,-10-2 0-16,-3 3-144 0,-5 5 144 0,-7-1 0 15,-10-2 0-15,-4 2 0 0,-2 0 0 0,-8 0 0 16,-7 0 0-16,-2 1 0 0,-5 1 0 0,-6 1 0 16,-6 2 0-16,1-2 0 0,0-1 0 0,-5 2 0 15,-9 0 0-15,3 1 0 0,-2 2 0 0,0 1 0 0,-2-1 0 0,-3 1 128 16,-4 0-128-16,6 1 0 0,1-3 0 16,8 3 0-16,1-1 0 0,4 1 0 0,0 0 0 0,7-1 0 15,8 0 0-15,3 1 0 0,4-3 0 0,5 1 128 16,7-1-128-16,6 2 0 0,5 1 0 0,3-2 0 15,5 0 0-15,9 1 0 0,9 0 0 0,10-2 128 16,6-1-128-16,5 1 0 0,9 3 0 0,6-5 0 16,10-4 0-16,5 2 0 0,5 1 0 0,7-3-128 15,0 0 128-15,15 3-192 0,7-1 192 0,9 1-192 16,9-1 192-16,7-2 0 0,8-2-144 0,10 0 144 16,8 1 0-16,6 0 0 0,4-2 0 0,10 2 0 0,6 1 0 15,5-2 0-15,4-2 0 0,9 0 0 16,7 0 0-16,6-2 0 0,0-1 0 0,6 1 0 0,4-1 0 15,3 2 0-15,2 0 128 0,-1 0-128 0,2-2 0 16,3 3 0-16,3 2 0 0,1-1 0 0,-5 1 0 16,1 1 0-16,-2 1 0 0,3 1 0 0,1 3 0 0,0-1 0 15,-6-1 0-15,-3 4 0 0,-4-2 0 0,-3 1 0 16,-2 2 176-16,-5-1-176 0,-11-4 0 0,0 1 0 16,-4 1 0-16,-9 2 0 0,-10-1 0 0,-5-2 0 15,-6-6 0-15,-8 3 0 0,-10 0 0 0,-7 0 0 16,-8 0 0-16,-6 0 0 0,-6 0 0 0,-8 0 128 15,-7-3-128-15,-8 0 0 0,-5-3 0 0,-5 0 128 16,-5 6-128-16,-6-8 0 0,-3 0 0 0,-7 2 0 16,-11 0-208-16,-8 0 64 0,-9-1 16 0,-6-1 0 0,-8 0 0 15,-6 0 0-15,-5 3 128 0,-10 1 0 16,-11 0-144-16,-4 1 144 0,-5 1 0 0,-6 0 0 0,-8 0-144 0,-4 1 144 16,-5 2 0-16,-7 3 0 0,-6-2 0 0,-3 3 0 15,1-1 0-15,-4 3 0 0,-2-3 0 0,-1 1 0 16,-5 1 0-16,3 4 0 0,2 0 0 0,-3 3 0 15,-1-3 0-15,-2-2 0 0,0-2 0 0,6 2 0 16,4 2 0-16,-2 0 0 0,-2-1 0 0,5 0 0 16,8-3 0-16,-1 1 128 0,5-1-128 0,7 2 0 15,7-5 0-15,7 4 0 0,7-2 0 0,8-2 0 16,8-4 128-16,8-3-128 0,4-1 0 0,9 0 0 16,9 2 128-16,9 0-128 0,7-2 0 0,12 3 0 15,5 2 128-15,9-1-128 0,11 1 0 0,0 0 0 16,5-4 0-16,9-2 0 0,7 1 0 0,10-2 0 0,11 0 0 15,7 2-128-15,6 4 128 0,6-6-160 0,6-2 160 16,11 1 0-16,9-2 0 0,5 3 128 0,3 2-128 16,12-1 0-16,6 1-128 0,7-2 128 0,3 4 0 0,6-2 0 15,6 1 0-15,4 0 0 0,1 0 0 0,3 2 0 16,6 0 0-16,2-1 0 0,4-2 0 0,0 1 0 16,0-1 0-16,3 2 0 0,-3 1 0 0,0 0 0 15,-1-1 0-15,1 2 0 0,0 0 0 0,-6 2 0 16,-10 2 0-16,1-1 0 0,1-1 0 0,-7 1 0 15,-8 1 0-15,-5 2 128 0,-4 0-128 0,-9 0 0 16,-9-3 0-16,-6 1 0 0,-5 2 0 0,-6-2 0 16,-7-1 0-16,-11 1 0 0,-9 1 0 0,-7-3 0 15,-8-2 0-15,-4-2 0 0,-9 1 0 0,-5-1-160 16,-5 0 160-16,-5-1-208 0,-12 4 208 0,0 0 0 0,-8-10 0 0,-6 2 0 16,-7-1-240-16,-8 1 48 15,-6 0 16-15,-8 1 0 0,-6-2 176 0,-9 2-160 0,-6 4 160 0,-9-1-160 16,-6-1 160-16,-6 0-128 0,-6-1 128 0,-9 5-128 15,-7 1 128-15,-4 1 0 0,-5-2 0 0,-5 1 0 16,-1 1 0-16,-6-1 0 0,-10 2 0 0,-2 1 0 16,-5-1 0-16,-3 1 128 0,-4 2-128 0,-3-1 0 15,-4-1 0-15,4 1 128 0,2-2-128 0,2 1 0 16,-3 4 128-16,0-3-128 0,0-2 160 0,5 0-160 16,5 4 144-16,1-1-144 0,1 0 128 0,2-1-128 15,1-3 0-15,7 2 0 0,5-2 128 0,7 1-128 0,5 0 0 16,7-2 0-16,5-1 0 0,9-1 0 0,10 1 0 15,4-2 0-15,6-1 144 0,11 2-144 0,3 2 0 16,13 3 0-16,7-2 0 0,10-1 128 0,8-2-128 0,6 0 0 16,6 2 0-16,10 0 0 0,0 0-128 0,0 0 0 15,16-3 0-15,8 1 0 0,7 1-64 0,10 0-16 16,12 0 0-16,8 0 0 0,3 0 208 0,8 0 0 16,8 0-160-16,8 0 160 0,11-2 0 0,4 3 0 15,0-1 0-15,12 0 0 0,9 0-176 0,3 0 176 16,1 1-128-16,6 1 128 0,2 1 0 0,8 3 0 15,2-1 0-15,1 1 0 0,-3-3 0 0,3-1 0 16,2 2 0-16,1 0-128 0,-2 3 128 0,1 1 0 16,1-1 0-16,-3-3 0 0,0 0 0 0,-1 1 0 15,-2 2 160-15,-5-1-160 0,-4 3 0 0,-2-1 0 0,-2 2 0 16,-8 0 0-16,-7-1 0 0,-3-1 0 0,-1-1 0 16,-10 2 0-16,-10 3 0 0,-6-1 0 0,-7-3 0 0,-3-1 0 15,-6-3 0-15,-9 0 0 0,-8 2 0 0,-8-2 0 16,-9-1 144-16,-7-3-144 0,-7-3 128 0,-7 0-128 15,-5 2 160-15,-10 2-160 0,0 0 192 0,-5-12-192 16,-8-2 176-16,-7 0-176 0,-5-2 160 0,-11 2-160 16,-7 1 0-16,-6-2 0 0,-6 2 0 0,-3 0 0 15,-8-1 0-15,-5 0 0 0,-6 2 0 0,-5 1 0 16,-10 1 0-16,-3 4 0 0,-2-1 176 0,-8 1-176 16,-7-1 192-16,-4 2-64 0,-6 1 0 0,-4 1-128 15,-8 1 128-15,-5 1-128 0,-5 0 0 0,0 1 0 16,1 1 160-16,-4 2-160 0,-6-2 128 0,0 2-128 0,0 3 128 15,3-2-128-15,3 1 128 0,1 0-128 0,1 1 128 16,5-1-128-16,5 0 128 0,4 0-128 0,-1-1 0 0,4 2 0 16,0-1 128-16,11 1-128 0,7-1 0 0,6 0 0 15,5 1 0-15,11-2-176 16,8-1-1488-16,13-1-288 0</inkml:trace>
  <inkml:trace contextRef="#ctx0" brushRef="#br0" timeOffset="48336.736">533 1382 15663 0,'2'-8'1392'0,"3"1"-1120"16,2 2-272-16,3 0 0 0,-2 1 352 0,2 3 16 0,2 0 0 0,0 1 0 15,3 1-368-15,2-1 0 0,1 0 0 16,1 0 0-16,3-1 0 0,4 0 0 0,3 1 0 0,5 0 0 15,4-1 0-15,3 1 0 0,3 0 0 0,4 1 0 16,1-1 0-16,4 0 144 0,0 0-144 0,4 0 160 16,4 0-160-16,3-1 0 0,6 0 0 0,1 1 0 15,1 2 128-15,1 0-128 0,8-1 192 0,-1-1-64 16,3 2 176-16,-1 2 16 0,1 0 16 0,5 0 0 16,5 0-16-16,2-1 0 0,-5 0 0 0,3 3 0 15,4 0 0-15,1 1 0 0,3 0 0 0,0-1 0 16,2 0-64-16,-2 1-32 0,2-1 0 0,2-1 0 15,-2 1-48-15,3 3-16 0,1-2 0 0,-4-1 0 16,-4-3-160-16,2 0 0 0,5 0 0 0,-4 0 0 16,-1 4 0-16,0-4 0 0,0-3 0 0,-2 0 0 0,-4 2 0 15,3-1 128-15,-3-1-128 0,-1 1 0 0,-1 1 320 0,-4 1 0 16,-8-1-16-16,3-1 0 0,1 1 112 0,0 1 32 16,1 2 0-16,-4-1 0 0,-4-2-256 0,0 2-32 15,0-1-16-15,-1 0 0 0,-1 1-144 0,-4-4 0 16,0 1 0-16,-4-1 128 0,-2-1-128 0,0 1 0 15,1 0 0-15,-6 1 0 0,-7 1 0 0,-3-3 128 16,-1-1-128-16,-3-2 0 0,0 0 128 0,-2 2-128 16,-5 1 0-16,-3 0 128 0,-5-1-128 0,-2 2 192 15,-7 0-192-15,0 0 192 0,-6 0 32 0,-2 0 16 16,-4-1 0-16,-2 1 0 0,-9 0 80 0,0 0 0 16,0 0 16-16,0 0 0 0,0 0-32 0,0 0-16 15,-4 7 0-15,-6-3 0 0,-4 0-160 0,-3-3-128 0,-5 1 144 16,-6 0-144-16,-1-2 0 0,-3 1 128 0,-3 0-128 15,-6 0 0-15,-2-1 0 0,-3 0 0 0,-5-2 0 0,-5 0 0 16,-8 1 0-16,-2 1 0 0,1 1 0 0,-7 1 0 16,-3 0 0-16,-5-3 0 0,-6-2 128 0,-2 3-128 15,-3 3 0-15,-3 0 0 0,-1-5 0 0,-5 2 0 16,-2 0 0-16,-1-1 0 0,4-1 0 0,-8 1 0 16,-7 1 0-16,-1-2 0 0,0-3 0 0,-4 2 0 15,-3 1 0-15,0-1 0 0,-2-4 0 0,1 5 0 16,0 3 0-16,-2-1 128 0,-2-3-128 0,1 0 0 15,-3 3 0-15,-3 0 0 0,-4-1 0 0,7 1 0 16,6 0 0-16,-1 1 128 0,0 2-128 0,3 0 0 0,6 0 144 16,0-1-144-16,3 3 128 0,5 0-128 0,7 2 0 15,3-2 128-15,2-1-128 0,2 1 0 0,5 3 0 0,5-3 128 16,4-1-128-16,3 0 0 0,3 3 0 16,5-1 0-16,4 1 128 0,6-2-128 0,8 0 0 0,4-2 0 15,2 0 0-15,7-1 0 0,4-5 0 0,3 1 0 16,4 0 0-16,4 0 0 0,6 1 144 0,8 0-144 15,8 1 160-15,0 0-160 0,0 0 0 0,0 0 128 16,11-3-128-16,8 1 0 0,4 2 0 0,7 0 0 16,3-2 0-16,5 0-160 0,1 0 160 0,9-3 0 15,8-3 0-15,8 5-128 0,7 2 128 0,2-1 0 16,4-3 0-16,7-1 0 0,4-1 0 0,8 2 0 16,0 1 0-16,10-1 0 0,3-3 0 0,2 4 0 15,3 2 0-15,5-2 0 0,7-1 0 0,-2 0 0 0,0 1 0 16,7 2 128-16,4 0-128 0,2-1 144 0,-1 0-144 0,1 2 160 15,0 2-160-15,-2-1 0 0,0-1-160 0,1 0 160 16,4 1 0-16,-1 0 0 0,0-1 0 0,-4 1 0 16,-4 0 0-16,1 1 0 0,-2 1 0 0,-6 0 0 15,-5 1 0-15,-1 0 0 0,1 0 0 0,-7 0 0 16,-8 1 0-16,-1 1 0 0,-3 2 0 0,-7-2 0 16,-6 0 0-16,-8-3 0 0,-5 0 0 0,-5 0 0 15,-4-1 0-15,-8 1 0 0,-8-1 0 0,-8 1 0 16,-7 0 0-16,-7-2 128 0,-5 0-128 0,-6-3 0 15,-7 1 144-15,-9 2-144 0,0 0 0 0,-1-8 144 16,-6 2-144-16,-4 1 0 0,-9-2 0 0,-7 0 0 16,-9-1 0-16,-5-2 0 0,-8 2-192 0,-8-1 192 15,-7 0-160-15,-8 0 160 0,-1 1 0 0,-10 0-144 0,-8 0 912 16,-5 0 192-16,-3 2 48 0,-6 0 0 16,-12-1-1632-16,3 2-320 0,-3 4-64 0,-6-4-16 0,-11 0 832 15,-2-1 192-15,-3 3 0 0,0 1 0 0,-1 2 0 0,-9 0 0 16,-7-3 0-16,-2 3 0 0,-1 0 0 0,0 0 0 15,3 0 128-15,-6 0-128 0,-4 0 0 0,2 3 0 16,3-1 128-16,6 1-128 0,6 2 0 0,3-2 0 16,4 1 0-16,4 1 0 0,8 1 144 0,4-1-144 15,4-4 0-15,5 3 144 0,4 2-144 0,5 1 0 16,4-2 0-16,9-3 0 0,9-2 0 0,6 0 0 16,4 0 0-16,12 0 0 0,12-1 0 0,5-1 128 15,7-1-128-15,11 1 0 0,9-1 176 0,9-1-48 16,7-4-128-16,8 1 192 0,8 3-192 0,11-2-160 0,10 0 32 15,10-2 0-15,10-1-64 0,7 2 0 0,7-2 0 0,10 1 0 16,7 1 192-16,10 1-128 0,6-2 128 0,7 3-128 16,3-2 128-16,9 0 0 0,8 2-144 0,6 1 144 15,9-3 0-15,4 5 0 0,3 0 0 0,5 0 0 16,4 2 0-16,4 0 0 0,7 3 0 0,3-3 0 16,1-1 0-16,-3 1 0 0,-3 0 0 0,2 3 0 15,0 2 0-15,3 2 0 0,0-2 0 0,-2 1 0 16,-4-2 0-16,-7 2 0 0,-6-2 0 0,-3 5 0 15,-5 0 0-15,-5 0 0 0,-6-1 0 0,-5 1 0 16,-6-1 0-16,-8 1 0 0,-10-2 0 0,-6 2 0 16,-6-2 0-16,-9-1 0 0,-11 0-224 0,-10-2 80 15,-5 0-112-15,-11-1 0 0,-9 1-16 0,-6-3 0 16,-6-3-112-16,-11-1-32 0,-8 0 0 16,-7 3 0-16,-4-8 144 0,-8 1 16 0,-9 0 16 0,-7-2 0 0,-10 1 240 15,-6 2 0-15,-6-3 0 0,-11 1-144 0,-7 1 0 16,-9 1 0-16,-9-2 0 0,-6-1 0 0,-4-1 144 0,-9 2 0 15,-5 2 0-15,-8 0 0 0,-3 0 0 0,-5 2 0 16,-1-1 0-16,-7 3 0 0,-8 1 128 0,-2 0 64 16,0 0 16-16,-2 1 0 0,0 1-48 0,-4 2-16 15,0 2 0-15,2 0 0 0,3-1 32 0,-2 2 0 16,-4 2 0-16,1 0 0 0,1 0-176 0,1 1 128 16,7-1-128-16,-1 2 128 0,-1 3-128 0,3-1 192 15,4 1-192-15,7 0 192 0,8-1-192 0,5-1 128 16,7-1-128-16,7 2 128 0,6 2-128 0,11-3 0 0,8 0 144 15,6-2-144-15,7 0 0 0,11-3 144 16,5-1-144-16,5 2 0 0,6-2 144 0,11 0-144 0,6-2 0 0,10-1 144 16,10-2-144-16,0 0 0 0,17 6 0 0,13-3 0 15,11-5-272-15,9 1 64 0,4 0 16 0,15-3 0 16,10-2 32-16,8-1 16 0,7 2 0 0,7-3 0 31,5 0-1520-31,10-3-288 0,50-3-64 0,-16 1-16 0</inkml:trace>
  <inkml:trace contextRef="#ctx0" brushRef="#br0" timeOffset="55743.902">1029 1566 11967 0,'-13'-15'528'0,"5"5"112"0,0 0-512 0,1 1-128 15,-2 3 0-15,2-1 0 0,2-4 608 0,-1 2 96 16,0 3 0-16,1-1 16 0,1 3-368 0,2-2-80 15,2-1-16-15,2 0 0 0,-2 7-256 0,8-8 0 16,-3 0 128-16,5 0-128 0,-2 0 0 0,0 3 0 16,-8 5 0-16,9-5 0 0,-2 1 256 0,-7 4 0 15,8-3 0-15,-8 3 0 0,0 0 512 0,0 0 112 16,0 0 16-16,11 2 0 0,-3 3-288 0,1 0-48 16,1 2-16-16,-1 0 0 0,2 1-16 0,3-2 0 15,3 1 0-15,5-2 0 0,4 1-16 0,7-3 0 16,6-3 0-16,10 1 0 0,10 0-64 0,5-1 0 15,1-2-16-15,8-1 0 0,4-4-224 0,6 2-32 0,5-1-16 16,4-1 0-16,-1-3-160 0,6-1 0 0,8 3 0 0,0 0 128 16,0 1 32-16,9-1 0 0,5 3 0 15,-3 0 0-15,-3-1 176 0,6 2 48 0,8 1 0 0,0 1 0 16,0 0-128-16,2 1 0 0,0 0-16 0,0 1 0 16,-5 0-240-16,4 1 128 0,0 0-128 0,0 2 0 15,1-3 0-15,-5 1 128 0,-5 0-128 0,2 0 0 16,3 3 0-16,-7 1 0 0,-7-2 0 0,-1 1 0 15,0 3 128-15,-6-1-128 0,-8-2 0 0,-3 3 0 16,-3-1 144-16,-3 0-144 0,-3-1 128 0,-10 2-128 16,-8 0 0-16,-3 0 128 0,-4 1-128 0,-3-1 0 15,-7 2 0-15,1-2 0 0,-4-1 0 0,-4 1 0 0,-4 4 0 16,-3 0 0-16,-5-2 128 0,-4 0-128 16,-2-4 0-16,-5 2 0 0,-5-1 0 0,-2-1 128 0,-4-3-128 15,-7-2 0-15,0 0 144 0,0 0-144 0,0 0 176 0,0 0-48 16,-14-6 0-16,-4 2 0 0,-9-1 0 0,-6 0-128 15,-6 0 192-15,-6-1-64 0,-6 1-128 0,-2 0 0 16,-6-1 0-16,-5 0 0 0,-4 0 0 0,-8-1 0 16,-2-1 0-16,-4 1 0 0,-2 1 0 0,-5-3 0 15,-7-1 0-15,0 2 0 0,2-1 0 0,-4 0 0 16,-4 0 0-16,-3-1 128 0,-4 3-128 0,-2-2 0 16,-4 3 0-16,-1 2 0 0,-4-2 0 0,-3 2 0 15,-5 1 0-15,1 2 0 0,1-1 0 0,-5 2 0 16,-4-2 0-16,2 3 0 0,3 2 0 0,-2 1 0 15,-3-2 0-15,5 1 0 0,5 2 0 0,2 0 0 16,2 1 0-16,5 2 0 0,-1-4 0 0,6 1 0 0,0 1 0 16,7 2 0-16,0-1 0 0,6 1 0 0,0 1 0 0,6 0 0 15,5-2 0-15,2 1 0 0,3-1 0 0,5-2 0 16,3 1 0-16,7 1 0 0,4 4 0 0,8-3 0 16,7-5 0-16,4 1 0 0,4-1 0 0,8 0 0 15,4 2 0-15,5-4 0 0,3-1 0 0,9 1 0 16,11-1 160-16,0 0-160 0,0 0 192 0,10 5-192 15,6 1 208-15,9-1-64 0,5 1-16 0,6 0 0 16,3 0-128-16,10-3 128 0,6-3-128 0,9 1 128 16,9 2-128-16,5-1 192 0,5-2-192 0,5-1 192 15,4-5-192-15,5 3 0 0,4 2 0 0,6-3 0 16,5-5 0-16,6 3 0 0,-1 6 0 0,10-3 0 0,6-3 0 16,0 2 0-16,-4-1 0 0,7 3 0 0,8 1 0 15,1 0 0-15,0-2 0 0,-2 1 0 0,-3 0 0 16,3 2 0-16,4 0 0 0,-5-2 0 0,-4-7 0 0,-1 4 0 15,-3 4 128-15,-2-2-128 0,-4-1 0 0,-4 0 0 16,-7-1 0-16,-3 2 0 0,-7 0 0 0,-1 1 0 16,-1-1 0-16,-6 0 0 0,-6-1 0 0,-4 2 128 15,-3 0-128-15,-6 1 0 0,-8-3 0 0,-5 2 128 16,-9 2-128-16,-4-1 0 0,-3-2 0 0,-8 0 128 16,-7-3-128-16,-6 2 0 0,-6 2 128 0,-7-1-128 15,-5-2 0-15,-5 1 128 0,-7 4-128 0,0 0 128 16,-5-7-128-16,-8 0 128 0,-4-2-128 0,-8 1 0 15,-6 3 0-15,-6 1 0 0,-4-1-128 0,-6-2 128 16,-4 0-160-16,-9 0 160 0,-7 4 0 0,-6-1 0 0,-6 0 0 16,0 0 0-16,-5-1 0 0,-9 3 0 0,-8 1 0 15,0-1 0-15,1-3 0 0,-8 3 0 0,-11 1 0 0,0 1 0 16,0-2 0-16,-5 0 0 0,-6-1 0 16,-2 1 0-16,-3 4 144 0,3-1-144 0,2-1 0 0,-1 2 144 15,-5 0-144-15,3 0 0 0,3 0 0 0,-3-1 0 16,-3-1 0-16,4 0 0 0,5 0 0 0,2 0 0 15,-3 4 0-15,6-3 0 0,3-1 0 0,4 1 0 16,-1 1 0-16,6 1 0 0,3 1 0 0,5-3 0 16,3-1 0-16,7 2 0 0,6 1 0 0,3-1 0 15,2-1 0-15,6 2 0 0,5-1 0 0,8 0 0 16,8-2 0-16,8 3 0 0,7 0 0 0,6-2 0 16,5 0 0-16,6-1 0 0,6 0 128 0,5 1-128 0,3-1 0 15,8 0 0-15,0 0 0 0,0 0 128 0,14 1-128 0,5 0 0 16,6-1 0-16,8 0 0 0,3 0 0 15,12-1 0-15,8-3 0 0,9 1 0 0,11 2 0 0,5-1 0 16,8 2 0-16,10-1 0 0,12 0-128 0,7 1 128 16,4 0 0-16,9 1 0 0,10-2 0 0,6 0 0 15,7 1 0-15,-1 0 0 0,-6-2 0 0,5-1 0 16,2 1 176-16,1 0-176 0,5 4 0 0,-5-1 0 16,-5 0 0-16,0 0 0 0,3 1 0 0,0-2 0 15,-1 0 0-15,-4 1 0 0,-4 0 0 0,-5 0 0 16,-5 1 0-16,-4-2 0 0,-5 0 0 0,-5 3 0 15,-3-2 0-15,-8 1 0 0,-6-1 0 0,-4 0 0 16,-4 1 0-16,-12 0 0 0,-10-1 0 0,-8 1 0 16,-8 5 0-16,-8-5 0 0,-9-3 0 0,-9 1 0 0,-12-1-160 15,-5 1 160-15,-5 1 0 0,-9-1-160 0,0 0 160 0,-7-3 0 16,-8 1-192-16,-6-2 192 0,-9-1-192 0,-9 0 192 16,-8 1-192-16,-6-3 192 0,-10-1-192 0,-10 2 192 15,-7 0-144-15,-6-1 144 0,-3 1 0 0,-11 1-144 16,-12-4 144-16,-4 3 0 0,0-1 0 0,-13 3 0 15,-10 2 0-15,-5 0 128 0,-2 1-128 0,-7-2 128 16,-2 0-128-16,-1 3 0 0,-7 1 128 0,-3 0-128 16,-4-1 144-16,0 1-144 0,-2-1 192 0,4 3-192 15,4 0 0-15,-1 2 0 0,-3-2 0 0,2-1 0 16,-3 1 0-16,10-1 0 0,7 0 160 0,3 0-160 16,1 1 0-16,6 0 0 0,4 0 0 0,9-3 0 15,9 0 0-15,9 1 0 0,6 0 0 0,13 1 0 0,8 1 0 16,15-1 128-16,12-2-128 0,12 0 0 0,11 0 0 15,8 1 0-15,12 0 128 0,14-1-128 0,0 0 0 0,14-1 0 16,13 1-160-16,12 1 160 0,17-1-384 0,13 3 32 16,7 2 0-16,13 0 0 15,11 1-1568-15,13 2-304 0</inkml:trace>
  <inkml:trace contextRef="#ctx0" brushRef="#br0" timeOffset="58171.164">1195 1359 21183 0,'-12'-15'944'0,"6"8"192"0,1-1-912 0,-1 1-224 0,2 1 0 0,2 2 0 16,2 4 160-16,0 0-16 0,0 0 0 0,0 0 0 15,-7-4-144-15,7 4 160 0,0 0-160 0,0 0 160 16,0 0-160-16,-2-7 0 0,2 7 0 0,0 0 128 16,0 0 0-16,0 0 0 0,8-5 0 0,2 2 0 15,4 3-128-15,1 0 160 0,2 0-160 0,5 0 160 16,2-3 96-16,4 3 32 0,0 0 0 0,6 0 0 16,8 0 272-16,-1 0 48 0,2 0 16 0,4 0 0 15,4 3-192-15,5-3-48 0,5 1 0 0,6 1 0 16,3 2-64-16,1 1-32 0,1-2 0 0,4 0 0 0,5-1-80 15,3 2-16-15,0 1 0 0,1-1 0 0,-5-2-64 16,7 1-128-16,4-2 176 0,-1 4-176 0,-5 0 144 16,2 1-144-16,3-3 0 0,2 1 144 0,0 0-144 0,-1 0 0 15,0 1 144-15,1-1-144 0,2-3 0 0,-2 1 144 16,-5 0-144-16,1 0 0 0,1 0 128 0,1-1-128 16,0 0 0-16,2 0 0 0,-2 2 0 0,-1-2 128 15,1-1-128-15,-3 0 0 0,1 0 160 0,0 2-160 16,0 2 128-16,0-2-128 0,-1-2 128 0,-5 1-128 15,-3 0 0-15,-1 0 128 0,-2 3-128 0,1-2 0 16,1 0 0-16,-6 0 128 0,-5 0-128 0,-1-1 0 16,1-1 0-16,-5 0 0 0,0 0 128 0,-6 0-128 15,-3-1 0-15,-6 1 128 0,-5 0-128 0,-5 1 0 16,-2 2 0-16,-4-3 0 0,-3 0 0 0,-5-1 0 16,-4-2 0-16,-2 2 0 0,-3 1 0 0,-6 0 128 0,-8 0-128 15,0 0 0-15,0 0 192 0,0 0-64 0,0 0 0 0,0 0 0 16,0 0 32-16,-12-3 0 0,-2-1 0 0,-6 0 0 15,-3 4-160-15,-5 0 0 0,-4-1 0 16,-3 0 0-16,-7 1-128 0,-5 1 128 0,-8 0 0 0,-4-2 0 16,-5-1 0-16,-1 1 0 0,-2 1 0 0,-6 1 0 15,-5-1 0-15,-4 0 0 0,-5-1 0 0,-1 0 0 16,0 1 0-16,-9-1 0 0,-7 0 0 0,0-1 0 16,-1 0 0-16,-3 1 0 0,-7-2 0 0,0 3 0 15,-4 0 0-15,-3-1 0 0,-3-3 0 0,1 2 0 16,-5 0 0-16,2 1 0 0,-2 0 0 0,-6 0 0 15,-7-3 0-15,4 3 0 0,8-1 0 0,-6 1 0 0,-1 3 0 16,4-1 0-16,2 0 0 0,4 2 0 0,4 1 0 16,3 2 0-16,1 0 0 0,5 1 0 0,4-6 128 0,4 2-128 15,4 2 128-15,4-1-128 0,4-2 0 0,8 1 128 16,8 0-128-16,6 2 0 0,4 0 0 0,5-1 128 16,3-1-128-16,6 1 0 0,5-3 0 0,8 1 128 15,5 1-128-15,8-2 0 0,5-2 0 0,5-1 128 16,7 1-128-16,3 1 0 0,8 0 160 0,0 0-160 15,11 1 192-15,6 0-192 0,6-1 0 0,9 0 0 16,6 0 0-16,12 0 0 0,7 0 0 0,6 2 0 16,3 3 128-16,8-3-128 0,7 0 0 0,6-1 0 15,5-1 0-15,6 2 0 0,6 2 0 0,4-2 0 16,6-2 0-16,3 0 0 0,3 0 0 0,8 0 0 16,3 0 0-16,5-1 0 0,6-1 0 0,-1-2 0 15,0 1 0-15,4 2 0 0,6 1 0 0,0 0 0 0,2-1 0 0,-2 1 0 16,-5 0 0-16,2 0 0 0,1 1 128 0,-2 2-128 15,-3 2 0-15,-5 1 0 0,-2 2 0 0,-2-2 0 16,0 0 0-16,-9-2 0 0,-11 0 128 0,0 1-128 16,-5 1 0-16,-7 0 0 0,-7 2 0 0,-8 0 0 15,-5-7 0-15,-6 2 0 0,-8 1 0 0,-8 3 0 16,-5 0 128-16,-8-2-128 0,-8-2 0 0,-6 1 0 16,-8-4 0-16,-4 1 0 0,-6 0 0 0,-6-1 0 15,-10 0 144-15,0 0-144 0,0 0 0 0,-8-2 144 16,-7 1-144-16,-4-2 0 0,-7-2 144 0,-8 1-144 15,-8 0 0-15,-10 2 0 0,-8-2 0 0,-5 0 0 16,-5 0 0-16,-5-2 0 0,-8 0 0 0,-6 0 0 0,-7 3 0 16,0-1 0-16,-7-1 0 0,-7 1 0 0,-6 1 0 0,-7-3 0 15,-4-3 0-15,-4 5 0 0,-3 4 0 0,-5 0 0 16,-4 0 0-16,0-2 176 0,-2-3-32 0,-2 0 0 16,-4-1 0-16,-4 3 0 0,-2 3-144 0,3-2 160 15,4-3-160-15,-1 0 160 0,0 0-160 0,0 1 0 16,7-1 144-16,8 0-144 0,11 0 0 0,8 1 0 15,6 1 0-15,11-1 128 0,6-3-128 0,10 3 144 16,8 0-144-16,8 2 160 0,4-1-160 0,7 1 0 16,9-2 0-16,8 2 0 15,8 0-928-15,9-1-272 0,4-3-48 0,9 3-13312 0</inkml:trace>
  <inkml:trace contextRef="#ctx0" brushRef="#br1" timeOffset="84322.658">8624 7603 1839 0,'-22'-11'0'0,"5"5"160"0,-5 1-160 0,0 1 0 15,1-1 0-15,2 2 0 0,2-3 4608 0,1 1 880 16,2 2 176-16,1 0 32 0,1-2-4512 0,1 1-912 15,1-2-272-15,2 1 128 0,-1 0-128 0,3 1 0 16,-3-2 0-16,3 2 0 0,-1-1 0 0,-1 1 160 16,-1 2-160-16,3-1 160 0,-3 1-32 0,2-3-128 15,-1 2 192-15,8 3-64 0,-7-6 320 0,0 1 48 16,7 5 16-16,-4-6 0 0,-1 0 352 0,5 6 80 16,0-8 16-16,0 8 0 0,5-7-128 0,1 2 0 15,3-2-16-15,4 1 0 0,4 2-432 0,4 1-96 16,2 1-16-16,5-1 0 0,4-4-80 0,1 0-32 15,4 1 0-15,7 0 0 0,7 1-16 0,1 0 0 0,-2 0 0 16,0 3 0-16,1 2-144 0,3-1 160 0,3-3-160 16,1 2 160-16,3 4 32 0,0 1 16 0,0-1 0 0,-1 0 0 15,0-1 32-15,1 1 0 0,3 2 0 0,1 1 0 16,0-1-80-16,0 1-16 0,-3-2 0 0,2 2 0 16,2-1-144-16,0 0 160 0,2 1-160 0,0-1 160 15,0-2-160-15,-1 1 128 0,-2-3-128 0,1-2 128 16,2 0-128-16,-1 2 0 0,1 1 0 0,-2 2 0 15,-4-5 0-15,2 1 128 0,2-1-128 0,0 1 0 16,1 2 0-16,-4 1 0 0,-3-1 0 0,-2 1 0 16,1-1 0-16,-4 0 0 0,0 2 128 0,0-1-128 15,3 0 0-15,-5 2 0 0,-3-1 0 0,1 1 0 0,-6 2 0 0,0-2 0 16,-1-1 0-16,0 1 0 0,1 3 0 16,0-1 0-16,0 1 0 0,1-1 0 0,-2-2 160 0,-5-1-160 15,1 1 192-15,-3 0-192 0,2-1 0 0,0-1 0 16,3 1 0-16,1 2 0 0,-6 0 0 0,4-2 0 15,-1-2 0-15,0 1 0 0,0 2 0 0,-3 0 0 16,-1-1 128-16,-2 1-128 0,2 2 128 0,-4-1-128 16,1 1 144-16,1-1-144 0,1 0 144 0,1-1-144 15,-3-1 128-15,2 2-128 0,-2 0 0 0,-2 1 128 16,0-1-128-16,-1 2 0 0,1-2 0 0,-2 2 0 16,0 0 128-16,1-2-128 0,1 2 0 0,0-1 0 15,2 1 0-15,0-1 128 0,0-1-128 0,3 0 0 16,-3 0 0-16,1 0 0 0,-2 1 0 0,-2-1 128 15,0 0-128-15,1-1 0 0,-2-1 0 0,0 2 128 0,0 0-128 16,2-1 0-16,2-3 176 0,-5 1-48 0,1 0-128 16,-1-1 192-16,2-2-32 0,0 3-16 0,0 3 0 0,-2-3 0 15,3 0-144-15,-2-2 192 0,-1-2-192 0,2 1 192 16,-2 2-192-16,2 0 128 0,0 1-128 16,0-1 128-16,-2 0-128 0,3 2 0 0,2 0 144 0,2 0-144 15,-1-2 0-15,0 0 0 0,-2-4 0 0,-1 3 128 16,2-2-128-16,0 1 0 0,-1-1 0 0,1-1 0 15,0 1 0-15,-1 1 0 0,0 2 0 0,2 0 0 16,0-4 0-16,0 2 0 0,-2 2 0 0,1-1 128 16,-1 1-128-16,0 1 0 0,-1 0 0 0,-1 0 0 15,3-4 0-15,0 2 128 0,-1 0-128 0,0 2 0 16,-1-1 0-16,0-1 0 0,2-1 0 0,-1 1 128 16,0 2-128-16,-2 1 0 0,1 1 0 0,-2 1 128 0,-1-5-128 15,-2-1 0-15,-2 0 0 0,3 1 0 0,-1 4 0 0,0-2 0 16,0-4 0-16,-1 2 0 0,0 1 0 0,2 2 0 15,0 1 0-15,0-1 0 0,-1 0 0 0,-2 1 0 16,-1 1 0-16,0 0 0 0,0-3 0 0,-1 0 0 16,-2 1 0-16,0-1 0 0,-2 2 0 0,1-2 0 15,0 1 0-15,2-2 0 0,-4 0 0 0,2 1 0 16,-1-2 0-16,-1 2 0 0,2-4 0 0,-3 2 0 16,-1 0 0-16,-2 0 128 0,2 2-128 0,0-2 0 15,-4 0 0-15,2 2 0 0,1 2 0 0,-1 0 0 16,-4-4 0-16,1 1 0 0,1 0 0 0,-2 0 0 15,0 1 0-15,-9-2 128 0,7-2-128 0,-7 2 0 16,9 0 128-16,-1 0-128 0,-8 0 0 0,9-1 0 0,-9 1 0 16,11 0 0-16,-11 0 0 0,8-1 0 0,1-1 0 0,-9 2 0 15,8 1 0-15,1-1 0 0,-2 1 0 0,-7-1 0 16,9 0 0-16,0 2 0 0,-1 0 0 0,1-1 0 16,-9-1 0-16,9 0 0 0,0 0 0 0,0 0 0 15,-1 0 0-15,-8 0 0 0,9-5 0 0,-2 1 0 16,1 3 0-16,0 0 0 0,-8 1 0 0,10-2 0 15,-3-1 0-15,3-1 144 0,-2 1-144 0,0 0 0 16,-3-3 224-16,2 2-64 0,-1-2-16 0,1 1 0 16,-1-2 32-16,0 0 0 0,1-3 0 0,-1 0 0 15,1 1-16-15,0-1 0 0,2-2 0 0,2 1 0 16,0-1-32-16,2-1 0 0,-2-3 0 0,0-1 0 0,0-4-128 16,0-1 0-16,2-1 144 0,2 0-144 0,0 1 0 15,1-4 0-15,-3-1 0 0,0-1 128 16,-1-5-128-16,-1 0 0 0,0-1 0 0,0-1 0 0,0-2 0 0,-3 0 128 15,1 2-128-15,-3 1 0 0,3-1 208 0,-3 2-16 16,-1 0-16-16,1 0 0 0,-4 0 32 0,1-1 16 16,0-7 0-16,-1 0 0 0,-2 4-96 0,0 1 0 15,0-3-128-15,-2 2 192 0,1-1-192 0,0 1 0 16,0-2 0-16,0 0 0 0,0-4 0 0,0-2 0 16,-1-4 0-16,1 3 0 0,-1 4 0 0,0 3 0 15,0 0 0-15,1 3 0 0,0 1 0 0,-1 2 0 16,-1 1 0-16,1 3 0 0,1 0 0 0,0 0 0 15,-2-1 0-15,2 1 0 0,-2-2-144 0,1 2 144 0,0 2 0 16,2-2-144-16,1 2 144 0,0 1-160 0,-1 3 160 0,2 0-160 16,1 0 32-16,-1 0 0 0,1-2 0 0,-2 2 0 15,3-1 128-15,-2 1-192 0,0-1 192 16,0 1-192-16,1 0 192 0,0 1-128 16,-3 0 128-16,1-1-128 0,1 1 128 0,-1 1 0 0,-1-1 0 0,-1 4 0 15,0 2 0-15,0 2 0 0,0 1 0 0,1 1-128 16,-1 2 128-16,-3-3 0 0,1 3-144 0,0-1 144 15,-2 1 0-15,3-1-176 0,-2-1 176 0,0 2-128 16,0-1 128-16,1 3-192 0,-4 1 192 0,0-1-192 16,1-2 192-16,-1 1 0 0,1-1-144 0,-2 0 144 15,-2-1 0-15,1-1-176 0,-3-2 176 0,0 2-128 16,-2 0 128-16,-2-1-128 0,0-1 128 0,2-1-128 0,0 2 128 16,2 1 0-16,-2 0 0 0,-3-1 0 15,1 2 0-15,-2-1 0 0,3 2 0 0,0-1-128 0,-1 0 128 0,3 0 0 16,-1-1 0-16,-1 0 0 0,3-2 0 0,1 2 0 15,2 1 0-15,0-1 0 0,-1-1 0 16,1 0 0-16,-1 0 0 0,2 2 0 0,-1 0 0 0,3 1 0 16,-5-1 0-16,4 0 0 0,0 0 0 0,1 1 0 15,1-1 0-15,0 1 0 0,2 1 0 0,1-1 0 16,-1-2 0-16,0 3 0 0,3 9 0 0,0 0 0 16,-1-10 0-16,1 2 0 0,1 1 0 0,-1 7 0 15,0 0 0-15,-1-9 0 0,1 9 0 0,0 0 0 16,0 0 0-16,0 0-128 0,0 0 128 0,0-6 0 15,0 6 0-15,0 0 0 0,0 0 0 0,0 0-160 16,0 0 160-16,0 0 0 0,0 0 0 0,0 0 0 16,0 0 0-16,0 0 0 0,0 0 0 0,0 0 0 0,-3-9 0 0,3 9 0 15,0 0 0-15,0 0-128 0,-8 0 128 0,-2 2 0 16,1 0 0-16,1 0-128 0,-2 1 128 0,-1 0 0 16,-1 0-128-16,-3 3 128 0,3-1 0 0,-2 0 0 15,-3 0-144-15,0 1 144 0,-2 1 0 0,-4 2-144 16,0-1 144-16,-4 2 0 0,2-3 0 0,0 2 0 15,-5 1 0-15,0 1-128 0,0-1 128 0,-2 1 0 16,-2 2 0-16,-5-1 0 0,1 0 0 0,-5 2-128 16,-2 0 128-16,1 0-160 0,0-1 160 0,0 0-160 15,-1-2 32-15,-4-2 0 0,-3 2 0 0,1-1 0 16,-5 0 128-16,0-1-160 0,-2-1 160 0,1-1-160 16,-2 0 160-16,-4 1 0 0,-4 1 0 0,-2-2 0 0,-2-1 0 15,-1 0 0-15,1 0 0 0,-1-1 0 0,-5 0 0 16,1-2 0-16,1 0 0 0,0 3 0 0,-1 0 0 0,-2 0 0 15,-3-3 0-15,-1 1 0 0,3 1 0 0,-2-1 0 16,0 0 0-16,1-2 0 0,0-2 0 0,-4 1 0 16,-4 2 0-16,1 1 0 0,3-2 0 0,-8 0 0 15,-4 1 0-15,5-2 0 0,3 3 0 0,0-2 0 16,-2-3 0-16,-2 3 0 0,-3 0 0 0,3-1 0 16,0-1 0-16,1 0 0 0,-5-1 0 0,5 0 0 15,4 1 0-15,-1-1 0 0,-2-2 0 0,2 1 0 16,-2-1 0-16,2 3 0 0,2-2 0 0,-4 1 0 15,-3-1 0-15,3 1 0 0,2-1 0 0,-2-1 0 16,-6-1 0-16,6 1 0 0,3 0 0 0,2 1 0 16,0-1 0-16,0 0 0 0,1-2 0 0,4 2 0 0,3 1 0 15,1 0 0-15,5-2 0 0,1 0 0 0,1-3 0 0,0 4 0 16,-1 1 0-16,6 0 0 0,3-2 0 16,2-1 0-16,-2-4 0 0,4 1 0 0,2 3 0 0,1-3 0 15,0 0 0-15,5 4 128 0,5 0-128 0,4-1 0 16,2-1 0-16,1-1 0 0,4-1 0 0,1 2 0 15,2 0 0-15,1 4 0 0,0-2 0 0,6 0 128 16,5-1-128-16,0 1 0 0,0-1 0 0,2 1 0 16,0-1 0-16,2 1 0 0,2-1 0 0,3 1 128 15,-2 1-128-15,4 0 0 0,7 3 128 0,-8 0-128 16,0-1 0-16,8 1 0 0,0 0 0 0,-5 5 0 16,5-5 0-16,-5 6 0 0,5-6 0 0,-5 9 0 15,0 1 0-15,3 0 0 0,0 3 0 0,1 3 0 0,-1 4 0 16,-2 2 0-16,3 3 0 0,-1 2 0 0,-1 4 0 0,-1 0 0 15,0 4 0-15,1 1-128 0,-2 3 128 0,1 4 0 16,-4 3 0-16,1 6 0 0,-2 3 0 0,1 2 0 16,-3 0 0-16,0 2 0 0,-2-1 0 0,1-1 0 15,-3-1 0-15,1 2 0 0,-1-1 0 0,-1 1 0 16,1-2 0-16,1-2 0 0,-1-3 0 0,0 0 0 16,0 3 0-16,-1 0 0 0,1 3 0 0,2-1 0 15,0-1 0-15,4 1 0 0,-4-2 0 0,2-1 0 16,-1-2 0-16,1 0 0 0,-2 1 0 0,1-3 0 15,-1 0 0-15,2-4 0 0,2-5 0 0,0-1 0 16,-1-4 0-16,0-2 0 0,2-1 0 0,0-3 0 16,2 1 0-16,1 0 0 0,3-3 0 0,1 0 0 0,1 1 0 15,2-3 0-15,1-4 0 0,3-3 0 0,1-1 0 16,1-2 0-16,-1 0 0 0,1-3-128 0,2-3 128 16,0-2-192-1,0 0-176-15,-3-2-32 0,-7-5-16 0,10 5 0 16,0-5-1888-16,1-1-384 0,-2-4-80 0</inkml:trace>
  <inkml:trace contextRef="#ctx0" brushRef="#br1" timeOffset="84780.584">8877 5759 26719 0,'-13'-19'1184'0,"7"9"240"0,1 1-1136 0,3 3-288 0,2 6 0 16,-1-11 0-16,2 0 352 0,1 3 16 0,-2 8 0 0,0 0 0 15,5-8-240-15,-5 8-128 0,0 0 128 0,7-5-128 16,-7 5 0-16,0 0 128 0,0 0-128 0,0 0 0 15,9 3 0-15,-2 6 0 0,-3 3 0 0,-2 2 0 16,-1 4 320-16,1 0-16 0,-1 7 0 0,-1-1 0 16,-3 1-128-16,2 3-32 0,1 1 0 0,0 0 0 15,0 0-144-15,0-3 0 0,-1-2 0 0,1-2 0 16,1 0-320-16,0-4-112 16,1-3-16-16,0 1-8176 0,-1-2-1632 0</inkml:trace>
  <inkml:trace contextRef="#ctx0" brushRef="#br1" timeOffset="85244.815">9125 5669 12895 0,'0'0'1152'0,"0"0"-928"15,4-6-224-15,2-1 0 0,2 0 1968 0,-3 2 336 16,-5 5 80-16,0 0 16 0,0 0-1952 0,8 6-448 15,-2-2 0-15,-1 6 0 0,-2 0 0 0,0 1 0 16,-3 4 0-16,0 1 128 0,0-1 80 0,1 4 32 16,-1-1 0-16,0 2 0 0,0 2-32 0,-1 0 0 15,-1 0 0-15,1-2 0 0,-1-2 112 0,1-2 0 16,1 0 16-16,0-3 0 0,-1-3 16 0,1-10 0 16,0 0 0-16,0 0 0 0,0 0 160 0,0 0 16 0,0 0 16 15,0 0 0-15,0 0 128 0,0 0 32 0,8-9 0 0,-1-2 0 16,3-5-384-16,-2 1-80 0,0-3-16 0,1 1 0 15,-1-1-224-15,1 1 144 0,0 1-144 0,2 1 128 16,-4-1-128-16,3 1 0 0,2 2 0 0,-3 2 128 16,1 1-128-16,1 2 0 0,-1 2 0 0,0 3 0 15,-10 3 0-15,10 2 0 0,-2 3 0 0,1 2 0 16,-3-1 0-16,-1 4-176 0,1 2 176 0,-2 4-128 16,1 2 128-16,-2 1 0 0,0-1-144 0,-2 0 144 15,-1 1-144-15,1 1 144 0,2-1-192 0,-2-1 192 16,0-3-400-16,0-2 16 0,1 2 16 0,0-2 0 15,2-1-1600-15,0-2-320 16,1-3-64-16,-5-7-16 0</inkml:trace>
  <inkml:trace contextRef="#ctx0" brushRef="#br1" timeOffset="85480.431">9774 5700 12895 0,'-9'-9'1152'0,"9"9"-928"16,0 0-224-16,0 0 0 0,0 0 3728 0,0 0 704 16,0 0 144-16,-3 9 32 0,-4 4-3776 0,3 2-832 0,1 1 0 0,-2 4 0 15,2-1 0-15,0 2 0 0,-1-2 0 0,2 3 0 16,-2 3 0-16,1-1 0 0,2 2 0 0,-1-2 0 15,0-3 0-15,0-2 0 0,2-2 0 0,0-1 0 32,-1 1-1696-32,1-3-224 0,1-4-64 0</inkml:trace>
  <inkml:trace contextRef="#ctx0" brushRef="#br1" timeOffset="85800.032">10163 5291 23039 0,'0'0'2048'0,"0"0"-1648"16,8-2-400-16,2 1 0 0,-10 1 752 0,9 4 64 15,0 2 16-15,-3 2 0 0,1 2-672 0,-4 6-160 16,0 4 0-16,0 3 0 0,-5 3 176 0,1 2 0 15,-2 2 0-15,0 6 0 0,-3 2-48 0,1 3 0 16,-1 1 0-16,-4-4 0 0,0-1 0 0,2 1 0 16,0 0 0-16,0 0 0 0,1-2 16 0,0-4 0 15,4-1 0-15,-1-3 0 0,7-1-144 0,-2-4 0 16,-1-2 0-16,2-4 128 0,2 0-128 0,2-5 0 16,-1-2 0-16,2-2 0 15,-1-2-592-15,1-3-48 0,3 2-16 0,-1-3-7280 0,-9-2-1472 0</inkml:trace>
  <inkml:trace contextRef="#ctx0" brushRef="#br1" timeOffset="85983.929">9977 5728 12895 0,'-12'-7'1152'0,"7"2"-928"0,5 5-224 0,0 0 0 15,0 0 2800-15,0 0 512 0,0 0 96 0,0 0 32 16,0 0-2592-16,12 6-512 0,2 2-96 0,3 0-32 15,0-1-80-15,3 0-128 0,-1 0 176 0,3 0-176 16,2 3 192-16,0-2-192 0,0-2 192 0,3 2-192 0,-2 1 0 0,-1-2-320 16,-2-4 32-16,1 0-7472 15,1 3-1504-15</inkml:trace>
  <inkml:trace contextRef="#ctx0" brushRef="#br1" timeOffset="86304.174">10693 5561 27935 0,'0'0'1232'0,"0"0"256"0,0 0-1184 0,-2 11-304 0,0 2 0 0,-1 4 0 16,1 5 0-16,0 1 0 0,0 6 128 0,1 0-128 15,-1-3 0-15,1 7 128 0,1-2-128 0,-1 0 0 16,0-1 0-16,-2-1 0 0,-1 0 0 0,2 0 0 31,0 1-1728-31,0-4-448 0,1-4-80 0,-4-5-32 0</inkml:trace>
  <inkml:trace contextRef="#ctx0" brushRef="#br1" timeOffset="87084.005">11405 5746 9215 0,'0'0'816'0,"0"0"-656"15,0 0-160-15,0 0 0 0,0 0 1312 0,0 0 224 16,7-3 64-16,-7 3 0 0,0 0-1216 0,5-6-256 16,-5 6-128-16,0 0 160 0,2-8-160 0,-2 8 0 15,-2-9 0-15,-2 1 128 0,1 1 128 0,-2 1 0 0,5 6 16 0,-7-5 0 16,-2-1 128-16,0 2 32 0,0 0 0 0,-1 1 0 15,2 0 48-15,-1-2 16 0,1 3 0 0,-1 1 0 16,-1 0 16-16,-2 2 0 0,-2 0 0 0,2 1 0 16,-1 4 48-16,-2 1 16 0,-1 2 0 0,-2 0 0 15,2 3-128-15,0 0 0 0,2 3-16 0,-1 1 0 16,0 2-112-16,3 1-32 0,2-1 0 0,3 0 0 16,-1 3-128-16,4 0-32 0,0 0 0 0,3-4 0 15,3-4-128-15,2-2 192 0,-1 3-192 0,2-6 192 16,-5-8-64-16,14 3-128 0,-3-5 192 0,2 1-64 15,2 0 64-15,2-4 0 0,-1-7 0 0,2-2 0 16,2 0-192-16,-3-1 0 0,2-3 0 0,-1 2 128 0,-2-2-128 16,2 0 0-16,0 1-192 0,-2 0 192 0,-4 0 0 15,-1 1 0-15,-1 2 0 0,-4 3 0 0,2 3 0 0,-8 8 128 16,6-4 0-16,-6 4 0 0,0 0 64 0,0 0 16 16,0 0 0-16,2 10 0 0,-2 2-208 0,1 1 176 15,1 3-176-15,2-1 160 0,0-2-160 0,1 0 0 16,3-2 0-16,1 0 0 0,3-2 0 0,1-2 0 15,2-3 0-15,2-1 0 0,1-5 0 0,1-2 0 16,3-5 0-16,0 0 0 0,1 0 192 0,2-2-64 16,-1-1 0-16,3-3 0 0,0-4-128 0,-1-1 0 15,1 2 0-15,-4-2 0 0,-1-3 0 0,-1 1-144 16,-2-3 144-16,-1 0 0 0,-3 1 0 0,0 1 0 16,-1-1 0-16,-1-5 0 0,-1-2 0 0,0 0 128 15,-3-1-128-15,0 1 0 0,-1 0 128 0,-2 2-128 0,0 3 0 16,-3 3 0-16,-1 4 192 0,-2 4-64 0,-1 3-128 15,-1 0 192-15,0 6 144 0,2 6 32 0,0 0 0 0,-11 9 0 16,-1 2-176-16,-4 5-16 0,-2 5-16 0,-2 7 0 16,-1-1-160-16,0 9 0 0,-1 2 0 0,0 6 0 15,-4 3 0-15,1 2 0 0,4-1 0 0,3-3 0 16,2-5 0-16,6-3 0 0,4 1 0 0,4-5 0 16,2-1 0-16,2-4 0 0,3-4 0 0,3 1 0 15,-1-1 0-15,4-1-272 0,3-2 32 0,2-6-9248 16,2-4-1856-16</inkml:trace>
  <inkml:trace contextRef="#ctx0" brushRef="#br1" timeOffset="87624.462">12926 5673 20271 0,'-17'-13'896'0,"7"2"192"0,-1-4-880 0,1 5-208 0,4 4 0 0,-3-2 0 16,3-1 1904-16,1 3 336 0,5 6 64 0,0 0 0 15,0 0-1840-15,0 0-464 0,-6-6 0 0,6 6 0 16,0 0 0-16,0 0 0 0,0 0 0 0,-2 13 0 15,0 4-128-15,0 2 128 0,0 1 0 0,0 4 0 16,2 1 0-16,2 1 0 0,2 2 128 0,-1 0-128 16,1 3 128-16,2 1-128 0,0-1 0 0,4 0 144 15,-3-3-144-15,3-4 0 0,0-3 0 0,1-4 128 0,0-4 176 16,2-3 16-16,-1-3 16 0,3-4 0 0,1-3 96 16,3-3 16-16,-4-4 0 0,2-5 0 0,-1-2-64 15,2-5 0-15,-1-1 0 0,0-3 0 0,-2-2-128 0,-3 0-48 16,-1 2 0-16,-2 1 0 0,2-2-80 0,1 1-128 15,-2 1 176-15,0 2-176 0,-2 0 0 0,1 4 0 16,2 2 0-16,-3 4 0 0,0 3-192 0,1 3-128 16,0 0-48-16,-9 4-9552 15,9-4-1904-15</inkml:trace>
  <inkml:trace contextRef="#ctx0" brushRef="#br1" timeOffset="88149.567">13832 5818 23263 0,'0'0'1024'0,"-1"-8"224"0,0-1-992 0,-3 3-256 0,4 6 0 0,-5-7 0 15,-1-2 0-15,-1 1 176 0,1-1-176 0,0 3 160 16,-2 3 32-16,0 1 0 0,-1 0 0 0,1-1 0 16,-1 2-64-16,-4 0-128 0,-2-1 192 0,1 1-64 15,-1 1-128-15,-1 2 160 0,-1 1-160 0,-1 2 160 0,0-2 48 0,0 5 16 16,0 2 0-16,1 2 0 0,-2 2 288 0,1 4 64 16,-2 3 16-16,4 0 0 0,1-2-112 0,2 6-32 15,2 2 0-15,5-1 0 0,1-2-128 0,3-1-16 16,2-6-16-16,2-1 0 0,2-3 32 15,1-2 0-15,4-2 0 0,0-6 0 0,-9-3-32 0,12 0 0 16,2-1 0-16,-1-1 0 0,3-2-32 0,-1-1 0 16,1-5 0-16,-1-1 0 0,-1 0-48 0,3-4-16 15,2-1 0-15,-3 1 0 0,-1 0-48 0,1 0-16 16,-4 0 0-16,0-1 0 0,0 2 0 0,-1 1 0 16,-1 1 0-16,-2 3 0 0,-4 0-128 0,-4 9 192 15,0 0-192-15,0 0 192 0,0 0-192 0,0 0 0 16,0 0 0-16,8 10 128 0,-6 2-128 0,1 3 0 15,2 1 0-15,-1 0 0 0,-2-1 0 0,2 0-144 0,2 2 144 16,3-5-160 0,2-4-384-16,-2 1-80 0,1 0-16 0,3-3 0 15,0-2-320-15,-1-4-80 0,0 0-16 0,3-4-8096 0,0-3-1632 0</inkml:trace>
  <inkml:trace contextRef="#ctx0" brushRef="#br1" timeOffset="88426.655">14472 5235 31327 0,'-4'-11'1392'0,"4"11"272"0,0 0-1328 0,0 0-336 0,-7 5 0 0,2 5 0 0,-1 2 432 0,-4 6 16 15,0 1 0-15,0 6 0 0,1 4-448 0,-1 1 0 16,0 1 0-16,-2 3 0 0,-2 8 0 0,1 1 128 16,1 0-128-16,-1 1 0 0,2-2 0 0,-1-4 0 15,0-3 128-15,1 0-128 0,1 1 0 0,3-4 0 16,0-1 0-16,0-4 128 0,0-4-400 0,3-1-96 16,2-4-16-16,1 0 0 15,0-5-2208-15,1-1-448 0,1-2-96 0,-1-10 0 0</inkml:trace>
  <inkml:trace contextRef="#ctx0" brushRef="#br1" timeOffset="88735.909">14595 5521 25791 0,'-3'-7'2304'0,"3"7"-1856"0,0 0-448 0,0 0 0 16,-4 10 1760-16,-2 3 256 0,2 4 48 0,0 1 16 15,2 0-1696-15,-1 2-384 0,1 4 0 0,0-1 0 16,-2 0 0-16,2 2 0 0,-2-1 0 0,-1 0 0 16,0-1 0-16,1-2 0 0,-1-2 0 0,-1-2 0 0,0 0 0 0,1-5-144 15,3-2 144-15,0-1 0 0,0-1 0 0,2-8 0 16,1 9 0-16,-1-9 0 0,0 0 0 0,0 0 0 15,0 0 0-15,0 0-128 0,0 0-128 0,0 0 0 16,0 0-16-16,0 0 0 16,10 4-176-16,-1 0-48 0,-9-4 0 0,11 2 0 15,-4-4-1984-15,2 0-400 0</inkml:trace>
  <inkml:trace contextRef="#ctx0" brushRef="#br1" timeOffset="89138.647">14941 5620 31327 0,'0'0'2784'0,"-9"4"-2224"0,1 2-560 0,2 0 0 16,-2 1 416-16,1 3-32 0,3 4 0 0,-2 2 0 15,3-3-384-15,2 1 0 0,1 2-192 0,0 0 192 16,0-2-384-16,2 0 64 0,0-2 0 0,1 1 0 16,-3-1-144-16,3 0-32 0,-2-2 0 0,1-1 0 15,-2-9 144-15,2 7 32 0,-2-7 0 0,4 8 0 0,-4-8 320 0,0 0-144 16,0 0 144-16,0 0 0 0,6 6 0 0,-6-6 0 15,0 0 0-15,0 0 0 16,0 0-544-16,0 0 0 0,0 0 0 0,0 0 0 16,0 0-560-16,0 0-112 0,0 0-32 0,0 0 0 15,0 0 288-15,0 0 48 0,0 0 16 0,0 0 0 16,-8-1-448-16,8 1-64 0,-7-4-32 0,0 0-3136 16,0-1-624-16</inkml:trace>
  <inkml:trace contextRef="#ctx0" brushRef="#br1" timeOffset="89623.527">14413 5643 27647 0,'-4'-5'2448'0,"4"5"-1952"0,-1-8-496 0,1 8 0 16,-4-6 576-16,4 6 32 0,0 0 0 0,0 0 0 15,-4-7-336-15,4 7-64 0,0 0-16 0,0 0 0 16,0 0-192-16,0 0 0 0,-6 7 0 0,3 2 0 16,1 0 0-16,0 3 0 0,-2 3 0 0,3 1 0 15,1 3 0-15,1-1-128 0,0 2 128 0,4-2 0 0,-2-2 0 0,3 0 0 16,2-1 0-16,1 0 0 0,2-1 0 0,1-2 224 15,1-1-64-15,3 0-16 0,-2-1 368 0,0-4 80 16,-1-1 16-16,6 0 0 0,0-2-64 0,2-2-16 16,1-2 0-16,-2-5 0 0,0-2-304 0,1-2-64 15,-2-1-16-15,0 0 0 0,-4-1-144 0,1-1 128 16,-3-1-128-16,0-1 128 0,-2 1-128 0,-1 0 192 16,0-2-192-16,-4 0 192 0,3-3 0 0,-3-1 16 15,-1 0 0-15,1 1 0 0,-1-2-64 0,2 5-16 16,-3 1 0-16,2 0 0 0,-1 0-128 0,-2 3 0 15,2 6 0-15,-2 0 0 0,-1-2-208 0,-2 8 80 16,0 0 128-16,0 0-208 16,0 0-400-16,0 0-80 0,0 0-16 0,0 0 0 15,0 0-1728-15,5 11-368 0,-5-11-64 0,0 11-16 0</inkml:trace>
  <inkml:trace contextRef="#ctx0" brushRef="#br1" timeOffset="90057.305">15119 5724 11967 0,'0'0'1072'0,"0"0"-864"0,0 0-208 0,12 4 0 15,-1-1 3424-15,2 0 640 0,0 1 128 0,3-1 32 0,-1 0-3296 16,3-1-656-16,-1-4-128 0,3 1-16 0,-3-1-128 0,1-1 176 15,1-4-176-15,0-1 192 16,1 0-192-16,-4-2 0 0,1-2 144 0,-2-3-144 0,-1 0 256 0,-3-1 0 16,0 1-16-16,-1 0 0 0,-2 0 336 0,-1 2 80 15,-5-1 16-15,0 0 0 0,-2-3-208 0,-3 2-32 16,-4-3-16-16,0 3 0 0,0 3-192 0,-2 1-32 16,-2 4-16-16,-1 3 0 0,-1 0-176 0,-3 3 0 15,-4 2 0-15,0 6 0 0,-2 6 0 0,0 4 0 16,1 1 0-16,-2 4 0 0,1 6-128 0,4-3 128 15,0 0 0-15,3 2 0 0,3-5 0 0,0 0 0 16,4 0 0-16,1-4 0 0,2 0 0 0,1 0 0 16,2-1 0-16,2-1 0 0,0-2-160 0,2-1 160 15,-1 0-208-15,3-1 80 16,0 1-512-16,3-2-80 0,1-3-32 0,3-1-8528 0,0 0-1728 16</inkml:trace>
  <inkml:trace contextRef="#ctx0" brushRef="#br1" timeOffset="90340.759">16123 5467 21183 0,'-12'-10'944'15,"6"4"192"-15,-3-2-912 0,0 2-224 0,-2 4 0 0,-1 3 0 16,-2-1 2624-16,-2 4 496 0,-1 1 80 0,-3 3 32 15,-7-1-2640-15,4 1-592 0,2 3 0 0,0 1 0 0,-4 3 0 16,4 0 0-16,4-1 0 0,1 2-128 0,2-1 128 0,5 2 0 16,4 0 0-16,4 1 0 0,1-1-352 0,4 1 16 15,6-2 0-15,0 0 0 0,1-1 112 0,3 1 32 16,1-1 0-16,1 0 0 0,0 3 352 0,-1 0 80 16,-3-1 16-16,-3-1 0 0,-1-2 256 0,-2 1 48 15,-3 3 16-15,-3-3 0 0,-2-1 16 0,-2-3 16 16,-1 1 0-16,-7-2 0 0,-3-2-32 0,-3 2-16 15,-3-4 0-15,-4 0 0 16,-4 1-1040-16,-2 0-208 0,1-2-32 0,-2-4-15312 0</inkml:trace>
  <inkml:trace contextRef="#ctx0" brushRef="#br1" timeOffset="91831.86">14071 6507 20095 0,'0'0'896'0,"0"0"176"0,6-9-864 0,-4 2-208 0,-2 7 0 0,2-9 0 16,0 1 256-16,0 1 0 0,-3-3 0 0,0 1 0 15,0 0 128-15,0 1 16 0,-1-3 16 0,0 1 0 16,0 0 160-16,0 2 16 0,-3 0 16 0,2 1 0 15,0-4 96-15,3 11 32 0,0 0 0 0,-8-5 0 16,0-5-160-16,0 4-16 0,1 1-16 0,-2 4 0 0,9 1-160 0,-10 1-16 16,-2-1-16-16,0 4 0 0,2 3-112 0,3-1-32 15,-7-1 0-15,2 4 0 0,-2 1-48 0,2 6-16 16,2-1 0-16,0 0 0 0,-1 5 64 0,1-1 16 16,-1 0 0-16,1 4 0 0,0 4-32 0,2 0-16 15,0-2 0-15,-2 0 0 0,0 2-16 0,1 0 0 16,2 2 0-16,-1-1 0 0,0 3 32 0,2 0 0 15,2 2 0-15,0-1 0 0,3-1 128 0,1-3 16 16,1 1 16-16,3-2 0 0,-2 0-32 0,3-2-16 16,-1-6 0-16,2 0 0 0,-1 0-48 0,4-1-16 15,-3-2 0-15,2-3 0 0,0-5-48 0,1-1-16 16,-4-1 0-16,2 1 0 0,0-2-32 0,-7-5 0 16,0 0 0-16,12 3 0 0,-4-6-16 0,2 1-128 0,1-2 192 15,-1-3-64-15,1 1-128 0,2-1 160 0,2 2-160 0,0-4 160 16,1-4-160-16,0 0 0 0,-1 1 0 0,2 0 128 15,-3-1-128-15,2 0 0 0,0-3 0 0,-2 0 0 16,-3-1 128-16,-1-1-128 0,0-3 192 0,0 1-64 16,-2 1 80-16,-3-2 16 0,-1 1 0 0,-1-5 0 15,-2 1-96-15,0-1 0 0,-1 0-128 0,-1 0 192 16,-1 0-192-16,-4 3 128 0,2 0-128 0,1 1 0 16,-3 1 0-16,3 1 128 0,0 1-128 0,-1 3 0 15,0-1 0-15,-1 4 0 0,0 0 0 0,-1 0 0 16,1-2 0-16,-1 3 0 0,0-3 0 0,-1 3 0 15,1 1 0-15,-2 2-128 0,-1-2 128 0,0 1 0 0,1-1 0 16,0 2 0-16,0 1 0 0,2 2 0 0,0 2-144 16,-2 2 144-16,1-1 0 0,0-1-144 0,2 1 144 0,5 2 0 15,-9 1-144-15,1-1 144 0,-1-1 0 0,3 0 0 16,-2 0 0-16,1 1 0 0,-1 3 0 0,8-3 0 16,-7 0 0-16,-1 6 0 0,2 3 0 0,0 1 0 15,2-1 0-15,-1 2 0 0,1 0-128 0,-3 4 128 16,1 1 0-16,-1 3 0 0,2 2 0 0,-1 0 0 15,-3 0 0-15,4 1 0 0,-2 3 0 0,2-2 0 16,1 3 0-16,-1 2 0 0,-1-1 0 0,3 2 0 16,3 0 0-16,-1-1 0 0,0 0 0 0,2-1 0 15,0 1 0-15,2-3 0 0,2-1 0 0,1-3 0 16,0-2 0-16,3 0 0 0,-3 0-128 0,4-1 128 16,-2-3 0-16,2-1 0 0,0-3 0 0,0 0 0 0,0 0 0 15,-2-2 0-15,2-2 0 0,1-1 0 0,-3-1 0 16,2 1 0-16,0-5 0 0,0-1 0 0,0-1 0 0,-1-1 0 15,4 1 0-15,-1-1 0 16,1-3 0-16,-3 0 0 0,1-4 0 0,1-2 0 0,3-1 0 16,-2-1 0-16,1-2 128 0,-4-2-128 0,1 1 0 0,-2-1 128 15,-1 1-128-15,1-4 0 0,-4-2 0 0,1-2 0 16,-1 1 128-16,-3-3-128 0,-2-1 0 0,0-2 128 16,0 0-128-16,0 0 0 0,-2 1 0 0,1 1 0 15,-3-2 0-15,2 3 0 0,-3 1 128 0,2 2-128 16,-4 1 0-16,1 2 0 0,-5 4 0 0,4 1 0 15,1 1 0-15,0 2 192 0,1-3-192 0,-2 6 192 16,2 4-192-16,-1 1 0 0,-2 0 0 0,3 1 0 0,-2-1-256 16,2-1-16-16,-1 2-16 0,6 3 0 15,-10 3-1760-15,2 0-368 0,0 1-64 0</inkml:trace>
  <inkml:trace contextRef="#ctx0" brushRef="#br1" timeOffset="93255.904">9293 6650 8287 0,'0'0'368'0,"0"-9"80"0,-1 0-448 0,1 1 0 16,0 8 0-16,0-9 0 0,-1 2 2224 0,-1 0 352 16,2 7 80-16,-3-8 16 0,0 1-2048 0,-1 0-416 15,1 1-80-15,3 6 0 0,-3-8 480 0,2 0 96 16,-1 0 32-16,1 2 0 0,1 6 32 0,0 0 0 15,0-8 0-15,0 2 0 0,-1 0-160 0,1 6-32 0,-2-7 0 0,-2 1 0 16,4 6-64-16,-3-6-32 0,0 0 0 0,0 1 0 16,3 5-96-16,0 0-32 0,-7-5 0 0,1 0 0 15,3 2-64-15,3 3-16 0,0 0 0 0,-6-3 0 16,2-2-80-16,4 5 0 0,0 0-16 0,0 0 0 16,0 0-176-16,-5 7 0 0,-2 0 144 0,3 1-144 15,-1 5 240-15,0-2-32 0,-1 0 0 0,2 2 0 16,-3 3 48-16,2 1 0 0,-1 0 0 0,-1 3 0 15,0 1-64-15,-1 2 0 0,1 1 0 0,0 4 0 16,2 0 0-16,0 2-16 0,0-1 0 0,2 2 0 16,3 0-16-16,0 0 0 0,0-1 0 0,3-3 0 0,2-1-160 15,1-2 128-15,0 0-128 0,3-4 128 0,-1-4-128 16,1 1 128-16,0-2-128 0,0-1 128 0,1-1 0 16,1-3-128-16,-4-3 192 0,3 0-64 0,-2 1 0 0,2-3-128 15,1-2 192-15,-2 1-64 0,0-4 48 0,2-1 0 16,3-2 0-16,2 1 0 0,-2-1 16 0,2-4 0 15,0-1 0-15,0-2 0 0,1 1-192 0,-2-2 160 16,0-1-160-16,-1-1 160 0,1-3-160 0,-3 2 160 16,-2 0-160-16,0-3 160 0,0-4-32 0,1-1-128 15,-3 0 192-15,-1 0-64 0,-1-3-128 0,-2-2 160 16,1-1-160-16,-3-1 160 0,0 0-160 0,-3 0 0 16,-1 0 0-16,0 0 128 0,-2-2-128 0,0 0 0 15,-2 0 0-15,-1 3 0 0,1 0 0 0,2 2 0 0,-3-2 0 16,1 3 0-16,-3 1 0 0,2 4-144 15,0 1 144-15,-1 4-160 0,-2 4 160 0,-1 0-128 0,2-1 128 16,0 4-128-16,1 4 128 0,-1 1-192 0,-2-3 192 0,1 3-192 16,0 1 48-16,0 4 0 0,0 0 0 0,-1 1 0 15,0-1 144-15,0 4-208 0,0 3 80 0,0 2 128 16,0 0-176-16,-1-2 176 0,2-3-128 0,1 4 128 16,-3 2 0-16,2 1 0 0,3 0 0 0,-4 3 0 15,1 1 0-15,1 3 0 0,-2 2 0 0,2-1-128 16,0-2 128-16,3 2 0 0,-2 1 0 0,0 0 0 15,1 0 0-15,1 1 0 0,-2 1 0 0,2-1 0 16,0 1 0-16,2 2 0 0,1 0 0 0,0-1 0 16,3-3 0-16,0 1 0 0,0 2 0 0,2-1 0 0,1-2 0 15,0 2 0-15,0-3 0 0,2-1 0 0,-1-2 0 16,2 2 0-16,0-3 0 0,1-2 0 0,1-2 0 16,0 0 0-16,0 1 0 0,0-3 0 0,-2-3 0 0,2-1 0 15,1-1 0-15,0-2 128 0,-2 0-128 0,2-3 128 16,0-1-128-16,2 0 128 0,-2-1-128 0,2-2 176 15,1-1-176-15,1-4 192 0,-2 0-192 0,1-1 0 16,-1 1 144-16,1-4-144 0,-3-4 0 0,0 0 0 16,-1-2 0-16,-1-1 0 0,-2 0 0 0,0-2 128 15,1 0-128-15,-1-5 0 0,0 3 0 0,0 0 144 16,-2 0-144-16,3 0 0 0,1-2 0 0,-3 2 0 16,-1 0 0-16,1-1 0 0,0 1 0 0,-1 1 0 15,2 1 0-15,-3 2 0 0,-3 0 0 0,0 0 0 16,0-1 0-16,-2 1 0 0,0 0 0 0,-2 1 0 15,-1 1 0-15,2 0 0 0,-1 5 0 0,0 1 0 0,-2 0 0 16,-1 1 0-16,2 1 0 0,0 2 0 0,1 0 0 16,-1 3 0-16,-2-3 128 0,1 3-128 0,-1 3 0 0,1 1 0 15,-3 1 0-15,0 3 0 0,0-3 128 0,-2 4-128 16,1 0 0-16,1 3 0 0,-2-3 128 0,2 4-128 16,1 2 0-16,-2-2 0 0,2-1 0 0,0 3 0 15,2 2 0-15,-1 0 0 0,0 1 0 0,3 2 0 16,0-1 0-16,-2 1 0 0,0-1 0 0,3 3 0 15,0-3 0-15,2 0 0 0,-1 1 0 0,4-3-11152 16,2-2-2144-16</inkml:trace>
  <inkml:trace contextRef="#ctx0" brushRef="#br1" timeOffset="94649.477">13991 6519 21183 0,'0'0'1888'0,"0"0"-1504"0,4-8-384 0,-4 8 0 16,5-7 640-16,-5 7 48 0,5-7 16 15,-5 7 0-15,0 0-528 0,6-6-176 0,2 2 0 0,-8 4 144 16,0 0-144-16,0 0 0 0,0 0 0 0,0 0 128 16,0 0-128-16,0 0 0 0,0 0 144 0,0 10-144 15,0-10 208-15,-1 11-16 0,0 0-16 0,-3 1 0 16,2 1 32-16,-2 0 16 0,-5 0 0 0,1 3 0 15,1 0 320-15,-3 4 64 0,-1 2 16 0,0 3 0 16,0 1-48-16,-2 2 0 0,-1 4 0 0,2 2 0 16,2 1-144-16,-1 2-48 0,1 0 0 0,3-3 0 15,1-4-176-15,4-3-32 0,2 1-16 0,2-5 0 16,2-2-32-16,-2-2-128 0,-1-3 192 0,2 0-64 0,2-2 64 16,0 1 16-16,-2 1 0 0,2-6 0 0,-5-10-32 0,7 6-16 15,-1 1 0-15,1-2 0 0,-7-5 0 16,9 5 0-16,-9-5 0 0,11 2 0 0,0-3 16 0,-1-1 0 15,0-2 0-15,3-1 0 0,0-5-176 0,-1 3 192 16,-2-2-192-16,2-3 192 0,0-2-192 0,0-1 160 16,-1-1-160-16,1 0 160 0,-2-2-160 0,2-1 160 15,0-1-160-15,0 0 160 0,-4 2-160 0,1-2 0 16,-1-2 144-16,1-1-144 0,-2-2 0 0,-1 0 128 16,-3-1-128-16,1 0 0 0,0-3 128 0,0 2-128 15,-4 0 128-15,1 3-128 0,-1 2 0 0,0 2 144 16,-3 2-144-16,-1-1 0 0,1-1 128 0,-1 3-128 15,-3 0 0-15,3 1 0 0,-1-2 128 0,2 2-128 16,-5 1 0-16,2 2 0 0,-3 3 0 0,2-3 0 0,1-1 0 16,-1 0 0-16,-3 3 0 0,2-2 0 0,-3-2 0 0,3 1 0 15,-2 4 0-15,0 0-176 0,2-2 176 0,-2 2-160 16,2 0 160-16,0 2 0 0,-2 4-144 0,1-1 144 16,-2 0 0-16,2 0 0 0,-1 1-144 0,1 3 144 15,2 1 0-15,-1-1 0 0,0-2-128 0,0 1 128 16,1 7 0-16,-1 0 0 0,2 3 0 0,-2-2 0 15,-1-1 0-15,1-2-128 0,1 4 128 0,-3 4 0 16,2 2 0-16,-2 0 0 0,0-1 0 0,2 4 0 16,-1 3 0-16,1 0 0 0,-3 1-128 0,2 2 128 15,0 2 0-15,0 4 0 0,0-2 0 0,-2 1 0 16,1-1 0-16,1 4 0 0,0 1 0 0,3-1 0 16,-1 0 0-16,4 0 0 0,1-1 0 0,2 0 0 15,1-1 0-15,1-1 0 0,0-1 0 0,1 0 0 0,3-4 0 16,-2-1 0-16,1 0 0 0,0-2 0 0,1 0 0 0,1-2 0 15,0-2 0-15,3-2 0 0,-2-1 0 0,1-2 0 16,1-2 0-16,1-2 0 0,-1 0-128 0,2-2 128 16,-2-1 0-16,1-3 0 0,1-2 0 0,-2 0 0 15,0-2 0-15,1-1 0 0,0 1 0 0,0-5 0 16,0 0 0-16,1 0 0 0,-2-2 0 0,1-2 0 16,1-1 0-16,3-1 144 0,-1-3-144 0,-3 1 0 15,0-4 0-15,1-1 0 0,2-4 128 0,-3-1-128 16,0-3 0-16,0-2 128 0,0-3-128 0,-2 0 0 15,0 0 0-15,-1 2 128 0,-2 1-128 0,-3 2 0 16,2 5 144-16,-3 1-144 0,-3 3 192 0,0 1-16 0,0 1-16 16,-1 4 0-16,-2 3 144 0,-1 1 16 0,-1 1 16 15,0 2 0-15,-5 0-336 0,1 5-240 0,0 1 48 16,-2 2 0 0,1-1-1216-16,-2 3-256 0,-4 2-32 0,1-1-13184 0</inkml:trace>
  <inkml:trace contextRef="#ctx0" brushRef="#br1" timeOffset="95839.492">9573 6375 11055 0,'4'-10'976'0,"-4"10"-784"15,0 0-192-15,0 0 0 0,0 0 1904 0,0 0 336 16,0 0 64-16,0 0 0 0,7-4-1904 0,-7 4-400 16,0 0 0-16,0 0 0 0,8-3-160 0,-8 3 160 15,6-5-128-15,-6 5 128 0,0 0 0 0,0 0 0 16,0 0 0-16,0 0 0 0,0 0 320 0,0 0 128 15,0 0 48-15,0 0 0 0,0 0 256 0,0 0 48 16,-7 5 16-16,-3-1 0 0,1 0-208 0,-2 0-32 16,-5 3-16-16,2 0 0 0,3 0-96 0,-2-1-16 15,-4 2 0-15,-2 1 0 0,2 1-176 0,-1 0-32 0,0-1-16 0,0 0 0 16,-2-1 48-16,1 3 16 0,3 3 0 0,-1-1 0 16,-1-1 96-16,1 2 32 0,0 2 0 0,-1 0 0 15,0 3-96-15,0-1-32 0,0 1 0 0,-1 1 0 16,2 1 608-16,-1 1 112 0,-2 2 16 0,3-2 16 15,-3 1-832-15,5 2-208 0,1 0 0 0,1 1 0 32,2-1-768-32,0 3-208 0,2-3-48 0,1-1 0 0,1 1 832 0,2-1 192 0,-1-1 0 0,3 0 0 15,1-2 128-15,0 1 32 0,2 0 0 0,0-3 0 16,0-4 16-16,3 1 0 0,-1 1 0 0,3-2 0 16,3-1 32-16,0-2 16 0,1-1 0 0,-3-1 0 15,1-2-32-15,2 0-16 0,4-1 0 0,3-2 0 16,1 0-176-16,0-4 0 0,0-4 0 0,-1 1 0 15,2 0 0-15,-3 0 0 0,1 0 0 0,-1-4 0 0,1-3 0 16,-3 2 0-16,0-2 0 0,0-2 0 0,1-1 0 16,1 0 0-16,-2-2 0 0,0 2 0 0,0 0 0 0,1 0 0 15,0-4 144-15,-2-1-144 0,-1 1 0 0,1-2 144 16,-2 0-144-16,0-1 0 0,-4-1 160 0,2-3-160 16,0-3 128-16,1 0-128 0,-1-1 144 0,1-1-144 15,1-1 160-15,-2 0-160 0,1-1 160 0,-4-1-160 16,1 2 160-16,-1-1-160 0,-2 0 0 0,2 2 0 15,0 0 0-15,-1 1 0 0,-1 0 0 0,-1 4 0 16,-3 2 0-16,0 4 0 0,0 0 128 0,-2 3-128 16,-3 1 0-16,3 5 144 0,3 8-144 0,0 0 0 15,-8-6 0-15,-4 6 128 0,0 3-288 0,0 4-64 16,2 5-16-16,-6 3 0 16,-6-1-880-16,4 1-176 0,1 0-48 0,2-1-12848 0</inkml:trace>
  <inkml:trace contextRef="#ctx0" brushRef="#br1" timeOffset="100305.748">20462 7569 13823 0,'-10'2'608'0,"10"-2"128"0,-10 1-592 0,2 3-144 0,2-2 0 0,6-2 0 15,0 0 1248-15,0 0 224 16,0 0 32-16,0 0 16 0,0 0-400 0,0 0-80 0,0 0-16 0,-6-2 0 16,6 2-128-16,0 0-48 0,0 0 0 0,0 0 0 15,0 0-96-15,-6-6-32 0,-3 1 0 0,9 5 0 16,0 0 48-16,-4-7 16 0,0-1 0 0,1 1 0 16,3 7-144-16,-1-11-16 0,1-1-16 0,2 0 0 15,1 1-224-15,3-4-32 0,-3 1-16 0,2 2 0 16,3 0-160-16,-2-1-48 0,2 2 0 0,1 1 0 15,2 1-128-15,2 0 0 0,1 1 0 0,-4 3 128 16,2 0-128-16,0 2 0 0,0 3 0 0,-1 3 0 16,1 2 0-16,-1 1 0 0,-2 2 0 0,0 3 0 15,-2 2 0-15,0 3 0 0,-3 1 128 0,0-1-128 16,-1 1 240-16,-2 1-48 0,-8 0 0 0,2-1 0 0,-2 1 80 16,1-3 16-16,-5-2 0 0,0 3 0 0,-4 0 128 0,0 1 32 15,1-3 0-15,-3-3 0 0,1-3 48 0,-2-1 16 16,0 1 0-16,4-2 0 0,3-4-128 0,-2-3-32 15,-1-5 0-15,2 1 0 0,-1-5 48 0,5-1 16 16,1-2 0-16,2-3 0 0,0-1-144 0,3-4-16 16,-2-1-16-16,2 0 0 0,2-2-240 0,3 2 0 15,2 0 0-15,0 1 0 0,3-1 0 0,1 1 0 16,3 1 0-16,1 2 0 0,1 3 0 0,-6 1 0 16,0-1 0-16,0 7 0 0,2 3-144 0,2 4 144 15,-3 3 0-15,2 3-144 0,0 0 144 0,-3 3-128 16,2 3 128-16,-1 3-128 0,-2 2 128 0,0 0-128 15,0 1 128-15,-3 2-128 0,0 3 128 0,-4-2 0 0,-4-3 0 16,1-1 0-16,2 1 0 0,-6-1 0 0,-1 1 0 16,-2-4 0-16,-1-2 0 0,-4 0 192 0,0-1-32 0,3-1-16 15,2-2-144-15,-1-2 0 0,-3-1 144 0,-1-3-144 16,3-3 192-16,-2-2-16 0,2-4-16 0,1-1 0 16,2-2 96-16,1-1 0 0,4-2 16 0,1-3 0 15,-2-3-144-15,4 1-128 0,1-1 192 0,4-2-192 16,-2-4 0-16,1 2 0 0,5 0 0 0,1 2 0 15,0 2 0-15,2 3 0 0,3 1 0 0,-2 3 0 16,-2 4 0-16,-2 2 0 0,2 3 0 0,4 3 0 16,3 0 0-16,0 4-192 0,-4 3 192 0,0 5-192 15,-2 3 192-15,-1 4-144 0,-3 0 144 0,-2 6-128 16,-1 1 128-16,0 1-128 0,-3 2 128 0,-3-2-128 0,-3-5 128 16,-1 0 0-16,-2-1 0 0,-1-3 128 0,-3 0-128 0,-1-2 0 15,0 0 128-15,-1-1-128 0,0-2 0 16,3-3 128-16,3-4-128 0,0 0 0 0,-3-2 128 0,-1-4-128 15,1-4 160-15,2 0-160 0,0-1 224 0,3-2-48 16,0-6-16-16,3 0 0 0,-1-2-16 0,3-2 0 16,2-2 0-16,4-1 0 0,2-4-144 0,0-1 0 15,2-2 0-15,-2 2 0 0,4 0 0 0,4 1 0 16,2 2 0-16,3 2 0 0,1 5 0 0,0 4 0 16,1 4 0-16,-1 3 0 0,-6 3-192 0,3 2 192 15,-3 5-160-15,1 2 160 0,-2 5-160 0,-4 3 160 16,0 1-160-16,-3 3 160 0,-1 3-144 0,-2 0 144 15,0 1-128-15,-3 0 128 0,-2 0 0 0,-2-1-160 16,-2 0 160-16,-3-3 0 0,-1-3 0 0,-3-1 0 0,-1-3 0 16,-1 1 0-16,-3 0 0 0,1 0 0 0,-1-5 0 15,-1-1 144-15,-5-2-144 0,2-3 0 0,2-2 144 0,4-4-144 16,5-1 128-16,1-5-128 0,1 1 160 0,0-5-160 16,0-3 160-16,1-2-160 0,5-2 160 0,1-1-160 15,1-2 0-15,2-1 0 0,2-3 0 0,3 4 0 16,3 1 0-16,0 1 0 0,0 3 0 0,2 1 0 15,1 0 0-15,2 5-128 0,-4 6 128 0,5 2 0 16,0-3-160-16,2 8 160 0,-5 7-128 0,0 2 128 16,0-2-128-16,-3 4 128 0,-3 4-128 0,-2 3 128 15,-1 3-144-15,-3 2 144 0,-2 0-160 0,-3-1 160 16,-4-1 0-16,-2 1 0 0,-2 1-128 0,-6-3 128 16,-3-2 0-16,0-2 0 0,-2 0 0 0,3-3 160 0,4-2-32 15,-2-2 0-15,2-3 0 0,-3-4 0 0,0-3 16 0,4-2 0 16,2-1 0-16,2-2 0 0,0-4 0 0,2-2 0 15,1-2 0-15,5 0 0 0,2-1-144 0,2 1 160 16,2 0-160-16,4 2 160 0,4-3-160 0,2 2 0 16,1-1 0-16,2 1-176 0,-1 0 176 0,1 5-128 15,-3 3 128-15,-1 4-128 0,1 2-112 0,1 4-16 16,1 2 0-16,-3 2 0 16,-1 0-208-16,-6 2-48 0,0 1-16 0,-3 3 0 15,-4 2-272-15,-3-1-48 0,1 1-16 0,-4-2 0 16,0-1-2016-16,2-2-384 0,-2-2-96 0</inkml:trace>
  <inkml:trace contextRef="#ctx0" brushRef="#br1" timeOffset="102613.223">20933 7167 10127 0,'-5'-13'896'0,"2"9"-704"0,3 4-192 0,-7-5 0 16,2-2 2128-16,5 7 400 0,-5-6 80 0,5 6 16 15,-6-4-1248-15,6 4-240 0,-8-4-48 0,8 4-16 16,0 0-416-16,0 0-80 0,-8 5 0 0,2 3-16 15,-2 2-320-15,-1 1-64 0,0 1-16 0,-2 2 0 0,0 0-16 0,2 3 0 16,-2 2 0-16,0-2 0 0,-3 4 144 0,4 2 32 16,-2-2 0-16,2 0 0 0,2-2 64 0,-2-1 0 15,3-2 16-15,2-4 0 0,4 2 0 16,-1-4 0-16,1-3 0 0,1-7 0 0,0 0 32 0,9 4 0 16,-9-4 0-16,12 0 0 0,1-1 0 0,4-2 0 15,1-4 0-15,2 1 0 0,0-1-240 0,1 0-64 16,1 1 0-16,1 0 0 0,1 1-128 0,1 0 0 15,-1 2 0-15,2-1 0 0,0-2 0 0,-2 2 0 16,-3-2 0-16,-2 1 0 16,-1 3-464-16,-1-1-80 0,-3 0-16 0,-2 2 0 15,-1 1-2480-15,-11 0-496 0</inkml:trace>
  <inkml:trace contextRef="#ctx0" brushRef="#br1" timeOffset="103061.133">20828 7406 15887 0,'0'0'704'0,"0"0"144"0,0 0-672 0,0 0-176 0,0 0 0 0,0 0 0 15,0 0 752-15,0 0 112 0,4-10 32 0,4 1 0 0,-2 1-384 16,4-1-64-16,-3-1 0 0,1-1-16 0,-5 0-112 0,4 0-32 16,2 1 0-16,3-2 0 0,-1-3 224 0,2 3 64 15,0 3 0-15,1-1 0 0,2-5 144 0,0-1 48 16,1 4 0-16,0 0 0 0,1 0-80 0,2-1-16 16,-1-1 0-16,0 3 0 0,0-1-144 0,2 1-16 15,1-1-16-15,2-1 0 0,1-2-112 0,2 0 0 16,-1 2-16-16,2 1 0 0,-4 0-80 0,1 1-16 15,2 0 0-15,-3 1 0 0,-3 2-144 0,-1 2-128 16,-5 0 144-16,-3 3-144 0,0 2 0 0,-3 1 0 16,-9 0 0-16,0 0 0 15,0 0-320-15,0 0-144 0,0 0-48 0,0 6-13792 0</inkml:trace>
  <inkml:trace contextRef="#ctx0" brushRef="#br1" timeOffset="104227.518">21885 6739 8287 0,'0'0'736'0,"0"0"-592"0,0 0-144 0,0 0 0 16,0 0 1424-16,0 0 256 0,-1-10 48 0,0 2 16 16,1 8-464-16,0-9-112 0,0 2-16 0,0 7 0 15,0 0 48-15,0 0 0 0,0 0 0 0,0 0 0 16,-2-9-256-16,2 9-48 0,0 0-16 0,0 0 0 15,0 0-176-15,0 0-48 0,0 0 0 0,-8 4 0 16,3 2-336-16,-1 4-64 0,2-1 0 0,-1 5-16 16,1 2-112-16,1 3-128 0,1 1 176 0,4-2-176 15,0 1 144-15,1-5-144 0,-1 2 0 0,3-2 144 0,2-3-144 0,4-2 0 16,-1 0 144-16,1-3-144 0,0 0 272 16,2-4-16-16,0-6 0 0,2-1 0 0,0 0 48 15,1-2 0-15,-1-2 0 0,-1-3 0 0,1-3-128 0,-1-2-32 16,-1-3 0-16,-1 2 0 0,-1-3-144 0,0 2 128 15,-2 2-128-15,-1 2 128 0,-2 4-128 0,-2 1 0 16,-1 2 0-16,0 0 0 0,-3 8 128 0,0 0-128 16,0 0 0-16,0 0 128 0,0 0-128 0,0 0 0 15,-2 12 144-15,1 4-144 0,-1 4 256 0,0 2-32 16,-1 2 0-16,0 5 0 0,-1 6-96 0,0-1-128 16,1-1 176-16,-1-2-176 0,-3 2 144 0,2-2-144 15,-3-4 0-15,1 3 144 0,1-2-144 0,-2-2 0 16,-1-1 144-16,0 0-144 0,1-2 0 0,-1-1 0 0,-2-1 0 15,2-1 128 1,0 0-448-16,0-4-96 0,2-5-16 0,-3-1 0 16,3-2-2656-16,-2-1-544 0,0-3-96 0,9-4-32 0</inkml:trace>
  <inkml:trace contextRef="#ctx0" brushRef="#br1" timeOffset="104608.132">22349 6266 11967 0,'0'0'528'0,"0"0"112"0,-1-7-512 0,1 7-128 16,0 0 0-16,0 0 0 0,0 0 1680 0,0 0 304 16,-7 6 64-16,0 3 16 0,1 5-720 0,0 3-128 15,-2 3-48-15,0 3 0 0,2 4-464 0,0 2-80 16,-2 3-32-16,2 2 0 0,4 4-32 0,-3-1-16 16,1 2 0-16,1-2 0 0,1-1-160 0,2-3-48 15,2 0 0-15,0-2 0 0,0-2-208 0,3-3-128 16,0-4 160-16,3-1-160 0,-1-3 0 0,-1-3-320 0,-2-5 64 15,2-2 0 1,2-4-1600-16,-8-4-304 0,8 0-64 0,1-6-8096 0</inkml:trace>
  <inkml:trace contextRef="#ctx0" brushRef="#br1" timeOffset="104926.598">22512 6323 5519 0,'0'0'240'0,"-1"10"64"0,-3 0-304 0,-1 0 0 0,0-1 0 0,-1 5 0 15,1 2 4528-15,-1 3 848 0,-3 4 160 0,3 0 32 16,-2 0-3952-16,2-1-784 0,-1 1-176 0,3 1-16 0,-1-3-320 16,4 0-64-16,1-2-16 0,0 0 0 0,1-4-240 0,2-2 0 15,2-5 0-15,1 0 0 16,1-2 192-16,3-2-48 0,-1-4-16 0,2-4 0 0,2-2 192 0,0-2 16 15,0-3 16-15,-1-2 0 0,3-3-32 0,-2 1 0 16,-1-2 0-16,-1 0 0 0,0-2 64 0,-1 0 0 16,0 0 0-16,-6 1 0 0,0 2 32 0,-2-1 16 15,-2-1 0-15,-1 2 0 0,-2 1-32 0,-1 1 0 16,-3 6 0-16,0 2 0 0,-1 3-176 0,-1 1-32 16,-1-3-16-16,-1 5 0 15,-2 5-624-15,-1 0-112 0,-2 1-16 0,2 1-16 16,0 1-2320-16,0 0-464 0,-1-2-80 0</inkml:trace>
  <inkml:trace contextRef="#ctx0" brushRef="#br1" timeOffset="105270.798">22543 6098 26431 0,'-1'-8'1168'0,"1"8"240"16,0 0-1120-16,0 0-288 0,0 0 0 0,0 0 0 15,0 0 0-15,0 0 128 0,0 0-128 0,0 0 0 16,0 0 560-16,9 11 0 0,1 2 0 0,1 3 0 16,-4 3-176-16,4 3-48 0,2 0 0 0,0 3 0 0,0 4-64 15,1 3-16-15,0 1 0 0,1 2 0 0,-1 1 16 0,-3 2 0 16,-4-1 0-16,1 1 0 0,3-1-16 0,-3-2 0 15,-4-4 0-15,2-1 0 0,-4-3-48 0,0-2-16 16,-2-1 0-16,-1-2 0 0,0-2-32 0,-3-2-16 16,-2-1 0-16,2-4 0 0,-2-3-144 0,1-3-192 15,0-1 32-15,5-6-9792 16,0 0-1952-16</inkml:trace>
  <inkml:trace contextRef="#ctx0" brushRef="#br1" timeOffset="105517.971">22851 6274 24879 0,'0'0'1088'0,"8"-9"256"0,0-2-1088 0,2 1-256 0,1 1 0 0,1-1 0 15,2-1 448-15,-1 0 16 0,-3 1 16 0,1 0 0 16,1 1-480-16,-2-1 0 0,1-2 0 0,-1 4 0 16,-2 3-176-16,1 2-128 0,-9 3-16 0,0 0-7360 15,0 0-1472-15</inkml:trace>
  <inkml:trace contextRef="#ctx0" brushRef="#br1" timeOffset="105739.233">22900 6431 27647 0,'0'0'1216'0,"0"0"256"0,0 0-1168 0,5-8-304 16,-2-1 0-16,3 0 0 0,-2 4 224 0,3-4-16 15,0-2 0-15,3-1 0 0,-2 1 272 0,2-3 48 16,3-3 16-16,-1 3 0 0,2 1-416 0,0-1-128 16,-3 5 0-16,2 0 0 15,-2 1-2352-15,0 4-528 0</inkml:trace>
  <inkml:trace contextRef="#ctx0" brushRef="#br1" timeOffset="106075.617">23130 6201 13823 0,'0'0'1216'0,"0"0"-960"0,0 0-256 0,0 0 0 0,0 0 2208 0,0 0 400 15,7-6 80-15,1 4 0 0,-3-1-1552 0,5-3-320 16,-1-1-64-16,3-1-16 0,2 0-240 0,4 0-48 15,3 2-16-15,-1-3 0 0,-4-2-240 0,2 3-64 16,0 1 0-16,-1 1 0 0,-3 2-128 0,-1-2 0 16,-1 0 0-16,2 1 0 15,-4 3-336-15,-2 0-160 0,0-4-16 0,-1 2-7552 16,-1-2-1520-16</inkml:trace>
  <inkml:trace contextRef="#ctx0" brushRef="#br1" timeOffset="106426.391">23290 5800 12895 0,'0'0'1152'0,"0"0"-928"0,0 0-224 0,0 0 0 16,0 0 3376-16,6-5 624 0,4-1 128 0,0 1 32 16,-1 0-3136-16,1-1-640 0,1 0-112 0,0 3-16 15,4 0 160-15,1-1 32 0,-3 1 16 0,3 1 0 16,4 0-272-16,-2 1-48 0,-3 1-16 0,2 3 0 16,-1 1-128-16,-1 4 0 0,-2 0 0 0,-6 3 0 15,-1 2 0-15,-3 3 0 0,-3 3 0 0,-4 6 0 0,-4 2 304 0,-2 4-32 16,-2 2 0-16,-1-1 0 0,-2 1-64 0,0-6-16 15,0 1 0-15,3-6 0 0,0-5 112 0,4-1 16 16,1-4 0-16,4 2 0 0,2-3 144 0,2-2 48 16,1-3 0-16,5 0 0 0,-7-6-32 0,12 0 0 15,3-1 0-15,4-3 0 0,1 0 16 0,2-3 0 16,0 2 0-16,4-3 0 0,3-2-304 0,-1 2-48 16,-1-2-16-16,3 1 0 0,-1-1-128 0,1 0 0 15,-3 0 0-15,0 1 0 16,-2 1-1584-16,-2-1-240 0,-1 0-48 0</inkml:trace>
  <inkml:trace contextRef="#ctx0" brushRef="#br2" timeOffset="111265.546">12680 7305 16575 0,'-20'0'736'0,"7"2"160"0,-2 2-720 0,1-1-176 0,-1 5 0 0,4 0 0 0,-2 1 256 0,1 2 32 16,0 0 0-16,3-1 0 0,0 1-288 0,4-2 0 15,-1-1 0-15,2-2 0 0,1 2-160 0,3-8 16 16,0 0 0-16,0 0 0 0,-3 9 144 0,0-2 0 15,1 0 0-15,2-7 0 0,0 0 272 0,0 0 144 16,0 0 32-16,0 0 0 0,0 0 256 0,5 7 64 16,-5-7 16-16,11 4 0 0,-1-1-16 0,2 1-16 15,4-4 0-15,1 0 0 0,3-1-192 0,3-1-48 16,3 1 0-16,3 1 0 0,3-3-112 0,4 1-16 16,3 0-16-16,2 2 0 0,-1 2 32 0,4 0 16 15,3-2 0-15,1 3 0 0,3-2-96 0,2 3-32 16,8-1 0-16,-1 1 0 0,0 0-288 0,-1-1 160 15,-2 1-160-15,5-1 128 0,5-1-128 0,-1-1 0 16,2-1 0-16,1 0 128 0,-6 0-128 0,3-2 0 0,1-3 144 16,2 2-144-16,0 3 192 0,-1 0-16 0,-2-1-16 0,1-1 0 15,0-2 0-15,2 2 0 0,0 1 0 0,-4-1 0 16,-3-1-160-16,-2 0 160 0,-5 2-160 0,1-1 160 16,1 2-32-16,-5 2-128 0,-2-2 192 0,0 3-64 15,-3 0 32-15,-2 1 0 0,-3-2 0 0,-2 2 0 16,-5-1-32-16,1 0-128 0,2 2 192 0,-5-3-64 15,0-2-128-15,0 0 0 0,-1 0 0 0,-4 2 128 16,0 0-128-16,-7 1 0 0,-4-3 0 0,-1 0 128 16,-2 0-128-16,-3-2 128 0,-11 2-128 0,8-1 128 0,-8 1 0 15,0 0 0-15,0 0 0 0,0 0 0 0,0 0 80 16,0 0 16-16,-9-5 0 0,-3 0 0 0,-5 1-32 16,-3-1 0-16,-6-1 0 0,-3 3 0 15,-3 1-192-15,-3-1 0 0,-2 0 0 0,-2 0 0 0,-1-1 128 0,-3 2-128 16,-1 2 0-16,-6-2 0 0,-5-1 0 0,-2 1 128 15,-3 0-128-15,-2 2 0 0,-1-1 0 0,-5-2 0 16,-6-5 0-16,0 7 0 0,-3 2 0 0,-2 2 0 16,0-3 0-16,-2-3 0 0,-4 2 128 0,-1 0-128 15,1 1 0-15,-2 1 0 0,-2-3 0 0,2 0 0 16,0-1 0-16,2 0 0 0,6 2 0 0,2-2 128 16,2-3-128-16,4 3 0 0,0 2 0 0,4 1 0 15,3 0 0-15,4 0 0 0,4-1 0 0,4 1 0 16,0 0 0-16,3 0 0 0,1 0 0 0,8 0 0 15,6-1 0-15,5 1 0 0,4 1 0 0,6 0 0 0,5-1 0 16,3 2 0-16,11-2 0 0,0 0 0 0,0 0 0 0,0 0 0 16,12 2 0-16,4-2 128 0,6 2-128 0,8-2 0 15,6-2 256-15,7 2-32 0,3 0-16 0,6 0 0 16,1-1-80-16,5-1 0 0,5-2-128 0,8 2 192 16,10-1-192-16,0 2 128 0,2 1-128 0,5 0 0 15,5 0 0-15,2 2 128 0,-1 2-128 0,0-2 0 16,-3-3 0-16,5 3 0 0,3 1 0 0,-3 2 0 15,-6-3 128-15,-2 2-128 0,-2 0 0 0,-6 0 0 16,-5 3 0-16,-6 0 0 0,-4 0-208 0,-8 0-10912 16,-4-2-2176-16</inkml:trace>
  <inkml:trace contextRef="#ctx0" brushRef="#br2" timeOffset="113427.518">19969 7754 2751 0,'0'0'256'0,"0"0"-256"0,-6-2 0 0,6 2 0 16,0 0 1568-16,0 0 272 0,-6-5 48 0,-3 2 16 16,3 0-1520-16,6 3-384 0,-8-7 0 0,1 2 0 15,0-4 336-15,2 2 0 0,1 2 0 0,-3-1 0 16,-1 2 544-16,1-2 96 0,-1 3 32 0,-1 2 0 16,-3 1-288-16,1-1-48 0,-2 0-16 0,0 0 0 15,-2-2 16-15,0 3 0 0,0 2 0 0,-2-1 0 0,0-1-48 0,1 1-16 16,-2 1 0-16,0-2 0 0,-1-1 96 0,1-1 0 15,1-3 16-15,0 5 0 0,2-1-80 0,1-1 0 16,1-4-16-16,5 2 0 0,-2 2-176 0,3 0-48 16,-2-2 0-16,5 0 0 0,4 4 0 0,0 0 0 15,0 0 0-15,0 0 0 0,-2-6-32 0,2 6-16 16,0 0 0-16,0 0 0 0,0 0-144 0,0 0-16 16,6-6-16-16,5 3 0 0,0 0-48 0,5 0-128 15,1 0 192-15,1 1-64 0,3 0 0 0,3 2-128 16,0-1 192-16,4 1-64 0,0 1-128 0,3 2 0 15,3-2 144-15,8 1-144 0,3-1 0 0,-1 3 0 16,1 0 0-16,1 0 128 0,2 3-128 0,-2-1 0 16,-3 0 0-16,1-1 0 0,1 0 0 0,1 0 0 0,3 5 0 15,-2-4 0-15,-1-3 0 0,1-1 0 0,3 0 0 0,1 2 0 16,-4-2 0-16,2 2 128 0,4-4-128 0,0 2 0 16,0 1 128-16,2-1-128 0,-2-2 160 0,-2 1-160 15,0 1 0-15,-4-1 128 0,0-1-128 0,0-1 0 16,-2-1 0-16,1 0 0 0,-1 0 0 0,-2 0 0 15,0 2 0-15,-2 2 0 0,-4-1 0 0,-3 1 0 16,-1 0 0-16,-1-1 128 0,-3-2-128 0,-1 1 0 16,-1 0 0-16,-1 2 0 0,-4 3 0 0,1-4 0 15,-5-5 0-15,-3 2 0 0,-5 2 128 0,0 0-128 16,1-2 0-16,-2 1 0 0,-9 1 0 0,0 0 0 16,0 0 144-16,0 0-144 0,0 0 128 0,0 0-128 15,0 0 192-15,0 0-64 0,0 0 0 0,0 0 0 16,-9-3-128-16,-1 0 0 0,-4 2 144 0,-2 0-144 0,-1 1 144 0,-3 0-144 15,-1 0 192-15,-1-2-192 0,0 1 176 0,-3 1-176 16,-1 3 160-16,1-3-160 0,-7 0 192 0,-5-4-48 16,-3-1-16-16,-3 4 0 0,0 4-128 0,-3-3 0 15,-2-4 0-15,-2 2-176 0,2 0 176 0,-2 2 0 16,1-2 0-16,-4 2 0 0,-4 2 0 0,2-1 0 16,0-1 0-16,-1 2 128 0,-1 1-128 0,-2 1 0 15,0-3 128-15,-1 0-128 0,3 2 0 0,-3-2 0 16,-3 2 0-16,1 0 128 0,2 1-128 0,1 1 144 15,-1-4-144-15,3 1 160 0,1-2-160 0,2 1 0 16,-1 0 0-16,4 1 0 0,5 1 0 0,4-2 128 16,3-2-128-16,0-1 192 0,1 0-32 0,-1 1 0 15,0-1 0-15,3 1 0 0,4 1-160 0,1 1 0 0,-1 0 0 0,1-1 128 16,2-1-128-16,3 1 160 0,2 2-160 16,1-1 160-16,2 0-160 0,-1-1 128 15,1 0-128-15,2 1 128 0,3 1-128 0,-4 0 0 0,0 1 144 0,2-2-144 16,3 5 128-16,1-2-128 0,-2-2 160 0,3 2-160 15,1 0 208-15,3 0-48 0,9-4-16 0,0 0 0 16,0 0 0-16,0 0 0 0,0 0 0 0,0 0 0 16,0 0-144-16,0 0 192 0,12 6-192 0,3-3 192 15,1-1-192-15,3 1 0 0,2-2 0 0,2-1 128 16,2-1-128-16,4-2 0 0,0 1 0 0,5-1 0 16,4-3 0-16,3 2 0 0,1-2 0 0,8 2 0 15,5 1 0-15,0-1 0 0,-1 0 0 0,3 1 0 16,-1-1 0-16,6 2 0 0,2 0 0 0,3 2 0 0,-1 4 0 15,-1 0 0-15,-4-1 0 0,0-3 0 0,-2-3 0 16,2 1 0-16,-1 2 0 0,1 1 0 0,-4 0 0 16,-1 0 0-16,-2-1 0 0,1-1 0 0,1 0 0 0,-3-2 192 15,-2 0-192-15,1 2 192 0,-5 1-192 0,0 2 0 16,-3 0 0-16,-7 0 0 0,-2-5 0 0,-2 2 0 16,-1 1-192-16,-1 0 192 0,-1 1 0 0,-7-1 0 15,-8-1 0-15,1 1 0 0,0 2 0 0,-3-2 0 16,-3-1 0-16,-10 1 0 0,8 3-144 0,-8-3 144 15,0 0 0-15,0 0 0 0,0 0 0 0,0 0 0 16,-9-3 0-16,1 3 0 0,8 0-224 0,-12 3 64 16,-4-3 16-16,-4 1 0 0,-5 1 144 0,-1 0 0 15,0-4 0-15,-2 2-128 0,-2 0 128 0,-3 0 0 0,-1 0 0 16,-8-1-128-16,-3 0 128 0,-4 0 0 0,0-1 0 16,-4 2 0-16,-1 3 0 0,-3-2 0 0,-4-2 0 15,-1 1 128-15,-4 0-128 0,1 1 128 0,-1 2-128 16,2-2 128-16,1 1-128 0,-1 1 176 0,0-3-176 0,0 2 192 15,1 0-192-15,1 0 0 0,3 1 144 0,4-1-144 16,3 0 0-16,2-1 128 0,1-1-128 0,0-1 0 16,3 2 0-16,-1-1 0 0,1-1 0 0,3 1 128 15,3 1-128-15,3 1 0 0,1 0 0 0,4-2 0 16,1-3 0-16,3-1 0 0,0-1 0 0,1 2 0 16,1 3 0-16,2-2 0 0,0-2 0 0,4 1 0 15,4 3 0-15,2-2 0 0,3 0 0 0,4 1 128 16,7 1 16-16,0 0 16 0,0 0 0 0,0 0 0 15,0 0 32-15,0 0 0 0,0 0 0 0,0 0 0 0,7-5-192 0,6 3 0 16,3 2 0-16,7 0 0 0,2-1 0 0,6 0 0 16,2 0 0-16,5-3 0 0,2 0 0 0,7 1 0 15,4 2 0-15,5-2 0 0,6 0 0 0,2-2 0 16,2-2 0-16,0 3 0 0,1 0 0 0,5 0 0 16,3-3 0-16,1 3 0 0,1 1 0 0,-1 1 0 15,-5 2 0-15,-1 0 0 0,-2 0 0 0,-1 0 0 16,-1 0 0-16,-4 4 0 0,-1 1 0 0,-2 1 0 15,-1-2 0-15,0-1 0 0,0 2 0 0,-5-4 0 16,0 1 0-16,-4 0 0 0,-4 2 0 0,-3-2 0 16,0 0 0-16,0 0 0 0,-1-4 0 0,-5 2 0 15,-5 2 0-15,-1-1 0 0,-4 0 0 0,-2-1 0 0,-3 0 0 16,-4-1 0-16,-5 0 0 0,-2 1 0 0,-4-4 0 16,-6 4 0-1,0 0-400-15,0 0-112 0,0 0-32 0,-7 8-11104 16,-5-4-2208-16</inkml:trace>
  <inkml:trace contextRef="#ctx0" brushRef="#br2" timeOffset="114199.913">19683 8005 2751 0,'0'0'128'0,"0"0"16"0,0 0-144 0,0 0 0 0,-5 3 0 0,5-3 0 15,0 0 2176-15,0 0 416 0,-8 0 80 0,8 0 16 16,0 0-1440-16,0 0-288 0,0 0-48 0,0 0-16 15,0 0 192-15,0 0 48 0,0 0 0 0,0 0 0 0,0 0-304 0,0 0-64 16,10-5-16-16,-2-3 0 0,4 0-208 0,2-2-32 16,-1-2-16-16,1 1 0 0,3 2-112 0,-2-1 0 15,2-1-16-15,0-1 0 0,1 1-80 0,2 1-16 16,1 1 0-16,-1-1 0 0,-1-1-16 0,-1 1-16 16,-2 5 0-16,-3 1 0 0,-1 1-48 0,-2-1 0 15,-1 4 0-15,-9 0 0 0,7 7 64 0,-6 4 16 16,-1 0 0-16,-2 2 0 0,-5 3-80 0,1 0-32 15,-1 2 0-15,1 0 0 0,2-1-160 0,-4 0 160 16,-2 1-160-16,-1 0 160 0,4-3-160 0,-1-1 0 16,0-2 0-16,2-1 0 0,-1 4 0 0,1-3 0 15,6-12 0-15,-6 10 0 16,3 0-1040-16,-1-2-304 0,4-1-48 0,0-7-6656 16,0 0-1328-16</inkml:trace>
  <inkml:trace contextRef="#ctx0" brushRef="#br2" timeOffset="114446.187">19992 7954 20271 0,'0'0'896'0,"0"0"192"0,-4-4-880 0,4 4-208 0,0 0 0 0,0 0 0 16,-9-1 768-16,9 1 128 0,-10-1 0 0,1 3 16 15,-1 1-16-15,2 5 0 0,-1-1 0 0,0 4 0 16,-2 2-272-16,0 0-64 0,-2 4-16 0,-1 0 0 15,2 2 16-15,-1 0 0 0,-1 2 0 0,2 6 0 16,2 1-32-16,0 1 0 0,0-3 0 0,3 1 0 0,3 1-144 0,1 1-16 16,1-6-16-16,3 0 0 15,1-4-48-15,4-2-16 0,0 1 0 0,4 0 0 0,0-3-32 0,3-3-16 16,3 1 0-16,3 0 0 0,1 1-48 0,2-4-16 16,3-5 0-16,4 1 0 0,3 1-176 0,0 0 160 15,2-2-160-15,-1-4 160 0,0-2-160 0,-2 1 0 16,-3 1 0-16,0 1 0 15,-1-4-1344-15,-3-1-288 0,1 2-64 16,-5-2-12928-16</inkml:trace>
  <inkml:trace contextRef="#ctx0" brushRef="#br2" timeOffset="115008.54">21081 8284 5519 0,'0'0'496'0,"0"0"-496"0,-5-6 0 0,0-1 0 16,-1 1 4704-16,-2 2 848 0,-2 0 160 0,0-1 48 15,-1 0-4160-15,-1 0-832 0,-2 2-176 0,-1 0-16 16,1 1 64-16,-2 0 32 0,-6 2 0 0,2 2 0 0,2-2-240 16,-3 3-48-16,-4 2-16 0,0 2 0 0,-4-2-32 0,3 2 0 15,3 2 0-15,-3-1 0 0,2-2 32 0,2 3 0 16,2-2 0-16,5 2 0 0,1 2-16 0,3-1 0 16,3 2 0-16,1 1 0 0,4-4-192 0,5 1-32 15,3 1-128-15,1-1 192 0,3-2-32 0,3 1-16 16,3 0 0-16,3-1 0 0,1 0-144 0,1 0 160 15,0-1-160-15,5 3 160 0,-2 1-160 0,0 0 0 16,-4 0 0-16,-1 1 0 0,0 1 0 0,-3-1 0 16,-4 0 0-16,-4-1 0 0,-3-1 0 0,-3 0 0 15,-2-1 0-15,1-9 0 0,-2 9 224 0,-3 0-32 16,-5-6-16-16,-2 4 0 0,-4 2 192 0,-4 0 32 16,-1-6 16-16,-1-1 0 0,-3-3-176 0,1-1-48 15,0-2 0-15,1-1 0 0,0-4-352 0,3 0-80 0,0 1-16 16,5-1 0-1,5-1-2656-15,4-1-544 0</inkml:trace>
  <inkml:trace contextRef="#ctx0" brushRef="#br2" timeOffset="115252.713">21343 8093 25791 0,'-2'-7'2304'0,"2"7"-1856"0,0 0-448 0,0 0 0 16,0 0 448-16,0 0 0 0,0 0 0 0,0 0 0 15,-8 2 64-15,-1 3 16 0,3 0 0 0,-4 5 0 0,0 7-32 0,0 2-16 16,-4 8 0-16,0-3 0 0,0 1-144 0,0 3-16 16,-2 3-16-16,2-1 0 0,0 2 0 0,-2-2 0 15,1 0 0-15,1-1 0 0,2 1-304 0,-1 0 160 16,0 0-160-16,2 1 128 0,4 0-288 0,0-5-64 15,4-7-16-15,-1-3 0 16,2-5-2112-16,2-2-416 0,0-9-96 0</inkml:trace>
  <inkml:trace contextRef="#ctx0" brushRef="#br2" timeOffset="116099.093">21500 8352 27647 0,'-10'-2'1216'0,"0"4"256"0,0 3-1168 0,-3 1-304 0,-5 2 0 0,-2 2 0 15,-2 1 528-15,1 3 48 0,1 2 16 0,0-1 0 16,2-2-272-16,0 2-48 0,5-1-16 0,2-1 0 16,4-1-256-16,3-1 128 0,4-11-128 0,2 11 0 15,8 1 0-15,4-3 0 0,4-3 0 0,0-4 0 16,4-4 0-16,2-2 0 0,3-1 0 0,1-3 0 15,-5-2 0-15,1 1 0 0,-1-2 0 0,-1 1 0 16,-4 1 128-16,-3-5-128 0,-2 1 0 0,-4 3 0 16,-1 4 144-16,-5-2-16 0,-2 0-128 0,-2-1 192 15,-2 1 208-15,-5 1 48 0,0 2 0 0,-4 0 0 0,-1 1-192 0,-1 2-16 16,-2 2-16-16,2 1 0 0,1-1-224 0,3 1 0 16,0 0 0-16,10-1 0 0,0 0 0 0,0 0 0 15,0 0 0-15,11 1 0 0,3-1 0 0,3 0 0 16,0-1 0-16,2-2 0 0,1-2-128 0,1 1 128 15,1-2 0-15,1 0 0 0,-2-1 0 0,3 0 0 16,-2 0 0-16,2-1 0 0,-4 4 0 0,-1 0 0 16,-3 1 0-16,-4 2 0 0,-12 1 0 0,0 0 0 15,10 9 0-15,-8 1 0 0,-3 1 256 0,-8 4-64 16,-3 4 0-16,-2 2 0 0,0 2 0 0,-2 0-16 16,-1-1 0-16,-1 5 0 0,-1 5-176 0,1 1 128 15,-2-1-128-15,1 0 128 0,1 0-128 0,1-3 0 16,3-3 0-16,1-4 0 0,0-3 128 0,5-5-128 15,1-3 0-15,4-4 128 0,3-7-128 0,0 0 128 16,0 0-128-16,0 0 128 0,7-8 144 0,1-3 32 0,0-6 0 16,2-1 0-16,0-4-304 0,1-1 0 0,1 1 0 0,0-2 0 15,1-2 0-15,0 1 0 0,0 1 0 0,2 0 0 16,0 4-144-16,-1 2 16 0,1-1 0 0,0 5 0 16,2 3 128-16,-1 2-208 0,2 3 80 0,-1 1 128 15,0 2-144-15,-2 3 144 0,-3 3 0 0,2 2 0 16,1-1-160-16,0 1 160 0,-4 3-128 0,1 0 128 15,-1 2-128-15,2-1 128 0,-4-3-128 0,0 3 128 16,-3 1-144-16,-1-1 144 0,-5-9-160 0,6 7 160 16,-6-7-240-16,0 0 48 0,5 8 16 0,-5-8 0 15,9 2-16-15,0-2 0 0,-9 0 0 0,10-2 0 16,0 0 0-16,1-1-16 0,-1-4 0 0,1 3 0 0,-2-1 64 16,2 1 16-16,0-3 0 0,3 2 0 0,-3-2 128 15,3 2-160-15,1-1 160 0,1-2-160 0,-2-2 160 0,1 1 0 16,1 0 0-16,-1-1 0 0,2-2 0 0,-3 1 0 15,-3 0 0-15,-1 0 0 0,-6 0 0 0,1 0 0 16,-2 0 0-16,-3 11 128 0,1-8-128 0,-1 8 0 16,-5-4 128-16,5 4-128 0,-7 1 240 0,-5 3-32 15,-5 5 0-15,0 3 0 0,-4 2-48 0,3 2-16 16,1 0 0-16,1 2 0 0,3 1-144 0,4-1 0 16,2 1 0-16,3-4 128 0,2-3-128 0,5-1 0 15,4-4 0-15,5 1 0 0,5-2 0 0,6-1 0 16,8-3 0-16,-2-5 0 15,1-2-320-15,2-2-80 0,0-2-32 0,0 0-9344 16,-3-1-1872-16</inkml:trace>
  <inkml:trace contextRef="#ctx0" brushRef="#br2" timeOffset="116438.048">22480 8327 30351 0,'0'0'1344'0,"0"0"272"0,0 0-1296 0,0 0-320 15,0 0 0-15,0 0 0 0,9-2 272 0,3-3-16 16,2 0 0-16,4-1 0 0,5 0 144 0,2-2 32 16,7 2 0-16,0-1 0 0,0-2-432 0,3 3 128 15,4 0-128-15,-2 3 0 0,-5 1-144 0,-1 0-112 16,-5 2-32-16,-3-2 0 15,-1 0-2640-15,-5 4-528 0,-4 3-96 0</inkml:trace>
  <inkml:trace contextRef="#ctx0" brushRef="#br2" timeOffset="116625.631">22723 8467 15663 0,'0'0'688'0,"-10"0"144"0,1 4-656 0,2-1-176 0,7-3 0 0,0 0 0 16,0 0 2560-16,0 0 464 0,0 0 112 0,13 2 0 15,3-5-1552-15,1 1-320 0,3-1-64 0,5 0-16 16,1-2-688-16,1-1-144 0,2-2-32 0,-1 0 0 16,3 0-320-16,-2 3 0 0,-2-2 0 0,1 4 0 15,-2 0-1872-15,-2 1-304 0,-3 2-48 0,-3 0-9872 16</inkml:trace>
  <inkml:trace contextRef="#ctx0" brushRef="#br2" timeOffset="117179.446">23669 8119 24879 0,'0'0'1088'0,"-7"-3"256"0,-1-2-1088 0,-2 2-256 0,1 0 0 0,-1 1 0 16,-4 4 640-16,-1 0 80 0,-2-3 16 0,1 2 0 15,-3 2-64-15,-1 1-16 0,-1 1 0 0,1 1 0 16,-3 0-192-16,2 6-32 0,-4 5-16 0,2 2 0 15,-2-1 0-15,4 3 0 0,-2 0 0 0,2 1 0 16,3 1-96-16,4 2 0 0,3-1-16 0,5-2 0 16,2-3-32-16,8-1 0 0,5-3 0 0,4 1 0 15,4-4 192-15,4-2 48 0,4-3 0 0,3-2 0 16,0-5-144-16,5-3-32 0,5-4 0 0,0 0 0 16,3 1-112-16,0-3-32 0,0-4 0 0,0-2 0 0,-2 0 128 15,-3 0 32-15,-4-1 0 0,-4 1 0 0,-2-3 432 16,-5 2 96-16,-5-2 16 0,-3 2 0 0,-3-3-192 15,-7 1-16-15,-3 2-16 0,-2 0 0 0,-5 4-96 0,-3 0-32 16,-6-1 0-16,-5 3 0 0,-3 2-544 0,-4 5 0 16,-4-1 0-16,-5 2 0 15,-2 0-1600-15,0 6-368 0,2 1-80 0,3 2-10784 16,3-1-2160-16</inkml:trace>
  <inkml:trace contextRef="#ctx0" brushRef="#br2" timeOffset="121016.355">21233 13411 17503 0,'0'0'1552'0,"-6"-3"-1232"0,1-4-320 0,-1 4 0 16,6 3 656-16,0 0 80 0,-6 3 16 0,6-3 0 15,0 0-752-15,0 0 0 0,0 0 0 0,0 0 0 16,0 0 0-16,0 0 272 0,0 0-16 0,0 0-16 15,6 0 368-15,5-2 80 0,5-2 16 0,0-3 0 16,5 3-128-16,2-4-32 0,-3-2 0 0,4 1 0 0,6 3-160 0,1-2-16 16,0-1-16-16,0 1 0 0,0 0-48 0,-1 1-16 15,-1 0 0-15,-1-1 0 0,0 0-80 0,-1 3-16 16,-5-2 0-16,-2 5 0 0,-4 3-48 0,-1 0-16 16,-3-1 0-16,-1 0 0 0,-2 2 192 0,-2 3 16 15,1-4 16-15,-8-1 0 0,4 10 48 0,-1-2 16 16,1 3 0-16,-2 0 0 0,-1 4-64 0,-2 1-16 15,-1 2 0-15,-1 3 0 0,1 1-144 0,-3 5-48 16,3 6 0-16,-1 4 0 0,-2 0-144 0,3 4 0 16,-2 2 0-16,3 3 128 0,2 0-128 0,2 2 0 15,-2 1 144-15,1 6-144 0,5 2 0 0,1 2 144 16,-3-4-144-16,5 4 0 0,3-4 128 0,-3 4-128 16,0-1 0-16,0 2 0 0,0-1 0 0,1 1 0 0,1-3 0 15,-2 0 0-15,-3 1 0 0,0 2 0 0,-3 2 128 0,0 0-128 16,-3 0 0-16,1-1 0 0,1 1 0 15,-2-2 0-15,-1 0 144 0,-1 2-144 0,0 1 0 16,1 0 144-16,1-2-144 0,2-2 0 0,-3-3 0 0,2-2 0 16,3-2 144-16,0 3-144 0,1 6 160 0,2-3-160 15,-1-4 272-15,-1 1-32 0,1-5-16 0,-1-2 0 16,-2-1-80-16,0 4-16 0,0 1 0 0,1-4 0 16,-1-5-128-16,1-1 0 0,1-2 0 0,-1-1 0 15,-1-6 0-15,3 0 0 0,-3 0 128 0,0 0-128 16,2-3 0-16,-3 2 0 0,1 2 0 0,-1-1 0 15,1-5 0-15,-2 0 0 0,-2-4 0 0,3-5 0 16,-1-3 0-16,-2-4 0 0,-1-2 0 0,0-3 0 0,1-7 128 16,0 0-128-16,0 0 192 0,-3 7-64 15,-1-1 32-15,4-6 0 0,-8 4 0 0,1 0 0 0,-1-1 32 0,-1-1 16 16,-1-4 0-16,-1 2 0 0,-3 2 48 0,0-1 16 16,0-2 0-16,-2-1 0 0,-5 2 112 0,-1 0 0 15,-2 3 16-15,-3-1 0 0,-2 1-128 0,-2-1-16 16,-1 1-16-16,0 2 0 0,-1 0-80 0,0-1-16 15,-1-1 0-15,-2 2 0 0,-1 4-16 0,0 0-128 16,-5-2 192-16,3 2-64 0,-1 2-128 0,0-1 0 16,1-1 0-16,1 2 0 0,5-1 0 0,2 0-176 15,2-1 48-15,5 0 0 16,1 2-560-16,6-1-96 0,3-2-32 0,3-1 0 16,2-3-1808-16,9-4-384 0,0 0-64 0</inkml:trace>
  <inkml:trace contextRef="#ctx0" brushRef="#br2" timeOffset="121592.632">22429 14186 18303 0,'0'0'816'0,"-3"-6"160"0,1-4-784 16,2 10-192-16,-2-7 0 0,2 7 0 0,1-6 464 0,-1 6 48 16,-2-8 16-16,2 8 0 0,0 0 624 0,0 0 128 15,0 0 32-15,0 0 0 0,0 0-688 0,0 0-144 16,1 14-32-16,-1 3 0 0,-1 1-64 0,2 2 0 16,1 2-16-16,0 3 0 0,1 5-224 0,0 2-144 15,-2 3 192-15,0-2-192 0,2 0 192 0,1-6-192 16,-2 0 192-16,3-6-192 0,0-6 224 0,0-5-64 0,-5-10-16 15,7 5 0-15,-7-5 560 0,9 1 96 0,-1-7 32 16,5-6 0-16,-2-6 64 0,1-5 32 0,0-6 0 0,1-2 0 16,1-5-368-16,-4 2-80 0,0 1-16 0,1-3 0 15,-3 0-208-15,2 0-32 0,0 1-16 0,-1 3 0 16,0 4-208-16,-1 4 128 0,2 2-128 0,-1 6 0 16,-3 5 0-16,0 5 0 0,-6 6 0 0,0 0 0 31,0 0-464-31,0 0-48 0,0 0 0 0,7 5 0 15,-7-5-1792-15,6 10-384 0,-2-1-64 0</inkml:trace>
  <inkml:trace contextRef="#ctx0" brushRef="#br2" timeOffset="122089.532">22973 13933 30399 0,'0'0'2704'0,"-9"5"-2160"15,3 3-544-15,-3 2 0 0,2 2 0 0,-2 1-224 16,4 1 16-16,-3 2 0 0,2-2 208 0,0 2 0 16,1 0 192-16,1 1-192 0,2-1 240 0,-1 1-64 15,-2 1-16-15,2-1 0 0,1-3 32 0,1-1 0 16,-4-2 0-16,4-4 0 0,1-7 160 0,0 0 32 0,0 0 16 15,0 0 0-15,0 0 256 0,0 0 48 0,0 0 16 16,6-7 0-16,-3-5-64 0,3 1-16 0,0-3 0 16,1-2 0-16,2-1-352 0,-1-3-80 0,1 0-16 0,2 0 0 15,-1 1-192-15,2 0 0 0,1 1 128 0,1 3-128 16,-1 0 0-16,-2 1 0 0,1 6 0 0,0 2 0 16,0 3 0-16,-2 3 0 0,0 2 0 0,-1 7 0 15,0 2 0-15,-1 4 0 0,-1 2 0 0,-2 6-160 16,0 3 160-16,-4 3 0 0,0-1 0 0,-2 2 128 15,-1 0-128-15,-3-1 0 0,2 0 0 0,-1-4 128 16,0 1-128-16,0-5 0 0,1-4 0 0,-2 0 0 16,-1-1 0-16,0-2 0 0,3-4 0 0,2-1 0 15,0-2-128-15,1-7-112 0,0 0-16 0,0 0 0 16,0 0-1520-16,0 0-304 0,0 0-64 0,3-11-16 16,4 1-896-16,1 0-176 0</inkml:trace>
  <inkml:trace contextRef="#ctx0" brushRef="#br2" timeOffset="122381.448">23448 13873 24879 0,'0'0'2208'0,"0"-7"-1760"0,-2-2-448 15,2 9 0-15,0 0 1024 0,0 0 112 0,0 0 16 0,0 0 16 16,0 0-816-16,0 0-160 0,0 0-48 0,0 0 0 16,-7 8 304-16,2 4 64 0,1 4 16 0,-1 6 0 15,0 8-176-15,-2 1-32 0,0-1-16 0,0 0 0 16,1-3-128-16,-1-2-32 0,0 0 0 0,0 0 0 16,2 0-144-16,-1-2 0 0,-4 0 0 0,4-1 128 15,-3 1-400-15,2-1-96 0,-2-3-16 0,1-4 0 31,2-3-2544-31,1-2-512 0</inkml:trace>
  <inkml:trace contextRef="#ctx0" brushRef="#br2" timeOffset="122769.09">23838 13843 25791 0,'-3'-13'2304'0,"3"13"-1856"0,-1-11-448 0,-1 2 0 0,-2 0 688 0,0 1 32 16,-2-1 16-16,-1 4 0 0,-2 0-224 0,1 2-32 16,-6 1-16-16,1 1 0 0,-1 2 160 0,-1 3 16 15,-3 4 16-15,-1 1 0 0,-3 2-352 0,1 2-80 16,-3 2-16-16,0 3 0 0,0 2-208 0,1 0 176 16,1-1-176-16,2 3 160 0,2 1-160 0,4-2 0 15,3-4 0-15,3-3 128 0,2-1-128 0,2-2 0 16,2-2 0-16,2-9 128 0,0 0 192 0,0 0 16 15,0 0 16-15,11 0 0 0,-2-5 64 0,4-6 16 16,3-3 0-16,-2 0 0 0,1 1-256 0,2-1-48 0,-1 2-128 0,-1-2 192 16,-4 0-192-16,0 3 0 0,3 6 128 0,-1 0-128 15,-1 3 0-15,-12 2 0 0,10 5 0 0,-4 6 0 16,-1 5 0-16,-1 4 0 0,-4 2 128 0,-1 2-128 16,2 2 128-16,-5 3-128 0,-3 1 176 0,0-1-176 15,-2 0 176-15,0-1-176 0,0 1 160 0,-1 3-160 16,-2 0 128-16,1 0-128 0,-3-4 0 0,1 2 144 15,-1-1-144-15,0-4 0 0,2-3 0 0,2-4 0 16,-1-5 0-16,3-2-256 0,0-2 64 0,3-4 16 16,5-5-1248-16,-7 1-256 0,7-1-48 15,0 0-16-15,-5-10-1648 0,4-1-336 16</inkml:trace>
  <inkml:trace contextRef="#ctx0" brushRef="#br2" timeOffset="123088.225">23937 13785 29487 0,'0'0'1296'0,"0"0"288"0,-8-1-1264 0,0 5-320 15,-1 2 0-15,2 2 0 0,-2-3 160 0,1 6-32 16,1 0 0-16,0 1 0 0,0 1 304 0,3 2 48 15,2 0 16-15,0 3 0 0,-1-3-304 0,0 1-48 16,1-1-16-16,2-3 0 0,1 1-128 0,2-2 192 16,-1-3-192-16,-2-8 192 0,0 0 192 0,7 6 32 0,1-3 16 0,-8-3 0 15,10-7 208-15,1-3 32 0,-1-1 16 0,-3-2 0 16,2-3-208-16,-2 0-32 0,-1-1-16 0,-1-1 0 16,-1 1-224-16,0-1-32 0,1 1-16 0,-1 2 0 15,1 0-160-15,0 0 0 0,-2 3 0 0,2 2 0 16,-5 10-224-16,4-7-80 0,1 0-16 0,-5 7 0 31,0 0-1760-31,0 0-352 0,0 0-80 0,0 0-11648 0</inkml:trace>
  <inkml:trace contextRef="#ctx0" brushRef="#br2" timeOffset="123438.807">24162 13888 11055 0,'0'0'480'0,"0"0"112"0,0 0-464 0,0 0-128 16,5 12 0-16,-1-3 0 0,5-3 3584 0,0-3 688 16,0-4 144-16,6-2 16 0,0-5-2960 0,1 0-608 15,0-6-112-15,1 2-32 0,-2-2-336 0,0 0-64 16,1-1 0-16,-3 1-16 0,-4 0-96 0,1-1-16 16,-3 1 0-16,-1 1 0 0,-3 1 160 0,-1-1 32 15,-2 1 0-15,-1 1 0 0,-3 1 240 0,-1 1 48 16,1 2 16-16,-3 4 0 0,1 2-96 0,-2 3-16 15,0 4 0-15,1 1 0 0,-3 3-336 0,1 4-80 16,-1 3-16-16,2 2 0 0,-1-2-144 0,1 3 128 16,2 0-128-16,3 0 128 0,2-3-128 0,1 2 0 0,1-1 0 0,5 1 0 15,2 1 0-15,0-2 0 0,1-5 0 0,1-1 0 16,1-2 0-16,2-1 0 0,2-3 0 0,2-3 0 16,-2-3-208-16,3-3 16 0,2 0 16 0,-2-4 0 31,-2-2-1616-31,-5-2-336 0,-2-2-64 0</inkml:trace>
  <inkml:trace contextRef="#ctx0" brushRef="#br2" timeOffset="123642.462">23447 13288 46991 0,'-19'-12'4176'0,"10"7"-3344"0,0 1-656 0,9 4-176 15,-8-3-736-15,8 3-176 0,0 0-48 0,0 0 0 16,0 0 144-16,0 0 32 0,0 0 0 0,0 0 0 0,2 8 384 0,-2-8 80 16,0 0 0-16,0 0 16 15,6 15-2480-15,-2-1-496 0,-2 0-112 0</inkml:trace>
  <inkml:trace contextRef="#ctx0" brushRef="#br2" timeOffset="124178.474">23152 14796 29999 0,'0'0'1328'0,"-6"-6"272"15,-6-2-1280-15,-2 6-320 0,-1 2 0 0,1 0 0 0,1-1 0 0,-2 1 128 16,-1 2-128-16,-2 1 0 0,1 2 832 0,-3-1 80 15,-2 0 32-15,0 10 0 0,1 3-432 0,-3 1-96 16,-1-2-16-16,1 2 0 0,2 1 32 0,1 0 0 16,3 1 0-16,0-2 0 0,2-4-128 0,2 1-32 15,7 1 0-15,-1-3 0 0,-1-1-96 0,6-1-32 16,3-11 0-16,5 13 0 0,4-1-144 0,3-2 160 16,3-1-160-16,1 0 160 0,5 0-160 0,0-2 0 15,0 3 0-15,0-2 0 0,2-1 0 0,-6 1 0 16,1-1 0-16,-3 2 0 0,-3-3 0 0,-2 1 0 15,-10-7 0-15,7 11 0 0,-4 1 192 0,-3 0-64 16,-3-2 0-16,0 0 0 0,-5 1 320 0,-2 2 64 16,-2-2 16-16,-7 0 0 0,-4-3-48 0,-2 3-16 15,-2-1 0-15,-3-2 0 0,-4-6-208 0,2 2-64 0,2-2 0 16,4 3 0-16,-1-2-192 0,5-2-288 0,-1-1 64 16,4 0 16-1,3 0-1424-15,4 0-288 0,3 2-48 0,9-2-16 16,0 0-1568-16,0-7-320 0</inkml:trace>
  <inkml:trace contextRef="#ctx0" brushRef="#br2" timeOffset="125044.351">23419 14890 30687 0,'0'0'1360'0,"-9"2"288"0,0 2-1328 0,-1 4-320 0,-3 3 0 0,0 3 0 0,-2 2 0 0,0 2-320 16,-3 3 64-16,2 0 16 0,0 1 688 0,3 0 144 16,3 1 32-16,4-2 0 0,1-1-480 0,2-1-144 15,6-3 0-15,0-3 0 0,2-2 192 0,2-1-192 16,3-3 192-16,2-3-192 0,2-1 272 0,-1-5-48 16,3-1-16-16,-2-2 0 0,1-4 304 0,1-1 64 15,-3-2 16-15,1-2 0 0,0-2-112 0,-1 2-32 16,-4-2 0-16,-3 2 0 0,-2-1-112 0,1-1-16 15,-4 0-16-15,-1-1 0 0,-5 3 16 0,0-1 0 16,-2-2 0-16,-4 3 0 0,0-2-96 0,1 5-16 16,-2 4 0-16,1-1 0 0,-1 3-208 0,2 2 0 0,0 0 0 15,4 4 0-15,-3 2 0 0,9-3-160 0,-5 5 32 0,5-5 0 16,0 0 0-16,0 0 0 0,0 0 0 0,0 0 0 16,11-3-32-16,2-2 0 0,1-1 0 0,3-7 0 15,0-4 160-15,4-2 0 0,-1 0 0 0,4 0 0 16,-1-3 0-16,2 1 144 0,2 0-16 0,-2-1-128 15,-3-2 192-15,-1-1-64 0,3 0 0 0,-3-1-128 16,-7-2 256-16,1 0-64 0,-4-2-16 0,0 4 0 16,-2 2-16-16,-2 4 0 0,1 1 0 0,-5 6 0 15,1 4 16-15,-4 9 0 0,0 0 0 0,0 0 0 16,-4 12-176-16,-2 6 128 0,-3 8-128 0,0 6 128 16,0 4-128-16,-4 4 0 0,-2 0 0 0,0 6 0 15,2 2-128-15,1-2 128 0,-2-1 0 0,4-4 0 0,0-4 0 16,4-5 0-16,1-5 0 0,3-5 0 0,2-5 0 15,2-1 0-15,3-5 0 0,-1-4 0 0,-4-7 240 0,9-1 16 16,0-2 0-16,2-5 0 0,2-3 32 0,2-3 16 16,3-3 0-16,1 0 0 0,0-1-176 0,2 2-128 15,-2 1 192-15,0 4-192 0,0 3 0 0,-1 4 0 16,-2 4 0-16,3 5 0 0,-3 1 0 0,-2 5 0 16,-4 1-208-16,-2 4 80 0,2 3-32 0,-4-3 0 15,-2 2 0-15,-3-1 0 0,-3 2-32 0,-1 0-16 16,1-2 0-16,-3-1 0 0,2-2 208 0,0-2-176 15,-1-2 176-15,4-10-160 0,0 0 160 0,0 0 0 16,0 0 0-16,0 0 0 0,0-9 240 0,2-1-32 16,5-3 0-16,1-1 0 0,1-3-16 0,2 0-16 0,1-1 0 15,3 0 0-15,2 1-176 0,0 1 128 0,4 3-128 16,0 3 128-16,-1 2-128 0,0 1 0 0,2 3 0 0,0 4-176 16,3 3 176-16,0 3 0 0,-1 3-144 0,2 2 144 15,-3 1 0-15,1 2 0 0,-2-1 0 0,-1-1 0 16,-2 0 0-16,-2-2 0 0,2-4 128 0,0 2-128 15,-3-2 0-15,1-2-144 0,-2-1 144 0,-2-3-208 32,-1-3-1136-32,-1-2-208 0,-1-3-48 0,-2 0-15792 0</inkml:trace>
  <inkml:trace contextRef="#ctx0" brushRef="#br2" timeOffset="128204.939">15050 17568 2751 0,'0'0'256'0,"0"0"-256"16,-9-4 0-16,1 1 0 0,8 3 5328 0,-6-6 1024 15,6 6 208-15,-8-7 32 16,0 3-5824-16,3-1-1152 0,-2-4-256 0,2-1-32 0,-1 2 672 0,1-2 0 16,-1 1 176-16,-1 0-48 0,-1-2 64 0,-3-4 16 15,-1 3 0-15,-3-1 0 0,-1-2 48 0,-2 0 0 16,-2 2 0-16,-2-2 0 0,-1-2 0 0,-1 4 16 0,-1-1 0 0,-4-1 0 15,-3-1-96-15,-1-1-32 0,-2 1 0 16,-5-1 0-16,-1 2-144 0,-4 0 0 0,-2-2 144 0,0 2-144 16,-2 1 0-16,-1 2 0 15,1 1 0-15,-6-3 0 0,-3-4 0 0,0-1 0 0,-2 2 0 0,-1 0 0 16,-1 0 0-16,0 2 0 0,-8 0 0 0,1 2 0 16,-2 0 128-16,0-1-128 0,0 0 128 0,0 1-128 15,2 2 288-15,-5 1-16 0,-3 0 0 0,-1 1 0 16,-1 0 160-16,-1 0 16 0,-1 5 16 0,-5-1 0 15,-2 1 656-15,4 2 128 0,5-1 32 0,-2 2 0 16,-5 5-1712 0,0 0-336-16,0 0-64 0,1-1 0 0,3-5 656 0,-3 4 176 0,-6 0 0 0,4 0 0 15,4 0 0-15,4-1 0 0,-3 0-144 0,1 2 144 0,1-1-224 16,2-2 32-16,1-4 0 0,1 2 0 0,0 2 32 16,-2 2 16-16,-2 2 0 0,3-1 0 0,4 3 144 15,2 0 0-15,-2 0 0 0,-1 1 0 0,-2 3 768 0,3 2 192 16,1 3 48-16,2-1 0 15,0 0-1648-15,1 3-336 0,-1 0-64 0,2-1-16 0,-1-4 800 0,7 3 256 16,2 3-160-16,2-1 160 0,-1-1-272 0,-1 0 16 16,-3 1 16-16,3-2 0 0,1-2 48 0,4 0 0 15,1-1 0-15,0 1 0 0,0-2 16 0,-1 3 16 16,0 3 0-16,-1 0 0 0,3 0 160 0,1 0 0 16,4 1 0-16,2 0 0 0,2-2 0 0,1 3 0 15,-2-1 0-15,2 3 0 0,2-1 0 0,1 0 0 16,1-1 0-16,3 0-128 0,3 1 128 0,2-1-208 0,0-3 80 15,2 1 128-15,4-1-256 0,1 1 64 0,-1 1 0 16,4 0 16-16,-2-1 176 0,5-1 0 0,3 0 0 0,-1 0 0 16,0 2 0-16,1-1 0 0,3 1 0 15,5 0 0-15,4 1 0 0,0-1 0 0,3 1 0 0,4-1 0 16,2 2 0-16,4 3-192 0,-2 5 32 0,4-1 0 16,0-1-32-16,3-1-16 0,3 0 0 0,2-1 0 15,-1 2 16-15,3-4 16 0,1-1 0 0,4-1 0 16,0 0 48-16,4 0 0 0,2-2 0 0,2 0 0 15,4 1 128-15,3 0-128 0,3-1 128 0,2-1-128 16,0-2 128-16,3 1 0 0,-2-3-144 0,-18-4 144 16,6 4 0-16,6-1 0 0,4 3 192 0,5 2-64 15,2-4 48-15,3 1 0 0,2 0 0 0,53 8 0 16,-12-4-176-16,-9-3 0 0,-7-3 144 0,-5-3-144 0,-1 0 0 16,2-3 0-16,3 2 0 0,1-2 0 15,0 1 0-15,-2-3 0 0,-1 1 0 0,5-1 0 0,1 3 0 0,0-5 0 16,-5 0 0-16,4 1 0 0,5 1 0 0,-1 0 0 15,0-2 0-15,3 0 128 0,-4 1-128 0,3 0 0 16,0 0 0-16,-2-1 0 0,-1 0 0 0,-1-1 0 16,3-1-144-16,3 0 144 0,-1-1 0 0,-1-1 0 15,0 2 0-15,1-3 0 0,3 0 0 0,-3 2-144 16,-3-1 144-16,5-1 0 0,1 0 0 0,2-2 0 16,-3 0 0-16,-1 2 0 0,-2-3-160 0,5 2 160 15,2-2-128-15,-8 2 128 0,-3-1-256 0,1-1 16 16,3 2 16-16,-3-1 0 0,-2-2 64 0,-3 1 16 15,-4-1 0-15,0 3 0 0,3-5 0 0,-3 3 0 16,-3-4 0-16,0 1 0 0,-5 0 144 0,1-1 0 0,-5 1 0 16,-29 3 0-16,7-3 0 0,3-1 0 0,-1-1 160 0,2-1-160 15,3 3 256-15,3-1-32 0,0 2-16 0,44-8 0 16,-18 2 0-16,-12 0 0 0,-10 0 0 0,-6 2 0 16,-3 2-32-16,-1-2-16 0,-2 1 0 0,-1 1 0 15,-3-3-160-15,0 0 0 0,-8-2 0 0,-2 0 0 16,-2 0 0-16,-4-1 0 0,-4 0 160 0,-2-4-160 15,-5 0 304-15,-2-2-48 0,-4 0-16 0,-1-2 0 16,-1-1 368-16,-3-6 80 0,-4-6 16 0,0 1 0 16,-1 5 48-16,-1-1 16 0,-3 0 0 0,0 0 0 15,-2 0-144-15,-1 1-32 0,-1 1 0 0,-1 3 0 16,0-1-128-16,-2 3-16 0,2 2-16 0,-2-1 0 16,-2-1-144-16,-2 3-32 0,-2 3 0 0,0 1 0 0,-5 1-256 15,0 3 0-15,-2 1 0 0,-1 2 0 0,-3 0-320 0,-2 2-32 16,-2 1 0-16,3-1 0 15,1 2-1248-15,1 1-240 0,1-1-48 0,-2 3-11904 16</inkml:trace>
  <inkml:trace contextRef="#ctx0" brushRef="#br2" timeOffset="130456.957">17412 2631 20271 0,'-8'-6'896'0,"0"1"192"0,1 1-880 0,0-2-208 15,0-1 0-15,2 2 0 0,5 5 304 0,-10-3 16 16,0-1 0-16,10 4 0 0,-8-2 64 0,8 2 32 15,-9-1 0-15,9 1 0 0,0 0-96 0,0 0 0 16,0 0-16-16,0 0 0 0,0 0 208 0,10-2 64 16,0-2 0-16,7-1 0 0,5 1-320 0,5 0-48 15,2-2-16-15,10 2 0 0,11 0 32 0,8-1 0 0,9-2 0 16,8 3 0-16,5-2 32 0,6 1 16 0,5-2 0 16,6 2 0-16,5 0-144 0,1-1-128 0,0-3 192 0,4 2-192 15,2 2 144-15,-1-1-144 0,0 0 0 0,1 2 144 16,2-1 48-16,-4 3 0 0,-3 3 0 0,-4-1 0 15,1-1 96-15,-5 1 32 0,-5 2 0 0,0 0 0 16,-3-2-80-16,2 3-16 0,1 1 0 0,-3 0 0 16,-6-1-48-16,0 0-16 0,-3-1 0 0,-3 0 0 15,-3 1-160-15,-2 1 0 0,-9-2 144 0,1 0-144 16,0-3 0-16,-4 0 128 0,-9 0-128 0,-3 0 0 16,-3 0 0-16,-8-1 0 0,-4 1 0 0,-4 1 128 15,-6 3-128-15,-1 0 0 0,-7 1 0 0,-4-6 0 0,-2-3 128 16,-8 5-128-16,0 0 160 0,0 0-160 0,0 0 320 0,-8-6-16 15,-1-2-16-15,-6 2 0 0,-7-1-160 0,-4 3-128 16,-9-1 192-16,-6 2-192 0,-6-2 144 0,-7 0-144 16,-6 2 0-16,-4 1 144 0,-2 2-144 0,-8-3 128 15,-6 2-128-15,-5 1 128 0,-3 4 0 0,-6-4 0 16,-10 0 0-16,2 1 0 0,-2 1-128 0,-3 0 0 16,-6-1 0-16,0 1 0 0,-1 3 0 0,-4-1 0 15,-4 0 0-15,1 3 192 0,-2 5-192 0,-4 2 192 16,-3-2-192-16,4 1 192 0,-2-1-192 0,0 1 0 15,-3-1 144-15,0-2-144 0,5-1 0 0,3-2 0 16,3-1 0-16,7 3 128 0,7 1-128 0,3-4 0 16,-3-3 0-16,11 1 0 0,6-1 128 0,6 3-128 0,5-2 128 15,5-2-128-15,4-2 0 0,9 0 128 0,6-1-128 0,8 0 0 16,7 1 0-16,7 0 0 0,7-2 0 0,5 2 128 16,7 0-128-16,4 1 0 0,9-1 0 15,0 0 0-15,0 0 160 0,12-1-32 0,7 0-128 0,7 1 192 16,5-1-192-16,9-2 0 0,8-3 128 0,10 3-128 15,8 5 0-15,6-3 0 0,4-5 0 0,10 2 0 16,10 3 0-16,4 0 0 0,4 0 0 0,8-2 0 16,9-1 128-16,2 1-128 0,2 1 0 0,8 2 0 15,4-2 0-15,1 0 0 0,-3 0 0 0,6 1 0 16,5 2 0-16,5 0 128 0,4-1-128 0,-2 0 0 16,-3 0 0-16,-1 1 0 0,-3 1 0 0,3-3 0 15,0-2 0-15,-2 0 0 0,-4 3 0 0,-5-1 0 0,-3 0 0 16,-6-4 128-16,-3 4-128 0,-7 0 0 0,-6 1 0 15,-6 0 0-15,-6-1 0 0,-7 0 0 0,-2 1 0 0,-12 0 0 16,-9 1 0-16,-7-2 0 0,-8-1 0 0,-6 0 0 16,-7 1 0-16,-6 0 0 0,-6-1 0 0,-8-1 0 15,-4 2 128-15,-5-2-128 0,-4 1 0 0,-10 2 0 16,0 0 0-16,0 0 0 0,-10-10-192 0,-5 3 32 16,-7-3 0-16,-8 2 0 0,-5 4-96 0,-7-3 0 15,-1 3-16-15,-10-1 0 0,-9-2 272 0,-10 1 0 16,-5 1-128-16,-3-1 128 0,-4 2 0 0,-5-2 0 15,-11 0 0-15,-1 1 0 0,-4 4 0 0,-3 1 0 16,-4-3 0-16,0 3 0 0,-2 3 0 0,-6 3 0 16,-7-1 0-16,1 2 0 0,0-2 0 0,-4 3 0 15,-5-2 128-15,-1 3-128 0,-1 0 0 0,0 3 0 0,-1 1 128 16,-4 1-128-16,-4-6 0 0,3 2 0 0,5 0 128 0,-2 2-128 16,-3 0 0-16,2 2 0 0,1-1 0 0,11-3 0 15,5-4 0-15,7 0 0 0,2 0 0 0,9-1 0 16,5 1 176-16,15 1-176 0,7-4 192 0,13 2-192 15,9-2 256-15,12 0-64 0,12 1-16 0,10-2 0 16,9-1-176-16,14-1 160 0,0 0-160 0,14 4 160 16,15-3-160-16,11-2 160 0,8-3-160 0,13 2 160 15,11-1-160-15,11 1 128 0,11-2-128 0,4-1 128 16,4 1-128-16,10 1 0 0,10-4 0 0,3 1 0 16,0-4 0-16,6-1 0 0,4-1 0 0,4 1-176 15,3 0-16-15,-1 0-16 0,-3 0 0 0,5 1 0 16,1 2-1312-16,1-2-256 0,1-2-48 15</inkml:trace>
  <inkml:trace contextRef="#ctx0" brushRef="#br2" timeOffset="137051.229">3363 3563 4607 0,'3'-10'400'0,"-3"10"-400"15,8-5 0-15,2-1 0 0,2-4 3616 0,0 2 640 16,-1 3 128-16,0-1 32 0,4 1-3744 0,-2-1-672 16,-2 1-272-16,0 1 16 0,-4-1 256 0,-7 5-192 0,9-4 192 0,-9 4-160 15,0 0 160-15,0 0 0 0,0 0 0 0,0 0 0 16,0 0 192-16,-13 2-48 0,-3 0 0 0,-2 5 0 15,-5 0-16-15,-2 1 0 0,-3-1 0 0,-4 2 0 16,-3 2 432-16,-4 2 80 0,-2 1 0 0,-1 1 16 16,0 2 64-16,1 4 16 0,3 3 0 0,0 0 0 15,4 2-400-15,5-2-80 0,2-1 0 0,6-2-16 16,5 0-240-16,4-4 128 0,3 1-128 0,3-3 0 16,4-2 128-16,6 0-128 0,2-2 0 0,5-2 0 15,3 1 0-15,6-2 0 0,2-2 0 0,5 1 0 16,2 2 0-16,2 0 0 0,2 0-128 0,1 2 128 0,3 3 0 15,-1 0 0-15,-2 1 0 0,-1 0 0 16,-2 4 0-16,-3 0 0 0,-1 2 0 0,-5 2 0 0,-2 2 0 16,-4 0 0-16,-3 5 176 0,-2-6-176 0,-1-7 176 0,-5 0-176 15,-2-3 160-15,-3 2-160 0,-3-1 464 0,-5 2 0 16,-3-2 0-16,-5-1 0 0,1-1 32 0,-4 1 0 16,-2-4 0-16,-1-2 0 0,-2 0-320 0,0-1-176 15,-3-3 192-15,0-1-192 16,0 0-1136-16,2-3-336 0,5-3-64 0</inkml:trace>
  <inkml:trace contextRef="#ctx0" brushRef="#br2" timeOffset="137609.851">4075 3586 31327 0,'-10'8'1392'0,"4"2"272"0,3 4-1328 0,0 6-336 0,-2 4 0 0,2 8 0 16,0 5 256-16,0 6-32 0,-4 3 0 0,1 3 0 15,2 1-224-15,-5 4 0 0,-2 2 0 0,0 5 0 16,-3-1 0-16,-1-2 0 0,-1-6 0 0,3-5 0 0,-1-9 0 16,2-5 0-16,-1-7 0 0,4-6 0 15,-1-7 0-15,3-3 128 0,0-3-128 0,7-7 192 0,-7 1 256 0,7-1 32 16,-8-8 16-16,1-4 0 0,1-5 16 16,1-4 0-16,2-5 0 0,2-1 0 0,2-2-208 0,2-4-48 15,1-3 0-15,1-2 0 0,-3-2-128 0,3-2-128 16,4-2 192-16,-2-1-192 0,3 1 0 0,3 0 0 15,4-1 0-15,1-1 0 0,1-3 0 0,4 6 0 16,-2 9 0-16,6 2 0 0,1 2-128 0,-1 5 128 16,-2 7 0-16,1 7-144 0,0 3 144 0,-2 7-128 15,-3 8 128-15,-2 4-128 0,-4 6 128 0,-3 7 0 16,-2 5 0-16,-5 4-128 0,-3 3 128 0,-5 1 0 16,-1-2 128-16,-5-1-128 0,-3-6 0 0,0-1 0 0,-3-5 0 15,-2-1 0-15,-1-4 0 0,3 1 0 0,2-4 0 0,1-3 0 31,2-3-816-31,2-4-224 0,8-4-48 0,0 0-14176 0</inkml:trace>
  <inkml:trace contextRef="#ctx0" brushRef="#br2" timeOffset="138090.601">4493 3687 18431 0,'0'0'816'0,"0"0"160"0,0 0-784 0,-1 10-192 0,1 3 0 0,2 1 0 0,0 0 1360 0,5 1 240 16,3 1 32-16,2-1 16 16,0 2-1328-16,2-5-320 0,3-1 0 0,0-4 0 0,2-1 0 0,2-2 0 15,-4-2 0-15,3-4 0 0,-1-4 144 0,0-2-144 16,-1 0 192-16,-1-3-192 0,0-4 496 0,1-2-16 15,-3 0 0-15,2-2 0 0,-2 1 64 0,0 2 16 16,-3-5 0-16,1 2 0 0,-2 3-32 0,0 0 0 16,0 3 0-16,-6-2 0 0,-1-1-144 0,-3 2-16 15,-1 2-16-15,-2 1 0 0,-3 0 16 0,1 0 0 16,-5 1 0-16,-2 2 0 0,-4 4-96 0,-2 2-16 16,-2-1 0-16,-1 7 0 0,-2 4-256 0,-2 3 0 15,-1 4 0-15,2 2 0 0,1-1 0 0,1 5 0 0,0 5 0 16,0 2 0-16,3-1 0 0,3 2 0 0,3-4 0 15,2-1 0-15,0 0 0 0,5-2 0 0,4-3-160 0,2-1 160 16,0-2-192-16,5 1 192 0,2 1-160 0,2-3 160 16,1-2-272-16,5-1 32 0,-1-1 16 0,3-2 0 31,1-5-1488-31,3-1-288 0,2-4-64 0</inkml:trace>
  <inkml:trace contextRef="#ctx0" brushRef="#br2" timeOffset="138376.412">5544 3540 12895 0,'-9'-6'1152'0,"-1"2"-928"15,0 0-224-15,-1 0 0 0,0 1 4496 0,0 3 864 16,-1 0 160-16,-2 2 48 0,0 1-4528 0,3 2-896 16,0 0-144-16,-1 3 0 0,-4-2 0 0,-3 1 0 15,0 3-128-15,-2 2 128 0,1 3 0 0,3 1 0 16,0-1 0-16,1 3-144 0,-1 1 144 0,2 1 0 16,1-1 0-16,3 1 0 0,2-1 0 0,0 0 0 15,5-1 0-15,-1-2 0 0,4-5 0 0,2-1 0 16,-1-10 0-16,5 11 0 0,0-2 0 0,4 0 0 0,0-2 0 0,3-2 0 15,1 0 0-15,4-2 0 0,0-3 0 16,3 0 0-16,1-2 0 0,2-1 0 0,1-3 0 0,-1 2-192 31,-1-4-464-31,-2 0-112 0,0-2 0 0,1-1-12816 0</inkml:trace>
  <inkml:trace contextRef="#ctx0" brushRef="#br2" timeOffset="138640.09">5825 3517 11055 0,'0'0'976'0,"0"0"-784"0,0 0-192 0,0 0 0 0,-3-7 3680 0,3 7 688 16,0 0 144-16,0 0 32 0,0 0-3648 0,-4 13-704 15,2 4-192-15,-2 3 0 0,-2 3 256 0,1 4 32 16,-4 2 0-16,0 4 0 0,0 2-128 0,1 0-32 15,-1-1 0-15,1-2 0 0,0-3-128 0,3-3 0 16,-1 0 0-16,3-6 0 0,1-2-192 0,2-5-80 16,0-3-16-16,0-10 0 15,0 0-2288-15,0 0-464 0</inkml:trace>
  <inkml:trace contextRef="#ctx0" brushRef="#br2" timeOffset="139122.76">6483 2938 25791 0,'9'-14'1152'0,"-1"7"224"16,2-2-1104-16,1 1-272 0,1 1 0 0,0 3 0 0,-1 3 0 0,0 1 0 0,0 1 0 0,-11-1 0 15,11 6-128-15,-4 1 128 0,-7-7 0 0,7 9-144 16,-3 1 144-16,-4-1 0 0,0 4-144 0,-4-1 144 15,-2 0 0-15,0 0 0 0,-4 0 128 0,-2 0-128 16,-3 1 320-16,0-1-32 0,-2-1 0 0,0 1 0 16,-2 1 416-16,0 0 64 0,-3 0 32 0,1 1 0 15,2 1-32-15,-3 0-16 0,2-2 0 0,3 3 0 16,4-1-448-16,1-1-96 0,0 1-16 0,1 0 0 0,1-1-192 16,0 1 144-16,0-2-144 0,1 1 128 0,1 1-128 15,-1 1 0-15,2 0 0 0,2 0 0 0,-2-2 0 0,3 1 0 16,-2 2 0-16,2 1 0 0,-1-2 0 0,-1 2 0 15,0-1 0-15,3 2 0 0,-2 0 0 0,2-1 0 16,3-1 0-16,0 0 0 0,0 2 0 0,0 1 0 16,1 0 0-16,2-2 0 0,1-1 0 0,-2 3 0 15,0 1 0-15,2 0 0 0,-1-2 0 0,1-2 0 16,-1 0 0-16,1 1 0 0,0-1 0 0,2-1 0 16,-2 1-128-16,1-1 128 0,-1-1-208 0,-3 2 16 15,-1-2 16-15,1-1 0 16,0-2-272-16,-1-1-48 0,0 0-16 0,-1-3-8736 15,0 0-1760-15</inkml:trace>
  <inkml:trace contextRef="#ctx0" brushRef="#br2" timeOffset="139433.844">5962 3685 37775 0,'0'0'3360'0,"0"0"-2688"15,0 0-544-15,0 0-128 16,0 0-352-16,0 0-96 0,15-2-32 0,2 0 0 0,4-2 144 0,2-1 16 15,5-3 16-15,0 0 0 0,1 2 112 0,4 0 0 16,0 0 16-16,-1-1 0 0,1-2 176 0,0 2-208 16,-1 0 80-16,-1 0 128 15,-2 2-512-15,-2 1 32 0,-5-1 0 0,0 1 0 16,-5-2-3296-16,0 2-640 0</inkml:trace>
  <inkml:trace contextRef="#ctx0" brushRef="#br2" timeOffset="139622.361">6638 3430 15663 0,'0'0'688'0,"2"-9"144"0,-1 0-656 0,-1 9-176 0,0 0 0 0,0 0 0 16,8-2 1568-16,-8 2 288 0,0 0 48 15,9 10 16-15,1 2-1072 0,-4 2-208 0,2 3-32 0,-2 3-16 16,4 3-176-16,-2 3-32 0,2 3-16 0,0 0 0 16,0 1-240-16,0 2-128 0,-4 2 128 0,3-2-128 15,1-2 0-15,-1-3 0 0,-2-1 0 0,1-2 0 31,1 1-672-31,-1-5-48 0,-2-6-16 0,0-2 0 16,-2-1 32-16,1-2 16 0,0-2 0 0,-5-7 0 16,0 0-96-16,0 0-32 0,6-8 0 0,0 0 0 0</inkml:trace>
  <inkml:trace contextRef="#ctx0" brushRef="#br2" timeOffset="139843.1">7031 3335 20207 0,'0'-11'896'0,"0"11"192"16,1-6-880-16,-1 6-208 0,0-7 0 0,0 7 0 0,0 0 560 0,0 0 64 16,0 0 16-16,3 13 0 0,0 4 64 0,-3 4 0 15,-3 3 16-15,1 4 0 0,-3 4 176 0,2 4 16 16,-2 1 16-16,-1 5 0 0,1 4-112 0,-1 7-32 16,-1 2 0-16,-1 3 0 0,-2 0-96 0,-1 1-32 15,-2-2 0-15,-1 0 0 0,1 1-336 0,1-2-80 16,-2-3-16-16,-2-3 0 0,1-7-224 0,2-6 128 15,0-4-128-15,3-4 0 16,2-8-1792-16,0-5-464 0,-1-5-96 0,6-4-16 0</inkml:trace>
  <inkml:trace contextRef="#ctx0" brushRef="#br2" timeOffset="141373.154">8403 3435 18431 0,'-17'-3'816'0,"7"2"160"0,0 0-784 0,1 0-192 0,1 0 0 16,8 1 0-16,-6-6 128 0,6 6 0 15,-3-8-128-15,0 1 192 0,0-1-448 0,3 8-80 0,-1-10-32 0,1 0 0 16,-1 0 368-16,0 0 0 0,0-1 192 0,0 5-64 16,1 6 416-16,-2-7 80 0,0 1 16 0,2 6 0 15,0 0 128-15,-1-7 48 0,-3 3 0 0,4 4 0 16,0 0-48-16,0 0 0 0,0 0 0 0,-6 6 0 15,2 3-368-15,1 5-80 0,-4 3 0 0,3 3-16 16,1 3-48-16,1 2 0 0,-1 1 0 0,2 3 0 16,0 1-80-16,3-1-32 0,3 0 0 0,1-3 0 15,4-5-144-15,0-2 0 0,-2-2 144 0,3-5-144 16,-1-5 128-16,1-1-128 0,1-3 160 0,2-4-160 16,-2-4 368-16,1-2-32 0,0-2 0 0,3-2 0 15,0-3 96-15,1-4 16 0,-3 0 0 0,0-2 0 16,2 0-272-16,-2 0-48 0,-1-1-128 0,0 3 192 0,-3-2-192 15,0 0 176-15,1 0-176 0,-1 1 160 0,2 2-160 0,0 1 128 16,0 3-128-16,-1 1 128 0,-2 3-128 0,1 5 0 16,-2 4 0-16,-8 0 0 0,8 4 128 0,-1 6 0 15,1 3 0-15,-4 5 0 0,1 1 80 0,-1 4 16 16,0 3 0-16,-3 5 0 0,1 4-224 0,-4 4 176 16,0 3-176-16,-4 4 160 0,0 1-160 0,-3 0 192 15,-2 0-192-15,-3-5 192 0,-1-1-64 0,-1-2 0 16,1-4 0-16,-2-1 0 0,1-1 288 0,-4 0 48 15,-1 0 16-15,-2 0 0 0,-1 0-160 0,-1-1-48 16,0-4 0-16,3 0 0 0,4-3-272 0,0-3 0 16,0 0 128-16,4-3-128 0,2-3 0 0,2-1 0 15,2-5 0-15,5-5-144 16,3-5-1920-16,0 0-384 0,0 0-80 0</inkml:trace>
  <inkml:trace contextRef="#ctx0" brushRef="#br2" timeOffset="141859.856">9468 2991 29487 0,'-8'-10'2624'0,"3"1"-2112"15,3 3-512-15,-2-1 0 0,2-1 208 0,1 3-64 16,1 5-16-16,-1-7 0 0,1 7-128 0,-3-5 0 15,1 0-192-15,2 5 192 0,0 0-160 0,0 0 160 16,-8 8 0-16,-1 3-144 0,-2 4 144 0,-2 2-160 16,-1 5 160-16,-2 4-160 0,1 1 288 0,-2 9 48 15,0 3 16-15,0 3 0 0,3 5-48 0,0 2 0 0,0 4 0 16,3 1 0-16,0-1-144 0,3-1 192 0,0-1-192 16,2 1 192-16,2-1-192 0,3-4 0 0,3-6 0 0,1-6 0 15,2-6 0-15,0-3-272 0,1-6 32 0,0-3 16 31,3-5-560-31,1-3-112 0,0-5-32 0,1-4-11456 0</inkml:trace>
  <inkml:trace contextRef="#ctx0" brushRef="#br2" timeOffset="142120.757">9840 2847 26719 0,'0'0'2368'0,"0"0"-1888"16,-3 9-480-16,2 3 0 0,1 1 992 0,-3 6 96 15,-1 3 32-15,0 2 0 0,-2 3-912 0,2 5-208 16,-2 2 0-16,-3 6 0 0,3 0 0 0,-3 4 0 16,1 7 128-16,-2 2-128 0,0 1 0 0,2-2 160 15,0-3-160-15,0 0 128 0,2-1 0 0,1-4-128 16,2-3 192-16,2-4-64 0,1-3-128 0,2-5 0 15,1-4 0-15,2-3 128 0,0-3-128 0,2-4 0 16,1-3 0-16,0-1 0 0,2-4 0 0,1-4-144 16,-2-2 0-16,1-3 0 15,2-2-1792-15,-2-4-368 0,1-1-64 0,0-3-9088 0</inkml:trace>
  <inkml:trace contextRef="#ctx0" brushRef="#br2" timeOffset="142416.059">9294 3428 27647 0,'-12'-3'2448'0,"12"3"-1952"0,0 0-496 0,0 0 0 15,0 0 1440-15,0 9 192 0,4 0 32 0,3 0 16 16,3 1-1504-16,4-1-304 0,5-3-64 0,5 3-16 16,6-2 208-16,2-2 0 0,0-2 0 0,9 0-144 15,6-3 144-15,0 0-208 0,-1-2 80 0,-1 0 128 16,-1 0-928-1,-4 0-64-15,-4-1-16 0,-2-2-8000 0,-2 1-1600 0</inkml:trace>
  <inkml:trace contextRef="#ctx0" brushRef="#br2" timeOffset="142631.773">10103 3552 12895 0,'-20'9'576'0,"9"-3"112"0,-1 3-560 0,-2 4-128 16,-3 5 0-16,1 6 0 0,-1 5 3568 0,4 4 672 16,2 3 144-16,2 1 32 0,-1 0-3392 0,7-3-688 15,6-2-128-15,1-3-16 0,-1-1 64 0,7-4 0 16,7-1 16-16,6-5 0 0,1-4-80 0,3-3 0 16,2-2-16-16,1-5 0 0,1-4-48 0,0-4 0 0,-1-5 0 0,-1-3 0 15,-2-2 32-15,-3-3 0 0,-3 1 0 0,0-3 0 16,-4-6 240-16,-1 1 48 0,-3-2 16 15,-6 1 0-15,-4 0 336 0,-5-1 64 0,-4 1 16 16,-4 2 0-16,-1 2-288 0,-3 2-48 0,-2 1-16 0,0 1 0 16,1 1-400-16,2 2-128 0,-1 5 0 0,1 1 0 31,0 2-1296-31,1 2-368 0,2 2-80 0,0 0-8736 0,2-1-1744 0</inkml:trace>
  <inkml:trace contextRef="#ctx0" brushRef="#br2" timeOffset="143045.239">10448 2805 34271 0,'0'0'1520'0,"0"0"304"0,0 0-1456 0,0 0-368 15,0 0 0-15,10 2 0 0,-2 5 0 0,3 4-288 16,2 2 48-16,3 5 16 0,-1 1 224 0,5 6 0 16,2 2 0-16,-1 3-144 0,0-3 144 0,-1 4 0 0,1 3 0 15,4 6 0-15,-2 2 0 0,-1 4 0 0,-3 4 0 0,-1 3 0 16,0 0 0-16,-5 3 0 0,-4-4 0 0,-3-3 0 15,-1-1 0-15,-3-3 0 0,-3-1 0 0,-5 0 128 16,-4-1 0-16,-1-3 0 0,0-2 0 0,-3-3 0 16,0-3 32-16,-1-4 16 0,1-3 0 0,1-2 0 15,1-1-176-15,3-2 0 0,0-4-160 0,5-4-15168 16</inkml:trace>
  <inkml:trace contextRef="#ctx0" brushRef="#br2" timeOffset="144134.735">11824 2736 28559 0,'-2'-9'2544'0,"2"9"-2032"0,0 0-512 0,0 0 0 16,0 0 1232-16,0 0 160 0,0 0 16 0,2 11 16 15,-2 5-1232-15,0 6-192 0,-1 3-176 0,1 3 48 16,0 5 128-16,0 2 0 0,-2 3 0 0,2 0-128 16,-1 2 128-16,-2 1 0 0,-2-2 0 0,2 3 0 15,1 3 0-15,3-3 0 0,1-5 0 0,1-5 0 16,1-5 0-16,1-2 0 0,3-4 0 0,-1-4 0 15,-2-3 0-15,3-1 0 0,-3-3 0 0,0 0 0 16,-3-5 0-16,-2-5 128 0,0 0-128 0,0 0 0 16,0 0 192-16,0 0-16 0,-8 2-16 0,0-3 0 0,-1-2 80 15,-6 0 16-15,-2 0 0 0,-2 1 0 0,-1-1-112 0,-1 1-16 16,-2 0 0-16,1 2 0 0,1 2-128 0,-1 1 0 16,2-1 144-16,3 4-144 0,1-1 0 0,1 4 0 15,1-1 0-15,2-1 0 0,1-2 0 0,1 1 0 16,1 0 0-16,2-2 0 0,7-4 0 0,-4 7-128 15,4-7 128-15,-1 9 0 0,1-9 0 0,0 9-160 16,0-9 160-16,4 11 0 0,-2-2 0 0,2 1 0 16,-1 5 0-16,1-1 0 0,0-1 0 0,-2 3 0 15,-2 0 0-15,-1 3 0 0,0 3 160 0,0 4-160 16,-4 3 160-16,1 2-160 0,-1-1 208 0,0 0-48 16,-2-5-16-16,3 1 0 0,-2-5-144 0,4 1 0 15,1 0 144-15,1-4-144 16,0-2-928-16,2-2-256 0,4-3-48 0</inkml:trace>
  <inkml:trace contextRef="#ctx0" brushRef="#br2" timeOffset="144642.598">12424 3336 28559 0,'-13'-7'2544'0,"2"0"-2032"16,3 2-512-16,-2 3 0 0,-1 5 1984 0,1 2 320 15,-3 4 48-15,-1 5 16 0,-1 4-1968 0,2 4-400 16,2 1 0-16,0 3 0 0,-1 2-128 0,2 0 128 15,3 4 0-15,1-1 0 0,4 0-128 0,-3-1 128 16,-2-1 0-16,7-1 0 0,9-4-192 0,2-2 192 16,-2-4-192-16,4-5 192 0,1-5-320 0,2-4 32 15,1-4 16-15,2-2 0 0,0-3 272 0,1-2-192 16,-1-4 192-16,-2-4-160 0,2-4 160 0,-1 0 0 16,-3 0 0-16,1-1-128 0,-2-1 128 0,-2 3 0 15,1 0 0-15,-1 3 128 0,-1 0-128 0,-2 3 144 16,0 1-144-16,2 1 160 0,-3 3-160 0,0 1 0 15,-8 6 144-15,0 0-144 0,10 0 0 0,-10 0 0 0,7 8 0 16,-5 4 0-16,0 1 0 0,-2 5 192 0,-2 5-64 0,-1 6 0 16,-5-2 0-16,0 9 0 0,-6 6 0 0,0 3 0 15,-3 3 0-15,0-1 0 0,-5 1 0 0,0 1 0 16,-3 3 16-16,0 0 16 0,-3 3 0 0,-3-6 0 16,0-7 160-16,2-3 48 0,2-5 0 0,0-3 0 15,1 0 48-15,0-4 16 0,5-2 0 0,-1-3 0 16,2-1-192-16,2-3-48 0,2-2 0 0,3-2 0 15,1-4-192-15,2-3-256 0,0-3 48 0,2-6 16 16,3-3-1840 0,1-3-352-16,3-2-80 0,0-3-12928 0</inkml:trace>
  <inkml:trace contextRef="#ctx0" brushRef="#br2" timeOffset="145194.742">13298 2783 37727 0,'-7'-7'1664'0,"7"7"352"0,0 0-1616 0,0 0-400 0,-7 8 0 16,-1 0 0-16,0 1 0 0,0 4-224 0,-3 4 32 0,2 4 0 15,-1 1 192-15,-1 4 0 0,0-1 0 0,0 2-144 16,-4 2 144-16,4 1 0 0,4 1 0 0,-5-1-128 16,-4 1 128-16,0-2 0 0,3-2 0 0,0 0 0 15,1-2 0-15,3-4 0 0,1-7 0 0,3-2 0 16,-1-3 0-16,6-9 0 0,0 0 0 0,0 0 128 15,0 0 64-15,0 0 32 0,0 0 0 0,8-8 0 16,3-4 48-16,-1-2 16 0,2-3 0 0,0 0 0 16,1-2-288-16,-4-1 128 0,-1-1-128 0,1 1 0 15,0-1 128-15,2 0-128 0,0 1 0 0,-1 0 0 16,-1 1 144-16,-3 2-144 0,0-1 0 0,-1 5 144 16,-3 3-144-16,-2 10 0 0,0-8 0 0,0 8 128 0,0 0 32 0,-8 3 0 15,-2 2 0-15,0 6 0 0,-1 6-160 16,1 4 0-16,-2 6 0 0,-1 2 0 0,-3 1 0 0,-2 2 0 15,-1 1 0-15,3 3 0 0,2-5 0 0,0-3 0 16,3-6 128-16,4-2-128 0,-2-3 0 0,4-1 0 16,4-3 0-16,0-4 128 0,1-9-128 0,1 7 128 15,-1-7-128-15,0 0 128 0,8 0-128 0,2-3 0 16,2-5 0-16,-2-1-176 16,1-5-1440-16,1 1-304 0,2 0-48 0,-3 0-16 15,0-2-1792-15,-1 3-384 0</inkml:trace>
  <inkml:trace contextRef="#ctx0" brushRef="#br2" timeOffset="145777.017">14063 2831 30399 0,'-20'-19'2704'0,"10"9"-2160"0,1 0-544 0,3 4 0 16,-3 5 496-16,2 5-16 0,-2-1 0 0,-2 7 0 15,-4 2-480-15,0 4 0 0,-2 5-176 0,-2 7 176 16,-5 4-144-16,-3 3 144 0,-2 1 0 0,0 5 0 16,-3 2 0-16,-3 4 0 0,-3 5 128 0,2 4-128 15,2 3 128-15,1 2-128 0,-4 0 0 0,7 0 0 16,3 0 176-16,2 2-176 0,4 0 192 0,3-6-192 15,6-5 0-15,4-7 0 0,4-6 0 0,3-2 0 16,1-8 0-16,5-4 0 0,3-6 0 0,3 0 0 16,3-3-1408-16,3-5-192 15,5-4-48-15</inkml:trace>
  <inkml:trace contextRef="#ctx0" brushRef="#br2" timeOffset="146123.326">14342 2822 37023 0,'-14'-4'1648'0,"6"8"336"0,1 4-1600 0,-1 7-384 16,-1 3 0-16,-2 5 0 0,-3 6 0 0,-3 4-176 0,0-1 16 16,-2 4 0-16,-3 3 160 0,1 3 0 0,-1-1 0 0,0 6 0 15,1 2 0-15,-2 4 0 0,2 4 0 0,4 0 0 16,-1-3 0-16,3-1 0 0,0-4 0 16,3 2 0-16,5 1 0 0,2-6 0 0,3-4 0 0,2-5 0 15,3-4 0-15,5-2-128 0,0-6 128 0,3-3 0 16,2-1-128-16,1-5 128 0,-2-4-128 0,6-2 128 15,-1-2-384-15,5-3 16 0,3-2 0 0,-3-3 0 16,-1 0-2032 0,-2-4-416-16,0-5-64 0,-1-3-9648 0</inkml:trace>
  <inkml:trace contextRef="#ctx0" brushRef="#br2" timeOffset="146331.929">13801 3541 39903 0,'0'0'1776'0,"0"0"352"0,0 0-1696 0,10 1-432 15,4 2 0-15,4 2 0 0,2-1-128 0,4 3-128 16,3-1 0-16,4 0-16 0,3-2 272 0,5-2-160 16,0-3 160-16,4-1-128 15,1 0-544-15,-1-1-96 0,-1-1-32 0,-2-1 0 16,-2-4-1936-16,-3 1-384 0,-3 1-80 0</inkml:trace>
  <inkml:trace contextRef="#ctx0" brushRef="#br2" timeOffset="146659.897">14544 3617 30351 0,'-18'5'1344'0,"7"2"272"0,0 3-1296 0,-1 5-320 0,-2 6 0 0,0 0 0 16,0 1 192-16,0 4-48 0,1 4 0 0,3-1 0 15,1-1 112-15,5 0 0 0,4-3 16 0,4-2 0 16,4-2 64-16,4-1 16 0,3-2 0 0,4-3 0 16,3-6-96-16,-1-2-32 0,2-1 0 0,1-3 0 15,2-5-64-15,0-5-16 0,0-1 0 0,-1-2 0 16,0-1 80-16,-2-4 16 0,-2-3 0 0,2-2 0 0,-6 0 272 15,1-1 48-15,-3 0 16 0,-1-2 0 0,-5-5 0 0,0 1 0 16,-3 3 0-16,-2 3 0 0,-2 0-128 0,-4 0-32 16,-6 2 0-16,2 1 0 0,-4 4-144 0,0 2-16 15,-2 2-16-15,-2 2 0 0,-2 2-448 0,0 5-96 16,-4 1-16-16,1 0 0 16,-1 0-2032-16,3 3-400 0,1-1-96 0,1 1-16 0</inkml:trace>
  <inkml:trace contextRef="#ctx0" brushRef="#br2" timeOffset="147296.038">14764 2670 28559 0,'0'0'1264'0,"0"0"272"0,0 0-1232 0,0 0-304 16,-3-8 0-16,3 8 0 0,0 0 0 0,0 0 0 16,8-3-128-16,2 2 128 0,2 0 0 0,4 1 0 15,-2 1 0-15,3 1 0 0,4 0 320 0,4 2 16 0,0 2 0 0,1 4 0 16,0 2 1040-16,0 2 208 0,4 2 32 16,-1 8 16-16,0 8-1632 0,0 5-288 0,-2 4-80 0,-3 4-16 15,-1 3 720-15,0 4 144 0,1 3 32 0,0 3 0 16,0 6-192-16,2 1-16 0,-1 3-16 0,1-2 0 15,1-2-64-15,-1 1-16 0,-1-1 0 0,1-3 0 16,-2-2 0-16,-1-4 0 0,-6-5 0 0,0-1 0 16,-3-3 64-16,-5-8 16 0,-1-1 0 0,-5-3 0 15,-4-3 272-15,-3-3 48 0,-3 3 16 0,-5-2 0 16,-7-2 64-16,-4 1 16 0,-4-1 0 0,-4 2 0 16,-5-2-352-16,0 1-64 0,0-1-16 0,-1 1 0 15,-2-2-1104-15,3 2-240 0,-4-1-32 16</inkml:trace>
  <inkml:trace contextRef="#ctx0" brushRef="#br2" timeOffset="152716.281">15867 16921 25919 0,'0'0'1152'0,"0"0"224"0,0 0-1104 0,0 0-272 0,0 0 0 0,-8 5 0 31,-1 4-448-31,-2 4-160 0,-2 2-32 0,-1 4 0 0,-4 0 288 0,-1 4 48 0,-1 5 16 0,0 0 0 15,-2-3 288-15,1 2 0 0,0 1 0 0,-1-1 0 16,0-3 384-16,1 0 48 0,0 0 0 0,2-3 0 16,1 0 272-16,3-5 48 0,1-1 16 0,7-1 0 15,0-3-192-15,5-1-16 0,1-2-16 0,1-8 0 16,0 0-144-16,4 5-16 0,4 0-16 0,2-3 0 16,2-2-64-16,3-2-16 0,2-1 0 0,1 0 0 15,1-1-288-15,2-2 128 0,0 0-128 0,1 0 0 0,2 1 0 16,3 0 0-16,-2 1 0 0,1-1 0 0,1 0-192 15,2 0 16-15,1 1 0 0,-4 1 0 16,-1-2-2000-16,1 1-384 16,-3 0-96-16,-2-2-16 0</inkml:trace>
  <inkml:trace contextRef="#ctx0" brushRef="#br2" timeOffset="153060.863">15633 17333 18431 0,'0'0'1632'0,"-3"-6"-1312"0,-1-2-320 0,4 1 0 16,0 7 2336-16,6-7 400 0,0 0 80 0,4 0 0 31,1-1-2608-31,3-3-528 0,2 3-96 0,4-5-32 0,2-1 320 0,4-1 128 0,5-1-128 0,4 0 128 15,2-3 0-15,4-2 128 0,2-3 0 0,1-1 0 16,0-2 0-16,2 3 0 0,4 2 0 0,5 0 0 16,1-1 96-16,4 1 32 0,2 1 0 0,-2 0 0 15,-2-1-64-15,0-1 0 0,-1-2 0 0,2 2 0 16,2 1-64-16,1 0-128 0,-2-1 176 0,-2 4-176 16,-5 4 0-16,1-1 0 0,-4 0 0 0,-1 1-8768 15,-1 4-1728-15</inkml:trace>
  <inkml:trace contextRef="#ctx0" brushRef="#br2" timeOffset="196004.477">7971 9870 16863 0,'-4'-27'752'0,"0"10"144"0,1 0-704 0,1-1-192 16,0 1 0-16,1 0 0 0,-2 3 624 0,3-2 80 16,-3 2 32-16,1 1 0 0,-4 1 112 0,2 2 32 15,-2 1 0-15,2 3 0 0,-1-1-208 0,-1 1-32 16,1 1-16-16,5 5 0 0,0 0-96 0,0 0-16 16,-8 2 0-16,1 1 0 0,2 5-256 0,-2 4-64 0,-2 6-16 15,-1 3 0-15,-1 1-176 0,-3 9 192 16,-3 4-192-16,-4 8 192 0,-2 5 112 0,-2 6 16 0,-1 5 16 0,0 3 0 15,-1 6 48-15,1 3 16 0,0 1 0 16,1 2 0-16,1-2-160 0,3-3-48 0,3-8 0 0,3-2 0 16,1-7-64-16,2-1 0 0,2-2-128 0,0-1 192 15,0-3 0-15,3-8-16 0,0-4 0 0,2-2 0 16,2-3 16-16,2-5 0 0,-1-4 0 0,4-3 0 16,-1-4 16-16,2-1 16 0,2 0 0 0,2-6 0 15,2-3 32-15,2-2 16 0,2-2 0 0,4 0 0 16,2-1-112-16,5 0-32 0,0-4 0 0,2 2 0 15,1 0-128-15,5 1 0 0,5-2 144 0,4 3-144 16,1-1 0-16,2 4 0 0,1 2 0 0,1 0 128 16,3 0-128-16,5-1 0 0,6-2 0 0,0 3 128 0,6 3-128 15,0-3 0-15,-1-2 128 0,2 2-128 0,1-1 0 16,6 1 128-16,5 2-128 0,-1-2 0 0,-1 0 0 16,3 0 0-16,2 3 0 0,4-3 128 0,2 0-128 15,-1 1 0-15,-1 3 0 0,3-2 0 0,0 0 0 0,-1 0 0 16,-2-1 0-16,-3-2 0 0,4 3 0 0,3-1 128 15,5 0-128-15,-5 2 0 0,-1-5 0 16,1 0 0-16,4 1 0 0,-1 0 128 0,-2-1-128 0,1-1 0 16,3 0 128-16,1 1-128 0,5 0 128 0,-5 0-128 15,1-6 160-15,3 5-160 0,-1 4 144 0,-1 1-144 16,-2-1 128-16,1 1-128 0,3-1 0 0,-2 0 0 16,-4 2 128-16,0 2-128 0,-1 0 0 0,2 0 0 15,-1 0 0-15,-1 1 0 0,-4 2 0 0,2 1 0 16,4 1 0-16,-3 1 0 0,0 0 0 0,-2-1 0 0,-3-1 0 15,3 1 0-15,3 3 0 0,-1-4 0 0,-3-2 0 0,-1-1 0 16,4-1 0-16,-3-2 128 0,-2 0-128 0,-2-3 0 16,0-2 0-16,-2 1 128 0,4 1-128 0,-2-1 0 15,-5-2 0-15,3 0 0 0,-1 0 128 0,2 1-128 16,-1-2 0-16,-2 0 0 0,-6-2 144 0,7 2-144 16,-1-5 0-16,0 4 128 0,-4 2-128 15,-3-1 0-15,-1-3 128 0,2-1-128 0,2-1 128 0,-1 0-128 16,-2 1 0-16,1 2 144 0,-7-2-144 0,1 1 0 15,-2-2 128-15,0 0-128 0,4 1 0 0,-5-2 0 16,-2 0 0-16,-1 3 0 0,-2 2 0 0,2 0 0 0,0-1 0 16,0 4 0-16,-3 0 0 0,-3 0 0 0,-3 0 0 15,-2 0 0-15,1 2 0 0,1 0 0 0,-3 2 0 0,1 0 0 16,1-1 0-16,-5 3 0 0,-3-2 128 16,0-1-128-16,0-3 0 0,-1 2 0 0,2 4 0 0,1 1 0 15,-1-5 0-15,1 3 0 0,3 2 128 0,-6 1-128 16,-2-1 0-16,-2 0 0 0,-2-1 0 0,-1 0 0 15,-3 1 0-15,-1-2 0 0,-1 2 0 0,-3-4 0 16,-1 0 0-16,-2-1 0 0,1 0 0 0,-3-1 160 16,-4-2-160-16,-1 2 128 0,0 0-128 0,-3-1 0 15,-3-1 144-15,-1 0-144 0,0-1 208 0,-1 1-16 16,-4-2-16-16,-7 3 0 0,10-4 96 0,-10 4 32 16,8-3 0-16,0-1 0 0,-8 4-96 0,7-5-16 15,0-3 0-15,-3 1 0 0,-1-2-192 0,3 0 176 0,-2-1-176 16,1-1 160-16,-1-2-160 0,2 0 192 0,-2-5-192 15,1 2 192-15,0-5-192 0,-2-1 192 0,2-4-192 16,0 1 192-16,-1 1-192 0,2-5 160 0,-2-4-160 0,2-3 160 16,-3-4-160-16,0-5 0 0,1-2 0 0,0-3 128 15,-2-1-128-15,4-3 0 0,2 2 0 0,-2-5 0 16,4-2 0-16,2-3 0 0,1-4 128 0,1 4-128 16,-1 3 0-16,0 1 0 0,1 2 0 0,1-1 0 15,0 8 0-15,-1 1 0 0,-2 0 0 0,2 3 0 16,-1 2-128-16,-2 3 128 0,0 4 0 0,-4 4 0 15,3 4 0-15,-2-1 0 0,1 1 0 0,-1 1 0 16,-1 6-144-16,0 0 144 0,-1-2 0 0,-2 7 0 16,-1 0-144-16,-1 1 144 0,-2 1 0 0,1 2-144 15,2 0 144-15,-3 0 0 0,-3 5-144 0,1 0 144 0,0 1-144 16,-1-1 144-16,-2 0-192 0,-1 2 192 0,-1 4-192 16,-4 1 192-16,-1 1-192 0,-3 3 192 0,-3 2-240 0,-1 1 64 15,2 6 16-15,-5-4 0 0,-1 0 160 0,-4-2-128 16,1-1 128-16,-1 3-128 0,-2 2 128 0,-3-3 0 15,-2-1 0-15,-3-2 0 0,-1 0 0 0,-6 0 0 16,-3-2 0-16,-4 1-128 0,3-1 128 0,-2 2 0 16,-3 0 0-16,-3-3 0 0,-2-4 0 0,-6 2 0 15,-5 1 0-15,-2 1 0 0,2 0 0 0,-4 2 0 16,2-8 0-16,-2 4 0 0,-5 0 0 0,-1 3 0 16,3 2 0-16,-1-3 0 0,0-3 0 0,-3-1 0 15,-2 0 160-15,1 0-160 0,1-1 128 0,-3 2-128 16,0-2 0-16,-4 1 144 0,-2 1-144 0,-2-2 0 0,3-2 144 15,-4 4-144-15,-6 1 0 0,2 0 128 16,0-2-128-16,-3-1 0 0,-4-1 0 0,1 4 0 0,1 3 0 16,1-2 0-16,0-5 0 0,-2 1 144 0,-2 1-144 0,2 0 0 15,2 1 0-15,-2-1 0 0,0 0 0 0,1 0 0 16,2 1 0-16,-2-2 0 0,-4-2 0 16,4 0 0-16,3 1 0 0,-4-1 0 0,-3 0 0 0,4 2 0 15,3-4 128-15,0 1-128 0,0-4 192 0,-2 1-192 16,0 2 176-16,7-1-176 0,0-1 160 0,0 2-160 15,-1 3 0-15,1 0 128 0,1 1-128 0,1-1 0 16,1-1 0-16,1-1 0 0,0 1 0 0,4 1 0 16,5-4 0-16,-1 4 0 0,-3 2 0 0,3-3 0 15,3-1 0-15,2 0 0 0,3 3 0 0,-1 1 0 16,0-1 0-16,-2 1 128 0,2 0-128 0,2 3 0 0,3 4 0 16,-2 1 0-16,0-1 0 0,-2 0 0 0,2 1 0 15,1 0 0-15,4 3 0 0,-2-1 0 0,-1 4 0 0,-3-1 0 16,2-2 0-16,-1 3 0 0,3 4 0 0,1-1 0 15,4-3 0-15,-1-1 0 0,-1 0 0 0,1 2 0 16,-2 3 0-16,3 1 0 0,3-2 0 0,0 1 0 16,-1-3 0-16,0 1 0 0,0 2 0 0,1-1 0 15,1 0 0-15,2 1 0 0,3-1 0 0,1-2 0 16,0-2 0-16,-1 1 0 0,-2-2 0 0,6 0 0 16,2 0 0-16,2-2 0 0,-1-3 0 0,2 1 0 15,1-2 0-15,2 0 0 0,0 1 128 0,0-2-128 16,1-2 0-16,-2 2 0 0,0-2 192 0,2 2-64 15,4 3-128-15,1-3 192 0,2-1-64 0,2 0-128 0,1 4 176 16,-1-3-176-16,0-1 144 0,-1 0-144 0,-4 0 0 16,3 1 144-16,0 1-144 0,3 1 0 0,3-2 0 0,1 0 0 15,3 1 0-15,-1-3 0 0,4-2 0 0,-1-1 0 16,2 5 0-16,3-1 0 0,2 0 0 0,3 0 0 16,0 0 0-16,2 0 0 0,4-5 0 0,0 3 0 31,2 0-1136-31,4 0-144 0,0 0-48 0,0 0 0 0,0 0-1840 15,0 0-368-15,0 0-80 0,0 0-16 0</inkml:trace>
  <inkml:trace contextRef="#ctx0" brushRef="#br2" timeOffset="197737.697">9581 10797 10127 0,'0'0'896'0,"0"0"-704"0,0 0-192 0,0 0 0 16,0 0 1088-16,0 0 176 0,0 0 32 0,0 0 16 15,-6 0-992-15,6 0-192 0,-5 11-128 0,2-6 160 16,3-5-160-16,0 0 0 0,-5-2 0 0,5 2 0 16,-10 2 0-16,3-2 192 0,-2-2-192 0,9 2 192 15,-6 3 64-15,-1 1 32 0,7-4 0 0,-8 2 0 16,0-2 320-16,1 3 64 0,-2-2 16 0,3 0 0 16,6-1 96-16,-8-2 32 0,0 0 0 0,8 2 0 0,-10 2 16 15,10-2 0-15,0 0 0 0,0 0 0 0,0 0-304 0,0 0-48 16,0 0-16-16,0 0 0 0,0 0-208 0,0 0-32 15,8 9-16-15,-1-3 0 0,3-1-32 0,-3-3-16 16,2-3 0-16,2 1 0 0,1 3-16 0,4-1 0 16,2 0 0-16,3 1 0 0,0 1 0 0,2 1 0 15,-1-1 0-15,2-1 0 0,-2 1 0 0,3-1 0 16,-3 1 0-16,2 0 0 0,-1-3-144 0,2 0 160 16,-2 1-160-16,0 1 160 0,-1 2-160 0,1-1 0 15,-3-1 0-15,2 2 0 0,0 1 0 0,0-1 128 16,0 0-128-16,-3 0 0 0,0-1 0 0,-2-1 0 15,0 1 128-15,-4-2-128 0,0 0 0 0,-2-2 128 16,-3 0-128-16,-8 0 128 0,9 2-128 0,-9-2 192 16,0 0-192-16,0 0 192 0,0 0 80 0,0 0 32 15,0 0 0-15,0 0 0 0,-5-7 176 0,-2 2 32 0,-4 3 16 16,-3-1 0-16,-2-1-336 0,-3 1-192 0,-2 0 192 16,-2 2-192-16,1 2 160 0,1-1-160 0,3-1 128 0,-2 0-128 15,-1 0 128-15,-3 1-128 0,-3 0 0 0,2 0 128 16,0 0-128-16,-1 0 0 0,0 0 0 0,0 1 0 15,-1-1 0-15,3-1 0 0,-1-1 0 0,3 2 0 16,1 5 0-16,1-2 0 0,0-1 0 0,5 1 0 16,3-1 0-16,3 1 0 0,9-3 0 0,0 0 0 15,0 0 0-15,0 0 0 0,0 0 0 0,0 0 0 16,3 9 0-16,4-4-144 0,4 0 144 0,4-1 0 16,4 1-128-16,2 1 128 0,0-3 0 0,2 0 0 0,1-3 0 15,0 2 0-15,0 1 0 0,1-3 0 0,-2-2 0 16,2 0 0-16,-1 0 0 0,1-2 0 0,0 1 0 15,-1-1 0-15,0 0 0 0,-2 2 0 0,-2 3 0 0,-4-2 0 16,-4-2 0-16,-1 1 0 0,-11 2 0 0,0 0 0 16,0 0 0-16,0 0 0 0,0 0 160 0,0 0-160 15,-14 0 160-15,-2 2-160 0,-5 1 176 0,-3-1-176 16,-5 0 192-16,-1 2-192 0,1 1 256 0,-2 1-64 16,1-4-16-16,1 1 0 0,2-2 112 0,-2 0 32 15,3 1 0-15,0-2 0 0,0-3-144 0,2 2-32 16,3 0 0-16,2 1 0 0,0 0-144 0,3 0 0 15,5-2 0-15,-1 2 128 0,1 0-256 0,11 0-64 16,0 0-16-16,0 0 0 16,0 0-2672-16,0 0-544 0,0 0-96 0,17-4-32 0</inkml:trace>
  <inkml:trace contextRef="#ctx0" brushRef="#br2" timeOffset="199070.458">13874 10999 22511 0,'0'0'992'0,"0"0"224"0,0 0-976 0,0 0-240 16,0 0 0-16,0 0 0 0,0 0 144 0,0 0-16 16,0 0 0-16,9 3 0 0,2 1 112 0,1-1 16 15,0 0 0-15,3 2 0 0,4-4-256 0,3 2 176 16,5 1-176-16,0-1 160 0,1-3-16 0,4 0 0 16,3 0 0-16,-2 2 0 0,3 1 112 0,-1-1 32 0,2-2 0 0,0 1 0 15,0 1 48-15,0 0 16 0,0 0 0 16,1-1 0-16,-2-1 32 0,2 1 0 0,-2 1 0 0,-1 1 0 15,-2-1 0-15,-2-1 0 0,-2 0 0 0,-3 1 0 16,-2-2-112-16,-1 0-16 0,-3 0 0 0,-2-2 0 16,-4 1-64-16,-1 0 0 0,-2 0-16 0,-2 0 0 15,-9 1 16-15,0 0 0 0,0 0 0 0,0 0 0 16,0 0 176-16,-3-7 32 0,-4 3 16 0,-5 0 0 16,-3 1-16-16,-3 0 0 0,-4-3 0 0,-2 4 0 15,-5-1-208-15,-1-1-64 0,-2 1 0 0,-2 0 0 16,-6-2 128-16,3 3 32 0,-3 1 0 0,3 0 0 15,-3-2-96-15,4-2 0 0,3 1-16 0,1 2 0 0,1 2-48 16,2 0-128-16,1-1 192 0,1 1-64 0,3 0-128 16,0 0 0-16,4 1 0 0,3-1 0 0,-2-3 0 0,3 3 0 15,5 2 0-15,2-1 0 0,1-1 0 0,8 0 0 16,0 0 0-16,0 0 0 0,0 0 0 0,0 0 0 16,0 0 0-16,15 4 0 0,3-1 0 0,4 1 0 15,2-1 0-15,4 0 0 0,1-1 0 0,2 1 0 16,0-2 0-16,1 2 0 0,2-3 0 0,-1-1 0 15,1-1 0-15,-1 1 0 0,0 0 0 0,-1-1 0 16,-2 0 0-16,-2 1 0 0,1 0 128 0,-2 0-128 16,-5 0 0-16,-3 1 128 0,-6-1-128 0,-2-1 0 15,-2 2 0-15,-9 0 0 0,0 0 0 0,0 0 0 16,0 0 128-16,0 0-128 0,-10 4 0 0,-5-1 0 0,-6 2 144 16,-6-2-144-16,-3 0 0 0,-5 1 0 0,-4 0 0 15,-3-2 128-15,-3 1-128 0,-2 0 176 0,-2 0-176 16,-1-1 192-16,-4-1-32 0,0 1 0 0,2 0 0 0,0 0 0 15,4 1 0-15,3 0 0 0,5 0 0 0,2 0 0 16,4 0-160-16,5-1 0 16,5 3 0-16,2-4 128 0,5-1-128 0,5 0 0 0,4-1 0 0,8 1 128 31,0 0-1072-31,0 0-208 0,0 0-64 0,13 1-15248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4:53.252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15447 2600 3679 0,'-6'-1'320'0,"-1"-1"-320"0,1 0 0 0,6 2 0 16,0 0 1536-16,0 0 256 0,0 0 32 0,0 0 16 15,11 5-1840-15,-1 0-224 0</inkml:trace>
  <inkml:trace contextRef="#ctx0" brushRef="#br0" timeOffset="1241.388">16934 2708 10127 0,'-21'-10'448'0,"10"5"96"0,2-1-544 0,2 4 0 16,7 2 0-16,0 0 0 0,0 0 5872 0,0 0 1056 15,0 0 224-15,0 0 32 0,13 2-5808 0,4 2-1168 0,6-1-208 0,3 0 0 16,2 2 0-16,6-1 0 0,5 0 0 16,7 0 0-16,5-4 0 0,7 0 0 0,8-1 0 0,0 0 0 15,1-1 0-15,1 0 0 0,6-3 0 0,5-1 128 16,5 1-128-16,1-2 144 0,-2-2-144 0,6 1 160 15,6-2 32-15,-2 0 16 0,-1-1 0 0,1 1 0 16,3-1 80-16,0 0 16 0,-1-1 0 0,1 2 0 16,3 2-48-16,2-1 0 0,3 1 0 0,-3 2 0 15,-2 4-128-15,2 0-128 0,3 1 144 0,-5-2-144 16,-4-1 0-16,0 1 0 0,1 0 0 0,-1 2 0 16,-2-1 0-16,-5-1 128 0,-3-2-128 0,-1 2 0 15,-5 0 0-15,-3 1 0 0,-3-1 0 0,-5 0 0 16,-7-1 0-16,0-1 0 0,-3-1 0 0,-3 0 0 0,-6 2 0 0,-4 1 0 15,-7 0 0-15,-3 2 0 0,-4-1 0 16,-7 1 0-16,-6-1 0 0,-3 1 0 0,-2 0 128 16,-6-1-128-16,-7 2 0 0,0 0 144 0,0 0-144 0,0 0 0 15,0 0 0-15,-11 0 0 0,-6-2-192 0,-9 2 192 16,-4 4-192-16,-5-2 192 0,-7-1-144 0,-5 1 144 16,-4 0 0-16,-8 2 0 0,-1-1-144 0,-6 0 144 15,-8 0 0-15,-5 2-144 0,-7 1 144 0,-4 0 0 16,-5-4 0-16,-4 1 0 0,-6 1 0 0,-2 0 0 15,-1 1 0-15,-6-1 0 0,-6 0 0 0,-1 2 0 16,-1-2 0-16,-3 1 0 0,-1-1 160 0,-1 2-32 16,0 0-128-16,3 2 192 0,1 1-16 0,-1-2-16 15,0 0 0-15,2 1 0 0,5-3-160 0,3 4 0 0,0 1 144 16,8-1-144-16,6-3 128 0,4 1-128 0,1-1 128 16,6 1-128-16,6 1 0 0,8-5 0 0,10 0 0 0,8 2 128 15,7-1-128-15,8-2 0 0,6-4 0 0,8 2 128 16,7 1-128-16,6 1 128 0,5-3-128 0,10 1 128 15,0 0 0-15,10-4 16 0,6 0 0 0,5-1 0 16,6 1-144-16,9-4 0 0,7-3 144 0,11 2-144 16,9 4 0-16,11-2 128 0,9 1-128 0,3-3 0 15,4-1 0-15,10 1 128 0,10 2-128 0,3 0 0 16,1-1 128-16,8 0-128 0,7 1 128 0,1 2-128 16,0 3 128-16,4 0-128 0,2-1 128 0,4 0-128 15,0 6 0-15,-2 0 0 0,-7-2 0 0,1 1 128 16,-3-1-128-16,-7 4 0 0,-9 1 0 0,0 0 0 15,-2-3 0-15,-5 1 0 0,-11 2 0 0,-4-1 0 0,-3 1 0 16,-4 1 0-16,-9-3 0 0,-6 1 0 0,-8 0 0 16,-4-2 0-16,-5 2 0 0,-7-2 0 0,-7 0 0 15,-5-1 0-15,-4 2 0 0,-7-3 0 0,-8 2 0 0,-6-1 0 16,-8-2 0-16,0 0 0 0,0 0 0 0,0 0 0 16,-8-2 0-16,-8 2 0 0,-6 1-144 0,-6 0 144 15,-8-3-160-15,-5 1 160 0,-8-1-176 0,-7 1 176 16,-7-4-192-16,-7 1 192 0,-6-2-128 0,-4 2 128 15,-3 0 0-15,-8-1 0 0,-7 2 0 0,0 1 0 16,0-1 0-16,-5 0 0 0,-6-1 0 0,0 2 0 16,0 0 0-16,-4 2 0 0,-7-1 0 0,2 1 0 15,4 1 0-15,-2 1 144 0,-3 0-144 0,8-1 128 0,1-1-128 16,6 2 128-16,3 0-128 0,6 0 160 16,5-2-160-16,11 3 160 0,10 0-160 0,9-1 0 0,10-2 0 15,11 0 0-15,11-2 208 0,12 2-32 0,8-1-16 0,8 1 0 16,11-2-32-16,13-2 0 0,13-1 0 0,18-2 0 15,19 0 0-15,12-2-128 0,13-2 192 0,10 0-64 16,8-2-128-16,9-2 0 0,8 1 0 0,11 0 0 16,5 0 0-16,2 0 0 0,-1 2 0 0,-3 0 0 15,1 0 0-15,3 2 0 0,-2 1 0 0,-5 6 128 16,-7 3-128-16,-6 3 0 0,-5 4 0 0,-11 2 0 16,-8 3-1888-1,-9 0-416-15</inkml:trace>
  <inkml:trace contextRef="#ctx0" brushRef="#br0" timeOffset="2797.174">1875 12549 25791 0,'0'0'2304'0,"-9"1"-1856"0,0 0-448 0,9-1 0 16,-7 2 144-16,-1 3-144 0,-2 2 128 0,2 4-128 16,-1 2 0-16,1 2 0 0,-3 4-192 0,2 4 192 15,2 4 0-15,-3 3 208 0,3 3 0 0,-3 3 0 16,2 5 128-16,3 3 32 0,-1 2 0 0,-1 3 0 16,-1 0-112-16,1 2 0 0,2 0-16 0,1-2 0 15,4-4-112-15,1 0-128 0,3-3 176 0,1-4-176 16,1-4 256-16,0-3-48 0,3-7-16 0,0-3 0 15,1-3 128-15,2-5 32 0,1-4 0 0,5 1 0 16,3-1-96-16,2-1 0 0,-2-4-16 0,2-2 0 16,1-2-240-16,-1-5-208 0,-3-4 32 0,-2 2-9136 15,-1 0-1824-15</inkml:trace>
  <inkml:trace contextRef="#ctx0" brushRef="#br0" timeOffset="3372.245">1474 13188 25791 0,'0'0'1152'0,"0"0"224"0,0 0-1104 0,0 0-272 16,8 3 0-16,4 1 0 0,5 1 976 0,5-3 144 16,1-2 32-16,8-2 0 0,3-2-720 0,5-5-144 15,5-5-32-15,5 0 0 0,0 2-96 0,2-4-32 16,-1-4 0-16,-2-3 0 0,-2-2-128 0,0-2 0 15,-2 0 0-15,-1-2 0 0,-1 1-272 0,-1-1-96 0,-4 0-16 0,-3-1 0 16,-4-2 16-16,-5-2 0 0,-3-1 0 0,-1 0 0 16,-3 0 368-16,-1 1 160 0,-4-7-16 0,-2 5 0 15,-2 2 368-15,1 2 64 0,-6 1 0 0,0 3 16 16,-3-2-208-16,0 2-64 0,0 6 0 0,2 4 0 16,0 2-64-16,-3 5 0 0,0 2-16 0,0 9 0 15,0 0 144-15,0 0 16 0,0 0 16 0,-6 13 0 16,-1 5-112-16,2 4-32 0,-4 7 0 0,0 5 0 15,1 1-272-15,-5 9 160 0,-2 9-160 0,-1 5 128 16,-3 4 192-16,0 4 48 0,-4-1 0 0,1 2 0 16,1 0-80-16,0-2-16 0,3-7 0 0,0-5 0 15,-2-7-96-15,9-7-32 0,7-7 0 0,-2-7 0 16,-3-6 80-16,4-6 16 0,3-6 0 0,2-7 0 0,0 0 80 16,0 0 0-16,0 0 16 0,7-3 0 0,-1-5-64 0,3-3-16 15,3-3 0-15,0-2 0 0,0-3-256 0,3-2 0 16,2-1 0-16,1 1-144 0,0 0 144 0,2 6-208 15,0 5 80-15,-3 1 128 0,2 0-192 0,-1 6 192 16,-1 3-160-16,1 6 160 0,0 2-128 0,-2 6 128 16,1 1 0-16,-2 1-144 0,0 0 144 0,0 1-128 15,0 7 128-15,-4-1-128 0,0-2-192 0,0-1-16 16,1 0-16-16,-4 4 0 16,0 2-2048-16,-4 1-416 0,3 1-64 0</inkml:trace>
  <inkml:trace contextRef="#ctx0" brushRef="#br0" timeOffset="3712.56">2776 13132 32255 0,'0'0'1424'0,"0"0"304"0,4 9-1392 0,6-2-336 0,2 0 0 0,4-1 0 15,1-1 848-15,1-1 112 0,0-1 0 0,3 0 16 16,-1-1-768-16,2-3-208 0,1-3 0 0,0-4 0 16,-1-1 0-16,0-2 0 0,3-1 0 0,-6-2-176 15,-2-1 176-15,-3-2-192 0,-1-4 192 0,-1 3-192 16,-5 5 192-16,-1-2 0 0,-3-5 0 0,-3 2 0 0,-2 6 0 0,-3-2 176 16,-2 2-176-16,-4 1 192 0,1 1-16 0,0 3 0 15,-8 1 0-15,1 5 0 0,0 0 144 0,1 3 16 16,-2 2 16-16,1 7 0 0,1 5-224 0,1 3-128 15,0 2 160-15,1 8-160 0,3 4 0 0,2 3 128 16,3 3-128-16,1-1 0 0,3 0 0 0,3-3 0 16,1-2 0-16,5 0 0 0,-1-4 0 0,4-1 0 15,1-2 0-15,3 0 0 16,0-2-1136-16,3-1-208 0,4-1-64 0,0-4-13968 0</inkml:trace>
  <inkml:trace contextRef="#ctx0" brushRef="#br0" timeOffset="4052.667">3555 13099 36863 0,'-6'15'3264'0,"1"3"-2608"0,-3 2-528 0,5 1-128 15,3 3 0-15,-2 1 0 0,2 5 0 0,-2-6 0 16,-1-1 0-16,-1-4 0 0,4-7 0 0,-4-1 0 16,-1 1 0-16,3-6 128 0,2-6-128 0,0 0 0 15,0 0 208-15,-7-7-32 0,3-3-16 0,4-6 0 16,2-6 128-16,1-6 32 0,0-4 0 0,5-3 0 16,4-4-128-16,1 0-32 0,-4-1 0 0,1 2 0 0,-1-1 112 15,4 3 32-15,6 2 0 0,1 3 0 0,0 5-176 16,5 3-128-16,-1 2 192 0,2 1-192 0,3 2 0 0,-3 4 0 15,2 4 0-15,-1 1 0 0,1 2 0 0,-2 3-192 16,-1 4 48-16,1 4-17808 16</inkml:trace>
  <inkml:trace contextRef="#ctx0" brushRef="#br0" timeOffset="4424.885">4156 13156 17503 0,'0'0'1552'0,"10"-1"-1232"0,3 3-320 0,5-3 0 16,4-4 4048-16,0-2 752 0,-3-3 160 0,0 2 32 15,2 0-3968-15,-3-1-800 0,1-4-224 0,-3 1 0 16,2-4 0-16,-2 2 0 0,0-2 0 0,-6 0 0 15,-6-4 0-15,-1 3 0 0,1 2 0 0,-8 1 0 16,-2 3 256-16,-4-1-64 0,-3-1 0 0,-4 5 0 16,-4 2 400-16,-4 3 80 0,-3 0 16 0,-1 4 0 15,-3 2-352-15,-5 6-64 0,-1 6-16 0,1 3 0 16,0 1-16-16,1 3-16 0,-1 2 0 0,4 5 0 16,6 2 160-16,6-2 48 0,7-5 0 0,5 3 0 0,5-1-208 0,8-2-32 15,6-2-16-15,8-2 0 0,7-3-176 0,8-2-144 16,7-2 144-16,1-3-208 15,7-3-1232-15,2-4-240 0,-1-3-48 0,0 0-9760 16,0 0-1952-16</inkml:trace>
  <inkml:trace contextRef="#ctx0" brushRef="#br0" timeOffset="5017.184">5742 13058 29487 0,'0'0'2624'0,"0"0"-2112"0,0 0-512 0,0 0 0 15,5 8 720-15,0-1 48 0,3-2 0 0,3 1 0 0,0-3-192 16,4 0-48-16,2-1 0 0,5-2 0 0,7 0-160 0,-3-1-48 15,3-5 0-15,0-1 0 0,1-1-192 0,-1-4-128 16,-2-3 128-16,-2-1-128 0,0 1 128 0,-3 0-128 16,-2 0 128-16,-3-1-128 0,-3-1 0 0,-4 1 0 15,-4 3 0-15,-3-2 128 0,-3 0-128 0,-2 1 192 16,-2 2-64-16,-4-1 0 0,-4 0 64 0,-4 2 0 16,-3 0 16-16,-1 5 0 0,-6 2 0 0,-1 5 0 15,-5 3 0-15,-1 6 0 0,-3 3-80 0,-3 4-128 16,3 7 176-16,2 1-176 0,-2 0 192 0,7 5-192 15,2 1 192-15,4 1-192 0,3 4 128 0,5-2-128 16,4-5 0-16,7-4 0 0,4 0 0 0,5-4 128 0,3-1-128 16,5-3 0-16,2-2 0 0,6-2 0 0,5-2 0 15,3-2 0-15,2-4-256 0,3 1 0 16,5-5 0-16,0 1 0 16,0-1-2048-16,-1-3-432 0,0-1-80 0</inkml:trace>
  <inkml:trace contextRef="#ctx0" brushRef="#br0" timeOffset="5181.669">6543 12664 35007 0,'0'0'3120'0,"0"0"-2496"0,-5 14-496 0,5 1-128 0,3 6 400 0,5 1 64 0,4 2 16 0,1 4 0 16,0 4-144-16,3-1-16 0,1 0-16 0,1 2 0 0,2 1-112 0,1-1-32 15,-1-1 0-15,1 1 0 0,-5 1-160 0,-1-4 0 16,2 1 0-16,-2-1-176 16,-1-4-400-16,-2-2-64 0,-2-1-32 0,0-1 0 15,0-4-672-15,0-4-144 0,-1-2-32 0,1-3 0 16,-5-2-1472-16,2-4-288 0</inkml:trace>
  <inkml:trace contextRef="#ctx0" brushRef="#br0" timeOffset="5464.258">7110 12641 34095 0,'-9'-5'1504'0,"9"5"320"0,-10-1-1456 0,3 5-368 16,0 4 0-16,0 5 0 0,-3 0 912 0,-1 6 112 0,-2 4 32 0,0 3 0 16,-5 3-224-16,1 4-32 0,-1-2-16 0,-3 3 0 15,-3 2-288-15,-1 3-64 0,-5-1-16 0,0 2 0 16,-1-1-224-16,0 1-64 0,-1-1 0 0,1-2 0 15,0-4-272-15,4-1-64 0,1-1-16 16,5-3 0-16,3-5-1216 16,2-1-240-16,2-2-48 0,4-2-16 0,2-1-1024 15,1-6-208-15,7-11-32 0</inkml:trace>
  <inkml:trace contextRef="#ctx0" brushRef="#br0" timeOffset="5658.945">7704 12602 40719 0,'0'0'1792'0,"-9"12"384"0,3 5-1728 0,2 7-448 16,0-1 0-16,-3 4 0 0,-2 5 336 0,2 1-16 15,-3 1 0-15,-1-1 0 0,-3-1-48 0,3 0-16 16,2 0 0-16,-1 1 0 15,-1 0-784-15,0 0-176 0,-1-2-16 0,-1-1-16 16,2 0-2064-16,2-6-400 0,-1-5-96 0,2-4-16 0</inkml:trace>
  <inkml:trace contextRef="#ctx0" brushRef="#br0" timeOffset="6022.936">8586 12532 36863 0,'-24'-1'1632'0,"7"1"336"0,-1 1-1584 0,-3 3-384 0,1 2 0 0,-1 3 0 16,0 1 448-16,-1 2 16 0,1 2 0 0,-2 3 0 16,0 1-464-16,1-1 0 0,1 0 0 0,3-2 0 15,3-1 0-15,3 0-128 0,3 0 128 0,6-3-208 16,4 0-128-16,4 1-32 0,1 1 0 0,5 0 0 15,4-1 16-15,3 2 0 0,0 1 0 0,2 0 0 0,4 1 352 16,-1 3 0-16,-1 3 0 0,-1-2 0 0,-3 1 0 16,-2-1 0-16,-3 0 0 0,-2 0 128 0,-3-3 80 0,-3-1 16 15,-5 1 0-15,-1 1 0 0,-6-2 400 0,0-1 80 16,-4-5 0-16,-4 2 16 0,-2 0-80 0,-3-2-32 16,-2-1 0-16,1-6 0 0,-2-3-416 0,-1-1-192 15,-2-4 160-15,2 0-160 16,-1-3-1984-16,3-4-512 0,-2-3-80 0,3 0-32 0</inkml:trace>
  <inkml:trace contextRef="#ctx0" brushRef="#br0" timeOffset="6235.196">9415 12058 34095 0,'-7'8'3024'0,"2"2"-2416"0,0 5-480 0,-2 8-128 16,1 8 912-16,-2 9 176 0,-1 4 16 0,-2 4 16 16,-1-2-880-16,-2 3-240 0,-1 0 0 0,0 5 0 15,-2 5 0-15,1 1 128 0,1 1-128 0,-3-3 0 16,-4-2 0-16,0-2 0 0,-3-5 0 0,2 1 0 16,-5-3-1712-16,3-3-208 15,2-5-64-15,-2-6 0 0,5-7-512 0,2-4-128 16,-1-7 0-16,3-6-8496 0</inkml:trace>
  <inkml:trace contextRef="#ctx0" brushRef="#br0" timeOffset="6396.9">8738 12581 40143 0,'0'0'1776'0,"13"2"368"0,8 2-1712 0,3 2-432 16,7 1 0-16,6-2 0 0,3-1 160 0,4 3-160 15,4 3 192-15,3-5-192 0,3-5 0 0,0 0 0 16,-3 0 0-16,-1-1-12032 16,-3-5-2304-16</inkml:trace>
  <inkml:trace contextRef="#ctx0" brushRef="#br0" timeOffset="6713.392">10142 12470 38703 0,'-28'3'3440'0,"-6"0"-2752"0,-5 5-560 0,-3 2-128 15,2 0 816-15,-1 4 128 0,-5 2 16 0,0 2 16 16,-2 4-656-16,0 1-128 0,0 0-16 0,5-2-16 16,1-2-160-16,10-2 160 0,7-3-160 0,5 1 160 15,4 1-160-15,5-2 0 0,4-2-160 0,6 1 160 16,3 2-576-16,7 0 0 15,4-1-16-15,4 3 0 0,4-1 128 0,5 1 16 0,2-1 16 16,1 2 0-16,-1 1 432 0,0-2 0 0,-2 4 0 0,-3 0 0 0,-3 1 128 16,-4-4 96-16,-4-1 32 0,-3 3 0 0,-7 2 80 0,-2-4 32 15,-6-2 0-15,-4-2 0 0,-5-2 16 0,-5-2 0 16,-5-2 0-16,-4 1 0 0,-4-5-512 0,-1 1-112 16,-3-4-16-16,2-1 0 15,0-1-2832-15,6-4-576 0</inkml:trace>
  <inkml:trace contextRef="#ctx0" brushRef="#br0" timeOffset="7288.952">12196 12818 35935 0,'-25'-15'1600'0,"8"5"320"16,-1-1-1536-16,0 1-384 0,2-4 0 0,-1 3 0 0,0 2 352 16,-3 3 0-16,0 1 0 0,1 1 0 0,-3-1-16 0,-1 4 0 15,-2 2 0-15,-2 4 0 0,-2 2-176 0,-2 4-32 16,-2 5-128-16,-2-1 192 0,2 6-192 0,4 2 0 16,4 1 128-16,4 0-128 0,4-2 0 0,9 1 0 15,0 0 0-15,7-2 0 0,3-5 0 0,5 0 0 16,1-3 0-16,6-2 0 0,2-4 0 0,6-2 0 15,2-3 0-15,7-4 0 0,4-4 160 0,2-2 96 16,-1-5 0-16,-1-2 16 0,-1-5 0 0,-3 0 0 16,-5 3 0-16,0-2 0 0,-4 2 32 0,-2-2 0 15,-5 2 0-15,-3 4 0 0,-1 4 160 0,-3 4 48 16,-5 0 0-16,-3 5 0 0,0 0-48 0,0 0 0 16,0 0 0-16,-1 16 0 0,1-2-272 0,0 5-64 15,1 3-128-15,0 2 192 0,1 2-192 0,4 0 0 0,2-1-192 0,3-2 192 31,-2-1-480-31,7-2 16 0,1-4 0 0,4 0 0 16,1-1-1456-16,8-3-272 0,6-5-64 0,2-4-9344 0,0-5-1872 0</inkml:trace>
  <inkml:trace contextRef="#ctx0" brushRef="#br0" timeOffset="7700.87">13724 12460 35935 0,'-20'1'3200'0,"-3"-1"-2560"16,-3 0-512-16,-1 4-128 0,-1 2 688 0,-3 3 112 15,-1 1 32-15,-2 1 0 0,1 1-528 0,0 1-112 16,0 1 0-16,2-1-16 0,0 2-176 0,2-1 128 16,-1 0-128-16,5 2 128 0,-1 0-128 0,7-4 0 15,4-2 0-15,4 1 0 0,5 1 0 0,1 3-176 16,9 0 48-16,0 1 0 0,4 1-176 0,3 2-16 16,3 0-16-16,3 0 0 0,-1 0 336 0,1 1 0 15,-1 1 0-15,-1 1 0 0,-2 0 0 0,-2 0 0 0,-2-3 0 0,0-1 0 16,-2-3 0-16,-2-1 0 0,-5-2 176 0,0-4-176 15,0-8 624-15,-1 9 16 0,-6 0 16 0,-2-3 0 16,-4-4-64-16,-3-3-16 0,-1-3 0 0,-7 0 0 16,-2-3-576-16,2-1 0 0,2-3 0 0,0-3-128 31,1 0-1744-31,1 1-352 0,5-1-64 0,4 1-14352 0</inkml:trace>
  <inkml:trace contextRef="#ctx0" brushRef="#br0" timeOffset="8510.939">14237 12686 27647 0,'0'0'2448'0,"0"0"-1952"16,-2-6-496-16,2 6 0 0,0 0 1840 15,-9-2 272-15,1 2 48 0,-1 2 16 0,-2 0-1760 0,-1 5-416 16,-5 3 0-16,-1-2 0 0,0 0 0 0,-3 5 0 15,-4 6 0-15,2 1 0 0,2-3 0 0,1 2 0 16,2-2 0-16,2 1 0 0,3 1 0 0,4-3 0 16,4-2 0-16,3-2 0 0,0-2 0 0,5-4-160 15,-3-6 160-15,8 4-128 0,1-6 128 0,2 0 0 16,2 0 0-16,2-3 128 0,0-5 192 0,2-4 32 16,0-2 16-16,1-1 0 0,-2 2-80 0,1-1-16 15,-2-4 0-15,1 1 0 0,-1 0 96 0,-1 2 16 16,-2-1 0-16,1-3 0 0,-4-4 0 0,2 1 0 0,0-2 0 15,-1 4 0-15,1 0-256 0,1 4-128 0,3 2 128 0,-2 3-128 16,-1 4 0-16,5 3 0 0,1-2-160 16,2 1 160-16,1 0-160 0,5-1 160 0,4 0-128 0,3-3 128 15,2-4 0-15,3 0 0 0,1-2 0 0,0-3-128 16,-2-3 128-16,1-1 0 0,-5-5 0 0,0 1 0 16,-3 0 128-16,1-3 16 0,-1-4 0 0,0 0 0 15,-4 0 176-15,-2 1 48 0,-3-3 0 0,1 2 0 16,-2-3-112-16,-1 1 0 0,-3 0-16 0,-2 3 0 15,0 5-240-15,-3 6 0 0,-4 6 128 0,0 3-128 16,-3 8 0-16,-4 6 0 0,0 0 0 0,2 13 0 16,-5 5-256-16,0 5 16 0,-4 6 0 0,-2 8 0 15,-2 2 240-15,-4 9-176 0,-5 2 176 0,-1 5-160 16,-1 4 160-16,3-1-160 0,-3-1 160 0,1-3-160 0,2-3 160 16,4-7 0-16,2-7 0 0,6-3 0 15,1-3 304-15,4-4 32 0,2-5 16 0,3-4 0 0,5-7-16 0,0-1 0 16,2-5 0-16,4-4 0 0,4-3-336 0,4-9 0 15,1-5 0-15,5-3 128 0,1-1-128 0,4-1-128 16,0-3 128-16,0 1-192 0,0 2 192 0,1 4-128 16,0 2 128-16,-2 3-128 0,-1 2 128 0,-2 5 0 15,1 5 0-15,-5 9-128 0,-6 2 128 0,0 4 0 16,2 4 128-16,-5 4-128 0,-1 3 0 0,-6 3 128 16,0 2-128-16,0-1 0 0,-1 0 0 0,-2 1 0 15,0-4 0-15,-3-4 0 0,3-4 0 0,2 0 0 0,3-4 160 16,2-5-160-16,2 0 0 0,5-4 0 0,0-4 0 15,7-2 0-15,4-4 0 0,5-3 0 0,6-5 0 0,4-3 0 16,1-2 0-16,6 0 0 0,3 0 0 0,-1 1 0 16,0 1 0-16,4 3 0 0,1 2 0 0,0 5 144 15,1 8 224-15,1 0 32 0,-1 2 16 0,-2 5 0 16,-3 5-224-16,-2 0-32 0,0-1-16 0,-3 1 0 31,3-1-2192-31,-7-2-432 0</inkml:trace>
  <inkml:trace contextRef="#ctx0" brushRef="#br0" timeOffset="10318.293">995 7024 25791 0,'0'0'2304'0,"0"0"-1856"16,0 0-448-16,0 0 0 0,5 9 128 0,1-1-128 15,2-1 0-15,-1-1 0 0,0 1 128 0,3 1-128 16,-3-2 0-16,4 2 0 0,3-1 400 0,2-1-16 16,3 0 0-16,6 0 0 0,4 0 272 0,5-1 48 15,5 0 16-15,10-1 0 0,7-5-160 0,3 1-48 16,3 2 0-16,1-1 0 0,0-2-128 0,8 1-48 16,3 2 0-16,-2 1 0 0,-1-2 64 0,-4 0 16 15,1-1 0-15,1 0 0 0,0 2 160 0,1-1 48 16,-2 2 0-16,-4 2 0 0,-6-3-160 0,-2 0-16 15,-1-1-16-15,-4-1 0 0,-5 0-128 0,-3 1-32 0,-2-1 0 0,-7-1 0 16,-7 0-64-16,-7 0-16 0,-7 1 0 0,-3 0 0 16,-10 0 48-16,0 0 0 0,0 0 0 0,-9-1 0 15,-6-1 144-15,-7 2 48 0,-9 3 0 0,-6-2 0 16,-3-4-304-16,-4 2-128 0,-3 2 128 0,-6 0-128 16,-5-1 128-16,-5 0-128 0,-9 0 0 0,-1 3 128 15,-3 2-128-15,-2-1 0 0,-3 0 0 0,-2 1 128 16,-5 3-128-16,2-3 0 0,2 1 0 0,3-2 128 15,1-1-128-15,-2 1 0 0,4-3 144 0,8 3-144 16,3 0 0-16,7-1 144 0,2-1-144 0,9-1 0 16,2-1 128-16,6-1-128 0,4-1 0 0,9-1 0 15,11 2 0-15,4 1 0 0,13 0 0 0,0 0 0 16,0 0 0-16,0 0 0 0,0 0 0 0,17-3 0 16,10-1-176-16,5 4 16 0,7-1 0 0,7 1 0 0,4-2 160 15,8 1 0-15,7-1 0 0,8 1-128 0,7 0 128 16,-1 0 0-16,0-1 0 0,3-3 0 0,5 0 0 0,-1 0 0 15,-2 2 0-15,0-2 0 0,-3-2 0 0,0 0 0 16,-2 2 0-16,-5-4 0 0,-4 4 0 0,-8-1 0 16,-6 1 0-16,-9-2 0 0,-5-1 0 0,-6 4 0 15,-1 1 0-15,-10-1 128 0,-8 2-128 0,-4 0 0 16,-4 0 0-16,-9 2 0 0,0 0 176 0,-14 2-48 16,-6-2 0-16,-9 2 0 0,-7 1 16 0,-6 3 0 15,-9 0 0-15,-7 2 0 0,-10 2-144 0,-7 1 0 16,-6 1 0-16,-4-1 0 0,-6 1 0 0,2-1 128 15,0 2-128-15,7-3 128 0,8-4-128 0,5-2 0 16,7 0 0-16,2-1 128 0,5-1-128 0,10-3 192 16,8-1-192-16,7 0 192 15,8-2-896-15,7 0-160 0,5-1-32 0,10 5-18016 0</inkml:trace>
  <inkml:trace contextRef="#ctx0" brushRef="#br0" timeOffset="11528.638">1971 14263 23951 0,'0'0'1056'0,"-2"-10"224"0,2 1-1024 0,0 1-256 0,0 8 0 0,0 0 0 16,5-10 1248-16,-2 2 192 0,-3 8 32 0,0 0 16 15,0 0-496-15,0 0-96 0,0 0-32 0,0 0 0 16,0 0-304-16,3 8-64 0,-1 6-16 0,-1 3 0 15,-1 1 0-15,2 6 0 0,0 2 0 0,1 6 0 16,2 5-272-16,-2-1-48 0,3-2-16 0,1 0 0 16,-2 1-144-16,2-3 0 0,1-3 0 0,3-2 128 15,-3-2-128-15,2-6 0 0,0-2 0 0,1-3 0 16,0-2 192-16,1-2-64 0,-5-4 0 0,2-2 0 16,-1 0 288-16,-8-4 48 0,0 0 16 0,0 0 0 15,0 0-80-15,0 0-16 0,0 0 0 0,0 0 0 16,-1-7-32-16,1 7-16 0,-6-9 0 0,-3 1 0 0,0 3-16 15,-5 0-16-15,2 2 0 0,-1 3 0 0,0-1-176 16,-1 3-128-16,-2 1 192 0,1 4-192 0,-2 0 0 16,2 1 0-16,-2-2 0 0,2 4 0 0,-2 0 0 0,2 2 0 15,0-1 0-15,4-1 0 0,2-1 0 0,1-1 0 16,0 1 0-16,4-2 0 0,4-7-128 0,-3 11 128 16,3-11 0-16,3 11-144 0,0-2 144 0,5 3 0 15,2 1 0-15,3 1-128 0,4 2 128 0,0-1 0 16,3 1 0-16,2 0 0 0,-3-3 0 0,2 1 0 15,1 3 0-15,-4-1 0 0,1-1 0 0,-2-3 0 16,-2 0 0-16,-4 0 0 0,-4-1 0 0,-2 0 0 16,-4-3 0-16,-1 0 0 0,-2 2 256 0,-5 0-32 0,1 0 0 15,-5 0 0-15,-4 2 160 0,-1 1 48 0,-4 2 0 16,0 0 0-16,1 0-128 0,-1 3-32 0,0 2 0 0,-2 1 0 16,2 2-48-16,1-2-16 0,2-1 0 0,1 0 0 15,4 4-208-15,6-5 0 0,2 1 0 0,4 0 0 16,3-2 0-16,3-3 0 0,2 0 0 0,4 0-160 31,2 0-256-31,2-2-48 0,-1 0-16 0,1 0 0 16,-1-1-2240-16,0-2-448 0</inkml:trace>
  <inkml:trace contextRef="#ctx0" brushRef="#br0" timeOffset="12049.77">3465 14642 35823 0,'-15'0'1584'0,"5"0"336"0,4 5-1536 0,-3-2-384 0,0 0 0 0,-2-1 0 16,-2 3 0-16,-2 0 0 0,0 3 0 0,-3 0 0 16,0-1 176-16,-5 3 16 0,1 0 0 0,-6 3 0 15,0-2 0-15,0 4 16 0,3 0 0 0,-3 1 0 16,2-1-48-16,5-1-16 0,6 2 0 0,4 0 0 15,3 0-144-15,2 0 160 0,5 2-160 0,5 0 160 16,3 2-160-16,5 2 0 0,2 1 0 0,3 0 0 16,4 0 0-16,4-1 0 0,2-2 0 0,0 3 0 15,1-1 0-15,-1 0 0 0,-1-2 0 0,-3-1 0 16,-2 1 256-16,-2-4-48 0,-1 1 0 0,-6-2 0 16,-2-2 80-16,-5-1 16 0,0 5 0 0,-5-4 0 15,-3-3 272-15,-3-1 48 0,-4 2 16 0,-3 0 0 16,-8 1 16-16,-3-2 16 0,-6 0 0 0,-3 0 0 15,-3-4-480-15,-3 3-192 0,-1-2 128 0,0-2-128 0,-2-1 0 16,6 1 128-16,0-2-128 0,5-1 0 0,2-2-192 0,5-2-128 16,3-1-32-16,8 0 0 15,2 3-1744-15,11 0-336 0,0 0-80 0,0 0-8928 16,13-5-1776-16</inkml:trace>
  <inkml:trace contextRef="#ctx0" brushRef="#br0" timeOffset="12854.042">3875 14917 39615 0,'-30'9'1760'0,"10"-1"352"0,0 1-1680 0,-1 2-432 0,3 1 0 16,0 2 0-16,-1 0 384 0,4 1-16 0,-1-1 0 0,1 1 0 15,6 2-368-15,3-1 0 0,-3 0 0 0,6 1-128 16,5 0 128-16,3-1-208 0,5 2 80 0,0 1 128 15,1-2-240-15,4 0 80 0,0-1 16 0,5 0 0 16,0-5 144-16,2-3 0 0,0-1 0 0,-2-3 0 16,1-3 0-16,0-2 0 0,0-1 0 0,-1-4 128 15,0-1 96-15,-5-1 32 0,1-4 0 0,-5 1 0 16,-5-3 96-16,0 0 32 0,0 0 0 0,-5 0 0 16,-3 1-80-16,-2-3-16 0,-1 2 0 0,0 1 0 15,-6 0-144-15,2 1-16 0,2 0-128 0,2-1 192 16,-3 4-192-16,3 1 0 0,0 2 0 0,5 6 0 15,0-6 0-15,0 6-288 0,0 0 64 0,9-6 16 16,4 2 16-16,3-1 0 0,-1-1 0 0,6-2 0 0,3 4 192 16,5-5 0-16,-2 2 0 0,5-4-144 0,3-2 144 15,1-3 0-15,-3-1 0 0,-1-3 0 0,-2-6 0 0,1 0 0 16,1-1 0-16,-1 0 0 0,-1-3 0 0,-3 1 0 16,-4 1 0-16,4-1 0 0,0-1 0 0,-1 0 144 15,-2-3-144-15,-4-4 0 0,0 0 160 0,-3-2-160 16,-3 0 128-16,-3-2-128 0,-3-1 0 0,-3 3 0 15,-3 0 128-15,2 10-128 0,-3 5 0 0,-2 6-144 16,0 3 144-16,-3 8-208 0,4 7 208 0,0 0 0 16,-8 5-160-16,-2 7 160 0,-1 6 0 0,0 6-144 15,0 7 144-15,-3 6 0 0,-2 4-160 0,-2 7 160 16,1 9-128-16,-1 1 128 0,-2 0 0 0,4 0 0 0,-2 1 0 16,2-2-128-16,0-2 128 0,4-7 0 0,2-6 0 0,2-8 0 15,0-7 336-15,1-4 48 0,4-3 16 0,3-6 0 16,2-4-32-16,5-3-16 0,-4-1 0 0,4-3 0 15,3-2-208-15,3-3-144 0,1-2 192 16,3-5-192-16,-1-2 0 0,5-2 0 0,3 0 0 0,-2-2 0 16,2 1 0-16,-2 3-144 0,3 4 144 0,-3 3-128 15,1 2 128-15,-4 3 0 0,2 3 0 0,-2 5 0 16,0 2 0-16,-4 3 0 0,1 2 0 0,-3 0 128 16,-1 0-128-16,-1 0 0 0,-1 1 0 0,-4 0 0 15,-1 1 0-15,0-3 0 0,-1-4 0 0,0 0 0 16,3-2 0-16,-3-3 144 0,-4-6-144 0,8 2 160 15,0-1 32-15,2-2 0 0,-3-3 0 0,3-3 0 16,-2-3-16-16,1 1 0 0,1-2 0 0,1 0 0 0,-1 0-176 16,3 1 0-16,0 2 144 0,2 4-144 0,3 1 0 0,-2 3 0 15,1 3 0-15,-1 3 0 0,2 1 0 0,-2 5 0 16,1 4-144-16,-1 0 144 0,1 2-144 0,-2 1 144 16,0-1-192-16,1 3 192 15,-1-2-1088-15,1 0-96 0,-1-1-32 0,0 0-11600 16,0 1-2336-16</inkml:trace>
  <inkml:trace contextRef="#ctx0" brushRef="#br0" timeOffset="13223.673">6563 14714 37839 0,'0'0'1664'0,"0"0"368"0,-7 2-1632 0,7-2-400 0,-5 7 0 0,-1 2 0 0,-1 1 336 16,2 6-16-16,1 2 0 0,1 3 0 0,0 7 16 0,1-3 0 15,0-2 0-15,2 3 0 0,0 0-336 0,0-2 144 16,-1-2-144-16,0 0 0 0,0-3 0 0,-1-2-144 16,0-1-16-16,-1-4 0 15,2-2-1760-15,1-10-368 0,-1 8-64 0,1-8-8016 16,0 0-1600-16</inkml:trace>
  <inkml:trace contextRef="#ctx0" brushRef="#br0" timeOffset="13389.18">6251 14409 42383 0,'-11'-14'1872'0,"7"8"400"0,4 6-1824 0,0 0-448 0,8-2 0 0,1 1 0 16,-1 1 368-16,1 0-32 15,2 2 0-15,-2 0 0 16,-9-2-976-16,12 4-192 0,3-1-32 0,0 1-11520 0,-1 2-2304 0</inkml:trace>
  <inkml:trace contextRef="#ctx0" brushRef="#br0" timeOffset="13767.42">7518 14538 36863 0,'0'0'3264'0,"0"0"-2608"0,0 0-528 0,0 0-128 0,0 0 192 0,-9 1 0 15,-1 3 0-15,-2 2 0 0,-6 0-64 0,1 3 0 16,-3 1 0-16,-2 1 0 0,-8 0 64 0,1 1 0 16,-2 1 0-16,1 2 0 0,4 0 64 0,-2-1 32 15,2 0 0-15,2 0 0 0,4 1-48 0,4 2-16 16,4 1 0-16,2 0 0 0,2 0-224 0,3 0 128 15,2 4-128-15,4 0 0 0,3 0 144 0,2 0-144 16,4 0 128-16,0 0-128 0,1 0 320 0,0-2 0 16,2-2-16-16,-2-2 0 0,3 0-112 0,-4-3 0 15,-3-2-16-15,-2-1 0 0,-4-5 0 0,-1 4 0 16,0-9 0-16,-5 6 0 0,-2-2 80 0,-3-1 32 16,-3-1 0-16,-1 0 0 0,-5-2-32 0,-1-2-16 15,-2-1 0-15,-2 0 0 0,1-2-240 0,-1 0-208 0,0-3 32 0,1 3 16 31,2-3-1824-31,0 1-384 0,4 3-64 0,4-3-14960 0</inkml:trace>
  <inkml:trace contextRef="#ctx0" brushRef="#br0" timeOffset="14172.575">8836 14455 39615 0,'-32'11'1760'0,"12"0"352"0,0 4-1680 0,-1 2-432 16,0 4 0-16,3 3 0 0,0 2 448 0,2 1 0 16,0 2 0-16,3 0 0 0,0 3-288 0,2-3-160 15,-1-3 192-15,7-4-192 0,3-2 0 0,4-3 0 16,-1-5 0-16,3-5 0 0,2-3 0 0,4 0 0 16,2-2-160-16,5-4 160 0,1-6 0 0,3-2 0 15,1-6 192-15,1-4-64 0,2-4 128 0,0 1 32 0,0-2 0 16,1-1 0-16,-2 0-32 0,1-1 0 0,-1 3 0 0,0-1 0 15,1 0-80-15,-3-1-32 0,2 2 0 0,-5 2 0 16,-3 2-144-16,1 4-256 0,0 0 64 0,2 3 16 31,-2 3-1008-31,2-1-208 0,-3 1-32 0,-1 5-10608 0,0 2-2112 0</inkml:trace>
  <inkml:trace contextRef="#ctx0" brushRef="#br0" timeOffset="14608.187">9684 14369 35935 0,'-8'16'3200'0,"3"5"-2560"16,-3 2-512-16,1 3-128 0,0 2 1072 0,-4-1 192 15,-8-3 32-15,-1 3 16 0,-1 0-912 0,2-1-176 16,-1-4-32-16,-1-4-16 0,-2-3-176 0,3-4 192 15,3 0-192-15,3-5 192 0,3-2-64 0,3-2-128 16,8-2 192-16,0 0-64 0,-7-6 64 0,3 0 0 16,3-2 0-16,3 0 0 0,4-1 48 0,0-2 16 15,5-2 0-15,4-2 0 0,2 2-256 0,2-3 0 16,-1-1 0-16,6 1-160 0,2 1 160 0,3 3 0 16,-1 0 128-16,1 3-128 0,0 3 0 0,0 3 0 0,0 2-160 15,-3 1 160-15,0 2 0 0,1 3 0 16,-2 4 0-16,2 2 144 0,-1 2-144 0,-3 1 0 0,-2 1 0 15,-1 2 0-15,3 0 0 0,-2 0-144 0,-7 3 144 16,1-3-160 0,-2 2-288-16,0-1-64 0,-2-1-16 0,0-1 0 15,0-3-1440-15,0 0-272 0,-1 0-64 0,-1-4-13760 0</inkml:trace>
  <inkml:trace contextRef="#ctx0" brushRef="#br0" timeOffset="14866.691">10961 14354 13823 0,'0'0'608'0,"-6"4"128"0,6-4-592 0,0 0-144 16,-9 6 0-16,2-2 0 0,7-4 1840 0,-9 6 336 16,3-3 64-16,6-3 0 0,-8 9-240 0,1 0-48 15,0 3-16-15,0 2 0 0,0 3-400 0,0 1-64 16,-2 3-32-16,-1 2 0 0,-1 0-464 0,0 2-80 16,1-1-32-16,0 0 0 0,1-1-400 0,2 0-80 15,1-2 0-15,0-1-16 0,-1 0-368 0,0 0 128 16,2-4-128-16,0 1 0 15,1-4-1600-15,1-1-384 0,-1-2-64 0</inkml:trace>
  <inkml:trace contextRef="#ctx0" brushRef="#br0" timeOffset="15467.504">12116 14339 27647 0,'0'0'1216'0,"-2"-6"256"0,-5 2-1168 0,7 4-304 0,-8-5 0 0,0 3 0 16,-4 1 1744-16,-3 0 304 0,-1 1 48 0,-3 0 16 0,-3 2-1344 0,-1 0-272 15,-1 1-48-15,-6 1-16 0,-2-2-304 0,-1 4-128 16,-5-1 128-16,0 3-128 0,-4 1 128 0,2 1-128 15,-2-2 128-15,0 7-128 0,3 1 384 0,0 2 0 16,2-2 0-16,1 3 0 0,3 1-80 0,6 0-32 16,5-2 0-16,4-1 0 0,5-2-272 0,5-1 128 15,4 0-128-15,3-1 0 0,4-3 0 0,5-3 0 16,3-1 0-16,2 1 0 0,0-2 160 0,5-1-160 16,4-2 128-16,1-4-128 0,1 0 144 0,2 0-144 15,-1-1 160-15,0-3-160 0,0-3 0 0,1 2 0 16,-1-2 0-16,-2 0 0 0,2 0 128 0,-4-1-128 15,0 1 0-15,-1 0 0 0,-5 0 288 0,1 1-32 16,-1-1-16-16,0 2 0 0,-6 0 32 0,2 3 16 0,0 2 0 16,-2-1 0-16,-9 3-288 0,10 5 0 0,-3 1 0 0,-1 5 0 15,-2 4 160-15,0 2-32 0,-1 2 0 0,0 3 0 16,-6 1 0-16,1 1 0 0,-1 6 0 0,-2-1 0 16,0-2-128-16,-3 2 0 0,-1 3 0 0,0-2 0 15,-1 0 0-15,-1 1 0 0,0-3-160 0,0 2 160 16,1-3 0-16,1-2 0 0,0-3 0 0,3 1 160 15,1-2-160-15,1-1 192 0,-1 2-192 0,2-3 192 16,-1-1-192-16,3 2 0 0,1-3 0 0,0 3 0 16,0 0-272-16,5 2-48 0,4-1 0 0,1 0 0 15,-3 1-1152-15,2-2-256 0,3-3-32 16,3 1-15312-16</inkml:trace>
  <inkml:trace contextRef="#ctx0" brushRef="#br0" timeOffset="15882.549">12568 14245 34095 0,'-10'5'3024'0,"0"0"-2416"0,1 3-480 0,2 5-128 15,-2 6 1120-15,2 3 208 0,-1 4 32 0,1 3 16 16,0 1-1168-16,2 2-208 0,2-2 0 0,-2-2-144 16,3-5 144-16,2-4 128 0,0-1-128 0,2-5 176 15,3 0-352-15,-1-5-64 0,1-3-16 0,3-3 0 16,1-2 384-16,2-2 64 0,2-3 0 0,3-4 16 15,0-3 64-15,5-3 16 0,4-5 0 0,-1-1 0 16,-5-3 48-16,3 1 16 0,1 0 0 0,1 0 0 16,-2-2 96-16,-1 5 0 0,-3-2 16 0,-2 1 0 15,1 1-16-15,-4 2 0 0,-2 2 0 0,-2 4 0 16,-1-2-320-16,-4 5-128 0,-4 9 0 0,6-7 0 16,-3 3-928-16,-3 4-288 0,0 0-48 15,0 0-11184-15,3 8-2240 0</inkml:trace>
  <inkml:trace contextRef="#ctx0" brushRef="#br0" timeOffset="16341.79">13360 14289 15663 0,'0'0'1392'0,"-9"2"-1120"15,-1 1-272-15,4-2 0 0,6-1 4480 0,0 0 832 0,0 0 160 0,-9 3 32 16,9-3-4352-16,0 0-864 0,0 0-288 0,0 0 160 16,-1 9 96-16,4-3 0 0,5-1 16 0,2-1 0 15,4-3-48-15,3 0-16 0,2-3 0 0,2-2 0 16,3 0-208-16,4-1 176 0,4-2-176 0,1 2 160 15,2-2-160-15,1 0 0 0,5 0 0 0,-2-1 128 16,-2 1 96-16,-4 0 16 0,-1-2 0 0,-1 1 0 16,-2 0 80-16,-3 0 32 0,-3 0 0 0,-5 1 0 15,-2-1 16-15,-5-1 0 0,-5 0 0 0,-1-3 0 16,-2 1 160-16,-4 0 48 0,-6-3 0 0,-1 1 0 16,-7 1-224-16,0-1-32 0,-6 1-16 0,-2 6 0 0,-3 4-304 15,-5 3 0-15,-3 1 0 0,-5 3 0 0,-4 2 0 16,-2 4 0-16,-2 3 0 0,0 4-144 0,0 2 144 0,4 2 0 15,5 1 0-15,3 1 0 0,1 1 224 0,4 3-32 16,6 3 0-16,5-1 0 0,4 3-192 0,7-1 0 16,6-2 0-16,6 0 0 0,9-1-400 15,5-2 16-15,3-4 16 0,6 0 0 16,6-4-208-16,7-1-32 0,6-6-16 0,3-2 0 16,3-4-2416-16,6-7-480 0</inkml:trace>
  <inkml:trace contextRef="#ctx0" brushRef="#br0" timeOffset="17466.111">4398 7244 26719 0,'0'0'1184'0,"0"0"240"0,8-5-1136 0,7 4-288 0,7 1 0 0,7 1 0 16,4 0 2240-16,7 3 400 0,6 2 80 0,5-3 16 16,3 0-2192-16,6-2-544 0,4-3 0 0,10 4 0 15,12 5 144-15,0-5-144 0,1-4 0 0,4-1 144 16,4 3-144-16,-1 1 0 0,1 1 144 0,1-2-144 0,-2-2 0 15,1 1 128-15,1 1-128 0,-6-1 0 0,-2-8 128 16,0 0-128-16,-1 1 160 0,-4 1-160 0,-4 2 144 0,-3 1-144 16,-2-2 128-16,-5 1-128 0,-2 2 144 0,-4 0-144 15,-6 2 160-15,-7 1-160 0,-8-2 128 0,-7 2-128 16,-4 0 0-16,-8 0 144 0,-6 0-144 0,-3 0 0 16,-6-1 0-16,-8 1 0 0,0 0 192 0,0 0-64 15,-10-3 0-15,-5 1 0 0,-7 2 272 0,-3 0 48 16,-7-1 16-16,-9-3 0 0,-8-1-288 0,-6 2-176 15,-5 0 192-15,-2-1-192 0,-4-3 176 0,-10 3-176 16,-9 2 160-16,-2 0-160 0,-1-1 160 0,-5 2-160 16,-6 0 160-16,-6 3-160 0,-3 2 144 0,-2 0-144 0,1 2 128 15,-3-1-128-15,-2 1 160 0,3 0-160 0,2 3 192 0,2 1-192 16,0 1 176-16,8 1-176 0,7-1 160 0,5 0-160 16,5-1 128-16,10-1-128 0,9-3 0 0,12 2 0 15,9 1 0-15,10-1 0 0,7-3 0 0,9 2 0 16,9-4 0-16,7-3 0 0,9 4 0 0,9 0 0 15,10-2 0-15,7-1 0 16,9-2-176-16,14 2 176 0,9 2 0 0,12-2 0 0,7-2 0 16,8 1 0-16,7 1-128 0,6-1 128 0,3-1 0 0,6 0 0 15,6-1 0-15,3-1 0 0,0-2 0 0,1 1 0 16,2 2 0-16,-4-5 0 0,-3 2 0 0,-3 1 128 16,-7 2-128-16,-9-1 0 0,-9-3 0 0,-7 3 0 15,-9 2 0-15,-12 3 208 0,-10 1-48 0,-15 0-16 16,-10-1 80-16,-11 1 16 0,-9 1 0 0,-10-4 0 15,0 0 128-15,-20 5 16 0,-14-2 16 0,-16 3 0 16,-8-2 64-16,-14 2 16 0,-8-2 0 0,-15 4 0 0,-10-1-336 16,-6 1-144-16,-5 0 128 0,-6-1-128 0,-5-1 0 0,2-2 0 15,5 0 0-15,3-2 0 16,-2-2-304-16,9-2-80 0,9-4-32 0,5-2 0 16,5-3-2512-16,11-3-496 0,12-2-96 0</inkml:trace>
  <inkml:trace contextRef="#ctx0" brushRef="#br0" timeOffset="18994.464">2060 2660 23727 0,'0'0'1040'0,"0"0"240"0,0 0-1024 0,0 0-256 0,0 0 0 0,0 0 0 16,-6-5 0-16,6 5 0 0,0 0 0 0,0 0 0 15,0 0 0-15,0 0 0 0,0 0 0 0,0 0 0 16,11 3 496-16,1 0 0 0,1-1 0 0,4 1 0 16,3 1 0-16,6-3 0 0,5 0 0 0,4 0 0 0,6-1-112 0,1-1 0 15,6 0-16-15,3 0 0 0,4-1-80 0,5-1-16 16,3 0 0-16,5 2 0 0,5 2 48 0,-2 1 0 16,0-2 0-16,0-1 0 0,5-2 16 0,3 1 16 15,5 2 0-15,-6-1 0 0,-1-2 64 0,0 1 16 16,0 0 0-16,1 1 0 0,-1 0-176 0,0 1-16 15,-6 0-16-15,1 1 0 0,-2-1-224 0,0 0 176 16,-3 0-176-16,-2-1 160 0,-5 1-160 0,-4-1 0 16,-3-2 0-16,-2 2 0 0,-4 0 0 0,-5 1 0 15,-5 0 0-15,-3 0 0 0,-4 1 0 0,-5-1 0 16,-7-1 128-16,-4 1-128 0,-6 0 128 0,-8 0 0 16,0 0 0-16,0 0 0 0,0 0 112 0,-12-2 16 0,-7-1 0 15,-5 2 0-15,-8-3-80 0,-4 2-16 0,-2 1 0 0,-2 0 0 16,-6 1-160-16,-2-1 160 0,-5 0-160 0,-4 1 160 15,-6 2-160-15,-3 0 0 0,-4 0 144 0,2 2-144 16,-4 0 0-16,-5 3 128 0,-6-2-128 0,-3 3 0 16,0 2 128-16,-5-1-128 0,-3-1 128 0,0 2-128 15,-1 0 128-15,6 0-128 0,5-2 128 0,1-1-128 16,0 3 128-16,4-1-128 0,8-2 128 0,6-1-128 16,2 0 0-16,4 0 128 0,5 3-128 0,3-4 0 15,2-4 0-15,8 0 128 0,8 1-128 0,5 0 0 16,5-1 0-16,6 0 128 0,2-1-128 0,5 3 0 15,10-3 128-15,0 0-128 0,0 0 128 0,10-3-128 16,7 6 0-16,6 0 0 0,6-1 0 0,10-1 0 0,8-1 0 16,6 0 0-16,6-1 0 0,8-1 128 0,6-4-128 15,9 0 128-15,4 0-128 0,5 0 128 0,1 2-128 0,5-2 0 16,4-2 0-16,-1-2 128 0,-1 1-128 0,4 3 0 16,2 0 0-16,-5-4 0 0,-4 1 0 0,0 0 0 15,-2 0 0-15,-1 0 0 16,-4 1-496-16,-6 2-112 0,-3 0-32 0,-4 3-10544 15,-3 1-2112-15</inkml:trace>
  <inkml:trace contextRef="#ctx0" brushRef="#br0" timeOffset="25243.215">22651 12782 11055 0,'-13'6'480'0,"4"-3"112"0,-1 2-464 0,-2 2-128 16,1-3 0-16,3 1 0 0,-2-3 1744 0,4 0 336 15,-3-2 64-15,9 0 16 0,0 0-1024 0,0 0-208 16,0 0-32-16,-6 2-16 0,6-2 48 0,0 0 16 16,0 0 0-16,0 0 0 0,0 0-96 0,0 0-16 15,0 0 0-15,0 0 0 0,-3-8 64 0,2-1 16 16,2-1 0-16,1 2 0 0,-2 8-192 0,3-11-32 0,4-1-16 0,0 0 0 16,0 0-288-16,3 0-64 0,3 2-16 0,0-2 0 15,0-6-112-15,1 5-32 0,0 6 0 16,2-2 0-16,-1-6-32 0,-1 3-128 0,0 4 192 0,1 3-64 15,2-1-128-15,-3 3 0 0,-2 0 0 16,-3 4 128-16,2 4-128 0,0 5 0 0,-6 2 0 0,2 4 128 16,-3-3 16-16,1 5 0 0,-3 4 0 0,-3 1 0 15,-4-2 48-15,-1 1 0 0,-1 1 0 0,-3-2 0 16,-4-2 80-16,1 0 32 0,-5 2 0 0,2-2 0 16,-2-2 64-16,2 0 16 0,-1-5 0 0,1-1 0 15,-3-1-32-15,2-2 0 0,0-3 0 0,1-2 0 16,3-3-16-16,1-2 0 0,0-2 0 0,1-3 0 15,2-2 32-15,4-2 0 0,-2-2 0 0,5 0 0 16,1-5-144-16,3 0-32 0,2-4 0 0,2 0 0 0,-1 0-192 16,5 0 0-16,2-3 0 0,3 3 0 0,-1-2 0 15,4 4 0-15,2 1 0 0,-2 3 0 0,-1 3 0 0,0 4 0 16,1 5 0-16,-2 4 0 0,0 3 0 0,-3 4 0 16,-2 4 0-16,0 4 0 0,-3 3 0 0,-4 3-192 15,-4 4 192-15,-2 1-160 0,-3 1 160 0,-1 2 0 16,-10 1 160-16,1 1-160 0,1-2 0 0,-3-2 0 15,-3-1 0-15,2-4 0 0,-2-4 0 0,1 1 0 16,-1 1 0-16,3-7 144 0,-1-7-144 0,3 1 128 16,0-4-128-16,3-4 128 0,2-5 80 0,1-5 16 15,3-5 0-15,1-1 0 0,2-4 48 0,3-2 16 16,3-5 0-16,2-2 0 0,2-2-288 0,3 1 0 16,2-1 0-16,1-1 0 0,6-1 0 0,-1 2 0 0,1 1 0 15,5 4 0-15,-1 3 0 0,3 4 0 0,-1 3 0 0,-1 6 0 16,-1 5 0-16,-2 4 0 0,-2 4 0 0,-2 6 0 15,0 4 0-15,-4 5 0 0,-2 1 0 0,-3 5 0 16,-3 4-176-16,-3 3 16 0,-2 1 0 0,-2 1 0 16,-5-1 160-16,-1 0 0 0,-5-2 0 0,-2-2-128 15,0 1 128-15,-3-4 0 0,1-4 0 0,-1-3 0 16,3-1 0-16,3-5 0 0,1-3 0 0,0-5 128 16,-1-7-128-16,1-1 192 0,-3-2-64 0,4-4 0 15,3-5 0-15,0-3 0 0,2-2 0 0,1-2 0 16,2-2-128-16,2-1 0 0,2-1 128 0,4-2-128 15,-1 2 0-15,5 1 0 0,5 2 0 0,-1 2 0 16,0-3 0-16,3 3 0 0,2 1-144 0,3 8 144 16,-4 5 0-16,0 6 0 0,-1 5 0 0,0 6 0 0,-3 4-192 15,-2 6 48-15,-2 4 0 0,-2 3 0 0,-3 2 144 16,0 2 0-16,-5 2-144 0,-5 1 144 0,0-3 0 0,-4 1 0 16,-2 0 0-16,-3-4 0 0,-2-1 0 0,0-5 0 15,-5-5 0-15,1 0 0 0,0-4 0 0,4-2 160 16,-2-2-32-16,3-5-128 0,0-6 336 0,1-4-32 15,1-5-16-15,0-3 0 0,1-1 64 0,3-3 16 16,-1-2 0-16,1-1 0 0,1 0-208 0,4 0-32 16,1 0-128-16,1 2 192 0,0 5-192 0,2 3 0 15,-1 3 0-15,1 9 0 16,1-8-768-16,-1 8-112 0,0 0-16 0,0 0 0 16,4 10-2240-16,-1 3-448 0,-3 4-80 0</inkml:trace>
  <inkml:trace contextRef="#ctx0" brushRef="#br0" timeOffset="26497.967">22685 12207 8287 0,'0'0'368'0,"-8"-6"80"0,2-2-448 0,1-2 0 15,0 1 0-15,1-1 0 0,2 0 1840 0,1 1 272 16,0 0 64-16,0 1 16 0,-1-2-1040 0,-2 0-192 16,2-1-64-16,0 2 0 0,-1 0 16 0,2 2 0 15,-1-3 0-15,1 1 0 0,0 1 240 0,0-2 64 16,1 10 0-16,-2-11 0 0,0 1 0 0,1 2 0 0,0-1 0 15,1 9 0-15,0 0-224 0,0 0-32 0,-6-10-16 0,6 10 0 16,0 0-304-16,0 0-48 0,-7-6-16 0,7 6 0 16,0 0-256-16,0 0-48 0,-6 9-16 0,1-2 0 15,1 2-128-15,1 2-128 0,-1 2 192 0,3 3-192 16,4 4 144-16,0 2-144 0,0 0 0 0,3 4 144 16,0 5 16-16,2 3 0 0,1 3 0 0,3 2 0 15,3-2-16-15,2 3 0 0,-3 4 0 0,1 0 0 16,2-2 0-16,2 0 0 0,2 1 0 0,-1 1 0 15,1 1-144-15,-1-3 128 0,-1-3-128 0,0 0 128 16,-2-3 48-16,1 0 0 0,-2 0 0 0,0-1 0 16,-2-2 16-16,-2 0 16 0,-1 0 0 0,0 1 0 15,-2 2-16-15,1-1-16 0,-3-3 0 0,1 2 0 0,1-4-16 16,0-1 0-16,0-3 0 0,-1 2 0 0,2-2-160 0,-3 1 160 16,2 3-160-16,-4-1 160 0,1-2-160 0,1 0 128 15,4-5-128-15,-3 1 128 0,2 0-128 0,-2 0 160 16,2-5-160-16,-3-1 160 0,-3 1-32 0,-2-2 0 15,2 0 0-15,5-3 0 0,0-4 0 0,0 3 0 16,-5 0 0-16,5-3 0 0,0-2-128 0,-2 1 160 16,-7-8-160-16,5 8 160 0,1 1-160 0,0-3 0 15,-6-6 0-15,0 0 128 0,3 9-128 0,-1-1 0 16,-2-8 0-16,1 8 128 0,-1-8-128 0,0 0 0 16,0 0 0-16,0 0 128 0,0 0-128 0,0 0 160 15,0 0-160-15,0 0 160 0,0 0 0 0,-6-1 0 16,6 1 0-16,-8-7 0 0,1-2 16 0,4-4 0 0,-2-3 0 15,1 0 0-15,2-3-176 0,-2-1 0 0,-6-2 0 0,2-2 128 16,3-6-128-16,0 1 0 0,-1-1 0 0,-2-2 128 16,-2-2-128-16,0-2 0 0,-3-3 0 0,-1 2 0 15,-3 0 0-15,1-4 0 0,-1-7 0 0,-3 0 0 16,3-3 0-16,-1 1 0 0,1 2 128 0,0 2-128 16,1-2 0-16,1 5 0 0,3 3 0 0,0 2 0 15,-2-2 0-15,4 0 0 0,-2 0 128 0,3 3-128 16,0 0 0-16,1 5 0 0,2-1 0 0,-1 5 0 15,1-1 0-15,0 4 0 0,0 2 0 0,0 0 0 16,2-3 0-16,-3 4 0 0,0 1 0 0,1 1 0 16,0-1 0-16,1-1 0 0,-5-3 0 0,3 5 0 15,0 1-128-15,-1 0 128 0,-3-1 0 0,3 2 0 0,2 0 0 16,2 0 0-16,-1 5 0 0,-1-2 0 0,1-1-128 16,-1 2 128-16,5 0 0 0,1 2 0 0,1 1 0 0,2 0 0 15,-5 0 0-15,1 2 0 0,-1 1-128 0,1 1 128 16,2-1 0-16,-1 8 0 0,7-7 0 0,-7 7 0 15,0 0-144-15,0 0 144 0,4-4 0 0,-4 4-128 16,0 0 128-16,0 0 0 0,0 0-192 0,0 0 192 16,0 0-192-16,0 0 192 0,3 12-192 0,2 1 64 15,-4 1 128-15,3 3-208 0,0 4 208 0,1 4-176 16,2 5 176-16,-1 3-160 0,2 1 160 0,0 4 0 16,4 5 0-16,1 4-128 0,2-1 128 0,4 2 0 15,-1 1 0-15,0 9-128 0,2 9 128 0,-1-2 0 16,3-1 0-16,0-1 0 0,-1 0 0 0,1 1 0 0,-1 1 0 15,2-5 0-15,0-2 0 0,1-5 0 0,-1 0 0 16,-2-3 0-16,-2-6 0 0,0-4 0 0,-4-2 0 16,0 0 0-16,2 4 0 0,-2-4 0 0,-4-4 0 0,1-1 0 15,-1-1 0-15,3-2 0 0,-7-1 0 0,1-4 128 16,-3 1-128-16,1-6 144 0,-1-2-144 0,-1-3 160 16,-4-1-160-16,0-4 0 0,0-10 0 0,0 0 0 15,0 0 0-15,0 0 0 0,0 0-128 0,-8 0 128 31,-1-5-2048-31,-3-4-320 0,-4-1-80 0,0-5-15232 0</inkml:trace>
  <inkml:trace contextRef="#ctx0" brushRef="#br0" timeOffset="27652.527">22588 13047 21183 0,'-10'4'1888'0,"-1"-8"-1504"0,1-1-384 0,-1-2 0 15,2-3 736-15,1 3 80 0,0-1 16 0,1-1 0 16,3-5 304-16,-2 1 64 0,3 0 16 0,1 0 0 15,2-2-240-15,1-1-32 0,0 1-16 0,2 3 0 16,3 1-208-16,-1 0-32 0,5 0-16 0,-1 0 0 16,3-1-32-16,4-1-16 0,2-1 0 0,4-1 0 15,1-3-80-15,3 2-16 0,-1 1 0 0,5 2 0 16,2 4-80-16,-3 1 0 0,-2 0-16 0,-2 6 0 0,-5 4-272 16,-3 4-160-16,-2 1 192 0,-3 4-192 0,-4 3 208 15,-2 2-64-15,-4 2-16 0,-1-1 0 0,-2 1 112 0,-4 1 16 16,-5 1 0-16,-3 1 0 0,-3-1 0 0,-3 1 16 15,-6-1 0-15,-2 1 0 0,-3 0-32 0,4-2-16 16,-3-1 0-16,3-3 0 0,-4-1 0 0,3-3 0 16,0-3 0-16,3-2 0 0,1-5 64 0,2-2 16 15,2-6 0-15,4-1 0 0,2-3 80 0,4-4 0 16,-1-2 16-16,4 0 0 0,2 2-160 0,3-2-48 16,4-1 0-16,3-1 0 0,1-2-192 0,3 2 0 15,1 4 0-15,5-4 0 0,1-3 0 0,3 2 0 16,0 4-160-16,4 3 160 0,3 1 0 0,-3 4 0 0,-2 1 0 15,0 7-128-15,1 9 128 0,-3 4-128 0,-2 0 128 0,-2 5-128 16,-7 3 128-16,-3 2 0 0,-1 2 0 0,-7 2-128 16,-5 1 128-16,-4 1 0 0,-2 0 0 15,-2-2 0-15,1-1 0 0,-3-2 0 0,0-5 0 0,-3 0 128 16,-1 1-128-16,-1-4 176 0,1-2-176 0,3-5 192 16,-3-3-16-16,3-3 0 0,0-2 0 0,3-5 0 15,3-6 144-15,3-4 48 0,-3-3 0 0,5-5 0 16,3-5-96-16,2-4-16 0,2-1 0 0,4 1 0 15,3 3-256-15,3 0 0 0,3 0 0 0,3-2 0 16,4 0 0-16,2 3 0 0,5 0 0 0,3 3 0 16,2 2 0-16,2 6-144 0,-1 3 144 0,0 8-128 15,0 4 128-15,-2 4-128 0,-3 3 128 0,-4 6-128 16,-2 6 128-16,-4 0-160 0,-2 1 160 0,-5 4-160 16,-2 0 160-16,-7 3-128 0,-3 2 128 0,-5-2-128 0,-1-2 128 15,-5 0-128-15,-5-1 128 0,-2 0-128 0,0-1 128 0,-4-5 0 16,-5-1 0-16,1-2 128 0,0-3-128 0,-3-4 176 15,2-6-176-15,0-3 192 0,1-3-64 0,4-3 0 16,4-3 0-16,4-4 0 0,-1-7 0 0,4-1 0 16,2-2 0-16,4-2 0 0,3 2-128 0,3-1 0 15,2-1 0-15,4 4 128 0,3 2-128 0,5 1 0 16,2-1 0-16,5 3-176 0,1 1 176 0,2 4-160 16,1 5 160-16,5 3-160 0,3 4 160 0,0 4-160 15,-5 6 160-15,0 4-160 0,-2 2 160 0,-2 2-208 16,-5 1 80-16,-2 2 128 0,-4 4-208 0,-4 0 80 15,-3 1 128-15,-4 1-208 0,-5 0 208 0,0-2-192 0,-5-1 192 16,0-2-192-16,-5-2 192 0,0-3 0 0,-2 0 0 16,-4-4-144-16,-1-5 144 0,0-2 0 0,-1-6 128 0,1 0-128 15,0-1 144-15,-1-3-144 0,2-5 192 0,-2-3-192 16,1-4 192-16,2 0-192 0,1-6 192 0,2 0-192 16,3-5 128-16,3 6-128 0,2 4 0 0,4 2 0 15,0 1 0-15,3 1 0 0,3 1 0 0,-1 5 0 16,-2 8-160-16,0 0 16 0,0 0 0 0,8 0 0 15,-8 0-1136 1,9 8-208-16,0 5-48 0,0 1-16 0,1-1-1232 16,-1 2-240-16,-2-1-48 0</inkml:trace>
  <inkml:trace contextRef="#ctx0" brushRef="#br0" timeOffset="28711.196">22600 12111 11967 0,'-4'-10'528'0,"3"1"112"0,1-3-512 0,2 0-128 0,0-1 0 0,2 1 0 16,-2 0 1328-16,0 1 224 0,1 0 48 0,-1 1 16 16,-1 2-896-16,-1 8-176 0,5-10-32 0,-5 10-16 15,1-6 224-15,-1 6 48 0,0 0 16 0,0-9 0 16,0 1 112-16,0 8 32 0,-1-7 0 0,1 7 0 15,0 0 16-15,0 0 0 0,-4-8 0 0,4 8 0 16,0 0 16-16,0 0 0 0,0 0 0 0,0 0 0 16,-3-8-256-16,3 8-32 0,0 0-16 0,0 0 0 15,0 0-240-15,0 0-48 0,0 0-16 0,0 0 0 16,0 0-224-16,0 0-128 0,0 0 160 0,0 0-160 16,1 12 208-16,0 0-48 0,0 0-16 0,3 2 0 0,-4-2 48 15,2 6 0-15,2 2 0 0,1 3 0 16,-1 2-32-16,-1 2 0 0,4 4 0 0,2 4 0 0,0 2 16 0,-1 5 0 15,0 0 0-15,4 3 0 0,4 4-48 0,1 2 0 16,3 5 0-16,0 2 0 0,1-2-128 0,0 0 160 16,-5 0-160-16,2 0 160 0,-2-2-160 0,-3-1 128 15,-2 3-128-15,0-2 128 0,0-4-128 0,2-1 128 16,-6-3-128-16,2-1 128 0,-1 0 32 0,1-4 0 16,0-4 0-16,0 3 0 0,0-1 64 0,-1 4 16 15,2-2 0-15,-2-1 0 0,0-5-48 0,1-1 0 16,1-1 0-16,1-1 0 0,-3-1-32 0,1-1-16 15,4 0 0-15,-4-4 0 0,4-2-16 0,-2 0-128 16,0 0 192-16,1 0-64 0,-1-3-128 0,-4-2 160 16,-2-1-160-16,-1-2 160 0,7-4-160 0,-4-1 160 0,-4-4-160 15,1-2 160-15,-4-5 0 0,0 0 0 0,0 0 0 16,0 0 0-16,0 0 32 0,0 0 0 0,0 0 0 0,0 0 0 16,-4-10 48-16,1-1 16 0,-1-3 0 0,0-3 0 15,-6 0-256-15,6-2 176 0,5-3-176 0,-2-1 160 16,-1-2-160-16,-6-3 0 0,-2-2 0 0,1 0 0 15,1-2 0-15,0-3 0 0,-2-5 0 0,1-4 0 16,-2-4 0-16,0-3 0 0,0-2-128 0,0 1 128 16,0-1 0-16,-1-4-176 0,-1-3 176 0,-1-2-128 15,1 3 128-15,-2 3 0 0,-1 3-144 0,1 2 144 16,0 0 0-16,0 3-176 0,1 0 176 0,0 1-128 16,-2-4 128-16,0 4 0 0,2 3 0 0,-2 3 0 15,1-2 0-15,0 6-128 0,1 1 128 0,-1 3 0 16,2 1 0-16,2 1-160 0,-2-1 160 0,6 7 0 0,3 5-240 15,0 4 64-15,1 3 16 0,-2 2 0 0,3 0-48 0,-1 5-16 16,0 2 0-16,3 4 0 0,0 0 96 0,0 0 128 16,-6-4-208-16,6 4 80 0,0 0-32 0,0 0 0 15,0 0 0-15,-2 12 0 0,4 0 16 0,2 2 0 16,-1 1 0-16,0 1 0 0,-1 1 144 0,5 0-160 16,0 4 160-16,3 3-160 0,-2 4 160 0,2 2 0 15,2 2-144-15,0 5 144 0,1 11 0 0,3 7 0 16,0 8-144-16,2 3 144 0,2 4 0 0,-1 3-160 15,0 1 160-15,3 2-128 0,0 1 128 0,1-5 0 16,-2-5 0-16,2-2 0 0,-1-4 0 0,-1-6 0 16,-2-5 0-16,0 1 0 0,-4-3-176 0,0-5 176 0,-3-2-208 15,-2-7 80 1,-1-3-1024-16,-6-3-208 0,2-2-48 0,-5-6-15360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5:42.344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2880 4461 31327 0,'-14'-11'1392'0,"7"6"272"0,7 5-1328 0,0 0-336 16,0 0 0-16,0 0 0 16,0 0-320-16,0 0-128 0,0 0-16 0,14 1-16 0,-1 0 272 0,4 2 48 15,4-1 16-15,5-1 0 0,0-2 16 0,4 1 0 16,3 2 0-16,5-2 0 0,3-1 128 0,2 0-192 16,0-4 192-16,-2 5-192 0,8-1 192 0,-4 0 0 15,3 1 0-15,1-1 0 0,2-1 256 0,7 1 0 0,3 2-16 16,2-2 0-16,-1-4 0 0,4 3 0 0,5 2 0 15,3-1 0-15,3-2 32 0,4 1 16 0,-1-1 0 0,8 0 0 16,2-1 64-16,4-1 16 0,3 2 0 0,5 0 0 16,5-1-80-16,3 1-16 0,4 0 0 0,3-2 0 15,6 1-112-15,3 0-32 0,-2 1 0 0,7 0 0 16,6-1-128-16,-1-1 128 0,-1 1-128 0,3 1 128 16,3-1-128-16,0 0 128 0,2-2-128 0,0 4 128 15,0 2 0-15,0 1-128 0,1-2 192 0,-3 0-64 16,-2-1 48-16,0 1 0 0,1 1 0 0,4-1 0 15,-1-3 80-15,1 1 0 0,-3 0 16 0,2 3 0 16,0 2-64-16,0 0-16 0,0 0 0 0,1 2 0 16,0-3-32-16,1 2-16 0,2 0 0 0,0 2 0 15,-4-2-144-15,2 0 0 0,0 1 144 0,1-1-144 16,2-1 128-16,-2 1-128 0,-2-3 160 0,0 3-160 0,0-1 0 16,-1-1 0-16,1-1 0 0,-3 0 0 0,-7 0 144 0,2 0-144 15,4 0 128-15,-6 0-128 0,-4 0 240 0,0 2-48 16,-4 1 0-16,-1 2 0 0,-4-4 80 0,-3 1 16 15,2 0 0-15,1 2 0 0,-1-1-80 0,-3 1-16 16,-2 1 0-16,1 0 0 0,0 1-64 0,-1 0-128 16,0 2 176-16,0-1-176 0,2-3 128 0,-4-1-128 15,-5 2 0-15,1 0 0 0,-1 1 0 0,0 0 160 16,-1 1-160-16,-4 0 128 0,-1-2-128 0,-3-1 0 16,-2-2 0-16,-6 1 0 0,-6 1 0 0,2 2 0 15,0-2 0-15,-3-1 0 0,-6-3 0 0,-2 2 208 16,-9 1-48-16,-1 1-16 0,-4 2 112 0,0-2 32 0,-4-2 0 15,-3 3 0-15,-6 1-32 0,-3 0 0 0,-9-3 0 16,0 3 0-16,-3-1-80 0,-5 2-32 0,-3-1 0 0,-3 1 0 16,-1-2-144-16,-4 1 128 0,-1 1-128 0,-4-3 128 15,-3 1-128-15,-2 1 0 0,-8-6 144 0,0 0-144 16,0 0 0-16,4 7-320 0,-4-7 64 0,0 0 16 31,0 0-2496-31,-9 6-496 0</inkml:trace>
  <inkml:trace contextRef="#ctx0" brushRef="#br0" timeOffset="4656.286">5884 6991 22111 0,'-21'-9'1968'0,"8"2"-1584"0,1-2-384 0,0 2 0 0,0 1 0 0,3 1-224 16,1 0 32-16,1 0 0 0,-2 1 400 0,0 2 96 16,0 1 16-16,2 0 0 0,7 1 64 0,0 0 32 15,-6-2 0-15,6 2 0 0,0 0-32 0,0 0 0 16,0 0 0-16,0 0 0 0,0 0-128 0,9 8-16 15,2-2-16-15,1-1 0 0,7-3 416 0,2 0 64 16,4 0 32-16,2-2 0 0,4 0-160 0,6-1-16 16,1-1-16-16,4 1 0 0,2 0-224 0,4-2-32 15,6-2-16-15,7 1 0 0,7-1 16 0,1 3 0 16,2 2 0-16,4-3 0 0,5-5-96 0,1 1 0 16,7 2-16-16,0 0 0 0,4 2 0 0,7 1 0 15,3-2 0-15,2 4 0 0,1 0-176 0,6-3 128 0,9-1-128 16,-3 0 128-16,2-1-128 0,7 1 0 0,4-1 144 0,1 1-144 15,4-2 0-15,-5 1 0 0,2 1 0 0,2 0 128 16,0 3-128-16,2 0 128 0,2-6-128 0,1 5 128 16,1 3 48-16,0 2 16 0,-1-2 0 0,2 0 0 15,2-2 16-15,4 1 16 0,-1 1 0 0,3-1 0 16,-1-1-224-16,4 1 0 0,0 2 0 0,2-1 0 16,2 0 0-16,-3-1 0 0,-3-1 0 0,0 3 144 15,2 5-144-15,0-3 0 0,0-1 0 0,-4-1 0 16,-6-4 0-16,2 2 0 0,1 3 0 0,-2-2 0 15,0-1 144-15,-4 0-144 0,-7 0 160 0,4 2-160 16,4 1 192-16,-4-4-48 0,-3-5-16 0,-3 3 0 0,-3 6 48 16,0-2 0-16,1-2 0 0,-1 1 0 15,-2 1 128-15,-1-1 16 0,1-3 16 0,-1 1 0 0,-2 0-112 16,1 0-32-16,1 0 0 0,-2 1 0 0,-5-2-192 0,-1 2 144 16,0-1-144-16,-4 0 128 0,-4-1 0 0,0-1 0 15,1 0 0-15,-2-2 0 0,-1 1-128 0,0 0 0 16,-1 1-160-16,0 0 160 0,-6-1 0 0,5 1 160 15,4 2 0-15,1 1 0 0,-3-2-16 0,-4 1 0 16,-2-1 0-16,0 1 0 0,1-2-16 0,-4 2-128 16,-3 0 192-16,-1 1-64 0,2 0-128 0,-5 1 192 15,-3 0-192-15,-7-1 192 0,-3-2-16 0,-2 1 0 16,-1 1 0-16,-4 0 0 0,-2 1 16 0,-5 0 16 16,-5-1 0-16,3 1 0 0,-3-1-80 0,1 1 0 15,-3 1-128-15,-1 1 192 0,0-1-192 0,-3 1 0 16,-3 1 0-16,-3-2 0 0,-3-1 128 0,-2-1-128 0,2 0 0 15,-3 1 0-15,-7 2 128 0,-2-2-128 0,-2-2 0 16,-3 0 0-16,-2-2 144 0,-4 2-144 0,-4 0 128 0,-1 1-128 16,-4-1 160-16,-3 1-160 0,-8 1 192 0,7-1-192 15,-7 1 144-15,0 0-144 0,0 0 0 0,0 0 144 32,0 0-528-32,0 0-96 0,-9 2-32 0,-7 3-12480 0,-7 1-2496 0</inkml:trace>
  <inkml:trace contextRef="#ctx0" brushRef="#br0" timeOffset="6238.961">5679 9814 8287 0,'0'0'736'0,"0"0"-592"15,0 0-144-15,0 0 0 0,0 0 1344 0,0 0 256 16,0 0 32-16,0 0 16 0,0 0-800 0,0 0-144 16,0 0-48-16,8 4 0 0,0-1-16 0,-8-3-16 15,12-1 0-15,-3 2 0 0,1 1-32 0,0-1 0 16,0-2 0-16,3 1 0 0,2-1 224 0,3 0 32 0,2-1 16 0,2-2 0 15,-2 3-96-15,5-1 0 16,1 0-16-16,4 2 0 0,2 1-192 0,1-2-48 16,1-5 0-16,2 2 0 0,4 1-96 0,2 1-32 0,4 0 0 15,3 1 0-15,2-2-16 0,1-1-16 0,-1-1 0 16,3 2 0-16,0 1-96 0,4 1 0 0,5-2-16 0,1 1 0 16,2-1-80-16,-1 1-16 0,1 1 0 0,2 0 0 15,1-2-16-15,5 2 0 0,2 2 0 0,1-1 0 16,0-2 0-16,2-1-128 0,0 1 192 0,6-1-64 15,3 1-128-15,1 0 192 0,-4-5-192 0,5 4 192 16,4 1-192-16,0-1 128 0,1-2-128 0,-1 2 128 16,2 1-128-16,0 1 0 0,2 1 0 0,-2-1 128 15,-3-3-128-15,5 2 0 0,1-1 144 0,-1 3-144 16,-2 0 0-16,1 0 144 0,4 0-144 0,0-2 0 16,-5 0 208-16,1 0-64 0,0-1-16 0,1 2 0 0,0 1 32 15,0-1 0-15,-5 0 0 0,3 0 0 0,2-1 16 0,-2 4 0 16,-4-1 0-16,4 0 0 0,-1-2-32 0,2 1 0 15,0 0 0-15,1 0 0 0,-2 0-144 0,0 1 0 16,2 0 144-16,-1 0-144 0,-5-1 0 0,3 0 128 16,2 0-128-16,-1 0 0 0,-4 2 0 0,1-2 0 15,2-2 0-15,0 1 128 0,-2 3-128 0,-3-2 0 16,-3-1 128-16,2 2-128 0,-1 2 128 0,0 2-128 16,-4-4 160-16,2 2-160 0,-2-2 256 0,2 0-32 15,1 4-16-15,-4-1 0 0,-4-1-64 0,1 1-16 16,3-1 0-16,-1-1 0 0,6 0-128 0,-3 4 192 15,0-4-192-15,-3 3 192 0,3 0-192 0,-3-1 0 16,0 1 0-16,-1-2 0 0,-1 0 0 0,3 0 0 0,-1-1 0 16,-1 0 0-16,-5 0 0 0,-2 0 0 0,0 1 0 15,2 0 128-15,1 0-128 0,-3-1 0 0,-1-2 0 0,-1 4 128 16,-3-1-128-16,3 1 160 0,1-1-160 0,-1 0 160 16,-3 0-32-16,-3-1-128 0,-3 2 192 0,1-1-64 15,3 1-128-15,-5-1 0 0,-3-6 0 0,-1 7 0 16,-3 2 0-16,-2-2 0 0,-3-2 144 0,1 1-144 15,-4 2 176-15,2-2-48 0,-2-1 0 0,1 0 0 16,-1 0-128-16,-4 3 128 0,-6-3-128 0,-3-1 128 16,-4-3-128-16,-3 1 160 0,-3 1-160 0,-2 2 160 15,-2 1-160-15,-3-2 0 0,-2-2 0 0,-3-2 128 16,-3 1-128-16,-9 2 0 0,8 3 0 0,-8-3 0 16,0 0-832-16,0 0-208 0,0 0-48 0,-9 8-16176 15</inkml:trace>
  <inkml:trace contextRef="#ctx0" brushRef="#br0" timeOffset="11105.305">5728 7277 1839 0,'0'0'160'0,"0"0"-160"15,-1-6 0-15,1 6 0 0,0 0 1664 0,0 0 288 0,0 0 64 16,0 0 16-16,0-7-1376 0,0 7-272 0,0 0-48 15,2-8-16-15,0-1 128 0,1 2 32 0,-3 7 0 0,0 0 0 16,3-6 288-16,-3 6 64 0,3-7 16 0,-3 7 0 16,0 0 48-16,0 0 0 0,0 0 0 0,0 0 0 15,0 0-64-15,0 0-16 0,0 0 0 0,0 0 0 16,0 0-240-16,0 0-32 0,0 0-16 0,0 0 0 16,0 0-16-16,10-1 0 0,-10 1 0 0,10-1 0 15,1 1 0-15,-1 0-16 0,0 0 0 0,1 2 0 16,1 1 0-16,1 1 0 0,3-2 0 0,1-1 0 15,3 0-112-15,1 1-32 0,4 0 0 0,0 1 0 16,2-3-96-16,0 1 0 0,2 2-16 0,3 0 0 0,0 0-32 0,3-2 0 16,1-2 0-16,3 1 0 0,3-2-16 15,-1 2-16-15,6 0 0 0,0-2 0 0,0-2 16 16,0 1 16-16,0-1 0 0,3 1 0 0,3 0-48 0,1-3-16 16,-2 0 0-16,2 2 0 0,1 2-16 0,1 2-128 15,-5-1 192-15,5-1-64 0,-1 0 0 0,3 2-128 16,0 3 192-16,1-3-64 0,3-3-128 0,-2-1 160 15,-1 2-160-15,1 0 160 0,3 0-160 0,1-1 160 16,1 0-160-16,0 0 160 0,-2 0-160 0,-1-1 160 16,0 4-160-16,2 0 160 0,4 0-160 0,0 0 128 15,-3 0-128-15,-2 0 128 0,0-1-128 0,1 1 192 16,2 0-192-16,1 1 192 0,-3 3-64 0,0-3-128 16,-2-2 192-16,1-1-64 0,-1 7-128 0,3-2 128 15,3-1-128-15,0 1 128 0,3-2-128 0,0-1 0 16,-2 0 144-16,0 0-144 0,1 0 0 0,0 0 144 0,2-3-144 15,-3 2 0-15,-2 1 128 0,2-1-128 0,2-1 0 16,-1 1 0-16,-1 2 128 0,3-1-128 0,-1-1 0 0,1 0 0 16,-4 1 160-16,4 0-160 0,-3 0 128 0,2 1-128 15,0-3 0-15,2 0 0 0,-1-2 128 0,1 4-128 16,2 4 0-16,-1-4 0 0,1-4 0 0,-1 4 128 16,-6 4-128-16,4-1 0 0,-1 0 0 0,3 0 0 15,1-3 0-15,-2 3 0 0,-3 0 0 0,1-1 0 16,2-2 0-16,1 1 0 0,2 1 0 0,-2 1 0 15,-1-1 0-15,-3 0 0 0,2-2 128 0,1 2-128 16,1-2 0-16,-1 4 0 0,-3 1 0 0,-2 2 0 0,1-6 0 16,4 1 0-16,4 3 0 0,-2 0 0 15,-3-2 0-15,1-1 128 0,3-2-128 0,0 4 0 16,-1 2 0-16,-1 0 0 0,1-3 0 0,-1 0 0 0,2 3 0 0,2-4 0 16,0 5 0-16,2-3 0 0,-5-1 0 0,0 1 0 15,-2-1 128-15,1 0-128 0,4-1 0 0,-2 2 0 16,-3-1 0-16,1-1 0 0,2-1 0 0,-2-1 0 15,0 0 0-15,-1 1 0 0,-3 2 0 0,-1-1 128 16,2-1-128-16,1-1 0 0,1 2 0 0,0 1 128 16,-2 4-128-16,-2-4 0 0,1-4 128 0,0 1-128 15,4 0 0-15,-1 1 128 0,2 2-128 0,-4-2 0 16,-1-5 0-16,-2 3 128 0,2 0-128 0,-2 2 0 16,3 4 144-16,-4-4-144 0,0-3 0 0,2-1 128 15,-2 3-128-15,3 3 0 0,1-2 0 0,-2-1 128 0,-5-1-128 16,1-2 0-16,-2 2 128 0,2-1-128 0,2 0 128 0,-3 1-128 15,-1 2 144-15,-2-2-144 0,0-1 192 0,-1-2-192 16,0 0 192-16,1 1-192 0,4 5 192 0,-6-2-192 16,-2 0 192-16,-2 0-192 0,-5 0 192 15,2 0-192-15,-1 0 160 0,0-2-160 0,4-5 128 0,-1 6-128 16,1 4 0-16,-3 2 128 0,-2-2-128 16,-2 0 0-16,-1-5 0 0,1 2 0 0,-1 5 128 0,0-3-128 15,4-5 0-15,-4 3 0 0,-2 1 0 0,-3-1 128 16,0 0-128-16,-2 2 0 0,-4-2 0 0,-1 0 0 15,2-4 0-15,-2 3 0 0,1 2 0 0,-3 0 128 16,-5-5-128-16,3 3 160 0,0 1-160 0,0 1 160 16,-2 1-32-16,0-2 0 0,0-2 0 0,-4 4 0 0,-1 0-128 15,4 1 0-15,-5-6 144 0,1 3-144 0,-2 1 0 16,1 3 0-16,-2-2 0 0,2-1 128 0,0-3-128 16,-1 2 0-16,-2 3 128 0,-3-2-128 0,2-3 0 0,0 0 128 15,0-1-128-15,0 3 0 0,-1 3 128 0,0-1-128 16,-1-2 160-16,-1 2-160 0,-3 2 144 0,1-2-144 15,1 0 128-15,0-1-128 0,-1-1 128 0,-3 2-128 16,1 2 0-16,0-3 128 0,0-1-128 0,2-1 128 16,-3-1-128-16,1 2 128 0,-2 3-128 0,2-2 0 15,-2 2 144-15,-1-2-144 0,2-1 0 0,-3 0 128 16,1 0-128-16,-9 0 0 0,8-1 0 0,-8 1 144 16,0 0-144-16,8 2 0 0,-8-2 208 0,8-1-64 15,-8 1-16-15,0 0 0 0,0 0-128 0,0 0 0 16,0 0 0-16,0 0 0 0,0 0 0 0,0 0 0 15,0 0 0-15,0 0 0 0,0 0 0 0,0 0 0 16,0 0 0-16,0 0 0 16,0 0-1200-16,0 0-320 0,0 0-64 0,-8 10-16192 0</inkml:trace>
  <inkml:trace contextRef="#ctx0" brushRef="#br0" timeOffset="15566.649">5728 10304 15663 0,'0'0'1392'0,"0"0"-1120"16,0 0-272-16,0 0 0 0,0 0 464 0,0 0 48 15,0 0 0-15,0 0 0 0,0 0-272 0,0 0-48 16,0 0-16-16,11 3 0 0,-2 0 208 0,0 1 32 16,-9-4 16-16,10 2 0 0,0-1 208 0,1 1 64 15,3 0 0-15,0 1 0 0,-1-3-16 0,3 0 0 16,-1-1 0-16,4-2 0 0,-2 1-32 0,5 0 0 16,3 0 0-16,0-2 0 0,1 0-32 0,2 1-16 15,0 2 0-15,4-2 0 0,2 1-112 0,6 0-32 0,1 0 0 16,1 0 0-16,-4-1-96 0,5 0-32 0,4-2 0 0,-1 5 0 15,0 0-144-15,-1-3-16 0,0-2-16 0,5 2 0 16,4 2 0-16,0-3 0 0,1 1 0 0,5-1 0 16,-1 0 16-16,3 0 0 0,-1 2 0 0,6-1 0 15,0-1-32-15,5 0 0 0,0-2 0 0,1 2 0 16,-1-1-16-16,0 1-128 0,4 0 192 0,2 0-64 16,1 0-128-16,1 1 128 0,-6-2-128 0,8 2 128 15,2-2-128-15,2 2 0 0,-5 2 0 0,1-1 0 16,-2 0 0-16,2-2 0 0,-3 0 0 0,0 1 128 15,-2-1-128-15,0 0 0 0,0-3 0 0,1 2 0 16,1 2 0-16,0-1 0 0,-2 1 0 0,0 0 0 0,2-4 0 0,-1 2 0 16,1 1 0-16,-1 1 0 0,-3-1 0 0,1-1 0 15,2 3 128-15,0 0-128 0,-1 0 0 0,1-1 0 16,-1 1 0-16,0 1 128 0,0 0-128 0,1-1 0 16,4 1 0-16,-3 1 0 0,-4-1 0 0,2 1 0 15,4 1 0-15,-1 0 0 0,3 1 0 0,-4-2 0 16,-3-2 0-16,0 1 0 0,3 0 0 0,0-1 0 15,4-1 0-15,-5 2 0 0,-4-1 0 0,2 2 0 16,1-2 0-16,1 1 0 0,3 2 0 0,-3-1 0 16,-3-4 0-16,0 3 0 0,3-2 0 0,1 2 0 15,-1 1 0-15,-4 1 0 0,-5 0 128 0,6 0-128 16,3-1 128-16,1 2-128 0,-2 2 0 0,-1-2 0 16,-3-3 0-16,0 2 0 0,2 1 0 0,2 1 0 0,2 1 0 15,-3-1 0-15,-3-1 0 0,0-1 0 0,-2-2 0 16,4 2 0-16,2 1 0 0,-2 2 0 15,-6-2 0-15,2-1 0 0,4-1 0 0,-3 1 0 0,-1 1 0 0,-3 1 0 16,0-1 0-16,0 0 0 0,2-1 0 0,-2 2 0 16,2-2 0-16,-2 3 0 0,-2-1 0 0,0-1 0 15,-1 0 0-15,-1 1 0 0,0 0 0 0,1 0 0 16,-1 1 0-16,-2-1 0 0,-2 0 176 0,-1 2-176 16,-2-2 0-16,-1 0 0 0,0 0 0 0,0 1 0 15,-1 0 0-15,-2-1 0 0,-4 0 0 0,-1 0 0 16,-3 1 0-16,-1 0 0 0,1-5 0 0,-1 3 0 15,-1 2 0-15,1 3 0 0,-1-5 0 0,-5 1 0 16,-2-1 0-16,0 1 0 0,-4 0 0 0,-1 0 0 0,1-1 128 16,0 1-128-16,0-2 176 0,0 1-176 0,-2 0 416 15,-2 0-32-15,0 2 0 0,-2-2 0 0,2-2-32 16,-2 2-16-16,-3 1 0 0,-1 1 0 0,-2-4-112 0,-1 0-32 16,-2 0 0-16,2 2 0 0,-6 1-192 0,0-1 176 15,1-3-176-15,-2 1 160 0,-1 4-160 0,-4-2 0 16,2-1 0-16,-9-1 0 0,7 1-240 0,-7-1-16 15,0 0-16-15,9 3 0 16,-9-3-1584-16,0 0-320 0,1 9-64 0</inkml:trace>
  <inkml:trace contextRef="#ctx0" brushRef="#br0" timeOffset="20502.202">3086 4869 11967 0,'-28'-5'1072'0,"12"4"-864"0,-1 0-208 0,2 0 0 16,2 1 1056-16,1-1 160 0,-1 0 48 0,-1 1 0 15,3 2-352-15,3 0-64 0,-3-3-16 0,2 2 0 16,1 2-48-16,8-3-16 0,-7 0 0 0,7 0 0 15,0 0-144-15,0 0-48 0,0 0 0 0,0 0 0 16,10 4-192-16,4-1-32 0,0-2-16 0,5 1 0 16,5 1-80-16,2-2 0 0,7-2-16 0,5 1 0 15,2 0 16-15,5 0 16 0,3 0 0 0,2 0 0 16,0 0 48-16,5 0 0 0,3-2 0 0,7 1 0 16,4 2 64-16,5-2 0 0,4-1 16 0,2 0 0 15,6 1-16-15,4-1-16 0,4-3 0 0,5 1 0 16,2-2-128-16,5 0-32 0,3-1 0 0,4-1 0 0,2 0-80 15,4-1 0-15,0-1-128 0,2-1 192 0,0-1-64 16,2 1-128-16,3-1 176 0,2 2-176 0,3-1 160 0,2-2-160 16,0 3 128-16,3-1-128 0,-1 1 192 15,1 1-32-15,0-1-16 0,3 1 0 0,2 2-16 16,2 0 0-16,1-1 0 0,1 1 0 0,2-2-128 0,0 2 0 16,4 4 0-16,3-1 0 0,2-3 0 0,-2 0 0 15,-1 2 0-15,0 0 0 0,1 2 0 0,1-1 128 16,0 3-128-16,-3-2 128 0,-1 0-128 0,-1 1 0 15,2 0 0-15,1 0 0 0,-2-2 0 0,-2 4 0 16,-2 2 0-16,-1 0 0 0,-1-4 0 0,0 2 0 16,2 0 0-16,-4 2 0 0,-1 0 0 0,-2-2 0 15,0 1 0-15,-2-1 0 0,-6 0 144 0,1 0-144 16,1-1 160-16,-1 2-160 0,-3 2 128 0,-2-1-128 0,-2-2 0 16,4 1 0-16,3 4 128 0,-3-2-128 0,-6-3 0 0,2 0 0 15,3 0 128-15,-5 2-128 0,-2 2 0 0,-2 0 0 16,4 3 0-16,-6-4 128 0,-3-1-128 0,0 1 0 15,0 0 0-15,-2 0 0 0,-3-3 0 0,-1 0 0 16,1 0 176-16,-5 0-176 0,-6 2 192 0,4-2-192 16,-4-2 272-16,-1 2-48 0,-2 0-16 0,-4-2 0 15,-6 1-208-15,2-2 144 0,3 2-144 0,-6 0 128 16,-6 1 0-16,-3-2-128 0,-4-3 192 0,2 2-64 16,3 3 64-16,-6 0 0 0,-5 0 0 0,-2-1 0 15,-1 0 16-15,-3 0 16 0,-2 0 0 0,1-1 0 16,-2 0-32-16,-3 0 0 0,-3 4 0 0,-6-2 0 0,-7-3 0 15,2 1 0-15,-3 2 0 0,-1 0 0 0,-6 0 32 16,0 0 0-16,0-2 0 0,-2 4 0 0,-1 0-48 0,-4 2-16 16,-4-1 0-16,-1 1 0 0,0 0-160 0,-5-1 128 15,-4-1-128-15,0 1 128 0,-5 3-128 0,-4-6 0 16,4 7 0-16,-4-7 0 0,0 0 0 0,0 0 0 16,0 0 0-16,0 0 0 15,0 0-880-15,-8 6-256 0,-4 1-48 0,-3-2-16000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2:20.8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10233 4836 7599 0,'0'0'160'0,"0"0"32"0,-7 2 16 0,7-2 16 0,-9 1-224 0,9-1 0 16,-5 0 0-16,5 0 0 0,0 0 416 0,-8 0 32 15,8 0 16-15,0 0 0 0,0 0 224 0,0 0 32 16,0 0 16-16,0 0 0 0,-8-2 352 0,8 2 80 16,0 0 16-16,0 0 0 0,-6 0-48 0,6 0-16 0,-9-1 0 0,9 1 0 15,0 0-352-15,-7 2-64 0,7-2 0 0,0 0-16 16,0 0-48-16,0 0-16 0,0 0 0 0,0 0 0 16,0 0-144-16,-7-1-32 0,7 1 0 0,0 0 0 15,0 0-176-15,0 0-32 0,0 0-16 0,0 0 0 16,0 0-96-16,0 0 0 0,0 0-128 0,0 0 192 15,0 0-64-15,0 0-128 0,0 0 176 0,0 0-176 16,0 0 256-16,0 0-64 0,0 0-16 0,8 2 0 16,-8-2-16-16,11 1 0 0,-11-1 0 0,13 3 0 15,-1-2-160-15,-2-1 192 0,-1 0-192 0,2 2 192 16,-1 0-192-16,1-1 192 0,0 1-192 0,-1-2 192 16,2 0-192-16,2 0 192 0,-2 1-192 0,2 0 192 0,1-3-192 15,1 2 128-15,2-2-128 0,1 1 128 0,1 0-128 16,1 1 160-16,1-1-160 0,2-1 160 0,-1 2-160 0,1 0 0 15,1-1 0-15,-1 0 0 0,-1 0 0 16,0 1 0-16,0 0 0 0,2 0 0 0,0-1 0 0,-2 1 128 16,1 0-128-16,0 0 0 0,3 0 0 0,-3 1 0 15,-1-2 0-15,2 0 0 0,-1 3 0 0,3-2 0 16,0-1 128-16,-1 0-128 0,-1 1 0 0,2 1 0 16,-1 1 0-16,0-1 0 0,0-2 0 0,3 0 0 15,-1-1 0-15,1 1 0 0,2 1 0 0,-1 0 0 16,-2 0 0-16,2-1 0 0,1 0 0 0,0 1 0 15,-3-3 0-15,2 3 128 0,-1 0-128 0,-3 3 0 16,0-2 0-16,1-1 0 0,-1-1 0 0,2-2 0 16,-1 0 0-16,3 1 0 0,3 0 0 0,0 1 0 15,-1 0 0-15,1-1 0 0,0 2 0 0,0-1 0 0,-2 0 0 16,-1-2 0-16,-1 1 0 0,0 0 0 0,-2 0 0 0,-1 0 0 16,0-1 0-16,1 2 0 0,1-1 0 0,-1 1 0 15,0-2 0-15,-3 1 0 0,1 0 176 0,-1 0-176 16,3 1 144-16,0 1-144 0,0 0 128 0,-1 0-128 15,0 0 128-15,-1 0-128 0,-3 0 0 0,0 0 128 16,-1-1-128-16,-4 1 0 0,0 0 0 0,-2 0 0 16,0 1 0-16,0 0 0 0,-1-1 0 0,-3 0 0 15,-1 0 0-15,0 0 128 0,-2-1-128 0,-8 1 0 16,9 1 0-16,0 1 0 0,0-1 128 0,-1-1-128 16,-8 0 0-16,9 1 128 0,-9-1-128 0,9 1 128 15,-9-1-128-15,0 0 0 0,0 0 0 0,8 0 128 16,-8 0-128-16,0 0 0 0,9 2 0 0,-9-2 0 0,0 0 128 15,0 0-128-15,0 0 0 0,9-1 128 0,-9 1-128 0,9-1 0 16,-9 1 0-16,8-1 0 0,2 1 0 0,-1 0 128 16,-9 0-128-16,0 0 0 0,7 0 0 0,0 0 0 15,1 0 0-15,-8 0 0 0,0 0 0 0,0 0 0 16,10 2 0-16,-10-2 0 16,0 0-608-16,8 0 0 0,-8 0 0 0,8 0 0 15,-8 0-352-15,0 0-64 0,9 3 0 0,-9-3-16 16,8 3-480-16,-8-3-80 0,8 2-32 0,-8-2-5280 15,0 0-1072-15</inkml:trace>
  <inkml:trace contextRef="#ctx0" brushRef="#br0" timeOffset="826.078">13841 4817 2751 0,'0'0'256'0,"0"0"-256"16,-9 0 0-16,1 0 0 0,1 1 1968 0,7-1 336 15,-8 2 80-15,8-2 16 0,-8 0-1440 0,8 0-272 16,0 0-64-16,0 0-16 0,0 0 0 0,0 0 0 16,0 0 0-16,0 0 0 0,0 0-80 0,0 0-16 0,0 0 0 0,0 0 0 15,0 0-32-15,13-2-16 0,-1 0 0 0,4 1 0 16,0 1-96-16,4 0-32 0,0-1 0 0,3 0 0 15,1-1-32-15,2 0-16 0,0-1 0 0,3 2 0 16,4-1 32-16,1 2 0 0,-1 0 0 0,0 0 0 16,1-3 48-16,2 2 16 0,0 0 0 0,1 1 0 15,-1 0-16-15,2 0 0 0,5 0 0 0,0 2 0 16,-1 1-80-16,1 0-16 0,0 0 0 0,-1 1 0 16,-1-1-48-16,2-2-16 0,2 2 0 0,2-2 0 15,2 3-208-15,0-1 0 0,-2 0 128 0,1-1-128 16,3 1 0-16,-3-3 176 0,1-3-176 0,0 2 160 0,1 1-160 15,2 0 0-15,1 1 0 0,2-1 0 0,-3-1 0 16,0 0 0-16,0 0 0 0,-2 1 0 0,-2 0 0 0,2 0 0 16,2 0 0-16,-4 1 0 0,-1 1 0 0,-1 1 128 15,1-3-128-15,-6 0 0 0,-1 0 0 0,-4 0 0 16,-3-3 128-16,1 2-128 0,-2 0 0 0,-1 0 0 16,-2 0 0-16,-3 0 128 0,-1-1-128 0,0 0 0 15,-3-1 0-15,-1 2 0 0,1-1 0 0,-5 0 128 16,0 0-128-16,-2 1 128 0,-1 1 16 0,0 2 0 15,-3 0 0-15,-4-1 0 0,-7-1 0 0,0 0 0 16,0 0 0-16,0 0 0 0,0 0-16 0,0 0 0 16,0 0 0-16,0 0 0 0,0 0-128 0,-11-4 0 15,-1 0 0-15,-2 2 0 16,-4 1-1360-16,-2 0-368 0,0 0-64 0</inkml:trace>
  <inkml:trace contextRef="#ctx0" brushRef="#br0" timeOffset="2788.806">3942 2114 3679 0,'0'0'160'0,"0"0"32"0,0 0-192 0,0 0 0 0,0 0 0 0,0 0 0 15,-8-3 1472-15,8 3 240 0,-9 0 48 0,2 0 16 16,7 0-1312-16,-8 0-256 0,8 0-48 0,-7 2-16 15,7-2 128-15,-7 1 32 0,-1 1 0 0,8-2 0 16,-8 0 144-16,8 0 48 0,0 0 0 0,0 0 0 0,-8 2 48 0,8-2 16 16,0 0 0-16,0 0 0 0,0 0-176 0,0 0-48 15,0 0 0-15,0 0 0 0,0 0 0 0,13 2 0 16,2-1 0-16,-1-2 0 0,-2-3 64 0,3 2 16 16,1 1 0-16,4 1 0 0,1 0 16 0,2 0 0 15,-1 1 0-15,3 3 0 0,-1 0-64 0,3-1-16 16,1-2 0-16,-1 3 0 0,0-1-112 0,1 0-32 15,-2-1 0-15,5 1 0 0,1-2-32 0,0-1-16 16,0 2 0-16,1 0 0 0,1 0-16 0,3-1 0 16,-2-1 0-16,3 0 0 0,0 2-16 0,1-2 0 15,-1-2 0-15,1 2 0 0,-1 2-128 0,6-2 160 16,0-2-160-16,5 0 160 0,-2-1-160 0,1 0 160 16,3-1-160-16,-1 2 160 0,-4 0-32 0,1 0 0 0,5 0 0 15,-2-1 0-15,2 0-128 0,2 0 128 0,0-3-128 16,0 5 128-16,-1 2-128 0,-2 0 160 0,1-1-160 0,1 1 160 15,2-2-160-15,1 0 0 0,1 1 144 0,0 1-144 16,-1-1 0-16,-1 1 128 0,-2 1-128 0,1-2 0 16,3 0 0-16,-1 0 0 0,0 1 0 0,1-1 128 15,-1-3-128-15,-1 2 0 0,-5 0 0 0,3 1 0 16,0 0 0-16,0 0 0 0,2 0 0 0,0 0 128 16,-1 1-128-16,-3-1 0 0,-1 0 0 0,-1 1 0 15,1 2 0-15,-2-3 0 0,2-3 0 0,0 2 0 16,3 2 0-16,-3 2 0 0,-1 0 0 0,-1-3 0 15,0-2 0-15,0 0 0 0,4 0 0 0,-3 1 0 16,2-1 0-16,3 0 0 0,-1 2 0 0,-2 0 0 16,0-3 0-16,-2-1 128 0,2-1-128 0,2 0 0 0,-3 2 0 0,3 0 0 15,0-3 0-15,-2 3 0 0,-1 1 0 0,0 0 0 16,-1-1 0-16,-1 1 0 0,-1-4 0 0,1 2 0 16,2 2 0-16,-1 1 0 0,0 2 128 0,-3-1-128 15,-1 0 128-15,0 0-128 0,2-1 0 0,1 0 0 16,0 0 0-16,3 0-128 0,3-4 128 0,-2 4 0 15,-2-2 0-15,-1 2 0 0,1 1 0 0,-2-1 0 16,1 0 0-16,-1-2 0 0,-2 1 0 0,3 0 0 16,0-1 0-16,0 2 0 0,-4 5 0 0,0-3 0 15,0-1 0-15,1 0 0 0,1-3 0 0,1 2 0 16,-2 2 0-16,2 1 128 0,2-2-128 0,-1 1 128 16,1 1-128-16,-4-2 128 0,-3-1-128 0,4 1 0 15,3 0 0-15,-3 0 0 0,-2 0 0 0,-1 0 0 0,1-1 0 0,-1 1 0 16,0 1 0-16,-1 0 144 0,0 2-144 0,-1-5 0 15,1-2 192-15,2 0-192 0,0 0 192 16,0 3-192-16,0 3 160 0,-3 1-160 0,-1-2 128 0,-1-1-128 16,-1-1 128-16,0 1-128 0,-2 1 0 0,1-2 128 15,-1-4-128-15,0 1 0 0,-1-1 0 0,-3 3 128 16,0 2-128-16,-1 1 0 0,0 0 0 0,-2 2 0 16,-2-2 128-16,1-1-128 0,-4-1 0 0,1 1 128 15,0-3-128-15,-2 1 160 0,3-1-160 0,0 0 160 16,4-2-160-16,-3 3 128 0,-1 2-128 0,0-2 128 15,2-3-128-15,0 3 160 0,-4 2-160 0,-1 1 160 16,-1 0-160-16,-1-1 128 0,-1-1-128 0,-2 0 128 16,-1 0-128-16,-1 0 192 0,-2 0-192 0,1 0 192 0,-2 1 0 0,-2-3 0 15,1-1 0-15,-1 3 0 0,-1 2-32 0,0 0 0 16,2-3 0-16,-4 2 0 0,2 0-160 16,-11 0 192-16,7 1-192 0,-7-1 192 0,10 2-192 0,-2 3 0 15,0-3 144-15,0 0-144 0,1-2 0 0,-9 0 128 16,0 0-128-16,9-1 0 0,2 3 896 0,0 1 96 15,-1-3 32-15,1 0 0 16,-1 0-1600-16,-1 0-304 0,1 1-64 0,1 1-16 0,-1 0 752 0,0 0 208 16,0-1 0-16,-1 0 0 0,1-2 0 0,1 0 0 15,-2-4 0-15,0 4 0 0,1 1 0 0,0 0 0 16,1-3 0-16,1 3 0 0,-2 0 128 0,1 0 0 16,0 0 0-16,-1 0 0 0,1-1 0 0,1 0-128 15,-1-2 192-15,-1 2-64 0,0-2-128 0,-1 1 192 16,-1 0-192-16,-8 2 192 0,8-1-192 0,-8 1 0 0,8 2 0 0,0-2 128 15,1-3-128-15,-9 3 0 0,6-3 0 16,-6 3 0 0,9-4-576-16,2 1-64 0,-2 0 0 0,3 2-8816 0,2 1-1760 0</inkml:trace>
  <inkml:trace contextRef="#ctx0" brushRef="#br0" timeOffset="4273.622">10265 4792 5519 0,'0'0'496'0,"-9"2"-496"16,-1-1 0-16,2-1 0 0,8 0 1520 0,-9 0 208 15,1 0 32-15,8 0 16 0,-9 0-1200 0,9 0-224 16,-8 0-48-16,8 0-16 0,-8 3-112 0,8-3-32 15,0 0 0-15,-8 5 0 0,8-5-144 0,-6 6 0 16,6-6 0-16,0 0 128 0,0 0-128 0,0 0 0 0,0 0 0 0,0 0 0 16,0 0 288-16,0 0 32 0,9 5 0 0,1-3 0 15,2 2 416-15,2-4 96 0,2 0 0 0,-1 0 16 16,3 0 112-16,2 0 32 0,4-2 0 0,0 1 0 16,1 0-160-16,5 1-48 0,5 2 0 0,4 0 0 15,-2-1-272-15,5 2-48 0,-3 0-16 0,3-1 0 16,2 0-176-16,2-1-32 0,4-1-16 0,2 1 0 15,1 2-80-15,1-3-16 0,-1 0 0 0,-2 0 0 16,-2 0-128-16,1 0 160 0,0-4-160 0,0 2 160 16,0 0-160-16,1 0 0 0,0-3 144 0,-4 4-144 15,-2 1 0-15,-2 0 0 0,0-2 0 0,0 1 128 16,0-1-128-16,-2 0 0 0,0 0 0 0,0 2 128 0,0 2-128 16,-1-1 0-16,-1-1 0 0,-3 0 0 0,-3 0 0 0,0 0 0 15,-1 0 0-15,1 0 0 0,0-1 0 0,2-1 0 16,-2 1 0-16,-2 0 0 0,-2 0 0 0,-2 0 128 15,2 1-128-15,-1-1 0 0,0 0 0 0,-2-2 0 16,-4-1 0-16,0 3 128 0,-2 2-128 0,-2-2 0 16,-3-1 0-16,-1-1 0 0,1 3 0 0,-4-3 144 15,0 0-144-15,-2 1 160 0,1 1 32 0,0 2 16 16,1 2 0-16,-3-3 0 0,-8 0-80 0,11-1-128 16,1 1 176-16,2 0-176 0,-4 0 144 0,2 0-144 15,0 0 0-15,1 0 144 0,-5 0-144 0,3 1 0 16,3-1 0-16,-1 0 0 0,-3 0-176 0,-2 0-16 15,0 2 0-15,-8-2 0 16,0 0-1472-16,0 0-320 0,0 0-48 0,0 0-16 0</inkml:trace>
  <inkml:trace contextRef="#ctx0" brushRef="#br0" timeOffset="5247.426">13774 4873 17327 0,'0'0'768'0,"0"0"160"16,0 0-736-16,0 0-192 0,0 0 0 0,11 1 0 16,-1 1 672-16,3-1 96 0,3-1 32 0,1-1 0 0,0 0-160 0,3 0-16 15,2-1-16-15,3 1 0 0,4 1-288 0,0 0-48 16,0-1-16-16,5 0 0 0,2 0-64 0,0-1-32 15,1-2 0-15,-1 1 0 0,0 3 16 0,1-2 0 16,-2-2 0-16,4 0 0 0,-1-3 48 0,4 2 16 16,-1 0 0-16,1 1 0 0,1-2 80 0,-3 1 32 15,3-2 0-15,-2 2 0 0,-1 2-96 0,0-2 0 16,1 1-16-16,-1-2 0 0,2 2-48 0,1-1 0 16,0 2 0-16,0 0 0 0,-1 3-64 0,1 0 0 15,-6 2-128-15,3-2 192 0,-4-2-192 0,0 0 0 16,1-1 128-16,-1 2-128 0,-1 0 0 0,2 0 0 15,0 1 0-15,-1 0 0 0,-1 0 0 0,-3 1 0 16,-1 0 0-16,-1-1 0 0,-3-1 128 0,1 0-128 16,-1 0 0-16,0-1 144 0,-4 2-144 0,1 0 192 0,4-1-192 0,-5 0 192 15,1-2-64-15,-3 3 0 0,-3-2 0 0,2 1 0 16,0 0 16-16,0 1 0 0,-1 3 0 0,-1-3 0 16,1-2-16-16,-3 1-128 0,0 0 192 0,-1 1-64 15,0 1-128-15,-1-1 128 0,-1-1-128 0,1 1 128 16,1 0-128-16,-1 0 0 0,0-1 144 0,-1 1-144 15,1 0 0-15,0 0 0 0,-3 0 0 0,1 0 0 16,-1-1 0-16,1 1 0 0,-3 0 0 0,0 0 128 16,-9 0-128-16,11 0 0 0,-11 0 0 0,0 0 0 15,0 0 0-15,0 0 0 0,0 0 128 0,7 0-128 16,-7 0 0-16,0 0 0 0,0 0 0 0,0 0 0 16,10 2-144-16,-10-2-48 0,7 3-16 0,1-1 0 15,-2 3-1872-15,-6-5-368 0</inkml:trace>
  <inkml:trace contextRef="#ctx0" brushRef="#br0" timeOffset="6585.658">13275 3876 11055 0,'0'0'976'0,"0"0"-784"0,4-6-192 0,-1-2 0 16,0-1 752-16,2 2 96 0,-5 7 32 0,2-9 0 16,1 0 112-16,2 0 32 0,-1-1 0 0,-1 2 0 15,1-1-528-15,0 1-112 0,3-1 0 0,-3-1-16 16,1-2-368-16,1-1 0 0,-1-1 0 0,0 2 128 0,-1 1-272 0,0-1-48 15,0-4-16-15,-1 2 0 16,-2 0-192-16,3 1-48 0,-3 2 0 0,0-2 0 0,-1 1 224 0,-1 1 32 16,-5 2 16-16,3 1 0 0,-1-1 176 0,-1 2 0 15,-5 3 0-15,1-2 0 0,0 2 224 0,-4 1-32 16,-1 0 0-16,-1 3 0 0,-1 3 64 0,1-2 0 16,0 0 0-16,-2 1 0 0,-3 1-32 0,4 1 0 15,1-2 0-15,-1 3 0 0,-4 2-224 0,3-1 176 16,0 0-176-16,-1 3 160 0,-1 1-160 0,1 0 0 15,-2-2 0-15,0 2 0 0,0 0 0 0,-1 1 0 16,0 0 0-16,0 2 128 0,-2 3-128 0,1 0 160 16,-5 1-160-16,3-1 160 0,0-4 32 0,0 3 0 15,-2 2 0-15,3 3 0 0,1 2 48 0,5 0 16 0,-3 0 0 0,3 1 0 16,3 0-80-16,3 0-16 0,-2 0 0 16,3 2 0-16,1-1-160 0,-1 2 128 0,3 2-128 0,0-1 128 15,2 0-128-15,-1 0 0 0,2 2 0 0,0-1 0 16,1 0 0-16,-1-1 0 0,-1 1 0 0,1-1 0 15,-1 1 0-15,2-1 0 0,1 1 0 0,0-3 0 16,0-1 0-16,-1 1 0 0,0-2 0 0,2 1 0 16,2 3 144-16,1 0-144 0,-1-3 160 0,0-1-160 15,2 2 144-15,-1-5-144 0,0-2 128 0,1-1-128 16,2 0 0-16,-2-1 0 0,5-2 128 0,1-3-128 16,3-4 0-16,1 2 160 0,-1-3-160 0,3-3 160 15,1-1-32-15,4-2-128 0,-1-2 192 0,3 0-64 16,-1-3-128-16,1-4 0 0,2 2 144 0,-2-3-144 0,2 0 176 15,-5-1-48-15,2-1 0 0,1-2 0 0,-2-1-128 16,0 0 0-16,-1-3 0 0,0-2 0 0,0-5 0 0,1 1 160 16,0 1 16-16,2-1 0 0,0-2 208 0,2 1 32 15,3 0 16-15,-2-1 0 0,-2 2-32 0,1-3 0 16,1-2 0-16,2 2 0 0,-4-3-192 0,1 0-32 16,-3-2-16-16,-1-1 0 0,-4-3-160 0,-1 2 192 15,1 1-192-15,-3 2 192 0,-3 0 32 0,-2 3 16 16,-3-1 0-16,-3 1 0 0,1-2 160 0,-5-1 48 15,-1 0 0-15,-3 0 0 0,-2-2-64 0,-2 4-16 16,-2 1 0-16,-2 3 0 0,-3 1-112 0,-3 2-32 16,-1 3 0-16,-2 3 0 0,1 1-224 0,0 1 144 0,0 3-144 15,4 1 128-15,2 3-400 0,3 3-96 16,1 1-16-16,1 1-9200 0,0-2-1840 0</inkml:trace>
  <inkml:trace contextRef="#ctx0" brushRef="#br0" timeOffset="7616.985">16612 3854 1839 0,'0'0'160'0,"5"-8"-160"0,2-6 0 0,-1 1 0 15,-2-2 1600-15,0 2 272 0,-1 1 64 0,2-1 16 16,-3-2-1008-16,-1 2-208 0,0 1-32 0,1 1-16 15,-1 0-288-15,1 0-48 0,-2 2-16 0,-2 1 0 16,0 1 64-16,0-1 16 0,1 0 0 0,-3 0 0 0,-2 3-32 0,1 1-16 16,-1 1 0-16,-1 1 0 0,0 0-112 0,-2 0-32 15,-2 0 0-15,0 2 0 0,-1 2-96 0,-1 1-128 16,-2 1 176-16,0 2-176 0,-2 2 208 0,0-1-64 16,-5 1-16-16,2 1 0 0,0 0 192 0,0 3 48 15,-2 3 0-15,3 1 0 0,2-4 16 0,-2 3 0 16,1 4 0-16,-1 2 0 0,1 3-160 0,0-1-32 15,-3 0 0-15,2 2 0 0,2 2-192 0,-1-1 176 16,0-1-176-16,1 2 160 0,-1 0-160 0,3 3 0 16,2 2 0-16,-2 2 128 0,1 0-128 0,2 4 0 15,2-5 0-15,2 1 0 0,4 0 0 0,1-1 0 16,0-2 0-16,3-1 0 0,4 2 0 0,0-1 128 16,0-1-128-16,2-1 0 0,1 1 0 0,1 1 0 0,2 1 0 0,1 0 0 15,-2-4 0-15,1-1 0 0,2-3 0 0,-1-1 0 16,1 0 0-16,1-2 0 0,1-3 0 0,1-1 0 15,3 1 0-15,0-4 0 0,1-2 0 16,2-3 0-16,0-2 128 0,0-2-128 0,0 1 0 0,-1-4 128 16,2-2 64-16,-1-3 0 0,2-1 0 0,-1-1 0 15,-1-3 64-15,0-3 0 0,-2-3 16 0,1-1 0 16,-2 2 64-16,0-1 16 0,-1-3 0 0,-2-5 0 16,0-1 224-16,1-3 64 0,-2-3 0 0,1-1 0 15,1-3 48-15,-2-3 16 0,-1 0 0 0,1-1 0 16,-2-4-128-16,2-2-32 0,-1-2 0 0,-3-1 0 15,-1-2-272-15,-1-1-48 0,-2-5-16 0,-1 1 0 16,-3-1 32-16,0 6 0 0,-1 2 0 0,0 5 0 0,-2 0 176 16,-1 5 32-16,-3 0 16 0,-2 5 0 0,-4 3 48 0,-1 6 0 15,-2-1 0-15,0 6 0 0,-1 4-368 0,-2 0-144 16,0 2 128-16,-1 4-128 16,2-2-944-16,-2 5-272 0,-1 4-48 0,2 4-13552 15</inkml:trace>
  <inkml:trace contextRef="#ctx0" brushRef="#br0" timeOffset="11550.752">17969 3841 4607 0,'0'0'192'0,"4"-6"64"0,1-2-256 0,-2 1 0 16,3 0 0-16,0 1 0 0,1 1 1216 0,1-1 192 15,-5-5 32-15,2 3 16 0,0 3-512 0,0-2-112 16,0-1 0-16,-2 0-16 0,-3 8-32 0,5-8 0 15,-1-1 0-15,-1 1 0 0,-2 0-144 0,1-1-48 16,1-1 0-16,0 4 0 0,-3-3-144 0,0 2-16 0,-3-1-16 0,0 1 0 16,1-3 16-16,-2 1 0 0,-1 1 0 0,-1 1 0 15,-1-2 48-15,1 1 16 0,-2 2 0 0,-1-1 0 16,0 4 32-16,0-1 16 0,2 1 0 0,-3 0 0 16,0-2-160-16,0 2-16 0,-2 1-16 0,1 1 0 15,-1 0-160-15,1 0-16 0,-2-2-16 0,-1 1 0 16,0 4-32-16,-1-2-128 0,-2-2 192 0,2 4-64 15,-1 3 0-15,0-1-128 0,-1 1 192 0,1-2-64 16,-1 0-128-16,2 3 0 0,0 0 144 0,-1 2-144 16,1 0 0-16,-1 0 0 0,0 2 0 0,1 1 128 15,-1 1-128-15,1 3 0 0,-3 1 0 0,1 4 0 16,0 1 0-16,1 2 0 0,0 3 0 0,0 3 128 16,-1-1 16-16,0 0 16 0,-1 2 0 0,-1-2 0 15,-1 2 48-15,1 2 16 0,-2 2 0 0,-1 1 0 0,-1 1-64 0,0 1-16 16,-1-1 0-16,6 1 0 0,-2-3-144 0,3-1 0 15,2 0 0-15,0-1 0 0,0-2 0 0,2 0 0 16,0-1 144-16,-1 0-144 0,2 1 0 0,1 2 144 16,1-1-144-16,1 0 0 0,1-2 128 0,-1 1-128 15,4 0 0-15,-2-1 0 0,3 2 0 0,1-3 128 16,1-2-128-16,2-2 0 0,2 0 0 0,0 1 0 16,1-3 0-16,3-1 0 0,1-4 128 0,4 2-128 15,0 0 0-15,4-1 0 0,-1 3 128 0,1-3-128 16,1-4 0-16,-1-2 0 0,0 0 0 0,1 0 0 15,0-2 128-15,1 0-128 0,2 1 0 0,-2-3 0 16,1 0 0-16,0-4 0 0,2 1 0 0,0 1 0 16,-3-6 0-16,-1 0 0 0,-1 1 0 0,2-2 0 0,-3-5 128 15,2 1-128-15,-1-3 0 0,0 1 0 0,1-4 128 0,0-3-128 16,1-2 0-16,0-1 128 0,2 1-128 0,1-1 0 16,1 0 144-16,1-3-144 0,1 0 0 0,-1-2 144 15,2-2-144-15,-2 0 0 0,2 0 144 0,-1-1-144 16,2 0 0-16,-2-2 0 0,-1-3 0 0,-2-1 128 15,0-1-128-15,0 0 0 0,-2 0 0 0,-1 0 0 16,1-1 0-16,-1 2 128 0,-1 0-128 0,1 1 0 16,-1-1 0-16,-1 2 0 0,1 0 0 0,-3 0 128 15,0 0-128-15,-1 2 0 0,-2-1 0 0,0 2 0 16,0 3 0-16,-4 1 0 0,-2 0 128 0,1 1-128 16,-2-3 0-16,0 2 128 0,0-2-128 0,-4 2 0 15,-4 2 0-15,1 0 128 0,1-1-128 0,0 2 0 0,-4 1 0 0,1 0 0 16,-2 1 0-16,0-1 0 0,-1-2 0 0,1 5 0 15,-1 0 0-15,-3-1 0 0,1-1 0 16,0 1 0-16,-1 0 0 0,-2 1 0 0,2 0 0 0,-1 2 0 16,-1-3 0-16,-1 2-128 0,0 1 128 0,-1 2 0 15,-2 2 0-15,0 0 0 0,1-1 0 0,0 3-160 16,-4-1 160-16,2 3 0 0,-3 0-144 0,2 3 144 16,0-2 0-16,0 1-144 0,0 2 144 0,-1 1-208 15,1 0 80-15,-2 4 128 0,-2 0-192 0,4 1 192 16,-2 1-192-16,1 1 192 0,2-1-160 0,-3 4 160 15,0 2 0-15,0 0-144 0,0-2 144 0,1 2 0 16,-3 3 0-16,2 0 0 0,-2-1 0 0,-1 2-128 16,-1 0 128-16,2 2 0 0,1 2 0 0,2 0-160 0,1 1 160 15,4 1 0-15,0 1 0 0,1 3-128 0,-2 0 128 0,2 3 0 16,1-1 0-16,1 4-128 0,4 1 128 0,-2 1 0 16,1 0-128-16,1 1 128 0,2-2 0 0,0 0 0 15,-1 0 0-15,1 0 0 0,1 1 0 0,0-1 0 16,1 0 0-16,0-4 0 0,2 2 0 0,0 0 0 15,0 0-144-15,1-3 144 0,1 0 0 0,1-1-144 16,1 1 144-16,3-3 0 0,-1-3-144 0,1 0 144 16,1-1 0-16,1-1 0 0,3-1 0 0,0-2 0 15,1 1-144-15,2-2 144 0,2 0 0 0,-1-2 0 16,3 0 0-16,1 3 0 0,1-2 0 0,3-3 0 16,-1-4 0-16,1 2 0 0,-2 0 0 0,3-1 0 15,0-2 0-15,4 1 0 0,0 1 0 0,0-4 0 0,1-4 0 0,-3 2-128 16,0 0 128-16,2-2 0 0,0-3 0 0,0-2 0 15,1 1 0-15,0-2 0 0,2-3 0 0,-1-1-128 16,0-2 128-16,-3-1 0 0,2 0 0 0,-1-1 0 16,2-2 0-16,-4 0 0 0,0-1 0 0,-3-3 0 15,-1 0 0-15,-1-2 0 0,-1-3 0 0,-3-5 0 16,0 2 0-16,-5-7 0 0,1-2 288 0,0-4-32 16,-1-1-16-16,-2-2 0 0,0-2-48 0,0-1 0 15,-2 0 0-15,2-3 0 0,-1-2-32 0,-1 2-16 16,-2 4 0-16,-1 5 0 0,-1 1 64 0,-1 7 16 15,-2 1 0-15,-1 5 0 0,-3 3 64 0,0 4 16 16,-2 4 0-16,0 3 0 0,-4 1-64 0,-1 2-16 16,-3 1 0-16,0 4 0 15,-3 0-1440-15,-2 2-304 0,-4 3-48 0</inkml:trace>
  <inkml:trace contextRef="#ctx0" brushRef="#br0" timeOffset="13317.149">5526 4836 11055 0,'-18'-11'480'0,"5"6"112"0,1 0-464 0,0 1-128 16,2 1 0-16,-2 1 0 0,2 1 1136 0,1-1 208 16,-3 2 32-16,3-1 16 0,9 1-768 0,-8-2-160 15,8 2-16-15,0 0-16 0,-7-1-112 0,7 1 0 16,0 0-16-16,0 0 0 0,0 0-112 0,0 0-32 15,0 0 0-15,0 0 0 0,0 0-16 0,9 7 0 16,2-2 0-16,0-1 0 0,4-3 176 0,5 1 16 16,0 0 16-16,3 0 0 0,1 0-96 0,2-1 0 15,-3-2-16-15,3 2 0 0,-4 0-240 0,2-1 176 16,-1 0-176-16,1-1 160 0,-1 0 16 0,1-1 0 16,2 2 0-16,-3 0 0 0,-1 0 32 0,0 2 16 15,-1-1 0-15,-3 0 0 0,1-1-48 0,-3 1-16 0,-4 0 0 16,0 1 0-16,-1 1-32 0,0 1 0 0,-11-4 0 0,0 0 0 15,6 6-128-15,-6-6 128 0,4 8-128 0,-4-8 128 16,0 0-128-16,-8 10 192 0,-4-1-192 0,-4 0 192 16,-2-3 0-16,-4 1 16 0,0-2 0 0,-4 1 0 15,-3-1-80-15,-2 2-128 0,0-2 176 0,1 0-176 16,2-3 192-16,-2 1-192 0,-1-1 192 0,1 1-192 16,-1-3 192-16,0 2-192 0,3 1 192 0,4-1-192 15,3-3 192-15,4 0-192 0,1 0 192 0,6 0-192 16,10 1 176-16,0 0-176 0,-5-3 160 0,5 3-160 15,0 0 0-15,11-1 128 0,-1-2-128 0,6-1 0 16,6 1 0-16,3-1 0 0,3 1 0 0,3 0 0 16,2-2 0-16,3 0 0 0,-1-2 0 0,7 1-160 15,1 2-400-15,3-1-80 0,2-1 0 0,-1 1-10944 16</inkml:trace>
  <inkml:trace contextRef="#ctx0" brushRef="#br0" timeOffset="14995.442">19725 4080 23039 0,'-9'-13'2048'0,"6"5"-1648"16,-1 0-400-16,4 8 0 0,0 0 336 0,0 0-16 16,0 0 0-16,0 0 0 0,0 0-320 0,-9 9 144 15,3 3-144-15,-2 3 0 0,0 0 144 0,-1 3-144 16,-1 1 0-16,0 7 144 0,-1 4-144 0,0 2 0 16,1 1 144-16,-1-1-144 0,1 2 0 0,1-2 0 15,-2-1 0-15,5 1 0 0,-3 0-144 0,4-2-112 16,4-4 0-16,1-3-6912 15,1-6-1360-15</inkml:trace>
  <inkml:trace contextRef="#ctx0" brushRef="#br0" timeOffset="15670.658">20263 4044 13823 0,'-10'-10'608'0,"10"10"128"0,-8 0-592 0,0 3-144 16,1 3 0-16,-1 0 0 0,-1 0 1776 0,0 6 320 0,-3 6 64 0,1 3 16 16,-1 0-1552-16,-1 3-304 0,0 3-64 0,-2 0-16 15,1 3-96-15,1 1-16 0,0-3 0 0,-1-2 0 16,5-4 0-16,0-5-128 0,4-5 192 0,1-2-64 16,1-1-128-16,3-9 0 0,-1 6 0 0,1-6 0 15,0 0 448-15,7-6 16 0,1-4 0 0,3-5 0 16,2-4 48-16,4-5 16 0,1-6 0 0,2 3 0 15,2-2-368-15,-2-1-160 0,0 0 128 0,2-1-128 16,-2-1 0-16,2 3 0 0,0 4 0 0,-1 1 0 16,1 0 0-16,-3 3 0 0,1 3 0 0,-2 4 0 15,-3 3 0-15,-1 2 0 0,0 4 0 0,-2 3 0 16,-2 5-192-16,-2 4 192 0,-2 5-160 0,-2 3 160 16,-4 3-160-16,-1 7 160 0,-2 4-160 0,-1 5 160 0,-3 5 0 0,-4 3 0 15,-1 4-128-15,-1-1 128 0,-1 1 0 0,2-4 0 16,1-5 0-16,3 0 0 0,0-2 0 0,0-1 0 15,0-2 0-15,3-2 0 16,-3-6-1280-16,3-2-192 0,0-1-64 0,3-4-8640 16</inkml:trace>
  <inkml:trace contextRef="#ctx0" brushRef="#br0" timeOffset="15984.849">21393 3677 11055 0,'0'0'976'0,"0"0"-784"0,0 0-192 0,0 0 0 16,0 0 2160-16,0 0 384 0,0 0 80 0,-5 9 0 15,-2 0-1872-15,-4 3-384 0,-1 3-80 0,3 5-16 16,1 3 112-16,-2 5 0 0,-3 3 16 0,-3 3 0 16,-3 3-144-16,1 4-16 0,-2 3-16 0,0 5 0 15,-3 6-80-15,1 5-16 0,-2 2 0 0,2-3 0 16,-2-5-128-16,2-4 160 0,0-1-160 0,3-6 160 0,2-2-160 16,4-4 0-16,4-7 0 0,1-2 0 15,2-6-304-15,1-4-80 16,2-5-32-16,5-3-6608 0,-2-10-1312 0</inkml:trace>
  <inkml:trace contextRef="#ctx0" brushRef="#br0" timeOffset="16270.336">21788 3584 29487 0,'-8'1'2624'0,"-3"1"-2112"16,-2 4-512-16,-2 5 0 0,-4 8 0 0,-4 8-192 0,0 4 0 0,-3 7 0 15,-2 5 192-15,0 4 0 0,-3 5 144 0,-3 4-144 16,-4 5 144-16,1 5-144 0,0 4 128 0,0 3-128 16,-3 1 0-16,4 1 128 0,0-2-128 0,6-4 0 15,4-4 0-15,4-8 0 0,3-7 0 0,5-7 0 16,5-5-256-16,-1-6-48 0,0-8 0 0,3-2 0 15,1-7 16-15,2-6 0 0,4-9 0 0,0 0-7904 16,0 0-1568-16</inkml:trace>
  <inkml:trace contextRef="#ctx0" brushRef="#br0" timeOffset="16837.204">21539 3508 30575 0,'6'-15'1344'0,"1"5"304"0,3-1-1328 0,3 1-320 16,3 0 0-16,5 1 0 0,0-3 0 0,6 1-128 15,-1 1 0-15,5 2 0 0,3 3 128 0,0-1 0 16,2 4 0-16,1 0-128 0,-2 1 128 0,-1 1 0 0,-1 3 0 0,-2 2-128 16,-4 1 128-16,2 3 0 15,-3 0 0-15,0 3 0 0,-4 2-160 0,-2 3 0 0,-2 0 0 16,-3 5 0-16,-2 4-16 0,-6 4 0 0,0 7 0 0,-5-3 0 16,-3-5-64-16,0 6-16 0,-2 0 0 0,-2 1 0 15,-1-1 256-15,-3 0 0 0,-3-2-160 0,-3 0 160 16,-2-4 0-16,-2-3 0 0,-2-1 0 0,-1-4 0 15,-2 1 0-15,-2-2 0 0,-4 1 0 0,-1-4 0 16,-4-3 144-16,0-2-144 0,-4 1 160 0,1 1-160 16,-4-1 128-16,6-2-128 0,-1-2 0 0,5-2 144 15,2-1-144-15,2-2 0 0,2-3 0 0,3-1 0 16,2-1 0-16,3 2 0 0,3 2 0 0,0-1 0 16,5-3 0-16,4 1 128 0,6 0-128 0,0 0 0 15,-1 11 192-15,2 2-32 0,1 1-16 0,6 4 0 0,4 4 208 16,2 3 32-16,3 1 16 0,2 4 0 0,5 3-32 0,4 2-16 15,5 1 0-15,9 1 0 0,5 0 0 16,6 3 0-16,5 1 0 0,2-1 0 0,-4 2-48 0,5-3-16 16,7-5 0-16,1 0 0 0,6-1-288 0,2-1 128 15,1-3-128-15,2-1 0 0,4-2 0 0,1 2 0 16,6-1 0-16,-3 1 0 0</inkml:trace>
  <inkml:trace contextRef="#ctx0" brushRef="#br0" timeOffset="21138.751">10674 14830 7359 0,'-12'-6'656'0,"3"1"-528"0,1-1-128 0,-3 0 0 16,1-4 2800-16,-1 3 528 0,0-3 96 0,-1 0 32 16,-2 1-2176-16,-1 0-416 0,-3-4-96 0,0 2 0 15,-1 1-448-15,-3-1-64 0,-3-2-32 0,1 0 0 0,2 1 128 0,-4-2 32 16,-3 0 0-16,-3 0 0 0,0 2 0 0,-3-3 0 16,-2-1 0-16,-2-1 0 0,-3 0-32 0,-3-1 0 15,-5 0 0-15,0 0 0 0,3 1-16 0,-4 0 0 16,2-2 0-16,-2 0 0 0,-1 4-80 0,-5 0 0 15,-3 0-16-15,0 0 0 0,1 0-80 0,1-1-16 16,-4 5 0-16,0-1 0 0,0-1-16 0,-3-3-128 16,-1 3 192-16,-1 2-64 0,0 0-128 0,1 2 0 15,-1 1 0-15,-2-2 0 0,-2 0 0 0,-1 2 0 16,1 3 0-16,-3-1 0 0,0 1 0 0,-3-2 0 16,-5 2 0-16,-1 0 0 0,3 2 0 0,1 1 0 15,1-1 0-15,-2 2 0 0,-1 0 0 0,0 0 0 16,-1-1 0-16,2 1 0 0,2 0 0 0,0 2 0 0,0 0 0 15,1 0 0-15,0-1 0 0,2 0 0 0,2 1 0 0,2 1 0 16,-3-1 0-16,1 2 0 0,-3-1 0 0,4 2 0 16,1 2 0-16,-3 0 0 0,-3 2 0 0,1 0 0 15,-1 2 0-15,2 1 0 0,0-1 0 0,-3 2 0 16,0 2 0-16,0 1 0 0,-1 2 0 0,2 2 0 16,3 0-128-16,-2 1 128 0,0-1 0 0,1 2 0 15,1 2-192-15,3 0 48 0,5 0 0 0,-2-1 0 16,-5 0 16-16,2 2 0 0,4 0 0 0,2 2 0 15,1-1-16-15,1 3 0 0,-2-1 0 0,-1 3 0 16,1 2 144-16,1 2-128 0,1 0 128 0,4 3-128 16,3 4 128-16,-1 0 0 0,-1-2 0 0,4 1 0 15,1 1 0-15,5-1 0 0,5-1 0 0,5-1 0 16,4 0 160-16,3 1 16 0,6 3 0 0,4-1 0 0,3-2-176 16,4 0 0-16,0-2 144 0,5 1-144 0,1 0 0 0,4 1 0 15,3-1 0-15,1 3 0 0,3 1-160 0,0 3 160 16,6 0-192-16,1-1 192 0,1-2-224 0,1 1 64 15,6-4 16-15,-1 1 0 0,4-3 16 0,3-1 0 16,0 5 0-16,6 1 0 0,4 1 128 0,4-4 0 16,0-2 0-16,4-1 0 0,1 3 0 0,3-3 0 15,0-2 0-15,0 0 0 0,3 0 0 0,3 4 0 16,3-2 0-16,2 1 0 0,3 2 0 0,1-4 0 16,-2-3 0-16,5 1 0 0,2-3 0 0,4-2 0 15,3 0 0-15,-3-3 0 0,0-1 0 0,0-1 0 16,6 0 0-16,5-1 0 0,4-4 0 0,-2 0 0 15,-1-3 0-15,3 3 128 0,7-2-128 0,-1-1 0 16,0 0 0-16,0 0 128 0,2 3-128 0,1-5 0 0,-1-3 0 16,0 2 0-16,0 1 0 0,5-3 0 0,3-2 0 15,-2-5 0-15,-2-1 0 0,3-2 0 0,3-1 0 0,-1-4 0 16,-1-4 0-16,-4-1 0 0,-2 2 0 0,2-5 0 16,6-3 0-16,-3 0 0 0,-3 2 0 0,2-3 0 15,4-1 0-15,-2-3 0 0,-3-1 0 0,-2 0 0 16,3 2 0-16,0-1 0 0,-5-1 0 0,3-3 0 15,-1-4 0-15,1 1 128 0,1-1-128 0,-5-3 0 16,0-2 0-16,-1-3 0 0,0-2 0 0,-4 2 128 16,-2 4-128-16,-2-1 0 0,-3-2 0 0,-2 1 0 15,2 0 0-15,-2-1 0 0,-3-3 0 0,-3-2 128 16,-4-1-128-16,-2-2 0 0,-1-2 0 0,-4 1 0 16,0 0 0-16,-6 2 0 0,-2-2 0 0,-2-1 0 0,1-1 0 0,-7-1 0 15,-4-2 0-15,-2 0 0 0,-1 3 0 0,-4 0 0 16,-4 1 128-16,-5-1-128 0,-3 2 160 0,-4-2-32 15,-6-3-128-15,-2 1 192 0,-5-2 80 0,-3 6 16 16,-4-1 0-16,-5 0 0 0,-2 3-32 16,-4 2 0-16,-5 2 0 0,-4-1 0 0,-5-1 192 0,2 3 16 15,-3-1 16-15,-4 3 0 0,-5-1 160 0,-4 4 16 16,1 2 16-16,-4 1 0 0,0 3-176 0,-3 1-48 16,-3 7 0-16,0 0 0 0,-3 1-192 0,-2 3-64 15,0 2 0-15,0 2 0 0,1 1-192 0,-4 1-256 16,-1-1 48-16,1 2 16 15,4 4-1104-15,-2 1-224 0,-2-1-32 0,2 1-13184 0</inkml:trace>
  <inkml:trace contextRef="#ctx0" brushRef="#br0" timeOffset="23629.419">13161 15227 20271 0,'-10'-7'896'0,"10"7"192"0,-4-6-880 0,4 6-208 0,0 0 0 0,0 0 0 16,0 0 960-16,0 0 128 0,0 0 48 0,0 0 0 15,0 0-528-15,-3 16-96 0,-2 2-32 0,1 5 0 16,-4 5 96-16,6 3 32 0,2 3 0 0,-1 1 0 16,-4 1-208-16,-4 3-32 0,3 2-16 0,-5-2 0 15,1-1-192-15,1-1-32 0,-2-1-128 0,4-5 192 16,1-7-512-16,3-4-128 0,1-3 0 0,2-6-8144 15,0-11-1632-15</inkml:trace>
  <inkml:trace contextRef="#ctx0" brushRef="#br0" timeOffset="24175.558">13799 15193 20271 0,'0'0'1792'0,"0"0"-1424"0,0 0-368 0,0 0 0 16,0 0 512-16,5 10 16 0,1-1 16 0,1 2 0 16,-3 1-32-16,-1 4-16 0,-2-1 0 0,2 3 0 15,0 1-80-15,-3 3-16 0,-1 1 0 0,-1 4 0 16,-1 0-32-16,0 4-16 0,-2 2 0 0,-3 1 0 15,1 3-96-15,-2 0 0 0,1 1-16 0,-2 0 0 16,3-5-96-16,-1-5-16 0,3-9 0 0,-2-1 0 16,2-3-128-16,2-6 128 0,3-9-128 0,0 0 128 15,0 0-128-15,0 0 0 0,-3-9 144 0,3-8-144 32,3-8-512-32,-1-2-192 0,2-2-16 0,4-2-16 0,-2 2-608 0,4-1-128 15,-3-1-32-15,2 3 0 0,-2 0 736 0,1 1 160 16,0-1 32-16,0 5 0 0,-2 2 256 0,2 4 48 0,-3-1 16 0,1 5 0 0,-2 1 512 15,-2 2 128-15,2 1 0 0,-4 9 16 16,0 0 448-16,0 0 96 0,0 0 16 0,0 0 0 0,0 0-192 0,0 0-16 16,0 0-16-16,0 0 0 0,4 12-272 0,2 0-48 15,-4 0-16-15,1 1 0 0,0 1-64 0,1-2-16 16,-1 0 0-16,-1 2 0 0,4-1 112 0,-2 1 16 16,1-2 0-16,-1 2 0 0,6-2-16 0,-2 2 0 15,-3 2 0-15,2-1 0 0,1 2-224 0,-1-2-32 16,-1 0-16-16,0 1 0 0,1-1-160 0,2 1 128 15,-5-1-128-15,0-1 128 0,0 0-128 0,0-2 0 16,-1 0 0-16,1 0 128 0,-2 0-128 0,0-3 0 16,-2-9 0-16,6 7 0 15,2 2-1056-15,-1-4-288 0,-7-5-64 0</inkml:trace>
  <inkml:trace contextRef="#ctx0" brushRef="#br0" timeOffset="24663.181">15241 14616 20271 0,'0'0'1792'0,"0"0"-1424"16,0 0-368-16,0 0 0 0,0 0 576 0,0 0 64 15,0 0 0-15,-7 5 0 0,1 6-128 0,0 4 0 16,-4 0-16-16,2 8 0 0,-2 7 16 0,0 5 0 16,0 5 0-16,0 5 0 0,0 3 0 0,-1 5 0 15,-1 2 0-15,0 3 0 0,-2 4-208 0,0 4-48 0,1 1 0 16,2 0 0-16,-2-1-96 0,1-4-32 0,2-7 0 0,2-5 0 15,3-8-128-15,2-6 0 0,1-5 0 16,2-3 0-16,3-7-256 0,1-6-96 0,-2-4-16 0,5-4-8128 16,3-9-1616-16</inkml:trace>
  <inkml:trace contextRef="#ctx0" brushRef="#br0" timeOffset="24961.68">15636 14528 4607 0,'-9'-8'192'0,"5"4"64"0,4 4-256 0,0 0 0 16,0 0 0-16,0 0 0 0,-6 9 5840 0,3 5 1136 16,0 3 208-16,2 7 48 0,-3 3-5728 0,1 5-1152 15,-1 4-224-15,0 6-128 0,-2 3 304 0,0 8-16 16,1 6 0-16,-6 5 0 0,-3 2-80 0,0 5-16 15,-1 2 0-15,-1 3 0 0,-1-2-192 0,-1-6 128 16,2-4-128-16,0-9 0 0,4-7 144 0,1-6-144 16,1-3 128-16,-3-8-128 0,2-2 176 0,0-5-48 15,1-3-128-15,1-3 192 0,2-5-192 0,1-2 0 16,4 0 0-16,2-11-160 16,0 0-1664-16,0 0-336 0,0 0-64 0,0 0-10304 0</inkml:trace>
  <inkml:trace contextRef="#ctx0" brushRef="#br0" timeOffset="25511.44">15098 14606 26719 0,'0'-11'2368'15,"2"-3"-1888"-15,5-2-480 0,4 1 0 16,3 2 368-16,3-4-32 0,2-5 0 0,5 2 0 16,-2 5-208-16,4-4-128 0,-2-5 160 0,5 3-160 0,3 4 128 15,3-1-128-15,1-1 0 0,2 4 144 0,1 1-144 0,0 0 192 16,-2 2-192-16,0 2 192 0,-1 4-192 0,-1 2 128 16,-2 3-128-16,0 5 128 0,0 0-128 0,-1 8 0 15,-4 6 144-15,1 4-144 0,2 3 0 0,-2 6 144 16,0 4-144-16,-5 4 0 0,0 0 128 0,-7 4-128 15,-3 2 0-15,-3 2 0 0,-2 2 0 0,-3-2-320 16,-6-2 32-16,-2-4 16 16,0-6-208-16,-3-4-32 0,-4-5-16 0,-3-3 0 0,-5-2 736 0,-2-3 160 15,-2-3 16-15,-4-4 16 0,1-1-32 0,-3-1-16 16,-1-2 0-16,0-3 0 0,-2-4-352 0,4 0 0 16,-1 0 0-16,5 0 0 0,1 0-144 0,4-1 0 15,0-2 0-15,3 2 0 0,2 2-208 0,3 2-32 0,9-3-16 0,-7 8 0 16,4 0 256-16,3 6 144 0,1 2-160 0,4 5 160 15,4 2 0-15,2 4 0 0,4 2 208 0,1 4-64 16,4 2 48-16,3 2 0 0,1 0 0 0,3 1 0 16,2 0-64-16,0-3-128 0,-3-2 192 0,1 0-64 15,-1-1 160-15,-2 0 32 0,3 0 0 0,-3 0 0 16,-2-4 304-16,0 2 64 0,0 0 16 0,-3 1 0 16,-2-3-240-16,1-2-32 0,-2-7-16 0,1-1 0 15,-2-2-416-15,2-2 0 0,-1-3 0 0,3-5-176 16,-1-2-2512-1,-2-4-512-15</inkml:trace>
  <inkml:trace contextRef="#ctx0" brushRef="#br0" timeOffset="25983.58">16553 13846 29247 0,'0'0'1296'0,"1"-10"272"0,5-1-1248 0,4 2-320 0,5 0 0 16,1 3 0-16,1-2 0 0,5 0-224 0,5 1 32 0,1-1 16 16,-2 1 176-16,1 1 0 0,2-1 0 0,-1 2 0 15,2 0 0-15,1 2 0 0,-2 2 0 0,-3 3 0 16,-3 2 0-16,-2 4 0 0,-5 1 160 0,-1 3-160 16,-4 1 0-16,-4 3 0 0,-2 0 0 0,-5 5 0 15,-1 3-192-15,-7 4-144 0,0 3-32 0,-4 0 0 31,0 0-32-31,0-3-16 0,1-10 0 0,0 0 0 0,3 0 544 0,4-6 128 0,2-5 0 0,2-7 16 16,5 7 688-16,6-1 128 0,7-2 16 0,5-3 16 16,2-3-320-16,7-1-64 0,6-2-16 0,8 0 0 15,2 2-224-15,6 1-48 0,3-1-16 0,0 0 0 16,-3-2-240-16,1 3-32 0,0-1-16 0,3-4 0 0,4-3-144 16,1 0 0-16,1 2 0 0,-2-1-176 15,0-1-1808-15,-2-3-384 0</inkml:trace>
  <inkml:trace contextRef="#ctx0" brushRef="#br0" timeOffset="30997.704">17557 4029 12895 0,'0'0'1152'0,"0"0"-928"0,0 0-224 0,0 0 0 16,0 0 384-16,0 0 48 0,0 0 0 0,0 0 0 16,0 0 64-16,0 0 16 0,0 0 0 0,0 0 0 15,0 9-96-15,0-9-16 0,0 0 0 0,0 0 0 16,0 0 304-16,0 0 48 0,0 0 16 0,0 0 0 15,0-12-224-15,0 3-32 0,0 9-16 0,0 0 0 16,-2-12-176-16,1 0-16 0,-1 1-16 0,1 1 0 0,1 1-32 0,0 1-16 16,-1-1 0-16,1 9 0 0,-3-11 80 0,0 3 0 15,-2 0 16-15,5 8 0 0,-6-8-32 0,1 1-16 16,-4 3 0-16,9 4 0 0,-9-6-64 0,3 2-16 16,0 0 0-16,6 4 0 0,-10-1-80 0,3 2 0 15,-3 2-128-15,2 1 192 0,-1 3-192 0,0 0 0 16,1 0 128-16,-2 2-128 0,2 1 0 0,-3 1 0 15,-2 2 0-15,1 1 0 0,0-2 0 0,1 2 0 16,-4 2 0-16,2 3 0 0,-1 4-128 0,0 0 128 16,-2-1 0-16,1 2 0 0,-1 2 0 0,5 2-128 15,6 0 128-15,-1 1 0 0,-4-3 0 0,5 1 0 16,4 0-128-16,0 1 128 0,-1-4 0 0,5-1 0 16,-1 0 0-16,4 0 0 0,0 2 0 0,-3-1 0 15,1-1 160-15,2-1-32 0,4-3-128 0,0-1-128 0,-1 0 128 0,1 1-192 16,2-4 192-16,-1 0 0 0,0-3 160 0,1 2-160 15,1-3 144-15,-2-1-144 0,1-5 128 0,2 2-128 16,-1 0 192-16,0 0-32 0,0-4-16 0,-1 1 0 16,1-4 0-16,1-2 0 0,-2 0 0 0,0 0 0 15,1 0-144-15,-2-1 192 0,0-3-192 0,0-1 192 16,-2-1-192-16,2-2 192 0,0-3-192 0,-2-1 192 16,-1-1-192-16,2-2 192 0,0-1-192 0,0 0 192 15,-1 2-192-15,-1-2 160 0,-1-2-160 0,2-1 160 16,0-1-32-16,0 0 0 0,1 0 0 0,-4 0 0 15,2-1 800-15,-4 0 160 0,1 1 16 0,-1 1 16 16,1-3-1696-16,-4 2-320 0,-1 0-80 0,0-1-16 16,-1-2 1632-16,-1 2 336 0,-1 2 64 0,1-1 16 0,-1-1-816 0,0 1-240 15,2-2 0-15,0 4 128 16,0-1-928-16,-1 1-176 0,-4 1-48 0,3 0 0 0,0 2 1648 0,0-3 320 16,-3 0 64-16,2 3 16 15,-1 0-1648-15,-2 2-320 0,0 0-64 0,-2 1-16 0,1-1 832 16,-3 2 192-16,0 2 0 0,3 0 0 0,-3 0 0 0,0 1 0 15,-1 2 0-15,-1 2-144 0,2 2 144 0,0 1 0 16,-1-2 0-16,0 3 0 0,-1 0 0 0,0 1 0 16,0 1 0-16,-2 2 0 0,0 1 0 0,0 2-160 15,-1 4 160-15,1-2 0 0,-3 1-144 0,1 1 144 16,-1 0 0-16,1 3-144 0,1 3 144 0,1 2 0 16,-2-1 0-16,2 2 0 0,0 0 0 0,1 3 0 0,0-4-176 15,1 1 176-15,-4 1 0 0,3 2-144 0,3 1 144 0,1 1 0 16,-3-1 0-16,3 2 0 0,2 1 0 0,-1 1-128 15,2 1 128-15,-2 3 0 0,3 1 0 0,-1-1 0 16,1-2 0-16,1 2 0 0,0-1 0 0,1-2 0 16,0-1 0-16,3 1 0 0,-1-1 0 0,4-2 0 15,-1 0 0-15,4-2-128 0,-1 0 128 0,3 1 0 16,-2 1 0-16,5-2 0 0,-1-3 0 0,3 0 0 16,2 2 0-16,2-2-160 0,0-1 160 0,1-3 0 15,0-1 0-15,0-1-128 0,-1 0 128 0,3-4 0 16,0 1 0-16,2-2 0 0,-1-2 0 0,0-1 0 15,2 1 0-15,2-3 0 0,-2-3 0 0,2 0 0 16,-2-1 0-16,2 0 128 0,-4 0-128 0,2-3 144 16,-2-3-144-16,-1-3 128 0,2-4-128 0,1 2 128 0,-1-2-128 15,0-1 0-15,-1-1 144 0,-4-1-144 0,-1 0 128 0,-3-3-128 16,1 1 128-16,1 0-128 0,2 0 192 0,-2 0-16 16,-3 1-16-16,1-2 0 0,-2-2-16 0,0 0 0 15,-1-2 0-15,-2 3 0 0,0 1-144 0,-2-2 160 16,1-3-160-16,-2 2 160 0,1 2-160 0,-3-2 0 15,0-2 144-15,-1 1-144 0,-1 1 0 0,-1 0 128 16,-2 1-128-16,1 1 0 0,-3 0 128 0,1 4-128 16,-2-1 128-16,-2 2-128 0,0-2 128 0,-1 1-128 15,0-1 128-15,2 5-128 0,-2-1 128 0,-1 2-128 16,-2 0 160-16,1 1-160 0,2-2 0 0,-2 2 0 16,0 0 0-16,2 2 0 0,-2 1 0 0,0 3 0 15,0 2 0-15,-2-3 0 0,1 2 0 0,0 0 0 0,-3 2 0 0,1 0-160 16,3 2 160-16,-3 0-128 15,-2 0 128-15,2 2-128 0,0 0 128 0,0 2-128 0,-1-1 128 0,1 0-128 16,1 1 128-16,0-1 0 0,-2 1 0 0,2 4-128 16,0 0 128-16,-1 2 0 0,-1-2-144 0,2 5 144 15,0 2 0-15,-1 1-144 0,-2 1 144 0,2 2 0 16,0 0 0-16,-2 2-128 0,-3 0 128 0,10 1 0 16,0-1 0-16,0 3 0 0,-2 5 0 0,1-3 0 15,2 0 0-15,0-2 0 0,3 1 0 0,0 2 0 16,0 0-144-16,3-1 144 0,2 1 0 0,2-2-144 15,0-1 144-15,5 1 0 0,0-1 0 0,1 0-128 16,0 0 128-16,2 0 0 0,2 1 0 0,4-5 0 16,2 1 0-16,5-3 0 0,2-4 0 0,3 2 0 0,-1 0 128 15,0 0-128-15,-1-7 128 0,3-2-128 0,3-1 144 0,0-4-144 16,1-3 192-16,1-2-192 0,3 1 160 0,-1-2-160 16,-2-3 128-16,-1 1-128 0,0-1 0 0,-4 0-192 15,-2 1 0-15,-5 0 16 16,-2 1-1664-16,-8-2-336 0,0-5-64 15,-12 12-9728-15</inkml:trace>
  <inkml:trace contextRef="#ctx0" brushRef="#br0" timeOffset="32296.908">13118 3933 4607 0,'0'0'400'0,"-8"-7"-400"0,3-2 0 0,-1 3 0 16,1 0 1728-16,0 3 272 0,5 3 48 0,-8-4 16 16,1 0-1040-16,0 2-224 0,7 2-32 0,-6-5-16 15,6 5-528-15,-8-3-96 0,2 0-128 0,6 3 176 0,0 0-48 0,-5-5-128 16,-1 1 192-16,6 4-64 0,-7-5 352 0,7 5 64 16,-1-8 16-16,1 8 0 15,-5-8 256-15,5 8 48 0,-1-9 16 0,1 9 0 0,-1-7-160 0,1 7-16 16,-1-8-16-16,1 8 0 0,0 0-352 0,0 0-64 15,0 0-16-15,0 0 0 0,0 0-256 0,0 0 0 16,0 0 0-16,0 0 0 0,0 0 0 0,0 0 0 16,-5 9 0-16,-2 1 0 0,0-4 0 0,1 3 0 15,-4 0 0-15,1 2 0 0,-1 2 0 0,-1 0 128 16,0 0-128-16,1 0 0 0,-2-1 0 0,1 0 0 16,1-1 0-16,-2 2 0 0,1 1 192 0,1 2-64 15,-1-2 0-15,3 1-128 0,0 2 176 0,-1 0-176 16,1 2 160-16,0 0-160 0,1 4 0 0,-1-1 128 15,3-1-128-15,-3 2 0 0,1-1 0 0,2 1 0 0,1 1 0 16,0-3 0-16,2-2 0 0,1-2 0 0,1 1 0 16,2 1 0-16,3-2 0 0,1 1 0 0,0-2 128 0,4 2-128 15,-2-4 144-15,3 1-16 0,0-3 0 0,-1 1 0 16,2 3 0-16,0 0 0 0,2-3 0 0,-3-3 0 16,1-2-128-16,-1-3 0 0,0 4 144 0,-2-2-144 15,-1-2 128-15,1-1-128 0,0 0 128 0,-9-4-128 16,10 2 128-16,-10-2-128 0,9 0 160 0,-9 0-160 15,10 0 160-15,-10 0-160 0,6-4 160 0,2-3-160 16,-4-1 224-16,2 1-48 0,-1-3-16 0,0-1 0 16,-1-1-16-16,3-2 0 0,-2 0 0 0,2-1 0 15,0-1 64-15,1 0 16 0,1-1 0 0,1 0 0 16,-4-1-16-16,3-1 0 0,-2 2 0 0,-2-2 0 0,1 0 32 16,-1 1 0-16,5 2 0 0,-5-1 0 0,-1-3-80 0,0 0-16 15,-1-2 0-15,-2 3 0 0,0 3-144 0,-2-2 128 16,-3-2-128-16,0 4 128 0,2-3-128 0,2 3 0 15,3-1 144-15,0 1-144 0,-1-2 0 0,-4 3 0 16,-1 0 0-16,0 3 128 0,-3 2-128 0,-1 1 0 16,-1-2 0-16,0 1 128 0,-1 2-128 0,2 4 0 15,-1-2 0-15,-2 1 128 0,0-2-128 0,0 4 0 16,0-1 128-16,-1 3-128 0,0 0 0 0,-1 1 0 16,0 2 0-16,-1 2 0 0,-1 0 0 0,-1 2 0 15,1 0 0-15,-1 3 0 0,-1 3 0 0,1 2-128 16,-3 1 128-16,2-2 0 0,-1-2 0 0,1 1-160 0,0 1 160 0,3 3 0 15,1 0 0-15,1 2 0 0,2-1 0 0,6 0 0 32,4-2-1712-32,7-1-224 0</inkml:trace>
  <inkml:trace contextRef="#ctx0" brushRef="#br0" timeOffset="33632.567">16554 4003 11807 0,'0'0'512'0,"0"0"128"0,0 0-512 0,0 0-128 0,0 0 0 0,-5-7 0 15,1-3 608-15,1 3 96 0,3 7 32 0,0 0 0 16,0 0-448-16,0-11-96 0,1 2 0 0,2 0-16 16,-3 9-176-16,2-10 0 0,0-1 0 0,1 2 0 15,-3 9 0-15,0 0 0 0,4-7 0 0,-2-2 0 16,-2-2 0-16,0 3 0 0,0 8 0 0,0 0 0 16,-2-9 160-16,2 9-160 0,-3-7 192 0,3 7-192 0,-6-8 400 0,0 3-16 15,1 0-16-15,5 5 0 0,-10 0-48 0,2 2-16 16,1 1 0-16,-1 2 0 0,0-3-64 0,-1 3-16 15,-1-1 0-15,-1 3 0 0,-1 0 32 0,-1 2 16 16,-2 1 0-16,-1 2 0 0,0-1 160 0,-2 0 16 16,0 0 16-16,0 1 0 0,0 4-80 0,3 0 0 15,0 1-16-15,-1 0 0 0,2 0-112 0,1 3 0 16,1-1-16-16,1 3 0 0,1 1-112 0,2 1-128 16,1 1 176-16,4 0-176 0,-1 0 192 0,1 0-192 15,0-3 192-15,1 1-192 0,0 0 192 0,2-1-64 16,-1-2 0-16,1-1-128 0,1 1 128 0,0-1-128 15,1-1 0-15,1 0 0 0,1-1 0 0,1-1 160 16,0-1-160-16,1-1 128 0,1-1-128 0,-1-2 0 16,-6-11 144-16,9 10-144 0,-1-1 0 0,1-3 144 0,1 0-144 15,-3-2 0-15,3-2 176 0,-10-2-176 0,10 3 160 16,0-2-160-16,1-1 240 0,0-4-48 0,4-2-16 0,2-3 0 16,0-1 48-16,1 1 16 0,-1-4 0 0,1-1 0 15,2-4 0-15,1 1 0 0,-5-1 0 0,1-1 0 16,-1 2 0-16,0-1 0 0,-1 1 0 0,0-3 0 15,-1-1-48-15,1-1-16 0,1-2 0 0,-2 2 0 16,-3-4-176-16,1-1 0 0,0-3 0 0,1-1 0 16,-3 2 128-16,1 1-128 0,-1 2 0 0,-2 0 128 15,-2 1-128-15,-4 1 0 0,-2 4 144 0,-3 1-144 16,0 4 256-16,-2 1 0 0,-5-1-16 0,-1 2 0 16,-5 0 80-16,0 2 0 0,-4 1 16 0,0 2 0 15,-1 2-144-15,0 3-48 0,-1 0 0 0,1 3 0 0,-2 3-336 16,2 1-64-16,1 3 0 0,0 1-9200 15,-1 4-1824-15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6:36.657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13912 3958 8287 0,'0'0'368'0,"-3"10"80"0,-3-4-448 0,6-6 0 0,-6 7 0 0,1 0 0 15,5-7 816-15,-7 7 80 0,0 1 0 0,1-4 16 16,6-4-224-16,0 0-48 0,-5 7-16 16,5-7 0-16,0 0-16 0,0 0 0 0,-6 5 0 0,6-5 0 15,0 0 80-15,0 0 16 0,-9 0 0 0,9 0 0 16,0 0 288-16,0 0 64 0,-5-6 16 0,1-3 0 15,3-3-496-15,1-1-112 0,0-3-16 0,1-1 0 16,3-3-48-16,0-5-16 0,-1-5 0 0,1-2 0 16,2-3 32-16,-1-5 0 0,3-3 0 0,-1-3 0 15,1 3-96-15,0 3-32 0,2 3 0 0,0 0 0 16,-1-5-32-16,1 5-16 0,-3 0 0 0,4 1 0 16,5-6-16-16,-2 3 0 0,-6-2 0 0,2 6 0 15,1 3-96-15,-4 4 0 0,-1 1-128 0,0 4 192 0,1 0-64 16,0 2 0-16,-3 4-128 0,0 1 192 0,1-2-64 15,-2 2-128-15,2 0 176 0,-1 2-176 0,1 2 192 0,-2 0-192 16,0 1 192-16,0 1-192 0,3 0 144 0,-4 0-144 16,2 1 0-16,1 2 144 0,0 1-144 0,-1 2 128 15,1-3-128-15,2 0 128 0,-3 1-128 0,3-1 192 16,0 1-192-16,2 0 192 0,2 4-192 0,0-1 128 16,0 2-128-16,0-3 128 0,2 0-128 0,3 3 0 15,0 2 144-15,2-2-144 0,2-5 0 0,-1 4 144 16,3 0-144-16,4 2 0 0,1 2 128 0,3-2-128 15,2-3 0-15,2 2 0 0,2 2 0 0,3 1 0 16,-2-2 128-16,2 0-128 0,-1-1 0 0,2 2 0 0,2 2 0 16,0 2 0-16,4-2 0 0,-1 0 0 15,0 1 0-15,2 0 0 0,0 1 0 0,1 1 0 0,-2-3 0 16,0 1 0-16,1-2 0 0,2 0 0 0,-2 0 0 0,5 1 0 16,2 2 0-16,1-1 0 0,-4 1 0 0,4-1 0 15,-3-1 0-15,4 1 0 0,-1-2 0 0,3 0 0 16,2-2 0-16,1 0 0 0,-3 0 0 0,-1 2 0 15,-2 0 0-15,2-2 0 0,2 0 0 0,3 0 0 16,1 0 0-16,-2 3 0 0,-2-2 0 0,-1 0 0 16,-2 0 0-16,2 0 0 0,2-1 0 0,1 1 0 15,0 1 0-15,-1 2 0 0,0-2 0 0,-4 0 0 16,0 0 0-16,2-2 0 0,4-1 0 0,-1 3 0 16,2 2 0-16,-2 0 0 0,-5-1 0 0,1 0 0 15,0-5 0-15,0 4 0 0,5 1 0 0,0 0 0 16,-2 0 0-16,-1 1 0 0,-1-1 0 0,-2 0 0 0,0 0 0 15,2-1 0-15,5 1 0 0,-2-1 0 0,0 0 0 16,-5 2 0-16,-2-1 0 0,4-1 0 0,-2-2 0 0,3 0 0 16,-1 2 0-16,4 0 0 0,-2 0 0 0,-3-1 0 15,-4-2 0-15,3 1 0 0,2-1 0 0,2 1 0 16,0 0 0-16,0 1 0 0,0 2 0 0,-4 0 0 16,-2 0 0-16,2-3 0 0,3-3 0 0,-1 2 0 15,0 2 0-15,-1 0 0 0,0-1 0 0,-2-1 0 16,-5 0 0-16,1 0 0 0,-2 0 128 0,4 0-128 15,1-2 0-15,0 2 0 0,0 2 0 0,-1 0 0 16,-5 0 0-16,-2 0 0 0,0-2 0 0,-3 1 0 16,1 0 0-16,5 1 0 0,1-1 0 0,-1 2 0 15,-4 0 128-15,1 1-128 0,1-2 0 0,0-1 0 0,-2-3 0 16,0 1 0-16,-3 0 0 0,4 0 0 0,4 1 0 16,-2 0 0-16,-5-2 0 0,-1 3 0 0,-1 0 0 0,0 0 0 15,-3-2 0-15,2 0 0 0,0 0 0 0,1 0 0 16,3 1 0-16,-1-1 0 0,3 1 0 0,0 0 0 15,-2 0 0-15,-3 0 0 0,-2-2 0 0,-1 1 0 16,2-2 0-16,1 2 0 0,2 1 0 0,-3-1 0 16,3-2 128-16,-1 2-128 0,-4 0 0 0,0 1 0 15,-1 0 0-15,1-2 0 0,-4-4 128 0,0 4-128 16,0 0 0-16,4 1 0 0,1-1 0 0,-1 0 0 16,-6-4 0-16,2 4 0 0,1 2 0 0,0 0 0 15,-1-1 0-15,-2 2 0 0,-3-3 0 0,0 1 0 16,0 0 128-16,0-2-128 0,3 0 0 0,1 1 0 15,1 1 0-15,-1-1 0 0,-1 1 0 0,0 0 0 0,0 0 0 0,-3 1 0 16,-5 1 0-16,1 0 0 0,2-3 0 0,-5 2 0 16,-3-3 0-16,1 3 0 0,-1 2 128 0,-2-1-128 15,1-3 0-15,0 0 0 0,-1 1 0 0,3 0 0 16,-1 0 0-16,1 0 0 0,2-1 0 0,-2 3 0 16,4 2 0-16,-2-2 0 0,-3-2 0 0,4 0 0 15,-1 0 0-15,4 1 0 0,-5 1 0 0,0 0 0 16,-2 0 0-16,-1-1 0 0,1-1 0 0,-2-1 0 15,0 1 0-15,-2 1 0 0,1 1 128 0,-2 0-128 16,-1-2 0-16,0-1 0 0,0-3 128 0,1 2-128 16,-3 3 0-16,2 0 0 0,2-1 0 0,1 0 0 15,-2-2 0-15,-1 2 0 0,-1 2 0 0,-2 1 128 0,0-1-128 16,1-1 0-16,-2-4 128 0,1 2-128 0,2 5 0 16,-3-2 0-16,1-1 128 0,3-1-128 0,2 0 0 0,-2-1 0 15,-4 3 0-15,2-2 0 0,3-3 0 0,1 3 0 16,-1 2 0-16,-3 2 0 0,0 2 0 0,0-3 0 15,0-3 0-15,-1 1 0 0,-1 0 0 0,0 1 0 16,0-1 0-16,0-1 0 0,-1 2 0 0,2-2 0 16,-1 1 0-16,-1-1 0 0,2 2 0 0,-1 0 0 15,1 1 144-15,-2 4-144 0,2 0 0 0,-4-2 144 16,-6-3-144-16,9-2 0 0,0 1 0 0,-1 2 128 16,-8-1 0-16,9 5-128 0,1-2 192 0,1 0-64 15,-2 1-128-15,0-2 0 0,0-1 144 0,1 2-144 16,0 2 0-16,3-2 0 0,-1-3 0 0,-1 3 128 15,-2 2-128-15,-2 0 0 0,1 1 0 0,1-2 0 16,1-3 0-16,-10-1 0 0,0 0 0 0,9 3 128 0,2 3-128 16,-3-2 0-16,-8-4 0 0,7 6 128 0,1 0 48 0,-2 0 16 15,2-2 0-15,-3 3 0 0,-1 5-16 0,0 0 0 16,2 1 0-16,-3 3 0 0,-2 1-48 0,1 5-128 16,0 5 192-16,-3 7-64 0,-2 5 0 0,-2 8-128 15,-5 4 192-15,-1 5-64 0,1 0-128 0,-1 2 0 16,1-4 0-16,1-6 128 0,1-4-128 0,3-2 0 15,2-2 0-15,4-4 0 0,5-7 0 0,3 0 0 16,0-5 0-16,4-5-16592 0</inkml:trace>
  <inkml:trace contextRef="#ctx0" brushRef="#br0" timeOffset="941.85">13381 1711 30927 0,'-10'-10'1360'0,"7"4"304"0,-5 1-1344 0,5-2-320 16,3 7 0-16,0 0 0 16,-2-9-256-16,2 3-128 0,0 6-32 0,0 0 0 0,0 0 224 0,12 3 64 15,-2 2 0-15,1 3 0 0,0 1 128 0,-2 2 176 16,1 2-48-16,1 5 0 0,0 2 64 0,1 3 0 16,1 4 0-16,0 0 0 0,0-3-64 0,-1 2 0 0,-3 6 0 0,1 0 0 15,-4-1 16-15,3-4 0 0,-3-1 0 0,0-3 0 16,0 0 48-16,0-5 16 0,1-1 0 0,-3-5 0 15,1-5 144-15,2-3 32 0,3-2 0 0,1-3 0 16,0-4 144-16,4-4 48 0,0-3 0 0,4-4 0 16,2-1 128-16,1-4 48 0,0-4 0 0,-1-3 0 15,-2-1-464-15,1-4-96 0,-1-1 0 0,-2 4-16 16,0 2-176-16,1 3-256 0,-5 2 64 0,2 2 16 16,1 1-400-1,-2 3-64-15,-2 3-32 0,1 4 0 0,1 3-1296 16,0 1-256-16,-4 1-48 0,2 1-11264 0</inkml:trace>
  <inkml:trace contextRef="#ctx0" brushRef="#br0" timeOffset="1410.112">14530 1691 19343 0,'0'0'1728'0,"0"0"-1392"15,0 0-336-15,-3 6 0 0,-3 0 624 0,1 2 48 16,5-8 16-16,-3 7 0 0,-3 1-688 0,1 0 0 16,-2-1 0-16,-2 2 0 0,1 0 176 0,-2 0 96 15,-2-2 32-15,-2 2 0 0,1 0 336 0,0 0 64 16,-2 3 0-16,3 1 16 0,-3 3-64 0,2 2-16 16,0 5 0-16,1-1 0 0,2-1-192 0,-1 1-64 15,1 4 0-15,1-2 0 0,1 0-112 0,4-3-16 0,3-5-16 16,2 0 0-16,2-2 0 0,4-3 0 0,-2-3 0 15,5-4 0-15,-2-2 16 0,2-4 16 0,0-4 0 0,1-5 0 16,1-6 112-16,1-2 0 0,3-2 16 0,-2-2 0 16,-2-2-208-16,-1 0-32 0,0-1-16 0,-1 1 0 15,-2-1-144-15,-2 3 160 0,0 2-160 0,-4 4 160 16,1 4-32-16,0 3-128 0,0 2 192 0,-3 8-64 16,0 0 144-16,0 0 32 0,0 0 0 0,-1 11 0 15,-1 7-304-15,2 3 128 0,0 5-128 0,2 2 0 16,-2 0 0-16,4 2 0 0,0 0 0 0,4-4 0 15,0 2 0-15,3-6 0 0,1-5-192 0,3-5 192 16,4-5-512-16,0-4 0 0,2 0 0 16,2-5 0-16,-2-1-1888 0,1-6-384 0,0-4-80 15</inkml:trace>
  <inkml:trace contextRef="#ctx0" brushRef="#br0" timeOffset="1722.305">15118 1151 12895 0,'0'0'576'0,"-10"1"112"0,1 1-560 0,0 1-128 0,3 2 0 16,-3 3 0-16,1 5 3904 0,-1 2 768 0,4 5 128 0,-3 1 48 15,2 2-4080-15,-2 2-768 0,1 3-256 0,1 6 0 16,-3 3 256-16,0 4 0 0,1 5 0 0,1 1 0 16,-1 3 320-16,0 0-48 0,1 2 0 0,-1 2 0 15,0-1-80-15,-1-2-32 0,4 0 0 0,-1-3 0 16,2-1-160-16,0-7 0 0,0-4 0 0,-1-8 128 16,2-7-128-16,0-2 0 0,1-2 0 0,1-2 0 15,1-15-384 1,1 8-96-16,1-1-32 0,-2-7-8448 0,0 0-1680 0</inkml:trace>
  <inkml:trace contextRef="#ctx0" brushRef="#br0" timeOffset="2050.667">15278 1737 30399 0,'0'0'1344'0,"-7"1"288"0,7-1-1312 0,-9 6-320 16,2 2 0-16,1 6 0 0,0 2 0 0,2 4 144 16,-2 3-144-16,2 6 0 0,1 4 0 0,2 1 0 15,-1-2-192-15,2-3 48 0,2-1 144 0,0-3 0 16,0-5 0-16,2-3 0 0,3 0 0 0,0-3 0 16,-1-2 0-16,0-4 0 0,-6-8 304 0,12 1 32 15,1-3 16-15,-3-4 0 0,1-3 416 0,1-5 64 0,-1-1 32 16,0-5 0-16,-2-3-368 0,0-1-80 0,-1 0-16 15,0-2 0-15,-2 0-224 0,-2 1-48 0,0 2-128 0,3-2 192 16,-3 0-192-16,0 4 0 0,-3 5 0 0,1 4 0 16,2 3 0-16,-4 9 0 0,0-7 0 0,0 7 0 31,0 0-624-31,0 0-16 0,0 0 0 0,0 0 0 16,0 0-1232-16,9 7-256 0,-1-1-48 0,-3 0-10720 0</inkml:trace>
  <inkml:trace contextRef="#ctx0" brushRef="#br0" timeOffset="2443.311">15574 1810 24879 0,'0'0'2208'0,"0"0"-1760"0,0 0-448 0,0 0 0 0,0 0 1104 0,0 0 144 15,8 7 32-15,1 2 0 0,0-2-1280 0,2-1-160 16,1 1-80-16,2-5-16 0,1-3 256 0,2 0 192 15,2-1-48-15,-1-2 0 0,4-1 176 0,1-2 48 16,2 1 0-16,-2-1 0 0,-1-1 16 0,-1 0 16 16,-5-2 0-16,2 1 0 0,-1 1-256 0,-3-2-144 15,-5 3 160-15,-1-2-160 0,-1-3 224 0,-2 1-48 16,-5 1-16-16,-1 0 0 0,-2 0 192 0,-2 1 32 16,0 1 16-16,-3 4 0 0,-2 2-176 0,-1 2-32 15,3-1-16-15,-3 5 0 0,-6 5-176 0,-1 4 0 16,1 0 0-16,-1 2 0 0,0-3 0 0,0 3 0 15,0 3 0-15,2 2 0 0,0 0 0 0,2 4 0 0,0 0 0 16,4-1 0-16,2-1-128 0,2-1 128 0,2-3 0 0,2 0 0 16,2 0-176-16,3-2 48 0,3 2 0 0,2-7 0 31,2-5-432-31,-1 2-80 0,4 1 0 0,2-4-16 16,3-5-2656-16,1 0-528 0</inkml:trace>
  <inkml:trace contextRef="#ctx0" brushRef="#br0" timeOffset="2752.516">16482 1695 23951 0,'-12'0'2128'0,"0"-2"-1696"0,0 2-432 0,-4 2 0 0,-3 0 2384 0,0 4 400 16,-4 2 80-16,3 1 16 0,3 1-2576 0,2 1-512 15,-2-1-112-15,2 0 0 0,0-1 320 0,1 1 0 16,1 0 0-16,2 1 0 0,3-2 0 0,3-2 0 16,5-7 0-16,-3 7 0 0,3-7-160 0,0 9 160 15,1 1 0-15,-1-10-144 0,9 4 144 0,-1 1 0 16,3 1 0-16,-2 2 0 0,0 2 0 0,2 1 0 16,-3 1 0-16,2-1 0 0,-5-3 0 0,1 2 0 15,-2 0 0-15,-4-10 128 0,2 10 48 0,-3 1 16 16,-4 1 0-16,-3-3 0 0,-1-5 336 0,-1 4 80 0,-5 4 16 15,-1-2 0-15,-1 0-192 0,-2-3-48 0,1-3 0 0,1 0 0 16,-1 1-384-16,3-2 0 0,1-1-144 16,1-3 144-1,4-3-3024-15,-2 2-496 0</inkml:trace>
  <inkml:trace contextRef="#ctx0" brushRef="#br0" timeOffset="3262.25">17741 1837 27647 0,'-18'-8'1216'0,"8"5"256"16,-2-1-1168-16,1-1-304 0,-1 5 0 0,-4-2 0 0,-3-2 704 0,1 0 96 16,0 3 16-16,-3 3 0 0,-1 4-592 0,-1 3-224 15,-1 1 176-15,0 3-176 0,-2-2 240 0,1 5-48 16,0 5-16-16,0 1 0 0,-2 0 128 0,6-1 16 16,1 3 16-16,8-5 0 0,1-5-192 0,6-3-144 15,0-1 192-15,5-10-192 0,3 9 256 0,-3-9-64 16,6 7-16-16,2-4 0 0,1-4 64 0,2-2 16 15,-4-5 0-15,4 2 0 0,2 1 0 0,-4 0 16 16,2 0 0-16,0-3 0 0,0-2-112 0,-1 0-32 0,0 1 0 0,-1 2 0 16,0 5-128-16,-9 2 0 0,9-4 0 0,-9 4 128 15,7 4-128-15,0 1 0 0,-2 4 0 0,0 2-176 16,0 2 176-16,2 3 0 0,0-2 0 0,1 1-128 16,2-1 128-16,3-1 0 0,3 0 0 0,0-3 0 15,2-4 0-15,3 1 0 0,3-1 0 0,1-3 0 16,2-3-224-16,-1-2-16 0,2-4 0 0,0 0 0 31,4-1-2576-31,-3 0-512 0,-2-1-96 0,-4-1-32 0</inkml:trace>
  <inkml:trace contextRef="#ctx0" brushRef="#br0" timeOffset="3586.302">18065 1643 35935 0,'-13'0'1600'0,"13"0"320"0,-9 9-1536 0,2 4-384 16,2 3 0-16,0 4 0 15,2 3-368-15,0 1-144 0,3 0-16 0,1 4-16 0,2 2 352 0,-1 0 192 16,2-1-192-16,-1-3 192 0,-1-5-144 0,-1 1 144 16,1-2 0-16,-1-4-144 0,-1-2 144 0,2-2 0 15,-2-5 0-15,0-7 0 0,0 0 0 0,0 0 0 16,0 0 128-16,0 0-128 0,0 0 400 0,0 0 16 15,6-12 0-15,2-3 0 0,-4-2 112 0,3 0 32 16,-2-3 0-16,2 1 0 0,1 1-320 0,-2 1-64 0,4 2-16 16,0 0 0-16,1 1-160 0,1 2 0 0,1 1 0 15,2 1 0-15,-3 1-192 0,2 3 192 0,0 1-192 0,2 0 192 16,-2-1-336-16,-1 2 48 0,-1 1 16 16,2 1 0-1,1 5-1696-15,-3 0-336 0,1-1-64 0,0 0-11376 0</inkml:trace>
  <inkml:trace contextRef="#ctx0" brushRef="#br0" timeOffset="3914.871">18474 1862 27695 0,'0'0'1216'0,"0"0"272"16,0 0-1184-16,0 0-304 0,4 12 0 0,1-3 0 0,-5-9 0 0,9 8 0 15,3-3-128-15,3 1 128 0,0-1 0 16,2-2 0-16,2-1 128 0,0-4-128 0,0-2 304 0,1-2-48 16,-1-3-16-16,0 0 0 0,3 0 16 0,-5-1 16 15,-2 3 0-15,-4-3 0 0,-1-1-96 0,0 2-32 16,-4 0 0-16,-2 2 0 0,-4-6 272 0,-1 4 48 16,-1-2 16-16,-4 3 0 0,-4 2 192 0,-3 3 32 15,-4 2 16-15,-5 2 0 0,-5 3-272 0,1 4-48 16,0 0-16-16,-2 5 0 0,-2 2-192 0,3 6-64 15,4 5 0-15,1 0 0 0,3-1-128 0,3 0 0 16,4 0 0-16,5-1 0 0,4 0 0 0,3-5 0 0,3-4 0 16,4 1 0-16,5-2-160 0,5-2 160 0,3-2-208 0,4-4 80 31,5-6-976-31,-1403-2-192 0,2816 0-48 0,-1403-2-8448 16,6-4-1680-16</inkml:trace>
  <inkml:trace contextRef="#ctx0" brushRef="#br0" timeOffset="4409.429">20761 1649 23951 0,'-19'-10'2128'0,"-1"1"-1696"15,-2 2-432-15,-3 0 0 0,-5 1 2416 0,-1 3 400 16,-5 0 64-16,0 6 32 0,-4 5-2592 0,3 1-528 15,2-2-112-15,1 5 0 0,1 1 320 0,1 1 0 16,1 1-144-16,4 3 144 0,1-3 0 0,3 2 0 16,3-1 0-16,3 1 0 0,4-2 0 0,3-2 0 15,5-1 0-15,2-1 0 0,2 0 0 0,5 0-160 0,1-1 160 16,6 0-128-16,0-1 128 0,2-2-128 0,1-3 128 16,2 7-128-16,-1 6 128 0,0-2 0 0,1-1 0 0,-3-2 0 15,-2-1 0-15,-3 1 0 0,-1 1 0 0,-3 0 0 16,-1-1 0-16,-3 0 0 0,-3 0 0 0,-1 0 128 15,-4-2 48-15,0-2 16 0,-5 1 0 0,-1-3 0 16,0 4 112-16,-2-1 16 0,-4 0 16 0,0-4 0 16,0-3-208-16,-1-2-128 0,0-1 128 0,3 0-128 15,1-1-1600 1,3 0-400-16,2-4-80 0</inkml:trace>
  <inkml:trace contextRef="#ctx0" brushRef="#br0" timeOffset="4935.392">20964 1678 31327 0,'0'0'2784'15,"0"0"-2224"-15,0 0-560 0,0 0 0 0,0 8 0 0,0 2 0 16,0 2 0-16,0 2 0 0,-1-1 0 0,-2 3-176 15,-1 3 176-15,-1 3-160 0,1 3 160 0,-6 5 0 16,-2 2 0-16,1 4-128 0,2 0 128 0,0 2 192 16,-1-4-32-16,-3 2-16 0,-3 1 128 0,-1-2 32 15,1-2 0-15,-1 1 0 0,-2-1-80 0,4-1-16 0,0-4 0 16,0-3 0-16,3-6 176 0,0-2 16 0,3-4 16 0,1-2 0 16,-1-2 160-16,1-5 16 0,8-4 16 0,0 0 0 15,-5-11-128-15,0-1-32 0,3-1 0 0,2-5 0 16,1-5-208-16,2-1-48 0,2-6-16 0,0 2 0 15,2-1-176-15,1-1 128 0,-2 0-128 0,3-6 128 16,1-4-128-16,2-1 0 0,0-1 0 0,1 3 0 16,3 2 0-16,2 3 0 0,3 2 0 0,2 5 0 15,0 4 0-15,4 5 0 0,1 3 0 0,1 0-176 16,-3 3 176-16,1 2-192 0,-1 3 192 0,-4 5-192 16,-2 3 192-16,-2 4-160 0,-2 2 160 0,-2 3-160 15,-4 3 160-15,-2 2-192 0,-5 2 192 0,0-2-192 16,-1-2 64-16,-4 1 0 0,-5-2 0 0,-1 2 0 0,-1 1 128 0,-2 2-160 15,-3 2 160-15,-1-5-160 0,-2-4 160 0,-3-1 0 16,-3-3 0-16,1 3-128 0,1 1 128 16,1-1 0-16,-1-4 0 0,3-2 0 0,0-3 0 15,6 0-160-15,4-3 16 0,8 3 0 16,-7-5-2160-16,7 5-416 0,0 0-96 0,5-12-10704 16</inkml:trace>
  <inkml:trace contextRef="#ctx0" brushRef="#br0" timeOffset="5333.703">21305 1750 12895 0,'0'0'1152'0,"0"0"-928"0,0 0-224 0,-3 9 0 16,3-9 3648-16,-3 9 672 0,2 1 144 0,3 1 16 15,3 2-3840-15,5 0-784 0,2-1-160 0,5-1-16 16,2-3 320-16,4 0 0 0,0-3 0 0,3-1 128 15,3 1-128-15,-1 1 0 0,1 4 0 0,-3-6 128 16,1-7-128-16,-3 0 0 0,-1 0 0 0,-1 1 0 16,-4-1 128-16,-1-1-128 0,1-4 0 0,-4 1 128 15,-2 0 0-15,-3 0 0 0,1-1 0 0,-4 0 0 16,-4-1 240-16,-2 1 32 0,-2 0 16 0,-2-1 0 16,-1-1 0-16,-3 1 0 0,-4 5 0 0,0-1 0 15,-2 1-256-15,-2 2-160 0,-1 2 192 0,-3 3-192 16,1 5 144-16,-3 4-144 0,-2 3 0 0,1 2 144 0,-3-2-144 15,4 3 128-15,-1-1-128 0,2 3 128 16,5 2-128-16,2 1 0 0,3-3 144 0,4-2-144 0,0-6 0 16,6 0 0-16,5 0 0 0,1 1 0 0,2-1-256 15,4 0-32-15,4-2 0 0,1-3 0 16,-1-3-416-16,3-2-96 0,0-3-16 0,4 0 0 16,-2 0-2384-16,2 0-464 0</inkml:trace>
  <inkml:trace contextRef="#ctx0" brushRef="#br0" timeOffset="5641.279">22422 1661 28559 0,'0'0'2544'0,"-10"-1"-2032"0,0 2-512 0,-5 0 0 16,-6-1 0-16,0 3 128 0,-2 1-128 0,1 1 0 16,1 4 0-16,-3 1 0 0,0 0 0 0,-1 1-160 15,3 1 160-15,-1-1 0 0,1 1 0 0,1 2 0 16,3 2 0-16,1 1 192 0,2 2-32 0,4-1-16 16,2-4 48-16,1-1 16 0,3-1 0 0,3 5 0 15,0 3-64-15,5-2-16 0,1-1 0 0,3-5 0 16,-2-4 48-16,5-2 0 0,-1 1 0 0,2-3 0 15,2-1-176-15,2 2 160 0,2-1-160 0,4-4 160 16,3-3-592-16,0-1-112 0,3-2-32 0,0 1 0 16,-2-1-2368-16,3-1-496 0,5 0-80 15</inkml:trace>
  <inkml:trace contextRef="#ctx0" brushRef="#br0" timeOffset="5881.892">22723 1700 34095 0,'0'0'3024'0,"0"0"-2416"0,0 0-480 0,0 0-128 16,-8 8 0-16,-1 3 0 15,0 4 0-15,-2 2 0 0,0 4-224 0,2 4 32 0,-2 5 16 0,2 0 0 16,2-4 176-16,1 4-128 0,1 3 128 0,0 0-128 15,1-2 128-15,-2-3 0 0,2-1 0 0,1-4 0 16,0-4 0-16,0-3-208 0,2-3 80 0,1-3 128 31,0-10-992-31,0 0-80 0,3 10-16 0,-3-10-12352 0</inkml:trace>
  <inkml:trace contextRef="#ctx0" brushRef="#br0" timeOffset="6406.754">23584 1384 28559 0,'-16'-18'2544'0,"7"8"-2032"0,-1 0-512 0,-1 2 0 16,-1 1 224-16,-1 0-48 0,0 1-16 0,-2 4 0 15,-2 4-160-15,-2 2 0 0,2 0 0 0,-2 2-176 16,-1 3 176-16,-3 2 192 0,-1 1-32 0,-2 3-16 16,0 2 96-16,0 4 16 0,-4 4 0 0,4 4 0 15,5 2 32-15,-3 2 16 0,1 1 0 0,1 3 0 16,4 3 16-16,3 0 0 0,1 1 0 0,2-1 0 16,3-3 32-16,6 3 16 0,1 1 0 0,5-1 0 15,-1-5-96-15,6-2-16 0,3-2 0 0,2-1 0 16,2-2 0-16,0-3 0 0,4-3 0 0,-1-4 0 15,0-2-256-15,3-3 128 0,1-2-128 0,2-2 0 16,-3-4-1344-16,1 0-368 0,-2-3-80 16,-3-3-7760-16,-1-3-1568 0</inkml:trace>
  <inkml:trace contextRef="#ctx0" brushRef="#br0" timeOffset="6601.09">22979 1933 29487 0,'-6'-20'1296'0,"3"11"288"0,2 1-1264 0,1 8-320 16,0 0 0-16,0 0 0 0,0 0 400 0,0 0 32 16,0 0 0-16,10-2 0 0,2 2-432 0,-1 6 128 15,2 1-128-15,2-1 0 0,2-3 160 0,3 2-160 16,-1 1 192-16,3 0-192 0,1-2 160 0,2 2-160 16,-2-3 128-16,1 1-128 0,3 0 0 0,0 0-224 15,-3 0 32-15,-1 1 0 16,-3-2-544-16,-1 0-96 0,-1 0-32 0,-1-3 0 15,-2-1-608-15,1-3-128 0,-1 0-32 0,-1-2 0 16,-3-1-320-16,1 0-64 0,1 3-16 0</inkml:trace>
  <inkml:trace contextRef="#ctx0" brushRef="#br0" timeOffset="6818.546">23602 1751 18431 0,'0'0'1632'0,"0"0"-1312"0,0 0-320 0,0 0 0 16,0 0 1408-16,0 0 224 0,0 0 32 0,1 9 16 16,-2 0-1168-16,2 2-224 0,2 2-48 0,-3 2-16 0,-3 2 368 0,1 1 80 15,-1 1 16-15,0 4 0 0,-3 5-224 0,2 3-32 16,-1 3-16-16,2-2 0 0,-3-3-288 0,4-1-128 16,0-4 0-16,1 0 128 15,-1 1-512-15,1-2-96 0,0-2-32 0,-2-3-7888 16,2-5-1584-16</inkml:trace>
  <inkml:trace contextRef="#ctx0" brushRef="#br0" timeOffset="7260.775">23901 1870 35935 0,'0'0'3200'0,"0"0"-2560"0,0 0-512 0,9-3-128 16,3-2-192-16,2 2-64 0,0 1-16 0,1 2 0 31,2 1-336-31,4-1-64 0,3 0-16 0,-3 0 0 0,0-2 496 0,2-3 192 0,3-2-128 0,-4 2 128 16,-3 2 0-16,0 0 0 0,-1-2 0 0,-6 3 0 15,-2 1 0-15,-10 1 0 0,0 0 0 0,0 0 0 16,0 0 0-16,-4 8 0 0,-5-1 0 0,-3 1 0 15,-3 3 0-15,-3 2 128 0,-4 3 0 0,0 0 0 16,-1 0-128-16,0 1 0 0,0 2 0 0,5-4 128 16,7-5-128-16,0 0 0 0,2-3 0 0,9-7-128 15,0 0-256-15,0 0-64 0,0 0 0 0,0 0 0 16,10-1-2688-16,4-3-528 16</inkml:trace>
  <inkml:trace contextRef="#ctx0" brushRef="#br0" timeOffset="7592.982">24586 1867 34095 0,'-11'-4'1504'0,"3"4"320"0,-5 5-1456 0,-2 1-368 16,-1 5 0-16,1 5 0 15,-1 3-304-15,1 0-128 0,-1 1-16 0,3 3-16 0,2 3 320 0,3-2 144 0,1-2-128 16,5 0 128-16,2-2-336 0,2 2 16 0,1-4 0 15,5-2 0-15,4-5-64 0,1-3 0 0,-1-3 0 0,4-2 0 16,0-1 384-16,4-1 0 16,1 1 0-16,3-7 0 0,-1-4 160 0,3-4 96 0,2-2 32 0,-4-1 0 15,-1 1-48-15,-3-3-16 0,1-1 0 0,-2-2 0 16,-2 0 0-16,0-2 0 0,-1-4 0 0,0-4 0 16,0-5 80-16,0-2 16 0,-2-1 0 0,-1 2 0 15,-1 0-128-15,1 0 0 0,-2-1-16 0,1-4 0 16,2-2-176-16,-6 4 128 0,1 5-128 0,-2 6 128 15,2 8-128-15,-4 4 0 0,0 6 0 0,-4 4 0 16,-1 7 0-16,0 0 0 0,-6 10 0 0,0 7 0 16,-7 5 0-16,0 5 0 0,-3 7 0 0,-2 6 0 0,1 2 0 15,-5 4 0-15,0 4 128 0,0 4-128 0,1 4 0 16,0-2 0-16,-1-4-192 0,4-3 192 16,4-6-864-16,5-6-48 0,0-6-16 0,5-5 0 15,2-3 288-15,-3-5 64 0,0-3 16 0,3-2-8208 16,2-13-1664-16</inkml:trace>
  <inkml:trace contextRef="#ctx0" brushRef="#br0" timeOffset="7788.255">24138 1541 42959 0,'-10'-3'1904'0,"10"3"400"0,0 0-1856 0,-5 9-448 0,-2 2 0 16,4 1 0-1,2 3-384-15,2 4-160 0,0-2-32 0,3 2-11808 16,2 0-2352-16</inkml:trace>
  <inkml:trace contextRef="#ctx0" brushRef="#br0" timeOffset="8843.327">15322 2361 5519 0,'-5'-12'496'0,"3"-1"-496"0,-2 4 0 0,2 0 0 16,-2 1 5920-16,1 3 1088 0,-2-3 224 0,5 8 32 15,-5-3-6176-15,-1 1-1216 0,-3 6-256 16,3-1-64-16,0 1 448 0,-1 2 0 0,-1-1 0 0,-1 8 128 0,-3 3-128 0,-2 5 128 16,0 0-128-16,1 2 128 0,2 1-128 0,-3 3 176 15,1-1-176-15,1 1 192 0,1-2-192 0,1 0 0 16,1 1 0-16,1 2 0 0,-1-3 0 0,5-1 0 15,2-3 0-15,2 0 0 0,1 1 0 0,1 0 0 16,0-2 0-16,4 0 0 0,2 0-288 0,-2-5 64 16,1-4 16-16,-1-1 0 15,1 0-304-15,-3-4-64 0,-4-6-16 0,0 0 0 16,0 0-128-16,0 0-32 0,0 0 0 0,0 0 0 16,0 0 160-16,-4-7 16 0,-5 0 16 0,3-4 0 15,-5-1-208-15,2-1-32 0,-1-2-16 0,-1 2 0 0,-1 1 560 0,2 1 128 16,-1 1 128-16,1-1-208 0,2 1 528 0,1-2 96 15,2 0 32-15,2 6 0 0,3 6 48 0,0 0 16 0,-1-9 0 0,1 9 0 16,1-7-128-16,-1 7-32 0,11-6 0 0,2 1 0 16,0 1-48-16,3-3-16 0,1 2 0 0,3 1 0 15,-2 0 96-15,3-3 0 0,-1-4 16 0,4 4 0 16,-1 1 80-16,1 0 16 0,1-2 0 0,-1 0 0 16,1 0-48-16,-2 2-16 0,-1 1 0 0,-6 1 0 15,0 1-128-15,-2 1-32 0,-2 5 0 0,-2 0 0 16,-10-3 176-16,4 12 16 0,-2-2 16 0,1 6 0 15,-6 3-144-15,2 3-16 0,1-2-16 0,-2 1 0 16,-2 0-304-16,2-2 0 0,2-1 0 0,2 0 0 16,1-2 0-16,5-2 0 0,-1-4 0 0,4-4 0 15,3-1 0-15,0-4 0 0,2-2 0 0,2-3 0 0,3-2 128 16,2-4-128-16,-3-5 144 0,3 0-144 16,1-1 208-16,-2 1-48 0,-3 5-16 0,-2-5 0 0,0-5-144 15,-3 4 0-15,-4 2 0 0,-1 3 0 0,-4 2 144 16,1-2 112-16,-5 0 0 0,-1 2 16 0,0 9 272 0,-5-6 48 15,-2 1 16-15,-3 4 0 0,-1 1-368 0,-3 5-80 16,-3 4-16-16,-1 1 0 0,-2-1-320 0,1 1-64 16,1-2-16-16,3 2 0 15,4 0-1200-15,4-2-240 0,7-8-48 0,0 0-8352 16,0 0-1664-16</inkml:trace>
  <inkml:trace contextRef="#ctx0" brushRef="#br0" timeOffset="9389.345">16466 2343 28095 0,'-11'-10'1248'0,"5"5"256"16,-2-1-1200-16,0 5-304 0,0 4 0 0,-1 0 0 16,0-6-1040-1,1 1-272-15,0 0-48 0,8 2-16 0,0 0 656 0,0 0 128 0,-6 4 16 0,6-4 16 0,0 0 224 0,0 0 32 16,0 0 16-16,0 0 0 0,0 0 288 0,0 0 0 15,0 0-128-15,0 0 128 0,0 0 0 0,0 0 0 16,0 0 0-16,0 0 0 0,-7 4 0 0,7-4 0 16,0 0 0-16,0 0 144 0,0 0 48 0,0 0 16 15,-4 7 0-15,4-7 0 0,0 0 224 0,0 0 32 16,0 0 16-16,0 0 0 0,0 0-96 0,0 0 0 16,-5 11-16-16,-2 1 0 0,1 2-112 0,2 2-32 15,-4 3 0-15,3 0 0 0,0 1 96 0,-1 4 32 16,-3 1 0-16,0 1 0 0,-1 0 112 0,0 1 32 15,-4-1 0-15,2 1 0 0,0 0 80 0,0 1 0 16,0 2 16-16,0-4 0 0,1-4-176 0,3-1-32 0,-2 0-16 16,6-6 0-16,-2-4-160 0,6-11-16 0,-3 6-16 0,3-6 0 15,0 0-32-15,0 0 0 0,3-15 0 0,2-1 0 16,-3-3-144-16,2-1 0 0,3-1 0 16,0 1 128-16,3-2-128 0,-1-3 0 0,3 3 0 15,0-2 0-15,-2 0 128 0,5 3-128 0,1 0 0 0,4 1 128 16,-1 5-128-16,4 4 0 0,2 1 0 0,2 2-176 15,2 0 48-15,-4 2 0 0,1 2 0 0,0 4 0 16,-2 5-128-16,0 1-32 0,0 0 0 0,-1 2 0 16,0 3-2144-16,0-1-448 15</inkml:trace>
  <inkml:trace contextRef="#ctx0" brushRef="#br0" timeOffset="9780.844">17328 2245 32255 0,'0'0'1424'0,"0"0"304"15,0 0-1392-15,0 0-336 0,0 0 0 0,-5 9 0 0,0 4-240 0,-1 5-112 0,-1 3-32 0,0 5 0 16,2 6 240-16,-3 4 144 0,-1 3-192 0,0 1 192 16,3 1 0-16,0 2 0 0,1 2 0 0,-3 1 0 15,1 1 0-15,-1 2 0 0,1 1 0 0,0-4 0 31,3-4-768-31,0-5-64 0,-2-3 0 0,3-4 0 16,2-5-960-16,1-4-192 0,2-6-32 0,0-5-16 0,-2-10 160 16,0 0 16-16</inkml:trace>
  <inkml:trace contextRef="#ctx0" brushRef="#br0" timeOffset="10492.236">17014 2687 27519 0,'0'0'1216'0,"0"0"256"0,0 0-1168 0,0 0-304 16,0 0 0-16,8-2 0 0,1 2 0 0,3-2 0 16,3 0-208-16,3 0 80 0,2-2 304 0,1-1 64 15,4-5 16-15,0 0 0 0,3-1-256 0,2 0 128 16,2-2-128-16,1-2 0 0,0-3 176 0,-1-2-176 16,-2-1 192-16,-1 0-192 0,-3 0 224 0,-1-3-64 15,-5-6-16-15,1 0 0 0,2-2-16 0,-3 2-128 16,-3 5 192-16,0 8-64 0,-3 3 0 0,-3 8 0 15,-2 4 0-15,-9 2 0 0,0 0 64 0,1 13 16 16,-2 8 0-16,-4 8 0 0,-5 7-80 0,-1 0 0 16,-5 3-128-16,1 2 192 0,-2-1-192 0,-4 2 0 0,-1-2 0 15,0-3 0-15,0 1 128 0,3-5-128 0,-4-2 0 0,4-4 144 16,5-6 240-16,1-5 64 0,4-4 0 16,1-2 0-16,8-10 80 0,0 0 32 15,0 0 0-15,0 0 0 0,0 0-288 0,12-4-48 0,0-5-16 0,3-1 0 16,1-5-208-16,-1 0 0 0,0 1 0 0,-1-2 0 15,-1-4 0-15,1 3 0 0,1 3 0 0,-1 3-160 16,-2 2 160-16,0 5 0 0,1 2 0 0,-2 4 0 16,1 2 0-16,-1 4-160 0,-2 3 160 0,1 1 0 15,0 1 0-15,-1 5 0 0,1 2 0 0,1-2 0 16,-1-2 0-16,1-4 0 0,1-3 0 0,2-1 0 16,1 2 0-16,2-4 0 0,2-6 0 0,0 0 0 15,3 0 128-15,-1-5 0 0,1-2-128 0,1-5 192 16,1-2-64-16,-2 3 0 0,-3 3-128 0,0-4 192 0,1-6-192 15,-4 3 0-15,-1 2 0 0,-4-2-160 0,0-3 160 16,-1 1 0-16,-6-3 0 0,1 2 0 0,2 0 0 16,-4 2 0-16,0 0 0 0,-2 0 128 0,-2 4-128 0,-1 2-160 15,1 3 160-15,1 7-208 0,0 0 208 0,-7 4 0 16,-4 1 0-16,-1 0 0 0,-2 2 160 0,-1 1-160 16,-2 5 128-16,0 1-128 0,-1 1 0 0,1 4 0 15,-4 2 128-15,3-1-128 0,2-3 0 0,1 1 0 16,1-2 0-16,5 1 0 0,2 0 0 0,3-1 128 15,2-1-128-15,2 1 128 0,2-3 128 0,3-1 32 16,1-2 0-16,2 0 0 0,3 0-16 0,3 1 0 16,2-1 0-16,-1-4 0 0,3 0-144 0,3-4-128 15,2-3 144-15,2 1-144 16,0 0-352-16,3 0-160 0,1-1-48 0,-1 0 0 16,1-4-2192-16,-1 0-448 0,0-1-96 0</inkml:trace>
  <inkml:trace contextRef="#ctx0" brushRef="#br0" timeOffset="11091.387">19402 2223 27647 0,'0'0'2448'0,"0"0"-1952"0,-5-9-496 0,0 4 0 16,5 5 416-16,0 0-16 0,0 0 0 0,0 0 0 15,-6-1-400-15,6 1 0 0,-9 6-224 0,2 4 80 16,1 2 144-16,-2 4 128 0,-1 4-128 0,1 8 176 15,-3 10 208-15,-2 1 64 0,0 4 0 0,0-1 0 16,-2 0-64-16,-1-2 0 0,0 2 0 0,0-1 0 16,0 2-144-16,3-4-48 0,1-1 0 0,2-9 0 15,4-1-192-15,4-6 144 0,3-4-144 0,2-3 128 16,2-3 80-16,2-3 16 0,2-5 0 0,3-2 0 16,3-6 16-16,2-3 0 0,2-4 0 0,2-2 0 15,-4-2-496-15,3-1-80 0,-1 0-32 0,2-1 0 16,-2 0 112-16,-2 0 32 0,-1 2 0 0,-1 3 0 15,-1 2 224-15,-1 3 0 0,-2 3 0 0,-1 2 0 16,-10 2 0-16,0 0 160 0,0 0-32 0,3 13 0 0,-5 3 80 16,-2 3 16-16,-4 0 0 0,-2 0 0 0,-5-2-32 0,-1 0-16 15,-4-2 0-15,0 0 0 0,0-2 112 0,-1-2 32 16,-2-2 0-16,2 0 0 0,0-1-192 0,5-4-128 16,-2-1 192-16,2-3-192 0,0-3 0 0,5 0-272 15,3-2 16-15,2-2 16 16,1-2-2336-16,5-1-480 0,4-2-80 0</inkml:trace>
  <inkml:trace contextRef="#ctx0" brushRef="#br0" timeOffset="11548.431">20128 2637 23951 0,'-16'-11'2128'0,"-1"1"-1696"0,0 0-432 0,-3 3 0 16,-2 3 1792-16,0 2 288 0,-2 2 48 0,0 3 16 15,0 1-1824-15,-2 2-320 0,-2-1-128 0,1 5 0 16,2 5 128-16,-2 1 144 0,0 2-16 0,2 0-128 0,-2 3 208 16,6 2-64-16,0 1-16 0,6-1 0 0,2-2-128 0,5-2 0 15,5-2 144-15,3-2-144 0,3 1 0 0,4-6 0 16,3-6 0-16,2-1 128 0,2-1 0 0,1-2 16 16,4-5 0-16,2-3 0 0,2-3 0 0,0-2 0 15,3-2 0-15,1-1 0 0,-3 2-144 0,1-1 0 16,1-1 0-16,-2 1 0 0,-3-2 0 0,0 1 0 15,-5-4 0-15,1 2 0 0,-3 4 0 0,-2 0 160 16,-4-2-160-16,0 2 160 0,-4 1-160 0,-1 3 0 16,-1 2 0-16,-2 8 0 0,0 0 0 0,0 0-304 15,0 0 48-15,-7-1 16 16,-1 1-1744-16,0 0-368 0,8 0-64 0</inkml:trace>
  <inkml:trace contextRef="#ctx0" brushRef="#br0" timeOffset="11934.023">20396 2544 21183 0,'0'0'1888'0,"0"0"-1504"0,0 0-384 0,0 0 0 16,0 0 2624-16,0 0 448 0,0 0 80 0,-2 16 32 0,0 1-2672 0,2 1-512 16,-1 0 0-16,1 0-240 0,1 1 240 0,2 3 0 15,-1 1 0-15,-2 1 0 0,-3-2 0 0,1 1 0 16,5 2 192-16,-1-3-192 0,0-5 240 0,5-4-64 16,0-3-16-16,3 0 0 0,-2 0 96 0,2-3 0 15,2-5 16-15,4-3 0 0,1-3 48 0,2-3 0 16,-1-5 0-16,4-4 0 0,0-1-192 0,3-3-128 15,-5 2 192-15,1-2-192 0,0 0 0 0,-4-1 0 16,-2 1 0-16,-1 1 0 0,2-4 0 0,-5 4 0 16,-1 2 0-16,1 1 0 0,-1 2-256 0,2 3-96 15,0 1-32-15,-1 2 0 16,-6 1-480-16,5 2-96 0,-4 2-32 0,3 1 0 16,-4 0-2064-16,5 1-400 0</inkml:trace>
  <inkml:trace contextRef="#ctx0" brushRef="#br0" timeOffset="12323.17">21113 2544 28559 0,'0'0'2544'0,"0"0"-2032"0,0 0-512 0,2 8 0 16,0 0 512-16,-2 1 0 0,-2-3 0 0,2 6 0 15,-1 4-336-15,-1 1-176 0,0 4 192 0,1-1-192 16,-1-1 272-16,0 2-48 0,0 3-16 0,-2 2 0 0,0-2 192 16,2-1 48-16,-1-1 0 0,2-4 0 0,0-5-192 0,2-3-16 15,-1-10-16-15,3 8 0 0,-2 0 160 0,-1-8 16 16,0 0 16-16,11-3 0 0,0-2 0 0,1-4 0 16,0-4 0-16,3-3 0 0,0 0-256 0,0-2-160 15,1 2 192-15,-2-1-192 0,2 1 128 0,0-1-128 16,1-4 0-16,-1 5 0 0,1 4 0 0,-2 0 0 15,0 1 0-15,1 1 0 0,0 0 0 0,-1 4 0 16,-3 4-144-16,0 2 144 0,-1 1-192 0,0 4 64 16,-1 5 0-16,-3 1 0 0,1 2-128 0,-1 3-32 15,0 3 0-15,-2 2 0 16,-2 1-576-16,-1 0-112 0,-2-1-32 0,1 0-8912 16,0 1-1792-16</inkml:trace>
  <inkml:trace contextRef="#ctx0" brushRef="#br0" timeOffset="12840.428">22272 2731 11967 0,'-3'-15'1072'0,"4"4"-864"0,1 1-208 0,-1 0 0 16,-2-1 4368-16,0 1 832 0,0 1 176 0,1 9 16 0,0 0-4624 0,0 0-944 16,0 0-176-16,-9-1-32 0,-2-2 384 15,-1 3-160-15,-3 3 160 0,-3 0 0 0,0 0 0 0,-3 0-128 16,0 0 128-16,0 2 0 0,0 0 0 0,-1 4 192 16,-1-1-16-16,0 2-16 0,-1-1 32 0,-1 5 0 15,0 2 0-15,2 4 0 0,-1 3-192 0,3-1 128 16,4-2-128-16,2-2 128 0,5-3-128 0,6-3 128 15,3-1-128-15,3-1 128 0,-2-10 0 0,9 10-128 16,6-6 192-16,1-1-64 0,3-6-128 0,0-2 0 16,2-4 0-16,2-2 128 0,0-3-128 0,1-3-224 15,-1-1 48-15,1-1 16 0,1 0 160 0,-2-1-192 16,-2-1 192-16,1 1-192 0,-3-2 192 0,2 0 256 16,0 0-64-16,-3 0-16 0,1 0 16 0,-2-2 16 15,-1-1 0-15,2-3 0 0,4-4-208 0,-1-1 0 0,-5-1 128 16,-2-3-128-16,1-2 0 0,0 3 0 0,-3 6-144 15,-2 5 144-15,-3 7 0 0,0 7 0 0,-2 2-128 0,-2 3 128 16,-3 6 0-16,0 0 0 0,0 0 0 0,0 0-144 16,-4 9 144-16,-2 6 0 0,-1 5 0 0,-2 8 0 15,3 2 128-15,-3 2-128 0,0 2 128 0,-1 1-128 16,5 1 0-16,-2 0 0 0,0-1 0 0,5-2 0 16,-1-5-272-16,0 0 16 0,-2-1 16 0,3-2 0 15,1-3-176 1,1 0-32-16,0 2-16 0,-1-6 0 0,2-2-448 15,2-4-96-15,4 0-16 0,1-4-7168 0,-1-3-1456 0</inkml:trace>
  <inkml:trace contextRef="#ctx0" brushRef="#br0" timeOffset="13303.594">22872 2536 37775 0,'-3'-11'3360'0,"-3"2"-2688"16,-1 2-544-16,2 3-128 16,5 4-976-16,-11 0-240 0,0 2-32 0,2 2-16 0,-3 3 752 0,1 3 160 0,-2 2 32 0,-1 2 0 15,-4 3 320-15,0 3 0 0,1 3 0 16,-2 0 0-16,-2 2 0 0,2-1 0 0,2-1 0 0,0 3 0 15,0 1 0-15,4-4 0 0,4-2 0 0,2-4 0 16,4-5 0-16,3-12 0 0,0 0 0 0,0 0 0 16,0 0 0-16,8 3 128 0,0-3-128 0,6-5 128 15,2-5 0-15,2-4 0 0,-1-1 0 0,3-3 0 16,1 1-128-16,-2-1 0 0,-3 0-160 0,3-1 160 16,2 1 0-16,-4 2 0 0,-2-3 0 0,0 3 0 15,0 0 0-15,-1 3 0 0,-3 2 0 0,0 3 0 16,1 4 0-16,-3-1 0 0,0 2 0 0,-9 3 0 15,9 3 0-15,-2 4-144 0,-2 2 144 0,1 1-128 16,-4 1-16-16,1 2 0 0,1 3 0 0,-1 1 0 16,1-1-32-16,0 1 0 0,0-1 0 0,4-1 0 15,-1-3-720-15,2-2-160 0,-2-6-32 0,3 4 0 16,2 2-416-16,-2-3-96 0,1 1 0 0,1-5-5536 16,-3-3-1104-16</inkml:trace>
  <inkml:trace contextRef="#ctx0" brushRef="#br0" timeOffset="13559.224">23387 2432 30399 0,'0'0'1344'0,"0"0"288"0,0 0-1312 0,-8 7-320 0,2 5 0 0,1 5 0 16,-1 2 176-16,1 3-48 0,-3-2 0 0,6 3 0 16,4-2-128-16,0 0 0 0,1-1 0 0,0-2 0 15,2 0-160-15,2-3 160 0,0 0 0 0,-2-4-144 16,2-1-112-16,-1-1-32 0,1 0 0 0,2-4 0 31,0-6-1216-31,-1 1-240 0,-8 0-48 0,12 0-9520 0</inkml:trace>
  <inkml:trace contextRef="#ctx0" brushRef="#br0" timeOffset="14085.242">23556 2596 24879 0,'0'0'2208'0,"-8"3"-1760"16,1 1-448-16,7-4 0 15,-9 5-544-15,1 2-192 0,0-2-32 0,2 0-16 0,6-5 400 0,0 0 96 0,-8 4 16 0,3 2 0 16,5-6-80-16,-6 8-16 0,6-8 0 0,-6 7 0 16,6-7 112-16,-9 4 0 0,9-4 16 0,0 0 0 15,0 0 240-15,0 0 0 0,0 0 0 0,0 0 160 16,0 0 288-16,0 0 48 0,0 0 16 0,0 0 0 16,0 0 32-16,-1-7 16 0,2-3 0 0,2 5 0 15,-3 5-176-15,7-6-16 0,0-1-16 0,1-1 0 16,-1-1 160-16,1-2 48 0,-2-2 0 0,4-1 0 15,2-1-16-15,0-1 0 0,-2 0 0 0,1-1 0 16,-3 2-192-16,2 1-32 0,-1-1-16 0,0 1 0 16,-2 2-304-16,1 1 128 0,-2 1-128 0,2 2 0 15,1 4 0-15,-2 1 0 0,-7 3 0 0,9-5 0 16,-4 2-208-16,-5 3 48 0,8 1 16 0,-8-1 0 16,0 0-1520-16,0 0-288 0,9 2-64 0</inkml:trace>
  <inkml:trace contextRef="#ctx0" brushRef="#br0" timeOffset="14393.952">23969 2327 3679 0,'-4'-15'320'0,"4"15"-320"0,0-5 0 0,0 5 0 16,0 0 5824-16,0 0 1104 0,0 11 224 0,-1 2 32 15,-2 3-5936-15,1 1-1248 0,-1-2-128 0,2 4-96 16,-1 3 224-16,2-1 0 0,0-1 0 0,2-2 0 15,3-2 0-15,0-1 0 0,0 1 0 0,3-4 0 16,-2-2-192-16,2 0 0 0,2-2 0 0,1-2 0 16,0-3-192-16,0 2-16 0,-2-3-16 15,1 1 0-15,0-2-800 0,1-1-144 16,2-1-48-16,-5-2 0 0</inkml:trace>
  <inkml:trace contextRef="#ctx0" brushRef="#br0" timeOffset="14658.629">24090 2339 43311 0,'-21'14'1920'0,"5"5"384"0,-4 10-1840 0,2 5-464 15,0 3 0-15,3 1 0 16,-1 3-768-16,1-1-256 0,1 1-64 0,-1 0 0 15,1 0-2192-15,1 1-448 0</inkml:trace>
  <inkml:trace contextRef="#ctx0" brushRef="#br1" timeOffset="21671.92">15377 3379 12895 0,'-11'-11'1152'0,"4"1"-928"15,1 0-224-15,1 4 0 0,-2-1 2816 16,2 0 528-16,0-3 112 0,-1 5 0 0,1 2-2752 0,5 3-544 15,-5-3-160-15,-3-2 0 0,1 5 0 0,1-1 128 16,6 1-128-16,-8-2 0 0,2 0 240 0,-1 0-64 16,-1 0-16-16,8 2 0 0,-6 0 64 0,0 2 16 15,-3-1 0-15,3 1 0 0,-3 0-16 0,3 0 0 16,-2 4 0-16,1 3 0 0,-3-2-32 0,4 2 0 16,-4 4 0-16,1-2 0 0,0 0 96 0,0 2 16 15,0 3 0-15,1 3 0 0,0 3 0 0,-2 2 0 16,2 2 0-16,1 4 0 0,0 0-160 0,-1 1-16 15,2 1-128-15,-3 5 192 0,2 3-192 0,-3 3 128 16,1 3-128-16,-1 0 0 0,1-1 128 0,-2-1-128 0,0 1 0 16,-1 1 0-16,1 1 128 0,3 3-128 0,-1 0 0 15,3-1 144-15,0-3 0 0,2-3 0 0,-2-1 0 16,4-1 0-16,-1-4 0 0,3-1 0 0,1-2 0 0,1 1 0 16,-4 1-144-16,5-3 160 0,0-4-160 0,1-1 160 15,-1-4-160-15,3-2 192 0,-2-2-192 0,1-2 192 16,1 0-64-16,-2-3-128 0,3 3 192 0,1-6-64 15,-1-3 0-15,0-1 0 0,0-3 0 0,0 0 0 16,1-2 0-16,0-1-128 0,-8-2 192 0,13 0-64 16,-1-3 48-16,1-2 0 0,1 0 0 0,3-5 0 15,-1-1-32-15,2-2 0 0,2-4 0 0,-3 1 0 16,3-4 0-16,1-3 0 0,0-2 0 0,0-3 0 16,-1-2-16-16,1 1 0 0,0-1 0 0,-1 0 0 0,-1-1 0 15,0 2-128-15,0-1 192 0,-3-1-64 0,-2 0 64 16,2-2 16-16,-1 3 0 0,-1-3 0 0,-3-4-32 0,3 1-16 15,-4-1 0-15,3-1 0 0,1 0-160 0,-1 0 0 16,0 1 0-16,-2 2 128 0,2 2-128 0,-1 1 0 16,-1 0 0-16,0 1 0 0,-1-1 0 0,-1 0 0 15,-1-1 0-15,0 0 0 0,-3-1 0 0,0 2 0 16,0 2 0-16,-4 1 0 0,-1 6 0 0,0-1 128 16,0-3-128-16,0 1 128 0,-4 1-128 0,1 0 192 15,-1 2-192-15,0 1 192 0,-4 2-192 0,2 1 0 16,-2-2 0-16,-1 2 128 0,-1 3-128 0,0-1 0 15,0-1 0-15,1 3 0 0,-1 1 0 0,-4 1 0 16,0 2 0-16,0 2 0 0,0 1-144 0,-2 3 144 16,1-2 0-16,-2 3 0 0,1 1-192 0,0 1 64 0,2 2 128 15,1-3-208-15,-1-3 208 0,-1 2 0 0,0 0 0 0,-1 2-144 16,1 4 144-16,0-2 0 0,1-4 0 16,0 3 0-16,1 3 0 0,-1 3 0 0,0 1 0 0,0 0 0 15,-1-2 0-15,-2 1-160 0,2 1 160 0,-1 4 0 16,1 2 0-16,-1 4-128 0,-1 1 128 0,1 2 0 15,-1 1 0-15,2 2 0 0,-4 1-128 0,2 2 128 16,2 3 0-16,0-2-128 0,-1-2 128 0,2 4 0 16,2-2 0-16,1 3-128 0,6-1 128 0,-2 2 0 15,-3-4 0-15,1 2 0 0,2 1 0 0,0 1 0 16,-3 3 0-16,2 1 0 0,2 2 0 0,-2-2 0 16,0 0-128-16,3-1 128 0,1 0 0 0,2 2 0 15,-2 0 0-15,2 5 0 0,-1 3 0 0,2-3 0 0,0-2 0 0,1-1-128 16,1 1 128-16,1 1 0 0,2-5 0 15,0-2 0-15,2-3 0 0,0-1 0 0,2 3-128 0,2-2 128 16,-1-1 0-16,2 0 0 0,2-3-176 16,-3-2 176-16,-4-1-160 0,2-2 160 0,1-3-128 0,4-2 128 15,1-3 0-15,2-2-144 0,-1-2 144 0,2-3 0 16,-2 0 0-16,2-1-128 0,-1-1 128 0,2 0 0 16,0-3 0-16,0 0 0 0,0 0 0 0,0 0-160 15,1-3 160-15,0 0 0 0,-1-4-128 0,2 1 128 16,-2-1 0-16,3 2 0 0,2-3-144 0,-1 1 144 15,0 0 0-15,-1-4-144 0,-2-5 144 0,1 3-160 16,0-1 160-16,-2-2-160 0,0 0 160 0,0-2-128 16,0 1 128-16,-2-2-128 0,-2-1 128 0,1-2 0 0,-2-3 0 0,-1-1 128 15,-1-3 16-15,0-3 16 0,-1-3 0 0,-1-5 0 16,-2-4-16-16,2 0 0 0,0 0 0 0,0-1 0 16,-3-1-144-16,1 1 0 0,2 2 0 0,0 2 0 15,-3-1 0-15,3 1 0 0,-4 1 0 0,2 2 0 16,-1 0 0-16,-3 1 0 0,0 3 0 0,0 1 0 15,1 2 144-15,-4 2-144 0,-2 2 160 0,-1-2-160 16,0 3 240-16,-1 0-48 0,0 3-16 0,-3 0 0 16,-1-1-176-16,-2-1 0 0,-2-2 0 0,0 0 0 15,0 6 0-15,-3 0-144 0,0 0 0 0,-1 1 0 16,-4 4-320-16,0 0-64 16,-1 3-16-16,-1 0 0 0,0 1-1456 0,2 1-304 0,-1 4-48 15</inkml:trace>
  <inkml:trace contextRef="#ctx0" brushRef="#br1" timeOffset="24866.559">21210 3399 13823 0,'-9'-14'608'0,"6"5"128"0,2 0-592 0,-4-1-144 16,0 0 0-16,0 3 0 0,3-1 1488 0,-1 0 272 15,-2-3 48-15,3 2 16 0,1 3-1424 0,0-2-272 16,0-1-128-16,0-3 0 0,0-2 208 0,0 3-48 0,1 1-16 0,0 2 0 16,-3-2 16-16,2 3 0 0,1 7 0 0,-1-9 0 15,0-2-160-15,-1 2 0 0,0-1 144 0,-1 3-144 16,3 7 128-16,-2-9-128 0,-2-1 160 0,-1 1-160 15,0 0 128-15,1-1-128 0,-1 3 0 0,-1-2 144 16,-2-2-144-16,-1 0 160 0,0 1-160 0,3 0 160 16,-3 0-160-16,0 0 160 0,-3 1-160 0,1 1 160 15,1-1-32-15,-1 0 0 0,-1-2 0 0,1 1 0 16,3 2 128-16,-4 1 0 0,-2 0 16 0,0-1 0 16,-1 0-96-16,1-1-32 0,1 0 0 0,-2 2 0 15,-1 3-144-15,-1 0 0 0,-1-3 0 0,-1 5 0 16,0-1 0-16,3 0 192 0,-3 0-192 0,2 4 192 0,-3 2-192 15,2 2 128-15,3-4-128 0,-2 2 128 16,0 3-128-16,0 0 0 0,-2 2 0 0,3-1 0 0,-1-1 0 16,2 1 0-16,0 1 0 0,0 1 0 0,1 1 0 0,1 1 128 15,-3 0-128-15,3 0 128 0,1 0 0 0,0 0-128 16,-2 0 192-16,5 4-64 0,-2-2-128 16,2 0 0-16,1 0 0 0,2 3 0 0,-2 0 0 0,3 2 0 15,-3 0 128-15,-2 3-128 0,-1 2 240 0,1 4-48 16,2 0 0-16,-3 1 0 0,2-2 48 0,0 2 0 15,1 0 0-15,0 2 0 0,-3-1-96 0,3-3-16 16,0 0 0-16,2 0 0 0,-1-2-128 0,2 1 0 16,3-2 144-16,-2 4-144 0,1-1 144 0,1 4-144 15,0 2 192-15,1-3-192 0,1 0 160 0,0-3-160 16,1-1 128-16,0-1-128 0,-1 2 0 0,0 0 128 16,0-1-128-16,1-2 0 0,0-1 160 0,2 1-160 0,-1-1 192 0,0 2-192 15,-2 2 160-15,0 2-160 0,0 3 128 0,0 0-128 16,-2-2 144-16,1 3-144 0,0 0 160 15,-1 0-160-15,2 1 0 0,2 1 128 0,-1-2-128 0,-1 1 0 16,0-3 0-16,0 0 0 0,0-2 0 0,3 6 0 16,-1 3 0-16,-1-1 0 0,0 0 0 0,2-2 0 15,-1-4 0-15,1-3 0 0,1 0 128 0,-1 0-128 16,1-2 0-16,2-3 0 0,0-2 0 0,1 0 0 16,-2-2 176-16,0-2-176 0,1 0 192 0,2-2-192 15,0 1 288-15,2-1-48 0,-1-2-16 0,-1 1 0 16,1-2 0-16,-1 0 0 0,2-2 0 0,3 2 0 15,-2 2-224-15,1 0 176 0,-2-2-176 0,3-1 160 16,-1-1-160-16,1-4 128 0,-1 0-128 0,2-1 128 0,3 2-128 16,1-1 128-16,-2 3-128 0,2-3 128 0,2-1-128 15,-3-3 128-15,1-2-128 0,-1-2 128 0,1 0-128 0,1-1 0 16,-1 2 144-16,0-6-144 0,1 0 0 0,3-3 144 16,2 1-144-16,1-4 0 0,-3-5 176 0,2 1-176 15,-2-1 160-15,3 0-160 0,-2 2 208 0,3-2-48 16,2-1-16-16,-3 0 0 0,0 0-16 0,-2-2 0 15,-2 0 0-15,0 0 0 0,0-2-128 0,-1-2 160 16,-5-1-160-16,1-3 160 0,-1-2-160 0,2-1 160 16,-3-2-160-16,-2-1 160 0,-1 1 32 0,0 0 16 15,1 0 0-15,-4 0 0 0,1 0 48 0,-3 0 0 16,2-1 0-16,-3 0 0 0,1-4-128 0,0 6 0 16,0 0-128-16,1-1 192 0,-4 1-192 0,0 1 128 15,-1 2-128-15,2 0 0 0,1 3 160 0,-5 0-160 0,-4-1 160 16,4-2-160-16,5-2 128 0,0 0-128 0,-4-2 0 0,0 1 144 15,1-3-144-15,-2-1 0 0,-2 5 0 0,2 1 0 16,3-1 0-16,-2 3 0 0,-4 1-160 16,1 2 160-16,2-1-192 0,-2 2 192 0,-2-1-208 15,1 1 80-15,-3 3 128 0,2 1 0 0,0-1 0 0,-3 2-128 16,2 0 128-16,0 3-128 0,-3 2 128 0,3 0-128 16,-5 0 128-16,3-1-208 0,-1 1 80 0,1 0 128 15,-3 5-304-15,1 0 64 0,-2 0 16 0,3 0 0 16,1 2 0-16,0-1 0 0,-1-2 0 0,0 1 0 15,0 1 48-15,0 0 16 0,1-1 0 0,-1 2 0 16,0 0 160-16,1 1 0 0,-2 2 0 0,1-1 0 0,0 0 0 16,2 1 0-16,0-1 0 0,1 2 0 0,-4 1 0 0,4 0 0 15,5 4 0-15,-10-4 0 0,-1-1 0 16,2 1 0-16,-2-1 0 0,1 3 128 0,0 0-128 0,0 1 0 16,0 1 0-16,0 0 0 0,-1-1 0 0,-1 0 128 15,1 1-128-15,-1-1 0 0,1 1 0 0,0 0 0 16,0-1 0-16,-2 1 128 0,-1 0-128 0,-1 0 0 15,0-1 0-15,-2 1 0 0,1 0 0 0,1 2 144 16,-3 0-144-16,1-1 0 0,1 0 128 0,1 1-128 16,-3 0 0-16,1 0 0 0,0-1 0 0,0 1 0 15,1-2 0-15,0 0 0 0,0 0 0 0,2 1 0 16,-1 0 0-16,1-1 0 0,0-1 0 0,2 1 0 16,-2 0 0-16,3 1 0 0,-1-1 0 0,2 1 0 15,-2 0 128-15,4 2-128 0,-1-3 0 0,-1-1 0 0,0-2 0 16,3 1 0-16,7 2 0 0,0 0 0 0,0 0 0 0,-4-3 0 15,0-4 0-15,4 7 0 0,0 0 128 0,0 0-128 16,0 0 0-16,0 0 0 0,0 0 0 0,0 0 0 16,-6-9 0-16,6 9 0 0,2-6 0 0,-2 6 0 15,0 0 0-15,0 0 0 0,0 0-160 0,0 0 160 16,0 0 0-16,0 0-176 0,0 0 176 0,0 0-128 16,-1 9 128-16,2-1 0 0,0 1 0 0,2 1 0 15,1 2 0-15,-2 0-128 0,1 0 128 0,1 2 0 16,-2 0 0-16,-1 0 0 0,-2-1 0 0,2 4-128 15,3 2 128-15,-1 0 0 0,-4 3 0 0,1-1 0 16,0-1 0-16,0 1 0 0,-2 0 0 0,2 2 0 0,-4 5 0 16,3 0 0-16,4 2 0 0,-3 0 0 0,-4-1 0 15,2 3 0-15,2-1 0 0,-4 3 0 0,-1 5 0 16,0-2 0-16,4-1 0 0,1 4 0 0,-1 3 0 16,0 0 0-16,-2-2 0 0,1 1 0 0,1-4 0 0,1-2 0 15,-2-3 0-15,0 1-128 0,1 1 128 0,-1-2 0 16,-2-1 0-16,-1 1 0 0,2 0 0 0,0 0 0 15,-2-2 0-15,1 2 0 0,-1 2 0 0,0-1 0 16,-1 0 0-16,-1-2 0 0,-2-1 0 0,-2 0 0 16,2 1 0-16,0 0 0 0,0 2 0 0,2 2 0 15,-3 0 0-15,3 0 0 0,-2-3 0 0,4 0 0 16,-3-5 0-16,2 1 0 0,-3 0 0 0,1-2 0 16,0-2 0-16,2-2 0 0,-2-1 0 0,2 0 0 15,-1-4 0-15,1-1 128 0,1 1-128 0,1-3 0 16,0-2 0-16,2-4 0 0,1-1 0 0,1-8 0 0,0 0 0 15,0 0 128-15,-1 8-128 0,1-8-128 0,0 0 128 0,0 0-192 16,0 0 192-16,11-5-160 0,-2-1 160 0,-1 0-160 16,0 3 160-16,2 0 0 0,2-2-144 0,-1 2 144 15,0-1 0-15,2-2-176 0,2 0 176 0,2 1-128 16,4 3 128-16,0 1 0 0,-1 0-144 0,4-1 144 16,1-1 0-16,3 1 0 0,-2-1 0 0,3 1 0 15,-1 1 0-15,1-1 0 0,-1 1 0 0,-1-1 0 16,2-1 0-16,0 0 0 0,-3-3 0 0,1 3 0 15,2 2 0-15,-1-2 0 0,-1 2 0 0,-3-1 0 16,-2 0 0-16,0 1 0 0,1 0 0 0,-3 2 0 16,-8 1 0-16,2 2 0 0,2 1 0 0,-2-3 0 0,-2 0 128 15,-1-1-128-15,-1 0 128 0,-1 2-128 0,1-1 160 16,-10-2-160-16,6 5 192 0,-6-5-192 0,11 1 128 0,-11-1-128 16,8-1 0-16,-8 1 0 0,0 0 128 0,0 0-128 15,0 0 0-15,9 1 0 0,-9-1 128 0,9-5-128 16,-3-2 144-16,1 0-144 0,-1-2 224 0,-1-1-48 15,-1-2-16-15,1-4 0 0,-1-1 96 0,1-3 0 16,1-3 16-16,-2-2 0 0,0-5 32 0,-1-2 0 16,0-4 0-16,3-3 0 0,-1 2 0 0,1-2 0 15,-2 0 0-15,2-1 0 0,2-2-64 0,-2 4-16 16,-3-2 0-16,4 2 0 0,-3-1-80 0,1 2-16 16,-2-3 0-16,0 2 0 0,-2-2-128 0,2 2 128 15,-1-1-128-15,1 3 128 0,0 0-128 0,2-3 0 0,0-2 0 16,3 0 0-16,-4-5 0 0,3 1 0 0,0-1 0 15,0-1 0-15,1 1 0 0,-1 2 0 0,-4 1 0 16,1 4 0-16,-3 4 0 0,2 2 0 0,-2 2 0 0,0 2 0 16,-1 2 0-16,0 2 0 0,-1 3 0 0,1 2 128 15,0 0-128-15,1 4 0 0,-1 1 0 0,0 3 0 16,-1 0 0-16,0 3 0 0,-1 2 0 0,1-2 0 16,-1 2 0-16,2 7 0 0,-3-7 0 0,1 1 0 15,2 6 0-15,0 0 0 0,0 0 0 0,-5-8 0 16,3 1 0-16,2 7 0 0,0 0 0 0,0 0 0 15,-2-8 0-15,-1 1 0 0,0 2 0 0,3 5 0 16,0 0 0-16,0 0 0 0,0 0 0 0,0 0 0 16,0 0-160-16,0 0 160 0,0 0 0 0,0 0-144 15,0 0 144-15,0 0 0 0,0 0 0 0,0 0 0 0,0 0 0 16,0 0 0-16,-4-6 0 0,4 6 0 0,-7-3 0 0,-1 1 0 16,-2 1 160-16,0 0-160 0,-5 0 160 0,0 1-160 15,-3 0 160-15,-5 1-160 0,-3-3 0 0,-6-1 128 16,-5 3-128-16,-5 0 0 0,-4 5 0 0,-8-2 0 15,-8-1 0-15,1 3 0 0,-3 2 0 0,2 2 0 16,3 0 0-16,-1 1 0 16,0 1-1520-16,8 1-336 0,9 0-80 0</inkml:trace>
  <inkml:trace contextRef="#ctx0" brushRef="#br1" timeOffset="27937.589">19252 14110 12895 0,'0'0'272'0,"0"0"64"0,0 0 16 0,-1407 0 32 0,2814 0-384 0,-1407 0 0 0,0 0 0 16,0 0 0-16,0 0 896 0,0 0 96 0,0 0 32 0,-9 1 0 15,3 3-832-15,3 0-192 0,3-4 0 0,0 0 0 16,0 0 0-16,0 0 0 0,0 0 0 0,0 0 0 15,0 0 864-15,0 0 128 0,0 0 32 0,0 0 0 16,0 0 0-16,0 0 0 0,0 0 0 0,0 0 0 16,0 0-832-16,0 0-192 0,0 0 0 0,-3-5 0 15,2-1 0-15,-2-1 0 0,3 7 0 0,0-8 0 16,0 1 864-16,0-1 128 0,0-1 32 0,4 1 0 16,-2 2-832-16,2-1-192 0,2 0 0 0,2-3 0 15,-1 1-192-15,2 1-64 0,2 4-32 0,-2-3 0 16,1-1 288-16,1 4 0 0,-2 2 176 0,-1 0-176 0,1-2 128 0,-1 0-128 15,-2-2 0-15,-6 6 0 0,0 0 0 0,8 3 0 16,-8-3 0-16,0 0 0 0,7 4 128 0,-7-4-128 16,0 0 0-16,6 8 0 0,-6-8 0 0,1 11 0 15,-3 0 0-15,-2-1 0 0,-2-3 160 0,1-2-32 16,-4-1 0-16,0 2 0 0,-1 1-128 0,-1 1 0 16,-1 0 0-16,2-3 0 0,-2 0 0 0,1-3 192 15,2-2-192-15,-3-1 192 0,1-1 64 0,0-2 0 16,0 3 16-16,0-1 0 0,-1-2 16 0,0-2 0 15,1-3 0-15,0 3 0 0,2 1-128 0,2-1-32 16,1-3 0-16,1 1 0 0,1-1 0 0,4 2 0 16,0 7 0-16,5-11 0 0,1-1-128 0,0 1 160 15,2 1-160-15,-1 4 160 0,3 2-160 0,0-1 0 0,0 1 144 16,1 2-144-16,-3-2 0 0,2 1 0 0,-1-1 0 16,0 2 0-16,0 4 0 0,-2 2 0 0,1 3 0 15,-2-2 0-15,-6-5 0 0,7 8 0 0,-2 3 0 0,-1 1 0 16,-1 0 0-16,-2-1 0 0,-1-11 0 0,-2 13 0 15,-2 2 0-15,2-2 0 0,-5-1 0 0,1-2 0 16,-2 1 0-16,-1-1 0 0,1 0 0 0,0-2 0 16,0-3 0-16,-1-1 144 0,-1 1-144 0,2-2 0 15,-1-1 240-15,1-2-64 0,0-2-16 0,8 2 0 16,-8 1 32-16,-1-1 16 0,0-3 0 0,1-1 0 16,2 0-64-16,0-1-16 0,2-2 0 0,4 7 0 15,-1-13 0-15,1 1 0 0,1 0 0 0,0 1 0 16,1 0-128-16,3-2 192 0,2 1-192 0,2 1 192 0,2 6-192 15,1-1 0-15,1-1 0 0,1 2 0 0,4 2 0 0,-1 2 0 16,-1 0 0-16,1 3 0 0,0 2-160 16,0 0 160-16,-2 0 0 0,1 3-144 0,-2 3 144 0,0-2 0 15,2 0 0-15,-3 1 0 0,-3 2 0 0,0 1 0 16,0 0 0-16,-6 0 0 0,-1 0 0 0,-1 0 0 16,-2 0-128-16,-2-1 128 0,-1-1 0 0,0-1 0 15,-5-1 0-15,0 0 0 0,-1-2 0 0,-2-1 0 16,0-2 0-16,-4-1 128 0,0 0-128 0,-1-3 0 15,-1-2 128-15,-2-2-128 0,0-1 192 0,2-1-16 16,-2 2-16-16,1-5 0 0,-1 0 32 0,1-2 16 16,1-2 0-16,3-1 0 0,3 1-16 0,0-1-16 15,3-3 0-15,3 0 0 0,3 3 32 0,2 0 16 0,2-1 0 16,3 3 0-16,2 2-64 0,3 2-16 0,2 0 0 16,2 1 0-16,1-3-144 0,1 2 0 0,2 3 0 15,-1 2 0-15,2-2 0 0,-1 3 0 0,-1-5 0 0,1 7 0 16,-1 5-128-16,0 0 128 0,-2 0 0 0,-1 2 0 15,-5 4 0-15,0 1 0 0,-2 1-144 0,-4 0 144 16,-3-12 0-16,0 14 0 0,-2 1-128 0,-4 0 128 16,-1 0 0-16,-4 1 0 0,-4-1 0 0,0-3 0 15,-1 1 0-15,-1-4 0 0,2-3 0 0,-1-2 0 16,1-1 0-16,-1-3 0 0,1-2 0 0,0-1 144 16,-1 1 16-16,2-4 0 0,0-3 0 0,3 1 0 15,-3-2 48-15,5-1 16 0,2 0 0 0,1-4 0 16,4 6 16-16,3-2 0 0,2 0 0 0,2 1 0 0,4 0-240 15,2 0 0-15,0 3 128 0,3 3-128 0,2 1 0 16,-1 1 0-16,0 1-192 0,-3 4 192 0,1 1-176 16,-2 1 176-16,0 0-160 0,-5 1 160 15,2 3-1216-15,-3 1-160 0,1 0-32 0,-2 2-9216 16,-3 1-1856-16</inkml:trace>
  <inkml:trace contextRef="#ctx0" brushRef="#br1" timeOffset="28207.312">19064 14042 16575 0,'-13'-6'1472'0,"13"6"-1168"16,-6-3-304-16,6 3 0 0,0 0 2192 0,0 0 384 16,0 0 80-16,0 0 16 0,0 0-1312 0,0 0-256 15,0 0-48-15,0 0-16 0,5-7-240 0,2 3-48 16,-7 4-16-16,13-3 0 0,0-3-400 0,2 3-80 16,0-3 0-16,0 3-16 0,2 1-240 0,-2 0 144 0,1-1-144 0,-1 0 128 15,1 2-128-15,-2 1 0 0,-2 0 0 0,1-1 0 16,-3 0 144-16,0 2-144 0,-10-1 160 0,10 5-160 15,-5 2 0-15,1 2 0 0,-2 0 0 0,-2 2 0 16,-2 0 0-16,0 0 0 0,-2 0 0 0,-2 1 0 16,-1-1 0-16,1 0 0 0,-5-1 0 0,2-2 0 15,-4 0 0-15,1-2 0 0,1-1 0 0,1-3-10048 16,0-3-2016-16</inkml:trace>
  <inkml:trace contextRef="#ctx0" brushRef="#br1" timeOffset="30213.87">19309 14162 10127 0,'0'0'896'0,"4"-6"-704"0,-4 6-192 0,6-5 0 16,-6 5 1248-16,6-6 224 0,0 2 32 0,0-1 16 15,-6 5-1200-15,0 0-320 0,6-4 0 0,-6 4 0 16,0 0 144-16,4-6-144 0,-4 6 128 0,0 0-128 16,0 0 528-16,0 0 32 0,0 0 0 0,-2-6 0 15,2 6 64-15,-5-6 16 0,-2 2 0 0,2 1 0 16,5 3-288-16,-8-3-48 0,0-1-16 0,0 0 0 15,0-2 48-15,0 4 16 0,8 2 0 0,-9 0 0 16,-1-2-80-16,4 2-16 0,-2-3 0 0,8 3 0 0,-9-3 240 0,4 0 32 16,0-2 16-16,5 5 0 15,0 0 288-15,-2-8 48 0,0-2 16 0,2-1 0 0,2 0-32 0,1-1 0 16,1 0 0-16,0-2 0 0,-1-4-480 0,3 0-112 16,0 3-16-16,0 0 0 0,2 2-112 15,0 2-16-15,2-3-128 0,-2 4 192 0,1 2-192 0,-1 4 128 16,1-1-128-16,2 2 0 0,-2 0 144 0,1 2-144 15,-1 2 128-15,0 2-128 0,-9-3 128 0,12 8-128 16,-3 2 0-16,-2 4 128 0,-1 3-128 0,-2 1 0 16,1 3 0-16,-4 1 0 0,-1-1 128 0,-1 0-128 15,-5-1 128-15,2-3-128 0,-2 0 224 0,0-4-32 16,-3-2-16-16,-2 0 0 0,0-2 224 0,-2-3 48 16,-3 2 16-16,0-2 0 0,-2-4 144 0,-2-2 32 15,1-1 0-15,-3-3 0 0,0 0-208 0,1-3-48 0,0 0 0 16,3-3 0-16,4-3-96 0,1 1-32 0,3-3 0 0,0 2 0 15,4 1 32-15,1-2 0 0,3-3 0 0,4 2 0 16,3-2-144-16,1 3-16 0,4-1-128 0,0 2 192 16,3-1-192-16,1 4 0 0,2 0 0 0,0 3 0 15,3 2 0-15,-1 2-128 0,1 2 128 0,-2 2 0 16,0 2-144-16,2 4 144 0,0 1 0 0,-2 3-144 16,1 3 144-16,-2 2 0 0,1 1 0 0,-3-1 0 15,-3 3 0-15,-1 2-128 0,0 2 128 0,-6 0 0 16,0 1 0-16,-4-1-128 0,-3-1 128 0,-1-3 0 15,-3-2 0-15,0 0-128 0,-3-4 128 0,-1-2 0 16,0-3 0-16,-5-1 0 0,1 0 0 0,0-3 128 16,-3-3 64-16,-1 0 0 0,1-1 16 0,0-1 0 0,2 0-16 15,0-3 0-15,1-2 0 0,2-1 0 0,0-3-48 0,5-1-16 16,0-3 0-16,5-1 0 0,4-2-128 0,3 0 0 16,4-3 144-16,3-1-144 0,0 0 0 0,4 0 0 15,2 0-160-15,1 2 160 0,0 3-176 0,1-1 176 16,1 2-160-16,2 2 160 0,-3 3-128 0,3 3 128 15,-1 2 0-15,1 3-144 0,-1 1 144 0,0 4 0 16,0 1 0-16,-6 3 0 0,-5 1-128 0,-1 3 128 16,-1 3-128-16,-2 3 128 0,1 2-160 0,-6 3 160 15,-1 0-192-15,-2 3 192 0,-5 3-128 0,-2 1 128 16,-6-4 0-16,-1 1 0 0,-4-3 0 0,1-2 0 16,-2-3 0-16,0-3 0 0,0-2 0 0,0 0 176 15,-2-5 0-15,1-2 0 0,0-2 32 0,-1 1 16 0,-2-3 0 16,1-2 0-16,-4-6-48 0,3 3-16 0,1-1 0 15,3-5 0-15,3-2-160 0,4-2 160 0,4-3-160 16,0 1 160-16,1-1-160 0,3 0 0 0,1-2 0 0,5 0 0 16,5-2-272-16,0 0 64 0,1-2 16 0,-1 2 0 15,4-1 64-15,1 2 128 0,3-3-208 0,4 5 80 16,1 3 128-16,2-1 0 0,-2 2 0 0,2 3 0 16,-1 3 0-16,1 2-160 0,-2 3 160 0,-1 3-160 15,-1 4 160-15,-1 2 0 0,-2 4 0 0,2 1 0 16,-5-1 0-16,-1 3 0 0,1 1 0 0,-5 0-128 15,-2 1 128-15,-2 0 0 0,-1 2-144 0,-2 1 144 16,-1 0 0-16,-1-2-144 0,-2-2 144 0,-2 1 0 16,-1-3 0-16,-2-3 0 0,0-3 0 0,-3 1 0 0,1 0 176 0,-3-2-16 15,-2-4 0-15,-2 0 0 0,-1 1 0 16,0-2 0-16,-1-3 0 0,0-2 0 0,2-4-32 0,2 0 0 16,2-1 0-16,4-1 0 0,-2-4-128 0,6 0 128 15,6-2-128-15,0 0 128 0,-1-2-128 0,2-1 0 16,2-3 0-16,5 1 0 0,5-1 0 0,1 1 0 15,-2 1 0-15,4 1 0 0,4-2-160 0,3 4 160 16,-3 1 0-16,3 2-144 0,0 1 144 0,-2 2 0 16,0 4 0-16,-1 2-128 0,0 0 128 0,1 3 0 15,-2 0 0-15,0 6-128 0,-2 4 128 0,-1 2 0 16,1 1 0-16,-5 1 0 0,-3 1 0 0,0 4-160 16,-2-2 160-16,-2 3 0 0,-4 3-160 0,-5 2 160 15,-3 0-128-15,-2 1 128 0,-2 0 0 0,-1 0-128 16,-2-4 128-16,0-3 0 0,-2-4 0 0,0-1 0 0,0-2 0 15,-3-1 0-15,1-3 256 0,-1 1 48 0,-2 1 0 16,1-5 0-16,0-2-176 0,1-2-128 0,2-2 192 0,2-4-192 16,4-1 192-16,1 1-192 0,0-7 192 0,4 3-192 15,1 0 192-15,5-1-192 0,2-4 192 0,5-1-192 16,2-2 0-16,4 0 0 0,-1-1 0 0,6 0-192 16,4 2 48-16,2 0 16 0,4-2 0 0,0 5 0 15,-2 2 128-15,2 2 0 0,-3 2 0 0,1 3-128 16,-3 6 128-16,0 5 0 0,0 3 0 0,-3 5-128 15,-1 1 128-15,-3 1 0 0,-2 6 0 0,-1 0 0 16,-2 0 0-16,-5 0 0 0,-4 0 0 0,-3 0 0 16,-1 0 0-16,-3-4 0 0,-2-3 0 0,-1 0 0 15,-1-3 176-15,0 1-48 0,-4-3 0 0,0-2 0 0,-2-2 112 16,1-3 16-16,-2 0 0 0,3-2 0 0,-1-1-256 0,1-2 0 16,-1-5 128-16,3-2-128 15,-1-2-1488-15,4-2-352 0,3-2-64 0</inkml:trace>
  <inkml:trace contextRef="#ctx0" brushRef="#br1" timeOffset="32523.926">20564 10633 8287 0,'0'0'736'0,"-8"4"-592"0,-2-2-144 0,2 2 0 16,1-1 1440-16,-2-1 256 0,3-2 48 0,6 0 16 0,-10 1-320 15,10-1-64-15,0 0-16 0,-8 4 0 0,-3-4-48 0,11 0-16 16,0 0 0-16,-7-6 0 0,-1 2-192 0,8 4-32 15,-1-9-16-15,1 0 0 0,0 9-144 0,-2-11-16 16,2 0-16-16,3 0 0 0,-1 1-224 0,1-1-32 16,3-2-16-16,-2 5 0 0,2-2-160 0,0 0-48 15,-1-1 0-15,0 3 0 0,2 2-208 0,-1 2-32 16,2-2-16-16,-3 3 0 0,4 1-144 0,-9 2 160 16,0 0-160-16,8 4 160 0,-8-4 0 0,10 10 0 15,-2 2 0-15,-2-1 0 0,-4 2-32 0,-1 3-128 16,-2 1 192-16,0 1-64 0,-6 1 48 0,-1-1 0 15,-1 0 0-15,-2 0 0 0,-1-1 32 0,-2-1 16 16,-1-3 0-16,1-1 0 0,1-1 128 0,1 0 32 16,0-2 0-16,3-4 0 0,1 0 0 0,0-4 0 0,0-1 0 0,0-5 0 15,8 5 160-15,-3-9 32 0,0-4 16 0,6-1 0 16,-6-3-368-16,8 0-80 0,4-2-16 0,3-1 0 16,0-1-128-16,1 1 0 0,2-1 0 0,2 0 0 15,-1 2 0-15,2 3 0 0,1 1 0 0,-3 3 0 16,-4 3-144-16,0 6 144 0,2 1 0 0,-4 4 0 15,-10-2-128-15,8 10 128 0,-2-1 0 16,-1 6 0-16,-4 3 0 0,-1 0-128 0,-5 3 128 0,-3 2 0 16,-1 2 0-16,-5 1 0 0,-3 0 0 0,-2 0 0 15,1-3 0-15,1-1 0 0,-5-6 0 0,2 1 0 16,1-1 128-16,7-4-128 0,5-3 176 0,-1-4-176 16,1-4 304-16,7-1-48 0,0 0-16 0,0-8 0 15,1-6 192-15,1-2 32 0,3-2 16 0,4-3 0 16,-2-1-304-16,9-1-176 0,7-3 192 0,-2 3-192 0,1 2 0 0,0 4 0 15,0-1 0-15,-3 5 0 0,-3 3 0 16,-5 2 0-16,1 2 0 0,-1 1 0 0,-11 5 0 16,11 5 0-16,-3 1-144 0,-3 4 144 15,-3 0-1632-15,2 3-240 0,-3-1-48 0,0 4-10544 16,0-1-2096-16</inkml:trace>
  <inkml:trace contextRef="#ctx0" brushRef="#br1" timeOffset="33287.283">20533 13085 22799 0,'0'0'1008'0,"0"0"208"0,-2-10-960 0,-2 1-256 0,-1-1 0 0,3 2 0 31,2 8-320-31,0 0-128 0,0 0 0 0,-2-8-16 0,2 8 1088 0,0 0 208 0,0 0 64 0,0 0 0 16,0 0-16-16,0 0 0 0,0 0 0 0,0 0 0 15,0 0 96-15,0 0 32 0,0 0 0 0,0 0 0 16,2 11-144-16,-2 1-32 0,1 3 0 0,-1 7 0 16,0 7-256-16,0 3-64 0,-1-1-16 0,1 4 0 15,0 2-176-15,-1 3-16 0,0-1-16 0,0 2 0 16,2 0-96-16,0-4-32 0,-1-2 0 0,2-1 0 0,4-1-160 15,-2-4 128-15,-3-4-128 0,1-2 128 16,4-2-128-16,-2-2 0 0,-2-4 0 0,2 0 0 0,-1-2 0 0,-1-1 0 16,-1-1 0-16,-1-11 0 15,0 6-1280-15,0-6-256 0,0 0-32 0,0 0-13616 0</inkml:trace>
  <inkml:trace contextRef="#ctx0" brushRef="#br1" timeOffset="33996.487">20286 14830 4607 0,'0'0'400'0,"0"0"-400"16,0 0 0-16,0 0 0 0,0 0 4368 0,0 0 800 0,-5-2 144 0,5 2 48 16,0 0-4016-16,0 0-784 0,-5 8-176 0,3 2-16 15,-1 2 688-15,2 0 144 0,0-1 16 0,1 5 16 16,-1 5-448-16,0 1-80 0,0-1-32 0,-2 2 0 15,-1 2-160-15,1 2-48 0,-1 3 0 0,-3-1 0 16,0 2-208-16,1 1-32 0,-1 1-16 0,3 2 0 16,-4 3 16-16,4-2 0 0,0-2 0 0,0-2 0 15,1-2-224-15,3-3 144 0,2-4-144 0,3 0 128 16,0-1-128-16,5-4 0 0,0-3 0 0,2 1 0 16,1-3 0-16,2-1 0 0,3-1 0 0,1-2-176 15,2-2-96-15,-2-2-32 0,2-3 0 0,1-2 0 16,-4-2-1040-16,2-2-192 15,-2-4-64-15,-2-1-7552 0,-6 0-1536 0</inkml:trace>
  <inkml:trace contextRef="#ctx0" brushRef="#br1" timeOffset="34247.327">19980 15279 35935 0,'-10'-2'3200'0,"0"1"-2560"16,0-1-512-16,10 2-128 16,0 0-1376-16,0 0-288 0,0 0-64 0,0 0-16 0,0 0 1744 0,5-9 192 15,6 0 112-15,2 1 16 0,2 1-112 0,5 0-16 16,2 0-16-16,4 2 0 0,4-1 64 0,1 1 16 16,0-2 0-16,1 2 0 0,0 0-128 0,2 1 0 0,-2 1-128 15,1-1 192-15,2 1-192 0,-3-1 0 0,-5-1 0 0,2 1 0 31,0-2-272-31,-2 1-160 0,-1-2-16 0,-3 2-16 16,-6 2-2496-16,-1-1-496 0,0 2-112 0,-4-1-16 0</inkml:trace>
  <inkml:trace contextRef="#ctx0" brushRef="#br1" timeOffset="34513.713">20560 15266 23951 0,'0'0'2128'0,"0"0"-1696"16,-10 4-432-16,10-4 0 0,0 0 560 0,0 0 16 16,0 0 16-16,0 0 0 0,0 0-192 0,0 0-32 15,11 0-16-15,-1 0 0 0,1-1 0 0,4-1 0 16,3-3 0-16,-1 2 0 0,1 0 16 0,2-1 0 15,1-3 0-15,-1 3 0 0,1 1-368 0,-2 1 144 16,1 0-144-16,-1 1 0 0,0 0 0 0,-2 1-256 16,0 0 32-16,-1 0 0 15,-4 2-2400-15,-3 2-464 0</inkml:trace>
  <inkml:trace contextRef="#ctx0" brushRef="#br1" timeOffset="34716.318">20658 15504 22111 0,'-8'5'1968'0,"0"-1"-1584"0,0 0-384 0,8-4 0 16,0 0 1600-16,0 0 256 0,0 0 32 0,0 0 16 16,13 2-1616-16,-1-3-288 0,1-4 0 0,2 1-208 15,3 2 208-15,1-3 0 0,4-1 0 0,-2-1 160 16,1 0-160-16,2-2-224 0,0 0 48 0,-2-2 16 31,1 1-1808-31,0 1-352 0,2 4-80 0,-1-3-16 0</inkml:trace>
  <inkml:trace contextRef="#ctx0" brushRef="#br1" timeOffset="35062.083">21253 15100 25919 0,'0'0'1152'0,"0"0"224"0,0 0-1104 0,0 0-272 15,0 0 0-15,0 0 0 0,0 0 0 0,0 0 0 16,0 0 0-16,0 0 0 0,0 0 1040 0,-5 9 160 16,0 2 16-16,0 1 16 0,1 2-416 0,0 4-96 15,1 1-16-15,-1 3 0 0,0 0-240 0,0 2-48 0,1 0-16 16,2 3 0-16,-2 1-160 0,0-2-48 0,1-3 0 0,2-2 0 15,1-2-192-15,0-2 0 0,0 0 0 0,3-2 0 16,-2-1 0-16,-1-2-128 0,1-2-16 0,-2-10 0 31,4 8-688-31,-4-8-144 0,0 0-32 0,0 0 0 16,0 0-2144-16,9 1-432 0,6-6-96 0,-9-4-16 0</inkml:trace>
  <inkml:trace contextRef="#ctx0" brushRef="#br1" timeOffset="35335.858">21513 15050 29487 0,'0'0'1296'0,"-7"8"288"0,-2-1-1264 0,3 1-320 16,4 3 0-16,-1 2 0 0,1 2 416 0,-2 0 32 15,1 1 0-15,0 2 0 0,-3 7 256 0,4-2 48 16,0 1 16-16,2 5 0 0,1 1-512 0,1 1-80 15,-2-4-32-15,2-1 0 0,3 1 32 0,-2-2 0 16,0-2 0-16,1-2 0 0,1-2-176 0,-3-1 0 16,2-4 0-16,-2 0 0 0,1-2-192 0,-2 0-112 15,-1-3-16-15,0-9-16 16,0 0-2048-16,0 0-416 0,0 0-80 0,0 0 0 0</inkml:trace>
  <inkml:trace contextRef="#ctx0" brushRef="#br1" timeOffset="35607.155">21122 15141 34095 0,'0'0'1504'0,"0"0"320"0,0 0-1456 0,4-9-368 0,4 1 0 0,4-1 0 16,3 0-464-16,4 0-176 0,0-4-16 0,3 2-16 15,2 0 896-15,5 0 176 0,1 0 48 0,3 0 0 16,7 4-272-16,-2-1-48 0,-1 0-128 0,-3 3 192 16,-4-3-192-16,-3 2 0 0,-3-1 0 0,-3 0-160 15,-3 1-2128 1,-3 2-416-16</inkml:trace>
  <inkml:trace contextRef="#ctx0" brushRef="#br1" timeOffset="36018.163">20989 15991 6447 0,'0'0'576'0,"0"0"-576"0,-8 4 0 0,8-4 0 16,-10 4 2640-16,10-4 432 0,0 0 64 0,0 0 32 15,0 0-1552-15,9 1-304 0,1-1-64 0,3 0-16 0,2-4 0 0,3 1 0 16,2-1 0-16,1 1 0 0,4-2 0 0,0-3 0 16,3 3 0-16,4-2 0 0,4 1-416 0,2-3-96 15,4 0-16-15,2 0 0 0,8 1-320 0,-3 1-64 16,-3-4 0-16,-4 3-16 0,2 3-304 0,-4-2 0 15,0-1 0-15,-5 2 0 0,0 1-160 0,-4 1-144 16,-4 1-16-16,-6 1-16 16,-3 1-896-16,-5 1-176 0,-2 3-48 0,-2 1-12048 0</inkml:trace>
  <inkml:trace contextRef="#ctx0" brushRef="#br1" timeOffset="36745.515">21233 16249 27695 0,'0'0'1216'0,"0"0"272"0,0 0-1184 0,0 0-304 0,0 0 0 0,0 0 0 16,0 0 128-16,0 0-128 0,0 0 192 0,0 0-192 16,0 0 1232-16,0 0 144 0,0 0 32 0,0 0 0 15,5 11-640-15,0 0-128 0,-4 0-32 0,1 4 0 16,-2-1-176-16,0 2-48 0,-1 1 0 0,-1 2 0 16,-6-1-160-16,4 1-32 0,0 0-16 0,0 1 0 15,2 0-32-15,0-1 0 0,-1-2 0 0,2 1 0 16,1 3-144-16,2-3 192 0,3-5-192 0,0-2 192 15,1-1-192-15,2-2 160 0,-2-2-160 0,5-2 160 16,3-3-160-16,1-2 0 0,-3-3 0 0,7 0 0 16,3-3-160-16,-2 0 160 0,0-2 0 0,1 0-144 15,2-1-144-15,-1 1-32 0,-1 3 0 0,0-3 0 16,-3 1-448-16,-3-1-112 0,-1 1-16 16,-3 0 0-16,0 1-2384 0,-1-2-496 0,-4-2-80 0,-2 0-32 15</inkml:trace>
  <inkml:trace contextRef="#ctx0" brushRef="#br1" timeOffset="36927.993">21634 16134 21183 0,'0'0'944'0,"0"0"192"0,0 0-912 0,0 0-224 16,-5 9 0-16,-2 1 0 0,3-1 1696 0,-2 8 288 16,-2 5 64-16,1 1 16 0,-2 0-656 0,3 1-128 15,-1 1-16-15,0 1-16 0,0 1-576 0,0 3-112 16,3 1-32-16,-3 1 0 0,0 0-16 0,5 1-16 0,-3 0 0 0,3 2 0 15,0 1-176-15,1-1-16 16,-1 0-16-16,1-6 0 0,0-1-288 0,1-4 160 0,-1-1-160 16,-1-1 128-16,-1-1-272 0,2-3-64 0,-3-2-16 0,2-1 0 31,3 1-1472-31,-1-5-288 0,-1-3-64 0,1-8-12464 0</inkml:trace>
  <inkml:trace contextRef="#ctx0" brushRef="#br1" timeOffset="38845.497">20348 10892 9215 0,'0'0'816'0,"0"0"-656"0,0 0-160 0,-4-4 0 16,4 4 0-16,0 0 0 0,0 0 0 0,-5-7 0 31,0 1-496-31,5 6-16 0,0 0-16 0,0 0 0 0,0 0 528 0,-2-6 0 0,2 6 0 0,0 0 0 15,0 0 0-15,0 0 0 0,-4-7 0 0</inkml:trace>
  <inkml:trace contextRef="#ctx0" brushRef="#br1" timeOffset="41366.744">20670 10779 20271 0,'0'0'896'0,"-7"4"192"0,7-4-880 0,-8 4-208 16,8-4 0-16,-6 3 0 0,6-3 768 0,-8 4 128 15,1 0 0-15,7-4 16 0,0 0-480 0,0 0-112 16,-6 2 0-16,6-2-16 0,0 0 432 0,0 0 96 16,0 0 0-16,0 0 16 0,-5-4 32 0,5 4 0 0,-5-9 0 0,1 1 0 15,4 8-128-15,-6-10-32 0,1-3 0 0,-1 1 0 16,-1 0-208-16,1-1-64 0,1-2 0 0,3 0 0 15,-3-2-32-15,0 2-16 0,2-3 0 0,2-1 0 16,1-2-160-16,0 0-48 0,-1 0 0 0,2 1 0 16,3-1-64-16,1 0 0 0,-1 0-128 0,2 4 192 15,4 1-192-15,-4 1 128 0,3-3-128 0,-1 4 0 16,3 3 0-16,1 0 0 0,-2 2 0 0,1 3 0 16,0 1 0-16,0 4 0 0,-1 2 0 0,-1 3 0 15,-9-4-144-15,10 12 144 0,1 4 0 0,-1 3-144 16,-3 1 144-16,2 1-160 0,-3 1 160 0,0 3-160 15,-3 2 160-15,-2 1 0 0,-1-2 0 0,-1 0 0 0,-2-2 144 16,-2-1-144-16,-1 0 192 0,-3-3-192 0,2-3 320 0,-1 0-64 16,0-3 0-16,-3 2 0 0,0-2 80 0,-1 0 16 15,0-1 0-15,-2-3 0 0,1-3-32 0,1-4 0 16,0-2 0-16,2-3 0 0,-1-2 64 0,3-4 16 16,1-2 0-16,0-1 0 0,-4-5 48 0,3-3 16 15,2 0 0-15,1-2 0 0,-2 0-224 0,3-5-48 16,2-2-16-16,1 1 0 0,0-2-176 0,1 3 0 15,0 1 0-15,2-1-176 0,3 2 176 0,1 2 0 16,-2 6 0-16,2 0 128 0,2 3-128 0,-2 2 0 16,-1 3 0-16,1 5 0 0,-6 3-208 0,13 3 32 15,-5 2 16-15,2 2 0 0,2 8 32 0,-3 1 0 16,-1 2 0-16,-2 5 0 0,-1 3 0 0,-1 4 0 0,-4 2 0 16,0 2 0-16,-3 2 128 0,1 1-192 0,-2-4 192 15,-2 1-192-15,-3-3 192 0,1-1 0 0,0 0 0 16,-2-5 0-16,-1-2 0 0,-1-2 0 0,2-2 0 0,1-4 128 15,2-5-128-15,0-3 144 0,-3-2-144 0,10-5 160 16,0 0 48-16,-9-4 16 0,-3-5 0 0,5-2 0 16,4-1 192-16,-2-4 32 0,-1-6 16 0,3-3 0 15,3 0-272-15,2-3-64 0,1-2-128 0,-1-2 192 16,2-1-192-16,1 0 0 0,5 2 0 0,1 0 0 16,-3 2 0-16,3 3 0 0,2 4 0 0,-3 5 0 15,1 1 0-15,0 5 0 0,2 5 0 0,-2 2 0 16,1 2-192-16,-1 3 64 0,1 5 128 0,-2 4-208 0,2 0 80 15,-1 5 128-15,-2 5-208 0,-1 3 80 16,-3 2-64-16,-3 3 0 0,-3 1 0 0,-1 4 0 0,-1 3 48 0,-1-3 0 16,-2-4 0-16,-1 1 0 0,-2-1 144 0,1-4 0 15,0-3 0-15,0-2 0 0,-2-5 0 0,4-3 128 16,-3-1-128-16,2-4 128 0,-1-5-128 0,8-2 192 16,-8-7-64-16,-2 0 0 0,0-1 160 0,1-4 32 15,-2-5 16-15,1-1 0 0,0-3-48 0,3-3-16 16,0-3 0-16,1-1 0 0,-2-3-272 0,1-1 160 15,3-1-160-15,4 0 128 0,2-1-128 0,4 2 0 16,-4 0 0-16,5 5 0 0,4 0-128 0,0 4 128 16,3 2 0-16,-3 5 0 0,0 5-144 0,0 3 144 15,-3 5-192-15,1 3 192 0,-9 0-192 0,13 6 64 16,-4 5 128-16,-1 2-208 0,-3 3 64 0,1 5 16 16,-2 3 0-16,-1 3 0 0,-6 8-16 0,1-2 0 15,-2-2 0-15,-1-1 0 0,0-2 144 0,-4-2 0 0,1 0 0 16,-3-1 0-16,0-4 0 0,-1-1 0 0,0 0 0 0,-2-3-128 15,3-5 128-15,-2-2 0 0,-2-3 128 0,3-2-128 16,2-3 176-16,-1-3-48 0,0-3 0 0,3-4 0 16,1-3 176-16,1-7 16 0,1-3 16 0,2-4 0 15,0-4-144-15,2-4-16 0,1 2-16 0,0-5 0 16,-2-2-160-16,7-1 0 0,4 1 0 0,2 2 0 16,-2 0 0-16,4 3 0 0,3 3 128 0,-1 2-128 15,0 6 0-15,0 4 0 0,-1 3 0 0,1 5-176 16,-2 1 176-16,1 5 0 0,-3 2 0 0,-1 4 0 15,0 3 0-15,0 4-160 0,-1 1 160 0,-1 8 0 16,0 4-272-16,-1 5 48 0,-3 3 16 0,-3 3 0 0,0 3 208 16,-1 1-144-16,-1-3 144 0,-3 0-128 0,-3-3 128 0,1-4 0 15,-3-2-144-15,0-3 144 0,-1-1 0 0,-1-1 0 16,-1-1 0-16,0-3 128 0,0-3-128 0,1-2 0 16,1-6 0-16,0-2 0 0,-2-1 160 0,1-4-160 15,2-3 192-15,-1-5-192 0,2-2 256 0,0-3-48 16,-1-3-16-16,4-3 0 0,4-3-192 0,0-1 128 15,0 1-128-15,4 0 0 0,5 0 0 0,-2 1 0 16,-1 0 0-16,3 1 0 0,1-2 0 0,1 5 0 16,-1 0 0-16,0 6 0 0,0 0 0 0,0 2 0 15,0 3-160-15,1 3 160 0,-3 2-128 0,2 3 128 16,1 3-128-16,-1 4 128 0,-3 2-144 0,1 3 144 16,0 4-160-16,-3 5 160 0,-1 4-208 0,-3 2 48 15,-1 4 16-15,-3 1 0 0,0 1 0 0,-2-1 0 0,-2-2 0 16,0-1 0-16,0-5 144 0,-1 2 0 0,-3-6 0 15,0 1 0-15,-2 0 0 0,0-1 0 0,-1-2 0 0,0-3 128 16,2-4-128-16,0-1 128 0,-2-2-128 0,0-4 128 16,0-2-128-16,4-2 176 0,1-1-176 0,0-3 192 15,-2-1-192-15,3-3 128 0,4-7-128 0,0-1 128 16,-1-1-128-16,2-5 192 0,3-2-192 0,4-5 192 16,0 0-192-16,2 0 0 0,4 3 0 0,1-1 0 15,-1 1 0-15,2 2 0 0,0 1 0 0,4 4 0 16,5 0 0-16,-1 4 0 0,-3-1 0 0,2 4-176 15,-1 5 176-15,2 1 0 0,-1 2-144 0,-2 4 144 16,-3 3 0-16,0 4-144 0,0 1 144 0,-3 5 0 16,-3 1-176-16,1 5 176 0,-1 3-160 0,-5 3 160 0,0 2 0 15,-2 3 0-15,0 2 0 0,-3 3 0 0,-2 1-144 16,2-3 16-16,1-5 0 0,-4 1 0 0,-2-2 128 0,-1-5 0 16,-3-1 0-16,2-3 0 0,0-3 176 0,-3-2-48 15,-2-2 0-15,3-1 0 0,1-6-128 0,1-1 0 16,-3-3 0-16,3-3 0 0,3-1 128 0,-3-4-128 15,3-3 192-15,2 0-64 0,-1-5-128 0,3-4 160 16,-3-2-160-16,2 0 160 0,-3-4-160 0,4-2 0 16,8 0 0-16,-2-1 0 0,-2 3 0 0,3-1 0 15,5 1 0-15,1 0 0 0,-2 4 0 0,1 4 0 16,0 2 0-16,1 3-176 0,-1 4 176 0,2 2 0 16,0 3-144-16,2 4 144 0,-1 3-192 0,0 1 48 15,-2 1 0-15,2 6 0 0,-2 5-80 0,-1 3-16 0,-3 0 0 16,-2 6 0-16,-1 2-16 0,-3 5 0 0,-4 4 0 0,-2-3 0 15,1-3 256-15,-4 0-192 0,0-5 192 16,-3-2-192-16,-2-3 192 0,1-3 0 0,-1-1 0 0,0-2 160 16,-3-3 16-16,1-2 0 0,3-4 0 0,-1-1 0 15,-2-2-48-15,3-3 0 0,1-4 0 0,3-1 0 16,3-4 96-16,-2-3 16 0,0-4 0 0,4-3 0 16,-2-6-48-16,4-1-16 0,1-2 0 0,3-3 0 15,1 2-176-15,2-2 0 0,-2 1 0 0,6 2-176 16,5 3 176-16,3 1 0 0,-2 2-144 0,1 5 144 15,-1-1 0-15,0 3 0 0,3 4-144 0,-2 4 144 16,0 2 0-16,1 5-128 0,-1 2 128 0,-3 5 0 16,-1 2-192-16,-1 4 192 0,0 2-192 0,-5 3 192 0,-2 3-176 15,-1 2 176-15,1 1-160 0,-4 4 160 0,-4-2 0 0,1 3-144 16,-1 2 144-16,-2-5 0 0,-4-5 0 0,1-1 0 16,1 0 192-16,-1-4-64 0,0-5-128 0,-1-1 0 15,-2-2 0-15,2-3 128 0,-2-2 32 0,0-4 16 16,1-3 0-16,-1-3 0 0,-2-5 64 0,-1-1 16 15,4-3 0-15,0-5 0 0,0-4-256 0,0-2 128 16,5-5-128-16,2 0 0 0,3-1 0 0,3-1 0 16,3 0 0-16,-1 2 0 0,5 1 0 0,1 3 0 15,0 1 0-15,4 4 0 0,-2 4 0 0,4 4-128 16,-2 0 128-16,2 3 0 0,2 4-160 0,-1 4 160 16,-3 1-128-16,-1 4 128 0,2 7-144 0,-2 0 144 15,-5 3-160-15,1 4 160 0,0 2-192 0,-5 5 192 16,-3 2-208-16,-2 6 80 0,-2 1 128 0,-1-1-192 0,-3 1 192 15,-2-1-192-15,-2-1 192 0,0-5 0 0,1-4-144 16,-4-1 144-16,-1-2 0 0,0-2 0 0,1-3 128 16,0-2-128-16,-1-4 176 0,0-3-48 0,0-2-128 0,-2-2 192 15,-2-6 16-15,4-2 0 0,4-4 0 0,0-3 0 16,1-3 0-16,1-2 0 0,4-3 0 0,3 0 0 16,-1 0-208-16,3-1 0 0,3 1 128 0,0 1-128 15,4 0 0-15,0 3 0 0,0 2 0 0,3 4 0 16,3-1 0-16,3 8-160 0,3 2 160 0,-1 1-128 15,-1 5 128-15,4 5-160 0,0 5 160 0,1 4-160 16,-1 3 160-16,-4 1-160 0,-2 3 160 0,-2 2-160 16,-4 1 160-16,-1 4-128 0,-4 1 128 0,-2 1-128 0,-4 0 128 15,-1-4 0-15,-2 0 0 0,-1-3-128 0,-3 0 128 16,-2-3 0-16,-1-2 0 0,1-2 0 0,2-5 0 0,-4-3 0 16,-1-4 128-16,-1-3-128 0,1-3 0 0,0-1 128 15,-1-2-128-15,1-3 0 16,0-6-1360-16,4-1-352 0,3-4-64 0,4 0-11024 15,2-2-2224-15</inkml:trace>
  <inkml:trace contextRef="#ctx0" brushRef="#br1" timeOffset="50283.784">19235 14049 1839 0,'0'0'160'0,"0"0"-160"16,0 0 0-16,0 0 0 0,0 0 1344 0,0 0 224 16,0 0 48-16,0 0 16 0,0 0-416 0,0 0-96 15,0 0-16-15,1 10 0 0,-1 0-240 0,0-10-48 0,0 0-16 0,-1 9 0 16,1-1-80-16,0-8-16 0,-3 8 0 0,3-8 0 15,0 0 16-15,0 0 0 0,1 10 0 0,-1-10 0 16,0 0-96-16,0 0-32 0,2 10 0 0,-2-10 0 16,0 0-80-16,0 0-32 0,0 0 0 0,0 0 0 15,0 0-80-15,0 0-16 0,0 0 0 0,0 0 0 16,0 0 96-16,0 0 16 0,0 0 0 0,0 0 0 16,10 1-16-16,-10-1 0 0,0 0 0 0,0 0 0 15,9-2-224-15,-9 2-64 0,9-3 0 0,-9 3 0 16,0 0 0-16,0 0-16 0,7-6 0 0,-7 6 0 15,8-4 16-15,-8 4 16 0,3-8 0 0,-3 8 0 16,0 0-16-16,7-6-16 0,-2-1 0 0,-5 7 0 16,4-7 16-16,-4 7 16 0,0 0 0 0,0 0 0 0,6-7 16 0,0 1 0 15,-6 6 0-15,6-5 0 0,-6 5 32 0,8-8 0 16,-3-2 0-16,0 2 0 0,1 1-64 0,-3-1 0 16,1-2 0-16,1 1 0 0,-1-3 16 0,0 1 0 15,0 0 0-15,-2-1 0 0,1-1-16 0,-1 1 0 16,-2 0 0-16,4 1 0 0,-1-1-48 0,0 0-16 15,2-2 0-15,-3 1 0 0,0-1 16 0,1 1 0 16,0-2 0-16,1 4 0 0,-2-1 0 0,2 1 0 16,-2 0 0-16,-1-1 0 0,-1 2 0 0,1 1 0 15,-1 2 0-15,0-1 0 0,0-4 0 0,0 0 0 16,0-4 0-16,0 3 0 0,0 1-16 0,0 0-128 16,0-2 192-16,0 1-64 0,0-1-128 0,0 0 192 15,1-1-192-15,0 0 192 0,-1 1-64 0,3-1-128 0,0-2 192 16,-2 1-64-16,2-1-128 0,0 1 0 0,0-2 144 15,1 0-144-15,-1 0 0 0,2 0 0 0,-1 2 0 16,0 0 0-16,2 1 0 0,-1-2 128 0,0 0-128 0,-1 1 0 16,2 2 128-16,-1-1-128 0,-4-2 160 0,3 1-160 15,0-1 192-15,2 2-64 0,-4-1-128 0,2 1 192 16,1-2-192-16,1 0 176 0,0-1-176 0,2 1 160 16,-3-3-160-16,0 2 192 0,1 1-192 0,-3 0 192 15,2 1-192-15,1-1 128 0,-3 1-128 0,4 0 128 16,1 1 0-16,-2 1 0 0,1-1 0 0,-3 1 0 15,3-1-128-15,1 0 160 0,-4 2-160 0,2-2 160 16,0-2-160-16,0 1 0 0,-1 1 0 0,1 1 128 16,-1-1-128-16,2-1 0 0,-3 0 0 0,2 0 128 0,-1 0-128 15,0-1 0-15,-1 0 0 0,1-1 0 0,-1-2 128 0,1 3-128 16,0 0 128-16,-1 1-128 0,-1-4 0 16,1 2 128-16,-1 2-128 0,1-1 0 0,-3 2 0 0,3-4 128 15,0 1-128-15,2 1 0 0,-3 2 0 0,3 0 0 16,0 1 128-16,0 0-128 0,-3-2 0 0,1 1 0 15,3 0 0-15,-2-1 0 0,2 0 0 0,-3-2 0 16,1 2 0-16,0 0 0 0,-3 1 0 0,3-1 0 16,-1 0 0-16,2-2 0 0,-4 0 0 0,1 1 0 15,1 2 0-15,-2 0 128 0,1 1-128 0,-1 0 0 16,3-1 0-16,-3 1 0 0,0-1 0 0,2 2 0 16,0-1 0-16,-1 3 0 0,2-3 0 0,0-1 0 15,-2-1 0-15,3 3 0 0,-1 2 0 0,0-2 0 0,-1 0 0 16,3-3 0-16,-2 1 0 0,1-2 0 0,-1 1 0 0,0-2 0 15,2 3 0-15,-1-1 0 0,-4 1 128 16,0 1-128-16,1-1 0 0,1 1 0 0,-1-2 0 0,2 1 0 16,-1 1 0-16,2 1 0 0,-1 1 0 0,2 0 0 15,-2-3 0-15,2 3 0 0,0 0 0 0,-2 1 0 16,-1-1 0-16,2 0 0 0,-3 1 0 0,1-2 0 16,2 1 0-16,-2 0 0 0,-2-2 0 0,3 1 0 15,-1 1 0-15,1 0 0 0,0 0 0 0,-1 0 0 16,2-1 0-16,-3 3 0 0,2-1 0 0,0 0 128 15,0 0-128-15,0-3 0 0,3-1 0 0,-3 1 0 16,1 3 0-16,0 1 0 0,2-1 0 0,0-1 0 16,-2 0 0-16,1-2 0 0,1 1 0 0,-1 0 0 15,-1 0 0-15,-1 1 0 0,1 2 0 0,1-1 0 0,0-2 0 16,-1 1 0-16,0 2 0 0,1 0 0 0,1 0-128 16,0 0 128-16,0 1 0 0,1-2 0 0,1 0 0 0,-2-1 0 15,1 2 0-15,0 1 0 0,1-4 0 0,1 1 0 16,-2 1 0-16,2 1 0 0,0-2 0 0,2 1 0 15,-2-1 0-15,1 1 0 0,-2-1 0 0,0 2 0 16,0-1 0-16,1 2 128 0,-3-1-128 0,2 1 0 16,-1 2 0-16,0-1-176 0,0 0 176 0,-3 2 0 15,-1-1 0-15,2 2 0 0,-1-2 0 0,2 0 0 16,-1 0 160-16,0 2-160 0,-7 5 0 0,8-4 0 16,2-2 0-16,-5 2 0 0,-5 4 0 0,9-4 0 15,-2-1 0-15,0 1 0 0,-2-1 0 0,-5 5 0 16,6-4 0-16,1 0 0 0,-3-1 0 0,2 0 0 0,-1 0 0 15,1 2 0-15,2-1 0 0,-8 4 0 0,0 0 0 16,4-4 0-16,2 1 0 0,-6 3 0 0,0 0 0 0,5-3 0 16,-5 3 0-16,0 0 0 0,0 0 0 0,0 0 0 15,0 0 0-15,0 0 0 0,0 0 0 0,0 0 0 16,0 0 0-16,0 0 0 0,0 0 0 0,0 0 0 16,0 0 0-16,0 0 0 0,0 0 0 0,0 0 0 15,0 0 0-15,0 0-128 0,0-6 128 0,0 6 0 16,0 0 0-16,0 0 0 0,0 0 0 0,0 0 0 15,0 0-128-15,0 0 128 0,-7-4 0 0,7 4 0 16,-6-5-192-16,6 5 64 0,0 0 128 0,-11-1-208 16,2-2 208-16,1 1-176 0,8 2 176 0,-8-1-160 15,8 1 160-15,0 0-128 0,-9-1 128 0,9 1-128 0,-11 0 128 16,11 0 0-16,0 0 0 0,0 0-128 16,-10 0 128-16,10 0 0 0,0 0 0 0,-10 1-128 0,10-1 128 0,-10-1 0 15,1 1 0-15,9 0 0 0,0 0 0 0,0 0 0 16,-11 2 0-16,11-2-128 0,0 0 128 0,-9 6 0 15,9-6-144-15,-7 6 144 0,-2 2 0 0,0 0 0 16,0 2 0-16,2-1 0 0,-4-2 0 0,3 2 0 16,2 3 0-16,1 2 0 0,-8 1 0 0,1 2-144 15,0-1 144-15,1 1-160 0,-3 0 160 0,2 3 0 16,2 0 0-16,0 1 0 0,-2-1 0 0,2 1 0 16,1 1 0-16,-4 1 0 0,0 0 0 0,2 1 0 15,2 2 0-15,0 3 0 0,-2 2 0 0,2 0-128 16,0-5 128-16,1-3 0 0,2-1 0 0,-1-2 0 0,3-1 0 15,-2-3 0-15,3 1 0 0,-2-2 0 0,0-3 0 16,-1 0 0-16,2-3 0 0,0 0 0 0,-1-1 0 16,1-2 0-16,1 1 0 0,3-7 0 0,-7 5 0 0,7-5 128 15,0 0-128-15,0 0 0 0,-7 5 0 0,7-5 128 16,0 0-128-16,0 0 192 0,0 0-64 0,0 0 0 16,-3-9-128-16,-1 0 0 0,0 1 128 0,4 0-128 15,4-3 0-15,0-2 128 0,-2 0-128 0,4-1 0 16,-1 0 0-16,3-2 0 0,0-1 0 0,0-1 0 15,1 0 0-15,0 0 0 0,0-3 0 0,0 0 0 16,-1-1 0-16,2 0 0 0,1 1 0 0,0 1 0 16,1 0 0-16,1 0 0 0,-1-2 0 0,0 0-128 15,1-2 128-15,1 2 0 0,1 0 0 0,0 0 0 0,-1-1 0 16,1 4 0-16,-2-2 0 0,1 0 0 0,1 1 0 16,0 2 0-16,-3 3 0 0,-1 0 0 0,2 1 0 15,-4 4 0-15,-1 3 0 0,-3 0-128 0,2-1 128 0,-2 4 0 16,-5 4 0-16,0 0 0 0,6-4 0 0,-6 4 0 15,0 0 0-15,0 0-128 0,0 0 128 0,0 0 0 16,0 0-144-16,0 0 144 0,0 0 0 0,0 0 0 16,0 0-144-16,0 0 144 0,0 0 0 0,0 0 0 15,0 0 0-15,0 0 0 0,0 0 0 0,0 0 0 16,0 0 0-16,0 0 0 0,0 0 0 0,0 0 0 16,0 0 0-16,0 0 0 0,0 0 0 0,0 0 0 15,0 0 0-15,0 0 0 0,0 0 0 0,0 0 0 16,0 0 0-16,0 0 0 0,-9 0 0 0,-1 0 0 0,1 4 0 15,1 0 0-15,2 1 0 0,6-5 0 16,-8 6 0-16,-1 2 0 0,-2 1 0 0,0 1 0 0,0-2 0 16,1 3 0-16,-4 3 0 0,2 1-128 0,1 2 128 0,1-2 0 15,-3 1 0-15,2 1 0 0,1 2 0 0,0 2 0 16,-2 0 0-16,0 1 0 0,-2 0 0 0,0 2 0 16,3 2-128-16,-2 2 128 0,-1-1 0 0,0 6 0 15,-1 2 0-15,1 1 0 0,0-2 0 0,-2 1 0 16,1-2 0-16,-1 0 0 0,1-1 0 0,0 0 0 15,-1 0 0-15,1-2 0 0,-2 1 0 0,2-1 0 16,2-1 0-16,2-1 0 0,-2 2 0 0,1-2 0 16,2 0 0-16,0 1 0 0,-4 0 0 0,5 0 0 15,0-2 0-15,-1 1 0 0,3 0 0 0,0 0 0 16,1 1 0-16,-2-1 0 0,2 1 0 0,-1 2 0 0,1 0 0 16,0 2 128-16,-2 3-128 0,3-2 0 0,-2-2 0 0,2-3 0 15,0-1 0-15,0-3 0 0,1-1 0 0,-1-1 0 16,0-1 0-16,0-1 0 0,2 0 0 0,1 0 0 15,0-1 128-15,-3 0-128 0,2 1 0 0,-1-2 144 16,1 0-144-16,0-1 128 0,0 4-128 0,-2-2 0 16,1-4 0-16,0-1 128 0,1 1-128 0,0-3 0 15,-2 1 144-15,0 2-144 0,-1-1 0 0,2 1 128 16,-1-1-128-16,0 0 0 0,-1 1 0 0,0-2 0 16,-1 0 0-16,2 2 128 0,-3-1-128 0,3 2 0 15,-1-2 0-15,2 2 0 0,-2-1 0 0,0 1 0 16,1-2 0-16,1 1 128 0,-2 0-128 0,2-1 0 15,1 1 0-15,-1 0 0 0,-4 2 0 0,2-3 128 16,0-3-128-16,0 0 0 0,2 2 0 0,-4 1 0 16,-1 3 0-16,0-1 128 0,5 1-128 0,-3 0 0 0,0 2 0 0,0 1 0 15,-1 0 0-15,5-3 0 0,-2-2 0 0,3 1 0 16,2-1 0-16,-2 0 0 0,-3-1 0 0,-2 0 0 16,2 0 0-16,0-1 128 0,1 0-128 0,-1-2 0 15,1 4 0-15,1-1 128 0,-5 1-128 0,1-1 0 16,1 3 0-16,-1-5 128 0,1-2-128 0,-3 1 0 15,0 1 0-15,1 0 144 0,1-2-144 0,0 1 0 16,3-1 160-16,-4-1-160 0,1 3 128 0,-1 0-128 16,1-2 0-16,-1 1 0 0,3 1 0 0,-1 0 0 15,0 0 0-15,1-2 0 0,0 0 0 0,-1 0 0 16,2 2 0-16,-3 0 0 0,0-2 0 0,1 0 0 16,1-2 0-16,-1 2 0 0,1 0 0 0,-2 0 0 0,3 0 0 0,-3-1 0 15,1 4 0-15,2-3 0 0,-3-2 0 0,2 2 0 16,-1 0 0-16,1 0 0 0,-1 2 0 0,1-4 0 15,1 0 0-15,-1 0 0 0,2-1 0 0,-2-2 0 16,1 2 0-16,4-8 0 0,-4 8 0 0,0-2 0 16,-2 0 0-16,6-6 0 0,-5 4 0 0,5-4 0 15,-4 5 0-15,-4 1 0 0,4 2 0 0,1-3 0 16,-4 2 0-16,1 0 0 0,0 0 0 0,1 1 0 16,2 1 0-16,0-1 0 0,-5-3 0 0,2 2 0 15,0-1 0-15,-1 0 0 0,4-2 0 0,-2-1 0 16,5-3 0-16,0 0 0 0,0 0 0 0,0 0 0 15,0 0 0-15,0 0 0 0,0 0-176 0,0 0 176 16,0 0-128-16,0 0 128 0,0 0 0 0,8-7-128 16,-8 7 128-16,11-10 0 0,-2-2 0 0,1 0 0 0,1-3 0 0,-3 4 0 15,2-2 0-15,1 0 0 0,0-1 0 0,0-2 0 16,-1 1 0-16,1-1 0 0,-1 1 0 0,2 0 0 16,-2-2 0-16,-1 1 0 0,2-1 0 0,-2 1 0 15,1 0 0-15,2 1 0 0,-2-1 0 0,1 1 0 16,0-1 0-16,-1-1 0 0,1-1 0 0,1 2 0 15,2-2 0-15,-4 1 0 0,1-1 0 0,1-2 0 16,2-1 0-16,-3 2 0 0,1 0 0 0,-1 0 0 16,1-3 0-16,-6 0 0 0,3-1 0 0,-1-2 0 15,1 0 0-15,0-2 0 0,0-1 0 0,1 1 0 16,0 1 0-16,1-1 0 0,1 1 0 0,-2 1 0 0,0-2 0 16,0 2 0-16,-2 1 0 0,1-2 0 0,-1 3 0 0,1-1 0 15,-1-1 0-15,-2 1 0 0,0-1 0 16,1 2 0-16,-3 0 0 0,3 0 0 0,-1-1 0 0,0 0 0 15,-2 0 0-15,2-2 0 0,-1 0 0 16,1-2 0-16,-2 1 0 0,1-2 0 0,1 1 0 0,-1-3 0 16,0-1 0-16,-1 0 0 0,2-1 0 0,-2 1 0 15,0 2 0-15,-1 1 0 0,1-1 0 0,-1 1 0 16,1 2 0-16,0-2 0 0,1 2 0 0,-2-4 0 16,1 0 0-16,1 0 0 0,-1-3 0 0,2 2-160 15,-2 3 160-15,1 1 0 0,-1 3-192 0,0 3 64 16,2-2 128-16,-3 2-208 0,2 0 0 0,-1 1 0 15,-3 0 0-15,3 1 0 0,-1-2-32 0,0-2 0 16,-1-1 0-16,0-3 0 0,-1 1 48 0,1-2 0 16,1-1 0-16,-2 2 0 0,-1 0-64 0,2 1 0 0,1 0 0 15,2 3 0-15,0 1 256 0,1 1-192 0,1-1 192 0,-3 0-192 16,-1-1 192-16,2-2 0 0,3 1 0 0,-3 1-144 16,-2 2 144-16,-1-1 0 0,-2-5 0 0,0 3 0 15,0 2 0-15,1 0 0 0,0 0 0 0,0 2 0 16,4 1 0-16,-2 2 0 0,-1 2 0 0,3-2 0 15,-2 1 0-15,2-1 0 0,2 2 0 0,2-1 0 16,2 1 0-16,0 0-128 0,0 0 128 0,-1 1 0 16,2 1 0-16,1 2 0 0,-2-1 0 0,1 0-128 15,0-1 128-15,0 2 0 0,3 1 0 0,-4-1 0 16,-1-3 0-16,2 3 0 0,2-3 0 0,-1 3 0 16,-1 2 0-16,0-2 0 0,1-3 0 0,-1 2 0 15,-2 5 0-15,-1 1 0 0,2 1 0 0,2-1-128 0,-5-1 128 16,2 3 0-16,-2 1 0 0,2-2 0 0,3-1 0 15,-4 2 0-15,0 1 0 0,1 0 0 0,1 1 0 0,2 0 0 16,-1-3 0-16,1 3 0 0,-4 1 0 0,3-1 0 16,1 1 0-16,0 0 0 0,-4-2 0 0,2 3 0 15,1-1 0-15,-2 1 0 0,-2 0 0 0,1-2 0 16,1 1 0-16,-10 2 0 0,0 0 0 0,0 0 0 16,9-1 0-16,-9 1 0 0,0 0 128 0,0 0-128 15,0 0 128-15,0 0-128 0,0 0 0 0,0 0 144 16,0 0-144-16,0 0 0 0,0 0 128 0,0 0-128 15,0 0 0-15,0 0 0 0,0 0 128 0,0 0-128 16,0 0 0-16,0 0 0 0,0 0 0 0,0 0 0 16,0 0 0-16,0 0 0 0,0 0 0 0,0 0 0 15,0 0 0-15,0 0 0 0,0 0 0 0,0 0 0 0,0 0 0 0,0 0 0 16,0 0 0-16,0 0 0 0,0 0 0 0,0 0 0 16,0 0 0-16,0 0 0 0,0 0 0 0,0 0 0 15,0 0 0-15,0 0 0 0,0 0 0 0,0 0 0 16,0 0 0-16,0 0 0 0,0 0 128 0,0 0-128 15,0 0 0-15,0 0 0 0,0 0 128 0,0 0-128 16,-8 7 0-16,8-7 0 0,0 0 0 0,-8 9 0 16,0 0 0-16,8-9 0 0,-9 10 128 0,-2-1-128 15,0 1 0-15,4-2 0 0,-3 3 0 0,0 0 0 16,-1 1 0-16,0-1 0 0,5-2 0 0,-3 3 0 16,-2 4 0-16,1-1 0 0,-1-2 0 0,0 3 0 0,2 0 0 15,-3 2 0-15,2-1 0 0,0 1 0 16,-1 1 0-16,2-1 0 0,-1 2 0 0,-3 2 0 0,0 4 0 0,2-1 0 15,-1-1 0-15,0 0 0 0,-2 2 0 0,1 1 0 16,-1 3 0-16,1-3 0 0,0-3 0 0,0 0 0 16,0-2 0-16,-1 2 0 0,2 1 0 0,0-2 0 15,-2-1 0-15,2 3 0 0,-2 1 0 0,0-2 0 16,-2 1 0-16,2 2 0 0,1 0 0 0,0 2 0 16,-4-1 0-16,2 0 0 0,2-1 128 0,-2 0-128 15,1-2 0-15,3-1 0 0,0 0 0 0,1 1 0 16,1-3 0-16,-1 0 0 0,4-1 128 0,-2-1-128 15,3-1 0-15,-2 1 0 0,-1-2 0 0,2-1 0 16,1 2 0-16,0-2 0 0,-2 0 0 0,3 2 0 16,-2 3 0-16,1 2 0 0,-2-1 0 0,3 0 0 15,-3 0 0-15,2 4 0 0,-2 0 0 0,0 1 0 0,2-2 0 16,-4 3 0-16,3-3 0 0,-4 1 0 0,-1 2 0 0,1-1 0 16,0-2 0-16,0 0 0 0,-1 4 0 0,-1-1 0 15,0-2 0-15,0 1 0 0,1 0 0 0,-4 0 0 16,4 0 0-16,0 1 0 0,3-2 0 0,-3 0 0 15,1-4 0-15,2 0 0 0,5-1 0 0,-4-1 0 16,-1-3 0-16,2 1 0 0,0 1 0 0,2-1 0 16,-4-2 0-16,4 0 0 0,0 1 0 0,0 1 0 15,1 2 0-15,-2-2 0 0,1-4 0 0,0 3 0 16,1 0 0-16,0 2 0 0,-1 1 0 0,-2 0 0 16,2 1 0-16,-1-2 0 0,0 1 0 0,0-1 0 15,0-2 0-15,-1 2 0 0,0 0 0 0,0 1 0 16,0 1 0-16,-1-2 0 0,1-2 0 0,-1 1 0 0,4-1 0 15,-3 2 0-15,1-4 128 0,0 1-128 0,-4 0 0 0,3 1 160 16,-2-2-160-16,2 0 128 0,-2-1-128 0,0 0 160 16,-1 2-160-16,2-2 160 0,-2-4-160 0,1 3 128 15,-1 1-128-15,3-2 128 0,-3-1-128 0,2-1 160 16,-1-2-160-16,1 2 160 0,-1 1-160 0,2-1 128 16,-1-1-128-16,2-2 128 0,0 2-128 0,-1-2 0 15,0 1 144-15,2-2-144 0,-2-2 0 0,2 0 0 16,-1-1 0-16,1 2 128 0,-2 0-128 0,6-6 0 15,-4 9 0-15,1-3 0 0,-4 0-128 0,2 1-64 16,-1-2 0-16,6-5 0 16,-2 6-2800-16,2-6-560 0</inkml:trace>
  <inkml:trace contextRef="#ctx0" brushRef="#br1" timeOffset="51409.872">19323 14270 16575 0,'0'0'1472'0,"0"0"-1168"0,-8 6-304 0,2-1 0 15,-1 2 576-15,0-1 48 0,-1-1 16 0,0-2 0 16,0 3 528-16,0-2 112 0,-2 0 32 0,0-2 0 15,0-3-144-15,-1 0-16 0,-1-3-16 0,1 1 0 16,-2 0-16-16,2-3 0 0,0-2 0 0,1 0 0 16,-5 0-352-16,3-1-80 0,-2-1-16 0,1-2 0 15,1 1-240-15,0-2-48 0,-4-2-16 0,4-2 0 16,2 1 0-16,3-2 0 0,-1-1 0 0,2-1 0 16,2 3-112-16,0-3-32 0,6-1 0 0,0 1 0 15,-2 2-224-15,2 0 176 0,5-1-176 0,2 2 160 16,-1-1-160-16,2 3 0 0,2-3 0 0,2 1 128 15,1-4-128-15,1 2 0 0,1 4 0 0,1 1 128 0,-2 1-128 16,1 4 0-16,-1 4 0 0,1 3 0 0,-1 3 0 16,2 4 0-16,-3 3 0 0,0 3 0 0,1 2 192 0,-2 7-64 15,-1 2 0-15,-2 2 0 0,1 0 32 0,-5 5 0 16,-3 2 0-16,-1-2 0 0,-3-1-16 0,-3-3 0 16,0 2 0-16,-2-2 0 0,-4 0 32 0,1 1 0 15,-3-3 0-15,1 0 0 0,-3 0 16 0,-2-2 16 16,-3 0 0-16,-1-3 0 0,1 2 0 0,-1-4 0 15,-4-3 0-15,1-2 0 0,1-4 48 0,1-3 16 16,-1-5 0-16,3-4 0 0,-2-1 96 0,3-4 16 16,2-3 0-16,2-3 0 0,2-1-208 0,3-4-48 15,2-2 0-15,4-2 0 0,2 0-128 0,1-2 0 16,4-2 0-16,0-1 0 0,5-1-144 0,1 1 144 0,3 0 0 16,1 2 0-16,1 4-144 0,1 1 144 0,1 1 0 15,2 6-144-15,1 4 144 0,-2 3 0 0,1 5 0 0,-2 3-128 16,1 1 128-16,0 5-192 0,-4-1 192 0,1 3-192 15,-4 3 192-15,-1 3-128 0,-3 4 128 0,1 3-128 16,0 3 128-16,-5-1-160 0,-4 4 160 16,-1 0-160-16,-2-2 160 0,1 0 0 0,-7 1 0 0,0-1 0 15,-3-2 0-15,-1 0 128 0,-2-1-128 0,-4-1 128 16,-3-3-128-16,1-1 144 0,1-3-144 0,-3-2 160 16,0-1-160-16,-1-5 192 0,4-3-192 0,1-4 192 15,-3-3-48-15,2-3 0 0,3-2 0 0,1-6 0 16,2-5-144-16,4-1 0 0,3-1 0 0,4-2 128 15,4-1-128-15,3-3 0 0,3-3 0 0,3 2 0 16,2 0-176-16,4 2 176 0,-1 2-128 0,5 2 128 0,5 3 0 16,0 2-128-16,0 3 128 0,1 3 0 0,0 2 0 15,-1 4-160-15,-1 4 160 0,-2 3 0 0,-3 2-176 0,-2 2 176 16,0 3-160-16,-3 3 160 0,-3 5-144 0,0 3 144 16,-3 2-128-16,1 2 128 0,-8 1-128 0,-1 2 128 15,-1 0-128-15,-4-3 128 0,0 0 0 0,-3-2 0 16,-4-1 144-16,1-3-144 0,-1 2 224 0,-1-6-64 15,-4-3-16-15,1-2 0 0,-2 0 96 0,0-4 16 16,-1-3 0-16,1-2 0 0,-1-2-32 0,2-4 0 16,-4-1 0-16,4-5 0 0,2-5-224 0,2 2 0 15,1 0-144-15,5 1 144 16,5-1-1552-16,2 1-224 0,3-2-32 0,6 4-10624 16,2 4-2128-16</inkml:trace>
  <inkml:trace contextRef="#ctx0" brushRef="#br1" timeOffset="52517.075">19215 13900 9215 0,'0'0'400'0,"-8"5"96"0,1 0-496 0,7-5 0 15,0 0 0-15,-8 4 0 0,8-4 1408 0,0 0 176 16,0 0 32-16,0 0 16 0,0 0-1216 0,0 0-240 16,0 0-48-16,5 8-128 0,-5-8 512 0,0 0 0 15,7 5 0-15,1 1 0 0,-8-6 192 0,9 3 16 16,1-1 16-16,-10-2 0 0,9 4 32 0,-9-4 16 0,9 0 0 0,-1-3 0 15,-1 0 112-15,-1-2 0 0,2-4 16 0,-2-2 0 16,2-1-16-16,-1-3-16 0,2-1 0 0,-3-1 0 16,2 2-128-16,-1-2-32 0,1 0 0 0,-1-1 0 15,3 0-288-15,-2-1-64 0,0 0-16 0,1-2 0 16,1-3-144-16,2-1-16 0,-4-1-16 0,3 0 0 16,1-5-48-16,-2 2 0 0,0-6 0 0,0 1 0 15,-1-1 0-15,0 0-128 0,4 0 192 0,-4 0-64 16,4-1 48-16,-2 3 0 0,-3 1 0 0,0 2 0 15,1 0-176-15,-1 2 160 0,-1 2-160 0,0 0 160 16,-1 1-160-16,2 1 128 0,1 0-128 0,-1-2 128 0,-2-3-128 16,2 2 128-16,-3 5-128 0,4-3 128 0,-1 2-128 0,1 0 128 15,-4 0-128-15,4-1 128 0,-2-1-128 0,-1-1 160 16,2 0-160-16,0-2 160 0,0-2-160 0,1 2 160 16,-4 2-160-16,1 3 160 0,1 1-32 0,-2 0 0 15,0 0 0-15,-1 1 0 0,1 0 32 0,-1 0 0 16,2 0 0-16,-3 0 0 0,1 0 48 0,1-1 16 15,0 1 0-15,-2-2 0 0,4 1-96 0,-2 1-128 16,1-1 176-16,0-3-176 0,-2-4 128 0,1 3-128 16,4 3 0-16,-4-1 0 0,-2-1 160 0,1 2-160 15,1-2 128-15,-2 2-128 0,-1 2 256 0,0 0-48 16,2-2 0-16,0 1 0 0,-3 1-80 0,1 1-128 16,1-1 176-16,-1 2-176 0,-1-2 176 0,0 1-176 15,2 1 160-15,0 2-160 0,1-3 128 0,0 2-128 16,1 0 0-16,-2 0 0 0,3 1 128 0,-2 0-128 0,0-3 0 0,0 1 0 15,0 0 128-15,4 1-128 0,-2 0 0 16,0 0 0-16,-2-1 128 0,3 0-128 0,2-1 0 0,-1 2 0 16,-1 0 0-16,1-1 128 0,-1 0-128 0,1 0 0 15,0 1 0-15,-3 2 0 0,1-1 0 0,0 2 0 16,1 3 0-16,0-2 0 0,-2 1 128 0,3 1-128 16,-2-2 0-16,4 2 128 0,-2 0-128 0,2-1 0 15,2 1 128-15,-1-1-128 0,3 1 0 0,3 1 0 16,-2 0 0-16,2 1 0 0,0 1 0 0,2-1 0 15,-4-1 0-15,2 1 0 0,2 0 0 0,-1 0 0 16,-1-1 0-16,0 1 0 0,2-1 0 0,-3 1 0 16,-5 0 0-16,1 0 128 0,0 0-128 0,-1 2 0 0,-5 3 0 0,4 1 128 15,-1-1-128-15,-1 2 0 0,-8 3 0 16,0 0 0-16,0 0 0 0,0 0 0 0,0 0 0 0,0 0 0 16,0 0 0-16,0 0 0 0,0 0 0 0,0 0 0 15,0 0 0-15,0 0 0 0,0 0 0 0,0 0-160 16,-9 10 0-16,2-1 0 0,0-3-112 0,7-6-32 15,-4 13 0-15,-2-6 0 16,-7-1-1248-16,3 0-256 0,10-6-48 0,-10 8-8944 16,-1-2-1776-16</inkml:trace>
  <inkml:trace contextRef="#ctx0" brushRef="#br1" timeOffset="54894.565">20603 10907 21935 0,'-3'6'960'0,"1"0"224"0,-1 1-944 0,1 1-240 15,2-1 0-15,-1 3 0 0,-3 0 176 0,0 2-16 0,-2-4 0 16,1 2 0-16,2-1 592 0,-2 0 112 0,2 0 32 0,-2-3 0 16,2 1 256-16,-1-2 48 0,-2 0 16 0,1-2 0 15,5-3-32-15,-6 3 0 0,-1 0 0 0,-1-3 0 16,0-1-240-16,-2-1-48 0,-1 0-16 0,-2-2 0 16,-2-4-176-16,-1-1-48 0,2 1 0 0,-1-1 0 15,-4-3-144-15,1-2-16 0,3-1-16 0,-1-3 0 16,0 0-96-16,2-5 0 0,2-7-16 0,1 1 0 15,0 2-160-15,2-4-16 0,1 0-16 0,-1 0 0 16,4-2-176-16,3 3 128 0,-2 2-128 0,4 1 128 16,1-1-128-16,3 1 0 0,-1-1 0 0,4 1 0 15,1 1-144-15,3 0 144 0,0-2 0 0,1 1 0 16,1 3-128-16,1 1 128 0,5 1 0 0,-3 2 0 16,-4 0 0-16,5 5-128 0,1 1 128 0,-1 3 0 0,-2 3 0 15,3 1 0-15,3 2 0 0,-4 2 0 0,2 3-128 0,1 3 128 16,2 0 0-16,-5 2 0 0,1 3-128 0,0 1 128 15,0 1 0-15,2 1 0 0,-3 3-128 0,0 1 128 16,1 2 0-16,-1 1 0 0,1 0 0 0,1 4-128 16,-2 0 128-16,0 5 0 0,-1 0 0 0,-1 1 0 15,-4-2 0-15,-1 3 0 0,-4 1 0 0,-1 1 0 16,-3-1 0-16,-2 0 0 0,-1-1 160 0,-3 1-160 16,-3 0 160-16,-3-2-160 0,-2 1 176 0,-3-3-176 15,2-1 192-15,-2 0-192 0,-2-1 192 0,1-2-64 16,0-2 0-16,0-1-128 0,-4-4 208 0,-1 0-64 15,0-1-16-15,0-7 0 0,2-3 64 0,-2-2 16 0,-2-2 0 16,1-4 0-16,1-4 80 0,0-4 16 0,-1-4 0 16,0-3 0-16,4 1-64 0,2-4-16 0,0-4 0 0,1 0 0 15,-2 0-96-15,4-2 0 0,2 1-128 0,6-2 192 16,2-1-192-16,2 1 0 0,2 3 0 0,3-1 0 16,-1-3 0-16,6 0 0 0,3 2 0 15,2-2-160-15,-4 3 160 0,7-1 0 0,4 1 0 0,-3 2-128 16,0 3 128-16,3 2 0 0,1 1 0 0,1 5-128 15,0 3 128-15,0 5-128 0,-1 2 128 0,1 5-128 16,1 2 128-16,-1 5-192 0,-1 3 192 0,-3 5-192 16,1 7 192-16,0 3-208 0,0-1 80 0,-1 6 128 15,-1 3-192-15,-3 2 192 0,-5 2-192 0,-1-3 192 16,0 2-144-16,-3-1 144 0,-1-1 0 0,-5-1 0 16,-3-1 0-16,-1-3 0 0,2-1 0 0,-3 0 0 0,-8-1 0 0,1-1 0 15,-1-3 0-15,-3-1 144 0,-5-2-144 16,1-2 128-16,-2-4-128 0,0-3 128 0,-1-3-128 0,1-4 192 15,-2-1-192-15,1-5 192 0,-2-4-64 0,2-4-128 16,-2-3 192-16,3-3-64 0,0-3 0 0,1-5 0 16,-1-7 0-16,-1-3 0 0,-1-3 32 0,3-1 0 15,3-2 0-15,2 0 0 0,0-1-160 0,5 0 0 16,5 3 0-16,-1 1 0 0,4 1 0 0,4 2 0 16,3 0 0-16,4 1 0 0,3 0-176 0,0 3 176 15,4 2-128-15,6-1 128 0,0 3-128 0,5 3 128 16,1 1-128-16,3 3 128 0,4 3-128 0,-1 3 128 15,1 4-128-15,-1 5 128 0,-1 4-192 0,-1 3 32 16,-1 2 16-16,2 5 0 0,0 5-32 0,-2 3 0 0,-3 5 0 16,1 5 0-16,-2 4 48 0,0 4 0 0,-1 3 0 15,-5 1 0-15,-2-2 128 0,-1-1 0 0,-2-3 0 0,-3-1 0 16,-3-1 0-16,-4-2 0 0,-2-2 0 16,-4 2-128-16,-2-1 128 0,-4-2 0 0,-1-1 160 0,-2-4-160 15,-4 0 208-15,-5 0-48 0,-2-1-16 0,-4-1 0 16,0-4-144-16,-3-3 128 0,-2-2-128 0,-1-1 128 15,-2-4 0-15,2-4-128 0,0-4 192 0,0-3-64 16,1-2 0-16,-1-4-128 0,-1-3 192 0,-2-5-64 16,1-4 0-16,-1-2-128 0,0-1 192 0,1-3-64 15,3-2 0-15,5 0-128 0,3-1 192 0,2 0-64 16,2 0-128-16,5 0 0 0,3 2 144 0,3 0-144 16,1-2 0-16,4 1 0 0,3-3 0 0,3 2 0 15,5 0 0-15,2-1-160 0,1-1 160 0,6 3 0 0,5 5-176 0,-1 3 176 16,-1 0-160-16,0 6 160 0,6 2-144 0,4 7 144 15,0 2-128-15,-1 4 128 0,2 4-176 0,-1 5 176 16,-1 2-208-16,-3 4 80 0,1 5 128 0,-1 3-208 16,0 6 80-16,1 2 128 0,-2 3-192 0,-3 3 192 15,-6-1-192-15,-1 3 192 0,-3 0 0 0,-4-2 0 16,0-2 0-16,-5 0 0 0,-4 0 0 0,-4 3 0 16,-7-2 0-16,-3-2 0 0,1-2 0 0,-4-1 0 15,-3 0 192-15,-4-2-64 0,-3-4-128 0,-1-3 160 16,-3-4-160-16,-1-4 160 0,-1-3 16 0,-2-4 0 15,-3-6 0-15,3-3 0 0,-1-3-32 0,2-4 0 16,1-1 0-16,-1-5 0 0,1-6-16 0,2-4-128 16,4-2 192-16,3-5-64 0,1-4-128 0,4-1 192 0,3-3-192 15,5 6 192-15,3 3-192 0,5 0 0 0,3 1 0 16,5 1 0-16,1-1 0 0,5 2-144 0,4 2 144 0,4-1-160 16,5-1 160-16,5 0-128 0,2 3 128 0,2 5-128 15,3 1 128-15,0 4-160 0,-1 3 160 0,2 7-160 16,-3 7 0-16,-1 4 0 0,-4 4 0 0,-1 4 0 15,-4 5-64-15,-2 4-16 0,-2 3 0 0,-4 4 0 16,-1 0 240-16,-4 3-192 0,-1 1 192 0,-5 0-192 16,-5 0 192-16,-2 0 0 0,-7 0 0 0,-1-3 0 15,-1 1 0-15,-2 2 0 0,-3-2 0 0,-4-4 160 16,-2-2-160-16,-4 0 160 0,0-7-160 0,-1-3 160 16,-3-7-32-16,-2-1-128 0,-2-3 192 0,3-5-64 0,5-5-128 15,0-3 192-15,0-4-192 0,1-5 192 16,2-3-192-16,-1-3 160 0,4-3-160 0,2-4 160 0,0-2-160 0,7-1 128 15,1-2-128-15,5 0 128 0,3-1-128 0,2-2 0 16,1 2 0-16,5 1 0 0,4-1 0 0,4 4 0 16,1 1 0-16,5 4-176 0,4 2 176 0,6 2-160 15,4 2 160-15,0 5-160 0,1 3 160 0,2 6-128 16,2 4 128-16,-3 7-128 0,-1 4 128 0,-4 6-208 16,-4 5 80-16,-2 7 128 0,-2 5-208 0,-2 5 80 15,-6 3 128-15,-1 2-208 0,-7 2 208 0,-1-1 0 16,-2-3 0-16,-5 0 0 0,-7-1 0 0,0-3 0 15,-5-1 0-15,-2-1 0 0,-3 0 0 0,-2-2 0 16,-1-4 160-16,0-3-160 0,-6-7 0 0,0-8-176 0,-3-4 16 16,-1-4 0-1,-1-1-1920-15,3-5-384 0,5-4-80 0,-1-1-9600 0,3-1-1920 16</inkml:trace>
  <inkml:trace contextRef="#ctx0" brushRef="#br1" timeOffset="56521.501">19072 14233 25103 0,'-18'1'1104'0,"9"1"240"0,-1 4-1072 0,1-5-272 16,0 1 0-16,-1 0 0 0,-2 1 160 0,1-1-32 16,1 1 0-16,1-3 0 0,-4-1 640 0,1-2 128 15,0-2 32-15,1 2 0 0,1 0 48 0,0-2 16 16,2 1 0-16,-2-3 0 0,2 0-272 0,1-1-48 15,3 2-16-15,-1-1 0 0,-1-3-176 0,3 1-32 16,1 0-16-16,0-1 0 0,2-1-176 0,0-1-16 16,2-1-16-16,0-1 0 0,2-2-64 0,1-1-16 0,0-4 0 15,1 0 0-15,2 1-144 0,0-2 0 16,2-2 144-16,3 1-144 0,-1 0 0 0,7 1 0 0,1 0 0 16,3-1 0-16,1 2 0 0,4 1 0 0,1 1 0 0,2 3 0 15,1 0 0-15,-1 3 0 0,1 4 0 0,-3 5 0 16,-2 4 0-16,-2 4-128 0,1 4 128 0,-4 4 0 15,0 6 0-15,-4 5 0 0,-3 5 0 0,1 1-128 16,-1 2 128-16,-6 1 0 0,-3 1 0 0,-4-1 0 16,-2-3 0-16,-2 0 192 0,-6-3-64 0,0 1 0 15,-5-1 128-15,-1 0 48 0,-2 0 0 0,-1-2 0 16,-1-2 144-16,-3 0 16 0,-1 0 16 0,1-3 0 16,-2-2-80-16,0-2-16 0,0-3 0 0,1-2 0 15,-1-5 0-15,2-3-16 0,-2-2 0 0,4-4 0 0,3-5 16 16,0-2 0-16,2-2 0 0,1-5 0 0,2-5-128 15,1 1-32-15,1 0 0 0,2-1 0 0,4-2-224 16,1-3 0-16,4 3 0 0,0 1 0 0,3 2 0 0,0-1 0 16,3-3 0-16,1 4-160 0,0 3 160 0,5 2 0 15,2 3-144-15,3-1 144 0,3 0-128 0,1 2 128 16,6 1-160-16,2 2 160 0,-1 1-176 0,1 2 176 16,0 4-192-16,0 3 192 0,0 5-192 0,-1 1 192 15,1 3-192-15,-2 4 192 0,-4 4-160 0,-2 2 160 16,-3 5-128-16,-5-2 128 0,-3 2-224 0,-4-2 32 15,-3 1 16-15,-3 2 0 0,-3 0 176 0,-5 0 0 16,-5-2 128-16,-1 1-128 0,-2 1 128 0,-3-1-128 16,-6-2 160-16,-2-1-160 0,-2 0 224 0,3-3-48 15,-4-2-16-15,0-2 0 0,-2-5 64 0,1-1 16 16,-2-2 0-16,1-3 0 0,-2-1 32 0,0-4 16 0,2-1 0 16,0-5 0-16,0-3-80 0,3-2-16 15,0-3 0-15,4 0 0 0,3-4-16 0,3 0-16 0,1 0 0 0,3 0 0 16,3-1-160-16,3 0 0 0,3-1 0 0,3 1 0 15,3 0 0-15,1-1 0 0,1 0-160 0,5 1 160 16,-1 1-128-16,5 4 128 0,1-2 0 0,6 3-144 16,2 2 144-16,5-1-128 0,4 0 128 0,4 2-128 15,3 2 128-15,1 2-128 0,1 2 128 0,-3 2-128 16,-5 3 128-16,-1 5 0 0,-6 3-144 0,-2 5 144 16,-3 3 0-16,-2 0-176 0,-3 4 176 0,-4 3-128 15,-2 1-32-15,-7 1 0 0,-6-1 0 0,-1 0 0 16,-1 2 160-16,-7 0 0 0,-4 0 0 0,0 0 0 0,-5 0 0 0,-2-2 0 15,-3-1 160-15,-3-1-160 0,-2-2 208 16,-3-2-48-16,-4-3-16 0,1-4 0 0,1 0 32 16,0-4 0-16,2-2 0 0,-1-4 0 0,3-2-16 0,4-4 0 15,4-3 0-15,0-3 0 0,3-3 0 0,2-3 0 16,2-3 0-16,4 2 0 0,4-3-160 0,6 0 0 16,4-1 144-16,4-2-144 0,6-2 0 0,3 0 0 15,4 2 0-15,5-2-192 0,2-4 192 0,5 3-160 16,2 1 160-16,9 3-160 0,5 1 160 0,5 2-192 15,4 2 192-15,-1 4-192 0,0 2 32 0,-5 6 0 16,-8 3 0-16,-2 4 0 0,-6 4-16 0,-7 3 0 16,-6 4 0-16,-5 5 0 0,-4 4 176 0,-8 2-160 15,-4 2 160-15,-6 1-160 0,-2 0 160 0,-10 3 0 16,-4 2 128-16,-3-2-128 0,-5 0 256 0,-3-2 0 16,-9-2-16-16,-2-1 0 0,-3-1 0 0,-3-2 0 0,-1-2 0 15,5-3 0-15,4-5-240 0,8-4 176 0,4-6-176 0,5-3 160 31,8-1-720-31,5-5-144 0,10-6-16 0,12-6-16 16,9-7-2528-16,15-5-512 0</inkml:trace>
  <inkml:trace contextRef="#ctx0" brushRef="#br1" timeOffset="62370.967">14714 4626 8287 0,'-21'-7'368'0,"10"0"80"0,-1 1-448 0,2 1 0 16,3 4 0-16,7 1 0 0,-8-5 2880 0,2 1 480 15,6 4 96-15,0 0 32 0,0 0-2112 0,0 0-416 16,0 0-96-16,0 0-16 0,9-1-464 0,1 1-112 16,3-1-16-16,0 0 0 0,1 1-128 0,2 2-128 15,0 2 144-15,0-4-144 0,1-3 128 0,0 2-128 16,2 1 0-16,3 0 144 0,0-1-16 0,3 0 0 0,2-3 0 0,1 2 0 16,3-1 128-16,1 0 32 0,0 0 0 0,0-3 0 15,1 2 32-15,-4-1 0 0,1 4 0 0,-1-1 0 16,-2-3 64-16,1 1 32 0,-1 2 0 0,-2 0 0 15,0 0-112-15,-1 1-32 0,-1 0 0 0,-2-1 0 16,-5 1-64-16,-2 1-16 0,-3 3 0 0,-3-1 0 16,-8-2-64-16,0 0 0 0,0 0-128 0,0 0 192 15,-8 2 304-15,-6-1 48 0,-3-1 16 0,-5 2 0 16,-4 3-256-16,0-2-48 0,-1-1-16 0,-2 1 0 16,-2 3-96-16,3 1-16 0,-2-1 0 0,3 0 0 15,3-3-128-15,4 1 192 0,5 2-192 0,6-2 192 16,0 0-192-16,9-4 0 0,0 0 0 0,0 0 0 15,9 6-256-15,2-1-96 0,5-3-16 0,5 0 0 16,1-2-1792-16,3-3-352 16</inkml:trace>
  <inkml:trace contextRef="#ctx0" brushRef="#br1" timeOffset="63238.486">20233 5172 30399 0,'-12'-15'2704'0,"7"7"-2160"15,5 8-544-15,0 0 0 0,0-6 304 0,0 6-48 16,0 0-16-16,11-3 0 0,2 2-112 0,2 2 0 16,4 2-128-16,4 0 192 0,2-1-64 0,7 0 0 15,5 0-128-15,3 3 192 0,4 1-64 0,1 1-128 16,-1-3 176-16,0 1-176 0,-2-4 144 0,1 0-144 0,0 0 0 16,0-1 144-16,-2 0-144 0,-3 0 0 0,-6-1 0 15,-3 1 0-15,1 0 0 0,-6 0 0 0,-2-3 0 0,-4-1 0 16,-5 3 240-16,-3-1-48 0,-10 2 0 15,0 0 0-15,0 0 432 0,0 0 80 0,0 0 0 0,-10-4 16 16,-5 2-80-16,-7 0 0 0,-9 1-16 0,-4 1 0 16,-3 3-464-16,-5 0-160 0,-2-1 0 0,-1 0 144 15,-2-1-144-15,-2 0 0 0,-5-1 144 0,-2-1-144 16,-4-1 0-16,6 1 128 0,6 2-128 0,5-1 0 16,9 0 0-16,6 0 128 0,8-2-128 0,7 2 0 15,5 1 0-15,9-1 144 0,0 0-144 0,0 0 0 16,16-1 128-16,4 0-128 0,7 0 0 0,7-3 0 15,8 1 0-15,2-3 0 0,-4 2 128 0,4 1-128 16,2 1 144-16,-1-4-16 0,-2 0-128 0,2-1 192 0,2 0 112 16,-1 0 16-16,0-2 0 0,-5 2 0 0,-5 3-16 15,-6 2 0-15,-8 0 0 0,-5-1 0 0,-8 1-144 0,-9 2-32 16,0 0 0-16,0 0 0 0,0 0-128 0,-14 2 0 16,-5 3 0-16,-9 1 0 0,-10 3-144 0,-3 2-64 15,-7 2-16-15,-3-2 0 16,-2 1-1232-16,-1 2-240 0,-3 0-48 0,0-1-14896 0</inkml:trace>
  <inkml:trace contextRef="#ctx0" brushRef="#br2" timeOffset="70648.451">17987 16312 28911 0,'0'0'1280'0,"-9"6"256"0,1-2-1216 0,8-4-320 15,0 0 0-15,0 0 0 0,-4 7-192 0,4-7-112 16,0 0-16-16,1 8 0 0,-1-8 96 0,5 7 16 16,1-3 0-16,2-1 0 0,-8-3 208 0,12-3 0 15,0 1 0-15,2-1 0 0,0 2 256 0,0-1 112 16,-2-4 16-16,1-1 0 0,2-1-80 0,2-2-16 15,-1-1 0-15,2-1 0 0,2-2 16 0,-4 2 0 16,1 2 0-16,-2-5 0 0,0-6 48 0,3 1 16 16,0 2 0-16,0 0 0 0,0 0-16 0,1 0 0 15,-2-2 0-15,2-1 0 0,1 1-144 0,3-2-16 16,-3 0-16-16,1 0 0 0,-1-1-176 0,0 0 128 0,1 0-128 16,2-2 128-16,5-4-128 0,-7 0 128 15,-5 2-128-15,1-3 128 0,-1-2 32 0,1-2 0 0,-1-1 0 0,0 1 0 16,-2 2 80-16,-1-3 16 0,0 0 0 0,-1-2 0 15,-2 0-32-15,0-2 0 0,1-1 0 0,-3-4 0 16,1-4-224-16,-1 4 128 0,1 5-128 0,2-1 0 16,-3 0 0-16,2 0 0 0,-1 3 0 0,-1 0 0 15,0 0 0-15,1-4 128 0,1-3-128 0,-1 2 0 16,1 4 0-16,2 0 0 0,-4 3 0 0,3-2 0 16,2 1 128-16,-4-2-128 0,2-1 0 0,3-1 0 15,1 1 0-15,0-1 0 0,-1-4 0 0,0 2 0 16,-2 0 0-16,1 3 0 0,-2 0 0 0,1 1 0 15,-4-1 0-15,0 1 128 0,-2-1-128 0,1 2 0 16,-5-2 0-16,0-2 144 0,3 1-144 0,-1 0 128 0,1 3-128 16,-2 2 0-16,0 0 0 0,4 2 128 0,2-2-128 0,-1 1 0 15,0-1 144-15,1 1-144 0,0-2 0 0,-1-2 0 16,2-1 0-16,-2 3 0 0,1 3 0 16,-1 1 0-16,0-1 0 0,1 2 0 0,0 0 0 0,0-1 0 15,-2 0 0-15,1 0 128 0,0 0-128 0,0 0 0 16,-2 3 0-16,1-4 0 0,0-6 0 0,0 3 0 15,2 2 0-15,-1 1 0 0,-1-1 0 0,2 1 0 16,1-2 0-16,1 2 0 0,-2 2 0 0,2-2 0 16,1 0 0-16,2-2 0 0,0 5 0 0,0-3 0 15,-1 0 0-15,2 0 0 0,1-3 0 0,-2 3 0 16,-1 2 0-16,-1-2 0 0,0 1 0 0,-2-1 0 16,3 0 0-16,2 0 0 0,-1 2 0 0,0-1 0 15,0-2-144-15,-1 1 144 0,-2 2 0 0,1 1 0 0,-1 2 0 16,1-2 0-16,-4-1-128 0,2 2 128 0,2 0 0 15,-2 1 0-15,-1-1 0 0,0 0-144 0,0-2 144 16,-2 4 0-16,0 2 0 0,1-4 0 0,-1-5 0 16,0 4 0-16,1 3 0 0,0 2 0 0,1 0 0 0,-2 0 0 15,1-2 0-15,0 4-128 0,-1 2 128 0,1-1 0 16,0 0 0-16,0-1 0 0,-1-3 0 0,1 2 0 16,1 2 0-16,-1 0 0 0,2-1 0 0,1 1 0 15,0 0 0-15,0 0 0 0,-1 0 0 0,-1 0 0 16,0 1-128-16,-1 1 128 0,0 0 0 0,2 3 0 15,-1-1 0-15,1-1 0 0,1 3 0 0,-1-2 0 16,3 3 0-16,-1-1-128 0,-1 0 128 0,-1 0 0 16,2 1 0-16,1 1 0 0,1-2 0 0,1 1 0 15,-1 3-128-15,1-2 128 0,-2-1 0 0,1 0 0 0,0-2-128 16,2 3 128-16,-1 0 0 0,2-2 0 0,-1 1-160 0,3 0 160 16,-1-2-128-16,-2 3 128 0,-1 1-144 0,2 2 144 15,2 1-160-15,-3 0 160 0,-3 0-128 0,2 1 128 16,1 1 0-16,1 1-144 0,-3 0 144 0,2 0 0 15,2 1 0-15,0 1 0 0,-2 3 0 0,3 0-160 16,-3-1 160-16,0-1 0 0,-1 3-160 0,-1 2 160 16,2 3-128-16,-1-2 128 0,0 0-128 0,0 1 128 15,0 3-128-15,3-1 128 0,0 1 0 0,2 1-128 16,0-1 128-16,0 4 0 0,-3 2-160 0,2 4 160 16,6 1-192-16,-3 3 192 0,1 1-208 0,-2 2 64 15,-1 3 16-15,0 1 0 0,0-3-96 0,1 0-16 0,2 4 0 16,-2-1 0-16,-3 0 96 0,-1-2 16 0,1-1 0 15,0 2 0-15,-1 4 128 0,-2 1 0 0,-1 1-144 0,0 2 144 16,-1 2 0-16,0 2 0 0,-2 0 0 0,2 1 0 16,2-2-160-16,-4-2 160 0,0-2 0 0,1 1-144 15,2-2 144-15,0 0 0 0,-1-1 0 0,1 2-128 16,2 2 128-16,2 0 0 0,-6-1 0 0,1 1 0 16,0 0 0-16,1 1 0 0,-1 1 0 0,-3 2 0 15,-3-2 0-15,2 5 0 0,-2 1 0 0,-1 2 0 16,1 2 0-16,-3 1 0 0,5-1 0 0,-5-2 0 15,-1-2-160-15,0 0 160 0,3-1-192 0,-3 3 192 16,-1-2-176-16,0 3 176 0,2 0-160 0,1-3 160 16,-3-3-128-16,2-2 128 0,-2 3 0 0,1-4-144 0,3 1 144 15,-2-1 0-15,-1 2 0 0,1-2-128 0,0-1 128 0,-2 4 0 16,2 5 0-16,-1-5 0 0,1-4 0 16,-2-1 0-16,2 0 0 0,-1-3 0 0,-1-3 0 0,0-2 0 15,3 0 0-15,-2 0 0 0,2 2 0 0,1-3 0 16,0-1 0-16,-1 2 0 0,2 3 0 0,-2-1 0 15,3 1 0-15,-3-3 0 0,2-3 0 0,-1-1 0 16,-1-1 0-16,4 0 128 0,-3 3-128 0,3-2 0 16,-2 0 128-16,2 1-128 0,-1 1 0 0,1-1 0 15,0-1 0-15,1 2 128 0,-1 2-128 0,-2 0 0 16,3 2 0-16,-1-3 128 0,1 2-128 0,0-3 0 16,-2-1 0-16,2 0 0 0,-1 2 128 0,1-2-128 15,1-1 128-15,0 1-128 0,-1-1 0 0,2 4 0 0,3 0 0 16,0-1 0-16,-2 0 0 0,-2 2 144 0,0 1-144 0,2 1 0 15,1 0 128-15,1-2-128 0,-2-2 0 0,0 2 0 16,3 3 128-16,1 1-128 0,-1-3 0 0,-1 1 0 16,-2-1 0-16,2 0 0 0,1 0 0 0,0 2 0 15,-2 2 0-15,0 2 0 0,2 3 0 0,-2 1 0 16,-1-2 0-16,-1 0 0 0,0-2 0 0,-1 0 0 16,3-3 0-16,-3 0 0 0,0 0 0 0,-5 0 0 15,0-2 0-15,2 2 0 0,6 2 128 0,-2 0-128 16,-3-2 0-16,2 1 0 0,2-2 0 0,-1-2 0 15,0-3 0-15,0-1 0 0,-1 0 0 0,2-1 0 16,-1-1 0-16,0 1 0 0,-1 0 0 0,2-1 0 16,-2 1 0-16,0-1 0 0,0 1 0 0,-2 2 0 0,0 3 0 15,0-3 0-15,-2-2 0 0,1 0 0 0,-3-4 0 16,0 1 0-16,1-2 0 0,-2 0 0 0,0-1 0 16,1 0 0-16,-1-1 0 0,1-2 0 0,-1-1 0 15,2 1 0-15,-2 0 0 0,3-3 0 0,0 1-160 0,1-1 160 16,1 0-160-16,0 1 160 0,-3-4-144 0,2 1 144 15,1-3-128-15,1 1 128 0,-5 3 0 0,3-1 0 16,-1 1 0-16,0-2-128 0,1-3 128 0,0 1 0 16,-1 0 0-16,4 1 0 0,-1-1 0 0,1 0 0 15,-1-2 0-15,-1-1 0 0,2-1 0 0,2 0 0 16,-2-5 0-16,1 5 0 0,-1-1 0 0,1 0 0 16,0-1 0-16,1-1 0 0,-2-1 0 0,2 1 0 15,0 2 0-15,2-4-128 0,0-6 128 0,-2 4 0 0,0 4 0 16,0-1 0-16,2 0 0 0,-1 0 0 0,-2-3 0 15,2 4-128-15,2 0 128 0,-1-1 0 0,-1-2-144 16,2 0 144-16,-1-1 0 0,2-1 0 0,-2-2-144 0,2 0 144 16,-1-2 0-16,-1 1 0 0,2-3 0 0,-3-2 0 15,-1-1-192-15,0-2 192 0,2 0-192 0,-2-4 192 16,-3 1-160-16,2-2 160 0,4-1-128 0,-2 2 128 16,-3-2 0-16,3-1 0 0,0-1 0 0,1 0 0 15,-4 1 0-15,2-5 0 0,-2-4 0 0,1 2 0 16,0 1 0-16,0 0 0 0,-4 1 0 0,3-2 0 15,1 0 0-15,-1 0 0 0,-1-1 0 0,0-2 0 16,1-2 128-16,1-1-128 0,0-1 160 0,1-4-160 16,0-3 176-16,2 1-176 0,-3 4 192 0,3-1-192 15,4 3 240-15,-1-1-64 0,1 1-16 0,-1-3 0 16,-2 0 48-16,3-2 16 0,1-1 0 0,1 0 0 0,-1-1-224 16,1 2 144-16,-4 2-144 0,2 0 128 0,-3 0-128 0,0 1 0 15,-4 0 0-15,0-4 128 0,-2-5-128 0,-1 1 0 16,-2 1 0-16,-1 0 128 0,0 1 0 0,-2 0-128 15,0 1 192-15,-1 4-64 0,3 2-128 0,2-1 0 16,-3-3 144-16,3 0-144 0,-3 0 128 0,3 1-128 16,0 1 128-16,2 2-128 0,-3 1 176 0,4-3-48 15,3 2 0-15,-2-2 0 0,1 0 0 0,-1-3-128 16,-2-4 192-16,1 1-64 0,-1-1-128 0,0-1 0 16,-4 4 144-16,3-2-144 0,-2 2 0 0,0-2 128 15,-2 0-128-15,1 0 0 0,2-3 176 0,-1 5-48 16,0 3 0-16,-1 2 0 0,-1 2-128 0,0 2 160 15,-3 0-160-15,0 4 160 0,3-1-160 0,1 1 0 0,-3-2 0 16,0 2 0 0,-1 0-448-16,0-2 0 0,2 2-16 0,-2 4-15056 0</inkml:trace>
  <inkml:trace contextRef="#ctx0" brushRef="#br2" timeOffset="78140.971">24184 12686 7359 0,'0'0'320'0,"0"0"80"16,0 0-400-16,0 0 0 0,0 0 0 0,0 0 0 16,-11 2 3008-16,2-2 512 0,1-2 96 0,-1 1 32 0,-1-2-1840 15,-1 3-352-15,1 0-80 0,-1-1-16 0,0-6-336 0,1 1-80 16,1 0-16-16,2-1 0 0,-3-1-48 0,2-3-16 15,6-3 0-15,1 3 0 0,1 11-128 0,0-13-32 16,0-1 0-16,3 2 0 0,4 1-480 0,2 1-96 16,5 0-128-16,-1 1 176 0,-1-2-176 0,3 2 0 15,1-1 0-15,0 3 0 0,1 4 0 0,-2-2-144 16,-1-1 144-16,2 4 0 0,-1 5 0 0,0 3-128 16,0 4 128-16,-4-2 0 0,1-2 0 0,-3 1-128 15,-4 4 128-15,-1 0 0 0,-4-11 0 0,-4 15-128 16,-3-3 128-16,-5 6 0 0,-3 8 0 0,-1-7 0 15,-3-3 0-15,-2-1 0 0,0 1 0 0,0-3 0 16,-3-3 0-16,3-4 0 0,-2-2 0 0,1-3 0 0,0-1 0 16,2-4 0-16,3 1 256 0,1-3-64 0,3-4 0 0,3-1 0 15,4 2 160-15,2-3 32 0,3-3 0 16,2 2 0-16,4 2-384 0,5 0 144 0,0 0-144 0,4 1 0 16,1-2 0-16,3 2 0 0,2 4 0 0,3-1-192 15,3-1 192-15,2 2 0 0,-5 1-160 0,1 4 160 16,-2 5 0-16,-2-2 0 0,-4-1 0 0,-4 3 0 15,-3 3 0-15,-3 2-176 0,-2 0 176 0,-4-9-192 16,-3 8 192-16,-2 1 0 0,1 0 0 0,-4 0 0 16,-3-4 240-16,-1 2 80 0,-3-5 0 0,-2 2 16 15,-6 0 144-15,0-5 32 0,-3-6 0 0,3 4 0 16,-1 2-128-16,4-2 0 0,-2 1-16 0,4-2 0 16,5-4-176-16,5 4-16 0,8 4-16 0,0 0 0 15,0-11-304-15,6-1-64 0,6 0-16 0,6 2 0 16,8 2-1072-16,3-1-224 0,-1-1-32 0,3 4-9328 15,-1 2-1872-15</inkml:trace>
  <inkml:trace contextRef="#ctx0" brushRef="#br2" timeOffset="78245.135">24259 12618 25919 0,'-9'-16'1152'0,"6"8"224"0,1 3-1104 0,1-1-272 15,1 6 0-15,-5-8 0 16,3 1-2144-16,0-1-480 0,-2-1-112 0,1 1-6032 0</inkml:trace>
  <inkml:trace contextRef="#ctx0" brushRef="#br2" timeOffset="78610.282">24120 12576 11055 0,'-6'6'976'0,"-1"-1"-784"0,-1 1-192 0,2-1 0 15,6-5 1632-15,-5 7 288 0,5-7 48 0,-8 6 16 16,1-1-1152-16,7-5-208 0,-10 2-48 0,10-2-16 15,0 0 528-15,0 0 128 0,-2-5 0 0,1-2 16 16,1-1-112-16,3 0-32 0,4-1 0 0,-1-1 0 16,0-2-160-16,2-1-32 0,-2-3-16 0,3 1 0 15,-1 1-112-15,0 0 0 0,0 2-16 0,0 1 0 16,0-3-272-16,0 4-48 0,1 2-16 0,1 2 0 16,1-2-224-16,1 4-32 0,-2 0-16 0,0 4 0 15,-1 3-144-15,-2 1 0 0,0 1 0 0,-1 3 0 16,-3 4 0-16,-2 3 0 0,-3 1 128 0,0 2-128 0,-6 0 144 0,0-1 0 15,-3 0 0-15,-3 4 0 0,-6 1 96 0,1-1 16 16,-2-3 0-16,2 1 0 0,0-2-32 0,-3-1 0 16,0-5 0-16,3-3 0 0,3-1 240 0,-2-3 48 15,2-3 16-15,2-2 0 0,0-4 96 0,3-4 16 16,3 1 0-16,3-3 0 0,1-3 32 0,2-1 16 16,0-1 0-16,3 1 0 0,0 4-464 0,5-1-96 15,4-3 0-15,-1 4-128 0,2 3 0 0,5 2 0 16,4 2 0-16,1 2-144 0,-4-2-64 0,4 3-16 15,4 1 0-15,-5 1 0 16,-1 4-1504-16,-2 2-320 0,-4 2-48 0,-2 1-9904 16,0 0-1984-16</inkml:trace>
  <inkml:trace contextRef="#ctx0" brushRef="#br2" timeOffset="79523.85">17777 16387 27519 0,'0'0'1216'0,"-5"-7"256"0,-3 0-1168 0,4 0-304 0,-1-1 0 0,2-1 0 15,2-2 0-15,1 0-144 0,1 3 16 0,3-3 0 16,1-4 128-16,1 0 256 0,4-2-64 0,-1 0-16 15,5-3 160-15,0 4 48 0,-1 1 0 0,3 1 0 0,-1 0 0 0,1 3 16 16,1 2 0-16,-1 2 0 0,1 2-48 0,1 1-16 16,0 4 0-16,-1 5 0 0,-2 7-176 0,1 4-32 15,-3 2-128-15,-1 4 192 0,-2 1 0 0,-1-1 0 16,-3-2 0-16,-1 3 0 0,-5-2 96 0,-2 1 16 16,1-1 0-16,-2-2 0 0,-2-2 160 0,-1-1 48 15,-1-4 0-15,1-2 0 0,-2-2 96 0,0-2 32 16,1-5 0-16,-1-2 0 0,-1-2-192 0,0-2-16 15,2 1-16-15,-1-5 0 0,3-3 0 0,-1-1 0 16,2-3 0-16,3 0 0 0,3-1-416 0,1-4 0 16,3-5 128-16,2 3-128 0,3 2 0 0,3 1-224 15,2 0 48-15,2 3 16 0,3 1 160 0,4 4-192 0,3 3 192 16,0 7-192-16,-6 2 32 0,0 8 0 16,-6 8 0-16,-5 1 0 0,-2-2-160 0,-7 4-16 15,-7 4-16-15,-7 1 0 0,-7 3 352 0,-8-1 0 0,-7 1 0 0,-3-3 0 16,0-2 128-16,-2-5 80 0,-1-1 32 0,0-5 0 15,0-4 432-15,0-2 96 0,2-4 0 0,4-4 16 16,6-4-272-16,2-4-64 0,7-3-16 0,5-3 0 16,8-3-144-16,10-5-32 0,9-5 0 0,9 0 0 31,11-1-1216-31,7-3-240 0,5-6-48 0,2 3-17280 0</inkml:trace>
  <inkml:trace contextRef="#ctx0" brushRef="#br2" timeOffset="89795.073">23860 12762 11231 0,'0'0'496'0,"-4"-8"96"0,-1-3-464 0,0 0-128 15,1 3 0-15,-1 2 0 0,0-1 656 0,1-2 112 16,-2-1 32-16,2 1 0 0,-1 0 512 0,2 1 96 0,-2-2 32 16,1 1 0-16,3 0 224 0,-1 0 32 0,-1-4 16 0,-2 3 0 15,2 0-400-15,1 0-80 0,0 0-16 0,-1-1 0 16,1-2-288-16,-1 1-64 0,2-2-16 0,0 1 0 16,0-2-80-16,3 3 0 0,2 0-16 0,0-1 0 15,1 1-112-15,3-1-32 0,2-1 0 0,2 3 0 16,2 3-288-16,3-1-48 0,1-1-16 0,4 3 0 15,2-1-80-15,4 2-32 0,1-3 0 0,4 3 0 16,3 1-144-16,0 2 128 0,-5 2-128 0,0 1 128 16,0 1 0-16,-2 4 0 0,-3 4 0 0,-3 1 0 15,-5 0-128-15,1 3 160 0,-1 4-160 0,-5 1 160 16,-5 3-160-16,-4 2 192 0,-1 3-192 0,-5 2 192 16,-3 3 64-16,-6 1 32 0,-3-1 0 0,-1-3 0 15,-3-2-80-15,1-1-16 0,-3-1 0 0,-5-4 0 0,-3-7 128 0,0-1 0 16,-1 0 16-16,0-2 0 0,0-2 144 0,0-4 32 15,4-4 0-15,3 0 0 0,3 2 16 0,1-6 16 16,5-5 0-16,1 1 0 0,3-2-176 0,4 0-48 16,3-1 0-16,2-6 0 0,0-6-320 0,4-1 128 15,5 0-128-15,0 0 0 0,2-4 0 0,5 3 0 16,4 2 0-16,2 2 0 0,-1 1-160 0,5 4 160 16,2 2-192-16,3 3 192 0,-2 6-192 0,0 3 64 15,-3 3 128-15,0 2-208 0,-6 3 80 0,-3 3 128 16,-5 4-208-16,-3 2 80 0,-4 1 0 0,-2 8 0 15,-6 4 0-15,-3 3 0 0,-3 1 128 0,-6-1 0 16,-5-3 0-16,-3 0-128 0,-3-2 128 0,1-3 0 16,-4-3 160-16,0-2-160 0,-3-5 288 0,2-2-32 0,4-2-16 15,2-5 0-15,-3-4 64 0,6-3 16 0,0-6 0 16,3-2 0-16,0 1 16 0,4-6 16 0,3-8 0 16,3 0 0-16,4-1 0 0,3-6 0 0,1-4 0 0,4-4 0 15,1 1-352-15,5-2 0 0,-1 1 0 0,5 1 0 16,3 4-128-16,6 2 128 0,1 0-128 0,4 6 128 15,3 2-192-15,2 4 32 0,0 6 16 0,0 5 0 16,1 7-48-16,-5 5-16 0,-3 6 0 0,-4 4 0 16,-7 4-128-16,-4 3-32 0,0 8 0 0,-7 3 0 15,-7 3 48-15,-3 4 16 0,-4 2 0 0,-8 6 0 16,-8 5 304-16,-3-5 0 0,-1-6 0 0,2-5 0 16,-1-4 0-16,2-3 0 0,-1-3 0 0,5-8 0 15,0-5 304-15,3-3-48 0,1-4 0 0,4-2 0 16,1-3-16-16,2-6-16 0,-2-4 0 0,3-4 0 0,4-8 176 15,3-2 48-15,4-6 0 0,4-4 0 0,3-5-240 16,6-1-32-16,3-1-16 0,6 1 0 0,0 2-160 0,7 3 0 16,6 2-192-16,1 5 192 0,-3 5-192 0,2 4 192 15,3 5-160-15,-2 6 160 0,-2 5-176 0,-4 7 176 16,-3 6-192-16,-6 7 192 0,-3 4-160 0,-7 6 160 16,-6 6-128-16,-5 10 128 0,-6 7 0 0,-6 2-160 15,-6 3 160-15,-5-1 0 0,-3 0 0 0,-6-2 0 16,-9-4 0-16,1-1 0 0,3-3 0 0,1-5 0 15,0-1 0-15,2-8 0 0,2-7-256 0,4-2 16 16,4-4 0-16,2-6 0 16,2-7-1104-16,2-4-208 0,7-3-48 0,5-5-16 15,3-3-2032-15,6-9-384 0</inkml:trace>
  <inkml:trace contextRef="#ctx0" brushRef="#br2" timeOffset="90971.463">17678 16594 35999 0,'-19'-19'1600'0,"6"5"320"16,-4-2-1536-16,4 1-384 0,4 2 0 0,-1-5 0 15,4 3-640-15,0-1-192 16,3 1-32-16,3 1-16 0,4-2 880 0,5-3 288 0,3 0 0 0,1 0 0 0,3-1 144 16,0 1 16-16,2 2 16 0,4-2 0 0,2-1-32 0,1 4-16 15,1 2 0-15,-1-2 0 0,1 0-80 0,-1 1-16 16,-5 2 0-16,2 5 0 0,-4 7 0 0,0 2 0 16,-4-1 0-16,-2 5 0 0,-3 8-176 0,-3 2-144 15,-2 2 192-15,-4 1-192 0,-4-1 160 0,-2 2-160 16,-3 1 128-16,-6-4-128 0,-2 0 304 0,-6-2-32 15,-4 0 0-15,-3-1 0 0,1-2 112 0,-4 1 0 16,-1-2 16-16,3-2 0 0,6-5 112 0,1 1 0 16,3 1 16-16,6-7 0 0,4-4-144 0,2-1-48 15,2-4 0-15,4-1 0 0,3-3-32 0,6-2-16 16,7-5 0-16,2 1 0 0,3 0-288 0,1-1 0 0,2 1-176 16,5 2 176-16,1 3-192 0,1 0 192 0,-2 1-192 0,0 3 192 15,1 4-176-15,-2 6 176 0,-4 4-160 0,-2 0 160 16,-4 2-272-16,-3 2 32 0,-2 4 16 0,-7 2 0 15,-2 0 32-15,-4 3 16 0,-5 0 0 0,0 1 0 16,-7-2 176-16,-1 0 224 0,-2 2-48 0,-3-8-16 16,0-4 128-16,-1-1 32 0,-1 1 0 0,4 0 0 15,-2-1 48-15,2-4 16 0,1-4 0 0,4 0 0 16,3-1-144-16,3-1-32 0,4-4 0 0,4-5 0 16,4-5-80-16,5 1 0 0,2 0-128 0,3-2 192 15,2-2-192-15,4 5-160 0,2 7 32 0,1 0 0 16,1-2-64-16,-1 7 0 0,-1 3 0 0,-2 4 0 15,1 3 0-15,0 5 0 0,-6 6 0 0,0 3 0 16,-4 5-192 0,-1 0-64-16,-1 5 0 0,-6-2 0 0,0-4 448 0,-4 3-128 0,-3 2 128 0,-3 1 0 0,-1-2 0 0,-3-3 0 15,-1-4 144-15,-1-1-144 0,0 2 352 0,0-7-32 16,0-6-16-16,0-1 0 0,-1 3-32 0,-1-4 0 16,1 0 0-16,1-4 0 0,2-4-16 0,-1 0-16 15,0-5 0-15,4-2 0 0,-3-2-80 0,4-3-16 16,3 0 0-16,1-1 0 0,-1 0-144 0,2 3 0 15,-3 3 0-15,2 2-176 0,3-2 32 0,1 2 0 16,-1 9 0-16,0 0 0 0,0 0 0 0,0 0 0 16,-6 0 0-16,-1 2 0 15,7-2-304-15,-10 8-48 0,-4 3-16 0,2-2 0 16,0-1-1408-16,0 1-272 0,0-2-64 0,-3-2-15664 0</inkml:trace>
  <inkml:trace contextRef="#ctx0" brushRef="#br2" timeOffset="91785.866">23813 12647 22111 0,'0'0'1968'0,"-7"-3"-1584"0,-3-3-384 0,2 3 0 16,8 3 2368-16,-8-1 400 0,1-3 80 0,2-1 16 0,5 5-2256 0,-3-9-448 16,2 0-160-16,2-1 0 0,3 0 704 0,3-1 48 15,3 3 0-15,4-4 0 0,3-3-272 0,3 2-48 16,2 1-16-16,3 1 0 0,1 0-240 0,3 2-48 16,2 5-128-16,1 2 192 0,-1-1 0 0,0 8-16 15,0 0 0-15,-3 4 0 0,-4-1-48 0,-4 2 0 16,-7 4 0-16,-4 2 0 0,-1 2 0 0,-5 1-128 15,-6 3 192-15,-5-4-64 0,-3 1 176 0,-6 2 16 16,-5 2 16-16,-3-2 0 0,-2-4-80 0,-1-3 0 16,1 2-16-16,0-5 0 0,-2-3 144 0,4 0 48 15,2 2 0-15,2-7 0 0,2-2 240 0,4-4 48 16,1-4 16-16,4 1 0 0,3 0-80 0,5-1-16 16,-1-1 0-16,6-6 0 0,1-3-176 0,5 0-32 0,1 1-16 15,3-1 0-15,4 1-416 0,0 0 0 0,0 3 0 0,4 6 0 16,1 1 0-16,4 4 0 0,-1 2 0 0,0 2 0 15,-5 5-144-15,-2 0 144 0,-5 2 0 0,-1 2 0 16,-1 1-176-16,-3 3 176 0,0 1-160 0,-4-1 160 31,-2-2-1088-31,1-1-128 0,-2 0-32 0,-4 1-12272 0,-2 1-2464 0</inkml:trace>
  <inkml:trace contextRef="#ctx0" brushRef="#br2" timeOffset="92483.744">17706 16336 25791 0,'-6'-2'2304'0,"-5"-1"-1856"0,-5-1-448 0,1 0 0 15,0 0 832-15,3-2 64 0,2-3 0 0,-2 1 16 16,1 0-224-16,4-1-48 0,-1-1-16 0,5-2 0 16,0-2 304-16,3-3 64 0,3 0 16 0,2-1 0 15,4-2-464-15,3 3-96 0,2 0 0 0,3 2-16 0,0 0-240 0,4 2-64 16,2 0 0-16,2 3 0 0,2 4 32 0,2 2 0 16,-1 1 0-16,0 3 0 0,-2 7 16 0,-2 1 0 15,0 3 0-15,-4 7 0 0,-3 4-176 0,-5 5 0 16,-2 6 144-16,-6 0-144 0,-4-1 192 0,-3-1-16 15,-4-2-16-15,-5 0 0 0,-3 2 32 0,-3-3 16 16,0-2 0-16,-4-4 0 0,0-2 272 0,0-1 48 16,-3-2 16-16,3-4 0 0,3-4 32 0,-1-4 0 15,1-5 0-15,5-3 0 0,2 1-112 0,1-7-16 16,-2-2 0-16,4-2 0 0,3-1-176 0,3-1-32 16,2-2-16-16,3 3 0 0,5 1-224 0,-3 2-192 15,2 1 48-15,0 1 0 0,2 3 0 0,1 2 0 0,1-2 0 16,-1 6 0-1,1 6-256-15,0-2-48 0,0 2-16 0,-3 2 0 16,-3 0-208-16,-4 3-32 0,-1 0-16 0,-1 3-11712 0,0-5-2352 0</inkml:trace>
  <inkml:trace contextRef="#ctx0" brushRef="#br2" timeOffset="98199.374">15027 4906 12895 0,'0'0'1152'0,"0"0"-928"16,0 0-224-16,0 0 0 0,-5-1 800 0,5 1 112 15,0 0 32-15,0 0 0 0,0 0-944 0,0 0 0 16,0 0-240-16,-3 9-6848 0</inkml:trace>
  <inkml:trace contextRef="#ctx0" brushRef="#br2" timeOffset="98738.65">21011 5134 11967 0,'0'0'1072'0,"0"0"-864"0,-1-5-208 0,1 5 0 15,0 0 2128-15,0 0 384 0,0 0 80 0,0 0 16 16,0 0-2608-16,-5 9-608 0,1-2-80 0,4-7-8096 16</inkml:trace>
  <inkml:trace contextRef="#ctx0" brushRef="#br2" timeOffset="99173.855">13940 4937 3679 0,'0'0'160'0</inkml:trace>
  <inkml:trace contextRef="#ctx0" brushRef="#br2" timeOffset="99590.716">21074 5341 3679 0,'-16'-10'160'0</inkml:trace>
  <inkml:trace contextRef="#ctx0" brushRef="#br2" timeOffset="109238.167">3485 3192 25391 0,'-9'-7'1120'0,"9"7"240"0,0 0-1088 0,-3-5-272 16,-2-1 0-16,5 6 0 0,0 0 0 0,0 0-272 0,0 0 48 15,-9-2 16-15,0 1 208 0,-1 2 0 16,0 2 0-16,0-1 0 0,-3 1 320 0,0 2-64 0,-1 1 0 0,-4 3 0 15,-3-1 80-15,-5 4 16 0,-2 2 0 0,-1 3 0 16,-2 1-32-16,-1 3-16 0,0 0 0 0,0 3 0 16,0 3 144-16,1 1 16 0,2 3 16 0,1 3 0 15,4 1-16-15,-1 3 0 0,2 2 0 0,1 6 0 16,2 2-240-16,2 1-48 0,3 0-16 0,4-5 0 16,1-2-160-16,3-6 128 0,4 1-128 0,2-3 128 15,1-6 128-15,4-2 32 0,5 0 0 0,0-5 0 16,1-5-96-16,4-3 0 0,1-3-16 0,3-4 0 15,2-3-16-15,4-4 0 0,1-4 0 0,5-2 0 16,2-3 32-16,1-2 0 0,2-5 0 0,3-4 0 16,2 0-192-16,-2-2 192 0,-1-1-192 0,-4-1 192 0,-1-4-48 0,-2-2 0 15,-6-4 0-15,-1 0 0 0,-3-5 160 0,-4 1 16 16,-4-4 16-16,-3 3 0 0,-3 1 48 0,-3 2 16 16,-4 2 0-16,-2 3 0 0,-3 5-160 0,-2 0-48 15,-3 5 0-15,-3 3 0 0,-1-1-48 0,-1 1-16 16,1 3 0-16,-1 1 0 0,1 3-128 0,1 3-256 15,3 1 64-15,-1 1 16 16,1 3-1344-16,2 0-272 0,0 4-48 0,9 0-16 16,0 0-1472-16,0 0-320 0</inkml:trace>
  <inkml:trace contextRef="#ctx0" brushRef="#br2" timeOffset="109673.911">4395 3051 25791 0,'-10'-6'1152'0,"10"6"224"0,-7-1-1104 0,7 1-272 0,0 0 0 0,0 0 0 16,-9 9 1664-16,3-1 288 0,1 1 48 0,-1 2 16 16,1 2-1696-16,-2 2-320 0,1 0 0 0,3 4-208 0,-1 3 208 0,-1 4 0 15,0 5-160-15,-2 5 160 0,3 3 0 0,-1 3 0 16,-3 3 0-16,1 1 0 0,2 0 0 0,-1 1 192 16,2 3 0-16,-4 4 0 0,0 3-32 15,2-2 0-15,0-4 0 0,2-3 0 0,-3-4-160 0,3-6 192 16,0-5-192-16,3-3 192 0,-3-2-192 0,2-4 0 15,0-3 0-15,0-4 128 0,1-5-128 0,1-2-176 16,-1-3 48-16,1-7 0 16,0 0-2240-16,0 0-432 0,4-9-80 0,-1-3-5360 15,1-6-1056-15</inkml:trace>
  <inkml:trace contextRef="#ctx0" brushRef="#br2" timeOffset="110033.956">4045 3128 24879 0,'-3'-12'2208'0,"3"12"-1760"0,-10-8-448 0,2 1 0 15,2 1 784-15,6 6 80 0,0 0 16 0,0 0 0 16,0 0-576-16,0 0-112 0,6-7-32 0,4 1 0 16,1 3-160-16,3 1 160 0,5 0-160 0,4 2 160 15,6 0-160-15,-2 0 0 0,3 0 144 0,2 2-144 16,3 0 224-16,-1 1-32 0,0 1 0 0,4 0 0 15,0 0 240-15,4 3 32 0,-2 2 16 0,1 2 0 16,3 2-32-16,-2 2 0 0,-3 2 0 0,-2 4 0 16,-1 3-80-16,-4 7-32 0,-1 2 0 0,-1 2 0 0,-7 0-80 15,-1 3 0-15,-4 0-16 0,-3 1 0 0,-6-3-112 16,0 0 0-16,-2 2-128 0,-1-2 192 0,-6-2 48 0,-2 1 0 16,-6-4 0-16,-3-1 0 0,-3 0 224 0,-4 0 48 15,-2-1 16-15,-1-3 0 0,-6-3 96 0,-1-1 16 16,-1 1 0-16,-2-3 0 0,-1-3-272 0,-3 0-48 15,-4-1-16-15,3-1 0 0,2 0-112 0,0-1-32 16,-5-4 0-16,4-3 0 0,2-1-288 0,2-2-64 16,3-1-16-16,1 0 0 15,5-4-416-15,3-2-80 0,1 0 0 0,3-1-16 16,4-2-1664-16,6 2-336 0,5 4-64 0,4-11-11744 0</inkml:trace>
  <inkml:trace contextRef="#ctx0" brushRef="#br2" timeOffset="110481.038">5727 3103 26719 0,'0'0'2368'0,"-4"7"-1888"0,-2 2-480 0,2 4 0 16,-1 4 2112-16,-2 5 320 0,0 7 64 0,-2 3 0 15,0 0-2224-15,-3 3-448 0,1 2-80 0,-3 1-32 16,-1 0 288-16,-1-3 0 0,0 1-128 0,-3 0 128 0,0 4 0 16,-3-1 0-16,0 1 0 0,3-2 0 0,-3-3 320 15,4 1-48-15,3-1 0 0,4-1 0 0,5-4 16 16,2-3 0-16,-5-2 0 0,6 0 0 0,5-4-112 0,1-1-32 15,0-2 0-15,5-1 0 0,4-3 16 0,4-2 0 16,0 0 0-16,4-2 0 0,1-1 128 0,2-2 32 16,1 2 0-16,0-3 0 0,0-4-64 0,0-2-16 15,1-1 0-15,-1 1 0 0,2 1-32 0,2 0 0 16,1 0 0-16,-2-2 0 0,2-1-208 0,-1-1 144 16,0 3-144-16,0-3 128 0,1-2-128 0,-3-1 0 15,1 2 0-15,-2-3-176 16,-3 0-1712-16,-2-2-352 0,-4-2-64 0,-2-1-13440 0</inkml:trace>
  <inkml:trace contextRef="#ctx0" brushRef="#br2" timeOffset="110800.311">5405 3485 34095 0,'-6'-5'3024'16,"6"5"-2416"-16,0 0-480 0,0 0-128 15,0 0 128-15,11 0 16 0,6 2 0 0,3-1 0 16,-1 3-288-16,7 0-64 0,0 1-16 0,4-2 0 0,1-1 224 16,0 1 0-16,2-1 0 0,4 0 0 0,0 0 208 15,3 0-64-15,0-1-16 0,3 1 0 0,2-2 80 0,-1-2 16 16,-1 1 0-16,-2 1 0 0,0 0-224 0,-3 0 176 15,0-1-176-15,-2 1 160 0,0 0-160 0,-3 0-224 16,-2-1 48-16,0 0 16 16,-5-2-1328-16,0-1-272 0,-1 0-48 0,-5 0-16 15,-3 0-1104-15,-4 0-208 0</inkml:trace>
  <inkml:trace contextRef="#ctx0" brushRef="#br2" timeOffset="111018.945">5551 3106 34095 0,'-22'-8'3024'0,"11"3"-2416"0,1 1-480 0,1 1-128 15,9 3 448-15,0 0 80 0,0 0 16 0,0 0 0 16,0 0-544-16,17 3 0 0,5 0 0 0,4 0-192 16,6 0 192-16,4-2 160 0,5-1-32 0,6 0 0 15,6-1 0-15,3 0-128 0,3-1 192 0,-1 0-64 16,0-2 0-16,2-2-128 0,-4 1 192 0,-1-3-64 15,-1 0-128-15,0 0 0 0,1-1 0 0,-3-1 0 16,-5-1-1600 0,-5-1-416-16,-3 1-80 0</inkml:trace>
  <inkml:trace contextRef="#ctx0" brushRef="#br2" timeOffset="120627.23">4968 6702 23039 0,'-9'-7'2048'0,"3"1"-1648"16,6 6-400-16,0 0 0 0,0 0 2240 0,0 0 352 15,0 0 80-15,0 0 16 0,0 0-2288 0,0 0-400 16,-1 13-176-16,-1 5 16 0,2 2 896 0,0 2 176 0,-1 1 48 0,-1 5 0 31,4 7-1600-31,-1 2-320 0,1 0-64 0,-2 6-16 0,-3 0 832 0,1 2 208 0,1 1 0 0,-3 9 0 16,-3 7 0-16,-3 2 0 15,1-1 0-15,-2 3 0 0,-1 2 176 0,-2 1-176 16,-3 3 160-16,3-4-160 0,3-3 176 0,1-6-176 0,-3-4 192 0,3-4-192 16,2-5 240-16,1-1-64 0,1-3-16 0,4 1 0 15,-2-2 16-15,1 0 0 0,1-2 0 0,1-2 0 16,1-1-176-16,1 0 160 0,1-3-160 0,2-4 160 16,0-2-160-16,4-1 128 0,2-1-128 0,2 1 128 15,3-3-128-15,2-2 128 0,5-2-128 0,2 1 128 16,0 1 96-16,7-4 16 0,4-2 0 0,0-1 0 15,4-3-80-15,2-3-16 0,1-4 0 0,5 0 0 16,2-4-144-16,9 0 160 0,4 0-160 0,2 0 160 0,3 0-160 16,3 1 0-16,1-1 144 0,5 0-144 0,3-1 0 15,1 2 0-15,3 3 0 0,-1-2 0 0,4-4 0 0,1-1 0 16,2 0 0-16,0 3 0 0,-1 0 0 0,7 1 0 16,4-1 0-16,-1 0 0 0,1-1 0 0,-3-2 0 15,4 1 0-15,3 2 0 0,1 5 0 0,3-3 0 16,-4-2 0-16,4 2 0 0,1 2 0 0,0 0 0 15,-3-2 0-15,5 0 0 0,6 0 0 0,-4 2 0 16,0-2 0-16,1-2 0 0,3-2 0 0,-2 1 0 16,0-1 0-16,0 4-128 0,6 1 128 0,2 1 0 15,-2 2 0-15,0-1 0 0,-2 0 0 0,0-1 0 16,2-2 0-16,1 5 0 0,2 3 0 0,-3 0 0 16,-3 1 0-16,0-1 0 0,-1-2 0 0,3-1 0 0,3 0 0 15,-2 0 0-15,-3 2 0 0,0 0-128 0,4-4 128 0,-4 2 0 16,0 0 0-16,-1 0 0 0,3-1 0 0,0 1 0 15,-5-1 0-15,5-2 0 0,0 2 0 0,0-1 0 16,-5 1 0-16,4-1 0 0,2-1 0 0,-4-3 0 16,-1-2 0-16,0 1 0 0,5 1 0 0,-2 0 0 15,-8-2 0-15,1 0 0 0,3 1 0 0,-1-1 0 16,-4-4 0-16,1 2 0 0,0 0 0 0,-3 1 0 16,-6 1 0-16,3 0 0 0,5-1 0 0,-4 1 0 15,-4 0 0-15,2 0 0 0,2 1 0 0,-1-1 128 16,-2 0-128-16,0-2 0 0,2-1 128 0,1 0-128 15,4-1 0-15,-4 1 0 0,-3-1 0 0,-1 0 0 16,4-2 0-16,-6 1 128 0,-8-2-128 0,2 1 0 16,2-1 0-16,-4 0 0 0,-3 0 0 0,-3 4 0 0,-5-1 0 0,1 0 0 15,1-2 0-15,-3 1 0 0,-2 0 0 16,-3 0 144-16,-1-2-144 0,4-2 0 0,1-3 192 0,-3 2-64 16,-6 1 0-16,-2 0-128 0,-2 1 0 0,1-2 0 15,2-3 0-15,1 2 0 0,-2 2 128 0,-2 2-128 16,-4 2 144-16,-2-1-144 0,0-1 128 0,1 4-128 15,3-2 0-15,-2 1 0 0,-3 0 0 0,-3 0 128 16,-2-2-128-16,-1 2 0 0,-2 0 0 0,0 1 0 16,3 1 0-16,-5-2 0 0,-1 0 0 0,-2 0 0 15,-1 1 0-15,-6 2 0 0,-1 0 0 0,-1-1 128 16,-4 2-128-16,-1-2 0 0,-2 2 160 0,1 2-160 16,-5 2 160-16,2-3-160 0,-1-3 160 0,-1 1-160 0,1 0 160 15,-5 1-160-15,-5 1 176 0,-2 0-176 16,-2 0 192-16,1-3-192 0,-2-1 208 0,-4-2-64 0,-2 0-16 15,-5 6 0-15,5-6 48 0,-3 0 0 0,-3-3 0 0,0-1 0 16,0-1-176-16,-2-2 192 0,-1-3-192 0,1-2 192 16,0-4-192-16,0-4 0 0,-3-4 0 0,-1-4 0 15,0-3 128-15,-2 0-128 0,-5-1 192 0,2-2-64 16,2-6 0-16,-1-1 0 0,-6 1 0 0,3-2 0 16,1-5-128-16,2-1 0 0,0-3 144 0,3 1-144 15,4 2 0-15,0 3 0 0,3 2 0 0,1-3-192 16,2-1 192-16,2-1-192 0,-1 0 192 0,2 2-192 15,2-1 192-15,1 3-208 0,1 4 80 0,-1-1 128 16,0 3-128-16,1 1 128 0,-1 1 0 0,0-1 0 0,2-3 0 16,0 2 0-16,1 1 0 0,2 2 0 0,-2 3 0 0,0 1 0 15,-1-2 0-15,0 4 0 0,1 4 0 0,-3 2 0 16,0 2 0-16,-1 1 0 0,0-5 0 0,-4 4 0 16,0 4 0-16,1 1 0 0,-4-1 0 0,0 8 0 15,-2 3 0-15,-1 2 0 0,0 2-176 0,-1-3 48 16,-3-1 0-16,0 5 0 0,-1 6-16 0,-3 1 0 15,-5-4 0-15,0 2 0 0,-3-1-32 0,-2 1 0 16,-2 0 0-16,-6 1 0 0,-4 2 176 0,-2 1-160 16,0 3 160-16,-6-1-160 0,0 0 160 0,-10 1 0 15,-3-1 0-15,-6 1 0 0,-6 0 0 0,-2 2 0 16,0 0 0-16,-3 4-128 0,-5-1 128 0,-4 2 0 16,-3 1 0-16,-1-2-128 0,1 2 128 0,-6-3 0 15,-7-5 0-15,3 3 0 0,0 2 0 0,-3-4 0 0,-5-3 0 16,-3 2 0-16,-4 2 0 0,0-2 0 15,-2-4 0-15,-1 3 0 0,-4 3 0 0,-5-1 0 0,-2-2 128 0,-2-1-128 16,0 3 160-16,-4-2-32 0,-2-1-128 0,-1 0 192 16,-1 1-192-16,-3-2 176 0,-4-3-176 0,0 1 160 15,4 3-160-15,0-2 160 0,-2 0-160 0,2-1 160 16,-5-1-32-16,3 0 0 0,1 1 0 0,0-2 0 16,-3 0-128-16,2 0 0 0,2-1 0 0,0 1 0 15,7-3 0-15,-3-1 0 0,1-4 0 0,2 3 0 16,2 4 0-16,-3-2 0 0,-3-2 0 0,6 0 0 15,2 0 0-15,1 2 0 0,-2 1 0 0,3-3 0 16,4-3 0-16,-2 2 0 0,0 2 144 0,4-1-144 16,2 1 144-16,2 0-144 0,-1 2 192 0,3-2-192 0,2 3 128 0,-2-3-128 15,-4 0 0-15,6 1 0 0,6 2 128 0,-5 0-128 16,-2-1 192-16,3-2-192 0,6-1 0 0,-1 3 0 16,-1 3 0-16,0-4-192 0,3-2 192 0,2 0 0 15,1 2 0-15,1 1 0 0,1-1 0 0,2 0 0 16,3 0 160-16,-1 2-160 0,-2 0 160 0,1 1-160 15,6-1 192-15,-3 1-192 0,1 1 144 0,0 1-144 16,0 2 0-16,2-2 144 0,-1-2-144 0,2 0 128 16,-4 0-128-16,4 2 128 0,2 0-128 0,4 2 128 15,1 1-128-15,2-2 128 0,1-1-128 0,-1 0 160 16,3 0-160-16,3 2 160 0,3 0-160 0,2 0 0 16,-2 1 144-16,1 0-144 0,1-1 0 0,-1 0 0 15,4-2 0-15,2 2 0 0,1 3 0 0,-2 0 0 16,-2 2 0-16,-2-2 0 0,-1-1 0 15,3-1 0-15,4-1 0 0,-2 3 0 0,-2 1 0 16,3 1 0-16,-1-3 0 0,1 3 0 0,-3 2 128 0,2 2-128 16,2 2 160-16,2-2-160 0,1-3 192 0,0 0-48 0,0 1-16 15,-2 1 0-15,1 1 32 0,2 1 0 16,5-1 0-16,0-2 0 0,0-4-16 0,0 3 0 0,-1-3 0 0,1 1 0 16,2 3 48-16,0 0 16 0,1-2 0 0,0 3 0 15,6-3 0-15,1 0 0 0,4-2 0 0,2 2 0 16,1-2-48-16,4 1-16 0,1 0 0 0,2 0 0 15,0-2-144-15,4-1 0 0,4 1 0 0,6-1 0 16,5 1-704-16,6-4-208 16,0 0-48-16,0 0-12032 0,15 3-2384 0</inkml:trace>
  <inkml:trace contextRef="#ctx0" brushRef="#br2" timeOffset="126613.237">12311 7684 7359 0,'-1'-16'320'0,"1"5"80"0,0-2-400 0,2 0 0 15,2 1 0-15,-2-2 0 0,2 1 992 0,-1 0 112 16,-1-1 32-16,3 1 0 0,-3-1-688 0,1 3-144 16,0-2-32-16,2 2 0 0,-3 0-128 0,-1 1-16 15,2 1-128-15,-3 9 192 0,3-7-192 0,-3 7 0 16,1-11 0-16,-1 3 0 0,-1 0-160 0,1 8-80 15,-3-7-16-15,3 7 0 0,-2-11 400 0,1 3 80 0,1 8 16 0,0-9 0 16,1 0 848-16,-1 1 160 0,0 0 32 0,1 0 16 16,-1 8-32-16,0 0-16 0,-1-11 0 0,-1 2 0 15,2 9-352-15,-2-5-80 0,-5-1-16 0,2 1 0 16,-1-3-144-16,1 4-16 0,5 4-16 0,-10 0 0 16,-1 0-112-16,-2 2-32 0,0 0 0 0,-1 4 0 15,-2 1-96-15,-2 2 0 0,-2 1-16 0,-2 2 0 16,1 2-48-16,0 3 0 0,-3 4 0 0,2 1 0 15,-2 2-16-15,0 4-16 0,0 2 0 0,-1 6 0 16,1 2-160-16,0 5-128 0,0 3 192 0,0 3-192 16,3-1 128-16,3-2-128 0,-1-2 0 0,7-2 0 0,2-5 0 15,6-1 0-15,1-2 128 0,3-4-128 0,0-3 0 16,4-3 0-16,4-2 0 0,1-2 0 0,1-4 256 0,3 0-48 16,3-3-16-16,4-2 0 0,-1-3 80 0,3-4 16 15,2-3 0-15,3-6 0 0,1-7 144 0,3-4 16 16,3-3 16-16,0-4 0 0,3-2-32 0,2-4-16 15,-2-1 0-15,3-1 0 0,-4-1-32 0,-2-1-16 16,-4-7 0-16,-1 1 0 0,-3-2-16 0,-3-3 0 16,-3-4 0-16,-5 3 0 0,-4 3-48 0,-3 5-16 15,-4 6 0-15,-3 3 0 0,-4 4 272 0,0 4 48 16,-5 4 16-16,0 1 0 0,-6 1-304 0,-1 3-48 16,-1 0-16-16,-6 4 0 0,-2 1-256 0,-6 4-304 15,0 0 64-15,-1 2 16 16,-1 0-448-16,3 2-96 0,2 1 0 0,5-1-16 15,5 1-1616-15,3-3-320 0,5 1-64 0</inkml:trace>
  <inkml:trace contextRef="#ctx0" brushRef="#br2" timeOffset="127453.967">17639 7327 27695 0,'-3'-15'1216'0,"3"15"272"0,0 0-1184 0,0 0-304 0,0 0 0 0,0 0 0 16,-5-6 0-16,5 6 0 0,0 0 0 0,0 0 0 16,0 0 0-16,-7 2-144 0,-1 2 144 0,-1 2-128 15,-3 5 128-15,-1 0 0 0,-3 3 0 0,0 0 0 16,-2 2 176-16,0 4 64 0,-2 2 16 0,0 3 0 0,-1 2 48 0,-2 1 16 16,-1 3 0-16,-3 4 0 0,-1 6-64 0,-2 2-16 15,-2 2 0-15,0 2 0 0,2 3-112 0,0-2 0 16,1-1-128-16,5-3 192 0,3-4-64 0,4-1 0 15,3-3-128-15,6-1 192 0,1-3-16 0,5-4-16 16,3-4 0-16,4-4 0 0,4-3 304 0,3-5 64 16,3-3 16-16,2-3 0 0,5-2 160 0,2-6 16 15,6-4 16-15,5-1 0 0,5-7-64 0,2-2-16 16,-3-5 0-16,2-2 0 0,2-1-272 0,-4-2-48 16,1-1-16-16,2-2 0 0,2-4-48 0,-3-1-16 15,-5-1 0-15,0-1 0 0,-3-2 256 0,-3 1 64 16,-9 0 0-16,-4 0 0 0,-3 1 32 0,-5 4 16 15,-6 3 0-15,-3 2 0 0,-5-1-112 0,-4 4 0 0,-4 3-16 16,-3 2 0-16,-3-1-368 0,-6 2-128 0,-7 2 0 0,-4 1 0 31,-2 5-256-31,0 3-128 0,-3 0-48 0,1 4 0 16,-1 1-2352-16,-3 1-480 0</inkml:trace>
  <inkml:trace contextRef="#ctx0" brushRef="#br2" timeOffset="128193.621">4915 7926 34431 0,'-16'-7'1536'0,"16"7"304"0,0 0-1472 0,0 0-368 15,0 0 0-15,0 0 0 0,0 0 0 0,0 0-160 16,11-2 16-16,2 3 0 0,3 0 144 0,6 2 0 16,6 1 0-16,2 0 0 0,2-2 0 0,2 1 0 15,3 0 0-15,-2 0 128 0,2 1-128 0,2 1 0 16,4 0 0-16,-1 1 128 0,1-5 0 0,1 2 16 15,1 0 0-15,-2 2 0 0,-6-1 16 0,2 1 0 0,-5 0 0 16,0 0 0-16,0-2-160 0,-3 0 128 16,-3 0-128-16,2 1 128 0,2-2-128 0,-5-2 0 0,-5-2 144 15,-3-2-144 1,0 1-1520-16,-4-2-368 0,-4-4-80 0</inkml:trace>
  <inkml:trace contextRef="#ctx0" brushRef="#br2" timeOffset="128548.858">5786 7328 36863 0,'0'-11'3264'0,"3"1"-2608"0,4 4-528 0,4 0-128 0,3 0 0 0,3-1 0 15,4 0 0-15,5 1 0 0,5-1 0 16,4 2 0-16,4-3-224 0,2 3 80 0,0-1 144 0,5 3 0 15,1-1-144-15,2 2 144 0,3 1 0 0,0 4 0 16,-2 4-144-16,-1 1 144 0,-3-1 0 0,-3 4 0 16,-5 2 0-16,-5 3 0 0,-3 5 0 0,-6 3 0 15,-6 3 0-15,-4 3 0 0,-3 6 0 0,-8 2 144 16,-7 3-144-16,-7 4 192 0,-7 1 0 0,-4 1 16 16,-6 3 0-16,-5-4 0 0,-3-4 32 0,-3-1 0 15,-5-2 0-15,-3-1 0 0,-4-2 192 0,3-2 32 16,-2-1 16-16,3-1 0 0,2 0-16 0,3 0 0 15,4-2 0-15,5-3 0 0,6-2-224 0,11-4-48 16,6-2-16-16,4-4 0 0,6-4-176 0,11-2 0 0,8-2 0 16,13-3 0-16,11-4 0 0,12-6 0 0,7-5 0 15,11 0 128-15,10-1-128 0,7-3 128 0,3-4-128 16,6-1 128-16,6-3-128 0,1 2 0 0,-2 4-192 0,4-1 192 31,1 3-2304-31,-4 3-320 0</inkml:trace>
  <inkml:trace contextRef="#ctx0" brushRef="#br2" timeOffset="130759.089">15548 11179 23039 0,'2'-9'2048'0,"-2"9"-1648"16,0 0-400-16,0 0 0 0,0 0 1440 0,7-5 208 15,-7 5 32-15,0 0 16 0,0 0-1696 0,0 0 0 16,3-9-352-16,-3 9 48 0,0 0 304 0,0 0-128 16,-9-5 128-16,-2-2 0 0,-2 1-240 0,-6 0 64 15,-6 3 16-15,-2-4 0 0,-8 0-32 0,0-1-16 16,-1-1 0-16,-3 2 0 0,-1 2 208 0,-4-3 0 0,-4 1 0 0,-3-4 0 16,-4 1 0-16,-4 0-144 0,-1 0 144 0,-1-3-128 15,1-3 128-15,-5 0 0 0,-5-1 160 0,-5 1-160 16,-4-2 144-16,-4-1-144 15,-2-1 128-15,-3 1-128 0,-3 1 128 0,-5 0-128 0,-3-4 0 0,-6 2 128 16,-3 3-128-16,-1 1 0 0,0-2 0 0,-1 2 0 16,-1-2 0-16,-3 3 0 0,-2 0 0 0,-3 1 0 15,-5-1 0-15,2 0 0 0,1 3 0 0,-4 0 0 16,-5 1 0-16,-1 0 0 0,-1-2 0 0,-3 3 0 16,-4 3 0-16,-1 2 0 0,2-2 0 0,0 2 128 15,2-2-128-15,-3 3 192 0,-2 2-192 0,4-1 192 16,4-1-64-16,1 2-128 0,1 1 192 0,4 2-64 15,0 1 320-15,2 1 48 0,4 1 16 0,2 1 0 0,3 2-128 16,2 2-32-16,0 3 0 0,1 0 0 0,5-1-224 0,-1 3-128 16,-2 5 160-16,6-4-160 0,5 1 0 0,-1 0 0 15,2 1 0-15,4 0 0 0,3 3 0 0,1 0-128 16,-1-2 128-16,4 4-208 0,4 6 48 0,4-1 16 16,3-1 0-16,1-1 0 0,0-1 144 0,7 2 0 15,6 0 0-15,6 0 0 0,8-3 0 0,5 1 0 16,4-2 0-16,5 2 0 0,2 2 0 0,3-1-128 15,3-1 128-15,7 0 0 0,0 1 0 0,4 6-160 16,5 3 160-16,5-1 0 0,6-2-224 0,5 2 64 16,2 1 16-16,6 1 0 0,4-3-48 0,2 2 0 15,3-2 0-15,1 2 0 0,4 1-48 0,3 2-16 16,0-1 0-16,7 0 0 0,4-2 96 0,7-1 16 16,2-1 0-16,4-1 0 0,2 0 144 0,2 1 0 0,-1-3 0 15,5 0 0-15,7-2 176 0,4 2 16 0,5-1 0 16,-1 0 0-16,2 2-16 0,4-2 0 0,5 1 0 15,5 0 0-15,2 0 16 0,5-2 16 0,-1-4 0 0,7-2 0 16,5-1-16-16,2-3 0 0,1 0 0 0,0-1 0 16,0-2-192-16,-1 2 128 0,0 0-128 0,4 0 0 15,0-1 0-15,3-1 0 0,-1 2 0 0,-2-1 0 16,-2 0 0-16,4-1 0 0,4 2 0 0,-2-6 0 16,-2-4 0-16,2-3 128 0,3 0-128 0,-2-3 0 15,-4-5 192-15,6-2-16 0,6 2 0 0,-4-1 0 16,-2 1-48-16,2-3 0 0,5-3 0 0,-2 2 0 15,-3 2-128-15,5-2 128 0,2-2-128 0,4 0 128 16,0 2-128-16,-2-1 0 0,-5-1 0 0,6 1 0 0,0-1 0 16,-3-1 0-16,-6-1 0 0,-4-1 0 0,-2-1 0 0,-7-3 0 15,-5-3 0-15,-4 0-176 0,-4-1 176 0,-8-4 0 16,-9-7 0-16,-5 3 128 0,-3-3 448 0,-5 1 80 16,-5 0 32-16,-8 1 0 0,-11 1 304 0,-6 2 64 15,-7 0 16-15,-9 3 0 0,-4 1-336 0,-8 1-64 16,-4-4-16-16,-3 4 0 0,-5 2-224 0,-2-1-48 15,-2 0-16-15,-3-3 0 0,-3 0-368 0,0 0-288 16,-5 6 48-16,0 2 16 16,-1 0-384-16,-1 0-80 0,-3 5-16 0,-1 1 0 15,3 0-1536-15,0 0-304 0,2 0-64 0</inkml:trace>
  <inkml:trace contextRef="#ctx0" brushRef="#br2" timeOffset="132234.38">21212 3925 6383 0,'0'0'272'0,"-6"16"80"0,-1 4-352 0</inkml:trace>
  <inkml:trace contextRef="#ctx0" brushRef="#br2" timeOffset="132774.793">23901 4481 10479 0,'0'0'448'0,"0"0"128"0,0 0-576 0,0 0 0 16,0 0 0-16,7 6 0 0,-7-6 512 0,0 0 0 15,11 5 0-15,-4 1 0 0,-7-6-288 0,0 0-64 16,8 5-16-16,-8-5 0 0,0 0-144 0,8 5 128 15,1-2-128-15,-9-3 128 0,0 0 192 0,0 0 16 0,0 0 16 0,8 3 0 16,-8-3 96-16,0 0 0 0,7 5 16 0,-7-5 0 16,9-1-272-16,-9 1-64 0,0 0-128 0,9 0 192 15,-9 0-352-15,0 0-80 0,0 0-16 0,0 0-6784 16</inkml:trace>
  <inkml:trace contextRef="#ctx0" brushRef="#br2" timeOffset="134312.38">21005 4654 4607 0,'-1'-4'400'0,"1"4"-400"16,0 0 0-16,0 0 0 0,0 0 3120 0,-9 4 528 15,0 5 128-15,1 4 0 0,-4 5-3136 0,-2 2-640 16,-1 3 0-16,-2 3-208 0,0 0 208 0,-1 3 128 16,-3 1 0-16,0 1-128 0,-2 0 128 0,0 6-128 15,0 3 0-15,-3 2 0 0,-3 1 192 0,-2-1 0 16,-1-2-16-16,-3 0 0 0,-7 0 160 0,-3-1 48 16,-3 0 0-16,-2 3 0 0,-5-2-176 0,-1 6-16 15,-1 2-16-15,-7-1 0 0,-5-4 32 0,-1-1 16 16,-5 0 0-16,-1-4 0 0,2-4-96 0,-1-1-128 15,-3-1 176-15,0-3-176 0,0-3 320 0,0 0-32 0,-1 0-16 16,-4-1 0-16,-7 2 112 0,0-3 32 16,0-2 0-16,-4-3 0 0,-3-4-128 0,-3-1-32 0,-2-3 0 0,-3 0 0 15,-1-1 48-15,-4 0 0 0,-5 0 0 0,-2-1 0 16,0-2-16-16,-2 0 0 0,-3 0 0 0,-2 0 0 16,-2 0-64-16,2-2-16 0,-1-1 0 0,-2-1 0 15,1 0-208-15,1 1 128 0,2-4-128 0,-1 0 0 16,-1-3 0-16,2 3 0 0,8-2 0 0,-4-2 0 15,0-2 128-15,5 0-128 0,5-1 0 0,-2-2 144 16,-5-1 80-16,6 1 16 0,4 2 0 0,-1 0 0 16,-3 0 48-16,7-1 16 0,3 0 0 0,1 3 0 15,-4-1-16-15,2 3 0 0,-5 1 0 0,4 0 0 16,3 4-288-16,0 0 0 0,3 5 0 0,5-1 0 16,5-5 0-16,-2 3 0 0,3-1 0 0,3 1 0 15,5 2 0-15,7-1 0 0,3 0 0 0,2 0 0 0,-1 4 0 16,2 0 0-16,0 1 0 0,3 2 0 0,0 1 0 0,1 0 0 15,2 0 0-15,0 4 0 0,-2 2 0 0,1 0 0 16,-1 1 0-16,5 3 0 0,2 4 144 0,6 0-144 16,2 2 0-16,3 2 144 0,4-3-144 0,1 1 0 15,5-3 144-15,3 2-144 0,4-1 128 0,1 2-128 16,3 0 160-16,3 1-160 0,3 0 176 0,0 2-176 16,0 2 192-16,2 3-192 0,1 0 192 0,3-1-64 15,-2 0 0-15,4-1-128 0,1-1 320 0,2-2-64 16,-1-2 0-16,3-1 0 0,1-2 80 0,1 1 16 15,1-2 0-15,1-2 0 0,0-3-96 0,1-2-32 16,1 0 0-16,0-2 0 0,-1 0-80 0,1-2-16 16,0-3 0-16,1-1 0 0,-3-1 0 0,-2-10 0 15,4 9 0-15,-4-9 0 0,0 0-128 0,0 0 192 0,5 4-192 0,-5-4 192 16,0 0-336-16,0 0-64 0,0 0-16 0,6-6 0 31,-1-4-2256-31,-4-1-448 0,0 1-80 0</inkml:trace>
  <inkml:trace contextRef="#ctx0" brushRef="#br2" timeOffset="134589.513">11795 6752 16575 0,'0'0'1472'0,"0"0"-1168"15,0 0-304-15,0 0 0 16,2 13 4096-16,1 4 752 0,3 2 144 0,-1 4 48 0,0 4-4096 15,0 1-816-15,3 2-128 0,0 1 0 0,-2 0 0 0,3-5-128 16,-2-2 128-16,1-1 0 0,3 3 0 16,1-4 0-16,1-4 0 0,0-1 144 0,1-3 112 0,4-2 0 15,1-3 16-15,5-2 0 0,1-4-64 0,5-3-16 16,6-5 0-16,5-8 0 0,4-3-192 0,6-4 0 16,5-3-192-16,3-1 192 15,1-1-688-15,4-2-16 0,3-1-16 0,4 0 0 16,3 3-2240-16,-4 3-448 0</inkml:trace>
  <inkml:trace contextRef="#ctx0" brushRef="#br2" timeOffset="135932.868">23086 4079 26719 0,'15'-3'2368'0,"2"-2"-1888"16,5 2-480-16,-1 3 0 16,-2 4-672-16,1 0-224 0,2 1-64 0,-4 2 0 0,-1 3 704 0,0 2 256 15,2 2-176-15,-2 1 176 0,-2 1 0 0,-2-1 0 16,-1 4 0-16,0 2 0 0,-4 3 0 0,0 1 0 15,-4 3 0-15,-2 0 0 0,-2 3 0 0,-3 1 0 16,-5 1 208-16,-3 3-64 0,-3 5-16 0,-5 1 0 16,-9 3 0-16,-4 2 0 0,-9 2-128 0,-4-1 0 15,-4-1 0-15,-5 1 0 0,-5-3 0 0,-3 2 0 0,-11 3 192 16,-6-2-64-16,-9 0-128 0,0-1 192 0,0-3-192 0,-6-4 192 16,-7-2-192-16,1-5 0 0,1-3 144 0,-5-4-144 15,-11-1 0-15,1 1 128 0,-1-5-128 0,-3-1 0 16,-6-2 0-16,0-1 128 0,1 1-128 0,-10 1 0 15,-9-1 0-15,-3-2 0 0,-8-3 0 0,-1-1 0 16,-7-4-128-16,-3-2 0 0,-4 1 0 0,-5-2 0 16,-5 1-64-16,-3-3-16 0,-1-3 0 0,-2-2 0 15,2 0 208-15,-2-3 0 0,1-1 0 0,-5 0 0 16,-5 2 0-16,-2-3 256 0,-1-3-16 0,-2 3-16 16,-6-2 32-16,1-2 0 0,2 1 0 0,-3-1 0 15,1-1 0-15,1-1 0 0,1 1 0 0,2 1 0 16,1 1-128-16,1 0 0 0,-3-2-128 0,2 1 192 15,1-1-192-15,0 1 144 0,-1-3-144 0,0 2 128 0,5 1-128 16,-1 0 0-16,-2-2 0 0,7 1 0 0,7 2 0 0,0-1 0 16,2 1 0-16,0-1 0 0,3 1 0 0,-2 3 192 15,-1-1-64-15,-1 1 0 0,1 1 0 0,3 0 0 16,2 3 0-16,2 2 0 0,4 0-128 0,0 0 0 16,2 1 0-16,4-1 0 0,5-1 144 0,9 0-144 15,7-2 160-15,3 2-160 0,0-1 288 0,9 1-32 16,7-1-16-16,0 0 0 0,2 0-64 0,3 1-16 15,5-1 0-15,1 4 0 0,0 3 16 0,6 3 0 16,4-1 0-16,-1 1 0 0,-1 4 0 0,5 4 0 16,5-1 0-16,1 0 0 0,-2 3-32 0,4 0 0 15,4 2 0-15,3 1 0 0,6 1-16 0,1 0-128 16,1 1 192-16,5 2-64 0,2 2 80 0,7 1 16 0,9 1 0 0,2 0 0 16,0-3 96-16,4 1 32 0,4 4 0 15,3 1 0-15,1 1-96 0,3 2 0 0,2 0-16 16,3 6 0-16,2 0-112 0,1 6-128 0,2 3 176 0,3-1-176 15,2-3 160-15,2 0-160 0,2 2 128 16,2 0-128-16,2 0 128 0,0 3-128 0,0 3 128 0,1 0-128 16,3 1 144-16,2-1-144 0,2-1 160 0,0-3-160 15,0 2 144-15,3-6-144 0,-1 1 128 0,1 3-128 16,2 0 0-16,0-5 0 0,5-6 0 0,-2-5 0 16,1-7-576-16,4-5-80 0,0-6-32 15,0-6-9504-15,6-7-1904 0</inkml:trace>
  <inkml:trace contextRef="#ctx0" brushRef="#br2" timeOffset="136135.435">6669 6553 21183 0,'-10'1'1888'0,"2"2"-1504"16,1 2-384-16,3 3 0 0,2 6 4288 0,2 1 800 15,0 5 160-15,4 2 16 0,5 1-4272 0,1 1-864 16,2 1-128-16,6 5 0 0,6 3-128 0,6-1 128 15,3-1 0-15,7-2-144 0,5 0 144 0,4-4 0 16,1 1 0-16,5-5-128 16,6-4-288-16,5-4-48 0,5-1-16 0,2-4 0 15,-4-6-2800-15,6-3-560 0,32-5-128 0,-14 1 0 0</inkml:trace>
  <inkml:trace contextRef="#ctx0" brushRef="#br2" timeOffset="143451.538">10408 7106 8751 0,'0'0'384'0,"0"0"80"16,0 0-464-16,-6-4 0 0,6 4 0 0,-5-4 0 0,-3 1 608 15,1 1 32-15,7 2 0 0,0 0 0 0,-5-3 160 0,5 3 32 16,-5-5 16-16,5 5 0 0,0 0-144 0,0 0-16 16,0 0-16-16,0 0 0 0,0 0 64 0,0 0 16 15,0 0 0-15,0 0 0 0,0 0-48 0,0 0-16 16,0 0 0-16,0 0 0 0,0 0-304 0,0 0-64 15,0 0-16-15,0 0 0 0,0 0-112 0,0 0 0 16,0 0-16-16,6 8 0 0,0-2 64 0,-6-6 16 16,8 8 0-16,-2-1 0 0,-6-7 0 0,10 10 0 15,0 2 0-15,-1 0 0 0,-3-3 48 0,3 1 16 16,-4-2 0-16,6 2 0 0,-2 5-64 0,2-2 0 16,1-1 0-16,1 3 0 0,-2 3-32 0,3 2-16 15,-2-1 0-15,2 0 0 0,0-2 0 0,1-1 0 16,-1 2 0-16,1-1 0 0,-2 1-208 0,2 1 176 0,-2-4-176 15,2-1 160-15,1-2-16 0,-1-2 0 0,-1-1 0 0,2-2 0 16,-1 2 80-16,0-1 16 0,-3-1 0 0,1-2 0 16,-3 0 768-16,2 0 144 0,0-1 48 0,-1 0 0 15,-11-4-880-15,9 3-192 0,-9-3-128 0,11 6 192 32,-2 2-960-32,0-1-176 0,1 2-32 0,-1-2-16 0,-9-7 800 0,7 6 192 0,-1 1 0 0,3 1 0 15,-1-2 0-15,-8-6 0 0,9 5 0 0,-9-5 0 16,8 6 0-16,-8-6 0 0,0 0 0 0,0 0 0 15,8 3 0-15,-8-3 0 0,0 0 128 0,0 0-128 16,0 0 0-16,0 0 0 0,8 3 0 0,-8-3 0 16,0 0 0-16,8 7 128 0,-3 0-128 0,2 0 0 0,-7-7 0 15,5 6 0-15,-5-6 0 0,9 8 0 0,-4 1 0 0,2 1 0 16,-1-3 0-16,-2 3 0 0,-4-10 0 0,5 10 0 16,1-1 0-16,-2-3 0 0,-4-6 0 0,0 0 0 15,0 0 0-15,0 0 0 0,5 9 0 0,-5-9 0 16,0 0 0-16,0 0 0 0,0 0 0 0,6 7 0 15,-6-7 0-15,0 0 0 0,0 0 0 0,6 9 0 16,-2-2 0-16,-4-7 0 0,0 0 0 0,0 0 0 16,0 0 0-16,0 0 0 0,7 6 0 0,-7-6 0 15,0 0 0-15,0 0 0 0,0 0 0 0,0 0 0 16,6 6 0-16,-6-6 0 0,0 0-160 0,0 0-32 16,0 0-16-16,0 0 0 15,3-8-1184-15,-2 1-224 0,-1 0-48 0,0 7-10512 0</inkml:trace>
  <inkml:trace contextRef="#ctx0" brushRef="#br2" timeOffset="158311.929">17043 8471 11055 0,'0'0'480'0,"0"0"112"0,0 0-464 0,0 0-128 0,0 0 0 0,0 0 0 0,0 0 0 0,0 0 0 16,1 8 0-16,-1-8 0 0,0 0 0 0,0 0-128 15,-1 9 128-15,1-9 0 0,0 0 0 0,0 0 0 16,0 0 0-16,-3 7 0 0,-1 1 0 0,4-8 0 16,0 0 0-16,0 0 0 0,0 0 0 0,0 0 0 15,0 0 0-15,0 0 0 0,0 0 0 0,0 0 0 16,0 0 0-16,0 0 0 0,0 0 0 0,0 0 0 15,0 0 0-15,0 0 128 0,0 0-128 0,0 0 0 16,0 0 0-16,0 0 0 0,0 0 0 0,0 0 176 16,0 0-176-16,0 0 192 0,0 0-192 0,0 0 0 15,7 3 144-15,-7-3-144 0,0 0 144 0,0 0-144 0,0 0 192 0,0 0-192 16,0 0 0-16,0 0 0 0,0 0 0 0,0 0 0 16,0 0 176-16,0 0-176 0,0 0 160 0,0 0-160 15,0 0 240-15,0 0-48 0,9 1-16 0,-9-1 0 16,0 0-176-16,0 0 128 0,0 0-128 0,0 0 128 15,0 0-128-15,0 0 0 0,0 0 0 0,0 0 128 16,6 6-128-16,-6-6 0 0,0 0 0 0,0 0 128 16,0 0-128-16,0 0 0 0,0 0 0 0,0 0 0 15,0 0 0-15,0 0 0 0,0 0 0 0,0 0 0 16,0 0 0-16,0 0 0 0,0 0 0 0,0 0 0 16,0 0 0-16,0 0 0 0,0 0 144 0,0 0-144 15,0 0 0-15,0 0 128 0,0 0-128 0,0 0 0 16,-1-9 0-16,1 9 0 0,0 0 0 0,0 0 0 15,0 0 0-15,0 0 0 0,0-6 0 0,0 6 0 16,0 0 0-16,0 0 0 0,0 0 0 0,0 0 0 16,0 0 0-16,0 0 0 0,0 0 0 0,0 0 0 0,0 0 0 0,0 0-128 15,0 0 128-15,0 0 0 0,0 0 0 0,0 0 0 16,0 0 0-16,0 0 0 0,0 0-192 0,0 0 64 16,0 0 0-16,0 0 0 0,0 0-208 0,0 0-48 15,0 0 0-15,0 0-4928 0</inkml:trace>
  <inkml:trace contextRef="#ctx0" brushRef="#br2" timeOffset="161196.237">7905 12122 21135 0,'0'-19'928'0,"0"10"208"0,0-1-912 0,1 2-224 0,0-1 0 0,-1 9 0 16,0 0 0-16,0 0 176 0,0 0-176 0,0 0 160 16,2 12-160-16,0 8 0 0,-1 8 0 0,-1 6 0 0,-1 7 0 15,-4 8 208-15,-4 6 0 0,3 8 0 0,-2 4 32 0,0 11 0 16,-2 11 0-16,1 5 0 0,-1 5-80 16,-2 8-16-16,1 6 0 0,3 2 0 0,5-3-144 0,-1 2 0 15,4 3 0-15,1-10-176 0,3-10 0 0,1-7 0 16,5-4 0-16,0-7 0 0,1-9 176 0,1-7-208 15,2-9 80-15,0-4 128 0,-6-3 0 0,3-3 0 16,-1-3 0-16,1-1 0 0,1-5 0 0,2-4 0 16,-1-4 0-16,3-3 0 0,1-7 0 0,1-3 128 15,2-3-128-15,2-1 128 0,4-1 16 0,3-4 0 16,4-2 0-16,2-2 0 0,1-2 48 0,1 0 16 16,0 0 0-16,6-3 0 0,-1-1-208 0,8-1 0 15,4 1-192-15,3-4 192 0,-1-2 0 0,3 1 0 0,3 2 0 16,2-1 0-16,1-2 0 0,6 0 0 0,7 0 0 15,2 3 0-15,1 2-128 0,2 0 128 0,3-3 0 0,3 2 0 16,4 1 0-16,0 0 0 0,-2 1 0 0,7 1 0 16,4 1 0-16,-2 0 0 0,-2 0 0 0,3-1 0 15,1 2 0-15,3-3 0 0,-4 0 0 0,2 2 0 16,4-2 0-16,0 1-128 0,2 0 128 0,-2-3 0 16,1 0 0-16,1 1 0 0,2-2 0 0,2-1 0 15,4-1 0-15,-1 2 0 0,0-4 0 0,2 2 0 16,0 1 0-16,-1 3 176 0,-5 1-48 0,4 0-128 15,1-3 208-15,-2 2-64 0,-1 3-16 0,-1 0 0 16,-2-3 64-16,0 5 16 0,-3 0 0 0,-2 1 0 16,0 0-48-16,0 0-16 0,-1-1 0 0,-3 3 0 15,1 2-144-15,-2 0 0 0,-2-2 0 0,-4 0 128 0,-5-1-128 16,0 0 0-16,-1 1 0 0,-1 0 0 0,-5-1 0 16,-5 1 192-16,-5 0-192 0,1 2 192 0,0 0-16 0,-6-1 0 15,-2 1 0-15,-1 2 0 0,-8 1-176 0,-1 0 128 16,-1 2-128-16,1-1 128 0,3-2-128 0,-3 4 0 15,-1 0 0-15,-5 1 0 0,-4 0 0 0,-2-2 0 16,-3-1 0-16,-1 0 0 0,-3 1 0 0,-2-1 0 16,-5 0-128-16,-2-5 128 0,-4-2 0 0,-2-2 0 15,-7-1 0-15,-1-3 0 0,-3-2 0 0,-3-7 0 16,-5-4 176-16,0-9-176 0,-3-2 544 0,-4-8 16 16,-4-7 0-16,-3-4 0 0,-3-5 0 0,1-4 0 15,-1-6 0-15,-3-1 0 0,0 1 32 0,-1-3 16 16,-3-7 0-16,0-6 0 0,2-8-272 0,-2 1-48 15,2-2-16-15,0-8 0 0,2-11 48 0,0-2 0 0,1 0 0 16,0-8 0-16,2-6 144 0,0 5 48 0,0 5 0 0,2 4 0 16,0 5 64-16,1 9 32 0,1 11 0 15,-1 11 0-15,1 9-208 0,-2 7-32 0,1 7-16 0,1 8 0 16,-2 7-352-16,5 6-208 0,1 3 16 0,1 6-11712 16,-3 4-2368-16</inkml:trace>
  <inkml:trace contextRef="#ctx0" brushRef="#br2" timeOffset="163750.79">18489 16941 1839 0,'-11'-3'160'0,"5"-3"-160"15,-6 0 0-15,-2-2 0 0,-1-3 4736 0,-1 1 928 16,-1 1 176-16,1 0 48 16,-1-1-5328-16,-4-1-1072 0,0 0-192 0,0-1-64 0,-4-3 768 0,-1 2 336 0,-2 2-16 0,-2-2-16 15,1-1 48-15,-4-1 16 0,-4 1 0 0,2 1 0 16,0-2 176-16,-2 0 32 0,-2-3 16 0,-2 2 0 16,-3 3-288-16,-4 1-64 0,-6 0-16 0,-1-1 0 15,2 0-224-15,-3-3 128 0,-1-1-128 0,-1 5 0 16,-7 4 160-16,-3 0-160 0,-7-3 160 0,-2 0-160 15,0 2 384-15,-2-2-32 0,-2 1 0 0,-6 2 0 16,-3 2-80-16,-1 0-16 0,-1-2 0 0,-7 2 0 16,-7 1 96-16,3 1 16 0,0 2 0 0,-5-1 0 15,-6-5-96-15,-1 1-16 0,3 0 0 0,-2 1 0 16,-9 3 768-16,3-4 128 0,0-2 48 0,-3 1 0 16,-5 2-1712-16,1 1-320 15,0-4-80-15,-7 2-16 0,-4 2 784 0,-3-1 144 0,-5 2 0 0,2 2 0 0,0-1 0 16,-2 2 0-16,-3 0 0 0,0-2 0 0,-2 2 0 0,3-1 0 15,-1-2 0-15,-2 1 0 0,1-1 0 16,-3 1 0-16,0 3 0 0,4-2 128 0,4-1-128 0,0 2 160 16,-6 3-160-16,4-2 160 0,-1-1-160 0,4 0 160 15,1 0-160-15,-1 1 160 0,-2 0-160 0,1 0 0 16,2 1 0-16,4-1 0 0,6-2-128 0,-3 0-16 16,-5 1 0-16,5 0 0 0,3 1 144 0,1 1-128 15,-1 0 128-15,6 4-128 0,-1 1 128 0,3 1 0 16,-3-1 0-16,3 0 0 0,0 2 0 0,1 0 0 15,-1-1-144-15,0 2 144 0,-3 1-176 0,6 1 48 16,4 3 0-16,-1 1 0 0,-2-2 128 0,6 1-160 16,3 1 160-16,2-1-160 0,-1 0 160 0,6 0 0 0,-2-1 0 15,3 5 0-15,3 1 0 0,2-2 0 0,2-1 0 0,3 2 0 16,6 6 0-16,-1-1-160 0,-2 1 160 0,4-1 0 16,4-1-384-16,4-1 16 0,1-2 16 0,0 0 0 31,-2 3-96-31,4-2 0 0,3-1-16 0,7 0 0 0,2-2 224 0,5 4 48 0,-1 2 16 0,2-2 0 15,-1 0 176-15,2 0 0 0,2-1 0 0,3 6 0 16,2 5 144-16,1-3-144 0,0-2 192 0,4-3-192 16,2-2 256-16,1 0-64 0,-1 0-16 0,6-1 0 15,8 1 64-15,3 0 16 0,4 0 0 0,6-1 0 16,3 0-112-16,3 0-16 0,2-1 0 0,5 3 0 16,3-1-128-16,3 1 0 0,5 1-160 0,1 2 160 15,3 1-144-15,5 1 144 0,6 0-128 0,4-4 128 0,-1 0-144 16,4 0 144-16,5 0-160 0,6-2 160 0,1 1-144 0,2-2 144 15,0-2-128-15,2 0 128 0,4 1 0 16,6 1-160-16,6-3 160 0,4 1 0 0,3 1 0 0,3-3 0 16,3 0 0-16,5 0 0 0,5-2 0 0,4 5 0 15,-1 3 0-15,5-1 0 0,4-6 0 0,2 0 0 16,4-1 0-16,2-1 0 0,4-1 0 0,4 1 0 16,5-2 0-16,3 2 0 0,3-1 0 0,0 1 0 15,1 2 0-15,5 0 0 0,0-2-128 0,2-1 128 16,-1 0 0-16,6-1 0 0,4 1 0 0,2-2 0 15,2 1 0-15,-2-1 0 0,1 0 0 0,5-1 0 16,8-4 0-16,3 3 0 0,2-1-144 0,-1 2 144 0,-3 0 0 16,5-3-144-16,4-4 144 0,2 2-208 0,2 5 80 15,-2-2 128-15,2-2-384 0,-1-1 64 16,-5 2 0-16,1-2 0 0,-2 1 64 0,1 0 32 0,0 1 0 16,-1 3 0-16,-9-2 224 0,0 2 0 0,-2-1 0 15,-72-3-144-15,14 8 144 0,11-2 0 0,7 0 0 0,4 0 0 16,6-2 0-16,2 0 176 0,5 0-48 0,127 4 0 15,-55-3 160-15,-24-5 32 0,-14-1 0 0,-9-1 0 16,-5 1 64-16,-8-1 32 0,-4-2 0 0,2-1 0 16,1 0-64-16,-4 2-16 0,-6 1 0 0,3-1 0 15,3 1-64-15,-6 1-16 0,-4 0 0 0,-2 0 0 16,-3-1-80-16,-4 0-32 0,-2 2 0 0,-1-3 0 16,0-1-144-16,-3 0 0 0,-4 0 0 0,-4-1 0 15,-1-3 0-15,-5 0 0 0,-4-4 0 0,-1 0 0 16,-1-1 0-16,-3-1 0 0,-2-3 0 0,-41 3 0 0,3-2 0 0,7-2 0 15,4-2 0-15,3 1 0 0,-2-1-144 0,0-1 144 16,-4 0 0-16,43-15 0 0,-21 6 0 16,-13 1-128-16,-7 2 128 0,-11 0 0 0,-4-2 0 0,-9 4 272 15,-3 1-48-15,-5 2-16 0,-10 3 112 0,-1 0 0 16,-2-2 16-16,-9 4 0 0,-2 1-128 0,-2-1-16 16,-2-3-16-16,-3-3 0 0,-3-1-48 0,-2-4-128 15,-2-2 192-15,-3 2-64 16,-2-2-480-16,-3 0-96 0,-4 3-32 0,-3 2-9216 15,1-1-1840-15</inkml:trace>
  <inkml:trace contextRef="#ctx0" brushRef="#br2" timeOffset="164836.413">2060 11977 20783 0,'0'0'912'0,"-1"-7"208"0,1 7-896 0,2-8-224 0,2 1 0 0,-2-2 0 15,-3-2 128-15,2 1-128 0,5 1 176 0,-5 1-176 16,1-2 576-16,-1 0 16 0,3 0 0 0,-1 2 0 16,-3 8 240-16,0 0 32 0,1-7 16 0,-1 7 0 15,0 0 0-15,0 0 0 0,0 0 0 0,0 0 0 16,0 0-336-16,0 0-64 0,4 9-16 0,1 5 0 16,-1 2-224-16,1 6-48 0,-3 1-16 0,0 4 0 15,1 1-176-15,1 3 0 0,-3 0 0 0,2 3 128 16,0 2-128-16,5-1 0 0,3-2 0 0,0-2 0 15,-4-2 0-15,2-6 0 0,2-2 0 0,5-7 0 16,-1-6 0-16,4-4 0 0,-1 0 0 0,0-7 0 0,1-3 416 16,0-6 48-16,0-4 16 0,-2-2 0 0,-1-3 240 15,1-5 48-15,-2-4 16 0,1-1 0 0,-1-2-448 0,-2 1-80 16,-2 0-32-16,-1-1 0 0,0 0-224 0,-2 0 128 16,-3 2-128-16,-1 3 0 0,1-1 0 0,3 4-160 15,-2 2 0-15,3 2 0 16,-1 2-1472-16,1 2-288 0,1 2-64 0,-2 1-12464 15</inkml:trace>
  <inkml:trace contextRef="#ctx0" brushRef="#br2" timeOffset="165224.233">2966 11573 30399 0,'-10'16'2704'0,"5"-4"-2160"0,-1 3-544 0,2 7 0 16,-2 5 848-16,1 4 64 0,-1 5 16 0,0 1 0 15,-3 3-928-15,0 0 0 0,-2 2-240 0,2-2 48 16,0-5 48-16,2-8 0 0,-1-5 0 0,3-3 0 16,-1-3 144-16,1-5 0 0,5-11 0 0,0 0 0 15,0 0 336-15,0 0 48 0,0 0 16 0,-6-13 0 16,3-1 128-16,-1-3 32 0,3-3 0 0,5-2 0 15,-2-2-320-15,2-2-64 0,2 0-16 0,0 2 0 16,2-4-160-16,1 2 128 0,3-1-128 0,-1 1 128 16,2 1-128-16,0 5 0 0,1 7 0 0,-1 2 128 0,1 2-128 15,0 4 128-15,0 4-128 0,3 7 128 0,1 6 16 16,0 4 0-16,-1 6 0 0,-1 3 0 0,1 1-144 0,1 4 128 16,-2 1-128-16,-1 0 128 0,-1 2-128 0,0-2 0 15,-1-1-160-15,-1-5 160 16,-3-3-512-16,2-1-16 0,0-5 0 0,-2-4 0 15,-1-4-2000-15,-2-1-400 0,-6-7-80 0,14-2 0 0</inkml:trace>
  <inkml:trace contextRef="#ctx0" brushRef="#br2" timeOffset="165460.71">3605 11395 42383 0,'-10'4'3776'0,"7"6"-3024"0,6 6-608 0,1 4-144 15,-2 0-208-15,2 5-80 0,4 1-16 0,1 6 0 16,-1 4 112-16,1 4 0 0,0-2 16 0,1 3 0 31,0 2-960-31,-2-1-192 0,-1-4-32 0,-1-1-16 16,-2-6-928-16,1-2-176 0,-4-5-32 0,0-2-6560 0,-2-3-1296 0</inkml:trace>
  <inkml:trace contextRef="#ctx0" brushRef="#br2" timeOffset="165951.749">4227 11328 2751 0,'0'0'128'0,"-7"-7"16"0,-2 0-144 0,0 0 0 16,1 5 0-16,-3 0 0 0,-3-2 7632 0,-3 8 1504 16,-4 2 288-16,-5 6 64 0,-2 4-7760 0,3 4-1536 15,-3 0-320-15,0 7-64 0,-1 1 192 0,2 3-176 16,2 1 176-16,2 1-160 0,-1-2 160 0,4 0 0 16,4 0 0-16,3-5-128 0,2-4 128 0,3-3 0 15,5-2 0-15,1-4 0 0,2-4-128 0,0-9 128 16,0 0-128-16,11-1 128 0,0-7 0 0,2-3 0 0,2-2 0 0,0-3 128 15,2-2 112-15,-1-2 16 0,-1-3 16 0,1 0 0 16,2 0-144-16,0 2-128 0,-1 1 144 0,-2 3-144 16,0 0 176-16,-8 6-176 0,-3 5 192 0,-4 6-192 15,8-4 256-15,-8 4-48 0,11 9-16 16,-3 7 0-16,1 4 64 0,-2 6 16 0,-2 1 0 0,1 5 0 16,-1 6-272-16,2 1 128 0,-3 4-128 0,-1 1 0 15,-3 0 0-15,0-1 0 0,3-3 0 0,-1-3 0 16,2-4-240-16,-1-3 0 0,2-6 0 0,3-2 0 15,-2-6-544 1,4-2-112-16,-1-2-32 0,3-7 0 0,2-5-2800 0,2-5-560 0,5-14-128 16,-1-3 0-16</inkml:trace>
  <inkml:trace contextRef="#ctx0" brushRef="#br2" timeOffset="166165.777">4678 11030 37775 0,'-17'8'3360'0,"7"-3"-2688"16,1 3-544-16,3 3-128 0,1 1 288 0,2 4 32 15,1 4 0-15,1 2 0 0,3-1-320 0,1 3 0 16,3 6 0-16,0 1 0 0,2-2 0 0,2 0 0 16,2-3 0-16,-2-2 0 0,0-6 0 0,2-2 0 15,-1-6 0-15,1-3 0 0,-1 0 0 0,1-4 0 16,-2-3 0-16,1-3 0 0,1-3 400 0,1-2-16 0,-4-2-16 0,1-6 0 15,-1-4 128-15,-2 0 16 0,-3-4 16 0,0 1 0 16,2 0-144-16,-2 2-16 0,-3-5-16 0,-1 0 0 16,-1 2-208-16,0 1-144 0,-2 1 192 0,2 1-192 15,0 2-128-15,1 2-144 0,1 0-32 0,0 1 0 32,-1 1-2208-32,3 4-448 0,4 0-96 0,-3 4-12864 0</inkml:trace>
  <inkml:trace contextRef="#ctx0" brushRef="#br2" timeOffset="166529.768">5108 11022 24879 0,'0'0'2208'0,"0"0"-1760"0,0 0-448 0,9 0 0 0,0 2 2032 0,4-1 320 16,1-2 64-16,1 2 16 16,2 1-1984-16,4-4-448 0,2-1 0 0,2-3 0 0,6-4 0 0,0-2 0 15,-2-3 0-15,3 0 0 0,1-5-192 0,-2 1 0 16,-2 0 0-16,-4-1 0 0,-3-1 192 0,-4 0 0 15,-5 1 0-15,-3 4-128 0,-5-2 576 0,-4 5 128 16,-4-3 32-16,-4 1 0 0,-4 0 432 0,-2 5 96 16,-2 2 16-16,-4 3 0 0,-5-1-496 0,-1 6-80 15,-1 4-32-15,-3 6 0 0,-6 2-224 0,1 7-64 16,1 1 0-16,-2 10 0 0,1 7-256 0,2 0 0 16,2-1 0-16,2 0 0 0,3 1 0 0,0-1 0 15,4-3 0-15,7-5 0 0,6-3 0 0,6-1 0 16,4-6 0-16,7-1 0 0,7-3 0 0,5-3 0 15,5-2 0-15,3-1 0 0,0-1 0 0,6 0 0 0,7-5 0 0,1-2-144 32,3-1-1008-32,5-2-208 0,0-1-48 0,-2-2-15680 0</inkml:trace>
  <inkml:trace contextRef="#ctx0" brushRef="#br2" timeOffset="167012.323">3209 12635 34095 0,'-21'-5'3024'0,"6"6"-2416"15,-2 4-480-15,2 0-128 0,0 1 224 0,-5 5 32 16,-4 2 0-16,-2 4 0 0,1 0-256 0,-1 5 0 0,-1 3-144 15,1 3 144-15,-1 2-160 0,2-4 160 16,2-1-160-16,2 1 160 0,5 0 0 0,2-2 0 0,6-2-128 0,5-1 128 16,3 0-160-16,5-2 16 0,5-6 0 0,1 1 0 15,3 1-112-15,4-2-32 0,2-1 0 0,1-1 0 16,0 0 288-16,0 0 0 0,-2 1-128 0,0-2 128 16,0-1 0-16,-1-1 0 0,-6 2 0 0,-1 0 144 15,-1 1 64-15,-5 0 16 0,-6 1 0 0,-2-1 0 16,-2 1 416-16,-4 1 64 0,-4-1 32 0,-3 0 0 15,-3 1 80-15,-1 0 16 0,-4 1 0 0,-1-1 0 16,0-4-512-16,-4-1-80 0,2 3-32 0,-2-6 0 16,-2-2-1248-16,1-3-256 0,0-1-48 15,6-1-15152-15</inkml:trace>
  <inkml:trace contextRef="#ctx0" brushRef="#br2" timeOffset="167808.696">3412 12864 21183 0,'-13'11'1888'0,"1"1"-1504"16,-2 2-384-16,3 2 0 0,2 4 4160 0,0-2 752 16,1-2 144-16,0 4 48 15,1 2-4784-15,3 2-944 0,0 2-192 0,2-2-32 16,2-1-160-16,4-1-16 0,1-3-16 0,2-3 0 15,-1-4 480-15,4-1 112 0,1-1 0 0,4-3 16 0,0-4 432 0,2-4 176 0,-2-5-16 16,4 1 0-16,-3-3 352 0,2-3 64 0,0-5 0 0,0-1 16 16,-1 2-112-16,-3-2-32 0,-3-4 0 0,1-2 0 15,-1-1-288-15,1 1-160 0,1 4 160 0,-3-2-160 16,-8-1 144-16,2 2-144 0,0-1 128 16,-4 1-128-16,-3 2 176 0,-3 3-48 0,0-1-128 0,-1 1 192 15,-1 0 32-15,5 3 0 0,3 2 0 0,0 0 0 16,-5 0-224-16,2 1 128 0,3 9-128 0,4-8 0 15,-4 8 0-15,3-7 0 0,5-1-128 0,2 2 128 16,4 3-128-16,2-2 128 0,3-4 0 0,2 0 0 16,1-1 0-16,0-2 0 0,-3-3 0 0,3-4 0 15,1-4 0-15,0-2 0 0,1-2 0 0,-1 1 144 16,0-1 16-16,-2 1 0 0,-2-4 0 0,2 3 0 16,0-1-160-16,0 1 160 0,-2-2-160 0,-4 1 160 0,-10 1-160 15,1 2 192-15,-1 0-192 0,3 4 192 0,0 1-192 0,-5 4 0 16,-1 8 0-16,-2 0 128 0,1 0-128 0,-1 8 0 15,0 0 0-15,-6 8 0 0,0 6 0 0,3 7 0 16,1 4 0-16,-3 4 0 0,-6 5-128 0,1 2 128 16,0 3 0-16,3 2 0 0,-1-1 0 0,-1 2 0 15,-3 0 0-15,4-5 0 0,6-9 0 0,0-1 128 16,-2-1-128-16,4-5 192 0,5-4 144 0,1-6 48 16,3-5 0-16,-2-2 0 0,-7-4-96 0,11 3-16 15,3-4 0-15,1-3 0 0,-4-5-272 0,4 0 128 16,4 2-128-16,-2-4 0 0,3-6 0 0,-1 1 0 15,0-1 0-15,1 2-144 0,0-1 16 0,0 3 0 16,1 2 0-16,-3 6 0 0,-2 2 128 0,1 4 0 0,-2 4 0 16,0 1-128-16,0 3 128 0,-1 3 0 0,0 3-144 15,-3-3 144-15,-1-3 0 0,0-1-144 0,-10-8 144 0,7 10 0 16,0 0 0-16,-1-2-128 0,-6-8 128 0,5 6 0 16,-5-6 0-16,0 0 0 0,10 0 0 0,-2-2 0 15,-3-4 192-15,3-4 0 0,2-2 0 0,1-4 0 16,-1-4-192-16,-1 2 176 0,0-1-176 0,2 1 160 15,1 5-160-15,1 1 0 0,1 1 0 0,2 3 0 16,0 4 0-16,2 3 0 0,-1 1 0 0,2 4-176 16,0 3 176-16,0 2 0 0,0 0 0 0,1 3 0 15,3 2 0-15,-3-1 0 0,-3-2 0 0,2 1 0 16,1 5 0-16,0-2-128 0,1-1 128 0,1 3-192 16,-3 1-1440-16,3-4-288 15,4-2-64-15</inkml:trace>
  <inkml:trace contextRef="#ctx0" brushRef="#br2" timeOffset="168130.411">5972 11916 25791 0,'-12'-3'2304'0,"7"2"-1856"0,-4 2-448 0,9-1 0 15,-9 5 3232-15,9-5 544 0,-5 6 128 0,0 5 0 16,2 5-3200-16,0-1-704 0,3 4 0 0,3 0 0 15,-1 3-128-15,0 2 128 0,3 0-128 0,-2 1 128 16,1-2-1152 0,-2-2-160-16,-1 1-32 0,-1-1 0 15,0 0-1376-15,-1-1-288 0,-2-1-48 0,-2-3-9200 0</inkml:trace>
  <inkml:trace contextRef="#ctx0" brushRef="#br2" timeOffset="168630.714">6185 11718 36047 0,'-3'14'1600'0,"2"-4"320"0,1 1-1536 0,0 4-384 0,1 1 0 0,1 5 0 16,-1 2 0-16,2 2 0 0,-2-2 0 0,2 0 0 15,1 0 0-15,-1-2 0 0,1-2 0 0,-1-2 0 16,1-4 0-16,-1-2 0 0,-1-3 0 0,-2-8 0 15,0 0 0-15,0 0 0 0,0 0 0 0,0 0 0 16,6-9 128-16,1-3-128 0,0-5 128 0,-1-3-128 16,0-2 128-16,2-1-128 0,2-3 128 0,-2 1-128 15,0-1 240-15,1 1-48 0,-1 3 0 0,0 0 0 16,-1-1 32-16,1 2 0 0,2 6 0 0,3 4 0 16,-2 2-224-16,3 3 0 0,1 1 128 0,0 5-128 15,-1 8 128-15,2 5-128 0,-2 5 176 0,2 3-176 16,-1 2 128-16,0 2-128 0,1 0 0 0,-2 2 0 0,-2 0 0 15,0 1 0-15,-4 0 0 0,2 0 0 0,-2 0 0 16,1 0-192-16,-1-3 48 0,-2-1 16 16,-2 0-1280-16,0-5-240 0,2-5-48 0,-4-3-8544 15,1-3-1696-15</inkml:trace>
  <inkml:trace contextRef="#ctx0" brushRef="#br2" timeOffset="168832.075">6028 11244 49247 0,'-15'-7'2176'0,"7"3"448"0,5 1-2096 0,3 3-528 0,0 0 0 0,0 0 0 32,0 0-912-32,0 0-304 0,0 0-48 0,1 9-12560 0,5 4-2496 0</inkml:trace>
  <inkml:trace contextRef="#ctx0" brushRef="#br2" timeOffset="169302.3">3601 13691 13823 0,'-16'-12'608'0,"9"6"128"0,-1 4-592 0,0 1-144 0,3 4 0 0,-1 4 0 16,3 0 4976-16,-1 8 960 0,-4 5 192 0,3 5 32 16,5 2-4816-16,0 6-976 0,0 9-192 0,4 2-48 15,2 3-128-15,0 2 0 0,-1-1 0 0,1 1 0 16,-4 0 0-16,1 0 0 0,1-2 0 0,-1 2 0 15,1 4 0-15,-3-4-272 0,2-7 32 0,1-4 16 32,-1-4-944-32,2-4-192 0,-1-6-48 0,2-7 0 15,-1-7-1408-15,2-6-272 0,-7-4-64 0,9-7-16 0</inkml:trace>
  <inkml:trace contextRef="#ctx0" brushRef="#br2" timeOffset="169797.6">3454 14206 36911 0,'0'0'1632'0,"8"-4"352"0,-1-1-1600 0,4-3-384 16,-1-1 0-16,6-2 0 0,6-3 0 0,-2-1-144 16,0-4 0-16,5-2 0 0,7-2 144 0,1-4 0 15,-2-7-144-15,0 0 144 0,3 0-128 0,-1-4 128 16,1-1-160-16,-6 0 160 0,0-2 0 0,2-1-144 15,0-2 144-15,-2 0 0 0,-6-1 0 0,-2 1 0 16,-6 2 0-16,-2 5 0 0,0 4 272 0,-3 7-16 16,-4 9 0-16,0 4 0 0,0 4 192 0,-5 9 16 15,0 0 16-15,0 10 0 0,-5 7-208 0,0 11-32 16,2 7-16-16,0 7 0 0,-4 8-224 0,2 5 176 16,0 3-176-16,0 2 160 0,3 4-160 0,-6 2 0 0,-7 0 0 0,1-2 0 15,9-8 128-15,-2-7-128 0,2-8 0 0,-3-7 128 16,1-5 352-16,3-5 64 0,2-6 16 0,1-5 0 15,1-4-112-15,0-9 0 0,0 0-16 0,0 0 0 16,9-7-432-16,-3-5 128 0,4-5-128 0,0-2 0 16,0-3 0-16,0-2 0 0,1-1-144 0,0 0 144 15,1 1-224-15,0 2 64 0,3 6 16 0,1 3 0 16,1 4 144-16,0 6-208 0,-2 4 80 0,2 6 128 16,-1 5 0-16,0 3 0 0,-2 3 144 0,0 4-16 15,1 2-128-15,0 1 0 0,-1 2 0 0,-1-2 0 16,-3 1 0-16,1 0 0 0,0-1 0 0,-2 0 0 15,2 3-368-15,0-4-80 0,-2-2-32 0,0-2 0 16,-2-7-2912-16,0-2-592 0</inkml:trace>
  <inkml:trace contextRef="#ctx0" brushRef="#br2" timeOffset="169938.423">4463 13927 45151 0,'0'13'4016'0,"1"3"-3216"15,1 0-640-15,4 3-160 0,-2 1 496 0,2 2 64 16,-2 3 16-16,3-1 0 0,4-1-576 0,1-2 0 16,-4-2-240-16,3-1 80 15,2-1-1856-15,-1 0-368 0,0-5-80 0,-2-1-9888 0,-1 0-1968 16</inkml:trace>
  <inkml:trace contextRef="#ctx0" brushRef="#br2" timeOffset="170137.339">4458 13488 45951 0,'0'0'2048'16,"-4"6"400"-16,4-6-1952 0,0 0-496 0,-5 6 0 0,5-6 0 16,0 0-1408-16,0 0-368 0,5 10-80 0,2 0-16704 15</inkml:trace>
  <inkml:trace contextRef="#ctx0" brushRef="#br2" timeOffset="170510.545">5352 13473 46079 0,'-36'-1'4096'0,"14"1"-3280"16,-3-1-656-16,2 5-160 0,1 5 240 0,0 2 16 15,-2 1 0-15,0 2 0 0,-1 2-512 0,0 1-80 0,-1 3-32 16,2 0 0-1,1 0-128-15,1 0-16 0,0-2-16 0,4 2 0 16,5-3-368-16,1 0-80 0,2 1-16 0,1-1 0 16,6 0 320-16,2-1 64 0,-1 0 16 0,4 0 0 0,7 1 256 0,-2 3 48 0,-1-2 16 0,3 3 0 15,0 1 272-15,5 1 0 0,2-1 128 0,0-1-128 16,-2-2 272-16,-1 0-32 0,-1 1-16 0,-2-2 0 16,-3-1 64-16,-2-4 16 0,-2-1 0 0,-3-1 0 15,-3 0 32-15,-1-1 16 0,-2-1 0 0,-4-1 0 16,-1 0 16-16,-4-1 0 0,-4-2 0 0,1 0 0 15,0-4-208-15,-5 2-32 0,-1-2-128 0,2-1 192 16,5-2-1488-16,1-1-304 0,-2-3-64 0,3 2-9856 16,1-1-1984-16</inkml:trace>
  <inkml:trace contextRef="#ctx0" brushRef="#br2" timeOffset="170974.96">6386 13362 31103 0,'0'0'1376'0,"-4"-11"288"0,-3-3-1344 0,-1 3-320 0,2 1 0 0,0 2 0 16,1 5 768-16,-3 0 64 0,-6 1 32 0,-1 4 0 16,0 6-304-16,-3 3-64 0,-4 3-16 0,0 4 0 0,-1 3-192 0,-1 5-32 15,-1 4-16-15,-1 5 0 0,2 4 80 0,1 3 0 16,3-5 16-16,2-1 0 0,1-3-32 0,4 1-16 16,3-3 0-16,6-3 0 0,4-6-288 0,3-4 0 15,2 0 0-15,2-2 0 0,3-3-176 0,4-2 16 16,-1-3 0-16,7-1 0 15,0-5-528-15,4-5-96 0,-1-5-32 0,7-3-10064 16,5 0-2000-16</inkml:trace>
  <inkml:trace contextRef="#ctx0" brushRef="#br2" timeOffset="171843.968">6889 13333 37599 0,'-29'5'1664'0,"9"0"352"0,-2 4-1616 0,-3 2-400 0,-1 0 0 0,-3 4 0 16,-1 4 0-16,2 1 0 0,1 0 0 0,3 4 0 16,2 4 0-16,2 2 0 0,2-2 0 0,3-1 0 15,2-4 0-15,4 0 0 0,5-2-128 0,2-1 128 16,4-5-240-16,0-1 32 0,4-4 0 0,-6-10 0 16,9 6 48-16,0-3 16 0,0-4 0 0,3-2 0 15,-1-6 144-15,2-4 0 0,1-6 128 0,0 0-128 16,0-2 288-16,-2-2-16 0,-2-2 0 0,1 1 0 15,1 0 32-15,0 1 0 0,-3 0 0 0,1 3 0 16,-1 3-32-16,-3 1 0 0,-1-1 0 0,0 5 0 16,4 5-272-16,0 2 160 0,-9 5-160 0,0 0 128 15,0 0-128-15,7 5 0 0,-7-5 0 0,9 12 0 0,-2 2 0 16,2 3 0-16,-3 1 0 0,4 1 128 0,5-1-128 16,-3-2 0-16,1-2 0 0,1 1 0 0,2-3 0 0,0-2 0 15,0-7 0-15,0-1 0 0,1-1 256 0,1-3 32 16,-1-7 0-16,1-2 0 0,3-3 64 0,1-3 16 15,-3 0 0-15,2-3 0 0,2-2-368 0,-2 1 0 16,2 2 0-16,-1 1-192 0,1 1 192 0,-4 1 0 16,-4 0 0-16,1 5-128 0,3 4 128 0,0 2 0 15,-1 0 0-15,-3 7-128 0,-2 3-32 0,-1 2 0 16,1 0 0-16,-2 3 0 0,-2 5-32 0,0 4-16 16,-3-2 0-16,-2 3 0 0,1 1 208 0,-5 3-176 15,-5 5 176-15,-1-1-160 0,-3 1 32 0,0-3 0 16,-3-3 0-16,1-1 0 0,-2-2 128 0,-2-4 0 0,0-1 160 0,0-4-160 15,1-1 448-15,3-5-16 0,11-5 0 0,-7 3 0 16,-1-1-432-16,8-2 128 0,0 0-128 0,0 0 0 16,-9-6-160-16,5 2-112 0,4 4-32 0,3-7 0 15,3 2-16-15,-6 5-16 0,8-3 0 0,6 1 0 16,4 1 176-16,4 4 160 0,-1 0-208 0,3 0 80 16,-1-1 128-16,4-2 0 0,-1-2 0 0,2 0 0 15,0-1 0-15,2-2 0 0,2-2 0 0,2-4 0 16,3-4 128-16,-1 0 48 0,-3-3 16 0,-1-3 0 15,1-3 16-15,-2-4 16 0,1-3 0 0,-2-2 0 16,-4 1-64-16,0 1-16 0,-5 1 0 0,-3 4 0 16,-2-2-16-16,-2-1-128 0,-2-2 192 0,-2-1-64 15,-7 1 48-15,-2-1 0 0,-3-1 0 0,-5 5 0 0,-2 4-48 16,-2 4-128-16,-4 3 192 0,-1 7-64 16,-2 6 128-16,-4 6 32 0,-4 8 0 0,-6 7 0 0,-4 3-112 15,1 6-32-15,-2 1 0 0,2 6 0 0,-1 2-144 0,-1 4 0 16,4 1 0-16,3 0 128 0,1 1-128 0,7 5 0 15,7-1 144-15,5-4-144 0,4-7 160 0,7-4-32 16,6-4-128-16,6-2 192 0,4-2-48 0,9-4-16 16,8-3 0-16,4-1 0 0,2-5-128 0,8-2 0 15,4-4 0-15,6-3 0 16,1-5-704-16,4-5-208 0,5-4-48 0,7-1-11776 16,4 1-2336-16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19:34.62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23045 3479 3679 0,'8'-7'320'0,"0"2"-320"0,1 0 0 0,-1 1 0 0,-8 4 4592 0,0 0 848 15,8 0 160-15,-8 0 32 0,0 0-4544 0,9 2-928 16,-9-2-160-16,0 0 0 0,0 0 0 0,8 4 0 15,-8-4 0-15,0 0 0 0,0 0 0 0,0 0 0 16,0 0 192-16,0 0-64 0,0 0 224 0,0 0 32 16,0 0 16-16,-12 2 0 0,-3 3-80 0,-2-1 0 15,-5-1-16-15,-3 2 0 0,-3-2-48 0,-4 1-16 16,-4 0 0-16,-5-1 0 0,-2 0-240 0,-6 1 0 16,-7-2 0-16,-3 0 0 0,3 0 0 0,0-2 128 0,-3-1-128 15,-4-1 0-15,-7-1 160 0,-2 0-160 0,-4-2 160 0,0-1-160 16,5 2 224-16,-7-2-48 0,-7 0-16 0,-2-1 0 15,1 1 64-15,2-2 16 0,-2-1 0 0,-2 3 0 16,-6 0 80-16,2 2 32 0,4-3 0 0,-2 2 0 16,-6-1 32-16,-1 2 0 0,-1 1 0 0,-1-1 0 15,-1-1-192-15,-5 0-48 0,-2 4 0 0,-2-2 0 16,-1-5-144-16,-2 3 0 0,-2-1 0 0,0-1 0 16,0-1 0-16,-2 0 128 0,-2 0-128 0,2-1 0 15,-5-2 176-15,1 4-48 0,0 1-128 0,1-3 192 16,-4-4 96-16,2 0 16 0,3 1 0 0,-4 2 0 15,-3 2-96-15,2 0-16 0,3-1 0 0,-3 1 0 16,-6 0-48-16,3 3-16 0,4-1 0 0,-3 1 0 0,-5-3-128 16,4 3 160-16,1 2-160 0,1-2 160 0,-1-4-160 0,0 1 0 15,1 4 144-15,1-1-144 0,0-4 0 0,1 0 0 16,-5 1 0-16,4 2 0 0,3 0 128 16,-3 1-128-16,-3-2 160 0,4 2-160 0,5 3 224 0,-2 1-48 15,-3 1-16-15,3-1 0 0,7 0-160 0,-6 0 160 16,-2 2-160-16,3-1 160 0,5-1-160 0,-1 0 0 15,-3 1 0-15,4 0 128 0,2-2-128 0,0 0 0 16,-1-1 0-16,3 1 0 0,5 2 0 0,0-1 0 16,-5-1 0-16,1 1 0 0,3 2 0 0,-3-1 0 15,-3 0 0-15,3 1 0 0,5 1 0 0,-3 0 0 16,1 1 128-16,0-1-128 0,1 1 0 0,2-1 0 16,2-2 0-16,-2 2 0 0,-1 3 0 0,5-3 0 0,4 2 0 15,1-1 0-15,-3-1 0 0,5-1 0 0,2 1 0 16,3-4 0-16,2 2 0 0,1-1 128 0,-1 0-128 15,2 1 0-15,4 1 128 0,4 0-128 0,3 1 128 0,3-1-128 16,1-1 176-16,3 0-48 0,4 0-128 0,5 0 192 16,6 1-192-16,3-1 0 0,4-1 0 0,4 0 0 15,0-1 0-15,2 2 0 0,1-2 0 0,5 0 0 16,7-2 176-16,-2 2-176 0,-1-1 192 0,3 1-192 16,3-1 128-16,3 3-128 0,0 0 0 0,2 1 0 15,0-3 0-15,4 3 0 0,1 2 0 0,2 1 0 16,1 0 0-16,6-4 0 0,0 0 0 0,-2 11 0 15,0 0 0-15,4 7-176 0,2-3 176 0,3 4-208 16,1-1 208-16,3 4 0 0,-1 4 0 0,3 3-144 0,2 3 144 16,2 1 0-16,5 2-144 0,-3 1 144 0,1 0 0 15,2 4 0-15,-3 4 0 0,3 2 0 0,2 3 0 16,-1 3 0-16,-1 7 0 0,-2 0 0 0,1-1-128 0,-2 0 128 16,-1-2 0-16,0 1 0 0,0 1 0 0,0 0 0 15,-2 1 0-15,1-5 0 0,2-5 0 0,-3 1 0 16,1-3 0-16,-2 1 0 0,0 2 0 0,1-1 0 15,-5 2 0-15,0-3 0 0,-1 0 0 0,-2-4 0 16,2 0 0-16,2-4 0 0,3-2 0 0,-4-2 0 16,-1-3 0-16,2 1 0 0,2 2 0 0,-3 0 0 15,-2-4 0-15,3-4 0 0,2-1 0 0,-2-4 0 16,1-4 0-16,0 0 0 0,1 0 0 0,0-2 0 16,0 0 0-16,0-3 0 0,1-3 0 0,2 0 0 15,1 0 0-15,1-1 0 0,2-2 0 0,1 0 0 0,6-2 0 16,1 1 0-16,4 0 0 0,4-1 0 0,1-1 0 15,1-2 0-15,2-3 0 0,3 0 0 0,1 0 0 0,4-4 0 16,5 0 0-16,3-2 0 0,3 1 0 16,4-1 0-16,1 0 0 0,3-1 0 0,-1 1 0 0,7-1 0 15,4 0 0-15,0 1 128 0,2-1-128 0,0 1 0 16,2-3 0-16,5 0 0 0,3 0 0 0,1 3 0 16,-6-1 0-16,9 0 0 0,6 1 0 0,1-1 0 15,-1 0 0-15,3-1 0 0,4 0 0 0,2 2 0 16,0 1 0-16,5 0 0 0,-1-2 0 0,1 2 0 15,0 0 0-15,2 0 0 0,3-4 0 0,1 3 0 16,-6 4 0-16,6 0 0 0,4-2 0 0,-1-2 0 16,-4 1 0-16,1-1 0 0,5-2 0 0,-3 3 0 0,-1 0 0 0,3 2 0 15,3-1 128-15,-3-1-128 0,-2 2 0 0,1 2 0 16,1 1 0-16,-1-1 0 0,-5-4 128 16,4 4-128-16,2 4 0 0,-4 0 128 0,-3 0-128 0,3 2 0 15,-2-1 0-15,2 1 128 0,0 1-128 0,0 1 0 16,-4 0 0-16,1-1 0 0,-4-4 0 0,3 3 0 15,0 2 128-15,2-1-128 0,-5-3 0 0,0 2 0 16,1 1 0-16,-3 0 0 0,-2 0 0 0,-1-1 0 16,-1-1 0-16,0 0 128 0,-4-3-128 0,2 1 0 15,-1 1 0-15,-3-1 128 0,-7 0-128 0,4 1 0 16,0 3 144-16,-5-3-144 0,-6-1 144 0,1 1-144 16,1-1 192-16,-1 1-192 0,-2 3 176 0,-3-1-176 15,-4-1 160-15,-1 1-160 0,2 0 0 0,0 1 0 0,0-2 0 16,-4 1 0-16,-5-1 0 0,2 0 0 0,-4 0 0 15,3 0 0-15,-2 2 0 0,-3-2 0 0,-7-1 0 16,-1 1 0-16,-3-2 0 0,2 0 0 0,-1 0 0 16,0 2 144-16,1 0-144 0,-3 1 0 0,-4 1 0 0,-4-2 0 15,-1 0 0-15,1-1 0 0,-1 1 0 0,1 1 128 16,0 0-128-16,0-3 0 0,0 2 0 0,-2 0 0 16,-6 3 0-16,0-2 0 0,-3 2 0 0,0-3 0 15,3 0 0-15,-2-2 0 0,1-1 0 0,-3 2 0 16,-2 0 0-16,-1 0 0 0,0-1 0 0,-3-1 0 15,0-3 128-15,-1 1-128 0,-4 1 0 0,-1-1 128 16,0-1-128-16,-1 2 0 0,-1 0 0 0,-1-2 128 16,-1 1-128-16,0 0 0 0,1 1 0 0,0-2 0 0,-2-4 0 15,3 1 0-15,-2-2 128 0,0 3-128 0,-1-1 0 16,-1 1 128-16,-2-3-128 0,1 0 128 0,-2-2 0 16,0-1-128-16,2-2 192 0,-2-1-64 0,1-3 128 0,1-2 32 15,-1-4 0-15,3-3 0 0,-2 0 128 16,1-8 32-16,2-2 0 0,-1-5 0 0,-1-3-32 0,-1-1 0 15,1-2 0-15,-2-2 0 0,1-3-160 0,-1-5-16 16,-1-4-16-16,-1-1 0 0,-3 0-32 0,0 0-16 16,-1-2 0-16,2 3 0 0,-2-1 64 0,1 4 16 15,-1 4 0-15,-2 2 0 0,0-1-96 0,-2 6-16 16,0 2 0-16,0 4 0 0,2 4-144 0,-3 3 0 16,-2 0 144-16,0 4-144 0,-2 3 0 0,-2-1 0 15,0 2 0-15,1 4-128 16,0 1-864-16,0 5-160 0,0 2-48 0,0-1 0 15,1-3-2032-15,0 2-416 0</inkml:trace>
  <inkml:trace contextRef="#ctx0" brushRef="#br0" timeOffset="3085.306">12439 4462 7359 0,'-12'-9'656'0,"8"7"-528"0,4 2-128 0,-9 1 0 16,4 1 528-16,5-2 80 0,-9 3 16 0</inkml:trace>
  <inkml:trace contextRef="#ctx0" brushRef="#br0" timeOffset="6087.102">15454 10496 911 0,'0'0'0'0,"0"0"0"0,-12 0 0 0,2-1 0 15,-1 0 3008-15,0-1 512 0,2 0 96 0,-4 0 32 16,-1-2-2880-16,0 1-576 0,1-1-192 0,-2 0 0 16,-1 2 480-16,-1 0-16 0,-1-1 0 0,0 3 0 15,-2-2-48-15,-1 2-16 0,-5 0 0 0,0 0 0 16,-3 0-224-16,-3 0-48 0,-4-1-128 0,-1 1 192 15,-1-1-192-15,-1 0 128 0,-5 0-128 0,2 0 0 16,-2 1 464-16,0-1 0 0,-3-2 0 0,-1-2 0 16,-6 0 112-16,-3-1 0 0,-5 4 16 0,0-4 0 0,-2 0-16 0,0-1-16 15,-2 2 0-15,-3-3 0 0,-6-5-240 0,6 4-32 16,-1 5-16-16,2-3 0 0,-2 0-16 0,-4 2-16 16,-1 2 0-16,-1-2 0 0,1 0-240 0,1-2 144 15,-1 1-144-15,-2 0 128 0,-3 2-128 0,-1-2 0 16,1-2 0-16,-3 3 0 0,2-1 0 0,-3 0 0 15,-5-4 0-15,5 4 0 0,1 4 0 0,1-2 0 16,-2-5 0-16,-1 0 128 0,-2 2-128 0,4 0 0 16,5 0 0-16,-1 1 0 0,-6 1 0 0,2 1 160 15,3 0-160-15,3-1 160 0,-1 4-16 0,-3 0 0 16,-3 2 0-16,1 0 0 0,-2 0-144 0,1 1 0 16,-2 2 144-16,0-1-144 0,-5 1 0 0,4 0 128 15,4-1-128-15,-4 0 0 0,2-2 0 0,-2 2 0 16,5-6 0-16,0 8 128 0,4 0-128 0,-1 0 144 0,-1-6-144 0,3 2 160 15,2 0 0-15,4 2 0 0,1-2 0 16,2 1 0-16,-4 2 32 0,2 0 16 0,-4 2 0 0,4-2 0 16,2-1-208-16,2 1 144 0,-3 1-144 0,2 1 128 15,-1 1-128-15,3 0 0 0,2-2 0 0,4 2 0 16,3-4 144-16,-2 2 0 0,0 1 0 0,3 0 0 16,-1-2 0-16,6 0 0 0,1-3 0 0,4 2 0 15,0 0 32-15,3-1 0 0,3 1 0 0,-2-1 0 16,3 0 16-16,0 0 0 0,3-2 0 0,3 1 0 15,0 2 704-15,1 0 160 0,2 1 32 0,1 1 0 16,1-1-1664-16,2 3-336 16,0-1-64-16,2-1-16 0,-2-1 816 0,4-2 176 0,1 3 0 0,2-1 0 0,2-2 0 15,-1 0 0-15,0-2 0 0,1 0 0 0,7 2 0 0,1-1 0 16,-2 0 0-16,3-1 0 0,7 0 0 0,-7-1 0 16,7 1 144-16,0 0-144 0,0 0 240 0,0 0-48 15,0 0 0-15,0 0 0 0,0 0-192 0,5 10 0 16,2-2 128-16,-1 3-128 0,2 1 0 0,0 2 0 15,1 1 0-15,-1 3 0 0,0-2 0 0,0 4 0 16,-1-1 0-16,1 3 0 0,-2 1 0 0,-1 1 0 16,0-1 0-16,-2 6 0 0,-2 4 0 0,1 4 0 15,-1 3 0-15,-1 1 0 0,-1 6 0 0,0-3 0 16,0 1 0-16,1 1 0 0,-1-2 0 0,-5 2 0 16,-2 3 0-16,0 0 0 0,0 2 0 0,-1-2 0 15,1-3 0-15,-3-3 0 0,2-4 0 0,0-4 0 16,-3-5 0-16,3-4 0 0,1-3 0 0,2-1 0 0,-1-4 0 15,2-2 0-15,-1-4 0 0,4-2 0 16,1-3 144-16,1 1-144 0,0-8 160 0,0 0-160 0,0 0 192 0,9 5-192 16,-1-1 208-16,5-1-64 0,1-4-16 0,3-2 0 15,2-1-128-15,3 1 0 0,0 2 0 0,2-3 0 16,3 0 0-16,2-1 0 0,3 2 0 0,5-1 0 16,3 2 0-16,4-1 0 0,3-2 0 0,2 2 0 15,3 1 0-15,1 2 128 0,0 0-128 0,4 2 128 16,2 0-128-16,4-2-144 0,0 2 144 0,2-2-208 15,1-1 208-15,-2 0 0 0,2 1 0 0,5 0 0 16,1 0 0-16,3-4 0 0,1 2 0 0,0 1 0 16,0 1 0-16,3 2 0 0,1 1 0 0,3-1 0 15,-4-1 0-15,2 2 0 0,1 2 0 0,2-1 0 0,2-1 0 16,-1 2 0-16,-3 1 0 0,4 2 0 0,0 1 0 16,2-3 0-16,-3-1 0 0,1-1 0 0,-2-1-176 0,4 2 176 15,1-1-192-15,-2 0 192 0,-2-3 0 0,-1 4 0 16,-2 3 0-16,-1 2 0 0,1-3 0 0,-4 3 0 15,-2-1 0-15,-1-1 0 0,-1-4 0 0,3 1 0 16,2-4 0-16,-2 2 0 0,-6 1 0 0,4-1 0 16,1-6 0-16,2 1 0 0,0 1 0 0,-1-1 0 15,-2 0 0-15,0-4 0 0,-1 1 0 0,2-2 0 16,2 1 0-16,-4-1 0 0,-2 0 0 0,-1 2 0 16,-3 0 0-16,3 4 0 0,-3 4 0 0,0-3 0 15,-1-4 0-15,-3 2 0 0,-4 5 0 0,2 0 0 16,0 0 0-16,-1-4 0 0,-1-4 0 0,-4 2 0 15,0 3 0-15,-1 0 0 0,-3 0 128 0,-1 0-128 16,5 2 0-16,-3-2 144 0,-1-2-144 0,1 0 0 0,-2 0 144 0,2-1-144 16,-2 0 0-16,2 2 0 0,2 1 0 0,0-2 128 15,1-4-128-15,0 2 0 0,-5 1 0 0,0-2 0 16,-3 0 0-16,-1-2 0 0,-1-1 128 0,1 0-128 16,3 1 224-16,-3-1-32 0,-6 0 0 0,-2-1 0 15,-1-1 48-15,-2 1 0 0,-4 2 0 0,-2 0 0 16,-5-2 16-16,0 0 0 0,-2 0 0 0,-1 2 0 15,-2-1-128-15,1 0-128 0,0-2 176 0,-2 0-176 16,-2 3 128-16,0 0-128 0,-1-2 0 0,-3 2 0 16,-2-1 144-16,-2 1-16 0,-3 1-128 0,0-2 192 0,2-2 176 15,-5 1 16-15,-3 1 16 0,0 0 0 0,1-1 32 16,-2-2 0-16,-2-3 0 0,-3-1 0 0,2 1-112 0,-1-1 0 16,-3-3-16-16,0-5 0 0,-3-3-16 0,2 1 0 15,-1 1 0-15,-2-1 0 0,-2-3-80 0,1 1-16 16,0 1 0-16,1 0 0 0,-2 3 64 0,1 1 16 15,2 0 0-15,2 2 0 0,-3 3 32 0,2 1 0 16,3 1 0-16,-3 3 0 0,1 0-304 0,1 3 0 16,1 0 0-16,0 1 0 15,1 0-1520-15,0-2-352 0,-1 0-80 0</inkml:trace>
  <inkml:trace contextRef="#ctx0" brushRef="#br0" timeOffset="7490.942">12431 7142 911 0,'1'-7'0'0,"0"1"0"16,-1 6 0-16,4-5 0 0,-2-2 2176 0,2 2 368 15,-2 0 64-15,1 0 16 0,2-4-2032 0,-3 1-400 16,0 2-64-16,0-3-128 0,0 2 528 0,-2 7 16 16,4-8 0-16,-4 8 0 0,2-7-96 0,-2 7 0 15,0 0-16-15,0 0 0 0,-8-4 272 0,2 3 48 16,-5 2 16-16,-2 3 0 0,-3-1-112 0,-3 5-16 16,-2 1 0-16,-1 3 0 0,0 4 192 0,-3 6 16 15,0 7 16-15,-1-3 0 0,0-2-112 0,2 5-32 16,1 3 0-16,4 5 0 0,3 1-272 0,2-2-48 15,6-3-16-15,4-2 0 0,6-4-64 0,6-3-32 16,1-2 0-16,7-3 0 0,6-1-96 0,7-5 0 16,3-3-16-16,1-7 0 0,3-6-32 0,3-4 0 0,-1-2 0 15,3-2 0-15,-4-1 48 0,4-5 0 0,0-6 0 0,-1-2 0 16,1 0 96-16,-6-2 32 0,-3-3 0 16,-5 1 0-16,-8 3 336 0,-4-2 80 0,-6-1 16 0,-6 0 0 15,-6 1 208-15,-5 1 64 0,-5 2 0 0,-3 2 0 16,0 3-320-16,-3 1-48 0,-4 3-16 0,1 5 0 15,1 4-640-15,-1 3 0 0,0-1 0 0,2 5 0 32,2 5-1744-32,2 4-336 0,3 2-64 0,3-3-13008 0</inkml:trace>
  <inkml:trace contextRef="#ctx0" brushRef="#br0" timeOffset="8109.233">17228 7278 20271 0,'0'-8'1792'0,"1"0"-1424"0,4 2-368 0,-3-3 0 15,2-1-160-15,0-2-96 0,3-1-32 0,2 1 0 16,-1 1 288-16,2 1 0 0,1 1 0 0,1-2 0 16,2 0 208-16,-1-1-48 0,-3 0-16 0,2 2 0 15,0 2-144-15,-1 1 0 0,-3 1 144 0,0 0-144 0,-2 1 432 0,-6 5 16 16,5-8 0-16,-5 8 0 0,0 0 464 0,0 0 112 15,0 0 0-15,0 0 16 0,-4 6-256 0,-4 2-48 16,-5 2-16-16,-2 7 0 0,-3 5-224 0,-2 4-48 16,0 2-16-16,2 3 0 0,0 2-224 0,1 3-32 15,-3 3-16-15,4 0 0 0,5-1-160 0,4-5 0 16,4-4 0-16,6-1 128 0,4-4-128 0,2-2 0 16,4-7 0-16,6-2 128 0,5-4 224 0,6-6 32 15,-3-4 16-15,6-2 0 0,0-4 144 0,-1-1 32 16,1-6 0-16,-1-5 0 0,0-7-128 0,0-2-32 15,-1-3 0-15,-4 0 0 0,-2-1 32 0,-3-1 16 16,-3-3 0-16,-3 2 0 0,-3 0 160 0,-3 1 16 16,-9 1 16-16,0 0 0 0,-1 0-208 0,-3 5-32 15,-8 2-16-15,2 4 0 0,1 2-256 0,-3 2-144 0,-4 3 160 16,-3 3-160-16,-2 2-208 0,-5 2-144 0,-3 4-32 16,-7 4 0-1,-5 6-2224-15,-10 2-448 0</inkml:trace>
  <inkml:trace contextRef="#ctx0" brushRef="#br0" timeOffset="8791.9">5015 7513 29487 0,'0'0'2624'0,"0"0"-2112"16,0 0-512-16,0 0 0 0,8 6 0 0,2-1-144 16,1 2-16-16,1-2 0 0,1 2 160 0,4-4-160 15,4 1 160-15,-2 1-160 0,6-1 160 0,-3 1 0 16,4-2-144-16,-2-1 144 0,2-2 0 0,2 0 0 15,3 0 0-15,-1-1 0 0,-5 1-144 0,2 0 144 16,1-1 0-16,1-1 0 16,-3-4-512-16,-1 1 0 0,-1-1 0 0,-4 1 0 15,0-3-2352-15,-1 1-464 0</inkml:trace>
  <inkml:trace contextRef="#ctx0" brushRef="#br0" timeOffset="9174.512">5453 7172 28559 0,'-6'-18'1264'0,"6"9"272"0,4 0-1232 0,5 1-304 0,1-1 0 0,4-2 0 16,1 1 0-16,3 0-176 0,3 3 32 0,0-1 0 16,2 1 352-16,1 2 80 0,2 1 16 0,3 1 0 15,-3 3 128-15,4 4 16 0,0-1 16 0,0 4 0 16,-1 4-208-16,-1 0-64 0,-3 4 0 0,-2 1 0 15,-3 2-64-15,-4 7 0 0,-5 2-128 0,0 5 192 0,-4 3 0 0,-5 6 0 16,-5 3 0-16,-4 0 0 0,-6 0 16 0,0-3 0 16,-4-1 0-16,1-3 0 0,-1 0-16 0,1-4-16 15,-3-4 0-15,4-1 0 0,3-4 304 0,0-3 64 16,4-3 16-16,2-3 0 0,3-3-64 0,3-1-16 16,2 0 0-16,2-2 0 0,0-3-208 0,8 1-32 15,5-1-16-15,6-2 0 0,3-2-224 0,4-2 144 16,1-2-144-16,3 2 128 0,-1 0-128 0,2-2 192 15,-1-3-192-15,3-1 192 16,-1-2-1728-16,1 1-352 0,2 2-64 0</inkml:trace>
  <inkml:trace contextRef="#ctx0" brushRef="#br0" timeOffset="17461.075">18829 4623 5519 0,'0'0'496'0,"10"7"-496"16,-1 0 0-16,3-1 0 0,-2 1 1216 0,2-1 160 15,0 0 32-15,1 0 0 0,2 2-1152 0,1-2-256 16,2-2 0-16,3-2 0 0,3-2-256 0,3-2 0 16,-1-2-16-16,2-5 0 0,4-3 272 0,0-4 0 15,-2-2 0-15,-2-3 144 0,-1-1 624 0,-2-4 128 16,-2-2 32-16,-2 0 0 0,-2 3-96 0,-1-1 0 0,-2-2-16 0,-3-2 0 15,-2-1-32-15,-1-1 0 16,0 0 0-16,-1-5 0 0,-1 0-208 0,-2-4-64 0,1-3 0 0,-2 1 0 16,-3 4-64-16,2 3 0 0,-2-2-16 0,-1 1 0 15,-2 2 208-15,-3 0 32 0,0-1 16 0,-3 1 0 16,0-4-176-16,-4 8-16 0,-4-1-16 0,0 1 0 16,-3-1-176-16,0 6-48 0,-3-1 0 0,-1 2 0 15,-2 2-256-15,-2 1 128 0,0-1-128 0,-2 3 0 16,2-2 192-16,-3 3-64 0,2 2 0 0,-2-1-128 15,1 1 256-15,1 2-48 0,-1 1-16 0,0-1 0 16,2 0-48-16,2 0-16 0,-3 1 0 0,3 2 0 16,-1 0 16-16,-3 3 0 0,3 3 0 0,-3 1 0 0,-2 1 0 15,-2 2 0-15,-3 1 0 0,-2 4 0 0,1 5-144 16,-4 1 128-16,4 0-128 0,-1 2 128 0,1 0-128 16,3 2 0-16,2-1 0 0,0 5 0 0,1 2 0 0,0 3 192 15,0 2-192-15,-3 4 192 0,0 2-64 0,0 2 0 16,0 5 0-16,1 3 0 0,0 7-128 0,0 3 192 15,0 7-192-15,-1 1 192 0,-1 1-192 0,0 1 0 16,-5 4 0-16,3 3 0 0,-1 3 0 0,0-1 0 16,3 0 0-16,2 2 0 0,4 0 0 0,2 1 0 15,3 0 0-15,5-2 0 0,2-3 0 0,3-7 0 16,2-4 0-16,7-5 0 0,4-3 0 0,4-2 0 16,5 0 0-16,1-6 0 0,5-5 0 0,6-2 192 15,0-5-192-15,6-2 192 0,6 1-192 0,4-2 160 16,1-3-160-16,4-2 160 0,2 0-160 0,2-5 192 15,4-3-192-15,2-4 192 0,3-6-192 0,6-5 0 0,3-3 0 0,-2-4 128 16,-1-1-128-16,-1-4 160 0,0-4-160 16,4-4 160-16,3-2-32 0,-3-2 0 0,-3 0 0 0,-3-8 0 15,-3-6-128-15,2-1 160 0,-6 0-160 16,2-3 160-16,0-5-160 0,-4-4 192 0,-1-8-192 0,-4 0 192 16,-4-3-64-16,-7 1-128 0,-2 1 192 0,-8 5-64 15,-3 5 112-15,-5 0 16 0,-4-3 0 0,-2 2 0 16,-5 5 464-16,-4 4 112 0,-4 4 0 0,-3 4 16 15,-6 2-208-15,0 2-64 0,-5 4 0 0,-4 2 0 16,-4 3-384-16,0 1-64 0,-4-1-128 0,-1 3 176 16,1 6-368-16,2 0-64 0,2 2 0 0,3 3-16 15,2 2-1536-15,4 4-304 16,6 1-64-16</inkml:trace>
  <inkml:trace contextRef="#ctx0" brushRef="#br0" timeOffset="18400.572">22778 3838 20271 0,'-3'-10'1792'0,"1"2"-1424"16,-4 1-368-16,3-1 0 0,3 0 0 0,-3 2 0 16,-4 0 0-16,4 0 0 0,2-3 0 0,-3 1 176 15,0-1-176-15,-1 0 192 0,1 1-48 0,1-2 0 16,0-5 0-16,-4 1 0 0,-1 0 80 0,0-2 16 16,-1-1 0-16,-3 0 0 0,-3 2 128 0,1-3 16 15,-1 2 16-15,-3-1 0 0,-3 2-160 0,0 0-48 16,-1-1 0-16,-1 1 0 0,-2-1 96 0,-5 3 16 0,-2 2 0 15,-4-1 0-15,0-2-32 0,-6 3 0 16,-8 3 0-16,0 1 0 0,-3 2-272 0,0-1 0 0,0 1 0 16,-2 2 0-16,-2 2 144 0,-6-1-144 0,-5 0 0 0,3 4 144 15,0 4-144-15,3-1 128 0,0 0-128 0,1 0 128 16,-1 2 32-16,1 1 0 0,3 0 0 16,3 5 0-16,5 2 160 0,2 4 16 0,4 2 16 0,-2 4 0 15,-2 6-96-15,1 5 0 0,5 6-16 0,-4 7 0 16,-1 5-48-16,3 2-16 0,5 6 0 0,-1 2 0 15,1 1-176-15,5 7 128 0,4 10-128 0,2-4 128 16,3-4-128-16,5 3 0 0,3 2 0 0,8 0 0 16,4 0 0-16,4-3-144 0,2-4 144 0,9-3-208 15,10-8-16-15,4 0 0 0,7 0 0 0,6-6 0 16,4-6 96-16,10-5 128 0,5-4-208 0,6-5 80 16,3-5 128-16,6-7 0 0,2-6 0 0,3-3 128 0,3-6 48 15,6-6 16-15,5-6 0 0,2-2 0 0,-1-1-192 0,4-7 192 16,4-3-192-16,-4-4 192 0,-8-3-192 0,2-6 0 15,0-6 0-15,-1-7 0 0,0-8 0 16,-5-2 0-16,-4 2 0 0,-1-4 0 0,1-7 160 0,-8-4-160 16,-9-7 192-16,-5 2-192 0,-9 1 304 0,-6 4-48 15,-8 4-16-15,-8 4 0 0,-7 2 592 0,-6 1 128 16,-6 0 32-16,-8 4 0 0,-6 3-16 0,-5 1 0 16,-6 7 0-16,-5 1 0 0,-6 4-528 0,-10-1-96 15,-5-1-32-15,-8 3 0 0,-9 5-464 0,-5 1-112 16,-1-1 0-16,-2 5-16 15,-2-1-1840-15,-3 8-352 0,-4 8-80 0</inkml:trace>
  <inkml:trace contextRef="#ctx0" brushRef="#br0" timeOffset="19428.13">17231 7332 24879 0,'-9'-7'2208'0,"3"1"-1760"16,1-2-448-16,1 1 0 0,0 4 608 0,0-3 32 15,3-4 16-15,2-1 0 0,2-2-448 0,2-2-80 0,6-2-128 0,-1 0 176 16,2-3-176-16,3 0 192 16,2-1-192-16,0 0 192 0,2 4-48 0,1 0 0 0,1 2 0 0,-3 2 0 15,0 2-144-15,1 2 160 0,-3 0-160 0,-2 5 160 16,-3 1 32-16,0 6 0 0,0 1 0 0,-5 6 0 15,-3 4 224-15,-4 7 48 0,-3 3 16 0,-4 10 0 16,-3 6 48-16,-4 5 16 0,-6 3 0 0,-3 2 0 16,-3-1-224-16,-4 1-32 0,-2-1-16 0,0 0 0 15,1-1-96-15,5-4-32 0,5-3 0 0,3-5 0 16,2-4 112-16,7-4 0 0,2-9 16 0,6-2 0 16,4-4 176-16,4-3 16 0,2-3 16 0,6-4 0 15,4-4-208-15,8-4-32 0,0-4-16 0,8-2 0 16,1-3-224-16,3-4-208 0,-1-4 32 0,0 0 16 0,-1-1-64 0,-1 3-16 15,-1 3 0-15,0 3 0 0,-1 2 240 0,-1 1-192 16,-2 0 192-16,-1 2-192 16,1 1-576-16,-5 2-96 0,-6 1-32 0,0 1 0 15,-2 1-2416-15,-1-1-480 0</inkml:trace>
  <inkml:trace contextRef="#ctx0" brushRef="#br0" timeOffset="19691.938">17993 7048 29487 0,'-3'-12'2624'0,"1"2"-2112"16,0 2-512-16,2 8 0 0,0 0 960 0,0 0 64 15,0 0 32-15,4 9 0 0,-1 5-1056 0,-2 6 0 16,-1 5-176-16,0 4 16 0,1 5 160 0,-1 4 0 0,0 5 0 0,2 1 0 16,-2-1 0-16,-2 0 0 0,0-1 0 15,-1 0 0-15,-3 0 0 0,0-1 0 0,-3 1 0 0,2-1 0 16,1-2-256-16,1-1 0 0,1-6-16 0,2-7 0 31,-1-8-960-31,4-5-192 0,3-4-48 0,-4-8-7040 0,0 0-1424 0</inkml:trace>
  <inkml:trace contextRef="#ctx0" brushRef="#br0" timeOffset="19937.084">18352 6895 38527 0,'-13'0'1712'0,"6"9"336"0,-3 7-1632 0,-1 8-416 16,-2 6 0-16,-2 5 0 0,-2 6 0 0,2 2 0 16,0 3-144-16,2 7 144 0,-2 1-128 0,0 1 128 15,1 0 0-15,0-2 0 0,0-4 0 0,1-3-128 16,1-3 128-16,4-2 0 16,-3-2-624-16,2-6-64 0,1-4-16 0,5-7 0 15,-2-4-624-15,4-8-128 0,0-3-16 0,1-7-16 16,0 0-1312-16,5-11-256 0</inkml:trace>
  <inkml:trace contextRef="#ctx0" brushRef="#br0" timeOffset="20082.26">17946 7032 7359 0,'-15'-19'320'0,"2"8"80"0,-2-3-400 0,-3 1 0 16,-2-1 0-16,-1 1 0 0,1 1 4128 0,-2 3 736 0,4 0 160 0,3 2 32 15,-1 2-2816-15,4-1-544 0,4 2-112 0,8 4-32 16,0 0-144-16,0 0-48 0,4-4 0 0,8 1 0 15,7 3-608-15,8-1-128 0,7 1-32 0,8-1 0 16,8-1-400-16,8-1-64 0,10-3-128 0,7 1 176 16,4-3-176-16,0 1 0 0,-3 3 144 0,3 1-144 15,5-2 0-15,-5 2 0 0,-2 1 0 0,-6-3 0 16,-9-1-976 0,-3 0-224-16,-7 1-32 0</inkml:trace>
  <inkml:trace contextRef="#ctx0" brushRef="#br0" timeOffset="20834.731">11738 7325 3679 0,'2'-10'320'0,"1"2"-320"0,-1 0 0 0,3 0 0 0,2-1 2992 0,1 1 528 15,2-2 96-15,1 2 32 16,0 1-3824-16,1-2-752 0,0 3-160 0,2-5-16 0,-3-1 1104 0,3 1 0 16,-1 1 128-16,-1 1 0 0,-1-2 752 0,-2 2 144 15,1 0 16-15,0-1 16 0,-2 6 96 0,2 1 32 16,-2-1 0-16,2 0 0 0,0-2-80 0,2 2-16 15,1 0 0-15,1-2 0 0,2-3-272 0,0 2-64 16,3 1-16-16,4 2 0 0,0-2-288 0,4 3-48 16,1-1-16-16,2 2 0 0,-3 4-128 0,2 2-16 15,-2 5-16-15,-1 2 0 0,-4 3 48 0,0 7 16 16,-4 5 0-16,-2 5 0 0,-4 5 32 0,-3 4 0 16,0 3 0-16,-6-1 0 0,-5-2-128 0,-2 1-32 15,-3 0 0-15,-1-4 0 0,-5-2-32 0,1-2 0 0,0 0 0 16,-3-4 0-16,0-3 208 0,1-2 48 0,4-7 0 0,-1-4 0 15,3-3-16-15,4-3 0 0,4-7 0 0,0 0 0 16,0 0-240-16,8-5-128 0,7-2 128 0,1-6-128 31,4-9-272-31,2-4-128 0,2-1-32 0,3-1 0 16,-1 4-272-16,1 0-64 0,1 0-16 0,-2 1 0 0,0 1 320 0,-2 2 64 0,-2 1 16 0,-5-1 0 16,-2 3-1984-1,-2-1-384-15</inkml:trace>
  <inkml:trace contextRef="#ctx0" brushRef="#br0" timeOffset="21144.527">12730 6804 37775 0,'0'0'3360'0,"-9"-2"-2688"16,1 4-544-16,3 3-128 0,-1 4 368 0,5 4 32 16,0 1 16-16,-2 9 0 0,3 6-416 0,3 1-192 15,-1 1 0-15,5 2 16 0,3 2 176 0,-3 3 0 16,0 4-144-16,0 3 144 0,-3-2 0 0,0 1 0 15,1 0 0-15,-1 1 0 0,0 1 0 0,-2-4 0 16,-4-4-144-16,0-3 144 16,1-1-1488-16,0-4-240 0,1-3-64 0,-1-6 0 15,0-6-848-15,-1-5-176 0,2-10-48 0,0 0-8464 0</inkml:trace>
  <inkml:trace contextRef="#ctx0" brushRef="#br0" timeOffset="21258.428">12894 6708 34095 0,'0'0'1504'0,"-3"9"320"0,0 2-1456 0,-2 6-368 0,0 9 0 0,1 8 0 15,-2 6 848-15,3 7 112 0,1-3 0 0,1 0 16 16,1 1-784-16,2-2-192 0,0-3 0 0,3 10 0 16,-3 3 0-16,1 0 0 0,-1-2 0 15,2-1 0-15,1-4-992 16,-3-3-192-16,2-4-32 0,0-2-9168 0,3-8-1840 0</inkml:trace>
  <inkml:trace contextRef="#ctx0" brushRef="#br0" timeOffset="21626.225">12834 6732 29663 0,'0'0'1312'0,"0"0"272"0,0 0-1264 0,0 0-320 0,0 0 0 0,6 14 0 16,-3 4 160-16,5 7-32 0,1 7 0 0,3 4 0 16,-2 3 256-16,4 1 64 0,1-1 0 0,3 3 0 15,-2 1-208-15,4 0-48 0,2 0 0 0,2-2 0 16,-3 1-192-16,0-1 0 0,0 0 0 0,-3-7 0 16,0-5-176-16,-1-1-128 0,-4-3-16 0,-2-2-16 15,-1-5-512-15,-2-3-112 16,-3-4 0-16,-2-2-16 0,-3-9-1424 0,0 0-288 15,0 0-48-15</inkml:trace>
  <inkml:trace contextRef="#ctx0" brushRef="#br0" timeOffset="21865.746">12552 6916 33167 0,'-6'-2'2944'0,"6"2"-2352"16,0 0-464-16,0 0-128 0,-5-7 1008 0,5 7 176 15,0 0 32-15,13-3 16 0,8 0-1056 0,7-1-176 16,7-3 0-16,5 0-192 0,5-2 192 0,6-4 0 16,2-6 144-16,4-1-144 0,1 2 0 0,6-1 0 15,4-8 0-15,0 4 0 16,3 1-464-16,-2 1-48 0,-3 1 0 0,0-1 0 16,-4-2-1760-16,0 1-352 0,-2 0-80 0</inkml:trace>
  <inkml:trace contextRef="#ctx0" brushRef="#br0" timeOffset="22852.549">4949 7583 15663 0,'-27'4'688'0,"9"1"144"0,-5 3-656 0,1 0-176 0,1 0 0 0,3 1 0 16,1-1 1312-16,4-1 224 0,0-1 64 0,3 0 0 15,0-2-1152-15,10-4-240 0,-6 4-32 0,6-4-16 16,0 0 720-16,0 0 144 0,0 0 16 0,12-6 16 15,-1-1-192-15,4 2-32 0,1-1-16 0,6 0 0 16,5-2-48-16,1-1-16 0,1-1 0 0,5 0 0 16,4 2-368-16,3-1-80 0,0-1-16 0,1 0 0 15,-3 1-288-15,3-1 128 0,0 0-128 0,1-2 0 0,3 3 0 16,-2 1 0-16,-3-1 0 0,-3-1-192 16,-2-1-1696-16,-3-1-336 0,-3 2-64 0</inkml:trace>
  <inkml:trace contextRef="#ctx0" brushRef="#br0" timeOffset="23135.261">5467 6989 37087 0,'10'-8'1648'0,"-1"2"336"0,7 2-1600 0,2-3-384 15,4 3 0-15,6 0 0 0,1 1-144 0,4 3-112 16,2 0-32-16,3 5 0 0,4 1 288 0,2 5 0 0,2 5 0 16,-2 3 0-16,0 3-144 0,-7 4 144 0,-1 2 0 0,-6 3-144 15,-3 3-16-15,-7 6 0 0,-6 7 0 0,-6 6 0 16,-8 3-160-16,-6 1-16 0,-4-2-16 0,-4-2 0 16,-4-2 80-16,-1-2 16 0,-2 1 0 0,2-4 0 15,1-2 256-15,5-5 256 0,4-1-64 0,7-5 0 16,5-4-64-16,6-1 0 0,6-4-128 0,9-3 192 15,10-2-464-15,9-6-112 0,12-5 0 0,13-8-16 16</inkml:trace>
  <inkml:trace contextRef="#ctx0" brushRef="#br0" timeOffset="25283.672">8293 10272 16575 0,'0'0'1472'0,"0"0"-1168"0,-8 0-304 0,1 2 0 15,-2 3 560-15,3-1 48 0,-2-1 16 0,0 4 0 16,-2 4-48-16,0 4-16 0,-1 3 0 0,-2 6 0 15,-2 5-16-15,-1 1 0 0,2 7 0 0,-4 6 0 16,-4 2-48-16,2 4-16 0,0 5 0 0,-3 10 0 16,-3 10-160-16,-2 5-16 0,1 1-16 0,-2 8 0 15,-3 7-160-15,0 4-128 0,-1 2 192 0,-1 1-192 16,-3-4 128-16,4 1-128 0,5 3 0 0,4-5 0 16,3-8 160-16,2-3-160 0,0-3 128 0,3-5-128 15,2-5 480-15,1-8 16 0,5-7 0 0,0-10 0 0,5-5 80 16,-1-7 0-16,3-5 16 0,1 0 0 0,1-3 0 0,2-1 0 15,-1-5 0-15,2-1 0 0,2-4-160 0,1-4-48 16,3-3 0-16,2 2 0 0,-1 3-112 0,6-3-16 16,0 2-16-16,2-4 0 0,4-1-96 0,5 0-16 15,1-3 0-15,3 0 0 0,2-2-128 0,4 2 0 16,-3-5 0-16,7 1 0 0,1 1 0 0,8-1 0 16,4-4 0-16,3 1 0 0,-1 1 0 0,1 2 0 15,3 3 0-15,1-2 0 0,4-3 0 0,0 3 0 16,3 3 0-16,0-3 0 0,-1 0 0 0,2 1 0 15,2-1 0-15,3 3 0 0,4-1 0 0,1-1 0 16,-1 0 0-16,2 0 0 0,1 5 0 0,3 0 0 16,-1-4-128-16,-2 2 128 0,-1-2-160 0,0 3 160 0,3 0-208 15,4-2 80-15,3-5 128 0,-2 3-208 0,-6 0 80 16,5-1 128-16,4-3-144 0,-3-1 144 0,1-1 0 16,1 1 0-16,3 1 0 0,-2 0 0 0,0 1 0 0,-3 1 0 15,-1 2 0-15,2 0 0 0,3 2 0 0,-4 0 0 16,-2-3 0-16,-1 2 0 0,3 0 0 0,1 2 0 15,2 2 0-15,-2 0-128 0,-4-1 128 0,3 1 0 16,3-1-160-16,-3 2 32 0,-5-3 0 0,2 2 0 16,-2-1 128-16,4 3-208 0,5 3 80 0,-7-1 128 15,-2-5-128-15,0-1 128 0,2-4 0 0,-3 4 0 16,0 0 0-16,-2 0 0 0,-3-6 0 0,0 2 0 16,4 1 0-16,-3 3 0 0,-4 2 0 0,-1-1 0 0,-3-4 0 15,2 2 0-15,-1-1 0 0,-1 4 0 0,-3 0 0 16,-1-3 0-16,-2-1 0 0,-2 1 0 0,-2 2 0 15,1-1 0-15,-1-4 0 0,-1 3 0 0,-4 1 0 0,-3 1 0 16,-5 1 0-16,-2-3 128 0,0-2-128 0,1 0 0 16,-2 3 0-16,2-1 0 0,0 1 0 0,0-1 0 15,-6 0 0-15,-2 2 0 0,-3 2 0 0,-3-3 0 16,-1-1 0-16,-2-2 0 0,-2 1 0 0,-3-3 0 16,-2 0 0-16,-2 0 0 0,-3-2 0 0,2 2 0 15,0 1 0-15,-3-1 128 0,-2-3 0 0,-3 1-128 16,-2 0 192-16,-1 0-64 0,-2 0 0 0,-7 0 0 15,7-4 0-15,-7 4 0 0,12-2 64 0,-12 2 0 16,8-2 0-16,-8 2 0 0,8-4 0 0,-8 4 16 16,7-5 0-16,-7 5 0 0,8-11 0 0,-4-1 0 0,2-2 0 15,-1-3 0-15,-2-3 80 0,2-2 16 0,-1-3 0 16,1-2 0-16,-2 0-96 0,1-5-16 0,0-6 0 16,0-1 0-16,-1 1-64 0,3-1-128 0,0 1 176 0,0-6-176 15,-2-6 128-15,3-5-128 0,1-6 0 0,-1-4 0 16,2 1 0-16,0-1 0 0,0-3 0 0,0 2 0 15,-1 1 0-15,-1-2 0 0,0-2 0 0,-1 6 0 16,-1 5 0-16,-1 3 0 0,-1 3 0 0,-1-1 0 16,3-1 0-16,-2 1 128 0,2 1-128 0,-3 1 0 15,1 5 176-15,1 2-176 0,2 1 160 0,-3 1-160 16,1 3 0-16,0-3 128 0,3 1-128 0,-2-2 0 16,1-3 0-16,-1 5 0 0,3 6 0 0,-2 2-160 15,0 2 160-15,-1 4-192 0,2 0 192 0,-2 5-192 0,2 5 192 16,-4-1-160-16,0-1 160 0,-3 5-160 15,-2 4 160-15,1 1-128 0,0 2 128 0,0-1-128 0,-4 0 128 16,1 2 0-16,4 6-144 0,-3-6 144 0,0-1 0 16,1 2 0-16,-4 0 0 0,3 1 0 0,3 4 0 0,0 0 0 15,-6-2 0-15,-3 1 0 0,3-1 0 0,-4 0 128 16,1-2-128-16,-2 1 192 0,-2-2-16 0,-2 0 0 16,-3 0 0-16,-3-2 0 0,-4-1-48 0,-6 0 0 15,-5-2 0-15,-7 0 0 0,-9 2-128 0,-2-1 0 16,-2-2 0-16,-3-1 0 0,-4 2 0 0,-3 4 0 15,-3 1 0-15,-4 0 0 0,-1-4 0 0,6 1-192 16,2 2 0-16,2-1-11328 16,1-1-2288-16</inkml:trace>
  <inkml:trace contextRef="#ctx0" brushRef="#br0" timeOffset="26331.331">18407 10800 19343 0,'2'-13'1728'0,"-2"5"-1392"0,-2-1-336 15,4 0 0-15,-2-2 1632 0,0 0 256 0,0 0 48 0,-3 3 16 16,2-1-1696-16,-3 1-256 0,1-1-240 0,0 3 48 15,-3-2 464-15,0-1 96 0,-1 0 16 0,0 2 0 16,1-1 192-16,-4 0 64 0,-1 1 0 0,-3-1 0 16,-3 0-160-16,-3 2-32 0,-1-1 0 0,-8 3 0 15,-8 3-128-15,1 2-48 0,-1 2 0 0,-5 5 0 16,1 2 16-16,1 4 0 0,-4 5 0 0,0 0 0 16,-4 4 160-16,0 5 48 0,-4 5 0 0,5 3 0 15,1 3-96-15,5 1-16 0,1 1 0 0,7 0 0 16,8-3-256-16,6-2-128 0,6-5 128 0,5-1-128 0,5-3 144 15,4-1-144-15,3-1 160 0,4-3-160 0,4-3 0 16,5 1-128-16,4-3-16 0,3-1 0 0,4-3 144 0,3-2 0 16,6-7 128-16,3-1-128 0,3-1 128 0,1-7-128 15,-1-5 128-15,-2-1-128 0,-1 0-240 0,-5 0-112 16,-1 2-32-16,0 0-10240 16,-1 2-2064-16</inkml:trace>
  <inkml:trace contextRef="#ctx0" brushRef="#br0" timeOffset="26626.61">18576 11177 18431 0,'0'0'1632'0,"0"0"-1312"0,-10 5-320 15,-1 0 0-15,3 1 4784 0,-1 7 880 16,-1 4 176-16,1 7 48 15,0 1-5072-15,2 1-1008 0,-3 2-208 0,2 3-48 0,1 0 448 0,2 1-128 0,0 0 128 0,-1 0 0 16,-1 0 0-16,1-1 0 0,2 0 0 0,1-2 0 16,-1 0-176-16,0 1 176 0,1 0-208 0,0-2 80 31,1-4-1728-31,-3-5-320 0,2-4-80 0,2-5-7488 0,1-2-1504 0</inkml:trace>
  <inkml:trace contextRef="#ctx0" brushRef="#br0" timeOffset="26866.184">19215 10749 21183 0,'0'0'1888'0,"9"-5"-1504"16,1 0-384-16,4 2 0 0,3-1 3616 0,3 0 656 15,3 4 128-15,2-3 16 0,5-3-3744 0,6-1-672 16,3 0-304-16,5 0 32 0,3 3-96 0,-1-2-16 16,-3-2 0-16,-3 1 0 15,-3 3-1248-15,-5 3-256 0,-3-2-48 0,-9 0-7200 0,-3 1-1424 16</inkml:trace>
  <inkml:trace contextRef="#ctx0" brushRef="#br0" timeOffset="27075.5">19281 11000 43247 0,'0'0'1920'0,"0"0"384"0,0 0-1840 0,0 0-464 0,11 0 0 0,-1 0 0 15,3 0-624-15,5 0-208 0,4-1-64 0,7 0 0 16,4-2 592-16,7-1 112 0,8-1 32 0,3-1 0 16,0 1-368-16,-2-2-80 0,-2 0-16 0,-2 2 0 15,-1 0-272-15,-1-2-64 0,-6-1-16 0,-1 2 0 16,-2 1-2112-16,-3 1-432 0,-5 1-64 0</inkml:trace>
  <inkml:trace contextRef="#ctx0" brushRef="#br0" timeOffset="27473.029">20642 10568 37775 0,'0'0'3360'0,"5"-8"-2688"0,2 3-544 0,2 1-128 16,2 2 816-16,4 1 128 0,4 1 16 0,4 1 16 15,-1 0-1120-15,7-1-240 16,4 1-32-16,5-2-16 0,2 0 240 0,0-1 32 0,-5 0 16 0,-1 0 0 16,-1 0-1200-16,-5-1-256 0,-2-2-32 0,-2-1-16 15,-2 1-1584-15,-1-2-320 0,0-3-64 0</inkml:trace>
  <inkml:trace contextRef="#ctx0" brushRef="#br0" timeOffset="27899.769">21473 9964 44223 0,'2'-10'3936'16,"3"-2"-3152"-16,6-1-624 0,4 1-160 15,0 1-880-15,3 1-208 0,0 2-32 0,5 0-16 0,2 3 752 0,2 0 160 0,2 3 32 0,4 0 0 16,4 2 192-16,1 2 0 0,-2 3 0 0,-2 1 0 16,-3 4 0-16,-5 2 0 0,-4 4-128 0,-5 2 128 15,-7 5 0-15,-3 3 0 0,-5 1 0 0,-3 2-144 16,-7 1 144-16,-5 4 0 0,-2 0-144 0,-8 3 144 16,-9 3 0-16,-1 2 0 0,-2-1 0 0,1 4 0 15,-1 2 0-15,3-6 0 0,4-6 0 0,4-5 0 16,3 0 0-16,3-4 0 0,3-5 160 0,4-3-160 15,2-3 256-15,4-3-64 0,0-2-16 0,5-1 0 16,6-1 16-16,3-4 0 0,3-3 0 0,6-2 0 16,8-2 160-16,5 1 32 0,4-3 16 0,9 1 0 0,6-2-64 15,4 2-16-15,2-1 0 0,0 0 0 0,1 2-64 16,3 1-32-16,4-2 0 0,3 4 0 0,-2 0-224 0,0-2 176 16,-4 1-176-16,1 0 160 15,-2 1-1312-15,0 0-256 0,-1-1-48 0,-6 0-16800 16</inkml:trace>
  <inkml:trace contextRef="#ctx0" brushRef="#br0" timeOffset="30865.568">18862 13511 30399 0,'0'0'1344'0,"0"0"288"0,-3-9-1312 0,-3 2-320 0,6 7 0 0,-8-4 0 15,-2 2-192-15,-1 1-96 0,-4-1-32 0,-1 1 0 16,-3 0 192-16,-4 1 128 0,-5 0-192 0,-2 0 192 16,0 0-128-16,0-4 128 0,1-3 0 0,-4 3 0 0,-4 1 0 0,0 0 0 15,2-4 0-15,0 2 0 0,-2 1 0 0,0-1 224 16,-3 1-64-16,-1-2-16 0,-6 1 48 0,1 0 0 15,0 2 0-15,0-2 0 0,-2-4-192 0,-2 5 160 16,-3 1-160-16,-3 0 160 0,-2 0-160 0,-6-1 192 16,-1 1-192-16,1 1 192 0,3 2 64 0,-1-1 0 15,-3-4 16-15,-1 2 0 0,-5 3-16 0,2 0 0 16,1-4 0-16,3 0 0 0,1 0-64 0,-2-2 0 16,-4 0-16-16,1-1 0 0,-2 3-32 0,3-2 0 15,0 1 0-15,-4-1 0 0,-2-3-16 0,-3 3-128 16,-1 0 192-16,-1 3-64 0,1-1 80 0,-1-1 16 15,-6 1 0-15,2 2 0 0,-2 2-64 0,2 0-16 0,1 0 0 16,-5-4 0-16,-2 1-144 0,3 2 0 0,5 3 0 0,0-3 0 16,-1-3 0-16,1-1 128 0,-4 2-128 0,4 1 0 15,1 0 0-15,1-4 0 0,-4-3 0 0,-1 2 0 16,-2 2 0-16,3 1 0 0,2-1 0 0,-3 0 0 16,-2-1 0-16,-3 2 0 0,1-2 0 0,1 3 0 15,-3-1 0-15,-1-1 0 0,1 2 0 0,2 1 0 16,1-1 0-16,0-3 0 0,1-2 0 0,-4 3 0 15,1 6 144-15,1-2-144 0,3-4 160 0,-3 3-160 16,-5 1 144-16,8 0-144 0,3-1 128 0,-1 0-128 16,-1-3 0-16,-3 1 0 0,2 4 0 0,0-2 0 15,-1-2 0-15,-1 1 0 0,-4-5 0 0,2 3 0 16,0 4 0-16,1-1 0 0,-1-2 0 0,-2 0 0 16,-3-2-128-16,2 3 128 0,0 2 0 0,-3 0 0 15,-3-1 0-15,0 4 0 0,2 0 0 0,1 0 0 0,-2-2 0 16,-1 2 0-16,0 1 0 0,1-1 0 0,-1 0 0 0,-1 5 0 15,0-1 0-15,1 0 0 0,4-3 0 0,-5 0 0 16,-5 3 0-16,4-1 0 0,0-2 0 0,0-1 0 16,-3 2 0-16,2 1 0 0,-1 0 0 0,2-1 0 15,2-2 0-15,0 2 0 0,2 1 0 0,0 0 0 16,4-1 0-16,-1 0 128 0,0-2-128 0,5 3 128 16,1 2-128-16,3-2 128 0,-2-1-128 0,4 0 0 15,2-2 0-15,3 3 128 0,1-2-128 0,1-3 0 16,0-1 0-16,0 1 0 0,2 2 0 0,1 0 0 15,3-2 0-15,3 2 0 0,2 0 0 0,-1 1 0 16,-3 0 0-16,2-1 0 0,2-1 0 0,5 4 0 0,1-3 0 16,5 2 0-16,-2 2 0 0,2-2 0 15,2 1-144-15,-1 0 144 0,-3 4 0 0,3 2 0 0,2-2-128 0,1 1 128 16,-1 1 0-16,2 2-160 0,-3 1 160 16,-1-1-128-16,0-2 128 0,-1 3-128 0,6 1 128 0,-1-1-128 15,2-2 128-15,-1 3 0 0,-3 5 0 0,1-2 0 16,-4 3 0-16,0 1 0 0,-1-1 0 0,1 2 0 15,3 2 0-15,-1 2 0 0,2-1 0 0,-1 2 0 16,0-4 0-16,1 0 0 0,4-1 0 0,4 0 0 16,5-1 0-16,0-1 0 0,1-1 0 0,4 2 0 15,2 1 0-15,4 2 0 0,-1 3 0 0,2 1 0 16,4-4 0-16,-1 0 0 0,4 2 0 0,2-1-128 16,0 0 128-16,6 0 0 0,1-2 0 0,1 1 0 15,5 3 0-15,3 0 0 0,2 1 0 0,5 2 0 0,4 2 0 16,1 3 0-16,6 4 0 0,1-1 0 0,3-3-128 15,2-1 128-15,3-4-128 0,5 0 128 0,3 2-144 16,3-2 144-16,-2 0-160 0,5-4 160 0,3 2-144 0,1 1 144 16,1 0-128-16,1 0 128 0,-3 0 0 0,4 0 0 15,4-3 0-15,8-1-128 0,6-2 128 0,-1-2 0 16,1 0 0-16,2-3 0 0,2-1 0 0,7-2 0 16,6 1 0-16,2-2 0 0,0 0 0 0,3-3 0 15,1 0 0-15,4-1 0 0,3 0 0 0,3 0 0 16,1 1 0-16,3-1-128 0,1 0 128 0,-2-1-192 15,0 3 192-15,4-1-192 0,3 4 0 0,1-2-16 16,-3 0 0-16,3 2 0 0,2 3-32 0,-1-1 0 16,-3-2 0-16,2 0 0 0,5-1 240 0,1 0-192 0,-3 0 192 0,3-5-192 15,1 0 192-15,-1-1 0 0,0 0 0 0,1 0 0 16,4-1 0-16,0-1 0 0,1 0 0 0,-1 1-144 16,0-1 144-16,0-4 0 0,3 0 0 0,0 0 0 15,2 3 0-15,1-3 0 0,2-1 0 16,-5 1 0-16,0-3 0 0,4 2 0 0,4 0 0 0,-4-2 0 15,0-1 0-15,-1 2 0 0,-4 1 0 0,0-1 0 16,3-2 0-16,-1 2 0 0,0 0 128 0,0 2-128 16,4 0 0-16,-5 1 0 0,-1 1 0 0,3-1 0 15,7-1 0-15,-3 2 0 0,-3 0 0 0,1 0 128 16,-1-2-128-16,1 0 0 0,0 1 0 0,-2-2 0 16,2-2-192-16,1 0 0 0,-6 1 0 0,0-2 0 15,-6-1 192-15,2-1-128 0,0 0 128 0,-5 2-128 16,-5-1 128-16,-3 2-192 0,0 0 192 0,-3-1-192 0,0 0 192 15,-7 0 0-15,-4 2 0 0,3-1 0 0,2 1 0 16,-3 0 0-16,-6 2 0 0,5-1 0 0,3-1 128 16,-2 1-128-16,-3-2 128 0,-1 1-128 0,-2-2 0 0,4-1 144 15,2-1-144-15,-5 0 0 0,-4 2 160 0,2-3-160 16,5-1 128-16,-5-1-128 0,-3 1 192 0,0-2-32 16,-3 0-16-16,-1 0 0 0,4-1-144 0,-3 1 0 15,-4 0 144-15,-1-1-144 0,-5 0 0 0,3-2 0 16,0 0 0-16,-1 1 0 0,-5 2 0 0,0 1 0 15,-7-3 0-15,3 0 128 0,1-4-128 0,-1 0 144 16,-3-2-144-16,-4-1 160 0,-2-4 32 0,-3 4 16 16,0-1 0-16,-6 0 0 0,-1-3-16 0,-3 0-16 0,-1-3 0 15,0 1 0-15,2 0-32 0,-5-1 0 0,-1 0 0 16,-2 0 0-16,-1 2 80 0,2 0 16 0,-6 0 0 0,1-2 0 16,1-1-48-16,-1-1 0 0,0-2 0 15,0-1 0-15,0 0-64 0,0-1 0 0,-2-2-128 0,-2 1 192 16,0-2-32-16,-3-1-16 0,-3 0 0 0,-1-3 0 15,-1 1 16-15,-2-5 0 0,-2-6 0 0,-2-2 0 16,-3-4 32-16,1 0 16 0,-1 1 0 0,-2 0 0 16,-4 5 0-16,0 4 0 0,-3 2 0 0,-2 1 0 15,-3 0 288-15,-5 1 48 0,-3 0 16 0,-3 1 0 16,-4 2-112-16,-6 3-32 0,-4 0 0 0,-3 4 0 16,-6 1-288-16,-5 2-128 0,-4 1 0 0,-1 0 128 15,0 1-528-15,-1-2-112 0,1-2-32 16,3 2-11888-16,2 3-2384 0</inkml:trace>
  <inkml:trace contextRef="#ctx0" brushRef="#br0" timeOffset="33221.411">20598 12864 16287 0,'0'0'720'0,"-4"-4"160"0,4 4-704 0,0 0-176 16,-6-6 0-16,6 6 0 0,-6-4 0 0,6 4 0 15,0 0 0-15,0 0 128 0,-5-4 0 0,5 4-128 16,-10-2 192-16,5-2-64 0,5 4 416 0,-10-3 80 0,-1 0 16 0,1 0 0 15,-2 4 0-15,-2 1 0 0,-4 1 0 0,-1 2 0 16,-3-2-272-16,0 2-48 0,-1 4-16 0,-3 0 0 16,-5-6 64-16,0 5 16 0,0 3 0 0,0 2 0 15,-4 0 368-15,2 3 80 0,0-1 0 0,-1 7 16 16,0 6-128-16,2 0-16 0,4 1-16 0,2 1 0 16,3 0-400-16,4 3-80 0,1 4-16 0,8-4 0 15,2-5-192-15,6-1 128 0,2-3-128 0,4-1 0 16,4 0 144-16,3-4-144 0,4-6 128 0,-2 2-128 15,-1 5 240-15,4-7-48 0,5-6 0 0,2 0 0 16,0 2 0-16,3-4-16 0,0-4 0 0,2-2 0 0,-1-1-48 0,3-1-128 16,1 2 192-16,-2-1-64 15,1-2-1536-15,0 0-320 0,1-1-64 0</inkml:trace>
  <inkml:trace contextRef="#ctx0" brushRef="#br0" timeOffset="33605.546">20417 13342 25791 0,'0'0'2304'0,"5"-4"-1856"15,0-2-448-15,6 4 0 0,4 2 528 0,1-2 16 16,0 2 0-16,3 0 0 0,4 5-544 0,0 0 0 0,-1-3 0 0,-1 1 0 15,-3 3 0-15,0 1 0 0,-2 3 0 0,-3 2 0 16,-5-1 0-16,-1 4 0 0,-2 1 0 0,-2 3 0 16,-6-2 128-16,-1 1-128 0,0 4 192 0,-6-1-192 15,0 0 384-15,-1 2-16 0,-3 0-16 0,0-1 0 16,0-2-48-16,1-3-16 0,0 0 0 0,4-1 0 16,1 2-80-16,4-5-16 0,0-3 0 0,4-1 0 15,4 1 0-15,2-4 0 0,-6-6 0 0,12 5 0 16,3-2 256-16,0-2 64 0,1-1 0 0,0-2 0 15,-1-2-48-15,2 1 0 0,1 2 0 0,-1 0 0 16,1-3-336-16,-1 1-128 0,6 1 0 0,1 0 144 16,-1 2-144-16,1 2 0 0,1 1 0 0,-1-1 0 15,-3 0-1920-15,0 1-256 0,-1 3-48 0,2-3-16 16</inkml:trace>
  <inkml:trace contextRef="#ctx0" brushRef="#br0" timeOffset="34169.474">22363 12953 32255 0,'-18'-1'2864'0,"3"-2"-2288"0,1 0-576 0,0 3 0 16,-2 3 0-16,-3 2-144 0,-1-1-16 0,-4 3 0 16,-3 2 160-16,2 2 0 0,-3 2 0 0,1 2 0 15,3 1 0-15,0 3 0 0,2 2 0 0,0 3 0 16,3 1 0-16,3-1 192 0,1-1-32 0,4 0-16 0,2 1-144 0,2 0 128 16,3 1-128-16,4-7 128 0,4-4-128 0,1-2 128 15,2-2-128-15,4-4 128 0,0-4 64 0,4-3 0 16,4-3 0-16,0-1 0 0,3-3 64 0,1 1 0 15,0-3 16-15,1-2 0 0,1-4-128 0,0-1-16 16,-3-1-128-16,-3 0 192 0,-2-1-192 0,-3 4 176 16,-4 3-176-16,0 2 160 0,1-2-32 0,-7 4-128 15,-4 8 192-15,0 0-64 0,0 0 192 0,0 0 48 16,-4 9 0-16,-2 4 0 0,2 3-112 0,-1 3 0 16,-4 1-16-16,0 0 0 0,-3 1-240 0,2-2 144 15,3 0-144-15,0 0 128 0,2-3-128 0,2-1 0 0,1-3 0 16,2-2 0-16,2 1-288 0,1-3-32 15,-3-8-16-15,11 6 0 16,0-3-1424-16,0-4-288 0,-1-4-48 0,4-2-12048 0</inkml:trace>
  <inkml:trace contextRef="#ctx0" brushRef="#br0" timeOffset="34550.97">22763 12985 27647 0,'0'0'2448'0,"-10"6"-1952"0,0 3-496 0,0 4 0 15,5 3 2048-15,-1 0 320 0,0-1 64 0,-3 6 16 0,-1 6-2000 0,-3-3-448 16,0-2 0-16,-1-1 0 16,2-4 0-16,2-1 0 0,2-3 0 0,0-1 0 15,-1-3 0-15,5-4 0 0,4-5 0 0,0 0 0 0,0 0 0 0,0 0 128 16,2-7-128-16,2-3 0 0,4-3 128 0,2-3-128 15,1-4 128-15,3 0-128 0,3-2 0 0,-1 0 0 16,1-3 0-16,1 4 0 0,3 2 0 0,0 2 0 16,-1 5 0-16,0 2 128 0,-4 2-128 0,2 3 0 15,-2-1 0-15,0 5-176 0,-2 1 176 0,-1 5 0 16,0 4-144-16,-4 0 144 0,0 1 0 0,-1 5-144 16,-1 8 144-16,-3-1 0 0,-2-1-176 0,0-2 176 15,-1 0-160-15,-1 2 160 0,-1 0-240 0,0 1 48 16,0-1 16-16,0 1 0 15,0-5-1280-15,1 0-256 0,0-1-48 0,2-2-7632 16,1-3-1520-16</inkml:trace>
  <inkml:trace contextRef="#ctx0" brushRef="#br0" timeOffset="34757.961">23293 13025 36575 0,'0'0'1616'0,"0"0"336"15,-2 10-1568-15,3 2-384 0,2 5 0 0,1 0 0 16,-3-3 0-16,2 2-144 0,0 7 0 0,2-3 0 16,0-2 144-16,3-2 0 0,1-1 0 0,1 3-128 15,-2-3-240-15,3-2-32 0,0-5-16 0,0 2 0 16,0-1-416-16,2 0-96 0,-6-1-16 0,4-3 0 15,2-2-1824-15,-2 2-368 0</inkml:trace>
  <inkml:trace contextRef="#ctx0" brushRef="#br0" timeOffset="35055.383">23875 12959 36735 0,'0'0'1632'0,"0"0"336"0,0 0-1584 0,-8 9-384 16,1 3 0-16,-2 6 0 0,-1 5 0 0,-4 7-176 0,-3 1 16 0,-3 7 0 16,-1 3 160-16,-2-1 0 0,-2 2 0 0,-2 2 0 15,-3 1 0-15,-2 4 144 0,-1-2-16 0,-1 2-128 16,-2 0 208-16,3-1-64 0,5-3-16 16,-1-3 0-16,3-2-320 0,2-3-80 0,2-4-16 15,1-1-10512-15,-3-3-2096 0</inkml:trace>
  <inkml:trace contextRef="#ctx0" brushRef="#br0" timeOffset="35556.928">20022 14543 14735 0,'-15'-4'1312'0,"15"4"-1056"0,0 0-256 0,0 0 0 16,0 0 3584-16,-2 8 640 0,1 1 144 0,0 5 32 16,-1 0-3648-16,0 5-752 0,1 4 0 0,-3 1-240 15,0 1 240-15,2 3 0 0,-1-1 0 0,3 2 0 16,0 1 0-16,-1-2 0 0,-2-3 0 0,-1 1 0 15,-3-2 1152-15,3-3 112 0,0-7 16 0,1-3 16 32,3-11-1456-32,0 0-288 0,0 0-64 0,0 0-16 0,0 0 1088 0,4-13 208 0,5-7 64 0,-1-4 0 15,1-4-352-15,1-3-64 0,4-5-16 0,2 2 0 16,5 1-400-16,-1 1 0 0,2 0 0 0,0 3 0 16,0 2 0-16,1 5 0 0,0 3 0 0,0 2-176 0,-3 3 176 15,0 3-208-15,-1 2 80 0,1 7 128 16,-3 2-640-16,1 2-16 0,-3 0 0 0,-1 5-9824 15,-1 3-1952-15</inkml:trace>
  <inkml:trace contextRef="#ctx0" brushRef="#br0" timeOffset="35859.551">20490 14858 26719 0,'0'0'2368'0,"0"0"-1888"16,14 11-480-16,2-2 0 0,2-4 1712 0,4 1 240 0,0-2 48 15,0-2 16 1,-1-3-2016-16,2-1-640 0,2-1-16 0,-2-6 0 0,-2-4 656 0,0-3 256 0,0 0-16 0,-1-1 0 16,-5 1-96-16,-2 0-16 0,-3 1 0 0,0 0 0 15,-2-1 272-15,-3 1 48 0,-5 0 16 0,-1 1 0 16,-4 0 112-16,-3 0 0 0,0 1 16 0,-1 5 0 15,-2 1-96-15,-1 4-32 0,-2 3 0 0,-3 3 0 16,-2 4-320-16,0 4-144 0,-1 3 128 0,0 5-128 16,1 0 0-16,0 5 0 0,1 2 0 0,0 1 0 15,-1 1 0-15,3 1 0 0,5-3 0 0,2-1 0 16,0-3-144-16,4-1 144 0,3-4 0 0,5-1 0 16,2-2-400-16,1-1 16 0,1-2 16 0,4-2 0 15,6-2-1376-15,0-3-288 0,1 0-48 16,4-4-7616-16,1-4-1520 0</inkml:trace>
  <inkml:trace contextRef="#ctx0" brushRef="#br0" timeOffset="36438.322">21343 14773 32255 0,'-16'-9'2864'0,"7"4"-2288"16,-6 0-576-16,0 1 0 0,-2 1 896 0,0 1 80 15,-1 0 16-15,-1 5 0 16,0 1-1200-16,1 2-240 0,-1 1-64 0,2 3 0 0,-1 2 640 0,-1 5 128 16,1 4 32-16,2-2 0 0,3-2-160 0,2 2-128 15,2-3 144-15,2 1-144 0,2-3 144 0,3-1-144 0,0-3 128 0,4 0-128 16,5 1 0-16,0-4-144 0,-7-7 0 0,10 4 0 16,3 0 144-16,2-4 0 0,0-3 0 0,1-2 0 15,-1-2 128-15,1-1 16 0,1 2 0 0,1-4 0 16,-2-3-144-16,3 4 128 0,-2 0-128 0,1 2 128 15,2-4 0-15,-3 5-128 0,-2 0 192 0,-1 5-64 16,0 3-128-16,-3 5 192 0,-3 2-192 0,1 2 192 16,1 1 0-16,2 2 16 0,2 2 0 0,1-3 0 15,0 1-208-15,-1-3 0 0,-2-1 0 0,2-1 0 16,3-2 0-16,1-2-208 0,-2-2 64 0,3-4 16 16,3-3-128-16,-1-7 0 0,4-5-16 0,-1-4 0 0,3-3 272 15,1-3 0-15,2-6-128 0,-3-2 128 0,2 2 0 0,0-1-160 16,0-1 160-16,1 0-128 0,-3 0 128 0,-1 0 176 15,-4-4-48-15,-2-2 0 0,-2-6 16 0,0-2 0 16,-4-3 0-16,-1 2 0 0,-3 1-144 0,-1 6 160 16,-3 4-160-16,-2 12 160 0,-1 6 224 0,-2 5 64 15,-3 6 0-15,-2 5 0 0,-4 6 96 0,-3 3 32 16,-4 4 0-16,-6 6 0 0,-3 7-400 0,-3 5-176 16,-3 5 160-16,-3 3-160 0,-3 3 128 0,-1 6-128 15,-1 5 0-15,4-2 144 0,2-2-144 0,3-1 160 16,3-2-160-16,5 0 160 0,3 0 48 0,6-1 16 15,3-1 0-15,6-4 0 0,3-3-224 0,4-3-128 16,4-2 128-16,3-4-208 16,3-6-1520-16,4-1-320 0,1-3-48 0,7-3-8960 0,3-4-1792 15</inkml:trace>
  <inkml:trace contextRef="#ctx0" brushRef="#br0" timeOffset="36932.335">22766 14586 9215 0,'0'0'816'0,"-3"-6"-656"16,-6-1-160-16,3 3 0 0,6 4 5024 0,-5-4 976 0,-4 2 192 15,9 2 32-15,-7 2-4944 0,-3 4-976 16,0 3-304-16,0 3 128 0,-3 3 480 0,2 7 96 0,0 6 0 0,0 1 16 16,-5 3-272-16,4 7-64 0,2 7-16 0,0-2 0 15,-3-2-112-15,3-2-32 0,4 1 0 0,0-4 0 16,1-2-224-16,0-4 0 0,4-3 0 0,0-3 0 31,1-2-800-31,0-4-96 0,-2-4-32 0,4-2 0 16,-1-6-2848-16,-1-7-560 0,9 7-112 0,-9-7-32 0</inkml:trace>
  <inkml:trace contextRef="#ctx0" brushRef="#br0" timeOffset="37195.316">23069 14367 36863 0,'0'0'3264'0,"0"0"-2608"15,0 0-528-15,0 0-128 0,0 0 528 0,-8 4 80 16,3 2 16-16,0 5 0 16,-3 2-960-16,3 7-192 0,1 4-48 0,0 5 0 0,0 2 576 0,-1 1 320 15,-2 4-32-15,0 2-16 0,1 1 16 0,-3 5 0 16,-3 3 0-16,1 4 0 0,0-1-16 0,-3 1 0 15,0-4 0-15,2-3 0 0,1-2-272 0,1-6 0 16,-3-3 0-16,5-2 0 16,4-2-288-16,-1-7-112 0,0-2-32 0,2-4 0 15,2-2-1744-15,1-3-336 0,2-1-80 0,0-3-11904 0</inkml:trace>
  <inkml:trace contextRef="#ctx0" brushRef="#br0" timeOffset="37459.011">22178 14932 39791 0,'0'-9'1760'0,"4"2"368"0,6-1-1696 0,3 2-432 0,4-4 0 0,8 3 0 15,8 3-272-15,7-3-144 0,4 1-32 0,6-1 0 16,5 5 768-16,7 1 160 0,5 2 32 0,9 3 0 15,7 0-352-15,-2-1-160 0,-3 1 160 0,-2 1-160 0,0 0 0 0,-7-1 0 16,-6-2-176-16,-9 1 176 16,-9 1-1728-16,-10 0-240 0,-7-2-32 0,-6 0-8624 15,-6 1-1712-15</inkml:trace>
  <inkml:trace contextRef="#ctx0" brushRef="#br0" timeOffset="37601.889">22525 15205 34095 0,'0'0'1504'0,"0"0"320"0,0 0-1456 0,0 0-368 16,9 11 0-16,8-2 0 0,5-1 2624 0,8 1 448 15,8 1 80-15,9-4 32 0,10-2-2656 0,5-4-528 16,3-3 0-16,10-1-192 16,6-4-816-16,4-3-144 0,-2-4-48 0,0 1-11440 0,-4-1-2288 15</inkml:trace>
  <inkml:trace contextRef="#ctx0" brushRef="#br0" timeOffset="41128.329">14165 16793 23951 0,'-9'-6'1056'0,"9"6"224"0,-4-7-1024 0,0 1-256 16,4 6 0-16,-6-8 0 0,3-2 1504 0,-5 1 240 16,0 1 48-16,-3 0 16 0,0-1-912 0,-1 2-176 15,1-1-32-15,-2-2-16 0,-1 0-208 0,-3 1-32 16,0 2-16-16,-4-8 0 0,0-1 32 0,0-2 16 16,-4 5 0-16,-2-2 0 0,1-1 48 0,-4 1 0 0,-1 1 0 0,-6 1 0 15,-4 0-256-15,-4 2-32 0,-1 4-16 16,-1-2 0-16,-4-3-208 0,2 3 0 0,-2 0 0 0,-3 0 0 15,-3-1 0-15,-5 2 0 0,-4-2 0 0,0 0 0 16,0 0 0-16,0 0 0 0,-4 0 0 0,0 0 0 16,-5 0 0-16,0 3 128 0,2-3-128 15,4 4 0-15,-1 3 192 0,0 1-48 0,-4-2-16 0,-1 4 0 16,-2 3-128-16,1-1 0 0,1-2 0 0,-3 2 0 16,-3 2 0-16,0 3 0 0,3 1 0 0,0 0 0 15,1 1 0-15,-1 1 0 0,0 1 0 0,0 2 0 16,1 3 0-16,1-1 0 0,1 2 0 0,-1 1 0 15,-3 3 0-15,3 1 0 0,5 2 0 0,3 3 0 16,4-2 0-16,0 2 0 0,1-1 0 0,4 3 0 16,6-2 176-16,2-1-48 0,4 0-128 0,4-1 192 0,4 0-64 15,5 1 0-15,0-4-128 0,3 1 192 0,4 1-192 0,1 1 144 16,0-2-144-16,5 5 128 0,4 4-128 0,5-1 0 16,6-4 0-16,3 2 0 0,3 1 0 0,4 2-144 15,4 1 144-15,2-2-160 0,4 0 32 0,4 2 0 16,2-6 0-16,4 4 0 0,4-2-16 0,3 1 0 15,2-3 0-15,3 3 0 0,7-2 144 0,4 0 0 16,2-2 0-16,6 0 0 0,1-2 0 0,1-1 0 16,2-4 0-16,2-3 128 0,4-3-128 0,6-1 192 15,2-1-64-15,2-3 0 0,-1-4 0 0,4 0 16 16,3 0 0-16,5-4 0 0,1-1 64 0,1-3 16 16,0-2 0-16,4 0 0 0,3-2-96 0,0 0 0 15,-4-3-128-15,1-1 192 0,2-1-64 0,-2-1-128 0,2 1 176 16,-2-4-176-16,-5-2 128 0,4 0-128 0,3 0 0 15,-5-1 0-15,-2 0 0 0,-6 2 0 0,0 0 128 0,0-3-128 16,3 2 0-16,-6-2 128 0,-8 0-128 16,-3-1 0-16,-3 1 128 0,-4 1-128 0,0-2 0 0,-7 1 0 15,-4 0 144-15,-7 0-144 0,-8 0 0 0,-4-5 144 16,-4-6-144-16,-7-2-176 0,-3-1 48 0,-5 1 0 16,-5-1 128-16,-3 3 0 0,-3 4 128 0,-5-2-128 15,-5-1 256-15,-5 1 0 0,-2 2-16 0,-6-2 0 16,-7-3-32-16,-7 0 0 0,-6-3 0 0,-2 3 0 15,-2 0-208-15,-1 0 0 0,-6 0 0 0,-2 4 0 16,-3 6 0-16,-10-1 0 0,-2-2 0 0,-5 2 0 16,-1 4 0-16,-4 2 0 0,-4 3 0 0,-4 0 0 0,-4-1 0 15,5 5 0-15,2 4 0 0,-2-1-160 0,-5 3 160 16,2 1 0-16,1 0 0 0,-3 4-128 0,-2 2 128 16,1 3 0-16,-1 0 0 0,4 2-128 0,4 0 128 0,-3 1 0 15,0 2-144-15,1 0 144 0,2-2 0 0,0 5 0 16,4 6 0-16,-1 1 0 0,0-3 0 0,5 2 0 15,2 1 0-15,4 2 0 0,4 5 0 0,5 0 0 16,6-2 0-16,2 3 0 0,2-1 0 0,3 3 0 16,7-2 0-16,5 1 0 0,5-2 0 0,2 1 0 15,2-4 0-15,6 1 0 0,3 2 0 0,3 1 0 16,4 0 0-16,4 1-176 0,3 1 176 0,6 5 0 16,2 4 0-16,5 0-128 0,5-1 128 0,3-4-160 15,3 0 160-15,5 0-160 0,3 0 160 0,5 0-208 16,1 0 80-16,5 2 128 0,7-1-192 0,5-2 192 15,4 0-192-15,5-2 192 0,4-3-144 0,1 0 144 0,3-5 0 16,6-1 0-16,2-2 0 0,7-3 0 0,-1-4 0 0,1-2 0 16,1-1 0-16,6-4 144 0,6-4-16 0,-1-2 0 15,-2-2 128-15,5-3 32 0,4-3 0 0,2-4 0 16,-3-2 32-16,0-2 16 0,0-6 0 0,0-1 0 16,3 1-16-16,-4-1-16 0,-4-2 0 0,3 1 0 15,4 1-304-15,-6-2 128 0,-6 1-128 0,-2-1 0 16,-1 1 128-16,0 0-128 0,-4 0 0 0,-5 0 0 15,-8-2 0-15,-2 0 0 0,-2-4 0 0,-8 2 0 16,-3-1 0-16,-8 2 0 0,-5-3-176 0,-6 1 176 16,-7 0-208-16,-4-1 64 0,-6-1 16 0,-7-1 0 15,-5-1 0-15,-5-2 0 0,-4-2 0 0,-5 2 0 16,-6 0 128-16,-7 4-128 0,-6 1 128 0,-3 1-128 0,-4-2 128 0,-2 0 0 16,-5 4 0-16,-4 3 0 0,-5 2 0 0,-5 1 0 15,-3 2 0-15,-7 3 0 0,-5 1 0 0,-2 3 144 16,-4 0-144-16,-5 2 0 0,-4 3 0 0,-4-1 0 15,-2 2 0-15,-2 1 0 0,1 0 128 0,-4 3-128 16,-5 0 0-16,1 1 0 0,3 0 0 0,-5 3 0 16,-1 1 0-16,3 3 0 0,-1-2 0 0,3 3 0 15,-3 1 0-15,2 1 0 0,-1 6 0 0,3 0 0 16,2 2 0-16,1 0 0 0,0 1 0 0,8 6 0 16,8 4 0-16,3 1 0 0,1 1 0 0,9 2 0 15,2 1 128-15,7 0-128 0,5 3 0 0,6-3 0 16,5-3 128-16,4 4-128 0,2 2 0 0,4 4 0 0,4 1-176 15,5 4 176-15,4 2-160 0,6-1 160 0,4-2-128 16,8-2 128-16,7-4-128 0,5 1 128 0,2-4-128 0,5 1 128 16,6-3-160-16,6-1 160 0,4 0-192 0,7-1 192 15,5 0-144-15,8-4 144 0,7-1 0 0,4-3-144 16,2-1 144-16,6-2 0 0,7-5 0 0,4-1 0 16,6-1 128-16,1-3 0 0,-1-1 0 0,5-2 0 15,5-3-128-15,-3-3 0 0,-2-2 0 0,5-3 0 16,3-1 0-16,1 0 176 0,-2-4-176 0,3-1 192 15,0-3-16-15,-2 0 0 0,-2 0 0 0,-2-4 0 16,-2-3-176-16,-1-2 0 0,2 0 0 0,-7-1 0 16,-5 0 0-16,-2-1 0 0,-2 0 0 0,-2-3 0 15,-4-1 0-15,-6-2 0 0,-7 0-176 0,-7-2 176 16,-3-1-288-16,-6 0 32 0,-5 0 0 0,-3-2 0 0,-2-6-32 16,-7 2 0-16,-7-1 0 0,-7 5 0 0,-6 4 128 15,-4 0 32-15,-7-2 0 0,-8 4 0 0,-5-2 128 0,-8 3 0 16,-9 3 0-16,-4 1 0 0,-2 0 0 0,-5 0 128 15,-5 0-128-15,-4 0 0 0,-7-2 0 0,-3 1 0 16,-8 1 0-16,-3 4 0 0,-6 2 0 0,-2 1-128 16,-3-1 128-16,-5 2 0 0,-6 2 0 0,4 2 0 15,2 2 0-15,-5 0 0 0,-6-1 0 0,0 3 0 16,0 4 0-16,-4 2 0 0,-3 1 0 0,4-1 0 16,0 2 0-16,2 3-128 0,2 5 128 0,-2 0 0 15,1 0 0-15,6 2 0 0,2 1 0 0,2 3 0 16,-1 3 0-16,5-1 0 0,6 2 0 0,7 3 0 15,5 6 0-15,3 1 0 0,2-2 0 0,5 2 0 16,1-1 0-16,4 4 0 0,4 0 0 0,5 2 0 0,7-2 0 16,4-1 0-16,3 1 0 0,6 2 0 0,3 3-144 0,7 1 144 15,-1 1-192-15,7 1 48 0,3-3 0 0,5-1 0 16,7-2 144-16,4-1-192 0,2 0 192 0,5-3-192 16,6-2 192-16,7 1 0 0,8-3 0 0,4-1-128 15,5 0 128-15,1-1 0 0,7-1 0 0,-1 0-128 16,4-1 128-16,8-2 0 0,3-4 0 0,5 0 0 15,4-1 0-15,-1-2 0 0,2-1 0 0,5-2 0 16,2-2 0-16,3-2 128 0,-2-1-128 0,4 1 0 16,5-7 144-16,0-1-144 0,3 2 192 0,-3-1-192 15,-1-2 176-15,3-2-176 0,2 1 160 0,-4-3-160 16,-3-2 144-16,4-1-144 0,1-1 128 0,-4-3-128 0,-6-3 144 16,-1-1-144-16,0-2 160 0,-4-1-160 15,-5 2 0-15,-4-4 0 0,-8 4 0 0,-3-2 0 0,-1-3 0 0,-7 1 0 16,-2-2 0-16,-6 0 0 0,-7-1 0 0,-8 3-128 15,-6-2 128-15,-5-3 0 0,-6-8-240 0,-4 2 64 16,-7 2 16-16,-2-3 0 0,-9-3 0 0,-3 1 0 16,-4 1 0-16,-8-2 0 0,-8-1 32 0,-9 2 0 15,-7-1 0-15,-1 2 0 0,-1 0 128 0,-3-3 0 16,-6 2 160-16,-1 2-160 0,-3 7 224 0,-5 0-48 16,-4 2-16-16,-5 1 0 0,-2 4 16 0,-6 2 0 15,1 2 0-15,-8 2 0 0,-6 4-176 0,0 5 192 16,5 1-192-16,-5 2 192 0,-4 3-192 0,-3 3 0 15,2 1 0-15,-3 3 0 0,-2-1 160 0,0 5-160 16,3 1 192-16,0 4-192 0,4 3 128 0,1 2-128 16,-1 3 0-16,5 1 0 0,5 5 192 0,2 4-192 0,-3 8 192 0,4 2-192 15,4 2 144-15,3-1-144 0,7 2 0 16,6-2 144-16,2 0-144 0,6 1 0 0,2 2 0 0,14 0 0 31,12 1-352-31,11-4-96 0,7-5-32 0,9-1 0 16,8-3-2112-16,13-2-416 0</inkml:trace>
  <inkml:trace contextRef="#ctx0" brushRef="#br0" timeOffset="45400.559">18968 1938 21183 0,'-11'-26'944'0,"6"10"192"0,1 2-912 0,-1 0-224 16,-1-2 0-16,1 3 0 0,-2 1 320 0,1 0 32 16,-1-1 0-16,0 1 0 0,-3 1-96 0,0 2 0 15,0 1-16-15,-2 3 0 0,0 0 80 0,-3 3 0 16,-5 1 16-16,0 1 0 0,-3 2-176 0,-2 5-32 16,-4 3-128-16,0 2 192 0,-2 0-48 0,0 4-16 15,-2 4 0-15,3 4 0 0,3 3 64 0,4 3 0 0,1-2 0 0,3 3 0 16,4 2-192-16,4 1 0 0,4-4 144 15,3-3-144-15,2-4 0 0,5-2 0 0,2-2 0 0,4-3 0 16,2-3 176-16,4-2-48 0,4 0 0 0,3-3 0 16,3-1 208-16,3-4 48 0,0-3 0 0,4-1 0 15,2 0-128-15,-1-4 0 0,-1-3-16 0,0-1 0 16,1-1-48-16,-1-1 0 0,-5-2 0 0,-1 0 0 16,-1-2 80-16,-4-1 16 0,-3-4 0 0,-3 0 0 15,-4 1 208-15,-3-2 32 0,-4-1 16 0,-4-3 0 16,-3 3-160-16,-3 0-16 0,-3 2-16 0,-4 2 0 15,-1 3-352-15,-1 0 0 0,-2 1 0 0,2 3 0 16,-3 1-768-16,1 3-240 0,1-1-32 16,4 2-12976-16</inkml:trace>
  <inkml:trace contextRef="#ctx0" brushRef="#br0" timeOffset="45703">19660 1711 29487 0,'0'0'1296'0,"0"0"288"0,0 0-1264 0,0 0-320 15,0 0 0-15,-1 9 0 0,-3 4 496 0,-2 4 32 16,-3 5 16-16,-2-1 0 0,-1 3-544 0,-2 2 0 0,-3-1 0 15,2 6-144-15,-1 3 144 0,-2 0 0 16,-3-3 0-16,0 1 0 0,-1 1 0 0,1-3 0 0,1-1 0 0,4-3 0 16,0 1 0-16,3-6 0 0,2-2 0 0,3-1-128 31,-1-1-368-31,5-5-64 0,2-4-16 0,2-8 0 16,-3 9-656-16,3-9-144 0,0 0-32 0,0 0-10048 0</inkml:trace>
  <inkml:trace contextRef="#ctx0" brushRef="#br0" timeOffset="46106.654">19372 1702 27695 0,'-7'-10'1216'0,"7"10"272"0,0 0-1184 0,0 0-304 16,0 0 0-16,0 0 0 15,0 0-608-15,0 0-176 0,5 8-48 0,1 0 0 0,4 1 496 0,3 1 80 16,4 0 32-16,2 0 0 0,4 0 224 0,-1-1 0 16,-2 2 0-16,6-3 0 0,0-2 0 0,3 2 0 15,-1 1 144-15,0 0-144 0,-2 1 304 0,-5 0-48 16,0 1 0-16,-5 0 0 0,-2 1 96 0,-2 4 16 16,-1 4 0-16,-4 2 0 0,-1 2 96 0,-4-1 32 15,-3 0 0-15,-5 1 0 0,-1 2-48 0,-3 1-16 16,-3-2 0-16,-2-1 0 0,-1-1-176 0,-3-2-48 0,-2-2 0 15,-1 1 0-15,0 2-16 0,1-2-16 0,-1-2 0 16,3-1 0-16,2-5-176 0,1-2 160 0,0-1-160 16,1-2 160-1,4 1-480-15,1-4-112 0,1-4-16 0,9 0-13072 0</inkml:trace>
  <inkml:trace contextRef="#ctx0" brushRef="#br0" timeOffset="46458.971">20391 1794 30399 0,'0'0'2704'15,"0"0"-2160"-15,0 0-544 0,-6 8 0 0,0 4 480 0,-3 3-16 16,0 3 0-16,-4 3 0 0,2 2-464 0,-1 1-256 16,0-1 16-16,0 1 16 0,1 0 224 0,0-2 0 15,0-4 0-15,2 1 0 0,4-1 0 0,-2-1 0 16,2 3 0-16,0-4 0 0,3-3 0 0,0-2 0 16,2-2 0-16,3 2 0 0,-2-1 0 0,4-1 128 15,1-2-128-15,3 0 160 0,2 2-160 0,2-2 160 16,5-4-160-16,0 0 160 0,0 1-32 0,6 0-128 15,5 2 192-15,4-4-64 0,-1-4-128 0,0-1 0 0,-2 1 0 16,0 0-176-16,2-1-80 0,-3-1-32 0,-5 1 0 0,0-1 0 31,-1-3-272-31,-1 1-48 0,-4-1-16 0,-3 0 0 16,-1 1-2272-16,-8 0-464 0,1-1-96 0,-8-2 0 0</inkml:trace>
  <inkml:trace contextRef="#ctx0" brushRef="#br0" timeOffset="46657.419">20059 2045 28559 0,'-12'-8'2544'0,"12"8"-2032"0,0 0-512 0,0 0 0 16,0 0 400-16,0 0-16 0,12 2 0 0,5 2 0 16,5-1-384-16,6-2 0 0,2-2 0 0,4 0-176 0,2 0 336 15,6-1 64-15,3-4 16 0,3 0 0 0,0-2-240 0,0 2 0 16,-1 2 0-16,-2-3-160 0,-2-3 160 0,-7 1-160 15,-3-1 160-15,-5 0-160 16,-2-1-352-16,-6 1-64 0,-5 2 0 0,-2-2-16 16,-6-2-2016-16,-4 1-400 0,-6 1-64 0</inkml:trace>
  <inkml:trace contextRef="#ctx0" brushRef="#br0" timeOffset="46850.579">20281 1804 23327 0,'0'0'1024'0,"3"-10"224"0,-1-1-992 0,2 1-256 15,3 3 0-15,-1 1 0 0,4 1 448 0,0 1 32 0,3 1 16 0,5 1 0 16,3 0 496-16,3 0 96 0,5 1 32 0,5-1 0 16,5 4-384-16,5-2-80 0,1 0-16 0,1 0 0 15,3 3-400-15,4-2-96 0,5-2-16 0,4 1 0 32,2 0-1184-32,-1-2-240 0,-1-1-48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20:28.28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22717 3571 18431 0,'4'-10'816'0,"-4"10"160"0,0 0-784 0,-1-8-192 0,1 8 0 0,3-7 0 15,-3 7 288-15,0 0 16 0,0 0 0 0,0 0 0 16,7-8-160-16,-3 1-16 0,-4 7-128 0,7-9 192 16,1 0-48-16,-3 2-16 0,-2-1 0 0,0 1 0 15,1 1 96-15,-4 6 16 0,0-11 0 0,0 0 0 16,0-2 128-16,-1 1 16 0,-2-2 16 0,-1 0 0 16,-2-2 96-16,2-1 16 0,3-3 0 0,-1 0 0 0,-7 0-64 15,3-2-16-15,4-3 0 0,-4 4 0 0,-1 2-96 0,-1 0-16 16,-6-2 0-16,0 0 0 0,-1 2-16 0,-4 1-16 15,-1 0 0-15,0 2 0 0,-2-1-16 0,0 1 0 16,-2-1 0-16,0 2 0 0,-5 2-80 0,-1-1 0 16,-4 2-16-16,-5-1 0 0,-1 2-176 0,-2 1 160 15,-2 0-160-15,-2 4 160 0,1 1-160 0,0 2 0 16,1 1 144-16,0 1-144 0,-2 1 128 0,-2 0-128 16,-3 0 128-16,0 4-128 0,2 5 224 0,3 1-32 15,2 1 0-15,3 2 0 0,1 3 80 0,-1 2 16 16,-1 1 0-16,2 1 0 0,-2 2-64 0,2 3-16 15,-2 2 0-15,3 4 0 0,2 3-208 0,3 4 128 16,-1 0-128-16,6 3 0 0,5 1 0 0,2-1 128 16,1-1-128-16,6 2 0 0,4-3 128 0,2 4 0 0,1 2-128 15,3 2 192-15,1 1-192 0,2-1 128 0,-1 0-128 0,3-2 0 16,3 1 0-16,-1-3 128 0,2-3-128 0,4 4 0 16,1 0 0-16,6-1 128 0,0-1-128 15,4 0 0-15,2-1 144 0,2-2-144 0,4-4 128 0,5 1-128 16,3-1 0-16,2-3 128 0,-4-1-128 0,4-3 0 15,7 0 128-15,-1 0-128 0,-4 0 0 0,2-1 128 16,2-5-128-16,-1-4 0 0,4-6 0 0,4-1 128 16,-1-1-128-16,2-2 0 0,-3-4 0 0,-1-2 128 15,-2-2-128-15,-1-2 0 0,0-2 144 0,3-4-144 16,0-4 128-16,0-1-128 0,-1-1 160 0,1 1-160 16,-3-2 144-16,1-3-144 0,-2 2 128 0,-2-4-128 15,-1-2 144-15,-1-2-144 0,-1-2 160 0,2-2-160 0,0-3 192 16,2-3-48-16,-3-4-16 0,0-3 0 0,-2-7-128 0,-3-2 160 15,-4-3-160-15,1-2 160 0,-2 0-160 16,-3 1 0-16,-2-1 144 0,-2-1-144 0,-1 1 160 0,-4 1-32 16,-5 1-128-16,-4 6 192 0,-4 5 48 0,-3 4 0 15,-2 0 0-15,-8 2 0 0,-4-1 16 0,-2 0 0 16,-3 0 0-16,-3-2 0 0,-4 2-128 0,-5 2 0 16,-3 1-128-16,-9 4 192 0,-6 1-192 0,-6 2 0 15,-3-1 0-15,-3 4 0 0,0 1-288 0,-2 2 0 16,0 0 0-16,-1 3 0 15,-3 3-1984-15,2 0-400 0</inkml:trace>
  <inkml:trace contextRef="#ctx0" brushRef="#br0" timeOffset="871.312">18789 4358 19343 0,'-11'-10'848'0,"5"6"192"0,6 4-832 0,-7-2-208 0,7 2 0 0,0 0 0 15,-7-1 448-15,7 1 32 0,0 0 16 0,0 0 0 16,-7-4-32-16,7 4 0 0,0 0 0 0,0 0 0 16,0 0 80-16,0 0 16 0,0 0 0 0,0 0 0 15,9 4 96-15,3-4 32 0,1 0 0 0,5 0 0 16,6-3-176-16,0 1-48 0,4-1 0 0,5-1 0 16,6-3-48-16,2 1-16 0,3 1 0 0,3-1 0 15,4 1-176-15,0-1-32 0,-4 0-16 0,0-2 0 0,-1 3 0 16,2-1 0-16,1 1 0 0,-2 1 0 15,-4 3 112-15,-1 1 32 0,-4 1 0 0,-5 0 0 0,-5 3-176 16,-6-1-16-16,-5-1-128 0,-6 0 192 0,-11-2-192 0,0 0 144 16,0 0-144-16,0 0 128 0,-8 7 128 0,-11-1 0 15,-5-3 16-15,-8 1 0 0,-6 1-272 0,-5-1 0 16,-7-1 0-16,1 1 0 0,0-2 0 0,-1 0 0 16,-4 0 0-16,-2-1 0 0,-4-2 192 0,3 1-32 15,2 2 0-15,1 1 0 0,5 1-32 0,6-2-128 16,5-2 192-16,8 0-64 0,-1 0 16 0,9 1 0 15,6 2 0-15,7-3 0 0,0-2-144 0,9 2 160 16,0 0-160-16,0 0 160 0,12-2-160 0,7-3 128 16,5-1-128-16,8 0 128 0,3-3-128 0,8-1 128 15,6-2-128-15,7 2 128 0,2-1 32 0,1 0 0 0,-1 1 0 16,-1-2 0-16,-4 0-32 0,2 2 0 16,-4-2 0-16,-7 4 0 0,-9 2 0 0,-6 1 0 0,-7 5 0 15,-5 0 0-15,-4 0-128 0,-13 0 0 0,0 0 0 0,0 0 128 16,0 0-128-16,0 0-144 0,-12 7 144 0,-4 3-208 31,-6 1-1216-31,-3 2-240 0,-2 2-64 0,-3 1-13376 0</inkml:trace>
  <inkml:trace contextRef="#ctx0" brushRef="#br0" timeOffset="3716.275">12440 9076 22399 0,'0'0'992'0,"-5"-3"208"0,5 3-960 0,0 0-240 0,0 0 0 0,0 0 0 16,-6-3 352-16,6 3 32 0,0 0 0 0,0 0 0 15,5-16 64-15,4-3 0 0,3-5 16 0,3 1 0 16,3-1-208-16,4-5-32 0,4-4-16 0,4-5 0 16,3-5-80-16,4-4-128 0,4-5 176 0,1-4-176 15,3-4 320-15,-4 1-64 0,-3 0 0 0,2-4 0 16,-1-5 128-16,-1-5 0 0,-2-3 16 0,-2 5 0 0,0 4-256 16,5 4-144-16,-2 2 160 0,0 10-160 15,-1 6 144-15,-3 6-144 0,-4 5 128 0,-4 3-128 0,-3 5 0 0,-2 5 0 16,0 2 0-16,-1 7 0 15,-3 1-2032-15,-3 2-384 0</inkml:trace>
  <inkml:trace contextRef="#ctx0" brushRef="#br0" timeOffset="4130.718">12891 7764 27647 0,'0'0'2448'0,"0"0"-1952"0,5-8-496 0,3-1 0 16,0 1 192-16,6-2-48 0,2 0-16 0,7-3 0 16,2-4-128-16,7-1 0 0,5 1-192 0,-2-3 192 15,2-1 0-15,4-1 0 0,3 0 0 0,0 2 0 16,-2 3 0-16,3-1 0 0,-1-2 0 0,-1 3 0 15,-1 0 0-15,-2 3 0 0,-1 1 0 0,-1 1 0 16,0 2 0-16,-4 3 0 0,-5 5 192 0,-1 2-64 16,-7 0 112-16,-4 9 16 0,-2 4 0 0,-4 8 0 15,-5 6 304-15,-1 5 64 0,-2 5 16 0,-6 10 0 16,-4 13-320-16,-3 5-64 0,-2 3-16 0,-2 0 0 16,-5-5-240-16,3-1 176 0,4-6-176 0,-2-5 160 0,6-4-160 15,0-9 0-15,1-6 0 0,4-4 0 16,2-4-1152-16,3-6-272 0,2-7-48 0</inkml:trace>
  <inkml:trace contextRef="#ctx0" brushRef="#br0" timeOffset="4879.332">14418 6739 30399 0,'-11'-7'2704'0,"1"3"-2160"15,2 1-544-15,-3 3 0 0,1 0 0 0,0 5 0 16,-3 4 0-16,-1 1 0 0,0 3 0 0,0 3 0 16,-1 4 0-16,2-1-144 0,2-3 144 0,-1 5 0 15,0 1 0-15,1 5 0 0,2-1 0 0,2 1 0 16,0 1 0-16,4-1-128 0,-2 1 128 0,5 1 0 16,5-2 0-16,0-2 0 0,5 0 0 0,4-5-160 15,2-3 160-15,0-3 0 0,1-1-128 0,4 0 128 16,2-1 0-16,0-7 0 0,3-4 0 0,3-1 0 15,-2-1 0-15,2-3 0 0,1-2 0 0,2-5 0 16,1-4 144-16,-2-3-144 0,0 7 128 0,-3-3-128 16,-3-1 0-16,-3-1 128 0,-3 3-128 0,-1-1 128 0,-1-3-128 15,-6 3 128-15,-2-2-128 0,-3 1 192 0,-1-1-192 0,-3 0 192 16,-2 0 64-16,-2 0 0 0,0 1 16 0,-6 1 0 16,-2 0 208-16,-1 3 32 0,-1 1 16 0,0 1 0 15,-3-2-256-15,1 6-48 0,0 2-16 0,0 0 0 16,1-5-208-16,1 3 0 0,2 4 0 0,2-1 0 15,-2-2 0-15,3 0 0 0,-2-1 0 0,4 4 0 16,5 1-192-16,-10 1 192 0,3-2-192 0,0 0 192 16,7 1-176-16,0 0 176 0,-8 0-160 0,-1-1 160 15,3-4 0-15,-2 1-144 0,1-2 144 0,7 6 0 16,-5-3 0-16,5 3 0 0,-6-9 0 0,2 4 0 16,4 5 0-16,0 0 0 0,-5-7 0 0,5 7 128 15,0 0-128-15,0 0 0 0,0 0 0 0,0 0 128 0,-1-8-128 0,0 2 0 16,1 6-176-16,0 0 176 0,0 0-368 0,0 0 32 15,-4-5 0-15,4 5 0 16,0 0-304-16,0 0-48 0,0 0-16 0,0 0 0 16,0 0-704-16,0 0-160 0,0 0-32 0,0 0-10032 15</inkml:trace>
  <inkml:trace contextRef="#ctx0" brushRef="#br0" timeOffset="5469.491">13961 7200 28559 0,'0'0'2544'0,"-10"-4"-2032"0,0 1-512 0,1 0 0 16,2-2 0-16,1 4 0 0,-3-1 0 0,4-2 0 15,5 4 0-15,-4-8-208 0,4 8 16 0,-2-10 0 16,1-1 192-16,1 0-176 0,1 3 176 0,1-2-160 16,-1-2 16-16,0 2 0 0,1-1 0 0,-1 3 0 15,-1 8 144-15,2-8 192 0,-1 0-32 0,-1 8-16 16,0 0 352-16,0 0 64 0,0 0 16 0,4-9 0 16,1 3 16-16,1-3 16 0,1 0 0 0,3 0 0 0,3 1-32 15,-2-2-16-15,1 0 0 0,4-3 0 0,3-3-144 16,1-3-32-16,-3 0 0 0,0-2 0 0,3 0 48 15,2-2 0-15,-2 0 0 0,2-3 0 0,0-1 144 16,0-1 16-16,1 3 16 0,-3-1 0 0,0-1-144 0,2 0-16 16,-3-2-16-16,1 5 0 0,0 2-208 0,1 1-32 15,0 2-16-15,-1 2 0 0,-1 4-176 0,-1 3 192 16,1 2-192-16,-5 2 192 0,-3 2-192 0,-3 2 128 16,3 4-128-16,0 5 128 0,-4 4 16 0,1 6 0 15,-5 6 0-15,1 3 0 0,-2 3-16 0,-3 7 0 16,-1 0 0-16,-2 9 0 0,-2 6-128 0,-2 0 128 15,-1-1-128-15,0-2 128 0,-4-4-128 0,2-1 160 16,1-4-160-16,-1-1 160 0,-2-4-16 0,1 1 0 16,0 3 0-16,2-5 0 0,-3-5 96 0,2 0 16 15,2 0 0-15,-3 0 0 0,1-3-112 0,1 1-16 16,1-2 0-16,0-2 0 0,2-1-128 0,0-3 0 0,2-1 144 16,0-2-144-16,3 1 0 0,-1-1 0 0,0-3 0 0,2-1 0 31,4-2-384-31,-2-2-112 0,-1-7-16 0,0 0 0 15,0 7-2304-15,0-7-480 0,0 0-96 0</inkml:trace>
  <inkml:trace contextRef="#ctx0" brushRef="#br0" timeOffset="5708.255">13740 7440 33167 0,'-14'-7'1472'0,"14"7"304"0,0 0-1424 0,0 0-352 0,0 0 0 0,0 0 0 15,11-1 1120-15,1 0 160 0,7 3 16 0,2-2 16 0,7-2-704 0,3-2-144 16,8-1-16-16,5 0-16 0,4 4 160 0,7 0 48 16,8 0 0-16,2 0 0 0,1-1-192 0,4 0-16 15,5-1-16-15,1-1 0 0,1 3-224 0,-3-2-64 16,-3-3 0-16,3 1 0 0,1-1-128 0,-5-1 0 16,-3-1 0-16,-2 1 0 0,-4 4 0 0,-6 2-176 15,-5 1 176-15,-2 1-128 16,-3-1-1728-16,-2 0-320 0,-2 4-80 0</inkml:trace>
  <inkml:trace contextRef="#ctx0" brushRef="#br0" timeOffset="6361.295">17646 9200 29999 0,'0'0'1328'0,"0"0"272"0,5-12-1280 16,1-2-320-16,6-1 0 0,4-2 0 0,6-3 160 0,4-6-32 0,2-7-128 0,3 0 192 15,1 0 144-15,2-2 32 0,1-5 0 0,3-2 0 16,-2-2 96-16,2-4 32 0,2-6 0 0,2-3 0 16,2-3-192-16,-1 1-48 0,2-1 0 0,-1 0 0 15,-4 2-64-15,-2 2-32 0,-5 2 0 0,-2 2 0 16,-1 4-160-16,0 5 0 0,-1 4 0 0,0 6 0 16,-1 1 0-16,-5 4 0 0,-2 1-224 0,-2 4 80 15,0 0-624-15,-1 1-128 16,-4 1-32-16,1 3-8768 0,-1 0-1760 0</inkml:trace>
  <inkml:trace contextRef="#ctx0" brushRef="#br0" timeOffset="6686.57">18257 7937 39103 0,'6'-14'1728'0,"1"6"368"0,1-3-1680 0,5-3-416 16,4-1 0-16,2 2 0 0,3 2 0 0,-2-1-272 16,5-3 32-16,2 0 16 0,5 0 224 0,7-1-144 15,6-1 144-15,1-3-128 0,0-3 128 0,4 3 0 16,2-1 0-16,-1 3 0 0,-4 2 0 0,-2 3 0 16,-2 4 0-16,-2 1 0 0,-4 2 0 0,-1 2-128 0,-6 6 128 0,-3 3 0 15,-2 3 0-15,-2 4 0 0,-5 3 0 0,-2 5-128 16,-1 10 128-16,-6 4 0 0,-3 4 0 0,-6-2 0 15,-1-4 0-15,-6 1-128 0,0-4 128 0,-4 1-128 16,-2-3-128-16,-2-2-32 0,-5-3 0 0,2 0 0 31,-4-3-288-31,-2-3-64 0,-2-2-16 0,0-3-9792 0,-1-1-1968 0</inkml:trace>
  <inkml:trace contextRef="#ctx0" brushRef="#br0" timeOffset="7067.848">19699 6515 38415 0,'-24'-6'1696'0,"8"6"352"0,-3 3-1632 0,-3 7-416 16,-7 5 0-16,4 4 0 0,4 4 0 0,-3 4-304 16,-5 2 48-16,2 5 16 0,0 5 96 0,5 4 16 15,-1 3 0-15,6-1 0 0,2-3-208 0,7-5-48 16,4-5 0-16,5-2 0 16,5-6-208-16,3-2-48 0,3-3-16 0,7-6 0 0,5-4 656 0,5-5 0 15,3-3 0-15,8-4 0 0,5-3 304 0,0-2-16 0,0-4 0 16,-2-2 0-16,0-7 32 0,-2-1 16 0,0-1 0 0,-3-5 0 15,-2-4 256-15,-5-3 48 0,-9-1 16 0,-3 2 0 16,-4 0 96-16,-5 2 16 0,-5 2 0 0,-9 2 0 16,-2 3-208-16,-8 2-48 0,-2 3 0 0,-6 4 0 15,-6 2-320-15,-4 5-64 0,-4 3 0 0,-6 5-128 16,-5 4-1024 0,-5 5-320-16,-4 3-64 0,-6 6-10544 0,-8 7-2096 0</inkml:trace>
  <inkml:trace contextRef="#ctx0" brushRef="#br0" timeOffset="10284.961">17223 11432 15663 0,'-16'-20'688'16,"6"10"144"-16,-2 1-656 0,1 2-176 0,0 2 0 0,-4 1 0 15,-1 2 2896-15,-3 0 560 0,-2 0 96 0,-1 0 32 16,-3-2-2912-16,-1 1-672 0,-5-1 0 0,-2-1 0 0,-7 1 0 0,0-3 0 16,-2 2 0-16,-3 1 0 0,-4 2 0 0,-2-2 0 15,-2-4 0-15,-1 3 0 0,-2 1 0 0,-5 1 0 16,-4-1 0-16,-2-2 0 0,1 2 0 0,0-1 144 15,-1 0-144-15,-3-2 0 0,-5 0 144 0,-2-1-144 16,-2 0 0-16,-2 2 144 0,1-2-144 0,-6 0 0 16,-3-1 0-16,1 1 128 0,-2-1-128 0,-2 2 0 15,-4 2 144-15,-2 0-144 0,2-6 144 0,0 7-144 16,-1 3 192-16,-4 0-192 0,2-6 160 0,-2 3-160 16,5-1 128-16,-2 2-128 0,-6 4 0 0,3-2 128 15,2-3-128-15,-3-1 0 0,-5 2 0 0,4 1 0 16,4-1 0-16,-4 0 0 0,-4 0 0 0,-2 1 0 15,2 3 0-15,-1-2 0 0,-3-4 0 0,3 1 0 0,5 1 128 16,3 0-128-16,-2 4 0 0,4-2 0 0,0-1 0 0,4-1 0 16,3 2 0-16,2 1 0 0,-5 1 0 0,4-1 0 15,2-2 0-15,5 2 0 0,-2 2 144 0,1 1-144 16,0-3 0-16,3 2 0 0,2-1 0 0,1 4 0 16,0 1 0-16,0 2 0 0,1-2 0 0,3 0 0 15,6-1 0-15,1 1 0 0,2 3 0 0,4-1 0 16,1-3 0-16,4 2 0 0,2-3 0 0,5 3 0 15,5 1 0-15,4-3 0 0,-2 1 0 0,6-2 0 16,1 1 0-16,2 1 0 0,0-1 0 0,3 0 0 16,-1 1 0-16,4 2 0 0,7 1 0 0,-2-2 0 15,-5-4 0-15,6 1 0 0,3 2 0 0,1-1 0 16,1 1 0-16,3-2 0 0,4 2 0 0,0-3 0 16,0 2 0-16,5 2 0 0,4-7 0 0,0 0 0 0,-3 7 0 15,3-7 0-15,-2 6 0 0,2-6 0 0,0 0 0 0,1 10 0 16,-1 1 0-16,0-2 0 0,0-1 0 15,-1 0 0-15,0 1 0 0,1 3 0 0,0 4 0 0,-1 0 0 16,-1 1 0-16,0-1 0 0,-4 3 0 0,2 0 0 16,-2-1 0-16,0 4 0 0,-2 3 0 0,-1 2 0 15,-3 2 0-15,-1 4 0 0,-3 4 0 0,1 2 0 16,0-1 0-16,-4 3 0 0,-2 1 0 0,0 2 0 16,-4-2 0-16,1 1 0 0,-1 4 0 0,2-1 0 15,0 2 0-15,3-3 128 0,-1 1-128 0,4-3 0 16,1-5 0-16,8-4 0 0,0-7 0 0,4-5 0 15,0-4 0-15,0 0 0 0,4-1 0 0,4-3 0 0,0-3 192 16,2 0-64-16,2-1 64 0,2-1 32 0,2 0 0 0,-1-4 0 16,0-2 720-16,5-2 144 0,5-1 16 0,6 0 16 31,-3 0-1696-31,2 0-320 0,1 0-80 0,0-2-16 0,3-4 816 0,2 3 176 0,2-1 0 0,1 2 0 16,5 1 0-16,1 1 0 0,3 2 0 0,6 1 0 15,4-6 784-15,-1 4 224 0,2 3 32 0,0 1 16 31,1 2-1712-31,2 2-352 0,-2-1-64 0,6 1-16 0,3 1 864 0,1-3 224 0,-1-1 0 0,3 2 0 16,0 2 0-16,5-2-128 0,3 0 128 0,-1 0 0 16,-1-1 0-16,0-2 0 0,1-1 0 0,3 1-128 15,2 7 128-15,-1 0-128 0,-3-1 128 0,2-2-128 16,1-1 128-16,3 1-192 0,1 0 192 0,-1 1-192 0,-3-3 192 16,4-2 0-16,1 4 0 0,2-2 0 15,0-2 0-15,2-2 0 0,-3-3 0 0,4 0-128 0,2 1 128 16,-3-1 0-16,-2 0 0 0,-2 1 0 0,1 2 0 15,2 1 144-15,0 1-144 0,-1 1 0 0,-6 1 128 16,5 1-128-16,3-1 0 0,-1 0 0 0,-6 0 0 0,3-1 0 16,-1 3 0-16,1-3 0 0,1-1 0 0,-5 1 0 15,-2-1 0-15,0 1 0 0,2-1 0 0,0 2 0 16,-1-3 128-16,-4 0-128 0,-4 0 0 0,1-1 0 16,-3 0 0-16,1 0 0 0,2-1 0 0,-3 0 0 15,-5 0 0-15,-3 0 0 0,-3-3 128 0,0 1-128 16,0 2 0-16,1 1 0 0,1-3 0 0,-4 1 0 15,-2 1 0-15,-2 1 0 0,-2 2 0 0,2-2 0 0,-2 0 0 16,-1 1 0-16,-2 1 0 0,1-3 0 16,-2-1 0-16,-1 3 0 0,-3 0 0 0,-2 0 0 0,0-1 0 0,1-3 0 15,-4 1 0-15,1 0 0 0,-2 0 128 16,-2-1-128-16,-1-1 0 0,0 0 0 0,-2 0 0 0,-2 2 0 16,-1-2 144-16,-2 1-144 15,-4 0 0-15,1 0 144 0,-3 0-16 0,-1-1 0 0,-4-2 0 0,1 1 0 16,-2 0 64-16,0 0 0 0,0 2 0 0,0-1 0 15,0-3-32-15,-3 3 0 0,-1 2 0 16,2-1 0-16,-1 0-160 0,1 0 128 0,0-1-128 0,-1 0 128 16,-1 0-128-16,1-2 0 0,1-4 0 0,-2 2 0 15,-1 0 176-15,1 0-48 0,-2-3-128 0,0 0 192 16,-1 1 96-16,1-1 16 0,-2 1 0 0,3 0 0 16,-2-1 80-16,0-1 0 0,-1-1 16 0,1-1 0 15,-2 0-80-15,1 0-32 0,1-4 0 0,-1-3 0 0,0 0-32 16,2-1 0-16,1 0 0 0,1-4 0 0,1-6 32 15,1 2 0-15,-2-1 0 0,1 1 0 0,0-2 32 0,-2-1 16 16,0 0 0-16,0 0 0 0,0 3-80 0,1-2 0 16,-3 2-16-16,-1 1 0 0,0 3-240 0,-1 2 144 15,0-2-144-15,-2 1 128 0,-3 1-400 0,-3 1-96 16,-1 1-16-16,-2 3-11760 16,-2 3-2352-16</inkml:trace>
  <inkml:trace contextRef="#ctx0" brushRef="#br0" timeOffset="11929.119">9742 12502 21183 0,'-7'-11'1888'0,"2"0"-1504"15,-2 0-384-15,3 3 0 0,0 6 1408 0,4 2 192 16,-5-5 64-16,5 5 0 0,-3 5-1024 0,-2 2-192 16,3 6-32-16,1-1-16 0,1 0-400 0,0 6 0 0,-3 8 0 0,3 3 0 15,0 7 0-15,-1 1 0 16,0 3 0-16,-2 4 0 0,0 5 128 0,1 3-128 0,-5 4 0 0,3 6 128 16,0 4-128-16,-2 2 0 0,2-1 0 0,0-1 128 15,1-6-128-15,2 3 0 0,-2 2 0 0,-2-1 0 16,0-2 0-16,0-2 0 0,2-5 0 15,1-5 0-15,-1-3 0 0,1-4 0 0,1-5 0 16,1-4 0-16,0-6 224 0,0-3-32 0,0-2-16 0,0-1 0 16,0-5 96-16,1-3 32 0,-1-3 0 0,2 1 0 15,-1-3-64-15,1-2-16 0,-2-7 0 0,5 8 0 16,2-1-80-16,0-2-16 0,-1 0 0 0,2-3 0 16,1-2 0-16,3-1 0 0,-1 0 0 0,3-2 0 15,-1 0 64-15,4-1 0 0,1-4 0 0,3 3 0 16,1 1 0-16,6 0 16 0,4-4 0 0,2 2 0 15,1 1-64-15,6 1-16 0,4-1 0 0,2 1 0 0,3 0-128 16,1 0 160-16,1 2-160 0,6 1 160 0,3-3-160 0,3 2 0 16,4 5 0-16,3 0 128 0,1-2-128 15,4 1 0-15,1-1 0 0,3 6 0 0,4 4 0 0,-2 0 0 16,0-1 0-16,1 2 128 0,4 0-128 0,1 1-144 16,1 3 144-16,1-2-208 0,-2-2 208 0,8 1-176 15,5 3 176-15,2-4-160 0,-3-2 160 0,3 0 0 16,3-4-144-16,-1 0 144 0,-3-2 0 0,3 2 0 15,6-3 0-15,-3-1 0 0,-1-2 0 0,-2 2 0 16,2 0 0-16,-6 1 0 0,-2-1 0 0,-3 2 0 16,-1 0 0-16,1 2 0 0,3 2 0 0,-2 1 0 15,-1-1 0-15,0 3 0 0,-4-1 0 0,-2 1 0 0,-2-1 0 16,3 3 0-16,-1 0 0 0,0 0 0 0,0 2 0 16,-2-1 0-16,-2 0 0 0,1 0 0 0,3 2 0 0,-5 0 0 15,-6-3 0-15,0 0 0 0,1-3 0 0,-2-4 0 16,-2 1 0-16,-4 0 0 0,-3-3 0 0,-4-1 0 15,0-6 0-15,-2 2 0 0,-2 2 0 0,2 2 0 16,-2-3 0-16,-2-2 0 0,-5 2 0 0,-3 3 0 16,0 0 0-16,0-3 0 0,-1 0 0 0,0 1 0 15,1 3 0-15,-1 1 0 0,-5 0 0 0,-2 0 0 16,-2-2 0-16,-4 0 0 0,3 2 0 0,-5-1 0 16,-1-2 0-16,0 1 0 0,1-1 128 0,-2 2-128 15,-2-2 0-15,0 1 0 0,0-3 0 0,-5 1 0 16,-2 0 0-16,-1 0 0 0,-1-1 0 0,-3 1 128 0,-1-3-128 0,-2 1 0 15,-1 0 0-15,1-2 128 0,-3 1 0 16,0-3-128-16,0 0 192 0,0 3-64 0,-5 1-128 0,1 0 0 16,-1 0 0-16,-8 1 0 0,9-4 0 0,-2 3 0 15,-7 1 0-15,0 0 0 0,7-5 0 0,0-1 128 16,1-1-128-16,-3-1 128 0,-2-1 0 0,0 0-128 16,2 1 192-16,-3-2-64 0,-3 0 0 0,2-2 0 15,1-2 0-15,-1 0 0 0,-2-1 80 0,1-2 16 16,2 2 0-16,-2-4 0 0,-1-2 0 0,0-2 0 15,0 2 0-15,1-2 0 0,1-2-48 0,1-4-16 16,1-2 0-16,1-2 0 0,-2 2-160 0,0-6 128 16,-2-1-128-16,0-6 128 0,0-1-128 0,0 0 192 15,-1-1-192-15,0-2 192 0,1-6-48 0,0-2 0 16,-1-4 0-16,-2 0 0 0,-3 0 0 0,2 2 0 0,3 2 0 16,-5 6 0-16,-1 6 48 0,-2-1 16 0,0-4 0 0,0 5 0 15,0 1-16-15,-2 6 0 0,3 3 0 0,-1 1 0 16,-1 0-192-16,2 4 0 0,-2 5 0 0,0 1 0 15,0 0 0-15,2 3 0 0,1 2 0 0,-2 3 0 16,2 1 0-16,-3-1 0 0,3 0 0 16,-2 2 0-16,3 1-128 0,-3 1 128 0,3-2-192 0,-2 0 192 15,0-2-144-15,-1 5 144 0,5 1 0 0,-3 2-144 16,-1-3 144-16,3 2 0 0,0 3 0 0,5 5-128 16,0 0 128-16,0 0 0 0,-4-6 0 0,4 6-128 15,0 0-32-15,-3 8 0 0,3-8 0 0,-1 9 0 16,1-9-16-16,0 0 0 0,2 15 0 0,0-4 0 0,-2-11 176 15,0 0 0-15,4 8 0 0,-4-8-128 0,8 8 128 16,-8-8 0-16,0 0 0 0,0 0 0 16,6 7 0-16,-6-7 0 0,6 4 0 0,-6-4 0 0,8 4 0 0,-8-4 0 15,7 6 0-15,-7-6 0 0,0 0 0 0,0 0-160 16,6-2 160-16,-6 2 0 0,0 0 0 0,0 0 0 16,0 0 0-16,0 0 0 0,0 0 0 0,0 0 0 15,0 0 0-15,0 0 0 0,0 0 0 0,0 0 0 16,0 0 0-16,0 0 0 0,-1-8 0 0,1 8-128 15,0 0 128-15,-5-3 0 16,-2-1-656-16,7 4-32 0,-9 0 0 0,-1-1-15808 0</inkml:trace>
  <inkml:trace contextRef="#ctx0" brushRef="#br0" timeOffset="13572.302">18089 12690 19343 0,'0'0'848'0,"-8"-5"192"0,1 4-832 0,7 1-208 0,-2-9 0 0,2 9 0 16,0 0 1392-16,0 0 224 15,0 0 48-15,9-2 16 0,-9 2-1152 0,16 0-224 0,5-2-48 0,-2 0-16 16,3-1 64-16,4-1 16 0,2 2 0 0,2 1 0 16,1-1 48-16,0-2 16 0,-1 0 0 0,1 0 0 15,-1 3-192-15,2-1-48 0,0 0 0 0,-2 0 0 16,-1-1-144-16,-3 2 160 0,0 1-160 0,0 1 160 16,-2 0-160-16,-1-1 0 0,-4-2 0 0,0-1 0 15,0 3 0-15,-3-3-224 0,-3-3 32 0,-1 0-12800 16</inkml:trace>
  <inkml:trace contextRef="#ctx0" brushRef="#br0" timeOffset="14060.124">19103 12274 25919 0,'13'-6'1152'0,"1"3"224"0,3 0-1104 0,5 0-272 16,0 1 0-16,2 2 0 0,-3-1 0 0,1 1 0 16,0 3 0-16,0 0 0 0,0 1 0 0,-4 3 0 15,-1-1 0-15,0 8 0 0,-3 1 0 0,-3 5 0 16,-2 2 0-16,-1 2 0 0,-2 0 128 0,-2 5 112 0,-5 2 16 0,-3 1 16 15,-1-2 128-15,-4 6 32 0,-4 2 0 16,-4 3 0-16,-3-2 32 0,0 0 16 0,-6-6 0 16,2-1 0-16,-1-1-224 0,1-2-32 0,2-3-16 0,0-2 0 15,0-6 80-15,2-2 16 0,3-4 0 0,2 0 0 16,2-3 64-16,4-1 16 0,1-3 0 0,8-5 0 16,0 0-128-16,0 0 0 0,0 0-16 0,0 0 0 15,0 0 16-15,11 2 16 0,1-1 0 0,5-1 0 16,3-2-112-16,-1-1-32 0,4-2 0 0,2 2 0 15,1-2-128-15,0 2 0 0,2 1 144 0,1 0-144 16,0-1 0-16,3 1 0 0,2-2 0 0,1 2 0 16,1-1 0-16,-3 2 0 0,1 2 0 0,-2-2 0 15,-3-3-1088-15,-2 1-128 16,-3 1-16-16,-2 0-8560 0,-6-1-1696 0</inkml:trace>
  <inkml:trace contextRef="#ctx0" brushRef="#br0" timeOffset="14414.391">20023 12535 19343 0,'0'0'1728'0,"0"0"-1392"0,0 0-336 0,13 1 0 15,3-2 1152-15,3 0 144 0,1 5 48 0,2-4 0 16,-1-3-256-16,4-3-32 0,-2 2-16 0,3-1 0 15,1 3-336-15,0 1-80 0,0 0-16 0,2 0 0 16,-2-1-288-16,3 1-48 0,-4-1-16 0,3 1 0 16,1-3-256-16,-2 1 0 0,0-1 0 0,-5 2 0 15,-2 2-1216-15,-5-2-368 16,-2 2-64-16,-5 0-16 0</inkml:trace>
  <inkml:trace contextRef="#ctx0" brushRef="#br0" timeOffset="14662.618">20087 12845 32415 0,'11'-6'1440'0,"-4"3"288"0,4-2-1376 0,5-4-352 15,1 0 0-15,3 1 0 0,1 6 0 0,2-2 144 16,2-2-144-16,3 3 0 0,-2 1 128 0,5-3-128 16,5 1 0-16,0-1 0 0,1 0 0 0,2 3 0 15,-2 1 0-15,1 0 0 16,-3-1-832-16,-4 2-240 0,-1-1-32 0,-2 4-16 15,-1-1-1552-15,-2-1-304 0,8 0-64 0,-5-1-16 0</inkml:trace>
  <inkml:trace contextRef="#ctx0" brushRef="#br0" timeOffset="15033.364">21599 12384 26719 0,'0'0'2368'0,"0"0"-1888"15,-9-1-480-15,2 2 0 0,-1 2 272 0,-1 2-32 16,-4-1-16-16,-2 3 0 0,0 0-96 0,-1 4-128 15,-5 4 176-15,-2 0-176 0,-4 0 464 0,3 3-16 16,0 2 0-16,2 1 0 0,-2 0-32 0,2 1-16 16,4-3 0-16,3 1 0 0,2-2-48 0,3-2-16 15,3 0 0-15,3-1 0 0,5 1 176 0,2-2 16 16,-2-1 16-16,5-1 0 0,5-3 0 0,1 0 0 16,-3 0 0-16,4-1 0 0,3-1-224 0,2-2-32 15,1-1-16-15,4-1 0 0,1 1-144 0,1 1-128 16,0-1 144-16,-1-3-144 0,-1-2 0 0,-4 2-320 15,0 3 64-15,-1-4 0 16,-3-5-2240-16,-2 1-448 0,-1-1-96 0,-2 2-16 0</inkml:trace>
  <inkml:trace contextRef="#ctx0" brushRef="#br0" timeOffset="15240.757">21830 12898 30399 0,'0'0'2704'0,"0"0"-2160"0,0 15-544 0,0 0 0 15,-3 0 816-15,2 2 48 0,0 4 16 0,2-2 0 16,2-3-640-16,-5 1-240 0,-4 3 176 0,0 1-176 16,0 0 160-16,1-3-160 0,-1 0 160 0,0-2-160 0,1 0 128 0,2-1-128 15,-1-1 0-15,0 0 0 0,0-4 0 0,1-2-192 16,0 0 16-16,3-8 0 15,0 0-2128-15,0 0-416 0,0 0-96 0</inkml:trace>
  <inkml:trace contextRef="#ctx0" brushRef="#br0" timeOffset="15587.56">22341 12527 29951 0,'0'0'1328'0,"8"-2"272"0,7-8-1280 0,1 4-320 0,3 0 0 0,2 1 0 16,1 2 0-16,1 0 160 0,-2-2-160 0,3 3 128 16,-1 1-128-16,3 0 192 0,3 1-192 0,-3-1 192 0,0-2-192 0,-1 0 0 15,-2 2 0-15,-1 1 0 0,-5 1 0 0,-1-1 0 16,0 0-192-16,-1 3 192 15,-5 1-3008-15,-1 0-464 0</inkml:trace>
  <inkml:trace contextRef="#ctx0" brushRef="#br0" timeOffset="15810.741">22403 12827 15663 0,'0'0'688'0,"0"0"144"0,0 0-656 0,0 0-176 15,0 0 0-15,0 0 0 0,0 0 3424 0,9 4 656 16,1-6 128-16,2 4 16 0,-2 4-2816 0,3-3-560 15,3-5-112-15,0 1-32 0,2 0-368 0,3 0-80 16,2 0 0-16,3-4-16 0,3-2-240 0,3 0 0 16,1 1 0-16,1 0 0 0,-1-2 0 0,-3 4 0 0,-2 1-208 0,-2-2 64 31,0 5-1520-31,-3 0-288 0,-3 1-64 0,0 0-11040 0</inkml:trace>
  <inkml:trace contextRef="#ctx0" brushRef="#br0" timeOffset="16420.21">23350 12073 31503 0,'4'-19'1392'0,"0"10"288"0,3 3-1344 0,1 0-336 16,3-1 0-16,3 1 0 0,0 1 0 0,1 0 0 15,1-2 0-15,2 1-128 0,7 1 128 0,-1 0 0 16,2-1 128-16,4 3-128 0,2 1 128 0,1 0-128 16,0-1 128-16,0 3-128 0,-1 3 224 0,-3 0-32 0,-2 1 0 15,-2 3 0-15,-2 2-48 0,-3 3-16 0,-2 2 0 0,-7 3 0 16,-1-1-128-16,-1 5 0 0,-4 2 0 0,-4 0 128 16,-4 4-128-16,-4-1 128 0,-2-1-128 0,-4 2 128 15,-5 1-128-15,-2 0 128 0,-6-2-128 0,-1-2 128 16,-4-2-128-16,-1-1 128 0,-1 0-128 0,2-2 128 15,5-6-128-15,3 3 0 0,0-2 0 0,6-3 0 16,7-2 128-16,4 2-128 0,2 0 0 0,4 0 128 16,4 1-128-16,3 1 0 0,5 5 0 0,3-2 0 15,-1-1 0-15,5 3 0 0,3 2 0 0,0 1 0 16,-2-1 0-16,0 2 0 0,2-2 0 0,0 6 0 16,-4 0 0-16,0 2 0 0,-1-4 128 0,-2 3-128 15,-3 3 352-15,-4 1-16 0,-1 1 0 0,-3-3 0 0,0-1 48 0,-6-2 16 16,-4 5 0-16,-2-3 0 0,-2-4 112 0,-4-1 0 15,-2-2 16-15,-5 0 0 0,0-5 96 16,-6-1 16-16,-3-2 0 0,-2-3 0 0,-1-4-80 0,-2 1-16 16,-2-3 0-16,0 0 0 0,-3-1-176 0,0-3-48 15,-3-1 0-15,-8 2 0 0,-8 0-320 0,3-2 128 16,6-1-128-16,2 2 0 16,-2 0-2096-16,4 2-480 0</inkml:trace>
  <inkml:trace contextRef="#ctx0" brushRef="#br0" timeOffset="19796.153">24185 17352 29487 0,'0'0'1296'0,"11"0"288"0,-1 2-1264 0,3 0-320 15,3 0 0-15,-1-2 0 0,2-1-176 0,-3 0-80 16,-3-1-32-16,2 0 0 0,-2-3 288 0,1 2 0 16,-1-3 0-16,1-2 0 0,-4-3 0 0,1 1 144 15,-3 0 16-15,2-1 0 0,-5-1 336 0,1 0 64 16,-3-1 16-16,-2 0 0 0,-3-2-48 0,-2-2 0 16,-3 1 0-16,0-1 0 0,-4-1-208 0,0 0-32 0,-5 0-16 0,-2 0 0 15,-3-1-64-15,-4 1-16 0,-2 1 0 0,-3-1 0 16,-3 1-48-16,-3-1-16 0,-2 0 0 0,-4 1 0 15,3-1-128-15,-3 0 128 0,-2-2-128 0,-2 2 128 16,-4 2-128-16,-4-1 0 0,-5-2 144 0,0 2-144 16,-2-1 0-16,0 2 0 0,1-4 0 0,-6 5 128 15,-6 2 0-15,0 0 0 0,-1 0 0 0,-3 0 0 16,-3-1 0-16,-3 0 0 0,-4 2 0 0,4 2 0 16,-2 2 0-16,-1 0 16 0,-1-1 0 0,1 1 0 15,-1 1 32-15,4 1 0 0,2 4 0 0,-3 0 0 16,-4-3-16-16,0 1 0 0,-2 1 0 0,0 0 0 15,2 2-16-15,-3 0 0 0,-3 1 0 0,4-2 0 16,4 0-144-16,-7 6 128 0,-5 3-128 0,3-1 128 0,2-2-128 16,2 2 0-16,1 3 0 0,-1-2 0 0,4-4 0 15,5 1 0-15,4 0 128 0,-1 0-128 0,-1-2 176 0,3 2 0 16,4-1 0-16,0 2 0 0,8 2-32 0,-3 2 0 16,0 1 0-16,-2-3 0 0,3 0-144 0,2 2 0 15,5 3 144-15,1 2-144 0,0-1 144 0,-2 0-144 16,-4 1 192-16,6 0-192 0,2 0 160 0,8 3-160 15,-1-2 128-15,6 5-128 0,2-1 160 0,2 4-160 16,4-1 192-16,1 2-192 0,3 0 160 0,2 2-160 16,0-1 128-16,9 5-128 0,5 2 0 0,2-2 0 15,1-1 0-15,3 2 0 0,2-2 0 0,5 1 0 16,2 0 0-16,2 0 0 0,3 0 0 0,2 2 0 16,-1 2 0-16,3 3 0 0,3-2 0 0,3 2 0 15,2-2 0-15,6 1 0 0,5-1-144 0,3-3 144 0,-2-1 0 16,5-2 0-16,4-2 0 0,3-1-128 0,3 3 128 0,5-3 0 15,5 0 0-15,6-2 0 0,4-2 0 0,1-2 0 16,1 2 0-16,4 0 0 0,6 2 0 0,-1 1 0 16,4-1 0-16,-1-2 0 0,-2 0 0 0,6-2 0 15,1 0 0-15,6-3 0 0,4 2 0 0,-1-3 0 16,-3 1 0-16,1-2 0 0,3-1 0 0,-1 0 0 16,-4 0 0-16,4 0 0 0,3-1 0 0,0-4 0 15,-3 0 0-15,0 1 0 0,-4 1 0 0,7-2 0 16,7-5 0-16,-1 3 0 0,-4-2 0 0,5 1 0 15,7-3 0-15,-4 1 0 0,-2-2 0 0,4 0 0 16,-1 1 0-16,2-1 0 0,0-2 0 0,-2 3 0 16,1-2 0-16,-2 1 128 0,3 0-128 0,-4-4 0 0,-7 0 0 15,-1 0 0-15,2-1 0 0,-6 1 0 0,-6 0 0 16,-1-2 0-16,0-5 0 0,-1 0 0 0,1-1 0 0,-7-2 0 16,-6-5 0-16,-1 2 0 0,-3 1 192 0,0-2-64 15,0 0-128-15,-2-3 192 0,-4 2-192 0,-3-2 0 16,-3-1 0-16,-4 0 0 0,1 0 0 0,-3 0 0 15,-3-2 0-15,-3-2 0 0,-4 1 0 0,-5-1 0 16,-4-2 0-16,-5 2 0 0,-3-1 0 0,-4 0 0 16,-3 2 0-16,-4 0 0 0,-6-2 0 0,-2 3 0 15,-5-5 0-15,-2 3 0 0,-4-1 0 0,-4-4 0 16,-4-3 0-16,-4 0 0 0,-4-1 0 0,-1 2 0 16,-4-2 0-16,-4 0 0 0,-3-1 0 0,-1 0 0 0,-3 1 0 15,4 1 0-15,-5 3 0 0,-4-4 0 0,-5-6 0 16,-4 4-160-16,3 2 160 0,-7-1 0 0,-1-9-144 0,-2 4 144 15,0 4 0-15,-6 2-144 0,-6 1 144 0,-2 2 0 16,0 0-176-16,0-1 176 0,1 1-160 0,-5 1 160 16,-6-2-144-16,0 4 144 0,4 3-128 0,-7 1 128 15,-4 0 0-15,-2 1-160 0,0 4 160 0,0 2 0 16,5-1 0-16,-6 0-128 0,-1-1 128 0,1 5 0 16,5-1 0-16,-5 3 0 0,-5 0 0 0,2 1 0 15,3-1 0-15,-4 1 0 0,-1 0 0 0,-1 0 0 16,5 1 0-16,2 2 0 0,1-1 0 0,0 1 0 15,-4 2 0-15,3 2 0 0,2 0 0 0,-3 2 0 16,-2 0 0-16,0-2 0 0,3 2 0 0,0 1 0 16,-1 1 0-16,3 2 0 0,-5-1 0 0,6 5 0 15,5 2 0-15,-1 3 0 0,-4 2 0 0,3 2 0 0,3-1 0 0,5 5 0 16,1 5 0-16,3 5 0 0,2-2 0 0,2 2 0 16,6 2 0-16,6 3 0 0,6 0 0 0,7-1 0 15,5-2 0-15,5 1 0 0,2 3 0 0,3 0 0 16,4 2 0-16,8-1 144 0,6-2-144 0,3 2 0 15,3 5 0-15,2 0 0 0,7-5 0 0,8 1 0 16,6-3 0-16,2 1-176 0,3-1 176 0,4 2 0 16,5-2-144-16,3 2 144 0,3 2 0 0,1-3-144 15,2-3 144-15,7 0 0 0,5 0 0 0,6 0-128 16,2-2 128-16,5-1 0 0,0-2 0 0,5 0 0 16,4-1 0-16,7-2 0 0,8 0 0 0,-2-2 176 15,1 1-176-15,5 0 160 0,4-1-160 0,3 1 160 16,2 0-160-16,1-4 160 0,0-4-160 0,4 1 0 0,6 0 0 0,2-3 0 15,0-3 128-15,-3-2-128 0,0 2 128 0,-1 0-128 16,0-5 0-16,8 0 0 0,7 1 128 0,1-1-128 16,1 0 0-16,-1-1 0 0,0-1 0 0,3 0 0 15,1 2 0-15,-2-2 0 0,-4-2 0 0,3 1 0 16,8 3 0-16,-5-2 0 0,-10 1 128 0,2-3-128 16,1 0 0-16,-6-1 0 0,-7-1 0 0,1-4 128 15,3-5-128-15,-8-2 0 0,-6-3 144 0,-3-3-144 16,-3-3 176-16,-4-2-48 0,-5-3 0 0,-8-3 0 15,-10-4 0-15,-2 2-128 0,0 2 192 0,-7 2-64 16,-9 4 0-16,0 1-128 0,-4 4 192 0,-4-4-64 16,-6 3-128-16,-5 2-224 0,-6-2 48 0,-5 1 16 15,-2 2-1536-15,-7-1-304 16,-4-2-64-16,-2-3-14624 0</inkml:trace>
  <inkml:trace contextRef="#ctx0" brushRef="#br0" timeOffset="25589.582">1487 3518 27647 0,'-13'-12'2448'0,"9"6"-1952"16,-1 1-496-16,1 0 0 0,4 5 0 0,0 0-192 15,-4-5 16-15,1 0 0 0,-5 3 176 0,1 1 0 0,-3 0 0 16,2-1 0-16,-3-3 0 0,0 4 0 0,-2 5 0 15,2-1 0-15,-3 0 0 0,0 4 144 0,-2 3-16 0,1 3-128 16,2 1 256-16,-4 7-64 0,-4 4-16 0,-1 5 0 16,3 3-48-16,2 2-128 0,2 3 192 0,-1-2-64 15,3 3-128-15,3-1 160 0,3 1-160 0,2-5 160 16,3-4-160-16,4-2 0 0,5-3 144 0,0-2-144 16,2-3 0-16,6-4 0 0,2-5 0 0,4-3 128 15,0-2 80-15,1-4 32 0,1-3 0 0,3-7 0 16,5-5 16-16,0-2 0 0,-1-3 0 0,1-4 0 15,-3-3-128-15,-3-4 0 0,-5-3-128 0,1 0 192 16,0-2-48-16,-6-1-16 0,-6-2 0 0,-1 3 0 16,-6 3 128-16,-2 1 0 0,-2 3 16 0,-7 1 0 15,-3 2 320-15,-2 3 64 0,-2 2 16 0,-1 2 0 0,-4 0-432 0,1 3-96 16,-2 3-16-16,2 2 0 0,2 3-336 16,0 1-80-16,-1 1-16 0,4 2 0 15,4 1-2016-15,0 3-416 0,1 1-80 0</inkml:trace>
  <inkml:trace contextRef="#ctx0" brushRef="#br0" timeOffset="25842.377">1986 3229 31679 0,'0'0'1408'0,"0"14"272"0,1 5-1344 0,0 4-336 0,-2 4 0 0,0 5 0 16,-2 3 0-16,2 4 0 0,-2 1-192 0,-1 1 64 15,-2-1 128-15,1 2 0 0,-3 6 0 16,2 0 0-16,-4 3 0 0,0-3 0 0,0-5 0 0,-1-1 128 16,-1-5-128-16,1-1-160 0,-2-6 160 15,-1-3-208 1,1-7-256-16,1-4-48 0,0-2-16 0,2-3 0 15,0-5-2016-15,1-5-400 0</inkml:trace>
  <inkml:trace contextRef="#ctx0" brushRef="#br0" timeOffset="26208.548">1756 3275 23775 0,'-7'-10'1056'0,"7"10"224"0,-5-9-1024 0,5 9-256 16,0 0 0-16,5-4 0 0,-5 4 0 0,0 0 0 16,11 0 0-16,3 0-160 0,1-4 160 0,5 2 0 15,2 0 0-15,4 3 0 0,1 3 0 0,1 2 128 16,1-3-128-16,2 2 176 0,1-1 0 0,1 0 0 16,0 4 0-16,2 0 0 0,1 3 80 0,-1 3 32 15,0 4 0-15,-3 0 0 0,-1 4 192 0,-1 0 32 16,-5 4 16-16,0 0 0 0,-3 2-128 0,-3 1-16 0,-3 1-16 15,-4 2 0-15,-5 1 0 0,-3 1 0 0,-3 1 0 16,-5-1 0-16,-2-2-64 0,-5-2-16 0,-3-4 0 0,-7 2 0 16,-6 0-64-16,-5-1-16 0,-4-3 0 0,-4 0 0 15,0-3-208-15,-3-1 0 0,0-4 128 0,1 0-128 16,4-1-208-16,0-3-96 0,2-1-16 0,0-5 0 31,2-6-1312-31,2-1-272 0,2 1-48 0,9-5-6016 0,6-2-1200 0</inkml:trace>
  <inkml:trace contextRef="#ctx0" brushRef="#br0" timeOffset="26537.526">2818 3461 29311 0,'-14'18'1296'0,"6"-4"272"0,-2 1-1248 0,-2 3-320 16,-1 1 0-16,0 3 0 0,-1 6 0 0,2 2 0 15,-1 0 0-15,1 0 0 0,4-2 0 0,2-2 0 16,3-2 0-16,3-1 0 0,1-1 0 0,0-2 0 16,-1 0 0-16,5-4 0 0,3-2 0 0,5-2 0 15,-1-2 0-15,3-2 0 0,0 0 256 0,4-1-16 16,-2-1 0-16,1 0 0 0,2-3-48 0,3-1 0 0,-1-3 0 15,2 0 0-15,-2 1-192 0,4-2 144 16,-2 1-144-16,2-3 128 0,2-1-128 0,0-2-144 0,-1-1 144 16,0-2-208-1,0 1-1888-15,-3-2-368 0,-2-1-80 0,-3-3-16 0</inkml:trace>
  <inkml:trace contextRef="#ctx0" brushRef="#br0" timeOffset="26779.126">2549 3653 27647 0,'-2'-5'2448'15,"2"5"-1952"-15,0 0-496 0,0 0 0 16,16 0 944-16,4 2 80 0,0 1 32 0,4 0 0 16,4 1-1056-16,5-2 0 0,4-1-176 0,6-1 16 0,0-2 160 0,1-1-160 15,-1-3 160-15,0-1-160 0,-4 1 0 0,3-1 0 16,0 1 0-16,0-1 0 15,-5-2-192-15,-4 0-32 0,-5 1-16 0,-6-1-8256 16,-7 1-1648-16</inkml:trace>
  <inkml:trace contextRef="#ctx0" brushRef="#br0" timeOffset="26914.511">2934 3469 10127 0,'-16'-9'896'0,"0"0"-704"16,3 1-192-16,3 0 0 0,5 3 3760 0,5 5 720 15,0-8 128-15,4 0 48 0,4 1-3088 0,4-1-608 16,4 0-128-16,6 2-32 0,4-2-464 0,6 0-80 15,6 2-32-15,4 0 0 0,4 1-16 0,6 1 0 16,-2 2 0-16,4-1 0 0,1-4-16 0,4 0 0 0,3-2 0 0,3 0 0 16,1 0-192-16,1 0 0 0,-2 0 0 15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5:21:21.28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1661 3378 25279 0,'-19'-5'1120'0,"9"1"224"0,1-2-1072 0,2 2-272 16,7 4 0-16,0 0 0 0,0 0 0 0,0 0 0 16,0 0 0-16,11-3 0 0,1 0 0 0,4-2 0 15,1 1 0-15,8 0 0 0,2 0 0 0,3 0 0 0,2-3 0 16,3 4 0-16,3 2 0 0,1 0-144 0,1-2 144 16,4-1 0-16,2 0 0 0,4-1 0 0,5 0 0 0,1 2 0 15,5-1 0-15,2 1 0 0,2 0 0 0,3-3 128 16,4 0-128-16,5 0 0 0,5 3 0 0,-1-2 0 15,2 0 0-15,6-1 176 0,6 2-48 0,2 1 0 16,0-2 0-16,5 4 0 0,4 3 0 0,1 0 0 16,-1-5-128-16,3 2 0 0,3 1 0 0,4 2 128 15,3 2-128-15,0-4 0 0,-1 0 0 0,4 0 0 16,2 0 0-16,-1 0 0 0,1 0 0 0,-4 2 0 16,-1 2 0-16,3 0 0 0,2-1 0 0,1 0 0 15,-3 2 0-15,3-1 0 0,4 0 0 0,-2 1 0 16,-6-3 0-16,1 0 0 0,2 0 0 0,-3 1 0 15,-3-2 128-15,6 2-128 0,0 4 0 0,-1-4 128 0,-5-3-128 16,1 1 160-16,-1 1-160 0,-2 2 160 0,2-4-160 0,-3 1 192 16,2 2-192-16,-1-1 192 0,2-2-192 15,-1 2 0-15,-2 2 144 0,2-1-144 0,3-4 128 0,-4 3-128 16,-2 1 160-16,0 1-160 0,1-5 144 0,1 2-144 16,-3 1 128-16,1 0-128 0,-1 1 192 15,0 0-64-15,-3-2 0 0,-1 0 0 0,-1 0-128 0,0 2 0 16,-1 0 0-16,-3 1 0 0,-3-2 128 0,2 0-128 15,2 1 128-15,-3 1-128 0,-4-1 0 0,3 0 0 16,2 2 0-16,-4-2 0 0,-4 1 0 0,-1-2 0 16,-2-1 0-16,-1 2 128 0,-2 2-128 0,-4-2 0 15,0-1 0-15,3 1 0 0,2 2 128 0,-3-1-128 0,-3-1 0 16,1 1 128-16,-2-2-128 0,4 1 0 0,-3 0 144 16,-3 2-144-16,-1-1 128 0,0-1-128 0,-1 0 160 15,1 1-160-15,-2-1 192 0,1 2-64 0,-4-4-128 0,0 1 192 16,1-1 48-16,-1 2 0 0,-2 0 0 0,-3-1 0 15,-4 0-16-15,3 0 0 0,0-1 0 0,4 3 0 16,-4 0-96-16,0-1 0 0,0 0-128 0,-2 0 192 16,-1 0-192-16,0 0 128 0,3 1-128 0,-3-1 0 15,-3-1 0-15,-3 2 0 0,1 0 0 0,0-1 0 16,1-2 128-16,-4 0-128 0,1 1 0 0,-3 0 0 16,-4 0 160-16,-1 0-160 0,-5 0 160 0,4 1-160 15,-2-2 272-15,-2 1-32 0,-3 0-16 0,2 0 0 16,-2-1-48-16,-1 3-16 0,-3-2 0 0,-4 0 0 15,-4 0-160-15,-4-1 0 0,2-2 144 0,-4 1-144 16,-2 4 0-16,-2-2 128 0,-2-3-128 0,-2 1 0 0,0 1 160 16,-2 1-32-16,-1-1-128 0,0 1 192 0,-2 0-192 0,-2 1 128 15,-3-2-128-15,2 0 0 0,2-1 0 16,-2 2 128-16,-9-2-128 0,9 3 0 0,-9-3 0 0,7 0 0 16,-7 0 0-16,0 0 0 0,0 0 0 0,0 0 0 15,7 1 128-15,-7-1-128 0,0 0 192 0,0 0 0 16,0 0 0-16,0 0 0 0,0 0-64 0,0 0-128 15,4-3 176-15,-4 3-176 0,0 0 176 0,0 0-176 16,0 0 160-16,0 0-160 0,0 0 128 0,0 0-128 16,0 0 0-16,3-8 0 0,-3 8 0 0,0 0 0 15,-9-5 0-15,-1 1 0 0,0-1-128 0,-4 2-32 16,-4-3 0-16,2 5 0 0,-1 0-16 0,-6 0 0 16,-2-2 0-16,-2 2 0 0,-2 2 176 0,-2-1-208 0,-5 0 80 15,-5-1 128-15,-4-2-144 0,-5 2 144 0,-5 0 0 16,-3-2 0-16,-1 2 0 0,-5-1 0 0,-2-1 0 0,-5 2 0 15,-10-1 0-15,-4 0 0 0,-3 0 0 0,-4 0 0 16,-5-3 0-16,-6 3 0 0,-10 0 0 0,-5 0 0 16,-8-3 0-16,-2 2 0 0,-4 1 0 0,-9-1 0 15,-9 1 0-15,-5 1 0 0,-8-1 0 0,3 1 0 16,-2-1 0-16,-1-1 0 0,-4 0 0 0,-4 2 0 16,-2 1 0-16,-3 0 0 0,-1-1 0 0,-2 0 0 15,0-1 0-15,-1 1 0 0,-3-1 0 0,3-1 0 16,-2 1-144-16,1 0 144 0,-4 0 0 0,2 0-144 15,3 1 144-15,0-1 0 0,3-1 0 0,-1 0 0 16,2-2 0-16,-1 3 0 0,-1 1 0 0,0-1 0 0,1-2 0 16,4 0 0-16,2 0 0 0,3 0 0 0,3 2 0 0,2 0 0 15,-3-1 0-15,1-2 0 0,-1 2 0 16,5-3 0-16,5 2 0 0,1 0 0 0,1-1 0 0,-2 1 0 16,-1-3 0-16,3 2 0 0,1-2 0 0,4 3 0 15,5 1 0-15,-1 0 0 0,-6 0 0 0,7 0 0 16,2-3 0-16,3 4 0 0,-1 0 0 0,2-4 0 15,3 0 0-15,3 1 0 0,6 3 0 0,0 0 0 16,1 0 0-16,2-2 0 0,2-1 0 0,-3-1 0 16,-1 2 0-16,6 2 0 0,6 1 0 0,2-1 0 15,-6 1 128-15,8 2-128 0,7 2 144 0,0-1-144 16,-1 0 192-16,4 1-192 0,4 4 208 0,6-2-64 16,5-1-16-16,0 0 0 0,2 2-128 0,6 2 128 15,6 1-128-15,4 0 128 0,3-1-128 0,3-1 0 0,4 1 0 16,4 0 0-16,2 0 0 0,7-1 0 0,6 0 0 0,5 1 0 31,9-1-1376-31,4 2-160 0,4 1-16 0,9-2-12544 0</inkml:trace>
  <inkml:trace contextRef="#ctx0" brushRef="#br0" timeOffset="1673.619">4812 9026 1839 0,'-21'-17'0'0,"10"7"160"0,-3-1-160 0,-1 0 0 16,4 0 0-16,1 0 0 0,2 3 5200 0,3 1 1008 16,0-1 208-16,5 8 48 0,0 0-5040 0,0 0-992 15,0 0-208-15,0-9-32 0,3 2-192 0,3 0 0 16,0 0 0-16,4 2 0 0,3-1 0 0,2 1-144 15,0 0 144-15,1 3 0 0,4 0 0 0,3 1-128 16,5 1 128-16,2 0 0 0,-1-2 0 0,6 0 0 16,5 0 0-16,3 1 0 0,2 1 0 0,2-1 0 15,2-1 0-15,6 0 0 0,5 2 128 0,5-2 16 16,3-2 16-16,1 2 0 0,2 0 32 0,4 1 16 16,5 0 0-16,6 1 0 0,4-4 0 0,1 2 0 15,1 0 0-15,2-1 0 0,6 2-208 0,-1-2 144 16,-1 0-144-16,9 1 128 0,7 1-128 0,-1-2 0 0,-3-1 144 15,4 1-144-15,5-1 0 0,2-1 128 16,0 1-128-16,3-1 0 0,5 0 0 0,3-1 0 0,-1 1 0 0,3 0 128 16,3 2-128-16,3 1 0 0,5-4 0 0,-3 3 0 15,-3 2 0-15,6 0 144 0,0 0-144 0,4-4 160 16,-2 1-16-16,-1 0 0 0,-5-1 0 0,3 3 0 16,7 0 16-16,-4 0 0 0,0-1 0 0,1 2 0 15,2-2 64-15,4-1 16 0,1-1 0 16,2 2 0-16,2 1 16 0,0-2 16 0,-3 1 0 0,4 1 0 15,1 0-80-15,1 0-32 0,4 0 0 0,-3 0 0 16,-2-2-160-16,-2 2 0 0,3 1 144 0,1 1-144 16,2 0 0-16,-3-2 0 0,0-1 0 0,-2 2 128 15,-2 3-128-15,2 0 0 0,0 0 0 0,3-2 0 16,1-3 0-16,-4 2 0 0,-5 1 0 0,1 0 128 0,-1-1-128 16,3 0 192-16,-1-1-64 0,-2 0 0 0,-2-2 128 0,-5 3 48 15,-1 1 0-15,5 2 0 0,0 1-32 16,-2-1 0-16,-3-4 0 0,-4 4 0 0,-2 3-144 0,3 2-128 15,-1-2 192-15,-2 2-192 0,-8-3 192 0,5 1-192 16,3 0 192-16,-4 1-192 0,-4-1 0 0,-3-1 0 16,3-1 0-16,-6 2 0 0,-2 0 0 0,-3-2 0 15,-1-1 0-15,0 1 0 0,2 0 0 0,-4 0 0 16,-4 5 160-16,-2-5-160 0,2-3 256 0,-4 2-48 16,-4 3 0-16,-2-2 0 0,2-1-64 0,-1 0-16 15,-1 0 0-15,-5 2 0 0,0-1-128 0,-3 1 0 16,0 0 144-16,-2 0-144 0,-6-1 0 0,1-1 0 0,1-1 0 15,-2 0 128-15,-8-1-128 0,-2-1 0 0,-1 1 0 16,1 0 128-16,4 1-128 0,-2 0 0 0,-3-3 0 16,0 2 128-16,0 2-128 0,0-1 0 0,3-2 0 0,-4 0 0 15,-5 0 0-15,-3 0 0 0,-5 0 0 16,4 0 128-16,-1-1-128 0,-2 0 144 0,-2-2-144 0,-2 2 160 16,-5 1-160-16,-2-1 160 0,-2 0-160 0,-2 1 160 15,0 0-160-15,-1 0 128 0,0 1-128 0,-3 0 128 16,-4 1-128-16,-3 0 0 0,-6 0 0 0,0-1 0 15,-3 0 0-15,-2-1 0 0,2 0 0 0,-5 1 0 16,2 2 0-16,-2 0 0 0,-2-2-192 0,1 2 192 16,-4-1-576-16,-1 0 16 15,-5 0 0-15,-1 0 0 0,0 1-1616 0,-7-1-336 0,-6-1-64 16,0 0-10736-16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3: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13081 11606 13823 0,'0'0'608'0,"-7"-3"128"0,-1-1-592 0,2 1-144 0,6 3 0 0,0 0 0 16,-11-3 1312-16,3 1 224 0,8 2 64 0,-10-2 0 15,0 2-832-15,1-1-144 0,1-3-48 0,0 2 0 16,-1 1-256-16,1 1-48 0,-1 1-16 0,-1-1 0 16,0-1-64-16,-3 1-32 0,-1 0 0 0,0 0 0 15,-1-2-32-15,-3 4 0 0,-1-1 0 0,-3 1 0 16,-1-1 0-16,-3 2-128 0,-5 0 192 0,1 0-64 16,2 3 0-16,-3-2 0 0,-5-1 0 0,2 2 0 15,1-3 80-15,-2 0 16 0,4-2 0 0,-1 0 0 16,-2 2 80-16,-2-1 16 0,-1-1 0 0,0 0 0 0,-1 0 0 0,-4 0 0 15,-1 0 0-15,1 0 0 0,0-1-80 0,-1 0-16 16,1 0 0-16,0-1 0 0,-1 0-96 16,-1-2 0-16,0 3-128 0,0 0 192 0,0-1-192 0,1 1 128 15,-1 1-128-15,0-1 0 0,3 0 0 0,-2 1 0 16,1 1 0-16,-3 1 0 0,0 0 0 0,1-1 0 16,0 0 0-16,0 1 0 0,1-2 0 0,-1 2 0 15,1 0 0-15,-1 0 0 0,0 0 0 0,-1 1 0 16,0-2 0-16,-3 1 0 0,0-1 0 0,3 1 0 15,1-2 0-15,2 0 0 0,1 2 160 0,2-1-160 16,-5 1 160-16,3 0-160 0,3-2 176 0,-4 2-176 16,0 1 192-16,3 1-192 0,4-4 128 0,2 0-128 15,0 0 0-15,1-3 0 0,4 1 0 0,1 0 0 16,0 0 128-16,2 1-128 0,1 0 0 0,0-1 0 16,1 1 0-16,-2 0 0 0,1 0 0 0,1-3 0 0,-1-2 0 0,0 3 0 15,-1 1 0-15,6 0 160 0,6-3-160 0,-1 2 128 16,-2 1-128-16,1-1 160 0,1-1-160 0,-1 0 160 15,1-1-32-15,2 2-128 0,-2-3 192 0,2 2-64 16,-2 0 32-16,2 0 0 0,2 1 0 0,-2 0 0 16,1-2 0-16,2 3 0 0,0-2 0 0,0 0 0 15,1 2 16-15,8 2 0 0,-5-2 0 0,5 2 0 16,0 0-16-16,-9-1 0 0,3-1 0 0,6 2 0 16,0 0-160-16,0 0 0 0,0 0 0 0,0 0 0 15,0 0 0-15,0 0 0 0,0 0 0 0,0 0 0 16,-5 6 0-16,5-6-176 0,0 0 176 0,-2 11-128 15,0 3 128-15,2-2 0 0,0 3 0 0,0 2-128 16,-2 0 128-16,0 1 0 0,-1 4 0 0,-2 4 0 0,2 6 0 16,0 2 0-16,-2 2 0 0,-2 3-128 0,0 2 128 0,-2-1 0 15,-1 1 0-15,-1 2 0 0,-1 3 0 0,0 0 0 16,1 2 0-16,0 1 0 0,0-2 0 0,1 3 0 16,1-1 0-16,0 1 0 0,-4 1 0 0,5 0 0 15,0 3 0-15,-1 0 0 0,-5-1 0 0,1 2 0 16,1-2 0-16,-1 1 0 0,0-2 0 0,0 2 0 15,0 2 0-15,0-1 0 0,-1 0 0 0,1-4 0 16,0-3 0-16,2 0 0 0,-1-4 0 0,1-1 0 16,0-2 0-16,-2 2 0 0,1 1 0 0,1-3 0 15,-1-4 0-15,1 1 0 0,-3-2 0 0,2-1 0 16,0-1 0-16,1-3 0 0,0-4 0 0,1-2 0 0,1-3 0 16,1-1 0-16,0-4 0 0,0-1 0 0,3-3 0 0,0-1 0 15,2 0 0-15,1-3 0 0,0 1 0 0,2-10 128 16,0 0-128-16,0 0 0 0,3 5 0 0,1 3 0 15,-4-8 0-15,9 7 0 0,1-3 0 0,-1-1 0 16,3-2 0-16,-1 2 0 0,2-3 0 0,0 0 0 16,5 0 0-16,0-1 0 0,-2-2 0 0,5 1 0 15,3 0 0-15,3-2 0 0,4-3 0 0,4 0-128 16,-1 2 128-16,4-2 0 0,4 0 0 0,1-1 0 16,1-1 0-16,2 2 0 0,-3 1 0 0,3-1 0 15,5 0 0-15,-2 1 0 0,4 2-144 0,2-1 144 16,4 0 0-16,-1 0-144 0,-2 2 144 0,2 1 0 15,3 1-160-15,-3 1 160 0,0 1-128 0,3-1 128 16,1-2 0-16,0 1 0 0,0 1 0 0,4-3-128 0,1 1 128 16,1 0 0-16,2 0 0 0,-3 1-128 0,-1-2 128 0,2 2 0 15,-2 1 0-15,1-1 0 0,1 1 0 0,-1 0 0 16,0 1 0-16,-2 3 0 0,-6-4 0 0,4 0 0 16,3 0 0-16,-3 0 0 0,2-3 0 0,-3 1 0 15,-1 0 0-15,-2 0 0 0,2 0 0 0,-4-1 0 16,-2 1 0-16,1-1 0 0,-2 2 0 0,-1 0 0 15,-3 0 0-15,-3 0 0 0,-2-1 0 0,-1 2 0 16,0 2 0-16,-1-2 0 0,1 0 0 0,-2 1 0 16,-6 0 0-16,0 0 0 0,-3-1-128 0,-2 2 128 15,-3 1-128-15,0 0 128 0,-3-1 0 0,-3-1-128 16,0-1 128-16,-3 1 0 0,0-1 0 0,-1 1 0 16,1-2 0-16,0 0 0 0,-4 0 0 0,0-1 0 0,-1-2 0 15,-2-1 0-15,-2-1 0 0,-2 2 0 0,-1-2 0 0,0 0 0 16,0-2 0-16,1-2 0 0,-1-2 0 0,-2-1-128 15,0 0 128-15,0-4 0 0,-1-3 0 0,1-1 128 16,0 2-128-16,-2-4 192 0,-2-4-64 0,1-1 0 16,1-4 64-16,0 1 0 0,2-1 16 0,-4 0 0 15,1-1-64-15,1-3-16 0,2-1 0 0,-2-1 0 16,-2-2-128-16,1-4 160 0,3-6-160 0,-1-2 160 16,1-1-16-16,-3-1 0 0,0-2 0 0,-1-2 0 15,2-3-144-15,1 0 192 0,0-2-192 0,1 4 192 16,-1-2 32-16,1 5 16 0,-1 1 0 0,-2 3 0 15,0 0 80-15,1-2 0 0,3-2 16 0,-1 3 0 16,1 3-128-16,-1 3-16 0,0 0-16 0,-1 1 0 16,1 3-48-16,-4 0 0 0,2 0 0 0,0 0 0 0,1 1-128 0,0 0 128 15,-2 2-128-15,2 2 128 0,-3 3-128 0,1 1 0 16,1 0 144-16,2 5-144 0,-4 4 0 0,2 4 0 16,0 0 0-16,-1 6 0 0,-2 6 0 0,0 1 0 15,-1 2-128-15,1 6 128 0,-3-5-240 0,-1 3 48 16,4 2 0-16,-10 2 0 15,-2 4-2304-15,-4 3-448 0</inkml:trace>
  <inkml:trace contextRef="#ctx0" brushRef="#br0" timeOffset="711.045">10763 10687 18191 0,'0'0'800'0,"0"0"176"0,0 0-784 0,0 0-192 0,0 0 0 0,0 0 0 16,0 0 432-16,0 0 32 0,0 0 16 0,0 0 0 16,0 0-224-16,0 0-32 0,5 8-16 0,2 2 0 15,1 1 192-15,-2 1 48 0,3 6 0 0,-2 3 0 16,2 2 16-16,-2 8 16 0,-1 0 0 0,-1 2 0 15,1 0-128-15,-2 2-32 0,-1 1 0 0,1 2 0 16,1-2 32-16,-3 2 0 0,2-1 0 0,-3 1 0 16,-1 1-176-16,1-3-48 0,2-3 0 0,-1-1 0 15,-2-2-128-15,-1-3 0 0,0-2 144 0,1-3-144 16,2-4 0-16,1-2 128 0,-1 0-128 0,-2-3 0 0,-1-2 0 0,0-1 0 16,1-10-192-16,0 10 64 15,1-2-1904-15,-1-8-368 0,0 0-80 0</inkml:trace>
  <inkml:trace contextRef="#ctx0" brushRef="#br0" timeOffset="1029.634">11140 10598 17503 0,'0'0'1552'0,"0"0"-1232"0,0 0-320 0,0 0 0 15,0 0 576-15,0 0 64 0,0 0 16 0,0 0 0 16,-2 12-240-16,-1 2-48 0,1 2-16 0,-1 5 0 16,1 4 224-16,1 2 64 0,0 6 0 0,0 2 0 15,1 4-416-15,0 1-80 0,1 2-16 0,-2-2 0 16,1-4 32-16,0 0 0 0,0 2 0 0,-1-4 0 15,-4-2-160-15,3-2 192 0,-1-4-192 0,1-1 192 16,-1-2-192-16,1-1 0 0,-2-3-160 0,1-2-7168 16,0-3-1440-16</inkml:trace>
  <inkml:trace contextRef="#ctx0" brushRef="#br0" timeOffset="3466.706">11329 10365 11055 0,'0'0'480'0,"0"0"112"0,0 0-464 0,0 0-128 15,0 0 0-15,0 0 0 0,0 0 1248 0,0 0 224 16,-4 6 64-16,4-6 0 0,-9-1-992 0,9 1-192 15,-6 5-32-15,6-5-16 0,-9 4-128 0,2-2-32 16,7-2 0-16,-11 1 0 0,1 0 128 0,0 0 32 16,-1 0 0-16,0 4 0 0,-2-3 80 0,1 2 32 15,-2 1 0-15,-2 1 0 0,1 3-208 0,-1 0-32 16,-5 0-16-16,0-1 0 0,0 2-160 0,-2-2 0 16,1 0 0-16,-5 1 0 0,0-5 0 0,-2 3 0 15,0-2 128-15,-2 3-128 0,-2-1 0 0,-1 1 0 16,-3-2 144-16,3-1-144 0,-3 4 320 0,2 0 0 15,1 0 0-15,-6-2 0 0,-1-1 96 0,-2 3 16 0,-3-2 0 0,0 3 0 16,1-1-176-16,1 0-16 0,-2 0-16 16,0 0 0-16,2 1-224 0,-1-1 0 0,-1-2 0 15,-1 0 0-15,0 2 0 0,-3 0 0 0,-2-2 0 0,0-1 0 16,2 1 0-16,1 1 0 0,0-1 128 0,-1 2-128 16,-2 0 224-16,-1 0 0 0,-2-1 0 0,2 0 0 15,-2 0-32-15,4 1-16 0,0 1 0 0,-2-1 0 16,0 1-16-16,1 1 0 0,-2 0 0 0,1 1 0 15,0 2-160-15,2-1 0 0,0-1 0 0,1-2 0 16,0-1 0-16,-4-1 0 0,-2 1 128 0,3 0-128 16,4 2 0-16,1-1 0 0,-3 0 0 0,2-2 0 15,-1 1 0-15,1 0 0 0,-2 0 0 0,1-1 0 16,1-2 0-16,-1 1 0 0,0-2 0 0,2 1 128 0,-2-2-128 0,4 0 0 16,1-2 0-16,0 2 0 0,-2 3 0 0,-1-2 0 15,1-1 0-15,1 1 0 0,1 0 0 0,2 1 0 16,3 0 0-16,-2-2 0 0,3-2 128 0,-2 2-128 15,2 1 0-15,0-1 128 0,-3 0-128 0,6-1 192 16,0 0-192-16,3-2 192 0,-1 2-16 0,2-1 0 16,1-1 0-16,2 1 0 0,2 1-48 0,1 1-128 15,0-4 192-15,2 1-64 0,0-1 16 0,-1 0 0 16,1 0 0-16,1 0 0 0,2-1 32 0,5 1 0 16,-2 0 0-16,1 0 0 0,1-2-176 0,4-1 128 15,1 1-128-15,0 0 128 0,-1 0-128 0,1 1 192 16,1-3-192-16,3 0 192 0,2 0-64 0,-1-1-128 15,1 1 192-15,-1-3-64 0,3-2 32 0,1 1 0 0,-1-1 0 16,3-1 0-16,0-3-160 0,2-2 0 16,1 0 0-16,2-2 0 0,0 1 0 0,1-4 0 0,3-2 0 15,0 0 0-15,2-1 0 0,0-1 0 0,1-5 0 0,0 1 0 16,-1-4 144-16,4 1-144 0,1 0 160 0,0 0-160 16,1 1 0-16,1-2 128 0,-2-2-128 0,2-2 0 15,0 0 0-15,-3-2 0 0,1-4 0 0,1 1 0 16,-2 1 128-16,2 0-128 0,-2-1 0 0,0 1 0 15,-1 0 0-15,-1-3 0 0,1-3 0 0,1-5 0 16,-2-5 0-16,-1 3-192 0,-1 0 192 0,-1 2-208 16,2-1 208-16,-2 0-144 0,0-1 144 0,2 0-128 15,0-2 128-15,0 1 0 0,2 5 0 0,-3 0 0 16,-2 0 0-16,2 1 0 0,-2-3 0 0,1 4 0 16,-2 2 0-16,-1 0 0 0,0-3 0 0,1 3 0 0,1 8 0 15,-1-2 0-15,-2 1 0 0,-1-2 0 0,-3 0 0 0,1-1 0 16,-3 0 0-16,1 3 0 0,1 0-128 0,-1 5 128 15,-1 3-128-15,-2 0 128 0,-2-1 0 0,2 4 0 16,-3 1 0-16,3 4 0 0,0 1 0 0,2 3 0 16,0 1 0-16,0 1 0 0,-2-1 0 0,1 2 0 15,0 2 0-15,2 2-128 0,1 1 128 0,1 1 0 16,-2 1 0-16,2 2 0 0,1-2 0 0,1 0-128 16,0 2 128-16,2 3 0 0,2 1-176 0,1 0 176 15,1 0-208-15,3-2 80 0,0 0 128 0,3 0 0 16,-1-1-144-16,2 2 144 0,0 0 0 0,3 0 0 15,1 1-144-15,3 0 144 0,2 0 0 0,3 0 0 16,2 1-128-16,-2 1 128 0,-1 1 768 0,4 1 192 16,7 0 64-16,-3 1 0 15,2 1-1664-15,-2-2-336 0,5 2-64 0,-2-3-16 0,4-2 816 0,4 1 240 0,3 1 0 0,0 2 0 16,3-1 0-16,0 1 0 0,0 0 0 0,1 0 0 16,1-5 0-16,1-1 0 0,0 3 0 0,3 2 0 15,1 1 0-15,1 0 0 0,-2 0 0 0,4-2 0 16,2-2-144-16,3 0 144 0,-3 1 0 0,2 1 0 15,0 2 0-15,-1-1 0 0,1 1 0 0,1-2 0 16,-3 0 0-16,3 2 0 0,-1 1 0 0,-1-1 0 16,-1-1 0-16,0-1 0 0,-1 0 0 0,4 0 0 15,4-1 0-15,-2-1 0 0,-4 0 0 0,-1 0 0 16,2-1 0-16,0 0 0 0,4-2 0 0,-1 1 0 0,-2-1 0 16,1-2 0-16,1 1 0 0,0-2 0 0,2 2 0 0,-1-1 0 15,2 3 0-15,-5-3 0 0,2 3 0 0,-3-1 0 16,-3-2 0-16,3 2 0 0,0 0 0 15,-2 0 0-15,-4 0 0 0,0-1 0 0,0 0 0 0,1 1 0 16,1 1 0-16,0-2 0 0,-3-4 0 16,-1 1 0-16,-2 2 0 0,-1-1 0 0,0 1 0 0,-3-1 0 15,1-1 0-15,-2 1 0 0,0 1 0 0,-3-2 0 16,-5-4 0-16,-3 5 0 0,0 4 0 0,0 0 0 16,2-2 0-16,-3 1 0 0,0-3 0 0,0 1 0 15,-6 0 0-15,4 3 0 0,-2 1 0 0,-4 0 0 16,0-2 0-16,1 1 0 0,0 0 0 0,2-1 0 15,-3 0 0-15,0 1 0 0,-4-1 128 0,2 0-128 16,0 2 0-16,-1-3 0 0,-4 1 0 0,-2 1 0 16,0 1 0-16,-4-1 0 0,-2 0 0 0,-3 0 0 0,-3 1 0 0,0 0 0 15,-3 1 0-15,0 1 0 0,-9 0 0 0,8 1 0 16,-8-1 0-16,0 0 0 0,0 0 0 0,7 2 0 16,-7-2 0-16,7 3 128 0,-7-3-128 0,0 0 0 15,9 2 0-15,-9-2 0 0,0 0 0 0,0 0 0 16,10 6 0-16,-3-2 0 0,0 0 0 0,-7-4 0 15,0 0 0-15,0 0 0 0,8 5 0 0,-2-2 0 16,-6-3 0-16,0 0 0 0,0 0 0 0,8 7 0 16,-8-7 0-16,7 8 0 0,-2 1 0 0,-5-9 0 15,4 9 0-15,-4-9 0 0,6 10 0 0,-1 2 0 16,-1 2 0-16,-2 3 0 0,0-2 0 0,1 2 0 16,2 0 0-16,-1 4 0 0,1 0-128 0,-1 6 128 0,0 1 0 0,0 3 0 15,-2 2 0-15,-1 2 0 0,0 4 0 0,1 5 0 16,2 4 0-16,-1 3 0 0,0-1-144 0,2 2 144 15,-1 0 0-15,3-2-144 0,-1 2 144 0,2-3-160 16,2-1 160-16,-2 1-160 0,-4 2 160 0,4-2-128 16,-2 0 128-16,2-3-128 0,-5 0 128 0,2-1 0 15,1-4 0-15,-1 1 0 0,-2 6 0 0,1-1 0 16,2 1 0-16,-3-2 0 0,2-4 0 0,-2 1 0 16,1 1 0-16,-2 2 0 0,3-2 0 0,-1 0 0 15,0-2 0-15,-1 3 0 0,3 1 0 0,2 0 0 16,1-3 0-16,-1-5 0 0,-3-3-288 0,3-3-32 15,1-4 0-15,-2-2 0 0,0-3-16 0,-3-5-16 16,0-2 0-16,-1-3 0 0,0-3 208 0,-1-2 144 16,-2-8-192-16,0 0 192 0,0 0 0 0,-1 7 0 15,1-7 0-15,-5 7 0 0,-3-3 128 0,0 0 144 0,0-3 32 16,-1 2 0-16,-3-2 256 0,0 0 48 0,-2-1 16 0,1 1 0 16,2 3-176-16,-4-2-48 0,-5 0 0 0,0-1 0 15,0-1-144-15,1 0-16 0,-7 0-16 0,1 2 0 16,0-1-96-16,-2 2-128 0,0-1 176 0,-2-2-176 15,-3-2 0-15,-1 0 0 0,-2 1 0 0,-2-2 0 16,-3 1 0-16,2-1 0 0,-2-2 0 0,-1 0 0 16,-3 1 0-16,1 1 0 0,-2 0 0 0,-1-1 0 15,-7 2 0-15,-2 1 0 0,-2 0 0 0,1 0 0 16,1 0 0-16,0 0 0 0,1-1 0 0,-2-1 0 16,0 3 128-16,-3 0-128 0,-4-1 0 0,2 1 0 15,1 1 0-15,0 0 160 0,1 1-160 0,-1 0 128 0,-2 1 0 0,-2-1 0 16,0 2 0-16,3-1 0 0,1-1 48 15,0 1 0-15,-2 1 0 0,-2 0 0 0,1 2 16 0,1-1 16 16,3 1 0-16,3-2 0 0,-2-1 96 0,7-1 16 16,-1 4 0-16,1-3 0 0,1 1 0 0,-1-1 0 15,4 1 0-15,4 1 0 0,1-2-32 0,6 2 0 16,0-2 0-16,4 2 0 0,3 3-288 0,5-3 0 16,1 0 0-16,3 0 0 0,3 1-336 0,6-2 16 15,4 3 16-15,7-7-16240 0</inkml:trace>
  <inkml:trace contextRef="#ctx0" brushRef="#br0" timeOffset="10206.606">14159 8979 13823 0,'-9'-15'1216'0,"1"12"-960"16,-2 4-256-16,4-2 0 0,6 1 1920 0,-8-3 320 15,8 3 80-15,0 0 16 0,-7-1-1920 0,7 1-416 16,0 0 0-16,0 0 0 0,-6 5 0 0,6-5 160 16,0 0-16-16,-5 9 0 0,2 3 96 0,2 3 16 15,1 2 0-15,2 0 0 0,-1 1 32 0,1 3 16 16,2 3 0-16,0 0 0 0,-1 1-112 0,1 0 0 0,-2-1-16 0,0-3 0 16,-1-5-176-16,-1 2 160 0,0-2-160 0,0-3 160 15,2-5 16-15,-2-8 0 0,0 0 0 0,0 0 0 16,0 0 480-16,0 0 112 0,0 0 0 0,7-11 16 15,2-2 32-15,-3-7 0 0,4-4 0 0,-1-1 0 16,1 0-432-16,0-5-96 0,0-8-16 0,0 6 0 16,0 5-272-16,0 2 160 0,1 1-160 0,-2 4 128 15,2 0-128-15,-1 4 0 0,-1 1 0 0,0 2 0 16,0 3 0-16,0 2-224 0,0-2 48 0,-2 3 16 16,1 0-1472-1,1 3-288-15,-1-1-64 0,2 1-6448 0,1-2-1280 0</inkml:trace>
  <inkml:trace contextRef="#ctx0" brushRef="#br0" timeOffset="10606.64">14258 8989 16575 0,'0'0'1472'0,"-5"8"-1168"0,5-8-304 0,-9 3 0 16,4 3 400-16,1-1 32 0,4-5 0 0,-7 6 0 15,7-6-192-15,-6 6-48 0,6-6 0 0,0 0 0 16,0 0 736-16,0 0 144 0,0 0 16 0,0 0 16 15,-3-6-288-15,2-3-64 0,2-2-16 0,1 0 0 16,2 0-304-16,0-3-64 0,2-3-16 0,-1-3 0 16,4-2-64-16,-3-1-16 0,3 0 0 0,-1 0 0 15,2 0-144-15,0 0-128 0,1 1 192 0,0-3-192 16,2-2 0-16,-2 3 0 0,2 2 0 0,-1 2 0 16,0 3 0-16,0 0 0 0,-2 1 0 0,1 2 0 15,0 3-464-15,-3 1-112 0,1 3 0 0,0-1-11264 16</inkml:trace>
  <inkml:trace contextRef="#ctx0" brushRef="#br0" timeOffset="11304.093">14798 8106 2751 0,'0'0'256'0,"3"-8"-256"16,1-1 0-16,-1 0 0 0,-1-4 1536 0,0 2 272 16,-1 0 48-16,1 2 16 0,1 0-752 0,0 1-160 15,-2 0-16-15,1 0-16 0,-3 0 112 0,1 8 32 0,-1-8 0 0,-1 0 0 16,-2 1-176-16,4 7-16 0,-3-8-16 0,-1 5 0 15,4 3-16-15,0 0 0 0,0 0 0 0,-8-2 0 16,-1-1-176-16,9 3-32 0,0 0-16 0,-9 5 0 16,2-1-128-16,-1 3-32 0,0-1 0 0,2 3 0 15,0 1-224-15,1 1-48 0,-5 0-16 0,2 3 0 16,2 4-176-16,0 5 192 0,-2 5-192 0,2-2 192 16,-1-1-192-16,3 3 192 0,-1 1-192 0,3 0 192 15,-2-3-192-15,4-1 0 0,1-2 0 0,2 0 128 16,-2 0-128-16,4-2 0 0,2-4 0 0,1-1 0 15,2-3 0-15,-2-4 0 0,2-3 0 0,3-1 0 16,-3-2 256-16,4-2 32 0,-1-2 0 0,0-1 0 0,1-2 32 0,0-3 0 16,0-2 0-16,-1-1 0 0,2-1-144 15,-2-3-32-15,-2-1 0 0,1 1 0 0,-2 3-144 0,0 3 128 16,-3-2-128-16,-2-1 128 0,-3 0-128 0,-2 1 160 16,0 10-160-16,-2-9 160 0,0 0-32 0,-4 1 0 15,-2 2 0-15,2 1 0 0,0 3-128 0,-1 1 192 16,-2 0-192-16,0 1 192 0,9 0-192 0,-7-1 0 15,0 0 0-15,7 1 0 0,0 0 0 0,0 0 0 16,0 0 0-16,0 0 0 0,0 0-128 0,-2-7 128 16,2 1 0-16,3-1 0 0,3 2-128 0,2-1 128 15,1 2-160-15,2-4 160 0,-1-3 0 0,1 2 0 16,-1 1-128-16,1 3 128 0,4-1 0 0,1 1 0 16,3 3-160-16,-2 2 160 0,-2 2 0 0,1 1 0 15,-1 2 0-15,-1 1 0 0,-2 1 0 0,1 2 0 16,-4-2 0-16,1 4 0 0,-1 1 0 0,0 2 0 0,-4 0 0 0,1-1 0 15,-2 0 176-15,-1-1-48 0,-1 1-128 0,-2-2 192 16,1 0-192-16,-2 0 0 0,0 0 0 0,1-2 0 31,0 0-512-31,0-9 16 0,0 0 0 0,1 9 0 16,1 0-1600-16,-2-9-320 0,9 6-64 0,-3-3-8400 0</inkml:trace>
  <inkml:trace contextRef="#ctx0" brushRef="#br0" timeOffset="11857.332">15396 8127 13823 0,'-10'-1'608'0,"5"-3"128"0,1-2-592 0,-2 0-144 0,-2 1 0 0,0 2 0 16,8 3 704-16,-5-4 96 0,-1 1 32 0,6 3 0 15,-5-4-384-15,5 4-64 0,0 0 0 0,0 0-16 16,0 0 16-16,0 0 0 0,0 0 0 0,-3 14 0 16,-1 3-160-16,3 0-32 0,1 1 0 0,2 2 0 15,2 2 16-15,-1 3 0 0,0-3 0 0,2 0 0 16,-3-3-208-16,2 0 0 0,0-2 128 0,0-3-128 15,-2-3 0-15,0-1 128 0,-2-10-128 0,0 0 0 16,0 0 560-16,0 0 16 0,0 0 0 0,0 0 0 0,6-9 464 0,1-5 112 16,-2-6 0-16,-1-2 16 15,-2-3-736-15,-1-4-160 0,3-1-16 0,3 1-16 0,0 0-240 16,2 0 0-16,0 2 0 0,1 2 0 0,1 3 0 0,1 2 0 16,2 2 0-16,2 4 0 0,-1 3-336 0,0 2 32 15,3 1 16-15,-3 3 0 16,-1-1-688-16,0 3-144 0,0 3-32 0</inkml:trace>
  <inkml:trace contextRef="#ctx0" brushRef="#br0" timeOffset="12303.853">15684 8163 21183 0,'-11'3'1888'0,"5"-1"-1504"0,6-2-384 0,-6 2 0 16,6-2 704-16,0 0 64 0,0 0 0 0,-1 9 16 15,1-9-784-15,0 0 0 0,8 7-144 0,2 0 16 16,1-6 320-16,3-2 64 0,-2-5 0 0,2-1 16 15,2-3 16-15,0 0 0 0,3 2 0 0,-2-2 0 16,-2-3-288-16,-4 3 0 0,-2 0 0 0,-2-1 0 16,2 1 0-16,0 0 0 0,-2-1 128 0,-2 4-128 15,0-1 0-15,-5 8 0 0,-4-9 0 0,2 2 0 0,2 7 0 0,0 0 0 16,-3-8 0-16,-4 6 0 16,-5 1 0-16,0 3 0 0,1 5 0 0,-2 2-144 0,-2 0 144 0,0 3 0 15,0 1 0-15,0 5 0 0,1 4 0 0,3-1 0 16,1-4 0-16,2 2 128 0,5 2-128 0,-1 0 0 15,3-1 0-15,2-4 0 0,3-3 0 0,2 1 0 16,4-2 0-16,1-1 0 0,2-2 0 0,3-3 0 16,4 1 0-16,-1-3 0 15,-1-2-416-15,4-2-48 0,3 0-16 0,2-3-6816 16,2-4-1344-16</inkml:trace>
  <inkml:trace contextRef="#ctx0" brushRef="#br0" timeOffset="12696.97">16182 7979 11967 0,'-10'4'1072'0,"2"0"-864"0,0 1-208 0,4 0 0 16,4-5 3520-16,-5 10 640 0,3-2 144 0,2-8 32 15,0 0-3728-15,7 8-736 0,-1-1-160 0,4-3-32 16,-1 0 320-16,3-4 0 0,1-4 176 0,2 1-176 16,0 0 272-16,3-3-48 0,0-1-16 0,0-1 0 15,-3-2-208-15,1 0 0 0,-1 1 0 0,-2 1 0 0,0 0-144 0,-2-1 144 16,-4-2-208-16,1 2 80 0,-8 9-48 0,0 0 0 16,0-7 0-16,-3-1 0 0,-2 0 176 0,0 3 0 15,-4 1 0-15,0 3 128 0,-1 3-128 0,0 3 0 16,0 0 128-16,-2 3-128 0,-3 2 128 0,0 0-128 15,-1 2 160-15,1 3-160 0,-1 3 128 0,3 4-128 16,0-1 0-16,3 2 144 0,-1 0-144 0,6 0 192 16,-2 0-192-16,5 1 192 0,2 1-192 0,2-1 128 15,2-3-128-15,4-1 128 0,4-7-128 0,4-3 0 16,0-4 0-16,5-1 0 16,3-3-592-16,4-4-160 0,6-5-16 0,4-5-10800 0</inkml:trace>
  <inkml:trace contextRef="#ctx0" brushRef="#br0" timeOffset="13074.84">16950 7845 24879 0,'-17'10'2208'0,"6"-3"-1760"0,0 0-448 0,-1 3 0 16,0 0 768-16,1 2 64 0,1 3 0 0,-1 2 16 15,-4 3-720-15,4 0-128 0,3-1 0 0,0 1 0 16,0 2 0-16,4-1 0 0,-2-3 0 0,2 1 0 16,0-2 144-16,-1-1-144 0,3-5 192 0,0-3-192 15,1 1 256-15,1-9-64 0,-3 7-16 0,3-7 0 0,0 0 96 0,0 0 32 16,0 0 0-16,0 0 0 0,0 0 288 0,-2-11 64 16,3-6 16-16,-1 1 0 0,-2-2-448 0,2 2-96 15,5-3 0-15,1-3-128 0,2-1 0 0,1 0 0 16,-1 0 0-16,2 2 0 0,0 3 0 0,1 2 0 15,1-1 0-15,3 3 0 0,-2 1 128 0,0 2-128 16,1 2 0-16,1 5 0 0,-2 1 0 0,0 6 0 16,1 2 0-16,1 6 0 0,-1 3 0 0,0 3 128 15,2-1-128-15,-4 6 0 0,0 1 0 0,-1 4 0 16,0 1 0-16,1 0 0 16,0-5-656-16,1 1-48 0,0 0 0 0,1 0-8592 15,0-2-1728-15</inkml:trace>
  <inkml:trace contextRef="#ctx0" brushRef="#br0" timeOffset="16344.047">14824 11153 16575 0,'-10'-5'1472'0,"10"5"-1168"16,-6 0-304-16,6 0 0 0,-7-8 656 0,7 8 80 0,0 0 16 16,0 0 0-16,0 0-80 0,0 0-16 15,4-6 0-15,-4 6 0 0,0 0-480 0,10-1-176 0,2 0 0 0,3 1 144 16,-1-3 16-16,5 2 0 0,4 1 0 0,0 1 0 16,-2-3 16-16,4-2 0 0,4 4 0 0,3-1 0 15,1-1-32-15,1 0 0 0,1-3 0 0,1 2 0 16,3 0-16-16,3 1 0 0,3-1 0 0,2 2 0 15,2-2-128-15,4 2 128 0,2 1-128 0,-1-1 128 16,-2 0-128-16,3 0 128 0,5 2-128 0,0-1 128 16,1-2-128-16,2-1 128 0,3 1-128 0,-1 2 128 15,0 1 0-15,2-1-128 0,3-2 192 0,4 2-64 16,3 1 16-16,-2-1 0 0,-4 0 0 0,4 1 0 16,1-2 16-16,1 1 0 0,1 0 0 0,-2 0 0 15,-1 0 0-15,2-1 0 0,-1 0 0 0,3-1 0 0,0 2 48 0,-1-1 16 16,-3-2 0-16,2 2 0 0,1 1-80 0,1 0-16 15,3 0 0-15,-3 1 0 0,-4-3-128 0,3 1 0 16,1 0 144-16,0 0-144 0,-1 0 0 0,-1 0 144 16,-4-1-144-16,1 2 0 0,0 0 0 0,2-3 0 15,-2 1 0-15,-1 0 0 0,-1 0 144 0,-1 1-144 16,1 1 0-16,2-3 144 0,-1 0-144 0,-1 1 0 16,0 1 144-16,-1-1-144 0,2-4 0 0,0 2 0 15,3-1 0-15,-5 2 128 0,-2 0-128 0,1-1 0 16,2-1 0-16,2 1 128 0,-1 0-128 0,-1 1 0 15,-2 0 0-15,-3-2 0 0,1-1 0 0,-1 1 0 16,-2 2 0-16,1 0 0 0,-2-1 0 0,-1-1 0 16,0-3 0-16,-2 2 0 0,1 3 0 0,1 0 0 0,-1 0 0 15,0-1 0-15,-3 1 0 0,2 0 0 0,1-2 0 0,-1 0 0 16,0-2 0-16,1 4 128 0,2 2-128 0,-2-1 0 16,-3-2 0-16,1 1 0 0,0-2 0 0,1 0 0 15,0 3 0-15,0 2 0 0,-4-2 0 0,-2 1 0 16,-1-1 0-16,0-2 0 0,1 1 0 0,-1 0 128 15,-2-1-128-15,3 2 0 0,4 1 0 0,-8 1 0 16,-1 0 0-16,-4-3 0 0,-1-3 0 0,1 2 0 16,2 4 0-16,-2 0 0 0,-2-1 0 0,0 1 0 15,1 0 0-15,-3 0 0 0,-5 0 0 0,-2-1 0 16,1-2 0-16,-2 2 0 0,-2 2 0 0,-1-2 128 16,0-2-128-16,-3 1 0 0,-1-3 0 0,-4 3 0 15,-4 2 0-15,-2 1 0 0,-1-1 0 0,-3 0 0 16,-2 0 0-16,-2 0 128 0,0 1-128 0,0 1 0 0,-9-2 128 0,0 0-128 15,0 0 128-15,0 0-128 16,0 0 144-16,0 0-144 0,0 0 192 0,0 0-192 0,0 0 256 0,0 0-48 16,0 0-16-16,0 0 0 0,-10-5-192 0,-7 4 0 15,-5 3 0-15,1-2 0 0,2-2 0 0,-6 1 0 16,-3 0 0-16,-4 2 0 0,-2 0 0 0,0 0 0 16,-4-1 0-16,1 1 0 0,-3 0 0 0,-4 2-128 15,-4-2 128-15,-3-1 0 0,-2-3 0 0,0 2 0 16,0 2 0-16,-2-1 0 0,-7-2 0 0,-2 0 0 15,-3 0-128-15,-3 2 128 0,-5 2 0 0,-1-2 0 16,0-4 0-16,-7 1 0 0,-5 5 0 0,1 0 0 16,3 0 0-16,-4-1 0 0,-4 0 0 0,-1 1 0 15,1 4 0-15,1-5 0 0,-1-2 0 0,-2 1 0 16,-4 0 0-16,-2 2 0 0,1 2 0 0,-6 0 0 0,-1-4 0 0,-1 3 0 16,0 3 0-16,-2-1 0 0,-3 2 0 0,2-2 0 15,3 0 0-15,1-3 0 0,-2-2 0 0,2 1 0 16,3 2 0-16,-3-1 0 0,1-1 0 0,0 2 0 15,1-1 0-15,-1-1 0 0,1-2 0 0,-1 3 0 16,3 4 0-16,-2-1 0 0,2-2 0 0,0 1 0 16,-6-1 0-16,3 0 0 0,4-1 0 0,-1 3 0 15,-3-2 0-15,6 2 0 0,3 0 0 0,-1-1 0 16,-1 0 0-16,3-2 128 0,4 0-128 0,4-1 144 16,5 3-144-16,1-1 192 0,0-2-192 0,2 3 192 15,1 0-192-15,4-1 0 0,4-1 0 0,-2 0 0 16,-1-3 0-16,1 1 0 0,4 0 0 0,3 1 0 0,3-1 0 0,1 0 0 15,-1 0 0-15,4-1 0 0,-1 1 0 0,4 1 0 16,1 2 0-16,6-2 0 0,2-1 0 0,1 1 0 16,1 2 0-16,1-1 0 0,0-1 0 15,2 2 0-15,1-1 0 0,2-2 0 0,0 4 0 0,2-1 0 16,3 0 0-16,3 0 0 0,0-1 0 0,2 1 0 16,2 2 0-16,1-1 0 0,-1-2 0 0,3 2 0 15,-1 0 0-15,1-1 0 0,-3 0 0 0,0-1 0 16,-1 1 0-16,3-1 0 0,1 3 0 0,1-1 0 15,-2 1 0-15,1-2 0 0,0 1 0 0,2 1 0 16,0-2 0-16,3 0 0 0,-3-1 0 0,2 2 0 16,2-1 0-16,-1 0 0 0,0 1 0 0,1-2 0 15,4-1 0-15,-2 1 0 0,3-1 0 0,0 1 0 16,-1 2 0-16,4-3 0 0,0 1 0 0,9-2 0 0,-5 3 0 0,5-3 0 16,0 0-144-16,0 0 144 0,0 0 0 0,0 0 0 15,0 0-192-15,0 0 64 0,13 1 128 0,0-1-208 16,1 0 208-16,6 0 0 0,0-3 0 0,3 1 0 15,2 0 0-15,3 0 192 0,3-2-64 0,5 1-128 16,4-4 0-16,1 1 0 0,6 0 0 0,3 1 0 16,3-1 0-16,1 1 0 0,-5-1 128 0,8 1-128 15,4-2 0-15,5 1 0 0,1-1 0 0,1 0 0 16,2 2 0-16,2-1 0 0,1 1 0 0,2-1 0 16,0 0 0-16,-1 0 0 0,2 3 0 0,1-4 0 15,1 2 0-15,3 0 0 0,3 0 0 0,0 2 0 16,-3 2 0-16,2-4 0 0,2-1 0 0,4-1 0 15,0 4 0-15,0-3 0 0,-3-2 0 0,3 1 0 0,6 1 128 0,-4 1-128 16,-4 1 0-16,-1-3 0 16,1-4 128-16,5 0-128 0,6 1 0 0,-4 3 0 0,-3 1 0 0,0-1 0 15,2-2 0-15,-3 2 0 0,-3 1 0 0,2 1-144 16,-1 1 144-16,3-1-192 0,0-3-16 0,-3 1-16 16,2 2 0-16,-1 1 0 0,1-2-32 0,-1 2-16 15,-4-1 0-15,0 1 0 0,-2 1 112 0,1-1 32 16,1 0 0-16,-4 1 0 0,-4-1 128 0,0 4 0 15,1-1 0-15,4-2 0 0,0-3 0 0,-2 3 0 16,-4 1 0-16,1 0 0 0,0-2 0 0,2 2 0 16,0 0 0-16,-3 0 0 0,-4-2 0 0,2 1 0 15,-1 0 0-15,1-2 0 0,2 0 0 0,-2 2-160 16,-4 2 160-16,0-2 0 0,-1-1-192 0,2 1 192 16,3-1-192-16,-2 3 192 0,-4-2-128 0,2 0 128 0,2-1 0 0,0 0 0 15,-2 2 0-15,0 1-128 0,-3-2 128 0,-2 1 0 16,-4 0 0-16,-2 1 0 0,-1-2 0 0,4 3 0 15,-1-3 0-15,-6 2 0 0,-4-1 0 0,-5 1 0 16,-2 0 144-16,-4 0-16 0,-3-2 0 0,0 3 0 16,-4 1 192-16,-2 1 48 0,-1 0 0 0,-1 1 0 15,-6-2-176-15,1 1-16 0,-3-1-16 0,-6 2 0 16,-4-2-160-16,-2 1 0 0,-9-2 144 0,0 0-144 16,0 0 0-16,0 0-160 0,0 0 16 0,-9-1 0 15,-7 2-1728-15,-7-1-352 0</inkml:trace>
  <inkml:trace contextRef="#ctx0" brushRef="#br0" timeOffset="19416.525">14615 12809 4607 0,'0'0'400'0,"0"0"-400"15,0 0 0-15,0 0 0 0,0 0 1744 0,0 0 272 16,0 0 48-16,0 0 16 0,0 0-1520 0,0 0-304 15,0 0-64-15,0 0-16 0,-1 9 96 0,-1-1 32 16,-3 0 0-16,3 1 0 0,0-2 256 0,-1 4 48 16,-3 1 16-16,2 5 0 0,-4 3-96 0,2 3-16 15,-3-1 0-15,1 6 0 0,0 7 112 0,1 2 16 16,-3 3 0-16,3 1 0 0,-2 2-128 0,4 1-32 16,-3 2 0-16,3 1 0 0,-3 1-176 0,2 0-48 15,2 1 0-15,-4 0 0 0,1 2-96 0,-2-6-32 16,2 1 0-16,2-1 0 0,-1-3-128 0,1-2 160 0,0-2-160 0,2-3 160 15,1-3-160-15,2-3 0 0,0-5 144 0,1-4-144 16,0-6 304-16,2-2-16 0,2-5 0 0,-5-7 0 16,5 5 256-16,1 0 48 0,-6-5 16 0,9 1 0 15,0-2 48-15,-1 0 16 0,2 1 0 0,-1-2 0 16,-9 2-336-16,12-3-64 0,1 0-16 0,1 1 0 16,2 0-96-16,-1-2-32 0,1 0 0 0,1 1 0 15,3 0-128-15,2 1 192 0,-1-2-192 0,4 2 192 16,1 1-192-16,2 1 192 0,3 0-192 0,3 0 192 15,5-6-192-15,0 4 0 0,2 0 0 0,4-1 128 16,3 0-128-16,2-2 0 0,-3 0 0 0,2 2 128 16,1 1-128-16,0 0 0 0,2-2 0 0,2 1 128 15,1 1-128-15,0 0 0 0,1-4 0 0,-2 1 128 0,2 0-128 0,2 1 0 16,3-2 0-16,2 2 128 0,-3-3-128 0,1 0 0 16,1-4 0-16,-1 2 128 0,0 2-128 0,2 1 0 15,5-2 0-15,-2 0 0 0,2-2 128 0,-1 4-128 16,-3-1 0-16,-1 0 128 0,3 1-128 0,5-1 0 15,-4 3 0-15,-1-1 0 0,-3 1 0 0,-1 2 0 16,1 2 0-16,3-2 0 0,0-2 0 0,3 0 0 16,-3-2 0-16,0 2 0 0,-1 2 0 15,0-3 0-15,2 2 0 0,1-1 0 0,5-2 0 0,-3 1 0 16,-2-2 0-16,-2 2 0 0,1-1 0 0,1 1 0 16,1-4 0-16,0 3 0 0,-6 1 0 0,0 0 0 15,-2 2 0-15,0-2 0 0,-2 0 0 0,5 0 0 16,0 1 0-16,-1 1 0 0,-2-1 0 0,1-1 0 15,1 0 0-15,-1 3 0 0,2-2 0 0,1-1 0 0,0-3 0 16,-2 2 0-16,-3 0 0 0,2 3 0 0,1-4 0 0,2 2 0 16,-1-1 0-16,-1 1 0 15,-2-1 0-15,1 0 0 0,0-4 0 0,-1 0 0 0,5 2 0 0,0 1 0 16,3 2 0-16,-6-1 0 0,0 1 0 0,0-3 0 16,-1-2 0-16,3 3 0 0,1 1 0 0,1 1 0 15,-2-1 0-15,1 2 0 0,0 2 0 0,4-1 0 16,-1 0 160-16,0-2-160 0,-2-3 192 0,-2 3-192 15,-1 2 176-15,0-3-176 0,-1 0 160 0,1 1-160 16,4 0 256-16,-4 0-64 0,0-6 0 0,-1 2 0 16,-1 3-32-16,0 2-16 0,5 0 0 0,4-3 0 15,-3 0 80-15,-1 1 16 0,-3 0 0 0,2 2 0 16,-3-1-112-16,1 2 0 0,1 3-128 0,-3-1 192 16,-5-2-192-16,-3 2 128 0,-2 0-128 0,-3 1 0 0,3 1 0 0,-3 0 128 15,-2 0-128-15,0 2 0 0,4 0 0 0,-5 0 0 16,-4-3 128-16,0 3-128 0,-1 2 0 0,-2 1 0 15,-2-3 128-15,2 2-128 0,-1 0 0 0,-2 0 128 16,-3-2-128-16,0-1 0 0,4-1 128 0,-7 1-128 16,-3 3 0-16,-1-3 144 0,0-2-144 0,-4 2 0 15,1 3 0-15,-5-3 128 0,0 0-128 0,2 1 0 16,-3-3 144-16,2 1-144 0,-2 0 0 0,-3 2 0 16,-3-1 0-16,1 0 128 0,-1-2-128 0,-1 1 0 15,0 1 128-15,0 1-128 0,-10-3 0 0,7 3 144 16,2 0-144-16,-9-3 0 0,9 2 144 0,-9-2-144 15,9-2 0-15,-9 2 144 0,11 2-144 0,-11-2 0 0,0 0 0 0,7 1 128 16,2-3-128-16,-9 2 0 0,7-5 144 0,-2-2-144 16,-5 7 144-16,6-11-144 0,3-1 192 0,-3-1-192 15,-1-4 256-15,0 0-64 0,1-5-16 0,-1 1 0 16,2-3 208-16,-4-3 64 0,0-1 0 0,2-4 0 16,1-5-144-16,-3 0-32 0,-2-1 0 0,1 0 0 15,2 1 16-15,1 2 0 0,-6 2 0 0,1 2 0 16,2 3-32-16,0 4 0 0,0 2 0 0,0 2 0 15,1 3-256-15,-2 0 0 0,0 0 0 0,1 2 0 16,-2 2-384 0,1 0-64-16,-1 0-32 0,-1-3 0 0,-2-1-2752 0,-1-1-544 15</inkml:trace>
  <inkml:trace contextRef="#ctx0" brushRef="#br0" timeOffset="20424.078">20098 12382 1839 0,'0'0'160'0,"0"0"-160"0,0 0 0 0,0 0 0 15,0 0 1984-15,0 0 352 0,0 0 80 0,0 0 16 16,0 0-1408-16,0 0-256 0,0 0-64 0,0 0-16 15,0 0 208-15,0 0 64 0,0 0 0 0,0 0 0 16,0 0 0-16,0 0 0 0,0 0 0 0,0 0 0 16,0 0-208-16,0 0-48 0,0 0 0 0,0 0 0 15,0 0-256-15,0 0-48 0,0 0-16 0,0 0 0 16,0 0-240-16,0 0-144 0,-9 2 160 0,9-2-160 16,0 0 208-16,0 0-48 0,0 0-16 0,0 0 0 0,0 0-16 15,0 0-128-15,0 0 192 0,0 0-64 0,0 0 160 0,0 0 32 16,2 9 0-16,-2-9 0 0,0 0-160 0,0 0-32 15,0 0 0-15,0 0 0 0,0 0 64 0,0 0 16 16,0 0 0-16,-4 10 0 0,-2-3 112 0,-2 0 32 16,2-3 0-16,-1 1 0 0,1-1-96 0,-1 3 0 15,0-2-16-15,7-5 0 0,0 0-112 0,0 0 0 16,-4 4-128-16,4-4 192 0,0 0-192 0,0 0 128 16,0 0-128-16,0 0 0 0,0 0 224 0,8-2-48 15,2 0-16-15,2 0 0 0,-1-3-32 0,2-1 0 16,2 4 0-16,-1-3 0 0,-2 0-128 0,1-1 0 15,-3 2 0-15,-1 1 0 0,-9 3 0 0,0 0 0 16,0 0 0-16,11 0 0 0,-11 0 0 0,0 0 0 16,0 0 0-16,0 0 0 0,0 0-160 0,0 9 160 15,-5-1-208-15,0 1 80 16,-1 0-1792-16,-2-2-336 0</inkml:trace>
  <inkml:trace contextRef="#ctx0" brushRef="#br0" timeOffset="20969.16">20616 12014 1839 0,'0'0'0'0,"0"0"160"0,0 0-160 0,0 0 0 16,0 0 0-16,0 0 0 0,0 0 2416 0,0 0 448 16,0 0 80-16,3-10 32 0,-3 10-1664 0,4-8-336 15,-4 8-64-15,0 0-16 0,0 0-176 0,0 0-32 0,0 0-16 0,0 0 0 16,0-9-48-16,0 9-16 0,0 0 0 0,0 0 0 16,0 0-96-16,-6 5-32 0,1 3 0 0,1 3 0 15,-1 3-96-15,1 2 0 0,1 0-16 0,0 7 0 16,-2 7 16-16,2 2 0 0,0 0 0 0,-1 1 0 15,2 2-32-15,-2 0 0 0,2-2 0 0,-1 0 0 16,2-3-96-16,0-1-32 0,0-2 0 0,1-3 0 16,0-2-96-16,0 0-128 0,0-3 176 0,1-3-176 15,0-2 192-15,1-3-192 0,1-4 192 0,-3-7-192 16,0 0 192-16,0 0-192 0,6 8 192 0,-6-8-192 16,0 0 0-16,0 0 0 0,8 4 0 0,-8-4 0 15,9-4-1424-15,0-5-240 0,-2-3-64 0,2 1-8880 16</inkml:trace>
  <inkml:trace contextRef="#ctx0" brushRef="#br0" timeOffset="21415.283">21094 12050 18831 0,'0'0'832'0,"0"0"176"0,0 0-816 0,0 0-192 0,0 0 0 0,0 0 0 15,0 0 304-15,0 0 16 16,1 8 0-16,-1-8 0 0,0 0 208 0,-5 11 48 0,-2 1 16 0,1 2 0 16,0 1-80-16,-2 0 0 0,2 1-16 0,-3-1 0 15,0 2 48-15,-2-1 16 0,0-1 0 0,-1-1 0 16,0-3-128-16,-1 1-32 0,1-3 0 0,0-2 0 15,0 0-80-15,1-1 0 0,-5-1-16 0,5 1 0 16,2-1 16-16,-2-2 0 0,-4 1 0 0,1-2 0 16,0 2-176-16,2 1-16 0,0-1-128 0,3 2 192 15,1-4-192-15,0 1 0 0,-2 1 0 0,3 0 0 16,7-4 0-16,0 0 0 0,0 0 0 0,-5 6 0 16,5-6 0-16,0 0 0 0,0 0 0 0,4 12 0 15,-1 5 0-15,5-3 128 0,8-1 0 0,0 1 16 16,3-2 48-16,-1 3 0 0,2 1 0 0,1-1 0 15,1-3 144-15,1 1 48 0,2 0 0 0,-1 3 0 0,0-1-64 16,0 0 0-16,-5-3 0 0,2-1 0 0,1 0-176 16,-5 0-144-16,-4 1 192 0,0 0-192 0,1 0 0 0,-3 1 0 15,-1-1 0-15</inkml:trace>
  <inkml:trace contextRef="#ctx0" brushRef="#br0" timeOffset="24119.457">17753 8461 13823 0,'0'0'1216'0,"0"0"-960"15,0 0-256-15,0 0 0 0,0 0 272 0,0 0 16 16,0 0 0-16,0 0 0 0,0 0-160 0,0 0-128 16,0 0 144-16,0 0-144 0,0 0 0 0,0 0 0 15,0 0 0-15,0 0 0 0,-7 7 128 0,7-7-128 16,0 0 0-16,-8 4 0 0,0 2 320 0,-3-3-16 16,-1-2-16-16,5 0 0 0,7-1-80 0,-11 1-16 15,-2-1 0-15,-1 0 0 0,0 3-64 0,-2-6 0 0,1 3-128 16,0 0 192-16,-1 0 416 0,1 3 80 15,-2-3 16-15,2 2 0 0,0-1 320 0,-2 1 64 0,2 0 0 0,-1 2 16 16,1 0-272-16,-1 3-64 0,0 2-16 0,1 2 0 16,-1-1-384-16,1 5-80 0,-2 3-16 0,-1 3 0 15,-2 1-272-15,0 2 0 0,0 2 128 0,0 2-128 16,-2 4 0-16,-1 2 0 0,-2 2 0 0,1 1 0 16,-3 3 176-16,2 4-176 0,0 0 160 0,2 4-160 15,0 5 192-15,2 3-64 0,1 2-128 0,1-1 192 16,2 1-64-16,1 0-128 0,1 3 176 0,3 2-176 15,2 1 192-15,2-3-192 0,5-6 192 0,2 0-192 16,1 1 176-16,2-1-176 0,3 0 160 0,4-3-160 16,-1 1 144-16,3-3-144 0,2-3 128 0,2-1-128 15,2-4 144-15,2-1-144 0,2 1 160 0,3 0-160 16,2 0 192-16,3-1-64 0,6-1-128 0,3-2 192 0,2 1-64 0,1-4-128 16,1-2 176-16,-2 0-176 0,0-2 128 0,-3 2-128 15,-2-5 0-15,3-1 0 16,0-3-304-16,2 0-112 0,0-5-32 0,0-1-12768 15</inkml:trace>
  <inkml:trace contextRef="#ctx0" brushRef="#br0" timeOffset="24910.608">21041 8621 13823 0,'-8'-10'1216'0,"3"4"-960"16,1 1-256-16,-2-2 0 0,3 3 704 0,3 4 112 15,-4-6 16-15,4 6 0 0,0 0-384 0,-6-3-64 16,6 3 0-16,0 0-16 0,0 0-240 0,0 0-128 15,0 0 128-15,0 0-128 0,0 0 128 0,6 8-128 16,-6-8 128-16,7 11-128 0,3-1 464 0,1 2 32 0,-2-2 0 0,2 4 0 16,2 5 112-16,-2-1 32 0,2 1 0 15,3 2 0-15,0 1-64 0,1 2-16 0,-1 3 0 0,3-1 0 16,-2 1-112-16,1 4-32 0,2 3 0 0,1 2 0 16,-3-2-96-16,0 3-32 0,-1 4 0 0,0 1 0 15,0 0-48-15,-2 4-16 0,0 0 0 0,-2 1 0 16,0-1-32-16,0 3 0 0,-2 2 0 0,-1 0 0 15,-1 0-16-15,-5-2-16 0,1 0 0 0,-2-3 0 16,0-2 64-16,-2 1 16 0,-2 0 0 0,-3 2 0 16,-3 2 96-16,-4-1 32 0,-4-1 0 0,-4 0 0 15,-2 1 80-15,-3-2 32 0,2-2 0 0,-8 0 0 16,0-1 16-16,-7 1 0 0,-1 0 0 0,-3-2 0 0,1-4-32 16,-4-1 0-16,-1-5 0 0,4-3 0 0,2 0-128 0,-2-1-16 15,1-2-16-15,2-3 0 0,4-3-176 0,4-2-128 16,3-3 144-16,4-1-144 15,0-6-960-15,5-3-304 0,4-2-48 0,4 0-14288 16</inkml:trace>
  <inkml:trace contextRef="#ctx0" brushRef="#br0" timeOffset="29241.481">21065 1544 18431 0,'0'0'1632'0,"2"-7"-1312"0,-2 7-320 0,3-7 0 15,-3 7 0-15,0 0 0 0,0 0-192 0,0 0 64 16,0 0 128-16,0 0 192 0,0 0-32 0,0 0-16 16,0 0-144-16,2 13 192 0,-2 1-192 0,0-1 192 15,1 0 64-15,-1 5 32 0,-1-1 0 0,0 4 0 16,-3 2 0-16,-1 5 0 0,1-1 0 0,-2 4 0 16,0 3-16-16,-1 7 0 0,-5 5 0 0,0 3 0 15,-3 2-80-15,-1 0-32 0,2-1 0 0,-3 2 0 16,-1 2-160-16,0 1 0 0,2 1 144 0,-3-1-144 15,2 2 0-15,-1-3 0 0,-2-1 0 0,2-4 0 16,2-2 0-16,-1-2 0 0,2-2 0 0,2-1 0 0,0-2 0 16,3-5 0-16,2-2 0 0,1-4 0 15,2-5 128-15,4-3-128 0,0-5 128 0,1 2-128 0,1-5 0 0,3-2 0 16,4-4 0-16,-2-3 0 0,-6-4 0 0,15 2 0 16,2-2 0-16,6-3-128 0,1-3 128 0,2-2 0 15,1-2-144-15,4 1 144 0,1-1 0 0,0 1 0 16,1-2 0-16,3 4 0 0,3 0 0 0,0 1 0 15,1-1 0-15,4 1 0 0,4-1 160 0,3 1 48 16,1 1 16-16,2 3 0 0,1 3-80 0,1-1-16 16,1-1 0-16,5 1 0 0,4 0-128 0,4 0 0 15,1-2 0-15,1 2 0 0,-3 0 192 0,4-1-64 16,3-2 0-16,0 1 0 0,0 1-128 0,-6 0 160 16,-2 1-160-16,-3-3 160 0,1 2-160 0,-1-1 0 15,-1 1 0-15,0 1 0 0,-7 3 0 0,-4-2 128 0,-6 2-128 16,-3 0 0-1,-3 1-256-15,-4 1-128 0,-5-2-16 0,-6-1-10224 0</inkml:trace>
  <inkml:trace contextRef="#ctx0" brushRef="#br0" timeOffset="29766.311">20692 3081 18431 0,'0'0'1632'0,"0"0"-1312"16,0 0-320-16,-4 11 0 0,-2 0 320 0,0 1 0 15,0 4 0-15,-4-1 0 0,-6 2-112 0,2 2-16 0,-1 8-16 0,-5 1 0 16,-4 2 160-16,-2 2 48 0,-3 2 0 0,-2 2 0 16,-2 4-48-16,-5 3 0 0,0-2 0 0,-3 0 0 15,1 2 160-15,0 2 16 0,-1 3 16 0,2-2 0 16,-3-3-128-16,1 1-16 0,0-1-16 0,4 1 0 16,1-3-208-16,3-1-32 0,0-1-128 0,3-2 192 15,1 0-192-15,5-3-256 0,3-2 48 0,3-3 16 31,1-4-1984-31,4-3-400 0,-4 5-80 0,10-10-16 0</inkml:trace>
  <inkml:trace contextRef="#ctx0" brushRef="#br0" timeOffset="30755.893">22514 3557 23951 0,'-8'-7'1056'0,"2"2"224"0,2 0-1024 0,-2-2-256 0,-3 2 0 0,-1 0 0 16,-1 1 0-16,-1 2-304 0,-3-3 64 0,-2 2 16 16,-1 0 224-16,-4 1 0 0,-4-1 0 0,1-1 0 15,-3-3 0-15,-4 3 0 0,-2 1-160 0,-4-1 160 16,0 1-160-16,-3 1 160 0,1 0-208 0,-1 2 80 15,-5 2 128-15,-2-1 0 0,-4 2-144 0,-3 2 144 16,-4 2 0-16,2 2 0 0,3 1-144 0,2-1 144 16,3-1 0-16,0 0 0 0,0 3 0 0,5 1 0 15,6-1 0-15,0 2 0 0,0-1 0 0,7 0 0 0,4 0 0 0,5 1 0 16,0 1 0-16,3 2 0 0,4 4 0 0,1-2-128 16,1-1 128-16,2 1 0 0,1 3-144 0,1 0 144 15,0-1 0-15,1 1-144 0,1 0-16 0,-2-1 0 16,1-1 0-16,-2 0 0 0,1 3 160 0,2 1-128 15,-1-1 128-15,0-1-128 0,0 2 128 0,-1 0 0 16,0 5 0-16,0-3 0 0,-5-3 0 0,3 1 0 16,1 0 0-16,1 0 0 0,-1-1 0 0,3-2 0 15,-4 0 0-15,5 1 0 0,1 0 192 0,0 1-16 16,1-2-16-16,-2 2 0 0,3-3-32 0,1 1 0 16,2 0 0-16,1-1 0 0,0-1-128 0,1 1 0 15,0 3 0-15,3-2 0 0,1-1-288 0,2-1-32 16,-2 0-16-16,1 0 0 0,2 2 80 0,1 0 32 15,-5-1 0-15,5 1 0 0,-1 0 80 0,1-2 16 16,2 1 0-16,-1-1 0 0,0-3-16 0,3-1 0 0,2 1 0 0,1-3 0 16,1 0 144-16,0-2 0 0,-2-3 0 0,3 3-128 15,1 1 128-15,2-1 0 0,2-2 0 0,3 0 0 16,-1-3 0-16,0 1 0 0,-1-1 0 0,4 2 0 16,-2-3 0-16,2 2 144 0,-1-1-144 0,-1 1 0 15,-1-2 176-15,2 0-176 0,-1 1 160 0,1-1-160 16,-1 1 160-16,2-1-160 0,1-1 160 0,3 1-160 15,2-1 128-15,0-1-128 0,5-1 0 0,-2-1 0 16,0 0 0-16,-2-1 0 0,-2 0 0 0,0-1 0 16,-2 0 128-16,1-2-128 0,1-1 0 0,0 0 0 15,3 1 128-15,1 1-128 0,-2-4 0 0,4 0 144 16,-2 1-144-16,2-2 0 0,-5-1 0 0,0 1 0 0,0-1 0 16,-1-1 160-16,-1 0-160 0,-1-1 160 0,1-1 80 0,0 1 16 15,-2-2 0-15,2 1 0 0,0-2-64 0,3-1 0 16,-2 0 0-16,0-3 0 0,-1 0-192 0,-2 0 144 15,-4-2-144-15,2-3 128 0,-1-3-128 0,-2 1 0 16,-2-3 144-16,-2 0-144 0,0-2 176 0,-5 0-48 16,1-2 0-16,-4-1 0 0,-3-3 176 0,-5 0 16 15,-3-1 16-15,-1-3 0 0,-3-3 240 0,-3 5 32 16,-4 1 16-16,-3 6 0 0,-3-2 288 0,-4 5 64 16,0 1 16-16,-4 0 0 0,-2 1-288 0,-2 3-64 15,1-2-16-15,-5 2 0 0,-4 2-320 0,-1 2-64 16,-2 0-16-16,2 0 0 15,1-1-640-15,0 3-128 0,-2 7-32 0,4-1-8912 0,4-2-1792 16</inkml:trace>
  <inkml:trace contextRef="#ctx0" brushRef="#br0" timeOffset="31470.632">21923 4090 13823 0,'0'0'1216'0,"0"0"-960"15,0 0-256-15,0 0 0 0,0 0 752 0,0 0 96 16,-7 8 32-16,7-8 0 0,0 0-240 0,0 0-32 15,0 0-16-15,0 0 0 0,0 0-32 0,0 0-16 16,0 0 0-16,0 0 0 0,0 0 64 0,0 0 16 0,0 0 0 0,-3-7 0 16,-1-2-176-16,4 9-16 15,0 0-16-15,0-12 0 0,-1 0-160 0,2-2-16 0,3-2-16 0,-2 2 0 16,-2 2 48-16,1-2 16 0,1-3 0 0,1 1 0 16,-1-1-32-16,-1-1 0 0,0 0 0 0,1-2 0 15,1-1 64-15,-1-1 0 0,-2 0 0 0,2-1 0 16,1-1-112-16,-1-2-16 0,-1-1 0 0,1 1 0 15,1-2-192-15,0 3 144 0,-1-2-144 0,1 2 128 16,-2 1-128-16,3-1 0 0,-1-2 0 0,0 3 128 16,2-2-128-16,-4 1 192 0,1 2-192 0,0 0 192 15,-1 0-192-15,-1 1 192 0,0 0-192 0,-1-1 192 16,1-2-32-16,0 2 0 0,0 2 0 0,0 3 0 16,-1 2-160-16,1 0 0 0,-1-3 0 0,1 4 128 0,-1 1-128 0,1 1 0 15,-1-1 0-15,1 2 0 0,1 0 0 0,-1 1 0 16,0 1 0-16,2 1 0 0,1 1 0 0,-3 8 0 15,2-9-144-15,-2 9 144 0,0 0 0 0,2-10 0 16,-2 10 0-16,0 0 0 0,3-8 0 0,-3 8-128 16,0 0 128-16,0 0 0 0,0 0 0 0,0 0-128 15,0 0 128-15,0 0 0 0,0 0 0 0,0 0 0 16,0 0-128-16,0 0 128 0,0 0-256 0,-8 6 0 16,8-6 0-16,-5 7 0 15,-3-1-224-15,2 1-32 0,0-1-16 0,6-6 0 16,0 0-1584-16,-5 7-320 0</inkml:trace>
  <inkml:trace contextRef="#ctx0" brushRef="#br0" timeOffset="32103.531">21706 3196 12831 0,'0'0'576'0,"-9"4"112"0,2-1-560 0,-1 2-128 16,8-5 0-16,-7 5 0 0,-2 0 624 0,3-1 80 15,6-4 32-15,-6 5 0 0,6-5-144 0,-5 7-16 16,5-7-16-16,-5 8 0 0,1-3-64 0,4-5-16 16,0 0 0-16,0 0 0 0,0 0 96 0,0 0 32 15,0 0 0-15,0 0 0 0,0 0 336 0,9-5 64 16,2-4 16-16,0 0 0 0,2-1-528 0,3-3-112 15,4-2 0-15,-1-2-16 0,1-2-96 0,3 1-16 16,-1 0 0-16,1-1 0 0,-1 0 96 0,-1-2 16 16,0 3 0-16,-4 1 0 0,-1 0 0 0,-1-1 0 15,0 0 0-15,-4 1 0 0,0 2-112 0,0 1 0 0,0-2-16 0,-2 2 0 16,0 2-112-16,-1 0 0 0,-2 2-128 0,1 2 192 16,1 3-192-16,-2-1 0 0,1 1 0 0,-7 5 0 15,9-2 0-15,-9 2 0 0,11 3 0 0,-4 0 0 16,-7-3 0-16,8 7-192 0,-1 2 192 0,-2 2-160 15,0 0 160-15,-1 3 0 0,0 2 0 0,1 2 0 16,-3 0 0-16,2 1 256 0,-1 1-64 0,-1 0-16 16,-2 0 96-16,2-2 32 0,1 2 0 0,-1-1 0 15,0-1-176-15,1 1-128 0,1 1 192 0,2-2-192 16,-2-1 0-16,2 2 0 0,-1-2 0 0,3 0 0 16,1-2-352-16,-1 1-176 0,-1-1-48 0,2 1 0 15,1-2-2368-15,1 0-464 0,2 6-112 16,-1-1 0-16</inkml:trace>
  <inkml:trace contextRef="#ctx0" brushRef="#br0" timeOffset="40839.515">14876 13992 1839 0,'-6'-3'160'0,"1"-2"-160"16,-1 0 0-16,1 1 0 0,5 4 2192 0,-6-3 416 15,1 0 80-15,5 3 0 0,0 0-1360 0,-6-3-288 16,6 3-48-16,0 0-16 0,-2-6-352 0,2 6-80 0,0 0-16 0,0 0 0 15,0 0-80-15,7-4 0 0,4-1-16 0,0 2 0 16,2 3-112-16,1-3-32 0,2 0 0 0,6 0 0 16,3 1-112-16,5 1-32 0,3 0 0 0,3-1 0 15,0-2 48-15,5 1 0 0,-3 1 0 0,8 0 0 16,4-2-32-16,4 0 0 0,2-3 0 0,5 2 0 16,1 1 0-16,3-3 0 0,-1-1 0 0,3 1 0 15,4-1 0-15,0 0 0 0,5-2 0 0,0 1 0 16,-1 0-160-16,4-1 0 0,9 1 144 0,-1 0-144 15,0 0 0-15,3 0 128 0,2 1-128 0,2-2 0 16,-1 0 0-16,2-1 144 0,-2-2-144 0,7 1 0 0,7-1 144 0,-2 2-144 16,-4 2 0-16,1-4 144 0,5-1-144 15,0 0 160-15,-2-3-160 0,3 2 160 0,0 0 0 16,-2 1 0-16,-3 2 0 0,1-1 0 0,1-2-32 0,0 1 0 16,0 3 0-16,0 0 0 0,0-1-128 0,-1 2 0 15,3 2 144-15,-5-1-144 0,0 0 0 0,-2 2 0 16,3 2 0-16,-5-1 0 0,-4 1 0 0,4-1 0 15,0 1 0-15,3 1 0 0,-4-1-240 0,1 5 48 16,0 0 0-16,-1-1 0 0,-1-2-32 0,-3-2 0 16,0-1 0-16,-2 1 0 0,1-2 48 0,-4 0 16 15,-4 2 0-15,1-2 0 0,4 0 160 0,-2-1 0 16,-7-3 0-16,-1 2-128 0,-1 2 128 0,2-2 0 16,0-1 0-16,2 2 0 0,-1 1 0 0,-3 2 0 0,-5-1 0 15,4-2 0-15,-3 1 0 0,5 2 0 0,1 1 0 0,-5 1 0 16,-5-3 0-16,1 1 0 0,5-1 0 0,-4 3 0 15,-1 1 0-15,-4 0 0 0,-5 2 128 0,-4 2-128 16,-1-1 208-16,-5 0-16 0,0 0-16 0,-5 1 0 16,-4 2 80-16,-2 1 32 0,-4-2 0 0,-1 0 0 15,-3 1-32-15,-7 1 0 0,-4-1 0 0,-1 0 0 16,-2 0 16-16,-2 0 0 0,-3-3 0 0,-1 1 0 16,-2 0-64-16,0-1-16 0,-4-2 0 0,-7 1 0 15,0 0 64-15,0 0 16 0,0 0 0 0,0 0 0 16,0 0 128-16,0 0 32 0,0 0 0 0,-10 2 0 15,-1-1-80-15,-4 2-16 0,-6-1 0 0,0 0 0 16,-6-4-336-16,-4 4 0 0,-7 0 0 0,-3-2 0 16,-1-1-128-16,-6 0 128 0,-3-2-128 0,-1 3 128 0,-2 1 0 15,-5-1-160-15,-9-1 160 0,-2 1 0 16,-4 3 0-16,-3-2 0 0,3 0 0 0,-7 0 0 0,-6-1-128 0,0 0 128 16,1 1 0-16,-1-1 0 0,1 0 0 0,-7 2 0 15,-10 0 0-15,1-1 0 0,1-1 0 0,-6 3 0 16,-5 0 0-16,1 3 0 0,-3-2 0 0,-1 1 0 15,-6-2 0-15,0 3 0 0,1 0 0 0,-1 2 0 16,-6 0 0-16,2-1 0 0,0 0 0 0,-1 1 0 16,0-2 0-16,2 2 0 0,3 0 0 0,0-2 0 15,0-1 0-15,0 1 0 0,-2 5 0 0,2 0 0 16,1-2 0-16,-1 3 0 0,-2 2 0 0,4-3 0 16,3-2 0-16,-3 1 0 0,-2 0 0 0,2 0 0 15,4 0 0-15,-2 0 0 0,-3 2 0 0,5 2 0 16,1 1 0-16,2 0 0 0,-1-2 0 0,4-1 0 0,4 0 0 0,2 0 0 15,0-2 0-15,0 2 0 0,5 0 0 0,4 0 0 16,-3-2 0-16,1 0 0 0,1 1 0 0,3 0 0 16,9-1 0-16,-3-1 0 0,0-1 0 0,0 3 0 15,5-3 0-15,4 1 0 0,1-1 0 16,1 2 0-16,0 0 0 0,6 2-128 0,1-1 128 0,6-3 0 16,6-2 0-16,4 1-192 0,3 2 192 0,2-1-160 15,0 0 0-15,6-4 0 0,3 0 0 0,4 1 0 16,3 3 16-16,4-1 0 0,2-2 0 0,3-1 0 15,4 0 144-15,5-3-160 0,3 2 160 0,10-3-160 16,0 0 160-16,0 0-128 0,0 0 128 0,0 0-128 16,0 0-48-16,11 2 0 0,3-2 0 0,7-2 0 15,5 1 176-15,6 0 0 0,2-3 0 0,5-4 0 16,6-1 0-16,1-2 0 0,5-1 0 0,3 0 0 0,3 1 0 0,8-1 0 16,7-1 0-16,3-2 0 0,1 1 0 0,6 2 0 15,4 1 0-15,2-1 0 0,3 1 0 0,2 0 0 16,2 1 0-16,6-3 128 0,7-1-128 0,1 0 0 15,-2 1 0-15,7 1 128 0,6-1-128 0,2 2 0 16,1-4 0-16,3 2 0 0,8 1 0 0,-2-1 0 16,1-4 128-16,2 3-128 0,5 0 0 0,3 1 0 15,0-5 0-15,1 3 0 0,0 1 0 0,-3-1 0 16,-4-4 0-16,4 4 128 0,2-1-128 0,-1 2 0 16,-2-1 0-16,1 4 0 0,4 0 0 0,-4 0 0 15,0 0 0-15,1 0 0 0,1-1 0 0,1 2 0 16,-2 5 0-16,0-2 128 0,-3-3-128 0,-4 2 176 0,-6-1-176 15,-2 0 192-15,0 1 48 0,-3 0 16 0,-2 1 0 0,0 3 0 16,-1 3 128-16,-6 1 48 0,-7 0 0 0,-3 0 0 16,-3 2-256-16,-3 2-48 0,-3 1-128 0,-9-1 192 15,-8-4-192-15,-3 1 0 0,-2 0 0 0,-8 1 0 16,-8 0 160-16,-6-2-160 0,-6 0 160 0,-6 0-160 16,-10 2 0-16,-6-2 0 0,-2-2 0 0,-8 0 0 31,-5 0-1424-31,-9 2-240 0,0 0-32 0</inkml:trace>
  <inkml:trace contextRef="#ctx0" brushRef="#br0" timeOffset="42712.471">21932 3627 2751 0,'0'0'256'16,"0"0"-256"-16,-4-6 0 0,4 6 0 0,0 0 1344 0,0 0 240 16,0 0 32-16,-5-4 16 0,-4-2-1232 15,9 6-240-15,-6-5-160 0,6 5 192 0,-9-7-192 0,4 2 0 16,2-1 0-16,3 6 0 0,-9-4 128 0,9 4-128 15,-6-6 128-15,6 6-128 0,0 0 576 0,0 0 16 16,0 0 16-16,0 0 0 0,-6-5 96 0,6 5 32 16,0 0 0-16,0 0 0 0,0 0 32 0,0 0 0 15,0 0 0-15,0 0 0 0,0 0-128 0,0 0 0 16,0 0-16-16,-8 1 0 0,-1 1-208 0,2 5-32 16,-4 3-16-16,1 1 0 0,0 1-32 0,-5 3 0 15,2 4 0-15,-3 3 0 0,-2 2-80 0,-3 1 0 16,1 2-16-16,-2 2 0 0,-4 4-96 0,3 0-16 15,-1 0 0-15,0-1 0 0,-2 1-128 0,0 1 0 16,-1 1 144-16,2 0-144 0,-2 0 0 0,1-1 128 16,1-2-128-16,2 0 0 0,5 1 0 0,-1-1 0 0,-5-3 0 0,5 0 0 15,4 1 0-15,2-3-240 0,-1-3 48 16,4-2 0 0,1-1-400-16,4-3-80 0,-2-4-16 0,5-3 0 15,2-2-240-15,0-9-48 0,0 0-16 0</inkml:trace>
  <inkml:trace contextRef="#ctx0" brushRef="#br0" timeOffset="42997.694">22280 3694 21823 0,'-18'-3'960'0,"7"3"208"0,4 3-928 15,-3 2-240-15,-4 4 0 0,-1 0 0 0,0 0 208 0,-2 4 0 16,0 3 0-16,-3 4 0 0,0 1-16 0,1 3 0 16,0 2 0-16,-2 2 0 0,-2 5-192 0,-3-1 128 15,1 2-128-15,-5 6 0 0,-4 4 128 0,0 2-128 16,0 1 0-16,-2 4 0 0,-6-4 0 0,5-1 0 16,0-3 0-16,4-4-160 15,2-3-320-15,4-4-64 0,2-3-16 0,2-3 0 16,1-2 112-16,1-3 0 0,1-4 16 0,3-4 0 15,2-4-48-15,5-4-16 0,2-2 0 0,8-3-7760 0</inkml:trace>
  <inkml:trace contextRef="#ctx0" brushRef="#br0" timeOffset="43211.735">22348 3945 22975 0,'-9'6'1024'0,"1"2"192"0,-3 3-960 0,-5 5-256 0,-2 5 0 0,-1 4 0 16,0 1 384-16,-3 4 16 0,-3 3 16 0,-4 3 0 16,2 5-160-16,0-1-16 0,2-1-16 0,0 2 0 15,-2-3-224-15,2-1 0 0,0 3 128 0,-1-4-128 16,1 0 0-16,2-1 0 0,0 0 0 0,5-1 0 16,2-2-1632-16,2-5-272 15,3-3-48-15,3-8-16 0</inkml:trace>
  <inkml:trace contextRef="#ctx0" brushRef="#br0" timeOffset="43403.102">22585 4043 12895 0,'0'0'1152'0,"0"0"-928"16,0 0-224-16,0 0 0 0,-4 12 944 0,-1 2 144 15,-2 2 16-15,-3 4 16 0,-3 3-160 0,-2 5-48 16,-3 3 0-16,0 1 0 0,-4-1-496 0,-2 4-96 15,-3-4-32-15,1 2 0 0,0-1-288 0,-1 0 128 16,-2-1-128-16,5-3 0 16,4-3-336-16,5-5-176 0,3-5-48 0,3-3-8400 0</inkml:trace>
  <inkml:trace contextRef="#ctx0" brushRef="#br0" timeOffset="43545.636">22718 4231 24191 0,'-25'28'1072'0,"5"-5"208"0,-4 7-1024 0,-5 5-256 0,0 5 0 0,0 3 0 16,-3 4 304-16,1 3 0 0,0 0 0 0,1 3 0 31,2-2-784-31,5-6-160 0</inkml:trace>
  <inkml:trace contextRef="#ctx0" brushRef="#br0" timeOffset="53421.67">3563 15917 18831 0,'0'0'832'0,"0"0"176"0,0 0-816 0,0 0-192 15,7 11 0-15,-3-3 0 0,-3 1 128 0,-2 2 0 16,0 2-128-16,0 2 192 0,2 1 176 0,-1 0 16 15,-3 1 16-15,2 0 0 0,1 4-112 0,-1-1-32 0,-3-1 0 0,0 0 0 16,-3-2-64-16,2 1 0 0,1-3-16 0,1-1 0 16,-1-1-176-16,1 2 0 0,-2-1 144 0,0-2-144 15,-1-4 0-15,2 0-320 0,2-1 64 0</inkml:trace>
  <inkml:trace contextRef="#ctx0" brushRef="#br0" timeOffset="53658.211">3967 15960 11055 0,'0'0'976'0,"-5"9"-784"16,-1 2-192-16,4 0 0 0,3 1 3168 0,1 3 592 15,0 2 112-15,-2 3 32 0,-2 3-3152 0,0 3-624 16,-4 3-128-16,1-2 0 0,-3 0 0 0,3-3 0 15,-2-2 0-15,1-1 128 0,-2 0-128 0,0-3 0 16,0-2 0-16,1-3 128 0,2-1-128 0,1-2-192 16,4-10 64-16,-2 9-7296 15,2-9-1440-15</inkml:trace>
  <inkml:trace contextRef="#ctx0" brushRef="#br0" timeOffset="53857.653">4543 15871 3679 0,'0'0'320'0,"0"0"-320"0,0 0 0 0</inkml:trace>
  <inkml:trace contextRef="#ctx0" brushRef="#br0" timeOffset="54335.337">4010 16125 18591 0,'0'0'832'0,"0"0"160"0,0 0-800 0,0 0-192 16,0 0 0-16,0 0 0 0,0 0 560 0,0 0 64 0,0 0 16 0,0 0 0 15,-2-8-320-15,2 8-48 16,6-7-16-16,3-2 0 0,1-2-48 0,2 0-16 0,1 0 0 0,3 1 0 16,1 0-48-16,1 1-16 0,-2 2 0 0,1 0 0 15,-1 1-128-15,2 2 192 0,-1 2-192 0,-1 1 192 16,-1 1 144-16,2 3 48 0,-2 4 0 0,0 1 0 15,-2 2 64-15,-3 5 32 0,0 3 0 0,0 2 0 16,-1-1-32-16,0 1 0 0,-3 1 0 0,-4 2 0 16,-3-1-64-16,-1-1-32 0,-2-4 0 0,0 2 0 15,-2-2-96-15,1 0-32 0,-2-2 0 0,2 0 0 16,0-3-224-16,1-3 0 0,2-2-144 0,2-7 144 16,0 0-2528-16,0 0-416 0</inkml:trace>
  <inkml:trace contextRef="#ctx0" brushRef="#br0" timeOffset="54588.163">4894 15755 29487 0,'-13'-1'1296'0,"7"4"288"0,-3 2-1264 0,3 4-320 16,5 2 0-16,-1 4 0 0,-2 4 592 0,1 4 64 15,2 1 16-15,-2 4 0 0,0 0-480 0,-3 3-192 16,2 1 128-16,-2 2-128 0,-4 2 0 0,2 3 0 16,-2 4 0-16,1-4 0 0,0-2 0 0,-2-3-304 15,-1-1 48-15,2-2 16 16,-1-5-368-16,2-4-80 0,0-4-16 0,3-3 0 16,1-1 48-16,2-3 0 0,1-2 0 0,2-9 0 15,0 0-2208-15,0 0-432 0</inkml:trace>
  <inkml:trace contextRef="#ctx0" brushRef="#br0" timeOffset="54819.418">5188 15784 26719 0,'-2'13'2368'16,"-1"4"-1888"-16,-3 1-480 0,3 4 0 15,-1 3 352-15,2 2-32 0,-2 3 0 0,-1 3 0 16,-1-1 224-16,-1 5 32 0,1 4 16 0,-2 0 0 0,-1-3-272 15,-1 3-48-15,-1-1-16 0,1 0 0 0,2-3-256 0,-1-2 128 16,-2-2-128-16,3-6 0 0,1-3 128 0,2-2-128 16,-1-3 0-16,2-6 0 0,1-4 0 0,3-9 0 15,0 0 0-15,0 0-144 16,0 0-1200-16,0 0-256 0,0 0-32 0,0 0-6544 16,6-11-1296-16</inkml:trace>
  <inkml:trace contextRef="#ctx0" brushRef="#br0" timeOffset="55260.409">4879 15737 23039 0,'-10'-18'2048'0,"6"6"-1648"0,0-2-400 0,8 2 0 16,6-4 1088-16,5 1 144 0,1-1 32 0,8-1 0 15,4 1-960-15,3 3-304 0,2-1 160 0,3 1-160 16,1 6 336-16,0 2-16 0,1 0 0 0,2 4 0 15,1 2 0-15,-1 4 0 0,-3 5 0 0,2 1 0 16,2 3-64-16,-2 2-32 0,-8 3 0 0,-1 4 0 16,-7 4-64-16,-4 1-16 0,-5 2 0 0,-4 3 0 15,-4 3 32-15,-4-1 0 0,-5-2 0 0,-4 0 0 16,-4-4 80-16,-3-2 0 0,-6 1 16 0,-4-5 0 16,-2-1 80-16,0-2 16 0,5-4 0 0,-5 0 0 15,-4-1 16-15,1-2 0 0,3-3 0 0,1-3 0 16,2-4-128-16,-1-3-32 0,0-2 0 0,3 0 0 15,4 0-96-15,2-2 0 0,2 0-128 0,3-1 192 0,3 0-192 0,7 5 0 16,-3-6 0-16,3 6 0 0,6-4 0 0,5 2 0 16,4 1 0-16,6 4 0 0,6 4 0 0,5 3-128 15,4 4 128-15,5 2 0 0,3-1 0 0,2 2 0 16,4 3 128-16,1 1-128 0,-3 1 160 0,2 1-160 16,-4-1 160-16,0 0-160 0,-1-2 224 0,2 2-48 15,2 0-16-15,-4-1 0 0,-4-1 32 0,-3-1 16 16,-2 2 0-16,-5-3 0 0,0-3-208 0,-2 1 0 15,-1-3 128-15,2 1-128 16,-3 3-1872-16,-2-4-432 0,-4-4-64 0</inkml:trace>
  <inkml:trace contextRef="#ctx0" brushRef="#br0" timeOffset="56073.235">3552 13184 2751 0,'0'0'256'0,"0"0"-256"16,0 0 0-16,0 0 0 0,0 0 2912 0,0 0 544 15,0 0 96-15,-5 8 32 0,2 2-2160 0,3 1-416 16,-2 3-96-16,-1 1-16 0,-1 0-64 0,-1 2 0 16,3 2-16-16,-2-2 0 0,0-1-320 0,2-2-64 15,0-2-16-15,-1 1 0 0,-3 0-224 0,3-2-64 16,1 3 0-16,0-3 0 0,-1-2-128 0,1 1 0 16,0 2 0-16,2-12-10496 0</inkml:trace>
  <inkml:trace contextRef="#ctx0" brushRef="#br0" timeOffset="56311.842">3824 13209 28271 0,'-9'2'1248'0,"9"-2"272"16,-3 10-1216-16,0 0-304 0,0 1 0 0,2 2 0 15,-2 0 0-15,1 4 0 0,0 0-208 0,-2 2 80 0,0 2 128 16,-3 0 0-16,1 0 0 0,0-2 0 0,0-2 0 0,-1 1 0 16,-1-2 0-16,3-1 0 0,-3-2 0 0,3-1-160 15,1-1 160-15,4-11-208 16,0 0-544-16,0 0-96 0,0 0-32 0,0 0-10480 16</inkml:trace>
  <inkml:trace contextRef="#ctx0" brushRef="#br0" timeOffset="56583.051">4140 13228 27647 0,'0'0'2448'0,"2"12"-1952"0,1 0-496 0,-1 3 0 16,3 1 0-16,0-1 0 0,1 3 0 0,-3 3 0 15,-2 1 0-15,-1-2 0 0,0-1 0 0,-1 1 0 16,-1 2 0-16,0-3 176 0,-3-5-176 0,2-2 160 16,0-1 16-16,-1 0 0 0,-2 1 0 0,1-1 0 15,5-11-16-15,0 0 0 0,-5 8 0 0,5-8 0 16,0 0-160-16,0 0 0 0,0 0 0 0,0 0 0 31,0 0-1488-31,0 0-384 0,1-8-80 0,1 2-5504 0,-2 6-1104 0</inkml:trace>
  <inkml:trace contextRef="#ctx0" brushRef="#br0" timeOffset="57205.318">3863 13399 3679 0,'0'0'160'0,"0"0"32"15,0 0-192-15,0 0 0 0,0 0 0 0,0 0 0 16,0 0 1968-16,0-7 336 0,0 7 80 0,0 0 16 16,0-9-1312-16,0 0-256 0,0 9-48 0,0-7-16 15,0 7 176-15,-3-8 16 0,1-2 16 0,0 2 0 0,2 8-160 0,0 0-48 16,1-9 0-16,-1 9 0 0,0-9-336 0,0 9-80 16,0 0-16-16,7-10 0 0,-1 2-144 0,6 1-16 15,0-1-16-15,2 4 0 0,-2-2 16 0,1 1 0 16,1-2 0-16,3 4 0 0,0 3 80 0,0 3 32 15,-4 1 0-15,4 1 0 0,1 3 80 0,0 3 16 16,-2 3 0-16,1 2 0 0,2 0 64 0,-4 3 0 16,-4 2 16-16,-1 2 0 0,-4 4-144 0,-1-3-16 15,-4-3-16-15,1-2 0 0,0 2-80 0,-3-3-16 16,-3-3 0-16,-3-3 0 0,3-4-64 0,-1-3 0 16,0 3-128-16,5-8-8752 15,0 0-1856-15</inkml:trace>
  <inkml:trace contextRef="#ctx0" brushRef="#br0" timeOffset="57561.616">4743 12971 21183 0,'0'0'1888'16,"0"0"-1504"-16,0 0-384 0,0 0 0 0,6-7 208 0,-6 7-16 16,0 0-16-16,0 0 0 0,0 0 320 0,3 12 64 15,0 1 16-15,-3 5 0 0,-3 4 272 0,1 2 64 16,0 0 16-16,-3 5 0 0,-1 4-288 0,2 0-64 15,-2 1-16-15,0 1 0 0,-1 0-112 0,0 2-32 16,2-1 0-16,-3 2 0 0,3 1-240 0,-4-5-48 16,2-8-128-16,0 1 192 0,2-1-192 0,3-4 128 15,1-8-128-15,0 2 0 0,0-1 0 0,1-3-336 16,1-2 48-16,0-4-8832 16,-1-6-1760-16</inkml:trace>
  <inkml:trace contextRef="#ctx0" brushRef="#br0" timeOffset="58086.183">4833 13008 11231 0,'0'0'496'0,"0"0"96"0,-1 12-464 0,1-1-128 15,0 0 0-15,0 1 0 0,0 1 992 0,-1 4 176 16,-1 5 48-16,4-2 0 0,-2 4-256 0,0-1-32 0,-2 5-16 0,1 2 0 15,0 2 80-15,-3 1 16 16,-2-1 0-16,3 3 0 0,2 3-32 0,1 1 0 0,0-1 0 0,-1-1 0 16,0-5-352-16,-1 0-80 0,4-5-16 0,-2-2 0 15,0-5-208-15,1-3-32 0,-1-3-16 0,0-2 0 16,0-1-64-16,2 0-16 0,-2-11 0 0,7 6 0 16,-7-6-192-16,8 5-192 0,5-3 48 0,-4-2-8544 15,4-4-1696-15</inkml:trace>
  <inkml:trace contextRef="#ctx0" brushRef="#br0" timeOffset="58605.822">4694 13212 23039 0,'-5'-9'2048'0,"-1"4"-1648"16,6 5-400-16,-4-10 0 0,0 1 208 0,3 0-32 16,1 1-16-16,3-2 0 0,0-1-160 0,3-4 160 15,2 0-160-15,4 0 160 0,3 5-160 0,1-2 0 16,3-2 0-16,5 2 128 0,-1 0 192 0,6 3 16 16,3 4 16-16,-3 1 0 0,0-2 176 0,2 6 48 15,2 4 0-15,-1 1 0 0,-2-2-160 0,-1 4-32 16,-2 4 0-16,-3 2 0 0,-4 2-64 0,-2 3-32 15,-6 1 0-15,-1 4 0 0,-1 3-48 0,-4 2-16 16,-2 0 0-16,-6 1 0 0,-6-3 32 0,-1-3 0 0,-2 0 0 0,-2-1 0 16,-5-1-96-16,-1-1-16 0,-3-2 0 0,-3-1 0 15,1 1 32-15,-3-2 0 0,-2 0 0 0,7-5 0 16,2 1 80-16,3-3 32 0,0 1 0 0,3-5 0 16,3-5-128-16,2 0-32 0,9 0 0 0,0 0 0 15,0 0-128-15,0 0 0 0,0 0 0 0,0 0 0 16,13 7 0-16,6-1 0 0,3 0 0 0,6 2-176 15,5 3 176-15,3 5 0 0,-1 5 128 0,1-2-128 16,2-4 0-16,-2 2 0 0,0 0 0 0,1 0 0 16,-7-2 0-16,1-1 0 0,-5 1 0 0,2 0 128 15,4 2-128-15,-3-2 144 0,-4-2-144 0,-3-1 160 16,-1-1-160-16,-2 0 128 0,-2 0-128 0,0-3 128 16,-3-3-128-16,0-1 128 0,-4-3-128 0,-1-1 128 15,-9 0-1616-15,0 0-336 0,8-6-64 0,-3 0-11744 16</inkml:trace>
  <inkml:trace contextRef="#ctx0" brushRef="#br0" timeOffset="59042.274">5329 12994 10127 0,'-14'-4'448'0,"6"3"96"0,0-2-544 0,8 3 0 0,-6 0 0 0,6 0 0 16,0 0 3088-16,0 0 512 0,0-8 112 0,4 1 0 16,6 1-2336-16,2-1-480 0,-1-1-80 0,4-1-32 15,3 4-320-15,5-1-64 0,0-1-16 0,2 0 0 16,2 1 224-16,-2 1 32 0,-1 4 16 0,-1 2 0 15,-2 3 32-15,-2 0 0 0,-2 0 0 0,-4 3 0 16,-1-1-256-16,-4 0-48 0,-1 3-16 0,-5 2 0 16,1 0-48-16,-1 2-16 0,-4 4 0 0,-2 1 0 15,-4 4 96-15,-2 1 32 0,-1 1 0 0,2-2 0 16,2-4-176-16,0 0-48 0,2-3 0 0,3-5 0 16,2-10-208-16,0 0 144 0,8 6-144 0,4-2 128 0,4-1 448 15,8-4 96-15,3-5 16 0,4-1 0 0,3 3-256 16,1-5-48-16,5-2-16 0,4-1 0 0,0 0-224 0,1 2-144 15,0 1 192-15,-2 0-192 0,-3 0 0 0,1-1 0 16,1 2 0-16,-1 3 0 16,-1 5-1808-16,-1 2-480 0,10-2-80 0,-10 3-32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4:18.88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17531 2444 21135 0,'0'0'928'0,"0"0"208"0,5-6-912 0,-1-2-224 16,0 0 0-16,-4 8 0 0,9-3 0 0,-1 1 144 15,-8 2-144-15,9-2 128 0,0 0 32 0,3 4 0 16,2 0 0-16,1-1 0 0,2 0 32 0,-2 2 16 15,0-2 0-15,2 4 0 0,6 0 48 0,3 0 16 16,1-2 0-16,-1 2 0 0,2-1-96 0,2-1-32 16,2 0 0-16,1 0 0 0,1-3 64 0,2-2 16 15,1-1 0-15,6 0 0 0,6 0 96 0,-1 0 0 16,0 2 16-16,0 0 0 0,1 0 32 0,0 0 0 16,-1 0 0-16,4-1 0 0,2-3-64 0,3 1-16 15,2 2 0-15,3 3 0 0,-1 2-80 0,2-1-16 16,1-3 0-16,3 0 0 0,0-1-64 0,5 2-128 0,-3 2 176 15,1 0-176-15,-4 0 144 0,3-2-144 0,0-2 0 0,2 2 144 16,1 5-144-16,-2-4 0 0,-6-2 0 0,1 1 0 16,1 1 0-16,2 1 128 0,-2 0-128 0,-2 0 0 15,-5-1 0-15,-1 2 0 0,-8-3 128 16,1 1-128-16,-2-1 0 0,-2 1 0 0,-5 1 0 0,0 0 128 16,-1 2-128-16,-5 0 0 0,-3 1 0 0,-1-1 0 15,-1 0 0-15,-2 1 128 0,-3 0-128 0,-1-1 0 16,1-1 0-16,-3 0 0 0,-2 1 128 0,-3 0-128 15,0-2 0-15,-4 0 0 0,-1 2 0 0,-5 0 0 16,-8-4 128-16,0 0-128 0,0 0 0 0,0 0 128 16,0 0 64-16,0 0 0 0,-8 2 0 0,-4 0 0 15,-4 4 16-15,-2-3 16 0,1-3 0 0,-7 3 0 16,-2 1-64-16,-4-2-16 0,-4 0 0 0,-3-2 0 0,-4 0-144 16,-3-1 192-16,-5 0-192 0,-2 1 192 0,0 1-64 0,-4-1-128 15,-1-1 192-15,-3 0-64 0,-7-2 64 0,-2 2 0 16,-3 1 0-16,2 0 0 0,2 0-192 0,-3-1 192 15,-2-2-192-15,-1 1 192 0,-4 1-64 0,1 0 0 16,3-3 0-16,-2 3 0 0,-2 0 0 0,0 2-128 16,-1 0 192-16,2 0-64 0,4 0-128 0,0-1 0 15,0-1 0-15,6 0 0 0,1 1 0 0,4 0 128 16,0 0-128-16,5 0 0 0,5 0 0 0,1-1 0 16,2-2 0-16,0 1 0 0,1-2 0 0,1 2 0 15,1-1 0-15,1 0 0 0,3 1 0 0,3 2 0 16,1-1 0-16,2 0 0 0,1-1 0 0,1-1 0 15,1-1 0-15,1 4 0 0,0-2 0 0,3 2 0 0,1-1 0 16,5 0 0-16,6 0 0 0,1 0 0 0,-1 1 0 0,6 0 0 16,10 0 0-16,0 0-176 0,-6 3 176 0,6-3-128 15,0 0 128-15,0 0-160 0,0 0 160 0,0 0-160 16,14 5 160-16,4-2-160 0,0-1 160 0,10 1-160 16,3 0 160-16,4-2 0 0,2-2 0 0,4 1 0 15,3 0 0-15,5-2 0 0,6 0 0 0,3-1-128 16,3 2 128-16,3 1 0 0,1-1 0 0,-1-3 0 15,-3-2 0-15,7 0 0 0,6 1 0 0,1 0-128 16,1 3 128-16,-2-2 0 0,1-4 0 0,1 3 0 16,4 0 0-16,-3 2 0 0,-4 0 0 0,-1-1 0 15,-2 0 0-15,-1-2 0 0,0-1 0 0,1 1 0 16,-2 3 0-16,-5 2 0 0,-6-2 0 0,-2 0 0 16,0 1 0-16,-2 1 0 0,-1 0 0 0,-4 1 128 0,2-1-128 15,-4 2 0-15,-4 1 0 0,-4 0 128 0,-4-2-128 0,-4 0 0 16,-4 1 0-16,-4 2 0 0,-3-1 0 0,-5-2 0 15,-4-2 0-15,-10 2 0 0,0 0 0 0,0 0 144 16,0 0-144-16,0 0 0 0,0 0 160 0,0 0-160 16,0 0 128-16,-9 2-128 0,-4-2 0 0,-2-2 0 15,-2 2 0-15,-4 0 0 0,-1-1 0 0,-3-2 0 16,-2 2 0-16,-7 1 0 0,-4 1 0 0,-2 0 0 16,1 1 0-16,-4 1 0 0,-3-2 0 0,0 2 0 15,-1 2 0-15,-3-4 0 0,-4-2 0 0,-2 1 0 16,-1 0 0-16,-3 3 0 0,-1 1 0 0,0 1 0 15,2-3 0-15,-3 0 0 0,-3 0 0 0,-2 2 0 16,0-1 0-16,-1 1 0 0,4 1 0 0,-2-1 0 0,-2-1 0 16,-2 0 0-16,3-3 0 0,-2 3 0 0,2 2 0 15,5-2 0-15,5-1 0 0,1-1 0 0,-1-2 0 16,3 2 0-16,2 1 0 0,3 0 0 0,-2-1 0 0,7 1 0 16,1 1 0-16,5-2 0 0,1 1 0 0,2-2 0 15,0-2 0-15,3 1 0 0,1 3 0 0,4-2 0 16,-1-1 0-16,5 0 0 0,3-1 0 0,3 1 0 15,0 1 0-15,5-2 0 0,6-1 128 0,6 3-128 16,0 0 0-16,0 0 0 0,0 0 0 0,0 0 0 16,10-3 0-16,7 1 0 0,6-1-160 0,6 1 160 15,4-1-144-15,4 0 144 0,4-1-128 0,4 1 128 16,2 1 0-16,7-1-160 0,6-1 160 0,3 1 0 0,5 1 0 16,-1 2-128-16,-1 2 128 0,3-2 0 0,6-2 0 15,2 1 0-15,2 1-128 0,-1 0 128 0,-1-4 0 0,4 1 0 16,3-1 0-16,1 4 0 0,-1 3 0 0,1 0 0 15,-2-3 0-15,1 1 0 0,0 3 0 0,-2-2 0 16,0 2 0-16,-4 2 0 0,0-2 0 0,-1-1 0 16,0 1 0-16,-3 1 0 0,-2 0 0 0,-2-1 0 15,-8-2 0-15,-1 2 0 0,-6-1 0 0,-4 1 0 16,-5 1 0-16,-4-3 0 0,-6 0 0 0,-3 1 0 16,-5 2 0-16,-4-2 0 0,-8-1 0 0,-5 3 0 15,-11-5 176-15,0 0-176 0,0 0 0 0,0 0 0 16,0 0 0-16,0 0 0 0,-15 1 128 0,-5 1-128 15,-3 0 144-15,-4 0-144 0,-3-1 0 0,-7-1 128 16,-5 0-128-16,-3 3 0 0,-2-1 0 0,-6-1 0 0,-3-1 0 16,-4-1 0-16,-4 1 0 0,-4-1 0 15,-8-3 0-15,0 3 0 0,0 2 0 0,-6-1 0 0,-4-2 0 0,-2 0 0 16,0-1 0-16,0-1-128 0,-3 3 128 0,1-1 0 16,0-1 0-16,2 0 0 0,3-1-128 0,1-1 128 15,-2 0 0-15,1 1 0 0,3 0 0 0,-1-2 0 16,5 1 0-16,-1-1 0 0,-2-1 0 0,3 3 0 15,2 0 0-15,4 0 0 0,4 0 0 0,3 1 0 16,0-4 0-16,9 3 0 0,7 0 0 0,10 3 0 16,8 1 0-16,9-2 0 0,5 1 0 0,9 0 0 15,8 1 0-15,10-1-192 0,5 1 192 0,16 2-160 16,7 1-32-16,12 2 0 0,8-1 0 0,8 0 0 16,9 1 192-16,11 0-128 0,10 3 128 0,2-2-128 15,1-1 128-15,8-1 0 0,7-2 0 0,0 0-128 0,-2 0 128 16,-1 1-128-16,1-2 128 0,-8-1-128 15,-10-1-1424-15,-4-1-288 0,-5-2-48 0</inkml:trace>
  <inkml:trace contextRef="#ctx0" brushRef="#br0" timeOffset="1530.794">9210 8412 12895 0,'0'0'576'0,"0"0"112"0,0 0-560 0,-8 0-128 0,8 0 0 0,0 0 0 16,-8-1 672-16,8 1 96 0,-5 0 32 0,5 0 0 16,-10 4-368-16,4 0-80 0,6-4-16 0,-8 6 0 15,1-4-64-15,-2 0-16 0,4 1 0 0,-3-1 0 16,1 1 48-16,1 0 0 0,-2 1 0 0,8-4 0 16,-9 4 96-16,2 0 32 0,-2 1 0 0,2-1 0 15,2 2-128-15,-1-1-32 0,0 1 0 0,-1 0 0 16,1 1-112-16,2 1-32 0,-4-1 0 0,4 4 0 0,2-1-128 0,-4 1 160 15,0 1-160-15,2-1 160 0,4-11-32 0,0 12-128 16,1 1 192-16,1-2-64 0,-2 0 48 0,0-3 0 16,0-8 0-16,3 10 0 0,0 0-16 15,3-1 0-15,-6-9 0 0,8 10 0 0,1 0-160 0,0-1 192 16,-1-2-192-16,1 0 192 0,-1-2-192 0,2 1 0 16,-2-1 0-16,2 1 128 0,-2-2-128 0,1 1 128 15,0-2-128-15,1 0 128 0,1 1-128 0,2 1 128 16,-3-2-128-16,2 0 128 0,2-1 0 0,0 0 0 15,1 1 0-15,1-1 0 0,-1-4-128 0,0 2 0 16,2 2 144-16,-1-4-144 0,0-1 0 0,1-1 128 16,2-4-128-16,-2 2 0 0,-3 3 0 0,1-1 144 15,3-2-144-15,-3 0 0 0,-3-2 144 0,-1 0-144 16,3 3 0-16,0-3 144 0,-2-1-16 0,1 0 0 0,-1 3 0 16,2-2 0-16,0-1-128 0,-1 2 128 0,-2 0-128 0,0-1 128 15,0 1-128-15,1-2 160 0,-3-1-160 0,0-1 160 16,0 4 48-16,-3-2 16 0,1 0 0 0,-3-2 0 15,1 0 176-15,-4 0 48 0,0 1 0 0,0-1 0 16,0-4-16-16,1 2 0 0,0 1 0 0,-1 0 0 16,-1 0-208-16,0 0-32 0,2-1-16 0,-2 0 0 15,-3 2-176-15,0 0 0 0,-1 0 0 0,0-1 128 16,-2 0-128-16,-1 2 160 0,-2 0-160 0,1 2 160 16,-5-1 48-16,2 0 16 0,-2-1 0 0,-1 1 0 15,-1 4 32-15,-2-3 16 0,-3 2 0 0,3 2 0 16,0 2-112-16,1 2-32 0,-5 2 0 0,0 2 0 0,0-2-128 15,0 2 0-15,5 2 0 0,-1-2 0 0,-1-1 0 16,4 0 0-16,3-2-224 0,2 0 80 16,2 0-400-16,7-1-80 0,0 0-16 0,0 0-8960 15,10-7-1808-15</inkml:trace>
  <inkml:trace contextRef="#ctx0" brushRef="#br0" timeOffset="1994.74">9654 7863 24879 0,'-13'-6'2208'0,"6"4"-1760"0,7 2-448 0,-10 1 0 15,0-1 256-15,1 1-48 0,-1-1 0 0,1 3 0 16,0 0-208-16,0 0 0 0,-2 2 0 0,-1-1 0 16,0-1 0-16,0 1 0 0,0 2 0 0,1 0 0 15,-2-1 0-15,-3 2 0 0,-1 2 0 0,-5 0 0 16,-1 4 0-16,-3-1 0 0,2 0 0 0,1-2 0 15,1 0 0-15,-1 1 0 0,3 1 128 0,4-1-128 16,-1-1 144-16,3-1-16 0,4 1 0 0,3-2 0 0,1-1-128 0,3 0 0 16,3 1 0-16,3 0 0 0,-3-8 0 0,8 11 0 15,1 0 0-15,2-2 0 0,2-2 0 0,1 1 0 16,0 1 0-16,1 1 0 0,2 0 0 0,-1-1 0 16,0 2 0-16,0-2 0 0,0 2 0 0,0 0 128 15,2-2-128-15,-2 1 0 0,-3 0 128 0,2 0-128 16,0 0 0-16,-2-2 128 0,-1-1-128 0,-2 0 0 15,2 0 0-15,1-1-7840 16,0-2-1600-16</inkml:trace>
  <inkml:trace contextRef="#ctx0" brushRef="#br0" timeOffset="3380.128">10133 9122 2751 0,'0'0'256'0,"0"0"-256"0,-11 0 0 0,3-3 0 15,2-7 2800-15,1 4 512 0,-3 2 96 0,8 4 32 16,0 0-2384-16,-6 1-480 0,-1 2-80 0,7-3-32 0,-7 0-32 0,7 0-16 16,0 0 0-16,-8 1 0 0,-1 2 32 0,1 0 16 15,0 1 0-15,2 0 0 0,-1 3-64 0,-1 1-16 16,0 2 0-16,-1 2 0 0,0 2-64 0,1 0-32 16,2 1 0-16,-2 2 0 0,0 3 32 0,2 0 16 15,-1-1 0-15,3 2 0 0,-4-4-80 0,4 0 0 16,0 2-16-16,4-2 0 0,4 0-80 0,1 1-16 15,1-3 0-15,1-2 0 0,5 1-16 0,2 0 0 16,-3-1 0-16,3-1 0 0,1-2-128 0,4 2 0 16,0-2 144-16,-2-1-144 0,0-2 0 0,0-1 128 15,2 1-128-15,1-3 0 0,-2-2 0 0,-2-1 0 16,1-2 0-16,0 1 128 0,2 2-128 0,-2-4 0 16,2-4 0-16,-1 0 128 0,0 3-128 0,2-1 0 15,0 2 128-15,-1-5-128 0,-2-3 0 0,0 1 0 0,-1 2 0 16,2-2 0-16,-3 1 0 0,0-7 0 0,-3 0 0 0,0 3 0 15,-3 2 0-15,1 0 0 0,-2-1 0 0,-1 2 0 16,-1 0 176-16,1-1-48 0,-2 3 0 0,0-5 0 16,-2 0 64-16,1-1 0 0,-4 0 0 0,1 2 0 15,-1 2-64-15,-1-2 0 0,1-3 0 0,-4 2 0 16,2 2-128-16,-2 0 0 0,-1-1 0 0,0 4 0 16,-3 2 0-16,-1 2 128 0,0 1-128 0,-2-2 0 15,0 0 0-15,1 2 0 0,-2 1 128 0,-1 0-128 16,2 2 0-16,1 0 0 0,-5 0 0 0,4 1 0 15,11-2-176-15,-6 4-16 0,-3 3 0 0,4-1 0 16,5-6-1248-16,0 0-256 0,-2 7-48 0</inkml:trace>
  <inkml:trace contextRef="#ctx0" brushRef="#br0" timeOffset="3766.921">10599 8971 18431 0,'-4'-10'1632'0,"4"10"-1312"16,0 0-320-16,0 0 0 0,-6-10 704 0,2 3 64 15,4 7 0-15,-6-4 16 0,0-1-592 0,6 5-192 16,-7-4 0-16,-2 3 0 0,0 2 176 0,1 0-176 0,-2-1 160 0,1 1-160 15,-2-1 240-15,-2 3-48 0,-3 4-16 0,-1-1 0 16,-3-2 112-16,4 1 32 0,1 3 0 0,-5 2 0 16,-4 2 64-16,1-1 32 0,0-2 0 0,1 3 0 15,1 3 0-15,1 1 0 0,3-2 0 0,1 0 0 16,5 2-128-16,1-1-32 0,1 0 0 16,4-2 0-16,3-2-256 0,3 0 0 0,3-1 0 0,1-2 0 15,1 1 0-15,4-1 0 0,2-1-128 0,3-2 128 16,1-3 0-16,1 3 0 0,-1-2 0 0,4-1 0 15,3 0 0-15,0-1 0 0,-1 1-128 0,-2-1-7920 16,1-1-1568-16</inkml:trace>
  <inkml:trace contextRef="#ctx0" brushRef="#br0" timeOffset="7923.474">11628 7665 911 0,'0'0'0'0,"0"0"0"0,-5-3 0 0,5 3 0 16,0 0 2560-16,0 0 416 0,-4-5 96 0,4 5 0 15,0 0-1920-15,0 0-384 0,0 0-64 0,0 0-32 16,-10 1-80-16,10-1-16 0,-6 4 0 0,6-4 0 16,-10 0-96-16,10 0-32 0,0 0 0 0,-5 3 0 15,-3 1-192-15,8-4-32 0,0 0-16 0,0 0 0 16,-5 6 16-16,5-6 0 0,0 0 0 0,0 0 0 15,0 0 128-15,0 0 32 0,0 0 0 0,0 0 0 16,4 11 112-16,1-1 16 0,0 0 16 0,-5-10 0 16,4 7-240-16,2 0-48 0,1 5-16 0,-1-3 0 0,-6-9-80 0,8 6-16 15,-2-1 0-15,2 2 0 0,-2 1 0 0,0 0 0 16,-6-8 0-16,10 6 0 0,1 3 96 0,-1-2 16 16,0-1 0-16,0 0 0 0,-4-2 0 0,3 3 0 15,1 0 0-15,0-3 0 0,-10-4-48 0,10 1-16 16,-3 1 0-16,2-1 0 0,0 3-176 0,1-3 160 15,2-2-160-15,0 0 160 0,3 1 0 0,-2 0 0 16,0-3 0-16,0 2 0 0,-1-3-16 0,3-1 0 16,-3 0 0-16,1 2 0 0,1-3-144 0,1 0 160 15,-2 2-160-15,0 1 160 0,0 1-160 0,-1 0 0 16,1-2 144-16,1 1-144 0,-2-3 0 0,1 3 0 16,1 2 0-16,1-1 0 0,-4-6 0 0,0 3 0 0,0-1 0 0,-2 1 128 15,0-2-128-15,1 2 0 0,-4-1 0 0,2 2 0 16,0-2 0-16,0 1 0 0,-5-2 128 0,0 2-128 15,-3 5 128-15,0 0-128 0,0 0 160 0,2-8-160 16,-2-1 256-16,0 9-64 0,0-7 0 0,0 7 0 16,0 0-192-16,0 0 0 0,0 0 0 0,0 0 0 31,0 0-368-31,0 0-160 0,0 0-48 0,0 0-8016 0,0 0-1616 0</inkml:trace>
  <inkml:trace contextRef="#ctx0" brushRef="#br0" timeOffset="8444.025">11633 7643 16575 0,'0'0'1472'0,"0"0"-1168"0,0 0-304 0,0 0 0 15,0 0 528-15,0 0 48 0,0 0 16 0,0 0 0 16,0 0-400-16,0 0-192 0,0 0 160 0,0 0-160 15,0 0 192-15,1 9-64 0,2-1-128 0,-3-8 192 16,0 0 64-16,0 0 16 0,11 5 0 0,-2 1 0 16,1 1 48-16,2-3 0 0,-1-1 0 0,1-3 0 15,0-1-64-15,2-1-16 0,-4 4 0 0,2-1 0 16,1-1-240-16,0 2 176 0,0 0-176 0,2-1 160 16,-3-1-160-16,0 0 0 0,-2 1 0 0,0 4 128 15,-1 2-128-15,0 1 0 0,-9-8 0 0,6 10 0 16,-2-1 240-16,-4-9 16 0,0 0 0 0,1 10 0 15,-1 1 192-15,-1 2 64 0,-2 0 0 0,-2-2 0 16,-1-4-80-16,-2 1-16 0,0 5 0 0,-1-4 0 0,-2 0-64 16,-4 0-16-16,0-1 0 0,2 1 0 0,3-1-128 0,-1 1-16 15,2 0-16-15,0-1 0 0,1-2-176 0,3 1-256 16,2-2 64-16,3-5-12480 16</inkml:trace>
  <inkml:trace contextRef="#ctx0" brushRef="#br0" timeOffset="8815.545">11950 8206 10127 0,'-8'-8'896'0,"8"8"-704"0,-8-5-192 0,3 2 0 16,5 3 640-16,0 0 80 0,-8-5 32 0,2 2 0 16,6 3-608-16,0 0-144 0,0 0 0 0,0 0 0 0,0 0 0 0,0 0 0 15,0 0 0-15,0 0 128 0,0 0-128 0,0 0-256 16,0 0 64-16,0 0 16 16,0 0-656-16,0 0-128 0</inkml:trace>
  <inkml:trace contextRef="#ctx0" brushRef="#br0" timeOffset="9243.783">11970 8201 7487 0,'0'0'320'0,"0"0"80"0,0 0-400 0,0 0 0 15,0 0 0-15,7 4 0 0,0 4 1152 0,-7-8 160 16,0 0 32-16,0 0 0 0,0 0-704 0,9 6-128 16,-3 0-16-16,-6-6-16 0,0 0-352 0,9 4-128 15,-2 2 0-15,-7-6 144 0,0 0-144 0,0 0 0 16,0 0 0-16,0 0 0 0,7 4 192 0,-7-4 16 16,0 0 0-16,0 0 0 0,0 0 224 0,0 0 32 15,0 0 16-15,0 0 0 0,0 0-32 0,0 0 0 16,0 0 0-16,0 0 0 0,0 0-16 0,0 0-16 0,0 0 0 0,0 0 0 15,0 0-48-15,0 0-16 0,7-7 0 0,-7 7 0 16,0 0 32-16,0 0 16 0,0 0 0 0,0 0 0 16,2-6 16-16,-2 6 0 0,0 0 0 0,0 0 0 15,0-8-96-15,0 8 0 0,-2-9-16 0,2 9 0 16,-3-6-64-16,-1-3-16 0,2-1 0 0,-2 5 0 16,4 5 0-16,0 0 0 0,0 0 0 0,-8-6 0 15,0 1 48-15,1 0 16 0,0 0 0 0,-1 0 0 16,0 2 32-16,-1 1 0 0,0-2 0 0,0 3 0 15,-3-1-64-15,0 1 0 0,-1 1 0 0,-1-1 0 16,-2 0-64-16,1 1-32 0,-1 1 0 0,2 2 0 16,2 2-32-16,-2-1 0 0,-2 0 0 0,3 1 0 0,4-1-128 15,0 2 128-15,-4-1-128 0,3 2 128 16,0-1-128-16,-1 3 0 0,0 2 0 0,4-3 0 16,-2-3 0-16,5 2 0 0,0 0 0 0,-1-1 0 0,-1 0 0 0,6-6 0 15,-1 7 0-15,1-7 0 16,0 0-576-16,0 0 16 0,0 0 0 0,0 0 0 15,5 6-592-15,-5-6-128 0,9 3-32 0,-1-3-6464 16,-8 0-1296-16</inkml:trace>
  <inkml:trace contextRef="#ctx0" brushRef="#br0" timeOffset="9758.015">11948 8009 5519 0,'0'0'496'0,"0"0"-496"0,0 0 0 0,0 0 0 15,0 0 1856-15,0 0 288 0,0 0 48 0,0 0 16 16,0 0-1248-16,0 0-256 0,0 0-64 0,0 0 0 16,0 0-208-16,0 0-48 0,1-8-16 0,-1 8 0 15,0 0-48-15,0 0-16 0,0 0 0 0,0 0 0 16,0 0 144-16,0 0 16 0,0 0 16 0,-7 2 0 0,-3 0 80 0,5 2 16 16,-2 1 0-16,1-1 0 0,-5 0 192 0,1 1 64 15,0 0 0-15,0 3 0 0,-1 2-176 0,1 0-16 16,-3 0-16-16,2-2 0 0,0 0-112 0,1 1-32 15,2 0 0-15,0 0 0 0,1 0-80 0,0 1-16 16,-1 0 0-16,5-1 0 0,3-9-80 0,-1 11-32 16,-2-1 0-16,1 0 0 0,0-1-64 0,2-1-16 15,0-8 0-15,-3 11 0 0,1-1-64 0,0-2 0 16,2-8-128-16,-2 9 192 0,0 0-192 0,2-9 128 16,2 8-128-16,-2-8 0 0,0 0 128 0,3 8-128 15,-3-8 0-15,6 9 0 0,1-4 0 0,4-1 0 16,2-3 0-16,4 1 0 15,4-1-576-15,4-1-16 0,4-1 0 0</inkml:trace>
  <inkml:trace contextRef="#ctx0" brushRef="#br0" timeOffset="12598.941">11806 9296 1839 0,'0'0'160'16,"0"0"-160"-16,-9 3 0 0,9-3 0 0,-8 6 2480 0,8-6 464 15,-6 7 80-15,6-7 32 0,-9 4-2416 0,2 0-496 16,7-4-144-16,-6 6 0 0,6-6 0 0,-8 3 128 15,1-3-128-15,7 0 0 0,-7 3 0 0,7-3 0 16,0 0 0-16,0 0 0 0,0 0 0 0,-6 9 0 16,1-2 0-16,2-1 0 0,3-6 336 0,0 0-16 15,-6 7 0-15,6-7 0 0,0 0 176 0,0 0 16 16,-5 8 16-16,5-8 0 0,0 0 176 0,0 0 48 16,0 0 0-16,0 0 0 0,0 0 96 0,0 0 32 15,0 0 0-15,0 0 0 0,0 0-176 0,0 0-48 16,7-9 0-16,0 0 0 0,-3-2-144 0,6-3-16 15,1-2-16-15,3 1 0 0,2 1-128 0,2-3-32 16,4-3 0-16,0-5 0 0,0 0 64 0,1 1 0 16,2 2 0-16,0-7 0 0,0-7-16 0,1 2 0 0,-2 4 0 15,1 0 0-15,1-1-112 0,0 1-32 0,2 0 0 0,-1-1 0 16,-5-1-16-16,1 0 0 16,1 0 0-16,2 1 0 0,1-1-16 0,-1 0-16 0,0-1 0 0,-1 3 0 15,-3 4-176-15,2-1 192 0,-3 3-192 0,-1 1 192 16,-3 2-192-16,3 0 0 0,-2-2 0 0,-1 3 128 15,1 3-128-15,-2 0 0 0,0 0 0 0,0 1 0 16,0 3 0-16,-3 0 0 0,-3 1 0 0,0 1 0 16,0-1 0-16,0-1 0 0,-5 5 0 0,2-1 0 15,1 0 0-15,2 4 0 0,-4 1 128 0,-1-1-128 16,1-1 0-16,-6 6 0 0,6-4 144 0,-6 4-144 16,0 0 0-16,0 0 144 0,0 0-144 0,0 0 0 15,0 0 176-15,0 0-176 0,0 0 160 0,0 0-160 0,-7 3 144 16,-4 3-144-16,-2 0 128 0,-1 3-128 0,0 2 0 15,-1 0 0-15,-3 1 0 0,-2 1 0 0,2 2 0 0,-6 0 0 16,1 2 0-16,-3 1 0 0,0 1 0 0,-4 5 0 16,-2 1 0-16,-3 5 0 0,-3 1 0 0,1 1 0 15,2 3 0-15,0 5 0 0,-5 6 0 0,4 2 0 16,-2 0 144-16,3-1-144 0,0-4 0 16,0 5 144-16,-1 3-144 0,1-1 0 0,1-1 0 0,-3-2 0 15,-1-1 0-15,4-1 0 0,3-2 0 0,3-5 0 16,-1-6 0-16,3 1 0 0,2-5 128 0,-2-3-128 15,5-6 0-15,1 1 0 0,-1-2 256 0,2-2-16 16,1-2 0-16,4 0 0 0,2-6 80 0,2 0 0 16,2-3 16-16,8-5 0 0,0 0-48 0,0 0-16 15,-3-7 0-15,3 7 0 0,0 0-128 0,1-9-16 16,4-5-128-16,0-3 192 0,2-1-192 0,3-3 0 0,2-1 0 16,2 1 0-16,1-7 0 0,3 1 0 0,3-4 0 0,-1-1 0 15,2 0 0-15,4-3 0 0,4-6 0 0,-1 1 0 16,1 0 0-16,4-1 0 0,5-2 0 0,0 0 0 15,3-1 0-15,-3-1 0 0,-1 0 0 0,2-1 0 16,0-2 0-16,2 3 0 0,-3 2 0 0,4 1 0 16,2 3 0-16,0 3 0 0,0 4 0 0,-5 1 0 15,-1 1-128-15,-3 0 128 0,0 2 0 0,0 1 0 16,0-2 0-16,1 4 0 0,-1 1 0 0,-1 2 0 16,1 1 0-16,-4 0 0 0,2 1 0 0,-5 1 0 15,-2 4 0-15,-1 0 0 0,-4 1 0 0,0 3 0 16,-6 2 0-16,0 1 0 0,-2 2 0 0,-4 2 0 0,-1-2 0 0,-3 0 0 15,-6 6 0-15,0 0 0 0,0 0 0 0,0 0 0 16,0 0 0-16,0 0-160 0,0 0 160 0,0 0-160 16,0 0 160-16,-9 9-160 0,1-1 160 0,-2 5-128 15,-3 0 128-15,-2 1-128 0,0 0 128 0,-2 2 0 16,-5 0 0-16,-2 5 0 0,-6 4 0 0,-1 3 0 16,-2 2 0-16,-4 2 0 0,-1 2 0 0,-1 3 0 15,1 2 0-15,-1 0 0 0,0 2 0 0,-2 3 0 16,-1 1 0-16,-1 0 0 0,-3 0 0 0,0 0 0 15,2-1 0-15,-1 0 0 0,-1-3 0 0,0-1 0 16,2 0 0-16,2-1 0 0,0-7 0 0,-3 3 0 16,-2 2 0-16,3 1 0 0,3-2 0 0,3-1 0 15,3-1 128-15,0-5-128 0,3-5 0 0,3-1 144 16,4 1-144-16,4-3 0 0,1-4 128 0,3-2-128 0,2-3 0 16,3-2 0-16,2 1 0 0,1-5 0 0,9-6 0 15,0 0 0-15,0 0 0 0,0 0 0 0,0 0 0 0,-4-10 0 16,3 0 0-16,4-1-192 0,3 1 16 0,3-5 16 15,1-5 160-15,2 0-208 0,1-1 80 0,3 0 128 16,3-2-160-16,2-3 160 0,2-4 0 0,4 0-144 16,1-1 144-16,5 0 0 0,3-4 0 0,3 0 0 15,1 0 0-15,0 2 0 0,2 3 0 0,-5 2-128 16,2-2 128-16,-4 0 0 0,-1 0 0 0,1 4-128 16,2 2 128-16,-5 0 0 0,-2-3 0 0,0 5 0 15,-1 4-256-15,-2 0-32 0,0 3 0 0,-2-1 0 16,-5 0-1904-16,-3 0-384 0,-1 1-80 0</inkml:trace>
  <inkml:trace contextRef="#ctx0" brushRef="#br0" timeOffset="13240.756">11342 8623 25791 0,'-16'1'1152'0,"7"-2"224"0,2-2-1104 0,-2 0-272 0,9 3 0 0,0 0 0 15,0 0 384-15,0 0 0 0,0 0 16 0,0 0 0 16,5 10-256-16,4-2-144 0,2-4 160 0,5 3-160 16,1-3 384-16,4 3-32 0,2 1 0 0,1-4 0 15,4-1-16-15,0-1 0 0,1 0 0 0,3-2 0 16,1-1-64-16,3-2-16 0,4-4 0 0,2 2 0 0,-3 2-48 15,4 3-16-15,2-4 0 0,0 0 0 0,-1 1 48 0,-3-1 0 16,1-1 0-16,1 1 0 0,0-3 80 16,-3 0 0-16,-1-3 16 0,0 4 0 0,7 2-112 15,-2 0-32-15,-3 0 0 0,-3 2 0 0,-4 1-48 0,0 1-16 16,-2-1 0-16,-2 0 0 0,-2 1-128 0,0 1 192 16,-2 1-192-16,-3-1 192 0,0 0-192 0,-4 1 0 15,0 3 0-15,-2-2 128 0,0 0-128 0,-3 2 0 16,-2 1 144-16,-2 3-144 0,0 0 224 0,-3 0-32 15,-2-1 0-15,-2 3 0 0,-2 2 160 0,-1 2 32 16,-1 3 0-16,-2-1 0 0,-2 1 64 0,-3 3 32 16,-1 3 0-16,-5 3 0 0,-2 2-80 0,0 3-16 15,-6 0 0-15,0 2 0 0,-2 3-80 0,-1-2-32 16,3-2 0-16,0 0 0 0,0 0-64 0,3-1-16 16,1-2 0-16,0-4 0 0,2-4-64 0,-1 0 0 0,1-2-128 15,2 0 192-15,0-5-192 0,3 1 0 0,2-1 0 0,-1 1 0 31,5-2-1632-31,0-1-368 0,0-2-80 0</inkml:trace>
  <inkml:trace contextRef="#ctx0" brushRef="#br0" timeOffset="19161.244">15240 2054 20271 0,'0'0'1792'0,"-2"-7"-1424"16,-2 2-368-16,2-1 0 0,1 0 256 0,1 6-32 15,0 0 0-15,0 0 0 0,0 0 288 0,0 0 48 16,0-8 16-16,0 8 0 0,0 0-64 0,0 0 0 15,0 0 0-15,0 0 0 0,0 0-128 0,9-2-48 16,-9 2 0-16,9 3 0 0,-9-3-80 0,7 9-32 16,0 2 0-16,0 2 0 0,-4 3 64 0,0 2 16 15,1 1 0-15,0 2 0 0,-2 2-96 0,0 3-16 0,-1 2 0 16,1 1 0-16,-1 3-64 0,-1 5-128 16,-3 1 176-16,2 2-176 0,-1-1 176 0,1 0-176 0,-2-1 160 0,1-1-160 15,-2-2 144-15,2-1-144 0,-1-2 128 0,-2-3-128 16,3-1 144-16,1 1-144 0,0 0 160 0,1-2-160 15,-1-5 0-15,1-1 128 0,2-3-128 0,-1 0 0 16,-1-2 0-16,1-1 176 0,3-2-176 0,-2 0 160 16,-2 0-160-16,2-2 128 0,2-2-128 0,1-1 128 15,-1-1-128-15,3-1 128 0,2 1-128 0,-1-2 128 16,1-2 32-16,3 2 0 0,-1-2 0 0,5-1 0 16,0 0 48-16,4 0 16 0,0-2 0 0,3 0 0 15,1 0-48-15,2 0-16 0,-1 0 0 0,1 0 0 16,2 0-160-16,1 1 192 0,-1-1-192 0,1 1 192 0,2-1-192 0,6 1 0 15,2 1 144-15,2 0-144 0,-3 0 0 0,4 0 128 16,3 1-128-16,0-1 0 0,0 1 0 0,2 1 128 16,-2-2-128-16,4 1 0 0,3 0 0 0,4 1 0 15,3 0 0-15,2 1 128 0,-4-2-128 0,1 0 0 16,2 0 0-16,1 1 128 0,1 0-128 0,3 1 0 16,2-2 0-16,-1 0 0 0,-3 3 0 0,3-2 0 15,4-2 0-15,2 0 128 0,1 0-128 0,1 0 0 16,-2 0 0-16,0-1 0 0,0-1 0 0,5 1 0 15,1 1 0-15,0 1 128 0,-2 1-128 0,-4-1 0 16,1 1 0-16,2 0 0 0,2 0 0 0,-4 1 0 16,-5-2 0-16,0 3 128 0,-1 0-128 0,1 0 0 15,1-2 0-15,0 0 0 0,2 1 0 0,-3-1 0 16,-2 2 0-16,5-1 0 0,2 2 0 0,0-3 0 0,1 0 0 16,-1-1 0-16,-1 0 0 0,3 2 0 0,3-3 0 0,-1 1 0 15,0-1 0-15,-2 2 0 0,-5 0 0 0,1-1 0 16,1 3 0-16,2 0 0 0,3 1 0 0,-6-3 0 15,-1 1 0-15,-1-3 0 0,0 3 0 0,0 2 0 16,1-1 0-16,-4-2 0 0,0 0 0 0,3 0 0 16,-2-1 0-16,1 1 0 0,-1 1 0 0,2-1 0 15,1 1 0-15,-6-1 0 0,-4 1 0 0,3-1 0 16,2-3 0-16,1 2 0 0,0 2 0 0,-2 0 0 16,-2 2 0-16,0-1 0 0,-5 0 0 0,3-1 0 15,-1 0 0-15,2 1 0 0,-3 1 0 0,-4 1 0 16,-5 1 0-16,1-1 0 0,-3 0 0 0,-1-2 0 0,3 3 0 15,-2 1 0-15,-1-2 0 0,1 0 0 0,2 0 0 16,-2 2 0-16,-2 0 0 0,-1-1 0 0,0-2 0 0,2-1-128 16,0 4 128-16,1-2 0 0,0-2 0 0,-1 1 0 15,-2-2 0-15,-3 2 0 0,-1 1 0 0,-3-1 0 16,0 0 0-16,-2 0 0 0,1-2 0 0,2 4 0 16,-1-2 0-16,-1 1 0 0,-1-1 0 0,-2 0 0 15,3-2 0-15,-3 1 0 0,-3-3 0 0,-1 0 0 16,-2-1 0-16,-3 3 0 0,-2 0 0 0,0 0 0 15,2-4 0-15,-7 1 0 0,0 2 0 0,0-3 0 16,1-1 0-16,1-1 0 0,-3 1 0 0,1-2 0 16,-2 2 0-16,-1-1 0 0,1-1 0 0,-3 1 0 15,-2 0 0-15,-1 1 0 0,2-1 0 0,-1-1 128 16,-2 0-128-16,1 0 0 0,0-1 0 0,-1-2 128 16,2 0-128-16,-3-2 0 0,-2 0 0 0,3 0 0 0,4-1 0 0,-2 1 128 15,2-2-128-15,0 0 0 0,2-1 0 0,0 1 128 16,-3-1-128-16,2 2 0 0,0-5 0 0,0 2 0 15,2 0 0-15,-1-1 0 0,-5 0 0 0,1-1 0 16,2-1 128-16,-2-1-128 0,0 0 128 0,1-3-128 16,2-5 256-16,-1 0 0 0,2-1-16 0,1-1 0 15,-1-3 16-15,0 1 0 0,0-2 0 0,3 2 0 16,2-1-16-16,2 1 0 0,-2-3 0 0,0 1 0 16,-1-4 112-16,0 3 32 0,2 0 0 0,0 1 0 15,-4 2-64-15,1-1-16 0,-2 2 0 0,-1 3 0 16,-2-1-80-16,1 3-16 0,-3 2 0 0,1 0 0 15,1-1-208-15,-2 3 176 0,-3 0-176 0,1 3 160 0,-1 2-160 0,-1 2 0 16,2 0 0-16,-4 1 0 16,2 3-1152-16,-1-1-176 0,0-1-16 0,-1 3-9888 15,-4 5-1968-15</inkml:trace>
  <inkml:trace contextRef="#ctx0" brushRef="#br0" timeOffset="19754.676">20235 3493 23951 0,'0'0'2128'0,"0"0"-1696"16,0 0-432-16,0 0 0 0,0 0 1200 0,0 0 144 15,0 0 48-15,-5 7 0 0,0 3-1168 0,2 2-224 16,2 3 0-16,-2 3 0 0,-1 5 0 0,2 4 144 16,0 0 16-16,1 6 0 0,1 5 32 0,0 0 0 15,0 1 0-15,1-2 0 0,0-2-48 0,2-1 0 0,-1-1 0 0,3-3 0 16,-2-2-144-16,2-2 0 0,1-2 0 0,0-2 0 15,0-3 0-15,1 0 0 0,-1-4-192 0,3-1-8816 16,1-1-1760-16</inkml:trace>
  <inkml:trace contextRef="#ctx0" brushRef="#br0" timeOffset="20473.049">20194 4914 12895 0,'0'0'1152'0,"-3"-6"-928"0,1-1-224 0,2 7 0 16,0 0 2496-16,0 0 448 0,-6-7 80 0,6 7 32 15,-5-3-2272-15,-2 2-448 0,-1 1-80 0,-1 1-32 16,0 0-96-16,-1 2 0 0,-1 3-128 0,-2 1 192 0,-5 2-192 0,-1 1 128 16,-3 0-128-16,0 3 0 0,-1 2 176 0,-1 0-176 15,-1 0 192-15,1 3-192 0,2 0 144 0,2-1-144 16,0-3 0-16,5-1 144 0,4 0-144 0,3-2 128 16,5-2-128-16,2 0 128 0,1-9-128 0,3 10 0 15,4-3 0-15,1 2 0 0,4-1 0 0,3 2 0 16,2-2 0-16,2 2 0 0,2 1 192 0,1 1-64 15,-4 0 0-15,0 2 0 0,1 1-128 0,-2 0 0 16,2 3 0-16,-6-3 0 0,-3-2 128 0,-2 2-128 16,-5-1 0-16,0-1 128 0,-2-3 112 0,-1 0 16 15,-3-1 0-15,1-1 0 0,-3 3 432 0,-3-1 80 16,-3-1 32-16,-3 0 0 0,-3-2-272 0,-2-2-48 16,1-2-16-16,-4 3 0 0,0-3-272 0,2-1-64 15,-3-2-128-15,3-2 192 16,3-2-1152-16,0-1-256 0,2-3-32 0,1 0-7664 0,4 0-1536 0</inkml:trace>
  <inkml:trace contextRef="#ctx0" brushRef="#br0" timeOffset="20858.389">20604 5016 27583 0,'0'0'1216'0,"-5"9"256"0,-1 0-1168 0,0 1-304 16,2 2 0-16,-2 3 0 0,0 4 0 0,-1 2 0 16,-1 0-176-16,2 1 176 0,2 2 0 0,0-2 0 15,3-1 0-15,1 0 0 0,0-3 0 0,3 1 0 16,1 0 0-16,0-5-160 0,0-3 160 0,2-2 0 15,-2-3 0-15,3 2 0 0,-7-8 0 0,11-2 0 16,1-4 128-16,0-1-128 0,1-2 400 0,-1-4 16 16,3-4 0-16,-2-2 0 0,-1-3 144 0,0-1 16 15,3 0 16-15,-2 1 0 0,-1-4-224 0,0 1-48 16,-1-1-16-16,-1 3 0 0,2 2-144 0,-1 3-32 16,-2 0 0-16,0 1 0 0,1 2-128 0,1 2-192 15,1 3 32-15,-1-1 16 16,-1-2-1776-16,-2 4-336 0,2 1-80 0,0 2-16 0</inkml:trace>
  <inkml:trace contextRef="#ctx0" brushRef="#br0" timeOffset="21373.646">21363 4973 23039 0,'0'0'1024'0,"-8"7"192"16,-1 5-960-16,4 2-256 0,1 3 0 0,-2 4 0 16,-4 4 1216-16,-1 2 192 0,0 2 32 0,2 0 16 15,-1 0-1136-15,2 1-320 0,0-4 0 0,2-4 128 0,0-3-128 16,2-4 0-16,2-4 144 0,1-1-144 0,0-2 0 0,1-8 144 16,0 0-144-16,0 0 0 0,0 0 224 0,6-5-64 15,2-6-16-15,1-4 0 0,1-2 0 0,2-2 0 16,-2-2 0-16,1-1 0 0,0-2-144 0,1 2 0 15,-3-1 0-15,3 0 0 0,1 3 0 0,1 2 0 16,-3 2 0-16,0 0 0 0,-1 2 0 0,-1 3 0 16,0 3 0-16,0 3 0 0,-1 2 0 0,-8 3 0 15,0 0 0-15,10 6 0 0,-4 4 0 0,-1 2 0 16,0 1 0-16,-3 4 0 0,0 4 0 0,-2 1 0 16,-1 0 0-16,1-4 0 0,0-1-144 0,1-3 144 15,0-3 0-15,-1-11 0 0,0 0 0 0,0 0 0 16,0 0 0-16,10 5 0 0,-10-5 208 0,14-5 0 0,2-5 0 15,0-3 0-15,1-3 48 0,3-4 0 16,1-3 0-16,1 0 0 0,0-2-256 0,1 2 176 0,-2 5-176 0,4-1 160 16,0 4-160-16,3-1 0 0,-2 4 0 0,-1 2 0 15,-2 4 0-15,-2 2 0 0,-4 5 0 0,-4 6 0 16,-2 2 144-16,-2 6 0 0,-4 8 0 0,-1 3 0 16,-2 0 112-16,-1 6 0 0,0 3 16 0,-3 1 0 15,-3 0-272-15,1 1 0 0,-3 0 128 0,2 0-128 16,2-4-288-16,0-8-112 15,7-3-32-15,1-3 0 0,5-2-1808 16,0-7-384-16,10-4-64 0,0-7 0 0</inkml:trace>
  <inkml:trace contextRef="#ctx0" brushRef="#br0" timeOffset="22034.308">22842 4972 28559 0,'-14'1'2544'0,"-5"4"-2032"0,-1-1-512 0,-5 3 0 15,3 4 304-15,-4 1-48 0,0 5 0 0,1 1 0 16,-2 1-256-16,3-2 0 0,5 3 0 0,3-2 0 16,4-2 0-16,4-1 0 0,3-1-128 0,3-3 128 15,1-3-256-15,2 0-16 0,-1-8 0 0,5 9 0 16,1-2-16-16,-6-7 0 0,10 3 0 0,1-2 0 15,0-1 96-15,1-2 0 0,0-2 16 0,2 1 0 16,2 0 176-16,0 0 144 0,-1-2-16 0,-2 1-128 16,-1 2 384-16,0-2-16 0,0 0-16 0,1-1 0 15,-1 3-32-15,1 0 0 0,1-1 0 0,-1-1 0 0,0-1-160 16,1-1-32-16,2 0-128 0,1-2 192 0,1-1-64 16,2-2-128-16,2-2 176 0,-1-1-176 0,-2-2 192 0,3-1-192 15,1-4 192-15,2 1-192 0,-2 1 128 0,1 0-128 16,2-2 0-16,-4 0 0 0,0-1 0 0,-1 0 0 15,0-2 128-15,3-2-128 0,-1 0 0 0,1 0 128 16,-7-4-128-16,3 2 0 0,0 1 192 0,-2 2-64 16,-1-3 0-16,-2 7-128 0,-3 6 240 0,-1 3-64 15,-2 3-16-15,-2 2 0 0,-7 7 0 0,0 0 0 16,0 0 0-16,0 0 0 0,2 11-160 0,-3 6 128 16,-2 6-128-16,-2 5 128 0,-1 4 32 0,-2 5 0 15,-4 3 0-15,-1 3 0 0,-3 5-160 0,-2 4 0 16,-2 7 0-16,-3 2 128 0,1 2-128 0,0 0 128 15,-3-1-128-15,3-2 128 0,-1-5-128 0,0 0 0 0,1-1 0 16,2-5 0-16,4-5 0 0,2-3 0 0,-2-3-144 16,3-4 144-1,1 1-1408-15,4-5-192 0,-1-1-16 0,5-4-11552 0</inkml:trace>
  <inkml:trace contextRef="#ctx0" brushRef="#br0" timeOffset="22214.237">23262 5523 37263 0,'16'-9'1648'0,"-5"5"336"16,1-5-1584-16,2 0-400 0,4 1 0 0,0 1 0 16,3 3-320-16,2-1-160 0,1 2-32 0,3 1 0 15,3 1-1152-15,3-2-224 0,1 2-48 0</inkml:trace>
  <inkml:trace contextRef="#ctx0" brushRef="#br0" timeOffset="23026.647">19983 6169 23951 0,'0'0'1056'0,"0"0"224"0,0 0-1024 0,0 0-256 15,-5 6 0-15,0 2 0 0,0 1 0 0,-1 2 160 16,1 3-160-16,-4 8 128 0,-2 7 16 0,1 2 0 16,0-1 0-16,-1 6 0 0,0 3 48 0,-2 0 16 15,1 0 0-15,1-1 0 0,0 1 0 0,-1-2 0 16,1-5 0-16,1-6 0 0,0-5 128 0,2-6 32 16,2 0 0-16,2-4 0 0,4-11 64 0,0 0 16 15,0 0 0-15,0 0 0 0,4-8 144 0,2-6 48 16,4-7 0-16,2-4 0 0,3-1-432 0,1-1-80 15,2-2 0-15,2-2-128 0,-2-2 0 0,3 0 0 16,-2 0 0-16,2 2 0 0,1 3 0 0,-3 2 0 16,2 4 0-16,0 6 0 0,-4 3 0 0,-2 3 0 15,-4 1 0-15,-1 7 0 0,-10 2 0 0,9 11 0 0,-5 5 0 0,0 3 0 16,-3 0 128-16,-1 5-128 0,-4 3 0 16,1 3 0-16,-3 1 0 0,-2 1 0 0,-2 2 0 15,2 0 0-15,-2 0-256 0,3-5 64 0,-3-5 0 0,5-8 0 16,4-5 48-16,1-11 16 0,0 0 0 0,0 0 0 15,9-3 128-15,4-7 0 0,4-6 0 0,3-6 128 16,2-5-128-16,2-1 0 0,0-3 0 0,3-1 128 16,0 0-128-16,4-2 0 0,-1-1 0 0,1 1 0 15,0 5 0-15,-1 5 0 0,-3 4 0 0,-1 7-128 16,-7 4 128-16,-1 5 0 0,-4 2 0 0,-3 7 128 16,-6 7 32-16,-3 8 16 0,-3 5 0 0,-1 5 0 15,-1 3 0-15,-2 3 0 0,-4 4 0 0,-1 3 0 0,0 2-176 0,-1 2 0 16,2 2 0-16,1-3 128 0,-4-3-128 0,3-6 0 15,3-3 0-15,3-4 0 0,1-7 0 0,2-4-256 16,2-5 64-16,2-3 16 16,1-1-1264-16,-5-10-256 0,11 0-48 0,2-5-10544 15</inkml:trace>
  <inkml:trace contextRef="#ctx0" brushRef="#br0" timeOffset="23312.656">20949 6230 35999 0,'0'0'1600'0,"0"0"320"0,-9 3-1536 0,2 3-384 0,-2 5 0 0,1 5 0 31,-3 1-400-31,2 5-160 0,3 2-16 0,-3 7-16 0,-1 6 448 0,-1-2 144 0,4-2 0 0,-1 0 0 16,-1 0 0-16,1 0-128 0,-1 0 128 0,3-1 0 15,2-2-288-15,0 1 0 0,1-1 0 0,2-4 0 32,2-3-2144-32,2-5-448 0,2-5-64 0</inkml:trace>
  <inkml:trace contextRef="#ctx0" brushRef="#br0" timeOffset="23636.918">21567 6415 28623 0,'-9'-15'1264'0,"3"7"272"0,-5 2-1232 0,-1 1-304 16,-4 5 0-16,-1 3 0 0,-3-1 0 0,-3 4-256 16,-4 8 64-16,-1 3 0 0,0 2 480 0,-4 4 96 15,-6 4 32-15,1 3 0 0,1 1-80 0,1 1-16 0,2 0 0 0,5-1 0 16,4 2-192-16,4-1-128 16,-2 1 160-16,8-2-160 0,6-2 0 0,2-4 0 0,2-4 0 0,3-3 0 15,3-5 0-15,4-2 0 0,1-2 0 0,4-5 0 16,2 0-192-16,4-3 32 0,5-3 0 0,2-3 0 31,2-4-1248-31,6-2-256 0,6-4-64 0,1-3-6144 0,2-2-1248 0</inkml:trace>
  <inkml:trace contextRef="#ctx0" brushRef="#br0" timeOffset="23993.715">21731 6411 28559 0,'0'0'2544'0,"-9"4"-2032"16,-2 1-512-16,3 2 0 0,-1 4 192 0,-1 5-64 15,-3 2-128-15,1 7 192 0,-3 2-192 0,4 2 0 16,1-2 0-16,2 1 0 0,0-1 0 0,1 2 192 15,4-3-48-15,-3 0-16 0,2-3-128 0,0-1 0 16,-1-4 0-16,2-1 0 0,1-1 0 0,1-4 0 16,0-3 128-16,1-9-128 0,0 0 0 0,0 0 0 15,6-10 0-15,3-5 128 0,3-5-128 0,2-2 192 16,-2-4-192-16,4-2 192 0,3 1-192 0,0-1 0 0,3 0 144 0,0 2-144 16,-2 0 0-16,2 2 0 0,3-3 0 0,1 8 0 15,-4-1 0-15,2 3 0 0,-2 1 0 0,1 4 0 16,-4 4 0-16,-1 1-288 0,-1 1 48 0,-3-1-8544 15,-2-1-1712-15</inkml:trace>
  <inkml:trace contextRef="#ctx0" brushRef="#br0" timeOffset="24363.085">22466 6467 29487 0,'0'0'2624'0,"-10"-1"-2112"16,1 3-512-16,-3 2 0 0,-1 4 512 0,-1 3-16 16,-3 5 0-16,-2-1 0 0,0 3-496 0,-1 0-240 15,2-1 32-15,2 1 0 0,0 2 208 0,5 1 0 16,4-2 0-16,4 0-144 0,2-3 144 0,-1-2 0 15,1 0 0-15,5-2 0 0,3-4 0 0,3 0 0 16,-3-1 0-16,4-4 0 0,4-5 0 0,0-3 224 16,1-2-48-16,0-1-16 0,1-3-160 0,-1 1 160 15,1-4-160-15,-2 0 160 0,1-2-32 0,-3 0 0 16,-2-2 0-16,-5 3 0 0,-1-1 96 0,0 1 16 0,-3-3 0 16,-2 2 0-16,-2-2 144 0,0 3 48 0,-2 2 0 0,-1 0 0 15,1 5-304-15,-4-1-128 0,0 1 128 0,-1 3-128 31,1-1-320-31,-1 4-128 0,0 0-48 0,2 1-9392 0,-1 2-1888 0</inkml:trace>
  <inkml:trace contextRef="#ctx0" brushRef="#br0" timeOffset="24781.821">23069 6450 26719 0,'0'0'2368'0,"-2"-7"-1888"16,-4-2-480-16,2 2 0 0,4 7 832 0,-8-2 64 16,-1-2 0-16,0 0 16 0,1 2-736 0,-1 1-176 15,1 1 0-15,-1 0 0 0,-2 0 0 0,0 2 0 16,-3 2 0-16,-1 2 0 0,-2 2 0 0,-1 1 0 16,-2-2 0-16,0 1 0 0,0 1-160 0,-1-2 160 15,3-1-128-15,5 1 128 0,3 0 0 0,4 0-160 16,0-1 160-16,6-6 0 0,0 0-256 0,9 8 64 15,-1 0 16-15,3-1 0 0,0-2 176 0,1 2-128 16,-1-1 128-16,3 0-128 0,0-2 128 0,2 1 0 16,-3 0 0-16,-1 1 0 0,0 0 0 0,0 0 0 15,-1-1 128-15,-3 0-128 0,-8-5 0 0,0 0 0 16,8 6 0-16,-8-6 0 0,2 9 0 0,0-1 144 16,-2-8-144-16,0 0 0 0,-3 7 368 0,-5 0-48 0,0-3 0 15,-3 1 0-15,0-1 112 0,0 1 16 0,-6-2 0 0,4-1 0 16,-3-1-160-16,-2 0-32 0,-4 0 0 15,2-1 0-15,4 0-256 0,0 0 0 0,-4 0-128 0,4 0 128 32,1 3-1648-32,4-3-224 0,-1 0-48 0</inkml:trace>
  <inkml:trace contextRef="#ctx0" brushRef="#br0" timeOffset="25527.816">23377 6397 19343 0,'0'0'1728'0,"-5"-8"-1392"0,2-3-336 0,1 4 0 15,2 7 960-15,0 0 112 0,0 0 16 0,0 0 16 16,0 0-944-16,0 0-160 0,-5 7 0 0,-1-2-160 0,-2 1 160 0,2-2 0 16,6-4 0-16,-9 6 0 0,-1 4 0 0,1-2-128 15,-2 0 128-15,1-1 0 0,1-2 0 0,-3 1 224 16,0 1-32-16,0 1 0 0,2 3 384 0,-2 0 64 16,1 0 0-16,2 1 16 0,-2-1 80 0,2 0 16 15,2 1 0-15,-1 0 0 0,-1 1-496 0,6-1-80 16,-1-2-32-16,-1-2 0 0,0 1-144 0,0-2 0 15,5-7 144-15,-1 5-144 0,-1 3 128 0,2-8-128 16,0 0 160-16,0 0-160 0,0 0 192 0,0 0-64 16,0 0-128-16,0 0 192 0,0 0-16 0,0 8-16 15,0-8 0-15,4 5 0 0,-4-5-160 0,5 7 160 16,-1-1-160-16,2 1 160 0,1-2-160 0,0 2 0 16,-3 1 0-16,3 1 0 0,5 0 0 0,-2 1 0 15,-3 0 0-15,1-1 0 0,3-2 0 0,-1-2 0 0,-1 1 0 16,1-1 0-16,1 1 0 0,-1-2 128 0,1-4-128 0,-1-2 0 15,-1 0 0-15,0-3 0 0,2 1 0 0,-2-1 0 16,-1 0 0-16,-3-2-320 0,2-3 48 0,0 1 16 31,0-2-1536-31,1 0-320 0,-1 1-48 0</inkml:trace>
  <inkml:trace contextRef="#ctx0" brushRef="#br0" timeOffset="26431.486">23813 6509 23039 0,'-8'-15'1024'0,"3"9"192"0,5 6-960 0,0 0-256 15,-6 0 0-15,-4 0 0 0,-1 1 1824 0,1 3 320 16,-3 4 64-16,-2 2 16 0,-2 2-1904 0,1 5-320 15,3-1-160-15,1 2 16 0,-2 0 144 0,3 3-192 16,3 5 192-16,5-3-192 0,2 0 48 0,1-2 0 16,1-2 0-16,2-2 0 0,5-4-112 0,1-2-32 15,0 0 0-15,1-6 0 0,2-8 288 0,-1 1-128 16,-2 2 128-16,2-4 0 0,1-6 192 0,0-1 128 16,-4-1 48-16,1 1 0 0,-2 0-48 0,-2-1-16 0,-1-4 0 0,0 3 0 15,-3-1-48-15,-1-1-16 0,0 1 0 16,-2 0 0-16,-3 2 0 0,-1-1 0 0,0-1 0 0,1 2 0 15,-2 0-112-15,2 1-128 0,-1 2 176 0,3 1-176 16,1 1 0-16,2 7 0 0,0-7 0 0,0 7 0 16,6-5-320-16,4-1 48 0,3-1 0 0,6-1 0 15,4-1 80-15,0 0 32 0,2-2 0 0,2 0 0 16,3-2 160-16,-2 2 0 0,0 2 0 0,-2 3 0 16,-2-1 0-16,-2 3 0 0,-6 0 0 0,-4 4 128 15,-12 0 64-15,0 0 0 0,10 4 16 0,-6 3 0 16,-6 7 144-16,-3 4 32 0,0 5 0 0,-7 7 0 15,-5 2 0-15,1 1 0 0,-4 0 0 0,1 2 0 16,0 0-384-16,0 5 144 0,-2 0-144 0,2-3 0 16,2 0 128-16,1 0-128 0,2-4 0 0,4-5 0 0,3-6 0 15,3-4 160-15,-1-6-160 0,3-2 128 0,5-1 0 0,-3-9 0 16,0 0 0-16,12-1 0 0,1-7-128 16,5-4 0-16,2-4 144 0,0-3-144 0,0-3 0 0,4-3-320 15,4 0 64-15,-2-1 16 0,-1-2 240 0,-1 3 0 16,-2-1 0-16,-5 2-144 0,0 5 144 0,-3 3 0 15,-1 1 128-15,0 5-128 0,-4 3 160 0,0 3-32 16,-9 4-128-16,0 0 192 0,0 0-192 0,9 5 0 16,-3 8 0-16,-1-1 0 0,0 2-144 0,0 1 144 15,-4 2-208-15,0-1 80 0,1 2 0 0,0-3 0 16,0 0 0-16,1-2 0 0,1-1-80 0,0-2-16 16,3-4 0-16,2-3 0 0,-1-6 224 0,1-1 0 15,1-4-160-15,0-2 160 0,-1-2 0 0,2-1 0 16,-1-2 0-16,0-1 0 0,-2 0 0 0,-1-1 0 0,0 1 0 15,1-2 128-15,-1 0 32 0,1 1 0 0,-1 2 0 0,0-1 0 16,1 1-160-16,0 1 160 0,-3 3-160 0,0-2 160 16,-1 6-160-16,-4 7 0 0,0 0 0 0,0 0 0 15,0 0 0-15,0 0 0 0,0 0 0 0,0 0 0 16,0 0 0-16,-6 10 0 0,1 2 128 0,-1 1-128 16,-2 1 0-16,3 2 128 0,-1 1-128 0,0 0 128 15,2 0-128-15,0 1 0 0,4-3 0 0,4 0 0 16,-2-2 0-16,3 0 0 0,3-2 0 0,0 0 128 15,1 1-128-15,1 0 0 0,1-4 0 0,2 0 0 16,2-5 0-16,3 1 0 0,-1 1 0 0,1-2 0 16,-2-1 0-16,-1 0-144 0,-3 1 0 0,3 1 0 0,2 2-144 15,-2-1-32-15,-2-1 0 0,1 0 0 16,-1 0-2048-16,-3 1-432 0</inkml:trace>
  <inkml:trace contextRef="#ctx0" brushRef="#br0" timeOffset="26622.738">24445 6228 45151 0,'0'0'4016'0,"0"0"-3216"16,0 0-640-16,0 0-160 15,4-6-576-15,-4 6-128 0,0 0-48 0,13-3 0 16,1 1-1424-16,1 1-272 0,-1 0-64 0</inkml:trace>
  <inkml:trace contextRef="#ctx0" brushRef="#br0" timeOffset="27133.679">20531 7884 28447 0,'-4'-16'1264'0,"1"5"256"0,1-3-1216 0,-2-1-304 0,-4-1 0 0,-2 2 0 16,1 2-224-16,-5 1-96 0,-3 1-32 0,-1 2 0 16,1 3 480-16,-1 4 80 0,-5 4 32 0,0 6 0 15,-4 3 80-15,2 3 0 0,0 2 16 0,-2 5 0 16,-1 3-336-16,1 3 144 0,2 0-144 0,0 2 0 16,1 1 240-16,2-1-64 0,5 0-16 0,5 0 0 15,4-4-160-15,7 1 0 0,2-2 0 0,4-2 128 16,5-4-128-16,4-2 0 0,0 0 0 0,2-3 0 15,2-4 0-15,3-2-192 0,2-3 32 0,1-1 16 16,3-6-560-16,3 0-96 16,5-4-32-16</inkml:trace>
  <inkml:trace contextRef="#ctx0" brushRef="#br0" timeOffset="27352.457">21044 7835 5519 0,'0'0'496'0,"0"0"-496"16,0 0 0-16,0 0 0 0,0 0 6080 0,0 0 1104 16,-10 6 240-16,2 3 32 0,-1 4-6016 0,3 3-1200 15,-3 4-240-15,2 3 0 0,-2 3 0 0,3 3 144 16,-1 1-16-16,1 2 0 0,-1 2-128 0,3 1 0 16,-1 1 0-16,1 1 0 0,-4-5 0 0,5-3-192 15,3 1 32-15,2-7 16 16,-1-5-2224-16,1-5-448 0,4-2-96 0,-1-4-4848 15,7-3-976-15</inkml:trace>
  <inkml:trace contextRef="#ctx0" brushRef="#br0" timeOffset="27908.206">21621 7783 35471 0,'0'0'1568'0,"0"0"336"16,0 0-1520-16,0 0-384 0,-6 4 0 0,0 6 0 15,-2 4-320-15,1 5-144 0,0 2-32 0,3 4 0 16,-3 0 496-16,2 5 0 0,0 1 0 0,-1 2 0 16,-2 3 0-16,-1 0 0 0,-3 6 0 0,1 1 0 0,-2 1 0 0,-2-1 0 15,0-4 0-15,0-4 0 0,1-6 0 0,1-1 0 16,0-6 128-16,3-4-128 0,-2-3 128 0,3-3-128 15,2 0 192-15,1-4-192 0,1-3 368 0,5-5-48 16,0 0 0-16,0 0 0 0,0 0 32 0,0 0 0 16,0 0 0-16,0 0 0 0,4-13-208 0,3 0-144 15,1-1 192-15,1-3-192 0,-1-2 0 0,3 2 0 16,2-1 0-16,0 1 0 0,-1-3 0 0,-1 0 0 16,3-1 0-16,-1 0 0 0,-2-1 0 0,1 2 0 15,-3 1 0-15,1 1 0 0,-2 2 0 0,0 0 128 16,-1 2-128-16,-1 0 0 0,1-1 0 0,1 3 0 15,-4 1 0-15,1 1 0 0,1 1 0 0,-3 2 0 0,1-1 0 16,0 1 0-16,1 1 0 0,-1 0 0 16,0-1-192-16,1-1 192 0,-1-1-160 0,0 3 160 0,1-3-160 0,0 2 160 15,0-1 0-15,-1 3-144 0,-4 5 144 0,0 0 0 16,7-6-128-16,-7 6 128 0,3-6-128 0,-3 6 128 16,0 0-336-16,0 0 16 0,0 0 0 0,0 0 0 15,0 0 0-15,0 0 0 0,0 0 0 0,0 0 0 16,0 0 176-16,0 0 144 0,1 10-192 0,-1-10 192 15,-3 7-208-15,3-7 64 0,0 9 16 0,0-9 0 32,-6 8-256-32,6-8-32 0,0 0-16 0,0 0 0 0,0 0-1216 15,0 0-240-15,0 0-48 0,0 0-10112 0</inkml:trace>
  <inkml:trace contextRef="#ctx0" brushRef="#br0" timeOffset="28514.314">22154 8000 30399 0,'0'0'2704'0,"0"0"-2160"0,2-7-544 0,1-1 0 0,0 0 512 15,-3 8 0-15,4-9 0 0,-4 9 0 16,5-9-512-16,-2 2-144 0,-3 7-16 0,0 0 0 0,0 0 160 0,5-7 128 15,-5 7-128-15,0 0 176 0,0 0-176 0,0 0 0 16,-9 0 0-16,-3 3 0 0,-2 2 0 0,-4 4 0 16,-3 1 0-16,-1 2 0 0,0 1 128 0,-3 5 64 15,-2-1 0-15,2 3 0 0,-1 5 32 0,0 1 16 16,-3 0 0-16,2 0 0 0,5 0-240 0,5-2 0 16,2-1 0-16,8-2 0 0,1-6 0 0,7-1 0 15,5-2 0-15,0 0 0 0,2-2 0 0,3-3 0 16,3-1 0-16,3-2 0 0,-1 0-176 0,4-4 176 15,2-3-160-15,2 0 160 0,1-1-416 0,1-4 16 16,2 1 0-16,1-4 0 16,3-3-2272-16,0-1-448 0,1-1-80 0</inkml:trace>
  <inkml:trace contextRef="#ctx0" brushRef="#br0" timeOffset="28839.559">22528 7982 35071 0,'-14'0'1552'0,"6"2"320"0,-1 3-1488 0,-1 3-384 0,-1 2 0 0,0 5 0 15,0 1 0-15,0 2-256 0,1 3 32 0,1 0 16 16,4 3 208-16,0 1 0 0,3-1-160 0,2 0 160 16,2-2 0-16,3 0-176 0,0-3 176 0,5-3-128 0,-1-3-32 0,3-2 0 15,1-4 0-15,3-4 0 0,1-3-64 16,3-3-16-16,2-4 0 0,3-7 0 0,4-3 240 0,-1-5 0 15,0-2 0-15,3-2 0 0,0-3 0 0,-3 1 240 16,-7-1-48-16,0 3-16 0,0 3 144 0,-4-3 48 16,-2 1 0-16,-2 2 0 0,-2 1-128 0,0 1-32 15,-1 2 0-15,-1 3 0 0,-1-1-352 0,1 4-80 16,-2 0-16-16,1 3 0 16,-1 2-1792-16,0 2-352 0,2-1-80 0</inkml:trace>
  <inkml:trace contextRef="#ctx0" brushRef="#br0" timeOffset="29116.15">23589 7321 38703 0,'0'0'3440'0,"-9"2"-2752"0,0 2-560 0,2 6-128 31,-1 3-512-31,-1 6-128 0,-6 7-16 0,1 3-16 0,-1 2 288 0,2 2 64 0,1 3 16 0,0 6 0 16,0 3 304-16,-3 4 0 0,1 5 0 0,-1 2 0 15,-2 3 0-15,1-2 0 0,-1 0 0 0,0-3 0 16,1-2 0-16,1-5 0 0,-1-3 0 0,3-3 0 16,-1-7 0-16,2-2-128 0,4-4 128 0,-1-3 0 15,-1-6-576-15,5-1-16 0,4-7 0 16,1-1 0-16,2-4-2272 0,-2-6-448 0,0 0-80 0,13-3-32 15</inkml:trace>
  <inkml:trace contextRef="#ctx0" brushRef="#br0" timeOffset="29713.005">23656 7858 28559 0,'0'0'2544'0,"-10"0"-2032"15,-1 2-512-15,1 2 0 0,2 1 1472 0,-1 5 192 16,-4 1 32-16,-1 3 16 0,2 0-1712 0,0 0-304 16,1 0-80-16,-1 1 0 0,1 0-16 0,3-3 0 15,0 0 0-15,1-1 0 16,-3-2-624-16,3 1-128 0,-1 0-32 0,1-1 0 16,-2-3 544-16,4 0 96 0,-4-1 32 0,2 1 0 0,-1-2 512 0,1 0 0 0,-1-2 0 0,2 2 0 15,-1 3 0-15,2-2 272 0,0 3-16 0,5-8-16 16,0 0 16-16,0 0 16 0,1 10 0 0,-1-10 0 15,8 5-32-15,2-2-16 0,2-3 0 0,0-3 0 16,7-1 128-16,-2-3 32 0,2-1 0 0,2-1 0 16,0-1-144-16,-1 2-32 0,2 0 0 0,-3-1 0 15,-3-1 928-15,0 0 176 0,1 1 32 0,-3 2 16 16,-4 2-1568 0,-2 0-320-16,-8 5-64 0,0 0-16 0,0 0 784 0,0 0 144 0,0 0 48 0,4 8 0 15,-4 1-368-15,-3 2 144 0,-5 1-144 0,3 2 0 16,-1 2 0-16,1 0 0 0,-3 2 0 0,1-1-144 0,3 1 144 15,0-1-160-15,0-2 160 0,3-3-160 0,3 1 160 0,1-5 0 16,-3-8-144-16,6 9 144 0,2-3 0 0,1-1 0 16,2-2 160-16,1-5-160 0,1-3 304 0,2 1-48 15,3 0-16-15,-2-3 0 0,0-1 0 0,0 0 0 16,0-5 0-16,-1 0 0 0,-2 0-80 0,2-1-16 16,-4-1 0-16,0 3 0 0,0 1-144 0,0 3 0 15,-5 0 144-15,4 0-144 0,-2 0 0 0,1 2 0 16,-6-1 0-16,4 2 0 0,-7 5-256 0,6-6 16 15,-3 1 16-15,-3 5 0 0,0 0-128 0,0 0-32 16,0 0 0-16,0 0 0 0,0 0 64 0,0 0 0 16,0 0 0-16,0 0 0 15,0 0-576-15,0 0-128 0,-4 6 0 0,-1 1-16 16,-1-2-416-16,6-5-80 0,0 0 0 0,0 0-16 16,0 0 128-16,0 0 16 0,0 0 16 0,0 0 0 15,0 0 592-15,0 0 112 0,0 0 32 0,0 0 0 16,0 0-16-16,4-6 0 0,3-3 0 0</inkml:trace>
  <inkml:trace contextRef="#ctx0" brushRef="#br0" timeOffset="29963.554">24212 7454 37887 0,'-1'-11'1680'0,"1"11"352"0,0 0-1632 0,0 0-400 0,0 0 0 0,0 0 0 15,0 0 0-15,0 0-272 0,3 11 32 0,-1 1 16 0,-3 1 224 0,1 6 0 16,0 4 0-16,-2 2 0 0,-4 4 0 0,2 3 0 16,-1 4 0-16,-1 1 0 0,-3 3 0 0,0 2-176 15,2-1 176-15,-4 2-160 16,0-1-272-16,1 0-48 0,-4-5-16 0,6 1 0 16,2-4-656-16,3-1-128 0,-4 1-16 0,4-3-16 15,2-4-32-15,1 2 0 0,0-4 0 0,0 2-6816 16,0 0-1376-16</inkml:trace>
  <inkml:trace contextRef="#ctx0" brushRef="#br0" timeOffset="30353.616">23995 8042 18431 0,'-12'-9'1632'0,"12"9"-1312"0,0 0-320 0,0 0 0 0,-3-5 1808 0,3 5 304 16,0 0 48-16,0 0 16 0,5-5-1920 0,6 1-384 16,-1-1-80-16,2 0-16 0,-1 3 352 0,3-4 80 15,3 2 16-15,-1 0 0 0,0 0-224 0,0 3 176 16,1 0-176-16,0 1 160 0,1 0-32 0,-2 0-128 16,-2 0 192-16,-1 1-64 0,1 3-320 0,-2-3-80 15,-2-2-16-15,0 1 0 16,0 0-576-16,-1 1-112 0,-9-1-32 0,0 0-9504 0</inkml:trace>
  <inkml:trace contextRef="#ctx0" brushRef="#br0" timeOffset="30762.519">24460 8098 30399 0,'0'0'2704'0,"0"0"-2160"0,-5 9-544 0,0 0 0 15,0 0 0-15,-3 3 0 0,2 1 0 0,-2 2 0 16,-1 2 0-16,-1 2 0 0,0-1-128 0,1 2 128 16,0-1 0-16,1-2 0 0,1 0 0 0,3-2 0 15,2-2 0-15,1 0 0 0,-1-4 0 0,6 0 0 16,-4-9 0-16,10 5 0 0,-2-2-160 0,3-4 160 16,3-4-144-16,-3-2 144 0,2-4-192 0,1-4 192 15,2-2-288-15,-1-3 48 0,0-1 16 0,0 0 0 16,-2 1 224-16,-2 2 160 0,-5-1-32 0,2 1 0 15,-6 2 400-15,3 2 80 0,1-1 16 0,-1 3 0 0,-6 1-32 16,0 4 0-16,1 7 0 0,0-8 0 0,0 8-208 0,0 0-64 16,-8-6 0-16,8 6 0 0,0 0-160 0,0 0-32 15,0 0-128-15,0 0 192 0,5 6-192 0,4 2 0 16,2-2 0-16,2 1 0 0,4 3 528 0,-1-2 16 16,3 1 0-16,2 1 0 0,1 1-32 0,0 2 0 15,1 2 0-15,-2 0 0 0,2 0-176 0,0 1-32 16,0-2-16-16,1 2 0 0,3-1-288 0,4 1 0 15,-1 2 0-15,2 0 0 16,-1-2-1088-16,1 3-336 0,0 0-64 0,-1-1-14848 0</inkml:trace>
  <inkml:trace contextRef="#ctx0" brushRef="#br0" timeOffset="32301.026">6564 16671 13823 0,'-10'0'608'0,"10"0"128"0,-9-7-592 0,9 7-144 15,0 0 0-15,0 0 0 0,0 0 3248 0,0 0 608 16,0 0 128-16,16-1 32 0,1 2-3136 0,3-4-624 16,3-5-128-16,4 1-128 0,7 2 320 0,1-4-48 15,5-1 0-15,3-1 0 0,3-1-64 0,2 0-16 16,2 0 0-16,1 0 0 0,2 1-192 0,4 0 176 16,6-1-176-16,2 2 160 0,3 2 0 0,-1 0 0 0,1-1 0 15,5 1 0-15,5 0 0 0,2 2 0 0,5-1 0 16,-1 0 0-16,2-1-32 0,5 1-128 0,3 4 192 15,2-3-64-15,1-4-128 0,4 1 192 0,0 2-192 0,3-1 192 16,1 1-192-16,3-1 192 0,2-6-192 0,1 5 192 16,0 2-64-16,5-1 0 0,-2-3 0 0,1 1 0 15,-3 0 48-15,2 1 0 0,4-1 0 0,-3-2 0 16,-1-3 32-16,0 2 16 0,2 1 0 0,-2 2 0 16,-2 0-32-16,4 1 0 0,4 1 0 0,-4 0 0 15,-2 2 32-15,0 1 0 0,2 0 0 0,0 1 0 16,1 1-32-16,2-2 0 0,5 1 0 0,0 1 0 15,-1 0-64-15,3-2-128 0,-2-4 176 0,3 0-176 16,-1 3 176-16,5-3-176 0,-1-3 160 0,4 1-160 0,0 0 160 16,-1 2-160-16,-3 5 160 0,4-2-160 0,3 1 144 15,-3 2-144-15,-4 1 128 0,-1 0-128 0,1 0 0 0,-7 1 0 16,1 2 128-16,-4 3-128 0,-1 1 0 16,-2 2 0-16,-4 1 0 0,-3 1 0 0,-1 0 0 0,-2 2 0 15,-4 3 0-15,3-2 0 0,1-1 0 0,-1 2 0 16,-1-1 0-16,0 3 0 0,3-2 0 0,-2-2 0 15,-5-1 0-15,6 0 0 0,4 0 0 0,1-1 0 16,-7-1 0-16,2 1 0 0,1 2 0 0,-3 1 0 16,-4-1 0-16,-1-1 0 0,2-2 0 0,-2 0 0 15,-2 3 0-15,-2-2 0 0,-4-1 0 0,-1-1 0 16,1-2 0-16,-3 3 0 0,-4 2 0 0,-2-2 0 16,3 0 0-16,-2 0 0 0,-1-3 0 0,-2 2 128 15,-9 0-128-15,2-1 0 0,1 0 0 0,3 1 0 16,2-1 0-16,-2 2 0 0,-3-3 0 0,1-1 0 15,2 0 128-15,0-1-128 0,0 3 0 0,-4-2 0 0,-6-2 0 0,1 0 0 16,2-1 0-16,-3 1 0 0,-2-1 128 0,-2-1-128 16,-3 1 0-16,-3 1 0 0,-3-1 0 0,0 2 0 15,0 0 0-15,1-2 128 0,1-2-128 0,0 2 0 16,-3-2 0-16,-1-1 128 0,-1-2-128 0,-3 3 0 16,2-1 0-16,2 2 0 0,-2 2 128 0,4-2-128 15,0-3 0-15,0 0 0 0,-3 2 144 0,2 0-144 16,0 0 160-16,1 0-32 0,1 1-128 0,3 0 192 15,0 1-32-15,-3 0-16 0,-4-1 0 0,3 1 0 16,2 2-144-16,2-1 160 0,-3 1-160 0,2-1 160 16,1-4-32-16,-2 2 0 0,-4 0 0 0,-1 0 0 15,1 0 128-15,2 0 0 0,4-2 16 0,-2 2 0 0,-2 2-64 16,-1 0-16-16,-4-2 0 0,-1 0 0 0,-2 0-192 16,-1 2 176-16,0 3-176 0,1-5 160 0,-5-3-160 15,0 1 0-15,-1 2 144 0,-5 2-144 0,-4-1 128 0,-4-1-128 16,-7-3 160-16,-4 2-160 0,-3 2 176 0,-3-1-176 15,-11 0 192-15,0 0-192 0,0 0 128 0,0 0-128 16,0 0 0-16,0 0 0 16,-11-8-320-16,-1-3-128 0,-5 2-32 0,-9-4 0 15,-5-3-2000-15,-7-2-400 0,-3-2-64 0</inkml:trace>
  <inkml:trace contextRef="#ctx0" brushRef="#br0" timeOffset="34794.622">11749 9167 19343 0,'-4'-7'1728'16,"2"-1"-1392"-16,-3-2-336 0,3 0 0 16,5-1 704-16,0-3 80 0,-2-1 16 0,5 1 0 0,3 3-208 0,6-2-32 15,-2-4-16-15,6-4 0 0,-1-4-320 0,3 2-64 16,2 1-16-16,-1 0 0 0,0-2-144 0,0 1 0 15,4-1 0-15,-3 2 128 0,1 0 0 0,1-2 0 16,5-3 0-16,3 3 0 0,3-1 80 0,1-1 16 16,2-2 0-16,2-1 0 0,2 1-224 0,1-1 176 15,0 0-176-15,1 1 160 0,1-1-160 0,0 2 0 16,2 0 0-16,0 2 0 0,4 0 240 0,-5 2-48 16,-2 1 0-16,-2 1 0 0,-1-1-16 0,-4 2-16 15,1 0 0-15,-2 1 0 0,2 1 32 0,-3 0 16 16,-2 1 0-16,3 0 0 0,5-1-208 0,1 5 176 15,0-2-176-15,-1 2 160 0,-3-1-160 0,4 2 0 0,-1 1 0 16,3 0 0-16,1-1 0 0,5 1 0 0,0 1 0 16,1-1 0-16,1 3 0 0,-2 0 0 0,-2 1 0 0,4 2 0 15,2-2 0-15,0 2 0 0,-5-1 0 0,1 2 0 16,2 2 0-16,-3 0 0 0,-2 1 0 0,2 0 0 16,2 0 0-16,-2 2 0 0,-2-1 0 0,3 1 0 15,3 2 0-15,-5 0 0 0,1 2 0 0,-3 1 0 16,-2-2 0-16,2 2 0 0,1-1 0 0,-1 1 0 15,1 3 0-15,3 0 0 0,0 1 0 0,-1 0 0 16,0 0 0-16,0 0 0 0,-1 0 0 0,-1 0 0 16,2 1 0-16,2 0 0 0,1 0 0 0,0 0 0 15,-1 1 0-15,-5 0 0 0,-1 2 0 0,0 2 0 16,1-1 0-16,-6 2 0 0,1-1 0 0,1 2 0 16,2 0 0-16,0 1 128 0,-4 2-128 0,0-3 0 0,-4-4 0 15,1 0 0-15,-3 1 0 0,2-1 0 0,-1-1 0 0,2-3 0 16,1 1 0-16,4 1 0 0,-3 1 0 0,1 0 0 15,-1-2 0-15,1 0 0 0,-1-1 0 0,-2 0 0 16,2-1 128-16,2-3-128 0,0-2 0 0,1-3 0 16,0-1 0-16,0 0 128 0,1-3-128 0,-1-2 0 15,-1 0 144-15,-5-2-144 0,1 3 0 0,-2-3 144 16,4-2-144-16,-3-2 0 0,-1-1 144 0,2 0-144 16,-4-1 0-16,3-2 144 0,1-3-16 0,-3-1-128 15,0 1 192-15,1-2-64 0,-3-1 64 0,2-4 0 16,2-4 0-16,-1 0 0 0,1 3-64 0,2-3-128 15,-4-1 192-15,3-2-64 0,0-1-128 0,-1 1 0 16,-4 2 144-16,-2-3-144 0,-2-2 0 0,-3-2 144 0,1-4-144 16,-4 0 0-16,0-1 128 0,-3-3-128 0,-1-2 0 15,2 2 0-15,-1 3 144 0,0-1-16 0,0-2-128 16,0 0 192-16,-3 0 0 0,-1-1 0 0,-1 2 0 16,0-4 0-16,0-3-192 0,-4 2 144 0,-1 3-144 15,-2 0 128-15,-2-1-128 0,-4-5 0 0,-2-2 0 0,-2 1 0 16,-3 1 192-16,-1 2-64 0,1-3 0 0,-2 1 0 15,-3-2 128-15,0-2 0 0,-2-2 16 0,1 0 0 16,-3 1-96-16,-2 0-32 0,1 1 0 0,-3 4 0 16,-2 0-144-16,-1 3 0 0,-2-3 0 0,0 1 128 15,1-1-128-15,-5 2 0 0,-3 1 0 0,-2 3 0 16,0 3 0-16,-7 0 0 0,-3-2 0 0,-1-2 0 0,-1-3 0 16,-1 1-176-16,-2 2 176 0,-2-1-128 0,1 2 128 15,-5 1 0-15,-2-2-144 0,-4 2 144 0,-2 1 0 16,-1-1 0-16,-1-1 0 0,-1 0 0 0,-3-1 0 0,-1 2 0 15,-4 2 0-15,1 2 0 0,-3 2 0 0,0 0 0 16,-1 0 0-16,-3 0 0 0,-4-2 0 0,0 1 0 16,1 0 0-16,0 2 0 0,0 0 0 0,0 2 0 15,-6 2 0-15,3 0 0 0,1-2 0 0,-1 1 0 16,-3 0 0-16,1-1 0 0,-2 1 0 0,5-4 0 16,-1-4 0-16,1 5 0 0,-3 1 0 0,1 2 0 15,3-1 0-15,0 2 0 0,1 2 0 0,-1 1 0 16,-3-1 0-16,1 2 0 0,2-3 0 0,-1 2 0 15,-1 0 0-15,1 0 0 0,3 0 0 0,-2 3 0 16,0-1 0-16,-4 5 0 0,-3 1-128 0,4 2 128 16,1 0 0-16,1 2 0 0,-2 3 0 0,-1 0 0 0,-3 1 0 15,0 2 0-15,0 1 0 0,-6 4 0 0,0 0-144 0,-1 2 144 16,3-1 0-16,0 1 0 0,3 1 0 0,-2 2 0 16,-4 0-144-16,1 3 144 0,0-2 0 0,-4 4-144 15,-5 1-32-15,2 2 0 0,2 1 0 0,-5 1 0 16,-1 2 176-16,-1 5-128 0,0 3 128 0,-2 2-128 15,-4-3 128-15,3 4 0 0,0 2 0 0,-1 2 0 16,0 4 0-16,4 0-160 0,4 2 160 0,-3 0 0 16,0 6-256-16,1 0 64 0,2-1 16 0,0 2 0 15,1-1-144-15,-2 1-48 0,-2 3 0 0,-1 1 0 16,2 1 208-16,0 3 160 0,-3 0-208 0,2 1 80 16,5 0 128-16,1 0 0 0,-1-1 0 0,2 1 0 15,0 0 0-15,0 2 0 0,-2 3 0 0,5 0-128 0,6 4 128 16,4 0 0-16,-1-3 0 0,4 1 0 0,-3-1 0 0,3 3 0 15,4-1 0-15,2 1 0 0,3 0 0 0,1-3 0 16,-3 0 0-16,2 0 0 0,1 1 0 0,3 3 0 16,3 3 0-16,2-2 0 0,-3-3 0 0,2 1 0 15,1 0 0-15,1-1-128 0,1-3 128 0,4 3 0 16,1-1 0-16,-1 4 0 0,0-1 0 0,3 0 0 16,3-1 0-16,1 0 0 0,2 3 0 0,-1 1 0 15,2 1-144-15,-1 1 144 0,0 0 0 0,1-2-144 16,0 2 144-16,3-3 0 0,3 0-144 0,-1 2 144 15,2 1 0-15,4 1-144 0,1-1 144 0,4-2 0 16,1-2 0-16,0 0 0 0,-1 1 0 0,2 1 0 16,1-1 0-16,1 1-128 0,2 0 128 0,5 0 0 15,5 1 0-15,1 0 0 0,-2 2 0 0,-1-1-128 16,7 1 128-16,-1 0 0 0,2-1-160 0,1 0 160 0,0-4-192 16,4 2 192-16,1 2-192 0,3 3 192 0,0-2-192 0,1-1 192 15,1-6-160-15,2 1 160 0,1 1-128 0,2 1 128 16,1 0 0-16,1 1-128 0,3 0 128 0,3-4 0 15,1-3 0-15,4 3 0 0,0 1 0 0,3-3 0 16,1-3 0-16,-1 1 0 0,5 3 0 0,2-2 0 16,1-4 0-16,2 0 0 0,-1 0 0 0,2-1 0 15,1 1 0-15,0 0 0 0,2 3 0 0,3-2 0 16,-2-3 0-16,5-1 128 0,2-2-128 0,0 1 0 16,1 3 0-16,0-2 0 0,-3-2 0 0,3 2 128 15,2-5-128-15,0 0 0 0,-1-4 0 0,7-1 0 16,5 0 0-16,0-5 192 0,-2-3-64 0,1-1 0 0,1 2-128 15,3-2 0-15,3-5 0 0,2 0 128 0,4-1 0 0,-1-3 0 16,-4-1 0-16,5-4 0 0,6-2-128 0,2-2 0 16,1-2 0-16,0-3 0 0,-2-4 0 0,2 2 144 15,1 0-144-15,6-2 0 0,-2-3 128 0,1-1-128 16,-3 2 0-16,5-3 0 0,5-4 128 0,0 0-128 16,-2 1 0-16,-2-2 0 0,1-3 0 0,0 0 0 15,0 0 0-15,-3-1 0 0,-2 0 0 0,2-2 128 16,0-2-128-16,2 2 0 0,2 1 0 0,-2-1 0 15,-3-2 0-15,0 0 0 0,-2-1 128 0,-3 4-128 16,-5-1 0-16,-3 1 0 0,-1-3 0 0,-3-1 0 16,-4-1 128-16,1 2-128 0,4 1 0 0,-7 2 0 0,-4-1 0 15,-2 4 0-15,-5 1 0 0,-3 2 0 0,-2-1 0 16,-1 2 0-16,-4 1 128 0,-3 1-128 0,-5-1 0 0,-2 0 0 16,-7 2 0-16,-2-1 0 0,-2 4 0 15,-4-2 0-15,-4 1 0 0,0 1-144 0,-1-2-16 0,-2 1 0 31,-1-3-480-31,0 4-80 0,-7 3-32 0,8-7 0 16,-4 0-272-16,-4 7-64 0,4-8-16 0,-4 8 0 16,3-10 160-16,-3 2 48 0,-3-2 0 0,0 1 0 15,-2-1-640-15,-4 1-128 0,-7-3-32 0,1 5 0 0</inkml:trace>
  <inkml:trace contextRef="#ctx0" brushRef="#br0" timeOffset="35520.599">7556 9108 21183 0,'-22'-5'1888'0,"7"2"-1504"0,0 3-384 0,-1-3 0 16,1-6 128-16,-1 7-128 0,2 2 128 0,1 0-128 16,1 0 208-16,0 0-16 0,0 0-16 0,-1 0 0 15,4-1-176-15,1 1 0 0,-1 0-192 0,2 0 192 16,-1 0 224-16,8 0 160 0,-7 3 48 0,7-3 0 15,-8 2 176-15,8-2 32 0,-3 8 16 0,2 0 0 16,1 1-416-16,2-1-96 0,3 1-16 0,1 2 0 0,-1 2 128 0,4 3 0 16,1 1 16-16,2 3 0 0,2 3-32 0,1 0-16 15,4 2 0-15,1 0 0 0,-1 0-224 0,3 4 144 16,3 4-144-16,-1 1 128 0,2 1-128 0,2 3 0 16,-2-1 144-16,4 2-144 0,6-1 0 0,-4-1 0 15,-1-4 0-15,0-2 0 0,-2-2 0 0,-3-3 0 16,-3 1 0-16,-1-3 0 0,0-3 0 0,-5 2 144 15,0-1-144-15,-2 0 0 0,-2-1 304 0,-2-4-48 16,-3-3-16-16,-4-1 0 0,-1-1 320 0,-3 0 64 16,-1 0 16-16,-3 1 0 0,-1 2 80 0,-4 1 32 15,-2 1 0-15,-6 1 0 0,-2 2 112 0,-4 0 32 16,-6 0 0-16,-4 1 0 0,-7 1-16 0,0 1 0 0,-3 2 0 0,-7 0 0 16,-1 5-224-16,-2 1-32 0,-2 1-16 15,-6 2 0-15,-6 1-224 0,-1 0-32 0,-1 0-16 16,-2 4 0-16,1-3-208 0,-1 0-128 0,2 2 160 0,0-3-160 15,0 0 0-15,7-1 0 0,7-3 0 0,8 1 0 32,7 1-2848-32,3-3-464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5:06.68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22893 11057 16575 0,'0'0'1472'0,"0"0"-1168"0,0 0-304 0,0 0 0 16,0 0 1376-16,1-8 224 0,-1-1 32 0,3 1 16 15,-3 8-1648-15,2-8-448 0,1 0-16 0,1-1-16 0,-1-1 480 16,2 0 0-16,0-1 0 0,1 1 160 0,-1-4-32 16,0-2 0-16,-1 1 0 0,0 0 0 0,-1-2 128 0,0-1 0 15,0-4 16-15,-1 0 0 0,-2 3 64 0,0-2 16 16,-1 2 0-16,0-1 0 0,-2-2-176 0,0 1-48 16,1 0 0-16,-2-1 0 0,-1-2 64 0,0 0 0 15,3-1 0-15,-4-3 0 0,0 0 64 0,-1-1 32 16,0-1 0-16,-1-3 0 0,-1-3-160 0,0 1-128 15,0 2 144-15,1 1-144 0,-1 0 128 0,-4 1-128 16,-1 2 0-16,1-1 0 0,0 0 320 0,-1 0-48 16,-5 0 0-16,0 2 0 0,2 3 128 0,-1 0 32 15,-4 0 0-15,1 0 0 0,-2 1-176 0,0 1-48 16,-1 1 0-16,0 1 0 0,-2 1-208 0,1 1 0 16,1 2 128-16,0-3-128 0,-2-2 0 0,-2-1 0 0,-1 1 0 0,-2 0 0 15,-3-2 0-15,3 1 0 0,3-1 0 0,-3 2 0 16,-1 3 0-16,1 0 0 0,1-1 0 0,0-2 0 15,0-1 0-15,0 2 0 0,0 2 0 0,-2 2 0 16,-2-1 0-16,0 4 128 0,-4 1-128 0,2 1 0 16,0 2 128-16,-5-1-128 0,-1-1 0 0,4 3 144 15,-1 1-144-15,2 3 0 0,-1 0 0 0,1 1 0 16,2-1 0-16,-4 2 0 0,0 2 144 0,-1-1-144 16,3 0 0-16,0-1 128 0,2 0-128 0,0 1 0 15,2 3 0-15,1-1 0 0,1-2 0 0,0 2 0 16,1 2 0-16,-1 1 128 0,-1 1-128 0,1-2 128 15,1-1 832-15,-4 1 160 0,-4 1 32 0,3 1 16 16,3-3-1664-16,0 3-336 0,-1-1-64 16,1 3 0-16,1-1 768 0,0 2 128 0,-1 1 0 0,-1-1 128 0,-3 1-128 15,3 2 0-15,1 3 0 0,0-1 128 0,-2-1-128 0,1 1 144 16,-1 5-144-16,2 3 160 0,2 1 0 16,2 1 0-16,4-1 0 0,-3 1 0 0,2 1-160 0,1 2 128 15,0 0-128-15,-1 4 128 0,-3 2-128 0,0 2 0 16,0-1 0-16,1 0 128 0,3 1-128 0,-1 1 0 15,0 1 0-15,-1 1 0 0,1 2 0 0,1-1 128 16,-1-2-128-16,3 0 0 0,2-2 0 0,0-2 128 16,2-3-128-16,3 1 0 0,-1 3 224 0,2 1-32 15,-1-4-16-15,1 1 0 0,2 0 16 0,2 1 16 16,2 0 0-16,0-2 0 0,1-2-48 0,1 1-16 16,0-1 0-16,0 1 0 0,2-2-144 0,2 0 160 0,0-1-160 15,1 0 160-15,2 0-160 0,0 2 0 16,-1-2 144-16,1-1-144 0,0-1 0 0,1 0 0 0,1 0 0 15,0-1 128-15,2-4-128 0,0-2-128 0,0 2 128 0,1-3-192 16,-1 2-64-16,1-5-32 0,-2-2 0 0,2 0 0 31,0-1-352-31,-6-9-80 0,9 5-16 0,-9-5 0 16,0 0-1968-16,10 0-400 0,-10 0-80 0</inkml:trace>
  <inkml:trace contextRef="#ctx0" brushRef="#br0" timeOffset="392.225">19177 10500 33167 0,'-24'-8'1472'0,"7"6"304"0,0 2-1424 0,6 0-352 16,1 0 0-16,10 0 0 0,-6 5-256 0,2 2-112 15,-1 1-16-15,3 0-16 0,1 1 16 0,4 1 0 16,5 0 0-16,1 1 0 0,2 1 240 0,1 1 144 16,3 2-160-16,0 0 160 0,-1 1 0 0,-1 3-144 15,3 1 144-15,0 1 0 0,-1 0 0 0,1 1 0 16,-2 0 192-16,2 3-64 0,-1 4 0 0,1-2 16 16,3 0 0-16,-2-2 0 0,0-1-16 0,4 1-128 15,3 0 192-15,5-5-64 0,-3-1 48 0,2-2 0 0,-3-3 0 16,4-2 0-16,-2-2 16 0,3-2 16 0,-5-5 0 15,3-4 0-15,-3 0-16 0,1-4-16 0,1-3 0 0,-1-7 0 16,1-5 144-16,-1-4 48 0,2-5 0 0,-1-3 0 16,2-6 208-16,0-1 64 0,1-3 0 0,1 2 0 15,0 3-256-15,0 2-64 0,0 1 0 0,-1 4 0 16,-5 3-320-16,0 5 0 0,-2 3 0 0,-2 2 0 16,-3 3-2240-1,0 2-352-15</inkml:trace>
  <inkml:trace contextRef="#ctx0" brushRef="#br0" timeOffset="3610.837">12077 2995 3679 0,'-8'-4'160'0,"8"4"32"0,0 0-192 0,-9 1 0 0,9-1 0 0,0 0 0 16,-8-1 2128-16,8 1 384 0,0 0 80 0,0 0 16 15,0 0-1872-15,0 0-368 0,0 0-80 0,0 0-16 16,0 0-272-16,0 0 0 0,0 0 0 0,0 0 0 16,0 0 0-16,0 0 0 0,8-3 0 0,-8 3 0 15,9-6 320-15,1 3-32 0,-1-3-16 0,2 3 0 16,3 1 288-16,1-1 48 0,3-2 16 0,1 2 0 16,7 2 32-16,-4-1 16 0,-1-2 0 0,2 2 0 15,4 0-288-15,1 2-64 0,-1 0-16 0,0 0 0 0,0 0-160 16,-4 0-16-16,0 0-128 0,-1-1 192 0,1 1-192 15,-3 0 0-15,-1-4 128 0,-1 4-128 0,0 3 0 0,0 1 0 16,-3-3 0-16,-2 2-6288 16,2 2-1312-16</inkml:trace>
  <inkml:trace contextRef="#ctx0" brushRef="#br0" timeOffset="3857.251">12227 3211 25791 0,'-14'-3'2304'0,"7"2"-1856"0,7 1-448 0,0 0 0 16,0 0 784-16,0 0 64 0,0 0 16 0,0 0 0 15,10-4-864-15,1 2 0 0,0 1-128 0,4-1 0 16,3-5 128-16,4 1 0 0,1-2 0 0,0 2 0 15,1 2 160-15,1 0-32 0,-2-1-128 0,-1 1 192 16,-1-1-192-16,-2 2 0 0,1 1 128 0,0 1-128 16,-2 0-208-16,-2 0-96 0,-2-1-16 0,2 1-12288 15</inkml:trace>
  <inkml:trace contextRef="#ctx0" brushRef="#br0" timeOffset="4654.042">13214 2665 11967 0,'0'0'1072'0,"0"0"-864"15,0 0-208-15,0 0 0 0,4-5 256 0,-4 5 16 16,0 0 0-16,0 0 0 0,9-3 48 0,-9 3 0 16,0 0 0-16,5-7 0 0,-5 7 16 0,0 0 16 15,0 0 0-15,7-6 0 0,-1 1-48 0,-6 5-16 16,0 0 0-16,0 0 0 0,0 0 64 0,0 0 16 0,0 0 0 0,0 0 0 16,0 0-48-16,0 0-16 0,0 0 0 0,0 0 0 15,-2 9-48-15,1 3 0 0,-4 4 0 0,-1 5 0 16,0 2 192-16,-1 4 48 0,1 2 0 0,-3 9 0 15,0 1-16-15,0 5 0 0,0 0 0 0,1-1 0 16,-2-1-224-16,5-2-32 0,4-5-16 0,0 5 0 16,-3-1-208-16,-2-1 128 0,1-8-128 0,-3-2 0 15,1-4 160-15,1-2-160 0,-1 1 160 0,2-5-160 16,-4-5 144-16,4-2-144 0,-1 0 128 0,0-3-128 16,2-2 0-16,4-6 0 0,0 0-224 0,0 0-7040 15,0 0-1408-15</inkml:trace>
  <inkml:trace contextRef="#ctx0" brushRef="#br0" timeOffset="5178.296">14002 2768 20271 0,'0'0'1792'0,"0"0"-1424"15,0 0-368-15,0 0 0 0,0 0 0 0,0 0-240 16,-2 8 48-16,-2 5 0 0,-1-1 192 0,1-2 0 0,4-10 0 16,-5 9 0-16,-1 0 0 0,1 0 0 0,-5-2 0 15,-1-1 0-15,0 1 0 0,-4 1 0 0,0-1 176 0,-2 1-48 16,-1-3 96-16,-2 2 32 0,-2-1 0 0,0 0 0 15,-1 3 32-15,-2-4 16 0,-3 0 0 0,-2 1 0 16,-2 2-112-16,4 2 0 0,-1-3-16 0,0 1 0 16,-2-1-176-16,2 0 160 0,3-2-160 0,2 1 160 15,-1 0 176-15,4-1 48 0,5 2 0 0,-2 0 0 16,1-2 32-16,4 0 16 0,-1-2 0 0,6 3 0 16,1 0-288-16,0 1-144 0,3-2 160 0,4-5-160 15,0 0 0-15,0 0 0 0,0 9 0 0,0-9 0 16,5 8 128-16,2-2-128 0,0 1 0 0,1 1 0 15,1-1 144-15,1 2-144 0,1-1 128 0,0 2-128 16,1 2 320-16,1-2 0 0,2 1-16 0,0 1 0 0,-1 2-16 0,2 2 0 16,-1-1 0-16,2-1 0 0,0-4 16 0,0 1 0 15,0 1 0-15,-1 0 0 0,-5 1-48 0,2-2 0 16,1-4 0-16,1 1 0 0,-1 0-64 0,-3-1-32 16,-1 0 0-16,0 0 0 0,-3-2-160 0,2-1 0 15,-9-4 0-15,6 5-9248 16,-6-5-1808-16</inkml:trace>
  <inkml:trace contextRef="#ctx0" brushRef="#br0" timeOffset="5978.786">14659 2331 911 0,'19'3'0'0,"-7"-4"0"0,0-5 0 0,2 1 0 0,1 2 0 0,0 0 0 16,-2-2 2480-16,-2 2 400 0,1-2 96 0,-1 2 16 15,-2 0-1520-15,0-2-320 0,0-1-48 0,-9 6-16 16,0 0-112-16,7-1-16 0,-7 1-16 0,0 0 0 16,8-5-224-16,-8 5-32 0,0 0-16 0,0 0 0 15,0 0-192-15,0 0-32 0,0 0-16 0,-5 8 0 16,-2-2-432-16,-1 0 0 0,0 5 128 0,-3 2-128 15,-2 3 128-15,1 2-128 0,1 8 192 0,-3-1-64 16,-2-1-128-16,0 3 0 0,0 1 144 0,-1 3-144 16,-4 2 176-16,0-1-48 0,0 0 0 0,-3 6 0 15,-2 3 48-15,2 2 0 0,1 0 0 0,-1 2 0 0,0 2-48 0,0 1 0 16,-3 0 0-16,1 1 0 0,3 2-128 0,-2 1 160 16,2-1-160-16,1 0 160 0,4-3 32 0,2-1 16 15,1-3 0-15,4-4 0 0,3-2 256 0,1-1 48 16,4-3 16-16,2 0 0 0,2-2-128 0,3 2-16 15,2 3-16-15,3-4 0 0,4-4-96 0,2-1-16 16,3-2 0-16,4 1 0 0,0-2-256 0,4-3 0 16,3-1 0-16,2-4 0 15,4-3-1216-15,3-1-288 0,5-1-64 0</inkml:trace>
  <inkml:trace contextRef="#ctx0" brushRef="#br0" timeOffset="8508.631">14870 2581 14447 0,'-6'-9'640'0,"6"9"128"0,0 0-608 0,0 0-160 15,0 0 0-15,0 0 0 16,0-8 240-16,4 2 16 0,4 0 0 0,3 1 0 0,1-3-64 0,3 0-16 15,0 2 0-15,2-2 0 0,3-2-176 0,4 0 160 16,-2 0-160-16,4 2 160 0,-2 4-160 0,1-1 0 16,0-2 0-16,0 3 128 0,-1 0-128 0,-4 3 0 15,-2 1 144-15,0 5-144 0,-2 1 240 0,0 5-32 16,-3 3 0-16,-1 2 0 0,0 1 80 0,-3 3 16 16,-1 1 0-16,-3 3 0 0,0 4-96 0,-2 0-16 15,-3 2 0-15,-1-1 0 0,-3 0-192 0,0 2 0 16,-1 1 128-16,-2-1-128 0,-2-4 0 0,-1 3 0 15,0-3 0-15,0-3 0 0,-2-6 160 0,0-2-160 16,-1-5 160-16,1 0-160 0,-2 0 336 0,-1-3-16 0,1-1-16 16,-1-5 0-16,-2-2 32 0,1-3 16 0,0-3 0 0,2-1 0 15,0-3-160-15,0-1-16 0,2-3-16 0,2-1 0 16,-1 0-160-16,2-3 160 0,0-2-160 0,0 3 160 16,3 6-160-16,4 0 128 0,-1-1-128 0,4 1 128 15,3 0 96-15,2 2 16 0,3 3 0 0,0 0 0 16,2-1-112-16,2 5-128 0,2 4 176 0,2 4-176 15,-2 1 0-15,3-2 0 0,-1-1 0 0,1 6 0 16,-1 6 0-16,3-1 0 0,-2-2 0 0,1 1 0 16,-1-3 0-16,0 1-144 0,1 1 144 0,-3-1 0 15,-1-2-512-15,-2-1-32 0,-4-1 0 0,1-3-9536 16</inkml:trace>
  <inkml:trace contextRef="#ctx0" brushRef="#br0" timeOffset="8787.188">15776 2544 6447 0,'0'0'272'0,"0"0"80"0,0 0-352 0,0 0 0 0,0 0 0 0,5 10 0 16,-3 1 3840-16,2 2 704 15,-1 3 144-15,4 3 32 0,-1 1-3776 0,3 2-752 0,-1-1-192 0,2 0 0 16,2 2 0-16,-4 2 0 0,1-1 0 0,-3-1 0 16,-3-1 0-16,3 1-144 0,-3 0 144 0,0-2-208 31,0 0-1888-31,-1-5-368 0</inkml:trace>
  <inkml:trace contextRef="#ctx0" brushRef="#br0" timeOffset="9036.387">16143 2608 11055 0,'0'0'976'0,"-4"-5"-784"0,-2 0-192 0,6 5 0 0,-9-2 3664 0,2 3 688 16,-1 1 144-16,-1 4 32 0,-1 3-3616 0,-4 3-720 16,0 4-192-16,-3 3 0 0,1 2 208 0,-6 5-16 15,-3 4-16-15,0 1 0 0,4-2-176 0,-3 1 128 16,1-1-128-16,-2 0 128 0,-3 2-128 0,3-2 0 16,0-2 144-16,4-4-144 0,-2-3-208 0,2-2-112 15,3-3-32-15,-1 0-7872 16,1-3-1568-16</inkml:trace>
  <inkml:trace contextRef="#ctx0" brushRef="#br0" timeOffset="9359.266">14730 3313 22975 0,'-10'-7'1024'0,"10"7"192"0,0 0-960 0,0 0-256 0,0 0 0 0,10-4 0 15,5 2 144-15,0-1-16 0,4-3 0 0,9-1 0 16,2-3 288-16,9 1 48 0,4 2 16 0,4 0 0 16,4-2-48-16,1-3-16 0,-1 1 0 0,2 1 0 15,0 1-416-15,2 1 0 0,1-1 128 0,2 2-128 0,4-1 0 16,-6 0 160-16,-2 1-160 0,-2-1 160 0,0 0-160 15,-2 3 0-15,0 1 0 0,-4 3 0 0,-3 0 0 16,-4-1 0-16,-6 0 0 0,-3 2 0 16,-4 1-1024-16,-3 2-224 0,-5 1-48 0,-5 0-9392 15</inkml:trace>
  <inkml:trace contextRef="#ctx0" brushRef="#br0" timeOffset="9859.147">14699 3538 26719 0,'-8'-12'1184'0,"5"5"240"0,2-1-1136 0,3 1-288 0,2-2 0 0,5 1 0 16,2 1 320-16,0 1 0 0,-1407-2 0 0,2821 3 0 15,-1408 2-320-15,3-2-224 0,-1-1 32 0,4 2 16 16,2 2 176-16,0 1 0 0,-4 1-144 0,6 3 144 16,0 4-128-16,1 1 128 0,-2 3-160 0,1 4 160 15,-7 0-144-15,0 3 144 0,-2 3-128 0,-3 2 128 16,-3 3-160-16,-2 2 160 0,-4-1-192 0,-3 4 192 16,-2 6-176-16,-2 0 176 0,-3-2-160 0,-3-5 160 15,-1-4 0-15,0-2 0 0,-6-1 0 0,0-1 0 16,-1-4 144-16,-1-3 128 0,-1-2 32 0,1 1 0 15,0-4-16-15,1-4 0 0,4-3 0 0,-1-1 0 0,-4-4-288 16,2-1 0-16,1 0 0 0,2-5 0 0,2-3 0 0,-1-1 128 16,-2-1-128-16,2 1 0 0,3-3 0 0,0 0 0 15,3 1 0-15,1-2-192 0,2 0 192 0,2 0 0 16,1 1 0-16,3 3-144 0,0 2 144 0,5 2 0 16,3 2 160-16,2-1-160 0,2 4 128 0,-2 2-128 15,0 2 0-15,2 2 144 0,3 3-144 0,1 2 0 16,0 3 0-16,0 2 0 0,-2-1 0 0,-2 0 0 15,1 1-160-15,-4 0 160 0,-1 1-384 0,-4-1 0 16,-1 0 16-16,-2-1-11680 0</inkml:trace>
  <inkml:trace contextRef="#ctx0" brushRef="#br0" timeOffset="10501.632">15559 3553 15663 0,'0'0'688'0,"0"0"144"0,0-8-656 0,0 8-176 0,0 0 0 0,0 0 0 15,0 0 2368-15,0 0 448 0,0 0 96 0,0 0 16 16,7 12-2304-16,0 2-464 0,1-1-160 0,1 3 0 15,1 6 192-15,1 3-192 0,0 0 192 0,2 1-192 16,-1 1 128-16,0-3-128 0,0-1 0 0,-2 1 0 0,1 0 0 0,1-1 0 16,-1-2 0-16,0-1 0 0,-2-4-256 0,0-3-96 15,0-1-32-15,-1-1 0 16,0-5-768-16,-8-6-176 0,8 4-16 0</inkml:trace>
  <inkml:trace contextRef="#ctx0" brushRef="#br0" timeOffset="10771.042">15975 3504 21183 0,'-8'-5'1888'0,"-2"0"-1504"0,0-1-384 0,0 5 0 15,0 0 1664-15,2 2 272 0,-4 0 48 0,-2 2 16 16,-1 3-1248-16,-2 3-256 0,0 1-48 0,-3 4-16 15,-2 4-16-15,1 4 0 0,-3 3 0 0,1 2 0 16,-2 4-112-16,0 3-32 0,1 1 0 0,1 2 0 16,-1-1 48-16,1-1 0 0,-1-2 0 0,3-2 0 15,1-2-320-15,2-3 0 0,3-2 128 0,2-3-128 16,2-3 0-16,2-3 0 0,-1-3 0 0,6-2 0 31,4-3-1808-31,0-7-368 0,0 0-80 0</inkml:trace>
  <inkml:trace contextRef="#ctx0" brushRef="#br0" timeOffset="11456.121">16633 3185 24879 0,'0'0'2208'0,"0"0"-1760"16,0 0-448-16,0 0 0 0,0 0 528 0,0 0 32 16,11 2 0-16,-2-1 0 0,2-1-192 0,4 0-48 15,3 1 0-15,1 2 0 0,0 1 0 0,2-3-16 0,2 0 0 16,2 0 0-16,3-1-304 0,-2 0 128 0,2-1-128 0,-1 1 0 15,1 0 0-15,-4-1-352 0,0 0 48 0,-1-2-8208 16,-1-4-1664-16</inkml:trace>
  <inkml:trace contextRef="#ctx0" brushRef="#br0" timeOffset="12458.291">17577 2604 2751 0,'0'0'256'0,"0"0"-256"0,0 0 0 0,0 0 0 0,-3-6 1344 0,3 6 240 16,0 0 32-16,0 0 16 0,0 0-1376 0,0 0-256 15,0 0 0-15,0 0-192 0,0 0 192 0,0 0 0 16,0 0 0-16,0 0 0 0,0 0 320 0,8-7-16 16,2 3 0-16,-3-1 0 0,2-2 496 0,1 2 96 15,1 0 32-15,1 3 0 0,0-1 96 0,-2-1 0 16,0-1 16-16,2 2 0 0,4 4-272 0,1-1-64 16,1 0-16-16,1 0 0 0,-2 0-208 0,2 2-32 15,-3 0-16-15,1 3 0 0,-2 1-304 0,1 3-128 16,-2 2 128-16,-3 0-128 0,2 0 176 0,-2 3-48 0,-1 2-128 15,-3 2 192-15,-1 4 64 0,0 4 16 16,-3 1 0-16,-1 2 0 0,-2 0-144 0,0 1-128 0,0 3 144 0,-1-3-144 16,-2-4 0-16,1-3 0 0,-1-2 0 0,-2-2 0 15,-2-1 208-15,0-3-48 0,-1-3-16 0,-1-2 0 16,-3-2 416-16,-1-1 80 0,-5 2 0 0,1-2 16 16,-3-3-16-16,-1-1 0 0,-5 0 0 0,4-3 0 15,1-5-320-15,0 0-64 0,-2 0 0 0,1-1-16 16,2-2-64-16,0-2-16 0,2-3 0 0,2 2 0 15,1 1 16-15,1 0 0 0,4-1 0 0,2 0 0 16,3-1-32-16,3 0 0 0,1 2 0 0,1 1 0 16,1-3 16-16,5 3 0 0,2 1 0 0,2 0 0 15,2-1-160-15,2 4 0 0,2-1 0 0,1 3 0 0,-2 2 0 16,1 1 0-16,2-3 0 0,-1 7 0 0,-3-1 0 16,2 4 0-16,1 4 0 0,-2-3 0 0,-2-1 0 0,0 0 0 15,-2 0 0-15,-3 3 0 0,-1 0 0 0,-3-1 0 16,-4-9 0-16,1 12 0 0,-1-4-160 0,-1-1 160 15,1-7 0-15,-3 9-144 16,2-1-272-16,1-8-48 0,0 0-16 0,0 0-8288 16,0 0-1648-16</inkml:trace>
  <inkml:trace contextRef="#ctx0" brushRef="#br0" timeOffset="13035.093">18534 2338 7359 0,'0'0'320'0,"0"0"80"0,3-7-400 0,-3 7 0 16,0 0 0-16,0 0 0 0,3-8 1808 0,-3 8 288 16,0 0 48-16,0 0 16 0,0 0-1136 0,0 0-240 15,-7 7-32-15,-3-1-16 0,1 1-384 0,-1 3-80 16,-5 3-16-16,2 6 0 0,-1 1 144 0,-2 4 32 0,0 2 0 15,-2 3 0-15,0-3 16 0,-4 3 16 16,0 1 0-16,-3 3 0 0,1 2-128 0,-2 1-16 0,2-3-16 0,2-1 0 16,2 0 16-16,3-2 16 0,4-2 0 0,4-3 0 15,3 2-32-15,1-2-16 0,3-3 0 0,2-1 0 16,2-3-128-16,4-3-32 0,3-2 0 0,2-1 0 16,1 0-384-16,3-2-64 0,3-3-32 0,0 0-10736 15</inkml:trace>
  <inkml:trace contextRef="#ctx0" brushRef="#br0" timeOffset="13300.937">18441 2845 20271 0,'0'0'1792'0,"0"0"-1424"16,0-9-368-16,2 1 0 0,4 0 2048 0,1 4 320 15,-7 4 80-15,10-4 16 0,2-2-2128 0,3 3-336 16,0 2-240-16,2 0 48 0,-1 0 192 0,2-2 0 16,-1-2 0-16,-1 3 0 0,-4 1-320 0,1-1 16 15,1 2 16-15,2 3 0 16,-2-1-736-16,1 2-160 0,1 0-32 0,-2-4 0 0</inkml:trace>
  <inkml:trace contextRef="#ctx0" brushRef="#br0" timeOffset="13761.709">18875 2648 26719 0,'0'0'1184'0,"-9"1"240"0,1 4-1136 0,-3 4-288 0,-1 1 0 0,-3 5 0 16,2 3 0-16,3 1-176 0,-1 1 32 0,4 0 0 0,1 4 144 16,4-4 0-16,4-1 0 0,4-2-128 15,1-4 128-15,5-3-160 0,3-4 160 0,1-1-160 0,2-3 160 0,1-4 0 16,1-4 0-16,4-1 0 0,1-6 0 0,-1 1 0 15,2-3 0-15,-2-2 0 0,-2-1 0 0,-3 0 0 16,2-1 0-16,0 3 0 0,-4 2 208 0,0-1-16 16,-2 2-16-16,-2 0 0 0,0 1 48 0,-4 2 16 15,-2 3 0-15,-7 7 0 0,8-2-240 0,-8 2 128 16,0 0-128-16,0 0 0 0,5 11 240 0,-4 2-48 16,-2 4-16-16,-3 6 0 0,-1 6-176 0,-2 2 0 15,-2 7 144-15,-3 1-144 0,-3 3 0 0,-3 2 0 16,0 1 0-16,-3 2 0 0,-2-2-192 0,-1-1 32 15,-2-3 16-15,1-3 0 0,-1-4 144 0,1-4 0 16,0-6 0-16,2-2-128 0,-4-5 368 0,3-2 80 0,-1-4 0 16,1-2 16-16,1-4 112 0,-1-3 32 0,1 0 0 0,2-3 0 15,3-1-336-15,0-3-144 0,2-3 128 0,5-3-128 32,5-3-1520-32,4-3-384 0,-2-2-80 0</inkml:trace>
  <inkml:trace contextRef="#ctx0" brushRef="#br0" timeOffset="14118.227">19527 2312 23951 0,'0'0'2128'0,"0"0"-1696"16,0 0-432-16,0 0 0 0,13 9 0 0,-3 0 0 15,0 2 0-15,2 0 0 0,-2-1-144 0,3 2 144 16,1 3 0-16,0 3 0 0,-1 1 0 0,0 4 176 16,1 3 0-16,-3 2 0 0,0 0-176 0,-1 1 0 15,-1 4 0-15,-3 1 128 0,-3 2 0 0,-3 4 0 16,-3 2 0-16,-1 2 0 0,-3 3 80 0,-3-4 16 15,-3-5 0-15,1-1 0 0,-3-7-32 0,-2 0-16 16,-5-2 0-16,2-4 0 0,3-1 112 0,-1-3 32 16,-5-4 0-16,3 1 0 0,2-2-144 0,2-2-32 0,1-2 0 0,1-2-12480 15</inkml:trace>
  <inkml:trace contextRef="#ctx0" brushRef="#br0" timeOffset="14529.993">17807 3333 1839 0,'-34'-1'0'0,"16"0"160"0,-1 0-160 0,-2 1 0 16,-2 0 0-16,3 0 0 0,5-1 3488 0,3 1 672 16,3 1 128-16,0-1 16 0,9 0-2800 0,0 0-560 15,0 0-112-15,5-6-32 0,4 0-160 0,3 1-48 16,3-2 0-16,6 0 0 0,8 1-336 0,6 2-64 16,5-1 0-16,6-3-16 0,3-3-48 0,5 0-128 15,5 1 192-15,7 0-64 0,5-1-128 0,2 1 192 16,-3 1-192-16,3 2 192 0,2 0-32 0,0 0 0 15,1 2 0-15,-3 1 0 0,1 0 0 0,-1 3 0 16,0 1 0-16,-2 0 0 0,1 0-16 0,-4 0 0 16,0 0 0-16,-9 3 0 0,-5 3-144 0,-4 1 0 0,0-1 144 15,-7 1-144-15,-5-2 0 0,-6 0-208 0,-2-1 16 0,-5 0-7296 16,-1 0-1456 0</inkml:trace>
  <inkml:trace contextRef="#ctx0" brushRef="#br0" timeOffset="15136.341">17778 3663 6447 0,'0'-7'576'0,"0"1"-576"16,0 0 0-16,1 0 0 0,-1 6 1808 0,4-6 256 15,2 0 48-15,-1-2 16 0,1 0-1088 0,2-1-208 16,6-2-64-16,-3 4 0 0,1 1-320 0,1 1-80 16,1-2-16-16,2 1 0 0,-1-4-128 0,3 3-32 15,-1 2 0-15,3 1 0 0,0 1-192 0,2 1 0 0,2-2 0 0,-2 2 0 16,3 1 0-16,-2 2 0 0,2 5 0 0,-2 0 0 16,-1 3 176-16,-2 2-16 0,-2 0 0 15,-1 5 0-15,-3-1 144 0,-3 3 16 0,-3-1 16 16,-4 6 0-16,-2 4 112 0,-4 1 0 0,-4 3 16 0,-3-2 0 15,-3-4-272-15,-3-2-64 0,-1 0-128 16,-3-2 192-16,-5-1 16 0,2-3 0 0,1-1 0 0,-1-4 0 16,1 0 352-16,-2-4 64 0,1-1 16 0,1-3 0 15,4-1-240-15,1-1-32 0,4-3-16 0,1-3 0 16,1-4-160-16,5-3-48 0,-1-3 0 0,3-2 0 16,2 0-448-16,3-5-80 15,1-1-32-15,4-1 0 0,4-2-144 0,-1 0-16 16,1 6-16-16,3 0 0 0,1-1 400 0,2 4 192 0,-2 2-192 0,1 4 192 15,-1 3 128-15,2 3 128 0,0 3 48 0,-1 5 0 16,-3 3 80-16,0 3 0 0,1 0 16 0,-3 3 0 0,0 2-160 0,-1 0-48 16,0 3 0-16,-2-1 0 0,-3 3-192 0,3-2 0 15,1 0 0-15,0-1-7968 16,-2-4-1520-16</inkml:trace>
  <inkml:trace contextRef="#ctx0" brushRef="#br0" timeOffset="15833.622">18555 3634 22111 0,'0'0'1968'0,"0"0"-1584"15,-3-5-384-15,3 5 0 0,0 0 1168 0,0 0 160 16,0 0 16-16,0 0 16 0,-8 4-1168 0,3 5-192 15,2 3-144-15,0 5 144 0,-1 3-128 0,3-4 128 16,1-1 0-16,0 3 0 0,0 2 0 0,3 0 0 16,2-1 0-16,2-3 0 0,3-4 0 0,3-2 0 15,-2-1 0-15,3-5 0 0,0-1-128 0,2 0 128 16,1-6-160-16,4-1 160 0,0-4 0 0,0-1 0 0,-2-3 0 16,-1-1 0-16,1-2 160 0,-1 0-32 15,-1 1 0-15,-2 2 0 0,-3 1 0 0,2-2 0 0,-2-4 0 0,-2 6 0 16,-3 7 64-16,0 1 0 0,-1-2 0 0,-6 5 0 15,0 0 32-15,0 0 16 0,5 9 0 0,-3 5 0 16,-2 7 160-16,-2 5 48 0,-3 2 0 0,-1 2 0 16,-2 1-272-16,-1-1-48 0,-3 1-128 0,0 3 192 15,-4 4-192-15,-3 0 128 0,-2 2-128 0,-1-4 0 16,-3-3 128-16,1-3-128 0,0-4 0 0,5-3 144 16,-1-3 64-16,1-3 16 0,0-5 0 0,3 0 0 15,2-3 240-15,2-4 48 0,3-3 16 0,1-2 0 16,1-5-528-16,4-2 0 0,2-4 0 0,4-3 0 15,-2-4-2128-15,5-1-544 16,3-3-96-16</inkml:trace>
  <inkml:trace contextRef="#ctx0" brushRef="#br0" timeOffset="16594.932">20030 2274 23039 0,'2'-10'2048'0,"-2"10"-1648"0,0 0-400 0,11-1 0 0,1 1 240 0,2 1-48 0,3 2 0 0,1 2 0 15,1 4-192-15,2 4-160 0,0 1 32 0,3 2 0 16,0 3 128-16,1 4 0 15,-1 5 0-15,-2 1-128 0,-2 3 128 0,-1 3 0 0,-1 3 0 0,-5 3 0 16,-3 4 176-16,-4 5-48 0,-4 6 0 0,-5 5 0 16,-3 2 80-16,-6 1 16 0,-5 4 0 0,-3 0 0 15,-3 3-48-15,-1 2-16 0,-6-1 0 0,2-1 0 16,-2-5 368-16,-1-7 80 0,-1 0 16 0,-2-4 0 16,1-3 400-16,0-2 96 0,2-6 16 0,3-1 0 15,-2-3-368-15,1-2-80 0,4-4-16 0,2-4 0 16,1-2-416-16,2-1-64 0,2-1-32 0,1-4 0 15,3-4-160-15,2 0-144 0,1 1 144 0,2-7-208 16,2-5-2352-16,1-4-480 0,-4-1-96 16,10-2 0-16</inkml:trace>
  <inkml:trace contextRef="#ctx0" brushRef="#br0" timeOffset="16895.779">20872 3137 28095 0,'-9'-5'1248'0,"9"5"256"0,0 0-1200 0,0 0-304 0,0 0 0 0,9-6 0 16,2 4 0-16,1 1 0 0,1 1 0 15,4 0 0-15,2-3 0 0,3-1 128 0,2 1 0 0,0 2-128 16,-2 2 0-16,-1 1 0 0,-1-1 0 0,-4-1-144 16,-3-1-1520-1,-1 1-288-15,-4-1-64 0</inkml:trace>
  <inkml:trace contextRef="#ctx0" brushRef="#br0" timeOffset="17057.13">20476 3348 17503 0,'0'0'1552'0,"0"0"-1232"15,0 0-320-15,0 0 0 0,9-3 3088 0,1 1 560 16,4 0 128-16,3 1 0 16,2 0-2848-16,4-1-576 0,5 0-112 0,2 0-32 0,2-2 48 0,1-1 16 15,1 2 0-15,4-1 0 0,7-2-272 0,-5 2 0 16,-3-1 0-16,-3 4-9760 15,0-1-1888-15</inkml:trace>
  <inkml:trace contextRef="#ctx0" brushRef="#br0" timeOffset="19466.124">21898 2897 911 0,'0'0'0'0,"0"0"0"15,0 0 0-15,0 0 0 0,-7 3 1072 0,-1 0 128 16,8-3 16-16,-7 4 16 0,-5-1-144 0,2-2-16 16,2-1-16-16,-1 2 0 0,-1 0 0 0,0 0 0 15,0 0 0-15,1-2 0 0,-1-1-32 0,10 1-16 0,-6-4 0 16,6 4 0-16,0 0 128 0,-4-9 16 0,3-1 16 0,4 1 0 15,2-3-208-15,4-1-32 16,1-3-16-16,4-1 0 0,4 0-384 0,3-2-80 0,1-2 0 0,2 1-16 16,2 0-112-16,2 1 0 0,0 1-16 0,3 4 0 15,0-3-176-15,1 3-128 0,3 2 144 0,1 2-144 16,1 0 0-16,-4 3 128 0,-5 3-128 0,-3 4 0 16,1 2 128-16,-4 4-128 0,-2 1 176 0,-5 5-176 15,0 1 128-15,-6 0-128 0,-1 0 0 0,-4 5 0 16,-2 4 128-16,-2 2-128 0,-3 2 0 0,-2 2 0 15,-6 0 0-15,-5 4 0 0,-2 2 0 0,-4-1 0 16,-2-1 0-16,1 0 0 0,-1 1 0 0,-2-2 0 16,-4-4 0-16,0 1 128 0,2-1-128 0,1 4 0 15,-2 1 256-15,1 1-48 0,3 0-16 0,1-2 0 16,2-6 32-16,2 0 0 0,2-1 0 0,5-4 0 0,0-2-96 16,4 0 0-16,0-3-128 0,5-2 192 0,3-2-192 15,1 0 0-15,3-3 128 0,5-3-128 0,4-2 0 0,3-3 144 16,4-1-144-16,3-1 128 0,2 1 128 0,3-1 32 15,0-1 0-15,5-4 0 0,3 0-16 0,3-1 0 16,-2 2 0-16,2 1 0 0,2 2 16 0,1 0 0 16,-5 1 0-16,-1 1 0 0,-2 0 80 0,-2-1 16 15,-1 1 0-15,-3-3 0 0,-2 3-144 0,0 0-32 16,-3-1 0-16,-1 1 0 0,-4 1-208 0,1 0 144 16,-2-1-144-16,-3-1 128 0,-3-1-128 0,2 2 0 15,-4-2 0-15,1 3 0 16,0-1-400-16,-9 1-112 0,10 0-32 0,1 0 0 15,-3-1-2064-15,-8 1-400 0,9 2-96 0,1 1-16 0</inkml:trace>
  <inkml:trace contextRef="#ctx0" brushRef="#br0">23523 2927 19583 0,'0'-16'864'0,"1"7"176"0,0-3-832 0,0 1-208 16,-1 0 0-16,-1 0 0 0,-1-4 256 0,0 2 0 15,-1 0 0-15,0-1 0 0,-1-1 240 0,1 0 48 16,-1 0 16-16,1-2 0 0,-4 1-208 0,1-1-32 15,-2 0-16-15,-2-3 0 0,-3 0-16 0,-1 0 0 16,-1 0 0-16,-1 1 0 0,-3-2-16 0,-4 0 0 16,-1 0 0-16,-6-2 0 0,-2-1 0 0,-1-4 0 0,-2-2 0 0,-1 5 0 15,-4 1-48-15,1 3-16 0,-3-4 0 0,2 6 0 16,0 5-48-16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6:18.0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7839 12681 3679 0,'0'0'320'0,"-9"1"-320"0,-1 1 0 0,3-1 0 16,-3-3 128-16</inkml:trace>
  <inkml:trace contextRef="#ctx0" brushRef="#br0" timeOffset="922.983">7713 12726 5519 0,'-14'15'240'0,"4"-5"64"0,-3-1-304 0,0 3 0 0,2 5 0 0,-3-2 0 0,-4-3 2368 15,-1 1 400-15,0 2 96 0,2 0 16 0,1 2-1344 16,-2-1-272-16,0 1-48 0,0-1-16 0,-2 3-240 15,-1 2-64-15,0 1 0 0,0-1 0 0,-1-2-192 0,-1 0-32 16,1-1-16-16,5-3 0 0,2-2 128 16,5-3 32-16,0-3 0 0,10-7 0 0,0 0-176 0,0 0-16 15,0 0-16-15,10-1 0 0,5-6-304 0,2-5-64 16,6-4-16-16,3-6 0 0,1-8-96 0,3 0-128 16,2-2 176-16,2-2-176 0,4-3 144 0,2-4-144 15,1-5 0-15,0 2 144 0,5-2-144 0,-1-3 192 16,-1-5-192-16,1 2 192 0,2-1 80 0,0 0 32 15,0 0 0-15,1-1 0 0,1-1-96 0,2 1-16 16,-4 3 0-16,1 1 0 0,-3 8-64 0,-3 1-128 16,-4 1 176-16,-2 4-176 0,0 3 0 0,-5 3 0 15,-2 1 0-15,-5 6 0 0,-4 0 0 0,-5 4 0 16,-1 5 128-16,-3 3-128 0,-3 2 128 0,-1 3-128 0,-3 0 144 16,-4 6-144-16,0 0 176 0,-4 7-176 0,-1-1 192 0,-5 5-192 15,-4 5 0-15,-2 1 0 0,-2 1 0 0,-5 2-192 16,-1 3 192-16,-5 3 0 0,0 0 0 0,-1-1-144 15,-3 4 144-15,-1 1 0 0,-8 3 0 0,1 4 0 16,-1 4 0-16,0 1 0 0,0 0 0 0,1 2 0 16,1 1 0-16,2 0 0 0,3 0 0 0,1-1 0 15,0 1 0-15,1 1 0 0,-2-2 0 0,2 0 0 16,-3-4 0-16,6 0 0 0,2-1 0 0,3-3 0 16,1-2 0-16,0-2 0 0,2-2 0 0,3-1 0 15,-1-3 0-15,4 0 0 0,1-3 0 0,4-3 0 16,0-5 0-16,6-1 0 0,-2 2 0 0,4-7 0 0,3-9 0 15,0 0 128-15,0 0-128 0,0 0 0 0,0 0 192 0,10-10-16 16,-3-8-16-16,5 0 0 0,4 0-160 0,4-3 160 16,2-2-160-16,-2-5 160 0,2-3-160 0,4-2 0 15,2-2 0-15,4-1 128 0,2-3-128 0,5-1 0 16,-2-3 0-16,4-2 0 0,-1-1 128 0,1-1-128 16,2 1 0-16,1 2 128 0,-3 3-128 0,0 3 0 15,-2-1 0-15,0 4 0 0,-3 0 0 0,-4 4 0 16,-6 3 0-16,0 1 0 0,-8 2 0 0,-1 3 0 15,-4 2 128-15,-1 4-128 0,-3 4 0 0,-1 1 0 16,-5 2 0-16,-3 9 0 0,0 0 0 0,0 0 0 16,0 0 0-16,0 0 0 0,-10-2 0 0,0 6-144 15,-4 6 0-15,-5 6 0 0,-5 6-64 0,-5 6-16 0,-4 4 0 16,-4 7 0-16,-6 9 224 0,-2 1 0 0,-2 3 0 0,-1 1 0 16,-1 1 0-16,-1 4 0 0,0 0 0 15,-1-1 0-15,-2-2 0 0,5-5 0 0,4-5 0 0,4-4 0 16,6-8 336-16,3-1-32 0,3-2-16 0,5-2 0 15,2-3-48-15,4-4-16 0,3-3 0 0,4-5 0 16,2-3-224-16,4-4 0 0,4-6 128 0,0 0-128 16,0 0 128-16,4-12-128 0,4-3 176 0,3-6-176 15,3-3 128-15,5-6-128 0,4-3 0 0,0-2 0 16,4-1 0-16,1-4 0 0,-2-3 0 0,4-2 0 16,5-2 0-16,1 0 0 0,1 2 0 0,2 1-144 15,-3-2 144-15,4 2 0 0,-3 1 0 0,6-2 0 0,4-1 0 16,-1 2 0-16,-2 0 0 0,-2 4 0 0,4 5 0 15,-3 2 0-15,-3 6 0 0,-6 2 0 0,-3 3 0 16,-4 4 0-16,-5 6 0 0,-5 3 0 0,-7 2 0 16,-4 3-128-16,-6 4 128 0,0 0-128 15,0 0-576-15,-3 8-96 0,-2 0-32 0,-6 4-9728 16,-2 4-1936-16</inkml:trace>
  <inkml:trace contextRef="#ctx0" brushRef="#br0" timeOffset="1387.698">7979 11740 26719 0,'-10'-3'2368'0,"0"0"-1888"0,2 2-480 0,-1 0 0 16,3 1 176-16,6 0-176 0,0 0 192 0,0 0-192 16,0 0 128-16,0 0-128 0,10-7 0 0,2 0 0 15,4 0 192-15,5-1-64 0,2 0 0 0,6-4-128 16,3-3 352-16,0 2-32 0,0 1-16 0,3-1 0 16,2 0-80-16,-4 1-16 0,2 0 0 0,0 1 0 15,-2 1-80-15,1 1 0 0,-2 2-128 0,-1 1 192 16,0 0 96-16,0 1 16 0,-5 3 0 0,3 2 0 15,1 0-112-15,-2 4-32 0,0 3 0 0,-4 3 0 0,-3 4 112 16,-2 3 32-16,-2 2 0 0,-4 10 0 0,-2 8 48 16,-6 5 16-16,-3 1 0 0,-4 2 0 0,-4 1 144 0,-5 1 16 15,-2 0 16-15,-4 0 0 0,-3 1-128 0,-6-2-32 16,0-2 0-16,2-1 0 0,2-2-224 0,1 0-160 16,0-5 192-16,2-3-192 15,5-6-512-15,6-1-224 0,3-4-32 0,5-2-15168 16</inkml:trace>
  <inkml:trace contextRef="#ctx0" brushRef="#br0" timeOffset="2788.069">9053 14994 10127 0,'0'0'896'0,"-6"4"-704"0,-2-1-192 0,8-3 0 15,0 0 2464-15,-3 5 464 0,3-5 80 0,0 0 32 16,0 0-2080-16,0 0-400 0,0 0-96 0,0 0-16 16,0 0 80-16,0 0 16 0,0 0 0 0,8-3 0 15,0-2 336-15,4-4 64 0,2-2 16 0,1-4 0 16,2-2 64-16,2-4 32 0,3-3 0 0,1-4 0 15,1-1-432-15,1-4-96 0,5-3-16 0,-2 1 0 16,1-2-304-16,3-2-64 0,3 0-16 0,0-5 0 0,1-3 16 0,3 2 0 16,4-5 0-16,-3-1 0 0,1-2 48 0,1-1 16 15,-4 3 0-15,4-1 0 0,2 0 16 0,-4 2 0 16,-2-1 0-16,1 3 0 0,3 2-224 0,-3 3 176 16,0 5-176-16,-4 4 160 0,-4 3-160 0,-5 5 0 15,-3 2 0-15,-2 5 128 0,-3 0-128 0,-2 4 128 16,-1 0-128-16,-2 0 128 0,-3 5-128 0,-2 2 0 15,-2 0 144-15,-6 8-144 0,5-6 128 0,-5 6-128 16,0 0 160-16,0 0-160 0,0 0 192 0,-6 5-48 16,-3 4-16-16,-2 0 0 0,1 2-128 0,-3 2 0 15,-6 1 0-15,-1 6 0 0,-3 1 0 0,-2 2 0 16,-6 0-192-16,-2 5 192 0,-6 5-160 0,1 3 160 16,3 2 0-16,-5 3-144 0,-2 2 144 0,-2 0 0 0,0-1 0 15,-3 1 0-15,-1-1 0 0,1 2 0 0,-2 1 0 0,-2 4 128 16,-4-1-128-16,0 2 128 0,2 0-128 0,2-3 128 15,1-4-128-15,-4 0 144 0,-1 0-144 0,1 0 160 16,1-1-160-16,6-1 0 0,0-1 0 0,5 0 0 16,5-6 0-16,1-1 0 0,3-7 128 0,3-1-128 15,3-6 0-15,1-1 0 0,1-5 144 0,5-1-144 16,4-3 0-16,2-2 128 0,3-3-128 0,3-2 0 16,8-2 128-16,0 0-128 0,-8-2 128 0,8 2-128 15,0 0 0-15,6-11 0 0,1 0 0 0,5-3 128 16,3-2-128-16,3-3 0 0,4-3-128 0,5-3 128 15,-2-1 0-15,4-3 0 0,-1-3 0 0,5-1 0 16,0 0 0-16,6-2 0 0,2-2 0 0,4-1 0 16,3-1 0-16,2-3 0 0,-1-1 0 0,3-5 0 0,-3-2 0 15,6 0 128-15,1-1-128 0,0 0 0 0,-4 1 0 0,1-1 144 16,1 1-144-16,-2-1 0 0,-4-1 128 0,-1 3-128 16,-2-1 0-16,0 4 0 0,2 4 128 0,-4 3-128 15,-5 0 0-15,-3 4 0 0,-3 2 0 0,0 2 0 16,-2 3 128-16,-4 2-128 0,-4 2 0 0,-3 4 0 15,-4 3 0-15,-3 1 0 0,0 1 0 0,-4 2 0 16,-1 2 0-16,-4 4 0 0,-3 7 0 0,0 0 0 16,0 0 0-16,0 0-144 0,0 0-32 0,-8 5 0 15,0-1 0-15,-3 7 0 0,-3 5 176 0,-2 4-160 16,-4 0 160-16,-2 1-160 0,-2 4 160 0,-5 3-160 16,-4 1 160-16,0 4-160 0,1 3 160 0,-4 3 0 15,-1 0 128-15,-2 6-128 0,-2 5 0 0,1 2 0 0,0 1 0 16,-5 1-128-16,-1 0 128 0,-3 2 0 0,-3 1 0 15,3 5 0-15,1 0 0 0,2-1 0 0,-1-3 0 0,3-2 0 16,2-3 0-16,-2-1 144 0,0-3-144 0,2-1 0 16,8-3 128-16,-4-2-128 0,-1-1 0 0,2-3 0 15,5-4 128-15,6-6-128 0,1-6 144 0,5-4-144 16,2-7 240-16,5-2-48 0,2-3-16 0,5-1 0 16,6-6-176-16,0 0 192 0,0 0-192 0,0 0 192 15,0 0-192-15,6-12 0 0,5-3 0 0,3-1 0 16,3-3-416-16,5-5 32 0,3-6 16 0,5-1 0 15,2 0-80-15,4-4 0 16,5-3-16-16,-3 5 0 0,5 1-1408 0,-1 0-288 0,-1-1-48 16</inkml:trace>
  <inkml:trace contextRef="#ctx0" brushRef="#br0" timeOffset="3274.682">9678 13531 28559 0,'-15'2'2544'0,"-1"-4"-2032"0,2-5-512 0,4 1 0 16,0 3 1648-16,10 3 224 0,0 0 48 0,0 0 16 16,4-9-1616-16,3 2-320 0,4 0 0 0,8-1 0 15,0-3-176-15,5-1 176 0,3-2-128 0,4 0 128 16,1 6 0-16,6-2 0 0,-1 0 0 0,5 2 0 16,3-3 0-16,-1 1 0 0,-3 2 0 0,-1 1 0 15,1 0 0-15,-3 3 0 0,-1 0 0 0,-2 1 0 16,-2 3 0-16,-2 0 0 0,-5 5 0 0,2 1 0 15,-1 5 0-15,0-2 0 0,-5 2 0 0,-3 3-128 16,-2 4 128-16,-4 3 0 0,-3 2 128 0,-4 4-128 16,-6 0 352-16,-3 5 0 0,-3 3 0 0,-5 0 0 15,-6 0 288-15,0 2 64 0,-2 0 16 0,-6 1 0 0,-4 2-16 16,-2 1-16-16,-2 4 0 0,-1 0 0 0,-3 0-144 16,-2 0-32-16,-2-2 0 0,2-1 0 0,-3-1-256 0,5-3-64 15,-2-1-16-15,9 0 0 0,6-1-176 0,3-4-256 16,6-8 64-16,7-2 16 15,7-1-2704-15,3-4-560 0</inkml:trace>
  <inkml:trace contextRef="#ctx0" brushRef="#br0" timeOffset="6091.176">23542 2153 13071 0,'-9'-7'576'0,"9"7"128"0,-7-10-576 0,0 3-128 15,-1-1 0-15,-1 1 0 0,-2 1 800 0,0-1 128 0,1 0 32 0,-3 1 0 16,-1-2-464-16,-2 2-96 0,0 0-16 0,-2 1 0 16,-2-2-128-16,0 0-16 0,-2 0-16 0,-5-2 0 15,1 0-80-15,-3 0-16 0,-2-1 0 0,-1 3 0 16,-3 0 16-16,-1-2 0 0,0 0 0 0,-2 2 0 15,2 0 64-15,-4 1 16 0,-1-2 0 0,-5-2 0 16,0 0-80-16,-3 2-16 0,-4 1 0 0,0 0 0 16,-1-2 0-16,0 3 0 0,2 0 0 0,-6 3 0 15,-4-2 0-15,-1 3-128 0,1 1 192 0,2 0-64 16,-2 0-128-16,4 1 0 0,0 2 0 0,-4 1 128 16,-4 1-128-16,-3-1 0 0,1-1 0 0,0-1 128 0,2 0-128 15,-2 3 0-15,-4 1 0 0,0 2 0 0,2-3 0 16,0 1 0-16,1 2-128 0,1-3 128 0,0-4 0 0,-4 2 0 15,-1 2 0-15,-1 3 0 0,2 2 0 0,2-3 0 16,1 3-144-16,-2-2 144 0,-1 1 0 0,1 3 0 16,2 7 0-16,2-3 0 0,-1 0 128 0,1-1 64 15,-1-1 32-15,0 4 0 0,3 3-80 0,6-1-16 16,5-1 0-16,1 0 0 0,4-1 32 0,-1 1 0 16,2 2 0-16,2 2 0 0,0 2-160 0,4-2 160 15,0 1-160-15,2 4 160 0,4 4-160 0,1 1 0 16,-1-1 0-16,3 1 0 0,3 0 0 0,-2 1 0 15,1-4 0-15,0 4 0 0,3-1 0 0,3 0 0 16,4 1-144-16,3-2 144 0,-3-2 0 0,5 1-192 16,5 3 192-16,2-1-160 0,2 0 160 0,1-1 0 15,4-2 0-15,3-2 0 0,3-1 0 0,3 0 0 0,7-2 160 0,0 1-160 16,2-2 240-16,5 0-48 0,3 1-16 16,3 0 0-16,4 0-48 0,1 0-128 0,2 1 192 0,-1 1-64 15,3-5-128-15,5 0 0 0,-1-1 0 0,5 1 0 16,3 1 0-16,3 0 128 0,1-1-128 0,3 1 0 15,-2-4 0-15,4-1 0 0,4 0 0 0,1-1 0 16,3-2 0-16,5-2 128 0,0 0-128 0,0 0 0 16,0 0 0-16,5-1 0 0,0-2 0 0,2 0 0 15,-3-3 0-15,1 0 0 0,0-2 0 0,1-1 0 16,1 1 128-16,-1-2-128 0,-2-2 128 0,-3-1-128 16,-1 0 0-16,2 0 0 0,-1-2 128 0,4 1-128 15,3 0 0-15,-2-1 0 0,-2-3 0 0,-1 0 0 0,5 3 0 0,1-2 0 16,-2-2 0-16,-3 0 0 0,-2-1 0 0,2-1 0 15,-2-4 0-15,2 3 0 0,1-2 0 16,-3-2 0-16,-6-2 0 0,2 0 0 0,2-2 0 0,-1-2 0 16,0-2 0-16,-6 1 0 0,-2-1 0 0,-3 2 128 15,-2-6-128-15,0 0 0 0,0-2 0 0,-3 1 0 16,-5-1 128-16,1 2-128 0,-1 0 0 0,-4-1 0 16,-3-1 0-16,-6 1 128 0,0 0-128 0,-1-4 0 15,-3-3 144-15,-2-4-144 0,-3 0 176 0,-2-2-48 16,-4 1 0-16,-3 0 0 0,-3 2-128 0,-5-1 192 15,-3 2-192-15,-5 1 192 0,-4 1 320 0,-7 0 64 16,-3 0 0-16,-5-1 16 0,-2 1-64 0,-7 0-16 16,-3 0 0-16,-3 3 0 0,-4 7-240 0,-5 2-48 0,-6 2-16 15,-9 3 0 1,-7 1-1056-16,-3 6-224 0,-4 4-32 0,-2 3-16 0</inkml:trace>
  <inkml:trace contextRef="#ctx0" brushRef="#br0" timeOffset="6822.297">9288 14756 5519 0,'0'0'496'0,"0"0"-496"15,0 0 0-15,0 0 0 0,0 0 816 0,0 0 64 0,0 0 16 16,0 0 0-16,0 0-640 0,0 0-128 0,-6 3-128 0,6-3-2576 16,-9 3-624-1</inkml:trace>
  <inkml:trace contextRef="#ctx0" brushRef="#br0" timeOffset="7308.543">9018 14914 13071 0,'-27'18'576'0,"12"-7"128"0,1 3-576 0,-2 2-128 0,-2 1 0 0,2-1 0 16,0 0 832-16,1 0 144 0,0 2 32 0,3-2 0 15,-2 0-176-15,2-2-48 0,2-2 0 0,0-1 0 16,4 0-16-16,-2-3-16 0,2-3 0 0,6-5 0 15,-6 7 16-15,1-2 0 0,5-5 0 0,0 0 0 0,0 0-224 0,0 0-32 16,0 0-16-16,0 0 0 0,0 0-64 0,5-9-16 16,1-2 0-16,2-3 0 0,4-2-144 0,1-4-16 15,2 0-16-15,1-6 0 0,2-1-48 0,4-3 0 16,2-7 0-16,3 3 0 0,0 0-192 0,0 0 176 16,0-2-176-16,1 1 160 0,2 0-160 0,2 0 128 15,0-2-128-15,1 1 128 0,-1 1 64 0,2-1 0 16,0-3 0-16,2-2 0 0,1 0-32 0,1-1 0 15,-2 3 0-15,2-2 0 0,1 1-160 0,0 4 0 16,-3 2 0-16,-3 4 128 0,-2 2-128 0,-2 0 0 16,-6 3 0-16,0 1 128 0,1 0-128 0,-1-1 0 15,-1 0 0-15,2 2 0 0,3 1 0 0,-2 0 128 16,-2-1-128-16,-1 2 0 0,3 2 0 0,-2 1 0 16,-1-2 128-16,0 1-128 0,3 3 0 0,-6 0 0 0,-2 1 0 15,-1 3 0-15,1 1 0 0,-3 1 0 0,-3 0 0 16,0 1 0-16,-1 1 128 0,1 3-128 0,-4 0 0 0,2 0 128 15,-1-2-128-15,0 2 0 0,-8 5 0 0,9-5 128 16,0 1-128-16,-2 0 0 0,0-1 0 0,-7 5 0 31,0 0-576-31,7-4 0 0,-7 4 0 0,0 0-8640 0,0 0-1728 0</inkml:trace>
  <inkml:trace contextRef="#ctx0" brushRef="#br0" timeOffset="7644.177">9738 13522 23263 0,'0'0'1024'0,"3"-7"224"0,2-4-992 0,3 2-256 15,3 2 0-15,6 1 0 0,1-3 256 0,2 1 0 16,0 1 0-16,4 3 0 0,4 4 0 0,-2-1 16 16,-5-2 0-16,4 1 0 0,4 3-112 0,-3 1-32 15,1 1 0-15,-1 1 0 0,0-2 0 0,-1 2 0 16,-3 2 0-16,-1 2 0 0,-3 3 112 0,-1 0 16 16,-4 0 0-16,0 4 0 0,-4 5 176 0,-2 0 32 15,-4 5 16-15,-2 2 0 0,-3 1 192 0,-5 1 32 0,-3 3 16 16,-3 1 0-16,-1-1-208 0,-4-2-64 0,-1-3 0 15,-4 1 0-15,0-2-144 0,-3 1-48 0,-2-1 0 16,3-4 0-16,-1-3-256 0,1-2 160 0,3 1-160 0,4-4-10000 16,-1-3-2096-16</inkml:trace>
  <inkml:trace contextRef="#ctx0" brushRef="#br0" timeOffset="8498.905">7134 13041 14735 0,'-10'10'1312'0,"1"-4"-1056"15,0 0-256-15,5 1 0 0,-1 2 1072 0,-1 1 144 16,2-1 48-16,-1 0 0 0,1-1-512 0,1-1-112 16,3-7 0-16,0 0-16 0,-3 8-176 0,3-8-48 15,0 0 0-15,0 0 0 0,0 0-32 0,0 0-16 16,9-9 0-16,3-4 0 0,1-4-32 0,4-1 0 16,2-4 0-16,2-4 0 0,-3-1-32 0,6-1-16 15,3 2 0-15,3-3 0 0,-1 1-32 0,2-2-16 16,-1-1 0-16,1 0 0 0,0 1 96 0,1-5 32 0,2-2 0 0,2 0 0 15,0-3 48-15,1 3 16 0,2 1 0 0,2 0 0 16,1-1-160-16,-1 2-48 0,-2 2 0 0,-1 0 0 16,-3 1-208-16,2-2 0 0,0-3 0 0,-1 4 0 15,1 2 128-15,-1 1-128 0,-1-1 0 0,0-1 0 16,1 0 0-16,-6 1 0 0,-3 3 0 0,-2 1 0 16,-2 2 0-16,-2 1 128 0,-4 2-128 0,-2 1 0 15,-2 4 0-15,-2 1 0 0,-2 0 0 0,-2 4 0 16,-3 2-192-16,-4 10-96 0,0 0-16 0,0 0 0 15,0-7-464-15,0 7-112 16,0 0-16-16,0 0-7408 0,-8 0-1488 0</inkml:trace>
  <inkml:trace contextRef="#ctx0" brushRef="#br0" timeOffset="8920.115">7928 11995 13823 0,'0'0'1216'0,"0"0"-960"15,-6 1-256-15,6-1 0 0,0 0 896 0,0 0 128 16,0 0 16-16,0 0 16 0,0 0-688 0,0 0-144 15,7-3-32-15,3 0 0 0,3-1 96 0,4-4 16 0,6-4 0 0,4 1 0 16,4-2 144-16,3-4 16 0,5-4 16 16,2 2 0-16,3-2-224 0,0 1-64 0,-2-3 0 0,4 0 0 15,-4-6-192-15,4 2 0 0,-2 3 128 0,-2 4-128 16,0-2 0-16,-2 2 0 0,-1 0 0 16,-2 5 0-16,0 2 400 0,-5 5 48 0,-4-1 0 0,-3 6 0 15,-2 3 272-15,-3 3 64 0,-2 3 16 0,-1 5 0 16,-4 4-224-16,-2 5-64 0,-3 6 0 0,-5 5 0 15,-4 1-32-15,-3 1-16 0,-5 0 0 0,-2 1 0 16,-3 1-112-16,-3-2-32 0,-4-1 0 0,-2-1 0 16,-1-1-112-16,-3 1-16 0,-3 1-16 0,-4-2 0 15,-1 0-960-15,2 0-192 0,-1 3-48 16</inkml:trace>
  <inkml:trace contextRef="#ctx0" brushRef="#br0" timeOffset="11312.118">14682 16983 18431 0,'0'0'1632'0,"0"0"-1312"16,0 0-320-16,0 0 0 0,1-13 704 0,2 3 64 15,-3 10 0-15,0 0 16 0,0 0-272 0,0 0-64 16,0 0-16-16,0 0 0 0,0 0-208 0,0 0-32 16,-3 10-16-16,2 1 0 0,-3 4 128 0,2 6 16 0,1 7 16 0,-2 1 0 15,0 1 128-15,1-2 32 0,-3 0 0 0,1 1 0 16,0 3-80-16,-3-3-16 0,0-1 0 0,2 0 0 16,-3-1-80-16,2-2-32 0,-3-3 0 0,2-4 0 15,0-4 48-15,2-2 16 0,3-6 0 0,2-6 0 16,0 0 416-16,0 0 96 0,0 0 16 0,10-8 0 15,-1-6-176-15,2-6-16 0,4-1-16 0,0-7 0 16,2-1-304-16,-1-3-64 0,2-1-16 0,0-1 0 16,-2 1-288-16,3 0 128 0,-3 1-128 0,4 4 0 15,-3 3 0-15,0 4 0 0,2 2 0 0,0 5 0 16,-2 2 0-16,1 4 0 0,-6 1 0 0,1 6 0 16,3 4 128-16,-1 6-128 0,-1 3 0 0,-1 4 0 0,0 4 128 15,0 5-128-15,-2 5 144 0,-2 1-144 0,-5-3 160 16,3 4-160-16,-2 1 160 0,-1 3-160 0,-1-2 128 0,0-2-128 15,-1-3 0-15,-1 0 0 0,0-1 0 16,2 0 0-16,0-6 0 0,1-3 0 0,-2-2-176 0,1-4-128 16,1 2-16-16,4-4-16 15,-1-2-2464-15,3-4-480 0</inkml:trace>
  <inkml:trace contextRef="#ctx0" brushRef="#br0" timeOffset="11740.538">15881 17009 25791 0,'-12'4'1152'0,"3"-2"224"0,-2 0-1104 0,-1 0-272 0,-3 4 0 0,-3 2 0 16,-3-1 160-16,-1 4-32 0,-1 2 0 0,-1 3 0 15,-1-1 336-15,-2 2 64 0,0-2 16 0,-1 3 0 16,1 3 80-16,-1 2 16 0,2 2 0 0,2 3 0 16,-2-2-272-16,7 0-48 0,4 1-16 0,5-5 0 0,5-4-304 15,6-2 0-15,5-3 128 0,6-3-128 0,5-6 128 16,7-4-128-16,1-3 144 0,3-4-144 0,2-2 160 0,2-4-160 15,1 0 160-15,1-3-160 0,1-3 160 0,-1-2-160 16,1-1 160-16,0 1-160 0,-4 0 0 0,0 0 128 16,-3-2-128-16,-3 5 0 0,-3-1 240 0,-4-2 0 15,-6-3 0-15,-3 1 0 0,-3 2 336 0,-4 1 80 16,-5 2 16-16,-4 2 0 0,-2-1-144 0,-5 3-16 16,-1 4-16-16,0 1 0 0,-1 3-656 0,1 0-128 15,2 1-32-15,-3 2-10656 16,-1 1-2144-16</inkml:trace>
  <inkml:trace contextRef="#ctx0" brushRef="#br0" timeOffset="12287.957">17404 16925 30399 0,'-16'-7'1344'0,"10"2"288"0,2-2-1312 0,1 2-320 15,-1-1 0-15,4 6 0 0,-6-5 0 0,1-1 0 16,5 6 0-16,-6-4 0 0,0 1 0 0,6 3 0 16,-9 2 0-16,1 2 0 0,-1 1 208 0,0 4-16 15,0 3-16-15,2 4 0 0,-1 1 16 0,1 4 0 16,-2 6 0-16,2 2 0 0,-1 4 656 0,2 1 144 15,-2 2 32-15,3 0 0 16,1 1-1648-16,-1 0-320 0,-3-4-64 0,2-3-16 0,0 0 832 0,2-8 192 16,0-5 0-16,0-5 0 0,2-3 0 0,2-9 0 15,0 0 144-15,0 0-144 0,0 0 464 0,7-15 0 16,1-3 0-16,2-8 0 0,0-3 96 0,0-3 16 0,0-2 0 16,0-2 0-16,3 1-256 0,0-2-64 0,0-2 0 0,3 2 0 15,1-1-128-15,2 7-128 0,2 1 144 0,-1 5-144 16,3 5 0-16,0 0 0 0,1 3 0 0,2 5 0 15,3 2-160-15,3 4 160 0,2 3-128 0,5 5 128 16,0 5-128-16,1 6 128 0,-2-1-128 0,1 3 128 31,-2 2-1760-31,-3 1-272 0,-3 2-48 0</inkml:trace>
  <inkml:trace contextRef="#ctx0" brushRef="#br0" timeOffset="12839.108">18600 16910 26719 0,'-29'-9'2368'0,"11"3"-1888"16,1 1-480-16,0 0 0 0,-2 1 1232 0,3-1 160 15,-1 2 16-15,-1 2 16 0,-4 2-1264 0,0 3-160 16,0 1-224-16,-3 1 48 0,0 3 176 0,-3 2 0 16,-2 1 0-16,0 4 0 0,3 0 0 0,-2 5 0 0,-2 3 0 15,6 4 0-15,0 6 0 0,4-1 176 0,4-2-176 0,3 1 192 16,4 0-192-16,5-3 0 0,2-3 0 0,6-3 0 15,5-6-128-15,4-1-64 0,4-6-16 0,1-4 0 16,5-4 32-16,0-2 16 0,5-4 0 0,1-3 0 16,0-4 336-16,2-3 64 0,-1-2 16 0,-1-2 0 15,-3-2-256-15,-4 0 144 0,0 1-144 0,-2-1 128 16,-3-1 64-16,0 0 16 0,-5 0 0 0,0-1 0 16,-2 2 144-16,-2 2 32 0,-1-1 0 0,-1 3 0 15,1 1-208-15,-3 3-48 0,-2 0 0 0,-1 1 0 16,-1 2 64-16,-1 0 16 0,-2-2 0 0,0 4 0 15,-4 3-16-15,1 1 0 0,-1 0 0 0,0 0 0 16,-1 1-192-16,1 0-192 0,-2-1 48 0,1 3 0 0,0-2 144 16,0 0-160-16,0-1 160 0,0 2-160 0,-1 1 160 0,1 0 0 15,1-2 0-15,0-1-128 0,0 1-48 0,0 1 0 16,0 1 0-16,8 0 0 16,-6-3-1488-16,1 0-320 0,5 3-48 0,-7-4-6800 15,7 4-1376-15</inkml:trace>
  <inkml:trace contextRef="#ctx0" brushRef="#br0" timeOffset="13184.467">19210 16343 30351 0,'-16'-14'1344'0,"10"5"272"0,3-2-1296 0,1 2-320 0,2 9 0 0,0 0 0 16,-4-7 176-16,4 7-48 0,-8-3 0 0,1 3 0 15,-1 2 128-15,-1 4 32 0,-1 3 0 0,-2 5 0 16,1 6 128-16,-1 7 32 0,1 6 0 0,-2 6 0 15,0 5-176-15,1 5-16 0,1 4-16 0,0 3 0 16,-5 2-48-16,4 1-16 0,2-3 0 0,1-1 0 0,-2 0-176 0,3-1 0 16,-1 3 0-16,1-7 0 15,3-3-704-15,1-9-80 0,2-6-16 0,3-4 0 16,2-8-816-16,3-2-176 0,1-7-16 16</inkml:trace>
  <inkml:trace contextRef="#ctx0" brushRef="#br0" timeOffset="13718.003">18861 16870 32255 0,'0'0'1424'0,"0"0"304"0,0 0-1392 0,0 0-336 15,9-4 0-15,2 2 0 0,1 1 0 0,2 2-256 0,2 3 32 0,2-2 16 16,4 0 208-16,3-2-192 0,0 0 192 0,2 0-192 15,8-2 192-15,-2 1 0 0,-2-3 0 0,1 3 0 16,-2 1 0-16,0-1 0 0,-4-2 0 0,-1 0 160 16,0-2-160-16,-6 2 192 0,0 1-192 0,0-1 192 15,1 0-48-15,-4-1 0 0,-4 0 0 0,0 2 0 16,-1 1 64-16,-11 1 16 0,0 0 0 0,0 0 0 16,0 0 32-16,0 0 0 0,0 0 0 0,0 0 0 15,0 0 192-15,0 0 32 0,-6 3 16 0,-4 3 0 16,-3 1-304-16,-2 1-64 0,1 3-128 0,-1 5 192 15,-3 0-192-15,0 3 0 0,1 1 128 0,1 2-128 16,1 1 0-16,1 1 0 0,3 0 128 0,4-3-128 0,1-4 0 16,2-2 0-16,4-2 0 0,1-1 0 0,3-2 0 0,1-4 0 15,4-6 128-15,1 0-128 0,2 0 320 0,-1-2 32 16,3-8 0-16,3 0 0 0,1 0 0 16,0-2 0-16,-3-1 0 0,3-2 0 0,0 1-208 0,-2 0-144 15,-2 0 192-15,0 2-192 0,-4-2 256 0,-2 1-48 16,2 0-16-16,-5 2 0 0,-4 2 32 0,1 0 0 15,0-1 0-15,-1 2 0 0,-1 8-80 0,-3-7-16 16,-3 1 0-16,0 2 0 0,-2-2 0 0,-1 2 0 16,-2 1 0-16,0-2 0 0,3 0-128 0,0 0-176 15,1 3 48-15,7 2 0 16,-7-2-1136-16,7 2-208 0,-5-2-64 0,5 2-9792 16,0 0-1952-16</inkml:trace>
  <inkml:trace contextRef="#ctx0" brushRef="#br0" timeOffset="14083.486">20147 16399 32255 0,'0'0'2864'0,"-5"-6"-2288"0,-3 1-576 0,8 5 0 0,0 0 144 0,0 0-144 16,0 0 0-16,-7 1 144 0,-1 2-144 0,0 2 128 16,-3 1-128-16,0 5 128 0,-4 5 192 0,1 5 16 15,-1 4 16-15,0 5 0 0,0 3-32 0,4 6-16 16,1 4 0-16,1 2 0 0,0 1 16 0,0 0 0 15,0 0 0-15,2 0 0 0,3 0-192 0,-1 1-128 16,-3 0 192-16,2-3-192 0,5-3 0 0,0-2 0 16,1-8 0-16,1-3 0 0,2-1 0 0,2-4-320 15,-1-8 32-15,3-3 16 16,4-1-1664-16,-1-2-336 0,0-3-64 0</inkml:trace>
  <inkml:trace contextRef="#ctx0" brushRef="#br0" timeOffset="14302.532">19775 16846 19343 0,'0'0'1728'0,"0"0"-1392"0,9-3-336 0,3-1 0 15,2-2 4448-15,4 3 816 0,4 1 176 0,-2 2 16 16,1 0-4560-16,1 0-896 0,2-2-240 0,2 0-16 15,2-2 256-15,2 2 0 0,-1 0 0 0,-1-1 0 16,-1-2 0-16,0 2 0 0,-1 0 0 0,-3 1 0 16,1 1 0-16,-3 1 0 0,0-1 0 0,0 0 0 0,-1 2 0 0,-1 3-304 15,-2-3 48-15,2 1 0 16,-1 0-2096-16,0 1-400 0,3-3-96 0</inkml:trace>
  <inkml:trace contextRef="#ctx0" brushRef="#br0" timeOffset="14538.457">20788 16796 37775 0,'0'0'1664'0,"-9"9"368"0,-1 4-1632 0,0 2-400 15,2 4 0-15,0 3 0 16,-2 3-304-16,-2 3-144 0,-2 1-16 0,0 0-16 0,-3 4 320 0,1-1 160 0,-2-3-160 0,1-2 160 15,0-5-144-15,2-2 144 0,-3-2-128 0,0-4 128 32,2 1-768-32,2-4-64 0,3-1 0 0,3-3-16 15,8-7-928-15,-8 2-176 0,8-2-32 0,0 0-6448 0,0 0-1280 0</inkml:trace>
  <inkml:trace contextRef="#ctx0" brushRef="#br0" timeOffset="15254.802">21212 16890 6447 0,'-7'-5'576'15,"1"1"-576"-15,1 0 0 0,-1 2 0 0,-1 0 5056 16,-1 2 912-16,1 1 176 0,-2 4 48 0,0 0-4992 16,-4 2-1008-16,0 0-192 0,-2 4 0 0,0 4 0 0,0 0 128 15,-1 2-128-15,1 0 176 0,-1 0 48 0,2 0 16 16,2 3 0-16,3-2 0 0,3-2 64 0,1-2 16 15,3 0 0-15,3-3 0 0,5-1-144 0,0-1-32 16,1-3 0-16,5-1 0 0,4 1 240 0,3-4 64 16,-1-3 0-16,3-1 0 0,-2-4-176 0,2-4-16 15,0-5-16-15,1 0 0 0,2 0-240 0,-3 2 128 16,0 0-128-16,-1 0 0 0,-3 0 128 0,-2 0-128 16,-2 2 0-16,-3 0 0 0,-2 2 208 0,-2-1-48 15,1 0-16-15,-5 0 0 0,-1 2 96 0,-2-1 16 16,-4 2 0-16,0-1 0 0,2 0-256 0,-1 1 0 0,-6 1 0 15,5 2-160-15,5 4-160 0,-4-7-16 0,1 0-16 16,3 7 0 0,0 0-192-16,0 0-32 0,9-5-16 0,4-1 0 15,-1 1 96-15,-1 1 32 0,-1-2 0 0,-1 2 0 0,7-2 320 0,-1 2 144 0,1 2-128 0,-1 0 128 16,0 2 0-16,2 0 224 0,-1-2-32 0,2 3 0 16,0 3 64-16,-3 1 0 0,0 2 0 0,1 2 0 15,-5-4-64-15,1 5 0 0,-1 3 0 0,0 0 0 16,-3 1 128-16,-1-1 0 0,-3-1 16 0,-1 2 0 15,-1 2-192-15,-2-4-144 0,-2 0 192 0,-1 0-192 16,-1 1 176-16,-1-1-176 0,0-3 160 0,1-1-160 16,4-8 160-16,-8 6-160 0,3 1 160 0,5-7-160 15,0 0 256-15,0 0-32 0,0 0-16 0,0 0 0 16,5-11 48-16,4-1 16 0,2-3 0 0,1 1 0 0,3 1 64 16,2-1 16-16,3 3 0 0,0-3 0 0,3 1-352 0,1 2 0 15,1 1 0-15,0 2-128 0,1 1 128 0,-2 5 0 16,-2-3 0-16,0 6 128 0,0 3 144 0,-3 1 48 15,0 3 0-15,-3 4 0 0,-2 3-176 0,-2 2-16 16,1-1-128-16,-5 2 192 0,2 4-192 0,-1 2 176 16,0 6-176-16,2-4 160 0,-2-5-160 0,2-2 0 15,1-1 0-15,3-4 0 0,4-4 0 0,2-1 0 16,3-2 128-16,5-1-128 0,-1-2 0 0,0-2 128 16,-1-3-128-16,3 0 128 0,2-1-288 0,-3-1-64 15,0-4-16-15,-1-1 0 16,-5-2-1120-16,0-1-240 0,-7-2-32 0,0 3-8880 15,-8 5-1776-15</inkml:trace>
  <inkml:trace contextRef="#ctx0" brushRef="#br0" timeOffset="15423.501">20994 16439 31327 0,'0'0'2784'0,"1"-8"-2224"0,5 1-560 0,6 3 0 16,5 2 2448-16,1 1 384 0,-1-1 80 0,-4 2 16 15,-2 0-4336-15,-2-2-880 16,-2-2-160-16,0-1-13664 0</inkml:trace>
  <inkml:trace contextRef="#ctx0" brushRef="#br0" timeOffset="15906.949">19423 16928 13695 0,'0'0'608'0,"0"0"128"0,0 0-592 0,0 0-144 0,8-7 0 0,-8 7 0 31,4-6-608-31,-4 6-160 0,7-8-16 0,-7 8-16 0,0 0 640 0,9-2 160 0,-2-2 0 0,-7 4 0 16,0 0 416-16,9-5 112 0,-1 3 32 0,1-1 0 15,1-1 464-15,-2 0 80 0,-8 4 32 0,9 0 0 16,0 4 144-16,-9-4 16 0,0 0 16 0,6 6 0 16,0 4-32-16,3 0-16 0,-2 1 0 0,1 2 0 0,2 6-208 0,-1-1-32 15,1 2-16-15,-2 3 0 0,0 0-432 0,-1 1-96 16,1 2-16-16,-4-2 0 0,-1-2-320 0,1-1-144 15,1 0 128-15,-1-4-128 0,0-1 0 16,-1-1 0-16,2-3 0 0,-2-1-9376 16,4-1-1888-16</inkml:trace>
  <inkml:trace contextRef="#ctx0" brushRef="#br0" timeOffset="17499.05">12117 2894 4607 0,'-9'-6'192'0,"9"6"64"15,-9-5-256-15,4 2 0 0,5 3 0 0,0 0 0 16,-7-5 4512-16,7 5 864 0,-5-1 160 0,5 1 32 0,0 0-4176 0,0 0-848 15,0 0-160-15,0 0-48 0,0 0-160 0,0 0-48 16,0 0 0-16,0 0 0 0,0 0 128 0,0 0 0 16,0 0 16-16,9-6 0 0,1-2 32 0,3-1 0 15,-1-1 0-15,2 2 0 0,2 1-176 0,0-1-128 16,3-1 192-16,-4 1-192 0,-5-1 0 0,5 2 0 16,6 2 0-16,-1-1 0 0,-1 0 0 0,0 0-144 15,0 2-16-15,-1 0 0 16,-3 2-1856-16,1 1-368 0,-3 0-80 0</inkml:trace>
  <inkml:trace contextRef="#ctx0" brushRef="#br0" timeOffset="17777.608">11975 3188 25791 0,'0'0'2304'0,"0"0"-1856"0,0 0-448 0,0 0 0 15,0 0 384-15,0 0 0 0,0 0-16 0,0 0 0 16,9 3 80-16,2-4 0 0,3-1 16 0,3-3 0 16,1-1-16-16,4-1-16 0,-1 0 0 0,5-1 0 15,0 2-240-15,-1-4-64 0,-4 1 0 0,3 0 0 16,5 1-128-16,-3 0 0 0,0 1 0 0,0-1 128 0,-3 1-128 15,1 3 0-15,-2 0 0 0,2-1-176 16,-5 1-672-16,3 0-144 0,0 2-32 0,1 1-7456 16,1-3-1504-16</inkml:trace>
  <inkml:trace contextRef="#ctx0" brushRef="#br0" timeOffset="18521.3">13368 2273 18431 0,'-10'-15'816'0,"5"7"160"0,2-1-784 0,-2 0-192 0,0 1 0 0,2 2 0 16,-3-1 1136-16,6 7 176 0,0 0 32 0,-8-8 16 15,-1 0-848-15,1 1-192 0,8 7-16 0,-9-4-16 16,1-1-288-16,-2 2 128 0,0 0-128 0,0 3 0 16,-4-2 0-16,-1 4 0 0,-1 1 0 0,-2 2 0 0,-4 2 128 0,2 2-128 15,2 1 0-15,-3 2 0 0,-2 2 256 0,0 3-64 16,-1 0-16-16,2 3 0 0,2 7 176 16,-1 2 32-16,-1 0 16 0,1 6 0 0,1 4-80 0,3 2-32 15,-1-1 0-15,2-1 0 0,4 0-96 0,-1 0 0 16,4 2-16-16,2 0 0 0,1 2 16 0,3 0 16 15,-1-2 0-15,3 2 0 0,2 0-48 0,3-3-16 16,2-4 0-16,2-2 0 0,2 1-16 0,3-3 0 16,-1-3 0-16,4-2 0 0,2 1 0 0,1-1 0 15,3 2 0-15,4-5 0 0,4-7 32 0,3-4 0 0,3-2 0 16,4-3 0-16,2-4 32 0,0-1 16 16,3-6 0-16,-1 1 0 0,-1-5 0 0,1-3 0 0,-1-3 0 15,1-2 0-15,0-2 48 0,1-1 16 0,2-3 0 0,-1 2 0 16,-2-3-64-16,-1 0-16 0,-4-1 0 0,-4 0 0 15,-2-4 0-15,-2-1 0 0,-3-3 0 0,1-1 0 16,-4-1 64-16,-3-3 16 0,-1-6 0 0,-6 0 0 16,-3-1 64-16,-2 3 16 0,-1-2 0 0,-4 2 0 15,-2 3-16-15,-1-2 0 0,-3-1 0 0,-2-1 0 16,-2-1 112-16,-5 2 0 0,-3 2 16 0,-2-1 0 16,-3 4-112-16,-1 3-32 0,1 4 0 0,-6 1 0 15,-1 3-48-15,-2 2-16 0,-2 2 0 0,-2 1 0 16,-3-1-64-16,-3 3-32 0,-4 3 0 0,1 3 0 15,1 2-160-15,-2 4 0 0,3 2 0 0,-1 2 0 16,3 1-320-16,-1 4-64 0,0 1 0 0,2 4-12032 16,-3 2-2432-16</inkml:trace>
  <inkml:trace contextRef="#ctx0" brushRef="#br0" timeOffset="43526.187">5195 14452 21183 0,'0'0'1888'0,"0"0"-1504"0,0 0-384 0,10-2 0 0,2 0 0 0,4-3-208 15,4-3 16-15,3 1 16 16,2-2-480-16,4-1-112 0,1-1 0 0,3-2-16 0,3-1 416 0,1-2 96 15,5 0 16-15,-1 0 0 0,2 1 256 0,4 1 0 16,4-3-128-16,0 2 128 0,2 0 0 0,2 0 0 16,0-2 0-16,1 1 144 0,1-1-144 0,0-2 0 15,0-1 0-15,2-2-176 0,1-2 176 0,-3-3 0 16,0 1 0-16,1-6 0 0,2-3 256 0,-3 0-32 16,3-2 0-16,4-1 0 0,3-3 240 0,-2-1 48 15,-1-2 16-15,1-3 0 0,0-6 0 0,3-3 0 0,1-3 0 0,1 3 0 16,-2-2-176-16,0 0-32 0,-2-5-16 15,2-3 0-15,1-4-176 0,4-2-128 0,1 2 144 16,-4-1-144-16,-3 1 144 0,-1-3-144 0,-2-7 128 0,2 1-128 16,0-1 0-16,-4 1 128 0,-5-2-128 0,-4-2 0 15,-2-6 128-15,-1 1-128 0,-6 0 0 0,-1-3 128 16,-3-4 32-16,-3 0 0 0,-6-1 0 0,-1-3 0 16,1-2 80-16,-2-2 16 0,-4 1 0 0,-1-2 0 15,-1 1-128-15,-1-2 0 0,-2-1-128 0,-1 1 192 16,-4 1-192-16,0 0 0 0,-6-1 0 0,0 3 0 15,-3 4 0-15,-4-2 256 0,-3-1-64 0,-4 4 0 16,-3 4 96-16,-4 0 16 0,-4 1 0 0,-4 0 0 16,-2-3-48-16,-5 4-16 0,-6 0 0 0,1-1 0 15,1-4-240-15,-5 4 128 0,-9 2-128 0,-3 1 0 0,2-2 0 16,0 2 0-16,0 0 0 0,-6 2 0 0,-3 2-176 16,-3-1 32-16,0 2 0 0,-1 6 0 0,2 4-64 0,-6 3-16 15,1-1 0-15,-8 4 0 0,-4 5 224 0,-2 7-192 16,-1 4 192-16,-4 5-192 0,-3 3 192 0,-4 5 0 15,-5 0 0-15,2 3 0 0,1 4 0 0,-2 1 160 16,-2 2-32-16,-1 1 0 0,0-4 0 0,-1 7 0 16,-1 3 0-16,0 3 0 0,2 0-128 0,1 2 0 15,1 3 0-15,-3 6-176 0,-2 6 176 0,0 6 0 16,3 2 0-16,-2 3 0 0,-6 2 0 0,5 7 0 16,4 5-144-16,-2 2 144 0,-2 5 0 0,1 3-144 15,1 5 144-15,1 3 0 0,-2 3-192 0,1 4 192 16,-1 1-192-16,2 5 192 0,3 4-144 0,0 4 144 0,2 2 0 15,3 0-144-15,4-1 144 0,2 8 0 0,2 7 0 0,2 2-128 16,0 2 128-16,1 3 0 0,0 6 0 0,5 3 0 16,1 4 0-16,2 4 0 0,-1 4 0 15,0 6 0-15,0 7 0 0,6 5 0 0,1 5 144 0,5 4-144 16,2 5 0-16,2 5 0 0,5 4 0 0,1 3 0 16,2 0 128-16,11-1-128 0,13-3 0 0,3 0 0 15,6 2 144-15,6-4-144 0,6-3 0 0,12-3 144 16,9-2-144-16,7-1 0 0,5 1 0 0,4-1 0 15,6-5 0-15,0 2 0 0,3 2-160 0,5-6 160 16,2-5-240-16,6 1 48 0,5-4 16 0,2-4 0 16,3-1 48-16,3-8 0 0,9-4 0 0,2-4 0 15,10-6 128-15,5-2 0 0,4-1 0 0,8-9 0 16,7-11 0-16,2-7 0 0,7-10 0 0,5-7 0 0,4-4 0 16,6-8 0-16,1-8 0 0,1-6 0 0,-1-7 0 0,1-5 0 15,0-7 0-15,2-10 0 0,2-4 0 0,-7-7 0 16,-1-5 0-16,-1-4 128 0,2-4 16 0,-6-6 16 15,-4-5 0-15,0-6 0 0,1-2 64 0,-7-5 16 16,-4-1 0-16,-5 2 0 0,-5 0-240 0,-5-3 0 16,-5-6 128-16,-3-7-8016 15,-1-3-1600-15</inkml:trace>
  <inkml:trace contextRef="#ctx0" brushRef="#br0" timeOffset="44066.548">4125 4673 26719 0,'-3'-10'2368'0,"1"2"-1888"15,2 3-480-15,0 5 0 0,0 0 0 0,0 0-336 16,0 0 48-16,8 6 16 0,2 5 272 0,2 4 0 0,1 1-128 15,1 7 128-15,-2 4 0 0,3 5 224 16,-1-1-32-16,2 7-16 0,3 4-176 0,-1 4 0 0,1 3 144 0,2 3-144 16,-3 1 0-16,2 1 0 0,0-3 0 0,0-1 0 15,-1-5-192-15,-1-2-96 0,-3-6-32 0,4-4 0 32,0-4-832-32,-3-7-160 0,-1-9-32 0,2-1-8544 0</inkml:trace>
  <inkml:trace contextRef="#ctx0" brushRef="#br0" timeOffset="44342.903">4710 4665 25791 0,'-6'-2'2304'0,"-4"4"-1856"16,2 0-448-16,-3 7 0 0,3 3 1120 0,-2 5 128 15,-5 1 32-15,0 8 0 0,-3 6-1088 0,-4 4-192 16,-1 2 0-16,-1 5-160 0,-2 5 160 0,-2 1 0 16,-6 4 0-16,0 2 0 0,0 0 0 0,2-4 0 15,1-4 0-15,4-5 0 0,3-5 0 0,-1-4 0 16,6-7 0-16,2-2 0 16,2-5-1808-16,-1-1-336 0,4-3-64 0</inkml:trace>
  <inkml:trace contextRef="#ctx0" brushRef="#br0" timeOffset="44739.584">4653 4285 18431 0,'8'-10'1632'0,"4"-5"-1312"0,6 0-320 0,4 0 0 15,4 0 2976-15,4 2 528 0,3 0 96 0,0 2 32 16,-1 3-3072-16,-1 3-560 0,-1 5-224 0,-1 5 16 16,-3 5-192-16,-2 4-48 0,-6 3 0 15,0 3 0-15,-5 3-176 16,-3 3-32-16,-6 2-16 0,0 5 0 0,-7-1 240 0,-1 1 48 0,-4 0 16 0,1 0 0 16,-4-3 176-16,-1 1 16 0,-3-2 16 0,2-3 0 0,2-4 160 15,3-1 256-15,0 0-64 0,4-2-16 0,6-3 256 16,3-3 48-16,1-3 16 0,7 2 0 0,2-1-288 0,3-1-48 15,1-2-16-15,2-3 0 0,0-2-16 0,-1-3 0 16,2 0 0-16,1-3 0 0,3-3-128 0,-2-3 0 16,1 0-160-16,-2-2-8160 15,0-2-1648-15</inkml:trace>
  <inkml:trace contextRef="#ctx0" brushRef="#br0" timeOffset="44882.573">5709 4529 24879 0,'-8'-6'2208'0,"8"6"-1760"0,0 0-448 0,0 0 0 16,0 0 3584-16,4 16 640 16,0 6 128-16,1 0 32 0,-1-1-3648 0,2 4-736 0,-4 5-128 0,0 3-48 15,-2 1 0-15,-1 4 0 0,0 0 0 0,-1 0 0 31,-5 2-656-31,2 3-128 0,-2 3-16 0,0-6-16 16,2-5-1440-16,-1-6-304 0,2-1-48 0,0-3-6144 0,-2-3-1232 0</inkml:trace>
  <inkml:trace contextRef="#ctx0" brushRef="#br0" timeOffset="45101.721">5383 5058 37375 0,'0'0'1664'0,"3"-9"320"0,4 0-1584 0,6 0-400 0,6 1 0 0,5-2 0 0,4 0 0 0,3 1-224 15,0 0 32-15,1 0 0 0,1 1-128 0,1-2-32 16,2 2 0-16,1-2 0 16,-3 0-1968-16,0 0-400 0,-3 0-80 0</inkml:trace>
  <inkml:trace contextRef="#ctx0" brushRef="#br0" timeOffset="45424.253">6301 4654 22111 0,'0'0'1968'0,"0"0"-1584"16,11 3-384-16,-4 3 0 0,1 1 1152 0,-4 6 128 0,0 4 48 0,1 6 0 16,-1 4-496-16,-3 3-80 0,0-3-32 15,0 2 0-15,3-2-432 0,-1 3-96 0,0 2 0 0,0-3-16 16,-1 0-176-16,3-4 0 0,3-4 0 0,0-5 0 15,-1-3 0-15,1-2 0 0,3-7 0 0,2-5 0 16,3-7-240-16,-1-6 80 0,2-7 16 0,0-4 0 16,1-3 144-16,-1 1 0 0,0-2 0 0,-1 2-128 15,1 0 128-15,-2 0 0 0,-3 1 0 0,0 2 0 16,1 4 0-16,0 2 176 0,-2 4-16 0,-1 3 0 16,-4 5 96-16,-6 6 32 0,0 0 0 0,9 6 0 0,-3 5 80 15,-1 6 16-15,-2 10 0 0,-3 2 0 0,-2 5-80 16,-1 5-16-16,-6 3 0 0,-1 6 0 0,-2 7-288 0,-6 2 160 15,0 3-160-15,-3-1 128 0,-3-1-128 16,1 0 0-16,-1-4 144 0,4-6-144 0,1-2 0 0,3-8 0 16,2-10 0-16,3-3 128 0,5-5-288 0,-1-5-48 15,1-6-16-15,6-9-9632 16,-3 7-1936-16</inkml:trace>
  <inkml:trace contextRef="#ctx0" brushRef="#br0" timeOffset="45857.801">7016 4391 23951 0,'0'-15'1056'0,"2"6"224"0,4 1-1024 0,2 3-256 0,5-1 0 0,3 2 0 15,3-2 2336-15,3 3 416 0,1 2 64 0,0 0 32 16,1 1-2336-16,-2 2-512 0,-2 1 0 0,-2 3 0 16,-2 1-336-16,-2 1 16 0,-3 1 16 0,-6 3 0 15,1 5-320 1,-6 4-64-16,-4 3-16 0,-5 3 0 0,-9 3 160 0,1 0 32 16,2-2 0-16,-4 1 0 0,-2 1 240 0,4-6 48 0,0-5 16 0,3-2 0 15,3-1 368-15,6-3 80 0,4-2 16 0,1-11 0 0,3 7 0 16,4-2 16-16,3-2 0 0,7-2 0 0,7-2-96 15,0-1-32-15,2-2 0 0,4-3 0 0,1-1-144 16,2-1 0-16,-1-2 144 0,-1 2-144 0,-2 0 0 16,0-1 0-16,-3 0 0 0,-1 0 0 15,-2 2-1424-15,0-2-256 0,-5 2-48 0,-1 0-9952 16</inkml:trace>
  <inkml:trace contextRef="#ctx0" brushRef="#br0" timeOffset="46072.022">7671 4880 31327 0,'0'0'2784'0,"0"0"-2224"0,0 0-560 0,0 0 0 16,0 0 384-16,9 2-16 0,5-1-16 0,3-1 0 15,2-1-352-15,3-1 0 0,2-1 0 0,3 0 0 16,-1 0 0-16,-1-2-240 0,3 1 48 0,-3-1 0 31,-3-1-2288-31,0 2-448 0,-4-2-80 0</inkml:trace>
  <inkml:trace contextRef="#ctx0" brushRef="#br0" timeOffset="46267.985">7673 5162 27695 0,'0'0'1216'0,"0"0"272"0,0 0-1184 0,0 0-304 16,0 0 0-16,4 9 0 0,4 0 432 0,1-4 16 15,2-2 16-15,4-1 0 0,6-2 848 0,4 0 160 16,0-2 48-16,2-2 0 15,2 0-1904-15,-1-3-384 0,2-1-80 0,-1 0-16 0,1-1 544 0,3 0 96 16,0-1 32-16,3 0 0 16,1 1-1680-16,-1-1-336 0,-2 0-64 0</inkml:trace>
  <inkml:trace contextRef="#ctx0" brushRef="#br0" timeOffset="46547.885">8897 4249 42383 0,'-7'4'3776'0,"-2"2"-3024"0,2 6-608 0,2 8-144 15,1 7 448-15,-1 6 64 0,0 3 16 0,2 8 0 16,1 8-528-16,-2 4 0 0,0 2 0 0,1 4 0 0,1-1 0 0,0 3 0 15,2-1 0-15,-5 3 0 16,0 1-960-16,-1 0-128 0,1 0-48 0,-1-8-11248 16,2-5-2256-16</inkml:trace>
  <inkml:trace contextRef="#ctx0" brushRef="#br0" timeOffset="50288.875">23303 498 6623 0,'12'0'288'0,"-2"1"64"0,1 1-352 0,0-1 0 0</inkml:trace>
  <inkml:trace contextRef="#ctx0" brushRef="#br0" timeOffset="51689.161">23563 563 9215 0,'0'0'816'0,"0"0"-656"15,0 0-160-15,6-4 0 0,3-1 944 0,-9 5 144 16,6-4 48-16,0-3 0 0,1 1-368 0,-2-1-64 16,2 1 0-16,-7 6-16 0,4-8-256 0,1 0-48 15,0 2-16-15,-5 6 0 0,2-9-144 0,-1 1-32 16,-1 8 0-16,0 0 0 0,0-10 80 0,-1 3 16 15,1 7 0-15,-13-9 0 0,-3 2 32 0,-2 1 0 16,-6 0 0-16,-3 4 0 0,0 1-192 0,-5 1-128 0,-5 0 144 16,-1 0-144-16,-2 1 224 0,-4-1-48 0,-5 0-16 0,-3 2 0 15,-3 4 64-15,2 0 16 0,-1 1 0 0,2-1 0 16,0 0-112-16,-4-1 0 0,-2-1-128 0,-2 0 192 16,2 0-192-16,-1 3 0 0,0-1 128 0,0-3-128 15,0-1 0-15,-1 0 0 0,2 2 0 0,-5 0 0 16,-6 3 0-16,2-1 0 0,2 2 0 0,-4 0 0 15,-5-1 0-15,33-1 0 0,-6 1 0 0,-6 3 0 16,-1 2 0-16,-3-1 0 0,-3-2 0 0,-2-1 0 16,-1 1 144-16,-50 3-144 0,21-3 128 0,15-2-128 15,11 0 192-15,3-5-32 0,1-2-16 0,3-1 0 16,-1 0 176-16,4 2 48 0,1 2 0 0,1-3 0 16,5-4-64-16,-1 1-16 0,2 2 0 0,-3-2 0 15,2 0-80-15,3 0-16 0,2-3 0 0,2 1 0 0,-2-1-192 16,3 1 0-16,2-2 128 0,16 3-128 0,-2-3 0 15,-3-1 0-15,-2 0 0 0,1-1 0 0,2-1 208 16,-2 1-48-16,0 0-16 0,-23-4 0 0,10 4 112 0,6 3 0 16,6-2 16-16,6 4 0 0,0 0-144 0,4 1-128 15,3 1 144-15,2-1-144 0,1 0 144 0,0 1-144 16,5 0 128-16,0 0-128 0,-2-2 192 0,3 1-32 16,4 0-16-16,4 3 0 0,0 0-144 0,0 0 192 15,-8 0-192-15,8 0 192 0,0 0-192 0,0 0 0 16,0 0 0-16,-4 8 0 0,0-1 0 0,2 3 0 15,0 0-128-15,1-3 128 0,1 4 0 0,0 4 0 0,0 2-144 16,0 2 144-16,-1 4 0 0,0 2 0 0,1 2 0 16,-4 28 0-16,1-4 0 0,1-5 0 15,1-2 0-15,-4 3 0 0,-1 4 0 0,-1 2 0 0,3-3 0 0,-4 3 0 16,1 2 0-16,1 3 0 0,-2 0 0 0,0 2 0 16,0 4 0-16,-5 1 0 0,1 2 0 0,0 1 0 15,2-3 128-15,-3 5-128 0,1 4 0 0,-1 2 0 16,-1-3 0-16,-3-1 128 0,-2-1-128 0,1 1 0 15,0 5 0-15,0-2 144 0,0-2-144 0,1-4 128 16,1-3-128-16,0-1 0 0,0 1 0 0,0-1 0 16,0 3 0-16,1-3 0 0,-1-4 0 0,1-3 0 15,-2-6 0-15,1 3 0 0,-2 1 0 0,2 1 0 16,-1-1 0-16,2-4 0 0,0-3 0 0,2-4 0 16,0-5 0-16,3-5 0 0,4-4 128 0,1-3-128 15,3 1 0-15,0-5 0 0,1 0 0 0,2-2 128 0,3-4-128 16,-2-1 0-16,2 1 0 0,3-2 0 0,1-1 0 15,2-1 0-15,-3-1 0 0,4-1 0 0,2 3 0 0,2-2 128 16,3-1-128-16,2-1 0 0,3-2 0 0,1-3 0 16,4-1 0-16,4-2 0 0,1-3 128 0,7-2-128 15,5-3 0-15,6 1 128 0,3 4-128 0,-1-1 0 16,5-5 0-16,-2 0 0 0,2 1 0 0,5-1 128 16,4-2-128-16,4 0 0 0,4 1 0 0,0 1 0 15,-2 2 128-15,3-2-128 0,3-2 0 0,1 0 0 16,-2 1 0-16,1 1 128 0,3 2-128 0,-2 2 0 15,-1-2 0-15,4-1 0 0,-3 2 0 0,-1 2 0 16,-1 2 0-16,2-2 0 0,3-2 0 0,-3 0 0 16,0 1 0-16,-1 2 0 0,2 2 0 0,3-2 0 0,-1-3 0 0,-2 1 0 15,-6 2 0-15,0 0 0 0,4 3 0 16,-2-2 0-16,-3-2 0 0,0 0 0 0,-9 1 0 0,1 1 0 16,-1 0 0-16,-1 2 0 0,-2 1 0 0,0 0 0 15,-2 0 128-15,-6 2-128 0,-6 2 0 0,-2 0 128 16,-1-2-128-16,1 0 0 0,1-3 0 0,-1 4 0 15,-5 0 0-15,0 3 0 0,0 0 0 0,-4-2 0 16,-3-3 0-16,-1 3 0 0,-2 0 0 0,-2-1 0 16,-3-2 0-16,-1-2 0 0,-3-1 0 0,1 2 0 15,-4 0 0-15,0-2 0 0,-2-2 0 0,1 0 0 16,-1-1 0-16,-3-1 0 0,-2-1 0 0,-1-3 0 16,0 2 160-16,-3-4 0 0,-5 0 0 0,1-2 0 15,3 1 304-15,-2-6 64 0,-3-2 16 0,0-3 0 0,1-1-96 16,-1-3 0-16,-2-4-16 0,0 2 0 0,0-3-224 15,0 0-32-15,-1-3-16 0,-3-2 0 0,-1-4-160 0,3-1 0 16,1-3-192-16,-2-7 192 0,-3-5-176 0,4-4 176 16,2-1-128-16,-1-3 128 0,-2-2 0 0,2-6-160 15,3-8 160-15,0-1 0 0,0-2 0 0,-1-2 0 16,-1-6 0-16,1 0 0 0,3-1 0 0,-5 5 0 16,-5 4 0-16,-1-2 0 0,-2 1 224 0,0 4 48 15,-4 2 16-15,0 6 0 0,1 5 240 0,0-1 48 16,1-1 16-16,-2 0 0 0,2 1-32 0,3 4-16 15,-2 3 0-15,2 2 0 0,-1 1-256 0,2-1-48 16,3-1-16-16,1 4 0 0,-1 4-224 0,4-1 0 16,4 3 0-16,0 6 0 0,1 6 0 0,1 5-192 0,2 4 16 15,2-1 0 1,2-1-1504-16,2 7-304 0,2 7-64 0</inkml:trace>
  <inkml:trace contextRef="#ctx0" brushRef="#br0" timeOffset="83108.762">17926 3187 12895 0,'1'-12'576'0,"-1"12"112"0,0 0-560 0,6-6-128 0,1 2 0 0,3-1 0 15,2 2 784-15,3 2 128 0,0 1 32 0,2-1 0 0,5-1-640 0,3 2-128 16,5 2-32-16,2 0 0 0,1-2-144 0,1-1 0 16,0 0 0-16,-1 1 0 0,-1 1 0 0,-3 0 0 15,0-1 0-15,-3 2 128 0,-3 2-128 0,-1 0 0 16,-3 1 0-16,-2 3 0 0,-3-2 0 0,-1 1 0 15,-1 1 128-15,-1 2-128 0,-2-1 352 0,-1 0-16 16,-1-2 0-16,3 3 0 0,-4 0 0 0,-2 4 0 16,-3 0 0-16,-1 1 0 0,-1 1-96 0,-1 0-32 15,-2 0 0-15,-2 0 0 0,-3-1-48 0,-1 2-16 16,-2-2 0-16,0 0 0 0,-3-1-144 0,2-2 0 16,-1-2 0-16,1 0 0 0,1 2 0 0,1-2 0 15,-1-2-144-15,3 0-9040 0</inkml:trace>
  <inkml:trace contextRef="#ctx0" brushRef="#br0" timeOffset="83684.708">18395 3223 17503 0,'-9'-5'1552'0,"-1"1"-1232"0,0 3-320 0,-2 0 0 15,-2 1 656-15,-2 1 80 0,-2 2 16 0,-2 3 0 0,-3 3-592 0,1-2-160 16,-4-1 0-16,1 1 0 16,-1 0 0-16,-4 3 128 0,1 1-128 0,-1-1 0 0,-2-3 0 0,-1 1 0 15,0 1 0-15,-5-1 0 0,-1-3 0 0,-6 1 128 16,-3 1-128-16,1-1 0 0,-2 2 256 0,-1 0 0 15,-1-3-16-15,1 2 0 0,-1 1 64 0,-2 1 16 16,-3-2 0-16,0-2 0 0,-3 2-128 16,1 2 0-16,-2 2-16 0,4-1 0 0,1-2 64 0,-2 0 16 15,-3 0 0-15,1 1 0 0,-1 2-64 0,0 1-16 16,1 0 0-16,-1 0 0 0,3 0-16 0,-3 1 0 16,-2-1 0-16,2 2 0 0,-1 0-160 0,4 0 192 15,3 2-192-15,0-1 192 0,2-4-64 0,2 1-128 16,-4-2 192-16,8 3-64 0,3 4-128 0,2-2 0 15,1-1 0-15,4 1-176 0,3 4 176 0,2-1 0 0,1-3 160 16,3 2-160-16,2-1 176 0,2 2-176 0,1 1 192 0,1-1-192 16,1 2 256-16,2 0-48 0,2 2-16 0,1-3 0 15,0-1-192-15,4 3 0 0,5 0 128 0,-1 0-128 16,4-1 0-16,3 1 176 0,2 2-176 0,6-1 160 16,2-3-160-16,4 2 192 0,3 2-192 0,5-2 192 15,-1-2-192-15,5 0 128 0,0 0-128 0,2-4 128 16,-1-1-128-16,4 0 0 0,2 0 0 0,0-3 0 15,0-2-256-15,3 0-96 0,3 0-16 0,0 0-11760 16</inkml:trace>
  <inkml:trace contextRef="#ctx0" brushRef="#br0" timeOffset="84420.241">16557 4029 10127 0,'-3'-15'896'0,"3"11"-704"15,0 4-192-15,0 0 0 0,0 0 1024 0,0 0 192 0,0 0 16 16,0 0 16-16,0 0-560 0,0 0-112 16,-9 0-32-16,2 2 0 0,-1 0-256 0,2 2-48 0,-4 2-16 0,-1-1 0 15,-4 3-32-15,0 2-16 0,0 1 0 0,-3 3 0 16,-1 2 32-16,1-1 16 0,-1 0 0 0,-3 3 0 16,1 4 192-16,-1 3 32 0,-1 3 16 0,1-1 0 15,-1 0 16-15,1 0 0 0,-2 6 0 0,3-2 0 16,3 1-16-16,3-1 0 0,0-3 0 0,3 1 0 15,2-3-192-15,4 2-32 0,3-3-16 0,-1 3 0 16,5-4-224-16,3-2 176 0,0-1-176 0,4-5 160 16,3 1-160-16,1-1 0 0,1-1 0 0,2-3 128 15,2-6-448 1,3-1-80-16,3-2-32 0,-1-2-10304 0</inkml:trace>
  <inkml:trace contextRef="#ctx0" brushRef="#br0" timeOffset="84766.91">16719 4287 21183 0,'-7'-12'1888'0,"2"5"-1504"16,-3 0-384-16,2 4 0 0,-1 0 1200 0,7 3 160 15,-3-5 48-15,3 5 0 0,0 0-1136 0,0 0-272 16,0 0 0-16,2 10 0 0,2 0 0 0,1 1 0 16,4 0 0-16,0 4 0 0,-2 3 0 0,3-1 0 0,2-1 0 0,2 3 0 15,-6 2 0-15,5 0 0 0,1 0 0 0,0 0 0 16,-1-2 0-16,3 1 0 16,-4-1 0-16,0 0 0 0,-1-2 0 0,1 3 0 0,-3-2-176 0,1-3 176 31,1-2-768-31,-2-2-32 0,-2-1-16 0,1-2-6368 0,0-4-1280 0</inkml:trace>
  <inkml:trace contextRef="#ctx0" brushRef="#br0" timeOffset="85043.852">17194 4205 25391 0,'0'0'1120'0,"-6"-7"240"0,-3-1-1088 0,4 0-272 15,0 1 0-15,5 7 0 0,-10 3 576 0,2 1 48 16,0 2 16-16,-2 5 0 0,-3 4-320 0,-1 5-64 16,-3 3-16-16,-2 6 0 0,-2 1 48 0,-1 2 16 15,-1 0 0-15,-1 6 0 0,0-1-48 0,-5 2 0 16,1 2 0-16,-1 0 0 0,1-1-80 0,2-3-32 16,0 0 0-16,3-4 0 0,0-2-144 0,3-2 0 15,-1-7 0-15,3-1 0 0,3-1-144 0,4-5-112 16,2-5-32-16,5-2-13280 0</inkml:trace>
  <inkml:trace contextRef="#ctx0" brushRef="#br0" timeOffset="85255.346">17266 4695 35823 0,'-23'3'1584'0,"10"4"336"0,-1 3-1536 0,1 1-384 0,-1 4 0 0,1 0 0 15,0 4 0-15,2-1 0 0,2-1 0 0,2 1-128 16,3 0-64-16,3-2-16 0,1-1 0 0,1 1 0 16,0 0-1664-16,0 1-336 0,2-2-64 0,2-2-6688 15,-3-3-1328-15</inkml:trace>
  <inkml:trace contextRef="#ctx0" brushRef="#br0" timeOffset="85674.529">17738 4399 32543 0,'-10'-11'1440'0,"10"11"288"0,0 0-1376 0,0 0-352 16,-11 3 0-16,3 6 0 0,2 4 752 0,-3 7 80 16,-1 5 0-16,1 3 16 15,5 0-1536-15,1 3-304 0,-5 1-64 0,5 1-16 0,4 1 1648 0,1-2 336 0,0-2 64 0,4-4 16 32,-2-5-1840-32,6-3-368 0,0-8-80 0,6-4-16 0,6 2 848 0,1-5 160 0,1-4 48 0,1-5 0 15,2-7 112-15,1-2 144 0,-1-7-208 0,-1 2 80 16,-2-3 128-16,-1-2 0 0,0-2 0 0,-2 1 0 15,-2 1 192-15,-1 3 32 0,-1 1 0 0,-5 3 0 16,-2 2 160-16,-1 4 16 0,-5 5 16 0,-4 7 0 16,0 0-48-16,0 0-16 0,0 0 0 0,1 15 0 15,-3 5-224-15,-2 7-128 0,-7 6 128 0,-3 5-128 16,1 6 0-16,-4 1 128 0,-4 1-128 0,-4 3 0 16,-2 3 0-16,-5 5 128 0,-4 7-128 0,1-5 0 15,-4-6 0-15,3-6 0 0,2-3 0 0,2-7 0 16,3-5 0-16,2-1 144 0,1-6-144 0,3-5 0 15,2-5 288-15,4-4-48 0,1-2-16 0,5-1 0 0,-2-2-224 16,2-5-128-16,0-5 128 0,1-5-15248 16</inkml:trace>
  <inkml:trace contextRef="#ctx0" brushRef="#br0" timeOffset="85967.406">18143 4115 28559 0,'0'0'2544'0,"0"0"-2032"0,0 0-512 0,0 0 0 16,0 0 144-16,1 10-144 0,3-1 128 0,1 1-128 15,1 1 0-15,3 1 0 0,2 4 0 0,2 3 0 16,-1 1 0-16,4 3 0 0,0 0 0 0,1 3 0 15,0 5 0-15,0 0 0 0,-1-2 0 0,1 1 0 16,-3 1 0-16,1 4 0 0,-4 3 0 0,-2 3 0 16,0 3 0-16,-5-5 0 0,-2-1 0 0,-2 0 0 15,-2 2 0-15,-1-6 0 0,-3-7 144 0,-2 0-144 16,-1 0 0-16,-3 0 144 0,0-1-144 0,-1-4 0 16,-4-4 240-16,1-1-64 0,-3 1-16 0,2-2 0 15,-1-1-160-15,3 0-192 0,1-4 32 0,4-4-12896 16</inkml:trace>
  <inkml:trace contextRef="#ctx0" brushRef="#br0" timeOffset="86225.162">18912 4522 28559 0,'-2'-13'1264'0,"4"9"272"0,-2 4-1232 0,11-6-304 15,3 1 0-15,1 3 0 0,2-2 800 0,5 0 96 0,2 0 32 0,3 1 0 16,0 1-800-16,3 0-128 16,2 2 0-16,-2-3 0 15,-1 1-1648-15,-3 0-208 0,-2-1-32 0,-7 3-10288 0</inkml:trace>
  <inkml:trace contextRef="#ctx0" brushRef="#br0" timeOffset="86438.402">18751 4674 12895 0,'-21'1'1152'0,"11"1"-928"0,-2 2-224 0,3-3 0 16,9-1 2960-16,-6 1 560 0,6-1 96 0,0 0 32 16,0 0-2128-16,0 9-432 0,3-1-64 0,6 0-32 15,3-2-368-15,3-3-80 0,4-1-16 0,1-1 0 16,3 1-208-16,1-3-64 0,3-2 0 0,2 0 0 15,1-2-400-15,2 0-96 0,0-2-16 0,0 1 0 16,-1-2-176-16,-3 1-32 0,-3 0-16 0,0 2 0 16,-3 0-1312-16,0 2-272 0,-5 2-48 15,2 0-9008-15</inkml:trace>
  <inkml:trace contextRef="#ctx0" brushRef="#br0" timeOffset="86920.591">20192 4279 26719 0,'-13'-18'2368'0,"5"10"-1888"0,1 0-480 0,-2 2 0 15,0 3 560-15,-1 2 16 0,-2 2 0 0,0 4 0 16,-3-1-576-16,-2 3 0 0,-4 0 0 0,-1 5 0 16,-2 5 0-16,-1 3 0 0,-5 3 0 0,1 0 0 15,1-1 0-15,-1 4 0 0,-2 5 0 0,3 2 0 16,3 3 0-16,-1 5 0 0,1 2 0 0,4-1 0 15,4 0 0-15,6-5 0 0,6-4 0 0,6-2 0 16,7-4 0-16,4-4 0 0,3-2 0 0,6-5 0 16,1-5 512-16,8-3-16 0,5 0 0 0,5-5 0 0,5-6 208 0,2-3 64 15,6-5 0-15,2-2 0 0,-5-1-384 0,1-6-64 16,-3-5 0-16,-1-1-16 0,-2-4 32 16,-3 0 16-16,-4-3 0 0,-9-2 0 0,-10-6 384 0,-5 1 80 15,-2-2 16-15,-5 0 0 0,-7 1-112 0,-5 3-16 16,-5 0 0-16,-5 5 0 0,-6 4-304 0,-3 0-64 15,-4-1-16-15,-1 6 0 0,-1 7-320 0,-1-1 0 16,0 2 0-16,-1 3-192 16,-1 7-2688-16,-1 3-560 0</inkml:trace>
  <inkml:trace contextRef="#ctx0" brushRef="#br0" timeOffset="89109.991">20794 4566 8287 0,'0'0'736'0,"0"0"-592"0,0 0-144 0,0 0 0 15,0 0 5264-15,0 0 1024 0,2 12 208 0,3 5 32 16,2 1-5120-16,-3 3-1024 0,-2 0-192 0,2 2-64 16,3 4 48-16,-2-1 0 0,-1-1 0 0,-4 2 0 15,-3-1-176-15,0-2 192 0,0 1-192 0,-5-1 192 16,0-2-192-16,-5 0 0 0,-1-6 0 0,-3 3 0 0,0-2 0 0,-3-4 0 16,-2-3 0-16,1 2-176 0,-3 3-112 0,2-2-32 15,-3-2 0-15,4-3 0 16,0-4-384-16,3 0-96 0,2-4-16 0,5 0 0 15,3 0-2544-15,8 0-512 0</inkml:trace>
  <inkml:trace contextRef="#ctx0" brushRef="#br0" timeOffset="89486.139">21637 4396 29487 0,'-14'-16'2624'0,"7"9"-2112"16,-2 0-512-16,1 3 0 0,2-1 1424 0,-1 4 176 0,-1 1 48 0,1 1 0 16,-3 4-1280-16,1 4-368 15,-3 1 144-15,-1 6-144 0,-3 0 0 0,1 4 0 0,0 2 0 0,0 4 0 16,-3 7 0-16,2 5 0 0,-1 4 0 0,5 2 0 16,5 1 0-16,1-3 0 0,5-6 0 0,5-3 0 15,7-5-224-15,5-2-16 0,1-5 0 0,4-5 0 31,0-4-144-31,3-4-48 0,-2-5 0 0,4-4 0 0,-1-4 432 0,4-6 224 0,-1-5-32 0,3-2 0 16,1-6 416-16,0-1 80 0,-1-2 16 0,1-5 0 16,-1-2 64-16,0 0 0 0,-2-1 16 0,-5 0 0 15,-3 1-208-15,-5-1-64 0,-2-1 0 0,-7 2 0 16,-2 1-96-16,-6 2-32 0,-6 2 0 0,-4 3 0 16,-5 0-16-16,-5 4-16 0,-6 3 0 0,-5 3 0 15,-4 3-352-15,-4 5 0 0,-2 4 0 0,-4 1 0 16,0-1-1792-16,-3 5-256 0,-1 3-64 0</inkml:trace>
  <inkml:trace contextRef="#ctx0" brushRef="#br0" timeOffset="89932.909">20052 4065 17503 0,'-8'-18'1552'0,"2"7"-1232"0,2 0-320 0,-1 0 0 16,4 2 768-16,-1 0 80 15,0-1 32-15,0 2 0 0,1-3-672 0,0 0-208 0,-1 0 128 0,2 1-128 16,-2 0 128-16,2 0-128 0,0 0 144 0,-3 1-144 16,-3 5 160-16,-1-3-160 0,-2-2 160 0,-3 5-160 15,-3 3 352-15,-3 3-32 0,-4 4 0 0,-4 0 0 16,0 1 192-16,-1 3 16 0,-3 2 16 0,1 3 0 16,0 4 352-16,-3 3 64 0,-5 4 0 0,0 7 16 0,0 9-80 15,1 5 0-15,3 5-16 0,-1 5 0 0,0 4-432 16,-1 7-96-16,3 4-16 0,8-2 0 0,1-3-208 0,5-3-128 15,5-5 128-15,5-4-128 0,1-2 0 0,4-6 0 16,4-3 0-16,4-5 128 0,3-4-128 0,3-1 0 16,-3 0-128-16,7-1 128 0,3-2-400 0,4-5 0 15,4-4 0-15,8-2 0 16,3-2-1200-16,7-3-224 0,3-4-48 0,3 0-10032 0</inkml:trace>
  <inkml:trace contextRef="#ctx0" brushRef="#br0" timeOffset="90468.631">21985 3897 14735 0,'-6'-7'1312'0,"6"7"-1056"15,-7-3-256-15,7 3 0 0,0 0 2992 0,0 0 528 16,0 0 128-16,6 14 0 0,0 2-2992 0,1 7-656 16,2 5 0-16,0 3 0 0,6-1 0 0,0 10 0 15,1 3 0-15,1 6 0 0,3 5 0 0,0 1 0 16,2 0 160-16,-1 4-160 0,-5 2 192 0,0 3-32 15,-2 0-16-15,-3 1 0 0,-2-2 80 0,-2-1 16 16,0-5 0-16,-3-2 0 0,0-3-48 0,-7-3-16 16,-4-2 0-16,-6-2 0 0,-3-3 112 0,-1-3 32 0,-8-1 0 0,-1-4 0 15,-5 0-144-15,-4-1-32 0,-4-1 0 0,-8 2-9440 32,-11 0-1904-32</inkml:trace>
  <inkml:trace contextRef="#ctx0" brushRef="#br0" timeOffset="91926.234">19790 5731 17503 0,'0'0'768'0,"0"0"176"0,-6-8-752 0,1 1-192 15,5 7 0-15,-6-6 0 0,-1 1 608 0,1 0 96 16,-1 1 0-16,0-2 16 0,-2 0-192 0,1 1-32 16,-1 3-16-16,-1 1 0 0,-2 0-320 0,-2 2-160 15,-1 1 160-15,-5 3-160 0,-3-1 128 0,-3 2-128 16,-3-1 0-16,-2 3 0 0,0 2 160 0,0 2-160 0,-1 0 160 0,3 2-160 16,0 2 336-16,4 2-16 0,2 4-16 0,3 0 0 15,-1-3 48-15,4 3 16 0,4 1 0 0,6-2 0 16,2 0-128-16,4-2-32 0,2-3 0 0,5 1 0 15,2-4-208-15,3-2 144 0,3-4-144 16,2 0 128-16,3-5 80 0,3-4 16 0,-1-2 0 0,6-4 0 16,1-3-80-16,1-4-16 0,1-4 0 0,1-1 0 15,1 1-128-15,-2-2 0 0,-3-2 0 0,-1 0 0 16,0-1 128-16,-3 0-128 0,-2-1 0 0,0 0 128 16,-4 3 16-16,1-2 0 0,-3-1 0 0,1-2 0 15,-2-2 112-15,0-1 0 0,2 0 16 0,-1 1 0 16,1-1-272-16,-1 1 128 0,0 3-128 0,0 2 0 15,-2 1 0-15,-1 3 0 0,-2 2 0 0,-1 6 0 0,-3 4 0 16,1 3 0-16,-7 5 0 0,0 0 0 0,6-6 0 16,-6 6 0-16,0 0 0 0,4 11 0 0,-3 3 0 0,-2 5 0 15,-3 6 0-15,0 0 0 0,0-1 160 0,-3 7-160 16,0 4 128-16,0 4-128 0,-3 1 144 0,1 3-144 16,-2 1 160-16,3-1-160 0,-1-4 176 0,1-3-176 15,-1-2 192-15,-1 0-192 0,2 0 144 0,-1-3-144 16,5-3 0-16,-1-3 144 0,1-2-144 0,2-1 0 15,1-3 0-15,0-7 0 16,1-3-928-16,0-9-272 0,0 0-48 0,0 0-10912 0</inkml:trace>
  <inkml:trace contextRef="#ctx0" brushRef="#br0" timeOffset="92189.887">20299 5618 11967 0,'-9'-8'1072'0,"3"4"-864"0,6 4-208 0,-9 0 0 16,9 0 3520-16,-8 3 640 0,-1 2 144 0,4 5 32 15,-2 2-3488-15,2 4-688 0,-1 0-160 0,0 3 0 16,1 2 0-16,2 2 0 0,0 2 0 0,-2 2 0 15,0-4 0-15,1 1 0 0,0 0 0 0,1 5 0 0,-2 4 0 16,3-5 0-16,-1-4 0 0,2-2 0 16,0-4-592-16,1-2-32 0,2-5 0 0,1-3 0 15,0 2-2048-15,-3-10-400 0</inkml:trace>
  <inkml:trace contextRef="#ctx0" brushRef="#br0" timeOffset="92544.882">20577 5654 23951 0,'0'0'2128'0,"0"0"-1696"0,-4 8-432 0,1 2 0 16,-1 3 992-16,2 4 112 0,0 2 32 0,2 3 0 15,-1-1-912-15,0 2-224 0,-2 1 0 0,3 6 0 16,-1 1 0-16,2-1 0 0,3-1 0 0,-2-2 0 16,2-6 0-16,2-1 0 0,-1-1 0 0,1-3 0 15,0-5 0-15,-1 0 0 0,0-3 0 0,-5-8 0 16,0 0 128-16,9 0-128 0,0-3 0 0,0-4 0 16,2-2 368-16,-1-6-32 0,2-3 0 0,1-4 0 15,-1-5-48-15,3 1-16 0,1-1 0 0,-1-1 0 16,0-3 48-16,0 2 16 0,1 3 0 0,1 1 0 15,-2 0-176-15,2 5-32 0,0-4-128 0,-2 7 192 16,-5 1-192-16,0 4 0 0,1-1-192 0,1 4 192 16,-5 4-1600-16,3 2-192 0,1 0-64 0</inkml:trace>
  <inkml:trace contextRef="#ctx0" brushRef="#br0" timeOffset="92808.162">21190 5598 31263 0,'-9'15'1392'0,"4"-1"272"0,-1 2-1328 0,0 5-336 15,-5 2 0-15,1 3 0 0,1 2 0 0,-3 4 0 16,0 5 0-16,1-3 0 0,1 0 0 0,1-2 0 0,1-3 0 0,1-2-128 31,2 1-480-31,2-6-96 0,-2-6 0 0,3-3-8064 0,2-5-1616 0</inkml:trace>
  <inkml:trace contextRef="#ctx0" brushRef="#br0" timeOffset="93145.87">21408 5622 23951 0,'0'0'2128'0,"0"0"-1696"16,-10 6-432-16,0 4 0 0,0 5 592 0,1 1 48 15,2 4 0-15,-2 1 0 0,-4 0-144 0,-1 1-32 16,1 1 0-16,3 0 0 0,-1 0-224 0,2-1-48 15,1-3-16-15,1-2 0 0,2-3-176 0,0-2 0 16,-1-2 0-16,6-10 0 0,0 0 144 0,0 0-144 16,0 0 160-16,0 0-160 0,0 0 256 0,0 0-64 15,4-11 0-15,0-1 0 0,2-3 32 0,3 2 0 16,1-2 0-16,-2-2 0 0,-1-1-96 0,3 0-128 16,3 2 176-16,-1 0-176 0,-6 1 0 0,4 3 0 0,-2 1 0 15,3 0 0-15,0 1 0 0,-1 1 0 16,-1 1-160-16,-2 4 160 15,-7 4-624-15,0 0 0 0,0 0 0 0,0 0-8000 0,6-7-1600 0</inkml:trace>
  <inkml:trace contextRef="#ctx0" brushRef="#br0" timeOffset="93850.967">21971 5509 12895 0,'-13'0'576'0,"4"1"112"0,-1 1-560 0,-3 0-128 16,-1-2 0-16,-1 5 0 0,1-1 320 0,-1 3 48 16,-1 0 0-16,2-1 0 0,-2-2-128 0,1 0-32 0,-3 3 0 0,1 1 0 15,-1 1 64-15,1 1 16 0,-3 0 0 0,1-3 0 16,0 0 400-16,1-2 80 0,-2 3 0 0,0 2 16 15,0 1 80-15,1 2 16 0,-5 0 0 0,2 5 0 16,0 1-112-16,-2 1-32 0,0 0 0 0,1 2 0 16,-2 2-272-16,4 2-48 0,2 3-16 0,3-4 0 15,-1-5-208-15,6-1-32 0,2 2-16 0,6-2 0 16,2-5 48-16,4-2 0 0,4-1 0 0,-1 2 0 16,0 0 48-16,4-4 16 0,3-7 0 0,2 0 0 15,6 0 48-15,1 0 16 0,2-1 0 0,3-3 0 16,-2-7-320-16,2 0 0 0,-2-1 0 0,3-2 0 15,1-2 0-15,0-3 0 0,-1-5 0 0,4-1 0 16,3-3-192-16,1 0 48 0,-3 0 16 0,-2-4 0 16,-1-3 128-16,0 0 0 0,1-2 0 0,-2-6 0 15,-2-6 0-15,1-4 0 0,1-1 128 0,0-3-128 0,-2-1 0 16,3 5 128-16,-3 2-128 0,0 7 0 0,-3 6 0 0,-7 7 0 16,-3 5 0-16,-4 8 0 0,-1 5 0 0,-4 2 0 15,-5 9 144-15,0 0-144 0,0 0 368 0,-9 10-48 16,-6 4 0-16,-6 6 0 0,-3 5-112 0,-4 6-16 15,-2 3-16-15,1 7 0 0,0 4-176 0,-1 8 160 16,0 6-160-16,-5 3 160 0,-1-2-160 0,-1 2 0 16,-1-1 0-16,4-3 0 0,2-3-384 0,8-7 32 15,5-5 16-15,5-6 0 0,3-7 80 0,5-7 0 16,4-6 16-16,6-3 0 16,5-1-192-16,6-6-32 0,5-7-16 0,4-6-11968 0</inkml:trace>
  <inkml:trace contextRef="#ctx0" brushRef="#br0" timeOffset="94108.77">22623 5573 29823 0,'-12'1'1328'0,"4"4"272"0,-4 6-1280 0,0 6-320 0,0 4 0 0,-2 2 0 16,-2 2 0-16,3 3 0 0,-2 1 0 0,-1 3 0 0,-1-1 0 0,-1 1 0 16,0 1 128-16,0-1-128 0,1-3 0 0,2-3 0 15,-1-1 0-15,2-4 0 16,4-2-384-16,2-4-48 0,0-4 0 0,8-11-8144 15,0 0-1648-15</inkml:trace>
  <inkml:trace contextRef="#ctx0" brushRef="#br0" timeOffset="94567.267">22650 5441 25743 0,'0'0'1136'0,"0"0"240"0,0 0-1104 0,0 0-272 16,0 0 0-16,0 0 0 0,0 0 320 0,0 0 0 0,0 0 0 0,-9 12 0 16,1 2 0-16,-1 3 0 0,4 2 0 0,-6 4 0 15,-1 3 48-15,0 2 16 0,1 1 0 0,-4-2 0 16,2 1-32-16,0-1 0 0,0-2 0 0,3-3 0 16,-1-7-96-16,2-1-32 0,0 1 0 0,2-4 0 15,0-5-32-15,4 2 0 0,-3-3 0 0,6-5 0 16,0 0 256-16,0 0 32 0,0 0 16 0,0 0 0 15,0 0-48-15,0 0-16 0,0-9 0 0,3-2 0 16,2 0-304-16,1-4-128 0,3-1 128 0,2 0-128 16,1 2 0-16,2 1 0 0,0-1 0 0,0-1 0 15,2 0-128-15,0 1 128 0,2-1-160 0,-1 1 160 16,-1 0-256-16,-1 3 32 0,-1 4 16 0,-2 3 0 0,-2-1 16 16,-10 5 16-16,0 0 0 0,0 0 0 0,8 7 0 0,-2 3 0 15,-4 3 0-15,-6 0 0 0,1 5 176 0,0-1-208 16,1 2 80-16,-1 1 128 0,-1 0-208 0,2 3 80 15,0-5 128-15,3 0-208 0,-1-3-112 0,1 0 0 16,1-3-16-16,1 1 0 0,0 0 16 0,-1 0 0 16,1-5 0-16,1 1 0 0,2 1-64 0,-1-2 0 15,5-2 0-15,-1 1 0 16,2-1-1920-16,2 0-384 0,3-2-64 0</inkml:trace>
  <inkml:trace contextRef="#ctx0" brushRef="#br0" timeOffset="95087.552">23336 5532 17503 0,'0'0'1552'0,"-5"-4"-1232"0,-4-2-320 0,1-2 0 15,-3 0 2176-15,-1 1 368 0,-1 7 80 0,-5 0 0 16,-4 4-1584-16,0 2-320 0,1 3-64 0,-2 5-16 15,-3 4-320-15,-1 1-80 0,0 3-16 0,2 3 0 16,-2 0-224-16,4 1 0 0,1 1 0 0,3-5 0 16,3-3 0-16,4-1 0 0,3-1 0 0,5-3 0 15,4-1-224-15,2-3-32 0,3-2-16 0,3-3 0 16,4-4 144-16,2-2 128 0,1-2-192 0,3-4 192 0,4 1 0 16,4-3 304-16,1 0-48 0,3-2 0 0,-3-2 192 15,4 1 48-15,2 2 0 0,-2 0 0 0,-4 1 128 0,0 3 16 16,-2 1 16-16,-3 2 0 0,-4 0-192 0,-3 1-32 15,-4 5-16-15,-1 2 0 0,-4 5-192 16,-3 5-32-16,-4 4-16 0,-3 8 0 0,-2 6-48 0,-4 7 0 16,-5 6 0-16,-3 6 0 0,-5 2-128 0,-7 2 0 15,-6 2 0-15,-5 5 128 0,-1 3-128 0,-2 0 0 16,-2 0 0-16,4-4 0 0,4-6 0 0,0-9 0 16,5-7 0-16,3-8 0 0,3-6 0 0,2-4 240 15,2-3-64-15,2-5-16 0,0-3 160 0,7-8 48 16,3-4 0-16,1-6 0 0,-3-6-368 0,4-4-288 15,8-6 48-15,1-6 16 16,3-4-2544-16,4-8-512 0,1-6-112 0</inkml:trace>
  <inkml:trace contextRef="#ctx0" brushRef="#br0" timeOffset="95525.44">24361 5154 36687 0,'-13'-6'1616'0,"4"6"352"0,-2 3-1584 15,-2 6-384-15,-3 3 0 0,-3 6 0 0,-1 4-128 0,-5 9-128 16,-5 4 0-16,-1 6-16 0,-1 4 272 0,-3 7-128 16,-2 8 128-16,-1 5 0 0,1 1-192 0,2 0 192 15,5-2-192-15,5-4 192 0,3-1-400 0,6-6 16 16,6-7 16-16,5-5 0 0,4-6 80 0,5-7 16 15,2-8 0-15,5-5 0 0,-1-4 448 0,5-1 80 16,2 0 32-16,3-7 0 0,4-6 272 0,2-5 48 0,1-4 16 16,3 0 0-16,1-2-240 0,1-4-64 0,0-1 0 0,-1-6 0 15,-1-4-64-15,0-4-32 0,-2-3 0 0,1-1 0 16,1-2-64-16,-1 1-16 0,-1-1 0 0,1-1 0 16,0-4-16-16,-2 2-128 0,-1 1 192 15,-6 5-64-15,-7-1 128 0,-1 6 32 0,0 1 0 0,-4 2 0 16,-6 6 240-16,-3 0 48 0,-3 1 16 0,-8 2 0 15,-9 0-464-15,-7 1-128 0,-5 3 0 0,-3 4 0 16,-6 2-2432-16,-2 3-544 16</inkml:trace>
  <inkml:trace contextRef="#ctx0" brushRef="#br0" timeOffset="96297.124">19702 7044 20271 0,'-3'-9'1792'0,"3"9"-1424"0,-3-7-368 0,3 7 0 0,0 0 2496 0,0 0 416 16,0 0 96-16,-2 9 0 0,-3 2-2496 0,2 5-512 16,0 5 0-16,0 7-160 0,-5 7 160 0,1 2 0 15,1 6 0-15,-2 0 0 0,-2 2 0 0,0 0 0 16,-2-1 0-16,-1-2 0 0,-3-2 0 0,3-6 144 16,2-5-144-16,2-4 0 0,3-4 288 0,1-6-48 15,2-5-16-15,3-10 0 0,0 0 336 0,0 0 64 16,0 0 16-16,0 0 0 0,6-18 256 0,4 0 48 15,3-7 16-15,3-2 0 0,3-4-624 0,3-1-112 16,1-2-32-16,3-2 0 0,0-5-192 0,2 0 0 16,2 3 0-16,0 3 0 0,1 8 0 0,2 3-192 0,3 3 192 15,-1 2-160-15,-4 3 160 0,-1 7 0 0,-3 6-144 16,-2 7 144-16,-4 8 0 0,-2 13-176 0,-6 5 176 0,-2 7-128 16,-2 3 128-16,-7 5-160 0,-3 5 160 0,-4 4-160 15,-3 4 160-15,-4 6-160 0,-4 1 160 0,1 0-160 16,-1 0 16-16,0-8 0 0,2-9 0 0,5-9 0 31,4-11-256-31,3-2-48 0,5-9-16 0,1-5 0 16,1-2-1584-16,7-5-320 0,2-6-64 0</inkml:trace>
  <inkml:trace contextRef="#ctx0" brushRef="#br0" timeOffset="96652.821">20949 7280 41519 0,'-20'-18'1840'0,"8"12"384"0,-4 1-1776 0,0 4-448 16,2 1 0-16,-4 5 0 16,-6 2-272-16,0 6-144 0,0 9-32 0,0 4 0 0,-1 2 320 0,1 3 128 15,0 3-128-15,-1 4 128 0,4 2-128 0,-2 3 128 16,2 2-128-16,2 2 128 0,0-1-192 0,8-3 64 15,3-5 0-15,4-4 0 16,4-6-240-16,5-5-32 0,2-2-16 0,2-7 0 0,3-4 160 0,3-5 48 16,0-2 0-16,1-2 0 0,1-2 416 0,2-3 96 0,3-2 16 15,0-5 0-15,1-5 64 0,0-2 32 0,3-2 0 16,3 0 0-16,-4 0-112 0,-2 0-32 0,-2-4 0 0,-1 0 0 16,0-1-48-16,-4-2-16 0,-1 1 0 15,-8-2 0-15,0 1-48 0,-6-1-16 0,-5 1 0 0,-6 1 0 16,-4-2-144-16,-1 2 128 0,-4-1-128 0,-6 5 128 15,-5 4-128-15,-2 2 0 0,-3 3-192 0,1 3 192 16,-2 3-448-16,2 1 48 0,1 0 0 0,2 4 0 31,2 3-1904-31,6 1-368 0,2 0-80 0</inkml:trace>
  <inkml:trace contextRef="#ctx0" brushRef="#br0" timeOffset="97017.612">21807 6685 41295 0,'-8'-21'1824'0,"7"10"384"0,-2 0-1760 0,2 2-448 15,0 2 0-15,1 7 0 16,0 0-256-16,0 0-144 0,0 0-32 0,0 0 0 0,-8 8 208 0,1 4 32 15,1 5 16-15,-2 6 0 0,-1 5 176 0,-2 9-208 16,-1 3 80-16,-2 9 128 0,-3 6-176 0,1 1 176 16,-1 0-128-16,1 5 128 0,-3 3 0 0,-1 7 0 0,1 1 0 15,-1-1 0-15,0-3 0 0,4-5 0 0,-1-6 0 16,3 1 0-16,1-1 0 0,2-6-128 0,2-5 0 16,1-7 0-16,5-6-112 0,2-6-16 0,1-3 0 0,2-3 0 31,2-2-976-31,3-6-208 0,-2-3-32 0,5-5-8688 0,0-3-1728 0</inkml:trace>
  <inkml:trace contextRef="#ctx0" brushRef="#br0" timeOffset="97211.308">21004 7413 42783 0,'-5'-17'1904'0,"1"5"384"0,3-2-1840 0,2-1-448 0,8 0 0 0,3 4 0 16,4 1-208-16,4 2-144 0,5-2-32 0,7 2 0 0,5 6 384 0,11 1 0 16,6 1 128-16,6 1-128 0,2 3 192 0,2 1-32 15,1 1-16-15,3-1 0 0,0-5-144 0,3 1 0 16,-4 1 0-16,-2 1 0 0,-4 3-144 0,-1-4-112 16,-4 1-32-16,-3-2 0 15,-2-1-2352-15,-1-1-480 0,-6 0-80 0</inkml:trace>
  <inkml:trace contextRef="#ctx0" brushRef="#br0" timeOffset="97881.544">20257 8643 35935 0,'-15'-19'1600'0,"3"8"320"0,-3 1-1536 0,0 4-384 0,1 2 0 0,-3 0 0 15,-3-3-192-15,-1 3-96 0,-1 1-32 16,-3 5 0-16,-6 5 48 0,2 2 0 0,-2 0 0 0,-1 1 0 15,-3 2 272-15,0 3 0 0,-1 9-128 0,1 1 128 16,-2 0 0-16,-1 5 0 0,1 2 0 0,1 3 144 16,0 6 16-16,4 2 0 0,4 2 0 0,6 0 0 15,5 0-160-15,9 1 0 0,3-2 0 0,5-2 0 16,5-8 0-16,6-5 0 0,4-3 0 0,6-4 0 16,2-4-176-16,3-1 176 0,4-5-128 0,0-1 128 15,-2-1-320-15,4-4 32 0,2-5 0 0,4-1 0 16,0-2-2160-16,5-2-432 15,-1-5-96-15</inkml:trace>
  <inkml:trace contextRef="#ctx0" brushRef="#br0" timeOffset="98223.353">20594 8808 36863 0,'-22'-6'1632'0,"10"8"336"0,-3 4-1584 0,-1 5-384 15,-5 4 0-15,3 7 0 0,0 5 0 0,1 2-176 16,2 3 16-16,-1 5 0 0,1 3 160 0,4 2-128 16,4-1 128-16,4-3-128 0,3-2 128 0,4-5-192 0,5-1 192 15,3-3-192-15,5-5 0 0,3-4-16 16,2-6 0-16,2 0 0 0,2-2 208 0,3-4 0 0,-2-5-160 15,2-4 160-15,-3-4 0 0,1-1 0 16,-2 0 0-16,0-5 128 0,4-1 64 0,-3 0 16 0,-1-5 0 16,-2 0 0-16,0-5 48 0,-3 2 0 0,-6 1 0 0,-5-2 0 15,-2-3 64-15,-3-1 0 0,-3 1 16 0,-2 0 0 16,-3-3-96-16,-1 3-32 0,-2 0 0 0,-4 5 0 16,-7 3-208-16,-2 1 0 0,0 2 128 0,-2 1-128 15,0 1-1424-15,-1 2-336 16,2 2-64-16,-1 2-13568 0</inkml:trace>
  <inkml:trace contextRef="#ctx0" brushRef="#br0" timeOffset="98771.47">21157 8562 34207 0,'0'0'1520'0,"0"0"304"0,-8 6-1456 0,2 3-368 16,-1 3 0-16,0 7 0 0,2 6-128 0,-1 3-112 0,1 3-16 0,1 3 0 15,-1 3 256-15,0 0 0 0,-2 3 0 0,2 0 0 16,-4 2 0-16,1 2 0 15,-3-1 128-15,0-1-128 0,0-3 160 0,1-4-32 16,0-8 0-16,4-5 0 0,-1-5 64 0,2-5 16 0,0-1 0 16,1-7 0-16,4-4 112 0,0 0 0 0,0 0 16 0,0 0 0 15,6-14 192-15,3-7 48 0,-1-8 0 0,3 1 0 16,0-1-448-16,3-2-128 0,3-2 0 0,0 0 0 16,1-1 0-16,-1 3 0 0,3 1 0 0,1-3 0 15,0-2 0-15,1 2 0 0,3 3 0 0,1 1 0 16,3 3-128-16,-1 6 128 0,-3 6 0 0,-1 1-144 15,1 4 144-15,-3 3 0 0,-2 3 0 0,-2 7-128 16,-1 12 128-16,-2 2 0 0,-2 4 0 0,-4 5 0 16,-1 2 0-16,-3 4 0 0,0 1 0 0,-2 5-128 15,-1 1 128-15,-2 1 0 0,0 1-144 0,0 1 144 0,0-2 0 0,0-7 0 16,0-6 0-16,0 1 0 0,1-1 0 0,2-3 0 16,0-2 0-16,0-4 0 0,1-4 0 0,1-1 0 15,1 0-224-15,1-2 80 16,1-2-2464-16,0-2-480 0,1-2-112 0</inkml:trace>
  <inkml:trace contextRef="#ctx0" brushRef="#br0" timeOffset="105336.779">22413 8184 26719 0,'0'0'2368'0,"0"0"-1888"0,-5-4-480 0,5 4 0 15,-10 0 0-15,0 5-128 0,0 4-16 0,-1 3 0 16,0 6 144-16,-2 0 0 0,-2 5 0 0,1 4 0 0,-5 3 0 0,4 3 0 16,2 4 144-16,-3 8-144 0,-2 8 240 0,-3 3-64 15,-1 3-16-15,1 4 0 0,-1 3-16 0,2-3 0 16,1-4 0-16,4 6 0 0,-1 3-144 0,1-2 0 15,4-2 144-15,5-8-144 0,-2-11 0 0,4-1 144 16,2-3-144-16,2-3 0 0,2-6 176 0,1-1-176 16,1-1 160-16,4-4-160 0,1-3 128 0,3-5-128 15,3-5 0-15,5-3 144 0,2-8-144 0,6-3-256 16,-1-4 64-16,4-3 16 16,-3-3-1872-16,5-7-368 0,4-5-80 0</inkml:trace>
  <inkml:trace contextRef="#ctx0" brushRef="#br0" timeOffset="105602.193">21618 8910 33167 0,'-11'-15'2944'0,"5"7"-2352"0,2 2-464 0,4 6-128 15,0 0-256-15,0 0-80 0,0 0-16 0,9-3 0 16,4 3 112-16,6 2 32 0,4 1 0 0,6-2 0 16,3-4 208-16,6 2 0 0,7 1 0 0,1-1 0 15,1-1 0-15,0-1 0 0,-2-1 192 0,0 1-192 0,0 1 144 0,-1 0-144 16,-1 0 0-16,-1-3 144 16,-3 2-464-16,-5 1-80 0,-4-1-32 0,-1 2 0 15,-6-1-896-15,-1 1-176 0,-6 1-32 0,0 1-16 16,-2 1-1216-16,-2-1-240 0,0-1-64 15</inkml:trace>
  <inkml:trace contextRef="#ctx0" brushRef="#br0" timeOffset="105860.627">22794 8862 15663 0,'0'0'1392'0,"-11"1"-1120"0,-4-1-272 0,1 3 0 16,1 3 3056-16,-2 3 544 0,-1 6 112 0,-1 3 32 16,-1 6-3040-16,1 4-704 15,1 1 0-15,1 5 0 0,-1 2 128 0,3 0 0 0,0 0 0 0,1 1 0 16,1 4-128-16,-1 1 128 0,-1-3-128 0,2 1 128 16,-1-4-128-16,1 1 0 15,-1 2 0-15,2-5 128 16,2-5-432-16,0-5-80 0,-3-2-32 0,6-7-12400 0</inkml:trace>
  <inkml:trace contextRef="#ctx0" brushRef="#br0" timeOffset="106419.226">23072 8880 20271 0,'0'0'1792'0,"0"0"-1424"16,0 0-368-16,0 0 0 0,0 0 1424 0,0 0 224 15,0 0 32-15,-3 14 16 0,-2-2-1504 0,0 3-192 16,-1 3-240-16,0 4 48 0,-2 1 192 0,-1 4 0 15,0 6 0-15,-2 0 128 0,-1 1 48 0,0 0 16 0,1 1 0 0,-3-1 0 16,0-4 0-16,0 0 16 0,2 1 0 0,0 0 0 16,0-2-80-16,0-2 0 0,2-4-128 0,2 0 192 15,3 0 0-15,1-6-16 16,0-6 0-16,4-11 0 0,0 0 160 0,0 0 48 0,0 0 0 0,0 0 0 16,13-8 64-16,3-3 32 0,-1-4 0 0,4-6 0 15,-1-6-80-15,1-1-16 0,3-2 0 0,0 1 0 16,0 2-192-16,-1-3-64 0,2-2 0 0,2-1 0 15,0-4-128-15,-2 6 0 0,1 5 144 0,-4 1-144 16,-2-1 0-16,0 4 0 0,1 7 0 0,-3 5 128 16,-3 2-128-16,-2 4-128 0,0-1 128 0,-2 11-192 15,0 7 192-15,0 6 0 0,-6 6 0 0,1 2-128 16,-2 3 128-16,-2 4 0 0,-3 4-144 0,-2 0 144 0,1 0 0 16,-3 2 0-16,-2 5 0 0,1 0 0 0,0-2 0 0,-1 0 0 15,-1-1 0-15,2-2 0 0,0-4 0 0,2-3 0 16,2-5 0-16,2-4 0 0,0-3 0 0,2-5 0 15,4-4 0-15,0-2 0 16,-1 0-2096-16,5-4-288 0,1-6-64 0,2-4-9712 16</inkml:trace>
  <inkml:trace contextRef="#ctx0" brushRef="#br0" timeOffset="106924.239">23651 9049 13823 0,'-12'-19'608'0,"2"9"128"0,0 1-592 0,5 0-144 16,5 9 0-16,0 0 0 15,-4-5 1904-15,-2-3 336 0,1 1 80 0,-1 7 16 0,-1 4-1568 0,0 7-320 16,2 1-64-16,-3 3-16 0,-2 2-96 0,1 6-16 16,-2 8 0-16,2 1 0 0,0-4-48 0,0 3-16 15,1 1 0-15,4-3 0 0,0-6-48 0,3-1-16 16,2-1 0-16,5-3 0 0,-1 0 0 0,4-2-128 16,2 0 192-16,2-5-64 0,2-7 192 0,3-3 48 15,5-3 0-15,-1-6 0 0,4-5 240 0,-1-2 48 16,4-4 16-16,-3-1 0 0,-3 4-288 0,-1-3-64 15,-1-1-16-15,-3-1 0 0,-4 1-160 0,-1-2-16 16,-2 0-128-16,-1 2 192 0,-1 2-192 0,0 3 0 16,-5 0 0-16,2 2 0 15,-1 0-432-15,-3 4-176 0,-2 9-32 0,0 0-8256 0,0 0-1632 0</inkml:trace>
  <inkml:trace contextRef="#ctx0" brushRef="#br0" timeOffset="107750.922">23995 9115 25631 0,'0'0'1136'16,"0"0"224"-16,0 0-1088 0,0 0-272 0,-2-7 0 0,2 7 0 0,0 0 0 0,0 0-176 15,0 0 32-15,0 0 0 0,0 0 144 0,0 0 0 16,0 0-144-16,0 0 144 0,0 0 0 0,-4 11 128 16,0 7 0-16,-1-2 0 0,-4 2 304 0,-1 3 48 15,-1 2 16-15,-1 3 0 0,0 2-128 0,0 2-32 16,1 1 0-16,-2 1 0 0,2-1-144 0,4 2-48 16,-2 2 0-16,3-5 0 0,0-4-144 0,3-3 0 15,1-1 0-15,4-2 0 0,0-3 160 0,1-5-160 16,3-4 192-16,0-1-192 0,2 3 320 0,2-3-32 15,2-3-16-15,1-4 0 0,1-4-32 0,2-1-16 16,-1 0 0-16,2-2 0 0,-1-2-48 0,2 1-16 0,0-2 0 16,1 1 0-16,-3 0-160 0,-4-2 160 0,-1-3-160 15,1 2 160-15,1 4-160 0,0 1 0 0,-3-1 144 0,0-2-144 16,-2-3 192-16,-2 0-48 0,0 1 0 0,-3 0 0 16,-2 0-144-16,1 0 0 0,1-2 144 0,-5-2-144 15,-3-2 128-15,1-2-128 0,-1 0 160 0,-5 2-160 16,-1 2 128-16,0-1-128 0,-3 1 0 0,2 2 144 15,1 0-144-15,-2 4 0 0,-3 1 0 0,4 0 0 16,1 0 0-16,0 3 0 0,0 3 0 0,2 0 0 16,3-2 0-16,6 5 0 0,-5-5 0 0,5 5 0 15,0 0 0-15,0 0 0 0,0 0-128 0,11-1 128 16,3-4-144-16,1 3 144 0,1 1-192 0,2 0 192 16,0-1 0-16,3-4 0 0,3 3 0 0,-2 0 0 15,-2 1 0-15,-4-2 0 0,2 0 0 0,-3 3 0 0,-2 4 0 16,-2 3-128-16,-2 1 128 0,-3 3 0 0,-3 2 0 0,-3 4 0 15,-5 2 0-15,1 5 0 0,-1 1 0 16,-4 2 128-16,0 5-128 0,-3 3 192 0,0 0-64 16,0 0 0-16,0-1-128 0,3-2 192 0,4-3-192 0,1-1 0 15,2-3 0-15,2-6 0 0,4-3 128 0,3-4-128 16,2-3 0-16,2-4 0 0,0-3 336 0,2-3-16 16,4-4-16-16,1-3 0 0,-3-2 80 0,3-6 0 15,3-5 16-15,-1 2 0 0,-2 4-240 0,0-3-160 16,-3-3 192-16,2-2-192 0,-1-2 144 0,0 4-144 15,-2 5 0-15,0 1 144 0,2-1-144 0,-3 5 0 16,-1 3 0-16,-3 5 0 0,0-1 0 0,1 3 0 16,-1 1 0-16,-9 1 0 0,9 9 0 0,-3 3-144 15,0 3 144-15,0 3 0 0,-1 4-128 0,2-1 128 0,-3 2 0 16,0 3 0-16,-5 3 0 0,2 0 0 0,1-1 0 0,-4 0 0 16,-5 0 0-16,-3-3 0 0,4-8 0 0,-3 2 0 15,3 2 0-15,-6-3 176 0,-2-1-176 0,0-7 160 16,0-1-160-16,-1-4 0 0,-4-2 0 15,-1-1-10960-15,0-7-2080 0</inkml:trace>
  <inkml:trace contextRef="#ctx0" brushRef="#br0" timeOffset="107947.158">23689 8771 34095 0,'-19'-28'3024'0,"5"10"-2416"0,-1 0-480 0,3 1-128 0,4 5 3232 0,2 2 624 16,2 1 128-16,3 4 32 0,1 5-3424 0,5-6-592 16,4 1-288-16,-1 0 32 15,2 2-704-15,3 1-128 0,2 0-16 0,-4 1-12336 16,-2-1-2480-16</inkml:trace>
  <inkml:trace contextRef="#ctx0" brushRef="#br0" timeOffset="110492.304">9563 6249 24527 0,'0'0'1088'0,"4"-8"224"0,-4 8-1056 0,0 0-256 0,0-6 0 0,0 6 0 0,0 0 256 0,0 0 0 15,0 0 0-15,-5-2 0 16,5 2 192-16,-10 2 48 0,-2 1 0 0,-3 0 0 0,-1 5-112 0,-4 2 0 16,-1-1-16-16,-6 4 0 0,-4 2-96 0,-2 1-16 15,-2 0 0-15,-4 7 0 0,-4 2-256 0,-5 0 128 16,-5-2-128-16,-5 5 0 0,-3 3 0 0,-1 5 0 15,-1 0 0-15,-4 1 0 0,-8 0 0 0,-2 6 0 16,-1 4 0-16,-4 5 0 0,2 4 192 0,-5 1-192 16,-3 0 192-16,5-3-192 0,1-3 272 0,2 1-48 15,-1 4-16-15,-1 6 0 0,1 2-32 0,2-1-16 16,2-1 0-16,3 0 0 0,-1-2-160 0,3 1 192 16,-2 4-192-16,1 4 192 0,-3 3-192 0,5-2 0 0,4-1 144 15,-2 3-144-15,-3 3 0 0,-2-1 0 0,2 1 0 0,2 1 128 16,1 0-128-16,0 2 0 0,-3 1 0 0,3 0 0 15,-2-2 0-15,3-3 128 0,4-3-128 0,0-2 128 16,0 1 112-16,-1-4 16 0,-1-2 16 0,1-5 0 16,-2-4 144-16,3 0 32 0,2 0 0 0,-3 2 0 15,-1 0-192-15,-4-1-16 0,2 1-16 0,0-2 0 16,0-1-96-16,-2 2-128 0,-2 0 176 0,-6 5-176 16,-10 1 128-16,1 6-128 0,-1 2 0 0,-7 0 0 15,-9 0 0-15,-1 8 0 0,2 8 0 0,-4-1 0 16,-5 0 0-16,2 3 0 0,1 2 0 0,-1 3 0 15,-1-1 0-15,5-3 0 0,5-4 0 0,7-3 0 0,7 0 160 16,7-5-160-16,8-5 128 0,11-5-128 0,10-5 208 16,7-1-32-16,7-2-16 0,7-2 0 0,3 0-160 0,4-1 0 15,3-2 0-15,4-3 128 0,3 0-128 0,3-2 0 16,3 2 0-16,3 1 0 0,0 3-160 0,2 0 160 16,-1 0 0-16,3 0-144 0,3 0 144 0,2 3 0 15,-2 2 0-15,1 5 0 0,1 3 0 0,-1-1 0 16,-1-2 0-16,3 3-128 0,0 0 128 0,1 5 0 15,-1 5 0-15,1 0 0 0,3-3 0 0,0 0 0 16,2 1 0-16,4 3 0 0,3 3 0 0,7-4 0 16,4-6 0-16,8 4 0 0,3 1 0 0,6 0-128 15,3 0 128-15,3-5 0 0,-1-6 0 0,4-4-128 16,5-2 128-16,1 0 0 0,3 0 0 0,4-5-128 16,1-3 128-16,1-3 0 0,2-6 0 0,4-4 0 0,8-1 0 15,-5-6-128-15,-2-7 128 0,2-1-128 0,1-1 128 0,2-5-128 16,1-8 128-16,-2-3-128 0,1-1 128 0,-2-1-128 15,3-1 128-15,2-5-128 0,2-8 128 0,-5-1-128 16,-3-2 128-16,5-6-128 0,1 0 128 0,1-3-128 16,3 1 128-16,-1-7 0 0,4 0 0 0,-1-2 0 15,-1-3 0-15,-1-3 0 0,-2-3 0 0,3-2 0 16,-4-4 0-16,2 0 0 0,0 1 0 0,-1-3 0 16,1 0 0-16,1-1-160 0,0-3 160 0,-3-5 0 15,-5-7-176-15,-2 2 176 0,0-1-160 0,-1 0 160 16,1-2-192-16,-8-4 192 0,-5-4-208 0,-4-1 80 15,-1 3 0-15,-5 1 0 0,-2 0 0 0,-5-4 0 16,1-4 128-16,-4-1-128 0,-4 0 128 0,0 0-128 16,-1 0 128-16,-1-2-208 0,-1-3 80 0,1 3 128 0,1 2-224 15,-2 2 80-15,-2 2 16 0,0-2 0 16,-4-4 0-16,1 2 0 0,-6 3 0 0,2 2 0 0,-2 1 128 0,-1-1-160 16,-2-3 160-16,-2 0-160 0,0 1 160 0,1 1 0 15,2 2 0-15,1-4 0 0,0-5 0 0,0-2 0 16,1 1 128-16,2-1-128 0,1-2 144 0,0-5-144 15,-2-6 192-15,0 2-192 0,1 1 144 0,1-2-144 16,1-4 0-16,3-2 144 0,0-1-144 0,7-4 192 16,1-3-192-16,0 2 192 0,2 2-192 0,1-5 0 15,0-6 144-15,2 0-144 0,0 3 0 0,1-4 128 16,7-4-128-16,-6 0 0 0,2 1 128 0,-1-3-128 16,-1-6 128-16,1 4-128 0,-1 4 240 0,-3-2-32 15,1 1 0-15,0 2 0 0,1 3 16 0,-6 6 0 0,-6 5 0 16,-3 4 0-16,0 7 48 0,-4 0 16 0,-4-2 0 15,-6 8 0-15,-8 11-32 0,-3 1 0 0,-6 2 0 16,-5 2 0-16,-6 0-80 0,-8 5-32 16,-9 7 0-16,-8 4 0 0,-11 3 32 0,-10 7 0 0,-7 4 0 0,-6 3 0 15,-9 9-32-15,-9 0 0 0,-8 3 0 0,-8 13 0 16,-5 12-144-16,-4 5 0 0,-3 3 0 0,4 7 0 31,5 2-1216-31,4 3-128 0,5 4-32 0,8 4-14352 0</inkml:trace>
  <inkml:trace contextRef="#ctx0" brushRef="#br0" timeOffset="111307.355">6212 10888 27359 0,'-13'0'1216'0,"3"0"240"0,-2-1-1168 0,1 1-288 0,3-1 0 0,-1 1 0 16,3 0 0-16,-2-1 128 0,8 1-128 0,-5-7 0 15,1-2 384-15,0-3-16 16,3-5-16-16,2-5 0 0,3-6-48 0,1 2-16 0,2-3 0 0,4-2 0 16,4-3-160-16,0 1-128 0,1-2 144 0,2 3-144 15,4 1 0-15,-2 3 0 0,-2 0 0 0,1 6 0 16,2 6 192-16,-3 2 32 0,1 1 16 0,-2 9 0 15,-2 5 464-15,-2 9 112 0,-1 6 16 0,0 6 0 16,-4 4-368-16,-3 3-64 0,0 5-16 0,-4 5 0 16,-2 1-48-16,-7 2-16 0,-4 5 0 0,-4 0 0 15,-3 1-176-15,-3-3-144 0,-2-5 192 0,1-6-192 0,0-5 272 16,1-5-48-16,0-4-16 0,0-6 0 16,2-5 256-16,1-5 48 0,1-3 16 0,3-5 0 0,0-6-32 15,4-4-16-15,-2-4 0 0,3-3 0 0,4-5-480 0,-2-6 0 16,4-3-176-16,1-2 176 0,3 0-304 0,3 3 64 15,-1 2 16-15,2 3 0 0,3 3 224 0,2 3-176 16,2 3 176-16,-2 5-160 0,-2 5 160 0,2 4-128 16,-3 3 128-16,-6 3-128 0,11 9 128 0,0 3 0 15,-2 4 0-15,-2 4-128 0,-5 1-80 0,-2 6-16 16,-2 2 0-16,-6 1 0 0,-3 2 224 0,-3-2-192 16,-4-2 192-16,-2 0-192 0,0-9 192 0,-5-1 128 15,2-1 0-15,-3-3-128 0,-2-3 448 0,1-5 0 16,-1-3-16-16,0-6 0 0,0-3-224 0,5-4-32 0,2-3-16 15,5-6 0-15,3-3-160 0,6-7 0 0,5-1 0 16,0-3 0-16,0-1-192 0,7-1 48 0,5 1 0 16,3 2 0-16,2 3-32 0,4 1 0 0,2 3 0 0,1 0 0 15,1 4 176-15,-2 3-160 0,0 7 160 0,1 3-160 16,-1 4 160-16,-1 3 0 0,-1 4 0 0,-2 5 0 16,-1 4 0-16,-1 2 0 0,-5 0 0 0,-2 3 0 15,0 3 0-15,-4 2-128 0,0 2 128 0,-6-1 0 16,-5 0 0-16,-2-2 0 0,-1-2 0 0,-1-1 0 15,0-2 192-15,0-2 64 0,0-3 0 0,1-4 16 16,2-6 0-16,1-1 0 0,-3-1 0 0,5-2 0 16,5 3-272-16,-4-12 0 0,3-4 0 0,4 1 0 15,2-1-1904-15,6-1-272 16,4-3-64-16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6:48.27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7889 13781 14735 0,'0'0'1312'0,"0"0"-1056"16,0 0-256-16,0 0 0 0,0 0 944 0,0 0 128 15,0 0 16-15,0 0 16 0,0 0-784 0,0 0-176 16,6-8-16-16,4 3-128 0,-2 0 416 0,2 1-32 16,1-2 0-16,1 1 0 0,1-2 128 0,3 3 0 15,2-2 16-15,4-2 0 0,-1-1-224 0,2 0-48 16,-3-1-16-16,4 0 0 0,4-1-240 0,0 0 128 15,1 0-128-15,-1 2 0 0,2-2 176 0,-2 0-176 16,-1 0 192-16,2-2-192 0,3-1 368 0,-4 0-48 16,-1-1 0-16,3 0 0 0,3-2 80 0,-2 0 16 0,-8-2 0 0,6 2 0 15,4 1-16-15,1 1 0 0,-1 0 0 0,-2 0 0 16,-4 0-128-16,2-1-16 0,-1 0-16 16,1-2 0-16,-1-2 32 0,1 2 16 0,2 0 0 0,1-1 0 15,0-2-32-15,0 2 0 0,-3-2 0 0,2 1 0 16,-1 0 0-16,-1 0 0 0,-1-1 0 0,1-3 0 15,-2-2-64-15,1 1 0 0,-4 1-16 0,1 2 0 16,-2 0-48-16,2 4-128 0,-3-1 192 0,0-2-64 16,-2 1-128-16,2-1 128 0,-2 1-128 0,0-1 128 15,-2 0-128-15,3-1 192 0,-2-4-192 0,2 1 192 16,1 0-64-16,-2 2 0 0,1-1 0 0,-1-2 0 16,-4 1 64-16,0 1 0 0,-1-2 0 0,0 2 0 15,-2 0 32-15,0 1 16 0,0 1 0 0,-1 0 0 16,0 1 64-16,-2-1 16 0,2 0 0 0,-2 1 0 0,-1 0-64 0,1 0-16 15,1 0 0-15,-4-1 0 0,1-1-96 16,0-1-16-16,1-2 0 0,-2 0 0 0,1 1-128 0,1 0 192 16,1 1-192-16,1-1 192 0,-4 2-192 0,2 0 192 15,-1 0-192-15,0-1 192 0,-5 0-192 0,2-2 160 16,2 0-160-16,0-1 160 0,1 0-160 0,0 2 128 16,0-4-128-16,-2 2 128 0,2-1-128 0,0 2 0 15,2-1 144-15,0 0-144 0,-2-4 0 0,2 1 144 16,-2 2-144-16,1 0 0 0,0 1 128 0,-2-1-128 15,1 0 0-15,1-1 0 0,0 1 0 0,-1 0 0 16,2-3 0-16,-2 0 0 0,1-2 0 0,-1 0 0 16,-2-1 0-16,0 4 0 0,1 0 176 0,1 0-176 15,-1 0 160-15,0 1-160 0,1 0 144 0,-1-4-144 0,-2-1 128 0,2-1-128 16,-3-1 128-16,3-1-128 0,-1 1 0 16,0 0 128-16,-1-1-128 0,1 2 0 0,0 2 0 0,1-2 0 15,-5 0 0-15,2 0 0 0,-1-1 128 0,-1 1-128 16,-1-1 0-16,1 0 0 0,-1 1 0 15,-1-1 128-15,2 1-128 0,-4 2 0 0,1 0 0 0,1 1 0 16,0-1 0-16,0 3 0 0,0-5 0 0,1 2 0 16,1-2 0-16,0-4 0 0,-1-2 0 0,0 2 0 15,1 5 0-15,-1 0 0 0,-5-2 0 0,2 3 0 16,1 1 0-16,1 1 0 0,0 0 0 0,-2-2 0 16,1-1 0-16,-1-1 0 0,0-1 0 0,-1-2 0 15,-2-1 0-15,3 0 0 0,-2 2 0 0,0 0 0 16,0 5 0-16,0-1 0 0,-5-2 128 0,2 1-128 0,-2 1 0 15,3 1 0-15,-3 1 0 0,2-4 128 0,-1-7-128 16,-1 5 0-16,0 3 144 0,0 2-144 0,-1 1 0 0,0 0 128 16,0 2-128-16,2-2 0 0,-2-1 0 0,-1 1 0 15,-2 1 0-15,-1 0 128 0,3-3-128 0,0 0 0 16,1 2 0-16,-1-1 0 0,-1-2 0 0,0 2 0 16,0 1 0-16,-2 3 0 0,2 1 0 0,2 1 0 15,1-3 0-15,-2 1 0 0,-3 0 0 0,-1 1 0 16,1-1 0-16,0 1 0 0,-3-3 0 0,0 0 0 15,-1 0 0-15,2 2 0 0,-2 4 0 0,2-2 128 16,0 1-128-16,-4 0 0 0,1 1 0 0,-2 0 0 16,-2 1 0-16,-2 1 0 0,2 0 0 0,-1 0 0 15,-2 0 0-15,1 0 128 0,6 0-128 0,-3 0 0 0,-4 4 0 16,1-2 0-16,-1-2 0 0,0-2 0 0,3-3 0 16,-2 3 0-16,0 3 0 0,0 1 0 0,1-2 0 0,0 4-128 15,-5-1 128-15,1 1 0 0,-3 2 0 0,0-2 0 16,-1 0 0-16,2 0 0 0,1 0 0 0,-1 1 0 15,-2-1 0-15,0 1 0 0,2 1 0 0,0 2 0 16,1 0 0-16,-1-1 0 0,-2-3 0 0,-2 2 128 16,1 1-128-16,-2-1 0 0,-3 0 0 0,2 2 0 15,2 0 0-15,-3 4 0 0,1-2 0 0,2-1 0 16,-5-4 0-16,3 1 0 0,0 2 0 0,-3 1 0 16,2-2 0-16,-6 2 0 0,-3-2 0 0,4 2 0 15,5 2 0-15,-3 0 0 0,0-2 0 0,1 1 0 16,2 0 0-16,0 1 0 0,-3 0 0 0,1 1 0 0,-1 2 0 0,-3-2 0 15,2 0 0-15,-3 2 0 0,1 1 0 0,-1 1 0 16,1-2 0-16,0 2 0 0,0 0 0 0,0 1 0 16,-2-1-144-16,0-1 144 0,1 2 0 0,-2 1 0 15,-3 0-144-15,2 1 144 0,1-1 0 0,1-2 0 16,0-2 0-16,-1 2 0 0,0-1 0 0,0 1 0 16,-1-1 0-16,-1 3 0 0,-1 1 0 0,3 0 0 15,1 2 0-15,0 0 0 0,-4-2 0 0,1 0 0 16,-5 2 0-16,5 1 0 0,4 1 0 0,-2 3-128 15,-4-1 128-15,1-1 0 0,4 1 0 0,0 0 0 16,0-2-128-16,-1 0 128 0,-2 3 0 0,0 2 0 16,2-2 0-16,0 1 0 0,0-5 0 0,1 1 0 15,4 1 0-15,-3 1 0 0,-2 2 0 0,-2-1 0 16,2 0 0-16,0 3 0 0,0 0 0 0,-2-1 0 0,1 1 0 16,2 2 0-16,0 2 0 0,1 0 0 0,0-2 0 15,-2 1 0-15,-3-1 0 0,2 1-128 0,2 1 128 16,-1 0 0-16,1 0 0 0,1 1 0 0,0 4 0 0,2-4 0 15,-2-1 0-15,0 0 0 0,0-1 0 0,0 4 0 16,1 3 0-16,-1-1 0 0,2-2 0 0,1 0 0 16,3 1 0-16,-2 1 0 0,0 4 0 0,0-3 0 15,2-3 0-15,-4 3 0 0,-2 1 0 0,2 2 0 16,2-1 0-16,2-2-128 0,2 3 128 0,0 0 0 16,-2 1 0-16,0 1 0 0,0-1 0 0,-1 1 0 15,-1 1 0-15,0 0 0 0,-4 0 0 0,6 2 0 16,1 3 0-16,2 1 0 0,-3-1 0 0,2 0 0 15,2 1 0-15,-2 0 0 0,1-1-128 0,-1 0 128 0,1 3 0 16,-3 0 0-16,1 0 0 0,-3 0 0 0,3-1 0 16,1 2 0-16,4 2 0 0,-1 2 0 0,0 4 0 0,2 0-128 15,0 0 128-15,1-2 0 0,-1 0 0 0,0 0 0 16,0 2 0-16,-1 0 0 0,0-2 0 0,3 2 0 16,6 0 0-16,-3 5 0 0,0 1 0 0,1 0-128 15,-2 1 128-15,3 0 0 0,4-2 0 0,0 2 0 16,0-4 0-16,-2 7 0 0,2 4 0 0,0 1 0 15,2 0 0-15,-2-2 0 0,0-1 0 0,0-2 0 16,2 1 0-16,0 3 0 0,-1 2 0 0,3 1 0 16,1 1 0-16,0-3 0 0,0-3 0 0,0 0 0 15,2-1 0-15,2 3 0 0,3 1 0 0,2 1 0 16,-2 1 0-16,4-1 0 0,-1 0 0 0,1-1 0 0,-2-1 0 16,4 2 0-16,0 1 0 0,0 1 0 0,0-2 0 15,1-1 0-15,3-1 0 0,-2 0 0 0,-1-1 0 0,3 2 0 16,3-1 0-16,2 1 0 0,-2-1 0 0,2 1 0 15,-3-1 0-15,4-3 0 0,-1 2 0 0,3 1 0 16,1 2 0-16,3 1 0 0,1 1 0 0,0-1 0 16,-3-1 0-16,1-2 0 0,0-4 0 0,3 3 0 15,-1-1 0-15,0 2 0 0,0 1 0 0,0 0 0 16,3-2-128-16,-3-2 128 0,-2 0 0 0,3 1 0 16,0 0 0-16,2 2-128 0,-1 3 128 0,2 0 0 15,2-5 0-15,0 0 0 0,1 1 0 0,-1-3 0 16,-3 3 0-16,2 0-128 0,3-1 128 0,4 1 0 15,1-1 0-15,1 0 0 0,-2-4 0 0,1 0 0 0,-4-3 0 16,3 1 0-16,0 4 0 0,1 0 0 0,-1-1 0 0,5-1 0 16,3-1 0-16,-2-3 0 0,-1-2 0 0,1-1 0 15,2-2 0-15,3 1 0 0,-3 0 0 0,2 1 0 16,1 3 0-16,-3-1 0 0,-1-2-128 0,1-1 128 16,1-4 0-16,1 2 0 0,1 0 0 0,2-1 0 15,4 2 0-15,0-3 0 0,0 2 0 0,-2 3-128 16,-2 0 128-16,1-2 0 0,-2 0 0 0,2-3-128 15,3-3 128-15,0-1 0 0,-1 0-144 0,3-1 144 16,3 0 0-16,-3-2-144 0,-2 0 144 0,0 1 0 16,2-1 0-16,0 2 0 0,2-2 0 0,0-1 0 15,3-3 0-15,-2 2-128 0,3-1 128 0,-4-1 0 16,2-3-144-16,-1 0 144 0,0 2 0 0,1-4 0 0,1-3 0 16,2 1 0-16,0 2 0 0,-2 1 0 0,0-2 0 0,-2 0 0 15,1-2 0-15,3 1 0 0,2-2 0 0,0-2 0 16,-3 1-160-16,3 1 160 0,-2-4 0 0,0 0-144 15,-1-2 144-15,3 0 0 0,4-4 0 0,-1 1 0 16,0 1 0-16,-3-2 0 0,1 0 0 0,0-3 0 16,-2-1 0-16,2 0 0 0,0 1 0 0,1-3 0 15,1-3 0-15,-3 1-128 0,0 0 128 0,0 1 0 16,-2-7 0-16,2-2 0 0,4-1 0 0,0 1-128 16,-1-1 128-16,-1-3 0 0,2-2 0 0,-1 0 0 15,-1 0 0-15,2-1 0 0,1 1 0 0,-1-2-128 16,-1-1 128-16,1 0 0 0,-1-2 0 0,0 0 0 15,-3-2 0-15,0 0-128 0,3 0 128 0,1-4 0 16,0-1-144-16,-2-2 144 0,0-1-160 0,0-1 160 16,-3-5-192-16,1 4 192 0,0 1-208 0,1-1 80 0,2-3 128 0,0 3 0 15,-4 1 0-15,-3-2 0 0,1-1 0 0,-4-2 0 16,-1-5 0-16,0 2 0 0,-1 2 0 0,0-3 0 16,0-1 0-16,-3-1 0 0,0-1 0 0,-4 0 0 15,-5 0 0-15,0-4-128 0,-1-3 128 0,0-1 0 16,1 2 0-16,-2 2 0 0,-2 1 0 0,0-1 0 15,1 2 0-15,-2 0 0 0,1-1 0 0,-2-2 0 16,0-2 0-16,-2 3 128 0,-5 2-128 0,0 0 0 16,0 2 0-16,-5-2 0 0,1-2 0 0,-3 0 0 15,-2-1 0-15,-3-5 128 0,-1-6-128 0,-3 4 0 16,-2 4 0-16,1 2 128 0,0-2 0 0,-1 4 16 16,0 0 0-16,-1 1 0 0,-1-1 96 0,1 3 16 15,1 3 0-15,0 4 0 0,-1 4-48 0,1 2 0 0,3 1 0 16,-2 0 0-16,-2 0-208 0,2-2 0 0,-2-3 0 0,0-1 0 31,-2-1-320-31,0-1-128 0,0 0 0 0,-1 0-16784 0</inkml:trace>
  <inkml:trace contextRef="#ctx0" brushRef="#br0" timeOffset="3030.293">4122 4474 19983 0,'0'0'880'0,"0"0"192"0,-4-8-864 0,4 8-208 16,0 0 0-16,0 0 0 0,-6-3 0 0,6 3 0 15,0 0 0-15,0 0 0 0,0 0 0 0,9 6 0 16,-9-6 0-16,11 9 0 0,0 2 160 0,1 2-16 15,0 4 0-15,1 3 0 0,1 2-144 0,0 3 160 16,-4 2-160-16,1 2 160 0,0-1-160 0,-2-1 0 0,1-1 0 16,1 2 0-1,-4-1-608-15,1-3-160 0,-4-6-16 0,3 0-16 16,2-5-416-16,-4-1-64 0,-3-2-32 0,2-3-5344 0</inkml:trace>
  <inkml:trace contextRef="#ctx0" brushRef="#br0" timeOffset="3320.019">4436 4333 26719 0,'-21'1'1184'0,"10"2"240"0,2 3-1136 0,-1 4-288 0,2 2 0 0,-3 4 0 0,0 5 0 0,0 6 128 15,-1 3-128-15,-2 2 0 0,1 1 128 0,0 3-128 16,-2 3 0-16,1 3 0 0,1 0 144 0,1-2-144 16,-2-3 0-16,-1 0 144 0,-1-2-144 0,0-1 0 15,2-3 144-15,0-1-144 0,-3-5 0 0,4 1 0 16,2-3 0-16,3-7 0 0,2-5-224 0,1-1-112 16,1-1-32-16,4-9 0 15,0 0-1888-15,0 0-384 0,0 0-80 0,15-5-16 0</inkml:trace>
  <inkml:trace contextRef="#ctx0" brushRef="#br0" timeOffset="3690.047">4777 4093 25103 0,'0'0'1104'0,"11"-8"240"0,1 1-1072 0,4-1-272 0,3 0 0 0,0 4 0 15,0 1 0-15,-2 2-192 0,1 2 16 0,0 0 16 16,1-1 160-16,1 0 0 0,-3 0 0 0,-2 4 0 16,-4 6 0-16,-3 3 0 0,-2 3 0 0,-4 1 0 15,-3 1 0-15,-4 5 0 0,-5 3 0 0,-5 4 0 0,-3 0 0 16,-2 1 0-16,-1-1 0 0,-4 0 0 15,0-1-128-15,2-4 128 0,4-4-128 0,-1-4 128 0,3-2 0 0,5-4 0 16,3-4 0-16,6 1 128 0,2 1-128 0,2 0 0 16,1 0 128-16,4-5-128 0,-6-4 0 0,13 0-256 15,2-1 32-15,3-2 16 16,2 0-384-16,0-1-80 0,-3-3-16 0,3 3 0 16,2 1-80-16,-2-1-32 0,-2 2 0 0,1 0 0 15,1 0-176-15,-6 2-48 0,-3 0 0 0</inkml:trace>
  <inkml:trace contextRef="#ctx0" brushRef="#br0" timeOffset="3886.332">5379 4500 14735 0,'0'0'1312'0,"0"0"-1056"0,-3 9-256 0,3 1 0 16,3 2 3392-16,1 2 640 0,-6 2 112 0,-1 5 16 15,-1 3-3328-15,1 2-656 0,0 2-176 0,-1-2 0 16,2-2 0-16,0-1 0 0,-1 0 144 0,0 3-144 16,-5-3 0-16,3 0-160 0,3 0 16 0,-4-5-8640 15,2-2-1728-15</inkml:trace>
  <inkml:trace contextRef="#ctx0" brushRef="#br0" timeOffset="4098.305">4967 4827 32415 0,'-8'-7'1440'0,"8"7"288"0,0 0-1376 0,8-3-352 16,5 1 0-16,5 0 0 0,3-1 0 0,4 2-160 16,-1 0 16-16,5-2 0 0,4-3 16 0,3 0 0 15,0-2 0-15,3 0 0 16,0 1-656-16,-1-2-128 0,-3 2-32 0,-3 2 0 15,-1 1-1904-15,-3 0-384 0</inkml:trace>
  <inkml:trace contextRef="#ctx0" brushRef="#br0" timeOffset="4431.813">5813 4583 16703 0,'12'-8'736'0,"-4"1"160"0,-3-4-720 0,0 4-176 0,-5 7 0 0,0 0 0 15,0 0 1216-15,0 0 192 0,0 0 64 0,0 0 0 16,6 12-384-16,-3 1-64 0,-3 1 0 0,0 5-16 15,-1 1-352-15,0 3-64 0,0 1-16 0,1 1 0 16,0 1-368-16,0 1-80 0,2 2 0 0,1-5-128 16,-2-3 0-16,2-4 0 0,2-2 0 0,1-5 0 15,1-3 0-15,-7-7 0 0,7 1 0 0,5-3 0 16,3-3 192-16,-1-4-192 0,-1-1 192 0,3-3-192 16,-3-3 176-16,-1 0-176 0,-2-3 160 0,1 3-160 15,-1-2 0-15,0 3 0 0,-2-1 0 0,0 4 0 16,-2 1 0-16,1 5 128 0,-7 6-128 0,0 0 0 0,0 0 224 15,7 8 0-15,-3 8 0 0,-2 6 0 0,1 5 160 0,-6 4 16 16,1 3 16-16,-3 8 0 0,-3 8-208 0,-3 5-32 16,-3 5-16-16,-1 1 0 0,-1 0-160 0,-3-3 0 15,-5 2 0-15,2-3 0 0,0 0 0 0,6-12 128 16,3-9-128-16,4-10 0 0,0-1 0 0,3-8 0 16,4-5 0-16,2-12 0 15,0 0-2048-15,1-8-400 0</inkml:trace>
  <inkml:trace contextRef="#ctx0" brushRef="#br0" timeOffset="4838.949">6146 4299 33167 0,'-14'-22'2944'0,"9"13"-2352"0,1 0-464 0,4 0-128 16,4-2 0-16,2 3 0 0,4 2 0 0,3 3 0 16,4 1 0-16,0 2-256 0,3-1 32 0,2 1 16 15,1 0 80-15,-1 0 128 0,-2 0-208 0,-3 4 80 16,3 3 128-16,-1 2 0 0,-1 4-144 0,-4-1 144 16,-4 0-176-16,-4 1 48 0,-1 2 0 0,-6 2 0 15,-7 3-272-15,0-2-48 0,-6 3-16 0,-1 1 0 16,-2-2 304-16,2-2 160 0,0-3-160 0,3 0 160 15,0 1 0-15,4-3 0 0,2-1 128 0,1-2-128 16,5-10 272-16,0 0-48 0,0 0-16 0,11 9 0 0,2-3-80 0,6-2-128 16,0-1 176-16,6-4-176 0,2-5 0 0,2-1 0 15,2-3 0-15,1 0 0 0,0 2-256 0,-2 1 64 16,-2 1 0-16,0-1 0 16,-5-1-448-16,-1 1-64 0,-1 2-32 0,-2 1-11872 15</inkml:trace>
  <inkml:trace contextRef="#ctx0" brushRef="#br0" timeOffset="5049.227">6617 4814 36863 0,'-10'-7'1632'0,"10"7"336"0,0 0-1584 0,0 0-384 0,11 3 0 0,1 0 0 15,1-2 0-15,4-1-176 0,2 0 16 0,4-1 0 16,4-2 160-16,2-1 0 0,6-3 0 0,-1-1 0 31,1-2-448-31,-2-1 0 0,-2-3 0 0,-1 5 0 16,-3 0-464-16,-3 1-112 0,-5 1 0 0,-1 0-16 16,-3 0-1568-16,-3 2-304 0,-4 0-64 0,-8 5-7760 0</inkml:trace>
  <inkml:trace contextRef="#ctx0" brushRef="#br0" timeOffset="5237.309">6698 4963 25791 0,'-11'-6'2304'0,"11"6"-1856"0,0 0-448 0,0 0 0 0,0 0 992 0,0 0 96 16,0 0 32-16,9 3 0 0,1-1-448 0,4 0-96 16,4 1 0-16,2-1-16 0,0-4 16 0,4-1 0 15,3-1 0-15,2 0 0 0,-1-2-576 0,2-2 0 16,1 0 0-16,0-1 0 15,-4 1-2160-15,2-2-528 0,-1-2-128 0</inkml:trace>
  <inkml:trace contextRef="#ctx0" brushRef="#br0" timeOffset="5543.134">7936 4418 37775 0,'-14'-7'3360'0,"5"10"-2688"0,1 7-544 0,-1 8-128 16,4 7 192-16,-3 7 0 0,-1 4 0 0,-1 6 0 15,0 3-192-15,1 1 0 0,-7 1 0 0,3-3 0 16,1 0 0-16,-1-3 0 0,-1 0 0 0,-2-1 0 31,-3-3-1008-31,1-1-224 0,0 1-48 0,1-1-14528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04-27T14:38:35.146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16230 8240 1839 0,'0'0'160'0,"0"0"-160"0,0 0 0 0,0 0 0 15,0 0 1280-15,0 0 208 0,0 0 48 0,0 0 16 16,0 0-896-16,0 0-176 0,0 0-32 0,-9-1-16 16,9 1 208-16,-6-2 32 0,6 2 16 0,0 0 0 15,0 0-240-15,-6-5-64 0,1-1 0 0,0 1 0 16,5 5-384-16,0 0 128 0,-5-6-128 0,0 0 0 16,1 2 0-16,4 4 0 0,0 0 0 0,-6-4 0 15,1-1 256-15,0 2-48 0,2-2 0 0,3 5 0 0,0 0 592 0,-9-2 112 16,5-1 32-16,4 3 0 0,0 0-96 0,0 0-16 15,-9 0 0-15,9 0 0 0,0 0-128 0,0 0-16 16,0 0-16-16,-8-1 0 0,8 1-128 0,-7-1-32 16,1 0 0-16,6 1 0 0,0 0 16 0,0 0 0 15,-7 1 0-15,7-1 0 0,0 0-128 0,0 0-16 16,-5 6-16-16,5-6 0 0,-3 10-144 0,1-2-32 16,2-8 0-16,-1 10 0 0,-2 0 0 0,3 0 0 15,4 0 0-15,-3 1 0 0,1 1 0 0,0 0 0 16,1 0 0-16,1 0 0 0,0 2 0 0,1 1 0 15,-2-2 0-15,2 0 0 0,-1 0 16 0,1 3 0 0,2-1 0 16,-2 1 0-16,3 2 0 0,-1 1 0 0,-1-1 0 16,2 2 0-16,1 0-208 0,-1 1 176 0,2 1-176 15,-1-1 160-15,0-1-160 0,1-1 0 0,1 1 144 16,1 0-144-16,0-1 128 0,-2 1-128 0,1-3 160 0,3 0-160 16,2-2 192-16,-1 0-48 0,0 0-16 0,0-1 0 15,0 0 0-15,1 0 0 0,-1-3 0 0,1 1 0 16,0 1 0-16,0-1-128 0,3 0 192 0,0 0-64 15,1-3-128-15,-3 3 160 0,2 1-160 0,2-1 160 16,1 0-160-16,0 1 0 0,1-2 144 0,-1 3-144 16,2 0 128-16,-2-2-128 0,2 0 128 0,0 2-128 15,3 1 128-15,0 1-128 0,0 2 128 0,-1 0-128 16,1-3 0-16,1 0 0 0,-1 3 0 0,0-3 0 16,1-2 0-16,0-1 144 0,3-1-144 0,2 0 0 15,3 0 128-15,2 2-128 0,-3-2 0 0,2-1 0 0,1 2 0 16,-1 0 128-16,0 0-128 0,-1-2 0 0,-2-1 176 15,0 1-176-15,-1 2 160 0,2-1-160 0,1-2 128 16,4 0-128-16,0 1 0 0,1 2 144 0,2 1-144 0,-1-2 160 16,1-2-160-16,-1 1 160 0,1-5-160 0,-2 2 128 15,5 3-128-15,0 0 128 0,1-1-128 0,3 0 0 16,1 0 144-16,0 0-144 0,-2-2 0 0,-1 0 128 16,-3-3-128-16,2 1 0 0,1 0 0 0,3-2 144 15,-3 1-144-15,4 0 0 0,2-1 128 0,-4 2-128 16,-2-1 0-16,0-2 0 0,2 0 144 0,0 0-144 15,-1 1 0-15,1-2 144 0,2-2-144 0,0 0 0 16,-4 1 0-16,1-1 128 0,-3 0 0 0,0-1 0 16,0 0 0-16,0 1 0 0,2 0 0 0,1 2 0 0,1 2 0 15,-3 0 0-15,-2-1 0 0,-1-2-128 0,-2-1 192 16,2 0-64-16,-1 0-128 0,2-1 0 0,0-3 0 16,1 3 128-16,1 1-128 0,-3 0 0 0,-2-3 0 0,0 1 0 15,-4 3 0-15,-1 0 0 0,-1-3 0 0,2-2 128 16,0-2-128-16,-3 2 0 0,1 1 0 0,2-3 128 15,-2 1-128-15,1-3 0 0,-1-1 0 0,-1 2 0 16,-2 3 0-16,0-1 128 0,0-1-128 0,1-2 0 16,-1 0 0-16,1 2 0 0,4 1 128 0,-1-1-128 15,-4-1 0-15,0 2 0 0,-2-1 0 0,0 0 0 16,-3-3 0-16,1 0 0 0,-4-3 128 0,2 2-128 16,-2 1 0-16,-2-2 0 0,0-2 144 0,1 3-144 15,1 1 0-15,-1-4 144 0,-1-1-144 0,0 0 0 0,0-3 128 16,4 1-128-16,-3 3 0 0,1-3 0 0,0-2 128 15,0-2-128-15,-2 2 0 0,-1-1 0 0,1-2 128 16,-2 0-128-16,-3-2 0 0,0 0 0 0,0 0 0 0,-2 3 0 16,-1 2 0-16,2 3 0 0,-3-4 128 0,1 0-128 15,-1-1 0-15,0 0 0 0,-2 0 128 0,3 0-128 16,0-1 0-16,0-1 0 0,0 1 0 0,-1-1 0 16,1-2 0-16,-1-2 0 0,-3 5 128 0,0-1-128 15,2 0 0-15,-4 0 0 0,-3 0 0 0,0 0 128 16,0 1-128-16,2 2 0 0,-4 1 0 0,-1 2 0 15,-3-1 0-15,0 1 0 0,1-2 0 0,-1 2 0 16,-1 0 0-16,-2-1 0 0,0 0 0 0,1 0 0 16,0 0 0-16,-1 0 0 0,-4-1 0 0,0 0 0 15,-1 4 0-15,1-2 0 0,-5 0 0 0,2-1 0 0,1-3 0 16,-2 4 0-16,-4 1 0 0,-1 0 0 0,0 1 0 0,-2 2 0 16,-1 0 0-16,-2 2 0 0,2-2 0 0,-1 0 0 15,0 1 0-15,-2 1 0 0,-3 1 0 0,-1 1 0 16,0-1 0-16,-1 0 0 0,-3 0 0 0,0 0 0 15,3 1 0-15,-3 0 0 0,-1-2 0 0,-1 2 0 16,1 1 0-16,0 1 0 0,-2 1 0 0,1-2 0 16,-1-1 0-16,0-1 0 0,0 1 0 0,-1 0 0 15,-1 0 0-15,-2 1 0 0,-1 1 0 0,-4 0 0 16,1 1 0-16,0 2 0 0,0-1 0 0,0-1 0 16,0-2 0-16,0 2 0 0,0 2 0 0,-2-2 0 15,-2 0 0-15,-3 3 0 0,-4-1-128 0,1 0 128 0,3 1 0 16,-1-1 0-16,1-3 0 0,-4 4 0 0,0 1 0 15,2-1 0-15,-3 2 0 0,1-4 0 0,-1-3 0 16,4 4 0-16,3 1 0 0,-2 1 0 0,0-1 0 16,-2 0 0-16,1 2 0 0,-3-1 0 0,2 0 0 0,0-1 0 15,1-3 0-15,0 4 0 0,0 2 0 0,-1 0 0 16,-1 0 0-16,1-1 0 0,-2-2 0 0,2 1 0 16,-2-1 0-16,0 2 0 0,3 0 0 0,0 0 0 15,-1 1 0-15,1 1 0 0,-2 0 0 0,1-1 160 16,2-1-160-16,-1 1 128 0,1 2-128 0,3 1 0 15,2-1 0-15,0 1 0 0,-1-1 0 0,-1 2 0 16,-1 0 128-16,1-2-128 0,0-2 0 0,1 2 0 16,3 0 0-16,2 0 0 0,-1 1 0 0,3 0 0 15,-1 1 0-15,-1-1 0 0,0 0 0 0,-1-1 0 16,-3 0 0-16,6-1 0 0,2-1 0 0,0 3 0 0,-1 2 0 16,1 1 0-16,3-3 0 0,1-1 0 0,0-2 0 15,-2 3 0-15,0 1 128 0,-2 0-128 0,-1-1 0 0,0 1 128 16,2 2-128-16,0 0 0 0,-5 2 0 0,3-3 0 15,2 1 0-15,0-3 0 0,2 3 0 0,0 0 0 16,1 0 0-16,0-1 0 0,0 1 0 0,1 0 0 16,0 1 0-16,-1 1 0 0,0-3 0 0,1 3 0 15,-1 2 0-15,0 0 0 0,2 0 0 0,1-1 0 16,0 1 0-16,2 0 0 0,-2 0 0 0,3-1 0 16,0-1 0-16,1 2 0 0,-4-1 0 0,3 2 0 15,1 0 0-15,-4 0 0 0,2-1 0 0,1 0 0 16,1 0 0-16,2 1 0 0,-4 1 0 0,3 0 0 15,0 2 0-15,3 0 0 0,0 1 0 0,1 3 0 0,1-1 0 16,-1 1 0-16,1-1 0 0,0 3 0 0,0 4 128 16,2-1-128-16,-1-4 0 0,2 2 128 0,-1 1-128 0,2 0 0 15,0-1 144-15,0-1-144 0,3-1 0 0,-1-1 128 16,0 1-128-16,3 1 0 0,0-2 0 0,1-1 0 16,0 1 0-16,5 2 128 0,1 2-128 0,-2 0 0 15,1-2 0-15,4 4 0 0,7-4-256 0,5 2-32 16,2 2 0-16,6-2-11744 15,7 0-2336-15</inkml:trace>
  <inkml:trace contextRef="#ctx0" brushRef="#br0" timeOffset="921.148">18705 9106 27935 0,'0'0'1232'0,"-2"-8"256"0,2 0-1184 0,0 8-304 0,0 0 0 0,0 0 0 15,9-5 0-15,2 3 0 0,2 4-208 0,2 0 80 16,2-1 128-16,4 5 0 0,3-1 0 0,2 0 128 16,3 1 176-16,4 1 32 0,3 1 16 0,0 0 0 15,4 2-160-15,0 3-48 0,1 3 0 0,2-1 0 16,-3 0-144-16,-2-2 192 0,0 1-192 0,-3 1 192 15,0 4-192-15,-3-1 160 0,1-3-160 0,1 4 160 0,0 2 16 16,-3 2 0-16,-3 2 0 0,-2-3 0 16,-2-3 160-16,-2 2 48 0,-5 1 0 0,-2 1 0 0,0-1 48 0,-1 1 16 15,-7 1 0-15,0-1 0 0,-5 3 0 0,-2-1 16 16,-2 1 0-16,-5 1 0 0,-1-1-32 0,-6-1-16 16,-2 4 0-16,-6-1 0 0,-1 0-32 0,-5 0 0 15,-1 0 0-15,-4 0 0 0,-5 1 64 0,-1 0 16 16,-1-3 0-16,-2 0 0 0,-3 0 112 0,-2-3 0 15,-8-3 16-15,3 2 0 0,4 1-96 0,-3-1-32 16,2-2 0-16,2-1 0 0,7-1-128 0,-2 1-16 16,1-1-16-16,4-3 0 0,3 0-176 0,3 1-128 15,1-3 192-15,8-2-192 0,6 1 0 0,6-1 0 16,1-1 0-16,5 0 0 16,4-1-1280-16,1 0-320 0,5 0-64 0,10 1-16736 0</inkml:trace>
  <inkml:trace contextRef="#ctx0" brushRef="#br1" timeOffset="12484.734">18189 9343 15663 0,'-9'7'1392'0,"0"0"-1120"15,2-3-272-15,-2 0 0 0,2 1 1008 0,1-2 144 16,6-3 16-16,0 0 16 0,0 0-1184 0,0 0-256 16,-6-9-32-16,3-2-16 0,2-3 304 0,1-1 0 0,1 0 0 0,-1-2 0 15,0-4 0-15,0-1 224 0,0 0-64 0,0-2-16 16,-1-3 176-16,1 0 16 0,1-1 16 0,0 1 0 15,-2-3 96-15,1-1 32 0,-1-2 0 0,1-1 0 16,1 0 48-16,0-2 16 0,-2-2 0 0,1-2 0 16,0-4-96-16,0-1 0 0,0-2-16 0,1-1 0 15,-1-2-128-15,3 0-32 0,2 0 0 0,1 0 0 16,-2-3-64-16,2 0-16 0,2-1 0 0,3-1 0 16,0-2 0-16,2 1-16 0,-1 1 0 0,3 0 0 15,1 0-32-15,1-2 0 0,-1-3 0 0,1 2 0 16,-1 0-144-16,2-1 0 0,3 4 0 0,-3-2 0 15,1-2 128-15,1-2-128 0,1 0 0 0,0 1 128 16,4 2-128-16,-2 0 0 0,0-2 0 0,-1 3 0 0,6-3 0 16,0 1 0-16,3 4 0 0,1 1 128 0,-2-1-128 0,0 4 0 15,-2 2 0-15,2 1 0 0,0 0 0 0,2-1 0 16,-3 2 0-16,4 2 0 0,2 2 0 0,2 1 0 16,3 1 0-16,-1 4 0 0,0 3 0 0,-1 1 0 15,-1 0 0-15,-3 2 0 0,-1 6 0 0,-2-2 0 16,-1 0 0-16,-1 3 0 0,2 3 0 0,-1 5 0 15,-5 4 0-15,3 3 0 0,0 2 0 0,0-1 0 16,-2-2 0-16,0 4 0 0,2 0 0 0,1 2 0 16,-6-1 0-16,1 2 0 0,-1 0-144 0,1-1 144 15,-3 1 0-15,1 2 0 0,-1 1 0 0,0 1-128 16,0 0 128-16,-1 4 0 0,1 2 0 0,1 2 0 16,-4 1 0-16,2 1 0 0,-1-1 0 0,0 2 0 15,-2 3 0-15,1 3 0 0,-1-2 0 0,1 4 0 0,0 3 0 16,1 3 144-16,-3 0 0 0,0 3 0 0,0-1 0 0,-2 6 0 15,-1 4 80-15,-1 4 16 0,-1 3 0 0,1 3 0 16,-4 3 16-16,0-2 0 0,-1 0 0 0,0-3 0 16,-3-3-112-16,2 0-16 0,-3-3 0 0,0-1 0 15,-1-3-128-15,0-1 0 0,-2-1 144 0,1-2-144 16,0-4 0-16,1-4 144 0,-2-3-144 0,1-2 0 16,0-1 128-16,2-2-128 0,-1-6 0 0,-1-1 0 15,-1-9 0-15,2 11 128 0,-2-11-128 0,0 0 0 16,0 0 0-16,0 0 0 0,0 0 0 0,0 0-144 15,0 0-1184-15,0 0-224 0,0 0-48 16</inkml:trace>
  <inkml:trace contextRef="#ctx0" brushRef="#br1" timeOffset="13362.598">19098 9534 17503 0,'-15'8'1552'0,"9"-4"-1232"0,-2-1-320 0,8-3 0 16,-8 2 416-16,3-3 32 0,5 1 0 0,0 0 0 15,0 0-320-15,-3-6-128 0,0-5 0 0,3-2 128 16,3-4 304-16,-1-2 48 0,0-3 16 0,2-4 0 16,0-5 80-16,1-2 32 0,1-3 0 0,-2-3 0 15,4-5 32-15,-1-3 16 0,1-4 0 0,-1-1 0 0,-3-5-176 0,3 0-32 16,-2-2-16-16,5-3 0 0,-4-3-64 16,1-3-16-16,2-2 0 0,2-2 0 0,0 3-64 0,2 1-16 15,1 2 0-15,2-1 0 0,2-2-16 0,1 5-16 16,0 2 0-16,3 1 0 0,1 4-16 0,0 0 0 15,0 0 0-15,-1 1 0 0,4 0-96 0,-4 2 0 16,0 1-128-16,1 0 192 0,3 1-192 0,2 1 144 16,-3-2-144-16,1 2 128 0,1 4-128 0,-3-1 0 15,4 0 144-15,-2 3-144 0,-1 0 0 0,2 0 144 16,2-1-144-16,3 3 0 0,1-1 144 0,0 1-144 16,-1 0 0-16,4 1 144 0,2 4-144 0,2 2 0 15,-4 1 0-15,0 2 0 0,-1 3 0 0,-2 3 128 0,0 3-128 16,1-2 0-16,5 3 0 0,-6 1 0 0,-1 3 0 15,0 2 0-15,-1 6 0 0,0 0 0 0,0 4 128 16,0 3-128-16,-1 9 0 0,-1 2 0 0,-4 3 0 0,-1 4 128 16,2 4-128-16,0 5 0 0,-2 4 0 0,1 2 128 15,-1 7 0-15,3 5-128 0,-2 7 192 0,-3 3-64 16,-3 8 0-16,-1 1-128 0,1 0 192 0,1 0-64 16,-1 0-128-16,-2-1 128 0,-1-1-128 0,-1-3 128 15,-2 0-128-15,-3-3 128 0,-3-1-128 0,-3-3 128 16,-1-1-128-16,3-2 128 0,-4 0-128 0,1-3 128 15,1 2-128-15,-4-3 128 0,0-3-128 0,0-3 128 16,1-5-272-16,-2-1-64 0,-3-5-16 0,2 0 0 16,1-4-3008-16,-1-1-608 15</inkml:trace>
  <inkml:trace contextRef="#ctx0" brushRef="#br1" timeOffset="13990.536">19937 9470 17503 0,'-5'3'1552'0,"0"2"-1232"0,1-1-320 0,4-4 0 16,-7-2 1040-16,7 2 160 0,-8 0 16 0,1-2 16 16,1-6-672-16,1-1-144 0,1-2-32 0,2-3 0 15,-1-6 256-15,2-1 32 0,-3-4 16 0,3 0 0 0,0-4-112 0,2-3-32 16,4-4 0-16,-2-7 0 0,3-4-96 0,-1-3-32 16,-3-4 0-16,3-6 0 0,-1-7-96 0,3-8-32 15,-2-7 0-15,4 0 0 0,1-5 32 0,1-1 0 16,1-2 0-16,3-3 0 0,5 3-64 0,2 2-16 15,4 3 0-15,-1 7 0 0,1 1-64 0,3 8-16 16,-1 1 0-16,2 7 0 0,-1 6-32 0,2 5 0 16,0 1 0-16,1 3 0 0,0 1 0 0,0 0-128 15,1 0 192-15,3 3-64 0,2 4-128 0,4 0 128 16,-4 1-128-16,3 2 128 0,-2 0-128 0,3 1 0 16,2 1 0-16,-1 0 128 0,-3 0-128 0,-1 3 0 15,2 0 0-15,-1 0 0 0,-3 3 0 0,-2 1 0 16,-4 1 0-16,0 5 0 0,-3 6 0 0,-2 1 0 15,-3 3 0-15,1 2 0 0,1 5 0 0,0 0 0 0,-2 6 0 16,0-1 0-16,0 4 0 0,0 3 0 0,0 5 0 0,-1 1 0 16,-1 2 0-16,2 5 0 0,0 4 0 0,0 7 0 15,0 5 128-15,-2 4-128 0,-1 3 128 0,0 5-128 16,-3 6 176-16,1 6-48 0,-3 4-128 0,0-3 192 16,0-3-192-16,-2-1 128 0,-5-2-128 0,1 1 0 15,1-2 0-15,-1-6 0 0,-4-4 0 0,2-3 0 16,-3-3 128-16,2-6-128 0,0-6 0 0,1-4 0 15,-4-3-176-15,3-3-128 0,-1-2-16 0,-1-6-9872 16,-4-10-1968-16</inkml:trace>
  <inkml:trace contextRef="#ctx0" brushRef="#br1" timeOffset="14961.536">17067 9327 23551 0,'0'0'1040'0,"-9"0"224"0,0-1-1008 0,1-1-256 16,8 2 0-16,-6-6 0 0,1 1 0 0,0-3 0 16,1 0 0-16,2-3-160 0,1-2 160 0,-1-1 224 15,4 3-48-15,-2-5-16 0,-2-5-160 0,2 2 160 16,3-1-160-16,-2-3 160 0,1-7 144 0,0 4 16 16,-1-1 16-16,0 1 0 0,0-1 96 0,2 1 16 15,-2-1 0-15,-1-2 0 0,0-3-16 0,0 0 0 16,2-1 0-16,-2-2 0 0,-2-4-80 0,2-2-16 15,2-4 0-15,-2-2 0 0,-2 1-16 0,1 0 0 16,0 0 0-16,1-2 0 0,1-1 16 0,0-1 0 0,2-2 0 16,-1-1 0-16,3 0-80 0,2 0-32 0,0-1 0 15,3 0 0-15,2-2-32 0,0-3 0 0,-1-4 0 0,1-2 0 16,4-2-48-16,-3-1-16 0,-2-2 0 0,3-4 0 16,3-1-128-16,2 1 128 0,-1 2-128 0,3 3 128 15,0 0-128-15,0 6 0 0,0-3 0 0,2 0 128 16,-1 1-128-16,0 3 0 0,0 4 0 0,0 4 0 15,0 4 0-15,1-1 160 0,1-1-160 0,1 0 160 16,2 1-160-16,-2 1 128 0,0 4-128 0,4 0 128 16,3 1-128-16,1-2 0 0,2 1 0 0,-2 5 0 15,1 5 0-15,-1 0 0 0,-3 1 128 0,-1 2-128 16,0 3 0-16,0 5 0 0,0 5 0 0,-2 3 128 0,1 1-128 16,2 7 0-16,3 7 0 0,-1 2 0 0,-2-2 0 15,2 5 0-15,3 2 0 0,-3 3 0 0,-4 8 0 0,1-1 0 16,-3 0 0-16,1 0 0 0,1 0 0 0,-2 2 0 15,-3-2 0-15,0 5 128 0,0 0 0 0,-3-1 0 16,1 2 0-16,-5 1 0 0,-3 1 128 0,-1-2 32 16,-1 1 0-16,-2 0 0 0,0 0-80 0,-2 1-16 15,-2-1 0-15,-2-1 0 0,2 0-192 0,-3 1 176 16,-2 1-176-16,-2-1 160 0,-2-1-160 0,1-1 0 16,-6-2 0-16,2 0 0 15,-3 0-496-15,1 1-128 0,-1-2-16 0,-3 0-16 16,-3-3-2816-16,0-4-560 0</inkml:trace>
  <inkml:trace contextRef="#ctx0" brushRef="#br0" timeOffset="21575.594">22635 15145 2751 0,'0'0'256'0,"-10"7"-256"0,3 0 0 0,-4 0 0 15,1-2 1984-15,1 4 336 0,2 1 80 0,0 1 16 16,-1-2-1184-16,0 3-224 0,0 3-48 0,0 4-16 16,0 2-240-16,0 2-32 0,-3 2-16 0,2 3 0 15,-1 2-128-15,0 5-16 0,0 3-16 0,-2 3 0 0,-4 1-96 0,2 8-16 16,-1 11 0-16,-1 0 0 0,-5 3-128 15,2 1-48-15,-1 1 0 0,-3 7 0 0,-3 2-208 0,1-2 176 16,2-2-176-16,-3-2 160 0,-1 5-160 0,0-3 0 16,-1 1 0-16,-2-1 128 0,3-2-128 0,-1 1 0 15,0-2 144-15,-2-3-144 0,0 0 224 0,2 0-32 16,-1 1 0-16,0 0 0 0,-2-5 64 0,1-4 16 16,1-3 0-16,4-2 0 0,2 0-144 0,3-3-128 15,-2 2 192-15,4-5-192 0,0-3 208 0,3-5-64 16,1 0-16-16,2-5 0 0,2-3 0 0,-1-2 0 15,1 0 0-15,2-2 0 0,0-4-128 0,1 0 0 16,4-1 0-16,-2-1 0 0,0-3 0 0,2-5-224 16,-4-3 32-16,5-1 0 15,2-8-816-15,0 0-144 0,0 0-48 0,0 0 0 0</inkml:trace>
  <inkml:trace contextRef="#ctx0" brushRef="#br0" timeOffset="22322.245">21051 16470 4607 0,'0'0'400'0,"-7"0"-400"16,7 0 0-16,0 0 0 0,0 0 2176 0,0 0 368 16,-7 0 64-16,7 0 16 15,0 0-2432-15,0 0-496 0,0 0-80 0,0 0-32 0,0 0 256 0,8-4 160 0,-2 0-192 0,3 0 192 16,1 1 192-16,-1 1 160 0,2 0 32 0,2-2 0 16,1 1 0-16,2 1 0 0,0 1 0 0,3-1 0 15,3-1 64-15,5 2 32 0,8 1 0 0,2 0 0 16,-1-1-144-16,6 0-16 0,3 0-16 0,5 1 0 15,0 2 144-15,5-1 16 0,2 0 16 0,8-1 0 16,4 0-32-16,0 0 0 0,-2 3 0 0,2-3 0 16,4 0 0-16,2-4-16 0,1 0 0 0,1 1 0 15,1 0-208-15,0 1-32 0,-2-4-16 0,3 2 0 16,2 3-176-16,-4-2 160 0,-5-3-160 0,-3 3 160 16,-3 1-32-16,0 0 0 0,-3-1 0 0,-2 2 0 15,-5-2 240-15,1 2 32 0,-4 0 16 0,-2 0 0 16,-4-3-16-16,1 2 0 0,1 0 0 0,1 1 0 0,2-2-160 0,-4 3-48 15,-4-1 0-15,-4-2 0 0,1 0-192 0,-3 1 144 16,-5 1-144-16,-2 0 128 0,2 1 64 0,0 0 0 16,-3 0 0-16,-1 1 0 0,-1 1-48 0,-1-1 0 15,-1 0 0-15,-6 0 0 0,-1 1-144 0,-3 0 0 16,0 0 0-16,-5 0 128 0,-11-2-128 0,0 0 0 16,0 0-192-16,0 0 192 15,0 0-2272-15,-5-8-336 0</inkml:trace>
  <inkml:trace contextRef="#ctx0" brushRef="#br0" timeOffset="23957.536">23709 17009 911 0,'0'0'0'0,"0"0"0"0,0 0 0 0,0 0 0 16,-3-5 4128-16,3 5 736 0,0-8 160 0,0 8 32 16,3-9-4160-16,-3 9-896 0,3-8 0 0,-3 8 0 15,4-6 0-15,-4 6 128 0,-3-8 32 0,3 8 0 16,-1-8 256-16,-2-1 48 0,-1 0 16 0,0 2 0 15,4 7 144-15,-6-4 16 0,-2-1 16 0,0 0 0 0,3 0-208 0,-3-1-64 16,-2 2 0-16,-3-3 0 0,0-1-96 0,-2 3-32 16,1-1 0-16,-1 2 0 0,-3-1 16 0,1-2 0 15,-1 0 0-15,0 2 0 0,-1 3 0 0,1-2 0 16,0-1 0-16,-1 2 0 0,-2 0-32 0,-1 2-16 16,1 0 0-16,-5 0 0 0,-1 0-96 0,-2 0-128 15,0 0 176-15,1 1-176 0,0 0 192 0,-1 0-192 16,-2-2 192-16,3 4-192 0,-2 0 128 0,1 2-128 15,3 1 0-15,-2-1 0 0,4-1 0 0,1 2 0 16,-1 0 0-16,0 1 0 0,-2 0 0 0,1 1 0 16,-1 2 0-16,-2 0 0 0,0 1 0 0,0-2 0 15,3-1 0-15,-3 1 0 0,2 0 0 0,2 2 0 0,-1 1 0 16,3-1 0-16,0 1 0 0,0 4 0 0,4 1 0 16,-2 1 0-16,2-6 0 0,1 4 0 0,-1 3 0 15,2 1 0-15,0 2 0 0,0-1 0 0,-2-2 0 0,3-1 0 16,-1 2 0-16,2-1 0 0,1-2 0 0,0 2 0 15,-1 0 0-15,6 2 0 0,-2 1 128 0,1-2-128 16,-2-2 0-16,3 3 0 0,5 0 0 0,-1-1 0 16,-2 3 0-16,2-4-144 0,0-1 144 0,2 0-128 15,-2 3 128-15,2-3 0 0,-1-4-144 0,1 3 144 16,-2 3 0-16,-1 0 0 0,1 1-144 0,0-2 144 16,-1 0 0-16,-3 0 0 0,3-1 0 0,-2 2 0 15,2 0 0-15,2-1 0 0,0 0 0 0,0-1 0 16,2 0 0-16,0-1 0 0,1 0 0 0,0-1 0 15,1 0-144-15,4-2 144 0,0 0 0 0,5 0-144 0,-3 3 0 16,3-2 0-16,4-2 0 0,-5 1 0 0,2 3 144 0,2-2 0 16,1-1-144-16,0 1 144 0,-2-2 0 0,3-1 0 15,-1 0-144-15,2 0 144 0,2 0 0 0,1-3 0 16,-2 0 0-16,1-3 0 0,1 2-128 0,-1-2 128 16,-1 0 0-16,3-1 0 0,-2 1 0 0,2-2-128 15,-1-1 128-15,2 0 0 0,0-1 0 0,3-1 0 16,-2-2 0-16,2 3 0 0,-2 0 0 0,3-1 0 15,-2 0 0-15,2-1 0 0,0-1 0 0,0-1 0 16,0 1 0-16,-1-3 0 0,1 1 0 0,0-1 128 16,0 1-128-16,2 0 0 0,-4-1 0 0,3 1 0 15,2-2 0-15,3 2 0 0,-1 1 0 0,1 0 0 16,-1-4 0-16,2 2 0 0,0 2 0 0,-1 0 0 0,-6-1 0 16,1 1 0-16,1-1 0 0,-3-1 0 15,-1 0 0-15,-1 0 0 0,1 1 0 0,-1-3 0 0,2-1 0 0,-1 0 0 16,0 2 0-16,-1 0 0 0,2-1 128 0,-2 1-128 15,2-1 0-15,-2 0 0 0,3 0 0 0,-4 1 0 16,-1 1 0-16,1 0 0 0,-3 2 0 0,0-1 0 16,1-3 0-16,-2 0 0 0,-1 0 0 0,-1 1 0 15,0 1 128-15,2-3-128 0,-1-2 0 0,2 1 0 16,-1 2 0-16,-1-2 128 0,1-2-128 0,0 2 0 16,-1-1 0-16,1 0 0 0,2-1 128 0,-2-1-128 15,-1-2 128-15,-1-2 0 0,2 0-128 0,0-2 192 16,-1 1-32-16,-4-1-16 0,-1 1 0 0,-1-1 0 0,-6 0-144 15,2 2 192-15,0 2-192 0,-1-2 192 16,-3-1 0-16,3 0 0 0,1-1 0 0,-2 3 0 16,-2-3-48-16,2 1 0 0,-2-1 0 0,-1 1 0 0,1-1-144 0,0 0 192 15,0 2-192-15,-2-2 192 0,-2 0-192 0,2 0 0 16,-1 0 144-16,0 1-144 0,0 0 0 0,0 0 128 16,0-4-128-16,-1 2 0 0,-3 5 144 0,0-3-144 15,-3-2 192-15,2 0-192 0,0 1 256 0,-2 5-64 16,1 1-16-16,-4 1 0 0,0-2-32 0,1 3 0 15,-1-1 0-15,0 2 0 0,-4 0-144 0,2 2 128 16,2-2-128-16,-4 1 128 0,-1-1 48 0,0 2 0 16,-1-1 0-16,2 1 0 0,0 1-48 0,0 0 0 15,1 3 0-15,-1 0 0 0,0 0-128 0,0 1 128 16,0 1-128-16,-2-1 128 0,2 0 0 0,-3-2-128 16,-1 0 192-16,2 2-64 0,-1 2 0 0,-1-1-128 0,1-2 192 15,-4 2-64-15,1 0-128 0,1 1 0 0,-3 0 0 16,2 0 0-1,-1-2-448-15,3 0-112 0,3-3-16 0,-1 2-14400 0</inkml:trace>
  <inkml:trace contextRef="#ctx0" brushRef="#br1" timeOffset="30593.971">22664 17067 19343 0,'0'0'1728'0,"0"0"-1392"0,0 0-336 0,0 0 0 15,0 0 0-15,0 0 0 0,0 0 0 0,0 0 128 16,1 11 576-16,-2-3 128 0,1-8 32 0,-4 10 0 15,-2 1 240-15,3 1 48 0,-4 2 16 0,1 3 0 16,-3 2-320-16,0 4-64 0,0 2-16 0,0 4 0 16,-5 3-240-16,0 2-48 0,-2 3-16 0,1 4 0 15,-2 4-80-15,1 0-32 0,-5 1 0 0,2-2 0 0,1-2-144 16,0-2-16-16,-4-5-16 0,3-2 0 0,3-2-48 16,0-5 0-16,1-3 0 0,4-3 0 0,3-1-128 0,5-4 0 15,-2-3 0-15,3-3-176 16,2-9-1296-16,0 0-272 0,0 0-48 0,13-4-6992 15,0-5-1392-15</inkml:trace>
  <inkml:trace contextRef="#ctx0" brushRef="#br1" timeOffset="30951.491">23139 17166 25791 0,'0'0'2304'0,"-6"-3"-1856"0,-2 3-448 0,8 0 0 16,0 0 0-16,0 0 0 0,-9 3-176 0,2-1 176 15,1 2-144-15,0 2 144 0,-2-1 0 0,1 3 0 16,-2 2 272-16,-1 2 176 0,-1 1 16 0,-1 3 16 16,0 7 32-16,-1 0 16 0,0 1 0 0,-1 2 0 15,-1 4-16-15,-4 3-16 0,1 4 0 0,-1 2 0 16,-1 1 16-16,0 0 16 0,3 0 0 0,-1-3 0 15,-1-4-304-15,4-1-64 0,1-3-16 0,2-1 0 16,0 1-144-16,2-6 0 0,3-4 0 0,4-3 128 16,2-1-432-16,1-3-80 0,0-12-32 0,8 4 0 15,5-6-1920-15,2-6-384 0,0-4-80 0</inkml:trace>
  <inkml:trace contextRef="#ctx0" brushRef="#br1" timeOffset="31195.303">23453 17166 29599 0,'-15'-3'1312'0,"5"7"272"0,-1 2-1264 0,3 3-320 16,-3 0 0-16,1 3 0 15,0 3-352-15,-1 4-128 0,-2 3-32 0,-3 3 0 0,-1 2 672 0,-1 1 128 0,0 4 32 0,2 0 0 16,-5-1 112-16,2 2 16 0,1 0 16 0,0 0 0 15,2-1-160-15,1-1-48 0,5-2 0 0,2-2 0 16,-3-4-464-16,2-3-112 0,3-5 0 16,3-4-16-1,3-2-2272-15,0-9-448 0,9 2-80 0</inkml:trace>
  <inkml:trace contextRef="#ctx0" brushRef="#br1" timeOffset="31377.401">23776 17270 29775 0,'-30'25'1312'0,"8"-4"288"0,0 5-1280 0,-5 4-320 0,-3 7 0 0,2 0 0 0,0 1 0 16,2 0-304-16,-3 2 64 0,4-3 16 0,2-2 416 0,2-1 64 16,1 0 32-16,1-1 0 0,2-2-32 0,2-2 0 15,3-1 0-15,6-1 0 16,-1-4-1904-16,5-7-384 0</inkml:trace>
  <inkml:trace contextRef="#ctx0" brushRef="#br0" timeOffset="37506.24">4097 8280 911 0,'0'0'0'0,"-6"-4"0"0,0 2 0 0,6 2 0 0,-9-3 0 0,9 3 0 0,-7 1 400 0,7-1 0 16,-8-2 0-16,8 2 0 0,0 0-400 0,-7-3 128 15,-2 0-128-15,9 3 0 0,-6-3 336 0,-1 1-16 16,-1 1 0-16,1 0 0 0,7 1-144 0,-8 0-48 16</inkml:trace>
  <inkml:trace contextRef="#ctx0" brushRef="#br0" timeOffset="40472.762">3947 8246 5519 0,'0'0'240'0,"0"0"64"0,0 0-304 0,0 0 0 15,-10 3 0-15,10-3 0 0,-7 0 1664 0,7 0 288 16,-12 3 48-16,12-3 16 0,-9 0-864 0,9 0-160 16,-8-1-32-16,8 1-16 0,0 0-112 0,0 0 0 0,-9 1-16 15,9-1 0-15,0 0-240 0,0 0-64 0,0 0 0 0,0 0 0 16,0 0-208-16,-5 6-48 0,5-6-16 0,-4 9 0 16,-1 0-64-16,3 2-16 0,0-2 0 0,0 1 0 15,4 1 32-15,-1 1 16 0,2-1 0 0,-2 1 0 16,-2 2-16-16,2-1-16 0,5-1 0 0,-2 0 0 15,-1 0 16-15,3 1 0 0,-1 0 0 0,2 2 0 16,-1-4-16-16,4 0 0 0,-2-2 0 0,2 2 0 16,-1 2 0-16,2 0 0 0,0-1 0 0,-2-1 0 15,-1 1 0-15,-1-1 0 0,3-1 0 0,4 0 0 16,3 1-48-16,0-3-128 0,1 0 192 0,-1 1-64 16,0 1-128-16,1 0 160 0,1 1-160 0,1-1 160 0,1 1-160 15,1 1 0-15,-4-1 0 0,1-1 128 0,0-2-128 0,1-1 0 16,-2 1 0-16,0-1 0 0,2-1 0 0,2-1 128 15,-1-2-128-15,-1 1 0 0,-4 4 128 0,5-2-128 16,1-3 0-16,2 0 128 0,-2 3-128 0,3-2 192 16,-5 0-192-16,2-2 192 0,0 1-32 0,-1-1 0 15,1-1 0-15,-2 1 0 0,1-1 32 0,1 1 0 16,-3-4 0-16,2 1 0 0,0-1-48 0,-1 1 0 16,1-1 0-16,0-1 0 0,0 0-16 0,-2 0 0 15,-2 1 0-15,4 0 0 0,-2-2 0 0,4 2-128 16,1 0 192-16,3 0-64 0,-5-3 0 0,2 0-128 15,-2-3 192-15,1 0-64 0,-3 2-128 0,2-1 128 16,0 1-128-16,0-3 128 0,-3 0 16 0,1 0 0 16,1-1 0-16,1-1 0 0,0-2 32 0,1 1 0 0,1-2 0 0,-2 2 0 15,0 2 32-15,-2 1 16 0,1-1 0 0,-1 1 0 16,2-1-64-16,0 2-16 0,-2-2 0 0,1 0 0 16,1-1-16-16,-2-1 0 0,-1 2 0 0,1 0 0 15,0 2-128-15,-1 0 128 0,-2 0-128 0,3-1 128 16,1 1-128-16,2-1 128 0,2 1-128 0,0 0 128 15,-3 0-128-15,1 0 0 0,0 0 0 0,1 1 0 16,1 2 0-16,1-1 128 0,-3-1-128 0,1 1 0 16,1 0 0-16,-1 1 0 0,-2-2 0 0,0 2 0 15,0-2 0-15,2 2 0 0,-6 0 0 0,3 2 0 16,2 1 0-16,-1 0 0 0,-2-1 0 0,1 2 0 16,1-1 0-16,-3 1 0 0,-4 0 0 0,2 0 0 0,1 0 0 15,0 1 0-15,1 0 128 0,0 1-128 0,3 1 0 16,-3 0 0-16,0 1 0 0,-1 0 0 0,0-2 0 0,0-1 128 15,-3 0-128-15,2 3 0 0,-2 0 0 0,3 2 0 16,0-1 0-16,2 1 0 0,0-3 0 0,-3 1 128 16,3 1-128-16,1 1 0 0,0-2 0 0,-2 2 128 15,-3-2-128-15,4 2 0 0,2 2 0 0,1 1 128 16,1 0-128-16,-3 0 0 0,-1 0 0 0,1 0 128 16,-2-1-128-16,0 2 0 0,2 0 0 0,-1 0 0 15,1-2 128-15,1 2-128 0,-5 0 0 0,3 1 0 16,2 0 0-16,-1 0 0 0,-2-5 0 0,2 2 0 15,2 2 128-15,-2-1-128 0,-2-1 0 0,0 1 0 16,-2-2 0-16,3 3 0 0,2 3 0 0,0-1 0 16,-1-1 144-16,1 0-144 0,-4-1 0 0,2 1 144 0,0 0-144 15,2 1 0-15,-1 0 128 0,1-2-128 0,-3 0 0 16,0-1 0-16,0 2 128 0,2 1-128 0,-1 2 0 0,2 0 0 16,2-3 128-16,-3 1-128 15,-4 0 0-15,3 0 0 0,0-2 0 0,1 1 0 0,0 0 0 0,1 1 0 16,-1 0 160-16,-1 0-160 0,-2 0 128 0,1 0-128 15,0 0 176-15,-1 0-48 0,0 0-128 0,0 0 192 16,-1 1-64-16,0 0 0 0,-2 1-128 0,0-3 192 16,1 0-192-16,0 2 144 0,0 3-144 0,1-1 128 15,2-1-128-15,0 0 128 0,-3 1-128 0,0 2 128 16,-1 0-128-16,-2 2 0 0,0-2 0 0,3 1 128 16,0 0-128-16,3-1 160 0,-4-3-160 0,2 1 160 15,-3 0-160-15,2-1 128 0,-2-1-128 0,-1 2 128 0,3 3-128 0,-3-2 160 16,-1-1-160-16,1 0 160 0,0-1-160 15,2 1 128-15,-4-2-128 0,2 1 128 0,-1 1-128 0,1 1 0 16,-1 3 144-16,0-2-144 0,0-3 128 16,0-1-128-16,1 2 128 0,1 0-128 0,-1 5 0 0,-2 0 128 15,1-1-128-15,0 0 0 0,1-2 0 0,1 0 144 16,-3-1-144-16,-1 0 0 0,-5 1 128 0,4-2-128 16,5 3 0-16,-1-3 0 0,-3 0 0 0,0-1 0 15,1-1 0-15,-1-1 0 0,1 5 0 0,0-3 0 16,-1-1 0-16,0 1 0 0,2 3 128 0,-2-2-128 15,-1-2 0-15,1 2 0 0,-2-1 0 0,2 0 128 16,-1 0-128-16,0 2 0 0,-3 2 128 0,2-3-128 16,-1-2 0-16,0 1 0 0,2 2 128 0,-1-2-128 0,-1-2 0 15,1 1 0-15,1-1 144 0,0 1-144 0,2 1 0 0,-3-1 144 16,-1-2-144-16,2 1 0 0,1 0 0 0,1 0 0 16,-1 0 0-16,0-2 0 0,2 0 128 0,-2 1-128 15,1-1 0-15,1 1 0 0,2-2 144 0,-1 1-144 16,-3-1 0-16,0 1 0 0,-1-2 0 0,1 2 128 15,0-1-128-15,0 1 0 0,0-1 0 0,1 3 0 16,2-1 0-16,-2-1 0 0,1-2 0 0,0 2 0 16,0 0 0-16,-2 1 0 0,1-2 0 0,0 1 0 15,0 0 0-15,1-1 0 0,0 1 0 0,1-1 0 16,0 0 0-16,-5-2 0 0,3-1 0 0,1 1 0 16,-2 0 0-16,0 1 0 0,2 0 0 0,-3-1 128 15,2-3-128-15,0 0 0 0,0-1 0 0,0 2 0 16,0-2 0-16,1 1 0 0,-2-3 0 0,1 0 0 0,1 0 0 15,-1-1 0-15,-1-1 0 0,2 0 128 0,1 1-128 16,3-1 0-16,-3-1 0 0,-3 0 128 0,-2-3-128 16,2 4 0-16,1 2 0 0,1-3 0 0,1-5 0 15,0 3 0-15,0 1 0 0,0-1 128 0,-2-5-128 0,0 1 0 16,4 1 0-16,-2 1 0 0,2-1 0 0,0-2 0 16,-2 0 0-16,-1 0 0 0,0 0 0 0,1 2 0 15,-3 1 0-15,1-2 0 0,-1-2 0 0,-1 1 0 16,1 0 0-16,-1 1 0 0,-1-2 0 0,2 0 0 15,-4-2 0-15,3 1 0 0,-2 0 0 0,3 0 0 16,-1 1 0-16,0-3 128 0,0 0-128 0,-1-2 0 16,2 0 0-16,-1-1 128 0,2 0-128 0,0 0 0 15,-1-3 0-15,0 2 128 0,-1-2-128 0,-2 0 0 16,0 0 0-16,1 3 0 0,-1 1 0 0,2-1 0 0,1-4 0 16,-1-1 128-16,1 2-128 0,2-1 0 0,-3-2 0 0,3 1 0 15,2 4 0-15,-1 0 0 0,-3-2 0 0,1-2 0 16,1-4 0-16,1 3 0 0,-4 0 0 0,1-1 128 15,1-3-128-15,-1 0 0 0,1-6 0 0,0 4 0 16,-3 4 0-16,2 2 0 0,0 1 0 0,-1-3 128 16,1-4-128-16,0 2 0 0,1 1 0 0,-1 1 0 15,-1-1 0-15,0-2 0 0,-2-2 0 0,1 1 128 16,-1-2-128-16,0 0 0 0,2-1 0 0,-1 1 128 16,-1 4-128-16,-1-3 0 0,1-1 128 0,2 2-128 15,-2-1 0-15,1 0 144 0,0 0-144 0,-1-2 0 16,0-1 144-16,-3 0-144 0,-3-4 0 0,3 5 144 0,-1 3-144 15,0-1 0-15,0-3 0 0,-2 1 0 0,-1 0 0 16,2 0 0-16,0 2 128 0,-2-1-128 0,-4 1 0 16,-1 1 0-16,0 1 0 0,1-2 0 0,2-2 0 0,-2 0 128 15,-1 3-128-15,0-2 0 0,-1 3 0 0,1 0 128 16,-2-1-128-16,0 3 0 0,-2 0 128 0,1 1-128 16,-3 0 0-16,1 2 128 0,0 1-128 0,-2 0 0 15,0 0 0-15,1-1 0 0,0-4 0 0,-1 2 0 16,0-1 0-16,1 0 0 0,0 3 0 0,-2 2 0 15,0-3 0-15,-3 2 0 0,1 1 0 0,-1-1 0 16,0 0 0-16,-1 1 0 0,-1 3 0 0,1 0 0 16,-3 0 0-16,3 0 0 0,-2-1 0 0,3 0 0 15,0 1 0-15,1 0-176 0,-2 0 176 0,0 1 0 0,-5-4 0 16,2 2 0-16,0 4 0 0,0-1 0 0,0 0 0 16,2-1 0-16,-1-2 0 0,0-1 0 0,-3 0 0 15,3 2 0-15,0 3 0 0,-3 1 0 0,-1-1 0 0,-1 1 0 16,0-1 0-16,-1-2 0 0,2 3 0 0,-1 0 128 15,0 0-128-15,1 2 0 0,2 0-128 0,-2-2 128 16,-1-2 0-16,0 1 0 0,3-1 0 0,-2 0 0 16,1 1 0-16,-1-1 0 0,1 2 0 0,0 0 0 15,0-2 0-15,0 0 0 0,-3-1 0 0,-2 0 0 16,-1 0 0-16,1 2-128 0,1 2 128 0,-1-3 0 16,-3-2 0-16,0 2-128 0,3 1 128 0,-3 0 0 15,-1 0 0-15,0 4-128 0,2 0 128 0,-2-1 0 16,-1 0 0-16,-1 0-160 0,-4 0 160 0,1 2 0 15,2 3-128-15,-2-1 128 0,1 0 0 0,-2-1 0 0,1 0-128 16,1 0 128-16,2 2 0 0,1-2 0 0,-2-2-128 16,1 0 128-16,-4-1 0 0,0 2 0 0,0 1-144 0,-1-1 144 15,3 1 0-15,-2 0-144 0,-1 1 144 16,3-2 0-16,-2-1 0 0,3 2 0 0,1 0 0 0,-1 3 0 16,-4 0 0-16,0-2-128 0,-2 2 128 0,2-1 0 15,2 3-144-15,-1 0 144 0,-4 2 0 0,1 1-144 16,0-1 144-16,3-2 0 0,-1-2 0 0,2-1-128 15,1 1 128-15,-4 1 0 0,0 3 0 0,-1 0 0 16,4-2 0-16,-1 0 0 0,-3 1 0 0,2-2 0 16,3-2 0-16,2 1 0 0,-1 2 0 0,2 1 0 15,-2 1 0-15,-1 0 0 0,-4 2 0 0,1 2 0 16,0-1 0-16,1-2 0 0,0-3 0 0,0 4 0 16,0 2 0-16,1 1 0 0,0-1 0 0,-1 0 0 0,1 1 0 15,-2 1 0-15,-1 0 0 0,-2 0 0 0,0 0 0 16,3 0 0-16,3 2 0 0,2 0 0 0,-1 3 0 0,-1-1 0 15,0-2 0-15,0 1 0 0,0-2 0 0,0 1 0 16,-2 3 0-16,0-3 0 0,-3 2 0 0,2 2 0 16,3 3 0-16,-1 0-128 0,2-1 128 0,-2 2 0 15,1 0 0-15,1 0 0 0,1-1 0 0,-1 2 0 16,1-2 0-16,-3 0 0 0,0 0 0 0,0 1 0 16,4-1 0-16,0 0 0 0,-2-1 0 0,1 1 0 15,0 3 0-15,1-1 0 0,0 0 0 0,1 1 0 16,2-1 0-16,-2 1 0 0,-1-1 0 0,-3 2 0 15,0 1 0-15,3 1 0 0,4 3 0 0,-2-2 0 16,-4 1 0-16,0-3 0 0,2 1 0 0,-1 0 0 0,3 3 0 16,0-1-128-16,0-3 128 0,0 1 0 0,1 0 0 15,-1 1 0-15,0-2 0 0,1 2 0 0,-2 1 0 0,3 2 0 16,2 2 0-16,2-4 0 0,0-3 0 0,-1-1 0 16,2 2 0-16,-2 2 0 0,1 2 0 0,2 0 0 15,1-2 0-15,0 0 0 0,0 0 0 0,0-1 0 16,-1 0 0-16,1-2 0 0,1 0 0 0,-2-2 0 15,0 0 0-15,2 0 0 0,-2 3 0 0,-2-1 0 16,0 1 0-16,4 1 0 0,4 1 0 0,1 2 0 16,-1 1 0-16,1-1 0 0,-3-3-128 0,2 2 128 15,-3 0 0-15,4 1 0 0,1 3 0 0,1 0-128 16,0 0 128-16,-1 0 0 0,0-4 0 0,3 0 0 16,2-1 0-16,-1 0 0 0,0-1 0 0,1 1 0 0,-1 1 0 0,3 3 0 15,0 0 0-15,1 2-128 0,1 1 128 0,0 2 0 16,1-3 0-16,3 2 0 0,0 0 0 0,1 1 0 15,0-1 0-15,1-2-128 0,0 0 128 0,2-1 0 16,2 0 0-16,1 0 0 0,-2-1-128 0,2-1 128 16,2 3 0-16,1-2 0 0,1 1 0 0,-1 3 0 15,2 1 0-15,2-3 0 0,-1 2 0 0,2-3 144 16,2-1-144-16,1 1 0 0,-1-1 0 0,2-3 128 16,1-4-128-16,1 0 0 0,2 0 0 0,4-1 0 15,6 0 0-15,3-1 0 0,4 0-192 0,0-3-11888 16,6-5-2384-16</inkml:trace>
  <inkml:trace contextRef="#ctx0" brushRef="#br1" timeOffset="47075.346">5043 8932 17503 0,'-16'3'1552'0,"7"2"-1232"16,-2 1-320-16,1 0 0 0,-2-3 384 0,1 0 32 15,-2 0 0-15,2 0 0 0,-1-1-416 0,1-1 0 16,5-1-192-16,-4-3 192 0,0-6 368 0,3 0 192 16,4 1 32-16,-5-2 16 0,-2-2-224 0,-3-3-64 15,3-2 0-15,3-1 0 0,-3 0-320 0,0 0 0 16,-1-3 0-16,0-2 128 0,-1-3-128 0,-1-3 144 16,0-4-144-16,0 0 160 0,-1 0 32 0,1 0 16 15,0-1 0-15,0-2 0 0,2 1 48 0,-2-1 16 0,2-1 0 16,2-1 0-16,3 1 0 0,1-4 0 0,4-2 0 0,0-2 0 15,-1-1-80-15,6 0 0 0,1-1-16 0,5-2 0 16,-1-4-48-16,3-5 0 0,0-3 0 0,3 0 0 16,2-3-128-16,2 1 0 0,1 1 0 0,1 0 128 15,-1 0-128-15,2 1 0 0,1-2 0 0,3 4 0 16,2 3 0-16,2 4 0 0,-1 2 0 0,1 3 0 16,1 1 0-16,-3 2 0 0,-1 0 0 0,1 5 0 15,0 5 0-15,-2 5 0 0,0 2 0 0,-1 5 0 16,4 5 0-16,0 0 0 0,0 2 0 0,2-1 0 15,1 2 0-15,2 1 0 0,4 1 0 0,-3 1 0 16,1 1 0-16,0 0 0 0,-1 0 0 0,-1 2 0 16,-1 3 0-16,1-1 0 0,1 3 0 0,-2 2 0 0,0 3 0 15,-1 2 128-15,-1 2-128 0,-4 3 0 0,-3 2 176 0,-3 2-48 16,-5 3-128-16,0 1 192 0,-1-2-192 0,-4 2 176 16,-1 0-176-16,-1-1 160 15,-3 1-592-15,0 0-112 0,-1-3-32 0,0-2-7104 16,-1 2-1408-16</inkml:trace>
  <inkml:trace contextRef="#ctx0" brushRef="#br1" timeOffset="47726.798">5867 8664 23263 0,'-17'12'1024'0,"5"-10"224"0,-3-5-992 0,0-2-256 0,2-1 0 0,1-5 0 0,1-6 352 0,0-5 32 16,1-6 0-16,1-8 0 0,2-3 80 0,0-4 32 15,3-3 0-15,-2-5 0 0,1-5-32 0,1 0 0 16,2-5 0-16,-1 1 0 0,1-2-80 0,1 2-32 15,5-1 0-15,0-3 0 0,0-3-144 0,2-1-16 16,3 1-16-16,3 2 0 0,4 2-176 0,2 1 160 16,3-4-160-16,2 1 160 0,4-2-160 0,1 4 160 15,4 4-160-15,2 0 160 0,-1 3-160 0,0 1 128 16,0 1-128-16,1 8 128 0,4 7-128 0,-3 6 0 16,1 4 0-16,5 4 0 0,3 2 0 0,2 3 0 15,0 1-144-15,0 7 144 0,-5 3 0 0,2 3 0 16,-1 1 0-16,2 4 0 0,2 2 0 0,0 6 0 15,2 3 0-15,-1 2 0 0,-2 2-128 0,-3 4 128 0,-1 1 0 0,0 2 0 16,-4 2-128-16,1 3 128 0,2 0 0 0,1-1 0 16,-6-1-128-16,-1-1 128 0,-1-1 0 0,0 1 0 15,1 0-352-15,-2-1 32 0,-5-1 16 0,1-3 0 32,-2 1-1392-32,2 0-288 0,-6-2-48 0,1 0-16 0</inkml:trace>
  <inkml:trace contextRef="#ctx0" brushRef="#br1" timeOffset="48253.781">7348 8801 23039 0,'-23'-6'2048'0,"8"-2"-1648"0,-4-3-400 0,1-5 0 16,2-2 240-16,0-3-48 0,0-2 0 0,2-3 0 16,4-7-192-16,2-1 176 0,0-6-176 15,2-1 160-15,4-1 448 0,-3 0 96 0,1-4 0 0,2-4 16 16,1-7-144-16,3-1-16 0,3-1-16 0,1-3 0 16,-5-3-96-16,5-2 0 0,3-8-16 15,0 2 0-15,1-2-128 0,3-1-32 0,6 1 0 0,3 0 0 16,2 2-80-16,4 2 0 0,1 4-16 0,1 4 0 15,-1 5-48-15,0 4-128 0,1 6 192 0,3 6-64 16,3 2-128-16,0 5 0 0,-4 4 144 0,1 2-144 16,4 1 0-16,-1 7 0 0,5 7 0 0,-4 5 0 15,1 5 0-15,-1 5 0 0,1 3 0 0,1 7 0 16,2 3 0-16,1 3-128 0,-2 3 128 0,4 5 0 0,0 1-192 16,1 0 32-16,-3 0 16 0,-1 2 0 0,-5 0-112 0,1-1 0 15,-1-1-16-15,-1 5 0 16,1 3-240-16,0 1-64 0,-5 1 0 0,2-1 0 15,3 0-304-15,0 0-64 0,1-1-16 0,-3-2-10720 16</inkml:trace>
  <inkml:trace contextRef="#ctx0" brushRef="#br1" timeOffset="48891.265">8278 9616 26719 0,'-11'-6'2368'0,"0"-5"-1888"0,-2-2-480 0,2-3 0 0,-1-1 1056 0,2-4 112 16,2-5 32-16,1 1 0 0,3-4-1200 0,-3-3 0 15,0-3-192-15,0 0 16 0,2-1 304 0,0-2 64 16,-1 0 16-16,2-6 0 0,1-6-48 0,1-1-16 15,1-2 0-15,-1-1 0 0,-1 0 64 0,2-2 16 16,1-1 0-16,1-3 0 0,2-1 96 0,3-1 32 16,2 1 0-16,1-1 0 0,-1-2-64 0,3 0-16 15,4-2 0-15,1 1 0 0,1 4-48 0,1-1-16 16,3 3 0-16,2 2 0 0,3-2-32 0,1 0-16 16,3-4 0-16,3 2 0 0,3 1-160 0,1 3 128 15,1 3-128-15,3 4 128 0,2 1-128 0,1 6 0 16,2 6 0-16,-3 1 128 0,-3-1-128 0,2 5 0 15,2 5 0-15,-2 6 0 0,2 4 0 0,0 4 0 16,0 4 0-16,0 3 0 0,-2 3 0 0,0 3 0 0,-2 2 0 16,-1 5 0-16,-1 6 0 0,3 3 0 0,0 5-144 0,1 2 144 15,-5 5-144-15,3 1 144 0,-2 3-208 16,2 3 80-16,-6 4 128 0,1 0-128 0,-4 2 128 0,-2 0-128 16,-2 4 128-16,0 0 0 0,0 2 0 0,0 3 0 15,0-3 0-15,-4 0 0 0,-6 0 0 0,3-2 128 16,-1-1-352-16,1-1-64 0,-2 0-16 0,2-3 0 31,-1-1-2464-31,0-6-496 0</inkml:trace>
  <inkml:trace contextRef="#ctx0" brushRef="#br1" timeOffset="49545.722">8808 10193 27407 0,'0'0'1216'0,"-12"-4"256"0,-3-1-1184 0,0-1-288 0,2 1 0 15,3-4 0-15,1-1 0 0,2-1 0 0,-3-3-208 0,3-4 80 16,-2-4 512-16,4-5 128 0,1-5 0 0,1-1 16 16,2-2 16-16,0-5 0 0,0-3 0 0,3-2 0 15,4-1-96-15,-3-5 0 0,0-3-16 0,3-2 0 16,2-3-16-16,0-1 0 0,1-1 0 0,2-2 0 15,-2-1-96-15,2-4-32 0,0-3 0 0,3-2 0 16,-4-2-64-16,2 4-16 0,1 3 0 0,3 2 0 16,0 0-16-16,3 2 0 0,-1-1 0 0,4 2 0 15,2 2 0-15,1 1-16 0,-2 2 0 0,3 0 0 16,2-1-48-16,3 3 0 0,3 3 0 0,0 5 0 16,1 4-128-16,-2 4 0 0,-2 4 0 0,0 3 128 0,0 4-128 15,3 3 0-15,3 1 144 0,0 4-144 0,-4 2 0 0,2 5 0 16,3 2 0-16,-5 4 0 0,-1 3 0 0,1 8 0 15,-2 3 0-15,-1 2 0 0,-1 1 0 0,1 3 0 16,0 3 0-16,-2 2-128 0,2 1 128 0,0 1-160 16,-2 2 160-16,2 3-160 0,1 3 160 0,0 3-128 15,-5 0 128-15,0 3-128 0,0 1 128 0,-1 3 0 16,-5 2 0-16,1-1-128 0,0-2 128 0,-3-2 0 16,0-1-144-16,0 0 144 0,-1 1-336 0,1-1 0 15,-3-1 0-15,1 0 0 16,-1 2-1392-16,-2 0-256 0,-2-2-64 0,2 0-11696 0</inkml:trace>
  <inkml:trace contextRef="#ctx0" brushRef="#br1" timeOffset="50104.724">9051 10400 28559 0,'-11'2'2544'0,"7"-2"-2032"16,-4-2-512-16,3-3 0 0,0 0 208 0,-1-1-48 16,2 0-16-16,2-3 0 15,1-1-464-15,0-3-80 0,0-3-32 0,1 1 0 0,0-2 704 0,2-1 144 16,1-4 32-16,3-3 0 0,2 0-96 0,-1-5-16 16,1-4 0-16,1-1 0 0,1-1-16 0,1-5 0 15,-3-3 0-15,3-3 0 0,2-5 0 0,1 0 0 16,-2 0 0-16,2-1 0 0,-3-4-144 0,1-4-48 15,2-3 0-15,0 3 0 0,0 2 112 0,-1-1 16 16,1 2 0-16,0-2 0 0,1 0-80 0,4 2-16 16,2 3 0-16,1 3 0 0,-2 4 96 0,4 2 0 15,2 2 16-15,1 1 0 0,-2 0 48 0,1 3 16 16,3-1 0-16,1 4 0 0,5 1-336 0,-2 4 128 16,-3 4-128-16,0 1 0 0,1 5 0 0,-1 5 128 0,0 4-128 0,1 3 0 15,4 4 0-15,-1 5 0 0,-2 3 0 0,1 5 128 16,3 3-128-16,-2 3 128 0,1 2-128 0,-2 6 128 15,0 6-128-15,-2 2 192 0,-2 2-64 0,0 1 0 16,1 0 64-16,-1 3 32 0,-3 2 0 0,-1 0 0 16,-2 0-96-16,2 3-128 0,0 2 176 0,1 0-176 15,-3-5 192-15,2 4-192 0,-1 2 192 0,0-3-192 16,1-2 128-16,-4-2-128 0,0 0 0 0,1-3 0 16,1-2 0-16,0-5 0 0,-3-4 0 0,2-3-11712 15,3-6-2208-15</inkml:trace>
  <inkml:trace contextRef="#ctx0" brushRef="#br0" timeOffset="64310.626">8951 14828 8287 0,'0'0'736'0,"0"0"-592"15,0 0-144-15,7-5 0 0,-3 0 896 0,2 0 160 16,-1 0 32-16,-5 5 0 0,0 0-448 0,7-3-96 15,-7 3-16-15,7-3 0 0,-1-2-80 0,-6 5 0 16,0 0-16-16,0 0 0 0,7-8 416 0,-2 1 96 16,-1 1 16-16,-4 6 0 0,0 0 128 0,2-6 16 15,0 0 16-15,-2 6 0 0,0 0-224 0,0 0-64 16,0 0 0-16,0 0 0 0,1-8-240 0,-1 8-48 0,0 0-16 0,0 0 0 16,-3-6-96-16,-1 1-32 0,2-2 0 0,2 7 0 15,-9-3 48-15,3-1 0 0,-4-2 0 16,2 2 0-16,-3 4-128 0,1 0-32 0,1-4 0 0,-2 1 0 15,0 1-64-15,-1 0-16 0,0 1 0 0,0-1 0 16,0-2-80-16,-1 2-128 0,-2 0 176 16,0 1-176-16,0 0 160 0,-1 1-160 0,0 0 128 0,-1 2-128 15,1 3 144-15,-2-1-144 0,1 0 160 0,-1 1-160 16,0 4 160-16,-3 0-160 0,1 1 160 0,3 1-160 16,5 1 0-16,-1 0 0 0,-4 2 0 0,2 0 0 15,-1 0 0-15,2 0 0 0,0 0 0 0,1 4 0 16,1 3 0-16,-2 0 0 0,2-4 0 0,1 3 0 15,2 0 0-15,1 0 0 0,0 0 0 0,1-1 0 16,1-1 0-16,2 0 0 0,0 0 0 0,2 0 0 0,0-3 0 16,2 0 0-16,2 0 0 0,-1-1 144 0,2-1 48 0,2 0 0 15,0 0 0-15,3-1 0 0,0-1 16 0,3-1 16 16,2-2 0-16,-1 2 0 0,2 1-96 0,0-3 0 16,2-5-128-16,-1 2 192 0,2 2-64 0,-3-1 0 15,-2-6-128-15,4 1 192 0,2 3-64 0,3-1-128 16,-1-1 176-16,1-2-176 0,1 0 144 0,-3 0-144 15,-1 0 0-15,0 0 144 0,-3-2-144 0,1-1 0 16,-1 2 0-16,-2-1 128 0,-1 0-128 0,2 0 0 16,-5-1 0-16,2 1 0 0,-1-1 128 0,0 2-128 15,-1 0 0-15,0 0 128 0,-9 1-128 0,0 0 0 16,0 0 0-16,9-4 0 0,-9 4 0 0,0 0 0 16,0 0 0-16,0 0 0 0,0 0 0 0,0 0 0 0,0 0 0 0,0 0 0 15,0 0 128-15,0 0-128 0,0 0 128 0,-6 6-128 16,-2-3 208-16,1-1-32 0,-2 1-16 0,-1-1 0 15,-1 0 16-15,-2-1 0 0,-1 0 0 0,-2 0 0 16,-1 0 0-16,-1-1 0 0,-4-1 0 0,0 2 0 16,-3 2-176-16,0-2 192 0,2-2-192 0,2-2 192 15,4 2-192-15,0-3 128 0,-1-4-128 0,0-1 128 16,2-2 16-16,-1-1 0 0,1-3 0 0,0-1 0 16,1 1 80-16,-1 0 16 0,1-4 0 0,1 2 0 15,-1 2-48-15,3 0-16 0,2-2 0 0,0 3 0 16,3-2-176-16,-2 2 0 0,3 0 144 0,4 1-144 15,-2-3 0-15,3 2 0 0,0 0 0 0,2-2 128 16,1 1-128-16,2 1 0 0,-1-1 0 0,2 1 0 16,4-1 0-16,1 0 0 0,1 1 0 0,1 0 0 0,2-2 0 0,2 0 0 15,-2 0 0-15,3 2 0 0,4-2 0 16,-2 0-128-16,-1 2 128 0,0 1 0 0,8 2 0 0,0 1-128 16,-1 0 128-16,2 2 0 0,-1 3 0 0,1-1 0 15,-1 3 0-15,-5 1-128 0,-1 1 128 0,-2 2 0 16,0 2 0-16,-5 1 0 0,0 1 0 0,-1 0-160 15,-1 2 160-15,-1-1 0 0,-1 1-144 0,1-1 144 16,-1-1 0-16,-1 1-144 0,-8-6 144 0,6 7 0 16,-6-7 0-16,8 5 0 0,-8-5 0 0,0 0 0 15,0 0 0-15,0 0 0 0,0 0 128 0,0 0-128 16,0 0 128-16,0 0-128 0,0 0 128 0,-8-6-128 16,2-3 128-16,-2 4-128 0,0 2 0 0,-1-1 128 0,2 0-128 15,-3-2 0-15,0 0 0 0,0 0 0 0,-3 1 0 0,1 0 128 16,-2 1-128-16,1 0 0 0,1-2 0 15,-3 4 0-15,-1 2 0 0,1 0 0 0,0-2 0 0,-3 4 0 16,0 2 0-16,1 3 0 0,-2-1 0 0,0 2-128 16,3 0 128-16,0 2 0 0,2 3 0 0,0 1-128 15,0 1 128-15,-3 0 0 0,-2 1 0 0,0 1 0 16,2 2 0-16,2-1 0 0,0 0 0 0,3 3-128 16,-2-2 128-16,4 3 0 0,1 0 0 0,2-2 0 15,1 1 0-15,2-1-128 0,3-1 128 0,3 0 0 16,2 1 0-16,3-1 0 0,2-1 0 0,2 2-128 15,1 0 128-15,2-1 0 0,1-2 0 0,3-2 0 16,3 0 0-16,-1 0 0 0,1-3 0 0,-4 0 0 16,-3-1 0-16,4-4 0 0,5-3 0 0,0 0 128 0,0 0-128 0,0-2 0 15,-1-4 0-15,-2 2 128 0,0 2-128 16,0-1-208-16,-4-3 48 0,1 0-12144 16,-2-1-2432-16</inkml:trace>
  <inkml:trace contextRef="#ctx0" brushRef="#br0" timeOffset="66233.179">9151 2474 5519 0,'0'0'496'0,"0"0"-496"0,0 0 0 0,0 0 0 0,4-6 2336 0,0-1 368 16,-2-1 80-16,-2 8 16 0,7-5-2128 0,-1 0-416 15,1 1-96-15,-7 4-16 0,8-6-16 0,-8 6-128 16,5-5 192-16,-5 5-64 0,0 0 0 0,6-5-128 16,-1 0 192-16,-5 5-64 0,0 0 176 0,0 0 16 15,0 0 16-15,0 0 0 0,0-7 256 0,1 1 48 16,-1-2 16-16,0 8 0 0,0 0 32 0,0 0 0 16,-5-8 0-16,5 8 0 0,-6-3-144 0,2 0-32 15,-5-1 0-15,1 2 0 0,1 1-160 0,-1-1-32 16,-2 2-16-16,0 0 0 0,-1 0-96 0,0 0-16 0,-2 0 0 15,0 2 0-15,0 1 16 0,2 2 0 0,-3-2 0 0,2 1 0 16,0 0 32-16,-3 1 0 0,-3 2 0 0,1-2 0 16,-1 1 0-16,0 2 0 0,2 0 0 0,1 2 0 15,-2 0 32-15,3 1 16 0,-2 0 0 0,3 0 0 16,1-1-64-16,1-1-16 0,1 0 0 0,0-1 0 16,3 5-208-16,-1-1 176 0,1-1-176 0,0 1 160 15,0 1-160-15,0-1 0 0,0 0 0 0,1 1 128 16,2 2-128-16,0-2 0 0,1 0 0 0,-1 0 0 15,0 2 0-15,2 0 0 0,-1 0 0 0,1 2 0 16,2-2 0-16,0 1 0 0,1-2 0 0,1 0 0 16,0-1 160-16,3 1-160 0,0 1 192 0,1-1-192 15,-1 1 288-15,3-2-48 0,0 0-16 0,0-1 0 0,2-2 0 16,-1-1 0-16,0-4 0 0,1 2 0 16,1 1-32-16,1-2-16 0,1 1 0 0,1-4 0 0,2-3-32 0,-1-1 0 15,3-2 0-15,2-1 0 0,0 1-144 0,1-2 192 16,0-3-192-16,3 1 192 0,2 1-192 0,1-2 0 15,1 0 144-15,-1 3-144 0,1-2 0 0,-1 1 0 16,0-2 0-16,-2 1 0 0,-4 1 0 0,-1-1 0 16,-2-1 0-16,1 5 0 0,-2 0 0 0,-2 1 0 15,-3-1 0-15,-1 1 0 0,-2 0 0 0,-9 2 0 16,9-2 0-16,-9 2 0 0,0 0 0 0,0 0 0 16,0 0 0-16,5 6 0 0,-5-6 0 0,0 0 0 15,-3 11 0-15,0-1 0 0,-2-1 0 0,1 0 0 16,-3-1 0-16,-1-1 176 0,0 1-176 0,-1 0 128 0,-3-2-128 15,0 1 128-15,-3-2-128 0,0 1 0 0,-2-1 144 0,0 2-144 16,-2-4 0-16,-4 3 128 0,0 0-128 0,-1-2 0 16,0-3 0-16,-4-1 0 15,2-2 0-15,4-1 0 0,0-2 0 0,2-2 144 0,0 0-144 0,2 0 0 16,0-1 144-16,-1 0-144 0,-1-3 0 16,3-2 144-16,0-1-144 0,2 0 0 0,-1-3 0 0,2 3 128 15,1 2-128-15,1-2 0 0,0-6 144 0,2 4-144 16,0 2 0-16,2-3 0 0,-2-2 0 0,1 1 128 15,0 2-128-15,1-2 0 0,1-1 0 0,4 1 128 16,-3 0-128-16,3 1 0 0,-1 1 0 0,3 0 0 16,1-3 0-16,0 1 0 0,1 2 0 0,-1 2 0 15,3-1 0-15,1 2 0 0,3 0 0 0,-1 2-128 16,3 1 128-16,0 0 0 0,1-1 0 0,2 1 0 16,-1 0-128-16,1 1 128 0,0 1-128 0,2 1 128 0,-1 2 0 15,-2 0-160-15,1 2 160 0,2-2 0 0,1-2-144 0,0 2 144 16,-1 2 0-16,3 2-144 0,1 1 144 0,1 1 0 15,0 2 0-15,-2-2-128 0,3 1 128 0,0 1 0 16,0 2-144-16,-3 0 144 0,0-3-128 0,-1-2 128 16,0-1-160-16,-3 1 160 0,-4 3 0 0,-9-3 0 15,9 1-128-15,-9-1 128 0,0 0 0 0,0 0 0 16,7-2 0-16,-7 2 0 0,0 0 0 0,0 0 0 16,0 0 0-16,0 0 0 0,0 0 0 0,0 0 0 15,-10-7 128-15,-2 5-128 0,0 0 0 0,-1 2 0 16,-1 2 0-16,-2-2 0 0,0-3 0 0,-2 1 0 15,1 1 128-15,1 1-128 0,2-1 0 0,0 2 0 16,-3 2 128-16,0 1-128 0,-2 1 0 0,1-2 0 0,1 1 0 16,0 5 0-16,1 4 0 0,-1-2 0 0,2-3 0 0,0 1 0 15,3 1 0-15,-1 0 0 0,1 0 0 0,1 1 0 16,1 1 0-16,-1 2 0 0,1-1 0 16,3 3 0-16,-2-2 0 0,2 4 0 0,1-2-128 0,1 2 128 15,3 3 0-15,1-2 0 0,2 0 0 0,2 0-144 16,2 2 144-16,1 1 0 0,3 1 0 0,1-1 0 15,2 0 0-15,2 1 0 0,2 0 0 0,0 0 0 16,1-2 0-16,0-1 0 0,3 0 0 0,1-2 0 16,-3 0 0-16,1-2 0 0,2 0 0 0,0-3 0 15,0-1 0-15,2-2 0 0,-2-3 0 0,2 0 0 16,0-1 0-16,0-2 0 0,-1-2 0 0,-1-2 0 16,1-1-256-16,-2-2 0 0,1-4-16 0,-2-1-9968 15,1 0-1984-15</inkml:trace>
  <inkml:trace contextRef="#ctx0" brushRef="#br0" timeOffset="67986.746">10432 5986 911 0,'0'0'0'0,"0"0"0"0,0 0 0 0,0 0 0 0,0 0 0 0,0 0 0 0,4-5 2400 16,-4 5 400-16,0 0 80 0,0 0 0 0,4-8-1680 15,-4 8-352-15,0 0-64 0,-3-7-16 0,0 1-128 0,-1 1-16 16,4 5-16-16,-11-4 0 0,-5-4 32 0,6 5 0 16,10 3 0-16,-7 0 0 0,-7 1-208 0,-1-2-48 15,-2-1 0-15,1 3 0 0,-2 7 64 0,1-1 16 16,-3-1 0-16,0 2 0 0,0 0-80 0,1 1 0 16,-3 0-16-16,1 4 0 0,0 0 16 0,1 4 0 15,-1 0 0-15,2 3 0 0,-2 0 96 0,3 2 32 16,-1 0 0-16,1 0 0 0,3 0-304 0,0 1-48 15,1-2-16-15,5 7 0 0,2 1-144 0,5-2 0 16,-2-6 0-16,9-1 0 0,0 0 128 0,5-2-128 16,3-3 128-16,3 1-128 0,1 0 192 0,0-2-32 15,2-1-16-15,-1-2 0 0,1 0 80 0,1-2 16 0,-3-1 0 16,3 0 0-16,0-2 80 0,0 0 0 0,-4-4 16 16,2-2 0-16,1-2-80 0,-1 0-32 0,0 0 0 15,2-2 0-15,1 0-224 0,0 1 176 0,-2-3-176 0,-1 4 160 16,-4-1-400-16,3-1-80 0,2-2 0 0,0 2-16 31,3 2-2112-31,-2 1-432 0</inkml:trace>
  <inkml:trace contextRef="#ctx0" brushRef="#br0" timeOffset="68437.113">11178 6211 8287 0,'0'0'368'0,"0"0"80"0,-3-6-448 0,3 6 0 0,0 0 0 0,0 0 0 15,0 0 2864-15,0 0 480 0,-2-10 112 0,2 10 0 16,0 0-1856-16,0 0-384 0,0 0-80 0,-2 13-16 16,0 2-544-16,-3 0-128 0,2 2 0 0,1 2-16 15,0 2-304-15,1 1-128 0,-4 0 128 0,3 0-128 16,0-2 0-16,0 1 0 0,-2 0 0 0,2-2 0 16,-2-3-2032-16,2-2-480 0,-2 1-112 15,4-15 0-15</inkml:trace>
  <inkml:trace contextRef="#ctx0" brushRef="#br0" timeOffset="68888.006">11435 6193 7359 0,'0'0'656'0,"0"0"-528"0,-8 2-128 0,8-2 0 0,-4 9 5040 0,1 3 976 15,0 4 192-15,-1 0 32 0,1 2-4992 0,-2 0-992 16,2 0-256-16,-4 4 0 0,1 2 0 0,0-1 0 16,2-1 128-16,0-3-128 0,0-5 0 0,-2-1 0 15,1 2 128-15,2-4-128 0,3-11 0 0,0 0 128 16,0 0-128-16,0 0 0 0,0 0 0 0,0 0 0 16,0 0 0-16,8-2 0 0,-1-6-208 0,2-4 16 0,0-4 0 15,3 1 0-15,-1-3 32 0,1-1 16 0,0-5 0 0,0 2 0 16,2 0 144-16,-3 2 0 0,2-4 0 0,-1 5 0 15,0 3 0-15,-1 3 0 0,1 1 0 0,0 4 0 16,-1 4 0-16,-2 2 0 0,-9 2 0 0,10 4 128 16,-2 3 128-16,-2 4 16 0,0 4 16 0,-2 7 0 15,0 2 0-15,-4 3 0 0,0 1 0 0,0 6 0 16,-2 7-160-16,-1-2-128 0,0-4 144 0,-1-3-144 16,1-3 160-16,1-3-160 0,-1-4 160 0,1-3-160 15,1-1-176-15,1-4-128 0,3-2-16 0,1-3-13456 16</inkml:trace>
  <inkml:trace contextRef="#ctx0" brushRef="#br0" timeOffset="69262.055">12384 5727 27647 0,'-5'-8'1216'0,"5"8"256"0,0 0-1168 0,0 0-304 0,0 0 0 0,-7 2 0 16,2 4 304-16,0 5 0 0,-3 4 0 0,1 4 0 16,-2 2-80-16,1 3-16 0,-3 2 0 0,2 8 0 15,0 5 64-15,-4 5 16 0,-1 3 0 0,0 4 0 16,0-1 784-16,5 3 144 0,0 0 48 0,3-4 0 31,-4-3-1776-31,3-6-368 0,2-3-64 0,-1-4-16 0,-1-4 672 0,4-6 128 0,3-6 32 0,0-3 0 16,-1 0-2048-16,3-5-384 15</inkml:trace>
  <inkml:trace contextRef="#ctx0" brushRef="#br0" timeOffset="69472.751">12558 5700 29487 0,'0'0'2624'0,"0"0"-2112"15,0 0-512-15,0 0 0 0,0 0 544 0,0 0 0 16,-5 12 0-16,0 4 0 0,1 5-352 0,-1 4-64 16,0 4 0-16,-1 4-128 0,0 3 288 0,0 5-48 15,1 6-16-15,-2 5 0 0,-2 0-80 0,2 3-16 16,-2-3 0-16,0 3 0 0,-2 7-128 0,1-3 192 16,1-2-192-16,3-3 192 0,-1-5-192 0,4-10 0 15,-1-6 0-15,2-4 0 0,0-8 0 0,2-2-224 16,1-1 48-16,4-7 16 15,-3-3-1872-15,-2-8-368 0,8 0-80 0</inkml:trace>
  <inkml:trace contextRef="#ctx0" brushRef="#br0" timeOffset="70030.699">12351 5741 28911 0,'-18'-13'1280'0,"9"4"256"16,2-1-1216-16,4 0-320 0,0 0 0 0,4 1 0 0,3 2 432 0,5-1 16 15,3-1 16-15,5-1 0 0,0-2-208 0,5 2-64 16,3-2 0-16,3 0 0 0,1-3-192 16,1 0 0-16,2 1 0 0,2 3 0 0,4 5 0 0,-1 1 0 15,4 1 0-15,-3 3 0 0,2 6 0 0,-3 3 0 16,-3 2 0-16,-2 3 0 0,-2 5 0 0,-4 0 144 15,-4 2-144-15,-2 3 128 0,-3 5-128 0,-4 0 128 16,-4 3-128-16,-3-1 128 0,-5-2-128 0,-2 0 0 16,-3-2 0-16,-4 3 0 0,-2-3 0 0,-3 0 0 15,-2-4 0-15,-3-2 0 0,-1 1 128 0,0-1-128 16,-3 0 192-16,-1-4-64 0,-3-1 240 0,2-2 32 16,-3-2 16-16,0 0 0 0,0 1-176 0,6-2-48 15,6-1 0-15,1-3 0 0,0-2-192 0,3 1 0 16,0 0 128-16,11-5-128 0,0 0 0 0,0 0 0 0,-2 9 0 15,4 1 0-15,6 0 0 0,0 0 0 0,2 0 0 0,3 2 0 16,7 4 0-16,1 1 0 0,6 2 0 0,-1 2 0 16,1 2 0-16,1 2 176 0,1-3-176 0,-1 2 160 15,2 1-32-15,-2-3 0 0,3-3 0 0,0 0 0 16,2-2 240-16,-4 0 32 0,-3-1 16 0,4-1 0 16,3 0 96-16,0-4 32 0,-2-1 0 0,-1 2 0 15,0 3-128-15,-2-3-32 0,-3-2 0 0,-3 0 0 16,1 1-224-16,-4-3-160 0,-2 0 192 0,0-1-192 15,-2-3 128-15,-2 0-128 0,-1 0 0 0,-3 0 0 16,0 2 0-16,-1-4-224 0,-8-2 32 0,0 0 16 16,0 0-1440-16,0 0-304 0,0 0-48 0</inkml:trace>
  <inkml:trace contextRef="#ctx0" brushRef="#br0" timeOffset="72023.868">2625 14587 13823 0,'0'0'608'0,"6"-4"128"0,-6 4-592 0,5-6-144 0,1 1 0 0,-6 5 0 16,0 0 1152-16,0 0 208 0,0 0 48 0,0 0 0 15,0 0-256-15,-5-8-64 0,-3 0 0 0,-3 2 0 16,0 5-240-16,-2-3-48 0,-3-2-16 0,-1 4 0 16,1 3-112-16,-1 2-32 0,0 0 0 0,-2 3 0 15,-1 0-320-15,1 5-80 0,1 3-16 0,-1 1 0 16,0 0-224-16,-2 4 0 0,2 2 0 0,-1 1 0 0,2 0 0 16,-2 4 0-16,2 2 0 0,2-1 0 0,2 1 0 0,1 3 128 15,3 1-128-15,2-3 0 0,7 0 128 16,4 0-128-16,3-6 0 0,2 0 144 0,4-6-144 15,4 0 192-15,3-3-192 0,3-2 192 0,-1 1-64 0,3-3-128 16,-1-4 192-16,2-1-64 0,0 0-128 0,0-3 0 16,1-2 0-16,0-2-176 15,0-3-528-15,0 1-128 0,-2 0 0 0</inkml:trace>
  <inkml:trace contextRef="#ctx0" brushRef="#br0" timeOffset="72300.54">3129 14896 22511 0,'0'0'992'0,"0"0"224"0,0 0-976 0,0 0-240 0,0 0 0 0,0 0 0 15,-1 14 128-15,-1-1-128 0,-2 0 176 0,1 2-176 16,0 3 544-16,0-2 0 0,0-1 0 0,-1-1 0 16,2-1-224-16,-2 2-32 0,0-2-16 0,1 0 0 15,-3-3-80-15,3 1-32 0,1 0 0 0,-2 0 0 16,-3 0-160-16,1-1 0 0,-1 0 0 0,2-2-7792 16,5-8-1584-16</inkml:trace>
  <inkml:trace contextRef="#ctx0" brushRef="#br0" timeOffset="72705.603">3385 14949 16575 0,'0'0'1472'0,"0"0"-1168"16,0 0-304-16,-2 11 0 0,1-1 3040 0,0 1 544 15,1 0 128-15,-1 4 0 0,2 4-2976 0,-2 0-608 16,0 0-128-16,-2-2 0 0,0 0 0 0,0-1 0 16,-1 0 0-16,1-1 0 0,-2-2 0 0,0-1 0 0,2-2 0 0,3-10 0 15,-3 11 0-15,0-1 0 0,3-10 0 0,0 0 0 16,0 0 0-16,0 0 0 0,0 0 0 0,7-7 0 16,1-1-256-16,1-3 32 0,0-5 16 0,2 1 0 15,2-1 48-15,0 1 16 0,0 0 0 0,-1 1 0 16,0 2 144-16,1 0 0 0,-3 3-144 0,3 3 144 15,3 3 0-15,-2 3 0 0,-1 3 0 0,1 0 0 16,0 2 0-16,-10 2 0 0,-7 5 0 0,3 3 0 16,2-1 0-16,4 0 208 0,2 3-48 0,-3 1-16 15,-6 2-144-15,-1 1 192 0,-1-1-192 0,1 1 192 16,-2-4-192-16,-1-1 0 0,0-5 144 0,4 0-144 16,6 0 0-16,1-1-320 0,-4-4 64 0,-2-6-12608 15</inkml:trace>
  <inkml:trace contextRef="#ctx0" brushRef="#br0" timeOffset="73000.631">4100 14664 27647 0,'-9'4'2448'0,"3"0"-1952"16,-2 1-496-16,4 3 0 0,1 2 880 0,3 5 80 16,3 4 0-16,-2 4 16 0,-2 3-784 0,-2 2-192 15,2 2 0-15,1 0 0 0,0 0 0 0,-1 2 0 0,-6 1 0 0,0-1 0 16,-1 0 0-16,1 0 0 0,-1-1-128 0,0 1 128 16,-3-3-128-16,1-1 128 0,0-4-192 0,-1-2 192 15,3-2-352-15,0-3 32 0,0-1 16 0,4-5 0 31,4-11-688-31,0 0-144 0,0 0-16 0,0 0-10800 0</inkml:trace>
  <inkml:trace contextRef="#ctx0" brushRef="#br0" timeOffset="73184.428">4374 14708 30751 0,'-10'21'1360'0,"6"-5"288"0,2 1-1328 0,-2 5-320 15,1 3 0-15,1 4 0 0,1 2 272 0,0 1-16 16,-5 0 0-16,1-3 0 0,0 0 64 0,-3 2 16 16,2 1 0-16,-2-2 0 0,0-1-336 0,0 1 0 15,0-1 0-15,-1 0 128 0,4-5-256 0,-4-4-64 16,2-7 0-16,1-3 0 16,2-2-272-16,4-8-64 0,0 0-16 0,0 0-8688 15,0 0-1744-15</inkml:trace>
  <inkml:trace contextRef="#ctx0" brushRef="#br0" timeOffset="73693.681">4011 14658 24879 0,'0'0'2208'0,"0"0"-1760"0,15-11-448 0,2-3 0 15,1-2 896-15,1 3 112 0,4 2 16 0,2 1 0 16,0 1-848-16,2 2-176 0,2 2 0 0,3 2 0 15,0 2 0-15,0 2 0 0,-1 2 0 0,-1 4 0 16,2 2 128-16,-3 4-128 0,-2 1 192 0,-2 3-192 16,0 3 192-16,-3 2-64 0,-5 2 0 0,-1 5-128 15,-6 1 336-15,-5 1-32 0,-6 0-16 0,-3 1 0 16,-4 0 80-16,-3-1 16 0,-3 0 0 0,-4-3 0 16,1-1 0-16,-4-3 0 0,-1 0 0 0,0-3 0 15,-1-4-48-15,1-2 0 0,0 0 0 0,1-4 0 16,1-2-144-16,0-2-48 0,-1-3 0 0,2 0 0 0,1-3-144 15,2-1 128-15,4-3-128 0,0 3 128 0,2 0-128 0,10 0 0 16,0 0 144-16,0 0-144 0,0 0 0 0,11 0 0 16,5-2 0-16,2 6 0 0,5-2 0 0,1 2 0 15,2 1 0-15,6-1 0 0,4 1 0 0,3 4 0 16,-3-1 0-16,4 1 128 0,-3 3-128 0,1 1 0 16,1 1 0-16,-3 1 0 0,-3-2 0 0,-3 0 0 15,-3 0 0-15,-2-1 128 0,-3 0-128 0,-1-3 0 16,-3-1 0-16,-1-3 0 15,-2 1-976-15,-2-2-112 0,-2-1-32 0,-1-5-13456 0</inkml:trace>
  <inkml:trace contextRef="#ctx0" brushRef="#br0" timeOffset="74076.385">4809 14505 26607 0,'0'0'1168'0,"0"0"256"16,-6-9-1136-16,4 2-288 0,1-3 0 0,5 1 0 15,4-2 224-15,2-2-16 0,1 4 0 0,2-2 0 0,1-3-80 0,3 1 0 16,-1 2-128-16,1 2 192 0,-2-1 64 0,3 3 16 16,0 0 0-16,1 5 0 0,-2 4 64 0,-2 3 16 15,-3-1 0-15,-2 6 0 0,-3 1-128 0,-4 4-32 16,-4 5 0-16,-7 3 0 0,-2 0 160 0,-4 5 32 16,-8 4 0-16,3 0 0 0,2-3-80 0,0-1-16 15,-3-3 0-15,5-2 0 0,4-2 144 0,2-4 16 16,6-4 16-16,3-3 0 0,0-10 64 0,8 5 16 15,5-5 0-15,9-5 0 0,6-5 112 0,8-3 32 16,4-3 0-16,3-3 0 0,1-3-368 0,1-1-64 16,1-2 0-16,3-1-16 0,3-1-240 0,5 2 0 15,5 1 128-15,-2 4-128 16,-4 0-416-16,-4 5-128 0,-2 2-32 0</inkml:trace>
  <inkml:trace contextRef="#ctx0" brushRef="#br1" timeOffset="78229.66">16347 3581 25791 0,'-18'-9'1152'0,"11"2"224"0,2 4-1104 0,5 3-272 0,-9-3 0 0,-1 3 0 15,-1 4 0-15,-2 3 0 0,-2 2 0 0,-7 2 0 16,-3 2 128-16,-2 0-128 0,-1 0 144 0,-2 2-144 16,-5 1 128-16,-3 2-128 0,-4 4 0 0,-1-1 0 15,1 0 192-15,3 1-64 0,-3-1-128 0,4 2 192 16,-1 3 64-16,5-6 0 0,3-1 0 0,5 0 0 0,5-4-256 16,2 1 144-16,6-4-144 0,2 0 128 15,7-1-128-15,4-1 0 0,3-3 0 0,6 1 128 0,2 3-128 16,5-1 0-16,6 0 144 0,0 1-144 0,5 1 0 0,3 2 0 15,3 1 0-15,-1 1 128 0,-1 2-128 0,2 0 0 16,3 1 0-16,1 2 128 0,-7 3-128 0,-1 0 0 16,-5 1 0-16,-4-2 0 0,-3-2 0 0,-5-2 0 15,-5-2 0-15,-2-2 0 0,-3 0 224 0,-4-2-32 16,-4 0 0-16,-5-1 0 0,-3 0 656 0,-7-1 128 16,-5-1 32-16,-4-2 0 0,-4-4-272 0,1 3-48 15,1 2-16-15,0-4 0 0,-4-3-304 0,2 1-64 16,1-2-16-16,2 1 0 0,2 0-288 0,3-2-176 15,2-1 32-15,3 0-10464 16,2-1-2080-16</inkml:trace>
  <inkml:trace contextRef="#ctx0" brushRef="#br1" timeOffset="78752.684">17089 3957 28559 0,'-14'-4'2544'0,"14"4"-2032"0,0 0-512 16,-8 0 0-16,0 4 224 0,1 1-48 0,-1 3-16 0,0 7 0 15,-1 7-160-15,1 0 0 0,-2 1 0 0,2 5 0 16,-1 2 128-16,4-1 0 0,-2 0 0 0,1 1 0 15,-2-3-128-15,1-2 0 0,4-1 0 0,-1-4 0 16,0-3-240-16,2-3-80 0,1-3 0 0,3-2-8256 16,-2-9-1632-16</inkml:trace>
  <inkml:trace contextRef="#ctx0" brushRef="#br1" timeOffset="79170.202">17529 3988 30575 0,'0'0'1344'0,"-10"8"304"0,1 2-1328 0,1 1-320 16,-1 1 0-16,0 4 0 0,-1 2 224 0,1 3-32 16,-1 4 0-16,2-6 0 0,0-1 144 0,1 0 32 15,0-2 0-15,2-3 0 0,0-1-240 0,2-2-128 16,2-1 160-16,1-9-160 0,0 0 0 0,0 0 0 15,10 0 0-15,0-3 0 16,3-4-464-16,3-4 16 0,0-4 0 0,2-3 0 16,1-2-112-16,-2-1-16 0,2 1 0 0,2-4 0 0,1 5 576 0,1 0-128 0,-1 1 128 15,-5 3 0-15,0 2 352 0,-2 2 128 0,1 2 32 16,-1 5 0-16,1 2 240 0,-3 5 48 0,-2 0 16 16,-1 4 0-16,0 2-416 0,-4 7-80 0,3 0 0 0,-1 5-16 15,0 3-176-15,1 3-128 0,-2 1 144 0,1 1-144 16,-1-4 0-16,0 0 0 0,1-2 0 0,-3-2 0 15,2-3 0-15,-1 0-336 0,1-5 48 0,2-1 16 32,-1-2-2480-32,2-3-480 0</inkml:trace>
  <inkml:trace contextRef="#ctx0" brushRef="#br1" timeOffset="79466.786">19182 3523 6447 0,'5'-17'576'0,"-2"7"-576"0,0 0 0 0,-3 10 0 0,0 0 5568 0,0 0 1024 15,0 0 192-15,0 0 32 0,0 0-5472 0,3 9-1088 16,-6 3-256-16,-1 5 0 0,0 5 0 0,-5 6 160 15,0 4-160-15,-2 4 160 0,1 4-160 0,-2 3 0 16,-1 3 144-16,-2 3-144 0,0 3 0 0,-1-1 0 16,-3-2 0-16,1 1 0 0,-2-2 0 0,1-1 0 15,-3 0-160-15,3-10 160 16,1-7-1008-16,3-4-80 0,2-8-32 0,1-2 0 16,2 0-240-16,-1-4-48 0,2-8-16 0,9-4-9200 0</inkml:trace>
  <inkml:trace contextRef="#ctx0" brushRef="#br1" timeOffset="79764.478">19589 3406 27647 0,'12'-9'1216'0,"-4"6"256"0,2 1-1168 0,-1 5-304 0,-9-3 0 0,9 7 0 15,-3 1 272-15,0 4 0 0,-4 4 0 0,-2 4 0 16,-1 7 176-16,-1 5 16 0,-6 1 16 0,1 10 0 15,-3 5-176-15,-2 7-48 0,-3 6 0 0,0 2 0 0,0 2 32 16,3 5 0-16,-1 2 0 0,-2 2 0 0,-5 2-112 0,2-8-32 16,5-8 0-16,1-7 0 0,1-7-144 0,2-6 160 15,2-4-160-15,3-4 160 0,-1-4-160 0,1-5 128 16,2-7-128-16,2-4 128 0,1-2-304 0,-1-10-64 16,0 0-16-16,0 0-9472 15,0 0-1888-15</inkml:trace>
  <inkml:trace contextRef="#ctx0" brushRef="#br1" timeOffset="80245.603">19391 3546 30399 0,'-22'-13'2704'0,"9"4"-2160"0,3 0-544 0,4 0 0 16,-1 0 656-16,4 0 32 0,2 4 0 0,3-4 0 16,2 1-560-16,5 0-128 0,4-3 0 0,5 3 0 15,4 0 0-15,6-1 0 0,7 0 0 0,0 1 0 16,1-3 0-16,4 3-224 0,1 1 48 0,1 0 16 16,-1-2 160-16,-4 1 0 0,0 5 0 0,-2-1 0 15,-1 3 0-15,0 0 0 0,-1 3 0 0,-3 7 0 16,-4 3 0-16,1 3 0 0,-3 0 0 0,-2 3 0 15,-5 0 0-15,-1 2 0 0,-2 1 0 0,-4 0 0 0,-1 0 176 16,-4 1-48-16,-2 1 0 0,-3 0 0 0,-2 0 48 16,-2-1 0-16,-1-1 0 0,-6 2 0 0,-3-3 0 15,-2 2 0-15,-4 0 0 0,-3 0 0 0,0-1-16 0,-5 2 0 16,-5 0 0-16,0-1 0 0,0 0 0 0,-1 0 0 16,0 0 0-16,0 1 0 0,0 0-160 0,-1 1 128 15,-2 3-128-15,3 3 128 0,1 1-128 0,9 1 0 16,9-2 0-16,0-1 0 0,1-3 0 0,6-2 0 15,7-1 0-15,3-2 0 0,2-3 0 0,5-1 0 16,6 0-160-16,4-2 160 0,4 1 0 0,1-4 0 16,0-1 0-16,-1 2 0 0,3 1 0 0,-3-2 160 15,0-1-32-15,-1 2 0 0,2-4 48 0,-2 1 0 16,1 0 0-16,0 0 0 0,5-1-176 0,-1 1 0 0,-3 0 144 16,3-1-144-16,-1-2 0 0,1 0 0 0,0-3 0 0,1 2 0 31,-2-1-416-31,-3 1-96 0,1 0-32 0,-4 0 0 15,0-1-1872-15,-2-1-368 0,-2-3-80 0</inkml:trace>
  <inkml:trace contextRef="#ctx0" brushRef="#br1" timeOffset="80784.018">20442 3078 34959 0,'-8'-19'1536'0,"8"9"336"0,4 0-1488 0,4 0-384 15,4-1 0-15,5 2 0 0,4-1-128 0,5 0-112 16,5 1-16-16,2 0 0 0,2 1 256 0,0 0 0 15,5 1 0-15,0-1 0 0,-2 2 0 0,-2 0 0 16,0 4 0-16,-3 5 0 0,-3 5 0 0,-4 1 0 16,-8 1-160-16,-3 2 160 0,-5 1-192 0,-8 2 16 15,-8 2 16-15,-4 1 0 0,-5-1 32 0,-3 1 0 16,-2-2 0-16,-5 1 0 0,-1-2 128 0,-2 1 0 16,0-3 0-16,1 0 0 0,1-1 256 0,7 0 16 0,5-4 16 15,4 1 0-15,4-1-128 0,4 2-32 0,5-1 0 0,3 1 0 16,3 1-128-16,5-1 0 0,3-1 0 0,4 4 0 15,3 5 0-15,1 2 0 0,2 1-144 0,-3 1 144 16,-7 1 0-16,0 4-160 0,-1 1 160 0,-3 1-128 16,-6-1 128-16,-3-2 0 0,-7 3 128 0,-4-2-128 15,-5-1 720-15,-6 0 80 0,-4-3 16 16,-4-1 0-16,-6 0 576 0,-7-1 112 0,0-3 32 0,-7-1 0 16,-4-3-688-16,-2-1-128 0,0-2-16 0,5-2-16 15,2-1-544-15,9-3-144 0,5-2 0 0,6 0-13312 16,3-3-2736-16</inkml:trace>
  <inkml:trace contextRef="#ctx0" brushRef="#br1" timeOffset="84757.711">16059 14695 18719 0,'0'0'832'0,"0"0"160"0,0 0-800 0,0 0-192 16,0 0 0-16,0 0 0 0,0 0 864 0,0 0 128 16,6-3 32-16,-6 3 0 0,0 0-144 0,0 0-32 15,0 0 0-15,0 0 0 0,0 0-208 0,0 0-32 16,0 0-16-16,0 0 0 0,-4-8-96 0,0 3-32 16,4 5 0-16,-9-8 0 0,0 0 48 0,-1 2 16 15,0 0 0-15,-1-1 0 0,-1 1-96 0,-3 1-32 16,-1 1 0-16,-3 0 0 0,-1 0-48 0,3 2-16 15,1 0 0-15,0 2 0 0,-2 2-144 0,-2 1-16 16,0 1-16-16,0 2 0 0,0 3 16 0,-1 0 0 16,1-2 0-16,0 2 0 0,-3 2-32 0,1 3 0 0,-1-3 0 15,0 3 0-15,0-3-144 0,0 3 160 0,-2 1-160 0,3-1 160 16,1-3-160-16,3 0 0 0,3 0 0 0,3-1 0 16,3 2 0-16,2-2 128 0,3-1-128 0,4-9 128 15,0 12 16-15,6 0 0 0,2-2 0 0,2 1 0 16,0 1-144-16,1 1 0 0,1-1 0 0,1 0 128 15,3-3-128-15,-1 1 0 0,0 2 0 0,1-3 0 16,-1 0 0-16,1-1 0 0,-1 1 128 0,0 1-128 16,1 1 0-16,-2 1 0 0,-1 1 0 0,2 2 128 15,-2-4-128-15,0 2 0 0,0 0 0 0,-2 2 0 16,-5 3 0-16,3 0 0 0,-3-1 0 0,-1 1 0 16,-1-2 0-16,-2 1 0 0,-2-1 0 0,0 1 0 0,-5-2 176 15,-1 0-48-15,0-1-128 0,-5-1 192 0,-2-1 32 0,-1 4 0 16,-2-2 0-16,-2-1 0 0,0-3-64 0,0-1-16 15,-5-2 0-15,1-1 0 0,-3-1-144 0,2 0 160 16,-3-3-160-16,1-2 160 0,-1-1-160 0,2 0 160 16,3-1-160-16,1-1 160 0,1 0-160 0,1 0 0 15,2-2 144-15,0 1-144 0,2 0 0 0,0 0 128 16,3 1-128-16,1 1 0 0,1 0 0 0,1 1 0 16,2 1 0-16,6 0 0 0,-8 0 0 0,8 0 0 15,-7 1 0-15,7-1 0 0,-7 3 0 0,7-3-160 16,0 0 160-16,0 0 0 0,0 0-176 0,0 0 176 15,0 0-160-15,0 11 160 0,0-11-224 0,8 7 48 16,2-2 16-16,2-1 0 0,3 1 160 0,-1-2-160 16,2-2 160-16,3-1-160 0,1 0 160 0,1-1 0 0,-2-1 0 0,1 1 0 15,2-2 0-15,-2-2 0 16,1-1 0-16,0 0 0 0,-3 2 0 0,-1-2 0 0,-1 0 0 16,-2-3 0-16,0-1 0 0,-3 1 128 0,0 0-128 15,0 0 0-15,-1 1 0 0,-1-2 0 0,1-2 0 0,-4 2 128 16,2 1-128-16,-2 0 0 0,1-2 0 0,2 1 0 15,0 1 0-15,-2 1 0 0,-1 0 0 16,2-1 0-16,2-2 0 0,-4 1 0 0,1 1-144 0,0 1 144 16,-2-2 0-16,-2 0 0 0,0 1-144 0,-6 2 144 15,0-2 0-15,0-1 0 0,-2 0 0 0,0 0 0 16,-3-1 0-16,0 0 0 0,0-1 0 0,-1-1 0 16,-1-3 0-16,-3 3 0 0,0 1 0 0,-1-2 0 15,1-3 0-15,-1 2 0 0,0 0 0 0,-1 2 0 16,3-2 0-16,-2-1 0 0,0 1 0 0,1 1 0 0,2 4 0 0,3-2 0 15,-1-4 0-15,2 1 0 0,2-1 0 16,0 2 0-16,2 1 0 0,2 0 0 0,2-2 0 0,2 1-192 16,3 0 192-16,2 1-160 0,1 1 160 0,0-2-192 15,2 0 192-15,2 2-192 0,-2 0 64 0,4 2 0 16,-1 0 0-16,1 1 0 0,1 0 128 0,-1 3-192 16,2 0 192-16,-1 1-192 0,3-2 192 0,-3 4 0 15,-1 0 0-15,0 3 0 0,1 3-144 0,-3 0 144 16,-1 1-160-16,0 1 160 0,-1 5-160 0,-1 0 160 15,-4 1-160-15,1 0 160 0,0-1-128 0,-1 2 128 16,4-2 0-16,-4-1-144 0,-6-9 144 0,0 0 0 16,4 12 0-16,-4-12 0 0,0 0 0 0,0 0 0 15,0 0 0-15,0 0 0 0,-4 5 128 0,4-5 0 0,0 0 0 16,-9 5 0-16,-1-4-128 0,0-1 192 0,1-1-64 16,-3-2 0-16,1 1-128 0,0 0 0 0,0-1 0 0,1-2 0 15,0 1 0-15,0-1 0 0,-1 1 0 0,-1 1 128 16,4 1-128-16,-5 0 0 0,0 1 0 0,0 1 0 15,0 1 0-15,-1 3-128 0,0 1 128 0,-1 1-128 16,0-1 128-16,-1 1-160 0,0-1 160 0,-2 1-160 16,2-1 160-16,0 2 0 0,2-1 0 0,1 0 0 15,-5 1 0-15,3 1 0 0,1 3 0 0,2 0 0 16,4 4 0-16,0 2 0 0,-2 2 0 0,3 1 0 16,1 0 0-16,1 2 0 0,1 0 0 0,3 2 0 15,-1 1 0-15,4-3 0 0,-1-4 0 0,2-1 0 0,3 1 0 16,-3-1 0-16,-3 1 0 0,3-4 0 0,2-3 0 15,1 3-128-15,1 3 128 0,1-1 0 0,2-3 0 0,2 1 0 16,3 0 0-16,-2 3-128 0,-2 2 128 0,4-1 0 16,-1-1 0-16,-2-1 0 0,0 2 0 0,-2 1 0 15,1 0 0-15,0-1 0 0,-1-2 0 0,-2 1 0 16,-3 1 0-16,-2-1 0 0,1 1 0 0,-5-3-128 16,-4-3 128-16,-3 1 0 0,0 3 0 0,-7-3 0 15,-2-1 0-15,-4-2 0 0,-4 1 0 0,0-1 128 16,-1 0-128-16,-2-4 128 0,-2-1-128 0,-2-2 0 15,0-2 0-15,0-1 0 0,0-2 0 0,0-1 0 16,0-2-192-16,0-1 64 16,0-3-1600-16,3-1-304 0,2-1-64 0</inkml:trace>
  <inkml:trace contextRef="#ctx0" brushRef="#br1" timeOffset="89724.691">18287 14928 19343 0,'0'0'1728'0,"0"0"-1392"0,0 0-336 0,0 0 0 16,-3-5 320-16,3 5 0 0,0 0 0 0,-5-6 0 16,0 2-320-16,-3-1 0 0,0 0 0 0,-3 1 0 15,-2 0 0-15,-2 1 144 0,-2-5-144 0,-1 2 0 16,-3 1 272-16,-2 2-48 0,1 0-16 0,-4 0 0 15,3 1 240-15,-1-1 64 0,2 3 0 0,-2 2 0 16,2 1-64-16,-1 1-16 0,1-4 0 0,-3 4 0 16,1 5-176-16,0 2-48 0,2-1 0 0,0 1 0 15,4-1-48-15,3 0-16 0,3 0 0 0,4 1 0 16,4-3 16-16,3 3 0 0,1 0 0 0,4-1 0 16,3 1-160-16,4 0 0 0,2 0 0 0,2 0 0 15,2-1 0-15,0 1 0 0,1-1 0 0,0 0 0 0,-1-1 0 16,0 1-144-16,-2 1 144 0,-2-1 0 0,-1-1-128 15,-1 2 128-15,0-1 0 0,-2 2 0 0,-3 1 0 16,-1-1 0-16,-3 0 0 0,0 1 0 0,-4 2 0 0,0-1 0 16,-5-3 0-16,-1 0 0 0,-1 3 320 0,-2-2 80 15,-1-1 16-15,-3-2 0 0,-2-2 256 0,-2-1 48 16,0-2 16-16,-1 0 0 0,-1-4-128 0,0-1-32 16,-1-1 0-16,2-1 0 0,4 1-352 0,1 0-80 15,3-4-16-15,1 0 0 16,4-2-1408-16,3-2-272 0,4-2-64 0,7-3-11440 0</inkml:trace>
  <inkml:trace contextRef="#ctx0" brushRef="#br1" timeOffset="90086.18">18452 14989 26719 0,'0'0'2368'0,"0"0"-1888"0,0 0-480 0,0 0 0 15,0 0 128-15,-1 13-128 0,-1-1 0 0,-2 3 144 16,1 1-144-16,-1-1 0 0,-3 1 0 0,2 1 0 16,-2 0 0-16,1-1 0 0,2 0 0 0,-1-1 0 15,0-2 0-15,3 0 0 0,1 1 0 0,2-3 0 16,-1-11 0-16,5 8 288 0,-5-8-48 0,10 5-16 0,0-4 224 0,2-3 64 15,2-2 0-15,1-5 0 0,1-4 256 0,3-2 48 16,2-3 16-16,-2 0 0 0,1-3-144 0,-2 1-32 16,1-1 0-16,-4 0 0 0,-1 0-160 0,-1 2-48 15,-1 1 0-15,0 1 0 0,0 1-288 0,-2 2-160 16,0-1 160-16,0 3-160 16,-6 1-320-16,4 4-176 0,1 2-16 0,-2 1-10048 15,0-2-1984-15</inkml:trace>
  <inkml:trace contextRef="#ctx0" brushRef="#br1" timeOffset="90417.549">18970 14848 10127 0,'0'0'448'0,"0"0"96"0,0 0-544 0,0 0 0 0,0 0 0 0,0 0 0 16,-5 7 5216-16,0 4 928 0,1 5 192 0,2 3 48 15,-3 1-5152-15,2-2-1024 0,-2 1-208 0,1 2 0 16,0 2 0-16,-2-1 0 0,0-1 0 0,-4 0 0 15,-1 2 0-15,2-2 0 0,-2-3 0 0,2-1 128 16,0-4-128-16,3-3 0 0,1-3 128 0,5-7-128 16,0 0 176-16,0 0-48 0,0 0 0 0,0 0 0 15,8-10 256-15,1 0 32 0,1-3 16 0,3-3 0 16,0-1 112-16,0-1 32 0,3 3 0 0,-1-1 0 16,2 0-224-16,1 0-32 0,-1 1-16 0,1 2 0 15,0-2-176-15,0 3-128 0,-1 1 144 0,2 4-144 16,-1 0 0-16,-1 2 0 0,-1 0 0 0,0 3 0 15,1 2-1008-15,-2 2-192 0,-2 0-32 16,0-1-9472-16,2-1-1904 0</inkml:trace>
  <inkml:trace contextRef="#ctx0" brushRef="#br1" timeOffset="90789.486">20146 14717 10127 0,'-4'-10'896'0,"-1"2"-704"0,1 0-192 0,-1-1 0 15,-1 2 4288-15,-2 0 816 0,-1-1 160 0,-1-1 48 16,-3 0-4144-16,-2 5-816 0,0-2-160 0,0 1-48 15,-1 0 176-15,0 1 48 0,1 0 0 0,-1 1 0 16,0 3-112-16,-1 5-32 0,-5-1 0 0,1 3 0 16,3 4-96-16,-3 0-128 0,0 0 176 0,1 4-176 15,-3 1 192-15,3 2-64 0,3 5 0 0,-4 4-128 16,1 1 176-16,1 7-176 0,2 2 160 0,0 1-160 16,0 0 256-16,1-2-64 0,3-2 0 0,4 0 0 15,4-1 0-15,2-2-16 0,2-2 0 0,2-1 0 16,1 0-176-16,1-2 0 0,0-2 144 0,2 0-144 0,0-2-176 15,1-3-96-15,0 1-32 0,-3-2 0 16,2-3-2608-16,-2-2-528 0,-1 2-96 16,-2-15-7728-16</inkml:trace>
  <inkml:trace contextRef="#ctx0" brushRef="#br1" timeOffset="91046.76">19343 15093 37775 0,'0'0'3360'0,"11"0"-2688"16,-1-2-544-16,6 1-128 15,5 0-352-15,7 2-96 0,5 2-32 0,-1-1 0 0,-2-3 160 0,5 0 16 0,3-1 16 0,2 2 0 32,-2-2-512-32,0 0-96 0,-2 1-32 0,1-1 0 15,-4 2-1408-15,1 2-288 0,1 0-48 0,-4 0-16 16,-1-1-448-16,-1-1-80 0</inkml:trace>
  <inkml:trace contextRef="#ctx0" brushRef="#br1" timeOffset="91287.776">20264 15048 16703 0,'0'0'736'0,"6"-5"160"0,0-1-720 0,-6 6-176 0,0 0 0 0,0 0 0 15,-5-9 1696-15,1 3 304 0,-5 1 64 0,-2 4 16 16,-3 3-752-16,-1 2-160 0,-3 0-16 0,-2 4-16 16,-2 2-192-16,-3 3-48 0,1 3 0 0,-2 2 0 15,2 2-352-15,2-1-80 0,1-2-16 0,3 3 0 16,1 2-208-16,2-1-48 0,-1-5-16 0,7 0 0 0,3-2 0 0,4-2 0 15,2-12 0-15,1 8 0 0,-1-8 80 0,8 8 32 16,4-3 0-16,0-4 0 0,0-5 80 0,2-3 16 16,2-2 0-16,2 1 0 0,1-6-48 0,3 1 0 15,-5-1 0-15,2 0 0 0,-1 0-208 0,-3 3-128 16,-2 0 160-16,-2 1-160 0,-1 4 256 0,-2 0-32 16,-8 6-16-16,0 0 0 0,0 0 48 0,9 6 0 15,-4-2 0-15,1 5 0 0,-2 2-256 0,1 1 0 16,-2-1 128-16,0 3-128 0,0 0 0 0,2 1 0 15,-1-1 0-15,3-2 0 16,-1 2-576-16,3-1-16 0,1 1 0 0,1-4 0 16,2-3-2944-16,4-4-592 0</inkml:trace>
  <inkml:trace contextRef="#ctx0" brushRef="#br1" timeOffset="91547.912">20797 15076 32255 0,'-13'-8'1424'0,"5"4"304"0,-4-3-1392 0,3 3-336 0,4-1 0 0,-3 2 0 15,-2 2 512-15,-2 1 16 0,1 1 16 0,1 2 0 16,-2 2-400-16,0 0-144 0,-2 2 0 0,0 3 144 16,-2 1-144-16,1 0 0 0,-2 1 0 0,2 1 0 15,-1 2 0-15,2 0 0 0,1-2 0 0,3-1 0 16,2 0 0-16,2 1 0 0,-1-2 0 0,4 0 0 15,4-1 0-15,0 0 0 0,0 1 0 0,4-2 0 16,-5-9-288-16,7 5-32 0,3 0-16 0,2-2 0 16,-2-3-1168-16,3-1-224 0,3 0-64 0,0-5-6944 15,0-1-1392-15</inkml:trace>
  <inkml:trace contextRef="#ctx0" brushRef="#br1" timeOffset="92021.469">20881 15121 15663 0,'-8'4'1392'0,"0"-1"-1120"0,8-3-272 0,-5 5 0 16,5-5 1552-16,0 0 256 0,0 0 48 0,2 8 16 16,4-3-1232-16,2-2-256 0,2-3-64 0,1-2 0 15,0 1 496-15,4-2 80 0,1-3 32 0,3-1 0 16,2-2-352-16,-3 0-80 0,1 0-16 0,0-1 0 15,1-1-128-15,-3 0-32 0,1 0 0 0,-3 1 0 16,-2 2-128-16,-3-1-16 0,-1-2-16 0,-1 2 0 0,-2 1 48 0,0 3 16 16,-2-1 0-16,-4 6 0 0,0 0 256 0,0 0 48 15,0 0 16-15,-10 2 0 0,-2 4-288 0,-1 1-64 16,-2 1-16-16,-1 3 0 0,1 1-176 0,-2 3 0 16,0-2 0-16,0 1 128 0,2 4-128 0,0-1 160 15,-2 1-160-15,4-1 160 0,2-2-160 0,3 1 0 16,3-2 0-16,4-2 0 0,2-3 320 0,3-1-32 15,3 1 0-15,3-2 0 0,4-1-112 0,1 0-32 16,2-3 0-16,3 2 0 0,0-1-144 0,4-3 0 16,1-4 0-16,-1-1 0 15,2 1-512-15,3-1-192 0,-3-2-48 0,6-3-14416 0</inkml:trace>
  <inkml:trace contextRef="#ctx0" brushRef="#br1" timeOffset="92343.84">21840 15044 39743 0,'0'0'1760'0,"0"0"352"0,0 0-1680 0,0 0-432 0,0 0 0 0,0 0 0 16,-1 11-288-16,0 0-144 15,0-1-16-15,-3 3-16 0,1-1 464 0,-2 1 0 0,-1 1 0 0,2 2 0 0,-3-1 0 0,2 3 0 16,-1-1 0-16,0 1 0 0,0 0 0 0,3-1 0 16,-3-4 0-16,3 2 0 15,1-4-416-15,1 1-32 0,2-2-16 0,-1-10 0 16,0 0-2224-16,5 9-448 0,-5-9-96 0,0 0-9728 0</inkml:trace>
  <inkml:trace contextRef="#ctx0" brushRef="#br1" timeOffset="92736.779">22163 14979 23039 0,'0'0'2048'0,"0"0"-1648"0,-6 5-400 0,0 2 0 16,2 3 2592-16,-2 3 432 0,0 5 96 0,-2 0 16 16,0 3-2624-16,1-1-512 0,-1 0 0 0,1 1-192 15,2-1 192-15,-3-2 256 0,2 0-48 0,-3-2-16 16,2 0 48-16,2-1 0 0,-1-3 0 0,3-4 0 16,3-8-80-16,0 0-16 0,0 0 0 0,0 0 0 15,0 0 0-15,10-8 0 0,3-4 0 0,2-2 0 16,2-5-144-16,4-1-144 0,2-1 144 0,3 1-208 15,3-1 208-15,-5 1-192 0,-2 1 192 0,0 4-192 16,3-2 192-16,0 2 0 0,-3 4 0 0,-3 2 0 0,0 4 0 16,-3 0 0-16,-4 2 0 0,-1 4 0 0,-1 4 272 15,-3 2 0-15,-7-7 0 0,5 15 0 0,-3 1-80 16,-1 4-32-16,-2 1 0 0,-2-2 0 0,-2-2-160 0,2 4 128 16,-4 0-128-16,1 1 128 0,-1-3-128 0,-1 1 0 15,1-1 0-15,0-1 0 16,5-1-384-16,-3 0-96 0,2-3-32 0,2-2-10320 15,1-3-2080-15</inkml:trace>
  <inkml:trace contextRef="#ctx0" brushRef="#br1" timeOffset="93142.492">22951 14757 23951 0,'-4'-10'1056'0,"4"10"224"0,0 0-1024 0,-3-7-256 0,3 7 0 0,0 0 0 15,-4-6 384-15,4 6 0 0,0 0 16 0,-4-6 0 16,4 6-96-16,0 0-32 0,0 0 0 0,0 0 0 16,0 0 288-16,0 0 48 0,-7 0 16 0,7 0 0 15,-8 7 16-15,2 5 0 0,-1 1 0 0,-1 5 0 0,2 4-112 0,0 4-16 16,1 3 0-16,-2 5 0 0,0 2-128 0,0 1-48 16,1 3 0-16,1-2 0 0,-2 0-48 0,3-2-16 15,0 0 0-15,-1-3 0 0,1 0-144 0,-2-4-128 16,1-4 192-16,1-3-192 0,2-2 128 0,0-3-128 15,-1-4 0-15,-1-2 0 0,3-1-192 0,1-10-128 16,0 0-48-16,0 0 0 16,0 0-1984-16,0 0-400 0,0 0-64 0</inkml:trace>
  <inkml:trace contextRef="#ctx0" brushRef="#br1" timeOffset="93473.533">23289 14642 33167 0,'0'0'2944'16,"0"0"-2352"-16,0 0-464 0,-1 11-128 0,0 2 0 0,-2 5 0 0,-4 4 0 0,0 4-128 15,0 4 128-15,-1 4-208 0,-6 1 80 0,3 3 128 16,4 0 0-16,-8-1 160 0,-1-1 16 0,2 1 0 15,2 0 208-15,-2 0 32 0,-1 2 16 0,-2-2 0 16,1-1-128-16,-2 3-32 0,1 0 0 0,0-3 0 16,2-6-272-16,1-1 0 0,0-3 0 0,2-6 0 15,1-4 0-15,2-5-352 0,5-5 48 0,4-6 16 16,-8 5-416-16,8-5-96 0,0 0-16 0,-2-8 0 16,2-2-2912-16,2-2-592 0</inkml:trace>
  <inkml:trace contextRef="#ctx0" brushRef="#br1" timeOffset="93889.511">22968 14672 32255 0,'-2'-14'1424'0,"5"5"304"0,3 0-1392 0,-1-1-336 0,3 0 0 16,2 1 0-16,4 6 320 0,2-1-16 0,3-2 0 15,3 2 0-15,1-1-304 0,4 1 0 16,4 0 128-16,2 0-128 0,1 3 192 0,3 1 0 0,-2 0-16 0,-1 4 0 16,-2-1 0-16,0 2 0 0,0 0 0 0,-3 5 0 15,0 4 32-15,-2 2 16 0,1 1 0 0,-5 2 0 16,-1 3-16-16,-4 0 0 0,-5 2 0 0,-4 0 0 16,-2 2-208-16,-6 0 176 0,-6-1-176 0,-4 0 160 15,-4 1-160-15,-5-3 0 0,-5-3 0 0,-2-1 0 16,-2-1 0-16,-2 0 128 0,-3-4-128 0,0-1 128 15,0 1 144-15,-1-3 32 0,1-2 0 0,-3 0 0 16,0-4 16-16,5 1 0 0,7-1 0 0,1 0 0 16,1-4-320-16,3 1 0 0,5 0 0 0,4 2 0 15,9-4 0-15,0 0 0 0,0 11 0 0,7 0 0 16,6 1 0-16,4 3 0 0,1 4 0 0,8 2 0 0,1 0 0 16,4 3 0-16,-1 3 0 0,2 1 0 0,-2 0 0 0,0 0 0 15,-1-2 0-15,-2 1 0 0,2-2 0 0,-3-1 0 16,1-2 0-16,-3-1 0 0,-2-1 160 0,-3-2-160 15,-4-2 128-15,-2-1-128 0,-1 0 0 0,1-3 0 16,1-2 0-16,-6-3 0 16,-2 0-1344-16,-6-7-288 0,8 1-64 0,-8-1-8912 15,0 0-1776-15</inkml:trace>
  <inkml:trace contextRef="#ctx0" brushRef="#br1" timeOffset="94441.988">23927 14400 2751 0,'0'0'256'0,"-8"-2"-256"0,-2-1 0 0,4-3 0 15,-4-1 2672-15,3-1 480 0,-1-2 112 0,8 10 0 16,-4-8-1024-16,2-1-224 0,2 9-32 0,1-12-16 16,3 0-656-16,3 2-128 0,3-1-32 0,2 1 0 0,3 1-384 0,4 1-64 15,4 0-32-15,-2 3 0 0,1 0-160 0,2 0-16 16,4 1-16-16,-6 4 0 0,-3-1 208 0,2 2 32 15,-2 3 16-15,-2 1 0 0,-6 4-304 0,-4 2-64 16,0 3-16-16,-6 3 0 0,-7 3-224 0,-3 3-128 16,-5 2 128-16,-4 3-128 0,-8 1 192 0,-3 2-48 15,-5 1 0-15,-1 0 0 0,2-4 64 0,0-3 16 16,5-3 0-16,1-3 0 0,9-2 48 0,2-3 16 16,3-3 0-16,5-2 0 0,6-2 16 0,7-1 0 15,1 1 0-15,9-4 0 0,5-3 144 0,9-1 48 16,7 0 0-16,6-2 0 0,2-2-64 0,5 1-16 0,2-2 0 15,1 2 0-15,-4 0 32 0,3 0 0 16,1 1 0-16,2 3 0 0,2-1-128 0,-7 2-32 0,-3 2 0 16,-5 2 0-1,-5-1-2096-15,-6 4-432 0</inkml:trace>
  <inkml:trace contextRef="#ctx0" brushRef="#br1" timeOffset="98304.419">19732 13431 20783 0,'-5'-9'912'0,"4"5"208"0,1 4-896 0,0 0-224 16,0 0 0-16,-4-7 0 0,2 0 432 0,2 7 32 16,0 0 16-16,0 0 0 0,-5-10 256 0,0 2 48 15,2 1 16-15,0 2 0 0,3 5-224 0,-6-7-64 16,0 1 0-16,-1-2 0 0,2-2-128 0,-4 4-48 15,-4-3 0-15,2 1 0 0,0-2 32 0,-2-2 0 16,-2-1 0-16,-1 0 0 0,-3 1-48 0,2-2 0 16,1 0 0-16,-4 1 0 0,-1-3 0 0,-1 3 0 15,-5-2 0-15,0-1 0 0,0-1 16 0,0 1 0 16,-1 0 0-16,-3-2 0 0,-2 0-128 0,-3-1-16 16,-3 1-16-16,0 1 0 0,-1-2-176 0,-4 3 0 0,0 2 0 15,0 1 0-15,1 0 0 0,1 2 0 0,-1 2 0 16,-3 1 0-16,0 1 0 0,-2 2 0 0,-2 1 0 0,-4 1 0 15,-1-1 0-15,-1 2 0 0,0 1 0 0,0 0 0 16,-5-2-144-16,-1 0 144 0,-5 2 0 0,-1 0 0 16,4 2-192-16,-1 3 192 0,-2 0-192 0,-2-1 192 15,3 2-192-15,-1 0 64 0,0 3 128 0,4-1-208 16,3-2 208-16,1 2 0 0,-3 0 0 0,1 1 0 16,-2-1 0-16,2 1 0 0,5 2 0 0,0 1 0 15,3 3 0-15,-2 1 0 0,1 3 0 0,-2-1 0 16,0 3 0-16,1 0 0 0,0 0 0 0,3 0 0 15,4 2 128-15,-3-1-128 0,2-2 0 0,-2 0 0 16,1-2 0-16,-1 0 0 0,3-3 128 0,3 3-128 0,3 0 0 16,3-1 0-16,3-3 0 0,4 0 0 0,2 4 0 15,3-3 0-15,0-2 0 0,2 2 0 0,2 3 0 0,2-2 0 16,1 4 0-16,-1 2 0 0,3 4 0 16,1 1 0-16,3 1 128 0,-1 0-128 0,-4 1 0 0,3 0 0 15,4 3 0-15,1 0 0 0,1 0 0 0,2 0 0 16,1-1 0-16,4 2 0 0,-2-1 0 0,4 3 0 15,1 0 0-15,4 0 0 0,1-1 0 0,3-1 0 16,2-2 0-16,2-1 0 0,3-1 0 0,2-1 0 16,4-3 128-16,4-1-128 0,3 0 128 0,3-1-128 15,0-2 144-15,1-1-144 0,0-5 144 0,2 0-144 16,1 3 128-16,3-3-128 0,-2-1 0 0,6-2 128 16,-1-1-128-16,5 0 0 0,-1 1 0 0,0 1 0 15,-2 1 128-15,1-2-128 0,-3-2 0 0,3 1 0 0,3 1 0 16,-2-1 0-16,-2 0 0 0,4 3 0 0,4-1 0 15,-2 0 0-15,-3 0 0 0,0-1 0 0,-2-3 0 0,6 0 0 16,2-1 0-16,2 0 0 0,-2-3 0 0,2 2 0 16,1-3 128-16,-4-1-128 0,-4-2 128 0,2-1-128 15,-1-1 224-15,5-1-32 0,0 1-16 0,2-2 0 16,2 1-32-16,-2 1 0 0,-4-2 0 0,2 2 0 16,-3-3-16-16,0-1 0 0,3 2 0 0,0-1 0 15,3 2-128-15,-5-1 128 0,-2-1-128 0,0-1 128 16,-1-1-128-16,3 2 0 0,-3-1 144 0,3 2-144 15,-1-3 0-15,2 1 0 0,-3-4 0 0,2 4 0 16,-3 2 0-16,1-5 0 0,-3-5 0 0,1 3 0 16,4 4 0-16,-2-1 0 0,1-3 0 0,-3 1 0 0,-1-1 0 15,-3-1 0-15,-1-1 0 0,-6 3 0 0,-2-1 0 0,-1-1 0 16,-1-2 0-16,-1 2 128 0,-2 0-128 16,-2 0 0-16,-1-2 128 0,-3 0-128 0,1-2 224 0,-2-2-32 15,-1-2 0-15,1-1 0 0,0 0 16 0,-1 0 0 16,-4-1 0-16,2-3 0 0,0-1-208 0,-2-4 176 15,-1-3-176-15,-2 1 160 0,-1 0-160 0,-2 0 128 16,-1 0-128-16,0 2 128 0,0-2-128 0,-4 1 192 16,-2-1-192-16,-1 2 192 0,-3 2 128 0,0-1 48 15,-2 1 0-15,-1-1 0 0,-3 4 80 0,-2 0 32 16,0 2 0-16,-3 1 0 0,-2 6-160 0,-1-1-48 16,-2 0 0-16,-3 0 0 0,-2 2-272 0,-2 1 0 15,-1-1 0-15,-4 2 0 0,1 1-208 0,0-1-160 0,1 1-16 16,3 1-16-1,2 1-1856-15,2 1-368 0,1-2-80 0</inkml:trace>
  <inkml:trace contextRef="#ctx0" brushRef="#br1" timeOffset="99889.596">21426 13415 16127 0,'0'0'704'0,"-4"-7"160"0,4 7-688 0,-2-8-176 0,1 1 0 0,1 7 0 16,0-8 128-16,0 0 0 0,-1-2 0 0,1 2 0 15,2 1 400-15,-1 1 80 0,-1-1 16 0,0-2 0 16,2-3 192-16,-1 0 32 0,-1-1 16 0,-2 0 0 16,1 1-48-16,-1-1-16 0,0-1 0 0,-3-2 0 15,-3 1-144-15,1-1-16 0,-4 0-16 0,1 2 0 16,0 2-48-16,0-1 0 0,-1-2 0 0,1 2 0 0,-2 1-32 16,-2 0-16-16,-2 1 0 0,0 1 0 0,-2 0-144 0,1 1-48 15,-4 3 0-15,1-3 0 0,0-2-176 0,0 2-32 16,1 2-128-16,-2 2 192 0,1 2-192 0,-3 0 128 15,2 0-128-15,-2 2 0 0,0 1 0 0,0 2 0 16,-1 0 0-16,0 1 0 0,1-1 0 0,-1 0 0 16,2-1 0-16,-2 2 0 0,0 3 0 0,-1-1 0 15,3-1 0-15,0 0 0 0,4 1-128 0,1 1 128 16,1 1 0-16,0 2 0 0,1-1 0 0,-1 2-128 16,2-1 128-16,0 2 0 0,0 0 0 0,-1 0 0 15,1 2 0-15,-1 3 0 0,-2 0 0 0,-1 4 0 16,1 0 0-16,-1 2 144 0,-2 1-144 0,2 1 128 15,-2 1-128-15,1 3 128 0,2 2-128 0,-3 3 0 16,-1-2 0-16,1 4 0 0,0 2 0 0,3-5 0 0,1-1 0 0,1-1 0 16,0 2 128-16,0 1-128 0,4-1 0 15,-1 0 128-15,2 0-128 0,1-1 0 0,0-1 144 16,3 3-144-16,1 4 144 0,2 0-144 0,1 2 192 0,3-3-192 16,3-2 160-16,2-1-160 0,2 0 128 0,1-3-128 15,-1-1 0-15,2-1 128 0,1 0-128 0,3-2 0 16,-3 2 0-16,2-2 0 0,1 0 0 0,-1 1 0 15,-1-1 0-15,-1 1 0 0,0-1 0 0,3-1 0 16,1-2 0-16,0 0 0 0,2-3 0 0,-2 1 0 16,-3-1 0-16,3-2 0 0,1-4 0 0,2-1 0 15,-2 0 0-15,2 0 0 0,-1-2 0 0,3-2 0 16,0-3 128-16,1-1-128 0,0 1 0 0,-4-3 128 0,2-2-128 16,0 1 0-16,1-2 0 0,-1-2 0 0,-1-2 0 0,5-3 128 15,5 1-128-15,-2-3 0 0,-2-1 0 0,-1-2 0 16,-1-3 128-16,4 0-128 0,1-1 0 0,3-2 192 15,-3 1-192-15,2-1 192 0,-2-6-64 0,1-2 0 16,-3-1 0-16,2-3 0 0,-2 4 16 0,0-3 0 16,1-1 0-16,0 0 0 0,3-1-144 0,-5 0 192 15,-1-5-192-15,-1-2 192 0,3 2-192 0,0-5 0 16,-1-3 144-16,-4-1-144 0,0 1 0 0,-1 1 144 16,-3 1-144-16,-1 1 0 0,-3 1 128 0,-1 2-128 15,-1 0 0-15,-1 0 0 0,0-1 144 0,0 0-144 16,-5-1 0-16,-2 3 144 0,-2 1-144 0,-4 2 128 15,2-1-128-15,-3 3 128 0,-2 2 0 0,-1 2-128 0,0-3 192 0,-4 0-64 16,-2 2 0-16,0 1-128 0,-1 1 192 0,-2 1-64 16,1 2-128-16,-2 2 0 0,-2 1 0 0,2 0 128 15,2 1-128-15,-3 4 0 0,-4 2 144 0,0 0-144 16,0 0 0-16,1 4 128 0,0 4-128 0,0-1 0 16,-2-1 128-16,0 4-128 0,2 1 160 0,1 3-160 15,-4 0 0-15,-2 4 0 0,0 2 0 0,-2 5 0 16,-4 3 0-16,-1 5 0 0,-2 1 0 0,-4 6-160 15,-3 3 160-15,-3 7 0 0,-2 3 0 0,-5 2-128 16,-3 0-256-16,-2 2-32 16,-2 1-16-16,6 2-10576 0,7 2-2112 0</inkml:trace>
  <inkml:trace contextRef="#ctx0" brushRef="#br1" timeOffset="101106.612">22988 17390 23039 0,'0'0'2048'0,"0"0"-1648"16,0 0-400-16,0 0 0 15,0 0-256-15,0 0-128 0,0 0-16 0,0 0-16 0,0 0 272 0,0 0 144 16,0 0-160-16,0 0 160 0,0 0 432 0,6-7 176 15,-2 1 32-15,3-2 16 0,-2-1-128 0,2 1-16 16,-1-1-16-16,0-1 0 0,2-1 16 0,0-1 0 16,-1-1 0-16,-1-2 0 0,0 1-48 0,2-1 0 0,-1-2 0 0,-2-2 0 15,0-3-16-15,-1 1 0 0,0-1 0 0,-3-3 0 16,-1-2-80-16,0 0-32 0,-4-1 0 0,1 0 0 16,-1 0-16-16,1 0-16 0,-2-1 0 15,0 0 0-15,1-2-48 0,2-2-16 0,-3 0 0 0,2-1 0 16,1-1-48-16,0-2-16 0,-1-1 0 0,2 5 0 15,0 2-48-15,-1 2-128 0,2 2 192 0,-1 4-64 16,0 3-128-16,1 2 0 0,2 1 0 0,1 1 0 16,-3 4 0-16,0 2 0 0,0 2 128 0,0 1-128 15,0 0 0-15,0 7 0 0,0 0 0 0,0 0 0 16,0 0 0-16,0 0-192 0,0 0 64 0,0 0 128 16,0 0-624-16,0 0 0 0,0 11 0 15,0 0 0-15,-1 2-1328 0,-1-4-272 0,0 2-48 16,-2-2-9728-16</inkml:trace>
  <inkml:trace contextRef="#ctx0" brushRef="#br1" timeOffset="101501.84">22693 16715 22575 0,'-14'1'992'0,"6"3"224"0,1-1-976 0,-2 3-240 16,5-2 0-16,4-4 0 16,0 0-512-16,0 0-128 0,0 0-48 0,0 0 0 0,0 0 432 0,0 0 64 0,4-10 32 0,3-2 0 15,0-3 480-15,1-2 112 0,0-2 16 16,3-1 0-16,3-7 224 0,-2 2 48 0,0 0 16 0,4 0 0 16,0-2-96-16,2 0 0 0,2 1-16 0,-2 1 0 15,2 1-48-15,-1 0 0 0,2 1 0 0,-3-2 0 16,2 1-128-16,2 4-16 0,-1-1-16 0,0 5 0 15,-3 3-32-15,1 1-16 0,2 1 0 0,0 0 0 16,0 1-48-16,-4 5-16 0,-3 5 0 0,1 3 0 16,1-1-112-16,0 5-32 0,0 2 0 0,0 3 0 15,0 0-160-15,-1 3 0 0,-1 1 0 0,1 3 128 16,0 2 0-16,-3 0-128 0,0 0 192 0,-2 1-64 16,1 0 96-16,-3 1 16 0,1 0 0 0,-2 0 0 15,0-1 16-15,-3-1 16 0,2 1 0 0,-1-3 0 0,-1-2-80 16,0 0-32-16,0-2 0 0,2 2 0 0,-4 1-160 15,1-5 128-15,1-4-128 0,1-2 128 0,-3 2-384 0,-2-9-96 16,0 0-16-16,0 0-15168 16</inkml:trace>
  <inkml:trace contextRef="#ctx0" brushRef="#br1" timeOffset="103404.781">19706 1272 911 0,'-6'-12'0'0,"2"4"0"0,-4-1 0 15,0-1 0-15,-2-2 4688 0,-1 1 864 0,0 1 160 16,-4-1 48-16,1 0-4288 0,-1-2-832 0,-2-2-192 0,1 0-16 15,-1 1-48-15,-2 1 0 0,0-3 0 0,-3-2 0 16,-4-3-256-16,0-1-128 0,0 1 0 0,-4 0 128 16,-1-2-128-16,-2 0 0 0,-3-1 0 0,-4 2 0 15,-6-2 0-15,-6 4 160 0,-3-2-160 0,-1 2 160 16,1 2-160-16,-4 2 160 0,-2 2-160 0,-3 0 160 16,-5-1-160-16,-1 2 0 0,-6 3 144 0,3 0-144 15,5-3 240-15,-8 3-32 0,-4 0 0 0,-2 5 0 16,4 4 64-16,-1 1 16 0,1-1 0 0,1 2 0 15,1 3-16-15,0 7 0 0,-1 4 0 0,4 1 0 16,-1 0-144-16,-1 4-128 0,-4 5 192 0,1 1-192 0,2 3 0 16,1 3 0-16,0 3 0 0,-2 5 0 0,-4 4 0 15,1 4 0-15,1 5 0 0,2-3 0 0,0 2 0 0,0 2 0 16,-2 0 0-16,4 2 0 0,4 1 0 0,6 3 0 16,6-2 0-16,4-1 0 0,2-2 0 0,3 1 0 15,3 0 0-15,4 3 0 0,5 4 0 0,5 2 0 16,3 0 0-16,7-4 0 0,3-4 0 0,7 2 0 15,3 3 0-15,6 3 0 0,4 3 0 0,4-2 0 16,6-4 128-16,4-4-128 0,5-3 0 0,4-2 0 16,4-4 128-16,8 2-128 0,5-1 0 0,5-3 0 15,5-6 0-15,2-4 0 0,1-5 0 0,9-6-256 16,7-3 64-16,8-1 0 0,3-4 192 0,2-1 0 0,1-3-160 16,7-3 160-16,7 0 0 0,-4-3 0 0,-1-1 0 15,5-3 0-15,8-5 128 0,-3-1-128 0,-1 1 0 16,5-6 128-16,-1-4-128 0,4-4 192 0,2-5-192 15,2-2 192-15,1-4-64 0,2-7-128 0,-3-6 192 0,3-4-64 16,1-5 0-16,0-4 0 0,-5-2 0 0,0 2 0 16,0-5 192-16,-4-1 16 0,-5-8 16 0,-6-4 0 15,-4-6 160-15,-4 1 48 0,-3 2 0 0,-9 0 0 16,-9-2-96-16,-9 1-16 0,-9 6 0 0,-9 4 0 16,-7 6-64-16,-7 5-32 0,-8 7 0 0,-6 4 0 15,-5 3 96-15,-8 2 32 0,-6 2 0 0,-5 4 0 16,-7 2-480-16,-1 3-288 0,-3 3 32 0,-3 3 16 15,-3 2-3056-15,-2 0-608 16</inkml:trace>
  <inkml:trace contextRef="#ctx0" brushRef="#br1" timeOffset="104171.795">21371 1308 23951 0,'-8'-12'1056'0,"1"2"224"0,0-4-1024 0,0 2-256 16,2-1 0-16,3 1 0 0,2 0 688 0,-1-2 80 16,-8-1 0-16,4-2 16 0,-3 2-496 0,3-1-96 15,1 0-32-15,-2-2 0 0,-1-2-160 0,-1 2 0 16,0-1 144-16,-6 1-144 0,-2 0 0 0,2 3 0 15,0 4 0-15,-1 4 0 0,-4 0 0 0,1 3 0 16,-3 3 0-16,-2-1 128 0,-3 1-128 0,-1 5 0 16,-1 2 0-16,-5 1 0 0,-1 1 0 0,0 3 0 15,0 3 128-15,0 3-128 0,-4 3 208 0,3 1-16 16,1 1-16-16,2 3 0 0,-2 3 64 0,1 1 16 16,0-1 0-16,0 4 0 0,1 3 144 0,0 5 48 0,-1 4 0 15,3 1 0-15,1 2-128 0,4 4 0 0,4 2-16 16,1 1 0-16,-2-1-304 0,4 1 0 0,4 1 128 0,4 0-128 15,1-1 0-15,5-4 0 16,4-5 0-16,2-3 0 0,3-5-160 0,4-3 16 0,6-3 0 0,5-4 0 16,5-1 144-16,2-5 0 0,7-5-144 0,-1 2 144 15,3-1 0-15,1-2 160 0,3-7-16 0,1 1 0 16,-2-2-144-16,3-3 160 0,2 1-160 0,3-6 160 16,-1-6-160-16,2-5 0 0,0-5 144 0,-2-1-144 15,-2-1 160-15,1-3-32 0,-2-4-128 0,0-5 192 16,-2-3-64-16,2-4-128 0,-2-1 176 0,0-3-176 15,-3-4 304-15,-3-3-48 0,-4 1-16 0,-6 3 0 16,-3 2 80-16,-5 2 32 0,-2 2 0 0,-5 1 0 16,-5 3-144-16,-3 3-16 0,-3 3-16 0,-1 2 0 15,-6-1-176-15,0 3 0 0,-7 1 0 0,-5 4-176 16,0 4-768-16,-6 1-144 0,-1 2-48 0,-1 2-8720 16,4 2-1760-16</inkml:trace>
  <inkml:trace contextRef="#ctx0" brushRef="#br1" timeOffset="104836.228">20956 1232 8639 0,'0'0'384'16,"-5"7"64"-16,5-7-448 0,-6 7 0 0,-2 2 0 0,4-2 0 0,4-7 848 0,0 0 80 16,0 0 16-16,-5 6 0 0,5-6 32 0,0 0 16 15,-3 7 0-15,3-7 0 0,0 0-256 0,0 0-48 16,0 0-16-16,0 0 0 0,0 0 224 0,0 0 32 16,-1-12 16-16,1-2 0 0,1-2 0 0,2-1 0 15,3-7 0-15,-1 1 0 0,0-2 48 0,0-4 16 16,2-2 0-16,-1-2 0 0,-1-3-304 0,0 2-48 0,1 1-16 15,-2 0 0-15,3 1-224 0,-1 2-48 0,-4 0-16 0,4 0 0 16,1-1-352-16,-4 5 0 0,0 0 0 0,2 4 128 16,0 6-128-16,-3 8 0 0,-1-4 0 0,2-2-128 15,-2 1 128-15,1 1-160 0,0 1 160 0,1 0-160 16,-2 2-192-16,3-3-32 0,-3 3-16 0,-1 9 0 31,0 0-1280-31,0 0-256 0,0 0-48 0</inkml:trace>
  <inkml:trace contextRef="#ctx0" brushRef="#br1" timeOffset="105253.618">20783 903 22111 0,'-14'-15'1968'0,"7"5"-1584"0,-3-1-384 0,5 0 0 0,-2-2 1344 0,4 2 176 16,-1-1 32-16,4-1 16 0,2-2-912 0,4-3-176 16,5-5-32-16,5 0-16 0,1-2-80 0,-5 10-16 15,7-3 0-15,1-3 0 0,0-2-336 0,2 2 0 16,3 1 0-16,0 3 128 0,-2 1-128 0,21-9 0 16,-9 10 0-16,-6 7 0 0,-6 6 0 0,-2 6 0 15,-1 6 128-15,-9 2-128 0,-3 8 224 0,1 7-32 0,1 6 0 16,1 3 0-16,-2 0-192 0,0 1 128 0,-1 4-128 15,7 30 0-15,-1-11 0 0,2-7 0 16,-2-5-208-16,-2-6 64 16,2-6-2064-16,1-5-416 0,7 3-64 0,-2-11-32 0</inkml:trace>
  <inkml:trace contextRef="#ctx0" brushRef="#br1" timeOffset="107937.782">20871 6332 8287 0,'0'0'736'0,"-9"4"-592"16,1-2-144-16,-1 0 0 0,-1-2 1152 0,2-1 192 15,4-2 32-15,4 3 16 0,-10 1-832 0,2 0-176 16,1-1-16-16,7 0-16 0,-6 0-160 0,-3 4-48 16,2 1 0-16,7-5 0 0,0 0 224 0,0 0 32 15,-10 0 16-15,10 0 0 0,-4-8 384 0,0 3 80 16,4 5 16-16,-3-6 0 0,3 6 16 0,-1-7 16 15,1 7 0-15,0 0 0 0,3-11-224 0,-1 2-64 16,2 0 0-16,1-1 0 0,-1 0-224 0,4-2-48 16,4 0-16-16,1-2 0 0,2-2-16 0,4-2 0 15,0-3 0-15,3 0 0 0,2 1 0 0,3-3 0 16,1-3 0-16,1-1 0 0,-2 1 16 0,1-2 0 0,0-1 0 16,0-4 0-16,0-6-32 0,0 4-16 0,3 4 0 0,-3-2 0 15,1 0-48-15,-5 2 0 0,-2 3 0 0,0 0 0 16,0 2 80-16,-4-1 16 0,0 1 0 0,0 2 0 15,-3 2-128-15,0 2-32 0,-3 5 0 0,-1-4 0 16,1-4-192-16,-1 3 0 0,0 3 0 0,-4 2 0 16,2-1-240-16,-3 0-32 0,-1 2-16 0,1 3 0 31,-2 3-624-31,-1 0-128 0,2 1-32 0,-5 7 0 0,2-7-1584 0,-2 7-320 16,0-8-64-16</inkml:trace>
  <inkml:trace contextRef="#ctx0" brushRef="#br1" timeOffset="108365.857">20913 5569 28559 0,'0'0'1264'0,"0"0"272"0,0 0-1232 0,10-6-304 16,0 0 0-16,4-3 0 16,1-2-288-16,3-1-112 0,3-2-32 0,4-2 0 0,0-2 432 0,4-1 256 0,2-2-48 0,6 2 0 15,5-5 208-15,0 0 32 0,0 1 16 0,4 0 0 16,0 1-160-16,1 1-48 0,-1 1 0 0,0 1 0 15,-7-2-32-15,2 3-16 0,-2-1 0 0,-2 3 0 16,-5 2 48-16,0 0 16 0,-1 1 0 0,-4 4 0 16,-10 8 96-16,-1 1 16 0,-3 2 0 0,-4 6 0 15,-1 4 16-15,-4 6 16 0,-2 4 0 0,-2 3 0 16,-2 5-256-16,-1 1-160 0,-3-1 192 0,0 6-192 16,-2-1 128-16,2 1-128 0,0-3 0 0,0-1 0 15,1-2 0-15,-1-3 0 0,-4-3-192 0,2 2 48 16,-1-1-1152-16,2 0-240 0,4 1-32 15,0-3-12384-15</inkml:trace>
  <inkml:trace contextRef="#ctx0" brushRef="#br1" timeOffset="109182.452">21495 8169 23951 0,'3'-7'2128'0,"2"-3"-1696"0,-1-1-432 0,1-1 0 15,5 1 0-15,2-3-192 0,-1-3 0 0,4 4 16 16,0 1 496-16,1 1 112 0,2 0 16 0,2-2 0 16,2-3 192-16,3 1 64 0,4 2 0 0,3 2 0 15,0 0-240-15,2-2-32 0,0 2-16 0,2 1 0 16,0 1-96-16,1 0-32 0,0 1 0 0,-1 0 0 16,1-1-288-16,3 0 128 0,5-1-128 0,1 1 0 15,-7 0 0-15,3 2 0 0,2-1 0 0,-3 3 0 16,-4 0 0-16,-2 1 0 0,-2-4 0 0,-2 3 0 15,-1 3 128-15,-3 0-128 0,0 0 0 0,-3-1 0 16,-2-1 0-16,-2 0 0 0,-2 2-192 0,-2 0 48 16,-3 1-640-16,-2-1-128 15,-4-2-32-15,-7 4-7328 0,0 0-1472 0</inkml:trace>
  <inkml:trace contextRef="#ctx0" brushRef="#br1" timeOffset="109537.717">22271 7655 24879 0,'-7'-11'2208'0,"2"3"-1760"0,5-1-448 0,0 9 0 16,0 0 272-16,9-3-16 0,2 1-16 0,2 1 0 15,5-2-240-15,-1 0 0 0,3 1 0 0,4 2 0 16,4 2 0-16,0-1 0 0,2-1 0 0,2 0 0 16,1 3 0-16,6 3 144 0,3-1-16 0,0-1 0 15,0-2 112-15,3 2 16 0,1 0 0 0,-2 5 0 16,-1 3 112-16,-3 2 16 0,-2 0 16 0,-4 1 0 16,-1-1 112-16,-1 3 0 0,-2 0 16 0,-2 3 0 15,-3 5 80-15,-4 2 16 0,-8 0 0 0,-3 0 0 16,0 2-176-16,-6-1-48 0,-9 0 0 0,-3 1 0 15,-1 2-160-15,-6 1-48 0,-12 1 0 0,-5 1 0 16,-6 3-48-16,-9-1-16 0,-8 1 0 0,-15 0 0 0,-10 1-384 16,-7 3-64-16,-5 2-32 0,-9 5-14944 15</inkml:trace>
  <inkml:trace contextRef="#ctx0" brushRef="#br1" timeOffset="113538.38">19912 6019 22863 0,'-12'6'1008'0,"12"-6"208"16,-10 2-960-16,0 0-256 0,1 4 0 0,1-2 0 15,-1-3 304-15,3 1 16 0,6-2 0 0,-9 5 0 0,4-2 224 0,5-3 48 16,0 0 16-16,0 0 0 0,0 0-32 15,0 0-16-15,0 0 0 0,0 0 0 0,-5-7 16 0,5-1 16 16,5-4 0-16,-2-4 0 0,1-1-304 0,5-2-64 16,0-1-16-16,3 1 0 0,0 4-80 0,5 0-128 15,3-1 176-15,1 2-176 0,-3-2 176 0,3 2-176 16,2 1 160-16,-1 2-160 0,2 1 192 0,-3 2-64 16,1 3-128-16,-1 3 192 0,0 1-64 0,-2 4-128 15,-3 0 176-15,0 5-176 0,-4 2 128 0,-1 2-128 16,-4 3 0-16,-1 2 0 0,-3 0 256 0,-3 4-48 15,-2 3-16-15,-2 2 0 0,-3 0 176 0,-2-2 16 16,-2-2 16-16,0 0 0 0,-2 0-96 0,0-3-32 16,-3-4 0-16,1 0 0 0,0-1 96 0,0-3 16 15,-1-4 0-15,4-1 0 0,-1 0-16 0,4-3 0 0,1-2 0 16,-1-3 0-16,4-4 48 0,-2-2 16 0,1-3 0 0,3-3 0 16,3-1-240-16,0 0-64 0,2-2 0 0,2-2 0 15,5-4-128-15,-1 1 0 0,3 0 0 0,2 1 0 16,2 3 0-16,0 2-176 0,1 3 176 0,-1 0-128 15,0 1 128-15,1 3 0 0,-1 6-144 0,0 1 144 16,-2 0 0-16,0 5-176 0,-2 2 176 0,-1 5-128 16,-2 2 128-16,-2 4-128 0,-4 1 128 0,-3 2-128 15,-4 2 128-15,-2 0 0 0,-2-2 0 0,-1 2 0 16,-3-3 176-16,-2-2-48 0,-4-1 0 0,-3-2 0 16,1 0 144-16,-1-3 32 0,-1-3 0 0,0 0 0 15,-1 0-16-15,4-6 0 0,0 1 0 0,3-4 0 0,0-3 32 16,2-3 0-16,0-2 0 0,4-1 0 0,1-2-80 0,7 0-16 15,2-5 0-15,2-2 0 0,-2-4-224 0,4-2 0 16,6-1-144-16,2 1 144 0,2-1-144 0,3 2 144 16,1 1-128-16,3 4 128 0,2 4 0 0,-2 1 0 15,-1 2 0-15,-1 4 0 0,1 5-176 0,-2 4 176 16,-4 0-208-16,-2 3 80 0,-1 6 0 0,-4 3 0 16,0 2 0-16,-5 4 0 0,-2 3 128 0,-7 1-160 15,-1 1 160-15,-5 4-160 0,-1 0 160 0,-3-4 0 16,-4 0 0-16,0-3 0 0,-3-3 128 0,3-1-128 15,0-2 128-15,0-3-128 0,0-2 192 0,2-4-16 16,3-1-16-16,2-3 0 0,1-2 144 0,2-4 16 16,2-2 16-16,1-4 0 0,5-1-32 0,1-5-16 15,3-2 0-15,3-3 0 0,2-4-288 0,3 1 0 16,2-1 0-16,3 0 0 0,4-2 0 0,4 2-144 0,-1 2 144 16,1 3-128-16,0 2 128 0,0 5 0 0,-1 5-144 0,-3 4 144 15,-1 2 0-15,-2 6-176 0,0 1 176 0,-2 7-128 16,-2 4 0-16,-2 5 0 0,-3 2 0 0,-2 7 0 15,-6 3 128-15,-4 4 0 0,-5 0 0 16,-4 2-128-16,-2-2 128 0,-1-4 0 0,0-3 0 0,-3-4 0 16,1-3 0-16,-1-2 0 0,0-4 0 0,2-2 0 15,4-3 144-15,1-4-144 0,0-1 192 0,2-5-192 16,1-4 304-16,1-1-48 0,1-4-16 0,2-2 0 16,4-4 0-16,2-2 0 0,1-4 0 0,2-1 0 15,1-2-240-15,2-1 0 0,3-2 0 0,1 1 0 16,2 1 0-16,3 0-128 0,1 1 128 0,0 3 0 0,-2 3-128 15,3 3 128-15,-2 2 0 0,0 4 0 0,-1 6-176 16,-2 5 176-16,-2 4-160 0,-2 3 160 0,0 2-160 0,-2 3 160 16,0 2-160-16,-4 3 160 0,-4 2-208 0,0 4 48 15,-4 0 16-15,-1 1 0 0,-5-1 144 0,0-3 0 16,-2-3 0-16,0 0-128 0,1-5 128 0,-3-4 0 16,0-3 128-16,3-3-128 0,2 0 240 0,-1-4-32 15,4-4 0-15,0-2 0 0,1-4 112 0,1-2 0 16,1-2 16-16,3-2 0 0,-1-3-160 0,1-3-48 15,2-3 0-15,3-1 0 0,3-2-128 0,0 1 0 16,2 0 0-16,3 3 0 0,0 1 0 0,1 3 0 16,-3 2-128-16,1 4 128 0,-1 2-272 0,-1 5 16 15,-6 6 0-15,0 0 0 16,0 0-1904-16,0 0-368 0,3 9-80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BA91-2C9F-4500-B81F-BC3BE5AD2358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customXml" Target="../ink/ink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customXml" Target="../ink/ink11.xml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amtechnical.com/right-hand-grip-rule" TargetMode="Externa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.xml"/><Relationship Id="rId5" Type="http://schemas.openxmlformats.org/officeDocument/2006/relationships/image" Target="../media/image37.png"/><Relationship Id="rId4" Type="http://schemas.openxmlformats.org/officeDocument/2006/relationships/hyperlink" Target="http://tutorial.math.lamar.edu/Classes/CalcIII/StokesTheorem.aspx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customXml" Target="../ink/ink14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.xml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torial.math.lamar.edu/Classes/CalcIII/StokesTheorem.aspx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image" Target="../media/image35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.xml"/><Relationship Id="rId3" Type="http://schemas.openxmlformats.org/officeDocument/2006/relationships/image" Target="../media/image35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customXml" Target="../ink/ink19.xml"/><Relationship Id="rId4" Type="http://schemas.openxmlformats.org/officeDocument/2006/relationships/hyperlink" Target="http://tutorial.math.lamar.edu/Classes/CalcIII/StokesTheorem.aspx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0.xml"/><Relationship Id="rId5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customXml" Target="../ink/ink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customXml" Target="../ink/ink22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60.pn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.xm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customXml" Target="../ink/ink24.xml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tutorial.math.lamar.edu/Classes/CalcIII/StokesTheorem.aspx" TargetMode="External"/><Relationship Id="rId3" Type="http://schemas.openxmlformats.org/officeDocument/2006/relationships/image" Target="../media/image45.png"/><Relationship Id="rId7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37.png"/><Relationship Id="rId10" Type="http://schemas.openxmlformats.org/officeDocument/2006/relationships/image" Target="../media/image63.png"/><Relationship Id="rId4" Type="http://schemas.openxmlformats.org/officeDocument/2006/relationships/image" Target="../media/image46.png"/><Relationship Id="rId9" Type="http://schemas.openxmlformats.org/officeDocument/2006/relationships/customXml" Target="../ink/ink2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.xm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customXml" Target="../ink/ink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customXml" Target="../ink/ink28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hyperlink" Target="http://tutorial.math.lamar.edu/Classes/DE/BoundaryValueProblem.aspx" TargetMode="External"/><Relationship Id="rId7" Type="http://schemas.openxmlformats.org/officeDocument/2006/relationships/customXml" Target="../ink/ink30.xm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4.png"/><Relationship Id="rId7" Type="http://schemas.openxmlformats.org/officeDocument/2006/relationships/customXml" Target="../ink/ink31.xm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hyperlink" Target="http://tutorial.math.lamar.edu/Classes/DE/BoundaryValueProblem.aspx" TargetMode="External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customXml" Target="../ink/ink32.xml"/><Relationship Id="rId4" Type="http://schemas.openxmlformats.org/officeDocument/2006/relationships/hyperlink" Target="http://tutorial.math.lamar.edu/Classes/DE/BoundaryValueProblem.aspx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3.xml"/><Relationship Id="rId5" Type="http://schemas.openxmlformats.org/officeDocument/2006/relationships/hyperlink" Target="http://tutorial.math.lamar.edu/Classes/DE/FourierSeries.aspx" TargetMode="External"/><Relationship Id="rId4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DE/PeriodicOrthogonal.aspx" TargetMode="Externa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DE/PeriodicOrthogonal.aspx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9.png"/><Relationship Id="rId7" Type="http://schemas.openxmlformats.org/officeDocument/2006/relationships/customXml" Target="../ink/ink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DE/PeriodicOrthogonal.aspx" TargetMode="Externa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DE/PeriodicOrthogonal.aspx" TargetMode="Externa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tutorial.math.lamar.edu/Classes/DE/PeriodicOrthogonal.aspx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DE/PeriodicOrthogonal.aspx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gif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0" Type="http://schemas.openxmlformats.org/officeDocument/2006/relationships/customXml" Target="../ink/ink6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gif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0" Type="http://schemas.openxmlformats.org/officeDocument/2006/relationships/customXml" Target="../ink/ink7.xml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gif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customXml" Target="../ink/ink8.xml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s://byjus.com/maths/stokes-theorem/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customXml" Target="../ink/ink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751509"/>
            <a:ext cx="8602339" cy="578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0D4D8-EBE4-4596-85E0-ED3579478D6F}"/>
              </a:ext>
            </a:extLst>
          </p:cNvPr>
          <p:cNvSpPr txBox="1"/>
          <p:nvPr/>
        </p:nvSpPr>
        <p:spPr>
          <a:xfrm>
            <a:off x="1778000" y="107950"/>
            <a:ext cx="4787900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14.7 </a:t>
            </a:r>
            <a:r>
              <a:rPr lang="en-US" sz="3200" dirty="0" err="1"/>
              <a:t>Stoke’s</a:t>
            </a:r>
            <a:r>
              <a:rPr lang="en-US" sz="3200" dirty="0"/>
              <a:t> Theorem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1305168-D1D8-4467-8049-793FAE737904}"/>
                  </a:ext>
                </a:extLst>
              </p14:cNvPr>
              <p14:cNvContentPartPr/>
              <p14:nvPr/>
            </p14:nvContentPartPr>
            <p14:xfrm>
              <a:off x="-757310" y="4081440"/>
              <a:ext cx="11880" cy="2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1305168-D1D8-4467-8049-793FAE737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65950" y="4072440"/>
                <a:ext cx="2952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8A2423F-ADA6-4D1D-980A-D229E35298DB}"/>
                  </a:ext>
                </a:extLst>
              </p14:cNvPr>
              <p14:cNvContentPartPr/>
              <p14:nvPr/>
            </p14:nvContentPartPr>
            <p14:xfrm>
              <a:off x="2693880" y="1908000"/>
              <a:ext cx="4258440" cy="293580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8A2423F-ADA6-4D1D-980A-D229E35298D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84520" y="1898640"/>
                <a:ext cx="4277160" cy="295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1332EE-1228-4BBB-BFE0-802FFF759ACF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241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AEBC1-2339-4949-B02F-E8F016E2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82655"/>
            <a:ext cx="4864943" cy="412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15E5-2E75-4F4B-857C-450F5E2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99" y="1049571"/>
            <a:ext cx="4929501" cy="4638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9E905C-7BB6-49E9-9338-E915DFD4E207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391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6D0-6FD8-4F3C-93B0-B4C8C9E14566}"/>
              </a:ext>
            </a:extLst>
          </p:cNvPr>
          <p:cNvSpPr/>
          <p:nvPr/>
        </p:nvSpPr>
        <p:spPr>
          <a:xfrm>
            <a:off x="60572" y="6539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3713C-AC70-43F4-9D2A-B1E21BF1BB49}"/>
              </a:ext>
            </a:extLst>
          </p:cNvPr>
          <p:cNvSpPr/>
          <p:nvPr/>
        </p:nvSpPr>
        <p:spPr>
          <a:xfrm>
            <a:off x="5166501" y="12792"/>
            <a:ext cx="3977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6"/>
              </a:rPr>
              <a:t>http://iamtechnical.com/right-hand-grip-rule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56D9024-4A10-4955-9D1F-8C71297A02C1}"/>
                  </a:ext>
                </a:extLst>
              </p14:cNvPr>
              <p14:cNvContentPartPr/>
              <p14:nvPr/>
            </p14:nvContentPartPr>
            <p14:xfrm>
              <a:off x="884160" y="550080"/>
              <a:ext cx="7998480" cy="6192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56D9024-4A10-4955-9D1F-8C71297A02C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4800" y="540720"/>
                <a:ext cx="8017200" cy="621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490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243" y="2556414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37B13-E420-4E53-8B22-B245F9FF8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57" r="45954"/>
          <a:stretch/>
        </p:blipFill>
        <p:spPr>
          <a:xfrm>
            <a:off x="607945" y="2683438"/>
            <a:ext cx="4941955" cy="1268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45376-BC80-401F-86A9-4D41C985A224}"/>
              </a:ext>
            </a:extLst>
          </p:cNvPr>
          <p:cNvSpPr txBox="1"/>
          <p:nvPr/>
        </p:nvSpPr>
        <p:spPr>
          <a:xfrm>
            <a:off x="158750" y="4021407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/>
              <a:t>S</a:t>
            </a:r>
            <a:r>
              <a:rPr lang="en-US" sz="2400" dirty="0"/>
              <a:t> = piecewise smooth positively oriented surface.</a:t>
            </a:r>
          </a:p>
          <a:p>
            <a:pPr algn="l"/>
            <a:r>
              <a:rPr lang="en-US" sz="2400" i="1" dirty="0"/>
              <a:t>C</a:t>
            </a:r>
            <a:r>
              <a:rPr lang="en-US" sz="2400" dirty="0"/>
              <a:t> = boundary of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</a:p>
          <a:p>
            <a:pPr algn="l"/>
            <a:r>
              <a:rPr lang="en-US" sz="2400" dirty="0"/>
              <a:t>   = simple closed positively oriented curve.</a:t>
            </a:r>
          </a:p>
          <a:p>
            <a:r>
              <a:rPr lang="en-US" sz="2400" i="1" dirty="0"/>
              <a:t>F</a:t>
            </a:r>
            <a:r>
              <a:rPr lang="en-US" sz="2400" dirty="0"/>
              <a:t> = vector field whose components have continuous first order partial derivatives.</a:t>
            </a:r>
          </a:p>
          <a:p>
            <a:pPr algn="l"/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FE416-B0EF-4E1E-A8DE-BCA0065186BD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5123-9A02-48D8-9694-3D0D3A174A88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15BC42-44FC-4D5A-87FB-CB7B5A3D94B3}"/>
                  </a:ext>
                </a:extLst>
              </p14:cNvPr>
              <p14:cNvContentPartPr/>
              <p14:nvPr/>
            </p14:nvContentPartPr>
            <p14:xfrm>
              <a:off x="623520" y="1075680"/>
              <a:ext cx="7817040" cy="497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15BC42-44FC-4D5A-87FB-CB7B5A3D94B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4160" y="1066320"/>
                <a:ext cx="7835760" cy="499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55262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625A27-1571-4E1F-AC46-4FC4F9C80815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7B0F60-2633-40DA-B6F0-651E329C02E6}"/>
              </a:ext>
            </a:extLst>
          </p:cNvPr>
          <p:cNvSpPr txBox="1"/>
          <p:nvPr/>
        </p:nvSpPr>
        <p:spPr>
          <a:xfrm>
            <a:off x="381000" y="39344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D7191E7-908C-49E4-B398-105C10AA1F0B}"/>
                  </a:ext>
                </a:extLst>
              </p14:cNvPr>
              <p14:cNvContentPartPr/>
              <p14:nvPr/>
            </p14:nvContentPartPr>
            <p14:xfrm>
              <a:off x="857880" y="1860120"/>
              <a:ext cx="7642080" cy="46468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D7191E7-908C-49E4-B398-105C10AA1F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48520" y="1850760"/>
                <a:ext cx="7660800" cy="466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0934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6C561-052A-4EA3-A59E-BD6B9F245133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FEE576-0327-48BB-BEFA-5C9EBB2E6013}"/>
              </a:ext>
            </a:extLst>
          </p:cNvPr>
          <p:cNvSpPr txBox="1"/>
          <p:nvPr/>
        </p:nvSpPr>
        <p:spPr>
          <a:xfrm>
            <a:off x="215900" y="40487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F3F9-28CB-4586-B080-7DE7EB3BA8A6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A06DE2F-23D8-407F-A324-6598A4287037}"/>
                  </a:ext>
                </a:extLst>
              </p14:cNvPr>
              <p14:cNvContentPartPr/>
              <p14:nvPr/>
            </p14:nvContentPartPr>
            <p14:xfrm>
              <a:off x="575640" y="3040200"/>
              <a:ext cx="7907400" cy="31280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A06DE2F-23D8-407F-A324-6598A42870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66280" y="3030840"/>
                <a:ext cx="7926120" cy="314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48083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AFD6E-5CF4-4B7D-818F-75ECF48E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" y="5675988"/>
            <a:ext cx="6325304" cy="861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C4D65E-498C-4602-9791-7B828E031272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C766EA-2531-4686-B701-18C8F2FCE1C7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2E4A346-ADF9-4A64-A81B-B05CC7EFBADB}"/>
                  </a:ext>
                </a:extLst>
              </p14:cNvPr>
              <p14:cNvContentPartPr/>
              <p14:nvPr/>
            </p14:nvContentPartPr>
            <p14:xfrm>
              <a:off x="1343520" y="2472120"/>
              <a:ext cx="7273800" cy="39506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2E4A346-ADF9-4A64-A81B-B05CC7EFBAD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34160" y="2462760"/>
                <a:ext cx="7292520" cy="396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03319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81F0DDD-4F93-46B4-A7A8-894625CAEC10}"/>
                  </a:ext>
                </a:extLst>
              </p14:cNvPr>
              <p14:cNvContentPartPr/>
              <p14:nvPr/>
            </p14:nvContentPartPr>
            <p14:xfrm>
              <a:off x="437400" y="1294560"/>
              <a:ext cx="8634600" cy="48121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81F0DDD-4F93-46B4-A7A8-894625CAEC1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040" y="1285200"/>
                <a:ext cx="8653320" cy="483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66140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5FE745E-8891-4908-AC7C-69E072F662FC}"/>
              </a:ext>
            </a:extLst>
          </p:cNvPr>
          <p:cNvSpPr/>
          <p:nvPr/>
        </p:nvSpPr>
        <p:spPr>
          <a:xfrm>
            <a:off x="3365500" y="5703638"/>
            <a:ext cx="3276600" cy="115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D371700-BC92-46D4-8D85-7682A0A7B0E4}"/>
                  </a:ext>
                </a:extLst>
              </p14:cNvPr>
              <p14:cNvContentPartPr/>
              <p14:nvPr/>
            </p14:nvContentPartPr>
            <p14:xfrm>
              <a:off x="1271880" y="3048120"/>
              <a:ext cx="7207920" cy="3663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D371700-BC92-46D4-8D85-7682A0A7B0E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62520" y="3038760"/>
                <a:ext cx="7226640" cy="36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95488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4F8F661-3E29-4B71-8A83-BF01EEE7DDD1}"/>
                  </a:ext>
                </a:extLst>
              </p14:cNvPr>
              <p14:cNvContentPartPr/>
              <p14:nvPr/>
            </p14:nvContentPartPr>
            <p14:xfrm>
              <a:off x="3425400" y="2769120"/>
              <a:ext cx="5131440" cy="395748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4F8F661-3E29-4B71-8A83-BF01EEE7DD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16040" y="2759760"/>
                <a:ext cx="5150160" cy="397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7471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310023"/>
            <a:ext cx="8600152" cy="599258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C89A319-C87E-4F00-BEA1-9130BC5740EB}"/>
                  </a:ext>
                </a:extLst>
              </p14:cNvPr>
              <p14:cNvContentPartPr/>
              <p14:nvPr/>
            </p14:nvContentPartPr>
            <p14:xfrm>
              <a:off x="1362960" y="707760"/>
              <a:ext cx="6846840" cy="5450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C89A319-C87E-4F00-BEA1-9130BC5740E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53600" y="698400"/>
                <a:ext cx="6865560" cy="546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39487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0AED-07A3-4F00-966D-0DD3D78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13657"/>
            <a:ext cx="9144000" cy="313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50B09-5274-40D2-8608-60F0FC5F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331"/>
            <a:ext cx="9144000" cy="13750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A12577-8A8B-462B-9308-EBE3F47D2CA3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FB149F-7F53-4769-8B36-3D7D057BE42A}"/>
                  </a:ext>
                </a:extLst>
              </p14:cNvPr>
              <p14:cNvContentPartPr/>
              <p14:nvPr/>
            </p14:nvContentPartPr>
            <p14:xfrm>
              <a:off x="553320" y="136080"/>
              <a:ext cx="8428680" cy="5793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FB149F-7F53-4769-8B36-3D7D057BE42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960" y="126720"/>
                <a:ext cx="8447400" cy="581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0774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97C4-6184-4A5D-886D-6527242F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" y="2416765"/>
            <a:ext cx="9144000" cy="434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1E94D-68D3-44CD-98DB-C6B3B773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7811"/>
            <a:ext cx="9144000" cy="63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AD45-6ECA-4D56-BF20-26B4AE7E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79" y="2274657"/>
            <a:ext cx="1550977" cy="1816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2B5C2-643A-4029-8AEA-7F33DB589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16"/>
          <a:stretch/>
        </p:blipFill>
        <p:spPr>
          <a:xfrm>
            <a:off x="0" y="298450"/>
            <a:ext cx="9144000" cy="84019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D8E573E-3A03-4E81-98B1-9E658E0301B1}"/>
                  </a:ext>
                </a:extLst>
              </p14:cNvPr>
              <p14:cNvContentPartPr/>
              <p14:nvPr/>
            </p14:nvContentPartPr>
            <p14:xfrm>
              <a:off x="411480" y="661680"/>
              <a:ext cx="8528400" cy="5666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D8E573E-3A03-4E81-98B1-9E658E0301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2120" y="652320"/>
                <a:ext cx="8547120" cy="568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65329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8379B4-9D2C-4E9B-8D5F-3EA62ABE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"/>
          <a:stretch/>
        </p:blipFill>
        <p:spPr>
          <a:xfrm>
            <a:off x="0" y="319186"/>
            <a:ext cx="8991600" cy="57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72638-A2B2-4C1A-B19B-1056B036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29" y="3225798"/>
            <a:ext cx="1550977" cy="181655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8975252-329D-4480-89DE-108A078A295F}"/>
                  </a:ext>
                </a:extLst>
              </p14:cNvPr>
              <p14:cNvContentPartPr/>
              <p14:nvPr/>
            </p14:nvContentPartPr>
            <p14:xfrm>
              <a:off x="919440" y="1324080"/>
              <a:ext cx="7890840" cy="5093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8975252-329D-4480-89DE-108A078A29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0080" y="1314720"/>
                <a:ext cx="7909560" cy="511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2292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16999-B24E-4F55-A722-65E6F3111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139620"/>
            <a:ext cx="3401839" cy="292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D039A-6D6D-4445-84EE-608B2343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101842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F722F-6D80-4D16-B8D6-43B3EF50D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7372"/>
            <a:ext cx="8909050" cy="126563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EB360FE-FD1F-41C6-A1C2-5B9438EF5759}"/>
                  </a:ext>
                </a:extLst>
              </p14:cNvPr>
              <p14:cNvContentPartPr/>
              <p14:nvPr/>
            </p14:nvContentPartPr>
            <p14:xfrm>
              <a:off x="239040" y="879480"/>
              <a:ext cx="8619120" cy="4609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EB360FE-FD1F-41C6-A1C2-5B9438EF57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9680" y="870120"/>
                <a:ext cx="8637840" cy="462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93980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FB98F5-1294-4EBA-8A80-C7A2B967BDBF}"/>
              </a:ext>
            </a:extLst>
          </p:cNvPr>
          <p:cNvSpPr/>
          <p:nvPr/>
        </p:nvSpPr>
        <p:spPr>
          <a:xfrm>
            <a:off x="197515" y="6580575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D1A170E-9E80-446D-AE03-6905FA2B0181}"/>
                  </a:ext>
                </a:extLst>
              </p14:cNvPr>
              <p14:cNvContentPartPr/>
              <p14:nvPr/>
            </p14:nvContentPartPr>
            <p14:xfrm>
              <a:off x="2046600" y="3465000"/>
              <a:ext cx="4119840" cy="1326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D1A170E-9E80-446D-AE03-6905FA2B018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37240" y="3455640"/>
                <a:ext cx="4138560" cy="134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035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24084-171E-4DD2-83A6-F7C35184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321"/>
            <a:ext cx="9144000" cy="542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9C6350-1A27-45AE-9A1C-476B3142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379" y="-95252"/>
            <a:ext cx="1550977" cy="1816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730B2-1958-4040-AA91-B6EFBF71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79" y="2167163"/>
            <a:ext cx="1639796" cy="141151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36FDBBB-6EBE-43F2-A841-02255534887C}"/>
                  </a:ext>
                </a:extLst>
              </p14:cNvPr>
              <p14:cNvContentPartPr/>
              <p14:nvPr/>
            </p14:nvContentPartPr>
            <p14:xfrm>
              <a:off x="51480" y="634320"/>
              <a:ext cx="8879760" cy="5446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36FDBBB-6EBE-43F2-A841-0225553488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120" y="624960"/>
                <a:ext cx="8898480" cy="5465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7039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4" y="1130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" y="8128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9" y="2009882"/>
            <a:ext cx="6325304" cy="10302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777E87-62D8-48D1-9CC3-F74A54B09B21}"/>
              </a:ext>
            </a:extLst>
          </p:cNvPr>
          <p:cNvGrpSpPr/>
          <p:nvPr/>
        </p:nvGrpSpPr>
        <p:grpSpPr>
          <a:xfrm>
            <a:off x="279400" y="3183756"/>
            <a:ext cx="6794500" cy="3617094"/>
            <a:chOff x="222250" y="3312756"/>
            <a:chExt cx="6985000" cy="38476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547181-2C81-416B-83FB-BA0B41E41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931" t="38373"/>
            <a:stretch/>
          </p:blipFill>
          <p:spPr>
            <a:xfrm>
              <a:off x="222250" y="3312756"/>
              <a:ext cx="5949950" cy="14354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86070-C526-4F91-A99A-25EB2F1F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799"/>
            <a:stretch/>
          </p:blipFill>
          <p:spPr>
            <a:xfrm>
              <a:off x="1936750" y="4510811"/>
              <a:ext cx="5270500" cy="26495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275CF8-A1A6-4300-AE55-D19D95914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465" y="2775602"/>
            <a:ext cx="2613874" cy="2249987"/>
          </a:xfrm>
          <a:prstGeom prst="snip2SameRect">
            <a:avLst>
              <a:gd name="adj1" fmla="val 18643"/>
              <a:gd name="adj2" fmla="val 37818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E1268C-4064-4CF3-9D20-68A41F16F45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AB14A99-5C96-439F-B13E-39C8BF18EC4F}"/>
                  </a:ext>
                </a:extLst>
              </p14:cNvPr>
              <p14:cNvContentPartPr/>
              <p14:nvPr/>
            </p14:nvContentPartPr>
            <p14:xfrm>
              <a:off x="1709280" y="735840"/>
              <a:ext cx="7026120" cy="4556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AB14A99-5C96-439F-B13E-39C8BF18EC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99920" y="726480"/>
                <a:ext cx="7044840" cy="457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16532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4FA952-617E-45D3-84FB-C815AFF3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9" y="5490550"/>
            <a:ext cx="2310711" cy="1387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B6CFC-4760-4DDB-A9F4-5075B1B3146C}"/>
              </a:ext>
            </a:extLst>
          </p:cNvPr>
          <p:cNvSpPr txBox="1"/>
          <p:nvPr/>
        </p:nvSpPr>
        <p:spPr>
          <a:xfrm>
            <a:off x="477079" y="529717"/>
            <a:ext cx="7752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10.5 and 10.6 Heat Equation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10.7 Wave Equation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10.8 </a:t>
            </a:r>
            <a:r>
              <a:rPr lang="en-US" sz="2400" dirty="0" err="1">
                <a:solidFill>
                  <a:srgbClr val="7030A0"/>
                </a:solidFill>
              </a:rPr>
              <a:t>LaPlace</a:t>
            </a:r>
            <a:r>
              <a:rPr lang="en-US" sz="2400" dirty="0">
                <a:solidFill>
                  <a:srgbClr val="7030A0"/>
                </a:solidFill>
              </a:rPr>
              <a:t>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F6699-61EA-44A9-BFB8-A4EE3C53A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1"/>
          <a:stretch/>
        </p:blipFill>
        <p:spPr>
          <a:xfrm>
            <a:off x="377687" y="1504950"/>
            <a:ext cx="4846797" cy="113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C75E8-F084-4EAD-94AB-3ABFDA9E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86" y="356152"/>
            <a:ext cx="4454179" cy="107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AC5B0-DC69-4D3D-915B-4DD8BABB35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82"/>
          <a:stretch/>
        </p:blipFill>
        <p:spPr>
          <a:xfrm>
            <a:off x="355600" y="3378200"/>
            <a:ext cx="5925399" cy="1070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B90AB-4DAE-4AF1-B776-E43291339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27" y="5176916"/>
            <a:ext cx="2466975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358E7-A296-4B0E-AC3C-B166A62AF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325" y="5118100"/>
            <a:ext cx="5620443" cy="1760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43106-4AA5-4826-ADFE-58C49C0199F6}"/>
              </a:ext>
            </a:extLst>
          </p:cNvPr>
          <p:cNvSpPr txBox="1"/>
          <p:nvPr/>
        </p:nvSpPr>
        <p:spPr>
          <a:xfrm>
            <a:off x="165100" y="68169"/>
            <a:ext cx="437515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 10 Boundary Value Problems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3A804EB-27F9-4506-979B-4B4DC2B3ADFE}"/>
                  </a:ext>
                </a:extLst>
              </p14:cNvPr>
              <p14:cNvContentPartPr/>
              <p14:nvPr/>
            </p14:nvContentPartPr>
            <p14:xfrm>
              <a:off x="149760" y="332640"/>
              <a:ext cx="8841600" cy="6528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3A804EB-27F9-4506-979B-4B4DC2B3ADF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0400" y="323280"/>
                <a:ext cx="8860320" cy="654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8109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84A3E-B2EA-4545-B966-34B0F36A5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36"/>
          <a:stretch/>
        </p:blipFill>
        <p:spPr>
          <a:xfrm>
            <a:off x="5719207" y="1003300"/>
            <a:ext cx="3316843" cy="1860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4ACB1-4CB3-48F5-8929-CFDE1073D8BC}"/>
              </a:ext>
            </a:extLst>
          </p:cNvPr>
          <p:cNvSpPr txBox="1"/>
          <p:nvPr/>
        </p:nvSpPr>
        <p:spPr>
          <a:xfrm flipH="1">
            <a:off x="261619" y="31750"/>
            <a:ext cx="84505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8C68F-1A03-467F-866A-0A5250D3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" r="3048"/>
          <a:stretch/>
        </p:blipFill>
        <p:spPr>
          <a:xfrm>
            <a:off x="107950" y="2286000"/>
            <a:ext cx="7677150" cy="4362510"/>
          </a:xfrm>
          <a:prstGeom prst="snipRoundRect">
            <a:avLst>
              <a:gd name="adj1" fmla="val 954"/>
              <a:gd name="adj2" fmla="val 44619"/>
            </a:avLst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E50A9F4-4E56-4EFE-ABC4-FCA9437CC1A8}"/>
                  </a:ext>
                </a:extLst>
              </p14:cNvPr>
              <p14:cNvContentPartPr/>
              <p14:nvPr/>
            </p14:nvContentPartPr>
            <p14:xfrm>
              <a:off x="191880" y="434520"/>
              <a:ext cx="8634240" cy="62643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E50A9F4-4E56-4EFE-ABC4-FCA9437CC1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2520" y="425160"/>
                <a:ext cx="8652960" cy="6283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90805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9CF43-3854-4136-A618-268E5E6B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220"/>
            <a:ext cx="9144000" cy="2869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5B0FA-C254-4D46-ACF3-C47C187313FD}"/>
              </a:ext>
            </a:extLst>
          </p:cNvPr>
          <p:cNvSpPr txBox="1"/>
          <p:nvPr/>
        </p:nvSpPr>
        <p:spPr>
          <a:xfrm flipH="1">
            <a:off x="261619" y="31750"/>
            <a:ext cx="8450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3BFC7-4D09-479E-8FAA-37CBE18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36"/>
          <a:stretch/>
        </p:blipFill>
        <p:spPr>
          <a:xfrm>
            <a:off x="5643007" y="4124025"/>
            <a:ext cx="3316843" cy="1860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9F64D-AFB5-453C-BB44-10ED72694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067189"/>
            <a:ext cx="4311650" cy="552927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04F855-D3C1-4770-B4FF-12A017AE82F6}"/>
                  </a:ext>
                </a:extLst>
              </p14:cNvPr>
              <p14:cNvContentPartPr/>
              <p14:nvPr/>
            </p14:nvContentPartPr>
            <p14:xfrm>
              <a:off x="307080" y="866520"/>
              <a:ext cx="8077320" cy="47390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04F855-D3C1-4770-B4FF-12A017AE82F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7720" y="857160"/>
                <a:ext cx="8096040" cy="4757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1034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7A185-3C71-413E-8361-B0CE2352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3" y="397564"/>
            <a:ext cx="8595686" cy="554173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3E79D4F-4635-4350-BFA9-B6AE45214A84}"/>
                  </a:ext>
                </a:extLst>
              </p14:cNvPr>
              <p14:cNvContentPartPr/>
              <p14:nvPr/>
            </p14:nvContentPartPr>
            <p14:xfrm>
              <a:off x="1257480" y="550800"/>
              <a:ext cx="7286400" cy="5411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3E79D4F-4635-4350-BFA9-B6AE45214A8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20" y="541440"/>
                <a:ext cx="7305120" cy="543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45463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3A97D-C6C7-4A73-9339-2DF535062877}"/>
              </a:ext>
            </a:extLst>
          </p:cNvPr>
          <p:cNvSpPr txBox="1"/>
          <p:nvPr/>
        </p:nvSpPr>
        <p:spPr>
          <a:xfrm>
            <a:off x="908050" y="933450"/>
            <a:ext cx="709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For boundary value problems:</a:t>
            </a:r>
          </a:p>
          <a:p>
            <a:pPr algn="l"/>
            <a:endParaRPr lang="en-US" sz="3200" dirty="0"/>
          </a:p>
          <a:p>
            <a:pPr algn="ctr"/>
            <a:r>
              <a:rPr lang="en-US" sz="3200" dirty="0"/>
              <a:t>Solutions may not be unique.</a:t>
            </a:r>
          </a:p>
          <a:p>
            <a:pPr algn="ctr"/>
            <a:endParaRPr lang="en-US" sz="3200" dirty="0"/>
          </a:p>
          <a:p>
            <a:r>
              <a:rPr lang="en-US" sz="3200" dirty="0"/>
              <a:t>		  Solutions may not exist.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C5CCC56-46E8-4B33-A90A-B5899B48AAFA}"/>
                  </a:ext>
                </a:extLst>
              </p14:cNvPr>
              <p14:cNvContentPartPr/>
              <p14:nvPr/>
            </p14:nvContentPartPr>
            <p14:xfrm>
              <a:off x="1029240" y="1559160"/>
              <a:ext cx="6045480" cy="2157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C5CCC56-46E8-4B33-A90A-B5899B48AAF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19880" y="1549800"/>
                <a:ext cx="6064200" cy="217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295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2996C-F88D-477F-96B6-54DD9A92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87"/>
          <a:stretch/>
        </p:blipFill>
        <p:spPr>
          <a:xfrm>
            <a:off x="0" y="267327"/>
            <a:ext cx="9542540" cy="14725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8F2A8C-C30A-4F1C-A2FB-0439F918216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9F118-BAFB-4809-BB91-26B642C2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399009"/>
            <a:ext cx="8077200" cy="41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32BB0-0FDB-4C76-A164-6D43A164D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86"/>
          <a:stretch/>
        </p:blipFill>
        <p:spPr>
          <a:xfrm>
            <a:off x="6540500" y="3673679"/>
            <a:ext cx="2489200" cy="2302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520F6-972B-4283-B596-80EF17E46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8317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1550E1-6406-4495-A7A2-95E22C9AE366}"/>
              </a:ext>
            </a:extLst>
          </p:cNvPr>
          <p:cNvCxnSpPr>
            <a:cxnSpLocks/>
          </p:cNvCxnSpPr>
          <p:nvPr/>
        </p:nvCxnSpPr>
        <p:spPr>
          <a:xfrm>
            <a:off x="0" y="17780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4871CF0-5FCB-4760-B925-A85FEE4C3F6B}"/>
                  </a:ext>
                </a:extLst>
              </p14:cNvPr>
              <p14:cNvContentPartPr/>
              <p14:nvPr/>
            </p14:nvContentPartPr>
            <p14:xfrm>
              <a:off x="741240" y="414360"/>
              <a:ext cx="8252640" cy="6255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4871CF0-5FCB-4760-B925-A85FEE4C3F6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1880" y="405000"/>
                <a:ext cx="8271360" cy="627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62487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F00BD-9DAD-4D8D-AB3E-5C44BABF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03107"/>
            <a:ext cx="8070850" cy="1482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7D5DE-4740-4618-AD02-D22CEA13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247537"/>
            <a:ext cx="6750132" cy="2428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4441F-991C-40D6-A7D8-847726B26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4679613"/>
            <a:ext cx="7981950" cy="1961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44FB6D-A3F9-4C4B-AA62-E11FD2B4BABB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656D1-46E8-4CF7-A7C1-0B591BEF3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3872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B5765-2494-4156-A554-A0E2D31011E5}"/>
              </a:ext>
            </a:extLst>
          </p:cNvPr>
          <p:cNvCxnSpPr>
            <a:cxnSpLocks/>
          </p:cNvCxnSpPr>
          <p:nvPr/>
        </p:nvCxnSpPr>
        <p:spPr>
          <a:xfrm>
            <a:off x="146050" y="174625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59680DE-57E5-412A-8C78-96897E509EDA}"/>
                  </a:ext>
                </a:extLst>
              </p14:cNvPr>
              <p14:cNvContentPartPr/>
              <p14:nvPr/>
            </p14:nvContentPartPr>
            <p14:xfrm>
              <a:off x="1661760" y="609120"/>
              <a:ext cx="6933600" cy="57672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59680DE-57E5-412A-8C78-96897E509ED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652400" y="599760"/>
                <a:ext cx="6952320" cy="578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23866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3AC22-2455-49E6-B946-970C82FE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963"/>
            <a:ext cx="8337444" cy="143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C9540-537B-4CE7-8400-592F6AF7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158482"/>
            <a:ext cx="8705850" cy="42938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3D7F1-D193-45B4-9F6C-1BB19E7D070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7B9985-D5E2-44CD-B30D-6A3FBDDE75C7}"/>
              </a:ext>
            </a:extLst>
          </p:cNvPr>
          <p:cNvCxnSpPr>
            <a:cxnSpLocks/>
          </p:cNvCxnSpPr>
          <p:nvPr/>
        </p:nvCxnSpPr>
        <p:spPr>
          <a:xfrm>
            <a:off x="0" y="17018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6E7CFBF-D381-4C9C-8CD1-B2D3AC8D7261}"/>
                  </a:ext>
                </a:extLst>
              </p14:cNvPr>
              <p14:cNvContentPartPr/>
              <p14:nvPr/>
            </p14:nvContentPartPr>
            <p14:xfrm>
              <a:off x="410040" y="1055880"/>
              <a:ext cx="8505360" cy="5541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6E7CFBF-D381-4C9C-8CD1-B2D3AC8D72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0680" y="1046520"/>
                <a:ext cx="8524080" cy="556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8019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6A78C-19E8-461A-90A7-0EFFB619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6612"/>
            <a:ext cx="9144000" cy="2864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E8C9D-3EE8-460A-BC4A-1ACC931B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430"/>
            <a:ext cx="9144000" cy="161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2C16E-FF71-4F47-AC99-AF819A2AF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" t="18592"/>
          <a:stretch/>
        </p:blipFill>
        <p:spPr>
          <a:xfrm>
            <a:off x="1504950" y="476250"/>
            <a:ext cx="4273550" cy="628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36CE2-BAA8-40F0-8F96-B6B843020D66}"/>
              </a:ext>
            </a:extLst>
          </p:cNvPr>
          <p:cNvSpPr txBox="1"/>
          <p:nvPr/>
        </p:nvSpPr>
        <p:spPr>
          <a:xfrm>
            <a:off x="273050" y="463550"/>
            <a:ext cx="1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10.2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5D26E-B962-44FC-82D0-60C6AF746F76}"/>
              </a:ext>
            </a:extLst>
          </p:cNvPr>
          <p:cNvSpPr/>
          <p:nvPr/>
        </p:nvSpPr>
        <p:spPr>
          <a:xfrm>
            <a:off x="3937000" y="-4224"/>
            <a:ext cx="6305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http://tutorial.math.lamar.edu/Classes/DE/FourierSeries.aspx</a:t>
            </a:r>
            <a:r>
              <a:rPr lang="en-US" sz="1600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4DED39C-7782-4D93-8392-A8C212077F82}"/>
                  </a:ext>
                </a:extLst>
              </p14:cNvPr>
              <p14:cNvContentPartPr/>
              <p14:nvPr/>
            </p14:nvContentPartPr>
            <p14:xfrm>
              <a:off x="434520" y="1164960"/>
              <a:ext cx="7911720" cy="2084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4DED39C-7782-4D93-8392-A8C212077F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5160" y="1155600"/>
                <a:ext cx="7930440" cy="2103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0607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676B0-67DA-4484-9DE4-99BA518CB06E}"/>
              </a:ext>
            </a:extLst>
          </p:cNvPr>
          <p:cNvSpPr/>
          <p:nvPr/>
        </p:nvSpPr>
        <p:spPr>
          <a:xfrm>
            <a:off x="158750" y="247988"/>
            <a:ext cx="91059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Periodic Function</a:t>
            </a:r>
          </a:p>
          <a:p>
            <a:endParaRPr lang="en-US" sz="800" dirty="0"/>
          </a:p>
          <a:p>
            <a:r>
              <a:rPr lang="en-US" sz="2400" dirty="0"/>
              <a:t>A function is said to be </a:t>
            </a:r>
            <a:r>
              <a:rPr lang="en-US" sz="2400" b="1" dirty="0"/>
              <a:t>periodic</a:t>
            </a:r>
            <a:r>
              <a:rPr lang="en-US" sz="2400" dirty="0"/>
              <a:t> with </a:t>
            </a:r>
            <a:r>
              <a:rPr lang="en-US" sz="2400" b="1" dirty="0"/>
              <a:t>period T </a:t>
            </a:r>
            <a:r>
              <a:rPr lang="en-US" sz="2400" dirty="0"/>
              <a:t>if  </a:t>
            </a:r>
            <a:r>
              <a:rPr lang="en-US" sz="2400" i="1" dirty="0"/>
              <a:t>f(</a:t>
            </a:r>
            <a:r>
              <a:rPr lang="en-US" sz="2400" i="1" dirty="0" err="1"/>
              <a:t>x+T</a:t>
            </a:r>
            <a:r>
              <a:rPr lang="en-US" sz="2400" i="1" dirty="0"/>
              <a:t>) = f(x) </a:t>
            </a:r>
            <a:r>
              <a:rPr lang="en-US" sz="2400" dirty="0"/>
              <a:t>for all </a:t>
            </a:r>
            <a:r>
              <a:rPr lang="en-US" sz="2400" i="1" dirty="0"/>
              <a:t>x</a:t>
            </a:r>
          </a:p>
          <a:p>
            <a:r>
              <a:rPr lang="en-US" sz="2400" dirty="0"/>
              <a:t>The smallest value of T satisfying the above is called the </a:t>
            </a:r>
            <a:r>
              <a:rPr lang="en-US" sz="2400" b="1" dirty="0"/>
              <a:t>fundamental period.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3EEF0-6006-4A55-A731-BE719E07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079493"/>
            <a:ext cx="9144000" cy="1479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E7131-338C-4E3B-A853-850317CF5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3539994"/>
            <a:ext cx="8185150" cy="844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81C29-72E7-40B2-8098-E790D574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4568149"/>
            <a:ext cx="8942107" cy="2124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96EF3F-1085-4172-90EB-D13A2FC67FCE}"/>
              </a:ext>
            </a:extLst>
          </p:cNvPr>
          <p:cNvSpPr/>
          <p:nvPr/>
        </p:nvSpPr>
        <p:spPr>
          <a:xfrm>
            <a:off x="3422650" y="31750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52770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4AB1B8-89FD-4728-8A7A-6D80505C8727}"/>
              </a:ext>
            </a:extLst>
          </p:cNvPr>
          <p:cNvSpPr/>
          <p:nvPr/>
        </p:nvSpPr>
        <p:spPr>
          <a:xfrm>
            <a:off x="292100" y="329337"/>
            <a:ext cx="871855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 function is said to be </a:t>
            </a:r>
            <a:r>
              <a:rPr lang="en-US" sz="2800" b="1" dirty="0"/>
              <a:t>even</a:t>
            </a:r>
            <a:r>
              <a:rPr lang="en-US" sz="2800" dirty="0"/>
              <a:t> if  </a:t>
            </a:r>
            <a:r>
              <a:rPr lang="en-US" sz="2800" i="1" dirty="0"/>
              <a:t>f(−x) = f(x)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 function is said to be </a:t>
            </a:r>
            <a:r>
              <a:rPr lang="en-US" sz="2800" b="1" dirty="0"/>
              <a:t>odd</a:t>
            </a:r>
            <a:r>
              <a:rPr lang="en-US" sz="2800" dirty="0"/>
              <a:t> </a:t>
            </a:r>
            <a:r>
              <a:rPr lang="en-US" sz="2800" i="1" dirty="0"/>
              <a:t>if  f(−x) = −f(x)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F893CC-196F-4B16-B41E-0829D351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752584"/>
            <a:ext cx="9144000" cy="4940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8DCBE8-45E8-422E-A185-ADE30130889F}"/>
              </a:ext>
            </a:extLst>
          </p:cNvPr>
          <p:cNvSpPr/>
          <p:nvPr/>
        </p:nvSpPr>
        <p:spPr>
          <a:xfrm>
            <a:off x="3422650" y="31750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04866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13CE9-9036-4368-AB52-EDFF8A90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84"/>
            <a:ext cx="9144000" cy="67606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58EC27-6913-430A-B920-32B63E7F501B}"/>
              </a:ext>
            </a:extLst>
          </p:cNvPr>
          <p:cNvSpPr/>
          <p:nvPr/>
        </p:nvSpPr>
        <p:spPr>
          <a:xfrm>
            <a:off x="3422650" y="31750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51981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140D13-117A-4449-A38E-1E2D698BDB18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2078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51E407-B140-4C34-A951-3E8C9BF6480A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362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613773-7625-449D-95F2-564C38CB06D5}"/>
                  </a:ext>
                </a:extLst>
              </p14:cNvPr>
              <p14:cNvContentPartPr/>
              <p14:nvPr/>
            </p14:nvContentPartPr>
            <p14:xfrm>
              <a:off x="1893960" y="727200"/>
              <a:ext cx="7135920" cy="5274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613773-7625-449D-95F2-564C38CB06D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4600" y="717840"/>
                <a:ext cx="7154640" cy="529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83D3B8-6B82-4700-B49F-D857605DB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103"/>
          <a:stretch/>
        </p:blipFill>
        <p:spPr>
          <a:xfrm>
            <a:off x="530225" y="3304580"/>
            <a:ext cx="8172450" cy="4863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712A74-6C25-4A5C-9D36-615F8E26530D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0156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83D3B8-6B82-4700-B49F-D857605D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25" y="3304580"/>
            <a:ext cx="8172450" cy="2444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D9FA1D-70F2-4E8F-BAF5-151CD2062845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89294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F45A52-C8F1-463C-88BF-3C5F958A2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128963"/>
            <a:ext cx="1879600" cy="492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E6F1A-83C9-4F29-9EFE-5DC51CDB0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" y="3884988"/>
            <a:ext cx="9144000" cy="191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97C36-588A-4F19-AC0D-F20999F3D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112" y="5795464"/>
            <a:ext cx="904875" cy="790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56019F-F4D2-4038-96F8-5BA6417F6FBD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7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0364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652B4-3AF8-49E5-922F-6D8C07BC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8" y="1909763"/>
            <a:ext cx="1330644" cy="604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089AC-7A33-42B2-9C68-6C268206C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D174A-97E4-44B4-B6F9-7DDF41558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2747032"/>
            <a:ext cx="9144000" cy="2557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50342-3DA4-4A4A-B549-F912593A0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800" y="1822213"/>
            <a:ext cx="5359400" cy="69238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AADC8-945E-4EFE-BC10-89F43EA42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275" y="5359400"/>
            <a:ext cx="757877" cy="783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3EA46-8AE5-44AA-8229-90907A894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150" y="6054164"/>
            <a:ext cx="7200900" cy="305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CE12B-E6AE-47B4-8BEE-8076444DB99B}"/>
              </a:ext>
            </a:extLst>
          </p:cNvPr>
          <p:cNvSpPr txBox="1"/>
          <p:nvPr/>
        </p:nvSpPr>
        <p:spPr>
          <a:xfrm>
            <a:off x="974251" y="5953625"/>
            <a:ext cx="1198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/>
              <a:t>Since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40215-145C-4F71-8BFF-62E3D9F3E06C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8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2158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76BBB-0FE9-4451-9B60-ED999DDC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93"/>
          <a:stretch/>
        </p:blipFill>
        <p:spPr>
          <a:xfrm>
            <a:off x="57150" y="85214"/>
            <a:ext cx="8991600" cy="6766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046B1-00B6-4505-9720-F73081F3CFE7}"/>
              </a:ext>
            </a:extLst>
          </p:cNvPr>
          <p:cNvSpPr/>
          <p:nvPr/>
        </p:nvSpPr>
        <p:spPr>
          <a:xfrm>
            <a:off x="-76200" y="-818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4520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59449-1136-49D7-9761-66F14422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121518"/>
            <a:ext cx="9144000" cy="4850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EF2BB-E6A0-4627-92A4-26FE532D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4917956"/>
            <a:ext cx="4435475" cy="1882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0FE01E-1D6B-4EF9-8275-691519C43635}"/>
              </a:ext>
            </a:extLst>
          </p:cNvPr>
          <p:cNvSpPr/>
          <p:nvPr/>
        </p:nvSpPr>
        <p:spPr>
          <a:xfrm>
            <a:off x="-76200" y="-818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114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40FE5-66B8-41B8-9049-90264B9B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958"/>
            <a:ext cx="7270750" cy="1175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6B9A-92A4-46D6-B303-F1864968254C}"/>
              </a:ext>
            </a:extLst>
          </p:cNvPr>
          <p:cNvSpPr txBox="1"/>
          <p:nvPr/>
        </p:nvSpPr>
        <p:spPr>
          <a:xfrm>
            <a:off x="101600" y="323850"/>
            <a:ext cx="59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Find </a:t>
            </a:r>
            <a:r>
              <a:rPr lang="en-US" sz="2400" i="1" dirty="0"/>
              <a:t>A</a:t>
            </a:r>
            <a:r>
              <a:rPr lang="en-US" sz="2400" i="1" baseline="-25000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</a:t>
            </a:r>
            <a:r>
              <a:rPr lang="en-US" sz="2400" i="1" baseline="-25000" dirty="0"/>
              <a:t>n</a:t>
            </a:r>
            <a:r>
              <a:rPr lang="en-US" sz="2400" dirty="0"/>
              <a:t> if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0CDE7-8513-45C5-AB78-34FEF582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482" y="3860799"/>
            <a:ext cx="5177068" cy="28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227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40FE5-66B8-41B8-9049-90264B9B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958"/>
            <a:ext cx="7270750" cy="1175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6B9A-92A4-46D6-B303-F1864968254C}"/>
              </a:ext>
            </a:extLst>
          </p:cNvPr>
          <p:cNvSpPr txBox="1"/>
          <p:nvPr/>
        </p:nvSpPr>
        <p:spPr>
          <a:xfrm>
            <a:off x="101600" y="323850"/>
            <a:ext cx="59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Find </a:t>
            </a:r>
            <a:r>
              <a:rPr lang="en-US" sz="2400" i="1" dirty="0"/>
              <a:t>A</a:t>
            </a:r>
            <a:r>
              <a:rPr lang="en-US" sz="2400" i="1" baseline="-25000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</a:t>
            </a:r>
            <a:r>
              <a:rPr lang="en-US" sz="2400" i="1" baseline="-25000" dirty="0"/>
              <a:t>n</a:t>
            </a:r>
            <a:r>
              <a:rPr lang="en-US" sz="2400" dirty="0"/>
              <a:t> if </a:t>
            </a:r>
          </a:p>
        </p:txBody>
      </p:sp>
    </p:spTree>
    <p:extLst>
      <p:ext uri="{BB962C8B-B14F-4D97-AF65-F5344CB8AC3E}">
        <p14:creationId xmlns:p14="http://schemas.microsoft.com/office/powerpoint/2010/main" val="2214116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40FE5-66B8-41B8-9049-90264B9B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958"/>
            <a:ext cx="7270750" cy="1175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6B9A-92A4-46D6-B303-F1864968254C}"/>
              </a:ext>
            </a:extLst>
          </p:cNvPr>
          <p:cNvSpPr txBox="1"/>
          <p:nvPr/>
        </p:nvSpPr>
        <p:spPr>
          <a:xfrm>
            <a:off x="101600" y="323850"/>
            <a:ext cx="59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Find </a:t>
            </a:r>
            <a:r>
              <a:rPr lang="en-US" sz="2400" i="1" dirty="0"/>
              <a:t>A</a:t>
            </a:r>
            <a:r>
              <a:rPr lang="en-US" sz="2400" i="1" baseline="-25000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</a:t>
            </a:r>
            <a:r>
              <a:rPr lang="en-US" sz="2400" i="1" baseline="-25000" dirty="0"/>
              <a:t>n</a:t>
            </a:r>
            <a:r>
              <a:rPr lang="en-US" sz="2400" dirty="0"/>
              <a:t> if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0CDE7-8513-45C5-AB78-34FEF582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482" y="3860799"/>
            <a:ext cx="5177068" cy="28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529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894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5768193-CFB0-4BDB-8DED-7D76A93D19A7}"/>
                  </a:ext>
                </a:extLst>
              </p14:cNvPr>
              <p14:cNvContentPartPr/>
              <p14:nvPr/>
            </p14:nvContentPartPr>
            <p14:xfrm>
              <a:off x="4338720" y="814680"/>
              <a:ext cx="4131000" cy="31687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5768193-CFB0-4BDB-8DED-7D76A93D19A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29360" y="805320"/>
                <a:ext cx="4149720" cy="318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8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BD3991-8CF5-41BF-A6AC-EE1B0C1DA657}"/>
                  </a:ext>
                </a:extLst>
              </p14:cNvPr>
              <p14:cNvContentPartPr/>
              <p14:nvPr/>
            </p14:nvContentPartPr>
            <p14:xfrm>
              <a:off x="945000" y="157320"/>
              <a:ext cx="7903080" cy="61588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BD3991-8CF5-41BF-A6AC-EE1B0C1DA65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35640" y="147960"/>
                <a:ext cx="7921800" cy="617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386F229-0F42-403F-A61F-F5E42BE4E875}"/>
                  </a:ext>
                </a:extLst>
              </p14:cNvPr>
              <p14:cNvContentPartPr/>
              <p14:nvPr/>
            </p14:nvContentPartPr>
            <p14:xfrm>
              <a:off x="776880" y="1459440"/>
              <a:ext cx="2913480" cy="3904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386F229-0F42-403F-A61F-F5E42BE4E87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7520" y="1450080"/>
                <a:ext cx="2932200" cy="392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78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53" y="4571818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9834A11-3C36-42D1-A45A-A11BAC67DD35}"/>
              </a:ext>
            </a:extLst>
          </p:cNvPr>
          <p:cNvSpPr txBox="1"/>
          <p:nvPr/>
        </p:nvSpPr>
        <p:spPr>
          <a:xfrm>
            <a:off x="459257" y="5629459"/>
            <a:ext cx="693849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Green’s Theorem is a special case of </a:t>
            </a:r>
            <a:r>
              <a:rPr lang="en-US" sz="2800" dirty="0" err="1"/>
              <a:t>Stoke’s</a:t>
            </a:r>
            <a:r>
              <a:rPr lang="en-US" sz="2800" dirty="0"/>
              <a:t> theorem when your surface lies in the </a:t>
            </a:r>
            <a:r>
              <a:rPr lang="en-US" sz="2800" i="1" dirty="0" err="1"/>
              <a:t>xy</a:t>
            </a:r>
            <a:r>
              <a:rPr lang="en-US" sz="2800" dirty="0"/>
              <a:t> plane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70562B5-BE6E-4263-A1DF-BCB535F62709}"/>
                  </a:ext>
                </a:extLst>
              </p14:cNvPr>
              <p14:cNvContentPartPr/>
              <p14:nvPr/>
            </p14:nvContentPartPr>
            <p14:xfrm>
              <a:off x="798840" y="180720"/>
              <a:ext cx="8073720" cy="63309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70562B5-BE6E-4263-A1DF-BCB535F627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9480" y="171360"/>
                <a:ext cx="8092440" cy="634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F7927F-1F61-461A-80AD-614716AB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729848"/>
            <a:ext cx="9144000" cy="3187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CABE8-18AD-4A6A-BB1E-3DB6A65D5B3D}"/>
              </a:ext>
            </a:extLst>
          </p:cNvPr>
          <p:cNvSpPr/>
          <p:nvPr/>
        </p:nvSpPr>
        <p:spPr>
          <a:xfrm>
            <a:off x="1865959" y="5253869"/>
            <a:ext cx="7111243" cy="400110"/>
          </a:xfrm>
          <a:prstGeom prst="rect">
            <a:avLst/>
          </a:prstGeom>
          <a:solidFill>
            <a:srgbClr val="BFFAFD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whose components have continuous first order partial derivatives.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FC7C8E6-F620-45F2-BFA4-AD1CFC91FCD8}"/>
                  </a:ext>
                </a:extLst>
              </p14:cNvPr>
              <p14:cNvContentPartPr/>
              <p14:nvPr/>
            </p14:nvContentPartPr>
            <p14:xfrm>
              <a:off x="315000" y="1757880"/>
              <a:ext cx="8268480" cy="40406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FC7C8E6-F620-45F2-BFA4-AD1CFC91FCD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5640" y="1748520"/>
                <a:ext cx="8287200" cy="405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9771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5289</TotalTime>
  <Words>746</Words>
  <Application>Microsoft Office PowerPoint</Application>
  <PresentationFormat>On-screen Show (4:3)</PresentationFormat>
  <Paragraphs>84</Paragraphs>
  <Slides>50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68</cp:revision>
  <dcterms:created xsi:type="dcterms:W3CDTF">2020-04-23T18:35:18Z</dcterms:created>
  <dcterms:modified xsi:type="dcterms:W3CDTF">2020-04-27T15:24:30Z</dcterms:modified>
</cp:coreProperties>
</file>