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0" r:id="rId3"/>
    <p:sldId id="332" r:id="rId4"/>
    <p:sldId id="348" r:id="rId5"/>
    <p:sldId id="407" r:id="rId6"/>
    <p:sldId id="457" r:id="rId7"/>
    <p:sldId id="430" r:id="rId8"/>
    <p:sldId id="379" r:id="rId9"/>
    <p:sldId id="378" r:id="rId10"/>
    <p:sldId id="429" r:id="rId11"/>
    <p:sldId id="437" r:id="rId12"/>
    <p:sldId id="278" r:id="rId13"/>
    <p:sldId id="436" r:id="rId14"/>
    <p:sldId id="431" r:id="rId15"/>
    <p:sldId id="445" r:id="rId16"/>
    <p:sldId id="446" r:id="rId17"/>
    <p:sldId id="439" r:id="rId18"/>
    <p:sldId id="440" r:id="rId19"/>
    <p:sldId id="448" r:id="rId20"/>
    <p:sldId id="447" r:id="rId21"/>
    <p:sldId id="433" r:id="rId22"/>
    <p:sldId id="435" r:id="rId23"/>
    <p:sldId id="441" r:id="rId24"/>
    <p:sldId id="434" r:id="rId25"/>
    <p:sldId id="444" r:id="rId26"/>
    <p:sldId id="442" r:id="rId27"/>
    <p:sldId id="443" r:id="rId28"/>
    <p:sldId id="273" r:id="rId29"/>
    <p:sldId id="257" r:id="rId30"/>
    <p:sldId id="261" r:id="rId31"/>
    <p:sldId id="449" r:id="rId32"/>
    <p:sldId id="258" r:id="rId33"/>
    <p:sldId id="259" r:id="rId34"/>
    <p:sldId id="26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82" autoAdjust="0"/>
    <p:restoredTop sz="94660"/>
  </p:normalViewPr>
  <p:slideViewPr>
    <p:cSldViewPr snapToGrid="0">
      <p:cViewPr varScale="1">
        <p:scale>
          <a:sx n="44" d="100"/>
          <a:sy n="44" d="100"/>
        </p:scale>
        <p:origin x="1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6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0:13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25265 2233 18191 0,'0'0'0'0,"0"0"0"16,0 0 0-16,0 0 0 0,0 0 0 0,-4 8-176 16,4-8 176-16,-7 6 0 0,2-1 0 0,-2-3 0 15,-1 0-192-15,-1-2 64 0,1-2 0 0,-3 2 0 16,-1 1 128-16,0 0 0 0,-2-1-144 0,-2-1 144 15,1-1 0-15,-4 1 0 0,-2 1 0 0,-1 0 0 16,-1 0 0-16,-1 1 0 0,-3 0 0 0,1 0 0 16,-1-1 0-16,-1 2 0 0,-1 2 0 0,0-2 0 0,-1-2 192 0,3 2 0 15,-4 1 0-15,-2 1 0 0,-2-1-16 0,-6 0 0 16,-3 0 0-16,-1 3 0 0,-4-3-176 0,0 3 0 16,-2 1 0-16,-2 0 0 0,4-5 0 0,-2 3 128 15,1-2-128-15,-5 1 0 0,-5 3 0 0,3-3 0 16,1-1 0-16,1 1 0 0,0 3 0 0,-2-3 0 15,-1-1 0-15,-3-1 0 0,-1 5 0 0,1-3 128 16,-1 0-128-16,3 0 192 0,2-2-64 0,-3 1-128 16,0-3 192-16,-4 0-64 0,0-3 32 0,0 2 0 15,4 2 0-15,-2-1 0 0,2-1 80 0,-5 1 16 16,-6 4 0-16,4-3 0 0,-1-2-16 0,3 1 0 16,1 2 0-16,0-3 0 0,-6-3-96 0,3 3-16 0,2 1 0 15,3 4 0-15,-1-2-128 0,1-1 160 0,1-1-160 0,-3 1 160 16,-5 2-160-16,3 3 0 0,2-1 0 0,2 0 0 15,1-2 0-15,-2-2 0 0,-1-3 0 0,-2 2 0 16,2 2 0-16,3 0 0 0,0-3 0 0,2 0 128 16,0 0 32-16,-1 1 0 0,-1 2 0 0,1 1 0 15,-1 1 192-15,3-2 32 0,3 1 16 0,-3-2 0 16,0 2-112-16,1 0-32 0,-1 0 0 0,2 0 0 16,1 0-256-16,-1-2 0 0,3 1 0 0,-2 0 0 15,2 0 0-15,-2 1 0 0,3-2 0 0,-6 1 0 16,-2 1 0-16,3 0 0 0,3 0 0 0,3 0 0 15,2 0 0-15,-2-1 0 0,-2 1 0 0,3 0 0 16,0 1 0-16,2 0 0 0,-1-2 0 0,3 0 160 16,2 0-160-16,-1 0 0 0,-1 1 0 0,-3-1 0 0,-1 0 0 15,1 0 0-15,-1 2 0 0,1 0 0 0,2 1 0 0,2 0 128 16,0-2-128-16,1-1 0 0,-2-2 256 0,1 0-48 16,-2 0 0-16,0 1 0 0,2 2-16 0,0 0 0 15,1 0 0-15,2 1 0 0,2-1 0 0,-2 0-16 16,0-1 0-16,-1 3 0 0,0-1 16 0,-3-1 0 15,-3 1 0-15,3 0 0 0,2 1-192 0,1 0 128 16,3-1-128-16,0 1 128 0,1-3-128 0,0 0 0 16,-2 2 144-16,-1-1-144 0,-1-1 0 0,2 1 0 15,1 1 0-15,2-1 0 0,0-1 0 0,1 0 0 16,0 1 0-16,2 0 128 0,1 0-128 0,-1-1 0 16,0-2 0-16,-2 3 0 0,2 0 0 0,1 1 0 15,2 0 0-15,1-2 0 0,2 0 0 0,2-2 0 0,3-2 128 16,0 2-128-16,4-1 176 0,3 0-48 0,-3-2 0 0,2 2 0 15,3 1 32-15,-1 0 0 0,1-1 0 0,0 0 0 16,0 0 16-16,4 0 0 0,-2 0 0 0,1-1 0 16,0 2-176-16,3 1 192 0,0-1-192 0,0 0 192 15,-2-1-192-15,0 1 0 0,3 0 144 0,8 0-144 16,-8-3 0-16,8 3 144 0,-8 0-144 0,8 0 0 16,-7 0 160-16,7 0-160 0,0 0 128 0,0 0-128 15,-6 0 128-15,6 0-128 0,0 0 0 0,-5 7 128 16,-1 1-128-16,6-8 0 0,0 0 0 0,-3 10 0 15,-1-1 0-15,1 2 0 0,1-2 0 0,0 1 0 16,1 1 0-16,1 1 0 0,2 4 0 0,0-1 0 16,1-1 0-16,1 4 0 0,-7 3 0 0,3 2 0 15,0 0 0-15,3 0 0 0,-1 2 0 0,1 2 0 16,-1 0 0-16,-1 2 0 0,-1 0 0 0,0 0 0 0,2 3 0 0,-2 1 0 16,-2 2 0-16,1 3 0 0,-1-1 0 0,1 3 0 15,0-3 0-15,1 4 0 0,0 2 0 0,0-1 0 16,-2-2 0-16,1 2 0 0,-2 0 0 0,2 2 0 15,-2 0 0-15,1 0 0 0,0 2 0 0,1 1 0 16,-1 1 0-16,1 0 0 0,0 3 0 0,-3-1 128 16,1 3-128-16,-1 2 0 0,1 0 0 0,2 1 0 15,-2 0 128-15,0-1-128 0,1 0 0 0,0 0 0 16,-1 1 0-16,-3 5 128 0,-2 0-128 0,4 1 0 16,0 0 0-16,-2-1 0 0,1 2 0 0,-4 2 0 15,2 1 0-15,0 2 0 0,1 0 0 0,3-1 128 16,-4-1-128-16,2 1 0 0,-1 1 0 0,1 2 0 15,-1 1 0-15,0-1 0 0,0-4 0 0,3 1 0 16,-3 1 0-16,2 2 0 0,-1 4 0 0,3-3 0 0,-2-5 0 0,2-2 0 16,-1 2 0-16,1 4 0 0,0 3 128 0,1 0-128 15,1-3 0-15,0 0 0 0,-1-2 0 0,1 1 0 16,-1 6 0-16,2-2 0 0,-1-2 0 0,1-2 0 16,-1-3 0-16,0 5 0 0,0 3 0 0,-1-2 0 15,-2 2 0-15,0-5 0 0,0-4 0 0,0 2 128 16,-1 2-128-16,-2 3 0 0,-1-1 0 0,0-1 0 15,0-4 0-15,0 2 0 0,1-2 0 0,0 3 0 16,-3 2 0-16,2-2 0 0,-3-2 0 0,2-2 0 16,-1-2 0-16,2 3 0 0,-1 3 128 0,4 1-128 15,-4-1 0-15,1-3 0 0,0-3 0 0,-1 2 128 16,0 2-128-16,0-1 0 0,1 0 0 0,-1-1 0 0,-1 1 0 16,2-2 0-16,-2-1 0 0,1-1 0 15,-2 5 0-15,0-4 0 0,1 0 0 0,-2-2 0 0,0-3 128 0,2 0-128 16,-5 4 0-16,3 2 128 0,1 3-128 0,-1-5 128 15,-2-1-128-15,0-2 128 0,0 1-128 0,0 0 0 16,-3 2 0-16,1-2 128 0,-1 0-128 0,4-2 0 16,-1-3 0-16,1 0 0 0,1-1 0 0,1 2 128 15,-2 4-128-15,1 1 0 0,0-2 144 0,1-1-144 16,1-6 160-16,1 2-160 0,-1 1 160 0,2 4-160 16,-1 1 160-16,2-2-160 0,-2-3 0 0,2-3 128 15,-1-2-128-15,1-2 0 0,2-2 0 0,-3-1 0 16,2-1 0-16,2 0 0 0,-2 2 128 0,1 3-128 15,-2-6 0-15,4-1 0 0,-2-2 0 0,0 1 128 16,-1-3-128-16,2 1 0 0,-2-1 0 0,2 5 0 0,-3 1 0 0,4-1 0 16,-1-2 0-16,2-3 0 0,-1 0 0 0,1-2 0 15,-3-3 0-15,3 0 128 0,0 0-128 0,1 0 0 16,-2 0 0-16,-1 0 0 0,0 1 0 0,1-1-160 16,-1-1 160-16,1 2 0 0,-1-1-144 0,-1-2 144 15,0-3 0-15,0-3 0 0,2-1 0 0,-1 1 0 16,3 1 0-16,0-3-144 0,-1-1 144 0,0 0 0 15,1-2-160-15,0-1 160 0,1-1-128 0,0 0 128 16,3-2 0-16,-2 2 0 0,2-1 0 0,-2 0-128 16,1-3 128-16,2 1 0 0,-2 2 0 0,1-2 0 15,3-1 0-15,-2-2-128 0,4-2 128 0,-1 1-128 16,2 1 128-16,0-1 0 0,1-3 0 0,2 1 0 16,2 0 0-16,1 0 0 0,0-1 0 0,3-1 0 0,4 0 0 15,-1-2 0-15,1 0 0 0,2 0 0 0,4 3 0 0,4 0 0 16,4-4 0-16,-1 3 0 15,0-1 0-15,2 2 0 0,-1 0 128 0,2 0-128 0,-1 1 0 0,2 0 0 16,-1 1 0-16,4 0 0 0,2 2 0 0,1-2 0 16,3-1 0-16,1-1 0 0,3 0 0 0,-2 1 0 15,0 2 0-15,3-2 0 0,3 0 0 0,5-3 0 16,4 1 0-16,-1-1 0 0,-2 0 0 0,-1 0 0 16,0 2 0-16,3 1 0 0,4 3 0 0,3 0 0 15,-1-1 0-15,2-2-128 0,-5 2 128 0,4-2 0 16,1 0-144-16,1-2 144 0,-1 5 0 0,1 0 0 15,-6 1 0-15,4-4 0 0,-2 2 0 0,5-2 0 16,3 0 0-16,-1 1 0 0,-3 0 0 0,3 1 0 16,2 0 0-16,1 0 0 0,-2-1 0 0,-1 2 0 0,-3 1 0 0,1 0 0 15,2-1 0-15,1-1 0 0,1-2 0 16,-1 1 0-16,-1 1 0 0,3 0 0 0,4 0 0 0,0 1 0 16,1 1 0-16,-1-1 0 0,-1 1 0 0,3-1 0 15,1 0 0-15,-1-1 0 0,1 0 0 0,1 0 128 16,7 0-128-16,-3 2 0 0,-5-2 0 0,1 0 0 15,-2-1 0-15,6-1 0 0,2-1 0 0,1 3 0 16,-4-2 0-16,2-1 0 0,5-1 0 0,-1-1 0 16,-1 2 0-16,-3-2 0 0,0 2 0 0,0-2 0 15,3-1 0-15,-3 1 0 0,-5-2 0 0,4-1 0 16,6 0 0-16,-2-1 0 0,-3-1 0 0,-2 1 0 16,1 0 0-16,2 0 0 0,2 0 0 0,-4-1 0 0,-5-1 0 15,2 0 0-15,3 0 0 0,-4 0 0 0,-7-3 0 16,-3-1 128-16,-3 1-128 0,-3-4 0 0,-4-1 0 15,-3 2 0-15,-1-1 0 0,-4 3 0 0,-8-4 0 0,-4 2 0 16,-7-1 0-16,-2-1 0 0,-6-2 0 0,-2 0-192 16,-2 3 0-16,-4-8 16 15,-3-1-1904-15,-7-4-384 0</inkml:trace>
  <inkml:trace contextRef="#ctx0" brushRef="#br0" timeOffset="1261.439">17393 2934 16575 0,'0'0'736'0,"-4"-5"160"0,-1 1-720 0,5 4-176 16,-3-4 0-16,3 4 0 0,0 0 592 0,0 0 96 16,0 0 16-16,0 0 0 0,0 0-96 0,0 0-16 15,0 0 0-15,0 0 0 0,0 0-240 0,0 0-48 16,-3 13-16-16,2 2 0 0,-1 3 160 0,1 2 48 16,-3 0 0-16,1 6 0 0,1 2-160 0,-1 3-16 15,0 2-16-15,-2 3 0 0,2 2-48 0,-2 0 0 16,1 3 0-16,-1 1 0 0,1-1-64 0,0-1 0 15,-3 2-16-15,1-5 0 0,2 1-176 0,-2-2 160 16,-2-2-160-16,1-1 160 0,2-2-160 0,1-3 0 16,-1-5 0-16,2-5 0 15,2-1-1344-15,1-5-320 0,2-2-48 0,-2-10-16 0</inkml:trace>
  <inkml:trace contextRef="#ctx0" brushRef="#br0" timeOffset="1532.371">17222 3297 27647 0,'-13'-5'1216'0,"13"5"256"0,0 0-1168 0,0 0-304 0,0 0 0 0,0 0 0 15,0 0 1216-15,4-6 192 0,7 2 48 0,6 1 0 16,5-2-1232-16,3-2-224 0,3-1 0 0,1 3-144 15,2 0 144-15,1 1 0 0,-2 1 0 0,-1-3 0 0,-2 2 0 0,0 1 0 16,1 0 0-16,2 0 0 0,-2 0 0 0,-3 1 0 16,-3 0 0-16,0 2 0 0,2 0 0 0,-1 2 0 15,0-1-176-15,-5-1 176 16,-1-1-704-16,-1 2-64 0,0 1 0 0,-3 0 0 16,0-2-1984-16,-3 0-384 0</inkml:trace>
  <inkml:trace contextRef="#ctx0" brushRef="#br0" timeOffset="1811.236">17923 2752 28559 0,'0'0'2544'0,"0"0"-2032"0,-6-5-512 0,6 5 0 15,0 0 288-15,0 0-32 0,-2 13-16 0,-3 0 0 16,0 3 128-16,1 2 16 0,-1 5 16 0,1 4 0 15,0 2-64-15,-1 3-16 0,-2 7 0 0,1-1 0 16,-3 2-64-16,3 1 0 0,-3-2-16 0,1 3 0 16,-2 3-16-16,0-1 0 0,2-1 0 0,1-2 0 15,1-1-96-15,1 0 0 0,-4-1-128 0,4-3 192 16,4-5-192-16,-4-2 0 0,1-1 0 0,4-5 0 16,4-4 0-16,2-3-320 0,0-3 64 0,3-4 0 15,1-2-1712-15,2-6-336 16,0-1-64-16</inkml:trace>
  <inkml:trace contextRef="#ctx0" brushRef="#br0" timeOffset="2663.143">18275 2830 21183 0,'0'0'1888'0,"-9"-5"-1504"16,1-1-384-16,3 3 0 0,5 3 512 0,0 0 16 16,0 0 16-16,0 0 0 0,-6 9-64 0,1 0-16 15,-1-1 0-15,1 7 0 0,0 5-80 0,0 5-32 16,-2 2 0-16,2 7 0 0,-3 1-128 0,2 2-32 15,-4 1 0-15,3 1 0 0,-3-2-48 0,5 2-16 16,0-1 0-16,3 0 0 0,1 0-128 0,3-5 0 16,3-4 0-16,-1-5 0 0,4-3 0 0,3-2 160 15,1-4-160-15,2-5 160 0,3-3 288 0,0-3 64 16,1-2 16-16,0-3 0 0,4-3 176 0,-2-5 16 16,1-4 16-16,0-3 0 0,0 0-304 0,0-4-64 15,-1-1-16-15,-3-3 0 0,-1 0-224 0,-2 4-128 0,0 1 160 16,-3 3-160-16,-3 2 128 0,-3 5-128 0,-5 9 0 0,0 0 0 15,0 0 0-15,0 0 0 0,4 8 0 0,-2 8 0 16,-4 4 0-16,0 4 0 0,-3 1 0 0,2 4 0 16,1-2 0-16,1 3 0 0,-3 0 0 0,4-2-160 15,1-1 16-15,3-3 0 0,0-2 0 0,4-5 0 16,2-3 16-16,3-3 0 0,2-7 0 0,3-6 0 16,3-6 128-16,5-5 224 0,7-7-48 0,3-5-16 15,-1-6 160-15,-1-3 48 0,-1-4 0 0,-3 0 0 16,-1-3-112-16,-3-3 0 0,-4-3-16 0,-3 1 0 15,-5 2 16-15,-1 1 0 0,-4 1 0 0,-1 4 0 16,-1 3-128-16,-4 5-128 0,0 3 176 0,-2 5-176 16,-2 4 0-16,-2 3 0 0,1 6 0 0,-4 2 0 15,1 3-624-15,-1 3-16 0,-4 1-16 0,2 4 0 16,-1 1-2160-16,0 2-448 0</inkml:trace>
  <inkml:trace contextRef="#ctx0" brushRef="#br0" timeOffset="3078.001">19916 2814 13823 0,'0'0'1216'0,"0"0"-960"0,-5-8-256 0,5 8 0 16,0 0 3968-16,0 0 768 0,-9 1 128 0,9-1 48 15,-5 11-3888-15,0 2-768 0,-2 3-256 0,2 3 160 16,-3 3 128-16,2 4 32 0,-4 5 0 0,2 1 0 16,-2 2-16-16,-2 0 0 0,0 0 0 0,1 1 0 15,-2 0 0-15,1 1 0 0,-1 2 0 0,4-1 0 0,-5-1-160 0,4 0-16 16,3-2-128-16,-4-2 192 0,1-2-192 0,1-5 0 16,0-2 0-16,3-3 0 0,-1-3-240 0,5-3-80 15,1-4-32-15,1-10 0 16,0 0-1312-16,0 0-272 0,0 0-48 0,10-6-11232 15</inkml:trace>
  <inkml:trace contextRef="#ctx0" brushRef="#br0" timeOffset="3388.996">20407 2642 35007 0,'0'0'1552'0,"0"0"320"0,0 0-1488 0,0 0-384 0,0 10 0 0,0 3 0 16,-5 5 192-16,1 4-16 0,1 4-16 0,-1 5 0 15,-3 4 176-15,-1 4 48 0,-1 4 0 0,1 2 0 16,-3 2 0-16,2 0 0 0,0 0 0 0,-3 0 0 15,1 0-112-15,1 2-16 0,-1-2 0 0,2-2 0 16,1 1-256-16,1-3 128 0,-1-4-128 0,1-5 0 16,1-1 0-16,1-2-304 0,0-3 48 0,-1-1 0 15,1-2-1536-15,-3 0-320 16,1 2-48-16</inkml:trace>
  <inkml:trace contextRef="#ctx0" brushRef="#br0" timeOffset="5108.215">17868 4365 13823 0,'0'0'1216'0,"0"0"-960"0,0 0-256 0,0 0 0 15,-3-8 512-15,3 8 48 0,0-8 16 0,0 3 0 16,-2-1 64-16,2 6 32 0,0-6 0 0,0 6 0 16,-1-7-144-16,0 1-16 0,1 6-16 0,-3-7 0 15,0 0 192-15,-5 1 32 0,0-1 16 0,-1 4 0 16,-3 0 96-16,0 0 0 0,-5 1 16 0,-1 1 0 0,-1 3-208 0,0 4-32 16,-3 3-16-16,0 2 0 0,1 1-240 0,-4 4-48 15,0 4-16-15,0 3 0 0,1 2-112 0,2 4-32 16,0 0 0-16,1 6 0 0,0 4-144 0,4 2 0 15,-2-1 144-15,4-1-144 0,4 0 0 0,4 0 0 16,2-1 0-16,4-4 0 0,2-1 0 0,4-3 0 16,2-2 0-16,4-2 0 0,4-2 0 0,0-1 144 15,0-1-144-15,6-2 0 0,0-6 240 0,4-3-64 16,1-3-16-16,1-4 0 0,1-4 32 0,4-2 0 16,1-3 0-16,1-2 0 0,0-2-192 0,0-2 192 15,-2-2-192-15,-1-3 192 0,-3 0-192 0,-2-2 0 16,-3 0 0-16,-1-2 0 0,0-2 128 0,-1 0-128 15,1 0 0-15,0-2 128 0,-2-3-128 0,0-3 0 0,1-1 0 16,-4-4 0-16,-2-1 0 0,0-1 128 0,1 0-128 0,-2 1 0 16,2 1 128-16,-7-1-128 0,0-1 0 0,-1 3 128 15,-3 1-128-15,0 4 0 0,-4 0 0 0,-1 4 0 16,0 4 128-16,0 4-128 0,-1 4 0 0,0 3 128 16,-3 2 48-16,4 8 0 0,-5-4 0 0,-3 5 0 15,1 5 128-15,-3 7 16 0,-1 4 16 0,-4 9 0 16,0 2-336-16,0 6 0 0,0 4 0 0,1 4 0 15,-4 2 0-15,1 3 0 0,-1 2 0 0,1 2-128 16,0 2 128-16,1-1 0 0,0-5 0 0,2-1-128 16,0-3 128-16,1-6 0 0,4-5 0 0,0-1 0 15,2-1 0-15,3-5 0 0,2-4 0 0,2-5 128 16,2-1-128-16,2-9 192 0,-4-6-64 0,10 0 0 16,1-4 256-16,3-7 48 0,3-6 16 0,-1-3 0 0,3-6-144 15,2-1-32-15,2-3 0 0,1 1 0 0,-2 2-272 0,1-1 0 16,0 2 0-16,1 2 0 0,-2 1 0 15,-2 2 0-15,-2 3 0 0,1 4 0 0,-1 1 0 0,-1 5 0 16,-5 3 0-16,0 3 0 0,-1 5 0 0,0 1 0 16,-4 3 0-16,0 4-144 0,-3 4 144 0,0 0 0 15,-2 5-144-15,-1 0 144 0,-1 1 0 0,0 2 0 16,-1 1 0-16,1 0 0 0,-1 1 0 0,1-6 0 16,1 1 128-16,0-1-128 0,1-3 0 0,1 1 0 15,-1-2 0-15,4 1 0 0,2 1 0 0,0-7 0 16,2-2 0-16,0-1 0 15,0-1-496-15,1 0-80 0,1-3 0 0,-1 1-9936 16,1 1-1984-16</inkml:trace>
  <inkml:trace contextRef="#ctx0" brushRef="#br0" timeOffset="5846.294">19248 4289 20271 0,'0'0'1792'0,"-5"-4"-1424"15,5 4-368-15,0 0 0 0,0 0 1360 0,-6-4 208 16,6 4 32-16,0 0 16 0,0 0-896 15,0 0-176-15,-7 5-32 0,0 1-16 0,4 6 0 0,-2 2 0 16,-3 2 0-16,0 4 0 0,-3 4 16 0,0 5 0 16,-1 3 0-16,0 2 0 0,-3 2-64 0,0 2 0 15,0 1 0-15,-2 2 0 0,2 3 16 0,-2-3 0 16,0 0 0-16,0 0 0 0,1-4-192 0,0-2-32 16,0-3-16-16,0-1 0 0,2-2-96 0,3-2-128 15,1 0 176-15,1-6-176 0,0-6 128 0,5-2-128 16,-1-3 0-16,2-1 0 15,3-9-304-15,0 0-160 0,0 0-48 0,0 0 0 16,9-10-2656-16,0-8-544 0,2-5-96 0</inkml:trace>
  <inkml:trace contextRef="#ctx0" brushRef="#br0" timeOffset="6307.423">19659 4331 17503 0,'0'0'1552'0,"-4"-6"-1232"0,4 6-320 0,0 0 0 16,0 0 2608-16,0 0 464 0,0 0 80 0,0 0 32 16,0 0-2512-16,0 0-496 0,0 0-176 0,-7 4 0 0,-3-1 384 15,0 2-48-15,0 3 0 0,-5 4 0 16,-1 4 832-16,-5 2 176 0,-1 2 16 0,-1 3 16 15,3 4-1744-15,-2 3-336 0,-1 6-80 0,0 0-16 0,0 0 800 0,0 4 192 16,1 3 32-16,5-3 0 0,4-2-64 0,2-1-16 16,2-3 0-16,6-3 0 0,4-6-144 0,5-3 0 15,3-2 144-15,3-2-144 0,3-3 272 0,4-2-16 16,3-1 0-16,6-6 0 0,5-7 240 0,4-4 32 16,-3-3 16-16,3-4 0 0,3-3-160 0,-1-2-16 15,-1-3-16-15,-2-1 0 0,-2-3-144 0,0 0-16 16,-3-1-16-16,0-1 0 0,-4-3 0 0,-1 0 0 15,-4-2 0-15,-4 0 0 0,-7 0 160 0,-4 0 48 16,-6 4 0-16,-2 1 0 0,-1 1 96 0,-7 3 32 16,-4 3 0-16,-5 3 0 0,-3 3-32 0,-5 2 0 15,0 1 0-15,-1 2 0 0,-2 2-480 0,0 0 0 0,-1 3 0 0,1 0 0 32,2-3-1184-32,2 1-176 0,-3 0-48 0,9 0 0 15,5-1-1392-15,4 3-272 0,4 0-64 0</inkml:trace>
  <inkml:trace contextRef="#ctx0" brushRef="#br0" timeOffset="7499.373">20931 4124 19343 0,'0'0'1728'0,"0"0"-1392"16,0 0-336-16,7-8 0 0,-1 1 336 0,-1 1 0 15,-2 1 0-15,-3 5 0 0,0 0 352 0,0 0 64 0,0 0 16 0,0 0 0 16,0 0 64-16,0 0 0 0,0 0 16 0,6 8 0 16,-4 3-96-16,-2 1-32 0,-3 2 0 0,-1 2 0 15,2 4-272-15,0 2-48 0,-5 1-16 0,1 1 0 16,-2 3-96-16,3-1-32 0,1 0 0 0,1 1 0 15,-6-3-64-15,4 1 0 0,4 3-16 16,1-4 0-16,-3-2-48 0,1-2-128 0,0-3 192 0,1 1-64 16,2-1 32-16,-2-2 0 0,-3-3 0 0,1 0 0 15,3 1 32-15,0 1 16 0,0-2 0 0,-3-1 0 16,-1-1-80-16,0-1-128 0,2 1 176 0,0-1-176 16,2-9 192-16,0 0-192 0,1 9 192 0,-1-9-192 15,-4 8 176-15,4-8-176 0,0 0 160 0,0 0-160 16,0 0 240-16,0 0-48 0,0 0-16 0,0 0 0 15,0 0 64-15,0 0 16 0,0 0 0 0,0 0 0 0,0 0-128 0,0 0 0 16,-7-4-128-16,7 4 192 0,0 0-192 0,0 0 144 16,-4-4-144-16,4 4 128 0,0 0-128 0,0 0 0 15,0 0 144-15,0 0-144 0,0 0 0 0,0 0 0 16,-7-4 0-16,7 4 128 0,0 0-128 0,0 0 0 16,0 0 0-16,0 0 0 0,0 0 0 0,0 0 0 15,0 0 0-15,0 0 0 0,0 0 0 0,-7 4 0 16,4 5 0-16,2 1 0 0,-2 1 0 0,-1 0-160 15,0 4 160-15,2 3 0 0,2-1-144 0,0 1 144 16,-1-2 0-16,1 3-144 0,0-1 144 0,0 1 0 16,0-2 0-16,0 1 0 0,0 0 0 0,0 0 0 15,0 1 0-15,0-3 0 0,0-3 0 0,0 0 0 16,0 3 0-16,0-4 0 0,0-3 0 0,0-9 0 0,2 11 0 0,-2-11 0 16,0 0 0-16,0 0 0 0,0 0 0 0,0 0 128 15,0 0-128-15,0 0 0 0,0 0-128 0,0 0 128 16,0 0-368-16,0 0 16 0,0 0 0 0,-2-11 0 31,0 0-2384-31,-5-1-464 0</inkml:trace>
  <inkml:trace contextRef="#ctx0" brushRef="#br0" timeOffset="7904.142">20171 5189 8287 0,'-25'1'368'0,"9"-1"80"0,-3-1-448 0,-1 1 0 16,2 0 0-16,2 0 0 0,-2 0 3312 0,3-2 576 16,1-2 112-16,2 0 32 0,2-3-2848 0,0 0-560 15,2-3-112-15,4 1-32 0,1 0 256 0,1-2 48 16,0-3 16-16,1 1 0 0,1-3-32 0,3 1 0 15,3-1 0-15,0 2 0 0,2 2-176 0,1 1-32 16,0-1-16-16,2 2 0 0,0 2 64 0,0 2 16 16,0-1 0-16,0 3 0 0,0 1-144 0,-2 3-32 15,1 4 0-15,1-1 0 0,-11-3-176 0,7 4-32 16,2 2-16-16,-6 1 0 0,-3-7 48 0,0 12 16 16,-1 2 0-16,-6 0 0 0,0 2-32 0,-2-2-16 0,0-1 0 0,-3 1 0 15,0-1-112-15,2-2 0 0,1-2-128 0,1-1 192 16,2-2-64-16,6-6-128 0,0 0 176 0,0 0-176 15,0 0 384-15,0 0-16 0,0-9-16 0,5-1 0 16,4-2 64-16,3 1 16 0,-2 0 0 0,1 1 0 16,2 0-432-16,1 2 0 0,0-2 0 0,-4 3 0 15,-1 0 0-15,-4 3 0 0,-5 4 0 0,0 0 0 32,0 0-1392-32,0 0-304 0,0 0-64 0,0 0-9680 0,0 0-1936 0</inkml:trace>
  <inkml:trace contextRef="#ctx0" brushRef="#br0" timeOffset="8661.192">22147 3889 27583 0,'0'0'1216'0,"0"0"256"0,0 0-1168 0,0 0-304 0,0 0 0 0,0 0 0 16,0 0 128-16,0 0-128 0,0 0 192 0,0 0-192 16,0 12 384-16,-2 2-48 0,0 1 0 0,-1 4 0 15,1 3 0-15,-2 4 0 0,0 3 0 0,2 2 0 16,0 0-96-16,0 5-32 0,1 1 0 0,-3 1 0 16,1-1-16-16,0-1-16 0,1 0 0 0,-1-3 0 15,2-3-48-15,-1-2-128 0,1-4 192 0,1-3-64 16,1-2-128-16,1-4 160 0,-2 1-160 0,0-3 160 15,0 0-16-15,1-1 0 0,-1-2 0 0,0-2 0 16,0-8 112-16,0 0 32 0,0 0 0 0,0 0 0 0,0 0 16 16,0 0 0-16,0 0 0 0,-5-5 0 15,-4 0 16-15,0-1 16 0,1-1 0 0,-5-1 0 0,0 2-96 0,-1 1-32 16,-3 0 0-16,0 1 0 0,-1 1-80 0,-3 1-128 16,-1 2 176-16,-2 0-176 0,-1 4 128 0,1-1-128 15,2-1 0-15,0 2 0 0,1 0 0 0,0 2 0 16,-2-3 0-16,2 1 0 0,4 1 0 0,3-1 0 15,3-1 0-15,3 1 0 0,1-2 0 0,7-2 0 16,-3 10 0-16,3-10-144 0,0 0 16 0,8 9 0 16,0-3 0-16,3 1 0 0,-1-1 128 0,3 2 0 15,3-1-144-15,1 2 144 0,-3 0 0 0,-1 2 0 16,1 2 0-16,0 0 0 0,0-2 0 0,-1 2 0 16,-4 1 0-16,-1 2 0 0,-3-1 0 0,-1-2 0 15,-3-1 0-15,-2 4 0 0,-3 2 0 0,-1 1 128 0,-3-3 0 0,1 0 0 16,-3 2 128-16,0 1 0 0,1 0 16 0,-1 0 0 15,0-3-144-15,1 2-128 0,4-2 144 0,-2 2-144 16,2-3 0-16,3-2 128 0,2-5-128 0,3 2 0 16,1 0 0-16,4-3 0 0,-1-1-144 0,1 0 144 31,0 0-496-31,0-1 0 0,-8-5 0 0,10 2 0 16,-2-3-2144-16,0-2-432 0</inkml:trace>
  <inkml:trace contextRef="#ctx0" brushRef="#br0" timeOffset="9360.039">22898 4208 14559 0,'0'0'640'0,"-10"0"144"0,3-3-624 0,-3 3-160 0,1 1 0 0,9-1 0 15,0 0 528-15,-8 2 80 0,8-2 16 0,0 0 0 16,0 0 464-16,0 0 80 0,-3-6 32 0,3 6 0 16,0 0-16-16,4-8 0 0,4 2 0 0,1-1 0 15,2 2-384-15,0-1-80 0,4-3-16 0,1 4 0 16,-2-1-64-16,1 1 0 0,2-1-16 0,3 2 0 15,-1 3-64-15,2 1-16 0,0 1 0 0,0 4 0 16,0 5-272-16,-1 4-48 0,-4 0-16 0,-1 2 0 16,-7 2-64-16,0 1-16 0,-5 5 0 0,2-2 0 15,0 2 80-15,-5 0 16 0,-6 4 0 0,-3 0 0 0,-9 2-224 0,0 2 0 16,-3 2 0-16,-3 2 0 0,-2 3 0 0,-1-2 0 16,-1 0 0-16,2-2 0 0,-2-1 0 0,0-3 0 15,0-3 0-15,4-2 0 0,2-4 0 0,3-3 0 16,3-2 0-16,2-3 0 0,1 0 0 0,8-3 0 15,3-2 0-15,2-1 0 0,0-8 0 0,5 5 0 16,6 0 0-16,1-4 0 0,5-2 192 0,2-1-16 16,-1-1 0-16,3 1 0 0,1-3 80 0,0 0 32 15,2 2 0-15,1 1 0 0,2-3-32 0,2 1 0 16,0 0 0-16,1-2 0 0,1 0-128 0,-1 0-128 16,1 1 192-16,-1 0-192 0,-3 1 160 0,-1 0-160 15,0 2 128-15,-1 1-128 0,-2-3 0 0,-2 2-272 0,-3 0 32 16,2 1 16-1,-2-2-2400-15,-3 0-464 0</inkml:trace>
  <inkml:trace contextRef="#ctx0" brushRef="#br0" timeOffset="10166.119">17632 5886 23951 0,'-8'-5'2128'0,"0"0"-1696"16,0 1-432-16,3 4 0 0,-1 0 400 0,6 0 0 0,-4 11 0 0,1 2 0 15,-3 2-64-15,2 6-16 16,-1 7 0-16,-2 6 0 0,-1 7 48 0,-1 4 0 16,-2 1 0-16,0 5 0 0,-1 1-176 0,0 7-16 0,0 2-16 0,1 1 0 15,-1-1-160-15,0 0 160 0,-1-2-160 0,2 2 160 16,-2 2-160-16,2-1 0 0,1-1 0 0,3-6 0 31,3-8-2064-31,0-6-448 0</inkml:trace>
  <inkml:trace contextRef="#ctx0" brushRef="#br0" timeOffset="10753.216">17376 6078 33167 0,'-10'-11'1472'0,"7"2"304"0,2-3-1424 0,5-2-352 15,6-1 0-15,6 0 0 16,4-1-464-16,6-2-176 0,3-3-16 0,8-1-16 0,7-1 496 0,4 4 176 16,3-2 0-16,5 2-144 0,3-1 144 0,2 5 0 15,-5 3 0-15,-1 1 128 0,0 1-128 0,-3 7 0 16,-4 4 0-16,-5 5 128 0,-8 2-128 0,-7 2 0 15,-9 3 0-15,-5 4 0 0,-7 6 0 0,-7 4 0 16,-6 4 0-16,-9 2 0 0,-4 5 304 0,-7 0 32 0,-2 3 16 16,-6-5 0-16,-6-2-96 0,-1-1-32 0,1-1 0 0,-1 1 0 15,-2 1 96-15,0-3 32 0,-1-4 0 0,6-1 0 16,5-2-144-16,5-3-16 0,10-4-16 0,6-2 0 16,6-4-176-16,0-2 0 0,2-2 0 0,4-7 0 15,0 0-208-15,17 4 16 0,5-1 16 0,6 0 0 16,5 3 176-16,3-2-192 0,-1-1 192 0,2 5-192 15,1 4 192-15,0 1 0 0,1-1 0 0,-2 3-128 16,-3 0 128-16,-4 2 0 0,-4 0 0 0,-5 2-128 16,-6-3 128-16,-6 2 0 0,-7 0 0 0,-5 3 128 15,-8 2 288-15,-6 2 64 0,-4 0 16 0,-7 1 0 16,-3-2 272-16,-4 2 64 0,-5 3 16 0,-4-3 0 16,-3 1-272-16,-4-1-48 0,-7-2-16 0,5 1 0 0,1-1-128 15,5-8-48-15,3-2 0 0,5 0 0 0,7-6-336 0,3-4 0 16,7-7 0-16,6-3-192 15,6-4-1536-15,5-4-304 0,9-5-64 0,4-5-16 16,9-5-1456-16,6-2-288 0</inkml:trace>
  <inkml:trace contextRef="#ctx0" brushRef="#br0" timeOffset="11075.813">18528 6442 37599 0,'-23'-1'1664'0,"7"3"352"0,0 5-1616 0,-1 1-400 15,2 2 0-15,0 1 0 0,0 1 0 0,0 4-224 0,1 1 32 0,-1 3 0 16,2 0 192-16,1 3 0 0,0 1 0 0,2 2 0 16,2 0 0-16,3-2 0 0,1-1-144 0,4-2 144 15,4-2-128-15,3-4 128 0,4-3-128 0,5-2 128 16,1-3 0-16,5-3-128 0,-1-4 128 0,5-4 0 15,2-5 128-15,2-3 96 0,3-4 32 0,-4 0 0 16,-2-1 64-16,-1-2 0 0,1-3 16 16,-5 2 0-16,-1 0-64 0,-3 0-16 0,-5 0 0 0,-5 1 0 15,-3 0 0-15,-5 1 0 0,-5 2 0 0,-3 0 0 16,-3 1 0-16,-7 2-16 0,-5 0 0 0,2 5 0 16,0 3-240-16,-1 2-128 0,-3 1 128 0,-1 3-208 15,1 3-368-15,4 1-64 0,-1-2 0 0,6 0-16 16,3 2-1904-16,4-2-368 0,9-3-80 15,0 0-11072-15</inkml:trace>
  <inkml:trace contextRef="#ctx0" brushRef="#br0" timeOffset="11303.269">18954 6313 14735 0,'0'0'1312'0,"0"0"-1056"15,0 0-256-15,0 0 0 0,0 0 2624 0,-2 10 448 16,1-1 112-16,-2-1 16 0,1 1-1824 0,0 1-352 15,-1 2-80-15,1 3-16 0,1 3-336 0,2 1-64 16,1 1-16-16,1 2 0 0,-1 1-304 0,1 1-64 16,2 1-16-16,0 0 0 0,-2-1-128 0,2 1 0 0,-2-1 0 0,3-1 128 15,1-1-128-15,1 0 0 16,0 0 0-16,-2 0 0 16,3-1-1440-16,-5-3-160 0,1-3-48 0,1-3-6800 0,0-1-1344 0</inkml:trace>
  <inkml:trace contextRef="#ctx0" brushRef="#br0" timeOffset="11561.981">19231 6387 31327 0,'0'0'2784'0,"0"0"-2224"0,-6-4-560 0,6 4 0 0,0 0 928 0,-4 8 80 16,4-8 16-16,-3 14 0 0,0 3-720 15,-1 2-144-15,-2 0-32 0,1 7 0 0,-5 3 192 0,0 4 48 16,-1 4 0-16,-4 1 0 0,-1 2-32 0,0 3 0 16,-6 2 0-16,0 2 0 0,-1 0-112 0,-1 2-32 15,-5-2 0-15,1-1 0 0,1-1-192 0,2-1 176 16,-3 0-176-16,4 3 160 16,3-3-480-16,2-3-112 0,3-3-16 0,3-7 0 15,3-7-1664-15,4-3-320 0,6-6-80 0,4-5-11568 0</inkml:trace>
  <inkml:trace contextRef="#ctx0" brushRef="#br0" timeOffset="11866.148">19859 6432 35999 0,'-10'-5'1600'0,"10"5"320"0,-9-4-1536 0,3 0-384 0,-3 0 0 0,2 3 0 15,-3 4 0-15,2 1 0 0,-4-2 0 0,0 2 0 16,-1 7 288-16,-2 1-16 0,-4 2 0 0,-1 3 0 16,-5 3-48-16,-1 3-16 0,-4 2 0 0,-1 3 0 15,4-1-80-15,-2 2-128 0,5 0 176 0,2 1-176 16,1-1 128-16,4 2-128 0,6-3 0 0,4-2 0 0,3-3 0 0,4-1 0 15,3-2-128-15,3-4 128 16,3-2-624-16,5-1-16 0,4-5-16 16,3 0 0-16,1-6-1888 0,5-3-368 0,1-3-80 15</inkml:trace>
  <inkml:trace contextRef="#ctx0" brushRef="#br0" timeOffset="12249.102">19976 6588 32415 0,'0'0'1440'0,"0"0"288"0,-13 4-1376 0,7 1-352 0,6-5 0 0,-3 7 0 16,3-7-208-16,0 0-112 0,7 9-32 0,5-3 0 15,6-2 480-15,3-3 80 0,2-3 32 0,2-1 0 16,5-3 48-16,1 2 16 0,0-4 0 0,0-2 0 15,1-2-304-15,-1-1 128 0,-2 0-128 0,-1-3 0 16,1 1 160-16,-5 0-160 0,-4-1 128 0,-2 3-128 16,-3 3 224-16,-3 2-32 0,-8 3-16 0,-4 5 0 15,2-8 320-15,-2 8 64 0,-9-4 16 0,-6 4 0 16,-3 5 80-16,-5 5 32 0,-6 2 0 0,-3 5 0 16,-1 3-400-16,-3 2-80 0,0 2-16 0,-2 0 0 15,-1 2-192-15,2 0 144 0,5 1-144 0,3 0 128 0,3-4-128 16,7 1 0-16,2-2 0 0,7-2 0 0,7-4 0 15,2 0 0-15,2-4 0 0,7-1 0 0,5-3-128 0,8-2-128 16,2-3 0-16,8-4-16 16,5-5-1456-16,5-7-304 0,1-2-48 0</inkml:trace>
  <inkml:trace contextRef="#ctx0" brushRef="#br0" timeOffset="12830.571">21168 5785 26719 0,'0'0'2368'0,"0"0"-1888"0,-3-6-480 0,3 6 0 16,0 0 1200-16,0 0 144 0,0 0 16 0,-6 8 16 16,0 1-848-16,1 3-160 0,-1 6-48 0,1-1 0 15,2 4-64-15,-3 6 0 0,3 2-16 0,0 4 0 16,-1 4-96-16,1 0-16 0,1-5 0 0,2-1 0 16,1-2-128-16,2-1 128 0,-2-1-128 0,4 0 128 15,0-3-128-15,1-1 0 0,-2 0 144 0,2-2-144 16,1-1 0-16,0-3 144 0,0-1-144 0,0-4 0 15,2-3 208-15,-2 0-64 0,-3 3-16 0,1-4 0 0,-5-8-128 16,0 0 192-16,0 0-192 0,0 0 192 0,0 0-48 0,0 0 0 16,0 0 0-16,0 0 0 0,0 0 48 0,-9-3 0 15,1-2 0-15,-2 2 0 0,1 3-192 0,-2 0 0 16,-1 0 0-16,0 3 0 0,0 1 0 0,1 0 0 16,-3 0 0-16,3-1 0 0,-1 1 0 0,1 1 0 15,-3 1 0-15,1 0 0 0,1-2 0 0,1 2 0 16,1-1 0-16,0 2 0 0,5 1-128 0,-2-3 128 15,2 2 0-15,5-7 0 0,0 12 0 0,0-1 0 16,-1-1-144-16,1 0 144 0,2 0 0 0,0 1-128 16,0 0 128-16,0 2 0 0,3 0 0 0,-2 2 0 15,2-1 0-15,-2 0 0 0,0-1 0 0,-2 0 0 16,0 0 0-16,2 1 0 0,-2-1 0 0,-1-1 176 0,-1-1-32 16,2-1 0-16,0-1 64 0,-1-2 16 0,0 1 0 15,0-8 0-15,3 8-224 0,-3-8 0 0,0 0 0 0,0 0 0 31,7 7-1456-31,-7-7-272 0,0 0-64 0,11 0-13104 0</inkml:trace>
  <inkml:trace contextRef="#ctx0" brushRef="#br0" timeOffset="13233.738">22005 5830 31327 0,'0'0'1392'0,"0"0"272"0,0 0-1328 0,0 0-336 16,0 0 0-16,0 0 0 0,0 0 208 0,-3 11-16 16,-1 1-16-16,0 8 0 0,2 5 16 0,-3 5 0 15,-2 3 0-15,-1 5 0 0,-1 5 0 0,-1-1 0 0,-3-1 0 0,0 2 0 16,-1 3-48-16,-3 0 0 0,2 0 0 0,-2 1 0 15,1-1-144-15,0-2 0 0,3 1 0 0,0-4-176 32,-1-2-2576-32,5-5-528 0,-1 10-112 0,3-11 0 0</inkml:trace>
  <inkml:trace contextRef="#ctx0" brushRef="#br0" timeOffset="13738.956">21883 5952 2751 0,'-10'-11'256'0,"5"6"-256"16,-2-1 0-16,0 0 0 0,3-3 4480 0,1 1 832 0,2 0 192 0,1 1 16 16,3-1-4176-16,3 0-848 0,5-1-176 0,3 1-16 15,0-6 208-15,4 3 64 0,1 3 0 0,3-1 0 16,-2-1-128-16,2 2 0 0,1 4-16 0,4-1 0 15,-2 3 192-15,4 2 32 0,1 2 16 0,2 3 0 16,-2 3-224-16,-3 4-64 0,-2 4 0 0,1 6 0 16,2 3-16-16,-1 4-16 0,-6 1 0 0,-1 3 0 15,-4 2-16-15,-1 2 0 0,-4 1 0 0,-2 1 0 16,-4 1-48-16,-3 1-16 0,-4-2 0 0,-3 3 0 16,-4 2 32-16,-5-3 0 0,-3-3 0 0,-3 0 0 15,-9-6-16-15,1 1 0 0,-1-3 0 0,-3 1 0 16,-3-7 16-16,1 1 0 0,-3-5 0 0,0 1 0 15,2-1-144-15,-3-3-32 0,-1-6 0 0,-1-6 0 16,4-5-384-16,0-3-64 0,4-6-32 0,6-4 0 16,0-5-2672-16,8-3-544 0,2-3-96 0</inkml:trace>
  <inkml:trace contextRef="#ctx0" brushRef="#br0" timeOffset="14060.034">22591 6182 30351 0,'0'0'1344'0,"0"0"272"0,0 0-1296 16,-6 10-320-16,-1 2 0 0,2 1 0 0,0 2 256 0,1 2-32 0,-1 3 0 0,2 3 0 15,-2 1 288-15,-1 4 64 0,1 0 16 0,-3 1 0 16,2-3-272-16,-2 2-48 0,1-3-16 0,-2-1 0 16,3-2-128-16,-2-3-128 0,2-4 192 0,3 0-192 15,0-2-1360-15,2-2-384 16,1-11-80-16,0 0-11696 0</inkml:trace>
  <inkml:trace contextRef="#ctx0" brushRef="#br0" timeOffset="14580.382">22897 6261 33167 0,'0'0'2944'0,"0"0"-2352"15,0 0-464-15,-4 15-128 16,3 2-368-16,-2 2-80 0,0 1-32 0,0 2 0 0,-4 2 480 0,2 3 0 16,-1 2 0-16,-5 3 0 0,-3 1 0 0,-1-1 240 15,-1-1-32-15,-3 0 0 0,-1 5 48 0,-1 0 0 0,-2-1 0 0,-1-2 0 16,4-2-32-16,-4 1 0 0,1-2 0 15,1-3 0-15,4 1-80 0,1-5-16 0,2-5 0 0,3 0 0 16,3-5 80-16,0-2 16 0,9-11 0 0,0 0 0 16,0 0 128-16,0 0 32 0,0 0 0 0,2-13 0 15,4-8-96-15,0-4-16 0,4-5 0 0,5-3 0 16,-3-2-272-16,3-3 0 0,5-2 0 0,-3-2 0 16,1-1 0-16,2-1 0 0,-1-3 0 0,5-2 0 15,3 2 0-15,3 2 0 0,-3 8 0 0,2 0 0 16,0 2 0-16,-2 4 0 0,1 4 0 0,-2 5 0 15,-1 4 128-15,1 5-128 0,-4 4 144 0,-1 3-144 16,-1 1 0-16,-2 5 128 0,-3 5-128 0,-1 3 0 16,-1 4 0-16,-8 5 0 0,-2 3 0 0,-7 2 0 15,-1 3-128-15,-7 3 128 0,-5-1 0 0,-5 3 0 0,-3 3 0 0,-4-1 0 16,1-3 0-16,-4 2 0 0,-2-4 0 0,-4-2 0 16,3-3 0-16,0-3 0 0,1-6 0 0,0-2 0 15,3-4 0-15,6-4-160 16,-2-8-1792-16,6-1-352 0,-1-5-80 0</inkml:trace>
  <inkml:trace contextRef="#ctx0" brushRef="#br0" timeOffset="14962.602">23463 6009 25791 0,'0'0'2304'0,"-8"7"-1856"0,-1 1-448 0,1 3 0 15,-2 3 1680-15,4 4 240 0,-3 1 64 0,0 3 0 16,0 1-1600-16,1 1-384 0,-1 0 0 0,1 3 0 16,0 2 0-16,-3-2 0 0,2 1 0 0,-1-1 0 15,0 4 0-15,-1-3 128 0,1-5-128 0,1-3 128 16,4-5-128-16,1-3 192 0,-1-1-192 0,5-11 192 15,0 0 192-15,0 0 64 0,0 0 0 0,0 0 0 16,6-11 256-16,4-5 48 0,2-8 16 0,3 2 0 16,0 4-432-16,2-2-80 0,1-5 0 0,0 0-16 15,-1 3-240-15,1 2 0 0,2 0 128 0,1 1-128 16,0-1 0-16,1 4 0 0,2 1 0 0,1 2 0 0,0 2 0 16,1 2-128-16,-5 1 128 0,1 1-160 15,1 3-1008-15,-2 1-208 0,-4 2-32 0,0 4-16 16,0 1-1680-16,-6 3-336 0,0 1-64 0,-11-8-16 0</inkml:trace>
  <inkml:trace contextRef="#ctx0" brushRef="#br0" timeOffset="15227.902">24070 6039 32831 0,'0'0'1456'0,"0"0"288"0,0 0-1392 0,0 0-352 0,7 13 0 0,-2 2 0 15,-5 1 192-15,0 2-48 0,1 0 0 0,-3 1 0 16,-2 1 256-16,0 1 48 0,-5 1 16 0,-2-1 0 16,-3 1-96-16,-3 0-32 0,1 0 0 0,1 0 0 15,-1 0-144-15,2-1-16 0,1-2-16 0,-1 2 0 16,0 0-160-16,3-3-256 0,1-4 64 0,1-2 16 31,1-3-784-31,8-9-144 0,0 0-48 0,0 0 0 16,0 0-2368-16,-1-9-464 0</inkml:trace>
  <inkml:trace contextRef="#ctx0" brushRef="#br0" timeOffset="16216.753">24325 6051 13823 0,'0'0'1216'0,"0"0"-960"15,0 0-256-15,0 13 0 0,-1 4 2624 0,-1-1 464 16,1 1 112-16,-4-1 0 0,1 1-2176 0,-2 0-448 16,-1 3-96-16,0-1-16 0,1-1-176 0,-1 0-32 15,-4 2-16-15,1 1 0 0,-3 1-16 0,2-2 0 16,-3-3 0-16,1 1 0 0,1-3-32 0,1-3 0 0,7-3 0 0,-3-1 0 15,1-4-16-15,6-4-16 0,0 0 0 16,0 0 0-16,1-8 416 0,3-5 64 0,6-3 32 0,0-1 0 16,1-1-352-16,2-1-64 0,1 0 0 0,1-2-16 15,-1-1-240-15,-2-1 144 0,0 1-144 0,1 3 128 16,-1 1-128-16,2 0 192 0,0 0-192 0,0 3 192 16,-1 0-192-16,1 3 0 0,-3 2 0 0,0 2 0 15,-4 3 0-15,-7 5 0 0,10 0 0 0,-10 0 0 16,6 7 0-16,0 3-176 0,-2 1 176 0,-3 4-128 15,-5 2 128-15,-2 1-128 0,-1-2 128 0,-2 1-128 16,1 2 128-16,-3-2-128 0,0 1 128 0,2-1-128 16,-2-2 128-16,2-3 0 0,1-3 0 0,5-3 0 15,3-6 0-15,0 0 0 0,0 0 0 0,0 0 128 16,0 0 32-16,0 0 16 0,6-12 0 0,3-1 0 16,2 0-176-16,2-2 128 0,1 1-128 0,1-1 128 0,2-1-128 15,0 3 0-15,2 1 0 0,-2 1 0 0,-2 0 0 0,1 3 0 16,0 2 0-16,-1 5 0 0,0 4 0 0,-3 1 0 15,0 2 0-15,1 3 0 0,-1 0 128 0,1 7-128 16,-3-3 0-16,0 0 128 0,0 0-128 0,-2 0 0 16,0-4 0-16,0 1 128 0,2-2-128 0,0 0 0 15,-3-1 0-15,1 2 128 0,2-2-128 0,0-2 0 16,-1-1 0-16,2-2 0 0,1-2 128 0,2-3-128 16,-2-4 0-16,2 1 128 0,-1 1-128 0,1-1 0 15,0-2 0-15,-1 1 0 0,-4 2 0 0,2-1 0 16,0-1 0-16,0 4 0 0,-4 1 0 0,-7 2-192 15,10-3 64-15,-3-1 128 0,1 1-304 0,-8 3 64 0,8-1 16 16,-8 1 0-16,0 0 32 0,0 0 0 0,0 0 0 0,4-6 0 16,-4 6 192-16,0 0-192 0,4-6 192 0,-4 6-192 15,3-8 192-15,-3 8 0 0,0-6 0 0,0 6 0 16,0 0 0-16,0 0 0 0,0 0 0 0,0 0 160 16,-9 1 48-16,2 3 16 0,-4 2 0 0,-3 3 0 15,-1 4-32-15,0 2 0 0,0 1 0 0,2 3 0 16,2 1-16-16,-1 2-16 0,0 1 0 0,4 1 0 15,0 0-160-15,4-3 0 0,2-3 144 0,2-2-144 16,2 0 0-16,2-3 0 0,5-3 0 0,0-2 128 16,3-3 112-16,2 0 16 0,3-5 16 0,3-6 0 15,3-2 16-15,-1-3 0 0,-2-2 0 0,1-1 0 16,5 0-48-16,-4-1-16 0,-3 0 0 0,-2 1 0 16,-1-2 16-16,-2 1 0 0,-3 3 0 0,0 1 0 0,-6 1-64 0,1 2-16 15,-6 8 0-15,0 0 0 0,0 0-32 0,0 0-128 16,0 0 192-16,0 0-64 0,-6 8-128 0,0 4 0 15,-5 5 0-15,3 2 128 0,2 0-128 0,1 0 0 16,0-1 0-16,2 1 0 0,3-1 0 0,4 0 0 16,0-2 0-16,4-1 0 0,3 0-160 0,0 0 160 15,-5-6 0-15,5-1-144 0,4-2 144 0,0-3 0 16,1-1 0-16,-1-2-128 0,0-1-176 0,1-3-16 16,-1-4-16-16,-3-1 0 15,-1-1-2160-15,-1-1-416 0</inkml:trace>
  <inkml:trace contextRef="#ctx0" brushRef="#br0" timeOffset="16404.999">24539 5479 45503 0,'0'0'2016'0,"-1"-8"416"0,-1 2-1952 0,2 6-480 0,-5-5 0 0,5 5 0 16,0 0 0-16,0 0-192 0,0 0 16 0,0 0 0 31,0 0-640-31,0 0-128 0,0 0-16 0,5-7-16 0,-2 1-1888 0,-3 6-368 0</inkml:trace>
  <inkml:trace contextRef="#ctx0" brushRef="#br0" timeOffset="16610.846">22526 5588 48207 0,'-14'-5'2128'0,"14"5"448"0,0 0-2064 0,0 0-512 16,0 0 0-16,9 13 0 16,5 0-1600-16,8 0-416 0,2-1-96 0</inkml:trace>
  <inkml:trace contextRef="#ctx0" brushRef="#br0" timeOffset="21498.99">17632 8129 22575 0,'-19'-11'992'0,"5"7"224"0,-1 0-976 0,-3 1-240 16,0-1 0-16,-1-1 0 0,-4 0 0 0,0 0-160 15,-2 0 32-15,-2 0 0 0,0-2 128 0,-3 0 144 16,-1 1-16-16,0 0-128 0,3 2 512 0,0 0 0 16,1 3 0-16,1 1 0 0,0 0-96 0,5 4-32 15,-1 1 0-15,2 4 0 0,3 1-112 0,0 2-16 16,3 3-16-16,2 5 0 0,0 3-16 0,4 1 0 0,-1 1 0 15,4 0 0-15,3 0-64 0,2-1-16 0,1 1 0 16,3-2 0-16,3-5-144 0,1 2 192 0,2-3-192 0,0-4 192 16,3-3-192-16,3-4 192 0,3-1-192 0,3-5 192 15,-2-5 144-15,6-2 48 0,-1-5 0 0,4-4 0 16,1-1 192-16,2-5 64 0,0-3 0 0,-1-2 0 16,-2-3-336-16,-2-2-64 0,0-5-16 0,-3 1 0 15,0-1-224-15,-2 4 0 0,0 0 128 0,-2-1-128 16,2-2 0-16,-2-2 0 0,-8-1 128 0,3-1-128 15,2 0 0-15,-3 0 0 0,-4-1 128 0,0 7-128 16,-3 7 0-16,2 4 0 0,-2 5 0 0,-1 5 0 16,-3 4 0-16,-3 9 0 0,0 0 0 0,0 0 0 15,0 0 0-15,0 0 176 0,0 15-176 0,-2 4 160 16,1 5 32-16,-3 4 0 0,-3 3 0 0,3 5 0 0,0 6-64 0,-2 2-128 16,1 1 192-16,-4 1-64 0,0 0-128 0,-2 4 0 15,0 1 0-15,4 0 0 0,0 0 0 0,0-5 0 16,-3-3 0-16,6-6 0 0,3-5 0 0,1-3 0 15,-4-5 0-15,4-4 0 0,3-4-320 0,-1-2 16 16,1-4 0-16,4-4 0 16,0-5-2416-16,2-2-480 0,2-6-112 0,1-6-16 0</inkml:trace>
  <inkml:trace contextRef="#ctx0" brushRef="#br0" timeOffset="21836.334">18009 7948 34959 0,'0'0'1536'0,"0"0"336"0,-9 2-1488 0,9-2-384 0,-5 7 0 0,0 4 0 16,1 4 0-16,-2 3-208 0,-1 6 16 0,2 0 16 15,1 2 176-15,1-1 0 0,-1-1-144 0,2 2 144 16,0 3 0-16,-1-3 0 0,0-3 0 0,3-1 0 15,1 0-256-15,2-3 80 0,3-5 16 0,-1-4 0 16,1-2-32-16,3-4 0 0,0-2 0 0,0-3 0 16,1-2 192-16,2-4-208 0,4-4 80 0,-1-3 128 15,0-4 0-15,0-3 0 0,0-3 0 0,1-1 128 16,-3-1 112-16,-1 0 16 0,0 2 0 0,-3 2 0 0,1-2 80 16,-2 3 32-16,-2 2 0 0,-1 3 0 0,1 0-128 0,-1 1-32 15,-3-2 0-15,2 5 0 0,3 4-208 0,-3 0 0 16,1 0 0-16,-1 3 0 15,1-1-1920-15,-5 6-368 0,0 0-80 0</inkml:trace>
  <inkml:trace contextRef="#ctx0" brushRef="#br0" timeOffset="22250.596">18646 8001 30399 0,'0'0'2704'0,"0"0"-2160"0,13 6-544 15,1-2 0-15,0 0 496 0,2-2-16 0,-2 0 0 16,4-1 0-16,-3-1-480 0,2-2 0 0,-1-2 0 0,3-2 0 16,-1-2 0-16,1 0-192 0,0-3 192 0,-4 0-208 31,3 0-208-31,-4 0-32 0,-4 0-16 0,1-2 0 0,-1 1 80 0,-6 1 32 0,0 3 0 0,-4-1 0 15,-3 0 352-15,0-1 0 0,0-2 0 0,-7 1 0 16,-2 2 128-16,-2 1 64 0,-3 1 0 0,-2 2 0 16,1 2 64-16,-4 3 0 0,-3 2 16 0,0 4 0 15,-3 3 48-15,-1 2 16 0,0 2 0 0,1 4 0 16,1 3-32-16,2 1-16 0,0 2 0 0,3 2 0 16,2 3-96-16,3 1-32 0,2-3 0 0,5-1 0 0,4 3-160 15,2-3 128-15,4-1-128 0,4-2 128 0,3-2-128 0,6-3 160 16,8-3-160-16,1-3 160 0,5-1-160 0,7-4 0 15,8-1 0-15,3-3 128 0,2-4-304 0,3-2-64 16,2 0-16-16,6-3-9616 16,4-1-1936-16</inkml:trace>
  <inkml:trace contextRef="#ctx0" brushRef="#br0" timeOffset="24360.342">20628 7466 8399 0,'0'0'368'0,"10"-6"80"0,-4 3-448 0,4 0 0 0,0 0 0 0,1-1 0 16,-2-4 320-16,-2 2-48 0,-1-1 0 0,2-2 0 15,-2 2 384-15,0-2 80 0,-4 0 16 0,1 1 0 16,2 1 480-16,-2-1 112 0,-3-1 0 0,-2 1 16 0,0 1-80 0,-3 0 0 15,1 2-16-15,-6-3 0 0,-1-1-176 0,0 0-48 16,-4 3 0-16,-4 1 0 0,-4 2-544 0,-5 2-112 16,-4 1-32-16,1 0 0 0,-1 3-144 0,0 2-16 15,-1 3-16-15,0 3 0 0,-2 2 48 0,3 1 16 16,2 1 0-16,5 2 0 0,2-3-80 0,3 3-16 16,2 0 0-16,4 2 0 0,4-4-144 0,3 1 0 15,4 0 0-15,3 4 0 0,2 1 0 0,5 1 0 16,2-1 0-16,4 0 0 0,-1-2 0 0,8 1 0 15,-2 0 0-15,3 2 0 0,1 1 0 0,1-3-144 16,1-2 144-16,-1 0 0 0,1 2 0 0,-3-1 0 16,-4-3 0-16,-1 1 0 0,-4 0 0 0,0-1 0 15,0-3 0-15,-6-1 0 0,-3 0 384 0,-4 0 48 0,-3-2 0 16,-3-1 0-16,-3 1 448 0,-6-1 80 0,-4-1 32 0,-4 1 0 16,-3-1-416-16,-4-3-96 15,-1-2-16-15,-1-1 0 0,0 1-48 0,1-1-16 0,0 1 0 0,2-3 0 16,-2-6-400-16,2 2 0 0,0-1 128 0,3 2-128 31,1-1-512-31,6-2-128 0,4-2-16 0,4 1-16 16,3-1-1744-16,3 1-336 0,5 0-80 0,5-2-9584 0</inkml:trace>
  <inkml:trace contextRef="#ctx0" brushRef="#br0" timeOffset="24720.013">20920 7715 13823 0,'-3'11'1216'0,"-5"-3"-960"16,1-2-256-16,0 1 0 0,3 3 4464 0,0 2 848 15,2 3 160-15,-3 2 32 0,-3 2-4480 0,0 3-896 16,2 0-128-16,2-2 0 0,3-2-144 0,-1 0 144 15,0-3 0-15,3-1 0 0,5-2-352 0,-2-1 32 16,-4-11 16-16,5 7 0 16,2-1-144-16,3-3-48 0,2 1 0 0,0-7 0 0,0-5 352 0,1-3 144 15,0-5-128-15,2-1 128 0,4-4 0 0,-3-4 128 16,-2-1 0-16,-1 1 0 0,-2 1 240 0,-2-2 48 0,-1-2 16 16,1 2 0-16,1 5 16 0,0 5 0 0,0 3 0 15,-4 0 0-15,2-2-448 0,-4 4 128 0,1 4-128 0,-5 7 0 16,7-7-192-16,-7 7-128 0,0 0-32 0,0 0 0 31,0 0-2400-31,9 1-496 0</inkml:trace>
  <inkml:trace contextRef="#ctx0" brushRef="#br0" timeOffset="25090.888">21352 7677 17503 0,'-3'11'1552'0,"-3"-3"-1232"0,-2 0-320 0,2 3 0 0,3 3 4544 0,-3-3 864 15,-5 1 160-15,-1 3 48 0,2 6-4784 0,-2-2-832 16,-2-3-384-16,3-1 16 0,2-3 368 0,-4-1 0 16,2 0 0-16,2-3 0 0,1-1-160 0,3 0 160 15,-2-2 0-15,7-5-144 0,0 0 144 0,0 0-128 16,0 0 128-16,0 0-128 0,0 0-80 0,0 0-16 15,0 0 0-15,10-8 0 0,2-4 80 0,1-1 16 16,5 0 0-16,1 0 0 0,4 1 128 0,1 0 0 16,-2 1 0-16,2 0 0 0,3 1 0 0,-1 1 0 15,-1-1 0-15,-2 4 0 0,1 2 0 0,-1 3 144 16,-2 0-144-16,-1 5 160 0,-1 5-160 0,-2 2 192 16,2 0-192-16,-4 1 192 0,-4 0-192 0,1 4 0 0,-1 0 0 15,-2 1-176-15,-2-1-80 0,-1 0-32 0,1-3 0 0,-3 0 0 31,1 2-352-31,0-1-80 0,-1-1-16 0,0-2 0 16,0-1-2288-16,2 0-464 0</inkml:trace>
  <inkml:trace contextRef="#ctx0" brushRef="#br0" timeOffset="25609.295">22222 7649 35999 0,'-11'-11'1600'0,"6"7"320"0,5 4-1536 0,0 0-384 15,0 0 0-15,-5-8 0 16,-5 1-288-16,1 4-128 0,0 2-32 0,-2 0 0 0,-2 0 320 0,-1 2 128 16,0 1-128-16,-3 4 128 0,-1 4 0 0,-1 2-160 15,-1 2 160-15,-1 4 0 0,0 2-160 0,1 1 160 16,-4-3-128-16,3 4 128 0,-1 2 0 0,2 2-128 15,2 0 128-15,2-2 0 0,3-3 0 0,3-2-128 16,2-4 128-16,5-1 0 0,3-3 0 0,1-2-160 16,-1-9 160-16,9 6 0 0,1-4-160 0,3-4 160 15,4-4-128-15,1-2 128 0,2-4 0 0,1-4 144 16,1-3 0-16,1-1 0 0,-1-5-144 0,2-1 128 16,-2-2-128-16,4 0 128 0,-4-2-128 0,2 2 128 15,-2-1-128-15,2-1 128 0,-3-1 16 0,-1-2 0 0,-3-1 0 16,2-1 0-16,-2-1-144 0,-1-2 128 0,-2-1-128 0,2-2 128 15,-2 0-128-15,-2 8-144 0,-1 8 144 0,-1 4-208 16,-2 3 208-16,-2 4 0 0,-3 7 0 0,-3 7 0 16,0 0 0-16,0 0 208 0,-6 18-16 0,-2 7 0 15,0 1 0-15,-3 6-16 0,-3 5 0 0,0 4 0 16,-4 3-176-16,2 3 0 0,2 4 0 0,-3 2 0 16,-5-1 0-16,3 1 0 0,2 3 128 0,1-6-128 15,3-6 0-15,3-8 0 0,3-5 0 0,2-4 0 16,2-5 0-16,2-3-192 0,1-3 32 0,4-4 16 15,1-4-2048 1,5-2-416-16,-1-4-80 0</inkml:trace>
  <inkml:trace contextRef="#ctx0" brushRef="#br0" timeOffset="26009.979">22840 7598 40543 0,'-18'-5'3600'0,"1"3"-2880"15,1 2-576-15,-3 2-144 16,-6 3-624-16,3 0-144 0,3 4-48 0,-3 0 0 0,-4 0 560 0,4 1 128 16,-1 2 128-16,2 1-208 0,4 2 208 0,-2 3 0 15,1 4-160-15,3 0 160 0,1 0-240 0,3 1 32 16,1 1 0-16,4-1 0 15,1-1-208-15,4-2-32 0,1-5-16 0,4 0 0 16,2 0-96-16,3-3-16 0,1-5 0 0,2-2 0 0,3-5 192 0,1-3 16 0,2-1 16 0,1-4 0 16,0-2 480-16,1-3 80 0,1-4 32 0,1-2 0 15,-5-6 16-15,2 1 0 0,1-1 0 0,-2 1 0 16,-4-1 32-16,-2 2 16 0,-1 2 0 0,-2 1 0 16,-2 1-48-16,-2 2 0 0,2 3 0 0,-3 5 0 15,-4 9-256-15,0 0 160 0,0 0-160 0,0 0 128 16,0 0-128-16,0 0 0 0,0 0 0 0,1 12 128 15,-1 5-128-15,-1 2 0 0,-2 3 0 0,2-3 0 16,-2-1-192-16,3 1 48 0,3-1 0 0,-6 1 0 16,2-2-128-16,5-2-32 0,2-1 0 0,3-2 0 15,-3-4-1424-15,5-2-304 0,0-3-48 0,3-3-10800 16</inkml:trace>
  <inkml:trace contextRef="#ctx0" brushRef="#br0" timeOffset="26280.943">23329 7417 41471 0,'-12'3'1840'0,"12"-3"368"0,0 0-1760 0,0 0-448 16,-1 12 0-16,1 3 0 15,0 5-320-15,0 1-128 0,1-1-48 0,0 0 0 0,2 4 496 0,1 0 0 0,2 0 0 16,-1 0 0-16,4 0 0 0,-1 1 0 0,1-2 0 16,-1 1 0-16,0 0-144 0,1-2-48 0,-1-1 0 0,1-3 0 31,-2 0-1488-31,-1-3-304 0,1-4-64 0,0 0-16 16,0-2-1200-16,0 1-256 0,3-1-32 0,0-7-16 0</inkml:trace>
  <inkml:trace contextRef="#ctx0" brushRef="#br0" timeOffset="26568.625">23733 7417 21183 0,'-13'5'1888'0,"5"-1"-1504"16,2 3-384-16,-3-1 0 0,-1 2 4512 0,1 5 832 15,1 5 160-15,-4 5 48 0,-3 3-4512 0,-2 7-896 16,1 6-144-16,-2 4 0 0,-3 2 144 0,3 4 128 16,0 2 32-16,-1-3 0 0,2 1-80 0,-3-1-16 15,1 1 0-15,-2 0 0 0,1 4-208 0,-4 0 0 16,0 2 0-16,1-7 0 16,1-5-688-16,0-5-80 0,-2-1 0 0,1-2-11392 15,3-1-2288-15</inkml:trace>
  <inkml:trace contextRef="#ctx0" brushRef="#br0" timeOffset="27687.512">16592 8963 25791 0,'0'0'2304'0,"0"0"-1856"16,0 0-448-16,0 0 0 0,0 0 192 0,0 0-64 15,11 0-128-15,4 0 192 0,3 0-192 0,4 0 0 16,4-2 0-16,4-1 0 0,2 0 0 0,9 2 0 16,4 1 0-16,3-2 0 0,2-5 0 0,6 2 0 15,1 1 0-15,7 1 0 0,5 0 0 0,6-3 0 16,2 2 0-16,0-3 0 0,1 2 0 0,4 2 0 16,7-4 0-16,3 1 0 0,-4 0 0 0,4 0 0 15,6 3 0-15,-2-2 0 0,-2 1 160 0,1-1-16 16,0-3 0-16,-1 5 0 0,3 3-144 0,-4-1 192 15,-5-2-192-15,9 1 192 0,0-1-192 0,-1 0 0 0,-6-2 0 16,1 1 128-16,2-2-128 0,0 3 0 16,2-1 0-16,-4-1 0 0,-1 0 0 0,1-1 128 0,4 1-128 0,-2-1 0 15,-3 1 0-15,1-2 0 0,-1 3 128 0,-1-2-128 16,-3 2 0-16,-1-2 0 0,0 2 0 0,0 0 0 16,-1-3 0-16,-1 0 0 0,-6 2 0 0,1-1 0 15,-2 1 128-15,2-2 0 0,1 0 0 0,0 1 0 16,-2 3 96-16,-2-1 16 0,-3 0 0 0,2 0 0 15,1-1-48-15,-1 3 0 0,-3 2 0 0,-2-1 0 16,-3-2-16-16,4-2-16 0,-1 0 0 0,1 3 0 16,-2 3-160-16,-2 0 192 0,-3-2-192 0,2 0 192 15,-1-2-192-15,1 2 0 0,4 0 144 0,-2 1-144 16,-2 1 0-16,-2 3 0 0,-4 0 0 0,3-2 128 16,-2-4-128-16,2-1 0 0,0-3 0 0,-6 5 0 0,-3 1 0 0,-2 0 0 15,0-2 0-15,1-1 128 0,-2-3-128 0,2 3 0 16,1-1 0-16,-3 3 0 0,0-2 0 0,-4 2 0 15,-3 2 0-15,0-2 0 0,-4-3 0 0,0-2 0 16,-5 1 0-16,2 1 0 0,2 3 0 0,-5-1 128 16,-3-2-128-16,0 1 0 0,0 2 0 0,-3 1 0 15,2 0 0-15,-5-1 128 0,-2-2-128 0,-1 0 0 16,-4-1 128-16,-2 3-128 0,-4 2 0 0,1 3 0 16,-1-2 0-16,0-2 128 0,-11 0-128 0,8-1 0 15,-8 1 128-15,0 0-128 0,0 0-128 0,0 0-112 16,-2 8-16-16</inkml:trace>
  <inkml:trace contextRef="#ctx0" brushRef="#br0" timeOffset="30521.318">16961 9301 17503 0,'0'0'1552'0,"0"0"-1232"16,0 0-320-16,0 0 0 0,-4 4 512 0,4-4 64 0,0 0 0 0,-8 5 0 16,2 1-128-16,0 1 0 15,1-3-16-15,-1 3 0 0,2-1-48 0,-2 5 0 0,1 8 0 0,-1-2 0 16,2-1 80-16,0 3 16 0,-2 5 0 0,2 2 0 15,-1 5-16-15,2-1 0 0,-3-3 0 0,3 2 0 16,2 2-208-16,0-2-64 0,1 1 0 0,-2-2 0 16,-4-1-192-16,1 1 128 0,-1-1-128 0,1-1 0 15,-2 1 0-15,2-3-160 0,-4-1 0 0,2-2 0 32,-3-4-880-32,3-3-176 0,0-4-48 0</inkml:trace>
  <inkml:trace contextRef="#ctx0" brushRef="#br0" timeOffset="30799.583">16887 9652 23951 0,'0'0'1056'0,"0"0"224"0,0 0-1024 0,8 6-256 16,1-1 0-16,3 0 0 0,2 2 1216 0,1-3 176 16,1-3 32-16,1 1 16 0,-1 2-1232 0,3-2-208 15,2-1 0-15,-2-3-192 0,-1 0-160 0,2-2-32 16,1-1-16-16,2 1 0 16,0 3-112-16,-1-1-32 0,-4-2 0 0,2-2 0 15,-2-4-1616-15,3 4-320 0,9 0-64 0,-8-1-16 0</inkml:trace>
  <inkml:trace contextRef="#ctx0" brushRef="#br0" timeOffset="31130.479">17492 9268 26719 0,'0'0'2368'0,"0"0"-1888"16,0 0-480-16,0 0 0 0,0 0 1376 0,0 0 176 15,0 0 48-15,0 0 0 0,0 0-1392 0,-4 8-208 16,1 4-160-16,1 2 32 0,0 0 128 0,-3 2 0 16,1 3 0-16,-1 5 0 0,0 4 0 0,-2 5 192 15,-1 3-64-15,-2 3 0 0,0 0 80 0,-2 0 32 16,-2-1 0-16,2 0 0 0,-2-4 32 0,3-2 16 15,-1 0 0-15,2-3 0 0,-3 0-160 0,2-2-128 16,0-2 192-16,4-1-192 0,4-1 128 0,3-2-128 16,0-6 0-16,3 0 0 15,5 3-2368-15,2-2-576 0,3-1-112 0,2-11-16 0</inkml:trace>
  <inkml:trace contextRef="#ctx0" brushRef="#br0" timeOffset="33210.182">17972 9318 16575 0,'0'0'736'0,"0"0"160"0,0 0-720 0,-2-8-176 0,0 1 0 0,2 7 0 16,0-8 416-16,0 8 48 0,0 0 16 0,0 0 0 15,0 0-224-15,0 0-64 0,0 0 0 0,0 0 0 16,0 0-16-16,0 0-16 0,0 0 0 0,-6 10 0 15,-1 3 176-15,0 4 48 0,-1 1 0 0,1 3 0 16,-2 1 32-16,1 4 16 0,-2 2 0 0,4 2 0 16,-3 1-48-16,3-2 0 0,0-1 0 0,3 2 0 15,0 0-96-15,2 0-32 0,2-5 0 0,3-1 0 0,2-5-128 16,1-2-128-16,3-4 192 0,-1-1-192 0,2-3 336 16,2-6-32-16,2-1-16 0,2-3 0 0,-1-2 64 0,3-4 16 15,2-1 0-15,1-2 0 0,-1 0-128 0,1-3-32 16,-4-3 0-16,2 1 0 0,0 2-80 15,0-2-128-15,-2 1 176 0,0-1-176 0,-3-3 144 0,0 2-144 16,-3 1 0-16,-2 3 144 0,-3 1-144 0,1 0 0 16,-1 0 144-16,-2 6-144 0,-5 5 0 0,0 0 0 15,0 0 0-15,0 0 0 0,8 15 0 0,-5 3 0 16,1-1 0-16,-1 2 0 0,1 1 0 0,-2 0 0 16,0-2 0-16,0 1 0 0,0 1 0 0,0-3 0 15,1 0 0-15,2-1 0 0,-2-1 0 0,2-4 0 16,1 0 0-16,0-5 0 0,-6-6 0 0,11 5 0 15,0-3 0-15,1-2 0 0,0-3 224 0,2-3-32 0,3-1 0 16,-1-2 0-16,0-6 96 0,0 0 16 0,1-4 0 0,-1-1 0 16,-2-1 160-16,2 1 48 0,-1-1 0 0,-1-4 0 15,-1-1 128-15,-1-1 16 0,-5-1 16 0,1-1 0 16,-5 1-160-16,3 1-16 0,0 4-16 0,-1 5 0 16,1 3-288-16,0 2-48 0,-3-1-16 0,-1 4 0 15,-2 2-256-15,0 8-64 0,0 0-16 0,0 0 0 31,0 0-2112-31,0 0-432 0</inkml:trace>
  <inkml:trace contextRef="#ctx0" brushRef="#br0" timeOffset="33878.86">19353 9303 11967 0,'0'0'528'0,"0"0"112"0,0 0-512 0,0 0-128 16,8-2 0-16,-8 2 0 0,9-3 1504 0,-9 3 272 15,0 0 48-15,7 5 16 0,-7-5-1456 0,8 6-384 16,-8-6 128-16,1 11-128 0,-1 4 448 0,-2 1 48 16,-4 3 0-16,2 2 0 0,0 3 192 0,-1 1 32 15,-1 4 16-15,1-2 0 0,-4-1-112 0,4-1-32 16,-3-1 0-16,2 2 0 0,0 0-256 0,1-1-48 15,1-3-16-15,2-2 0 0,-4-1-272 0,3-2 0 0,0 1 0 16,1-5 0 0,0-3-1472-16,0-2-288 0,-2-2-64 0</inkml:trace>
  <inkml:trace contextRef="#ctx0" brushRef="#br0" timeOffset="34341.483">19627 9295 28559 0,'0'0'2544'0,"-6"-1"-2032"15,6 1-512-15,0 0 0 0,0 0 496 0,0 0 0 16,2-4 0-16,-2 4 0 0,11-2-704 0,2 1-144 15,-4-2-32-15,5 0 0 0,1-2 112 0,-1 3 16 16,-2 1 0-16,3 0 0 0,-1-2 80 0,-1 2 32 16,0 2 0-16,0-1 0 0,-1-4 144 0,1 8 0 15,-3 3 0-15,0 3-128 0,0 0 128 0,-3 3 0 16,2 3 0-16,-6 0 0 0,1 1 128 0,-2 1 48 16,0 1 16-16,-3 3 0 0,-5 5 32 0,1-2 16 15,-6-3 0-15,1 2 0 0,0 4 0 0,-3-3 0 16,-1-3 0-16,-1-1 0 0,0 0 32 0,0-5 16 15,-2 2 0-15,1-3 0 0,-1-2-96 0,2 0-32 16,-2-2 0-16,3 0 0 0,0-2-160 0,1 1 128 16,4-4-128-16,0 0 128 0,1-1-128 0,8-5 0 0,0 0 0 0,0 0 0 15,0 0 160-15,0 0-160 0,12 4 192 0,2 3-192 16,3-3 272-16,-1-2-48 0,2 1-16 0,0 0 0 16,0-1-208-16,2-2 144 0,1-2-144 0,1-1 128 15,-1 2-128-15,2 1 128 0,-3 0-128 0,2-3 128 31,1-3-784-31,-2 0-176 0,-4 3-16 0,0-5-13088 0</inkml:trace>
  <inkml:trace contextRef="#ctx0" brushRef="#br0" timeOffset="34559.77">20383 9326 33167 0,'0'0'1472'0,"0"0"304"0,0 0-1424 0,0 0-352 16,0 0 0-16,0 0 0 16,0 0-592-16,0 0-192 0,12-1-48 0,-12 1 0 15,0 0-336-15,0 0-80 0,11-1-16 0,-11 1-6928 16,0 0-1376-16</inkml:trace>
  <inkml:trace contextRef="#ctx0" brushRef="#br0" timeOffset="34734.349">20229 9731 5519 0,'0'0'240'0,"-7"-2"64"0,-1-5-304 0,3 0 0 0,1 1 0 0,4 6 0 15,0-7 8064-15,0 7 1536 0,3-8 320 0,1 3 64 32,2-2-10384-32,2 3-2096 0,3 1-400 0</inkml:trace>
  <inkml:trace contextRef="#ctx0" brushRef="#br0" timeOffset="37915.486">21488 9187 911 0,'0'0'0'0,"0"0"0"15,-4-4 0-15,4 4 0 0,0 0 2208 0,0 0 352 16,-5-8 80-16,5 8 16 0,-3-5-1440 0,3 5-272 16,0 0-64-16,0 0-16 0,-1-9-160 0,-4 2-16 15,1 2-16-15,4 5 0 0,0 0-128 0,0 0-32 0,-7-4 0 0,1 1 0 16,0-1-96-16,6 4-32 0,-10-1 0 0,3-3 0 15,-1 1-192-15,-2 4-64 0,-3 5 0 0,-1-2 0 16,-1 0 16-16,3 3 0 0,3 1 0 0,-6 1 0 16,-6-1 48-16,-1 3 16 0,-1-1 0 15,0 6 0-15,-1 0 48 0,1 2 16 0,1 0 0 0,1 3 0 16,0 1 32-16,-3 5 0 0,2 7 0 0,-1-2 0 16,2-3-96-16,2 1-16 0,0 0 0 0,6 0 0 15,1-2-48-15,2 1-16 0,1-2 0 0,4-2 0 16,5-6-128-16,3-1 0 0,3-4 144 0,0-2-144 15,4-3 176-15,2-2-48 0,0-4 0 0,4-1 0 16,2-3 80-16,0-1 16 0,1-5 0 0,0 0 0 16,3-2-16-16,-2-1 0 0,2-5 0 0,2 0 0 15,3 1-208-15,-2-4 144 0,2-3-144 0,-3 3 128 0,-4 2-128 16,0 2 0-16,7 0 0 0,-1-3 128 0,-2-3-128 0,0 1 0 16,-5-2 0-16,1 4 0 0,-2 2 0 0,-2 0 0 15,-1 2 0-15,-3 1 0 0,-2-2 0 0,-1 2 128 16,0 1-128-16,0-1 0 0,-6-4 128 0,1 2-128 15,-2 1 0-15,0-2 128 0,-1 0-128 0,0-1 0 16,1-1 144-16,-2 2-144 0,0 0 0 0,0 3 0 16,-2 1 0-16,1 4 0 0,1 7 0 0,0 0 0 15,-3-8 0-15,3 8 0 0,0 0 0 0,-7 4 0 16,-2 7 0-16,3 1 0 0,-3-2 0 0,1 6 0 16,-4 1 0-16,2 6 0 0,3 2 0 0,-4 0 0 15,1 1 0-15,0 2 0 0,-1 1 0 0,-1 2 0 16,-1-1 0-16,3-1 0 0,0-5 0 0,3 1 0 0,-2-4 0 15,4 0 0-15,-2-1 192 0,3-4-48 0,2-4 0 0,2-1 0 16,0-11 32-16,0 0 0 0,0 0 0 0,12 5 0 16,-2-5 80-16,2-2 32 0,1-4 0 0,2-2 0 15,2-3-64-15,-1-1-16 0,2-2 0 0,0-1 0 16,-3-4-208-16,0 3 128 0,0 1-128 0,-1 3 0 16,0 4 0-16,-1 3 0 0,-2 1 0 0,2 2 0 15,-2 0 0-15,0 6 0 0,0 6 0 0,-3 1 0 16,1 4 0-16,-1 0-128 0,0 2 128 0,-1 2 0 15,-1 0 0-15,-2 1 0 0,3-1 0 0,-1-1 0 16,1 1 0-16,2-1 0 0,-6-2 0 0,4-2 0 16,0 1 0-16,1-3 0 0,0-2 0 0,4-2 0 15,-2-2 0-15,1-1 0 0,0 1 0 0,-2-2 0 16,2-6-1408-16,0 0-288 0,0-1-48 16,-2-2-16-16</inkml:trace>
  <inkml:trace contextRef="#ctx0" brushRef="#br0" timeOffset="38287.77">22174 9108 4607 0,'5'-8'400'0,"1"3"-400"0,-6 5 0 0,0 0 0 16,6-5 2224-16,-6 5 352 0,5-6 80 0,-5 6 16 16,0 0-880-16,0 0-160 0,6 10-32 0,-6 0-16 15,0 0-144-15,-1 3-32 0,-2 4 0 0,0 6 0 16,-3 4-352-16,2 0-80 0,-1 1-16 0,-1-1 0 15,-1 0-176-15,-2-1-32 0,-2-2-16 0,0 3 0 16,-1 5-224-16,1 2-64 0,0-2 0 0,2-2 0 16,-2-5-272-16,2-3-176 0,2 2 192 0,1-4-192 15,-1-2 0-15,3-2 0 0,2-2 0 0,-3-3 0 0,2-3 0 16,3-8-176-16,0 0 0 0,0 0 0 16,0 0-1824-16,0 0-368 0,0 0-80 0</inkml:trace>
  <inkml:trace contextRef="#ctx0" brushRef="#br0" timeOffset="38577.71">22394 9076 18431 0,'0'0'1632'0,"0"0"-1312"16,2-9-320-16,-2 9 0 0,5 8 2880 0,-3-1 496 0,-2-7 96 15,2 6 32-15,-2 1-2800 0,-1 2-576 16,0 4-128-16,-1-2 0 0,-2 0 192 0,-1 2 0 16,1 4 0-16,-1 0 0 0,1 0 0 0,0 0 0 0,0 2 0 0,1-1 0 15,2-3-192-15,4-1 128 0,-1-1-128 0,3 0 128 16,0-6-128-16,4 0 0 0,3 1 0 0,-1-4 0 16,1-6 0-16,4 0 128 0,0-5-128 0,2 0 128 15,1 1-128-15,-2-3 0 0,2-6 0 0,0 4 0 31,-1 1-608-31,2 0-96 0,-3-1-32 0,-1 0-8544 0,-1-1-1728 0</inkml:trace>
  <inkml:trace contextRef="#ctx0" brushRef="#br0" timeOffset="38843.145">22689 9032 31263 0,'0'0'1392'0,"-7"5"272"0,-1-1-1328 0,1 5-336 16,0 2 0-16,-1 4 0 0,-1 3 176 0,-1 5-48 15,-4 4 0-15,3 2 0 0,1-4 480 0,0 2 96 16,0-1 0-16,0 2 16 0,-1 1-112 0,0-1-32 16,0-4 0-16,2 5 0 0,2 4-256 0,0 0-64 15,2 0-16-15,1-6 0 0,2-3-240 0,1-1 0 16,0 1 0-16,1-4 0 16,1-1-336-16,2-2-64 0,3-2-16 0,-4-3 0 15,0-3-544-15,-2-9-128 0,0 0 0 0,0 0-8832 16,8 7-1776-16</inkml:trace>
  <inkml:trace contextRef="#ctx0" brushRef="#br0" timeOffset="39637.338">23474 8884 9151 0,'0'0'400'0,"9"-1"96"0,-1-5-496 0,2 1 0 0,-2-1 0 0,-1 2 0 15,-7 4 464-15,0 0 0 0,7-4 0 0,-7 4 0 16,0 0 352-16,0 0 64 0,0 0 16 0,0 0 0 16,0 0 80-16,0 0 32 0,0 0 0 0,-10 6 0 15,-2 2-272-15,0 0-48 0,-2 1-16 0,-2 4 0 16,-1 7 160-16,-1 4 48 0,-3 5 0 0,1 3 0 16,-1 1-48-16,-3 2-16 0,-2 2 0 0,1 1 0 0,1 0-288 15,0 3-48-15,-2-2-16 0,5-2 0 0,8-6-160 0,2 3-48 16,3-1 0-16,1-5 0 0,4-3-48 0,2-1-16 15,3 0 0-15,2-6 0 0,-2-4 0 0,3-2 0 16,5-3 0-16,1-1 0 0,1-2-64 0,3-2-128 16,1-6 176-16,-1 0-176 0,1-1 224 0,-1-3-64 15,1-3-16-15,-1 0 0 0,0-1-16 0,0 1 0 16,-1-3 0-16,-1 1 0 0,-2-2-128 0,-1 1 192 16,-3-2-192-16,-2 2 192 0,-1-1-192 0,-3 3 160 15,-2 2-160-15,-1 1 160 0,0 0-16 0,2 7 0 16,-12 1 0-16,0 0 0 0,-2 2-16 0,-4 1 0 15,-4 4 0-15,-3 3 0 0,-3 1-128 0,0 3 192 16,-1-2-192-16,2 3 192 0,2 0-192 0,3 0 0 0,0 1 0 16,3-1 0-16,0-3 0 0,4-1 0 15,4-4-224-15,3-1 80 16,0 2-1648-16,8-9-336 0,0 0-64 0</inkml:trace>
  <inkml:trace contextRef="#ctx0" brushRef="#br0" timeOffset="40186.42">23866 8922 911 0,'0'0'0'16,"0"0"0"-16,0 0 0 0,0 0 0 0,-7-5 5664 0,3 2 1056 15,4 3 192-15,0 0 64 0,-9 7-5552 0,5 1-1104 16,-1-1-320-16,0 3 144 0,0 0 368 0,0 3 80 16,0 1 16-16,0 4 0 0,2 4 0 0,-1 3 0 15,1 0 0-15,1 0 0 0,1 0-80 0,0 0-16 16,0 0 0-16,2-2 0 0,1-5-336 0,0-2-176 16,1 1 160-16,2-2-160 0,-2-1 160 0,3-2-160 15,1-1 160-15,-3 0-160 0,1-1 144 0,2-1-144 16,-1-2 128-16,-6-7-128 0,7 6 192 0,-7-6-64 15,0 0 0-15,0 0 0 0,0 0 16 0,8-1 0 16,-8 1 0-16,9-3 0 0,-9 3-144 0,0 0 192 16,1-10-192-16,-1 2 192 0,0 8-192 0,0 0 0 0,-9-6 144 0,1 1-144 15,-2-2 0-15,1 2 0 0,-1 4 0 16,-1 1 0-16,-1 1 0 0,-3 3 0 0,0 0-144 0,-1 3 144 16,0-1 0-16,-2 2 0 0,-1 0 0 0,1 1 0 15,3 2-128-15,-1 4 128 0,1-2 0 0,2-2 0 16,3-2 0-16,2 0 0 0,4 3-144 0,1-2 144 15,3-10 0-15,0 0 0 0,6 11 0 0,-3 1 0 16,0 2 0-16,3-5 0 0,-6-9 0 0,12 7 0 16,2 1 0-16,0 2 0 0,-2 1 0 0,1 0 0 15,-2-3 0-15,0 1 0 0,-1 1 0 0,-4-1 0 16,2 0 0-16,-4 0 0 0,-4-9 0 0,6 10 0 16,-1-1 0-16,-2-3 0 0,-3-6 0 0,0 0 0 15,0 8-384-15,0-8 16 0,0 0 16 0,0 0-9568 16,0 0-1904-16</inkml:trace>
  <inkml:trace contextRef="#ctx0" brushRef="#br0" timeOffset="40644.526">24120 8898 11967 0,'0'0'1072'0,"0"0"-864"0,-2 8-208 0,2-8 0 16,0 0 1264-16,0 0 208 0,0 0 32 0,0 0 16 15,0 0-432-15,0 0-96 0,9-6-16 0,1 1 0 16,-1-3 80-16,5-1 16 0,4-1 0 0,-1 1 0 15,-1 3-320-15,1-2-64 0,1-1-16 0,0 2 0 16,-1-1 32-16,-1 1 16 0,0 1 0 0,0 0 0 16,1 1-208-16,-1 1-64 0,-2 2 0 0,0 2 0 15,0 1-176-15,0 2-32 0,2 3-16 0,-3 3 0 16,-1 4-80-16,-3 4-16 0,0 1 0 0,-2 4 0 16,0 3 0-16,-5 1-128 0,0 6 192 0,-4 0-64 15,-3-4 32-15,-2 4 0 0,1 6 0 0,-4 1 0 16,-1 3-16-16,1-2 0 0,-2-6 0 0,0 2 0 0,-2 0-144 15,2-2 0-15,1-3 144 0,0-1-144 0,0 1 0 16,2-4 0-16,0-1 0 0,2-4-128 16,-1-6-1552-16,3 2-304 15,-3-5-64-15</inkml:trace>
  <inkml:trace contextRef="#ctx0" brushRef="#br0" timeOffset="40802.698">24182 9294 39615 0,'15'-4'3520'0,"3"0"-2816"15,4 1-560-15,4 2-144 0,4-1 0 0,0 1 0 0,-1 3 0 16,4-4 0-16,-1-5 0 0,1 0 0 0,1 1 0 0,-1-1 0 31,-3-1-1280-31,-2-3-272 0,-3-1-64 0,-9 6-14368 0</inkml:trace>
  <inkml:trace contextRef="#ctx0" brushRef="#br0" timeOffset="41398.843">22649 9773 16575 0,'0'0'736'0,"0"0"160"0,0 0-720 0,0 0-176 0,0 0 0 0,0 0 0 16,0 0 1824-16,0 0 336 0,0 0 64 0,7 0 16 16,3-2-1216-16,-2-1-256 0,1-2-32 0,1-1-16 15,-1-2 16-15,2 1 0 0,3 0 0 0,-4 2 0 16,-2 0-288-16,4 1-48 0,-3-1-16 0,1 3 0 16,-10 2-128-16,10 0-16 0,-10 0-16 0,0 0 0 15,9 6 48-15,-4 3 16 0,-1-1 0 0,-4 1 0 16,0-1 32-16,-5 2 16 0,-2-3 0 0,1 2 0 15,3 0 48-15,3-9 16 0,-7 6 0 0,7-6 0 0,-2 7 128 0,2-7 32 16,0 0 0-16,0 0 0 0,0 0-272 0,0 0-48 16,7 6-16-16,-7-6 0 0,8-2-224 0,2-1 0 15,0 0 0-15,1 1 0 16,-2 0-368-16,1-1-64 0,-1-5-16 0,-1 2-16224 16</inkml:trace>
  <inkml:trace contextRef="#ctx0" brushRef="#br0" timeOffset="47569.796">16223 4750 11967 0,'-8'1'1072'0,"-1"0"-864"15,1-1-208-15,8 0 0 0,-10-1 640 0,1 0 64 16,1-1 32-16,8 2 0 0,0 0-128 0,-9 0-32 16,1-3 0-16,8 3 0 0,0 0 16 0,-9-1 0 15,9 1 0-15,0 0 0 0,-7 0 176 0,7 0 16 0,-9 0 16 16,9 0 0-16,0 0 48 0,0 0 16 0,0 0 0 0,0 0 0 16,0 0-288-16,0 0-64 0,0 0-16 0,0 0 0 15,0 0-112-15,0 0-32 0,0 0 0 0,0 0 0 16,0 0-96-16,0 0-32 0,0 0 0 0,0 0 0 15,0 8-48-15,0-8-16 0,0 0 0 0,7 4 0 16,1 3 112-16,2-4 32 0,3 1 0 0,2-2 0 16,-3 0-32-16,4-1 0 0,4 1 0 0,-1 1 0 15,0-2 32-15,5-1 0 0,-1 0 0 0,2 0 0 16,2 0-96-16,-2 1-16 0,-1 0 0 0,-1-1 0 16,1-1 16-16,-2 1 0 0,0 1 0 0,-3-2 0 15,0-1-64-15,-1 0-16 0,0 1 0 0,-2 0 0 16,0 0-128-16,-1 0 160 0,-1-1-160 0,0 2 160 0,-1-2-160 0,0-1 128 15,0 2-128-15,0 0 128 0,-4 0 0 0,1-2 0 16,-1 2 0-16,1 0 0 0,0-2 0 16,0 3-128-16,0-1 192 0,-1 0-64 0,-9 1-128 0,8-1 192 15,-8 1-192-15,0 0 192 0,9 0-192 0,-9 0 192 16,0 0-192-16,10-1 192 0,-1 0-192 0,-9 1 0 16,0 0 0-16,7 0 128 0,-7 0-128 0,0 0 0 15,9 0 0-15,-9 0 0 0,11 0 0 0,-3 0 0 16,-8 0 0-16,9 0 0 0,-2 0 0 0,1 1 0 15,-8-1 0-15,9 1 0 0,-9-1 0 0,0 0 0 16,9 0 0-16,-9 0 0 0,8-1 0 0,-8 1 128 16,0 0-128-16,8 0 0 0,-8 0 0 0,0 0 0 15,0 0 128-15,0 0-128 0,8-1 0 0,-8 1 0 16,0 0 0-16,0 0 0 0,9 0 0 0,-9 0 0 0,8 2 0 16,-8-2 0-16,0 0 0 0,8 2 0 0,1-2 0 0,-2 1 0 15,-7-1 0-15,9 0 0 0,0 3 0 0,0-3 0 16,-1 0 0-16,-2-3 0 0,-6 3 0 0,9-1 0 15,-9 1 0-15,0 0 0 0,8-3 0 0,-8 3 0 16,0 0 0-16,0 0 0 0,0 0 0 0,0 0 0 16,0 0 0-16,6-2 0 0,-6 2 0 0,0 0 0 15,0 0 128-15,0 0-128 0,0 0 0 0,0 0 128 16,0 0-128-16,0 0 0 0,0 0 0 0,0 0 128 16,0 0-128-16,0 0 0 0,0 0 0 0,-8-5 0 15,0 1 0-15,0 1 0 0,-1 1 144 0,3-1-144 16,-3 0 0-16,1-1 0 0,-4 0 0 0,1 0 128 0,-1 1-128 15,-2-2 0-15,-2 2 0 0,0-1 0 16,-2-2 0-16,0 1 128 0,-2-3-128 0,-1 1 0 0,0 2 0 0,1-1 0 16,3-1 0-16,-2 1 0 0,0 1 0 0,3-1 0 15,0 1 0-15,2-1 128 0,0-1-128 0,3 2 0 16,-1-3 0-16,3 3 0 0,0-1 0 0,1 0 128 16,3-3-128-16,2 3 0 0,3 6 0 0,-6-5 0 15,3-2 0-15,3 7 0 0,0 0 0 0,0 0 0 16,0 0 0-16,-1-6 0 0,1 6 0 0,0 0 0 15,0 0 0-15,0 0 0 0,2-7 0 0,-2 7 0 16,0 0 0-16,0 0-128 0,0 0 128 0,8-4 0 16,-8 4 0-16,7-3-128 0,2 1 128 0,-9 2 0 15,11 1 0-15,-1 3 0 0,1-1 0 0,-2 1 0 0,1 2 0 16,2 0-128-16,3 0 128 0,-2-1 0 16,-2 1 0-16,1-1 0 0,1 2 0 0,2 0 0 0,3-1 0 0,-1 3 0 15,1 1 0-15,3-1 0 0,-2 0 0 0,1-1 0 16,-1 1 0-16,1 0 0 0,-4 1 0 0,0 0 0 15,-1 0 0-15,0-2 0 0,0-1 0 0,-4-1 0 16,1 0 0-16,-3 0 0 0,-2-3 0 0,1 0 0 16,-8-3 0-16,7 5 0 0,-7-5 0 0,0 0 0 15,0 0 0-15,0 0 0 0,0 0 0 0,0 0 0 16,0 0 0-16,0 0 144 0,0 0-144 0,-3 8 160 16,3-8-32-16,-4 9-128 0,0-2 192 0,-3-1-64 15,-2 2-128-15,0-1 160 0,1 0-160 0,-1 1 160 16,-1 1-160-16,-1 1 192 0,-1 2-192 0,-1 0 192 0,-3 0-64 15,0 1 0-15,-3 3 0 0,1 0 0 0,1 1 32 0,-3 0 0 16,-2 1 0-16,2 0 0 0,2-2-32 16,1 1 0-16,3-4 0 0,1 1 0 0,-1 0-128 15,4-3 192-15,-1 0-192 0,4-2 192 0,-1-6-192 0,8-3 0 16,0 0 144-16,0 0-144 0,0 0 0 0,0 0 0 16,-4 6 0-16,4-6 0 0,0 0-192 0,0 0-128 15,0 0 0-15,0 0-16 16,0 0-1584-16,0 0-320 0,0 0-64 0,7-3-12928 0</inkml:trace>
  <inkml:trace contextRef="#ctx0" brushRef="#br0" timeOffset="48130.712">16090 4798 911 0,'-15'5'0'0,"6"-3"0"0,1-1 0 0,-4-1 0 16,0 0 1296-16,0-1 176 0,2 1 48 0,-2 1 0 15,0 0-688-15,0 0-144 0,2 0-32 0,-1 0 0 16,1-1 48-16,1 0 16 0,0 0 0 0,3 0 0 16,6 0 160-16,0 0 16 0,0 0 16 0,0 0 0 0,0 0-128 0,0 0-16 15,0 0-16-15,0 0 0 0,0 0-256 0,0 0-48 16,0 0-16-16,0 0 0 0,0 0 80 0,0 0 32 16,8-5 0-16,-1 0 0 0,-7 5 32 0,10-4 16 15,-1 1 0-15,2-1 0 0,-2 0-80 0,1 1-32 16,2 1 0-16,0 0 0 0,3 1-96 0,3 0 0 15,-2-1-16-15,2 0 0 0,2 2-32 0,2-1 0 16,2 0 0-16,2 1 0 0,0-1-80 0,2 1 0 16,1 0-16-16,3 0 0 0,2 0-48 0,2 2-16 15,0-1 0-15,-1 2 0 0,-2 0-48 0,-2 0-128 16,2-2 192-16,-3-1-64 0,0-1 0 0,0 0 0 16,-2-1 0-16,1 1 0 0,-3 0 48 0,3 0 0 15,-3-2 0-15,-1 2 0 0,-1 0-176 0,-2 0 160 0,-3-1-160 0,-1 1 160 16,-4 0-160-16,-1 0 0 0,-2 0 144 0,-2-1-144 15,-9 2 144-15,9 0-144 0,-9 0 192 0,8 2-192 16,-8-2 128-16,0 0-128 0,0 0 0 0,0 0 0 16,0 0 0-16,0 0-144 0,0 0-16 0,0 0 0 31,0 0-2512-31,0 0-496 0</inkml:trace>
  <inkml:trace contextRef="#ctx0" brushRef="#br0" timeOffset="48636.396">16601 4507 911 0,'-16'-5'0'0,"6"3"0"0,4 1 0 0,-3-1 0 15,9 2 0-15,-6-3 0 0,0-1 4544 0,6 4 816 16,0 0 160-16,0 0 48 0,0 0-4144 0,0 0-816 16,0 0-160-16,0 0-48 0,0 0-176 0,0 0-32 15,0 0-16-15,0 0 0 0,9-2-48 0,4 2-128 16,-1 1 192-16,2 1-64 0,2 1 160 0,0 2 32 16,3-1 0-16,1 4 0 0,3 0 80 0,-1 1 32 15,0-2 0-15,2 2 0 0,5 0-32 0,-2 1 0 0,1 0 0 16,-2 0 0-16,-1 0-128 0,-3 1-16 0,2 0-16 0,-4-2 0 15,-1-1-48-15,-1 1-16 0,-2 2 0 0,-2-1 0 16,-2-1-32-16,-1-2 0 0,-5 1 0 0,-1 1 0 16,0 0 64-16,-5-9 16 0,3 11 0 0,-3 0 0 15,-1 0 240-15,-1 0 48 0,-5 0 16 0,1 2 0 16,-2 0 144-16,-2 2 32 0,-2 2 0 0,-3 2 0 16,-3-3-48-16,-1 3 0 0,-3 1 0 0,0-1 0 15,-2 2-112-15,0-1-32 0,-4-2 0 0,3 2 0 16,2-2-192-16,1-1-64 0,2-6 0 0,1 1 0 15,3-3-256-15,1-1 0 0,0 1 0 0,4-3 0 16,1-2 0-16,3-3-176 0,7-1 0 0,0 0 0 16,0 0-2176-16,0 0-432 0,0 0-96 15,12-5 0-15</inkml:trace>
  <inkml:trace contextRef="#ctx0" brushRef="#br0" timeOffset="50593.827">16020 9841 6447 0,'-7'-10'576'0,"7"10"-576"16,0 0 0-16</inkml:trace>
  <inkml:trace contextRef="#ctx0" brushRef="#br0" timeOffset="51790.719">15756 9747 8975 0,'0'0'384'0,"0"0"112"0,0 0-496 0,-7 1 0 0,7-1 0 0,0 0 0 16,-9-1 336-16,9 1-16 0,0 0-16 0,0 0 0 16,-6-3-32-16,6 3 0 0,-8-3 0 0,8 3 0 15,0 0 112-15,-6-3 32 0,6 3 0 0,-9 0 0 16,9 0-48-16,0 0-16 0,-7 0 0 0,7 0 0 15,-9 0 96-15,9 0 0 0,0 0 16 0,-6 0 0 16,-2-2 176-16,8 2 16 0,-5-3 16 0,5 3 0 16,0 0 160-16,0 0 48 0,0 0 0 0,0 0 0 15,0 0-144-15,0 0-32 0,0 0 0 0,0 0 0 16,0 0-128-16,0 0-16 0,0 0-16 0,0 0 0 16,0 0-240-16,11-6-48 0,-3 3-16 0,3-1 0 0,3 2-96 0,0-2-16 15,0 0 0-15,3 3 0 0,-1 1-128 0,3 0 160 16,2 0-160-16,0-2 160 0,-3 0-160 0,3 1 0 15,2 0 0-15,-1-1 0 0,3 0 0 0,-3 0 0 16,1-2 0-16,-2 2 0 0,1 1 160 0,0-1-160 16,-2-1 192-16,4-1-192 0,-2 1 0 0,0 1 0 15,-3-2 0-15,1 2 0 0,0 0 0 0,0 0 0 16,-3 0 0-16,1 1 0 0,-3 1 0 0,-3-3 0 16,-5 2 0-16,-7 1 0 0,0 0 128 0,10-2-128 15,-10 2 0-15,0 0 0 0,0 0 0 0,0 0 0 16,0 0 0-16,0 0 0 0,0 0 128 0,0 0-128 15,0 0 0-15,0 0 0 0,0 0 0 0,0 0 0 16,0 0 0-16,0 0 0 0,0 0 0 0,0 0 128 16,0 0-128-16,0 0 0 0,0 0 128 0,0 0-128 0,0 0 0 15,7 1 0-15,-7-1 0 0,0 0 0 0,8-1 0 0,1 0 0 16,-1 1 128-16,-8 0-128 0,9-2 0 0,-1 0 0 16,3 2 0-16,-2-2 0 0,0 0 0 0,1 1 0 15,0-2 0-15,1 2 0 0,-1 2 0 0,1-2 0 16,1-3 0-16,0 3 0 0,-2 1 128 0,0 3-128 15,1-1 0-15,-2-4 0 0,-1-4 0 0,1 3 0 16,-1 5 0-16,-8-2 0 0,9 1 0 0,-9-1 0 16,7-1 0-16,-7 1 0 0,0 0 0 0,0 0 0 15,0 0 0-15,0 0 0 0,0 0 0 0,0 0 0 16,0 0 208-16,0 0-16 0,0 0 0 0,0 0 0 16,-10 3 64-16,2-3 0 0,-1-3 0 0,1 2 0 15,-4 1-256-15,1 1 176 0,0 0-176 0,0 0 160 0,-4-1-160 16,-1 0 0-16,1-1 144 0,-1 1-144 0,-1 2 0 0,-1-2 0 15,0-1 0-15,-2 2 128 0,0 4-128 0,-1-2 0 16,0-1 0-16,1 1 0 0,-2 1 0 0,0 1 0 16,-1 2 0-16,0-2 0 0,-1 0 0 0,-1-1 0 15,-2 1 0-15,1-1 0 0,-1 1 0 0,-2 1 0 16,-3-1 0-16,2 2 0 0,2 0 0 0,0-1 0 16,-1 0 0-16,3-1 0 0,-1 1 0 0,0 0 0 15,5 2 0-15,-1-1 0 0,0-3 0 0,0-2 0 16,2 3 0-16,1-1 0 0,1 0 0 0,3-1 128 15,-1-1-128-15,2 0 0 0,1 0 0 0,-1 0 0 16,0-2 0-16,4 0 0 0,-1-1 0 0,3 1 0 16,1 3 0-16,-1-2 0 0,1-1 0 0,-1-1 0 0,0-1 0 15,9 2 128-15,0 0-128 0,0 0 0 0,-4-5 0 0,1 2 0 16,3 3 0-16,0 0 0 0,0 0 0 0,0 0 0 16,0 0-144-16,12-5 0 0,-1 2 0 0,3 0 0 15,1-2 144-15,4 2-128 0,-1 0 128 0,3 0-128 16,2 2 128-16,-1-1 0 0,1-1 0 0,1 1 0 15,2 1 0-15,3-2 0 0,-2 1 0 0,4-1-128 16,1-2 128-16,3 3 0 0,2-2 0 0,2 1 0 16,0-2 0-16,1 0 0 0,-3 0 0 0,1 2 0 15,-1-1 0-15,-1-1 0 0,1 0 0 0,-2 1 0 16,4 1 0-16,-3 1 0 0,-3 0 0 0,-1-1 128 16,0 0-128-16,-2 1 0 0,-2 3 0 0,-2-2 128 15,-4-2-128-15,-1-1 0 0,-3 0 0 0,0 3 0 0,-4 2 0 16,-1 0 0-16,-1-4 0 0,-1 1 0 0,-1 2 0 0,-1-3 0 15,-9 3 0-15,10-1 0 0,-10 1 0 0,0 0 0 16,0 0 0-16,0 0 0 0,0 0 0 0,0 0-192 16,0 0 64-16,0 0 0 15,0 0-592-15,0 0-112 0,-9-1-32 0,2 0-11376 16</inkml:trace>
  <inkml:trace contextRef="#ctx0" brushRef="#br0" timeOffset="52249.051">16268 9393 17327 0,'-8'-2'768'0,"8"2"160"0,0 0-736 0,0 0-192 0,-8-5 0 0,8 5 0 16,0 0 0-16,0 0 0 0,0 0 144 0,0 0-144 15,-6 6 0-15,6-6 128 0,0 0-128 0,0 0 0 16,0 0 288-16,0 0-16 0,4 8 0 0,0-4 0 16,-4-4 240-16,10 5 64 0,2 1 0 0,1-3 0 15,-2 3-80-15,5 0-16 0,2-1 0 0,2 1 0 16,1-1-160-16,2 0-48 0,-1 3 0 0,2 1 0 0,-2-3 0 15,0 2 0-15,0 1 0 0,-1 0 0 0,-1 1 128 0,0-3 32 16,-1-2 0-16,-3 3 0 0,0 1-128 0,-3-1-32 16,0-2 0-16,-4 1 0 0,0 4-144 0,-3-1-128 15,1 0 144-15,-4 0-144 0,-1 0 208 0,-2-1-48 16,-2-2-16-16,-2 2 0 0,-6 0 208 0,-2 2 32 16,-4-1 16-16,0 2 0 0,-3 3-48 0,-1-3-16 15,-1 1 0-15,-2 0 0 0,-2 2-112 0,-3 1-32 16,1-1 0-16,-3 3 0 0,-1 0-16 0,0-1-16 15,-1-2 0-15,2 4 0 0,4 0-32 0,0-2-128 16,1 0 192-16,2 0-64 0,2 3-128 0,3-3 0 16,1-2 0-16,-1-3 0 15,3 0-1776-15,2-1-384 0</inkml:trace>
  <inkml:trace contextRef="#ctx0" brushRef="#br0" timeOffset="55347.996">16034 10759 4607 0,'-8'-6'192'0,"2"3"64"0,-1 2-256 0,7 1 0 16,-6-5 0-16,6 5 0 0,0 0 3136 0,0 0 592 16,0 0 112-16,0 0 32 0,5-6-2784 0,2 1-576 15,4-1-96-15,3 2-32 0,3 0-240 0,1-2-144 16,2 1 160-16,4-1-160 0,6 2 192 0,2-2-48 15,3-2-16-15,6 2 0 0,4-1-128 0,1 1 160 16,2-1-160-16,-1 2 160 0,-1-1-160 0,1 2 0 16,3 0 144-16,2 2-144 0,5-2 128 0,1-1-128 15,2 1 128-15,-2 2-128 0,-3 2 192 0,3-2-16 16,3 0-16-16,3 2 0 0,3 2 112 0,3 1 32 16,-4-1 0-16,0 1 0 0,-4 0-32 0,7-1 0 15,-1 0 0-15,5 0 0 0,3 1-112 0,0 1-32 0,-4-2 0 0,4 0 0 16,4 0-128-16,2 2 160 15,-1-1-160-15,-1 0 160 0,-2 2-160 0,4 0 0 0,2-2 0 0,0 0 0 16,-1-3 0-16,1 1 0 0,4 1 0 16,-1 0 0-16,1-2 0 0,-1 0 0 0,-6 2 0 0,2-1 0 15,-1 2 0-15,1-3 0 0,-1-3 0 0,-3 2 0 16,-4 2 0-16,1 1 0 0,2-2 0 0,3 1 0 16,0-2 0-16,-2-1 0 0,-3 1 0 0,-1 1 0 15,1-2 0-15,2 0 0 0,0-1 0 0,-3 2 0 16,-4 2 0-16,2 0 0 0,-3-2 0 0,3 0 0 15,-2 1 0-15,-2-2 128 0,-4 1-128 0,-3 0 0 16,1 0 0-16,2 0 0 0,2 1 0 0,-3 0 0 16,-3 0 0-16,-1-1-224 0,-7-1 80 0,0 1 16 15,-3 1 0-15,2 0 0 0,-2-1 0 0,2 1 0 0,-4-2 128 16,0 2 0-16,-4 3 0 0,0-2-128 0,-6-2 128 0,3 0 0 16,-3 1 0-16,3-2 0 0,2-1 0 0,0 1 0 15,2 0 0-15,0 0 0 0,-1-1 0 0,-1 0 0 16,-2 0 0-16,-1-1 0 0,2 1 0 0,-2 0 0 15,-1-2 0-15,0 0 0 0,-1-1 0 0,1 2 128 16,0 0-128-16,0 0 0 0,-5 1 0 0,-2 0 144 16,1 1-144-16,-1-1 0 0,-4 2 208 0,3-1-64 15,0 1-16-15,0-2 0 0,0-1-128 0,2 1 0 16,-1 0 144-16,-1 2-144 0,-1 0 0 0,-1-4 128 16,-6 0-128-16,0 1 0 0,-2 2 0 0,-1 0 0 15,-4-2 0-15,-2 1 128 0,-1 3 0 0,-2 0 0 16,1 0 0-16,-6 0 0 0,-6 0 64 0,0 0 0 15,0 0 16-15,0 0 0 0,0 0-208 0,0 0 0 0,-1 10 0 0,-3-1-11584 16</inkml:trace>
  <inkml:trace contextRef="#ctx0" brushRef="#br0" timeOffset="69804.538">15353 9886 1839 0,'-5'-2'160'0,"5"2"-160"0,-1-5 0 0,1 5 0 16,0 0 3392-16,0 0 656 0,0 0 128 0,10 4 32 15,3 0-3280-15,-1-3-656 0,0 0-128 0,0-1-16 16,2 0 192-16,6-3 64 0,0 0 0 0,2-1 0 16,0-1-144-16,1-1-32 0,0 0 0 0,2-2 0 15,0 4 96-15,1 0 16 0,-1 3 0 0,3-2 0 16,-1-4-112-16,3 3-16 0,2 2 0 0,0-2 0 16,-1 0 208-16,1-2 48 0,3 3 0 0,2 1 0 15,-3 1-64-15,0 0 0 0,0-3 0 0,-1 6 0 16,2 1-96-16,-2 0-32 0,1-2 0 0,1 1 0 15,1 3-96-15,-1-3-32 0,2-1 0 0,-3 2 0 0,-2 2-128 0,-2-1 160 16,0-2-160-16,-1 1 160 0,-1 0-160 0,-1-1 0 16,-3-2 0-16,0 1 0 0,-1-1 0 0,-1 0 0 15,-1 0 0-15,-3-1 0 0,-3-1 0 0,1 1-256 16,-3 1 64-16,-3 0 16 16,-10 0-1856-16,0 0-368 0</inkml:trace>
  <inkml:trace contextRef="#ctx0" brushRef="#br0" timeOffset="70196.169">16217 9493 20207 0,'-11'-13'896'0,"5"5"192"0,3-1-880 16,-1 4-208-16,1 1 0 0,3 4 0 0,0 0 512 0,0 0 48 0,0 0 16 0,0 0 0 15,0 0-448-15,0 0-128 0,9 5 0 0,1-1 0 16,0 0 0-16,3-1 0 0,3-1 0 0,1 3 0 16,2 0 0-16,4-1 0 0,1-1 0 0,3 1 0 15,0 4 0-15,-1-1 0 0,1 1 160 0,-2 1-160 16,-1-5 0-16,-1 1 0 0,-1 1 0 0,-1 2 0 0,-4 0 144 15,-2 1-144-15,0-2 160 0,-4 1-160 16,-3 3 448-16,-1 1-16 0,0 1 0 0,-5 3 0 0,-3 1 192 16,-3 0 32-16,-4 0 16 0,-1 1 0 0,-4 0-64 15,-6-1-16-15,-1 1 0 0,-2-1 0 0,-2 1-192 0,-3-1-32 16,-3-2-16-16,-2-1 0 0,0 3-96 0,-1-3 0 16,0-3-16-16,0 1 0 0,0 1-112 0,2 2 0 15,2 0-128-15,4 0 192 16,3-1-960-16,2-2-208 0,-1-1-48 0</inkml:trace>
  <inkml:trace contextRef="#ctx0" brushRef="#br0" timeOffset="71704.295">15707 4864 11167 0,'0'0'496'0,"0"0"96"0,0 0-464 0,0 0-128 0,3-6 0 0,-3 6 0 15,3-7 448-15,-3 7 64 0,7-8 0 0,-2 3 16 16,-5 5-304-16,10-5-64 0,-3 1-16 0,1 0 0 15,1 0-144-15,1 1 0 0,2 0 0 0,-3 1 128 16,0 0 96-16,3 2 16 0,1-1 0 0,1 1 0 16,1 1 48-16,1 2 16 0,4-2 0 0,0 1 0 0,2-2-80 0,1 1-16 15,0 1 0-15,1-1 0 0,1 3-16 16,0-2 0-16,0-3 0 0,4 1 0 0,-1 0 96 0,5 0 16 16,-1 0 0-16,1 0 0 0,1-1 144 0,1 2 48 15,3 2 0-15,-3-3 0 0,0-1-176 0,-1 0-48 16,0 0 0-16,-3 1 0 0,-3 2-80 0,0 0-32 15,1-2 0-15,-1 0 0 0,0 1-160 0,1 1 0 16,-4-3 144-16,1 0-144 0,1 0 0 0,-2 1 128 16,0 0-128-16,-2 0 0 0,-2 0 0 0,-2 1 128 15,-3-2-128-15,-2 1 0 0,-3 0 0 0,-11 0 0 16,0 0 0-16,0 0 0 0,0 0 0 0,0 0 0 16,0 0 0-16,0 0 0 0,-9 3 0 0,-2 1 144 0,-3-2-144 15,-6 1 0-15,-7-1 0 0,1 1 0 0,-5-3 0 16,0 0 0-16,2 0 0 0,-3 1 0 0,1-1 0 15,-2 3 0-15,-3-2 144 0,-1 1-144 0,1 1 0 0,-7-1 144 16,-2-2-16-16,-2 0-128 0,-2 0 192 0,2 1-64 16,2 0-128-16,2-1 0 0,3-1 0 0,3 0 0 15,2-1 0-15,0 0 160 0,2 1-160 0,2 0 160 16,2-1-160-16,3 2 0 0,1 0 0 0,4-2 0 16,4 0 128-16,2 2-128 0,4 2 128 0,5 0-128 15,6-2 0-15,0 0 0 0,0 0 128 0,0 0-128 16,0 0 0-16,13 2 160 0,6 0-160 0,2 1 160 15,5-2 0-15,4 1 0 0,2 0 0 0,3-2 0 16,2-1-160-16,0 0 0 0,1-1 0 0,3 0 0 16,2-2 0-16,2 2 0 0,2-5 0 0,1 3 0 15,-2 0 0-15,-1 0 128 0,-4 1-128 0,-2-1 0 0,-2-1 0 16,-2 2 0-16,0 0 0 0,-3-1 0 0,0 0 0 0,-2 1 128 16,-5 0-128-16,-1 1 0 15,-3 0-1408-15,-3 1-352 0,-2-2-80 0,-3-2-16 0</inkml:trace>
  <inkml:trace contextRef="#ctx0" brushRef="#br0" timeOffset="72253.113">16652 4494 13823 0,'-4'-6'1216'0,"-3"1"-960"0,0-1-256 0,0 2 0 16,0 0 160-16,3 2-16 0,4 2 0 0,-10-1 0 15,1-2 144-15,2 3 32 0,-2 0 0 0,1 0 0 16,0 3-64-16,8-3 0 0,-7 2 0 0,7-2 0 15,-5 6-48-15,5-6-16 0,0 0 0 0,0 0 0 16,-3 9 0-16,3-9-16 0,4 8 0 0,4 0 0 16,2-1 272-16,3-1 48 0,3 0 16 0,1-2 0 15,2 1-48-15,3 0 0 0,2-1 0 0,3 2 0 0,1-1-240 16,-1 1-48-16,-2 1-16 0,1 0 0 0,-2 1 96 0,1 1 0 16,-2 1 16-16,-1 0 0 0,-5 2 0 0,0-1 0 15,-2 0 0-15,-2 1 0 0,1-3-128 0,-6 2-16 16,1 0-128-16,-3-4 192 0,-2 2-192 0,1 0 128 15,-4-1-128-15,0-1 0 0,-1 2 160 0,-1-1-160 16,-5-2 160-16,0 3-160 0,-3 3 256 0,-1-2-32 16,-1 1-16-16,-2 0 0 0,-4 0 64 0,1 1 16 15,-4 1 0-15,-1 2 0 0,-2-1-16 0,-1 3 0 16,-1-1 0-16,0 2 0 0,-1-5-80 0,0 2 0 16,1 1-16-16,2 0 0 0,0 4-48 0,2 0-128 15,2 1 192-15,0-3-64 0,2 0-128 0,2 0 0 16,0-2 0-16,2-1 128 0,2-1-128 0,1-2 0 15,1 1 0-15,1-3 0 0,2-4 0 0,1 2 0 0,1-1 144 0,4-7-144 32,-3 6-1600-32,3-6-384 0</inkml:trace>
  <inkml:trace contextRef="#ctx0" brushRef="#br0" timeOffset="83544.097">8948 1806 19919 0,'0'0'880'0,"0"0"192"0,0 0-864 0,0 0-208 0,0 0 0 0,0 0 0 16,0 0-128-16,0 0-80 0,11-1-16 0,-2 1 0 16,1 1 224-16,2 1-144 0,2 0 144 0,-2-2-128 15,2-2 128-15,5 1 128 0,-1 0-128 0,1-1 176 16,-1-1-48-16,3 2 0 0,0 0 0 0,1 1 0 16,1 1 96-16,0 0 16 0,2-1 0 0,3 0 0 15,-2 1 112-15,5-1 32 0,1-2 0 0,4 1 0 16,5 1 0-16,1 0 0 0,0 0 0 0,3 0 0 15,1 0 64-15,1 0 0 0,2 0 16 0,2 1 0 16,5 0-16-16,4 0 0 0,0 2 0 0,-3-3 0 16,5-1-96-16,-4-1-32 0,-2-1 0 0,1 0 0 0,2 4-112 15,4 3-16-15,2-3-16 0,0-1 0 0,-4 2-176 16,2-1 0-16,1 2 144 0,2-3-144 0,6-1 0 0,-1-1 0 16,-2-1 0-16,-1 2 128 0,-3 0-128 0,3 1 0 15,5 0 0-15,1-1 128 0,-2-2-128 0,-3 2 0 16,-1 1 128-16,-1 0-128 0,4-1 128 0,0 0-128 15,0-1 128-15,-3 1-128 0,-3 1 0 0,1 0 144 16,-3 0-144-16,3 1 0 0,2 1 192 0,-1 0-192 16,-3 0 192-16,-4 0-192 0,-1-2 256 0,-2 2-64 15,3 1-16-15,3 0 0 0,2-2-176 0,-2 1 128 16,-4-2-128-16,-1 0 128 0,-1 1-128 0,-1-1 0 16,1-3 144-16,2 2-144 0,3 2 0 0,-2 2 0 15,-2-1 0-15,-2-1 128 0,0-1-128 0,0-1 0 0,4 0 0 0,1 1 128 16,-2 0-128-16,0 0 0 0,-3-1 0 15,-2-2 0-15,-2 1 0 0,0 0 0 0,-5-1 0 16,5 1 0-16,3-1 0 0,-3 1 0 0,-3 1 0 0,0 1 0 16,-2 0 0-16,-1 0 128 0,0 1-128 0,1-2 0 15,1 0 0-15,3-1 0 0,-3-3 0 0,-1 3 128 16,-3 2-128-16,-2 0 176 0,-1-2-176 0,-2 1 192 16,0 0-64-16,0 2-128 0,0 1 192 0,1-2-64 15,-1-2 48-15,1 1 0 0,-2-1 0 0,0 2 0 16,-1 1-48-16,-2 0-128 0,0-1 192 0,-2 0-64 15,0 1-128-15,2-1 0 0,-1 0 144 0,2 1-144 16,-2 1 0-16,0 0 0 0,0 1 0 0,-4-3 128 16,-4-3-128-16,0 1 128 0,-5 0-128 0,-4 0 128 15,-1 0-272-15,-4 0-48 0,0 2-16 0,-5-1 0 16,-7 1-2288-16,6-5-448 0</inkml:trace>
  <inkml:trace contextRef="#ctx0" brushRef="#br0" timeOffset="87552.201">13061 10988 4607 0,'0'0'400'0,"0"0"-400"0,-5-3 0 0,5 3 0 16,-6-5 3280-16,6 5 576 0,0 0 112 0,-7 0 32 15,7 0-2848-15,-7 3-576 0,-1-3-128 0,0 1 0 16,0 2-320-16,1 0-128 0,-1 2 128 0,0 0-128 16,0 1 224-16,-1 0-32 0,-1 0-16 0,-1 1 0 15,-2 3 208-15,-2 0 32 0,1 0 16 0,0 1 0 16,-2 1-112-16,1 0 0 0,-2 0-16 0,1 1 0 15,-2 0 0-15,1 0 0 0,0 0 0 0,-1-1 0 0,1-2 96 16,1 2 32-16,0 3 0 0,6-4 0 0,4-5 16 0,-3 2 16 16,-3 2 0-16,3 0 0 0,2 0-208 0,3-1-64 15,-3 0 0-15,1 2 0 0,-1-3-64 0,2 0-128 16,5-8 176-16,-5 7-176 0,1 1 160 0,4-8-160 16,0 0 128-16,0 10-128 0,0-10 192 0,3 9-64 15,-3-9 0-15,5 7 0 0,1 0 0 0,1 0 0 16,-1-1 0-16,2-1 0 0,1-1-128 0,3 0 0 15,1 3 144-15,0-1-144 0,2-3 0 0,-1 2 128 16,1 2-128-16,1 0 0 0,-1-2 0 0,-2 1 0 16,-1 0 0-16,-1 0 128 0,2-1-128 0,-4 2 0 15,4-2 0-15,-4-1 0 0,0 1 0 0,0-1 0 16,-1 1-128-16,-1-2 128 16,-7-3-576-16,10 3-48 0,-10-3 0 0,0 0 0 15,6 5-2384-15,-6-5-464 0</inkml:trace>
  <inkml:trace contextRef="#ctx0" brushRef="#br0" timeOffset="87851.878">12690 11327 18431 0,'-14'-2'816'0,"8"1"160"16,6 1-784-16,-6-3-192 0,6 3 0 0,0 0 0 16,0 0 1392-16,0 0 224 0,0 0 48 0,0 0 16 0,0 0-1024 0,0 0-208 15,0 0-32-15,9-2-16 0,0 1 16 0,2-2 0 16,-1-1 0-16,5 1 0 0,0 2 80 0,4 0 16 16,-1-2 0-16,3 3 0 0,0 0-80 0,0 2-16 15,1-1 0-15,-2-1 0 0,0-2-144 0,0 3-16 16,-1 2-16-16,1-1 0 0,-1-5-240 0,-2 2 0 15,0 1 128-15,-2 0-128 0,-1 1 0 0,-2 0 0 16,-1 0-144-16,-1 1-9232 16,-1 3-1840-16</inkml:trace>
  <inkml:trace contextRef="#ctx0" brushRef="#br0" timeOffset="88796.333">13410 10948 17503 0,'-5'-6'1552'16,"5"6"-1232"-16,0 0-320 0,0 0 0 0,0-7 1040 0,0 7 160 15,2-9 16-15,1 4 16 16,-3 5-880-16,0 0-176 0,2-6-48 0,-2 6 0 0,0 0 64 0,0 0 16 16,0 0 0-16,0 0 0 0,2-8 384 0,-2 8 80 15,0 0 16-15,0 0 0 0,0 0-192 0,0 0-48 16,0 0 0-16,0 0 0 0,3 8-64 0,3 2-32 15,0 4 0-15,0 2 0 0,0 2-32 0,2 3-16 16,2 2 0-16,-2 3 0 0,1 2 16 0,-3-1 0 16,3 5 0-16,0 2 0 0,2 3-144 0,1-1-32 15,-2-3 0-15,2-3 0 0,0 3-144 0,0-4 128 16,2-3-128-16,1-1 128 0,-3-2-128 0,0-3 192 16,-1-1-192-16,2-1 192 0,1-3-192 0,-2 0 160 15,1-2-160-15,-2 1 160 0,1-5-16 0,-4 0 0 16,1-3 0-16,-1 1 0 0,-1-4 112 0,-1 3 0 15,-6-6 16-15,8 3 0 0,-8-3 80 0,6 1 16 0,4 1 0 0,-10-2 0 16,6-10-112-16,-1 2 0 0,1-1-16 0,-1-1 0 16,-1-2-32-16,0-2 0 0,-2-3 0 0,3-1 0 15,0 1-64-15,0-3-16 0,-1-1 0 0,1-1 0 16,2-3-128-16,1-3 192 0,1 2-192 0,-1-3 192 16,1-3-192-16,2 4 0 0,-1 1 0 0,2 5 128 15,2 0-128-15,2 0 0 0,-1-1 0 0,2 2 0 16,0 2 0-16,2-1 0 0,1 1 0 0,-1-1 0 15,-2 2-128-15,2 1 128 0,2 2 0 0,-3-1 0 16,1 1 0-16,0 1-144 0,0 0 144 0,-1 3 0 16,-2 2 0-16,-1-1 0 0,-3-1 0 0,0 2 0 15,-1 2 0-15,0 2-128 0,-3 0 128 0,0 1 0 0,-3-2 0 0,-5 6 0 16,0 0 0-16,5-7 0 0,-3 0 0 16,-2 7 0-16,2-5 0 0,-2 5 0 0,0 0 0 0,0 0 0 15,-4-7 0-15,0 3 144 0,4 4-144 0,0 0 0 16,-6-3 0-16,-3 2 0 0,1 0 0 0,-1 2 0 15,3 3 0-15,-2-4 0 0,-2-4 0 0,0 3 0 16,-1 1 0-16,0 0 0 0,0-1 0 0,-2-1 0 16,-2-1 128-16,-2 3-128 0,1 2 0 0,-2 0 0 15,-2-1 144-15,3-2-144 0,0-1 144 0,0 2-144 16,-2 3 192-16,-3-2-192 0,0-3 224 0,0 0-64 16,0-3-16-16,1 4 0 0,-2 0 16 0,0 1 0 15,0 0 0-15,0 0 0 0,-1 1 48 0,1 3 16 16,0-3 0-16,-2 1 0 0,-5 0 16 0,3 3 0 0,-1 3 0 0,4-2 0 15,0-4-96-15,3 2-16 0,-1 0 0 16,3 2 0-16,3 3-128 0,0-3 0 0,2-3 0 0,3 0 128 16,2 2-128-16,9-5 0 0,0 0 0 0,0 0 0 15,0 0-128-15,0 0-128 0,0 0 0 0,0 0-16 32,10-5-2592-32,3-4-512 0</inkml:trace>
  <inkml:trace contextRef="#ctx0" brushRef="#br0" timeOffset="90132.823">13095 12626 2751 0,'0'0'256'0,"0"0"-256"15,0 0 0-15,0 0 0 0,0 0 3200 0,0 0 576 16,0 0 128-16,0 0 32 0,4-4-3040 0,-4 4-592 16,0 0-128-16,0 0-32 0,0 0-144 0,0 0 0 15,5-6 144-15,-5 6-144 0,0 0 240 0,0 0-32 16,0 0 0-16,-9-1 0 0,2 1 48 0,-3 0 0 15,1 0 0-15,-1 1 0 0,-1 3 32 0,1 1 16 0,0-1 0 0,-1 3 0 16,-1 2-80-16,0-2-16 0,0-1 0 0,-3 4 0 16,2 4 176-16,1 1 48 0,0-1 0 0,1-2 0 15,-3 0-48-15,1 1-16 0,2 2 0 0,-1-1 0 16,1-3-160-16,-3 2-16 0,2-1-16 0,-1 0 0 16,-2-1-176-16,1-2 192 0,0-3-192 0,0 3 192 15,0 2-32-15,-1-1 0 0,-4-1 0 0,4 1 0 16,-1-2-160-16,1-2 192 0,-1 0-192 0,1-1 192 15,4 3-64-15,-1-3 0 0,1 0 0 0,2-1 0 16,-1 1 0-16,5-3-128 0,-3-1 192 0,8-1-64 16,0 0-128-16,0 0 128 0,-3 8-128 0,3-8 128 15,0 0-128-15,0 0 0 0,-2 7 144 0,2-7-144 16,0 0 128-16,0 0-128 0,0 0 128 0,9 9-128 16,-3 1 128-16,3-6-128 0,1 1 160 0,1-1-160 0,-1 3 176 0,4 2-176 15,4 0 192-15,-1 1-192 0,-5-3 224 0,5 0-64 16,3-2-16-16,1 1 0 0,-1 1-144 0,1-1 192 15,-3-3-192-15,0 1 192 0,0 2-192 0,0-2 128 16,-3 0-128-16,1-1 128 0,-3-2-128 0,0 1 0 16,-1 0 0-16,0-2 0 15,-3-3-1088-15,0 0-256 0,0 1-64 0</inkml:trace>
  <inkml:trace contextRef="#ctx0" brushRef="#br0" timeOffset="90454.265">12750 12950 19343 0,'0'0'1728'0,"0"0"-1392"0,0 0-336 0,9-2 0 15,1 0 1024-15,1 1 144 0,-3-3 32 0,2 4 0 16,2 2-496-16,2-1-80 0,2-2-32 0,0-1 0 16,1-3-96-16,0 1-32 0,4 2 0 0,2-3 0 0,2 1-208 0,1-1-32 15,0-1-16-15,4 2 0 0,-1 0-208 0,0-1 144 16,0-3-144-16,0 3 128 0,-1 2-128 0,1 0-192 15,0-5 32-15</inkml:trace>
  <inkml:trace contextRef="#ctx0" brushRef="#br0" timeOffset="91573.135">13807 12481 4607 0,'0'0'400'0,"0"0"-400"16,0 0 0-16,0 0 0 0,0 0 4368 0,0 0 800 16,0 0 144-16,0 0 48 0,0 0-4128 0,0 0-816 0,0 0-160 15,0 0-48-15,0 0 80 0,0 0 16 0,0 0 0 16,0 0 0-16,4 11 48 0,0 0 16 0,-2 0 0 0,-2 2 0 16,0 1 160-16,0 4 48 0,0 3 0 0,0 3 0 15,-2-1 16-15,2 5 16 0,2 3 0 0,-2 1 0 16,0 0-224-16,0 1-64 0,-2 0 0 0,1 1 0 15,-2 4-32-15,1-1-16 0,0 2 0 0,-2 1 0 16,2 1-48-16,-2-1-16 0,-1-3 0 0,1-2 0 16,1-5 32-16,-3 0 0 0,1-2 0 0,1-2 0 15,0-7 48-15,2 0 16 0,-2-2 0 0,2 0 0 16,0 1-80-16,1-5-16 0,1-1 0 0,-1-1 0 16,0 1-208-16,1-1 0 0,0-2 128 0,0-2-128 15,0-7-256-15,0 0-80 0,0 0-32 0,0 0 0 16,0 0-1600-16,0 0-320 0,0 0-64 0,0 0-6800 15,4-9-1376-15</inkml:trace>
  <inkml:trace contextRef="#ctx0" brushRef="#br0" timeOffset="92016.687">13712 12651 1839 0,'-2'-6'160'0,"1"1"-160"0,1 5 0 0,0 0 0 16,2-9 4832-16,-2 9 928 0,7-4 192 0,-1-1 48 15,2-1-4560-15,2 4-912 0,3-1-176 0,1-1-32 16,1 0 256-16,1-1 64 0,2 1 16 0,3-4 0 16,2-3 192-16,1 4 48 0,3 3 0 0,2 0 0 15,3-4-112-15,-1-1-16 0,-2 1 0 0,2 1 0 16,1 4-192-16,0-5-64 0,-2 1 0 0,-2 1 0 15,-4 1-208-15,1 1-48 0,-2-1-16 0,-1-1 0 0,-2 1-240 0,-2 0 144 16,-1 2-144-16,-1 0 128 0,1-1-128 0,-3 1 0 16,-2 1 0-16,0 1 0 15,0 0-1488-15,-3 1-288 0,-1 0-48 0</inkml:trace>
  <inkml:trace contextRef="#ctx0" brushRef="#br0" timeOffset="92388.027">13824 12991 17503 0,'0'0'768'0,"0"0"176"0,0 0-752 0,0 0-192 0,0 0 0 0,0 0 0 15,0 0 2496-15,12 3 480 0,-1-4 96 0,3 0 0 16,-2-1-2016-16,3-1-416 0,3-2-64 0,1 1-32 0,2 1 32 0,4-2 16 15,-1 0 0-15,0 0 0 16,-1 1-192-16,1 0-32 0,4-1-16 0,-2-1 0 0,3-2-96 0,-1 0 0 16,-1 5-16-16,-2-2 0 0,-2 1-240 0,-1 1 0 15,0-1 0-15,-2 1-10336 16,-2 0-2032-16</inkml:trace>
  <inkml:trace contextRef="#ctx0" brushRef="#br0" timeOffset="97817.989">6225 17221 19407 0,'0'-14'848'0,"1"5"192"0,2-5-832 0,0 0-208 16,2 1 0-16,0-5 0 0,-1-5 224 0,1 0 0 15,-2 0 0-15,1-3 0 0,1-4 80 0,0 0 16 16,1 2 0-16,-2-3 0 0,1-1 32 0,-2-2 16 16,-2-3 0-16,-1-1 0 0,0-2-48 0,2-1-16 15,1-5 0-15,-3 1 0 0,-3-2 16 0,2 1 0 16,2 2 0-16,0-2 0 0,-3-1-64 0,2 5-16 15,1 2 0-15,-1-2 0 0,-2-5 112 0,1 3 32 0,0 2 0 16,1 1 0-16,0 2-80 0,2-2-16 0,0 3 0 0,0-3 0 16,3-2-160-16,-4 0-128 0,-2-1 192 0,2 2-192 15,2 0 0-15,0 2 0 0,-1-1 0 0,0 1 0 16,0 3 0-16,2 0 0 0,-1 0 0 16,0 0 0-16,1 3 0 0,2 0 0 0,-4 2 0 0,2 2 0 15,3 3 0-15,-2 2 0 0,3 3 0 0,2 0 0 16,-1 3 192-16,-1 2-64 0,0 4 0 0,2 1-128 15,0 1 176-15,1 1-176 0,-1-2 160 0,3 4-160 16,2 0 0-16,0 3 0 0,1 1 0 0,3-2 0 16,3 2 0-16,1-1 0 0,1 2 0 0,5 0 0 15,2-1 0-15,3 2 0 0,1 1 0 0,4 1 0 16,1 0 0-16,1 1 0 0,2 0-128 0,-1 1 128 16,3 1 0-16,1-1 0 0,1 0 0 0,5-1 0 0,2-2 0 0,3 2 0 15,3 1 0-15,-1-2 0 0,-4-1 0 0,3 0 0 16,3 0 0-16,3-1 0 0,0 0 0 0,4-1 0 15,-2 1 0-15,-3 0 0 0,2 1 0 0,3-1 0 16,4-2 0-16,1 2 0 0,2 1 0 0,-2-1 0 16,0-1 0-16,3-1 0 0,2-1 0 0,0 4 0 15,0 0 0-15,1-2 0 0,-1-2 0 0,5-1 0 16,0 0 0-16,3 1 0 0,-2 3 0 0,0 0 0 16,2-2 0-16,2-1 0 0,1 2 0 0,-2 1 0 15,-1 2 0-15,0-4 0 0,1 1 128 0,1 2-128 16,2 1 0-16,-2 0 0 0,-3 0 0 0,1 0 0 15,4 0 0-15,0 1 0 0,-5 1 0 0,3-1 0 16,4-2 0-16,0 2 0 0,1 3 0 0,-2-4 0 0,-3-2 0 16,1 0 0-16,2 1 0 0,1 0 0 0,-2-1 0 0,-2 0 0 15,1 0 0-15,2-1 0 0,3 2 0 0,-3-2 0 16,0 0 0-16,2-1 0 0,1 0 0 0,0 0 0 16,-5-2 0-16,3 2 128 0,4 2-128 0,2-4 0 15,-2 1 0-15,1-2 0 0,-2-1 0 0,1 1 0 16,0 0 0-16,-2 0 0 0,-1-3 0 0,0 3 0 15,3 0 0-15,-2 1 0 0,-1-3 0 0,-1 0 0 16,1 3 0-16,-1-1 0 0,-2-2 0 0,2 2 0 16,-3 2 0-16,0 0 0 0,1 0 0 0,-1-1 0 15,-1 1 0-15,0 1 0 0,3-1 0 0,-3 1 0 0,1-2 0 16,-2 1 0-16,-2-1 0 0,2 1 0 16,3-1 0-16,-1 2 0 0,0 2 128 0,-2 1-128 0,-2-3 176 15,1 0-16-15,3-2 0 0,-4 2 0 0,-1 0 64 0,-2 1 16 16,0 2 0-16,5 0 0 0,3 0-64 0,-5 1-16 15,-6 1 0-15,5 0 0 0,-1-1-32 0,1 1-128 16,-3 2 192-16,-1 0-64 0,-3-2 0 0,3 0-128 16,3-1 192-16,1 2-64 0,-1 4-128 0,-3-1 128 15,-5-3-128-15,2 3 128 0,3 1-128 0,-2 0 0 16,-2-4 0-16,-3 0 128 0,-2-2-128 0,-1 4 0 16,3 1 0-16,-1-2 0 0,-2 0 128 0,-3 0-128 15,-3 0 128-15,0 1-128 0,-1-1 128 0,2 0-128 16,6 0 128-16,-2 1-128 0,-2-1 128 0,0 1-128 15,-1 1 0-15,5 0 128 0,5 1-128 0,-4-1 0 16,0 1 0-16,-3 0 0 0,1 0 0 0,2-3 0 16,-1-3 0-16,3 4 0 0,-2 1 0 0,-1 1 0 0,-2-4 0 0,1 0 0 15,2 0 0-15,0 1 0 0,-1 3 0 0,1-2 0 16,-4 1 0-16,0-2 0 0,2 0 0 0,-1 3 0 16,0 0 0-16,-3 2 0 0,-3 0 0 0,0 0 0 15,-2-1 128-15,3 0-128 0,4-3 128 0,-2 4-128 16,-2-3 0-16,-2 0 0 0,-2-2 0 0,3-1 0 15,4-1 0-15,0 2 0 0,-3-1 0 0,2 0 0 16,0 1 0-16,1-2 0 0,-4-1 128 0,1 2-128 16,6 0 0-16,-2 0 0 0,-3 0 0 0,-2 0 0 15,-5 1 0-15,-2-2 0 0,2 0 0 0,-1 1 0 16,3-1 0-16,-4-1 128 0,0 2-128 0,-2-2 0 16,-2-2 0-16,-3 2 0 0,3 0 128 0,2 0-128 15,1 0 0-15,0 2 160 0,0 0-160 0,-2 0 160 0,-3-2-160 0,-4-2 0 16,-1 1 0-16,1-2 0 0,0 2 0 0,-1-2 128 15,0-2-128-15,-3 1 0 0,1 1 0 0,-4-2 0 16,-5 0 128-16,-1-1-128 0,-1 1 0 0,1-2 0 16,-3 0 0-16,1 0 0 0,0-2 0 0,0 1 128 15,1 2-128-15,-2 0 0 0,0 0 128 0,-1 1-128 16,2 2 0-16,-2 0 128 0,-2 1-128 0,-4 2 0 16,1 0 0-16,-4 3 0 0,0 0 0 0,-3 0 0 15,-2-2 0-15,-2 2 0 0,-1-1 0 0,1 1 0 16,-4 0 128-16,4 0-128 0,-1-3 0 0,0 2 0 15,0 2 0-15,0-2 128 0,2 1-128 0,1-1 0 16,-2-2 0-16,0 2 0 0,0 1 0 0,0 1 0 16,-4-2 0-16,1 0 0 0,0 1 0 0,0 1 0 15,-1 0 0-15,-1-2 0 0,0 3 0 0,-8-5 0 0,3 9 128 0,3 1-128 16,1-1 0-16,-1 1 0 0,3 3 0 0,0 2 128 16,1 0-128-16,2 1 0 0,1 2 0 0,-3 4 0 15,-1 2 0-15,1 5 0 0,-2 3 0 0,2 4 0 16,-3 5-128-16,-3 4 128 0,0 1 0 0,-2 4 0 15,0-1 0-15,-2 2 0 0,-2-1 0 0,1 5 0 16,-4 6 0-16,3-2 0 0,0 3 0 0,-1-2 0 16,-2 0 0-16,3 0 0 0,2 1 0 0,2 1 0 15,0 4 0-15,2 0 0 0,2-3 0 0,2 0 0 16,1-1 0-16,0 4 0 0,-3 2 0 0,2-4 0 16,-2-2 0-16,1-6 0 0,-1 0 0 0,-3-4 128 0,-1-3-128 15,1 0 0-15,-3 1 0 0,0 3 0 0,0 0 0 16,0-2 0-16,-1-7 128 0,1-3-128 0,0 1 0 0,0-3 0 15,-2-2 0-15,1-2 0 0,0-2 0 0,0 4 0 16,0-1 0-16,0-1 0 0,-2-4 0 16,1-2 0-16,0-2 0 0,-2-1 0 0,-3-4 0 0,3-1 0 15,-1-3 144-15,0-2-144 0,-3 0 272 0,-3-4-16 16,1-1 0-16,-2-1 0 0,-1 2-64 0,-5-3 0 16,-2-2-16-16,-1 1 0 0,1 1-176 0,-1-1 192 15,-1-1-192-15,-4-1 192 0,0-1-192 0,0 2 0 16,-4-2 0-16,1 1 128 0,0-1-128 0,-4 1 0 15,-4-1 0-15,-3 1 0 0,-6 2 0 0,-3-4 0 16,-8-1 0-16,0 0 0 0,-1-3-208 0,-2 0 80 16,-2 1 128-16,-5-1-208 0,-5 1 48 0,-3-2 16 15,-3-2 0-15,-2 1 0 0,-1 0 144 0,-8-2-208 0,-5 0 80 0,1 0 128 16,1 0-176-16,-6-2 176 0,-5-1-128 16,2 2 128-16,2-3 0 0,-6 3 0 0,-7-1 0 0,0 2 0 15,6-3 0-15,-9 2 0 0,-1 0 0 0,-3 1 128 16,5-2-128-16,-4 2 0 0,-3-1 0 0,0-1 0 15,3-1 0-15,-4 2 0 0,-5-1 0 0,0 2 0 16,1-1 0-16,-2-3 0 0,-6 2 0 0,1 1 0 16,-1-2 0-16,2 0 0 0,-2 1 0 0,-6 1 0 15,-6-1 0-15,2-1 0 0,2 0 0 0,0 1 0 16,-3 1 0-16,-1-1 0 0,-3 1 0 0,4 0 0 16,4 3 0-16,-1 0 0 0,-5 0 0 0,2 0 0 15,0-1 0-15,4 2 0 0,1 0 0 0,-1 1 0 16,-3 1 0-16,4-1 0 0,5-3 0 0,-3 3 0 0,-3 2 0 15,-1-2 0-15,0 0 0 0,2 1 0 0,1 0 0 0,-5 2 0 16,-4-1 0-16,-1-1 0 0,0-1 0 0,2 3 0 16,6 2 0-16,-6-1 0 0,-7 0 0 0,5 2 0 15,-1-2 0-15,5 1 0 0,-1 1 0 0,-2 1 0 16,-3-2 0-16,2 2 0 0,3 0 0 0,3 0 0 16,-2-2 0-16,-1 1 0 0,-3 1 0 0,3 1 0 15,8-4 0-15,-2 1-192 0,-1-1 0 0,3-1-16 16,-3-2 0-16,3 1 0 0,2-2-32 0,0 0 0 15,-3-1 0-15,4 1 0 0,2 0 240 0,-1 0-176 16,-3-2 176-16,4 1-160 0,1 1 160 0,4-2 0 16,3 0 0-16,-2-2 0 0,-1 0 0 0,9-2 0 15,3 0 0-15,3 0 0 0,-1 0 0 0,2-2 0 16,7-2 128-16,3 0-128 0,3 2 0 0,1-1 0 0,-1-2 0 16,6 0 0-16,4 1 0 0,1-2 0 0,2-2 0 0,3 1 0 15,1 2 0-15,2 0 0 0,4-1 0 0,-1 0 128 16,-1-1 0-16,3 2 0 0,6 1 0 0,1-1 0 15,2-1-128-15,1 0 192 0,-3 1-64 0,4 1 0 16,2 1 0-16,6-1 0 0,0 1 0 0,4 0 0 16,-3 1-128-16,4 1 144 0,-2 2-144 0,0-1 160 15,2-1-16-15,1 0 0 0,3-1 0 0,5 4 0 16,0-1-16-16,3 1-128 0,2-3 192 0,1 3-64 16,-2-1 16-16,1 1 0 0,-2-1 0 0,3-1 0 15,1 2-144-15,2-1 0 0,-1 1 0 0,2 1 128 16,0-3-128-16,2 3 0 0,3-1 0 0,-3 2 0 0,3-2 0 15,-1 2 0-15,2 1 0 0,0-1 0 0,1 2 0 0,3 0 160 16,-1-1-160-16,1 0 160 0,3 0 80 0,2 0 16 16,4 1 0-16,-1-1 0 0,3-1 16 15,6 2 16-15,5 0 0 0,0 0 0 0,-7-4-112 0,7 4-32 16,0 0 0-16,0 0 0 0,0 0-144 0,0 0 0 16,0 0 0-16,10-5 0 0,2 1-272 0,3 1 64 15,0 0 16-15,4 0-11520 16,3-3-2304-16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45:34.39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23087 4033 16575 0,'-4'-6'1472'0,"4"6"-1168"15,0 0-304-15,0 0 0 0,-1-5 1856 0,1 5 304 16,0 0 64-16,0 0 16 0,13-6-1280 0,3 1-240 16,-1-1-48-16,7 2-16 0,7-1-144 0,1 1-16 15,-1-2-16-15,0 1 0 0,1-1 96 0,1-1 0 16,0-3 16-16,-1 1 0 0,-3 2 32 0,0 1 0 15,0-1 0-15,-3 1 0 0,0 0-64 0,0 0-16 0,-1 2 0 0,-8 1 0 16,-3 3-128-16,-2 3-32 0,-1-1 0 0,-1 4 0 16,0-1-48-16,-8-5-16 0,-1 10 0 0,1 1 0 15,1 1-64-15,-2 3-32 0,-4 0 0 0,-1 1 0 16,-1 1-96-16,0-1-128 0,1-3 176 16,0 1-176-16,1 1 160 0,2 0-160 0,1-2 128 0,-1-2-128 15,3-11 0-15,0 0 128 0,6 7-128 0,3-1 0 16,1 0 128-16,1-3-128 0,2-3 0 0,-1-3 128 15,3-3 0-15,1-2-128 0,4-1 192 0,-4-1-64 16,1 0 0-16,-2 1-128 0,-2 1 192 0,-3-4-64 0,0-1-128 16,-3 1 192-16,-2 0-192 0,-2 1 192 0,-1 0-16 15,-2 0 0-15,-4-2 0 0,-1-1 0 0,-3 0 32 0,-2-1 16 16,-3-1 0-16,1 3 0 0,-2 2-96 16,-3 1-128-16,-3 4 176 0,3 0-176 0,1 2 0 15,1 0 0-15,-1 1 0 0,-1 3 0 0,-1 2-192 0,6 2 48 16,5-3 16-16,7-1 0 0,-10 1-64 0,10-1 0 15,0 0 0-15,0 0 0 0,0 0-64 0,10 2-32 16,0-1 0-16,5-1 0 0,3-2 64 0,1-1 16 16,-1-2 0-16,4 4 0 0,1-2 208 0,0 1-144 15,-1-2 144-15,-2 3-128 0,-1 0 128 0,-1-1 0 16,-1 0 0-16,-3 2 0 0,-2-3 0 0,-2 3 0 16,-1 0 0-16,-9 0-128 0,0 0-16 0,0 0 0 0,0 0 0 15,0 0 0 1,0 0-1328-16,1-5-256 0,-1 5-48 0,-4-8-13392 0</inkml:trace>
  <inkml:trace contextRef="#ctx0" brushRef="#br1" timeOffset="80198.859">6769 13668 6447 0,'-8'4'576'0,"-5"-2"-576"15,0-1 0-15,-2-1 0 0,1-2 2320 0,2 1 368 16,2 1 64-16,0 0 0 0,2 0-1312 0,8 0-272 15,0 0-48-15,0 0-16 0,-8 1-176 0,8-1-32 16,0 0-16-16,0 0 0 0,0 0-256 0,0 0-48 16,12 10-16-16,2-3 0 0,4-2-80 0,3 1-16 15,2-3 0-15,2 1 0 0,2 1 0 0,4-2 0 16,2 0 0-16,4 1 0 0,-3-1-144 0,3-1-16 0,3-2-16 16,4 0 0-16,0 0-32 0,6-1 0 0,1-2 0 0,2-1 0 15,-2 2 16-15,1-2 0 0,0-3 0 16,-1 1 0-16,1-4-32 0,3 1-16 0,1 0 0 0,1-2 0 15,1-2 0-15,-7 1 0 0,-2 0 0 0,0 0 0 16,2-2-16-16,-3 0 0 0,2-1 0 0,-1 4 0 16,0 3-16-16,-2-5-16 0,-1-6 0 0,-1 2 0 15,0 1-176-15,-2 2 192 0,0 0-192 0,-1-2 192 16,2 1-64-16,-1-3-128 0,-1-2 192 0,-4 1-64 16,1-1 0-16,-4 0-128 0,1-1 192 0,0 1-64 15,-4-1-128-15,1 2 160 0,0-1-160 0,0 0 160 0,0-1-32 16,0-1 0-16,-1-2 0 0,2 1 0 0,-1 2 16 15,0-1 0-15,-2-3 0 0,1 3 0 0,-1 3-16 0,-1 0 0 16,-2-2 0-16,2 0 0 0,-4-1-128 0,3 0 0 16,1 0 144-16,0-1-144 0,2 0 0 0,1-3 128 15,-1-3-128-15,-1-1 0 0,0 0 0 0,-2 0 0 16,-1 0 0-16,-2 2 128 0,1-4-128 0,-2 1 144 16,0 0-144-16,-3 3 160 0,0-1 0 0,-1 3 0 15,5-1 0-15,-4 1 0 0,-2-2 32 0,2 0 0 16,4-4 0-16,-4 1 0 0,-1 0-64 0,2 0 0 15,-1 1 0-15,4-2 0 0,2-1-128 0,-4 1 128 16,0 0-128-16,-1 1 128 0,1 0-128 0,2 2 0 16,-1 0 0-16,-1-1 0 0,-4-1 0 0,1 0 0 15,0-2 0-15,-1 0 0 0,0 0 0 0,2 1 0 16,-2 1 0-16,-3 1 0 0,-5-1 0 0,1 3 0 0,-2 0 128 0,0 1-128 16,0-2 160-16,-2 3-160 0,-1-3 192 0,-2 1-192 15,1-1 208-15,-4-2-64 0,1 0-16 0,0 1 0 16,-1 0 0-16,-1-1 0 0,-1 0 0 0,3 2 0 15,0 0-128-15,1 0 192 0,-4 1-192 0,0 0 192 16,2-4-192-16,-1 0 0 0,-2-1 0 0,0 0 0 16,1 0 0-16,-1-1 0 0,1-2 0 0,1 1 0 15,0 2 0-15,0 0 0 0,-2 2 0 0,-2 1 0 16,0-4 0-16,0 1 0 0,2 1 128 0,-1-1-128 16,-2-3 0-16,1-1 0 0,1-2 0 0,-1 2 0 15,-2-1 0-15,1 0 0 0,0 0 0 0,-1 2 0 16,2 0 0-16,-5 0 0 0,1-2 0 0,-3-3 0 0,1 1 0 15,0-2 0-15,2-1 128 0,-2 0-128 0,2 0 0 16,-3 1 0-16,-3 4 0 0,2 1 0 0,2-1 0 0,-2-3 0 16,-3 1 0-16,2-2 0 0,0 1 0 0,0-1 0 15,-2-2 0-15,0 3 0 0,-2 0 0 0,3 3 0 16,1 4 0-16,-2-2 0 0,-1-2 0 0,1-5 0 16,-2-4 0-16,2 1 0 0,-1 4 0 0,1 1 0 15,-2-2 0-15,3 0 0 0,-3 0 0 0,-1 1 0 16,-2 0 0-16,3-4 0 0,1 1 0 0,0-1 0 15,-3 0 0-15,1 1 0 0,-3 1 0 0,4 0 0 16,3 0 0-16,-3 2 0 0,0 1-128 0,-2 0 128 16,0-3 0-16,4-1 0 0,-2 1 0 0,0-2-176 15,0 1 176-15,-2 2-128 0,-2 1 128 0,2 2-128 16,-2-1 128-16,0 1-128 0,2 0 128 0,-3-1 0 16,-1-4 0-16,0 0-128 0,0 3 128 0,-2-1-128 0,-1 2 128 0,0 2-128 15,-2 1 128-15,-1 2-192 0,-1-1 192 0,-1 0-192 16,-1 1 192-16,-1 1 0 0,0-2-144 0,2 0 144 15,-1-1-128-15,-1 0 128 0,-2 4-160 0,1 1 160 16,-4 4-128-16,0 2 128 0,-1-1 0 0,-2 2-144 16,-4-1 144-16,2 0 0 0,-1 1-144 0,3-2 144 15,-1-1 0-15,1 0 0 0,-1 0 0 0,-1 3 0 16,-2 3-144-16,1-1 144 0,-4 2 0 0,0-3 0 16,0 3 0-16,1-1-128 0,0 1 128 0,0 1 0 15,0 1 0-15,-4 1 0 0,-1 0-128 0,-2 0 128 16,2 1 0-16,1 0 0 0,-1 1 0 0,2 0 0 0,0 1 0 15,-1-1-128-15,-2 1 128 0,0 1 0 0,3 4 0 16,-5 0 0-16,-1-2 0 0,2 1 0 0,2 1 0 0,-2 2-128 16,-2 1 128-16,-1 4 0 0,-4-3 0 0,0 4-128 15,2-1 128-15,0 0 0 0,0 4 0 0,-3 0-128 16,0 0 128-16,-1 4 0 0,0 2 0 0,-1 2 0 16,0-5 0-16,1 5 0 0,-1 1 0 0,-2 1-128 15,0 0 128-15,-1 2 0 0,0 2 0 0,1 1 0 16,-2 3-128-16,2 0 128 0,3-1 0 0,-5 2 0 15,-5 1 0-15,2 2 0 0,3 0 0 0,-1 2-128 16,2 0 128-16,-2 3 0 0,-6 0 0 0,4 2 0 16,-2 1 0-16,3 3 0 0,2 2-128 0,0-1 128 15,0-5 0-15,-2 7 0 0,-1 2 0 0,3-1-128 16,-1-1 128-16,3-1 0 0,1-1 0 0,0 1 0 16,-1 1 0-16,1 4 0 0,2-3 0 0,2 4 0 0,0 1 0 0,2-1 0 15,0-4 0-15,0 0 0 0,-2 3 0 16,0 1 0-16,3 1 0 0,2-1 0 0,-1 2 0 0,3 2 0 15,-5 4 0-15,2 0-128 0,0-1 128 0,-3 2 0 16,-1 0 0-16,2 0 0 0,0 2-128 0,2 3 128 16,-1 1 0-16,0 1 0 0,1 0 0 0,-3 3 0 15,1 0 0-15,4 2 0 0,6 2 0 0,2 3 0 16,2 3 0-16,1 0 0 0,2-2 0 0,0 4 0 16,2 9 144-16,4-1-144 0,7 0 128 0,-1 1-128 15,4 1 0-15,2 3 0 0,3 2 128 0,2 1-128 16,1-1 0-16,3 1 0 0,1 1 0 0,3 2 0 15,2 3 0-15,4-4 0 0,2-3 128 0,2-2-128 16,1 3 0-16,6-2 0 0,4-2 144 0,2-3-144 16,2-2 128-16,4 3-128 0,3 3 160 0,4-4-160 0,5-2 128 0,1-2-128 15,0 2 0-15,2 1 144 0,2 0-144 0,-2-1 0 16,1-6 144-16,4 0-144 0,4 3 0 0,0 0 0 16,4 0 0-16,1-2 128 0,1-5-128 0,1 0 0 15,-2-2 0-15,2 4-128 0,-5 0 128 0,6-1 0 16,3-4 0-16,-1-3 0 0,1-2 0 0,1 3 0 15,2 3 0-15,-1-1 128 0,2-2-128 0,0-1 0 16,1 0 0-16,3 1 0 0,1-1 0 0,2 2 0 16,0 2 0-16,-2-4 0 0,0-2 0 0,4-3 0 15,1-1 0-15,3 3 0 0,-2 0 0 0,1 1 0 16,3-2 0-16,-1-2-128 0,-1-6 128 0,2-1 0 16,-2-2-144-16,-2 1 144 0,-1 1 0 0,3-1-176 0,0 0 176 0,3-3-128 15,-2-1 128-15,-1-1 0 0,0-3 0 0,-2-3-128 16,4 0 128-16,1-4 0 0,1-1 0 0,-4-5 0 15,1 3 0-15,1-5 0 0,1-4 0 0,1-2 0 16,-1-3-144-16,0-2 144 0,-2-3-160 0,5-2 160 16,3-4-128-16,-1 2 128 0,0-2 0 0,-6 0-144 15,1-4 144-15,1-2 0 0,1 1 0 0,-1-1 0 16,0 0 0-16,-4-3 0 0,-7-2 0 0,2-2 0 16,4-2 0-16,-3-2 0 0,2-6 0 0,-4-4 0 15,-1-2 0-15,-1-2 0 0,-1-4 0 0,1-5 0 16,2-1 0-16,-4-6 0 0,-1-4 0 0,-3-4 0 15,-2-7 0-15,3-3 0 0,0-2 0 0,-1-2 0 16,-1-1 0-16,1-4 144 0,1-3-144 0,-3-5 160 0,0-2-160 16,3-2 160-16,1-3-160 0,-2-4 160 0,4-6-160 0,-5 1 0 15,-1 1 0-15,-3-8 0 0,-2-6 0 0,-4-3 128 16,-3 4-128-16,-2-8 0 0,-4-8 0 0,-3-2 0 16,-6-3 0-16,-6-7 0 0,-5-8 0 0,-4-2 0 15,-3 0 0-15,-7 2-176 0,-5 4 176 0,-1 4-128 16,1 5 128-16,-2 15-128 0,-4 13 128 0,1 11 0 15,0 8 160-15,-4 3-160 0,-5 4 320 0,-2 7-48 16,0 6 0-16,-8 2 0 0,-2 2-272 0,-1 0-272 16,1 0 48-16,-4-5-17504 0</inkml:trace>
  <inkml:trace contextRef="#ctx0" brushRef="#br1" timeOffset="82848.879">19478 2379 22863 0,'-10'-14'1008'0,"7"7"208"15,3 7-960-15,0 0-256 0,0 0 0 0,0 0 0 0,0 0 0 0,10 4-160 16,1-4 32-16,3 1 0 0,5-1 128 0,5-1 0 16,5-4-144-16,4 3 144 0,5 1 0 0,3-3 0 15,1-6 128-15,5 2-128 0,6 3 224 0,5 1-32 16,6 1-16-16,2-3 0 0,1-1 16 0,-1 0 0 16,2 4 0-16,2-2 0 0,0 0-192 0,2-1 0 15,1 1 144-15,-2 3-144 0,-3 2 256 0,4-1-32 16,4-2 0-16,0 1 0 0,-2 1 32 0,0-1 0 15,-4-1 0-15,3 2 0 0,1 1 0 0,2-2 16 16,1-1 0-16,-3 2 0 0,-5 3-32 0,1 2-16 0,1-2 0 16,1-1 0-16,-4 0-96 0,-3 2-128 0,-7 2 176 0,-1-1-176 15,-1-2 128-15,0 0-128 0,1 1 0 0,-7-1 0 16,-4 0 0-16,-2 0 0 0,-5 0 0 0,-5 1 0 31,-4-1-576-31,-5-2-112 0,-5 2-16 0,-4 0-7120 0,-4 2-1424 0</inkml:trace>
  <inkml:trace contextRef="#ctx0" brushRef="#br1" timeOffset="83390.677">20825 2747 27647 0,'-20'-8'2448'15,"9"6"-1952"-15,-3 2-496 0,3 2 0 0,3 1 0 0,-1 2 0 16,9-5-208-16,-6 3 64 0,-3 0 144 0,9-3 0 16,0 0-144-16,0 0 144 0,-5 7 0 0,5-7 0 15,0 0-144-15,0 0 144 0,0 0 0 0,0 0 0 16,0 0 0-16,0 0 0 0,5-7 176 0,1 1-16 15,2-2 0-15,3 0 0 0,0-5 48 0,3 1 16 16,1-1 0-16,2 1 0 0,4-1-224 0,-2 0 0 0,0-1 0 0,1 0 0 16,2 0 128-16,0-1-128 0,0-1 0 0,-1-1 0 15,0 0 144-15,-1 0-144 0,0 2 128 0,-3 0-128 16,-1 3 0-16,-2 2 128 0,-1 2-128 0,-1 2 0 16,-3 3 0-16,0 0 0 0,-9 3 128 0,9-2-128 15,-9 2 0-15,8 7 0 0,-4 2 0 0,-1 2 0 16,1 4 0-16,-3 2 0 0,0 0 144 0,0 4-144 15,-1 0 256-15,-1 3-32 0,-4 3 0 0,2 1 0 16,1 0-224-16,-3 4 144 0,-1 1-144 0,0 0 128 16,3-2-128-16,0-2 0 0,-3 0 0 0,2-3 128 15,-1 1-128-15,2-4 0 0,2-2 0 0,-1-3 0 16,-3 1 0-16,2-2 0 0,2-3 0 0,-1-1 0 16,-1 0-160-16,3-1-64 0,1-1-16 0,2-1 0 15,-2-2-2064-15,-1-8-400 16,0 0-96-16,0 0-16 0</inkml:trace>
  <inkml:trace contextRef="#ctx0" brushRef="#br1" timeOffset="83633.336">20640 3055 18431 0,'-8'-6'1632'0,"1"2"-1312"15,0 1-320-15,7 3 0 0,0 0 3232 0,0 0 576 16,0 0 112-16,0 0 32 0,0 0-3120 0,12 2-608 0,1 1-224 16,6 0 144-16,4 0 176 0,5-1 48 0,6 0 0 15,3 0 0-15,7 0-176 0,1-1-16 16,1-1-16-16,2 3 0 0,1 1-160 0,0-1 128 0,-3 0-128 16,4 0 128-16,5 0-128 0,3-1 0 0,-5 1 144 0,1 0-144 31,-2 0-784-31,-4 0-240 0,-4 0-32 0,-2-1-13520 0</inkml:trace>
  <inkml:trace contextRef="#ctx0" brushRef="#br1" timeOffset="87254.1">5419 7351 23263 0,'-16'-1'1024'0,"7"1"224"0,1 0-992 0,8 0-256 0,-7 8 0 0,-1 3 0 15,-4 2-144-15,-1 3-80 0,1 1-16 0,-3 6 0 16,-4 6 240-16,-1 6-176 0,2 6 176 0,-4 3-160 16,-2 3 160-16,-3 10 0 0,-1 6 0 0,-7 6-128 15,-4 4 128-15,-4 8 0 0,-2 8 0 0,-5 8 0 16,-8 4 0-16,1 9 0 0,3 8 0 0,-4 5 0 15,-2 6 0-15,0 4 0 0,-3 6 0 0,3 1 0 16,1 3 0-16,2-2 0 0,2-5 0 0,2-1 0 16,0 2 336-16,1-10 0 0,-1-8 0 0,2-5 0 15,4-1 240-15,3-9 64 0,4-8 0 0,2-4 0 0,0 1-128 16,5-9-32-16,4-7 0 0,2-8 0 0,2-8-304 0,4-6-176 16,4-6 192-16,3-6-192 0,7-6 0 0,2-7 0 15,5-4-240-15,6-10-7888 16,1-6-1600-16</inkml:trace>
  <inkml:trace contextRef="#ctx0" brushRef="#br1" timeOffset="87741.319">6707 7123 29247 0,'-28'-2'1296'0,"10"8"272"0,0 5-1248 0,-1 5-320 0,-2 3 0 0,0 5 0 16,-1 7 0-16,-2 5-256 0,-3 6 64 0,-3 6 0 15,-1 3 192-15,-6 4 0 0,-5 5 0 0,2 7 0 16,-3 5 224-16,1 4-64 0,-2 0-16 0,0 3 0 16,-4 4 112-16,-3 6 32 0,-2 6 0 0,-3 2 0 15,-3 0 32-15,2 8 0 0,-3 1 0 0,3 1 0 16,0-3 16-16,1 4 16 0,-3 5 0 0,0-1 0 0,-2-2 160 16,5 2 48-16,-1 1 0 0,4-1 0 0,3-2-48 0,-1 0-16 15,1 1 0-15,0-7 0 0,6-5-176 0,0 2-48 16,-1 2 0-16,3-4 0 0,4-8-272 0,0 0 160 15,3-2-160-15,2 0 128 0,1-1-128 0,1-3 0 16,1-3 0-16,0-1 0 0,0-2 0 0,3-2 0 16,2-4 0-16,1-4 0 15,3-5-400-15,4-4-112 0,-1-6-32 0,6-3 0 16,1-7-1504-16,7-8-288 0,-2-11-64 0,7-4-6752 16,5-9-1344-16</inkml:trace>
  <inkml:trace contextRef="#ctx0" brushRef="#br1" timeOffset="88248.148">7477 7571 22111 0,'-12'-15'1968'0,"4"7"-1584"0,-5 1-384 0,2 2 0 0,0 3 1920 0,0 2 288 16,-4 0 64-16,0 5 16 15,1 5-1792-15,-3 4-368 0,-8 2-128 0,1 5 0 0,-3 2 128 0,-2 8-128 16,-3 7 0-16,-2 5 0 0,-7 3 160 0,0 5-32 15,-1 3 0-15,-4 6 0 0,-4 6-128 0,-4 7 0 16,-4 5 0-16,-4 4 0 0,-2 0 224 0,2 7-32 16,1 7-16-16,-1 1 0 0,0 2 128 0,-3 3 16 15,-1 8 16-15,-1 1 0 0,3 1 96 0,1 4 16 16,3 4 0-16,-3 1 0 0,-2-2 0 0,-1 0 0 16,3 7 0-16,1-6 0 0,4-4-128 0,0 4 0 15,1 3-16-15,-1-4 0 0,0-3-112 0,0-2 0 16,3 3-16-16,2-5 0 0,4-3 32 0,3-1 16 15,1-1 0-15,1-3 0 0,0-8 0 0,3-2 0 16,3 0 0-16,1-9 0 0,2 0-224 0,3-9 0 0,5-7 128 16,3-2-128-16,0-1 0 0,7-5 0 0,0-7 0 15,3-4 0-15,3-8 0 0,2-5-240 0,3-7 48 0,2-3 16 32,3-5-656-32,1-5-128 0,4-1-16 0,2-7-16 15,2-5-2272-15,5-4-448 0,5-4-80 0</inkml:trace>
  <inkml:trace contextRef="#ctx0" brushRef="#br1" timeOffset="88739.844">8513 8008 7359 0,'-14'-8'656'0,"0"4"-528"15,1 2-128-15,3 2 0 0,-1 0 6512 0,1 4 1264 16,0 3 256-16,-2 5 48 0,-3 3-6592 0,1 7-1312 15,0 7-176-15,-3 4-224 0,-1 3 224 0,-5 6-144 16,-1 3 144-16,-3 6-128 0,-6 5 128 0,-4 5 0 16,-4 5 0-16,-2 7-128 0,-3 5 128 0,-2 5 0 15,1 0 0-15,-2 6 0 0,-3 5 0 0,-1 5 0 0,0 5 0 0,-7 4 128 16,-2 3-128-16,1 2 128 0,1 2-128 0,2 5 128 16,-1 5 64-16,-3-2 32 0,-2 0 0 0,0 1 0 15,-1 5 128-15,4-3 32 0,1-4 0 0,0 1 0 16,-3 3 128-16,1-1 48 0,-1 1 0 0,5-5 0 15,3-5-96-15,-2 2-16 0,6 1 0 0,-2-5 0 16,0-3-128-16,3-2-48 0,-2-4 0 0,3-3 0 16,1-5-272-16,3-5 0 0,4-5 0 0,3-1 0 15,3-2 0-15,-2-4 0 0,3-9 0 0,3-6 0 16,4-7-336 0,2-5-80-16,1-4-16 0,5-9 0 0,2-7-1552 0,5-6-304 0,4-5-64 15,2-6-8416-15,4-5-1696 0</inkml:trace>
  <inkml:trace contextRef="#ctx0" brushRef="#br1" timeOffset="89242.957">9385 8326 21183 0,'-15'-1'1888'0,"2"3"-1504"0,2 4-384 0,-1 2 0 16,-2 4 2912-16,0 5 512 0,2 4 96 0,0 3 32 16,-2 4-2960-16,-1 5-592 0,-2 4 0 0,1 5-224 15,-3 3 224-15,0 4 0 0,-2 5 0 0,-1 0 0 16,0 2 0-16,-3 3 0 0,-3 4 0 0,0 4 0 16,-3 8 0-16,0 0 0 0,-4-2 128 0,2 6-128 15,0 8 224-15,0 5-16 0,-1 3 0 0,-3 5 0 0,-4 3 112 16,-2 5 32-16,-1 1 0 0,-2 4 0 0,-3 4 16 15,2 2 0-15,2 0 0 0,-1 3 0 0,0 3 0 0,-3 0 0 16,-1-4 0-16,-1 3 0 0,0 1 48 0,1 0 16 16,-1-5 0-16,1 4 0 0,3 2-16 0,0-3 0 15,-4-3 0-15,1 2 0 0,0-1-32 0,-2 0 0 16,-1-1 0-16,1 0 0 0,3-2-144 0,1-3-48 16,3-4 0-16,1-1 0 0,2-6-192 0,1-5 0 15,5-7 0-15,4 1 0 16,4 0-1952-16,5-8-480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47:16.69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7320 13745 16703 0,'-11'7'736'0,"11"-7"160"0,-10 3-720 0,2 0-176 16,3-1 0-16,5-2 0 0,-10 3 480 0,2 0 64 0,2-1 16 16,6-2 0-16,0 0 208 0,0 0 64 0,0 0 0 0,0 0 0 15,0 0-160-15,0 0-32 0,0 0 0 0,0 0 0 16,0 0 64-16,0 0 0 0,0 0 0 0,0 0 0 15,0 0 192-15,8-6 64 0,0-3 0 0,2 0 0 16,-3-4-160-16,1-1-32 0,1-1 0 0,1-2 0 16,2-1-256-16,1-2-64 0,-3-2-16 0,1-1 0 15,1-2-64-15,-1-1-16 0,-1-1 0 0,1-1 0 16,0 5-96-16,0 1-32 0,-1 0 0 0,0 1 0 16,0 1-224-16,0 3 176 0,0 0-176 0,0 4 160 15,1 0-32-15,-5 3-128 0,3 2 192 0,-2 3-64 16,1 1 0-16,-8 4-128 0,10 0 192 0,1 4-64 15,-1 0 80-15,1 5 16 0,1 3 0 0,-1 1 0 0,0 3-32 0,-1 2 0 16,3 6 0-16,-2 1 0 16,-3-4-192-16,-2 2 144 0,-5 1-144 0,0 1 128 0,0 2-128 15,-1-1 192-15,0-2-192 0,2 1 192 0,3 2-192 0,-3-3 192 16,-3-3-192-16,1-1 192 0,3-2-192 0,-2 1 128 16,0-1-128-16,1-2 128 0,-1 0-128 0,2-3 0 15,-2-1 0-15,0-1 0 16,1-1-368-16,-1-2-96 0,-1-8-32 0,0 0 0 15,0 0-2176-15,0 0-432 0,0 0-96 0</inkml:trace>
  <inkml:trace contextRef="#ctx0" brushRef="#br0" timeOffset="420.621">7461 13379 26079 0,'0'0'1152'0,"0"0"256"0,0 0-1136 0,0 0-272 0,0 0 0 0,0 0 0 15,0 0 320-15,0 0 0 0,0 0 0 0,0 0 0 16,3-9-128-16,1-4-32 0,3-1 0 0,-2-1 0 16,2 0 384-16,-1 0 80 0,-1-3 16 0,2-2 0 0,-2-2 48 15,3-2 16-15,-4 1 0 0,2-1 0 16,-1-2 0-16,0-2 16 0,2 1 0 0,0-2 0 16,-4-2-48-16,2-1-16 0,1 1 0 0,1 0 0 0,2 1-144 0,1-2-48 15,-1-3 0-15,4 3 0 0,1 2-176 0,-1-2-32 16,-3-4-16-16,6 5 0 0,8 4-112 15,-2 3-128-15,0-1 176 0,-2 5-176 0,7-2 144 0,-6 2-144 16,-1 1 0-16,0 1 144 0,-1 4-144 0,-1 0 0 16,-5 2 0-16,0 1 0 0,-3 4 0 0,1-1 0 15,-1 0 128-15,0 0-128 0,-1 0 0 0,-2 3 0 16,-7 5 0-16,8-6 0 0,-2 1 0 0,-6 5 0 16,7-6 0-16,-7 6 0 15,7-3-448-15,-7 3-64 0,0 0 0 0,0 0-16 16,0 0-1584-16,0 0-320 0,0 0-64 0</inkml:trace>
  <inkml:trace contextRef="#ctx0" brushRef="#br0" timeOffset="1148.258">8311 11353 28383 0,'0'0'1264'0,"0"0"256"0,0 0-1216 0,0 0-304 16,0 0 0-16,0 0 0 0,0 0 224 0,0 0-16 16,0 0 0-16,0 0 0 0,0 0-208 0,0 0 176 15,8 11-176-15,-3 0 160 0,0 0 256 0,1 4 48 16,2-1 16-16,0 6 0 0,-3 3 192 0,2 4 32 16,0 4 16-16,2 3 0 0,-1 1-208 0,0 7-32 15,-2 8-16-15,-1-1 0 0,-1 1-112 0,-1-2-32 16,-1-1 0-16,0 0 0 0,-2-7-96 0,0-3-32 0,0-4 0 15,-2-5 0-15,-1-1 160 0,2-5 32 0,-2-3 0 16,1-1 0-16,-1-3 112 0,1-5 16 0,1 0 16 0,1-10 0 16,0 0 32-16,0 0 0 0,0 0 0 0,0 0 0 15,-5-13 32-15,1-4 16 0,1-1 0 0,1-3 0 16,-2-4-256-16,2-2-48 0,0 1-16 0,1-3 0 16,0-2-144-16,0-4-16 0,0-2-128 0,2-5 192 15,2-3-192-15,1-2 0 0,0-3 128 0,2 2-128 16,3 0 0-16,0 2 0 0,1 1 0 0,3 0 0 15,2-1 0-15,3 2 0 0,0 2 0 0,0 1 0 16,5 4-144-16,-4 4 144 0,-1 4 0 0,2 4-144 0,2 3 144 16,0 3 0-16,0 5-144 0,-4 4 144 0,0 1-128 15,-2 4 128-15,-2 3-160 0,-1 5 160 0,-3 7-320 16,0 2 16-16,-2 7 16 0,-2 1 0 0,-2 8 96 0,-2 6 0 16,-3 6 16-16,-1-1 0 0,-2-5 176 0,-4 0 0 15,-2 1-144-15,0-2 144 0,-3-5 0 0,-2 0 0 16,-3-3 0-16,-1-1 0 0,1-4 192 0,-1 1 16 15,5 1 0-15,-4-5 0 0,0-3-48 0,1-2-16 16,1 0 0-16,1-3 0 0,0-5-144 0,3-3 0 16,2-4 0-16,1-2 0 15,1-1-1088-15,0-5-192 0,4-1-32 0,2-4-16 16,-3 0-944-16,4-1-192 0,1-5-32 0,4 0-7920 16,-2 0-1568-16</inkml:trace>
  <inkml:trace contextRef="#ctx0" brushRef="#br0" timeOffset="1473.348">9042 10736 15663 0,'0'0'1392'0,"0"0"-1120"0,0 0-272 0,0 0 0 16,0 0 4512-16,0 0 848 0,0 0 160 0,0 0 48 15,2 12-4352-15,-2 5-848 0,-3 3-176 0,2 4-48 16,2 2 352-16,0 3 64 0,2 5 16 0,-1 3 0 16,2 4-64-16,-2-1 0 0,3-1 0 0,-1 1 0 15,2 2-128-15,-2 0-48 0,-2 1 0 0,2-2 0 0,0-4-208 16,-4 0-128-16,0-3 160 0,0-3-160 0,0-4 0 16,-1-3 0-16,-2-2-128 0,2-4 128 15,-1-5-656-15,4-3-32 0,-2-10 0 0,0 0 0 16,0 0-2560-16,0 0-512 0,9 1-96 0</inkml:trace>
  <inkml:trace contextRef="#ctx0" brushRef="#br0" timeOffset="1882.938">9299 10986 26719 0,'0'0'2368'0,"0"0"-1888"0,0 0-480 0,0 0 0 15,0 0 2640-15,10 5 432 0,1 4 96 0,2-6 16 16,2-4-2592-16,4-2-592 0,1-5 0 0,4 0 0 16,5-3 0-16,-2-3-176 0,-5-1 176 0,3-2-208 15,0-1 208-15,0 0 0 0,-2 3 0 0,-2-4 0 16,-6-1 0-16,-3 0 0 0,-2 3 0 0,-1 0 0 15,-5-1 192-15,1 0-64 0,0 3 0 0,-5-3-128 16,-4 2 368-16,-2 0-48 0,-1 3 0 0,-4 3 0 16,-2 2 48-16,-2 6 0 0,0 1 0 0,-3 3 0 15,-4 3-128-15,-1 2-32 0,-1 4 0 0,0 5 0 0,-2 4-208 16,2 5 144-16,-3 3-144 0,0 7 128 16,2 3-128-16,1 2 0 0,0-3 0 0,3 0 128 15,2 1-128-15,4-4 0 0,0-1 0 0,5-4 128 16,3-2 0-16,2-1-128 0,4 0 192 15,1-2-64-15,4-2 48 0,0-2 0 0,4-4 0 0,3 2 0 0,2 1 32 0,3-4 16 16,3-5 0-16,4-4 0 0,4-2-224 0,2-4 0 16,4-5 0-16,5-1 0 15,3-4-1184-15,3-2-224 0,5-5-64 0,-4 0 0 16,0-5-1792-16,-1 1-352 0</inkml:trace>
  <inkml:trace contextRef="#ctx0" brushRef="#br0" timeOffset="2537.197">10486 10390 8287 0,'0'0'736'0,"-9"-4"-592"0,-1 0-144 0,2-2 0 0,-1 1 4320 0,2 1 832 16,-5 0 160-16,2 0 48 0,2-3-3696 0,-3 4-752 15,0 2-144-15,0 1-16 0,-2 1-16 0,-1-1 0 0,-3 0 0 0,1 2 0 16,0 4-208-16,-1-1-32 0,-4-2-16 0,1 10 0 16,0 6-128-16,-3 2-32 0,1-2 0 0,-3 3 0 15,2 4 128-15,-3 1 32 0,3 4 0 0,2-3 0 16,3 1 16-16,0-1 0 0,3 2 0 0,2-1 0 16,8-3-208-16,2 3-32 0,6-7-16 0,-1 0 0 15,3 0 48-15,4-4 16 0,1-1 0 0,5-2 0 16,0 1-160-16,3-2-16 0,1-2-128 0,1-3 192 15,2-3-192-15,0-2 144 0,0-4-144 0,2-2 128 16,4-4-960-16,-2-1-192 16,2-2-32-16,0-6-16 0,3 0-1888 0,-1-4-384 0</inkml:trace>
  <inkml:trace contextRef="#ctx0" brushRef="#br0" timeOffset="2945.406">10497 10433 35007 0,'0'0'3120'0,"0"0"-2496"16,-2 13-496-16,3-1-128 0,2-2 480 0,4 1 80 16,2 0 16-16,5-1 0 0,3 1-400 0,4-5-176 15,0-4 160-15,3-3-160 0,0-1 256 0,5-2-32 16,-1-3-16-16,2-4 0 0,2-4-16 0,-2-3-16 15,-1-2 0-15,-2 1 0 0,5-1-16 0,-1-3 0 16,-3-4 0-16,-1 3 0 0,-5 2-160 0,-2 1 192 16,-6 0-192-16,-3 3 192 0,0-1-16 0,-1 0 0 0,-6 0 0 0,-2 3 0 15,-3-3 0-15,-1 3 0 0,-1 1 0 0,-4 3 0 16,-2 5 64-16,-1 2 16 0,-2 4 0 0,-5 4 0 16,-5 4-112-16,-2 4-16 0,-3 3 0 0,1 7 0 15,-3 3-128-15,1 4 0 0,-1 3 0 0,5 3 0 16,0 2 0-16,3 2 0 0,-1-1 0 0,4-1 0 15,4-2 0-15,2-3 0 0,3-4 0 0,1-1 0 16,4 0 0-16,3-1 0 0,1-2 0 0,3-2 0 16,4-3 256-16,-1-1-48 0,4 0 0 0,3-3 0 15,3-2-208-15,1-2 0 0,5-4 0 0,4-4 0 16,3-3-368-16,3-2-160 16,4-3-48-16,5-3 0 0,3-6-2784 0,-3-1-560 15,15-12-112-15,-10 3-32 0</inkml:trace>
  <inkml:trace contextRef="#ctx0" brushRef="#br0" timeOffset="3396.904">11377 9985 29487 0,'-13'0'2624'0,"-2"1"-2112"16,1 3-512-16,6 2 0 0,8 4 2544 0,0 4 400 15,-2 5 64-15,1 4 32 0,-3 3-2512 0,2 2-528 16,2 1 0-16,0 2 0 0,-1 1-128 0,2 1 128 0,3-1 0 0,-1 1 0 16,-3-3-128-16,1-3 128 0,2-4-160 0,5-3 160 15,4-3-176-15,0-4 176 0,-1-5-192 0,-1-3 192 16,1-2 0-16,1-3 0 0,2-2 0 0,-3-4 144 16,1-2 176-16,0-8 16 0,0-1 16 0,2-3 0 15,-1 0-32-15,-2-3-16 0,1-1 0 0,1 1 0 16,0 2-304-16,-4-2 160 0,-2 0-160 0,1 1 128 15,0 3-128-15,-1 3 0 0,1 1 0 0,-1 4 128 16,1 1-128-16,-2 4 0 0,2 1 0 0,-8 5 0 16,0 0 0-16,8 5-176 0,1 2 176 0,-2 4-128 15,1 2 128-15,-3 3-128 0,4 3 128 0,-3 1-128 16,4-1 128-16,-1 1-128 0,1-1 128 0,2-2-128 16,-3 0 128-16,3-2 0 0,2-3 0 0,1-1 0 0,-1-4 0 15,2-3 0-15,2-4 0 0,3-2 128 0,2-2 64 16,0-3 32-16,-1-3 0 0,0-2 0 0,0-2 64 15,-2-3 16-15,-1-1 0 0,-3-1 0 0,-2-1-32 16,-1 0 0-16,-4-2 0 0,0-2 0 0,-3-2-64 0,-2-4-16 16,-1-1 0-16,0-3 0 0,-3-4-192 0,0 3 0 15,1 6 0-15,-1 1-160 16,-2 2-400-16,-1 2-80 0,1 0 0 0,1 4-16 16,-1 2-1792-16,2 3-368 0,0 2-64 0</inkml:trace>
  <inkml:trace contextRef="#ctx0" brushRef="#br0" timeOffset="3853.333">12486 9481 26719 0,'-6'-12'1184'0,"4"7"240"0,2 5-1136 0,0 0-288 0,-3-3 0 0,3 3 0 15,0 0 3248-15,-3 10 592 0,2 5 112 0,0 1 16 16,1-1-3312-16,-1 4-656 0,-3 5-144 0,1 3-32 16,1 0 176-16,0 2 0 0,-1 0 0 0,1 3 0 15,-4 2 0-15,2 5 0 0,-2-2 0 0,0 4 0 16,0 1 0-16,1-1 128 0,-1-4 0 0,1-3 0 0,-1-2-128 15,3-3 192-15,1-3-64 0,-1-3 0 16,1-2-128-16,2-2 0 0,1-4 0 0,0-1 128 0,0-4-128 0,2 2 0 16,0-1 0-16,4-4 0 15,-7-7-320-15,8 3-96 0,1-3-16 0,2-3 0 16,-2-4-3184-16,2-3-640 16,4-9-128-16,1-2-32 0</inkml:trace>
  <inkml:trace contextRef="#ctx0" brushRef="#br0" timeOffset="4332.267">13396 9385 35935 0,'-11'-1'3200'0,"1"-3"-2560"0,2 0-512 0,-4 1-128 16,-1 0 448-16,0 3 80 0,-2 3 16 0,-2-1 0 15,-1-1-544-15,0 5-144 0,-1 1-16 0,-4 0 0 16,-2 2 160-16,2 2 0 0,2 3 0 0,-5 2 0 16,-4 4 0-16,0 0 0 0,2 0 0 0,-1 4 176 0,3 1 16 15,-1-1 16-15,5 1 0 0,0 1 0 0,2-2-80 0,4 0 0 16,2-1-128-16,3 0 192 0,4 2 16 0,1-3 0 15,4-3 0-15,4 0 0 0,5-2 0 0,3 0 0 16,1-4 0-16,4 0 0 0,3-2-208 0,4-2 128 16,-1-3-128-16,5-1 0 0,4 3 0 0,2-3 0 15,2-2-176-15,-1 2 176 0,-2 4-128 0,2-3 128 16,1-1 0-16,0 1 0 0,-3 7 0 0,-5-2 0 16,-3-2 0-16,-4 4 0 0,-4 2 0 0,-3 3 0 15,-3-1 0-15,-3 1 0 0,-5-2 0 0,-2 3 0 16,-5 0 0-16,-3-1 0 0,-4 0 304 0,-4 1-32 15,-6 2 0-15,-6-1 0 0,-5 1 80 0,-4 0 16 16,3-1 0-16,-4-1 0 0,-2-1-144 0,1 0-32 16,0-5 0-16,0 3 0 0,-2-1-192 0,0-3 0 0,-2-4 0 15,3-2 0 1,-1-1-944-16,8-5-224 0,7-2-48 0,5-5-16 16,1-2-1568-16,7-2-304 0,4-3-64 0</inkml:trace>
  <inkml:trace contextRef="#ctx0" brushRef="#br0" timeOffset="4797.326">13936 9932 12895 0,'0'0'1152'0,"0"0"-928"0,0 0-224 0,0 0 0 0,11 6 6208 0,2-3 1216 16,0-5 224-16,4 2 48 16,5 2-6512-16,4-5-1184 0,2-4-480 0,4-3 32 0,3-1 96 0,-1-2 32 15,2-1 0-15,-2-3 0 0,-2-1-16 0,-2-1 0 16,-2-1 0-16,-3 0 0 0,-1-1 336 0,-2 0 0 16,-1-1 0-16,-4-1 0 0,-2-3 192 0,0-3 64 15,-8-4 16-15,-2 5 0 0,-2 1 112 0,-4 2 32 16,-5-1 0-16,1 6 0 0,-2 3 80 0,-3 7 16 15,-3 4 0-15,-3 2 0 0,-3 3-192 0,-4 6-48 16,-1 7 0-16,-4 3 0 0,0 2-272 0,-2 6 160 16,-1 13-160-16,1 1 128 0,1 2-128 0,-1-1 0 15,-1 2 144-15,6 2-144 0,7 3 0 0,4-2 0 0,2-1 0 16,4-3 0-16,5-4 176 0,3 0-48 0,3-4 0 0,8-2 0 16,8-5 80-16,4-1 16 0,2-2 0 15,3-4 0-15,3-5-80 0,2-3-16 0,2-4 0 0,1 0 0 31,1-4-448-31,2-4-80 0,-2-2-32 0,1-5 0 16,-5-4-2288-16,1-4-464 0,1-2-80 0</inkml:trace>
  <inkml:trace contextRef="#ctx0" brushRef="#br0" timeOffset="4919.323">13459 9031 49759 0,'-41'-23'4416'0,"17"10"-3520"0,-1 0-720 0,3-1-176 0,4 1 576 0,4 5 96 16,3 6 16-16,2 0 0 0,5-3-688 0,4 5 0 16,0 0 0-16,0 0 0 15,0 0-880-15,0 0-96 0,11 5-32 0,-1-2 0 16,-10-3-912-16,11 3-176 0,-1-1-32 0,-3 2-17232 16</inkml:trace>
  <inkml:trace contextRef="#ctx0" brushRef="#br0" timeOffset="6523.955">2843 14847 17391 0,'-8'4'768'0,"8"-4"160"0,0 0-736 0,-3 5-192 0,-3-2 0 0,6-3 0 15,0 0 912-15,0 0 160 0,0 0 16 0,0 0 16 16,0 0-80-16,0 0 0 0,0 0-16 0,0 0 0 15,0 0-160-15,0 0-16 0,0 0-16 0,0 0 0 16,6-8 128-16,-2-1 16 0,0 1 16 0,2-2 0 16,0-2-80-16,-1-3 0 0,0 2-16 0,-1-3 0 15,4-3-336-15,-2-1-64 0,2-1-16 0,0 0 0 16,-3 0-144-16,3 1-16 0,0-4-16 0,-1 2 0 16,0 2-32-16,3-1-16 0,-3-4 0 0,2 5 0 15,-2-1-80-15,1 2-16 0,-3 1 0 0,4 2 0 16,-3 0-144-16,4 4 128 0,-2-2-128 0,0 3 128 15,-2 2-128-15,1 3 0 0,-7 6 0 0,8-8 0 16,2 5 192-16,-10 3-64 0,7 2 0 0,2 3 0 16,3 4 96-16,-3 2 16 0,-1 1 0 0,-2 6 0 0,3 4-112 15,-5 2-128-15,0 2 176 0,0 4-176 0,2-1 128 0,-2 3-128 16,0 2 0-16,1-1 0 0,-5 0 0 0,1 0 0 16,-1 0 128-16,-1-4-128 0,-1-1 0 0,1-1 0 15,1 3 0-15,1-3 0 0,-4-2 144 0,1-2-144 16,-1-3 0-16,1-4 144 0,2-1-144 0,0-2-272 15,0-6 64-15,0-7 16 16,0 0-2080-16,0 0-416 0,0 0-64 0</inkml:trace>
  <inkml:trace contextRef="#ctx0" brushRef="#br0" timeOffset="7485.413">3106 14477 14735 0,'0'0'1312'0,"0"0"-1056"0,0 0-256 0,0 0 0 0,0 0 848 0,0 0 112 16,0 0 32-16,0 0 0 0,0 0-832 0,0 0-160 16,0 0 0-16,0 0 0 0,0 0 0 0,0 0 176 15,0 0-16-15,0 0 0 0,0 0 480 0,0 0 112 16,0 0 16-16,0 0 0 0,0 0 144 0,0 0 48 15,0 0 0-15,0 0 0 0,0 0-256 0,0 0-64 16,0 0 0-16,0 0 0 0,0 0 0 0,0 0-16 16,0 0 0-16,-8-2 0 0,3-3 80 0,5 5 32 15,0 0 0-15,-6-10 0 0,-1-1-48 0,5 0-16 16,1 1 0-16,1-6 0 0,-4 1-160 0,3-3-48 16,2 3 0-16,-1-4 0 0,-1-1-144 0,1 2-48 15,0-1 0-15,1-2 0 0,0 0-144 0,-1 1-128 0,-1-2 144 16,1 3-144-16,0-3 144 0,0 1-144 0,-2-5 128 15,0 3-128-15,2-1 160 0,-1-2-160 0,0-4 192 0,1 0-192 16,1 2 240-16,0-1-64 0,-1-1-16 0,3 2 0 16,0 0-160-16,2 2 0 0,3-3 0 0,1 2 128 15,0 0-128-15,1-2 0 0,2 0 0 0,1-1 0 16,-1-1 0-16,3-1 0 0,5-1 0 16,-1 1 0-16,0-6 0 0,0 3 0 0,2 0 0 0,0 1 0 15,-2 1 0-15,2-1 0 0,-1-1 0 0,2-2 0 16,1-1 0-16,0-1 0 0,1 1 0 0,2 0 0 15,0-1 0-15,0 1 0 0,1 1 0 0,1 0 0 16,4-2 0-16,0 1 0 0,1 0 0 0,0 0 0 0,-1 2 0 16,0-2 128-16,0-3-128 0,1 4 0 0,0-1 0 15,3 3 0-15,0 2 0 0,3 0 0 16,-3 0 0-16,5 0 0 0,-2-1 0 0,2 2 0 0,0-2 0 0,-1-2 0 16,1-4 0-16,-2 2 0 0,0 4 0 0,0 1 0 15,-1 3 128-15,1-1-128 0,1-2 0 0,0 3 0 16,-1 3 0-16,-1-1 0 0,-1 0 0 0,1-3 0 15,-1 2 0-15,0 2 0 0,2-1 0 0,0 2 0 16,-2-1 128-16,2 0-128 0,2 0 0 0,0 0 160 16,2 1-160-16,-2 1 160 0,-6-1-160 0,0 2 0 15,0 1 0-15,2 1 0 0,0 1 0 0,1-2 0 16,-1 0 0-16,3 2 0 0,0 2 0 0,1 2 128 16,-3 0-128-16,1 1 0 0,-2-5 0 0,2 4 128 15,-4 2-128-15,4-1 0 0,-1 1 144 0,0 1-144 16,1-1 160-16,2 2-160 0,-3 3 128 0,3-1-128 0,-1-1 0 15,1 1 0-15,-2 4 128 0,2 0-128 0,0 0 0 16,3 2 0-16,-2-2 160 0,3 5-160 0,2 1 160 0,0-2-160 16,-1-2 176-16,-1 2-176 0,-1 0 192 0,-3 2-192 15,-4-1 176-15,3 1-176 0,-4 1 160 0,0 1-160 16,0 2 128-16,-3 0-128 0,0-1 0 0,-2-1 144 16,-2-1-144-16,-2 2 128 0,-4 2-128 0,2-1 128 15,-2-1-128-15,-3 2 160 0,-4-1-160 0,2 0 160 16,-2 0-160-16,1 2 0 0,-1-1 0 0,-2 2 0 15,1-1 0-15,-4 1 0 0,0-4-224 0,-1 1 80 16,-2-1-368 0,1 2-80-16,0-4-16 0,-1 0 0 0,-8 0-1712 0,0 0-352 0,7-6-64 15,-2 1-11936-15</inkml:trace>
  <inkml:trace contextRef="#ctx0" brushRef="#br0" timeOffset="7894.438">6780 10885 30399 0,'0'0'2704'0,"0"-8"-2160"15,0 1-544-15,0 7 0 0,0 0 304 0,9-5-48 16,3-1-16-16,3 4 0 0,2 1-400 0,3 1-80 15,2 1-16-15,4-1 0 0,-1-1 256 0,1 2-144 0,1 4 144 16,1-2-128-16,0-1 128 0,2 1 0 0,0 2 0 0,0 1 128 16,-2 3 128-16,0 1 16 0,1-2 16 0,-2 2 0 15,-2 2 32-15,0 2 0 0,-1 1 0 0,-1 1 0 16,-2-2 0-16,-1 0 16 0,-1 3 0 0,-3-1 0 16,-3 0 112-16,-2 3 32 0,-2-3 0 0,-1 3 0 15,-2-2 128-15,-3 2 32 0,-3 2 0 0,-3 1 0 16,-3 3 80-16,-3 2 32 0,-3-1 0 0,-2 2 0 15,-6-1-80-15,-4-1-16 0,-1 1 0 0,-3-2 0 16,-2-1-256-16,-1 1-48 0,-1-2-16 0,-1 0 0 16,-3 0-16-16,1 1-16 0,0-2 0 0,3-1 0 15,1-2-304-15,2-1 0 0,3-2 128 0,4-4-128 16,-2-2-1248-16,5-5-304 0,4-4-64 0,5-6-16848 16</inkml:trace>
  <inkml:trace contextRef="#ctx0" brushRef="#br0" timeOffset="10825.374">11934 5875 31327 0,'0'0'2784'0,"0"0"-2224"0,0 0-560 0,0 0 0 16,0-8-144-16,0 8-144 0,0 0-32 0,0 0 0 15,0 0 320-15,0 0-192 0,0 0 192 0,0 0-160 16,0 0 160-16,0 0 176 0,8-3-48 0,-8 3 0 16,0 0 336-16,0 0 64 0,0 0 16 0,-2 10 0 0,-4 2 96 15,1 4 32-15,-5 1 0 0,-2 2 0 0,-3 2-192 0,-2 2-32 16,-2 0-16-16,0 3 0 0,-5 2-128 0,1-1-32 15,0 0 0-15,-1 0 0 0,-1 1-16 0,2-1-16 16,-3 2 0-16,2-2 0 0,0 2 48 0,0 1 16 16,0-1 0-16,-3 2 0 0,0 0 16 0,-1-1 16 15,1-3 0-15,-3 0 0 0,-2-2-144 0,1 2-48 16,0-1 0-16,1-1 0 0,0-2-144 0,1-1 160 16,1 0-160-16,0-2 160 0,2-3-160 0,-1 0 160 15,3-1-160-15,1 1 160 0,-1-4-160 0,2 1 160 16,0-1-160-16,1 0 160 0,0-4-160 0,1-2 160 15,3 0-160-15,0 1 160 0,3-2-160 0,1 0 0 16,0-2 0-16,3-1 128 0,10-3-128 0,0 0 0 0,-10 3 0 16,10-3 128-16,0 0 0 0,0 0-128 0,0 0 192 0,0 0-64 15,0 0 16-15,0 0 0 0,0 0 0 0,0 0 0 16,0 0-144-16,0 0 0 0,0 0 0 0,0 0 0 16,0 0 0-16,7 4 0 0,2 0 0 0,1 0 0 15,2-3 0-15,3 3 0 0,-1-2 128 0,2 3-128 16,1-1 0-16,2 2 0 0,-1 1 0 0,4 0 0 15,-2 1 0-15,2-1 0 0,1 1 0 0,1 2 0 16,3 1 0-16,0 1 128 0,2 0-128 0,2 2 128 16,-1 2-128-16,1 0 0 0,0 1-160 0,1 2 160 15,-1 0 0-15,1 2 0 0,0 0-128 0,-3-1 128 16,0 0 0-16,-3 1 0 0,2 3 0 0,-1 2 0 16,2-3 0-16,-3 2 0 0,2-1 0 0,-1 1 0 0,0 0 0 15,-1 3 0-15,-1-3 0 0,2-1 0 0,-1 3 0 16,-1-2 0-16,0 0 0 0,-4-2 0 0,-1-1 0 0,1 0 0 15,-4 2 0-15,-1 0 0 0,1 1 0 0,-1 0 0 16,-1 0 0-16,-1 0 0 0,-1 1 0 0,-2 0 0 16,-1-1 0-16,0-2 0 0,-2-1 128 0,0-2-128 15,-2-2 144-15,2 0-144 0,-4 0 0 0,0 0 0 16,4 1 0-16,-3-2 0 0,-1-5 0 0,1 1 0 16,-2-1 0-16,0-1 0 0,-1-2 0 0,1-2 0 15,-3-7 0-15,6 8 0 0,-6-8 176 0,1 9-176 16,2-2 192-16,-3-7-192 0,0 0 0 0,0 0 0 15,4 7 0-15,-4-7 0 0,0 0 128 0,0 0-128 16,0 0 0-16,0 0 0 0,0 0 128 0,0 0-128 16,0 0 0-16,0 0 0 0,0 0 160 0,0 0-160 0,0 0 128 15,8 2-128-15,-8-2 160 0,11 0-160 0,-2-2 192 16,-9 2-192-16,9-5 160 0,0 0-160 0,4 2 128 0,-3-2-128 16,-6-4 0-16,4 1 0 0,2 0 0 0,2 1 0 15,2 0 0-15,3 2 0 0,-1-3 0 0,4 2 0 16,-1-1 0-16,1-1 0 0,-4-1 0 0,3 0 0 15,1 2 0-15,1-1 0 0,-4-4 0 0,4 2 0 16,0-1 0-16,2 1 0 0,1-2 0 0,2 0 0 16,-1-1 0-16,3-2 0 0,1 2-144 0,2 0 144 15,0-1 0-15,1-1 0 0,1 2 0 0,0-2 0 16,-3-2 0-16,2 3 0 0,0 1 0 0,1 1 0 16,0 1 0-16,3 1 0 0,3 0 0 0,-2 1 0 0,-1 0-128 15,-1 0 128-15,3 0 0 0,2-1 0 0,-2 3 0 16,0 0 0-16,-2 1 0 0,3-1 0 0,-2 0 0 0,3 0-128 15,-3 0 128-15,4 0 0 0,-4 2 0 0,0 1 0 16,-4-1 0-16,0 2 0 0,0-1 0 0,-1 2 0 16,-2-2 0-16,-1 1 0 0,-2-1 0 0,0 1 0 15,1-1 0-15,-1 2 0 0,-3 1 0 0,0 1 0 16,1 1 0-16,-3-1 0 0,0-1 0 0,0 1 0 16,-1 0 0-16,1 1 0 0,-2 0 0 0,-1 0 0 15,-4-1 0-15,-1 1 0 0,-2-1 0 0,2 1 0 16,-3 1 0-16,-1-2 0 0,-1 1 128 0,-2-1-128 15,-7 0 176-15,10 0-176 0,-10 0 0 0,9 0 0 16,0 0 0-16,-9 0 0 0,8-1 0 0,-8 1 0 16,9-3 0-16,-9 3 0 0,7-4 0 0,-7 4 0 15,6-7 0-15,0 2 0 0,-6 5 0 0,0 0 0 0,8-8 128 0,-8 8-128 16,3-6 0-16,-3 6 0 0,0 0 128 0,5-8-128 16,1 0 0-16,-4 0 0 0,-1 0 128 15,1 1-128-15,1-2 0 0,-1 0 0 0,0-1 0 0,1-2 0 16,-2-2 128-16,2 0-128 0,-1-3 0 0,1-1 0 15,3 1 0-15,-3-3 0 0,0-2 0 0,0 1 0 16,1 1 0-16,0 2 0 0,2-3 0 0,-1 1 0 16,0-3 0-16,0 0 0 0,2 0 0 0,-2 2 0 15,0-1 0-15,0-1 0 0,2 0 0 16,-1-3 0-16,0 0 0 0,-2-2 0 0,2 2 0 0,-1-3 0 16,1 0 0-16,-1-2 0 0,1 0-128 0,-1-1 128 15,1 0 0-15,2 0 0 0,3 0 0 0,-3 1-144 0,0-4 144 16,-4 4 0-16,1-5 0 0,1 3-128 0,2 0 128 15,1-2 0-15,-2-1 0 0,1 1 0 0,-1 2 0 0,0 1 0 16,-2 0 0-16,1 1 0 0,1 0 0 0,-1 2 0 16,-1-1 0-16,-1 1 0 0,2 1 0 0,2 0 0 15,-3-3 0-15,2 1 0 0,-2-1 0 0,1 2 0 16,-2 1 0-16,2 0-128 0,-1 1 128 0,2 2 0 16,-5 3 0-16,3 0-128 0,3-1 128 0,-2 0 0 15,0 0 0-15,1 3 0 0,-1 3 0 0,2-3 0 16,-3 0 0-16,1 0-128 0,2 0 128 0,2 1 0 15,-5 2 0-15,1-5 0 0,-1-2 0 0,0 0 0 16,0 6 0-16,2 2 0 0,-4-2 0 0,1 3 0 16,2 0 0-16,-4 3 0 0,0-1 0 0,2 1 0 0,0 0 0 15,0 1 0-15,-1 1 0 0,-1 1 0 0,0-1 0 16,0 1 0-16,0 1 0 0,2 0 0 16,-3-1 0-16,0 1 0 0,1 1 0 0,0 0 0 0,1-1 0 0,-1 2-128 15,-2 6 128-15,0 0 0 0,0 0 0 0,2-6 128 16,0 0-128-16,-2 6 0 0,0 0-128 0,0 0 128 15,0 0 0-15,0 0 0 0,0 0 0 0,0 0-128 16,0 0 128-16,0 0 0 0,0 0 0 0,0 0 0 16,0 0 0-16,0 0 0 0,0 0 0 0,0 0-128 15,0 0 128-15,0 0 0 0,0 0 0 0,0 0 0 16,0 0 0-16,0 0 0 0,0 0 0 0,0 0 0 16,-6 6 0-16,6-6 0 0,-7 6 0 0,7-6 0 15,0 0 0-15,-9 3 0 0,9-3 0 0,-8 0 0 0,1 0 0 16,7 0 0-16,-8 0 0 0,-2-1 0 0,1-1 0 15,2 0 0-15,-1-2 0 0,-1 2 0 0,-2 1 0 0,2-1 144 16,-4-3-144-16,1 3 160 0,-2 0-160 0,-2-1 0 16,0-2 0-16,-4 1 0 0,-1 0 0 0,-4-1 0 15,-5 0-224-15,2 1 80 0,0 1 144 0,-1 0 0 16,-4-3 0-16,0 2 0 0,0-3 0 0,0 1 0 16,2-1 0-16,-1 0 0 0,-2 2 0 0,-1-2 0 15,1-1 0-15,-1-1 0 0,-1-2 0 0,0 2 0 16,-1 2 0-16,0 0 0 0,1-2 0 0,0 2 0 15,0 0 0-15,0-2-128 0,1-1 128 0,-4-1 0 16,1 0 0-16,-4 2 0 0,1 2 0 0,1 0 0 16,3-2 0-16,1 1 0 0,1 1 0 0,3 1 0 0,1-1 0 15,3 1 0-15,2-3 0 0,2 1 0 0,-4 2 0 16,4-1 0-16,0-2 0 0,2 3 0 0,1-3 0 16,0 3 0-16,-3 0 0 0,6-1 0 0,6 0 0 0,0-2 0 15,0-1 0-15,0 2 128 0,2 2-128 0,1 0 0 16,-3 1 0-16,2-1 0 0,2 1 0 0,0 0 128 15,1 2-128-15,7 3 0 0,-8-5 0 0,2 1 128 16,-1 0-128-16,7 4 0 0,-4-5 0 0,4 5 0 16,-6-6 0-16,2 0 128 0,4 6-128 0,-5-6 0 15,5 6 144-15,-4-6-144 0,1 1 192 0,3 5-192 16,0 0 0-16,0 0 0 0,-7-6 0 0,7 6 0 16,0 0 0-16,0 0 0 0,0 0 0 0,0 0 0 15,-4-8 0-15,4 8 0 0,0 0 0 0,0 0 0 16,0 0 0-16,0 0 0 0,0 0 0 0,-5-3 0 0,5 3 0 15,0 0 0-15,0 0 0 0,-8 0 0 0,8 0 0 0,-7 4 0 16,7-4 0-16,-9 6 0 0,1-3 0 0,0 4 0 16,1-1 0-16,-3 1 0 0,1 1 0 0,-1 2-144 15,-2 1 144-15,-1 4 0 0,-1 0 0 0,0 4 0 16,-5-1 0-16,-1 3-128 0,-2 4 128 0,-3 2 0 16,-6 1 0-16,1 3 0 0,-1-2 0 0,0 2 0 15,-4 3 0-15,-1-3-128 0,0-1 128 0,1 1 0 16,-2-1 0-16,0 3 0 0,-2-1 0 0,-1 2 0 15,-3-2 0-15,1 2 0 0,4 3 0 0,-1 0 128 16,1-2-128-16,0 3 128 0,2-1-128 0,1-2 176 16,3-2-176-16,0-1 192 0,1-1-192 0,-1 0 192 15,-2-4-192-15,3 0 192 0,0-1-192 0,4-2 0 16,-2-1 0-16,3 1 0 0,-2-2 0 0,4 0 0 16,-2-2 0-16,2 0 0 15,1-3-880-15,3-4-48 0,-1-4-16 0,2-3-18240 0</inkml:trace>
  <inkml:trace contextRef="#ctx0" brushRef="#br0" timeOffset="21888.865">1751 15711 23039 0,'0'0'1024'0,"-9"-3"192"0,0-1-960 0,1 0-256 0,1 1 0 0,7 3 0 15,0 0 832-15,0 0 128 0,-5-8 32 0,5 8 0 16,0 0-512-16,0 0-96 0,0 0-32 0,0 0 0 16,0 0 96-16,0 0 32 0,0 0 0 0,0 0 0 15,0 0 128-15,0 0 32 0,5-7 0 0,-5 7 0 0,0 0-224 0,0 0-32 16,7-6-16-16,1 1 0 0,-8 5-16 15,9-8 0-15,4 0 0 0,3 3 0 0,2-3-96 0,4 2-32 16,-1-1 0-16,4 1 0 0,-1 2 64 0,4-3 16 16,-1 1 0-16,3 0 0 0,1 1-48 0,1-1 0 15,5 0 0-15,5-1 0 0,5-1-48 0,3 2-16 16,3-1 0-16,-2 3 0 0,2-2-192 0,1-1 176 16,0-1-176-16,5 1 160 0,4 2-160 0,0-1 0 15,1 0 0-15,-4 0 0 0,-3 2 0 0,4 2 0 16,3-1 0-16,-1 2 0 0,0 0 0 0,1 1 0 15,-1 2 0-15,-3 3 0 0,-3 1 0 0,2 3 0 16,2-1 0-16,1 1 0 0,-5 0 0 0,-2 0 0 0,-2 2 128 16,-2-2-128-16,-4 0 0 0,-2-1 0 0,-1-1 0 15,-4 1 0-15,-4-2 0 0,1 0 0 0,2 0 0 0,-1 0 0 16,-4-2 0-16,-1-1 0 0,-2-1 0 0,-2 1 0 16,-2-1 0-16,-3-1 0 0,-1-1 0 0,0 1 0 15,-1 0 0-15,-1 0 0 0,-2-3 0 0,0 1 0 16,2 1 0-16,-3 1 0 0,1 1 0 0,-2-3 0 15,-5-2 0-15,-2-1 0 0,-10 4 128 0,7-4-128 16,4 1 0-16,-3-1 0 0,-8 4 144 0,0 0-144 16,0 0 144-16,0 0-144 0,-3-9 192 0,3 9-192 15,-5-11 240-15,-2 5-64 0,-4 1-16 0,-7 0 0 16,-5-2-160-16,-2 2 0 0,-3 0 144 0,-4 2-144 16,-4 1 0-16,-2 0 0 0,-3 0 0 0,-8-2 0 15,-7 3 144-15,2-1-144 0,5-1 192 0,-3 0-192 0,-1 0 240 16,3-1-64-16,-3 0-16 0,-2 0 0 0,-3-3-16 0,-2 3 0 15,0-1 0-15,-1-1 0 0,0-1-144 0,0 2 0 16,-2-2 0-16,-4 3 0 0,-3 0 0 0,-2 1 0 16,4 3 0-16,2 0 0 0,2 0 0 0,-3-2 0 15,-8 2 0-15,3 2 0 0,3 3 0 0,-1-1 0 16,3 2 0-16,-2 0 0 0,1 0 0 0,4-3 0 16,3 0 0-16,5 2 0 0,2-1 0 0,6-1 0 15,5 1 0-15,2-1 0 0,1-1 0 0,2 2 0 16,1-1 0-16,4-3 0 0,1 3 0 0,2-2 0 15,4 0 0-15,1 2 0 0,-1-1 0 0,3 0 0 16,0-1 0-16,4 0 0 0,-2 0 0 0,5-1 0 16,3 4-176-16,3-2 176 0,-1-1 0 0,2 0-128 0,-1-1 128 15,10 0 0-15,0 0 0 0,0 0-128 0,-5 2 128 16,5-2 0-16,0 0-192 0,8 0 32 0,5 0 16 0,4 0 0 16,5-2 144-16,8-1-160 0,8-2 160 0,4 1-160 15,4-2 160-15,5 1 0 0,3 0 0 0,2 1 0 16,-1-3 0-16,7 3 0 0,6-1 0 0,8 1 0 15,2 2 0-15,0 2 0 0,-1-2 0 0,8 1-128 16,0 1 128-16,1 2 0 0,-1 1 0 0,2 1 0 16,1-1 0-16,0 0 0 0,1 0 0 0,-4 3 0 15,-6-2 0-15,0 1 0 0,0-1 0 0,-4 1 0 16,-5-1 0-16,-6-1 0 0,-3-1 0 0,-5 1 0 16,-5-2 0-16,-4 1 0 0,-4-2 0 0,-8 1 0 15,-7-1 0-15,-5 0 128 0,2-1-128 0,-10 1 0 0,-5-1 144 16,-10 1-144-16,0 0 192 0,0 0-192 15,0 0 320-15,-10-2-32 0,-10-3-16 0,-2 1 0 0,-5 1 64 0,-6-1 16 16,-5 0 0-16,-7 3 0 0,-1-3-32 0,-8 2-16 16,-5-1 0-16,-6 0 0 0,-4-1-48 0,-3 1-16 15,3 2 0-15,-6 1 0 0,-2 1-240 0,2 1 0 16,0 0 0-16,6 3 0 0,1-1-160 0,4 2 32 16,4-1 0-16,3 0 0 15,2-1-256-15,10-2-32 0,11 3-16 0,7-3 0 16,5-1-1408-16,7-1-272 0,8 1-64 0</inkml:trace>
  <inkml:trace contextRef="#ctx0" brushRef="#br0" timeOffset="25472.821">7367 15752 14735 0,'-24'1'1312'0,"9"-2"-1056"0,-2-3-256 0,1 0 0 15,-1 1 2752-15,4 3 512 0,5 0 80 0,-3 0 32 16,-1-2-2672-16,12 2-512 0,0 0-192 0,0 0 0 15,0 0 320-15,-7-7-32 0,0 0-16 0,7 7 0 0,0 0 224 0,0 0 32 16,0 0 16-16,0 0 0 0,0 0-32 0,0 0 0 16,0 0 0-16,0 0 0 0,5-8-128 0,1 2-16 15,4 3-16-15,0 2 0 0,3 2-96 0,3 2-32 16,5-3 0-16,0 0 0 0,2 5-32 0,4 0-16 16,1 2 0-16,2-2 0 0,0 0 16 0,3-2 0 15,1 4 0-15,5-3 0 0,2-2 16 0,2 1 16 16,1-1 0-16,2 1 0 0,1 1 32 0,0 0 16 15,-1-2 0-15,1 0 0 0,4 1-32 0,1 0-16 16,1-2 0-16,2-1 0 0,1-1-96 0,-2 2-128 16,-1 1 176-16,1-2-176 0,-2-3 176 0,3 2-176 15,0-1 160-15,1 2-160 0,0 3 256 0,-2-1-32 16,-3 1-16-16,2-1 0 0,-3-2 32 0,1 3 0 16,4-2 0-16,-2 2 0 0,2-2-112 0,-2 2 0 0,-2 2-128 0,0-2 192 15,-2-6-192-15,1 2 176 0,2-2-176 0,0 1 160 16,-2 0-160-16,0 0 160 0,0 0-160 0,-2-2 160 15,-1 3-160-15,-1 0 128 0,-3-1-128 0,3 0 128 16,1-2-128-16,0 1 128 0,-1 1-128 0,4 2 128 16,-2-1-128-16,0 0 192 0,0-1-192 0,-1-1 192 15,0 1-192-15,2 0 192 0,0-4-192 0,2 3 192 16,-3 1-64-16,3 1 0 0,-2 1 0 0,0 0 0 16,-2 0-128-16,4 0 0 0,-2 0 0 0,4 1 128 15,0 0 0-15,1-1 0 0,0-1 0 0,-4 2 0 16,1 2-128-16,0-2 192 0,-2-5-192 0,3 1 192 15,-1 2-192-15,2 0 160 0,-3-4-160 0,-1 4 160 0,1 0-32 16,-2-1-128-16,-5 0 192 0,2 0-64 0,1 4-128 0,1-2 192 16,1 1-192-16,0 0 192 0,2-1-192 0,-3 1 128 15,0 2-128-15,-1-1 128 0,0-1-128 0,1-2 0 16,1-2 144-16,0 2-144 0,-1 2 0 0,2-1 0 16,2-1 0-16,0-2 128 0,-3-1-128 0,0 2 0 15,-3 0 0-15,4-1 0 0,3 3 0 0,-1-3 0 16,0 0 0-16,-3 0 0 0,2 1 0 0,-2 1 0 15,1-1 0-15,-3 2 128 0,1-2-128 0,0 2 0 16,4-1 128-16,-3 0-128 0,-3 0 128 0,2-2-128 16,-1-3 128-16,0 3-128 0,0 1 128 0,3 1-128 15,0-2 128-15,0 1-128 0,-3 0 0 0,5-1 128 16,0 0-128-16,0 0 0 0,-4 0 0 0,-1 0 0 16,-2 0 0-16,2 2 128 0,2-2-128 0,-1 2 0 0,-1 1 0 15,1 0 0-15,4-1 0 0,-6 0 0 0,-2 0 0 16,1-1 0-16,1 2 0 0,0 0 0 0,0 0 0 0,0 0 0 15,2 0 0-15,-1 0 0 0,0 2 0 0,0-2 0 16,-1 0 0-16,-2 0 0 0,0 0 0 0,2 1 0 16,0 0 0-16,3-1 0 0,0-1 0 0,0 1 0 15,3 0 0-15,-4 0 0 0,-3 1 0 0,1 0 0 16,1-2 0-16,0 0 0 0,1 0 0 0,4 1 0 16,-2 1 0-16,2-2 0 0,-2-3 0 0,2 3 128 15,-3 1-128-15,1 0 0 0,-2-1 0 0,2 0 0 16,2 1 0-16,3-1 0 0,2 1 0 0,-2-3 0 15,-2-2 0-15,0 2 0 0,-1 1 0 0,2 1 128 16,2-1-128-16,2-1 0 0,0-2 0 0,0 1 0 16,-4 2 0-16,-1 1 144 0,-1-1-144 0,0 1 0 0,1 1 0 15,1-1 0-15,4 0 0 0,-2-1 0 0,-3 1 0 16,-1 0 0-16,-1 0 0 0,0 0 0 0,0 0 0 16,2 1 0-16,2 0 0 0,-2 0 0 0,4-1 0 0,-4 0 0 15,-2-3 0-15,-1 4 0 0,1 0 0 0,0 0 0 16,3 4 0-16,1-2 0 0,0-2 0 0,-1 0 0 15,-4 0 0-15,1 0 0 0,-3-1 128 0,0 1-128 16,-1-1 0-16,3 0 0 0,0 3 128 0,2-1-128 16,-3-1 0-16,1 1 0 0,-3-1 0 0,-1 0 0 15,-1 0 0-15,2 0 0 0,2 0 0 0,-2 0 0 16,0 0 0-16,0 0 0 0,5 1 128 0,-2-1-128 16,-1-1 0-16,-2 1 0 0,1 2 0 0,4 0 0 15,-1 0 0-15,4-2 0 0,-1-2 0 0,-1 0 0 0,-2 0 0 16,1 1 0-16,-5 0 0 0,1 1 0 0,1 0 0 0,0 1 0 15,3 0 0-15,-1-1 0 0,0-1 0 0,-2 0 0 16,-1 1 0-16,-1 0 0 0,-4-2 0 0,2-1 0 16,3 3 128-16,1 3-128 0,3-1 0 0,-2-1 0 15,1 0 0-15,-2 0 0 0,-1 0 0 0,1 0 0 16,0 0 0-16,3-1 0 0,-2 0 0 0,3 2 0 16,0 0 0-16,-4 1 0 0,2-5 0 0,-2 2 0 15,-2 2 0-15,0-2 0 0,1 4 0 0,0-1 0 16,-1-3 0-16,2 0 0 0,3-1 0 0,-3 1 0 15,-5 0 0-15,0 0 0 0,-1-2 0 0,0 2 0 16,-3 3 0-16,4-2 0 0,2-1 0 0,1 0 0 0,0 0 0 16,1 0 0-16,1 0 0 0,1 0 0 0,-3-1 0 15,1 0 0-15,1-1 0 0,1 2 0 0,4 2 0 16,-2-1 0-16,0-1 0 0,1 0 0 0,-5 0 0 0,-1 0 0 16,0 0 0-16,0 1 0 0,0 1 0 0,-2-1 0 15,0-1 0-15,2 0 0 0,3 1 0 0,-2-1 0 16,-1-1 0-16,-3 1 0 0,-2 0 0 0,0-1 0 15,0 0 0-15,1 1 0 0,1 0 0 0,0-1 0 16,-1 0 0-16,0-2 0 0,1 1 0 0,-4 1 0 16,-2 2 0-16,-2-1 0 0,3-1 0 0,-1 0 0 15,-2 1 0-15,2 0 0 0,-1 0 0 0,-4-2 0 16,-1-1 0-16,0 1 0 0,-1 1 0 0,0 1-144 16,-4 1 144-16,1-1 0 0,-3-1 0 0,-2 0-128 0,-1 2 128 15,-1-1 0-15,-4 0 0 0,0 0-160 0,1-1 160 16,0 2 0-16,-3 2-144 0,0-2 144 0,1-1 0 0,-4 1-144 15,0-1 144-15,-1 0 0 0,-3 0-144 0,-7 0 144 16,0 0-160-16,0 0 160 0,0 0-208 0,0 0 80 16,0 0 128-16,0 0-208 0,0 0 80 0,0 0 128 15,-9-1-256-15,-2 0 64 0,-2 1 0 0,-2 0 16 16,-2-3 32-16,-1 2 0 0,-1 0 0 0,-6 0 0 16,-3-1 0-16,-3 1 0 0,-1 1 0 0,-5-1 0 15,-5-2 0-15,-4 3 0 0,-5-1 0 0,2 0 0 16,-5 0 144-16,1 0-160 0,-4-2 160 0,-6 2-160 15,-2-2 160-15,-3 1 0 0,-3 0 0 0,-1 0-128 16,4-1 128-16,-8 0 0 0,-3 1 0 0,-4 0 0 16,0-1 0-16,1 0 0 0,0 1 0 0,-5 0 0 0,-11-1 0 15,2-3 0-15,3 3 0 0,-4 1 0 0,-4 0 0 16,2-1 0-16,2 0 0 0,-3 0 0 0,-1-1 0 0,-3 3 0 16,0 1 0-16,-3-1 0 0,-2-1 0 0,0 0 0 15,2-3 0-15,-3 4 0 0,-4 0 0 0,3 0 0 16,-2-1 0-16,1 1-128 0,1 0 128 0,-2 0 0 15,0 0 0-15,1-1 0 0,0 0 0 0,-2 0 0 16,-3 0 0-16,1 0 0 0,1-1 0 0,0 1 0 16,1 0 0-16,-1 0 0 0,1 0 0 0,-3 1 0 15,-2 1 0-15,-1 0 0 0,1-2 0 0,-2 4 0 16,2-1 0-16,-1 2 0 0,-2-4 0 0,1 2 0 16,4 1 0-16,0 0-128 0,-5-1 128 0,3 2 0 15,6-1 0-15,-6 0 0 0,-4 1 0 0,5 0 0 16,5-2 0-16,-3 1 0 0,-3 1-176 0,5 0 176 15,1-3-208-15,-2 3 80 0,-3-3-32 0,3 0 0 0,4 0 0 16,-5 0 0-16,2-3 160 0,3 3-208 0,-1-1 80 0,-1 1 128 16,-1 0-128-16,1 1 128 0,3-1 0 0,1 4 0 15,2-2 0-15,4 1 0 0,-1-1 0 0,3 2 0 16,0-3 0-16,1 2 0 0,3 2 0 0,2-3 0 16,3-2-144-16,0 1 144 0,-2 1-192 0,3 0 192 15,1 0-176-15,-3 0 176 0,-1-1-160 0,-1-1 160 16,4 0 0-16,-1 2 0 0,1 1 0 0,-1-2 160 15,-4-1-160-15,5 1 0 0,4 2-192 0,-3-2 192 16,-2-1 0-16,1 0 0 0,3 3 0 0,1 0 0 16,2 2 0-16,1-1 0 0,-3-1 0 0,3 3 128 0,4-1-128 15,-4 2 160-15,1 0-160 0,-3-2 160 0,-1-1-160 16,1 2 0-16,3 1 0 0,-1-2 0 0,-1-1 0 0,0 1 0 16,-1-3 0-16,-2 2 0 0,3 3 0 0,-4 0 0 15,-2-2 0-15,0 1 0 0,3-2 0 0,0 3 0 16,-3 1 0-16,2 1 0 0,1-2 0 0,3 2 0 15,5 1 0-15,-3-1 0 0,0-1 0 0,1 1 0 16,0-1 0-16,2 0 0 0,0-1 0 0,2 1 0 16,-1-1 0-16,0 1 0 0,1-1-144 0,0 0 144 15,0 2 0-15,-6-1 0 0,-1-1 0 0,5-1-128 16,1 3 128-16,1 0 0 0,0-3 0 0,1 3 0 16,4 0 0-16,0-1 0 0,2 2-128 0,4-3 128 15,2-1-192-15,2-2 192 0,4-1-192 0,2 0 64 16,2 0 128-16,3 0-208 0,5-2 208 0,6-2 0 15,0 1-160-15,6 1 160 0,3 2 0 0,-2-3-176 0,2 0 176 16,5 0-128-16,-1 2 128 0,4-2-128 16,1 0 128-16,2 1-128 0,1 0-48 0,4 1 0 0,1 1 0 0,4 0 0 15,5-2 48-15,6-1 0 0,0 0 0 0,0 0 0 16,0 0-96-16,0 0-16 0,0 0 0 0,12 6 0 16,3-2-16-16,3 0-16 0,-2 0 0 0,6-1 0 15,5-1 272-15,1-1-160 0,0 0 160 0,4-1-128 16,1-3 128-16,3 1-128 0,3-2 128 0,6 4-128 15,1-1 128-15,6-1 0 0,4-4 0 0,-1 3 0 16,2 1 0-16,1-2 0 0,3-2 0 0,2 1 0 16,5-3 0-16,4 1 0 0,4 1 0 0,0-2 0 0,-1-2 0 15,7 0 0-15,4 1 0 0,3 2 0 0,-1 0 0 16,5-2 0-16,0-1 0 0,1 4 0 0,-2 1 0 0,0 0 0 16,1-2 0-16,5 2 0 0,5-2 0 0,-2 4 0 15,-1 0 0-15,6-2 128 0,1-1-128 0,-1 1 128 16,-2 0-128-16,2-1 128 0,3 0-128 0,0-1 128 15,1 3-128-15,1-3 128 0,2-1-128 0,-2 2 0 16,-1-1 128-16,3 3-128 0,4 1 0 0,-4-1 0 16,-1-3 0-16,3 2 128 0,-3 2-128 0,0 0 0 15,-1-1 0-15,2 2 0 0,1 1 0 0,-1-1 0 16,-1-3 0-16,-2 4 0 0,1-2 0 0,0-1 0 16,-2 0 0-16,0 1 128 0,1 2-128 0,-1-4 0 15,-1 0 0-15,2 3 128 0,0 2-128 0,-2-2 176 16,-3 0-176-16,-1 0 192 0,-1 1-192 0,2 1 128 0,3 1-128 15,0-1 128-15,-1 2-128 0,1-2 0 16,1 1 0-16,1 0 0 0,-1-1 0 0,3 0 0 0,3-1 0 16,-4 2 0-16,-5-1 0 0,4-2 0 0,4-3 0 0,-3 1 0 15,-5 3 0-15,3 0 0 0,1 0 0 0,-2-2 0 16,-6-2 0-16,3 2 0 0,2 0 0 0,-1 0 0 16,-3-3 0-16,-1-1 0 0,0 1 0 0,0 0 0 15,2 0 0-15,-2-1 0 0,-2 1 0 0,2 0 0 16,-1 4 0-16,-2-1 0 0,-6-1 0 0,3 2 128 15,1 1-128-15,0 2 0 0,-4 3 144 0,2-1-144 16,1-3 192-16,1 1-48 0,-1 1 0 0,-2-1 0 16,0 2-144-16,4 0 192 0,3-2-192 0,-2 0 192 15,-6 0-192-15,3-1 192 0,3 0-192 0,-1 0 192 16,-5-1-192-16,1 1 192 0,4 0-192 0,-1-1 192 16,0 0-192-16,-3-1 0 0,-3 1 0 0,3 0 0 0,1-1 0 0,-2 2 0 15,-6 0 0-15,1 0 0 0,1-1 0 0,1 2 0 16,-2-1 0-16,-1 0 0 0,-3 0 128 0,1 2 0 15,5-2 0-15,-8 1 0 0,-4 0-128 0,1 1 0 16,1-1 0-16,-1 0 0 0,0-1 0 0,-4 0 0 16,0 0 144-16,-3 1-144 0,1 0 128 0,-1 0-128 15,4-1 160-15,0 0-160 0,0 0 0 0,-3-1 128 16,-4-2-128-16,4 2 0 0,1-2 0 0,-1 0 0 16,-5 0 128-16,-5-2-128 0,-5 0 0 0,-3-1 128 15,2 0-128-15,-3 0 0 0,-2 3 128 0,-4-3-128 16,-1 0 0-16,-3 3 0 0,-6-1 160 0,1 1-160 15,-6-3 160-15,-3 4-160 0,-1-1 160 0,-4 0-160 16,2-1 160-16,-4 0-160 0,-3 1 128 0,0 0-128 0,5 1 0 16,-6 1 144-16,-2-1-144 0,-1 1 0 0,1-1 0 0,-1 2 0 15,1 2 0-15,-4-1 0 0,-2-1-160 0,2 0 160 16,-1 2-384-16,-1 0 32 0,-2-1 0 0,-9-1 0 31,0 0-1328-31,0 0-272 0,0 0-48 0</inkml:trace>
  <inkml:trace contextRef="#ctx0" brushRef="#br0" timeOffset="33526.242">4264 7185 11055 0,'0'0'976'0,"0"0"-784"0,0 0-192 0,0 0 0 0,0 0 576 0,-8 6 80 15,1 0 16-15,1 3 0 0,3 0-352 0,-2 1-64 16,-1 1 0-16,1 2-16 0,0 4 144 0,1 1 48 15,-1 2 0-15,2 1 0 0,-2 0 64 0,1 0 16 16,0-1 0-16,-1 3 0 0,1 0 32 0,-1 0 16 16,2 0 0-16,-3 2 0 0,-2 2-176 0,0 2-48 15,0 2 0-15,-1 2 0 0,1 1 96 0,-3 3 16 16,0-2 0-16,3 0 0 0,2-2 0 0,0 1 16 16,-1-3 0-16,4 1 0 0,2 1 0 0,-1 2 0 15,0-1 0-15,1-2 0 0,3-2-48 0,1-1-16 16,0 2 0-16,3 1 0 0,2 1-80 0,1 0-32 15,2 0 0-15,-1-1 0 0,4-3-64 0,-1-3-16 16,-1-2 0-16,2 4 0 0,0-2-48 0,0-1-16 0,1-3 0 16,4-1 0-16,-2-2 0 0,2-4 0 0,0-3 0 15,1 4 0-15,-1 4 16 0,3-4 0 0,3-2 0 16,-2-3 0-16,0-2-32 0,1 0-128 0,-1-1 192 16,1-1-64-16,2 0 16 0,0 1 0 0,0 1 0 0,1-2 0 15,0-1-16-15,2-2 0 0,-4-2 0 0,3 1 0 16,0 1 0-16,1-2 0 0,-1-1 0 0,3-1 0 15,2-2-128-15,0 2 160 0,-3 0-160 0,2 0 160 16,0-2-160-16,1 0 128 0,0-2-128 0,0 4 128 16,1 3-128-16,-2-2 128 0,0-1-128 0,0-1 128 15,2-1-128-15,2 1 192 0,0 0-192 0,3 0 192 16,0-2-192-16,2 3 128 0,-1 2-128 0,-2 0 128 16,0-2-128-16,0-2 0 0,1-2 0 0,1 3 0 0,2 3 128 15,0 0-128-15,-1-1 0 0,3-1 128 0,2 0-128 16,0 1 160-16,0 0-160 0,-2 1 160 0,-2 1-160 15,2 0 192-15,1 0-192 0,-1-1 192 0,0 1-192 0,1-1 128 16,1-2-128-16,-1 4 128 0,-1 3-128 0,0 2 160 16,-2-6-160-16,0 1 160 0,2 1-16 0,-1-1 0 15,0 1 0-15,0 2 0 0,3 1-16 0,-2 2 0 16,-2 0 0-16,-4 1 0 0,1 0-128 0,-3-1 0 16,1 1 144-16,-1 3-144 0,0 2 0 0,2 0 0 15,4-2 0-15,-3-1 0 0,-5 1 0 0,1 1 0 16,1 0 0-16,1 2 128 0,-5-2-128 0,-2 1 0 15,0-1 0-15,0 4 0 0,2 2 0 0,0-4 0 16,-1-4 0-16,1 3 0 0,0 3 128 0,-2-1-128 16,-3-1 128-16,3-1-128 0,2 2 128 0,-2 1-128 0,-2 1 160 15,-1-2-160-15,0-3 192 0,1 2-48 0,-2 1-16 0,-1 0 0 16,0 0-128-16,-2 1 160 0,-1-2-160 0,1 4 160 16,0 4-160-16,-1 1 160 0,-1 0-160 15,-1-2 160-15,-1-2-160 0,2 1 0 0,-1 1 144 0,2-1-144 16,1-1 0-16,-3-1 128 0,0-2-128 0,1 1 0 15,-4 0 0-15,1 0 128 0,1-4-128 0,0 1 0 16,1-1 0-16,-2 0 144 0,2-2-144 0,-1-1 0 16,2 1 128-16,0 1-128 0,1 1 0 0,1-1 0 15,5-4 160-15,-5 1-160 0,0 1 128 0,0-2-128 16,4-2 128-16,0-4-128 0,-3 0 128 0,0 1-128 16,1 4 176-16,-2 0-48 0,1 1-128 0,-1-3 192 15,-1-4-64-15,2-1 0 0,4 0-128 0,-2-1 192 16,3-2-192-16,0 0 144 0,1 0-144 0,1 1 128 0,1 2-128 0,0-3 0 15,0-4 0-15,0-1 128 0,-1 2-128 0,-1-1 160 16,0-1-160-16,0-1 160 0,-1-1-160 0,1 0 192 16,0 3-192-16,-1-4 192 0,2-3-192 0,-2 1 0 15,-6 3 144-15,3-4-144 0,3-4 0 0,-3 1 144 16,-3 2-144-16,2 0 0 0,-1-1 176 0,1-2-176 16,-4 2 160-16,1-2-160 0,-1-1 128 0,1-1-128 15,1 0 0-15,-3-1 0 0,0-1 0 0,2-2 128 16,-2-1-128-16,1 1 0 0,-2 4 0 0,-1-2 0 15,-2-2 128-15,4 0-128 0,-2-1 0 0,0-1 0 16,1-1 0-16,-3 1 0 0,2-2 0 0,-1 3 0 16,-3 3 0-16,0-3 0 0,0-4 0 0,-3 4 0 0,0 4 0 15,0-1 0-15,2 0 0 0,-2-1 0 0,0 2 0 16,0-5 0-16,-2 1 0 0,0 3 0 0,-1 2 0 0,0-5 0 16,-1-6 0-16,0-2 0 0,0 0 0 0,-1 4 0 15,1 4 0-15,0 0 0 0,-2-1 0 0,-1-1 0 16,0 2-128-16,0-1 128 0,-1-2 0 0,2 1 0 15,-2 0-128-15,0 1 128 0,-2 0 0 0,3 1 0 16,0-2 0-16,-1-2-128 0,0 0 128 0,-1 2 0 16,-1 1 0-16,0 1 0 0,0-2 0 0,0 4 0 15,0 1 0-15,0 1 0 0,0 0 0 0,-1-1 0 16,-1-1 0-16,0-1 0 0,-1 1 0 0,0 1 0 16,0 2 0-16,-2-1 0 0,1 1 0 0,-1-3 0 15,0-2 0-15,-3 0 0 0,0-2-128 0,-1-1 128 16,1 1 0-16,-2 1 0 0,-1 0-128 0,-2-1 128 15,1-1 0-15,-1-1 0 0,-3 2-128 0,1 0 128 0,1 0 0 0,-1 0 0 16,-2-1 0-16,0 2 0 0,-4 1 0 0,1-3 0 16,1 0 0-16,-1-1 0 0,-2 0 0 0,1-1 0 15,1 0 0-15,1 0 0 0,-6-1 0 0,2 2-128 16,-5 3 128-16,3-2 0 0,0-1 0 0,0 1-192 16,-2-1 192-16,-2 2-160 0,-1 2 160 0,0-2-160 15,0-3 160-15,-4-1-160 0,-4 1 160 0,4 0 0 16,-1 4-144-16,0-2 144 0,-1-3 0 0,1 2 0 15,-2 2-144-15,2 1 144 0,-2-1 0 0,3 4 0 16,-3 0-128-16,0-1 128 0,-2-1 0 0,-1 1 0 16,0 1 0-16,-3-1 0 0,1 5-128 0,1-1 128 0,-2 0 0 15,2-3 0-15,0-1-160 0,-2-1 160 0,-1-1-128 16,0 1 128-16,0 3-128 0,-3-1 128 16,0 1-128-16,-1-2 128 0,2-1 0 0,0 2 0 15,2-1 0-15,-1 0-128 0,-1 3 128 0,-3 0 0 0,-2-1 0 0,0 1 0 16,2-1 0-16,-2 1 0 0,2 2 0 0,2-2-128 15,1-1 128-15,-3-1 0 0,-1 0 0 0,-1 0 0 16,0 0 0-16,-2 3-128 0,0 4 128 16,3-1 0-16,1-3 0 0,0 3 0 0,-3-1 0 0,0 4-128 15,-1 4 128-15,-4 1 0 0,-1-2 0 0,1-1 0 16,0 0 0-16,3 0-160 0,-1 2 160 0,-1-1 0 16,-6 0-176-16,2 2 176 0,-2-1-160 0,3 2 160 15,2-1-144-15,-1 3 144 0,-1 0-128 0,0 3 128 16,0 2 0-16,-2 0-128 0,-1 0 128 0,2 1 0 15,-1 2 0-15,0-1 0 0,-2 0 0 0,-2 3-128 0,2 2 128 16,-1 2 0-16,-1 0 0 0,4 0 0 0,2 3 0 0,2 0 0 16,-5-3 0-16,0 3 0 0,2 3 0 0,3 1 0 15,3 0 0-15,2-1-128 0,-3 0 128 0,4-2 0 16,0 1 0-16,0 3 0 0,-2 2 0 0,1 2 0 16,3 3 0-16,-1-1-128 0,0 0 128 0,3 4 0 15,0 3 0-15,0 4 0 0,-1 0 0 0,2 5 0 16,2 1 0-16,0 2-128 0,4-2 128 0,0 1 0 15,1-3 0-15,4 1 0 0,3 0 0 0,2 5 0 16,3-2 128-16,-2 0-128 0,2-2 0 0,3-2 128 16,-1 2-128-16,2-4 0 0,-5-3 128 0,8 0-128 15,-2 3 128-15,3-1-128 0,3-2 0 0,3 1 144 16,3 3-144-16,0-1 0 0,1-3 0 0,6 3 0 0,2-4 0 16,2 1 0-1,4-4-224-15,7 0-160 0,7-3-16 0,5 1-10768 0,4-2-2144 0</inkml:trace>
  <inkml:trace contextRef="#ctx0" brushRef="#br0" timeOffset="34467.06">5729 8725 11967 0,'-16'4'1072'0,"8"-2"-864"15,0 1-208-15,4-1 0 0,-3 0 1248 0,2 0 208 16,0-2 32-16,-1-2 16 0,6 2-1200 0,-5-7-304 16,2-3 0-16,-3 0 0 0,1-2 288 0,2-2 0 0,1-2 0 0,-4-4 0 15,3-5 224-15,1-4 64 0,-1 1 0 0,3-4 0 16,-2-1-128-16,0-4-32 0,2-3 0 0,0-2 0 15,0 0-32-15,0-3-16 0,2-4 0 0,0-4 0 16,2-5 64-16,0-1 16 0,4 4 0 0,-2-6 0 16,3-4 0-16,4-2 0 0,3-3 0 15,0 1 0-15,4 0-176 0,3 0-16 0,3-1-16 0,4-1 0 16,7-3-96-16,1 5-16 0,2 1 0 0,0 3 0 16,1 4 64-16,2 4 0 0,-1 0 0 0,1 4 0 15,-3 3-32-15,6 5 0 0,5 5 0 0,0 2 0 16,-3 2-160-16,0 4 160 0,-1 5-160 0,3 1 160 15,1 4-160-15,3 4 0 0,1 3 0 0,2 8 0 16,-3 3 0-16,1 3 128 0,-2-1-128 0,-1 4 0 16,-2 5 0-16,1 2 0 0,-2 4 128 0,1 0-128 0,-2 0 0 15,-3 3 0-15,-2 1 0 0,-2 2 0 0,-6 1 0 0,-3 1 0 16,-2 2 0-16,-4 0 128 0,-3 0-128 0,0 0 0 16,-4-1 0-16,1 1 0 0,1-1-384 0,-5 1 0 15,-2 2 0-15,-1-1-8176 16,-4-5-1632-16</inkml:trace>
  <inkml:trace contextRef="#ctx0" brushRef="#br0" timeOffset="34947.032">7193 8963 25919 0,'-18'3'1152'15,"6"-1"224"-15,-5-2-1104 0,-1-1-272 0,5-2 0 0,0 0 0 16,2-2 0-16,1-4 0 0,0-5-128 0,1-3 128 16,3-4 0-16,-1-5 0 0,3-2 176 0,-1-5-48 15,3-6 224-15,0-6 48 0,2-4 16 0,4-2 0 0,1-2-96 0,5 0-32 16,1 0 0-16,2-6 0 0,1-5 16 16,4-2 0-16,4-2 0 0,1-3 0 0,1-1 0 0,5-1 0 15,2-2 0-15,2 0 0 0,0 0-128 0,2 4-32 16,3 2 0-16,1 3 0 0,4 2-16 0,1 2 0 15,2 1 0-15,2 1 0 0,6-1 0 0,0 8-128 16,0 5 192-16,0 3-64 0,0 2-128 0,1 3 0 16,0 0 144-16,3 5-144 0,4 4 0 0,0 2 0 15,0 1 0-15,-3 5 0 0,-1 3 0 0,0 6 0 16,0 3 0-16,0 4-128 0,0 3-80 0,-4 5-16 16,-2 5 0-16,-3 7 0 15,-4 8-384-15,-4 1-80 0,-1 0-16 0,0 3 0 16,-4 5-1568-16,-1 1-320 0,-1 2-64 0</inkml:trace>
  <inkml:trace contextRef="#ctx0" brushRef="#br0" timeOffset="35524.034">8278 9710 22111 0,'-18'0'1968'0,"5"0"-1584"16,-2-1-384-16,0-1 0 0,2-2 1472 0,0-1 224 16,0-3 32-16,1 3 16 0,0 0-1472 0,1-1-272 15,2-4 0-15,0-2-176 0,0-3 400 0,0-3 80 16,0-6 16-16,2 1 0 0,-3 0 144 0,3-4 48 16,-1-2 0-16,-1-3 0 0,-2-4-112 0,2-2-16 15,2-2 0-15,-2-2 0 0,3-2 0 0,-2-3-16 0,2-7 0 0,0-3 0 16,2-7-144-16,2 0-32 0,-1 1 0 15,3-4 0-15,3-4-64 0,2-3 0 0,3-2-128 0,5 3 192 16,6 2-16-16,3-2-16 0,1 1 0 0,4 1 0 16,3 4-16-16,3 1 0 0,3 1 0 0,2 6 0 15,-1 0-144-15,2 1 160 0,1 1-160 0,3 1 160 16,2-1-160-16,3 2 160 0,1 3-160 0,3 4 160 16,1 5-160-16,-3 2 0 0,0 0 144 0,0 3-144 15,2 5 0-15,0 3 0 0,3 5 0 0,-2 3 128 16,3 1-128-16,-6 8 0 0,-2 5 0 0,-2 5 0 15,-3 2-144-15,-3 4 0 0,0 0 0 0,-3 6 0 16,1 7-128-16,-3 3-32 0,0 2 0 0,-3 6 0 16,-2 2-80-16,-3 3 0 0,0 0-16 0,-2 3 0 15,-4 1-416-15,-4 3-80 0,0 2 0 16,-2 5-16-16,2-1-1664 0,-3 1-336 0,-2 1-64 16</inkml:trace>
  <inkml:trace contextRef="#ctx0" brushRef="#br0" timeOffset="36114.645">8763 9969 11055 0,'-13'13'976'0,"5"-6"-784"0,-1 0-192 0,2 3 0 15,-3 3 2112-15,0 0 384 0,-1-1 80 0,0-1 16 16,2 0-2096-16,-1-1-496 0,-1-1 0 0,0 0 0 15,2-2 560-15,1-1 80 0,-2-4 32 0,-1 0 0 16,2-2 336-16,1-2 64 0,2 0 16 0,1-1 0 16,0-3-480-16,0-2-96 0,4-4 0 0,-1-3-16 15,-4-6 16-15,4-8 16 0,2-7 0 0,0-3 0 16,0-3-96-16,1-4-32 0,-1-6 0 0,4-3 0 0,2-3-160 16,3-6-48-16,2-6 0 0,4-4 0 0,3-7-192 0,4 0 176 15,2-1-176-15,5 1 160 0,2 1-160 0,-1 3 192 16,1 3-192-16,1 1 192 0,3 1-16 0,4 0 0 15,2 1 0-15,3 3 0 0,2 5 16 0,2 2 16 16,1 5 0-16,-1 5 0 0,-2 1 80 0,6 5 16 16,-2 2 0-16,2 5 0 0,0 2-48 0,0 7 0 15,5 2 0-15,-3 5 0 0,1 6-256 0,-3 3 160 16,3 5-160-16,0 1 128 0,3 3-128 0,0 4 0 16,-3 3 0-16,-1 6 0 0,-2 5 0 0,-6 5 0 15,-3 2 0-15,0 3 0 0,-4 0 0 0,1 2 0 16,-7-2 0-16,-1 4 0 0,-2 3 128 0,0 0-128 15,0 0 128-15,-5-3-128 0,-1 0 0 0,-2-2 0 0,-1 0 128 16,-2-1-128 0,-1-1-2000-16,-3-2-432 0</inkml:trace>
  <inkml:trace contextRef="#ctx0" brushRef="#br0" timeOffset="38044.359">8543 3331 9215 0,'-10'0'816'0,"2"0"-656"0,-1 1-160 0,1 0 0 16,-1 2 368-16,4 1 32 0,5-4 16 0,-8 3 0 16,8-3-288-16,0 0-128 0,-7 1 128 0,7-1-128 15,0 0 576-15,0 0 48 0,0 0 0 0,0 0 0 16,0 0 128-16,0 0 16 0,0 0 16 0,0 0 0 15,13-3-144-15,-2 2-16 0,2 1-16 0,2-1 0 16,4-2-16-16,3 2 0 0,0 1 0 0,5-2 0 16,5-2-32-16,4-1-16 0,3-1 0 0,4 1 0 15,-3-2-160-15,8 0-16 0,5-2-16 0,0 1 0 16,5 1-32-16,2 2 0 0,2 3 0 0,-1-3 0 16,1-4 0-16,3 2-16 0,1 3 0 0,2 1 0 15,-3 0 48-15,1 2 16 0,-1 0 0 0,2 0 0 0,-1 0-160 16,2 1-16-16,1-1-16 0,0 0 0 0,1 1 16 15,-2 0 0-15,3 1 0 0,-2 0 0 0,2 1 32 0,1-2 16 16,-3-3 0-16,0 1 0 0,-2 2 32 16,-1-1 16-16,0-1 0 0,1 1 0 0,-1-3-48 0,-5 2-16 15,-1 1 0-15,-6-2 0 0,-2 3 144 0,0-1 16 16,-1-1 16-16,-1 0 0 0,2-1 0 0,-5-1 0 16,0-1 0-16,-1 2 0 0,-3 3-64 0,1 0-16 15,-1-3 0-15,1 1 0 0,1 0-128 0,-1 0-48 16,-4-2 0-16,-1 2 0 0,-3 1-144 0,-2 1 192 15,-3-3-192-15,-3 1 192 0,-4-1-192 0,-4 2 0 16,-3 1 144-16,-3-1-144 0,-3-2 0 0,-2 2 0 16,-9 1 0-16,0 0 128 15,0 0-544-15,0 0-96 0,0 0-32 0,0 0-9888 0,-10-3-1968 0</inkml:trace>
  <inkml:trace contextRef="#ctx0" brushRef="#br0" timeOffset="39034.256">14968 3446 20207 0,'-12'-8'896'0,"4"3"192"0,1 1-880 0,7 4-208 16,0 0 0-16,0 0 0 0,0 0 0 0,0 0 0 15,0 0 0-15,0 0 0 0,0 0 0 0,11 3-128 16,0 1 128-16,6 1 0 0,9-2 0 0,1 0 144 16,5 0 16-16,3-2 0 0,3-1 416 0,5-1 96 15,4 0 16-15,10-3 0 0,6-1-16 0,5 1 0 16,7 1 0-16,3 1 0 0,2-1-208 0,7 0-32 15,8 1-16-15,0 1 0 0,0 0-144 0,7-1-16 16,7 0-16-16,3-1 0 0,2 1-48 0,4-3 0 16,6 0 0-16,-1 0 0 0,-1-3 128 0,4 3 0 15,8 2 16-15,-1-1 0 0,1-3 48 0,1 3 0 0,2 0 0 16,0-1 0-16,5 0-80 0,-3 0-16 16,-4 1 0-16,2 2 0 0,2 1-16 0,-2 1 0 0,2-1 0 0,-5 1 0 15,-1 1 0-15,2-1 0 0,0-1 0 0,-5 1 0 16,-7 2-112-16,3 0-32 0,5 0 0 0,-4-2 0 15,-5 0-128-15,1 1 128 0,-3 1-128 0,-3-2 128 16,-5-1-128-16,-1 1 128 0,1 1-128 0,-4 2 128 16,-7-6-128-16,5 2 160 0,2 1-160 0,-5 1 160 15,-5 2-160-15,1-3 0 0,1-3 0 0,-4 3 0 16,-6 0 0-16,-4 0 0 0,-4-5 0 0,-3 2 0 16,-3 0 0-16,0 1 0 0,-4 0 0 0,-5 1 0 15,-9-2 0-15,-1-3 0 0,0-2 176 0,-3 2-176 16,-2-2 368-16,-4 4-32 0,2 0 0 0,-5 2 0 0,-2-2 96 15,-6 2 16-15,0-2 0 0,-2 0 0 0,-3-2-128 16,-1 4-32-16,-2 4 0 0,-1-2 0 0,-1-2-96 16,-4 0 0-16,-7 0-16 0,-2 2 0 0,1 0-48 15,-6 1 0-15,-9-1 0 0,0 0 0 0,9 3-128 0,-9-3 128 16,8-1-128-16,-8 1 128 0,0 0-128 0,0 0 0 16,0 0 0-16,-9 6 0 15,0-2-1248-15,-5 3-176 0,-4 4-48 0,-4 2-15072 16</inkml:trace>
  <inkml:trace contextRef="#ctx0" brushRef="#br0" timeOffset="40411.037">7457 15993 20783 0,'-18'-5'912'0,"8"3"208"0,-2 1-896 0,4 1-224 16,8 0 0-16,-10-2 0 0,2-1 0 0,8 3 0 15,0 0 0-15,0 0 0 0,0 0 0 0,4-8 0 16,-3 2 128-16,4 0-128 0,3-1 160 0,1 2-160 16,3 1 160-16,1-1-160 0,1 1 384 0,2 2-32 0,-1 0 0 15,6 1 0-15,5 0 160 0,4 1 16 0,2 2 16 0,4 2 0 16,2-1 32-16,5-1 0 0,4-1 0 0,5 2 0 15,-2-1-176-15,9-2-16 0,2-1-16 0,6 0 0 16,6-3-64-16,1 2-16 0,0-2 0 0,6-2 0 16,2-2-32-16,4 2-16 0,3 0 0 0,1 0 0 15,-1-3-112-15,5 1 0 0,6 1-128 0,1 1 192 16,-2 3-192-16,4 1 0 0,4-4 128 0,0 4-128 16,-4 1 0-16,5 1 0 0,3 0 0 0,2 0 0 15,3 0 0-15,1 1 0 0,0 2 0 0,2-1 0 16,2 1 0-16,3-2-128 0,5-1 128 0,2 0 0 15,-4 1-192-15,2 1 64 0,2 0 128 0,1-1-208 16,1-3 208-16,4 1-176 0,-3 3 176 0,5-2-160 0,1-2 0 16,0 0 0-16,-1 1 0 0,1 0 0 15,6-2-32-15,-2 1 0 0,3-2 0 0,-4 2 0 0,-1 2-64 0,1 0 0 16,2-4-16-16,-1 1 0 16,0 0-160-16,-3-1-16 0,-2 3-16 0,5-3 0 15,-2-3-176-15,-2 0-48 0,-5-1 0 0,0 1 0 16,3 2 144-16,-4 0 32 0,-1-2 0 0,-5 1 0 0,-1 3 512 0,1-3 0 15,0 0 0-15,-2 0 0 0,-3 3 272 0,5-1 176 16,7-3 16-16,-3 0 16 0,0 1 96 0,2 0 32 16,4 2 0-16,1 1 0 0,4 3-288 0,-2-2-48 15,-1-1-16-15,5 2 0 0,6 1-256 0,1-2 160 16,2-3-160-16,-3 2 128 0,0-3-368 0,1 0-80 16,2-1 0-16,3 1-16 15,0-2-432-15,-4-1-64 0,-4 1-32 0,4 2 0 16,-1 2 160-16,-4-1 16 0,-5 0 16 0,-2-1 0 0,-1 2 512 0,-3 3 160 15,-2 1 0-15,-8 0 0 0,-7 0 384 0,-2 3 176 16,-4 1 32-16,-4 3 16 0,-9-1-32 0,-4 0 0 0,0 2 0 0,-3 0 0 16,-1-1-272-16,-6 3-64 0,-8 0-16 0,-2-1 0 15,-1-3-384-15,-4 1-80 0,-7 0-16 0,-5-1-6800 16,-12 2-1376-16</inkml:trace>
  <inkml:trace contextRef="#ctx0" brushRef="#br0" timeOffset="41333.869">1950 15458 19343 0,'0'0'848'0,"0"0"192"0,0 0-832 0,0 0-208 0,0 0 0 0,0 0 0 16,0 0 0-16,0 0 0 0,10 4 0 0,3-1 0 16,3 0 144-16,3 0 48 0,3-5 0 0,8 0 0 15,6-1 256-15,6 1 48 0,4-2 16 0,5 0 0 16,0-1-160-16,4-1-32 0,4-1 0 0,2 1 0 16,4-1-64-16,7 2-32 0,2 1 0 0,1 2 0 15,-2 1-48-15,3 1-16 0,5 1 0 0,2 3 0 16,-2 1-160-16,-3 2 0 0,0 0 0 0,-2 1 128 15,0 1-128-15,-2-1 0 0,0-1 0 0,-3 0 0 16,-6-1 0-16,-1-1 0 0,-3-3 0 0,2 0 0 16,-2 0 0-16,-2 0 0 0,-4-2 0 0,-4-2-10816 15</inkml:trace>
  <inkml:trace contextRef="#ctx0" brushRef="#br0" timeOffset="42762.857">8155 13621 17503 0,'0'0'768'0,"-8"-4"176"0,0 0-752 0,8 4-192 15,0 0 0-15,0 0 0 0,0 0 2016 0,0 0 368 16,0 0 80-16,0 0 16 0,10-3-1728 0,3 2-352 16,5 0-64-16,3 2-16 0,2 4 208 0,5-2 48 15,2-3 0-15,4 3 0 0,5 3 112 0,6-1 16 16,2 0 16-16,7-1 0 0,3-1-48 0,3 0-16 15,1-1 0-15,0-2 0 0,-4 0-144 0,4 1-48 16,2-1 0-16,1 0 0 0,0-4-32 0,-5 0-16 0,0 2 0 16,-2 0 0-16,-3-1-80 0,0 0-16 0,0 1 0 0,-4 0 0 15,-6-1-64-15,0-1-32 0,-1 2 0 0,-3 0 0 16,-8 0-32-16,0 0-16 0,-4-2 0 0,-3 2 0 16,-1 1-176-16,-4 1 192 0,-1 0-192 0,1 0 192 15,-2-1-192-15,-4 1 0 0,-3 0 0 0,-1 0 0 16,1 0 0-16,-11 0 0 0,9 4 0 0,-9-4 0 15,0 0-256 1,0 0-144-16,0 0-32 0,0 0 0 0,0 0-1488 0,-9 10-320 0,-6 0-48 16,-1-1-12832-16</inkml:trace>
  <inkml:trace contextRef="#ctx0" brushRef="#br0" timeOffset="43635.93">3806 14647 20271 0,'0'0'896'0,"-8"0"192"0,1 0-880 0,7 0-208 16,0 0 0-16,0 0 0 0,-9-1 1328 0,9 1 208 0,0 0 64 0,0 0 0 16,0 0-832-16,11 2-144 15,6-2-48-15,7-1 0 0,9-4 320 0,8 0 64 0,8-6 16 0,12-4 0 16,8 0 128-16,9-1 32 0,7-4 0 0,8-3 0 16,7-4-400-16,5 3-80 0,-1 2-16 15,3 1 0-15,0-5-256 0,-4 2-64 0,-3 0-16 0,-1 4 0 16,-3 4-304-16,-1 3 128 0,-6 1-128 0,-7 2 0 15,-7 0 144-15,-2 2-144 0,-5 4 0 0,-4 1 144 16,-6-3-144-16,-6 3 0 0,-6 1 144 0,-8 1-144 16,-4 2 0-16,-4 1 0 0,-6 0 0 0,-3 1-192 15,-2 3-1200-15,-6 2-240 16,-4 1-48-16,-4 0-14112 0</inkml:trace>
  <inkml:trace contextRef="#ctx0" brushRef="#br0" timeOffset="44193.64">9399 11480 12895 0,'-32'2'576'0,"11"2"112"0,-1 2-560 0,0-1-128 0,1 0 0 0,0 1 0 0,5 0 1984 0,0-3 352 16,3 3 80-16,4-3 16 0,2-3-1152 15,7 0-208-15,0 0-48 0,0 0-16 0,0 0-352 0,15-2-64 16,4-3-16-16,4-1 0 0,4-3 160 0,5-1 32 16,7-3 0-16,4-3 0 0,4-2 0 0,8-2 16 15,7-2 0-15,1-2 0 0,3-2-208 0,7-2-64 16,6-5 0-16,6 1 0 0,5 0-192 0,4-1-32 16,1-1-16-16,6 1 0 0,5 1-16 0,4-2 0 15,5-2 0-15,6-1 0 0,2 3-16 0,2-1-16 16,1-1 0-16,1-1 0 0,2 0 64 0,1 3 16 15,2 0 0-15,-8 5 0 0,-2 3-304 0,-5 2 0 16,-1-4 0-16,-8 4 0 0,-10 3 176 0,-2-1-176 16,-4-2 160-16,-5 2-160 0,-5 1 320 0,-7-1-16 15,-3 4-16-15,-8-1 0 0,-8-2-32 0,-2 3 0 0,-5 4 0 16,-4-2 0-16,-3 0-128 0,-7 2-128 16,-2 1 144-16,-5 4-144 0,-5-1 128 0,-1 1-128 0,-5 0 0 0,-2 5 144 31,-3-1-1232-31,-3 2-256 0,-1 0-64 0,-1-1-9984 0,2 1-2016 0</inkml:trace>
  <inkml:trace contextRef="#ctx0" brushRef="#br0" timeOffset="46473.564">16353 14824 16575 0,'-10'-5'1472'0,"0"-2"-1168"0,-1-1-304 0,-1-1 0 16,3 1 528-16,0 1 48 0,1-1 16 0,2 0 0 15,2 3 160-15,0 2 16 0,4 3 16 0,0 0 0 16,0 0-32-16,0 0-16 0,0 0 0 0,0 0 0 16,7-6-416-16,5 1-64 0,3-1-32 0,3 4 0 15,0-3 96-15,5 4 32 0,5 1 0 0,1 0 0 16,3-3 240-16,2 1 48 0,3 0 16 0,1-1 0 15,5-3 112-15,3 0 0 0,4 1 16 0,5-1 0 16,3 4-48-16,4-1-16 0,-1-2 0 0,4 0 0 16,0-2-48-16,6 2-16 0,5 2 0 0,0-1 0 0,0 0-208 15,0 1-32-15,0 0-16 0,3 1 0 0,7 0-128 0,-5 0-16 16,0 0-16-16,-1 0 0 0,-1 0-112 0,4-1 0 16,-3-1-128-16,-2 0 192 0,-4 2-192 0,-4 0 144 15,2 0-144-15,-3-2 128 0,-1 0-128 0,-5-2 0 16,-3 2 0-16,2 1 128 0,-4 1 16 0,1-1 0 15,-1 0 0-15,-1 3 0 0,0 0 64 0,-3 0 16 16,-3 0 0-16,-5 0 0 0,-3 0-64 0,-4 2-16 16,-1 2 0-16,-2-4 0 0,-2-3-16 0,1 2 0 15,-3 1 0-15,-1 0 0 0,-2-2 16 0,-4 2 0 16,-1 0 0-16,-1 0 0 0,-1 0-144 0,-3 0 192 0,-1 0-192 16,-3 0 192-16,-2 0-192 0,-1 0 0 0,-3 3 0 15,-9-3 128-15,9 1-128 0,-9-1 0 16,0 0 0-16,0 0 0 0,0 0-160 0,0 0-112 0,0 0-32 0,0 0 0 31,0 0-1200-31,-7 8-240 0,-4-1-48 0,-3-3-14944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48:15.81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8252 11966 1839 0,'0'0'160'0,"0"0"-160"0,0 0 0 0,0 0 0 16,0 0 5008-16,0 0 976 0,0 0 192 0,0 0 32 16,0 0-4896-16,11 8-992 0,-2-4-192 0,5-1-128 15,1 1 368-15,3-2-32 0,3-1 0 0,-1-1 0 16,6 0 112-16,0-1 0 0,4-1 16 0,5-3 0 0,2 0-80 16,6-2 0-16,4 1-16 0,2 0 0 0,4-1 16 0,0 2 16 15,1-1 0-15,1 2 0 16,4 1-80-16,4-1 0 0,5 2-16 0,2 0 0 0,-3-1 16 0,0 2 16 15,1-2 0-15,-1 0 0 0,3 0 0 0,-2 0 0 16,0-1 0-16,0 1 0 0,-4-3-64 0,-1 1-16 16,-1-1 0-16,0 3 0 0,1 0-16 0,-2 1-16 15,-5-3 0-15,-6 2 0 0,0-1 32 0,-2 0 16 16,1 2 0-16,-4 0 0 0,-6 0-96 0,4 1-32 16,-1 1 0-16,-1 2 0 0,-5 0-144 0,-3 1 0 15,-3-3 0-15,-3 0 128 0,-1 4-128 0,-3-1 0 16,-1 0 144-16,-4 0-144 0,1 1 0 0,-1-1 0 15,-4 0 0-15,-1 1 0 16,-2-2-496-16,-1-1-16 0,-1 3 0 0,-9-4 0 16,0 0-1616-16,0 0-336 0,0 0-64 0,0 0-16 0</inkml:trace>
  <inkml:trace contextRef="#ctx0" brushRef="#br0" timeOffset="578.348">8307 11154 1839 0,'-15'-12'0'0,"5"7"160"0,4 0-160 0,6 5 0 0,-10-2 0 0,10 2 0 16,-8-4 5456-16,8 4 1072 0,0 0 192 0,0 0 64 15,0 0-5184-15,0 0-1024 0,-6 4-192 0,2 4-64 16,3 2-320-16,1-1 128 0,0 4-128 0,1 3 0 16,1 3 224-16,1 4-32 0,-1 3 0 0,3-2 0 15,0-5 0-15,1 2 0 0,1 1 0 0,1-1 0 16,0-5 64-16,2-1 0 0,0-3 0 0,0-1 0 15,0-1 208-15,1-4 48 0,0-1 16 0,1-2 0 16,-3 0 112-16,2-2 32 0,2-2 0 0,-1-1 0 16,1-3-80-16,2-5-16 0,0-2 0 0,1-2 0 15,-2 0-192-15,0-1-64 0,0-4 0 0,-1 1 0 16,0 3-112-16,-2-6-16 0,1-3-16 0,-2 2 0 0,-3 1-176 16,0 2 192-16,-5 1-192 0,0 1 192 0,0 1-192 15,-2 1 0-15,-3 3 0 0,3 1 128 0,3-2-128 0,-1 3-176 16,1 0 48-16,0 4 0 15,-3 6-1488-15,0 0-304 0,5-9-48 0,-2 2-12944 16</inkml:trace>
  <inkml:trace contextRef="#ctx0" brushRef="#br0" timeOffset="1103.321">8814 11052 31039 0,'0'0'1376'0,"0"0"288"0,0 0-1344 0,0 0-320 0,4 10 0 0,-2 2 0 16,2 1 128-16,-2 4-128 15,-1 1 128-15,-1 4-128 0,-1 5 240 0,-1 1-32 0,-3 2 0 0,1 0 0 16,-3 2-16-16,1-1 0 0,-5 2 0 16,1-2 0-16,1-1 128 0,-5-1 32 0,-1-1 0 0,0-1 0 15,-1-7 80-15,3-1 16 0,0-1 0 0,2-5 0 16,2-2 144-16,2-3 48 0,0-3 0 0,7-5 0 15,-8 2 0-15,8-2 0 0,-6-4 0 0,2-4 0 16,3-2-80-16,2-4-16 0,4-4 0 0,-1-1 0 16,1-2-352-16,-1-2-64 0,5-4 0 0,1 0-128 15,1-1 128-15,2 1-128 0,-2-2 0 0,3-2 0 16,2-2 0-16,0 3 0 0,4 2 0 0,-1 2 0 16,1 5 0-16,1 0 0 0,-2 4-192 0,0 4 192 15,2 3-160-15,0 3 160 0,-2-1-160 0,2 3 160 0,1 3-160 16,-1 2 160-16,-2 4-160 0,-3 1 160 0,0 2-272 0,-4 3 32 15,-2 2 16-15,-3 1 0 0,-4-3-112 0,-4 3-32 16,-6-1 0-16,-2 2 0 0,-1 2 112 0,-4-2 32 16,-4 0 0-16,-5 1 0 0,-1 0 224 0,-3-2 0 15,-1-2 144-15,1-1-144 0,-1 0 256 0,3-2-64 16,-1-2 0-16,-1404-1 0 0,2815-7-192 0,-1406 0 0 16,2 0 0-16,3 0 0 15,4-3-1504-15,8-1-400 0,0-4-80 0,9 0-13696 0</inkml:trace>
  <inkml:trace contextRef="#ctx0" brushRef="#br0" timeOffset="1656.429">9246 11034 29135 0,'-18'1'1280'0,"10"0"288"0,-3 3-1248 0,3-1-320 0,8-3 0 0,0 0 0 16,-8 7-208-16,8-7-112 0,0 0 0 0,0 0-16 15,0 0-592-15,0 0-112 0,0 0-32 0,0 0 0 16,0 0 656-16,0 0 128 0,0 0 32 0,8-1 0 16,-8 1 848-16,0 0 176 0,0 0 48 0,0 0 0 15,0 0 208-15,5 8 32 0,-2 3 16 0,-1 1 0 0,0 1-352 16,0 2-64-16,0 3-16 0,1 0 0 0,-3 1-208 0,0-1-48 15,0 2-16-15,1 1 0 0,0-1-192 0,0-3-48 16,2-4 0-16,2 0 0 0,1 0-128 0,-1-3 0 16,-1-2 144-16,-4-8-144 0,0 0 320 0,11 3-16 15,-1 2 0-15,-2-7 0 0,0-2 352 0,-2-6 80 16,-1 0 16-16,1-1 0 0,-1-4-96 0,2 1-16 16,-4 0 0-16,2 2 0 0,-1 0-160 0,0-1-32 15,-1-1-16-15,0 0 0 0,0 2-256 0,2 2-48 16,-1 1-128-16,0 1 192 0,0 1-192 0,-4 7 0 15,3-5 0-15,-3 5 0 0,0 0-208 0,0 0 64 16,0 0 16-16,0 0 0 0,9 13-64 0,0 1 0 16,-5 1 0-16,2 0 0 0,0 0-64 0,0 0 0 0,2-1-16 15,-1-1 0 1,3-1-128-16,-1 0-32 0,2-3 0 0,2 0 0 0,1-1 96 0,-3-4 16 0,-2-3 0 0,3-1 0 16,2-1 320-16,1-1 0 0,-4-1 0 15,3-5 0-15,1-6 192 0,0-1 64 0,-4 5 16 0,1-3 0 16,-3-2 176-16,-1 0 16 0,1 2 16 0,-2 0 0 15,-2 1-80-15,0-1-16 0,-2 1 0 0,0 0 0 16,0-1-208-16,-2 2-48 0,-1-1-128 0,-1 1 192 16,-1-1-192-16,2 2 0 0,3 0 0 0,-2-1 0 15,-2-3-256-15,1 3-80 0,1 1-32 0,1 0 0 16,-1 4-1296-16,2-3-256 16,0 2-48-16,-3 7-8832 0,7-4-1760 0</inkml:trace>
  <inkml:trace contextRef="#ctx0" brushRef="#br0" timeOffset="2207.333">10184 11123 18431 0,'-3'-8'1632'0,"-3"2"-1312"16,0-2-320-16,1 1 0 0,0-1 3072 0,-1-2 560 0,2 5 96 15,-5-2 32-15,2 3-2592 0,-4-1-512 16,0 2-96-16,0 0-32 0,-2-1-304 0,-1 3-64 0,0 0-16 0,-2 2 0 16,0 2-144-16,-2 2 0 0,-5-1 0 0,3 5 0 15,4 2 176-15,-1 1-48 0,2 1-128 0,0 3 192 16,-6 0-64-16,4 4-128 0,4 2 176 0,1-2-176 15,1 1 128-15,1-1-128 0,2-2 0 0,5-2 0 16,2-1 0-16,-1-3 128 0,2-12-128 0,2 11 0 16,0-3 384-16,-2-8-48 0,9 4 0 0,0-4 0 15,0 0 112-15,3-2 0 0,3-2 16 0,2-2 0 16,-2-3-112-16,1-2-32 0,1-2 0 0,-1-1 0 16,0 0-128-16,-1-1-48 0,1 0 0 0,-1 1 0 15,-1 0-144-15,1 2 192 0,-1 0-192 0,-2 6 192 16,-1 1-192-16,-3 3 0 0,1 1 0 0,-9 1 0 0,8 2 0 0,-8-2 0 15,7 10 0-15,-2 1 0 0,0 1 0 0,-1 1 0 16,0-1 0-16,0 3 0 0,3 1-240 0,-2 1 80 16,2-2 16-16,0-2 0 15,1-4-544-15,0 0-96 0,-1-1-32 0,3-3 0 16,1-2-1568-16,0-2-320 0,0-1-64 0,0-2-10752 0</inkml:trace>
  <inkml:trace contextRef="#ctx0" brushRef="#br0" timeOffset="2471.135">10498 10980 11967 0,'0'0'1072'0,"-8"1"-864"0,0 3-208 0,1 1 0 16,-1 3 4944-16,3 1 944 0,0 6 192 0,1 4 48 15,0 2-4832-15,0 3-960 0,-4 1-192 16,3 1-144-16,3-3 192 0,-1 1-64 0,-1 2 0 0,0-3-128 15,-2-3 144-15,-2 0-144 0,1 0 0 0,-3-4 144 16,0 1-144-16,2-5 160 0,4-3-160 0,4-9 160 16,-7 10 272-16,7-10 48 0,0 0 16 0,0 0 0 15,0 0 336-15,0 0 80 0,-3-10 16 0,3-2 0 16,3-4-304-16,3 1-64 0,-2-2-16 0,2-1 0 16,1-3-208-16,0 1-32 0,2 0-16 0,1 1 0 15,2 1-160-15,2 1-128 0,2 2 144 0,4-1-144 16,3 1 0-16,1 2 0 0,-2 2 0 0,0 1 0 0,0 1 0 15,0 1-336-15,-2 1 48 0,2 0 16 16,2 2-1776-16,-1 0-368 0,0 2-64 0,0 0-13984 16</inkml:trace>
  <inkml:trace contextRef="#ctx0" brushRef="#br0" timeOffset="3094.683">11291 11028 21183 0,'0'0'1888'0,"0"0"-1504"0,0 0-384 0,3-7 0 16,-3 7 2096-16,0 0 336 0,0 0 80 0,0 0 16 15,-4-10-2000-15,-1 1-400 0,-1 1-128 0,-3 0 0 16,-1 1 192-16,-2 1-64 0,-3-2 0 0,-1 4 0 15,1 1 304-15,-2 3 48 0,-5-1 16 0,1 1 0 16,-1 1 16-16,-1 4 0 0,-1 2 0 0,-1 1 0 16,-2-1-96-16,0 3-16 0,-3 2 0 0,5 5 0 15,0 1-96-15,2 3-32 0,-3 2 0 0,5 1 0 16,-2 4-272-16,3 4 128 0,4 2-128 0,3-4 0 16,3-3 128-16,3-1-128 0,5-3 0 0,2 0 0 15,2-6 256-15,4-2-64 0,1-3-16 0,3-2 0 16,4 0-176-16,1-4 128 0,3-4-128 0,1-3 128 15,-1-4 64-15,3-1 0 0,3-2 0 0,-1-3 0 0,4-4 96 16,-1-2 32-16,-3 1 0 0,2-5 0 0,-3-4-128 16,3-1-32-16,-6 1 0 0,2-3 0 0,1-1-160 15,-3-2 160-15,1-1-160 0,1-2 160 0,-4-3-160 0,2-3 192 16,0-7-192-16,-2-3 192 0,1-3-192 0,-5-1 0 16,-3-1 144-16,2 0-144 0,3-1 0 0,0 5 0 15,-3 0 0-15,0 10 0 0,-2 9 0 0,0 5 128 16,-1 2-128-16,-1 7 0 0,-4 6 0 0,-1 4 0 15,-3 8 0-15,0 0 0 0,0 0 0 0,0 0 0 16,-3 16 0-16,-4 6 0 0,-3 5 0 0,-4 5 0 16,-2 4 0-16,3 8-192 0,1 4 192 0,-2 6 0 15,-4 4 0-15,1 8 0 0,-1 6 0 0,3-1-128 16,1-5 128-16,5-1 0 0,1-4 0 0,3-1 0 0,0-3 0 16,4-5 0-16,2-3 0 0,1-4 0 0,3-3 128 15,0-5-128-15,5-2 0 0,0-2 128 0,4-4-128 16,3 0 0-1,4-2-1472-15,-5 0-384 0,1-2-64 0,1 1 0 0</inkml:trace>
  <inkml:trace contextRef="#ctx0" brushRef="#br0" timeOffset="9790.577">2304 5455 18431 0,'0'0'1632'0,"-6"-4"-1312"0,6 4-320 0,-3-5 0 15,3 5-560 1,0 0-176-16,0 0-32 0,0 0-16 0,0 0 784 0,0 0 0 0,0 0 0 0,0 0 192 15,0 0-192-15,0 0 0 0,0 0 0 0,7-6 0 0,-1 0 176 16,1 1-16-16,-1 0 0 0,1 1 0 0,2 0 384 0,-3 2 80 16,3 0 16-16,1 0 0 0,0-3-32 0,1 3 0 15,0 1 0-15,0 0 0 0,1-1-160 0,1 0-16 16,2-1-16-16,1 1 0 0,0 0-96 0,2 1-32 16,1 1 0-16,3-1 0 0,-2-2 0 0,3-1 0 15,2 1 0-15,2 2 0 0,-2-1-96 0,2 1 0 16,3 1-16-16,1 0 0 0,1 0-48 0,-1 0 0 15,-3-2 0-15,1 1 0 0,-1-1-128 0,-1 3 0 16,0 3 144-16,2-3-144 0,1-2 0 0,0-1 128 16,2 1-128-16,2 2 0 0,2 4 128 0,-1-1-128 15,-1 1 128-15,0-2-128 0,-1 0 160 0,1 1-32 16,0 1-128-16,-2 1 192 0,1-2-192 0,1-1 0 0,0-2 0 16,-1 4 0-16,1 2 0 0,2-2 0 0,1-3 0 15,1 1 0-15,1 3 0 0,-1 0 0 0,-2 0 0 0,-1-1 0 16,-1-1 0-16,0-1 0 0,0-2 0 0,1 4 0 15,3-1 0-15,-2-1 0 0,3-2 0 0,0 2 0 16,3 3 128-16,-5 0-128 0,0-3 0 0,0-1 144 16,2-1 0-16,0 3 0 0,0 1 0 0,-3-2 0 15,-2 3 0-15,2-2 0 0,4 1 0 0,-2-1 0 16,-1 2-144-16,-2 2 160 0,-1 0-160 0,0 2 160 16,0-2-160-16,-1-2 0 0,0 0 144 0,0-1-144 15,0 1 0-15,0 0 144 0,1 1-144 0,2-3 0 16,-2 2 128-16,2 0-128 0,-2 1 0 0,0-1 0 15,-1-3 128-15,-1-1-128 0,0-2 144 0,-1 2-144 0,-2-1 192 16,4-1-64-16,2-1-128 0,0 0 192 0,0 1-48 0,0 3-16 16,0 3 0-16,1-5 0 0,-3-3 16 15,-2 1 0-15,1 1 0 0,0 1 0 0,0 1-144 0,1 0 128 16,1-2-128-16,0 0 128 0,0 0-128 0,2-2 0 16,1-1 0-16,2 1 0 0,-1 0 0 0,-1 4 128 15,0 0-128-15,-2-1 0 0,-1-1 0 0,-1-2 0 16,2-3 128-16,3 1-128 0,0 1 0 0,0-1 0 15,-1 1 0-15,1 1 128 0,4-2-128 0,0 1 0 16,-5-2 144-16,1 0-144 0,-2 2 0 0,0 1 0 16,3 1 0-16,-3-3 128 0,5 0-128 0,-1 0 0 15,0 0 128-15,-1 2-128 0,-2 1 128 0,-2 0-128 16,2-2 128-16,-1 3-128 0,-3 3 0 0,2-2 144 16,0-4-144-16,2 0 0 0,-4 2 128 0,1-1-128 0,0-2 0 15,3 2 0-15,1 0 0 0,-2 2 0 0,-1 0 128 16,-3 0-128-16,-1-2 0 0,-1-2 0 0,0-4 0 15,0 4 0-15,2 2 128 0,0 0-128 0,0 1 0 16,0-1 0-16,-3-1 128 0,3 0-128 0,2-1 0 0,-1 3 0 16,-1 1 176-16,-1-1-176 0,0 0 160 0,-1 1-160 15,-2 1 128-15,2 0-128 0,-3-2 0 0,3 0 144 16,-1 1-144-16,0-4 128 0,2-2-128 0,1 2 128 16,1 4-128-16,-1 2 0 0,-1 2 0 0,1-4 128 15,0-2-128-15,-2-1 0 0,-1-2 144 0,-2 4-144 16,2-2 0-16,1 1 128 0,1-2-128 0,-1 2 0 15,2-1 0-15,-1 2 0 0,0-1 0 0,-1 1 128 16,1 1-128-16,1-2 144 0,0 0-144 0,-1 1 160 0,-2 1-160 0,-1 1 0 16,2 1 0-16,0 0 0 0,-1-4 0 0,2 1 128 15,0 1-128-15,1-1 0 0,1-3 0 0,0 1 128 16,0 0-128-16,-1 2 0 0,0 1 0 16,-2 0 0-16,0 0 128 0,0-1-128 0,-2-3 0 0,1-1 0 15,1 0 144-15,-1 4-144 0,0 3 176 0,2 0-48 16,-1 0 0-16,-2-1 0 0,0-2 0 0,-2 4 0 15,3 0 0-15,-4-4 0 0,1-6-128 0,2 3 0 16,-4 2 144-16,0 0-144 0,-2 4 0 0,1 1 0 16,0 0 0-16,1 2 128 0,-5-5-128 0,3-2 0 15,0 1 0-15,1 2 0 0,1 3 0 0,-2 0 0 16,0-1 0-16,-3-3 0 0,1-4 0 0,2 3 128 16,-1 3-128-16,3-2 0 0,-2-2 0 0,2 3 144 0,-3 5-144 15,0-3 0-15,1-4 144 0,-4-1-144 16,-1 2 0-16,1-2 144 0,1 2-144 0,-2-1 128 0,1-1-128 15,-2 1 128-15,1 0-128 0,-2 2 160 0,1 1-160 0,-1-2 160 16,1-2-32-16,-1 0 0 0,0 1 0 0,-4 1 0 16,-1 0 16-16,1-1 0 0,-3-3 0 0,2 2 0 15,1 2-16-15,-2-1 0 0,-1 0 0 0,1 0 0 16,0 1 32-16,-1 1 0 0,-8-1 0 0,8-2 0 16,-2-3-16-16,1 1 0 0,-7 4 0 0,0 0 0 15,0 0 0-15,0 0 0 0,0 0 0 0,7-2 0 16,-7 2-144-16,0 0 192 0,0 0-192 0,0 0 192 15,0 0-192-15,0 0 128 0,0 0-128 0,0 0 128 16,0 0-128-16,0 0 0 0,0 0 0 0,-9-1-176 16,-5-2-1696-16,-1 3-352 15,-3 3-64-15</inkml:trace>
  <inkml:trace contextRef="#ctx0" brushRef="#br0" timeOffset="13273.284">21219 13190 13823 0,'-6'6'1216'0,"-2"-3"-960"0,1-4-256 0,0 1 0 16,7 0 976-16,-8 1 160 0,2-1 16 0,6 0 16 16,0 0-656-16,0 0-128 0,0 0-16 0,0 0-16 15,0 0 384-15,0 0 80 0,0 0 16 0,0 0 0 16,-5-9-32-16,5 9 0 0,0 0 0 0,3-9 0 15,-1 1 0-15,-2 8 0 0,4-7 0 0,1 0 0 16,-1 1-144-16,-4 6-16 0,7-7-16 0,-2 0 0 16,5-3-64-16,-2 3-16 0,2 3 0 0,2-1 0 15,-1-5-80-15,1 2-16 0,1 0 0 0,-1-1 0 16,-2-2-80-16,2 1-32 0,1-1 0 0,3 1 0 16,-1 0 0-16,0 0 0 0,1-1 0 0,0 2 0 15,2-1-64-15,-3 2-16 0,-3 4 0 0,1-4 0 0,-4 0-64 16,0 4 0-16,-9 4-16 0,10-2 0 0,-3-2-176 15,-7 4 192-15,0 0-192 0,0 0 192 0,10-5-192 0,-10 5 0 16,0 0 0-16,0 0 128 0,0 0-336 0,0 0-80 16,0 0-16-16,0 0 0 15,0 0-1504-15,0 0-304 0,0 0-64 0,0 0-12176 16</inkml:trace>
  <inkml:trace contextRef="#ctx0" brushRef="#br0" timeOffset="13812.676">21454 12810 21135 0,'-12'2'928'0,"12"-2"208"0,-11-2-912 0,1-2-224 0,0 1 0 0,0 1 0 15,2 0 256-15,1 1 0 0,-2-2 0 0,9 3 0 16,0 0 784-16,0 0 176 0,-9-1 16 0,9 1 16 16,0 0-432-16,0 0-96 0,0 0-16 0,0 0 0 15,0 0-432-15,0 0-80 0,0 0-32 0,10 0 0 16,0 0 224-16,0-2 64 0,1-1 0 0,1 2 0 16,1 1 32-16,3 0 16 0,0-4 0 0,2 2 0 15,-1 0-16-15,2 0 0 0,-3 0 0 0,3-1 0 0,-1 2-32 16,-1-1 0-16,0 2 0 0,-1 2 0 0,0-2-128 15,-4 0-48-15,-2 0 0 0,-10 0 0 0,10 1 64 0,-3 3 16 16,-1 0 0-16,-6-4 0 0,0 0 96 0,5 9 0 16,-2 2 16-16,-3-2 0 0,-2-1 16 0,-2 3 0 15,0 2 0-15,-1 0 0 0,-1 1-112 0,0-1-32 16,1-1 0-16,-2 4 0 0,-2 1-192 0,2 1-144 16,0-2 192-16,0 1-192 0,2-3 128 0,-1 1-128 15,0-2 0-15,0 2 0 0,3-3 0 0,-3 0 0 16,3-3 0-16,0 1 0 0,1 2 0 0,-1-3 0 15,3-9-208-15,0 0 80 16,0 8-1216-16,0-8-256 0,0 0-32 0,0 0-16 16,0 0-1792-16,0 0-352 0</inkml:trace>
  <inkml:trace contextRef="#ctx0" brushRef="#br0" timeOffset="15274.569">21862 14759 13759 0,'-11'5'608'0,"11"-5"128"0,-5 6-592 16,-4-1-144-16,1 1 0 0,-1-1 0 0,9-5 528 0,-7 6 80 15,-3-2 16-15,10-4 0 0,-5 5 512 0,5-5 96 16,-9 5 32-16,9-5 0 0,0 0-384 0,-4 7-80 15,4-7-16-15,0 0 0 0,0 0-128 0,0 0-16 16,0 0-16-16,0 0 0 0,0 0-144 0,0 0-32 16,0 0 0-16,0 0 0 0,10 2 176 0,-2-2 16 15,-8 0 16-15,12-3 0 0,3-3 0 0,1 2 0 16,-1-1 0-16,0 0 0 0,3-3-144 0,1 0-16 16,-1 0-16-16,1-4 0 0,1-3 0 0,1 2 0 0,-1 0 0 15,2-1 0-15,1-3-32 0,2 2 0 0,2 0 0 16,3 0 0-16,2-2-128 0,-4 2-48 0,-1 1 0 0,2-1 0 15,1-1-112-15,2 2-32 0,-1-1 0 0,-2 2 0 16,-2-4 0-16,0 0 0 0,-2 1 0 0,0-1 0 16,-3 2 0-16,2 0-128 0,-3 0 192 0,4 0-64 15,-2-2 0-15,3 3-128 0,3-1 192 0,-3 0-64 16,-3-3-128-16,5 2 192 0,2-3-192 0,-2 4 192 16,-5-1-192-16,1 2 160 0,0 1-160 0,1 3 160 15,-6-2-160-15,2 2 0 0,-3 1 0 0,-2 0 128 16,0 1-128-16,-1 0 128 0,0-1-128 0,0 1 128 15,0 1 0-15,-1-1-128 0,-2 1 192 0,-1 3-64 16,-1 0-128-16,-2-1 128 0,0 2-128 0,0 0 128 0,-1-1-128 16,0 2 128-16,-7 2-128 0,0 0 128 0,10-5-128 15,-3 4 0-15,-7 1 0 0,0 0 128 0,0 0-128 0,0 0 0 16,5-4 0-16,-5 4 0 0,0 0 0 0,0 0-192 16,0 0 64-16,0 0 128 15,0 0-560-15,0 0 16 0,0 0 0 0,0 0 0 16,0 0-1568-16,-8-1-304 0,0 0-64 0,0 0-12480 0</inkml:trace>
  <inkml:trace contextRef="#ctx0" brushRef="#br0" timeOffset="15705.26">22763 13924 26079 0,'0'0'1152'0,"-9"1"256"0,-2-2-1136 0,2-1-272 0,9 2 0 0,-7 1 0 31,-5 0-368-31,12-1-128 0,0 0-16 0,0 0-16 0,0 0 1280 0,0 0 256 0,0 0 48 0,0 0 16 16,0 0-304-16,0 0-48 0,0 0-16 0,0 0 0 15,0 0-224-15,11 1-48 0,-11-1-16 0,12-2 0 16,6 0 80-16,1 2 16 0,1-1 0 0,1-2 0 0,2-1-48 16,1 1 0-16,2 2 0 0,4-2 0 15,0 1-64-15,3-2-16 0,6 0 0 0,-3 2 0 0,-2 2-96 0,4 0-32 16,2-1 0-16,-1 0 0 0,-2 2-64 0,-5 1-32 16,-5 2 0-16,0-1 0 0,-8-1 16 0,-1 4 0 15,-3 1 0-15,-1 2 0 0,-2 1 112 16,-5 3 32-16,1 4 0 0,-2 0 0 0,1 1-80 0,-5 0-16 15,-2-2 0-15,-1 4 0 0,-3 2 208 0,-3 0 32 16,-1 1 16-16,-2 1 0 0,-5 3-240 0,0 1-48 16,-2 2-16-16,-3 1 0 0,-1 3-176 0,-1-1 128 15,-4 0-128-15,0 0 128 0,-6 1-128 0,7 1 0 16,3 1 144-16,0-3-144 0,-4-4 0 0,1-2 0 0,1 1 0 16,4-3 0-1,1-3-256-15,4-2-128 0,0-2-32 0,4-4 0 16,1-2-1728-16,2-1-352 0,-3-2-64 0,3-3-13680 0</inkml:trace>
  <inkml:trace contextRef="#ctx0" brushRef="#br0" timeOffset="19832.418">21931 13515 6447 0,'0'0'576'0,"0"0"-576"0,-5-5 0 0,2 0 0 16,-2-3 1328-16,2 0 144 0,0 1 48 0,-1-1 0 15,2-2-368-15,-2 4-64 0,4 6 0 0,0 0-16 0,-7-5-80 0,0-4-16 16,1-2 0-16,0 5 0 0,0 1-208 0,0 1-64 16,-4-2 0-16,3 1 0 0,0 1 48 0,-1-1 0 15,-3 0 0-15,4 1 0 0,-2 2-160 0,1 0-16 16,-5-1-16-16,0 0 0 0,-3 1-144 0,2-1-32 16,1 3 0-16,-1 3 0 0,-3-1-32 0,2 3-16 15,-2-1 0-15,3 4 0 0,0 1-80 0,-1 2 0 16,2-2-16-16,1 2 0 0,-2 1 0 0,-1 3 0 15,1 2 0-15,1-1 0 0,0 1-48 0,-1 0-16 16,0 1 0-16,3 0 0 0,-1 1-176 0,2-1 192 16,1-2-192-16,1 2 192 0,2 1-192 0,-1-1 0 15,1 0 0-15,4 1 0 0,1 3 0 0,1 0 0 16,0 1 0-16,1-1 0 0,1 1 0 0,2 5 0 0,4-1 0 0,-3 0 0 16,2 2 0-16,3-2 0 0,0-1 0 0,-2-1 0 15,3 0 0-15,0-1 0 0,-2-2 0 0,4-1 0 16,-1-3 0-16,1-3 0 0,0-1 0 0,0-2 0 15,2 0 0-15,-1-1 0 0,0-4 0 0,2 0 0 16,0-1 0-16,3-3 0 0,1-1 0 0,0-1 0 16,1-1 0-16,-1-1 0 0,0-1 0 0,0-3 0 15,2 0 0-15,-1-2 0 0,3-1 0 0,-4-1 0 16,-3 1 160-16,1-2-160 0,2 0 192 0,-3 1-192 16,-5 1 144-16,3-1-144 0,-1 0 0 0,-1 0 144 15,-1 0-144-15,1 1 0 0,-2 1 0 0,3-2 0 16,0 3 0-16,-2-3 128 0,-1 0-128 0,1-1 0 0,1 1 0 15,-2-1 0-15,-1-1 0 0,0 2 0 0,0 0 0 16,-2 2 0-16,-2 2 128 0,0-1-128 0,0 1 0 0,-6 5 0 16,6-5 0-16,-6 5 0 0,0 0 0 0,7-6 0 15,-1 2 0-15,-6 4 0 0,0 0-192 0,6-5 0 16,-6 5-16-16,0 0 0 16,0 0-224-16,0 0-32 0,0 0-16 0,3-8 0 15,-3 8-288-15,0 0-64 0,0 0-16 0,0 0 0 16,4-6-64-16,-4 6-16 0,0 0 0 0,0 0 0 15,0 0-96-15,0-7 0 0,0 7-16 0,0 0-5360 16,0 0-1088-16</inkml:trace>
  <inkml:trace contextRef="#ctx0" brushRef="#br0" timeOffset="20297.616">22024 13869 8287 0,'0'0'736'0,"-7"-3"-592"0,2-2-144 0,0-2 0 16,3-2 3168-16,0-1 608 0,2 1 112 0,3-1 16 15,3-1-3296-15,0 0-608 0,2 1-240 0,3 1 16 16,1 2 224-16,1-1 0 0,3-1 192 0,-1 2-192 15,2 0 304-15,0 1-48 0,3-1-16 0,-1 3 0 0,-1 2 176 16,-2 1 32-16,-6 1 16 0,2 3 0 0,1 2 48 0,2 1 16 16,2 3 0-16,-2 2 0 0,-3 1-128 0,3 4-16 15,0 2-16-15,-3 3 0 0,-2-1-112 0,0 2 0 16,0-1-16-16,-1 0 0 0,-2 1-48 0,1-1 0 16,-2 0 0-16,0-3 0 0,-3-1-192 0,1-2 0 15,-2-1 0-15,-1-2 0 16,0-4-1216-16,-1 1-320 0,-2 0-80 0,2-9-16 0</inkml:trace>
  <inkml:trace contextRef="#ctx0" brushRef="#br0" timeOffset="20795.655">21816 13785 19583 0,'-19'-3'864'0,"8"3"176"0,1 1-832 0,3 0-208 0,-3-1 0 0,3 0 0 16,7 0-384-16,-9 1-128 0,3-1-32 0,6 0 0 15,0 0 960-15,0 0 192 0,0 0 32 0,0 0 16 16,-10 1-272-16,10-1-48 0,0 0-16 0,0 0 0 0,0 0 160 0,9 3 32 16,-2-4 0-16,4-2 0 0,4 1 128 0,1 1 16 15,-2-2 16-15,4-2 0 0,2-1-96 0,3-2 0 16,-1-1-16-16,4 0 0 0,-2 1-112 0,3-3-32 16,-1-1 0-16,4-2 0 0,1 0-64 0,2-1-16 15,4-3 0-15,3-1 0 0,-1 0-64 0,3-2-16 16,2 2 0-16,1-2 0 0,0-4-64 0,-3 1 0 15,-1 0-16-15,1 2 0 0,-4 0 16 0,3 0 16 16,3-1 0-16,-3 2 0 0,-1 3-64 0,2-1-16 16,-2 1 0-16,0 0 0 0,-1-1-128 0,-3-1 128 15,-3 0-128-15,0 0 128 0,1 0-128 0,1 0 128 16,2-1-128-16,-3 1 128 0,-2 2-128 0,1-1 192 16,-1 0-192-16,2 0 192 0,0 0-64 0,-3 2 0 0,-6 4 0 15,1-1 0-15,1-1-128 0,-5 7 128 0,-1-1-128 0,-2 2 128 16,1-1-128-16,-1 3 0 0,-1-1 144 0,-3 3-144 15,-2 0 0-15,3 1 0 0,-1-2 0 0,-2 2 0 16,-2 0 0-16,-2 0 0 0,-2-3 0 0,-7 5 128 16,0 0-128-16,0 0 0 0,7 0 0 0,-7 0 0 15,8 3-208-15,-8-3-16 0,0 0 0 0,0 0 0 16,0 0-528 0,0 0-96-16,0 0-32 0,0 0 0 0,0 0-1712 15,0 0-352-15,-10 3-64 0</inkml:trace>
  <inkml:trace contextRef="#ctx0" brushRef="#br0" timeOffset="21236.285">23325 12879 19343 0,'-13'2'848'0,"13"-2"192"0,-8 0-832 0,0 0-208 15,-1 0 0-15,0 0 0 0,2-2 1472 0,7 2 240 16,-10-1 48-16,10 1 16 0,0 0-1008 0,0 0-208 16,0 0-48-16,0 0 0 0,12 5-144 0,2-1-48 15,1-1 0-15,1-2 0 0,2-2 192 0,2 0 16 0,3-2 16 0,1-1 0 16,1 1-352-16,5 0-64 0,3-1 0 0,0 1-128 15,0 2 192-15,3 1-192 0,1 0 192 0,-1 2-192 16,-1 1 384-16,-4 3-48 0,-6-2 0 0,-2 2 0 16,-3 2 64-16,-3 3 16 0,-5 1 0 0,-1 2 0 15,-6 1 112-15,-2 4 32 0,-6 4 0 0,-1 2 0 16,-5 3-192-16,-1-1-48 0,-3-3 0 16,-5 2 0-16,0 4 64 0,-3-2 16 0,0 0 0 0,-5 1 0 15,-3-2 32-15,3-2 0 0,2-2 0 0,0 0 0 16,-1 2-176-16,1-3-16 0,4-4-16 0,2 0 0 15,0-1-224-15,6 2-160 0,1-1 32 0,5-5 0 16,1-6-2240-16,5-7-448 0</inkml:trace>
  <inkml:trace contextRef="#ctx0" brushRef="#br0" timeOffset="22851.152">19927 9149 26783 0,'0'0'1184'0,"0"0"240"0,-8 12-1136 0,4 0-288 16,1 0 0-16,2-1 0 0,-2-2-192 0,3 1-112 16,0 0-16-16,0-10 0 0,4 8 736 0,-4 1 144 15,0-9 16-15,0 0 16 0,0 0 32 0,0 0 0 16,0 0 0-16,0 0 0 0,0 0 80 0,0 0 32 15,2 9 0-15,-2-9 0 0,0 0-64 0,0 0-16 0,0 0 0 0,-6-7 0 16,1-2 80-16,0-5 16 0,2-3 0 0,-1-2 0 16,2-2-272-16,-1-2-48 0,3-3-16 15,-1-2 0-15,0-2-160 0,1-3-16 0,2-3-16 0,0-1 0 16,0-2 16-16,0-1 0 0,1-1 0 0,-2-4 0 16,-1-5 0-16,0 2 0 0,0-5 0 0,1 0 0 15,2-3-80-15,-1 2-16 0,-3 1 0 0,3 1 0 16,0 0-144-16,1 2 160 0,2 2-160 0,-2 2 160 15,-3 1-160-15,1 2 128 0,1 5-128 0,1 3 128 16,1 2 64-16,-3 1 0 0,-1 3 0 0,-1 0 0 16,-3 2-16-16,-1 1 0 0,2 3 0 0,1 2 0 15,-4 1-176-15,3 3 160 0,2-2-160 0,0 4 160 16,-3 0-160-16,2 4 0 0,-2 0 0 0,2 4 128 0,2 7-128 16,-1-6 0-16,-2-1 0 0,3 7 0 0,0 0 0 15,0 0 0-15,0 0 0 0,0 0-176 16,0 0-208-16,0 0-32 0,0 0-16 0,0 0 0 15,0 0-400-15,0 0-96 0,0 0-16 0,0 0 0 16,0 12-1360-16,3 0-256 0,-3-12-64 0,2 13-7456 16,-2-1-1488-16</inkml:trace>
  <inkml:trace contextRef="#ctx0" brushRef="#br0" timeOffset="23347.19">19540 8287 31727 0,'-23'6'1408'0,"15"-3"288"0,8-3-1360 0,0 0-336 0,0 0 0 0,0 0 0 15,-10 4-224-15,10-4-112 0,0 0-32 0,0 0 0 16,2-13 752-16,-2-1 128 0,0-2 48 0,4-2 0 15,1-1-224-15,3-2-32 0,0-1-16 0,1-3 0 16,2-5 240-16,2 1 48 0,0-1 16 0,1-2 0 16,0-1 0-16,0-2 0 0,-5-1 0 0,4 2 0 15,0 2-144-15,1 0-16 0,-4-1-16 0,2 0 0 16,0-1-112-16,1 0-32 0,2 1 0 0,-2 1 0 0,1 0-48 16,2 2-16-16,-1 3 0 0,0 1 0 0,1 3-16 15,-1 2 0-15,1 0 0 0,-1 4 0 0,-1 1 0 16,0 3-16-16,-2 0 0 0,-1 3 0 0,-5 3 0 0,4 3 0 15,-2 0 0-15,-8 4 0 0,11-1 16 0,0 3 0 16,-2 1 0-16,2 5 0 0,2 4 0 0,-2 5 0 16,3 4 0-16,0 4 0 0,2 3 0 0,-1 4 0 15,-1 2 0-15,2 7 0 0,-1 8-192 0,1 2 0 16,-2-2 0-16,0 0 0 0,2-3 0 0,-3-2 0 16,-1-2 176-16,0-4-176 0,0-1 192 0,-2-2-64 15,2-3-128-15,-4-3 192 0,2-2-192 0,-2-3 144 16,-1-5-144-16,-1-1 128 0,0 1-128 0,-1-1-192 15,-1-5 32-15,-1-1 16 16,2-4-2416-16,-5-8-496 0,0 7-80 0</inkml:trace>
  <inkml:trace contextRef="#ctx0" brushRef="#br0" timeOffset="25434.506">20872 5822 29487 0,'0'0'1296'0,"0"0"288"0,-1-7-1264 0,-2-1-320 16,0 0 0-16,-1 4 0 0,-3-3 0 0,-2 2 0 16,0-3 0-16,-3 0 0 0,-7 2 0 0,-1-4 0 15,0 0 128-15,-2-1-128 0,-2-1 272 0,-1 0 0 16,-3-1 0-16,-4-2 0 0,-4-2 176 0,-1-1 16 16,-4-1 16-16,-1 2 0 0,-3-1-32 0,-1-1 0 15,-4 0 0-15,-2 0 0 0,-4-3-208 0,-4 4-48 16,-4 4-16-16,-3-2 0 0,-2-1-48 0,0 2 0 15,1 3 0-15,-6-2 0 0,-8-2-128 0,1 5 128 16,-1 2-128-16,1 0 128 0,0-1-128 0,-5 2 0 16,-3 1 0-16,1 0 0 0,2 1 128 0,0 1-128 15,-1 4 0-15,0-2 128 0,4-1-128 0,0 1 0 16,5 2 0-16,0 1 0 0,-2 0 192 0,2 0-64 0,3 1 0 16,6 3 0-16,3 2 128 0,3 3 0 0,1 1 16 0,3 3 0 15,-2 4 16-15,1-1 0 0,2 1 0 0,3 4 0 16,3 3-128-16,3 4-32 0,2 4 0 0,1 0 0 15,-1-1-128-15,4 2 160 0,5 2-160 0,2 1 160 16,1 1-160-16,5-2 0 0,7-1 0 0,2 1 0 16,4 4 0-16,1 1 0 0,5 3 0 0,3-1-176 15,4-1 176-15,3-3 0 0,3-1 0 0,5-3-128 16,2 0 128-16,5 0-128 0,2-3 128 0,4 1-128 16,4 1 128-16,5 0 0 0,6-3 0 0,5-1 0 15,2 1 0-15,0-2 0 0,5-2 0 0,2-3 0 16,3 0 0-16,6-4 0 0,8-3 0 0,3-1 0 0,2-2 0 0,-1-2 128 15,4-5-128-15,4 1 0 0,6-3 0 16,1-2 0-16,-1-3 0 0,3 0 128 0,0 1-128 0,1-2 0 16,1-2 0-16,-1-2 0 0,-3-2 0 0,3-2 128 15,-4-1-128-15,4-1 0 0,0-1 0 0,-3 0 0 16,-6-1 0-16,3-1 0 0,1-4 0 0,-2 1 0 16,-3-1-144-16,-2 2 144 0,-1 0 0 0,0-3 0 15,-1-4 0-15,0 1 0 0,-3 3 0 0,-4-1 0 16,-4-2 0-16,-4-1 0 0,0-1 0 0,-6 2 0 15,-2 0 0-15,-1 1 0 0,-7 1 128 0,-4-2-128 16,-5-4 0-16,-4 4 128 0,-6 4-128 0,-4-4 128 16,-1-3-128-16,-5 2 128 0,-4-2 0 0,-2 0-128 15,-2 1 192-15,-5-2-64 0,-2 1 64 0,-4-1 0 0,-2 1 0 16,-2 1 0-16,-1 1-192 0,-5-2 192 0,-4-1-192 16,-2-3 192-16,-3 0-64 0,-5 0-128 0,-7-1 192 15,0 0-64-15,-5 0-128 0,-2 3 192 0,-7 0-192 0,-3 1 192 16,-3-2-192-16,-6 3 0 0,-5 0 0 0,-5 2 0 15,-5 1 0-15,1 2 0 0,2 0 0 0,-4 1 0 16,-7 1 0-16,0 0 0 0,-1 3 0 0,-1 2 0 16,-1-1 0-16,-4 2 0 0,-2 0 0 0,1 4 0 15,4 0 0-15,0 2 160 0,-3-2-160 0,6 7 160 16,8 5-160-16,2 3-176 0,4 2 48 0,0 4 0 16,-3 5-160-16,0 4-32 0,5 1 0 0,5 5-11616 15,6 2-2336-15</inkml:trace>
  <inkml:trace contextRef="#ctx0" brushRef="#br0" timeOffset="26378.652">19892 9412 23039 0,'-1'11'1024'0,"1"-11"192"0,-5 7-960 0,5-7-256 15,0 0 0-15,2 10 0 16,0 2-416-16,2-1-128 0,-4-11-32 0,6 10 0 0,0 1 784 0,0-2 160 0,-6-9 16 0,7 5 16 15,2-7 224-15,-9 2 32 0,0 0 16 0,0 0 0 16,0 0 160-16,0 0 16 0,0 0 16 0,0 0 0 16,0 0 352-16,4-10 80 0,-2 1 16 0,-2-7 0 15,-4-5-288-15,1 1-64 0,2 0-16 0,-3-4 0 16,-2-1-496-16,3-6-80 0,2-1-32 0,-3-2 0 16,1-2 48-16,0-6 0 0,-1-6 0 0,2-1 0 15,-2 1-64-15,3-1 0 0,0-3 0 0,1-1 0 16,0-2-80-16,0-1-32 0,-2-1 0 0,0-2 0 15,2-1-16-15,2 2-16 0,-2 0 0 0,2 3 0 16,-1 3-176-16,-1-1 192 0,-2-1-192 0,1 6 192 0,-1 1-32 0,2 6 0 16,-1 0 0-16,1 1 0 0,-1 1 32 0,1-1 16 15,0 3 0-15,-1 0 0 0,-1 1-32 0,0 0-16 16,-1-2 0-16,2 4 0 0,-3 2-32 0,1 0-128 16,-1-1 192-16,-1 3-64 0,-1 3-128 0,1 3 128 15,-5 2-128-15,4 1 128 0,0 1-128 0,2 4 0 16,0 2 0-16,-1 0 0 0,-1 0 0 0,1 3-144 15,-4 0 144-15,4 3-160 0,-1 2-96 0,2-3 0 16,0 3-16-16,1 2 0 16,3 4-304-16,0 0-48 0,0 0-16 0,0 0 0 15,-7-1-1072-15,7 1-208 0,0 0-64 0,0 0 0 16,-6 9-1312-16,0-2-272 0,-4 2-48 0,2 1-16 0</inkml:trace>
  <inkml:trace contextRef="#ctx0" brushRef="#br0" timeOffset="26937.823">19324 8190 30399 0,'-15'13'2704'0,"3"-6"-2160"0,0 1-544 0,3 1 0 15,-1 0 0-15,2 0 0 0,1 0-160 0,7-9 160 16,0 0-192-16,0 0 192 0,0 0-192 0,0 0 192 16,0 0 192-16,5-6 144 0,2-3 48 0,0-2 0 15,1-3 96-15,2-6 32 0,1-4 0 0,0-3 0 0,2-2 112 0,-2 0 16 16,1-4 16-16,3-1 0 0,0-2-144 0,3-3-16 16,-1-2-16-16,3 0 0 0,-2-3-144 0,0-1-16 15,-1-2-16-15,1 2 0 0,3-1-128 0,0 0-32 16,5-1 0-16,-2 0 0 0,2 3-144 0,1-1 0 15,-5 0 0-15,-2 6 0 0,-2 3 128 0,-3 4 64 16,-1 4 0-16,-3 4 0 0,0 4 16 0,-3 3 16 16,1 2 0-16,-1 1 0 0,-1 0-96 0,-1 1 0 15,2 2-128-15,-4 4 192 0,-4 7-192 0,0 0 0 16,0 0 128-16,0 0-128 0,0 0 0 0,7 6 0 16,-2 5 0-16,1 3 0 0,0 4 0 0,-2 7 0 15,-2 7 0-15,2 6 0 0,4 0 0 0,1 5 0 0,2 2 0 16,2 0 0-16,1-2 0 0,3 0 0 0,1 0 0 15,2 1 0-15,4-1 0 0,-1-1 0 0,0-1 0 0,0-1 0 16,0-7 0-16,0-2 0 0,0-4 0 16,-1 0 0-16,-2-2 0 0,-1-2 0 0,-2-2 0 0,0-3 0 15,-3-3 0-15,0 0 128 0,1 1-128 0,-4-2 0 32,2 0-1216-32,-2-1-352 0,-1-1-64 0,-1-4-14816 0</inkml:trace>
  <inkml:trace contextRef="#ctx0" brushRef="#br0" timeOffset="28326.945">21104 10089 2751 0,'0'0'256'0,"0"0"-256"0,-10 0 0 0,3 3 0 15,7-3 1520-15,-11 4 256 0,2-2 48 0,2 1 16 16,7-3-1376-16,-5 6-272 0,-4-2-48 0,9-4-16 16,-6 6 672-16,6-6 128 0,-5 6 32 0,5-6 0 15,0 0 144-15,-6 7 48 0,6-7 0 0,0 0 0 16,0 0 48-16,0 8 16 0,0-8 0 0,0 0 0 15,0 0-336-15,0 0-64 0,0 0-16 0,0 0 0 16,8 2 160-16,-8-2 16 0,11-6 16 0,-2 0 0 16,0-3-208-16,1-2-32 0,1-1-16 0,-2-6 0 15,4-1-256-15,-1-2-48 0,1-2-16 0,1-4 0 0,2-1-32 16,1-3-16-16,5 0 0 0,1 0 0 0,-2 1-32 0,3 1 0 16,-1-2 0-16,5-1 0 0,3-3-16 0,2-1-16 15,0-3 0-15,0-1 0 0,0 1-80 0,-1-3-16 16,1-3 0-16,-1 2 0 0,-2 2-64 0,1 3-16 15,0 1 0-15,0 3 0 0,1 2-128 0,0-2 192 16,-2 0-192-16,1 3 192 0,0 1-192 0,-5 1 160 16,-1 3-160-16,-5 3 160 0,0 2-160 0,-2 2 0 15,-4 0 144-15,-3 3-144 0,0 1 0 0,-1 3 0 16,-1 0 0-16,0 0 0 0,-2 3 0 0,-1 2-240 16,-3 1 48-16,2 0 0 15,-5 6-272-15,5-7-48 0,-3-1-16 0,-2 8 0 16,0 0-304-16,0 0-48 0,0 0-16 0,0 0 0 15,0-5-2160-15,0 5-432 0</inkml:trace>
  <inkml:trace contextRef="#ctx0" brushRef="#br0" timeOffset="28828.237">21712 8929 26367 0,'-9'-6'1168'0,"1"5"240"0,-2 2-1120 0,2 1-288 15,8-2 0-15,0 0 0 16,0 0-320-16,0 0-112 0,0 0-16 0,0 0-16 0,0 0 896 0,0 0 176 15,6-8 32-15,3 0 16 0,2-1-144 0,6 0-48 16,2 1 0-16,2-3 0 0,2-5 112 0,2 1 32 16,5-1 0-16,1 0 0 0,-2-4 0 0,1-1 0 15,-2 0 0-15,1 0 0 0,2-2-160 0,0-2-48 16,0 1 0-16,1 0 0 0,3-1-128 0,-2 2-16 16,-5 0-16-16,4 2 0 0,3 1-32 0,-2 4 0 15,-2-2 0-15,-2 5 0 0,-2-1 0 0,-1 3 0 16,-5 2 0-16,-3 2 0 0,0 3-32 0,-4 3-16 15,-2 1 0-15,-1 0 0 0,-2 3-32 0,-1 4-128 0,-3 2 192 16,2 1-64-16,-4-1 48 0,0 7 0 0,-1 3 0 16,-4 6 0-16,-2 6 64 0,-3 6 16 0,0 6 0 15,-3 2 0-15,-6 0 32 0,-1 2 16 0,-4 2 0 0,-2 3 0 16,-1 3 16-16,-3-3 0 0,-1 0 0 0,-1-1 0 16,3-2-16-16,-1-4 0 0,4-3 0 0,0-5 0 15,2-4-304-15,-1-1 0 0,3 1 128 0,3-4-128 31,2-5-1072-31,2-3-272 0,3-2-48 0,0-4-10464 0,5-4-2096 0</inkml:trace>
  <inkml:trace contextRef="#ctx0" brushRef="#br0" timeOffset="29886.795">18712 10790 22111 0,'0'0'976'0,"0"0"208"0,0 0-944 0,0 0-240 0,-8 0 0 0,-1 0 0 16,9 0 1520-16,0 0 256 0,0 0 48 0,-7 0 16 15,7 0-1168-15,0 0-224 0,-8-2-64 0,8 2 0 16,0 0 176-16,0 0 16 0,0 0 16 0,-6-7 0 16,1 1-336-16,-1 1-64 0,0 1 0 0,-3-3-16 15,2 2 288-15,-1-2 64 0,3-1 16 0,-4 0 0 16,0-3 64-16,-4 0 16 0,-2-3 0 0,-1 2 0 16,1-3-128-16,-2 1-32 0,-3-3 0 0,1 2 0 15,-1-5-16-15,2 1-16 0,-2 1 0 0,-2-4 0 16,-3-3-112-16,1 1 0 0,2 0-16 0,-2-1 0 0,-4-3-48 15,1 2-16-15,-2 0 0 0,3 2 0 0,-2 0-64 0,2 0-16 16,-3 0 0-16,4-1 0 0,1 3-32 0,1 0-128 16,-1 0 192-16,1 2-64 0,-3-2-128 0,0-3 0 15,-3-1 0-15,1-2 0 0,-3 0 0 16,-3-2 0-16,-1-2 0 0,2 3 0 0,3 1 0 0,1 2 0 16,2 1 0-16,1 3 0 0,2 0 0 0,2 3 0 15,-1 1 0-15,2 2 0 0,1-1-144 0,2 1 144 16,0 1 0-16,2 3 0 0,0 1-192 0,1-1 192 15,1-3-192-15,-1 3 192 0,-1 2-320 0,1 1 32 16,2 0 16-16,0 1 0 16,2-3-192-16,0 5-48 0,1 4 0 0,0-2 0 15,4 1-256-15,-3 1-64 0,2 0-16 0,7 2 0 16,-6-5-1536-16,6 5-304 0,0 0-64 0,0 0-10816 0</inkml:trace>
  <inkml:trace contextRef="#ctx0" brushRef="#br0" timeOffset="30444.748">17997 9436 2751 0,'-9'-5'128'0,"1"2"16"0,-2-2-144 0,-4 2 0 15,-3 1 0-15,0 1 0 0,-1-1 7184 0,-1 2 1408 16,0 0 288-16,-2 0 48 0,0 0-7120 0,-1 0-1424 16,-1 0-384-16,-1 0 128 0,-3 0 224 0,0 0 32 15,0 0 16-15,-1 1 0 0,-4 5-208 0,0-3-32 16,-1-3-16-16,0 2 0 0,0 6-144 0,-3-1 192 15,-3-1-192-15,1 1 192 0,0-1-64 0,3 1-128 16,-2-3 192-16,2 2-64 0,1-1-128 0,2 2 128 16,3 1-128-16,1-1 128 0,3 0-128 0,1 2 0 15,1-1 0-15,2 0 0 0,3-1 0 0,1 0 0 0,0 2 128 16,2-1-128-16,1-3 0 0,3 1 0 0,3 1 0 16,-1-2 0-16,4 1 0 0,5-6 0 0,-6 7 0 0,4 3 0 15,2 3 0-15,3 1 0 0,2-5 0 0,2 5 0 16,4 3 0-16,2 3 0 0,0-1 0 0,4 4 0 15,1 0 0-15,2 3-144 0,4 4 144 0,-1 3 0 16,1 3 0-16,2 2-128 0,1 0 128 0,0 2 0 16,2 1 0-16,-3-2 0 0,-2-3 0 0,3-1 0 15,2-2 0-15,-2-2 0 0,0 0 0 0,1-4 0 16,-1 0 0-16,-2-3-208 0,-2-1 64 0,-2 1 16 16,-1-1-2512-16,1-1-496 0</inkml:trace>
  <inkml:trace contextRef="#ctx0" brushRef="#br0" timeOffset="31857.565">22056 11900 2751 0,'0'0'256'0,"0"0"-256"0,0 0 0 0,0 0 0 16,0 0 1760-16,0 0 304 0,-6 2 64 0,6-2 16 15,0 0-2144 1,0 0-240-16,-4 8-144 0,4-8-16 0,0 0 400 0,0 0 0 0,0 0 0 0,-8 4 0 15,1-2 656-15,7-2 64 0,0 0 16 0,0 0 0 16,0 0 544-16,-7 0 128 0,0-1 0 0,7 1 16 0,0 0-208 0,0 0-32 16,0 0-16-16,0 0 0 0,0 0-144 0,0 0-16 15,0 0-16-15,0 0 0 0,3-11-192 0,3 3-32 16,-1-2-16-16,5-1 0 0,2-1-64 0,4-2-16 16,1-1 0-16,5 0 0 0,0-2-80 0,6 1-16 15,3 0 0-15,0-1 0 0,-3-3-64 0,5 1-32 16,7 0 0-16,-1 0 0 0,2-3-128 0,-1 1-32 15,0 0 0-15,5-1 0 0,2 1-64 0,2-1-32 16,3-1 0-16,2 1 0 0,-3 2-16 0,-1 0 0 16,-5 0 0-16,-2 1 0 0,-6 0-208 0,1 1 144 15,-2 3-144-15,-1-1 128 0,-3 0 0 0,-1 2-128 16,-2 0 192-16,1 3-64 0,2 2 64 0,-4-4 16 0,-4-1 0 16,-2 2 0-16,1 1-16 0,-2 2-16 0,-2 0 0 15,-2 1 0-15,-1-1-176 0,-2 3 192 0,-1 2-192 0,-2 1 192 16,-1-4-192-16,-1 3 0 0,1 1 0 0,-10 3 0 15,6-2 0-15,-6 2 0 0,8-5-160 0,-8 5 160 32,7-1-512-32,-7 1 0 0,0 0 0 0,0 0 0 15,0 0-1472-15,0 0-288 0,0 0-64 0,0 0-7088 0,0-6-1424 0</inkml:trace>
  <inkml:trace contextRef="#ctx0" brushRef="#br0" timeOffset="32323.923">23362 11052 19343 0,'-9'-5'1728'0,"9"5"-1392"0,0 0-336 0,0 0 0 0,-8-4 1216 0,8 4 160 16,0 0 32-16,0 0 16 0,0 0-880 0,0 0-176 15,-2-5-48-15,2 5 0 0,5-6 192 0,3 1 16 16,1 0 16-16,3 3 0 0,2-1-128 0,1-1-32 16,1 3 0-16,1-2 0 0,3-3 48 0,2 3 0 15,1 1 0-15,5 0 0 0,2-3-48 0,1 4 0 16,1 0 0-16,4 1 0 0,1 1 16 0,-1 0 0 16,-2 4 0-16,-2-1 0 0,-2 2-96 0,1-1-32 15,-2 1 0-15,0 1 0 0,0 2-144 0,-4 0-128 0,0 1 144 16,3 1-144-16,-4 0 128 0,-8 2-128 0,-5-2 0 0,-1 1 0 15,-4 0 176-15,-2-1-176 0,-2 0 192 0,2 0-192 16,-3 1 320-16,-6 2-64 0,-2 2 0 0,3-1 0 16,-1 2 32-16,-4 1 0 0,-6-2 0 0,-5 4 0 15,1 2 80-15,-5 2 16 0,-2 0 0 0,-3 0 0 16,-2 0 80-16,0-1 32 0,1-1 0 0,-4-1 0 16,-2 1 0-16,-1-3 0 0,1 1 0 0,0 0 0 15,-1 0-192-15,4 0-48 0,2-5 0 0,4 0 0 16,1 0-128-16,6-3-128 0,2-1 192 0,1-1-192 15,2-4-144-15,4 3-144 0,2-3-32 0,9-6-12288 16,0 0-2480-16</inkml:trace>
  <inkml:trace contextRef="#ctx0" brushRef="#br0" timeOffset="36004.632">18027 12602 27647 0,'-3'-10'2448'0,"-1"1"-1952"0,1 1-496 0,3 8 0 16,0 0 0-16,0 0 0 0,0-8 0 0,0 8-160 15,0 0 160-15,0 0 0 0,0 0-144 0,10 2 144 16,1 0 0-16,0 1 0 0,4 2 0 0,1 0 0 16,4 1 0-16,-2 2 0 0,-2 2 192 0,6 0-64 0,6-1 80 15,1 1 16-15,3 0 0 0,0 5 0 16,0 1 16-16,0 1 0 0,1 0 0 0,3 0 0 15,-2 2-48-15,6 0 0 0,3 2 0 0,-1-3 0 0,-4 3-16 0,4-1-16 16,2-1 0-16,-1 3 0 0,-6 3 16 0,3-2 0 16,-3-3 0-16,2 3 0 0,-4 2-48 0,2 1 0 15,1-1 0-15,-3-1 0 0,-1-2-128 0,-2 2 0 16,-2 2 0-16,-1-2 128 0,-1-4-128 0,-1-3 0 16,-5-1 0-16,0 2 128 0,-1 4-128 0,-1-3 0 15,0-8 0-15,-2 0 0 0,-2 4 0 0,-1-2 128 16,-2-4-128-16,1 1 0 0,-3 0-128 0,0 1-128 15,-4 1 0-15,2-2-16 16,0-4-2496-16,-9-6-496 0,0 0-112 0,0 0-16 0</inkml:trace>
  <inkml:trace contextRef="#ctx0" brushRef="#br0" timeOffset="36563.546">19402 12961 27647 0,'0'0'2448'0,"0"0"-1952"0,0 0-496 0,0 0 0 0,0 0 336 0,0 0-16 16,0 0-16-16,0 0 0 0,0 0-304 15,9-1 0-15,0-1-176 0,-9 2 176 0,11 3 0 0,-3 3 0 16,2 1 128-16,1 0-128 0,1 1 224 0,0 1-48 16,-2 0-16-16,1 2 0 0,0 0-16 0,2 3 0 15,2 1 0-15,3 1 0 0,1-2-144 0,1 1 160 16,-1 4-160-16,2 0 160 0,1 3-160 0,-3-1 0 16,1-3 0-16,-2 3 0 0,0 2 0 0,1-2 0 15,-3-1 0-15,-1 0 0 0,2-3 0 0,0 1 0 16,-1 1 0-16,0 1 0 0,0-2 0 0,-2 1 0 15,-2 1 0-15,-1-3 0 0,0-1 0 0,-2-1 128 16,-2-2-128-16,-3-1 0 0,0 3 128 0,-4-2-128 16,-3 0 128-16,0 0-128 0,-1-3 240 0,-4 2-48 15,-3-2 0-15,-4 1 0 0,-1 1 128 0,-3 0 0 0,-5-1 16 16,-1 2 0-16,-2-2 32 0,-4 0 0 16,-6-2 0-16,-2 1 0 0,-8 1 80 0,1-1 0 0,0 3 16 15,1-5 0-15,-1 0-80 0,-1-2 0 0,1 0-16 0,-2 2 0 16,-1-2-176-16,-2 0-48 0,-1-2 0 0,3-1 0 31,-2 1-496-31,3 1-96 0,2 0-32 0,4-2-15600 0</inkml:trace>
  <inkml:trace contextRef="#ctx0" brushRef="#br0" timeOffset="37940.289">18650 12380 30399 0,'-4'-8'2704'0,"1"3"-2160"0,1 1-544 0,2 4 0 0,0 0 560 0,0 0 0 15,8-3 0-15,2 4 0 0,-1 4-560 0,2 1-320 16,1-1 32-16,2 4 16 0,1 3 272 0,1 3 0 16,-1 0-128-16,3 5 128 0,2 3 0 0,-1 4 0 15,3 3 0-15,0 5 0 0,1 4 208 0,-2 4-48 16,2 3-16-16,-3 4 0 0,0 5 64 0,0 6 16 15,1 5 0-15,-4 5 0 0,-3 8-80 0,0 0-16 16,-2-1 0-16,1 2 0 0,-2 3-128 0,0-3 0 16,0-3 144-16,1-7-144 0,1-5 128 0,1-5-128 15,-2-3 128-15,2-5-128 0,-2-4 0 0,1-5 0 16,1-5 0-16,-1-4 128 16,0-1-2112-16,0-5-432 0</inkml:trace>
  <inkml:trace contextRef="#ctx0" brushRef="#br0" timeOffset="38394.613">19814 12516 16575 0,'0'0'1472'0,"0"0"-1168"16,-9-3-304-16,1 0 0 0,1 2 3904 0,-1 2 736 15,0 4 144-15,-1 1 16 0,1 1-3920 0,-6 3-880 16,0 1 0-16,-4 1 0 0,-2 0 0 0,-4 1 0 15,-1 1 0-15,-3 4 0 0,-3 4 0 0,-6 2 0 16,-4 1 176-16,-2 2-48 0,-3 3 64 0,-2 2 32 16,-1 0 0-16,-5 2 0 0,-7 1 64 0,-2 7 16 15,-6 4 0-15,4 5 0 0,3-1 80 0,0 5 0 16,-1 3 16-16,4 2 0 0,3 0 144 0,1 5 32 16,3 0 0-16,5 0 0 0,4 2-112 0,7-5-16 15,4-6 0-15,3-3 0 0,1-3-320 0,5-2-128 16,2-2 0-16,2-1 144 15,1-3-704-15,3-3-144 0,1-5-16 0,3-2-11024 16,1-4-2208-16</inkml:trace>
  <inkml:trace contextRef="#ctx0" brushRef="#br0" timeOffset="39802.534">17976 12515 19295 0,'0'0'848'0,"0"0"176"0,0 0-816 0,0 0-208 15,8 0 0-15,-8 0 0 0,9 0 0 0,-9 0 176 16,8 2-176-16,-8-2 160 0,9 1 208 0,-9-1 32 15,0 0 16-15,0 0 0 0,0 0 80 0,0 0 16 16,0 0 0-16,0 0 0 0,0 0-96 0,0 0-16 16,0 0 0-16,0 0 0 0,0 0 160 0,0 0 16 15,0 0 16-15,0 0 0 0,0 0-16 0,0 0-16 16,0 0 0-16,0 0 0 0,0 0-48 0,0 0 0 16,-7-8 0-16,1 4 0 0,-3 4-32 0,1-2-16 15,-1-4 0-15,0 3 0 0,1 2-224 0,-1-1-48 16,-4 2-16-16,1-2 0 0,-3-3-16 0,2 1 0 15,-1-1 0-15,-1 2 0 0,-1-2 16 0,1-2 0 0,-1-2 0 16,0 1 0-16,-2 3-16 0,0-2 0 0,0 1 0 16,0-3 0-16,-1-1 0 0,-1 0 0 0,-5 1 0 0,0-1 0 15,0-1-32-15,3 2 0 0,-2-2 0 0,0 0 0 16,-1 2 0-16,-1-1 0 0,-1-2 0 0,0 1 0 16,0 2 48-16,-1-2 0 0,-4-3 0 0,1 2 0 15,3-1 0-15,-2 1 0 0,-2 0 0 0,-1-1 0 16,0-2-32-16,1-1 0 0,0-1 0 0,1 1 0 15,1 2-16-15,-1 1-128 0,-1-3 192 0,0 1-64 16,0-3 16-16,-1 3 0 0,-3 0 0 0,1 1 0 16,-2-3 48-16,3 1 0 0,-1 3 0 0,2-1 0 15,0-2 0-15,1 2 0 0,0-1 0 0,-1-1 0 16,-1 2-192-16,-2-1 192 0,-1-3-192 0,3 2 192 0,-2 3-192 0,1 2 0 16,1 0 0-16,2-2 0 0,2-1 0 0,3-1 128 15,0 1-128-15,2 3 0 0,1-2 128 16,1 1-128-16,0 1 0 0,1 1 128 0,0 0-128 0,0 3 0 15,1-1 0-15,-1-1 0 0,2-1 0 0,2 2 0 16,3 5-128-16,2-2 128 0,4-2-384 0,1 2 0 16,0 0 0-16,8 5 0 15,-5-4-1328-15,5 4-272 0,0 0-48 0,0 0-16 16,0 0-1216-16,0 0-256 0</inkml:trace>
  <inkml:trace contextRef="#ctx0" brushRef="#br0" timeOffset="40279.186">16972 11605 13823 0,'0'0'1216'0,"0"0"-960"0,2-9-256 0,-2 9 0 16,1-12 3568-16,-1 12 656 0,0 0 144 0,-3-9 32 16,-3 1-3520-16,-2 1-704 0,-1 2-176 0,1 1 0 0,-8 3 320 15,0-1 16-15,-6-1 16 0,0 2 0 16,-5-1-96-16,-1 2-32 0,-5 3 0 0,-3-2 0 16,0-1-32-16,-1 4 0 0,0-1 0 0,-2 3 0 0,0-4 112 0,-4 3 16 15,-1-2 0-15,-1 2 0 0,0 2 64 16,0-3 32-16,-1 1 0 0,2-1 0 0,3 1 32 0,1 0 0 15,0 3 0-15,-2-3 0 0,1 1-160 16,3-1-32-16,1 3 0 0,0 1 0 0,2-2-256 0,4 2 160 16,4-2-160-16,1 3 128 0,2 0-128 0,3 3 0 15,4-2 0-15,1 1 0 0,3 0 0 0,3 1 0 16,3 0 0-16,2 2 0 0,2-1 0 0,5 0 0 16,5 0-160-16,3 1 160 0,3 3-144 0,5 0 144 15,8 0-128-15,0 1 128 0,4-2-144 0,5 1 144 16,2-1-160-16,5 0 160 15,0-2-752-15,3 2-48 0,0-2-16 0,3-1-9664 16,0-4-1936-16</inkml:trace>
  <inkml:trace contextRef="#ctx0" brushRef="#br0" timeOffset="41444.874">18355 10292 911 0,'0'0'0'0,"0"0"0"0,0 0 0 0,0 0 0 16,0 0 2832-16,0 0 496 0,10 0 80 0,-10 0 32 15,0 0-2784-15,0 0-656 0,0 0 0 0,0 0 0 16,0 0 800-16,0 0 96 0,0 0 32 0,0 0 0 15,0 0-32-15,-7 7-16 0,7-7 0 0,-4 8 0 16,4-8 224-16,0 0 48 0,0 0 16 0,-4 8 0 16,4-8-224-16,0 0-48 0,0 0-16 0,0 0 0 15,0 0-176-15,0 0-48 0,0 0 0 0,0 0 0 16,0 0 112-16,0 0 0 0,8-5 16 0,1 0 0 16,0-5 0-16,1 1 0 0,0-2 0 0,3-1 0 15,-2-2-352-15,2 2-80 0,0-3-16 0,0 1 0 16,0-2-208-16,-2-1-128 0,1 0 160 0,0-1-160 0,1-1 144 0,-2 2-144 15,-3 0 128-15,2 1-128 0,0-1 128 0,-2 2-128 16,-1-1 128-16,-4 2-128 0,-3 4 128 0,4-1-128 16,-1 0 128-16,1 2-128 0,0 1 0 0,1 1 128 15,0 3-128-15,-5 4 0 0,0 0 128 0,9-3-128 16,-3 2 0-16,-6 1 128 0,0 0 0 0,0 0 0 16,10-2 0-16,-4 3 0 0,-6-1 0 0,10 6-128 15,-1 2 192-15,-1 3-64 0,-2 3-128 0,2 1 0 16,-3 2 0-16,0 0 0 0,1 2 0 0,0 0 0 15,1-1 0-15,-2 1 0 0,1 1 0 0,0 0 0 16,0-2 128-16,0 1-128 0,1-1 0 0,1-2 0 16,-3-1 144-16,1 1-144 0,1-1 0 0,-1 1 128 15,4-1-128-15,-5 0 0 0,2-2 0 0,0-2 128 16,-1 0-128-16,2-2 0 0,-3-3 0 0,5 1 0 0,-2 0 0 16,2-2 0-16,1-3 0 0,-2 0-192 0,1 0 32 0,2-2 0 31,-2-3-2880-31,1-3-576 0</inkml:trace>
  <inkml:trace contextRef="#ctx0" brushRef="#br0" timeOffset="42332.494">20032 8742 21535 0,'-17'-2'960'0,"9"0"192"0,2 0-928 0,6 2-224 16,-10-2 0-16,2 2 0 0,1 3 0 0,7-3-160 15,-8 4 32-15,8-4 0 0,0 0 416 0,0 0 96 16,0 0 0-16,0 0 16 0,0 0 112 0,0 0 32 16,0 0 0-16,10 5 0 0,2 0 64 0,-1-2 16 15,2-3 0-15,5 0 0 0,2-2 32 0,2-1 16 16,2 0 0-16,-1-2 0 0,1-1-64 0,2 1-16 0,2 0 0 0,-2-1 0 16,1-2-256-16,-2 1-48 0,-1 2-16 0,-1 2 0 15,-2 1-272-15,-3 2 160 0,2 0-160 0,-5 2 128 16,-4 0 0-16,-2 3 0 0,-3 0 0 0,1 2 0 15,1 2 128-15,-2 1 0 0,1 1 16 0,-6 3 0 16,1 4-16-16,0 0 0 0,1 1 0 0,-5 1 0 16,0 2 0-16,-1-1-16 0,0 0 0 0,-2 3 0 15,0 5-16-15,-3-3 0 0,0 2 0 0,2-1 0 16,1 2 16-16,0-2 0 0,-2 0 0 0,1-3 0 16,2-5-112-16,-2-1-128 0,-3 1 176 0,2-3-176 15,3-2 0-15,0 0 0 0,-5 2 0 0,2-2 0 16,2-4-1088-1,1-2-336-15,4-8-64 0,0 0-8784 0,0 0-1760 0</inkml:trace>
  <inkml:trace contextRef="#ctx0" brushRef="#br0" timeOffset="43216.738">21335 9655 3679 0,'0'0'320'0,"0"0"-320"16,0 0 0-16,0 0 0 0,0 0 3296 0,0 0 592 15,0 0 112-15,0 0 32 0,0 0-2608 0,0 0-512 16,0 0-96-16,0 0-32 0,0 0 80 0,0 0 16 16,0 0 0-16,0 0 0 0,0 0-64 0,0 0-16 15,0 0 0-15,0 0 0 0,0 0-112 0,10 4-32 16,-1 3 0-16,2 2 0 0,1 1-160 0,2 2-48 0,3 3 0 16,1 3 0-16,1 3-192 0,2 2-64 0,1-1 0 15,-2 2 0-15,3 1 0 0,1 3 0 0,3 2 0 0,-4 0 0 16,1-2-64-16,-1-3 0 0,1-1-128 0,-5-2 192 15,-4 0 48-15,1-2 0 0,0-1 0 0,-3-1 0 16,-1-2 64-16,-4 0 16 0,0 0 0 0,-4-2 0 16,-2-3-128-16,1-1 0 0,-1-4-16 0,1 2 0 15,-2 0-176-15,-1-2 128 0,0-6-128 0,0 0 128 16,-3 7-128-16,3-7-144 0,0 0 144 0,-4 7-208 16,4-7-112-16,-7 4 0 0,7-4-16 0,-10 2 0 15,0-3 80-15,1 1 0 0,1 0 16 0,-1 0 0 16,-1 0 240-16,3 0-192 0,7 0 192 0,-9 1-192 15,2 0 192-15,7-1 0 0,-9 1 0 0,9-1 0 16,-9 3 0-16,0-1 0 0,-1 0 0 0,2 1 160 0,-2 1 96 16,0-1 32-16,-1 0 0 0,0 2 0 0,-1 0 64 0,-1 0 16 15,-2-4 0-15,2 3 0 0,-1 0 0 0,-2 3 0 16,0 2 0-16,-3 0 0 0,-1-2 48 0,1 2 16 16,-3 1 0-16,0 1 0 0,1 0-80 0,0 2-16 15,2 0 0-15,1 1 0 0,0-2-160 0,2-1-48 16,1-2 0-16,1 0 0 0,-1 2-128 0,3 0 0 15,1-1 0-15,2 0 0 0,4-1-304 0,1-2-32 16,4-7-16-16,-5 5 0 16,5-5-2320-16,0 0-464 0,0 0-80 0</inkml:trace>
  <inkml:trace contextRef="#ctx0" brushRef="#br0" timeOffset="43997.974">21006 10043 13071 0,'0'0'576'0,"0"0"128"0,-4 9-576 0,-2-4-128 0,6-5 0 0,-7 6 0 31,1-1-576-31,6-5-128 0,-9 3-48 0,9-3 0 0,-8 7 944 0,1-1 192 0,7-6 48 0,-7 4 0 15,7-4 512-15,-5 6 96 16,5-6 32-16,-9 4 0 0,9-4 80 0,0 0 0 0,-10 5 16 0,10-5 0 16,0 0-192-16,0 0-32 0,0 0-16 0,0 0 0 15,0 0-288-15,0 0-48 0,0 0-16 0,6-9 0 16,-1-1 16-16,5-1 0 0,1-1 0 0,2-3 0 16,3-1 112-16,0-2 32 0,3 0 0 0,0-2 0 15,0-2-352-15,2 0-64 0,1 0 0 0,-1 1-16 16,1-1-160-16,-1 0-16 0,1 0-128 0,2 0 192 15,3 0-64-15,-8 2 0 0,-3 0-128 0,0 3 192 16,4 1-64-16,-2 2-128 0,-5 0 176 0,-1 2-176 16,-1 2 160-16,-1 3-160 0,0 1 128 0,-5 0-128 0,0 1 384 15,-5 5-16-15,0 0 0 0,0 0 0 0,0 0 48 0,-9 7 16 16,-3 3 0-16,-1 0 0 0,-1 5-304 16,0 3-128-16,0 1 0 0,-2 2 128 0,-1 2-128 0,-5 0 128 15,1-1-128-15,-1 0 128 0,1 0 128 0,1 0 32 16,2-5 0-16,-2 5 0 0,1 5 0 0,1-5 0 15,1-6 0-15,1-1 0 0,2-2-112 0,2-3-32 16,0-3 0-16,2 0 0 0,0 0-144 0,5-2 0 16,5-5 0-16,0 0 0 15,-7 6-1424-15,7-6-224 0,0 0-32 0,2-8-8688 16,4-1-1728-16</inkml:trace>
  <inkml:trace contextRef="#ctx0" brushRef="#br0" timeOffset="45077.965">22370 11782 5519 0,'0'0'496'0,"0"0"-496"0,0 0 0 0,0 0 0 0,0-12 3360 0,-2 0 576 16,0 0 112-16,2 3 32 0,0 9-2576 0,4-10-512 16,-3-1-96-16,0 4-32 0,-1 7 288 0,0 0 64 15,6-7 16-15,-6 7 0 0,0 0-288 0,5-6-64 16,-5 6-16-16,0 0 0 0,0 0-144 0,9-2-16 15,-9 2-16-15,10 5 0 0,-4 1-144 0,0 5-32 16,2 2 0-16,2 5 0 0,-2 4-336 0,3 0-176 16,-2 0 160-16,4 0-160 0,0 2 128 0,1-1-128 15,1 2 0-15,2-2 0 0,-1-2 128 0,2 4-128 16,0-4 0-16,1 1 144 0,0-4-144 0,0 1 0 16,-2-1 0-16,-1-1 0 0,-4 0 176 0,0-3-48 15,0-2-128-15,-2 1 192 0,1 0-16 0,1-2-16 16,-4-2 0-16,0-2 0 0,-8-7 48 0,3 9 16 0,1-1 0 15,-4-8 0-15,0 0 112 0,-2 7 32 0,2-7 0 16,-5 8 0-16,-5 0 208 0,-1-3 32 0,-4 0 16 0,-2 0 0 16,-4 3-80-16,-4 1-16 0,-2-1 0 0,-3 2 0 15,0 1-112-15,-2 0-32 0,-2-1 0 0,1 1 0 16,3 0-128-16,0 0-16 0,-1 1-16 0,4-2 0 16,-2 1-224-16,7 0 0 0,4-2 0 0,1 0 0 15,-3-2 0-15,5 0 0 0,3-1-176 0,2-3 176 16,1-1-672-1,9-2-16-15,0 0 0 0,0 0 0 0,-9 0-2368 0,9 0-464 16,1-8-112-16</inkml:trace>
  <inkml:trace contextRef="#ctx0" brushRef="#br0" timeOffset="46050.198">17321 12482 9215 0,'0'0'816'0,"-2"-6"-656"16,2 6-160-16,0-5 0 0,0 5 4448 0,4-6 864 0,2 1 160 0,-6 5 32 15,0 0-4656-15,10-2-848 0,0 1-336 0,0-2 16 16,-4 0 320-16,-6 3 0 0,0 0 0 0,10-1 0 16,-1-1 144-16,-9 2-144 0,6-5 160 0,-6 5-160 15,0 0 192-15,0 0-64 0,0 0-128 0,0 0 192 16,0 0 160-16,0 0 32 0,9 6 0 0,-9-6 0 15,0 0 80-15,7 9 32 0,-7-9 0 0,0 10 0 16,0-2-64-16,-2 2-16 0,-4 2 0 0,2 3 0 16,-1 1-32-16,-2 3 0 0,-2 4 0 0,-2-2 0 15,1 3-96-15,1 2-32 0,-2 1 0 0,0-1 0 16,-2-4 96-16,1 2 16 0,-2-3 0 0,1 0 0 16,1-1-96-16,4-2-16 0,-1-3 0 0,0 2 0 0,-2-1-96 15,0 1-32-15,7-3 0 0,-3-2 0 0,1-1 0 0,3-2 0 16,3-9 0-16,-4 6 0 0,4-6-128 0,0 0 192 15,0 0-192-15,0 0 192 0,0 0-64 16,0 0-128-16,0 0 192 0,0 0-64 0,9-3-128 0,-9 3 0 16,11-1 0-16,-2 0 128 0,-1-1-128 0,1 1 0 15,0-1 0-15,2 5 128 0,3 0-128 0,1 0 0 16,2 1 144-16,2 1-144 0,3 2 128 0,1 3-128 16,-1 1 128-16,4 1-128 0,3-1 160 0,2 0-32 15,-2-1-128-15,4-2 192 0,5 2-64 0,0-2 0 16,3-1-128-16,0-2 192 0,0 5-192 0,2-3 0 15,-1 1 0-15,-1-2-160 16,-4-4-1232-16,1-1-240 0,-5-1-48 0</inkml:trace>
  <inkml:trace contextRef="#ctx0" brushRef="#br0" timeOffset="55890.617">24085 4459 18431 0,'0'0'816'0,"0"0"160"0,7-4-784 0,-7 4-192 0,9-4 0 0,-9 4 0 16,0 0 128-16,0 0 0 0,0 0-128 0,0 0 192 15,0 0 32-15,-3-9 0 0,-4 0 0 0,-2 1 0 16,-1 1-16-16,-3-1 0 0,-2 1 0 0,0-1 0 16,-3-2-32-16,-1 0-16 0,-3-1 0 0,-4 3 0 0,0-1 0 0,-4 0 0 15,-1-3 0-15,-2 1 0 0,-5 0-32 0,-2-1 0 16,-5 1 0-16,-2-1 0 0,-3-1 0 0,1 1-128 16,-2-1 192-16,1 1-64 0,-4-5 128 0,-3 2 32 15,-5-1 0-15,-5 0 0 0,-3-2-48 0,-4 1-16 16,2 0 0-16,-6 4 0 0,-6 1-16 0,-4 2 0 15,0 0 0-15,1 1 0 0,-4 1-80 0,1 2 0 16,-3 0-128-16,0 2 192 0,2-2-192 0,-4 1 0 16,-2-3 0-16,-4 3 0 0,4-1 0 0,0 2 0 15,-1-2 0-15,-3 2 0 0,-7 1 0 0,2 0 0 16,2 0 0-16,-1-1 0 0,1 3 0 0,-2 0 144 16,2 1-144-16,-3-2 128 0,-2 1-128 0,-1 1 0 0,0-1 0 15,-2 2 0-15,0 3 0 0,4-3 0 0,4 1 0 0,0 1 0 16,-2 3 0-16,6-2 0 0,4-2 0 15,-3 1-176-15,-2-1 176 0,1 0 0 0,4 0 0 0,3 1 0 16,2 1 0-16,-1-1 0 0,0-1 128 0,6 2-128 16,1 0 240-16,3 3-32 0,-3-1 0 0,2 0 0 15,0-1 16-15,4 4 0 0,5 2 0 0,1 0 0 16,-1-1-16-16,5 1 0 0,5 4 0 0,3 4 0 16,4-1-64-16,3 1-16 0,1 1 0 0,3 1 0 15,1 0-128-15,-2 1 0 0,-2 1 0 0,3 0 0 16,4 1 0-16,3 2 0 0,3-3 0 0,3 2 0 15,3 1 0-15,2 1 0 0,-1-1 0 0,2 3 0 16,2 1-160-16,0-2 160 0,4 2 0 0,2 1-144 0,1 3 144 16,4-2 0-16,5 0 0 0,2-2 0 0,-1 1-128 15,5 0 128-15,3 1-128 0,2 1 128 0,1-1 0 0,2 0 0 16,2 0 0-16,6 2 0 0,4 3 0 0,0 0 0 16,0 2 0-16,6-2 0 0,4-3 0 0,5-2 0 15,0-1 0-15,4-1 0 0,1 0 0 0,3-3 0 16,3-1 0-16,4 1 0 0,7-2 0 0,3 3 0 15,6 1 0-15,1-2 0 0,3-6 0 0,1-2 0 16,0-1 128-16,7-1-128 0,6-1 160 0,2 1-32 16,2 0-128-16,3-3 192 0,0-3-32 0,6 2-16 15,6 0 0-15,-2-3 0 0,-3-4-144 0,5 0 160 16,5-3-160-16,-2 3 160 0,1-2-160 0,5-1 128 16,3-1-128-16,0 1 128 0,-3-1-128 0,3 0 0 15,0 1 0-15,1-3 0 0,-2-2 0 0,0-1 0 0,0 0 0 16,0 0 128-16,0-1-128 0,2 0 0 0,-1-1 0 15,0 2 0-15,-2 0 0 0,-1 0 0 0,0 0 0 16,-1 1 0-16,-2 1 0 0,0-4 0 0,-4-2 0 0,2 1 0 16,2 2 0-16,-2 0 128 0,-4 0-128 0,1 1 0 15,-1-4 0-15,0 3 0 0,-6-3 0 0,-1 1 0 16,-3-3 0-16,0 0 0 0,0 0 128 0,0 0-128 16,-3-1 0-16,-1-3 0 0,-3-5 0 0,2 0 0 15,3 3 0-15,-4-3 0 0,-5-1 0 0,1 1 0 16,0-1 0-16,-4-2 0 0,2 0 0 0,-5-3-176 15,-6-3 176-15,-1 2 0 0,-4 0 0 0,-1-6-128 16,1-2 128-16,-3-2 0 0,-3-4 160 0,-5 0-160 16,-3-1 320-16,-7 1-16 0,-7-3-16 0,-3 2 0 15,-4 2 384-15,-5 1 80 0,-6 3 16 0,-4-1 0 0,-5-2-128 16,-6-1 0-16,-3 1-16 0,-5-3 0 0,-8-4-176 16,-5 4-16-16,-7-2-16 0,-6 4 0 0,-11 2-416 0,-4 3 0 15,-7-2 0-15,-2 4 0 16,-3 2-688-16,-4 2-16 0,-7 1 0 0,-4 2-9856 15,-6 7-1984-15</inkml:trace>
  <inkml:trace contextRef="#ctx0" brushRef="#br0" timeOffset="57643.578">1919 13393 19343 0,'-13'-10'1728'0,"9"4"-1392"15,4 6-336-15,-3-9 0 0,1 4-192 0,2 5-128 16,0 0 0-16,3-6-16 0,-3 6 336 0,0 0 0 16,0 0 128-16,0 0-128 0,9-3 240 0,-9 3-48 15,0 0 0-15,10-2 0 0,-1 0 352 0,-9 2 64 16,11 5 16-16,0-1 0 0,0-4-80 0,0 4-16 0,-1-1 0 15,3 2 0-15,-1 0-48 0,4 0-16 0,4-1 0 0,0 0 0 16,2 2 0-16,4-3 0 16,4-3 0-16,2 1 0 0,2 3-48 0,3-2-16 0,0-2 0 15,3 2 0-15,0-2-16 0,3 1 0 0,1 2 0 0,2 0 0 16,0-3-64-16,3-2 0 0,0-1-16 0,4 2 0 16,0 2-48-16,2-1 0 0,-5-1 0 0,2 1 0 15,2-1 0-15,-1-1-16 0,2-2 0 0,0 1 0 16,1 1-64-16,-1 2-16 0,-2 1 0 0,0 0 0 15,0 0-160-15,0 0 128 0,3 0-128 0,-1 3 128 16,3-2-128-16,-5 0 0 0,-2-2 0 0,0 3 128 16,-1 1-128-16,3-1 0 0,0-2 0 0,2 2 0 15,-3-1 0-15,-2 0 0 0,-1 1 0 0,0 1 128 16,-1 1-128-16,-1-2 0 0,-1-3 0 0,0 3 0 16,0 2 0-16,-1-1 0 0,-2 2 0 0,1-3 0 0,0 0 0 15,0-3 0-15,0-2 144 0,-2 2-144 0,0 5 176 0,0-1-48 16,1-1 0-16,-4-2 0 0,1-2 96 0,-3 0 16 15,3-1 0-15,-4 2 0 0,-1 1 0 0,-2-1 0 16,0-2 0-16,-1 1 0 0,-1 3-48 16,-1-2 0-16,-3-4 0 0,2 1 0 0,2 3-32 0,-4 0-16 15,-2-3 0-15,-2 0 0 0,3 1-16 0,0 2 0 16,-2 3 0-16,1-2 0 0,-6-3 0 0,1 2 0 16,-1 3 0-16,1-2 0 0,-4-1 80 0,0 0 16 15,-2 0 0-15,1 2 0 0,1 4-16 0,-1-3 0 16,-4-2 0-16,1 0 0 0,0 6 80 0,0-7 16 15,-2-2 0-15,1 1 0 0,0 4-176 0,0-1-128 16,1 0 144-16,-2-1-144 0,-10-1 192 0,10-1-64 16,0 1-128-16,-10 0 192 0,0 0-192 0,9-3 144 0,-5-1-144 15,-4 4 128-15,0 0 0 0,0 0-128 0,0 0 192 0,8 1-64 16,-8-1-128-16,0 0 0 0,0 0 144 0,0 0-144 16,7 2 0-16,-7-2 0 0,0 0 0 0,0 0 128 15,0 0-128-15,0 0 0 0,0 0 0 0,0 0 0 16,0 0 0-16,0 0-192 0,0 0 64 0,0 0 0 31,0 0-240-31,0 0-32 0,0 0-16 0,0 0 0 0,0 0-1056 0,-9-3-192 16,-1 2-64-16,-4-1-14352 0</inkml:trace>
  <inkml:trace contextRef="#ctx0" brushRef="#br1" timeOffset="62033.476">17220 15045 21359 0,'-24'-17'944'0,"11"6"208"0,2 0-928 0,-3-1-224 16,2 2 0-16,1-4 0 15,2 0-1680-15,-2-1-384 0,2 2-80 0,-1-1-16 0</inkml:trace>
  <inkml:trace contextRef="#ctx0" brushRef="#br1" timeOffset="64712.887">18012 14450 19343 0,'0'0'848'0,"0"0"192"0,0 0-832 0,0 0-208 0,0 0 0 0,11-1 0 16,-11 1 928-16,0 0 144 0,8-1 16 0,-8 1 16 15,0 0-368-15,0 0-80 0,0 0-16 0,0 0 0 16,0 0 80-16,0 0 16 0,-1-5 0 0,1 5 0 16,0 0-16-16,-9-4 0 0,-2-1 0 0,-1 4 0 15,-2 1-336-15,-1 2-64 0,-3 2 0 0,-1-2-16 16,-2 0-96-16,-2 1-16 0,-3 3 0 0,-1-2 0 15,-4-1 112-15,-1 0 16 0,0 1 0 0,-1 2 0 16,-1-1 176-16,0 1 32 0,0 0 16 0,-1 0 0 16,1 0-32-16,0 2-16 0,-1 0 0 0,-2 0 0 15,0-2-176-15,-1 3-48 0,0 0 0 0,3 1 0 16,-2 0-64-16,1-1-16 0,1 1 0 0,-2 1 0 0,3 0 32 16,4 3 0-16,-1-1 0 0,2 1 0 0,3 0 32 0,-2 4 0 15,3 2 0-15,1 0 0 0,-2 2-256 0,6 1 176 16,-2-2-176-16,4 1 160 0,3 1-160 0,4-2 0 15,3-2 0-15,0 2 0 0,0 0 0 0,5-2 0 16,3-3 128-16,0 2-128 0,0-2 0 0,2 2 128 16,4-1-128-16,3 0 128 0,-1 0 16 0,2-1 0 15,1 0 0-15,0 0 0 0,4 1-144 0,1 0 0 16,3-1 0-16,-2-1 128 0,1 1-128 0,3 0 192 16,2 1-192-16,2-1 192 0,2-1-64 0,1 4 0 15,3 2 0-15,1 0 0 0,0-1 16 0,3-3 0 16,3 0 0-16,0-1 0 0,3 0-16 0,-1 0 0 15,0 1 0-15,0-2 0 0,-3-2-128 0,0 0 0 0,1 1 0 16,3-3 0-16,4-2 0 0,1 0 0 0,0 0 0 0,1 0 0 16,4 0 0-16,-4-3 0 0,-2 1 0 15,2-1 128-15,0 1-128 0,3 0 0 0,4-2 0 0,0 0 0 16,0-2 0-16,0-1 0 0,-2 4 0 0,-1-3 0 16,-2-1 0-16,3 0 0 0,5-1 0 0,0-1 0 15,-3 0 144-15,2 0-144 0,-2-1 160 0,2 0-160 16,-1 1 0-16,3 1 0 0,3-2 0 0,0-1 0 15,2 0 0-15,-1 0 0 0,-3-1 0 0,0 2 0 16,-1-1 0-16,0 0 0 0,0-1 0 0,4 0-160 16,3 1 160-16,-4 1 0 0,-3 0 0 0,-2-2 0 15,-1 2 0-15,3-1 0 0,0 1 0 0,3 0 0 16,0 0 0-16,-1 0 144 0,-3-1-144 0,1 1 160 16,-3 0-160-16,4-2 0 0,0 0 0 0,2 0-176 0,-5-2 176 15,1 2 128-15,-1 0-128 0,-3 0 176 0,0-2-176 0,2 2 0 16,3-2 0-16,-1 3-176 0,-3 0 176 0,-1 0 0 15,-2-1 0-15,-2-1 0 0,-2 1 0 0,3 0 0 16,0-1 0-16,2 0 0 0,-3-2 0 0,1 2 0 16,-3 0 0-16,-1 0 0 0,-2-2 0 0,0 1 0 15,0 1 0-15,2-2 176 0,1 1-176 0,0 1 0 16,3 0 0-16,-4 1 0 0,-3-1 0 0,-1 0 0 16,-2 1 0-16,0-1 0 0,-5-3 0 0,2 1 0 15,2-2 0-15,-1 0 0 0,0 1 0 0,-3 0 0 16,1-2 0-16,2 1 0 0,-4 2 0 0,0-1 0 15,-3 0 0-15,0-1 0 0,-2 0 0 0,0-2 0 16,-1-3 0-16,-1 2 0 0,-1 2 0 0,1-3 0 0,0-2 0 16,-2 3 0-16,0 1 0 0,-1 1 0 0,-1-3 0 0,-1 1 0 15,0 0 0-15,0 1 0 0,1 0 0 16,-3 0 0-16,-3 0 0 0,1 0 0 0,-1-1 0 0,0 1 0 16,-3 0-256-16,0-1 80 0,-2 0 16 0,0 2 0 15,1-1 160-15,-3 0 0 0,-2-3-144 0,-3 0 144 16,3 2 0-16,-5 2-176 0,-1-4 176 0,-2 1-128 15,0-1 128-15,-2 0 0 0,-1-2-144 0,-4-1 144 16,1 2-144-16,-4-3 144 0,-1-4-192 0,1 3 192 16,-3 0-160-16,-2 2 160 0,0-2-128 0,-3 2 128 15,2 0-144-15,-4 2 144 0,0 0-160 0,-3 0 160 16,-8 0-128-16,2 2 128 0,1 0 0 0,-3 1-144 16,-2 0 144-16,0 0-128 0,1-2 128 0,-3 3-128 0,-1 1 128 15,0 0 0-15,-5 0-144 0,-1-1 144 0,-3 2 0 0,-1 0 0 16,-4-1-144-16,0 3 144 0,-2 1 0 0,-1 0 0 15,2-2 0-15,-1 0 0 0,-3 1 0 0,-3 1 0 16,-6-2 0-16,0 2 0 0,0 2 0 0,3 1 0 16,0-1 0-16,-3-2 0 0,-4 0 0 0,-1 1-128 15,-2 1 128-15,3 0 0 0,3-2 0 0,0 2 0 16,-3 0 0-16,-1-1 0 0,-6 3 0 0,2-2 0 16,3 1 0-16,-4 0 0 0,-2-1 0 0,2 2 0 15,-1 1 0-15,2 0 0 0,-2 0 0 0,2-1 0 16,-2 0 0-16,-1 1 0 0,-2 1 0 0,3 0 0 15,4 0 0-15,0 1 0 0,1 0 0 0,-3 0 0 16,-4-1 0-16,2 2 0 0,2 0 0 0,0 1 0 16,2 0 0-16,-4 1 0 0,-6-4 0 0,4 3 0 0,3 3 0 15,2-1 0-15,0-1 0 0,0 0 0 0,1 0 0 16,0 1 0-16,2 2 0 0,1 0 0 0,4-1 0 0,1 1 0 16,-1-2 0-16,-1 1 144 0,2 0-144 0,1 1 128 15,4-1-128-15,3 2 0 0,2 2 144 0,-1-1-144 16,-2 0 0-16,2 0 128 0,1 0-128 0,5 2 0 15,4 0 0-15,2 0 144 0,2 0-144 0,-1 1 0 16,1 3 128-16,3-1-128 0,0-2 0 0,-1 3 0 16,0-1 160-16,5 1-160 0,3-1 128 0,0 0-128 15,-1 2 0-15,6-2 0 0,4 1 0 0,-2-1 0 16,2-1 0-16,2 1 0 0,1-1 0 0,2 0 0 16,3-1 0-16,-1 0 0 0,3-2 0 0,1 2 0 15,2 1 0-15,1 0 0 0,2 0 0 0,1 0 0 0,1 1-160 16,2 1 160-16,1-1 0 0,2 0-144 0,1 3 144 15,1-1 0-15,3-1 0 0,-1 2 0 0,4-1 0 0,0 5 0 16,3 1 0-16,2 2-128 0,-1-5 128 16,2 0 0-16,1-1 0 0,6 0 0 0,1-2 0 15,6 1 0-15,3-1 0 0,3 1 0 0,-1-1 0 0,5-2 0 16,1-2 0-16,0 0 0 0,1-3 0 0,2-1 0 16,0 1 0-16,6-2 0 0,3-2 0 0,2 1 0 15,2-1 0-15,0 0 0 0,-1-3 0 0,0 2 0 16,-2-1 0-16,3 0-128 0,4 0 128 0,1-1 0 15,1-1 0-15,-1 0 0 0,-2 2 0 0,2-1 0 16,3 0 0-16,1-2 0 0,0-1 0 0,2 3 0 16,1-3 0-16,-1 1 128 0,3 1-128 0,-1 0-128 0,5 0 128 15,0-1-192-15,0 1 192 0,-4-2-128 0,1-2 128 16,2 2-128-16,3 2 128 0,-1-4-192 0,-4-1 192 0,-1 1-192 16,0 0 192-16,0-2-160 0,2 0 160 0,3-1-160 15,-1-1 160-15,-3 3 0 0,-2-1 0 16,-2 2 0-16,3-1 0 0,0 0 0 0,-1-1 0 15,-2 1 0-15,-3 0 0 0,1-1 0 0,-2 0 0 0,1 2 0 16,-2-1 0-16,-2-1 0 0,0-1 0 16,-3-1 0-16,-6 1-128 0,2 0 128 0,1 2-128 0,2-2 128 15,2-2 0-15,-2 1 0 0,2 2 0 0,-3 0-128 16,-6-2 128-16,2 0 0 0,1-2 0 0,0 1 128 16,4 4-128-16,-2-5 0 0,-3 1 0 0,-3-2 0 15,-3 0 0-15,-2-1 0 0,-3 0 0 0,0-2 0 16,0-2 0-16,0 1 0 0,2-2 0 0,-3 1 0 0,-7-3 0 15,1 1-128-15,1-2 128 0,-2 0-128 0,-2-2-16 0,-2 2 0 16,0 1 0-16,-4 0 0 0,0 1 144 16,-2 0-128-16,0 1 128 0,-2-1-128 0,-2-1 128 0,-1 1 0 15,-1 1 0-15,-2 2 0 0,-1-1 0 0,-1-2 0 16,0-3 0-16,2 4 0 0,-1 1 0 0,-5-2 0 16,-3-2-128-16,-3 1 128 0,1 3-144 0,-2-3 144 15,-3 0-160-15,-2-3 160 0,-5-2 0 0,-2 2-144 16,-2-1 144-16,-4 0 0 0,-3 3-144 0,-4-3 144 15,-1 0-160-15,-3 0 160 0,0 2-160 0,-3 3 160 16,-2-2-160-16,-3 2 160 0,-4 0 0 0,-2 3-144 16,0 0 144-16,-7 0 0 0,-8 1 0 0,0 2-160 0,2 1 160 15,-1 0 0-15,-6-2 0 0,-2 0 0 0,-8 1 0 0,-2 2 0 16,1 2 0-16,-4-3 0 0,1-4 0 0,-3 3 0 16,-2 1 0-16,-3 3 0 0,-2-3 128 0,1 2-128 15,-1-2 208-15,-4 3-48 0,-6-4-16 0,2 4 0 16,0 1 16-16,1 4 0 0,-3 1 0 0,-2-2 0 15,-5-3-160-15,-2 1 160 0,-2 4-160 0,0 0 160 16,-2-1-160-16,1 0 0 0,-2 3 0 0,0 0 128 16,-1-1-128-16,-2 1 0 0,0 3 0 0,4 2 128 15,3 1-128-15,3 0 192 0,1-3-192 0,2 2 192 16,3 3-192-16,4-1 160 0,3-3-160 0,2 3 160 16,1 6-160-16,2 1 0 0,2-1 144 0,5 2-144 15,3 2 192-15,4 2-48 0,-1-2 0 0,4 3 0 16,4-1-144-16,3 1 0 0,10 2 0 0,1 1 128 0,6 2 0 15,0-1-128-15,4 0 192 0,5 1-64 0,5 1-128 0,3 2 0 16,-3-2 0-16,5-1 0 16,3 0-1328-16,2 1-288 0,1-2-64 0</inkml:trace>
  <inkml:trace contextRef="#ctx0" brushRef="#br1" timeOffset="68032.712">2111 14421 7359 0,'0'0'656'0,"-6"1"-528"0,-4-4-128 0,3 3 0 16,0 2 1632-16,7-2 288 0,0 0 64 0,-8-2 16 15,8 2-1120-15,0 0-240 0,0 0-32 0,-9 1-16 16,1-2-64-16,1 0-16 0,7 1 0 0,0 0 0 16,-7-1 176-16,7 1 16 0,-11-2 16 0,11 2 0 15,0 0 112-15,0 0 0 0,0 0 16 0,0 0 0 16,0 0-144-16,0 0-48 0,0 0 0 0,0 0 0 15,0 0-192-15,0 0-32 0,0 0-16 0,0 0 0 16,0 0-160-16,0 0-48 0,0 0 0 0,0 0 0 16,0 0 48-16,0 0 16 0,0 0 0 0,12-3 0 15,2-2-96-15,-1 3-32 0,2-1 0 0,3 0 0 0,-1-3-144 0,5-2 160 16,3 1-160-16,1 2 160 0,1 0-16 0,3 1 0 16,2-3 0-16,1-1 0 0,2 1-144 0,-2 0 128 15,2 1-128-15,2 0 128 0,0 1-128 0,1 0 0 16,4 0 144-16,0-2-144 0,-3 1 0 0,1-1 144 15,2-1-144-15,0 3 0 0,-3 0 160 0,-1 1-160 16,-2 0 128-16,0-1-128 0,3 1 192 0,1 1-32 16,2-1-16-16,-2 1 0 0,0 0 96 0,-2 0 16 15,1 2 0-15,-5 0 0 0,-1 1-128 0,-1 1-128 16,-3 2 176-16,-1 0-176 0,-1 0 160 0,-1 0-160 16,-1 0 128-16,2 1-128 0,-1 2 0 0,0 0 0 15,-2 1 128-15,-3-2-128 0,0 0 0 0,1 0 0 16,-3 1 144-16,1-2-144 0,-1-2 0 0,1-1 144 0,-1 3-144 15,-3-1 0-15,-1 1 256 0,-2-1-64 0,1-1-16 0,1-2 0 16,-1 2 80-16,-1 0 0 0,0-1 16 0,-1 0 0 16,-1 0-16-16,0 1-16 0,1-1 0 0,-1-1 0 15,0-1-32-15,-1 1 0 0,0 0 0 0,1 0 0 16,-3 0-32-16,2 1-16 0,2 1 0 16,-2-2 0-16,0 1-32 0,2 0-128 0,-3 0 192 0,-2 2-64 15,-7-3-128-15,0 0 160 0,8 4-160 0,2-1 160 16,2-2-160-16,-4-1 160 0,-8 0-160 0,0 0 160 15,9 1 16-15,-9-1 0 0,0 0 0 0,0 0 0 16,0 0 32-16,0 0 16 0,0 0 0 0,0 0 0 16,0 0 0-16,0 0 0 0,0 0 0 0,0 0 0 15,0 0-32-15,0 0 0 0,-7-2 0 0,7 2 0 16,-9-1-192-16,9 1 0 0,-6-2-144 0,-1 0 144 16,-1-1-1536-16,1 1-224 0,7 2-32 0,-9 0-9504 15,1-3-1888-15</inkml:trace>
  <inkml:trace contextRef="#ctx0" brushRef="#br1" timeOffset="68813.391">4692 14338 14735 0,'0'0'1312'0,"-8"1"-1056"16,1 1-256-16,7-2 0 0,0 0 1072 0,-8-1 144 16,8 1 48-16,0 0 0 0,0 0-608 0,0 0-112 15,-6-2-32-15,6 2 0 0,0 0-64 0,0 0 0 16,0 0-16-16,0 0 0 0,0 0 160 0,0 0 48 15,-1 8 0-15,1-8 0 0,0 0 96 0,0 0 32 16,10 7 0-16,-2 0 0 0,2-1-80 0,3 2-16 0,3 0 0 0,1-1 0 16,5-1-32-16,4-1 0 0,6-1 0 0,3-3 0 15,4-1 0-15,2 1-16 0,5-1 0 0,0-1 0 16,-2-2-224-16,-1 1-32 0,0-1-16 0,1 1 0 16,-2 1-48-16,1-3-16 0,-1 1 0 0,4 1 0 15,-1 1 144-15,-2-1 16 0,-1-2 16 0,0 2 0 16,-2 2 32-16,1 2 0 0,-1-1 0 0,0 4 0 15,-2-4-160-15,0 0-16 0,-1 0-16 0,-2 1 0 16,2 2-80-16,-4-2-16 0,-3-2 0 0,-1 3 0 16,-3 0 0-16,-1 1 0 0,-2-1 0 0,-1-1 0 15,-4 0 80-15,-1-1 16 0,-5-2 0 0,0 1 0 16,-2-2-304-16,-1 0 0 0,-9 2 0 0,9-4 0 16,-9 4 176-16,6-6-176 0,-6 6 160 0,0 0-160 15,0 0 0-15,0 0 0 0,-3-10 0 0,-4 1-160 16,-1 5-1312-16,0 0-256 0,-2-1-48 0,2 1-16 15,-2-3-1296-15,2 1-272 0</inkml:trace>
  <inkml:trace contextRef="#ctx0" brushRef="#br1" timeOffset="72040.394">19985 15237 10703 0,'-12'-15'464'0,"2"7"112"0,-1 2-448 0,0 0-128 16,-3 2 0-16,3-2 0 0,1 0 288 0,0 1 32 15,-2 2 16-15,0-1 0 0,-1-2 224 0,2 1 32 16,-2 0 16-16,2 2 0 0,-1 0 208 0,2-1 32 16,-2 1 16-16,2 0 0 0,1 0 272 0,-1 1 48 15,1 0 16-15,1-1 0 0,2-1 304 0,-1 1 64 16,2 0 16-16,5 3 0 0,-7-2-272 0,7 2-48 0,-6-4-16 0,6 4 0 16,0 0-256-16,0 0-48 0,0 0-16 0,0 0 0 15,0 0-80-15,0 0-16 0,0 0 0 0,0 0 0 16,0 0-240-16,8 5-48 0,5 0-16 0,1 4 0 15,1 1-96-15,5 2-32 0,3 1 0 0,5 3 0 16,-1-1-144-16,7 3-16 0,0 1-16 16,4 2 0-16,2 1-80 0,3 3-16 0,-2 0 0 0,0 0 0 15,1-2-128-15,-4 1 0 0,1 2 0 0,-3-2 128 16,2-3-128-16,-1-1 0 0,-3 2 0 0,0-1 128 16,-1-3-128-16,-1 4 0 0,-4-3 0 0,-2 0 0 15,-3 0 0-15,0-1 0 0,0 0 0 0,-2-3 0 16,-4-1 0-16,1 2 0 0,1 2 0 0,-3-2 128 0,-1-5-128 15,-2 0 128-15,-1-2-128 0,-2-2 128 0,-4 2 0 16,1-2 0-16,-7-7 0 0,0 0 0 0,7 6-128 16,-7-6 0-16,0 9 0 0,0 1 0 0,0-10 0 0,-3 11 0 15,-5-1 0-15,-1 1 0 0,0-3 0 0,-1 2 0 16,0-1 0-16,-3 2 0 0,-2 0 0 0,-1 0 0 16,0 2 0-16,-1 1 0 0,-4 0 0 0,0 0 0 15,-2 0 0-15,-2 1 0 0,-3 6 0 0,0-1 0 16,-2 1 0-16,-2-2 0 0,-3 1 0 0,2 1 0 15,2 1-176-15,2 1 176 0,-1 1 0 0,0 1 0 16,3 0 0-16,-2-3 0 0,-1-1 0 0,3-1 0 16,-1-1 0-16,1 1 0 0,-1-3 0 0,3-2 0 15,1-1 0-15,3 1 176 0,2-3-176 0,2 0 0 0,0-1 0 16,5-1 0-16,0-1 0 0,3-3 0 0,1 0 0 16,2-2 0-16,6-4 0 0,0 0 0 0,0 0 0 0,0 0 0 15,0 0 0-15,0 0-176 0,0 0 48 0,0 0 0 16,0 0-16-16,0 0 0 0,10-8 0 0,1 0 0 15,-3-3 144-15,5 0-160 0,2 0 160 0,4-1-160 16,4-3 160-16,0 0 0 0,1-2 0 0,1 2-128 16,2-2 128-16,0 1 0 0,1-3 0 0,2 1 0 15,-3-1-192-15,4-4 0 0,1-3 0 0,3 2 0 16,0 4 192-16,0 1-208 0,-2-1 80 0,3 1 128 16,-2 3-160-16,-1-2 160 0,-3 3 0 0,-1 1-144 15,0 0 144-15,-5 1-128 0,-1 0 128 0,-2 2-128 16,-4 2 128-16,-1 1 0 0,-3 1 0 0,-1 1-128 0,-1 1 128 15,-2 0-128-15,0 0 128 0,-9 5-128 0,5-5 128 0,-5 5 0 16,9-4 0-16,-9 4 0 0,2-7 0 16,-2 7 0-16,2-9 0 0,1 2 0 0,-2-1 0 15,-3 0 0-15,-3-2-144 0,0 1 144 0,-2-1-160 0,-2-1 160 16,-3-1-208-16,-3-1 80 0,-3 1 128 0,-1-3 0 16,-1-4 0-16,-4-2 0 0,0-3 144 0,-3 0 16 15,-3-1 0-15,0 3 0 0,1-4 48 0,-1 3 16 16,0-2 0-16,-1 3 0 0,0 1-80 0,0 0-16 15,2 1 0-15,-1 2 0 0,1 1-128 0,-2 0 160 16,1-2-160-16,2 0 160 0,-2 0-160 0,0 0 128 16,2-2-128-16,1 0 128 0,0 0-128 0,1 0 0 15,3-1 0-15,-1 0 0 0,2 2 0 0,2-1 0 16,2 2 0-16,2 2 0 0,2 2 0 0,3 1 0 16,-1 2 0-16,3 2 0 0,2-3 0 0,2 4 0 0,0 1 0 0,2 1 0 15,0 0 0-15,2 2 0 0,0-1 0 0,1 6 0 16,0 0 0-16,0 0 0 0,0 0 0 0,0 0 0 15,7 5-144-15,3 0 144 0,-2 1-192 0,3 3 192 16,1 2-192-16,4-1 192 0,0 1-192 0,5 3 192 16,3 1-128-16,0 1 128 0,-1 1 0 0,3 3 0 15,0 1 0-15,2 2 0 0,0 2 0 0,1 3 0 16,-3-2 0-16,1 0-128 0,-1-2 128 0,0 0 0 16,-1 0 0-16,1 0 0 0,-1 2 0 0,1-1 0 15,-4-2 0-15,2-1 0 0,2-2 0 0,-6 0 0 16,-5-2 0-16,1 1 0 0,1-5 0 0,-1 1 0 15,-5-2 0-15,-2 1 0 0,-3 2 144 0,2-4-144 16,0-5 128-16,-3 1-128 0,-4 1 128 0,0-1-128 16,0-1 144-16,-1-7-144 0,0 0 160 0,-4 10-160 0,0 1 128 0,-2-1-128 15,-2-2 0-15,-1 4 144 0,-5-1-144 0,2 3 0 16,-3-1 0-16,-1 3 0 0,-2-1 0 0,-2 3 0 16,-1 0 0-16,-1 2 0 0,-3 1 0 0,-1 1 0 15,1-1 0-15,-1 5 0 0,-4 1 144 0,-2 1-144 16,-3 3 160-16,-4 0-160 0,-1 0 192 0,-1 2-64 15,-3-1-128-15,2-3 192 0,4-3 80 0,0-3 16 16,3 0 0-16,1-2 0 0,2-1 32 0,2-2 16 16,3 0 0-16,2 0 0 0,0-5-208 0,3 0-128 15,3-4 128-15,3-3-128 0,7 0 0 0,-1-2-160 16,3 1 16-16,7-5 0 16,0 0-1056-16,0 0-208 0,0 0-32 0,5-15-16 15,4-3-1776-15,4-4-352 0</inkml:trace>
  <inkml:trace contextRef="#ctx0" brushRef="#br1" timeOffset="74910.618">22419 15513 14047 0,'-12'3'624'0,"4"0"128"0,-1 0-608 0,0-1-144 0,-1 2 0 0,2-1 0 16,1 0 240-16,7-3 16 0,-9 6 0 0,3-1 0 15,-2 2 496-15,1-2 96 0,0 1 32 0,0-1 0 16,7-5 80-16,-9 8 32 0,0 1 0 0,-2-1 0 15,3-3-64-15,2 2-16 0,2-1 0 0,0 2 0 16,4-8-48-16,-6 4-16 0,6-4 0 0,-7 7 0 16,7-7-144-16,0 0-48 0,0 0 0 0,0 0 0 15,-5 7-144-15,5-7-16 0,0 0-16 0,0 0 0 16,0 0-128-16,0 0-32 0,0 0 0 0,11 3 0 0,-1-2 80 0,-1-2 16 16,1-1 0-16,2-2 0 0,3-3 48 15,0 1 16-15,2 1 0 0,-1-3 0 0,1-1-80 16,-1 0-16-16,1 1 0 0,0-3 0 0,2 2-64 0,3-2-32 15,0 0 0-15,1-2 0 0,-1-1-16 0,6 1 0 16,3 0 0-16,2-2 0 0,2-3-16 0,2-1-16 16,1 2 0-16,2-4 0 0,-1-1-32 0,-2-1 0 15,-1-3 0-15,2 2 0 0,-3 1-64 0,-2 0-16 16,1 0 0-16,-2 2 0 0,-2 0-128 0,-1 1 128 16,1 2-128-16,1 0 128 0,1 0-128 0,-2 2 128 15,-2 1-128-15,-2-2 128 0,0-1-128 0,-2 2 0 16,-3 1 144-16,2-1-144 0,0 0 0 0,2-1 128 15,-1 1-128-15,3-1 0 0,0 3 0 0,-2-2 0 16,-1 1 0-16,1 1 128 0,1 1-128 0,0 0 0 0,-2 2 0 16,-2 0 0-16,-4 0 160 0,-1 2-32 0,2-1-128 15,-5 1 192-15,-4 1-64 0,0 2 0 0,-1-1-128 0,-3 0 192 16,1 0-48-16,-2 2-16 0,-5 5 0 0,0 0 0 16,8-3-128-16,-8 3 0 0,0 0 0 0,0 0 128 15,0 0-128-15,0 0 0 0,6-6 0 0,-6 6 0 16,0 0 0-16,0 0-256 0,0 0 64 0,0 0 16 31,5-4-400-31,-5 4-64 0,0 0-32 0,0 0 0 0,0 0-1488 16,6-4-288-16,-6 4-64 0,6-4-8176 0,-6 4-1616 0</inkml:trace>
  <inkml:trace contextRef="#ctx0" brushRef="#br1" timeOffset="75508.872">23592 14621 21423 0,'-14'-1'944'0,"6"2"208"0,8-1-928 0,-7 3-224 16,-2-3 0-16,9 0 0 0,-7 2 528 0,7-2 64 15,0 0 16-15,0 0 0 0,0 0 320 0,0 0 64 16,0 0 16-16,0 0 0 0,0 0-384 0,10-1-80 16,4-2-16-16,1 1 0 0,-1-1 16 0,5 0 0 0,4-1 0 0,4 0 0 15,2 0 32-15,1-2 16 0,-1 1 0 0,2-2 0 16,2-1-80-16,1 2-32 0,-2-1 0 0,0 3 0 16,-1 0-128-16,0-1-32 0,1 0 0 0,-3 1 0 15,-3 3-144-15,-3 0-48 0,-2 0 0 0,-2 1 0 16,1 0 48-16,-2 2 0 0,-2 2 0 0,0 0 0 15,-2-2-32-15,0 2 0 0,1 0 0 0,-3-1 0 16,-1 0-144-16,0 2 160 0,1 0-160 0,-2-1 160 16,2-1-160-16,-1 2 0 0,-1 2 0 0,1-1 0 15,1-1 0-15,0 0 0 0,1 1 128 0,-4 0-128 16,0 0 0-16,-4-1 0 0,-5-5 144 0,9 6-144 16,-2 0 0-16,0 1 128 0,-2 2-128 0,-2-3 0 0,-4 3 128 15,1 0-128-15,0 0 160 0,-1 1-160 0,-3 1 192 16,-2 0-64-16,1 1-128 0,-3 3 192 0,-3 2 0 15,-4 1 0-15,3 0 0 0,-3 3 0 0,-3 2 0 0,1 2 0 16,-3 1 0-16,-1 0 0 0,-1 2 0 0,-2-3-16 16,0 1 0-16,-3 1 0 0,1 0 16 0,-1 0 0 15,1-2 0-15,1 1 0 0,-1 0-16 0,3-2 0 16,-1-1 0-16,3 0 0 0,2 1-48 0,2-2 0 16,1-2 0-16,1-2 0 0,4-2-128 0,2-3 192 15,2-2-192-15,2-2 192 0,0-2-192 0,5-7 0 16,-5 6 0-16,5-6 0 0,0 0-192 0,0 0-128 15,0 0-32-15,0 0 0 16,-1-7-2144-16,1-6-416 0,2 0-96 0</inkml:trace>
  <inkml:trace contextRef="#ctx0" brushRef="#br1" timeOffset="77191.515">22191 15705 1839 0,'0'0'0'0,"0"0"160"0,0 0-160 0,0 0 0 0,0 0 0 0,0 0 0 15,0 0 2752-15,0 0 512 0,0 0 96 0,0 0 32 16,0 0-2448-16,0 0-496 0,0 0-80 0,0 0-32 15,0 0-96-15,0 0-32 0,0 0 0 0,0 0 0 0,0 0-16 16,0 0 0-16,0 0 0 0,0 0 0 0,0 0 176 0,0 0 16 16,0 0 16-16,0 0 0 0,0 0-16 0,0 0 0 15,0 0 0-15,0 0 0 0,0 0-64 0,0 0-32 16,0 0 0-16,0 0 0 0,0 0 96 0,0 0 0 16,0 0 16-16,0 0 0 0,0 0 80 0,0 0 16 15,0 0 0-15,0 0 0 0,0 0-32 0,0 0 0 16,0 0 0-16,0 0 0 0,0 0-128 0,9-3-16 15,-9 3-16-15,4-4 0 0,-4 4-128 0,0 0-32 16,0 0 0-16,9-1 0 0,-9 1-144 0,9 0 160 16,1 1-160-16,-10-1 160 0,0 0-160 0,0 0 0 15,0 0 144-15,12 5-144 0,2 1 0 0,1 1 144 16,1-2-144-16,0 3 0 0,4 1 144 0,-2 2-144 16,0 0 0-16,2 1 144 0,2-1-144 0,-1 2 128 0,3 1-128 0,-1 2 128 15,3-2-128-15,2 0 160 0,1 0-160 0,4 1 160 16,-1 2-160-16,3-2 0 0,1-2 144 0,2 3-144 15,1-1 0-15,0-3 0 0,-1 0 0 0,-1 0 128 16,-4-3-128-16,1 4 0 0,1 0 0 0,-1 1 128 16,0-2-128-16,-1-2 0 0,0 2 0 0,2 1 0 15,3 0 0-15,-5 0 128 0,-2 3-128 0,-2-1 0 16,-1-1 0-16,-2 1 0 0,-1-1 0 0,-4-2 0 16,-1 1 0-16,-1-1 0 0,-3 1 0 0,1-2 0 15,-1 1 0-15,0-4 0 0,-3-2 0 0,-2 1 0 16,1 0-304-16,-2-1-16 0,-1-6-16 0,0 3 0 15,-2 0-784-15,-7-3-160 0,7 5-16 0,-7-5-9648 16</inkml:trace>
  <inkml:trace contextRef="#ctx0" brushRef="#br1" timeOffset="77770.578">23500 15995 9215 0,'0'0'400'0,"-6"-6"96"0,1 2-496 0,5 4 0 0,0 0 0 0,-3-5 0 16,-3-2 3392-16,6 7 592 0,0 0 112 0,-5-3 32 15,5 3-2528-15,0 0-512 0,0 0-112 0,0 0-16 16,0 0-80-16,0 0-32 0,0 0 0 0,0 0 0 16,11 3-416-16,-3 6-96 0,2 2-16 0,5 0 0 15,2 3-320-15,2 3 0 0,1 0 0 0,4 4 0 16,6 2 0-16,0 3 144 0,0 1-144 0,1 3 0 16,1 2 176-16,-2 0-176 0,-3-1 160 0,-4-2-160 15,0-1 0-15,-4-2 0 0,0-1 0 0,-3 1 0 16,-3-4 144-16,-1 0-144 0,-2-1 128 0,-3-3-128 15,-3 0 128-15,-1-2-128 0,-3 0 128 0,-2-2-128 16,-2 0 416-16,-3-1 0 0,-2-1 0 0,-1-2 0 0,-5 1 128 16,-1 1 32-16,-5 1 0 0,-1-3 0 0,-2-5-352 15,-5 2-64-15,-4 3-16 0,0-3 0 0,-3 0-144 16,-2-1 0-16,-3 0 144 0,0 1-144 0,0-2 0 0,5 1 0 16,0 0 0-16,3 0 0 15,1-3-656-15,3-1-48 0,4-4-16 0,0 1-9744 16,4 0-1952-16</inkml:trace>
  <inkml:trace contextRef="#ctx0" brushRef="#br1" timeOffset="79873.465">22364 15667 11055 0,'0'0'976'0,"0"0"-784"0,0 0-192 0,0 0 0 16,0 0 0-16,-8 6 128 0,-3-5-128 0,3 1 0 15,8-2 528-15,0 0 16 0,-6 6 0 0,6-6 0 16,-9 4 160-16,9-4 48 0,0 0 0 0,0 0 0 16,-7 7 144-16,7-7 16 0,0 0 16 0,0 0 0 15,0 0 0-15,0 0 0 0,0 0 0 0,0 0 0 16,0 0-176-16,0 0-48 0,-1 9 0 0,1-9 0 0,0 0-192 0,0 0-64 16,0 0 0-16,0 0 0 0,0 0 96 0,0 0 16 15,0 0 0-15,0 0 0 0,0 0-48 0,0 0 0 16,0 0 0-16,0 0 0 0,3-10 64 0,0 1 16 15,-1 0 0-15,-2 1 0 0,-2-3-256 0,-1-1-48 16,0 0-16-16,-1 0 0 0,-1-2-64 0,2-1-16 16,1 0 0-16,-1-1 0 0,-2-3 32 0,1 3 0 15,2-1 0-15,-1-3 0 0,-1-3 16 0,0-1 0 16,-3-2 0-16,4 0 0 0,3 0 16 0,-1-2 16 16,-6 0 0-16,3-2 0 0,-1 1-64 0,3 0-16 15,-4 0 0-15,3 0 0 0,2 1-48 0,-1-1-16 0,0 2 0 16,-4-2 0-16,1 0 32 0,1 0 0 0,-1-2 0 15,0 0 0-15,0 0-16 0,-1 3 0 0,0-1 0 0,0-1 0 16,-1 1-16-16,1 1 0 0,1-1 0 16,0 1 0-16,0 1 0 0,0 1-128 0,0 1 192 15,0 1-64-15,2 1-128 0,-2 0 192 0,-1-2-192 0,2 2 192 16,-1 0-192-16,1 0 192 0,-2-1-192 0,1 1 192 16,2 0-192-16,-3-2 160 0,0 0-160 0,-1 1 160 15,4-1-160-15,-3 2 128 0,-2-1-128 0,2 1 128 16,-2 1-128-16,4 1 192 0,-3 2-192 0,2-1 192 15,-2-1-192-15,-1 0 160 0,3-1-160 0,-3 2 160 16,3 2-160-16,-2-1 0 0,2-2 0 0,0 1 128 16,-4 1-128-16,5 2 0 0,1-2 0 0,-3 3 0 15,0 0 0-15,2 4 0 0,0 1 0 0,1-1 0 16,-1 1 0-16,1 1 0 0,-1 1 0 0,1 2 0 16,2-1 0-16,0 1 0 0,-1 2 0 0,2 5 0 0,-3-6 0 0,3 6 0 15,0-5 0-15,-1-1 0 0,1 6 0 0,0 0 0 16,-4-5 0-16,4 5 0 0,0 0 0 0,0 0 0 15,0 0 0-15,0 0 0 0,0 0 0 0,0 0 0 16,0 0-144-16,0 0 144 0,0 0-128 0,5 11 128 16,0 2-192-16,1-1 192 0,-1 4-192 0,1 0 192 15,0 3-192-15,0 3 192 0,4 0-176 0,-3 5 176 16,2 5-160-16,0 4 160 0,3 3-144 0,0 2 144 16,2 0-128-16,0 5 128 0,-2 0-128 0,2 3 128 15,-2 5-128-15,1 1 128 0,1 1-128 0,-1-1 128 16,-1-1-128-16,0-2 128 0,1-5 0 0,0 0 0 0,3 2 0 15,-2-3 0-15,-4-1 0 0,-1-3 0 0,-4 0 0 16,2-4 0-16,-1 0 0 0,2-3 0 0,-2-2 0 16,-1 1 0-16,0-4 0 0,0 0 0 0,-2-2 0 0,2 2 0 15,-3 2 0-15,-1-4 0 0,-2-4 0 16,3 3 0-16,4 0 0 0,-4-1 0 0,-3-3 0 16,1-2 0-16,-1-1 0 0,1 0 0 0,1-1 0 0,-1-1 128 15,-2-1-128-15,2-1 0 0,2-2 0 0,-2 0 0 16,-4 0 0-16,4-1-192 0,4-2 64 0,-2-3 0 15,-2-8-304 1,0 0-48-16,0 0-16 0,0 0 0 0,0 0-448 0,0 0-80 16,0 0-32-16,8-5 0 0,-3-3-2048 0,-3-1-416 15,-4-7-64-15,3-3-32 0</inkml:trace>
  <inkml:trace contextRef="#ctx0" brushRef="#br1" timeOffset="80831.076">21703 14333 13823 0,'-11'2'1216'0,"-4"3"-960"15,1 1-256-15,0 3 0 0,0-1 576 0,2 0 64 16,-1-1 0-16,2 3 16 0,0 1 176 0,1 0 16 16,-1 0 16-16,4-2 0 0,0-2 32 0,1 0 0 15,1 1 0-15,1-1 0 0,4-7-128 0,-6 5-32 16,6-5 0-16,0 0 0 0,-5 3 64 0,5-3 16 15,0 0 0-15,0 0 0 0,0 0-80 0,0 0-16 16,0 0 0-16,0 0 0 0,1-8 48 0,0-3 0 16,2-2 0-16,1-1 0 0,1-1-16 0,-1-3 0 0,2-2 0 0,-2-1 0 15,4-1-288-15,-3-1-48 0,1-3-16 0,3 0 0 16,-3-1-64-16,2 0-16 0,-3-2 0 0,2-3 0 16,-1-3 16-16,1 0 0 0,0-3 0 15,-3 0 0-15,1-2-64 0,0 3-16 0,0 3 0 0,1 2 0 16,0 2-96-16,-2 4-32 0,-1 2 0 15,2-1 0-15,-1 0 0 0,-1 2-128 0,0 3 192 0,-1-1-64 16,0 3 16-16,4-1 0 0,-2 0 0 0,0 3 0 16,1 0-16-16,-3 4 0 0,1 2 0 0,2 1 0 15,0 1-128-15,0-1 0 0,1 0 144 0,1 1-144 16,-3 3 0-16,3-1 0 0,2-1 0 0,0 2 128 16,-1 5-128-16,2 4 0 0,0 2 0 0,1 0 0 15,2-3 0-15,5 5 144 0,-1 4-144 0,2 6 160 16,0 6-160-16,1 1 0 0,-1 1 0 0,2 3-176 0,-1 1 176 0,0 0 0 15,0 0 0-15,1 1 128 0,2 1-128 0,-1-1 0 16,-1-3 0-16,1 2 0 0,1 1 0 0,-2-3 0 16,-1 0 0-16,-5-4 0 0,-8-4 0 0,3-2 0 15,-3-1 0-15,1-1 0 16,-4-3-784-16,4-2-240 0,-2-2-32 0,-2 0-11104 16,-4-9-2240-16</inkml:trace>
  <inkml:trace contextRef="#ctx0" brushRef="#br1" timeOffset="81933.262">24030 16803 15663 0,'-9'5'688'0,"4"0"144"15,-4-1-656-15,4-1-176 0,5-3 0 0,-6 6 0 16,6-6 1440-16,0 0 256 0,0 0 48 0,-4 6 16 0,4-6-1088 0,0 0-224 15,0 0-32-15,0 0-16 0,0 0-16 0,0 0 0 16,0 0 0-16,0 0 0 0,0 0 96 0,0 0 16 16,7-6 0-16,2-3 0 0,0 2 160 0,1-3 48 15,-4 1 0-15,2-2 0 0,-2-3-128 0,4 1 0 16,-3-1-16-16,4 0 0 0,2-2-336 0,-3 0-64 16,0-2-16-16,2 2 0 0,4 3 48 0,-1 4 16 15,-6 0 0-15,3 1 0 0,0 0 80 0,1 5 16 16,-13 3 0-16,11-2 0 0,0 2 128 0,0 4 16 15,1 3 16-15,-4 4 0 0,-2 3-224 0,-1 3-48 16,2 1-16-16,-2 1 0 0,-5 2-176 0,0 1 192 16,1 0-192-16,-2 2 192 0,-4-2-192 0,0 1 160 0,1 3-160 15,-4-3 160-15,1 2-160 0,-1 0 160 0,0 1-160 0,-2-1 160 16,3 0-160-16,-3-2 128 0,1-1-128 0,0 0 128 16,2-1-128-16,1-4 128 0,1-6-128 0,2-1 128 15,5-1 16-15,-2-9 0 0,0 0 0 0,0 0 0 16,0 0 16-16,0 0 0 0,3-6 0 0,-3-6 0 15,1-1 16-15,2-4 0 0,2-3 0 0,1-1 0 16,-2 0-176-16,5-2 0 0,1-2 0 0,1 0 0 16,1-1 0-16,-1 3 0 0,1 1 0 0,1-2 0 15,1-1 0-15,-1 3 0 0,1 2 0 0,-2 1 0 16,3 3 0-16,0 2 0 0,-3 4 0 0,1 0 0 16,0-1 0-16,1 3 0 0,-3 0 0 0,1 6 0 15,-1 3 0-15,1 0 192 0,-4 3-192 0,1 0 192 16,1 3-64-16,0 4 0 0,0 3 0 0,-4 1 0 15,-4 1-128-15,4 2 128 0,3 4-128 0,-2 2 128 0,-7-2-128 16,1 1 0-16,4 1 144 0,-1 3-144 0,-6 2 128 0,-1-2-128 16,2-1 160-16,2 0-160 0,3 3 144 0,-2-3-144 15,-4-4 128-15,2-1-128 0,5-1 0 0,-4-3 128 16,-2 0-128-16,2-3 0 0,1-2 0 0,1-3 0 16,-3-9 0-16,0 0 0 0,4 10-176 0,-4-10-64 15,0 0-16-15,0 0 0 16,0 0-1472-16,0 0-288 0,3-11-64 0,-5-3-8448 15,-7-5-1696-15</inkml:trace>
  <inkml:trace contextRef="#ctx0" brushRef="#br1" timeOffset="82723.912">24660 14397 17503 0,'0'0'1552'0,"5"-4"-1232"0,-2-7-320 0,2 1 0 15,0 1 864-15,-2-1 112 0,0 0 32 0,-1 0 0 16,0 1 224-16,0 3 48 0,-4-2 16 0,2 8 0 16,4-8 128-16,-4 8 32 0,0 0 0 0,0 0 0 15,0 0-528-15,0 0-96 0,0 0-32 0,0 0 0 16,0 0-64-16,0 0-16 0,1 14 0 0,2 3 0 15,-2 5-96-15,-2 6-32 0,0 5 0 0,-1 1 0 0,1 0-208 16,0 2-64-16,-3 4 0 0,2 0 0 0,1 1-192 0,-2 0-128 16,0 1 160-16,2-2-160 0,-1 0 0 15,3-3 0-15,-1-7 0 0,1-1 0 0,0-3 0 0,0-2-288 16,-1-4 64-16,0-5 16 16,0-5-1472-16,0-10-304 0,0 0-48 0,0 0-13376 15</inkml:trace>
  <inkml:trace contextRef="#ctx0" brushRef="#br1" timeOffset="83017.709">24428 14327 31151 0,'-14'-6'1376'0,"5"2"288"0,2-3-1328 0,-1 2-336 0,8 5 0 0,-6-5 0 16,6 5 0-16,-2-5 144 0,1-1-144 0,3 0 0 16,4-1 624-16,4 1 16 0,0 1 0 0,4-3 0 15,3-2-192-15,4 2-48 0,2-1 0 0,2 0 0 16,-1-1 160-16,7-3 16 0,5 1 16 0,-1 0 0 16,-2 0-48-16,0-1-16 0,-1-1 0 0,3 2 0 15,-1 0-304-15,0 0-64 0,-1-1-16 0,-1 2 0 16,-1 1-144-16,-2 0 160 0,-2 3-160 0,-1 2 160 15,-4-3-160-15,-5 4 0 0,-4 0 0 0,1 3 0 16,-3 0-560-16,-3 1-32 0,-8 0-16 0,0 0 0 16,0 0-3312-16,1 9-672 0</inkml:trace>
  <inkml:trace contextRef="#ctx0" brushRef="#br1" timeOffset="83711.439">20780 12983 15663 0,'-15'0'1392'0,"-1"-2"-1120"0,-1 0-272 0,2 0 0 15,0 0-928-15,2-2-240 16,2 0-48-16,3 2-16 0,-1 1 704 0,9 1 144 0,0 0 16 0,-7-5-4272 16</inkml:trace>
  <inkml:trace contextRef="#ctx0" brushRef="#br1" timeOffset="84259.707">20478 12948 12543 0,'-9'8'560'0,"3"-3"112"0,-1-1-544 0,3 0-128 0,-3 2 0 0,7-6 0 0,0 0 832 0,0 0 144 16,-6 4 32-16,6-4 0 0,0 0 224 0,0 0 48 16,0 0 16-16,0 0 0 0,5-8-496 0,3 0-96 15,0-7-32-15,4 0 0 0,3-2 96 0,2 1 0 16,0-1 16-16,3-2 0 0,-1-1-80 0,-1-2 0 16,2 0-16-16,1 0 0 0,1 1-176 0,0-2-16 15,0 1-16-15,-1 2 0 0,3 3-160 0,-3 2-16 0,1 1-16 16,-2 5 0-16,-4 2-112 0,0 5-32 15,2 4 0-15,-5 2 0 0,-13-4 64 0,0 0 16 0,8 16 0 0,-1 5 0 16,-2 3 0-16,-1 4 0 0,-3 1 0 16,-2 3 0-16,-3 2-32 0,1 2 0 0,0 4 0 0,-5 1 0 15,2 0-16-15,-2-4-16 0,-1-2 0 0,-2-4 0 16,1-3-16-16,1-4 0 0,-1-2 0 0,3-5 0 16,-3-2 160-16,4-4 16 0,1-5 16 0,5-6 0 15,0 0 176-15,0 0 16 0,0 0 16 0,3-12 0 16,3-5-144-16,4-2-16 0,2-3-16 0,3-1 0 15,-1-1-240-15,1-6-128 0,-2-2 160 0,3 0-160 16,5 1 0-16,1 2 0 0,0-1 0 0,2 4 0 16,-2-1 0-16,2 6 0 0,-4 4 0 0,1 1 0 15,-1 1-128-15,-3 5 128 0,-3 3 0 0,-2 3 0 0,0 0-176 0,-12 4 176 16,11 7-160-16,-4 4 160 0,-2 5-224 16,-1 0 48-16,-4 4 16 0,-2 3 0 0,0 5 16 0,-3 3 0 15,-2 1 0-15,3 4 0 0,-4-2 144 0,1 1-160 16,0-1 160-16,0-4-160 0,1-5 160 0,1-3 0 15,1-3 0-15,2-4 128 0,-3 0-128 0,4-1 0 16,1-14 128-16,1 11-128 0,-1 0 0 0,3-3 0 16,-3-8 0-16,0 0 0 15,6 7-320-15,-6-7-64 0,0 0-32 0,10 2 0 16,-10-2-1760-16,9-3-368 0,-4-3-64 0</inkml:trace>
  <inkml:trace contextRef="#ctx0" brushRef="#br1" timeOffset="85282.934">21916 12650 12895 0,'0'0'576'0,"-6"-6"112"16,-1 0-560-16,0-1-128 0,2 2 0 0,-4-2 0 0,-1 0 2256 0,2-3 432 16,2 1 64-16,0 3 32 0,6 6-1376 0,-6-1-256 15,6 1-64-15,0 0-16 0,-9-6-192 0,9 6-48 16,-7 2 0-16,7-2 0 0,-6-4-352 0,6 4-80 16,0 0-16-16,0 0 0 0,0 0-16 0,-6 5-16 15,6-5 0-15,-3 8 0 0,-3-2-128 0,3 3-32 16,2 1 0-16,0-3 0 0,1-7-48 0,0 0-16 15,0 11 0-15,2-1 0 0,-2-10-128 0,4 13 192 16,1 1-192-16,1-1 192 0,4-1-64 0,0 3-128 0,-1 0 192 16,2 2-64-16,1 1 16 0,2 3 0 0,2 3 0 0,0-2 0 15,2-2 16-15,-1 2 0 0,0-1 0 0,-1 0 0 16,0 1-160-16,0-1 160 0,0-2-160 16,-1-1 160-16,-1 1-160 0,1 0 0 0,-2-1 0 0,-2 0 0 15,0 0 0-15,0-3 0 0,-1-3 0 0,0 1 0 16,0-3 0-16,-3 0 0 0,2 0 0 0,-3-1 0 15,-6-9-1424 1,8 6-176-16,-8-6-16 0,0 0-16 0,9 4-1760 0,-9-4-336 0</inkml:trace>
  <inkml:trace contextRef="#ctx0" brushRef="#br1" timeOffset="85582.906">22171 12628 14735 0,'-8'-9'1312'0,"3"3"-1056"15,1 0-256-15,-2 1 0 0,1-3 4096 0,1 4 768 16,4 4 160-16,0 0 32 0,-5-3-3776 0,5 3-768 16,-6-1-128-16,6 1-48 0,0 0 272 0,0 0 48 15,-3 8 16-15,2 1 0 0,-2 0-32 0,-1 5-16 16,0 5 0-16,-1 2 0 0,-1 1 0 0,-3 2 0 15,0 3 0-15,-1 4 0 0,-1 0-336 0,0 2-64 16,-1 1-16-16,-2 3 0 0,-4 4-208 0,1 0 176 0,-1-1-176 0,-1-1 160 16,0-2-160-16,0-3 0 0,0-2 0 0,1-3 128 15,0-3-128-15,1-3 0 0,3-1 144 0,1-3-144 16,4-3 0-16,0-3 0 0,2-2 0 0,1-1 128 31,3-5-480-31,3-5-96 0,0 0 0 0,0 0-16 16,0 0-880-16,11-8-160 0,0-5-32 0,3-2-16 15,4-4-2416-15,2-1-496 0,7-10-80 0,2-1-32 0</inkml:trace>
  <inkml:trace contextRef="#ctx0" brushRef="#br1" timeOffset="85975.431">22751 12314 32127 0,'0'0'1424'0,"0"0"304"0,0 0-1392 0,0 0-336 16,0 0 0-16,0 0 0 0,0 0-144 0,0 0-112 15,0 0 0-15,0 0-16 0,0 0 864 0,5 12 176 16,-2 1 48-16,-1 2 0 0,0 6-16 0,-3 2 0 16,-2 5 0-16,0 3 0 0,3-1-256 0,-3 4-48 15,-4 4-16-15,3 3 0 0,0 3-272 0,1-2-48 16,-2 0-16-16,2-1 0 0,-3 0-144 0,2-3 0 15,-1 0 0-15,4-5 0 0,0-4 0 0,-1 2-224 16,0-1 48-16,1-3 16 16,0-6-224-16,-1-2-32 0,2-4-16 0,0-2 0 15,-1-4-1200-15,1-9-240 0,0 0-48 0,0 0-7920 0,0 0-1568 16</inkml:trace>
  <inkml:trace contextRef="#ctx0" brushRef="#br1" timeOffset="86143.902">22321 12519 27647 0,'0'0'2448'0,"0"0"-1952"0,0 0-496 0,0 0 0 16,7-4 2016-16,6-1 304 0,-2 0 64 0,7-2 16 15,3-1-2080-15,6-1-320 0,0-2-272 0,7-1 48 0,4-3 592 16,7 0 112-16,4-3 32 0,4 1 0 0,-2-1-256 0,1 2-32 15,2-1-16-15,-3 1 0 0,-2-2-80 0,1 3-128 16,0 0 176-16,-3 0-176 0,-9 0 0 0,0 1 0 16,-5 4 0-16,-3 3-144 15,-4-1-576-15,-5 4-112 0,-6 0-32 0,-3 1 0 16,0 2-2592-16,-12 1-528 0,0 0-112 0,0 0-7376 16</inkml:trace>
  <inkml:trace contextRef="#ctx0" brushRef="#br1" timeOffset="86591.139">22502 12017 10127 0,'-12'-3'896'0,"12"3"-704"0,-6-2-192 0,6 2 0 15,-6-1 5744-15,6 1 1104 0,0 0 240 0,0 0 32 32,0 0-6096-32,2-5-1232 0,8-1-240 0,4-1-64 0,4 0 512 0,5-1 288 0,5-2-32 0,5 0-16 15,6 0-96-15,3 0-16 0,1 1 0 0,2-1 0 16,1 0 48-16,-1 1 0 0,-4 0 0 0,3 3 0 16,2-1 16-16,0 0 16 0,2 1 0 0,0 2 0 15,3 2-208-15,-5 0 176 0,-4-1-176 0,-4 2 160 0,-5-2-160 16,-3 1 128-16,-3 0-128 0,-6 0 128 0,-3-5 16 0,-3 4 0 15,-1 1 0-15,-3 1 0 0,-11 1 176 0,0 0 48 16,4-5 0-16,-4 5 0 0,0 0 160 0,0 0 48 16,-6-5 0-16,-1 0 0 0,-1 2-112 0,-5-4-16 15,-4 1 0-15,-4-2 0 0,-1-2-128 0,-3-2-16 16,-6 2-16-16,-3-1 0 0,-3 1-288 0,-4-1-144 16,-1-1 16-16,3 1 0 15,-4 0-1488-15,3 1-304 0,3 2-48 0,2 2-16 16,-3-1-1504-16,5 3-304 0</inkml:trace>
  <inkml:trace contextRef="#ctx0" brushRef="#br1" timeOffset="87142.969">20264 12441 30399 0,'-12'-1'2704'0,"-3"2"-2160"16,4 2-544-16,5-1 0 0,-1 0 464 0,4-1-16 15,3-1 0-15,0 0 0 0,0 0-448 0,0 0 0 16,17-7-176-16,2 3 176 0,4 2 0 0,6-2 160 15,3-2 16-15,5-1 0 0,5 2 96 0,5 1 32 16,4 1 0-16,3-2 0 0,1-2 32 0,3 0 16 16,3 3 0-16,0-2 0 0,3 0-32 0,-2-1-16 15,-4 2 0-15,-3-1 0 0,-3-3 64 0,-6 3 16 16,-6-1 0-16,-1 1 0 0,-7-1 176 0,-9 0 32 0,-12 3 16 16,0 0 0-16,-2 0-16 0,-9 4 0 0,7-5 0 0,-7 5 0 15,-12-7 176-15,-5 1 48 0,-6-2 0 0,-2 1 0 16,-2 2-656-16,-2-1-160 0,0 1 0 0,1-2 0 31,3 0-1296-31,1-1-304 0,3 5-48 0,5 0-16 16,8 1-1216-16,8 2-240 0</inkml:trace>
  <inkml:trace contextRef="#ctx0" brushRef="#br1" timeOffset="87921.142">22195 15500 21999 0,'0'0'960'0,"0"0"224"0,0 0-944 0,0 0-240 16,0 0 0-16,0 0 0 0,0 0 224 0,-7-3 0 15,0-4 0-15,3 0 0 0,1-1 448 0,1-2 96 16,0-1 0-16,-2-2 16 0,0-3-160 0,2 0-48 15,0-1 0-15,1-1 0 0,1-3 224 0,0-2 32 16,-1-5 16-16,0-3 0 0,-4-3-144 0,2-1-48 16,0-1 0-16,-2-5 0 0,-2-3-144 0,0-4-16 0,0-5-16 15,0-3 0-15,-1-4 48 0,0 1 16 16,-3 0 0-16,5 1 0 0,-3 1-160 0,1 1-16 16,-2 1-16-16,5 2 0 0,-3 5-160 0,3 4-16 0,1 2-16 0,-1 8 0 15,1 3 32-15,0 5 0 0,0-2 0 0,-1 7 0 16,2 6-64-16,0 0 0 0,0-1 0 0,-1 3 0 15,0 2-128-15,-1 1 0 0,1 0 144 0,1 1-144 16,-3 0 0-16,4-1-320 0,0 2 64 0,-3 1 16 31,2 2-208-31,0-1-64 0,0 0 0 0,3 6 0 0,0 0-448 16,0 0-112-16,0 0-16 0,0 0 0 0,0 0-2560 16,0 0-512-16,0 0-96 0,0 0-32 0</inkml:trace>
  <inkml:trace contextRef="#ctx0" brushRef="#br1" timeOffset="88324.896">21483 14004 27407 0,'-15'-2'1216'0,"6"1"256"0,1 0-1184 0,0-1-288 15,-2-2 0-15,1 0 0 0,2 1-176 0,2-2-80 16,2-2-32-16,1-1 0 0,-1-2 832 0,3-1 160 0,3-2 48 16,1-5 0-16,-2-2-176 0,4-2-16 0,3-2-16 0,-3-2 0 15,4 0 0-15,0-2 0 0,0-3 0 16,2 1 0-16,2 3 16 0,2-2 0 0,-1 2 0 0,2-1 0 15,-1 2-128-15,1 1-32 0,-1-2 0 0,1 7 0 16,-1 3-128-16,1 4-16 0,-1 0-16 16,3 4 0-16,2-2 0 0,0 8 0 0,-2 6 0 0,3 5 0 15,1 3-32-15,1 7 0 0,-1 4 0 0,1 10 0 16,2 7-80-16,-3 4-128 0,3 0 176 0,-4 3-176 16,0 1 176-16,-5 1-176 0,-1 0 160 0,-1 0-160 15,-2-2 0-15,0-2 128 0,-2-8-128 0,-1-2 0 16,-2-1-240-16,0-3-80 0,1-5-32 0,-4 0 0 15,-3-2-2896-15,-1-4-576 16</inkml:trace>
  <inkml:trace contextRef="#ctx0" brushRef="#br1" timeOffset="89925.781">20108 15292 13823 0,'0'0'608'0,"0"0"128"0,-10-5-592 0,0 0-144 16,4 0 0-16,-2 4 0 0,8 1 1856 0,-6 0 320 16,6 0 80-16,-7-3 16 0,7 3-1520 0,0 0-304 0,0 0-64 15,0 0-16-15,0 0 112 0,0 0 32 16,9 4 0-16,3 3 0 0,1 1 0 0,4-1 16 0,-1-3 0 15,5 4 0-15,4 2-336 0,0 2-192 0,3 1 192 0,3 2-192 16,1-1 144-16,6 5-144 0,0 1 0 0,3 5 144 16,-1 0-144-16,1-1 0 0,2 5 0 0,-4-1 0 15,-3-2 0-15,-4 2 0 0,-4-1 0 0,-3-1 0 16,-6 0 128-16,-1 1 0 0,0-1 0 0,-10 0 0 16,-4-1 416-16,-4 0 80 0,-1 0 16 0,-8 2 0 15,-6 1 128-15,-1 1 16 0,-6 0 16 0,-2-1 0 16,-6 1 96-16,-2 2 0 0,-1-2 16 0,-4 2 0 15,-1 0-496-15,0-1-96 0,-1 0-32 0,3-4 0 16,2-4-544-16,3-4-96 0,3-2-32 0,1-4-10496 16,3-5-2112-16</inkml:trace>
  <inkml:trace contextRef="#ctx0" brushRef="#br1" timeOffset="91910.791">6907 14413 23951 0,'-5'-5'2128'0,"2"2"-1696"0,3 3-432 0,0 0 0 16,-3-8 448-16,3 8 0 0,0 0 0 0,8-4 0 16,2 1 0-16,-1 2 0 0,3-1 0 0,2 1 0 15,2-1 0-15,2 0 0 0,3-2 0 0,3 2 0 16,4 1-128-16,3 0-32 0,5 1 0 0,4 0 0 16,-1-3-80-16,6 0-16 0,5 1 0 0,3 0 0 0,-1 2 64 15,7 0 0-15,2 0 0 0,4 3 0 0,4 3-112 16,-1 0-16-16,-1 2 0 0,2-1 0 0,-1-1 0 0,1 0-128 15,0 0 192-15,1 1-64 0,-2 2 80 0,-1-3 16 16,-4 1 0-16,1 0 0 0,1-1 16 0,-3 1 0 16,-4-2 0-16,-2 3 0 0,-1-4-112 0,-6 0 0 15,-3-3-128-15,1 0 192 0,-3-1-64 0,-5 0-128 16,1-1 176-16,-3 0-176 0,3 1 192 0,-7 2-192 16,-2 1 192-16,-3 0-192 0,-2 1 192 0,-4 0-64 15,-3-1 0-15,-2 1-128 0,-4-3 208 0,-2 0-64 16,-11-1-16-16,7 1 0 0,-7-1 80 0,0 0 16 15,0 0 0-15,0 0 0 0,0 0 336 0,0 0 64 16,-8 2 16-16,-4-1 0 0,-1 0-304 0,-5-2-48 0,-7-2-16 0,-4 0 0 16,-4 1-112-16,-2-1-32 0,0 2 0 0,-7 0 0 15,-1 0 48-15,-1 0 0 16,-1 1 0-16,-5 0 0 0,-2 0-48 0,-4 0-128 0,1-1 192 0,-6 2-64 16,1 2-128-16,-1-2 0 0,2-2 0 0,-4 0 128 15,-3 0-128-15,-1 1 0 0,1 0 144 0,1-1-144 16,0-2 0-16,-1-1 0 0,-2 4 0 0,2-3 128 15,1 2-128-15,-2-1 0 0,0 0 0 0,3 2 0 16,3 2 0-16,3-2 0 0,1-5 0 0,2 4 0 16,2 1 0-16,5 2 0 0,3 2 0 0,5-2 0 15,6-2 0-15,4 0 0 0,4 1 0 0,5 0-128 16,0-2 128-16,6 2 0 0,4 1 0 0,1-2-128 16,10 0-48-16,0 0 0 0,0 0 0 0,0 0 0 0,0 0-128 15,16 4-16-15,5-4-16 0,8-1 0 0,8-4 160 16,8 2 48-16,5 0 0 0,10 1 0 0,10-1 128 0,5 1 0 15,8-4 0-15,6 2 0 0,6-1 0 0,3-1 0 16,-2 1 0-16,9 0 0 0,3 0 0 0,-4-1 0 16,0 2 0-16,-3-2 128 0,-4 0-128 0,-3 2 0 15,-3 4 128-15,-6-6-128 0,-6-3 0 0,-4 0 128 16,-3 3-128-16,-5-2 0 0,-5-2 128 0,-7 1-128 16,-6 3 128-16,-6 0-128 15,-6 2-592-15,-5-2-192 0,-3 3-48 0,-5 0-16096 0</inkml:trace>
  <inkml:trace contextRef="#ctx0" brushRef="#br1" timeOffset="95246.43">20409 5860 13823 0,'15'1'608'0,"-1"2"128"0,-2 3-592 0,3-2-144 16,4 0 0-16,-1 0 0 0,3-2 496 0,-2 2 64 15,0 2 16-15,-2-2 0 0,3-4-352 0,-1 2-64 16,-3 3-16-16,1-3 0 0,2-5-144 0,-3 1 160 15,2 5-160-15,-2-2 160 0,1-2-160 0,-1 1 128 16,-2 1-128-16,0-2 128 0,0-2 192 0,-3-1 16 16,1 1 16-16,-1-1 0 0,-3-1 336 0,1 1 64 15,2 0 16-15,-5 0 0 0,-6 4-128 0,8-9-32 16,-2 0 0-16,1-2 0 0,-1 3 64 0,-3-2 16 0,-1-2 0 16,-1 2 0-16,-1 0 112 0,0 0 32 15,-1-1 0-15,-3 1 0 0,-4 1-288 0,0-2-48 0,2-2-16 16,-4 3 0-16,-2 1-128 0,-3-1-32 0,-1-2 0 0,-2 0 0 15,-2 1 0-15,-2-2-16 0,0 1 0 0,-1-2 0 16,-2-2-96-16,-1 1-16 0,-2-1 0 0,-4 1 0 16,-4-1-64-16,-1 1-128 0,-1 1 176 0,-5 0-176 15,-4-4 176-15,-1 3-176 0,0 0 160 0,-1 2-160 16,-4 2 160-16,-3 0-160 0,-5-1 160 0,1 0-160 16,-1 0 176-16,2 1-176 0,1-2 192 0,0 2-192 15,-1 1 176-15,-2 0-176 0,-2 0 160 0,-2 2-160 16,-5-1 128-16,3 3-128 0,2-3 0 0,-2 2 0 15,-1 3 0-15,0 1 0 0,-1-1 0 0,4 2 0 16,3 1 176-16,2 1-176 0,-2 1 192 0,2 1-192 0,-3 2 176 16,2 0-176-16,2 1 160 0,2 0-160 0,2 1 128 0,1 0-128 15,0 3 0-15,-1 0 0 0,-1 1 128 0,0 1-128 16,3 2 0-16,0 0 0 0,6-2 128 0,2 3-128 16,3 2 0-16,-1 0 0 0,0 2 128 0,2 1-128 15,1-1 0-15,6 1 0 0,4 3 144 0,2 0-144 16,2-1 128-16,3 3-128 0,-1 4 128 0,3-1-128 15,3-1 0-15,3 1 128 0,2-2-128 0,-1 0 0 16,2 3 0-16,4-2 128 0,-2 1-128 0,3 2 128 16,-1 3-128-16,3 2 128 0,-3 1-128 0,5-1 0 15,0-2-160-15,3-2 160 0,1 0 0 0,3 0 0 16,3-2-128-16,1 1 128 0,5-4 0 0,2 4 0 16,1-4 0-16,5 3 0 0,5 2 0 0,3 0 0 0,5-2 192 15,5 1-192-15,1 3 288 0,2-2-48 0,6-3-16 0,0 1 0 16,1-2-96-16,3 0 0 0,2-4-128 0,6-1 192 15,1 1-192-15,3-4 128 0,-1-1-128 0,-2-1 0 16,-1 1 128-16,2-1-128 0,4-4 0 0,5 3 0 16,3-4 128-16,-4 3-128 0,0-1 0 0,3-2 144 15,3-2-144-15,0-2 0 0,0-4 144 0,-3 0-144 16,1 0 128-16,0 0-128 0,4-3 128 16,-1 0-128-16,-1 0 0 0,-3-5 0 0,-1 0 0 0,1-1 128 15,0-1-128-15,2-1 0 0,0-3 0 0,-1 2 0 16,-5 0 0-16,2-1 128 0,-1-1-128 0,-1-1 0 15,-5 0 0-15,0-1 128 0,-2-1-128 0,-2-3 0 16,-5 1 0-16,1-2 128 0,2 0-128 0,-6 2 0 0,-6 1 0 16,-1-3 0-16,-2-2 0 0,-3 1 128 0,-4 2-128 0,-4-1 0 15,-1 0 128-15,-5-3-128 0,-1-1 0 16,-4-1 0-16,-4 1 0 0,0-2 0 0,1-1 0 0,-7 1-128 16,-3-1 0-16,-3 2 0 0,2-1-48 0,-6 2 0 15,-3-3 0-15,-6 1 0 0,-1 1 48 0,-3-1 0 16,-2-2 0-16,-2 0 0 0,-2 0 128 0,-2-5 0 15,0-6 0-15,-2 6 0 0,-4 2 0 0,-4 1 0 16,-2 1 0-16,-2 1 0 0,0 0 0 0,-7 0 0 16,-2 2 0-16,-1-1 0 0,-1 0 0 0,-2 0 0 15,-4-2 0-15,0 1 0 0,-2-3 0 0,-4 5 0 16,-6 3 0-16,-2-1 0 0,0-5 0 0,-3 2 0 16,-4-1 0-16,-1 2 0 0,-4 4 0 0,2 0 0 15,-1 1 0-15,0 1 0 0,-2 2 0 0,-1-1 0 0,-6 2 0 16,2-1 0-16,4 1 0 0,-2 1 0 15,1-1 0-15,-3 4 0 0,1 1 0 0,1 0 0 0,9 2 0 0,-4 1 0 16,-2 2 0-16,3 2 0 0,2 3 0 0,4 4-128 16,0 0 128-16,-2 2 0 0,-6 0 0 0,-1 4 0 15,-5 1 0-15,1 4-128 0,3 1 128 0,-1 5 0 16,-5 0 0-16,5 2-160 0,0 0 160 0,7 2 0 16,3 0-144-16,7 7 144 0,1 6 0 0,3 0-144 15,5 1 144-15,6 3-160 0,8 2 160 0,2 1-160 16,9-2-128-16,9 1-32 0,8 1 0 0,8 2 0 15,7 1-272-15,10-1-64 16,10-6-16-16,11 3-9568 0,8-1-1920 0</inkml:trace>
  <inkml:trace contextRef="#ctx0" brushRef="#br1" timeOffset="99709.541">1465 16301 12895 0,'0'0'1152'0,"-7"2"-928"16,0-2-224-16,1 1 0 0,0 0 944 0,6-1 144 16,0 0 16-16,0 0 16 0,0 0-224 0,0 0-32 15,0 0-16-15,0 0 0 0,0 0-352 0,0 0-80 16,0 0-16-16,0 0 0 0,0 0 64 0,10 6 16 0,1-1 0 16,1 0 0-16,1-2 64 0,3 0 16 0,-1 1 0 0,2-1 0 15,0 0-96-15,4 1-16 0,2-4 0 0,4 1 0 16,6-1-64-16,-1 1 0 0,-4 0-16 0,6 1 0 15,2-2 0-15,1 0 0 0,1 1 0 0,1 0 0 16,-1-1 16-16,1 0 16 0,-1-1 0 0,6 1 0 16,2 1-48-16,1-1-16 0,2-2 0 0,1 2 0 15,-3-2-80-15,0 2-32 0,0 2 0 0,0-2 0 16,1-2-48-16,4 4-16 0,-5-1 0 0,3 0 0 16,2-1-160-16,-1 1 160 0,-5 1-160 0,1 0 160 15,-2 1 0-15,1 3 0 0,2-3 0 0,1 3 0 16,4 0 16-16,-2-2 0 0,1 3 0 0,-1 0 0 0,-3 0-48 15,-1 0 0-15,2-1 0 0,-2-1 0 0,4 0-128 0,-1 0 0 16,6-1 144-16,-3 1-144 0,0-2 0 0,-3 0 144 16,0 0-144-16,2 1 0 0,-1 0 160 0,1 1-160 15,2-2 128-15,0 1-128 0,1 2 144 0,0-1-144 16,-5 2 160-16,3-2-160 0,2-1 160 0,-1 0-160 16,0 6 160-16,0-5-160 0,2 1 192 0,-2-3-64 15,-5 1-128-15,0 1 192 0,-1 2-16 0,4-4-16 16,-3-1 0-16,2 1 0 0,1 2 32 0,-2-1 16 15,-3-2 0-15,-1 1 0 0,0-3-48 0,-1 3-16 16,1-2 0-16,2 2 0 0,-2 0 16 0,3-3 0 16,2-3 0-16,-2 2 0 0,-1 2 0 0,-2-1 0 15,-2-2 0-15,1 1 0 0,0 3-160 0,1-1 128 0,-1 0-128 16,0-1 128-16,2-1 0 0,-2 1 0 0,-5 0 0 0,1 3 0 16,1-1-128-16,-2 0 160 0,0 2-160 0,2 0 160 15,-1 0-160-15,1-2 160 0,-4-3-160 0,3 0 160 16,1 0-160-16,-1 1 0 0,-1 1 144 0,-3-1-144 15,-1-1 0-15,-1 0 144 0,2 0-144 0,-1 1 0 16,2 1 128-16,4-2-128 0,2-3 0 0,-3 2 0 16,-2-1 0-16,-1 0 0 0,0-3 128 0,-1 1-128 15,1 2 0-15,-1 1 0 0,4 1 0 0,-3 0 0 16,2-2 128-16,2-3-128 0,2 2 0 0,-1-3 0 16,-1 0 0-16,2-1 0 0,-2 0 128 0,1 0-128 15,0 1 0-15,1-1 0 0,2-1 0 0,4 0 0 16,4 0 128-16,-2-1-128 0,-2 0 0 0,-2 1 0 15,0 2 0-15,1 0 0 0,4-2 0 0,0-1 0 0,1 0 0 16,-2 0 0-16,3 0 0 0,-3 3 0 0,-1 0 0 16,0 1 0-16,-2 3 0 0,1-2 0 0,2-1 0 0,1 3 0 15,0 2 0-15,1-3 0 0,-3-1 0 0,1-1 0 16,0 2 0-16,2-1 0 0,3-2 0 0,2 0 0 16,1 2 0-16,-3 3 0 0,0-2 0 0,1 1 0 15,-5-6 0-15,3 2 0 0,1 1 0 0,2-1 0 16,-3 1 0-16,-1 0 0 0,0 3 0 0,-2-1 0 15,-2-2 0-15,2 1 0 0,3-3 0 0,-1 2 0 16,1-1 0-16,3 1 0 0,-3 1 0 0,1-1 0 16,-1 1 0-16,-1-1 0 0,1 2 0 0,2 1 0 15,-1-1 0-15,0-1 0 0,2 0 0 0,-3 0 128 16,-2 0-128-16,5 1 0 0,-3 3 0 0,1-1 0 0,0 0 0 0,1 0-144 16,0-1 144-16,-3 0 0 0,-3 0-144 0,2 1 144 15,-2 4 0-15,2-1 0 0,2-2 0 0,0-2 0 16,-3 0 0-16,1 1 0 0,-4 0 0 0,0 1 0 15,-1-2 0-15,5 1 0 0,2 1 0 0,2-1 0 16,-1 0 0-16,-1-1 0 0,-2 1 0 0,0 0 0 16,-3 1 0-16,2 0 0 0,1 0 0 0,-1 0 0 15,3 0 0-15,-3-1 0 0,-3-2 0 0,1 1 0 16,-4 1-160-16,1-2 160 0,2 0 0 0,2-1-144 16,2 0 144-16,-3-1 0 0,-1-1 0 0,1 1 0 15,-4 2 0-15,0 2 0 0,-1-1 0 0,1 1 0 16,2 0 0-16,-1 1 0 0,1 1 0 0,-2 1 0 15,0-1 0-15,0 0 0 0,-3 0 0 0,-3 0 0 16,-2-1 0-16,2 1 0 0,2 0 0 0,-4 0 0 0,0-2 0 16,1 1 128-16,1 1-128 0,2 0 0 0,2-3 0 15,-2 1 144-15,-2 1-144 0,0 0 0 0,2 0 256 0,-3 0-64 16,0-2-16-16,-1 0 0 0,2 0-176 0,-3 3 192 16,0-3-192-16,-1-1 192 0,1 0 0 0,-1 2 0 15,5-3 0-15,2 2 0 0,-7-1-64 0,2 2-128 16,-1-2 192-16,1 3-64 0,-4-1-128 0,-1 2 0 15,-1-1 0-15,0 1 128 0,-3-1 0 0,-2 0 0 16,-1 1 0-16,0 0 0 0,2-1-128 0,-5 1 0 16,-3 1 0-16,0-1 0 0,-5 0-160 0,-4 1-64 15,0-1-16-15,-3 0 0 16,-9 0-912-16,0 0-192 0,0 0-48 0,0 0 0 16,-11-7-1408-16,-6-3-272 0</inkml:trace>
  <inkml:trace contextRef="#ctx0" brushRef="#br1" timeOffset="101124.359">3428 3911 23039 0,'-2'-9'2048'0,"0"-1"-1648"0,1-1-400 0,-1 0 0 16,0 0 0-16,-2 0-272 0,2 1 32 0,-2 0 16 15,0 1 224-15,-3 0 0 0,0 4 144 0,-2-3-144 16,0 1 272-16,-3-1-32 0,0 3-16 0,-1 1 0 15,-2 2 176-15,-1 1 48 0,-4 0 0 0,0 2 0 16,0 3-176-16,-2 1-16 0,-4-2-16 0,-4 3 0 16,-2 3-64-16,1 4-16 0,-2 1 0 0,-3 0 0 0,-1 1-32 0,-3 4-128 15,1 2 192-15,-3 2-64 0,-5 1-128 16,-3 4 160-16,0-1-160 0,-2 3 160 0,-1 3-160 0,4 2 0 16,2 1 0-16,4 2 128 0,4-1 96 0,0 2 16 15,2-1 0-15,3 1 0 0,1-1-80 0,-1 2-16 16,1 1 0-16,4 1 0 0,5 1-144 0,1 1 192 15,-1-1-192-15,2 2 192 0,3 6-192 0,1-2 0 16,3 3 0-16,2-5 0 0,0-4 0 0,3 5 128 16,1 2-128-16,3 1 0 0,-1-4 0 0,3-2 0 15,4-2 128-15,3-1-128 0,0 0 176 0,2 1 0 16,2 2 0-16,2 1 0 0,2 2 0 0,1-3 0 16,1-3 0-16,4-5 0 0,1-6-176 0,3-4 0 0,1-5 144 15,2-1-144-15,4-1 128 0,0-4-128 0,2-3 160 16,2-1-160-16,1-2 192 0,1-1-64 15,-2-1-128-15,2-4 192 0,-1-2-192 0,1-2 144 0,5-1-144 0,-3-1 128 16,4-3-128-16,-1-2 128 0,4-1-128 0,1-5 128 16,0 0-128-16,-3-3 0 0,-2-1 0 0,1-1 128 15,-3-5-128-15,2-3 0 0,1-4 144 0,1 0-144 16,-2 4 128-16,2-5-128 0,-3-3 128 0,2-2-128 16,-3 1 0-16,0-3 144 0,-4 0-144 0,0-4 0 15,-1-2 176-15,0-6-176 0,0-4 160 0,-1-1-160 16,0 2 256-16,-3-2-32 0,-1-2-16 0,-4-1 0 15,-2-2 48-15,-1-6 0 0,-6-4 0 0,-3 2 0 16,0 0-64-16,-2 0-16 0,-6 1 0 0,-1 3 0 16,-4 2-32-16,1 7 0 0,-6 7 0 0,-2 6 0 0,-4 7 288 15,-5 5 48-15,-4 4 16 0,-3 5 0 0,0 2-80 16,-2 6-16-16,-5 3 0 0,-2 3 0 0,-2 1-272 0,-3 4-128 16,-1 2 0-16,-3 2 128 0,-3-2-320 0,2 3-80 15,2 2-16-15,4-1 0 16,4 0-800-16,2 0-144 0,3-4-48 0,5 0-9168 15,4 1-1840-15</inkml:trace>
  <inkml:trace contextRef="#ctx0" brushRef="#br1" timeOffset="102382.002">6444 4193 20271 0,'-3'-31'896'0,"5"15"192"0,3-1-880 0,-1 1-208 0,0 1 0 0,0-2 0 16,-1 1-512-16,0 1-128 0,-2 3-48 0,-1-1 0 15,-3-2 688-15,0 0 0 0,-2 2 0 0,1 1 0 16,-3-1 256-16,0 1 96 0,-4 1 16 0,0 0 0 0,1 0 336 0,-3 2 80 16,-1-2 16-16,2 2 0 0,0 2-240 0,1 1-48 15,-1 3-16-15,1-2 0 0,-1 0-112 0,1-1-32 16,-2 1 0-16,1 1 0 0,-2 1-352 0,1 0 128 15,-1-3-128-15,1 2 0 0,-2 2 144 0,0-1-144 16,1-1 192-16,-2 0-192 0,1-2 256 0,0 2-64 16,0 0-16-16,1 1 0 0,-1-3 0 0,-3 0 0 15,1-1 0-15,1 3 0 0,1 1-32 0,-2-1 0 16,-5-1 0-16,1 2 0 0,2-1 16 0,-4 1 0 16,1 3 0-16,-2 0 0 0,1 2-160 0,-3 3 128 15,-2-1-128-15,1 0 128 0,0 5-128 0,-1 0 0 16,0 2 0-16,0 2 0 0,-2 3 0 0,-2-1 0 0,-3-1 0 15,-2 5 0-15,-3 3 0 0,-2 1 0 16,-2 1 0-16,1-1 0 0,-3 1 0 0,3 1 0 16,1 1 0-16,-1 3 0 0,0-1 0 0,-3 1 0 0,0-1 0 0,0 2 0 15,1 2 0-15,2 2 0 0,-1-3 0 0,2 2 0 16,2 1 0-16,4 4 128 0,-1 1-128 0,3 4 128 16,-1-1 112-16,5 7 16 0,0 4 0 0,5 1 0 15,4 2-256-15,4 0 176 0,5-1-176 0,6 5 160 16,0 1-160-16,8 4 0 0,7 1 0 0,5-1 0 15,4-1 0-15,3 1 0 0,2 3 0 0,6-2 0 16,0 2 0-16,2-5-176 0,1-7 48 0,2-6 0 16,3-8-80-16,3-2-16 0,3-6 0 0,0-4 0 15,3-4 224-15,0-4 0 0,3-3 192 0,-1-4-192 16,-2-6 336-16,4 0-32 0,4-5-16 0,3-5 0 0,3-4 48 16,4-2 16-16,2-4 0 0,-1-3 0 0,-1-4-144 0,2 1-16 15,8-3-16-15,-2-2 0 0,0-1-176 0,-4-4 192 16,-4-3-192-16,2-5 192 0,-1-2-192 0,1-5 160 15,0-4-160-15,-3-2 160 0,-4-1-160 0,-4 1 160 16,-3-1-160-16,0-1 160 0,-2-4-160 0,-5-3 192 16,-7-3-192-16,0 0 192 0,-6-1 128 0,-6 1 48 15,-7-1 0-15,-9-2 0 0,-6-6 80 0,-8 0 0 16,-5-4 16-16,-7 2 0 0,-3 2-16 0,-8 3 0 16,-6 2 0-16,-2 3 0 0,-1 2-80 0,-1 7-32 15,-2 7 0-15,-5 6 0 0,-4 7-160 0,-1 5-48 16,-2 5 0-16,-1 6 0 0,1 4-128 0,3 2-224 15,2 5 48-15,6 2 16 16,3 2-1056-16,7 3-224 0,2 0-32 0,5 2-14224 0</inkml:trace>
  <inkml:trace contextRef="#ctx0" brushRef="#br1" timeOffset="103404.214">9704 3966 18431 0,'-7'-17'1632'0,"1"6"-1312"16,1-2-320-16,-4 1 0 0,1 2 2064 0,-3 0 352 16,0-1 64-16,-1 1 16 0,-3 1-2000 0,-2 0-496 15,0 1 0-15,-4-1 0 0,-4 0 272 0,0 0-32 16,-1 0-16-16,-3 1 0 0,-1-2 160 0,-2 2 48 16,-1 1 0-16,-2 2 0 0,-2-1-64 0,-3 2-16 15,-6 0 0-15,-1-1 0 0,-1 3-192 0,-6 4-32 16,-1 3-128-16,-1 3 192 0,4 3-192 0,-2 4 0 15,1 0 0-15,-1 3 0 0,1 3 0 0,-1 3 0 16,-1 4 0-16,1 5 0 0,2 4 0 0,3 3 0 16,-2 6 0-16,-1 4 0 0,-1 4 0 0,0 3-128 0,2 5 128 0,5-1 0 15,2 3 0-15,3 6-128 0,4 7 128 0,4 1 0 16,3 0-144-16,4 1 144 0,4-1 0 0,4 2-144 16,0 6 144-16,5-4 0 0,2-4-144 0,7-2 144 15,5-5-144-15,7-1 144 0,3-1-192 0,5-9 192 16,5-7-192-16,4-7 64 0,4-5 128 0,5-5-208 15,7-3 208-15,5-4-176 0,7-3 176 0,4-5-160 16,4-4 160-16,2-4-128 0,2-6 128 0,2-1-128 16,1-4 128-16,7-5 0 0,3-6 0 0,-1-6 0 15,-5-6 192-15,4-3 32 0,3-7 0 0,0-2 0 16,0-5 112-16,-4-6 32 0,-1-6 0 0,-1-7 0 16,1-5-112-16,-2-2-32 0,-4 0 0 0,-5-3 0 15,-6-3-64-15,-7-6-16 0,-5-5 0 0,-6-1 0 0,-5 3 336 0,-8-4 64 16,-6-7 16-16,-7 0 0 0,-5-1 128 15,-9 3 16-15,-8 2 16 0,-4 2 0 0,-6 4-224 0,-2 11-48 16,-6 9-16-16,-5 11 0 0,-5 6 0 0,-4 7 0 16,-6 2 0-16,-6 7 0 0,-4 5-304 0,-2 10-128 15,3 8 0-15,2 0 128 16,-1 8-656-16,3 2-144 0,-5 6-32 0,6 5-10960 16,3 0-2208-16</inkml:trace>
  <inkml:trace contextRef="#ctx0" brushRef="#br1" timeOffset="106972.332">6904 3068 22223 0,'-26'-8'976'0,"11"5"224"0,2 1-960 0,0 2-240 0,-2-2 0 0,-3 0 0 32,-1 1-704-32,-2 1-176 0,-2 3-32 0</inkml:trace>
  <inkml:trace contextRef="#ctx0" brushRef="#br1" timeOffset="107614.274">6320 3105 1839 0,'0'0'160'0,"0"0"-160"0,-8-2 0 0,-1 0 0 15,2 2 2896-15,-3 0 560 0,-1 0 96 0,-1 3 32 16,0-1-2528-16,-2 1-496 0,2-2-112 0,1 0 0 16,1-1 64-16,-1-1 0 0,3 1 16 0,0-2 0 15,2-2 384-15,6 4 80 0,0 0 16 0,-5-6 0 16,5 6-176-16,-2-8-48 0,3-1 0 0,5 1 0 0,2 1-320 0,3-2-64 16,2-1-16-16,4 1 0 0,5 0 0 0,2 1 0 15,1-2 0-15,6 2 0 0,7 1 112 0,-1 1 16 16,4-1 0-16,3 1 0 0,-1-1-128 0,7 0 0 15,2 1-16-15,6-1 0 0,5 1-96 0,0 1-16 16,-3 3 0-16,1-1 0 0,0-3-16 0,2 1-16 16,5-1 0-16,4 2 0 0,-1-1 80 0,2 0 16 15,-2-1 0-15,5 2 0 0,-1 1-64 0,6-1 0 16,2-1 0-16,3 2 0 0,-5-1-64 0,6-1-32 16,4 0 0-16,3 1 0 0,-3 1 0 0,0-2 0 15,1 0 0-15,1 3 0 0,2 2 32 0,-2-3 0 0,-4-1 0 16,4 0 0-16,1 0 64 0,-1 3 0 0,-5-1 16 15,1 1 0-15,-1-3-32 0,1 1-16 0,0 3 0 0,-4-1 0 16,-3 0-32-16,0-1-16 0,1 1 0 16,1 1 0-16,-6 1-176 0,-1 1 192 0,-7 0-192 0,3 1 192 15,-4-2-192-15,3 1 128 0,0 2-128 0,-3 0 128 16,-7-1-128-16,1-3 128 0,2-2-128 0,-4 2 128 16,0 2 0-16,-4 0 0 0,-2 2 0 0,-5 0 0 15,-2-1 16-15,-1-1 0 0,-2-2 0 0,1 0 0 16,-1 0 64-16,-2 2 16 0,-5 1 0 0,1 0 0 15,-1 2 0-15,-3 0 0 0,-3-1 0 0,-3 1 0 16,-3 0 0-16,-2 1 0 0,1-2 0 0,-3-1 0 16,-2-2-32-16,0 2 0 0,-1-1 0 0,-1 0 0 0,0-1-32 15,-1 2-16-15,-5-3 0 0,0 3 0 16,-1-1-144-16,-2-2 128 0,-3-1-128 0,-6 1 128 0,0 0-128 0,0 0 0 16,0 0 0-16,7-1 0 0,-7 1 0 0,0 0 0 15,0 0 0-15,0 0 0 16,0 0-2336-16,0 0-352 0,-8 6-64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0:11.0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4502 9957 11967 0,'0'0'1072'0,"0"0"-864"16,-9-11-208-16,3 0 0 0,4 4 2160 0,-2-1 384 16,0-1 80-16,3 0 0 0,5-2-1920 0,-2 1-384 15,-2-1-64-15,-1 2-32 0,-1 0 16 0,-1 0 0 16,1-1 0-16,0-1 0 0,-4-1 144 0,1 0 48 15,1-1 0-15,-3 2 0 0,-2 1 208 0,-2-2 32 16,0-3 16-16,1 2 0 0,-2 1-48 0,0-1 0 16,-1-3 0-16,-1 2 0 0,-3 3-64 0,-1 2 0 0,0 2-16 0,-2-2 0 15,-3-2-112-15,0 2 0 0,-5 2-16 16,2 0 0-16,-2 2-208 0,-4 1-32 16,-5 0-16-16,3 1 0 0,4 9-176 0,-2-1 0 0,-3 2 144 0,0-2-144 15,1-1 0-15,1 3 0 0,1 4 0 0,-1 0 128 16,-6-2-128-16,2 0 0 0,-3 1 0 0,4 1 0 15,3 4 0-15,-3 1 128 0,1-1-128 0,2-2 0 16,2 1 0-16,1 0 0 0,2 0 0 0,1 2 128 16,1 1-128-16,-1 4 0 0,1 3 0 0,1 2 0 15,-4-1 0-15,0 0 0 0,2 3 0 0,4-1 0 16,3-2 0-16,0 2 0 0,-2 0 0 0,5 2 0 16,1-2 0-16,2 0 0 0,-1-2 0 0,0 0-128 0,4 1 128 15,4 0 0-15,-2 2 0 0,4-1 0 0,0 1 0 0,3 0 0 16,1 3 0-16,1-1 0 0,1-2 0 15,4 1 0-15,2 2 0 0,4-2-128 0,-1 0 128 0,4-1 0 16,1-3-144-16,5 1 144 0,0 0 0 0,2-1 0 16,1 0-144-16,2-3 144 0,2-1 0 0,1 0-192 15,2 1 192-15,1-2-160 0,1-5 160 0,2-1 0 16,0 1-144-16,3-1 144 0,0-3 0 0,-2-3 0 16,0-1 0-16,2-2 0 0,6-1 0 0,1 1 0 15,-3 0 0-15,-1-3 0 0,-3-3 0 0,2 0 0 16,0 0 0-16,-1-2 0 0,-3-4 0 0,1-1 0 15,1 0 0-15,2 1 128 0,2-3 0 0,-4-2-128 16,-1-2 192-16,-4-2-64 0,0 2 0 0,0-1 0 16,0-2 0-16,-2 1 0 0,-1 0 0 0,1 0-128 0,1-2 192 15,-4 2-64-15,2 1-128 0,-2-2 192 0,-1-2-192 16,-2 0 192-16,3 2-192 0,-1-1 128 0,-5-2-128 0,-2 1 128 16,1-1-128-16,-3 1 160 0,-3-1-160 15,-3-1 160-15,0-3-16 0,-1-2 0 0,-3-4 0 0,1 1 0 16,-2 2 112-16,-1-1 0 0,0-1 16 0,-4-1 0 15,-1 0 48-15,0 0 16 0,-1-2 0 0,-4-1 0 16,1-3 16-16,-2 0 0 0,0-1 0 0,-3 3 0 16,1 0-32-16,0 6-16 0,-6 2 0 0,1-1 0 15,-2 1 16-15,-2 1 0 0,-1 4 0 0,-3 3 0 16,-4 2-48-16,0 1 0 0,-2 2 0 0,0 1 0 16,-1 1-272-16,-2 3 128 0,-2 4-128 0,-1 1 0 15,-2-1 0-15,0 3 0 0,-1 3 0 0,-2 2-144 0,-3 1-176 16,-4-2-16-16,1 1-16 0,5 3 0 15,7 3-1056-15,5 0-192 0,2 0-64 16,6-1-9568-16,4-1-1920 0</inkml:trace>
  <inkml:trace contextRef="#ctx0" brushRef="#br0" timeOffset="3849.273">18508 14413 6447 0,'0'0'272'0,"0"0"80"0,0 0-352 0,0 0 0 0,0 0 0 0,0 0 0 15,0 0 2752-15,0 0 496 0,0 0 80 0,0 0 32 16,0 0-1696-16,-8 0-352 0,2 4-64 0,-1-3-16 16,-2-2-528-16,3 1-128 0,-4-1 0 0,1 0-16 15,0-1 16-15,0 1 0 0,1-5 0 0,-1 4 0 16,2 2-128-16,-2 0-32 0,2-5 0 0,-3 4 0 15,3 4-128-15,-3 0-32 0,0-3 0 0,1 2 0 0,-4 0-64 16,2 2 0-16,0 0-16 0,-1 0 0 0,-3 0-48 0,0 2-128 16,0 1 192-16,-1 0-64 0,-4-1 48 0,0 0 0 15,0 2 0-15,2 2 0 0,-5 1 96 0,2 1 32 16,-1 2 0-16,0 1 0 0,1-2 16 0,-2 2 16 16,1 2 0-16,0-1 0 0,1-1-128 0,1-1-16 15,-3 0-16-15,2 2 0 0,2-2-176 0,-1 1 160 16,2-2-160-16,0 5 160 0,2-3-160 0,0 2 128 15,1 2-128-15,2-2 128 0,1 1 32 0,2 1 0 16,-1-2 0-16,3 5 0 0,4-2 32 0,0 2 16 16,1-2 0-16,3 1 0 0,1 1-64 0,2 0-16 15,3-1 0-15,2-1 0 0,-1-1-128 0,4-1 0 0,2-1 144 16,3 2-144-16,-1 0 0 0,3-2 144 0,2 1-144 16,2-2 0-16,-3 1 176 0,3-1-176 0,2 0 160 0,1-1-160 15,0 1 128-15,2-2-128 0,0-2 0 0,1 1 144 16,2-1-16-16,6 3-128 0,-2-1 192 0,2-2-64 15,-1-2 0-15,-1 1 0 0,0 2 0 0,0-1 0 16,-2-2 0-16,1-1-128 0,3-1 192 0,-1-1-64 16,2 3 16-16,1 0 0 0,0-3 0 0,2 2 0 15,3 0-144-15,-4 2 192 0,1-1-192 0,-2-2 192 16,0-1-192-16,-1 1 0 0,0-2 0 0,4 2 128 16,1-3-128-16,2 1 0 0,-2-2 144 0,3 2-144 15,0-1 0-15,-2-1 144 0,0 1-144 0,-3-2 0 16,1-2 176-16,2 4-176 0,-1-3 160 0,3 1-160 15,0-2 160-15,1 1-160 0,3 1 160 0,-3-3-160 0,-1 0 128 16,-1 2-128-16,0 1 0 0,1-1 0 16,2-2 144-16,2 0-144 0,-1 0 128 0,3 0-128 0,-1 0 0 0,0 1 128 15,-4-1-128-15,1 0 0 0,1 2 0 0,-1-1 0 16,0 0 128-16,1-1-128 0,-2 0 0 0,0 0 0 16,-1 0 0-16,0 1 0 0,-2-2 0 0,1 0 0 15,-4 1 0-15,2 0 0 0,0 0 0 0,-1 1 128 16,0 0-128-16,2 0 0 0,-3-2 0 0,2 0 0 15,-1 0 0-15,-5 0 0 0,1 1 0 0,0-2 0 16,1 0 128-16,4-1-128 0,2 0 0 0,-1 0 0 16,-7 1 0-16,4 0 0 0,2-2 0 0,-1-1 0 15,-3 4 0-15,1-1 0 0,-3 1 0 0,2-1 0 16,0-2 0-16,2 2 0 0,0 1 0 0,3-1 128 16,1 1-128-16,0-1 0 0,-3-2 0 0,-2 2 0 0,-2 1 128 15,0-1-128-15,-2-2 0 0,4 2 160 0,-1 0-160 16,1-1 160-16,-2-2-160 0,3 1 128 0,3 0-128 0,-2 0 128 15,0 1 0-15,-2-1 0 0,-3-2 0 0,1 1 0 16,1-1-128-16,1-1 0 0,2 0 0 0,2-1 0 16,1 0 0-16,0 1 0 0,0 1 0 15,-5-3 0-15,0 1 0 0,-2 0 0 0,0 0 0 0,-1 0 0 16,1 1 0-16,2-3 0 0,-1-1 0 0,1-1 0 16,-4 1 0-16,0 0 0 0,2-1 0 0,-4-2 0 15,-2 0 0-15,0 1 0 0,-1 3 0 0,-5-3 0 16,-2-3 128-16,0 2-128 0,2 0 0 0,-1 0 128 15,-1-2-128-15,0 1 0 0,0-1 0 0,1 3 0 16,2 1 0-16,-1 0 128 0,-1-1-128 0,0-3 0 0,-1 2 0 16,-2 1 0-16,-3 0 128 0,0-2-128 0,-1-2 0 15,0-3 0-15,-3 2 0 0,0 0 0 0,-1-1 0 0,1-2 0 16,-1-4 0-16,-3 1 0 0,-1 0 0 0,-1 4 0 16,1 0 0-16,-1 0 0 0,-2 0 0 0,1 3 0 15,0 0 0-15,-3-1 0 0,-1 1 0 0,3 0 0 16,-4 2 128-16,0-2-128 0,-2 2 0 0,-1 0 0 15,0-1 0-15,0 1 0 0,0 1 0 0,-5-1 0 16,1 0 0-16,0 1 0 0,-2-1 0 0,0 1 0 16,-4 0 0-16,1-1 0 0,0 0 0 0,-4-3-176 15,0 0 176-15,-2 1-128 0,-1 2 128 0,-2 0-128 16,-2 1 128-16,-1 2-128 0,-3 0 128 0,-2 1 0 16,0-1 0-16,-3 1-128 0,-1-1 128 0,1 2 0 0,-1 1 0 15,0 0-128-15,1-3 128 0,1 3 0 0,-1 1 0 16,-1 0 0-16,-2-1 0 0,-1 0 0 0,-4 0 0 0,0 1-128 15,-1 1 128-15,-1 2 0 0,-4-1 0 0,2 1-128 16,5 0 128-16,-5 1 0 0,0-2 0 0,-2-1 0 16,-2-1 0-16,0 3 0 0,-4-1 0 0,1 1-128 15,-1 2 128-15,3 0 0 0,2 0 0 0,0-1 0 16,1 2 0-16,-1 0 0 0,-2-1 0 0,-1 1 0 16,-3 1 0-16,3 1 0 0,-1 3 0 0,1-3 0 15,2-3 0-15,0 1 0 0,2 0 0 0,-6 1 0 16,-1-1 0-16,-1-1 0 0,-3 1 0 0,2 2 0 15,3 1 0-15,0 0 0 0,3 1 0 0,-3-2 0 16,0-3 0-16,-4 2 0 0,1 0 0 0,1-1 0 0,2-1 0 16,1 0 0-16,1 1 0 0,3 1 0 0,3 0 0 0,-1-1 0 15,-6-1 0-15,-1-1 0 0,-1 2 0 0,2 0 0 16,-3 2 0-16,3 0 0 0,0 0 0 0,2 2 0 16,-1-2 0-16,-1 0 0 0,1-2 0 0,-5 2 0 15,-1 3 0-15,1-1 0 0,2 1 0 0,0-1 0 16,-1-1 0-16,0 1 0 0,-2 0 0 0,0 2 0 15,0 0 0-15,3 0 0 0,3 0 0 0,0 2 0 16,2 0 0-16,0-1 0 0,0 0 0 0,0-1 0 16,-1-1 0-16,-1 2 0 0,-1-1 0 0,0 2 0 15,-1 0 0-15,4 1 0 0,4-1 0 0,-4 0 0 16,1-1 0-16,0 1 0 0,-1-1 0 0,-1 2 0 16,-1 0 0-16,3-2 0 0,2 1 0 0,4-2 0 15,-2 2 0-15,5-1 0 0,-4 1 0 0,1 0 0 16,0 0 0-16,4 1 0 0,2 2 0 0,-3 1 0 0,-3 0 0 15,1 0 0-15,2 0 0 0,3 1 128 0,2-1-128 0,1 1 0 16,2-3 0-16,-1 0 0 0,0 1 0 0,-1-2 0 16,0 5 0-16,0-1 0 0,2-1 0 0,0 1 0 15,0 1 0-15,2 0 0 0,2 0 0 0,-1 2 0 16,2 2 0-16,0-1 0 0,2-2 0 0,2-1 0 16,-2-2 0-16,2 1 0 0,1 1 0 0,2-1 0 15,-1-2 0-15,2 0 0 0,0 1 0 0,0 0 0 16,1-2 0-16,1 1 0 0,0 0 0 0,3 1 0 15,-1 0 0-15,1 2 0 0,1-1 0 0,-1 0-128 16,1-1 128-16,2 1 0 0,2 1 0 0,1 1 0 16,2 1 0-16,0 2 0 0,1-1 0 0,0 1-128 0,1-2 128 15,2 1 0-15,2 1 0 0,0 1 0 0,2 1-128 16,-1 0 128-16,2-1-128 0,0 0 128 0,2-2 0 0,2 2 0 16,-2-1 0-16,2 1 0 0,1 0-176 0,-1 1 176 15,2-1-208-15,1 2 80 0,-1 1 128 0,1-1 0 16,1-3 0-16,2 3 0 0,1 1 0 0,1-2 0 15,2-1 0-15,-1 0-128 0,2 3 128 0,2-1 0 16,2 0 0-16,-1-1 0 0,2 1 0 0,3 2 0 16,1-1 0-16,0-1 0 0,-1 0 0 0,1 0 0 15,0-3 0-15,-1 0 0 0,-1-1 0 0,2-2 0 16,2-2 0-16,2 0 0 0,2 0 0 0,0 0 0 16,2 0 0-16,2-1 0 0,3-2 0 0,-1 0 0 15,-2-1 0-15,0 1 0 0,-1-1 0 0,0-2 0 0,2 0 0 16,3-1 0-16,2-1 0 0,1 3 0 0,-1-3 0 15,0 1 0-15,-1 1 0 0,1 0 0 0,-2 0 0 0,1-2 0 16,0 1 0-16,4 1 0 0,2 1 0 0,2-1 0 16,-2-2 0-16,-1-1 0 0,-4-2 0 0,0 3 0 15,4 2 0-15,2-4 0 0,2-1 0 0,3 0 0 16,0-1 0-16,2 1 0 0,-3 0 0 0,0 0 0 16,-2 0 0-16,2 0 0 0,2 0 0 0,-2 0 0 15,-3 0 0-15,0 0 0 0,-2-2 0 0,-1 2 0 16,-2 2 0-16,4 0 0 0,0-2 0 0,2 0 0 15,-3 0 0-15,-1 0 0 0,0 0 0 0,-3 0 0 16,1-1 0-16,1 1 128 0,2 1-128 0,2-1 0 16,2-2 0-16,0-2 0 0,1 3 0 0,-3-2 128 15,-2 2-128-15,0-1 0 0,3-1 0 0,1-1 128 0,4 1-128 0,0 0 0 16,-2-4 128-16,-2 2-128 0,-3-2 0 0,-1 1 144 16,-2-1-144-16,2-1 0 0,1-2 128 0,2-1-128 15,-1-1 0-15,0 1 0 0,-5 0 176 0,-1 0-176 16,-1-2 160-16,-1 1-160 0,0 0 176 0,1 0-176 15,1 0 192-15,-1-2-192 0,-2 0 160 0,-2 1-160 16,-2 1 128-16,-3-1-128 0,1-4 0 0,-2 1 0 16,0-2 128-16,3 2-128 0,1 0 0 0,-3 1 0 15,-3-2 0-15,0 2 0 0,-1-3 0 0,-2 3 0 16,1-1 0-16,-3 0 0 0,-1-1 0 0,-3 2 0 16,2 1-176-16,0-1 176 0,1 0 0 0,0 3-160 15,-2-2 160-15,1 2 0 0,0-1-176 0,0 1 176 16,-4-2-160-16,1 1 160 0,1 2 0 0,-6 0-144 0,0-1 144 15,-1-1 0-15,-1-3 0 0,-3 3-128 0,-3 0 128 16,-1-2 0-16,-3-1 0 0,-1-1 0 0,1 0 0 0,-3 1 0 16,-4 1 0-16,0 0 0 0,-2-1-144 0,-3 0 144 15,-1 1-128-15,-1 1 128 0,0-1-160 0,-2-2 160 16,0 3-160-16,-3 1 160 0,-2 1-160 0,-2 0 160 16,-4 1 0-16,-2 0-144 0,-4-2 144 0,1 2 0 15,1 2 0-15,-5-1-128 0,-3-2 128 0,2-1 0 16,-1 1-128-16,0 0 128 0,3 0-128 0,-3-1 128 15,-1-2 0-15,-1 1-128 0,-1-1 128 0,-2 0 0 16,-3-1 0-16,-1 1 0 0,3-3 0 0,-2 2-128 16,-2-1 128-16,0 1 0 0,0-2 0 0,1 3-128 15,0-2 128-15,-2 3 0 0,-2-2 0 0,-2 3 0 0,-3-1 0 16,0 0 0-16,-3 2 0 0,3 1 0 0,2 0 0 16,-2 1 0-16,-2 0 0 0,-2 1 0 0,-3 1 0 0,-1 1 0 15,-1-3 0-15,2 2 0 0,0 2 0 0,3 0 0 16,-2-2 0-16,-1 0-128 0,-6 1 128 0,-4-1 0 15,2 4 0-15,1 0 0 0,4 1 0 0,-1-1 0 16,0-3 0-16,0 2 0 0,-3 1 0 0,1 1 0 16,-1 0 0-16,3-2 0 0,2 0 0 0,-2 0 0 15,3 2 0-15,0 0 0 0,-3 1 0 0,-1-1 0 16,0 6 0-16,0-2 0 0,4 0 0 0,-2 0 0 16,1-1 0-16,-3 2 0 0,0 1 0 0,0 0 0 15,-1-1 0-15,0 1 0 0,1 1 0 0,0 0 0 0,0-2 0 16,-3 1 0-16,-2 2 0 0,4 0 0 0,2 1 0 15,3-1-128-15,0 2 128 0,-3-2 0 0,-5 1-144 0,2 0 144 16,5 1 0-16,0 0-144 0,0-2 144 0,1-1 0 16,2-1-176-16,-3 0 176 0,-1 0-160 0,2 3 160 15,-3-2 0-15,3 1-144 0,3 1 144 16,3 1 0-16,1 0 0 0,-2 1-160 0,-1 0 160 0,1 2 0 16,1-1-192-16,1 0 192 0,-2-1-192 0,4 1 192 15,3 1-240-15,1 1 64 0,0 0 16 0,-1 2 0 16,0-2-32-16,-1 1-16 0,4 2 0 0,1 1 0 15,-2 0 208-15,1-1-192 0,4 0 192 0,1 1-192 16,1 4 0-16,0 1 16 0,2-3 0 0,0 0 0 16,-1-2-96-16,2 2-32 0,-1 1 0 0,2 1 0 15,2-3 176-15,2 3 128 0,0 1-192 0,4 0 192 16,3 0-144-16,1 0 144 0,1 1 0 0,2 1-144 0,3 1 144 0,3 2 0 16,2 0-144-16,1 4 144 0,3 2-224 0,2 4 32 15,1 2 0-15,1-1 0 0,1-1-144 0,5 2-32 16,2 0 0-16,1 2 0 0,1-1 48 0,6 3 16 15,3 3 0-15,6 2 0 16,-1 4-1568-16,5-2-320 0,4 0-64 0,5-5-16 0</inkml:trace>
  <inkml:trace contextRef="#ctx0" brushRef="#br0" timeOffset="5318.667">11604 9975 18303 0,'0'0'816'0,"0"0"160"0,-2-9-784 0,2 9-192 0,0 0 0 0,-3-10 0 0,1-1 528 16,1 0 64-16,0 4 16 0,1 7 0 0,0 0-320 15,0 0-64-15,0 0-16 0,-4-8 0 0,2 1 48 0,2 7 16 16,-7-7 0-16,7 7 0 0,-7-7 128 0,0 1 32 15,-1 2 0-15,1 0 0 0,-1-1 16 0,-2 1 16 16,1-2 0-16,-2 2 0 0,1 1-16 0,1 2 0 16,-4-2 0-16,2 1 0 0,2 0 96 0,-4 0 16 15,2 1 0-15,-1 0 0 0,-2 1-176 0,3-2-48 16,-1 2 0-16,1 0 0 0,-3 4-208 0,-1 0-128 16,1-4 160-16,2 3-160 0,-1 2 160 0,0-1-160 15,-3 0 160-15,1 1-160 0,-2 2 192 0,1 0-48 16,-1 3-16-16,2 2 0 0,-1 0 16 0,0-1 0 15,-4-4 0-15,4 6 0 0,0 2-144 0,1 2 160 16,-1-4-160-16,2 3 160 0,3-2-160 0,-2 0 160 0,2 0-160 16,0 0 160-16,1 0-160 0,1 0 160 0,3 1-160 15,0-1 160-15,2 1 16 0,0 1 0 0,3-1 0 16,2 1 0-16,2-2 64 0,0 1 16 0,2-3 0 0,1 3 0 16,3-3 16-16,-2 0 16 0,3-1 0 0,-1-1 0 15,2 0-32-15,0 0 0 0,-2-2 0 0,2 0 0 16,1-5 0-16,2 2-16 0,-3-1 0 0,3 3 0 15,-1 1 80-15,0-3 32 0,0-4 0 0,3 1 0 16,0 1-32-16,2-1-16 0,-1-1 0 0,2 0 0 16,-1-2-80-16,-1 1-16 0,-4 0 0 0,3-1 0 15,2-4-64-15,-1 2-16 0,-4 1 0 0,-1-3 0 16,1 1-128-16,0 3 0 0,-2 3 0 0,-4-1 0 16,-7-1 0-16,10 0 0 0,-1 0 0 0,0 1 0 15,-9-1-1264-15,10 0-176 0,-10 0-32 0,0 0-15072 16</inkml:trace>
  <inkml:trace contextRef="#ctx0" brushRef="#br0" timeOffset="9539.962">17400 5429 1839 0,'-6'-7'160'0,"2"4"-160"0,-3-2 0 0,1 2 0 15,6 3 1728-15,-6-4 320 0,-3 2 64 0,1 1 16 16,-1 2-1072-16,-1 3-224 0,-1 0-32 0,0-2-16 16,-1-3-80-16,1 3-32 0,3 3 0 0,-5-2 0 15,2-1 160-15,2 1 48 0,-4-1 0 0,5 1 0 16,1 0-208-16,7-3-32 0,-9 6-16 0,2-3 0 15,7-3 32-15,0 0 16 0,-9 5 0 0,9-5 0 16,0 0 32-16,0 0 16 0,0 0 0 0,0 0 0 16,0 0-128-16,0 0-16 0,0 0-16 0,7 4 0 0,0 0 16 0,3-1 0 15,4-2 0-15,3-2 0 0,0-2 16 16,4 2 16-16,2 1 0 0,3-3 0 0,-1-4-160 0,2 2-48 16,0-1 0-16,0 5 0 0,1 1-80 0,2 0 0 15,0-1-16-15,4 1 0 0,2 0-48 0,1 2-16 16,0 1 0-16,4-1 0 0,3 0-112 0,-2-1 0 15,-1 0-128-15,0 1 192 0,-2-1-48 0,2 2-16 16,2-2 0-16,-1 2 0 0,5-3 96 0,3 1 16 16,-1-2 0-16,0 0 0 0,-2-2-80 0,1 3-16 15,0 1 0-15,5 1 0 0,1-4 48 0,2 0 16 16,1 0 0-16,0 0 0 0,1-3 16 0,-2 0 0 16,1 5 0-16,1 0 0 0,3 0-80 0,0-1-16 15,2-1 0-15,-1-1 0 0,-3-1-128 0,-3 1 128 16,-1 0-128-16,4 1 128 0,0 1-128 0,1-2 192 0,2 0-192 15,-2 1 192-15,-2 1-64 0,-1 1-128 0,0 0 192 0,4 0-64 16,2 0-128-16,3 1 192 0,3 0-192 0,-3 1 192 16,-3-1-192-16,2 0 0 0,-1-1 0 0,-2 1 128 15,-2 1-128-15,-3-2 0 0,2 0 0 0,-3 1 128 16,-3 1-128-16,0-1 0 0,1 2 0 0,-1-1 0 16,-6-2 0-16,1 2 0 0,-1-1 128 0,-1 2-128 15,-5 1 0-15,0 0 0 0,0-2 0 0,2 1 0 16,1 2 128-16,0-3-128 0,-1 1 128 0,3-2-128 15,2 0 128-15,-2-1-128 0,-1-1 0 0,-1 1 128 16,-3 3-128-16,-1-1 160 0,2-4-160 0,-1 2 160 16,3 4-160-16,-1-2 160 0,-1-3-160 0,-5 0 160 15,0 0-160-15,-1 2 160 0,-3 2-160 0,-1-2 160 0,-3-2-160 16,3 2 0-16,2 2 0 0,0-1 128 0,2-5-128 16,-2 1 0-16,-1 5 0 0,0-1 0 0,0-4 176 15,0 1-48-15,2-1-128 0,-2 1 192 0,-2 1-192 0,-2 0 0 16,1 0 128-16,-2 0-128 0,0-2 0 0,1 1 176 15,0 0-176-15,1 0 160 0,1-2-16 0,0 3 0 16,-2 0 0-16,1-1 0 0,-1-1-144 0,-3-1 0 16,-1 3 0-16,0 0 0 0,-3-2 0 0,0 2 0 15,1 2 176-15,-2-2-176 0,-3-2 272 0,2-1-32 16,0 0-16-16,1 1 0 0,1 3-224 0,0-1 0 16,2-1 0-16,-1 1 0 0,0 1 0 0,-2 1 0 15,1-1 0-15,1-1 0 0,0-2 0 0,-2 2 0 16,-4 2 0-16,-1-1 0 0,0-3 0 0,-3 1 176 15,-2 1-48-15,-1 1-128 0,0 1 128 0,-2-1-128 0,-8-1 0 16,10 0 0-16,0 0 192 0,-10 0-192 0,8 4 192 0,0 0-192 16,-8-4 128-16,8 2-128 0,1 1 0 0,-9-3 0 15,0 0 144-15,8-2-144 0,-8 2 0 0,9 0 144 16,-2 0-144-16,-7 0 0 0,9 2 0 0,-9-2 128 16,0 0-128-16,8 0 0 0,-8 0 144 0,7-4-144 15,-7 4 0-15,0 0 0 0,0 0 0 0,0 0 128 16,6-5-128-16,-6 5 0 0,0 0 0 0,0 0 0 15,0 0 0-15,0 0 0 0,0 0 0 0,0 0-128 16,0 0-64-16,0 0-16 0,0 0 0 0,0 0 0 16,0 0-1072-16,0 0-224 0,0 0-32 15,-4 11-10912-15,-4 0-2176 0</inkml:trace>
  <inkml:trace contextRef="#ctx0" brushRef="#br0" timeOffset="11003.354">5527 11421 15375 0,'0'0'672'0,"0"0"160"0,-8 0-672 0,8 0-160 0,0 0 0 0,-9-2 0 15,2 1 688-15,0 0 96 0,7 1 32 0,-9 0 0 16,2 1-48-16,7-1 0 0,-8-3 0 0,8 3 0 15,-8 0 64-15,8 0 0 0,-6-2 0 0,6 2 0 16,0 0-192-16,0 0-16 0,0 0-16 0,0 0 0 16,0 0-160-16,0 0-16 0,12-4-16 0,2 1 0 15,2-1-32-15,2 0 0 0,2 1 0 0,-1-1 0 16,3-1-192-16,1 1-64 0,0-3 0 0,0 3 0 16,0 1-128-16,1-1 0 0,0 1 0 0,3 0 0 0,0-2 0 15,1 1 128-15,-6 1-128 0,4 0 0 0,-3 2 0 0,0 1 0 16,-1 1 128-16,0 3-128 0,-3 0 0 0,-1 0 0 15,-4 0 144-15,-1-1-144 0,-3 4 0 0,0-1 144 16,-2 1-144-16,-3 2 0 0,-2-1 192 0,0 2-64 16,-2-1 0-16,-3 2-128 0,-4 2 320 0,-3-1-64 15,-2 1 0-15,-1 2 0 0,-3 4-32 0,-3-1-16 16,-5 0 0-16,0 2 0 0,-2 0-64 0,0 2-16 16,3 3 0-16,-2-1 0 0,-2-2-128 0,-2 2 192 15,2 0-192-15,3 3 192 0,-1-2-192 0,3-2 128 16,2-1-128-16,0 0 128 0,3 0-128 0,0-4 0 15,2-1 0-15,2 1 0 0,1-3 0 0,2 0 0 16,3-3 0-16,2 0 0 0,1-2 0 0,3 1 0 16,2-2 0-16,2-2 0 0,1 0 0 0,4-2 128 15,1 0-128-15,2-1 0 0,2 2 192 0,4-5-32 16,-2 0-16-16,5 0 0 0,0 0 176 0,3 1 48 0,-1 2 0 0,4-4 0 16,2-3-80-16,1 2-16 0,2 0 0 0,2 0 0 15,1-2-16-15,-1 2 0 0,-2-3 0 0,-2 2 0 16,-2 1-48-16,-2-1-16 0,-2-2 0 0,-1 1 0 15,-2 1-64-15,-2 1 0 0,0 1-128 0,-4-1 192 16,-5 0-192-16,-1 0 128 0,-9 1-128 0,0 0 0 16,0 0 0-16,0 0 0 0,0 0 0 0,0 0-160 15,0 0-576 1,-3 7-112-16,-4-1-32 0,-2-1-9904 0,-4-1-1984 0</inkml:trace>
  <inkml:trace contextRef="#ctx0" brushRef="#br0" timeOffset="11437.734">5564 11670 11055 0,'0'0'480'0,"-7"2"112"0,0-3-464 0,7 1-128 16,0 0 0-16,0 0 0 0,0 0 2912 0,0 0 560 0,0 0 112 16,0 0 32-16,0 0-2784 0,0 0-576 15,0 0-96-15,0 0-32 0,0 0 512 0,0 0 80 0,9 1 32 0,-9-1 0 16,11 0 176-16,-2-1 32 0,0-3 16 0,2 3 0 16,-1 4-80-16,2-3 0 0,3-4-16 0,0 1 0 15,3 2-240-15,2 1-32 0,0 2-16 0,6 1 0 16,0-4-176-16,1 1-32 15,-1 1-16-15,3 0 0 0,2-2-144 0,1 0-32 0,1-2 0 0,-4 2 0 16,0 1-192-16,-3 0 0 0,0-2 128 0,-3 0-128 16,1 1 0-16,-4 0 0 0,1-3 128 0,-1 1-128 31,-3-1-912-31,-2-1-240 0,0 1-32 0,1 1-9440 0,-6-2-1904 0</inkml:trace>
  <inkml:trace contextRef="#ctx0" brushRef="#br0" timeOffset="12000.954">6946 11588 16287 0,'0'0'720'0,"0"0"160"0,-9 1-704 0,9-1-176 0,0 0 0 0,0 0 0 0,-5 3 912 0,5-3 160 15,0 0 16-15,0 0 16 0,0 0 96 0,0 0 16 16,0 0 0-16,0 0 0 0,0 0-256 0,0 0-64 16,0 0 0-16,0 0 0 0,0 0-256 0,12-1-48 15,2 0-16-15,5 0 0 0,-1 1 128 0,4-1 32 16,1-3 0-16,6 2 0 0,2 5-144 0,2-2-16 15,2-1-16-15,0 0 0 0,-1-2-240 0,3 1-64 16,1 2 0-16,0-2 0 0,-5-1-256 0,0 0 128 16,-2-2-128-16,-1 1 0 0,-2 1 0 0,0 0 0 15,-2-3 0-15,0 2 0 16,-1 1-1536-16,-7 0-320 0,-5-1-64 0,-2 0-7472 16,2-1-1488-16</inkml:trace>
  <inkml:trace contextRef="#ctx0" brushRef="#br0" timeOffset="12295.775">6983 11836 33631 0,'-12'8'1488'0,"12"-8"304"0,0 0-1424 0,0 0-368 0,0 0 0 0,8 5 0 15,3 0 256-15,4-3-32 0,4-2 0 0,4-1 0 16,6-2 80-16,5-3 16 0,4-2 0 0,2 1 0 15,2 0-16-15,1 0 0 0,1 0 0 0,-4 1 0 0,1 0-176 16,-3-3-128-16,-1-1 192 0,-1 1-192 0,-2 3 0 16,-1-3 0-16,-3-1 0 0,-3-1 0 15,-1 6-1280-15,-4 0-384 0,1-3-64 16,-2 2-12992-16</inkml:trace>
  <inkml:trace contextRef="#ctx0" brushRef="#br0" timeOffset="12682.776">8732 11324 14623 0,'0'0'640'0,"0"0"144"0,0 0-624 0,0 0-160 0,0-6 0 0,0 6 0 16,0 0 448-16,0 0 64 0,0-7 16 0,0 3 0 15,0 4 480-15,0 0 80 0,0 0 32 0,0 0 0 16,4-8 560-16,1 4 112 0,-5 4 32 0,0 0 0 15,6-6-352-15,3 1-80 0,1-3-16 0,2 2 0 16,2 2-576-16,1 1-112 0,2 0-32 0,1-3 0 16,4 3-176-16,0-1-32 0,4-1-16 0,-1 2 0 0,3 0-224 0,1 0-32 15,0 2-16-15,-1-2 0 0,3-4-160 0,-5 2 0 16,0-1 0-16,-1 2 0 0,-4 0-160 16,-2 1-64-16,-4-1-16 0,-2 1 0 15,-3 3-2912-15,-10 0-592 0</inkml:trace>
  <inkml:trace contextRef="#ctx0" brushRef="#br0" timeOffset="13200.599">8686 11244 30399 0,'-22'1'1344'0,"6"2"288"0,-4-1-1312 0,8 2-320 0,3 1 0 0,0 2 0 15,-2 3 848-15,-1 1 112 0,1-2 0 0,2 3 16 16,-1 4-784-16,4-1-192 0,-3 0 0 0,4 0 0 16,0-3 0-16,1 2 0 0,-2-1 0 0,4 0 0 15,0 0 0-15,1-1 0 0,-1 0 0 0,5 0 0 16,2 1 0-16,3-1 0 0,1 1 0 0,4 1 0 16,1 0 0-16,0 0 0 0,0 2 0 0,4-3 0 15,2 4 0-15,3-1 128 0,1-3-128 0,3 5 0 16,-4 0 160-16,1 2-160 0,-3 0 160 0,0 1-160 15,-1 1 144-15,-3-1-144 0,0-2 128 0,-2 1-128 0,0-1 128 16,-2-1-128-16,-2-2 0 0,-1 2 128 0,-4-4 80 0,-1-1 16 16,-2-1 0-16,-2-1 0 0,-2-2 304 15,-3 0 64-15,-5-1 16 0,-2 1 0 0,-4 1 48 16,-2 1 16-16,-5-3 0 0,-3 0 0 0,-4 2-160 0,-3 0-48 16,-4-3 0-16,-1 0 0 0,-2-3-160 0,0 1-48 15,-4-3 0-15,3 1 0 0,1-1-256 0,4 1 0 16,3-3 0-16,5-2 0 0,0 0-240 0,6 1 0 15,0 1 0-15,5-3 0 16,3 0-1232-16,4 1-240 0,9 2-48 0,0 0-16 16,0 0-1216-16,9-7-240 0,4-2-48 0,6-1-16 0</inkml:trace>
  <inkml:trace contextRef="#ctx0" brushRef="#br0" timeOffset="13504.684">9694 11654 33807 0,'0'0'1488'0,"0"0"320"0,0 0-1440 0,0 0-368 16,12-2 0-16,1 4 0 0,0 0 192 0,3-1-48 15,0-3 0-15,4 1 0 0,3 1-144 0,2 1 160 16,4 0-160-16,-1-2 160 0,1-4-160 0,0 3 0 15,-2 1 0-15,3-1 128 0,0-3-128 0,-1 2 0 16,0 0 0-16,-2 1 0 0,0-1 0 0,-4 1 0 16,-2-2 0-16,-1 0 0 15,-5 2-384-15,1 0-128 0,2-1 0 0,0-2-9472 16,-2 0-1872-16</inkml:trace>
  <inkml:trace contextRef="#ctx0" brushRef="#br0" timeOffset="13870.262">11076 11219 35007 0,'0'0'1552'0,"0"0"320"0,0 0-1488 0,10 4-384 0,1 4 0 0,1 0 0 16,-3 3 0-16,1 2 0 0,1 4 0 0,-1 0 0 16,2 1 0-16,1 0 0 0,2 1 0 0,-1 2 0 15,0 1 0-15,1-1 0 0,-3 2 0 0,0-1 0 0,0 1 0 0,2 0 0 16,0 0 0-16,0 0 0 0,-3-1 0 0,1 2 0 16,0-4 0-16,0 1 0 0,2-1 0 0,1 1 0 15,-3-1 0-15,0-3 0 16,-1-1-512-16,1-1-32 0,-2-3 0 0,1-1 0 15,0-1-1696-15,-4-4-320 0,2 0-80 0,0-2-9328 16</inkml:trace>
  <inkml:trace contextRef="#ctx0" brushRef="#br0" timeOffset="14201.76">11749 11215 34783 0,'-6'-8'1536'0,"6"8"320"0,0 0-1472 0,0 0-384 0,0 0 0 0,-9 0 0 16,2 3 192-16,-2 3-48 0,3-1 0 0,-1 4 0 15,-3 0 48-15,-2 1 0 0,-1 4 0 0,-1 3 0 16,-3 2 64-16,-2 2 0 0,-5 1 16 0,-1 1 0 16,-2 2 32-16,-4 0 0 0,-3 0 0 0,-4 3 0 15,-1-3-112-15,-1 1-32 0,3 1 0 0,-1 2 0 16,1 3-160-16,4-1 0 0,1-3 0 0,3 1 0 15,2 2 0-15,2 1 0 0,2-2 0 0,4-5 0 16,3-4-432-16,1-2 48 0,2-3 0 0,4-2 0 16,4-4-2352-16,3-3-464 15,2-7-80-15,0 0-32 0</inkml:trace>
  <inkml:trace contextRef="#ctx0" brushRef="#br0" timeOffset="14626.525">12431 10622 17503 0,'0'0'768'0,"0"0"176"0,0 0-752 0,0 0-192 0,6-8 0 0,-6 8 0 16,8-1 4048-16,2 0 784 0,-3 0 160 0,3 2 16 16,-1 0-4048-16,1 0-800 0,1-2-160 0,0 2 0 15,-1 1 0-15,0 2 0 0,-1-1 0 0,-2 1 0 16,-7-4 0-16,6 8 0 0,-2 2 0 0,-4 2-144 16,-2 0 144-16,-5 2 0 0,-4 4 0 0,-2 2 0 15,-2 2 0-15,-4 4 0 0,-3 4 0 0,-6 3 0 16,-3 2 0-16,-2-1 0 0,-4-1 0 0,4-1-128 15,5-2 128-15,3-2 144 0,3 0-16 0,1-5-128 16,1-2 368-16,4-4-48 0,8-1 0 0,2-2 0 16,3-1-176-16,4-1-144 0,4-3 192 0,8-1-192 15,2-4 320-15,4 0-32 0,3-4-16 0,6 0 0 0,6-4 256 0,3 0 48 16,0 0 16-16,2-1 0 0,-4 2-64 16,2-2-16-16,1 0 0 0,-2-2 0 0,1 3-176 0,-4 0-32 15,-1-1-16-15,-2 2 0 0,-4 0-288 0,0 0 0 16,-2 1-176-16,-4 0 176 15,-3 0-2976-15,-1 1-480 0,2-2-112 0,-5 0-16 0</inkml:trace>
  <inkml:trace contextRef="#ctx0" brushRef="#br0" timeOffset="14997.654">13418 11047 32655 0,'0'0'1440'0,"0"0"304"0,0 0-1392 0,0 0-352 0,0 0 0 0,0 0 0 16,0 0 128-16,0 0-128 0,0 0 128 0,0 10-128 16,0-1 304-16,-1 2-16 0,0 1 0 0,0 3 0 15,-1 0 144-15,-3 3 16 0,1 2 16 0,0 7 0 16,0 3-112-16,-2 1-32 0,-1 2 0 0,1 2 0 0,-2-1-176 0,1 0-144 16,1 0 192-16,-2-1-192 0,-1-1 128 0,0-1-128 15,1-3 0-15,-1 1 0 16,0-5 0-16,-1-2-224 0,2-1 16 0,1 1 0 15,-2-2-1200-15,1-4-224 0,4-4-48 0,-3-3-16 16,-1-2-1264-16,3-3-256 0,5-4-48 0</inkml:trace>
  <inkml:trace contextRef="#ctx0" brushRef="#br0" timeOffset="15185.204">12951 11516 27647 0,'0'0'2448'0,"0"0"-1952"0,0 0-496 15,8-1 0-15,1 1 2048 0,5 0 320 16,3 0 64-16,4 1 16 0,2 0-1728 0,6 1-336 0,2-1-80 0,3-1-16 16,6-3 0-16,2 3 0 0,0 0 0 0,-1-1 0 15,-3 1-144-15,1 0-16 0,-2-2-128 0,-2 1 192 16,2 0-192-16,-1-2 0 16,-1 1 0-16,-2-1 0 15,-1 0-2176-15,-3-1-336 0,-3 0-64 0</inkml:trace>
  <inkml:trace contextRef="#ctx0" brushRef="#br0" timeOffset="15792.097">14342 11046 30399 0,'-8'7'2704'15,"2"-4"-2160"-15,1 2-544 0,-1 1 0 0,1 5 2640 0,-2 4 432 16,1 3 64-16,1 3 32 16,-3 2-2960-16,2 1-592 0,-3 1-112 0,2 3-16 0,-2 6 336 0,3-1 176 15,-3-1-160-15,4 1 160 0,0-2-224 0,2-1 48 16,0-3 16-16,1-3 0 0,4-4 160 0,2-3 0 16,3-4 0-16,1-1-128 0,3-3 128 0,4-5 0 15,1-4 0-15,3-1 0 0,2-4 0 0,0-2 192 16,4-6-64-16,-1-3 0 0,3-3 0 0,0-2 16 15,-1-2 0-15,2-3 0 0,-1-1-144 0,0-2 0 0,-5-2 0 16,0 3 0-16,-2 0 128 0,-3 1-128 0,-1-2 128 16,-2 1-128-16,0 2 352 0,-4 4-16 0,0 3 0 0,1 3 0 15,-2 4-160-15,-1 4-48 0,-8 8 0 0,0 0 0 16,8 3-128-16,-1 5 0 0,-4 4 0 0,-2 9 0 16,-2 8 0-16,-1 6 0 0,0 9 0 0,-6 6 0 15,2 4 0-15,-7 3 0 0,0 1 0 0,-4 4 0 16,-4 4 0-16,-8 4 0 0,-3 5 0 0,1 0 0 15,0-6 0-15,0 0 128 0,-3-1-128 0,1-2 128 16,0-2-128-16,1-2 128 0,1-6-128 0,0-4 128 16,0-5 272-16,2-4 48 0,-2-4 16 0,1-2 0 15,0-8-80-15,4-2 0 0,-1-5-16 0,0-7 0 16,2-6-192-16,1-6-48 0,4-6 0 0,-2-7 0 16,0-6-128-16,3-5-176 0,0-3 48 0,4-5 0 0,3-3 128 15,-1-4-128-15,2-8 128 0,4-4-128 0,5-8 128 0,4 2 0 16,3 3 128-16,6 3-128 0,4 4 0 0,5 6 0 15,6 3 0-15,4 4 0 0,3 2 0 0,4 5 0 16,5 3 0-16,2 7 0 0,2 5 0 0,2 5 128 16,-2 2-128-16,4 4 0 0,3 2 0 0,0 3 128 15,0 4-128-15,-2 3 0 0,-2 3 0 0,-7-1 0 16,-4 1 0-16,-5 1 0 0,-4 1-240 0,-1-1-64 16,-5-2-16-16,-2 2 0 15,-7 0-320-15,-1 0-80 0,0-3-16 0,-2 1 0 16,-3-3-2144-16,-2-3-448 0,1-4-64 0</inkml:trace>
  <inkml:trace contextRef="#ctx0" brushRef="#br0" timeOffset="16333.777">15261 10415 6447 0,'0'0'576'0,"0"0"-576"0,-6-8 0 0,4 1 0 0,2 7 7104 0,0 0 1296 16,8-7 272-16,3 4 48 0,2-2-7264 0,4 2-1456 15,6-1-304-15,4-2-48 0,4-1 352 0,4 1 240 16,4-1-48-16,1 1 0 0,2-1-192 0,-1 3 176 16,-3-1-176-16,1 3 160 0,-6 0 112 0,0 4 32 15,-1-1 0-15,-4 7 0 0,0 2-160 0,-11 2-16 16,-3-2-128-16,-7 4 192 0,-2 5-192 0,-9 5 0 15,-7 3 0-15,-6 5 0 0,-6 4 0 0,-5-1 0 16,-5 0 0-16,-2 0 0 0,-5 0 0 0,2 2 0 0,-5-3 0 16,2 0 0-16,3 0 0 0,7-3 272 15,4-4-48-15,8-3-16 0,2-2 32 0,11-3 0 0,8-2 0 0,8-4 0 16,5-1 48-16,12-3 16 16,8-3 0-16,7-3 0 0,4-3 320 0,7-3 64 0,5-2 16 0,7-2 0 15,3 0-256-15,5-2-64 0,0 0 0 0,1-1 0 16,-1 0 80-16,-1 0 16 0,0 0 0 0,-3 3 0 15,-3 1-224-15,-7 1-32 0,-6 1-16 0,-7 0 0 16,-6 0-1152 0,-6 0-224-16,-5 1-48 0</inkml:trace>
  <inkml:trace contextRef="#ctx0" brushRef="#br0" timeOffset="18421.469">8824 5636 13823 0,'0'0'608'0,"0"0"128"0,0 0-592 0,11-1-144 0,-3 0 0 0,1 0 0 16,-9 1 2192-16,12 1 416 0,-2-2 80 0,-1 0 0 16,-9 1-2128-16,10-3-432 0,-1-1-128 0,-1 0 0 15,-2-1 0-15,-1-1 144 0,-5 6-144 0,6-8 128 16,-2 1 16-16,-1-2 0 0,-1-2 0 0,-1 3 0 0,-1-2 336 15,-2 3 64-15,-3-1 16 0,1 1 0 0,-3 0 192 0,0-2 32 16,-2 0 16-16,-1 1 0 0,0-3-240 0,-1 1-48 16,-1 0-16-16,0 4 0 0,-1 1-48 0,-3 0 0 15,1-3 0-15,-2 2 0 0,-4 0 0 0,0 3-16 16,1-3 0-16,-5 2 0 0,-1 1-112 0,1-1 0 16,-4 2-16-16,0-1 0 0,-1-2-48 0,-1-1-16 15,0-1 0-15,0-3 0 0,-1 5-48 0,0-2-16 16,1 2 0-16,0-1 0 0,-1 2-176 0,-2-1 0 15,-6 1 144-15,3-1-144 0,-2 0 160 0,2 2-32 16,-4 1-128-16,0-1 192 0,1 2-32 0,-1-2-16 16,1-1 0-16,-2 1 0 0,-1 3-144 0,-1 0 160 15,-3-1-160-15,0 0 160 0,-1-2-32 0,2 1 0 0,0 1 0 16,1 0 0-16,-1-1-128 0,-2 1 160 0,-2-1-160 16,1 1 160-16,0 0-160 0,-1 3 160 0,0 0-160 15,1-1 160-15,-1-1-160 0,3 2 0 0,-4-1 0 16,1 1 0-16,-3 0 0 0,0 2 0 0,0 2 0 0,4-2 0 15,-2 1 0-15,1-1 0 0,-1 3 0 0,0 0 0 16,-4 4 0-16,3 3 0 0,-4-4 0 0,4 2 0 16,-2 1 0-16,4-1 0 0,2 1 0 0,0 4 0 15,-1 2 0-15,0 2 0 0,0 1 0 0,1-1 0 16,0-1 0-16,2 1 0 0,2 2 0 0,5 2 0 16,-1-3 0-16,4 1 0 0,2-2 0 0,-1 1 0 15,1 1 0-15,1 2 0 0,0-1 0 0,4 2 0 16,4-2 0-16,2 5 0 0,-1 2 0 0,6-3 0 15,3-3 0-15,6 0 0 0,-2 0 0 0,3 3 0 0,2 0 0 16,4 0 0-16,1-3 0 0,2 2 0 0,4 0 0 0,2 2 0 16,4 0-144-16,0 0 144 0,0 0 0 0,4 0-128 15,1 2 128-15,3-3 0 0,3 0 0 0,3 0-128 16,3-2 128-16,1 0 0 0,2 0 0 0,1-2 0 16,2-3 0-16,3 0 0 0,3-1 0 0,4-1 0 15,3-1 0-15,6-2 0 0,3 0 160 0,1-1-160 16,-3-2 160-16,4 0-160 0,0-4 176 0,-1 0-176 15,1 0 192-15,7-2-192 0,5-3 208 0,-2-1-64 16,-2 1-16-16,1-2 0 0,3-2-128 0,3-1 0 16,2 0 0-16,-1-2 0 0,-4 0 0 0,3-1 0 15,3-1 0-15,0-1 128 0,-3-4-128 0,1 1 0 16,-4-3 144-16,1 0-144 0,1 2 0 0,2-2 144 0,-2-2-144 16,1-2 0-16,-2 1 160 0,0-2-160 0,-3 0 128 15,1-2-128-15,4 1 0 0,-2 0 128 0,-2 0-128 16,-2 0 0-16,-4-1 0 0,1-2 128 0,1 0-128 0,-4 1 0 15,-4 1 128-15,-1 0-128 0,-3-2 0 0,-3 0 128 16,-6-1-128-16,0 2 0 0,-1 1 0 0,-1-1 128 16,-1 2-128-16,-1-2 0 0,1 0 144 0,-5 0-144 15,-3 2 128-15,-1-3-128 0,-2-3 160 0,-5 0-160 16,-3 2 160-16,-2-1-160 0,-2-2 160 0,-3 0-160 16,-4-3 176-16,-2 3-176 0,-4 1 192 0,-1-2-192 15,-2 0 192-15,-4 0-64 0,0-1 0 0,-3 1-128 16,0-2 128-16,-5 1-128 0,0-1 0 0,-1 0 0 15,-3 1 160-15,-3 1-160 0,-4 0 128 0,-1-3-128 0,-3-1 144 16,-4 1-144-16,-4 2 160 0,-1 3-160 0,-1-2 144 0,-4 2-144 16,0 5 128-16,-4 0-128 0,0 1 0 15,-2 5 0-15,-3 3 0 0,-5 0 0 0,-4 0 0 0,-4 4 0 16,-4 1 0-16,-1 5-176 0,-3 0 16 0,-7 4 0 16,-8 2 0-16,1 3 0 15,-1 0-1280-15,1 4-256 0,-5 3-48 0,0 1-15488 0</inkml:trace>
  <inkml:trace contextRef="#ctx0" brushRef="#br0" timeOffset="22188.684">5352 12834 22111 0,'0'0'976'0,"-9"0"208"0,0-2-944 0,9 2-240 0,0 0 0 0,0 0 0 15,-2-4 1456-15,2 4 240 0,0 0 48 0,0 0 16 16,0 0-1312-16,13-2-256 0,3-1-48 0,-2 1-16 0,-3-3 256 0,6 1 64 15,5-2 0-15,2 3 0 0,2-2-112 0,-2 0-16 16,3 1 0-16,1-1 0 0,3 0-80 0,-3 2-32 16,0-1 0-16,1 1 0 0,-1-1 64 0,1 0 16 15,0 1 0-15,-2 3 0 0,1 2 80 0,-1 0 16 16,2 1 0-16,-2 0 0 0,-6 1-96 0,-1 1-16 16,0 6 0-16,-5-3 0 0,-5-1-80 0,-1 2-32 15,-1 2 0-15,-3 0 0 0,-4-1 96 0,-1 2 0 16,-5 1 16-16,-3 2 0 0,-2 5-48 0,-4 1-16 15,-4 1 0-15,-2 1 0 0,1-3-48 0,-6 5-16 16,0 4 0-16,0 0 0 0,-4-3 32 0,2 1 0 16,-2 3 0-16,4 1 0 0,-2 0-176 0,2-2 0 0,1-1 0 15,1-2 128-15,2 0-128 0,3-2 0 0,-2-1 0 0,3 2 0 16,0-1 0-16,3 0 0 0,3-2 0 0,1-2 0 16,4-2 0-16,0-3 0 0,3-1 0 0,5 1 0 15,5-1 0-15,1 1 0 0,3-1 0 0,5-2 0 16,1-3 0-16,4 0 0 0,1-2 0 0,2 1 0 15,3-2 0-15,1-1 0 0,3 1 0 0,3-2 0 16,4-2 128-16,-1-1-128 0,1-1 192 0,0 0-64 16,1 1 0-16,-1-1-128 0,1-1 192 0,-2-1-64 15,-3 0-128-15,-1 0 160 0,-2-3-160 0,-3 3 160 16,-3-2-160-16,-2-1 0 0,-1 0 0 0,-5 0 0 16,-2 1-1488-16,-5 1-176 0,-10 3-48 15,0 0-9200-15,6-6-1840 0</inkml:trace>
  <inkml:trace contextRef="#ctx0" brushRef="#br0" timeOffset="22526.277">5478 13203 30399 0,'0'0'2704'0,"-5"5"-2160"16,5-5-544-16,0 0 0 0,0 0 272 0,0 0-48 0,5 5-16 15,1 1 0-15,-6-6-208 0,9 2 0 0,0-1 0 0,0 0-160 16,0-1 304-16,1 2 64 0,1 1 16 0,2-2 0 16,-1-1 368-16,4 1 80 0,1-3 16 0,1-1 0 15,0 2 112-15,4 0 32 0,2 0 0 0,4 0 0 16,4-3-224-16,1-1-32 0,1-1-16 0,6 3 0 15,2 2-176-15,0-1-16 0,-2-2-16 0,-1 0 0 16,-1 2-160-16,-1-1-16 0,-3-1-16 0,0-2 0 16,0-3-160-16,-2 4 0 0,0 1 0 0,-6 1 0 15,-6-5-896-15,-4 2-272 16,3 1-48-16,-1 1-10240 0,-3 1-2032 0</inkml:trace>
  <inkml:trace contextRef="#ctx0" brushRef="#br0" timeOffset="22987.838">6764 13207 21183 0,'-6'7'944'0,"6"-7"192"0,0 0-912 0,0 0-224 0,0 0 0 0,0 0 0 16,0 0 2912-16,9 5 544 0,-9-5 96 0,15 3 32 15,5-1-2224-15,2-1-432 0,-1-3-96 0,4 0 0 16,0 2-208-16,3-2-48 0,0 1 0 0,1-1 0 16,0-2-176-16,-2 0-32 0,3-1-16 0,2 1 0 15,1-1-176-15,-3-1-48 0,-2 2 0 0,2 0 0 16,-1 2-128-16,-1-1 0 0,-6-2 0 0,-1 1 0 16,-3 1-256-1,-2 1-144-15,-4 0-32 0,-1 2 0 0,-2 3-2272 0,-9-3-464 0,0 0-96 0,0 0-10944 16</inkml:trace>
  <inkml:trace contextRef="#ctx0" brushRef="#br0" timeOffset="23236.774">6874 13429 29823 0,'-10'7'1328'0,"10"-7"272"0,0 0-1280 0,0 0-320 15,0 0 0-15,0 0 0 0,0 0 592 0,0 0 64 16,10 4 16-16,2-3 0 0,4-1-48 0,0-1-16 15,1-3 0-15,2 1 0 0,1-2 224 0,5 0 32 16,2 1 16-16,3 0 0 0,-2-1-160 0,4 2-16 16,2 0-16-16,3 0 0 0,0-1-64 0,-1 0-16 15,2 0 0-15,-1 1 0 0,-2-1-208 0,-2 0-32 16,-3 4-16-16,-1-1 0 0,-2-2-208 0,-1-1-144 16,-3 0 192-16,0 1-192 0,0 1 0 0,-2-2 0 0,-4 0-240 0,-1 2 80 31,-2 0-1792-31,1-2-352 0,1-3-80 0,0 1-9024 0,1 2-1808 0</inkml:trace>
  <inkml:trace contextRef="#ctx0" brushRef="#br0" timeOffset="23712.905">8464 12811 11967 0,'0'0'1072'0,"3"-8"-864"16,2 0-208-16,0 1 0 0,-2 0 3568 0,3 2 656 15,2-1 144-15,-8 6 32 0,5-5-2608 0,-5 5-512 16,0 0-96-16,0 0-32 0,0 0-128 0,0 0-48 16,0 0 0-16,0 0 0 0,0 0-112 0,0 0-32 15,1 12 0-15,-1 1 0 0,-1 0-176 0,-1 4-32 16,-1 1-16-16,-2 4 0 0,2 1-96 0,0 4-32 16,-1 6 0-16,-1 4 0 0,-1 7-96 0,2 3-32 0,-2 3 0 15,1-1 0-15,-2 0-48 0,-2-3-16 0,4-3 0 0,-3 3 0 16,2 0-16-16,0 3 0 0,1 1 0 15,-1-3 0-15,1-10 16 0,0-1 0 0,2-3 0 0,1 1 0 16,-3-4-160-16,3-2-128 0,0-2 144 0,2-3-144 31,0-5-688-31,2 0-224 0,0-1-48 0,3-4-18960 0</inkml:trace>
  <inkml:trace contextRef="#ctx0" brushRef="#br0" timeOffset="25094.068">4039 15040 15663 0,'0'0'1392'0,"-8"-2"-1120"16,0-2-272-16,3-1 0 0,5 5 2736 0,0 0 480 16,0 0 112-16,0 0 0 0,-6-4-1824 0,6 4-368 15,0 0-80-15,0 0-16 0,0 0-224 0,0 0-48 16,-10-1-16-16,3 2 0 0,7-1-64 0,-9 4-16 15,2 1 0-15,3 3 0 0,-3 1-144 0,3 6-16 16,2-1-16-16,-4 3 0 0,2 2-240 0,0 7-64 16,3 3 0-16,0 5 0 0,-4 3 0 0,1 3-16 15,2 6 0-15,-1-1 0 0,-3 0 16 0,1-2 0 16,-1 0 0-16,4 1 0 0,-1-2-64 0,-3 2 0 16,1 3 0-16,-4-7 0 0,2-1-128 0,0-3 128 0,0-2-128 15,1-4 128-15,0-1-128 0,1-5 0 0,-3-2 0 16,3-2 0-16,2-2-128 0,-2-2-128 0,-1-4 0 0,3-2-16 31,3-10-2128-31,0 0-416 0,0 0-96 0</inkml:trace>
  <inkml:trace contextRef="#ctx0" brushRef="#br0" timeOffset="25550.136">4954 15320 24239 0,'-12'-2'1072'0,"12"2"224"0,-8-3-1040 0,8 3-256 16,-9 3 0-16,9-3 0 0,0 0 608 0,0 0 64 0,0 0 16 0,0 0 0 15,0 0 176-15,0 0 32 0,0 0 16 0,0 0 0 16,0 0 272-16,11-4 48 0,6 2 16 0,5 0 0 16,5 0-464-16,3-2-80 0,3-2-32 0,1-1 0 15,0 1-208-15,1-2-32 0,-1 2-16 0,4 0 0 16,2 1-192-16,2 0-32 0,-3 1-16 0,0 0 0 16,1-2-176-16,-2 2 160 0,-5 2-160 0,-2 0 160 15,-3 1-160-15,-4-2 0 0,-1 1-192 0,-4 1 192 16,-5-2-2832-1,-2 2-448-15,-12 1-96 0</inkml:trace>
  <inkml:trace contextRef="#ctx0" brushRef="#br0" timeOffset="25958.688">5000 15642 36863 0,'-14'8'3264'0,"14"-8"-2608"16,-8 0-528-16,8 0-128 0,0 0 800 0,0 0 128 16,9 1 32-16,3-1 0 0,3-1-688 0,3-1-128 15,1-2-16-15,4 0-128 0,-1 0 256 0,4-2-48 16,3-2-16-16,-1 2 0 0,5 1 80 0,0 1 16 16,0-2 0-16,1 3 0 0,-1 1-64 0,3 0-16 15,1-2 0-15,-2 3 0 0,-2 0-208 0,-1-1 176 16,-2 2-176-16,-3-1 160 0,-1 0-160 0,-3-1 0 15,1-2 0-15,-2 2 0 16,1 0-1728-16,-2 1-336 0,1-1-64 0</inkml:trace>
  <inkml:trace contextRef="#ctx0" brushRef="#br0" timeOffset="26458.689">6952 15186 29487 0,'0'0'1296'0,"-5"-4"288"0,-3 1-1264 0,8 3-320 0,0 0 0 0,0 0 0 16,8-9 816-16,2 3 96 0,3 0 32 0,2 0 0 0,2-2-544 0,5 0-96 16,2 0-32-16,6 1 0 0,2-2-112 0,4 0-32 15,1 0 0-15,4 2 0 0,-1 0-128 0,-1 0 0 16,-3 1 144-16,-2 3-144 0,-1-1 0 0,-4 1 0 15,-2 0 0-15,-2-1 0 16,-4 2-464-16,-2-1-64 0,-4 3-16 0,-2 2-9312 16,-1 0-1872-16</inkml:trace>
  <inkml:trace contextRef="#ctx0" brushRef="#br0" timeOffset="26953.358">7082 15122 35583 0,'-21'6'1584'0,"8"-1"320"0,-1-1-1520 0,0 3-384 0,3 2 0 0,-3 1 0 16,-1-1 192-16,-3 5-16 0,-1 1-16 0,-1 2 0 16,-1-2-160-16,2 1 192 0,-2 1-192 0,3-1 192 15,1 2-192-15,4-1 0 0,2-2 0 0,1 3 0 16,1-1 128-16,3 1-128 0,0-1 0 0,5-1 128 15,0 0-128-15,4 2 0 0,4-1 144 0,6 1-144 16,2 0 0-16,6-3 0 0,3 0 0 0,3 1 0 16,5-1 192-16,3 1-16 0,-2-1-16 0,3 0 0 15,2 2 80-15,-2-2 16 0,1 1 0 0,-1-1 0 16,-5 1-96-16,0-1-16 0,2-2 0 0,-3 1 0 0,-7 1-144 16,0-3 0-16,-5-1 144 0,-2 0-144 0,-4 1 208 0,-2 0-16 15,-2 0-16-15,-5-1 0 0,-3 0 320 0,-2 0 64 16,-2-1 16-16,-6 1 0 0,-3 2 32 0,-5 0 16 15,-3 0 0-15,-4 1 0 0,-1 1-176 0,-4 0-48 16,-8-2 0-16,1 2 0 0,-6 1-112 0,1-2-32 16,0-3 0-16,3-1 0 0,0 0-256 0,5-4 0 15,3-1 0-15,4-2 0 0,0-5-144 0,4-4-144 16,7 2-32-16,5-4 0 16,3-1-2176-16,7-1-432 0,5-3-80 0,7-4-14096 0</inkml:trace>
  <inkml:trace contextRef="#ctx0" brushRef="#br0" timeOffset="27231.283">7805 15642 38063 0,'0'0'1680'0,"8"-5"368"0,3-2-1648 0,5-2-400 0,5 2 0 0,2-1 0 15,0 2 128-15,6-1-128 0,-1-4 128 0,7 0-128 16,0 3 240-16,1 0-48 0,1 1 0 0,0-1 0 16,-1-1-48-16,-1 1-16 0,-2 2 0 0,-3 0 0 0,-1 2-128 0,-6-1 128 15,-2 1-128-15,-2 0 128 16,0 1-896-16,-2 0-176 0,-4-1-32 0,0-1-10192 15,-2 1-2032-15</inkml:trace>
  <inkml:trace contextRef="#ctx0" brushRef="#br0" timeOffset="27515.975">9055 15153 26719 0,'0'0'2368'0,"0"0"-1888"0,-2-9-480 0,4 0 0 16,-2 9 2432-16,6-8 384 0,2 3 64 0,1 2 32 16,1-1-2176-16,1 2-432 0,0 2-96 0,1 2-16 15,1 2 112-15,1 1 16 0,0 2 0 0,3 3 0 16,1 4 64-16,-1 3 0 0,1 3 16 0,2 4 0 15,0 3-80-15,4 5 0 0,-2 3-16 0,3 1 0 16,-2-1-80-16,3 2-16 0,2-3 0 0,-4-1 0 16,-1 0-208-16,-3-2 0 0,-1-2 0 0,-1 0-160 15,2-2-32-15,-3-3-16 0,-2-1 0 0,0-5 0 16,-2-1-544-16,-1-3-96 16,-2-3-32-16,-2-4 0 0,-8-7-2448 15,0 0-480-15,7-8-96 0</inkml:trace>
  <inkml:trace contextRef="#ctx0" brushRef="#br0" timeOffset="27826.242">9655 14976 38927 0,'0'0'1728'0,"0"0"352"0,0 0-1664 0,0 0-416 16,0 0 0-16,0 0 0 0,0 0 256 0,0 0-16 15,-4 13-16-15,-1-1 0 0,-1-1 272 0,-1 3 48 16,1 5 16-16,-4 3 0 0,-4 4-32 0,0 3 0 16,0 4 0-16,-4 2 0 0,1 7-192 0,-3 1-32 0,-4 4-16 0,-3 3 0 15,0-1-80-15,0 1-16 0,0-1 0 16,0-1 0-16,1 1-192 0,0-1 144 0,0 1-144 0,2-6 128 16,1-3-128-16,0-5 0 0,3-3 0 0,3-2 128 15,0-5-128-15,3-4 0 0,3-2 0 0,2-5 0 31,2-4-960-31,3-1-256 0,0-2-64 0,4-7-16 16,0 0-2368-16,0 0-480 0</inkml:trace>
  <inkml:trace contextRef="#ctx0" brushRef="#br0" timeOffset="28337.654">10201 14397 22111 0,'-19'-6'976'0,"9"3"208"0,4 0-944 0,-3 1-240 16,2 1 0-16,7 1 0 0,-6-5 1712 0,6 5 288 15,-5-5 64-15,4-1 16 0,2 0-800 0,4-3-144 0,3-2-48 0,6 0 0 16,1 0-592-16,1 0-128 0,4-1-32 0,3 1 0 16,0 0-144-16,5-1-48 0,2 1 0 0,-2 1 0 15,-3 2 16-15,1 5 0 0,2 0 0 0,-3 5 0 16,-2 2-160-16,-2 6 0 0,-4 1 0 0,-5 5 128 15,-2 6-128-15,-6 5 0 0,-2 7 0 0,-7 3 0 16,-6 4-160-16,-7 3 160 0,-9 3 0 0,1 2-144 16,-1-2 144-16,-1-2-208 0,-3-1 80 0,1-4 128 15,4-2 0-15,2-4 0 0,3-4 0 0,4-4 0 16,4-1 192-16,4-7 176 0,5-5 16 0,1-2 16 16,3-2 64-16,0-9 16 0,7 6 0 0,7-5 0 15,1-3-96-15,5-2 0 0,3 0-16 0,4 0 0 0,3-1-32 16,1 1 0-16,0-2 0 0,2 1 0 0,2-1-176 15,-2 1-32-15,1 0-128 0,-2-1 192 0,-3-2-192 16,-1-1 0-16,-3-1 0 0,0 3 0 16,-2-3-1456-16,-1 1-384 0,-1 0-80 0</inkml:trace>
  <inkml:trace contextRef="#ctx0" brushRef="#br0" timeOffset="28725.398">11401 15027 38303 0,'0'0'1696'0,"-10"6"352"0,2 1-1648 0,0 4-400 0,-2 3 0 0,1 2 0 15,-2 3 0-15,-1 3 0 0,-3 2 128 0,1 2-128 16,0 3 0-16,-2 3 160 0,-1 1-160 0,-1 3 160 16,1 4-160-16,-1-2 0 0,0 0 0 0,2-2 0 15,-1-1 128-15,2 0-128 0,0 0 192 0,-1 1-64 16,1-1-128-16,-1 0 0 0,2 2-160 0,0-4 160 16,1-3-1552-16,2-2-224 15,3-5-32-15,-2-1-16 0,2 0-1200 0,2-4-240 0,0 1-64 16,3-7-7648-16</inkml:trace>
  <inkml:trace contextRef="#ctx0" brushRef="#br0" timeOffset="28906.246">10712 15533 31327 0,'0'0'1392'0,"0"0"272"0,0 0-1328 0,0 0-336 15,9-6 0-15,2 0 0 0,5 3 2112 0,3-2 368 16,1 1 64-16,4 1 16 0,5-2-1824 0,4 2-352 16,4-1-80-16,2 1-16 0,-1-2-96 0,0 1 0 0,-1 1-16 0,-2-2 0 15,1-1-176-15,2 2 0 0,-2-3 0 0,-2 3 128 16,-3 0-128-16,1-3 0 0,1 0 0 0,-2 1 0 31,-2 0-1808-31,-2 2-240 0,-1-3-64 0,0 1-14512 0</inkml:trace>
  <inkml:trace contextRef="#ctx0" brushRef="#br0" timeOffset="29685.927">12367 14791 12895 0,'-12'6'1152'0,"4"0"-928"16,-1-3-224-16,1 3 0 0,-1-1 5120 0,-2 5 992 15,0 3 192-15,-4 3 32 0,2-1-5024 0,1 4-1008 16,1 3-304-16,1 1 128 0,-3 2 32 0,3 2 0 15,0-1 0-15,-2 1 0 0,1 1-160 0,3 1 0 16,-1 0 0-16,5 1 0 0,-3 1 0 0,2 1 0 16,1 2 0-16,-1-5-176 0,4-5 176 0,2-4-192 15,2-1 192-15,0-2-192 0,1-4 192 0,5-3 0 16,1-5 0-16,2-1-128 0,-1-4 432 0,-1-5 80 0,1-4 32 0,3-2 0 16,1-2 32-16,2 0 0 0,1-5 0 15,-2 0 0-15,1-2-256 0,-2-1-32 0,-2 0-16 16,0-1 0-16,1 1 176 0,-1-2 48 0,-4-3 0 15,-1-2 0-15,0 1-48 0,0-2-16 0,-3 0 0 16,3 1 0-16,-1 0-176 0,1 4-128 0,-2 3 144 0,-1 5-144 16,1 3 0-16,-2 3 0 0,1 5-128 0,-5 5 128 15,0 0 0-15,0 0-128 0,5 17 128 0,-3 1 0 16,1 2 0-16,-2 4 0 0,-1 3 0 0,-1 1 144 16,-2 2-144-16,1 6 0 0,-3 5 0 0,-1 5 0 15,1 7 0-15,-5 2-144 0,-2 2 144 0,-3 1 0 16,-1-1-192-16,-2 1 192 0,-2-1-192 0,-2 0 192 15,-2 2 0-15,1-2-128 0,1-4 128 0,0 1 0 0,-2-6 0 16,1-2 0-16,-1-1 0 0,1-3 0 0,1-1 0 0,1 0 176 16,-1 1-48-16,1-3-128 0,0-6 224 0,0-4-64 15,0-2-16-15,0-4 0 0,0-3 0 0,0-7 0 16,-1-4 0-16,1-5 0 0,3-1-144 0,-4-8 0 16,-1-3 0-16,5-4 0 0,3-6 0 0,1-4 0 15,1-4 0-15,1-3 128 0,-1-4 80 0,3-5 16 16,1-4 0-16,4-2 0 0,3-2 64 0,3 2 16 15,6 1 0-15,7 4 0 0,3 1-304 0,7 6 0 16,7 4 0-16,0 0 0 0,3 1 0 0,2 2 0 16,4 3 0-16,3 5 0 0,-1 5 0 0,4 3 0 15,4 1 0-15,-1 3 0 0,-2 2 0 0,2 3 0 16,-2 3 0-16,-2 2 0 0,-2 2 0 0,-6 2 0 0,0 2 0 16,-2 1 0-16,0 0 0 0,-3 1 0 0,-5 0 0 15,1 2 0 1,-5-2-1280-16,1 2-144 0,-5-4-48 0,0 1-10864 0,-2-1-2176 15</inkml:trace>
  <inkml:trace contextRef="#ctx0" brushRef="#br0" timeOffset="30252.38">13199 14231 23951 0,'-11'-7'2128'0,"-1"1"-1696"15,1 0-432-15,3-2 0 0,5 0 2288 0,2-2 368 16,-1 0 80-16,1 0 16 0,-2 0-1888 0,6 0-368 0,1-2-80 0,8-2-16 16,5 1-48-16,4-1-16 0,3 0 0 0,2-2 0 15,2-1-96-15,2 2-32 0,2 0 0 0,2 2 0 16,1 1-208-16,0 3 176 0,4 2-176 0,-4 3 160 15,-8 3-32-15,2 3 0 0,1 5 0 0,-6 3 0 16,-6 4-128-16,-3 6 0 0,-6 5-160 0,-6 5 160 16,-9 2-144-16,-6 4 144 0,-11 6-128 0,0 4 128 15,-4 6-176-15,-5 1 176 0,-5-2-208 0,0-1 80 16,2-1 128-16,2-7-192 0,0-4 192 0,5-4-192 16,0-4 576-16,5-1 128 0,4-3 0 0,5-2 16 15,5-4 128-15,3 0 32 0,6-3 0 0,8-4 0 16,2-1 16-16,6-2 16 0,6-1 0 0,5-2 0 15,-1 0-192-15,7-1-32 0,5-1-16 0,2-2 0 16,3-2-96-16,7-1 0 0,6-3-16 0,2-2 0 0,1-1-112 0,-2-2 0 16,-2-1-16-16,0 0 0 0,1-2-240 0,-1-1 0 15,-5-4-192-15,1 2 192 16,-3 0-1920-16,-3 0-288 0,-2 1-48 16,0 0-16496-16</inkml:trace>
  <inkml:trace contextRef="#ctx0" brushRef="#br0" timeOffset="31817.753">24097 14552 11967 0,'-16'-4'1072'0,"11"1"-864"0,5 3-208 0,0 0 0 0,0 0 2240 0,0 0 384 16,0 0 96-16,0 0 16 0,0 0-1760 0,0 0-336 16,0 0-80-16,0 0-16 0,9-7 544 0,2 0 128 15,1 2 0-15,6 0 16 0,6 0-560 0,-1-2-112 16,1-1-32-16,2 3 0 0,1 1-32 0,2-2-16 15,0-2 0-15,0 4 0 0,0-2-80 0,-3 4-16 16,0 1 0-16,0 0 0 0,-5-1-192 0,-3 3-64 16,-3 2 0-16,-5 3 0 0,-10-6 112 0,5 10 16 15,1 0 0-15,-3 3 0 0,-3 2 192 0,-5 2 64 16,-3 0 0-16,-7 2 0 0,-2 2-288 0,-4 2-48 16,-1 0-16-16,1 1 0 0,-1 0-160 0,1 3 0 15,-3 0 144-15,2 3-144 0,2 1 0 0,0 1 0 16,2-5 0-16,0 3 128 0,1-3-128 0,3-1 0 15,0-5 0-15,6-2 0 0,2 0 0 0,2-1 0 0,2-4 0 16,3-2 0-16,2-2 0 0,3-1 0 0,2-1 0 0,-1-1 0 16,1-1 176-16,4-1 64 0,2-1 16 0,3-2 0 15,-2-2 112-15,4 1 16 0,2 1 16 0,2-1 0 16,1 0-400-16,3 0 0 0,1 0 0 0,1 3 0 16,1-1 0-16,-5 1 0 0,-3-1 0 0,0-1 0 15,1 3 0-15,-3-1 0 0,-2-2 0 0,0-1 0 16,0 0-320-16,-3 0-64 0,-4 0 0 0,-1 1 0 15,-1-2-2272 1,-9 0-464-16,0 0-80 0,0 0-32 0</inkml:trace>
  <inkml:trace contextRef="#ctx0" brushRef="#br0" timeOffset="32032.489">24072 14892 29487 0,'0'0'2624'0,"0"0"-2112"15,-9-2-512-15,9 2 0 0,0 0 592 0,0 0 16 16,0 0 0-16,0 0 0 0,-6-5-384 0,6 5-80 16,4-7-16-16,7 2 0 0,1 2 608 0,2-3 112 15,2-2 32-15,5 1 0 0,2 4-496 0,2-1-80 16,0 0-32-16,2-1 0 0,-1-1-112 0,3 3-32 15,-2 2 0-15,3-2 0 0,0-2-128 0,2 1 0 0,-1 0 0 0,-2 1 0 16,-6 0 0-16,4-1 0 0,1 0-144 0,-1 2 144 31,-3 1-2160-31,-3 0-320 0,0-2-64 0</inkml:trace>
  <inkml:trace contextRef="#ctx0" brushRef="#br0" timeOffset="32465.457">24739 14745 28559 0,'0'0'1264'0,"0"0"272"0,0 0-1232 0,0 0-304 15,0 0 0-15,0 0 0 0,0 0 144 0,0 0-16 16,0-8-128-16,0 8 192 0,6-7 464 0,3 1 96 16,1 0 16-16,2 1 0 0,1-1-96 0,1 2-16 15,0-1 0-15,2 1 0 0,3-2-384 0,0 3-80 16,-1 0 0-16,2 1-16 0,1-1-176 0,-2 2 0 16,-2 0-192-16,3 1 192 15,1 4-1600-15,-2-1-208 0,-4 1-48 0,-3 1-11568 0</inkml:trace>
  <inkml:trace contextRef="#ctx0" brushRef="#br0" timeOffset="32566.134">24762 14958 28559 0,'0'0'2544'0,"0"0"-2032"0,0 0-512 0,0 0 0 16,0 0 1568-16,0 0 224 0,0 0 32 0,7-4 16 15,-7 4-1296-15,9-7-256 0,1 0-48 0,2 1-16 16,-2-2 48-16,3 3 16 0,3 1 0 0,0 0 0 16,1-2-288-16,0-1 0 0,2 1 0 0,-1 4 0 15,2-1-448-15,0 0-64 0,-1 1 0 0,1 1 0 16,3 1-2400-16,1 0-480 16,-1 0-112-16</inkml:trace>
  <inkml:trace contextRef="#ctx0" brushRef="#br0" timeOffset="32966.483">25316 14391 26719 0,'0'0'1184'0,"0"0"240"0,-5-2-1136 0,5 2-288 0,-13-1 0 0,6 3 0 16,7-2 560-16,-8 5 48 0,0 0 16 0,1 2 0 15,0 4 416-15,2 2 96 0,-1-1 16 0,-1 4 0 16,1 1-336-16,-1 6-64 0,0 6-16 0,1 1 0 16,-3 0-192-16,4 4-32 15,-1 6-16-15,2 2 0 0,-2 3-208 0,1 6-32 0,-1 0-16 0,1 3 0 16,-4 1-80-16,1-4-16 0,-3-3 0 0,0-1 0 15,3 0-144-15,-5-1 0 0,0-1 0 0,2-4 128 16,4-3-128-16,-6-4 0 0,0-2 0 0,3-2 0 16,4-5-1264-16,1-3-272 15,-2-3-64-15,3-4-14144 0</inkml:trace>
  <inkml:trace contextRef="#ctx0" brushRef="#br0" timeOffset="34599.896">3847 17259 34959 0,'0'0'1536'0,"0"0"336"16,0 0-1488-16,0 0-384 0,0 0 0 0,0 0 0 15,6-5 0-15,-6 5 0 0,0 0 0 0,11 2 0 16,0-2 0-16,0 1 0 0,2 4 192 0,1 2-64 0,3 2 128 0,0 1 16 15,3 1 16-15,4 1 0 0,0 2 0 0,4 4 0 16,4 0 0-16,1 3 0 0,2 2-48 0,2 3-16 16,1 1 0-16,-1 2 0 0,-3 1-96 0,4-1 0 15,1 0-128-15,0 1 192 0,-2 0-192 0,0 1 0 16,-3-1 0-16,2-2 0 0,-5 0 128 0,-2 1-128 16,-4-2 0-16,-6-1 0 0,0-2 0 0,-3-4 0 15,-2-1 0-15,-3-1 0 16,-2 0-464-16,-3 0-96 0,1-3-16 0</inkml:trace>
  <inkml:trace contextRef="#ctx0" brushRef="#br0" timeOffset="35004.327">4712 17226 24879 0,'-4'-9'2208'0,"3"3"-1760"0,0-1-448 0,1 1 0 0,0 6 768 0,2-8 64 0,0-2 0 0,-1 4 16 16,-1 6-48-16,0 0-16 0,-3-7 0 0,3 7 0 16,0 0 144-16,-6 2 32 0,-4 2 0 0,0 2 0 15,1-1-272-15,-4 5-48 0,-1 2-16 0,-2 3 0 16,0 0 16-16,-3 2 0 0,-1 1 0 0,-1 4 0 15,-1 4-48-15,-1 2 0 0,1 2 0 0,0 2 0 0,3 2-176 16,-1 4-32-16,-2 1-16 0,2 4 0 0,1-3-112 0,2 2 0 16,1-4-16-16,1-1 0 0,-1-1-64 15,1 0-16-15,1-5 0 0,1 0 0 0,0 0-160 0,2-1 128 16,3-2-128-16,0-2 128 0,0-3-128 0,2-5 128 16,0 0-128-16,2-4 128 0,2-3-320 0,-2-1-64 15,4-10 0-15,0 0-16 16,0 0-2224-16,0 0-448 0,0 0-96 0</inkml:trace>
  <inkml:trace contextRef="#ctx0" brushRef="#br0" timeOffset="35474.142">4773 16875 5519 0,'-8'-6'240'15,"1"2"64"-15,0 0-304 0,7 4 0 0,-5-4 0 0,5 4 0 16,0 0 5248-16,-2-7 1008 0,2 7 192 0,0 0 32 0,0-8-4464 0,2 2-896 15,-2 6-176-15,5-9-48 16,2 1-176-16,2 0-32 0,1 1-16 0,3-1 0 0,2 0-128 16,3 1-32-16,2-1 0 0,2 0 0 0,4 2-128 0,-1 0-48 15,0 0 0-15,-1 2 0 0,-2 1-64 0,3 1-16 16,-2 2 0-16,0 2 0 0,-5 1-256 0,-1 3 0 16,-2 1 0-16,-3 3 0 0,-4 1 0 0,-4 5 0 15,-1-1 160-15,-5 3-160 0,-1 0 176 0,-3 4-48 16,-3 4-128-16,-4 0 192 0,-4 1-64 0,-3 0-128 15,-1 2 176-15,-2 1-176 0,2-1 240 0,3-6-64 16,2-5-16-16,2 0 0 0,4-1 32 0,3-2 16 16,-1-5 0-16,6-1 0 0,2-1-80 0,0-8-128 15,6 6 176-15,0-2-176 0,3-4 176 0,4 0-176 0,8 1 160 16,0-1-160-16,2-2 192 0,1-2-48 0,2-1-16 16,-2 1 0-16,0 4-128 0,0 0 0 0,-2 0 0 0,0 0-176 15,0-2 176-15,-2 1 0 0,1 0 0 0,-1 0 0 31,-2-1-432-31,-2 1 0 0,0 1 0 0,0-4 0 16,-2 2-3104-16,-3-1-624 0</inkml:trace>
  <inkml:trace contextRef="#ctx0" brushRef="#br0" timeOffset="35818.248">6049 17182 30351 0,'0'0'1344'0,"-1"-8"272"0,-3 1-1296 0,2 0-320 16,2 7 0-16,-3-5 0 0,3 5 704 0,0 0 80 16,0 0 16-16,0 0 0 0,0 0 160 0,0 0 16 15,-5 3 16-15,-1 5 0 0,2 0-288 0,1 6-48 16,-1 1-16-16,0 4 0 0,1 3-64 0,-1 2 0 15,1 0-16-15,2 3 0 0,-1 1-192 0,2 5-48 16,0 1 0-16,0 3 0 0,-1 0-96 0,1 1-32 16,1 0 0-16,2-3 0 0,-3-4-192 0,2-1 176 15,1-2-176-15,-1-1 160 0,-1-5-304 0,1 1-64 16,0-6-16-16,2 0 0 16,-4-2-1168-16,0-6-224 0,0-9-48 0,0 0-16 15,1 5-1472-15,-1-5-304 0</inkml:trace>
  <inkml:trace contextRef="#ctx0" brushRef="#br0" timeOffset="36038.696">5602 17599 35759 0,'0'0'1584'0,"0"0"336"0,0 0-1536 16,0-8-384-16,3 2 0 0,7 1 0 0,0 3 288 0,5 0-16 0,2-4 0 0,5 1 0 15,4-1 48-15,4 2 0 0,3 0 0 0,3 0 0 16,4 1-176-16,3 0-16 0,-2 1-128 0,-1 0 192 0,-5-5-192 0,-2 1 0 16,-1 2 128-16,-2 4-128 0,-3 0 0 15,-4 0-128-15,2-1 128 0,-6 0-208 16,-2 0-2768-16,-2-3-544 0</inkml:trace>
  <inkml:trace contextRef="#ctx0" brushRef="#br0" timeOffset="36613.583">6846 17137 37199 0,'0'0'1648'0,"0"0"336"0,-1-9-1584 0,1 9-400 0,0-9 0 0,0 9 0 15,0 0 0-15,0 0 0 0,0 0 0 0,-4 14 0 16,1 1 0-16,-2 5 128 0,-2 2 32 0,0 1 0 16,1 2-160-16,1 3 192 0,3 4-192 0,-3-3 192 15,-2 0-192-15,6 1 128 0,3-2-128 0,4 3 128 16,2-2-128-16,1-2 0 0,0-5 0 0,3-3 0 16,1-3 128-16,1 0-128 0,0-6 128 0,2-3-128 15,4-3 0-15,1-5 128 0,1-5-128 0,0-3 0 16,0-6 256-16,1-3-48 0,0-2 0 0,-1 1 0 15,-2-4-208-15,1-1 128 0,0 1-128 0,-4 0 0 16,-1 0 176-16,-1 1-176 0,2 0 192 0,-4 0-192 16,-3 2 224-16,-1 1-64 0,1 2-16 0,-5 5 0 15,1 2-144-15,-2 5 0 0,-4 5 0 0,0 0 128 0,0 0-128 0,0 0 0 16,2 12 0-16,-2 4 0 0,1 4 0 0,-2 4 0 16,-3 4 128-16,-1 4-128 0,2 4 0 0,0 3 0 15,2 4 0-15,-5 5 0 0,-3 2 0 0,-2 2 0 16,-2 1 0-16,-1-3 0 0,-3 1 0 0,0 0 128 15,-2 2-128-15,1 0 192 0,-4 0 0 0,4-9 0 16,1-9 0-16,2-2 0 0,-2-4 128 0,4-6 16 16,2-3 16-16,0-5 0 0,0-2-112 0,0-6-32 15,-1-5 0-15,1-3 0 0,1-4 48 0,2-4 0 16,0 0 0-16,2-5 0 0,0-5-256 0,-1-3 0 16,0-7 0-16,3-3 0 0,2-1-160 0,3 2 160 15,3-1-128-15,4 1 128 0,3 1-208 0,0 7 32 0,3 7 16 0,2 0 0 16,0 3-32-16,3 0-16 0,2 3 0 0,1 3 0 15,1 6 208-15,3 1-192 0,4 0 192 0,0 1-192 16,0 1 0-16,2 1 16 0,0-1 0 0,-1 1 0 31,-1 2-1600-31,-5 0-320 0,-4 2-64 0</inkml:trace>
  <inkml:trace contextRef="#ctx0" brushRef="#br0" timeOffset="37191.982">7599 16671 33167 0,'0'0'2944'0,"2"-11"-2352"16,2 1-464-16,3 0-128 0,1-1 224 0,3 1 32 16,1 1 0-16,-3 3 0 0,0 0-16 0,3 2 0 15,3-1 0-15,2 3 0 0,0 0 80 0,2 1 32 16,-1-4 0-16,-2 4 0 0,-1 5 32 0,-3 1 0 16,0 3 0-16,-3 2 0 0,-2 0-80 0,-2 5-16 15,-3 7 0-15,-3 1 0 0,-4-1-128 0,-3 2-32 0,-7 4 0 0,-2 0 0 16,-5 3-128-16,3 2 0 15,-3-1 0-15,1-2 0 0,-1-2 0 0,3-1 0 0,4-1 0 16,5-4 0-16,0-4 208 0,7-5 16 0,1-3 0 0,3-1 0 16,2 1 128-16,-3-10 32 0,11-2 0 0,-1 1 0 15,2 1 0-15,5-1 16 0,3-5 0 0,6-3 0 16,1-3-128-16,2 0-16 0,-4 1-16 0,2 1 0 16,-1-1-32-16,-1 1 0 0,-1 1 0 0,-2 0 0 15,-2 4-208-15,-2 0 0 0,1 3 0 0,-4-1 0 16,-3-2-912-1,1 2-240-15,-2 2-32 0,1 1-16 0,0 0-1536 0,2 0-304 0</inkml:trace>
  <inkml:trace contextRef="#ctx0" brushRef="#br0" timeOffset="37495.848">8569 17405 16575 0,'0'0'736'0,"0"0"160"0,0 0-720 0,0 0-176 0,0 0 0 0,0 0 0 15,13 0 4432-15,1-1 864 0,1-1 160 0,6-1 48 16,2-3-4224-16,5 0-832 0,0 1-160 0,3 0-32 15,1 2 0-15,0-2 0 0,0-1 0 0,1 0 0 16,0 2-256-16,1-1 128 0,1 1-128 0,-3-1 0 16,0 2 0-16,-2-2-240 0,-4 0 32 0,-3 3 0 15,-2 0-2288-15,-4 2-464 16,-5 1-96-16,-12-1-16 0</inkml:trace>
  <inkml:trace contextRef="#ctx0" brushRef="#br0" timeOffset="37761.83">8479 17726 33167 0,'0'0'1472'0,"0"0"304"0,10-5-1424 0,6 2-352 16,4 0 0-16,5-1 0 0,2 1 2208 0,6-1 368 16,6-2 80-16,-2 1 16 0,4-2-1968 0,-4 0-400 15,3 1-80-15,-1-1-16 0,2 1-208 0,-1-2 128 16,-1 1-128-16,1 1 0 0,-5 0 0 0,0 1 0 0,-1-1-208 15,-2 3 64 1,-3 1-1520-16,-2-1-288 0,-1-2-64 0,-4 3-9568 16,-3 0-1920-16</inkml:trace>
  <inkml:trace contextRef="#ctx0" brushRef="#br0" timeOffset="38102.797">9918 16987 15663 0,'-1'-8'1392'0,"0"0"-1120"15,2-1-272-15,0 1 0 0,0 2 4464 0,0 1 832 16,-1 5 160-16,0 0 48 0,0 0-4032 0,0 0-784 15,5-6-176-15,-5 6-16 0,0 0-48 0,0 0 0 16,0 0 0-16,1 11 0 0,-5 1 96 0,0 4 16 16,0 2 0-16,-1 6 0 0,0 2-144 0,1 1-32 15,-1 2 0-15,2-2 0 0,0 0-128 0,5-2-48 16,1 0 0-16,0-1 0 0,0 1-16 0,1-2 0 16,2 0 0-16,2-1 0 0,0-5 48 0,-1 0 0 15,0-2 0-15,4 1 0 0,6-4-48 0,0-1 0 16,2-4 0-16,2 0 0 0,-3-3-64 0,3 1-128 0,1-3 176 15,-1-1-176-15,0 0 0 0,0-2-144 0,-3-2-16 0,0-2 0 32,1 1-1216-32,-1-1-240 0,0-1-48 0,-1-1-16 15,-2 0-2096-15,1-2-432 0,1-4-80 0,-2-4 0 0</inkml:trace>
  <inkml:trace contextRef="#ctx0" brushRef="#br0" timeOffset="38417.412">10612 16926 40143 0,'0'0'1776'16,"0"0"368"-16,0 0-1712 0,0 0-432 0,-2 12 0 0,0 3 0 0,-1 5 0 0,-1 1 0 15,1 0 0-15,-3 4 0 0,0 8 160 0,-1 2-160 16,-2 0 192-16,0 1-192 0,-5 2 368 0,1 4-48 15,-4 2 0-15,-1 2 0 0,0 1 208 0,1 3 48 16,-2 1 0-16,5 2 0 0,2-1-176 0,-3 0-16 16,-2-1-16-16,0-4 0 0,1 2-192 0,2-1-48 15,1-3 0-15,1-1 0 0,1-3-128 0,0-2 0 16,5-5 0-16,-2-1 0 16,2-3-256-16,1-6-144 0,0-3-32 0</inkml:trace>
  <inkml:trace contextRef="#ctx0" brushRef="#br0" timeOffset="40391.238">10873 17548 27647 0,'-11'3'2448'0,"11"-3"-1952"0,-9 2-496 0,1-1 0 0,8-1 272 0,0 0-32 16,0 0-16-16,0 0 0 15,0 0-224-15,0 0 0 0,0 0 0 0,0 9 0 0,0-9 0 0,0 0 0 16,6 10 0-16,4-3 144 0,-1 0-16 0,1-3-128 16,-10-4 192-16,16 5-64 0,2 2-128 0,0 0 192 15,3-3-192-15,-1 0 192 0,1 0-16 0,1 2 0 16,1 0 0-16,1 0 0 0,2-1 32 0,2 0 16 16,3-2 0-16,3 1 0 0,3 2 32 0,2-2 16 15,1 0 0-15,4 0 0 0,1-2 48 0,1 0 0 16,-1-2 0-16,0 0 0 0,0 0-128 0,2-2 0 15,4-2-16-15,0-1 0 0,1 0 80 0,0-2 0 16,-6 0 16-16,2-2 0 0,-3 0 32 0,1-2 0 16,0-2 0-16,1-2 0 0,1 1 16 0,2-1 0 0,5-2 0 15,-3 0 0-15,-1-1-192 0,-2-1-128 0,2 1 192 0,-2 1-192 16,3-2 160-16,3 1-160 0,4-1 128 0,-1 0-128 16,-1-2 0-16,-1 2 0 0,-7-1 128 0,4 0-128 15,1-1 0-15,1 0 0 0,-2 0 0 0,0 0 128 16,-2-3-128-16,0-4 0 0,-6-8 0 0,-2 6 0 15,-1 3 128-15,1 0-128 0,0-4 128 0,3 1-128 16,-1 2 192-16,2-1-32 0,0-1-16 0,-1 1 0 16,-5-1-16-16,0-2-128 0,-2 0 192 0,0-2-64 15,3-3-128-15,-1-1 128 0,2 2-128 0,-1 1 128 16,0 0-128-16,-3 2 0 0,-3 1 0 0,-1 0 128 16,-2-2-128-16,-1 2 0 0,-2 2 0 0,0-1 0 15,-2-3 128-15,1 1-128 0,2 0 128 0,-1 0-128 0,-3-2 128 16,0 0-128-16,2 1 128 0,2-2-128 0,-1 5 192 0,-1 0-32 15,-4 0-16-15,1 1 0 0,-1 1 16 16,-1 0 0-16,3-2 0 0,-2-2 0 0,-1 1-32 16,2 0 0-16,0 2 0 0,-1 0 0 0,3 1 0 0,-4 1-128 15,1-1 192-15,1 3-64 0,-4-1 32 0,4 0 0 16,-4-1 0-16,2 2 0 0,-3-2 32 0,1 1 16 16,0-1 0-16,-1-1 0 0,1-3-80 0,-2 1 0 15,0-1-128-15,4 3 192 0,-2 3-192 0,2 0 0 16,-1-1 0-16,3 3 0 0,3 0 0 0,1 0 0 15,-5-1 0-15,2 2 0 0,3 0 0 0,-2 1 0 16,-3-1 0-16,0 1 0 0,0 0 128 0,1 0-128 16,-3 0 0-16,0 0 144 0,0 0-144 0,0 0 192 15,-1 2-192-15,2 3 192 0,-1 1-64 0,2 0 0 0,-1-1 0 16,-1 3 0-16,-2 1-128 0,1 0 128 0,2-1-128 0,5 1 128 16,-5 0 0-16,2 0 0 0,1-1 0 0,-2 0 0 15,0 0-128-15,3 2 0 0,-4-1 0 0,2 0 0 16,3-1 0-16,0 2 0 0,1 0 0 0,-1 1 0 15,0 2 0-15,1-1 0 0,2-2 0 0,-1 4 0 16,1 1 0-16,-2 3 0 0,-2-3 0 0,0 0 128 16,-1 0-128-16,0 1 0 0,-1 2-160 0,0-1 160 15,3 0 0-15,-3-1 0 0,2 0 0 0,-1 1 0 16,1 2 0-16,1 0 0 0,-1 3 0 0,2-2 0 16,0-1 0-16,-2 1 0 0,0 1-128 0,0 0 128 15,-4 1 0-15,1 0 0 0,-1 3 0 0,-1 1 0 16,0-2 0-16,-1 1 0 0,-1-1 0 0,1 0 0 15,-4 2 0-15,2 0 0 0,1 1 0 0,-2-2 0 0,-5-1 0 0,-2 1 0 16,2 2 0-16,1-1 0 0,2 1 0 0,-2-1 0 16,-3 0 0-16,0 1 0 0,1-1 0 0,-1 1 0 15,2-1 0-15,-1 0 0 0,-2 0 0 0,1-1 160 16,-4 0-160-16,0 1 128 0,-1-2-128 0,2 1 0 16,-4 0 0-16,3 1 0 0,-8-4 0 0,6 2 0 15,-6-2 0-15,0 0 0 0,6 4 0 0,-6-4 0 16,8 1 0-16,-8-1-176 0,0 0-128 0,0 0-16 15,0 0-16-15,0 0 0 16,0 0-496-16,0 0-112 0,0 0-16 0,0 0 0 16,0 0-2240-16,0 0-464 0,-2-16-96 0,-6 6-16 0</inkml:trace>
  <inkml:trace contextRef="#ctx0" brushRef="#br0" timeOffset="40936.729">17080 14168 31615 0,'0'0'1408'0,"0"0"272"0,0 0-1344 0,0 0-336 15,0 0 0-15,0 0 0 0,0 0 0 0,0 0 128 16,0 0-128-16,0 0 0 0,0 0 160 0,0 0-32 16,0 0-128-16,10 6 192 0,1 0 64 0,1 0 16 15,0-3 0-15,2 1 0 0,3 1-144 0,1 0-128 16,3 0 192-16,3 0-192 0,1 2 304 0,4-1-48 15,0 1-16-15,2 3 0 0,1-1 0 0,-1 1 0 16,-1 1 0-16,0-3 0 0,-1 5-112 0,0-2 0 16,-3-2-128-16,0 1 192 0,1-1-192 0,-2 4 128 15,-1 1-128-15,1-1 0 0,-5-2 128 0,2 0-128 16,2 0 0-16,-2 1 144 0,-4 0 0 0,1 1 0 0,-4-3 0 16,0 2 0-16,-3 2 48 0,-2-1 16 0,-5-4 0 15,1 2 0-15,-2 2 80 0,-3 0 16 0,-3-2 0 0,-1 0 0 16,-4 0-16-16,-2 1 0 0,-4 1 0 0,-5 0 0 15,-5-2 32-15,-1 1 0 0,-1 0 0 0,-4 4 0 16,-4-3 0-16,-1 2 16 0,-1-1 0 0,-1 2 0 16,0 4-48-16,1 1-16 0,-2 0 0 0,-3 1 0 15,-2-2 48-15,2-1 0 0,-1 1 0 0,0 0 0 16,3 0-96-16,0-2-16 0,5-1 0 0,4 1 0 16,1-3-208-16,3-2 128 0,2-2-128 0,1 0 0 15,0 2 0-15,4-2 0 0,2-2 0 0,3-2-13216 16,3-2-2656-16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0:58.7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2083 14200 18431 0,'-15'0'816'0,"6"0"160"0,-2 0-784 0,1-1-192 16,1 0 0-16,0 1 0 0,0 0 1056 0,-1-1 160 15,10 1 48-15,-6-1 0 0,-3 1-368 0,9 0-64 16,-7 0 0-16,7 0-16 0,0 0 16 0,0 0 0 15,0 0 0-15,0 0 0 0,0 0-144 0,0 0-32 16,0 0 0-16,0 0 0 0,0 0-352 0,10 3-80 16,0 0-16-16,3-1 0 0,3 2 48 0,2 0 0 15,3 2 0-15,5-1 0 0,3 0 0 0,8-1 0 0,1 0 0 16,4 2 0-16,2-4 80 0,2 2 32 0,1 0 0 16,3-1 0-16,2-1 112 0,4 2 32 0,1 0 0 0,5-1 0 15,2-1-64-15,2 1 0 0,-2-2 0 0,3 1 0 16,5 1-128-16,0 2-16 0,4-1-16 0,-1-2 0 15,-3-1-96-15,4-1-32 0,1 0 0 0,-4 0 0 16,-1 0-160-16,-3-1 128 0,0 0-128 0,1 1 128 16,0 0 0-16,3 0-128 0,-2-4 192 0,1 2-64 15,-4 0 0-15,1 2-128 0,-1 4 192 0,2-3-64 16,-3-2 16-16,3 0 0 0,-2 0 0 0,1 1 0 16,-3 1 64-16,-3 0 16 0,3-1 0 0,5 0 0 15,0-2 64-15,0 3 16 0,-5 3 0 0,2-2 0 16,2-2-176-16,0 0-128 0,0-1 144 0,0 3-144 15,-3 1 128-15,-1-2-128 0,3-2 0 0,-4 2 0 0,1 2 0 0,2-2 128 16,-1-2-128-16,-4 1 0 0,-4 2 0 0,-1-1 0 16,1-3 128-16,-2 2-128 0,1 2 128 0,-2-1-128 15,1-3 176-15,-2 2-176 0,-7 1 144 0,-1-1-144 16,0-2 0-16,2 1 144 0,0 1 0 0,2 2 0 16,2-2 0-16,-5 0 0 0,-2-2 48 0,-2 1 0 15,-2 1 0-15,1 0 0 0,-1-1-192 0,2 0 0 16,1 1 0-16,-2 1-176 0,0 1 176 0,-2-2 0 15,1-1 0-15,-6 0 0 0,0 0 0 0,-2 0 0 16,-3-2 128-16,3 3-128 0,0 1 0 0,1-1 0 16,1-1 0-16,-2 0 0 0,-4 2 0 0,-2-2 0 15,1 0 0-15,1 2 0 0,-1-1 0 0,-3 0 0 0,-2-1 0 16,0 1 0-16,-2 1 0 0,0 0 128 0,-4-1-128 16,0 0 0-16,-1 1 0 0,0 2 128 0,-2-1-128 15,-1-1 0-15,0-1 0 0,-2 0 128 16,-4 1-128-16,1-1 0 0,2 0 0 0,-3 0 128 0,2-1-128 0,-10 1 0 15,5 2 0-15,-5-2 128 0,0 0-128 0,0 0 0 16,12 1 0-16,-4-1 144 0,-8 0-144 0,0 0 0 16,0 0 128-16,0 0-128 0,0 0 0 0,0 0 0 15,0 0 128-15,7-3-128 0,-7 3 0 0,0 0 0 16,0 0 128-16,0 0-128 0,0 0 0 0,3-8 0 16,-2 1 0-16,-1 7 0 0,0 0 0 0,1-8 0 15,-1-1 0-15,0 4 0 0,0 5 0 0,0 0 0 16,-1-8 0-16,1 1 0 0,0 7 0 0,0-7 0 15,1-1 0-15,-1 0 0 0,-1-1 0 0,0 1 0 16,0-1 128-16,0 1-128 0,0 0 0 0,0-2 0 0,1-3 0 0,0-1 0 16,2-1 0-16,-1-2 0 0,0-3-128 0,3-2 128 15,2-2 0-15,-4-1-144 0,-2-1 144 0,0 1 0 16,0-5 0-16,0 0 0 0,1-2 0 0,0-1 0 16,2-1 0-16,0-4 0 0,1-2 0 0,-2-3 0 15,-2-2 0-15,2-5 0 0,1-4 0 0,-1 1 0 16,-1 1 0-16,-1 3 0 0,0 2 0 0,0 2-128 15,0 2 128-15,-1 0 0 0,-1 4 0 0,0 2 0 16,1 0 0-16,1 1 0 0,0 3 0 0,0 4 0 16,-2 2 0-16,1 1 0 0,-5 0 0 0,4 0-128 15,0 4 128-15,2-1 0 0,-1 2-192 0,0 0 64 16,1-1 0-16,0 3 0 0,0 2-32 0,-1-2 0 16,0-2 0-16,-1 4 0 0,2 1 160 0,-2 1-192 15,1-1 192-15,-1 0-192 0,1 2 192 0,0 2 0 0,-1-3 0 0,0 3 0 16,0 0 0-16,1 2 0 0,-6 2 0 0,1 0 0 15,2-1 0-15,0 2 0 0,4 7 0 0,-7-5 0 16,-1 1 0-16,0 1-160 0,-2 1 160 0,1 1 0 16,-2 0-160-16,1 1 160 0,0 2-128 0,-3 0 128 15,-1 1 0-15,-2-1-128 0,0 0 128 0,-1 1 0 16,-4 3 0-16,0-3 0 0,-1 1 0 0,-3 2 0 16,0 2 0-16,-1 2 0 0,-3-4 0 0,-2 1 0 15,-1-3 0-15,0 1 0 0,-4 0 0 0,0 1 0 16,0 0 0-16,-1 1 0 0,-2-4 0 0,-1 1 128 15,-4 2-128-15,-1 1 144 0,0 0-144 0,-3 1 160 0,-2-3-160 16,-2 0 128-16,0 1-128 0,1-1 128 0,-2-3-128 16,-3 0 0-16,-5 0 0 0,0 2 0 0,-3-1 0 15,1 1 0-15,3 1 0 0,-5-3 0 0,0-3 128 0,-3 0-128 16,0 1 0-16,2 2 128 0,2-1-128 0,-2 1 0 16,-2-2 0-16,0 0 0 0,-1 0 0 0,-1 1 0 15,-2 1 0-15,4 0 0 0,2 1 0 0,-1-1 0 16,-6 0 0-16,3 0 0 0,-2 0 0 0,6 1 0 15,1 1 0-15,-1-1 0 0,-3-6 0 0,-2 7 0 16,2 0 0-16,2-1 0 0,0 2 0 0,2-2 0 16,1-1 0-16,3 1 0 0,-2-1 0 0,2 0 0 15,-1-2 0-15,3-1 128 0,0 1-128 0,2 0 0 16,0-1 0-16,1-1 128 0,0-4-128 0,0 4 0 16,-1 6 144-16,4-3-144 0,2-2 128 0,3-1-128 0,-1 0 128 15,-1 1-128-15,-4 2 0 0,2 2 0 0,2-3 0 16,2 2 0-16,0 2 0 0,0 2 0 0,4 2 0 0,-1-4 0 15,1-1 0-15,-2 0 128 0,-1 1-128 0,-2 0 0 16,0-3 0-16,-1 1 144 0,6-2-144 0,1 4 0 16,3 0 144-16,0 0-144 0,-4 0 0 0,1 1 144 15,-2 0-144-15,1 1 0 0,1-2 144 0,1 1-144 16,2-3 0-16,1 0 144 0,-1 0-144 0,4 1 0 16,1-3 160-16,2 3-160 0,-1 0 128 0,-1-1-128 15,1-2 0-15,-3 2 128 0,2 4-128 0,1-4 0 16,1-2 0-16,1 0 128 0,3 0-128 0,1 3 0 15,1-2 0-15,2 2 128 0,2-1-128 0,2 0 0 16,-4 1 0-16,3 1 128 0,-2-2-128 0,2 0 0 0,0 0 0 16,0 2 128-16,-1-1-128 0,1 0 0 0,1 2 0 15,-1-1 128-15,1 0-128 0,3 0 0 0,0-1 128 16,0 1-128-16,-2 3 128 0,3-2-128 0,-1-1 176 0,2 2-48 16,0 0-128-16,0-3 192 0,0 2-64 0,2-1 0 15,2 0-128-15,-1 1 192 0,-1 1-192 0,5 1 176 16,-1 2-176-16,0-3 160 0,-1-1-160 0,0 0 0 15,2 3 144-15,2 0-144 0,3-1 0 0,-2-2 0 16,6-5 0-16,-4 6 0 0,0 2-192 0,4-8-48 16,0 0-16-16,0 10 0 15,0-10-1488-15,6 9-304 0,2 0-64 0,2-5-10960 16,6 0-2192-16</inkml:trace>
  <inkml:trace contextRef="#ctx0" brushRef="#br0" timeOffset="1729.331">7891 12690 6447 0,'-9'-8'272'0,"5"4"80"0,4 4-352 0,0 0 0 0,0 0 0 0,0 0 0 15,0 0 4656-15,0 0 848 0,0 0 192 0,0 0 16 16,12-3-4336-16,-1 0-864 0,1 0-192 0,2-2-16 16,5 1 96-16,3 0 32 0,3-1 0 0,4 0 0 0,3 1 192 15,1-1 32-15,3-2 16 0,0 3 0 16,4 2-32-16,-1 0 0 0,3-4 0 0,3 4 0 0,1 0-96 0,5 3-32 16,4 2 0-16,1-1 0 0,1-4-128 0,2 1-16 15,2 1-16-15,2 0 0 0,-1-2-48 0,6 2-16 16,5 3 0-16,4 0 0 0,-2 0-64 0,2-1-16 15,0 0 0-15,2-3 0 0,4-2-48 0,-1-1-16 16,-1 2 0-16,-3 1 0 0,-1 1-144 0,0-1 128 16,2-4-128-16,-2 3 128 0,-3 0-128 0,1 0 0 15,-2 1 144-15,1-3-144 0,1 0 192 0,-3 1-16 16,1 1-16-16,-1 0 0 0,-1-1 64 0,5 2 16 16,1 1 0-16,-2 0 0 0,-3-1-80 0,-3-1-16 15,0-3 0-15,-1 2 0 0,4 2-144 0,-2-2 0 16,0-1 144-16,-5 2-144 0,-2-1 0 0,0 0 0 15,-1-1 0-15,1-1 128 0,1-2-128 0,-3-2 0 0,-3-1 0 0,-4 3 0 16,-2 2 144-16,1-1-144 0,2-1 192 16,-2 1-192-16,-1 0 0 0,-4 1 0 0,0-3 0 15,-1 1 0-15,-2 2 0 0,-5-1 0 0,1 2 0 16,1-1 0-16,-2-1 176 0,-2 1-176 0,-1 1 160 0,2 0-160 16,-3-2 0-16,-2 1 0 0,-2-2 0 0,-3 3 0 15,-4 0 0-15,-2 3 0 0,-1-2 0 0,-3 0 0 16,-1-1 0-16,-1 2 144 0,-1 0-144 0,-1 1 128 15,0-5 0-15,1 2 0 0,0 2 0 0,0-2 0 16,0 1-128-16,1-1 0 0,-1-1 0 0,0 2-176 16,-3 0 176-16,2 2 0 0,3 0 0 0,-5 1 0 15,-5-5 0-15,-2 3 0 0,4 2 0 0,-1-1-128 0,-1-2 128 0,-8 3 0 16,7 0 0-16,-7 0 0 0,0 0 0 0,0 0 144 16,7-4-144-16,-7 4 0 0,0 0 192 0,0 0-192 15,0 0 192-15,0 0-192 0,0 0 176 0,5 9-176 16,-1-1 160-16,-2-2-160 0,-2-6 0 0,0 10 128 15,-1 0-128-15,0 1 0 0,1 0 0 0,-2 1 0 16,-2 1 0-16,2 3 0 0,0 1 0 0,0 4 0 16,-5 4 0-16,0 0 0 0,1 1 0 0,1 6 0 15,2 7 0-15,-2 0 0 0,-4 2 0 0,1 0 0 16,2-2 0-16,0 3 0 0,-4 1 0 0,5 3 0 16,2 3 0-16,0 1 0 0,-1 1 0 0,0-1 0 15,2 1 0-15,-1-3 0 0,2-5 0 0,0-1 0 16,-1 0 0-16,0 2 0 0,5 1 0 0,-2 0 0 0,-2-2 0 15,3 1 0-15,2 1 0 0,1-2 0 16,-1-6 0-16,0 1 144 0,1 0-144 0,0-1 0 16,3 0 0-16,-4 0 0 0,2 2 0 0,-1-3 0 0,-1-2 0 0,0 1 0 15,-1-2 0-15,0-2 0 0,-3-3 0 0,0-1 0 16,2-1 0-16,0-2 0 0,-2-1 0 0,-1-2 0 16,-3-4 0-16,4-1 0 0,4-3 0 0,-3 1 0 15,-1-3 0-15,-1 0 0 0,0-1 0 0,-2-1 0 16,-1-1 128-16,1 0-128 0,0-1 128 0,-3 0-128 15,1-1 0-15,-1-1 128 0,-3-3-128 0,-1 0 0 16,-1 0 0-16,-1 2 0 0,-2-3 0 0,-2 0 0 16,-3 1 128-16,-1-1-128 0,-1-2 0 0,-1-1 128 15,-4-3-128-15,-2 3 0 0,-3-1 144 0,-2 1-144 16,-3-1 128-16,-5 2-128 0,-1 1 160 0,0-1-160 0,-3-2 0 0,2 1 0 16,0 1 0-16,-1 1 0 0,-2 0 0 0,-3 0 0 15,-2-3 0-15,-2 3 144 0,-1 0-144 0,-2 0 0 16,-1-1 144-16,-3-2-144 0,1-2 128 0,-5 1-128 15,-2 0 160-15,-4-2-160 0,-3-1 0 0,1 2 0 16,1 2-128-16,-3 1 128 0,-3 0-128 0,-3-1 128 16,-1-1 0-16,0 2 0 0,-1 1 0 0,-2 1-128 15,-4 0 128-15,2 0 0 0,-1 1 0 0,4 2 0 16,-3 1 0-16,1 0 0 0,-2-4 816 0,4 3 160 16,1 1 48-16,-1 2 0 15,-4-4-1648-15,2 3-320 0,4-4-64 0,-1 2-16 0,4 1 832 0,-1 2 192 16,-2-2 0-16,-1 3 0 0,0 1 0 0,1-1 0 0,4 3 0 15,0-3 0-15,-1-1 0 0,4 2 128 0,1 1-128 16,3 1 160-16,5-5-16 0,0 1 0 0,-3-2 0 16,3 1 0-16,2 1-16 0,1 1-128 0,4-4 192 15,2 1-64-15,1-1-128 0,0 0 0 0,-3-1 0 16,4-1 128-16,2-1-128 0,3 1 192 0,1 3-192 0,2-2 192 16,2-2 0-16,1 0 0 0,-1-1 0 0,3 0 0 15,0 1 0-15,4-1 0 0,1-3 0 0,3 3 0 16,-1 2 32-16,5 0 16 0,4-3 0 0,3 2 0 15,2 2-240-15,5 1 176 0,-1 0-176 0,2-1 160 16,2-4-336-16,1 2-64 0,2 0-16 0,0 0 0 16,2-1-1472-16,0 1-288 15,7 0-64-15</inkml:trace>
  <inkml:trace contextRef="#ctx0" brushRef="#br0" timeOffset="4529.232">14145 10396 2751 0,'0'-11'128'0,"0"11"16"0,-2-10-144 0,2-1 0 0,2 3 0 0,2-1 0 16,-2 0 4768-16,-1 0 928 0,0-1 176 0,2 1 32 16,-3 9-3696-16,4-8-736 0,-1-3-160 0,1 0-32 15,1 4-336-15,-5 7-80 0,0 0-16 16,6-9 0-16,0 2-144 0,-6 7-16 0,0 0-16 0,0 0 0 15,0 0-224-15,0 0-32 0,9 5-16 0,-3 6 0 16,0 4 48-16,-2 4 0 0,0 3 0 0,0 6 0 16,-3 5-128-16,0 2 0 0,0-2-16 0,-1 2 0 15,0-1-80-15,-1-1-16 0,0 0 0 0,0-2 0 16,-1-1-80-16,1-3 0 0,-2-5-128 0,1-1 192 16,1 4-192-16,0-4 144 0,-1-5-144 0,1-1 128 15,0 0-128-15,1-2 0 0,0-2 0 0,0-4 0 16,0-7 0-16,0 0-192 0,0 0 0 0,0 0 16 15,8-2-2464-15,1-7-496 0,1-4-112 0</inkml:trace>
  <inkml:trace contextRef="#ctx0" brushRef="#br0" timeOffset="4995.347">14824 10045 37887 0,'0'0'1680'0,"0"0"352"0,0 0-1632 15,0 0-400-15,0 0 0 0,0 0 0 0,6 10 0 0,-3 1-176 16,0 1 16-16,-2 3 0 0,-1 4 160 0,0 2 0 0,0 1 0 0,0 3 0 16,0-1 0-16,-1 3 176 0,-2 3-176 15,-1 1 192-15,-3 0 48 0,0 2 16 0,0 3 0 0,-1-1 0 16,-1-2 64-16,-3-1 32 0,0-2 0 0,0-2 0 15,0 0-112-15,-1-5-32 0,0-2 0 0,2-5 0 16,2 1 208-16,-1-3 32 0,2-5 16 0,2-1 0 16,1-2-160-16,5-6-48 0,0 0 0 0,0 0 0 15,0 0-16-15,0 0-16 0,1-9 0 0,2-3 0 16,2 0-48-16,0-2-16 0,3-5 0 0,1-1 0 16,0-3-160-16,2 0-176 0,1 0 48 0,2-3 0 15,-4-4 128-15,3 2-208 0,1 0 80 0,0-2 128 16,-1-1-128-16,2 3 128 0,2 0 0 0,0 2 0 15,1 2 0-15,1 3 0 0,0 2 0 0,-2 3 0 0,-3-1-128 16,-2 2 128-16,1 5 0 0,2 1 0 0,-1 1 0 16,0 2 0-16,1 0-144 0,-1 4 144 0,0 4 0 0,-1 1 0 15,-2 2 0-15,0 3 0 0,-1 3 0 0,0 4 128 16,-1 4-128-16,-1 3 0 0,-2 3 0 0,1 4 0 16,1 2 0-16,-3 7 0 0,-2-1 0 0,2 2 128 15,-4 1-128-15,0-1 0 0,-1-1 0 0,-1-2 144 16,0-3-144-16,1-1 128 0,-3-3-128 0,0 0 0 15,1-3 0-15,0-3 128 0,0-2-128 0,1-1 0 16,0-1 0-16,1-5 128 0,0-3-320 0,0-11-64 16,0 0 0-16,0 0-16 15,0 0-2384-15,0 0-480 0,8-15-80 0</inkml:trace>
  <inkml:trace contextRef="#ctx0" brushRef="#br0" timeOffset="5303.094">15986 9528 30399 0,'0'0'2704'16,"0"0"-2160"-16,0 0-544 0,0 0 0 15,0 0 864-15,0 0 64 0,0 0 16 0,0 0 0 16,0 0-320-16,-9 7-64 0,1 7-16 0,1 2 0 0,-2 1 224 16,-1 4 32-16,-3 2 16 0,-2 6 0 0,0 6-160 15,1 2-16-15,2 4-16 0,-3 3 0 0,0 1-128 16,-2 5-32-16,2 1 0 0,-3 3 0 0,-3 2-128 0,4 1-16 16,0-2-16-16,1 1 0 0,-2 1-304 0,3-3 128 15,2-1-128-15,2-5 0 0,1-7 176 0,-1-4-176 16,2-3 160-16,1-5-160 15,1-4-288-15,1-4-160 0,2-2-16 0,-1-5-16 16,3-2-1408-16,2-2-288 0,0-10-48 0,0 0-9008 16,8 2-1808-16</inkml:trace>
  <inkml:trace contextRef="#ctx0" brushRef="#br0" timeOffset="5736.599">16372 9305 28559 0,'0'0'1264'0,"-8"-1"272"0,8 1-1232 0,0 0-304 0,-6 5 0 0,1 4 0 16,2 2 2384-16,0 3 432 0,-1 4 64 0,0 5 32 15,-3 4-2352-15,3 3-560 0,1 6 0 0,-1 2 0 16,-2 5 0-16,-1 3 0 0,-2 2 0 0,-1 4 0 15,-2 6 256-15,0 2-48 0,-1 5 0 0,-2 4 0 16,-2 1 80-16,-1 0 16 0,0-2 0 0,1 0 0 0,1 1-48 16,-2-5-16-16,1-1 0 0,1-8 0 0,2-5 80 15,2-6 32-15,-3-5 0 0,3-1 0 0,1-3-80 0,3-4-16 16,-3-2 0-16,1-3 0 0,1-1-256 0,4-5 0 16,3-4 128-16,1-1-128 15,0-6-896-15,3 1-224 0,3-4-48 0,-5-6-16 16,0 0-1616-16,10-11-320 0,-1-5-64 0</inkml:trace>
  <inkml:trace contextRef="#ctx0" brushRef="#br0" timeOffset="6254.945">15911 9503 21183 0,'-12'-19'1888'0,"6"5"-1504"0,2-4-384 0,4 2 0 16,5-1 4608-16,6 0 832 0,4-3 192 0,1 0 16 31,4 0-4912-31,4-2-992 0,3 0-192 0,3 0-32 0,3-1 304 0,4 1 176 0,2-1-192 0,6 0 192 16,5-1-144-16,2 3 144 0,0 0 0 0,2 3-144 15,-3-2 144-15,-2 3 0 0,-3 5 0 0,-1 2 128 16,0 1 128-16,-3 8 48 0,-8 8 0 0,3 2 0 15,3 4 0-15,-4 7 0 0,-3 6 0 0,-3 4 0 16,-4-2-128-16,-2 5-32 0,-4 2 0 0,-3 3 0 16,-4 1-144-16,-6 2 0 0,0 3 0 0,-5 2 0 15,-3 7 0-15,-5-4 0 0,-2-6 0 0,-6-3 0 16,-3-2-256-16,-5-2 64 0,-4-1 0 0,-5-1 16 0,-4 4 176 16,-2-4 0-16,0-2 160 0,-3 2-160 0,1 0 208 0,0-4-48 15,0-3-16-15,1-1 0 0,3 1 16 0,-1-5 0 16,2-3 0-16,3-4 0 0,1-1-160 0,6-2 0 15,2-2-160-15,5-1 160 0,5 0 0 0,4 0-144 16,2-1 144-16,3 2 0 0,2 0-144 0,3 2 144 16,3 5-160-16,4 2 160 0,7 4 0 0,6 2 0 15,1 2 0-15,3 4 160 0,2 3-32 0,-1 2 0 16,1 0 0-16,0-1 0 0,1-2 0 0,0-1 0 16,1 3 0-16,4-4 0 0,4-1 128 0,-2 0 32 15,-3-1 0-15,1 0 0 0,1-3 160 0,0 2 48 16,-2-1 0-16,-1-1 0 0,-2 0-240 0,-5-4-32 0,0-4-16 15,-2 0 0-15,-2-3-208 0,-2 0 0 0,0-3 0 16,-2-1 0 0,-4-6-816-16,0 1-256 0,-1-5-48 0,-3-1-16 15,-9 0-1600-15,8-4-320 0,-3-5-64 0</inkml:trace>
  <inkml:trace contextRef="#ctx0" brushRef="#br0" timeOffset="6893.038">17653 8392 17503 0,'-14'-8'768'0,"4"4"176"0,-2-2-752 0,2 3-192 0,2-1 0 15,3-2 0-15,5 6 3776 0,-4-3 704 0,-2 0 160 0,6 3 32 16,0 0-3600-16,3-9-720 0,2 2-144 0,0-2-16 16,3 1 64-16,1-1 32 0,3 1 0 0,3 0 0 15,4-3-288-15,0 3 160 0,-3 0-160 0,8-1 128 16,7-1-128-16,2 1 128 0,1 2-128 0,3-1 128 16,-3 2 80-16,1 2 16 0,0 0 0 0,0 3 0 15,-2 1-16-15,-1 2 0 0,-1 2 0 0,-8 3 0 16,-8 3-208-16,-2 2 0 0,-4 3 128 0,-4 2-128 15,-7-2 0-15,-2 2 128 0,0 1-128 0,-6 2 0 16,-5 1 144-16,-3-3-144 0,-4-3 128 0,0 0-128 16,-2 2 176-16,0-2-48 0,-1 0-128 0,3-1 192 15,5 0-192-15,1 0 0 0,3 1 0 0,2-3 0 0,6-2 0 16,0 0 0-16,5-10 0 0,1 14 0 0,4 2 0 0,4 1 0 16,3-2 0-16,3 3-160 0,3 2 160 0,4 1 0 15,-1 1 0-15,2 1 0 0,0 1 0 0,3 1 0 16,0 1 0-16,0 2 0 0,0 2 256 0,-3-2 64 15,1 0 32-15,-7-2 0 0,-1-4 128 0,-4 0 32 16,-6-2 0-16,-2-1 0 0,-6 0 400 0,-5-2 96 16,-8 1 16-16,-2-2 0 0,-7-1-144 0,-7-1-32 15,-5-1 0-15,-6 0 0 0,0-1-256 0,-3-2-48 16,-2-1-16-16,-4 0 0 0,-2-4-288 0,1 0-64 16,4 0-16-16,3-4 0 15,3 0-1424-15,4 2-272 0,4-1-64 0,3-4-19472 0</inkml:trace>
  <inkml:trace contextRef="#ctx0" brushRef="#br0" timeOffset="8441.366">11820 9828 4607 0,'0'0'400'0,"0"0"-400"0,0 0 0 0,0 0 0 15,0 0 3728-15,0 0 672 0,0 0 128 0,0 0 16 16,0 0-3648-16,0 0-720 0,0 0-176 0,0 0 0 0,0 0 0 0,-9 2 128 16,9-2-128-16,-6-2 160 0,-4 0 160 0,10 2 16 15,-6-2 16-15,-1 0 0 0,-1 0 416 0,-1 0 64 16,-3-1 32-16,1 2 0 0,-2-1-32 0,-2-1 0 15,-1-2 0-15,-1 1 0 0,2 4 32 0,-3-1 0 16,-2-2 0-16,0 2 0 0,1-1-96 0,-2 1-32 16,0 1 0-16,0 3 0 0,-2-1-288 0,-1 0-48 15,-3-1-16-15,-2 2 0 0,-1 0-128 0,4 0-16 16,3 1-16-16,-3 3 0 0,-3 2-96 0,0-1-128 16,3 0 176-16,-1 2-176 0,0 1 144 0,0 2-144 15,-1 3 0-15,0-1 144 0,2 0 16 0,2 2 0 16,-4 3 0-16,3 1 0 0,2 0 32 0,2 1 16 15,1 0 0-15,1 1 0 0,2 2-208 0,3-1 176 16,4-1-176-16,2 3 160 0,1 0-160 0,3-3 0 0,2 1 0 16,2-2 0-16,2 0 0 0,0 1 0 0,-2 2 0 15,7-3 0-15,4-4 160 0,4 1-160 0,2 0 192 0,4-3-192 16,-1-2 208-16,5-1-64 0,-2-2-16 0,3 0 0 16,2-5 32-16,-3 1 0 0,1-3 0 0,2-3 0 15,-2-3 32-15,2-1 16 0,-1-4 0 0,2 2 0 16,-1 0-48-16,0-2-16 0,-2-4 0 0,3 2 0 15,1 2-144-15,0-1 0 0,1-1 144 0,-2-1-144 16,-1 1 0-16,-4 1 0 0,0 3 0 0,-4-3 0 16,-2 0 0-16,0 4 0 0,-2 2 0 0,0-2-128 15,-3-1 128-15,-1 2-208 0,-1 0 80 0,-2 2 128 16,-9 1-288-16,0 0 64 0,9 5 16 0,-9-5 0 0,0 0 64 16,1 8 16-16,-1-8 0 0,-2 10 0 0,-4-1 128 15,-2 1 0-15,0 1 0 0,-2-2 0 0,-1-1 0 16,-1-1 0-16,-3 0 0 0,1 1 128 0,-1-2-128 0,-1 2 0 15,-1-4 128-15,-2 2-128 0,-1 0 144 0,-1 0-144 16,-1-3 192-16,-2 0-192 0,-2-3 192 0,1 0-64 16,3 0 0-16,-1-1-128 0,-2-3 256 0,-1-2-48 15,0-1-16-15,3-1 0 0,1-2 128 0,1 2 32 16,1-3 0-16,0-2 0 0,2-3-160 0,1-1-16 16,1 1-16-16,1 0 0 0,0-1-32 0,1-1 0 15,0 1 0-15,0 0 0 0,3 1 0 0,2-3-128 16,1 0 192-16,0-1-64 0,4 2-128 0,2-3 128 15,-1-2-128-15,3 2 128 0,3-1-128 0,0 1 0 16,3-1 0-16,3 0 128 0,2-1-128 0,0 0 0 0,4-2 0 16,0 2 0-16,1 0 0 0,4 0-176 0,0-2 176 0,3 5-192 15,0 5 192-15,5 0 0 0,-1 0-144 0,2 1 144 16,-2 0 0-16,2 3-144 0,2 2 144 0,0 1 0 16,-2-1-144-16,0 5 144 0,-7 1 0 0,-1 2-144 15,-1 1 144-15,-5 1 0 0,-1 2-144 0,-3 0 144 16,0 2 0-16,1-1 0 0,-2-3 0 0,-1 3 0 15,-9-4 0-15,10 7 0 0,-5-1-160 0,-5-6 160 16,0 0 0-16,10 7 0 0,-10-7-128 0,5 7 128 16,-5-7 0-16,0 0-176 0,0 0 176 0,0 0-160 15,0 0 160-15,0 0 0 0,0 0-144 0,0 0 144 16,-9 5-256-16,-1-3 32 0,-1-2 0 0,0-1 0 16,0 0 224-16,-3 0 0 0,-1 0 0 0,1 0 0 0,0-1 0 15,-3 2 0-15,-1-3 0 0,-3 2 0 0,0 2 0 16,0 4 0-16,-5-3 0 0,2 4 0 0,4 1 0 0,-1 1 0 15,-4 0 0-15,2 3 0 0,-3-1 0 0,3 2 0 16,0 2 0-16,0 1 0 0,-2 1 0 0,2 1 0 16,1 4 0-16,1 2 0 0,-3 0 0 0,3 2 0 15,0 0 0-15,3 0 0 0,-1 1 0 0,4-1 0 16,1 2 0-16,5-1 0 0,1-2 128 0,5 1-128 16,3-2 0-16,3 1 0 0,5 1 0 0,3 0 0 15,1-2 0-15,2-2 0 0,4 2 0 0,2 0 0 16,2-2 0-16,5-1 0 0,0-6-144 0,5 2-144 15,6-1-32-15,1-2-12016 16,7-3-2400-16</inkml:trace>
  <inkml:trace contextRef="#ctx0" brushRef="#br0" timeOffset="10497.3">1906 12886 20847 0,'-6'-9'912'0,"4"2"208"0,1-3-896 0,1 1-224 0,0 9 0 0,1-12 0 0,-1-1 672 0,1 2 96 16,0 1 0-16,-1 0 16 0,-1-1-16 0,1 1-16 15,0-1 0-15,0 5 0 0,0 6-32 0,-2-8 0 16,1 0 0-16,1 8 0 0,0 0-96 0,0 0-32 16,0 0 0-16,0 0 0 0,0 0-256 0,0 0-48 15,-1 11-16-15,1 3 0 0,2 0-16 0,-2 4-16 16,0 2 0-16,1 6 0 0,0 5 32 0,0 3 16 15,-1 1 0-15,-1 8 0 0,0 6 96 0,0 5 32 16,-1 2 0-16,-3 1 0 0,-2-3 48 0,-2 2 16 16,-1 3 0-16,-1-1 0 0,1 0 144 0,-2 0 16 15,0-6 16-15,-1 0 0 0,-2-1-32 0,3-4-16 16,-1 1 0-16,2-3 0 0,1-2-64 0,-1-1-16 0,0-1 0 16,1-2 0-16,0-2-192 0,0-3-32 0,-1-2-16 0,3-1 0 15,2-3-128-15,2 0-32 0,-3-3 0 0,4-2 0 16,-3-1-128-16,4-2 0 0,2-4 144 0,0-1-144 15,1-5 0-15,-1-2 128 0,1 0-128 0,-1-8 0 16,0 0 0-16,0 0 0 0,8-1 0 0,-8 1-192 31,9-6-832-31,0-2-160 0,0-3-32 0,1-4-16 16,-1 3-1904-16,2-5-384 0</inkml:trace>
  <inkml:trace contextRef="#ctx0" brushRef="#br0" timeOffset="11748.645">2582 14184 25567 0,'-17'-3'1136'0,"6"3"224"16,-5 0-1088-16,3 0-272 0,4 0 0 0,9 0 0 15,-8-1 608-15,8 1 64 0,0 0 16 0,0 0 0 16,0 0-240-16,0 0-32 0,4-6-16 0,2-1 0 0,4 0-32 0,1 2-16 16,4-1 0-16,1 1 0 0,6-2 0 0,2 2 0 15,0-1 0-15,6 1 0 0,8-1 192 0,0 2 32 16,4-2 16-16,2 2 0 0,3 3 0 0,6-2 0 16,5-2 0-16,7 2 0 0,4 2-64 0,1 1-16 15,1 2 0-15,5 0 0 0,2 0-64 0,3 2-32 16,2-2 0-16,3 1 0 0,0-1-160 0,0 1-16 15,2-2-16-15,0 1 0 0,3 2-224 0,-3-3 144 16,-6-2-144-16,3 2 128 0,1 3-128 0,-4 2 0 16,-4 3 0-16,-3-2 0 0,1-3 0 0,-2 1 0 15,-3 0 128-15,-2 1-128 0,-5 0 0 0,-3 0 0 16,-3-2 0-16,-2 0 128 0,-4 1-128 0,-2-2 160 16,-6-2-160-16,0 4 160 0,-3-4 48 0,-4 2 16 0,-3 1 0 0,-2 3 0 15,-6-4-80-15,-3 1-16 0,-2-2 0 0,-6 1 0 16,-1 0 16-16,-6 1 0 0,1-1 0 0,-9-3 0 15,0 0 48-15,0 0 16 0,0 0 0 0,0 0 0 16,-4 7 32-16,-5-3 0 0,-3-1 0 0,-2 0 0 16,-2-3-112-16,-2-2 0 0,-6 0-128 0,-2 1 192 15,-3-1-192-15,-2-1 144 0,-4-2-144 0,-3 0 128 16,-1 1-128-16,-3 0 0 0,0 0 0 0,-2-2 0 16,-5 2 0-16,-2-2 192 0,-4 1-192 0,-1-1 192 15,-6 0-192-15,0 1 0 0,2 2 0 0,-3-3-176 16,0-2 176-16,1 0 0 0,-8 0 0 0,4 1 0 15,2-3 0-15,-4 1 0 0,1-1 0 0,-1-1 0 16,-6-3 0-16,2 4 0 0,-2 0 0 0,2 2 0 0,-3 2 0 16,-3-1 0-16,-7-2 0 0,2 5 0 0,5 4 0 0,1 1 0 15,-1-2 0-15,-2 0 0 0,0 1 0 16,3 2 0-16,4 1 0 0,8-2-128 0,5-1 128 0,1 1 0 16,3 2 0-16,6-3 0 0,2 0 0 0,5 2 0 15,4 2 0-15,4 1-128 0,5-3 128 0,2-1 0 16,5-1-144-16,6 0 144 0,2 3-144 0,7 0 144 15,-1 0-192-15,9-3 192 0,0 0-304 0,0 0 48 16,0 0 16-16,11-3 0 0,4 1 16 0,6-2 0 16,7 1 0-16,7 0 0 0,7 1 224 0,6 0 0 15,8 0 0-15,1-3-144 0,4 1 144 0,6 1 0 16,4-3 0-16,6 4 0 0,7 1 0 0,0 2 0 16,0 2 0-16,3-1 0 0,0 0 0 0,2 0 0 15,3 0 0-15,-3 1 0 0,-1 2 0 0,3-1 0 0,1 2 0 16,-4-1-128-16,-2-2 128 0,-1 1 0 0,-3 0 0 0,-1-2 0 15,-2 2 0-15,-7-1 0 0,-3 1 0 0,-3-2 0 16,0 1 0-16,-4-1 0 0,-2 1 0 0,-9 3 0 16,-3-2 0-16,-6-1 144 0,-9-2-144 0,-4 2 0 15,-6-1 192-15,0-1-192 0,-4-1 192 0,-3 0-192 16,-8 1 192-16,-8-1-64 0,0 0 0 0,0 0-128 16,0 0 320-16,0 0-64 0,-14-4 0 0,-6 0 0 15,-4 1-128-15,-9 1-128 0,-10-1 192 0,-5 0-192 16,-9 2 0-16,-7 1 0 0,-7 1 0 0,-3 4 0 15,-1 1-192-15,-8 3 16 0,-3 0 0 0,4 3 0 16,4 0-1552-16,5 0-320 0,6 0-64 16,7 0-9712-16,6 2-1936 0</inkml:trace>
  <inkml:trace contextRef="#ctx0" brushRef="#br0" timeOffset="12970.945">10111 14079 28095 0,'-21'0'1248'0,"10"-1"256"0,0-2-1200 0,1 0-304 0,0 3 0 0,3-2 0 16,7 2 768-16,0 0 80 0,0 0 32 0,0 0 0 15,0 0-96-15,0 0-16 0,11 0 0 0,6 0 0 16,1 0-336-16,4 0-80 0,3 2-16 0,5-2 0 16,2 2 80-16,6-2 16 0,2-2 0 0,8 2 0 15,6 0-48-15,6 0 0 0,5 0 0 0,4 0 0 16,5-2-128-16,5 2-48 0,4-1 0 0,4 2 0 15,4 3-16-15,-1-1-16 0,2-1 0 0,0-1 0 16,1 0 0-16,-2-1 0 0,-6 0 0 0,1 0 0 16,-1 1-16-16,-3 0 0 0,0-1 0 0,-5 3 0 15,-5-1-32-15,1-1-128 0,-1-1 192 0,-4 0-64 16,-3 0 32-16,-6 0 0 0,-4-3 0 0,-3 3 0 16,-7-1-32-16,-4 1 0 0,-3 1 0 0,-3-1 0 0,-3 0-128 0,-3 2 0 15,-2-1 144-15,-7 1-144 0,-3 0 128 0,-4-1-128 16,-4-1 128-16,-9 0-128 0,0 0 0 0,2 7 0 15,-2-7 0-15,-12 8 128 0,-5-4-128 0,-5-1 0 16,-3 3-176-16,-6-3 176 0,-9-1 0 0,-1 1-144 16,-3-2 144-16,-6-1 0 0,-3 0 0 0,-3 1 0 15,-2 3 0-15,-8 0 0 0,-2-2 0 16,-6 1 0-16,-2-2 0 0,-6 2 0 0,-7 1 0 0,-2 1 0 16,2 2 0-16,-5-4 0 0,-3-1 0 0,-2 1 128 15,-2-2-128-15,-2 0 128 0,-2-1-128 0,-1-1 0 16,1-2-128-16,3 1 128 0,2 0 0 0,3 1 0 15,6-2 0-15,9 0 0 0,5 0 0 0,7 0 0 16,5-2 0-16,5 2 0 0,4 0 0 0,8 1 0 0,10-2 0 0,6 1 0 16,6 1 0-16,7 2 0 0,7-1 0 0,4 0 0 15,8 1 0-15,0 0 0 0,0 0 0 0,10-3 0 16,8 0-192-16,6 0 32 0,6-2 16 0,10 3 0 16,9 1 144-16,6-1 0 0,3-4 0 0,5 2-128 15,5 4 128-15,8 0 0 0,7 0 160 0,4 0-160 16,0-2 240-16,8 1-48 0,5 1-16 0,-2 0 0 15,-2 0-32-15,1 0 0 0,2 0 0 0,-2 2 0 16,-2 1-144-16,-2-1 0 0,0-2 0 0,-2 4 128 16,-2 1-128-16,-4 0 0 0,-5-3 0 0,-5 0 0 15,-2-1 0-15,-2 1 0 0,-4-2 0 0,-4 1 0 16,-6 1 0-16,-6-1 0 0,-7 0 128 0,-3-1-128 16,-4-1 0-16,-4-2 0 0,-5 0 0 0,-1 1 128 0,-7 1-128 15,-5 0 0-15,-4-3 0 0,-11 4 0 0,0 0 0 0,0 0-192 16,0 0 64-16,-14-1 128 0,-6-1-144 0,-2 1 144 15,-5 0 0-15,-3 0 0 0,-6-1-144 0,-4-2 144 16,-6 1 0-16,-7-1-144 0,-7 1 16 0,-3 0 0 16,-5 0 0-16,-3 0 0 0,-1-1-64 0,-7 3 0 15,-8 1 0-15,0 1 0 16,2-1-1408-16,-8 1-272 0,-6 0-64 0,-3 2-16 0</inkml:trace>
  <inkml:trace contextRef="#ctx0" brushRef="#br0" timeOffset="16388.415">18616 14333 13823 0,'-12'-5'1216'0,"4"0"-960"0,-3-1-256 0,0 1 0 15,1 3 2560-15,-3 0 448 0,0 1 112 0,-2-1 16 16,0-2-2096-16,0 3-400 0,-2 3-96 0,0-2-16 15,-2-1 80-15,-3-1 16 0,1 2 0 0,-1 2 0 16,0-2 32-16,-2 1 16 0,-3 4 0 0,-3 0 0 16,-1 3-352-16,-1-1-80 0,-2-2-16 0,3 3 0 15,-1-2-224-15,0 3 0 0,0 0 128 0,1 4-128 16,1 1 0-16,-1 1 0 0,0-3 0 0,-1 4 0 16,-2 4 272-16,2 1-32 0,2 1-16 0,4 2 0 15,2 2-64-15,0-1-16 0,-1 1 0 0,1-2 0 16,3 0-144-16,4 2 0 0,-2-1 144 0,5 1-144 15,3-1 128-15,2-1-128 0,1 0 128 0,2 2-128 0,1-1 224 16,1 0-32-16,-1 0 0 0,3-1 0 0,3-2 64 16,4 1 0-16,-3-1 0 0,3-3 0 0,4-1 0 15,2 0 0-15,1 1 0 0,4-1 0 0,-1 1-64 0,3-2 0 16,2 0 0-16,0 0 0 0,8 3 0 0,1-1 0 16,0-1 0-16,4-1 0 0,-1 1-32 0,0-2-16 15,-1 1 0-15,1-2 0 0,2 1 64 0,2-2 16 16,2-2 0-16,1 1 0 0,3-1 64 0,3 3 16 15,2-4 0-15,1 1 0 0,-4-1-64 0,0 1-16 16,-4-3 0-16,3 0 0 0,0 0-224 0,0 0 176 16,0 1-176-16,5-3 160 0,2 1-160 0,2-1 192 15,-3 1-192-15,-1-2 192 0,2-1-192 0,-2-2 160 16,6 0-160-16,1 1 160 0,1-1-160 0,0 1 160 0,1-2-160 16,-4-2 160-16,2 5-16 0,-2-3 0 15,2-1 0-15,1 0 0 0,0-1-144 0,3 1 0 0,0 0 0 16,-5-1 0-16,-2 0 0 0,3-1 0 0,3 0 0 0,4 0 0 15,-4-1 0-15,1 0 0 0,1 1 0 0,-2-2 0 16,-1 0 0-16,-1 1 0 0,2 1 128 0,0-1-128 16,0-1 0-16,-1 1 160 0,1 0-160 0,-3 0 160 15,-1 0-160-15,3-2 0 0,1 1 0 0,-1-1-176 16,-1 3 176-16,-2-2 0 0,1 0 0 0,-4 1 0 16,-2 0 0-16,2 1 0 0,1-2 0 0,0 1 0 15,2-1 0-15,-1 1 0 0,2 1 0 0,-1-2 0 16,-3 1 0-16,-1 0 0 0,2-1 0 0,0 0 0 15,-1 1 0-15,4 0 0 0,4-1 0 0,-3 1 128 0,-7-1-128 16,1 0 0-16,-2-1 0 0,2-2 0 0,1 2 0 16,0-1 0-16,-2 0 0 0,3-1 0 0,1 1 0 0,-4-3 0 15,-5-2 0-15,2 0 0 0,-1 2 0 0,0-6 0 16,0 0 0-16,0 2 128 0,-2-1-128 0,0 0 0 16,-1-1 128-16,-2 1-128 0,-2 0 0 0,-1 1 128 15,-1 0-128-15,-3 2 0 0,1-1 0 0,3 1 0 16,0 0 0-16,-1 1 0 0,-3 0 0 0,5 2 0 15,-1-2 0-15,1 0 0 0,-2 0 0 0,-2-1 0 16,-1 2 0-16,0-1 0 0,-1-1 0 0,0 0 0 16,-1-1 0-16,-2-1 0 0,0-1 0 0,0 0 0 15,-1-1 0-15,1 1 0 0,0 0 0 0,-2 0 0 16,-3-2 0-16,-1 1 0 0,0 0 0 0,-3 0 0 0,-1-1 160 16,-3-1-160-16,-3-2 128 0,1 2-128 0,0 0 0 0,-3 1 144 15,-2-1-144-15,0 1 0 0,0 0 0 0,-2 0 0 16,3-1 128-16,-6 0-128 0,0 2 128 15,-1 0-128-15,1 0 0 0,-3 0 0 0,-1 2 0 0,-1-1 0 16,-3 0 0-16,0-1-224 0,-2-1 80 0,-2 3 16 16,1 0 128-16,-5-2 0 0,-3-4 0 0,1 4 0 15,-4 2 0-15,0-3-128 0,-7 3 0 0,2-3 0 16,-4-2 128-16,0 2 0 0,-3 1 0 0,-1 1-128 16,-1-1 128-16,0 1 0 0,0 0 0 0,-1 0 0 15,-1 1 0-15,1 0-128 0,-1 1 128 0,-2 0 0 16,-4 0 0-16,-4 2-128 0,-9 2 128 0,5-1 0 15,3 0 0-15,0-1-128 0,-3 1 128 0,2-1 0 16,-1 3 0-16,-6-2 0 0,-9 0 0 0,3 3 0 0,1 0 0 0,1 2 0 16,-1-2 0-16,1 0 0 0,1 0 0 15,-3-1 0-15,-8 1 0 0,3-1 0 0,3 4 0 0,1-2 0 16,-1-3 0-16,1 3 0 0,-1 0 0 16,-4 1 0-16,-1 0 0 0,-1-1 0 0,0 0 0 0,2 0 0 15,1 0 0-15,-3 1 0 0,-3-1 0 0,2 1 0 16,4 0 0-16,2 1 0 0,2-1 0 0,0 2 0 15,1 1 0-15,0-4 0 0,-2 1 0 0,1 0 0 16,-2 0 0-16,3 2 0 0,-1 1 0 0,2 0 0 16,0 0 0-16,-2 0 0 0,1 0 0 0,-1 3 0 15,0 0 0-15,3-1 0 0,2-3 0 0,-2 1 0 16,-2 0 0-16,0 0 0 0,-3 0 0 0,3 1 0 0,2-1 0 16,2 0 0-16,2 0 0 0,-1 1 0 0,-1-1 0 15,0 0 0-15,0-1 0 0,1 2 0 0,3 0 0 0,3-1 0 16,3 0 0-16,1 0 0 0,2 5 0 0,1-3 0 15,-3-1 0-15,0 1 0 0,0 0 0 0,3 2 0 16,1 2 0-16,1 0 0 0,2-1 0 0,2 2 0 16,2 2 0-16,-1 3-128 0,2-1 128 15,-1 0 0-15,-3 1 0 0,-2-2 0 0,0 1 0 0,4 0-128 16,3 4 128-16,-2-2 0 0,-1 1 0 0,2 0 0 16,1 1 0-16,2-2 0 0,2-2 0 0,0 3 128 15,1 1-128-15,2-1 0 0,-1 2 0 0,1-3-128 16,-2-1 128-16,2 0 0 0,0 0 160 0,-1 3-160 15,1-1 192-15,0 0-64 0,3-2-128 0,-2 0 192 16,3 2-192-16,2-2 128 0,-2-1-128 0,1 0 0 0,1 0 144 16,2-3-144-16,-1 3 128 0,2 0-128 0,1 2 0 15,-1-1 0-15,1 0 0 0,2-2 0 0,1 1 0 0,-1-1 0 16,2 1 0-16,1 0 0 0,4-2-144 0,-1 4 144 16,2-1 0-16,2-1 0 0,-1-1-400 0,6-1 16 15,-1-2 16-15,2 0-12368 16,6-1-2496-16</inkml:trace>
  <inkml:trace contextRef="#ctx0" brushRef="#br0" timeOffset="17708.242">13121 13425 26719 0,'0'0'1184'0,"-5"-7"240"0,5 7-1136 0,0 0-288 0,0 0 0 0,0 0 0 16,0 0 624-16,0 0 64 0,0 0 16 0,5-8 0 16,-5 8-256-16,5-7-32 0,-3-1-16 0,6 0 0 15,3 2 80-15,2-1 16 0,1 4 0 0,4-4 0 16,3-1 32-16,1 1 16 0,3 0 0 0,-1-1 0 16,1-3 64-16,3 1 16 0,-3 2 0 0,3 1 0 15,0-2-64-15,5 3-16 0,3-2 0 0,-1 1 0 16,-3 2-176-16,5 0-48 0,6 0 0 0,1 2 0 15,0 0-160-15,-2 2-32 0,1 1-128 0,-2-2 192 16,2 0-192-16,-2 1 0 0,2 2 128 0,1 0-128 16,1-1 0-16,1 3 0 0,-1 3 0 0,-2-3 0 0,0 2 0 15,1 0 0-15,1 2 0 0,1-2 0 0,1 1 0 16,0 0 0-16,-1 4 0 0,-1 0 0 0,-1 0 0 0,-2-1 0 16,-2 2 0-16,-2 0 0 0,1 2 0 0,-1 1 0 15,1 1 128-15,-1-2-128 0,1 2 0 0,2 5 176 16,2 0-176-16,-1 0 160 0,-1-1-160 0,-4 2 0 15,-2 0 144-15,0 0-144 0,-4 1 0 0,1 0 144 16,0 1-144-16,0-2 0 0,-1-1 128 0,0 0-128 16,1-2 0-16,1 1 0 0,0 1 144 0,-1-1-144 15,-1-1 0-15,-1 0 144 0,-2-3-144 0,-2 1 192 16,-1 1-192-16,-2 1 192 0,-1 1-192 0,2-1 192 16,0 1-192-16,1 2 192 0,-2 1-192 0,0-1 128 0,-1-5-128 15,-1 5 128-15,-1 0-128 0,1 2 0 0,1-2 144 16,1-1-144-16,0-3 0 0,1 1 144 15,0 0-144-15,0-1 0 0,-1-1 144 0,0-1-144 0,0 0 0 0,0 2 144 16,-1-3-144-16,1-2 128 0,2 2-128 0,-2 1 128 16,1-1 0-16,-1 2-128 0,0-1 192 15,2 0-64-15,1 0-128 0,2-1 192 0,1-4-192 0,0 1 192 16,-3 2-192-16,-1-1 192 0,0-2-192 0,-2 0 192 16,1 0-32-16,-2-1 0 0,2-5 0 0,-4 2 0 15,2 1 64-15,2-1 16 0,-1 0 0 0,1 0 0 16,1-3-240-16,-3 2 0 0,-1 0 128 0,1 1-128 15,1-2 0-15,0 0 0 0,-2 0 128 0,0 0-128 16,-1 2 0-16,0-2 0 0,-2-1 0 0,1 1 0 16,0-1 128-16,-3 0-128 0,0-1 0 0,-1 1 0 0,-1-1 0 15,2 1 128-15,-3 0-128 0,5 0 0 16,-1-1 0-16,-1-1 0 0,-1-1 0 0,0 2 0 0,4 1 0 0,0 1 0 16,-1-1 0-16,-2 0 0 0,-4 1 0 15,3-2 0-15,4 0 0 0,1 1 0 0,-4 2 0 0,2-3 144 16,-3 1-144-16,0-1 128 0,-1 2-128 0,-3-1 0 15,1-1 0-15,-1 2 0 0,1-2 0 0,-2-1 0 16,1 0 0-16,0 1 0 0,-2-1 0 0,0 1 0 16,-1 0 0-16,1-1 128 0,0-1-128 0,-2 0 0 15,-7 0 144-15,10 2-144 0,-4-1 0 0,-6-1 144 16,10 0-144-16,-4 1 0 0,-6-1 160 0,0 0-160 16,0 0 128-16,8 0-128 0,-8 0 0 0,0 0 128 15,0 0-128-15,0 0 0 0,7-2 0 0,-7 2 128 16,0 0-128-16,0 0 0 0,0 0-240 0,0 0-128 0,0 0-16 15,0 0-16 1,0 0-1232-16,-10-3-240 0,-1-1-48 0,-1 2-16480 0</inkml:trace>
  <inkml:trace contextRef="#ctx0" brushRef="#br0" timeOffset="26741.687">11001 8012 25391 0,'-27'2'1120'0,"12"1"240"0,-2 2-1088 0,1 2-272 15,-2-2 0-15,3 2 0 0,-1-1 0 0,3-2-256 16,0-1 64-16,2 1 0 0,1-1 384 0,2-1 96 15,1-2 16-15,7 0 0 0,0 0 16 0,0 0 16 16,-9-2 0-16,9 2 0 0,-5-6 16 0,3-1 0 16,2-3 0-16,0-1 0 0,-1-1 48 0,2-3 16 15,5-1 0-15,0-2 0 0,0 0 912 0,-1 0 176 0,3-3 32 0,-4 0 16 32,2-1-1552-32,1-2-432 0,-1-2-16 0,3 0-16 0,1 2 704 0,0-1 144 0,1-3 16 0,3 1 16 15,0-1-96-15,2 2 0 0,-1-3-16 0,2 5 0 16,-1 0-64-16,3 0-16 0,2-2 0 0,1 2 0 15,-1-2-80-15,4 2-16 0,0-3 0 0,3-1 0 16,3-3-128-16,0 0 128 0,1-1-128 0,0 2 128 16,-1 4-128-16,0 0 128 0,0 0-128 0,-3 5 128 15,0 0 0-15,-2 6-128 0,-3 1 192 0,1 1-64 16,-3-1 32-16,2 4 0 0,-1 3 0 0,0-1 0 16,2-2-32-16,0 4 0 0,1 3 0 0,0 1 0 0,-3 1-128 15,4 2 160-15,-3 1-160 0,2 3 160 0,0 0-160 0,2 3 160 16,-1 1-160-16,1 0 160 0,-5 2-160 0,3-2 0 15,-2 4 144-15,1-1-144 0,1-1 0 0,2 1 128 16,1 2-128-16,1-1 0 0,-4-1 0 0,3 0 0 16,0 1 0-16,0 1 0 0,-6 3 0 0,1 2 0 15,3-2 0-15,0-2 128 0,0 0-128 0,-4 2 0 16,2-1 0-16,-3 0 0 0,2-3 0 0,-3-1 0 16,-1-1 0-16,1 0 0 0,-1 1 0 0,1-1 0 15,1 0 0-15,2 0 128 0,-2-1-128 0,7 0 0 16,1-1 0-16,1 0 0 0,1-4 0 0,-1 0 0 15,-2-1 0-15,2-1 0 0,-2-2 0 0,1-1 144 16,-3-1-144-16,0 0 0 0,-2 1 144 0,1-1-144 16,-2-1 0-16,2-1 144 0,-3-1-144 0,2 1 160 15,-1-1-160-15,0-2 160 0,-5-1-160 0,2 1 0 16,4-2 144-16,-5 0-144 0,2 0 144 0,1-3-144 0,-3-1 192 16,0-2-192-16,-1 1 176 0,2-1-176 0,-2-3 160 0,-1 1-160 15,1-2 128-15,0 0-128 0,-2 0 0 0,-1-1 0 16,0-1 0-16,-1 4 128 0,0 1-128 0,0 0 0 15,-2 1 0-15,-1 2 0 0,0 4 0 0,0-1 0 16,2-2 0-16,-4 4 128 0,-1 0-128 0,0 2 0 16,2-1 0-16,-1 2 0 0,-3-1 0 0,3 1 0 15,0-1 0-15,-2 2 128 0,-7 3-128 0,0 0 0 16,8-4 0-16,1 0 0 0,-9 4 0 0,0 0 0 16,9 3 0-16,0-1 0 0,-9-2 0 0,6 5 0 15,3 2 0-15,-2 2 0 0,2 1 0 0,-3 3 0 0,3-1 128 16,-2-1-128-16,1 3 0 0,1 1 0 0,0 0 0 15,1-1 128-15,2-1-128 0,0 5 0 0,0 0 0 0,3 3 0 16,-1-1 0-16,0-3 0 0,3-3 0 0,-1-1 0 16,0 1 0-16,1-2 0 0,2-3 0 0,0 0 0 15,0 2 0-15,1-2 0 0,4-3 0 0,-2-2 0 16,0-2 128-16,1 1-128 0,-2-1 0 0,2 0 0 16,-3 0 0-16,3-1 0 0,0-1 160 0,2 1-160 15,-1-1 160-15,1-1-160 0,-1-4 0 0,3 3 0 16,0-3 0-16,0 1 0 0,1-1 0 0,2-2 0 15,1-4 0-15,1 2 0 0,0 2 0 0,1 1 0 16,1-1 0-16,-2-1 0 0,-1 0 0 0,1-1 0 16,-1 0 0-16,-1 1 0 0,0 1 0 0,-3 0 0 15,4 0 0-15,-1 2 0 0,1-1 0 0,-1 3 0 0,-1-2 0 16,0 0 0-16,1 2 0 0,1 3 0 16,-1 0 0-16,-2 1 0 0,-1 3 0 0,-2 4 0 0,0 3 0 15,-3-2 0-15,-1-4 0 0,0 2-128 0,0 1 128 0,1-1 0 16,-2 2 0-16,2 2 0 0,0 0 0 0,0 0 0 15,1-1 0-15,0 0 0 0,2 1 0 0,-1 1 0 16,1 1 0-16,-1 2 0 0,1-1 0 0,2 0 0 16,-3 2 0-16,-1-4 0 0,-1 0 0 0,0 2 0 15,0 3 0-15,-2-1 0 0,-1 1 0 0,-2-1 0 16,1 2 192-16,-3-1-48 0,0 2-16 0,0-1 0 16,-1-1 64-16,0 1 16 0,-2 0 0 0,0 1 0 15,-1-1-16-15,0-2-16 0,-2 1 0 0,0-2 0 16,-2 1 0-16,0-3 0 0,-1 0 0 0,0-1 0 0,1 0 0 15,-1 0 0-15,-1-2 0 0,-1 0 0 0,0 0 0 16,-1 1 0-16,-1-3 0 0,2-1 0 0,-4-7-48 0,0 0-128 16,0 0 192-16,2 8-64 0,-2-8-128 0,4 9 0 15,-4-9 0-15,0 0 0 0,8 5 0 0,-8-5-176 16,0 0 16-16,0 0 0 16,8 4-1696-16,0-2-352 0,-8-2-64 0</inkml:trace>
  <inkml:trace contextRef="#ctx0" brushRef="#br0" timeOffset="28035.526">11577 9983 4607 0,'0'0'400'0,"0"0"-400"0,0 0 0 0,0 0 0 16,0 0 1680-16,-2-8 256 0,2 8 48 0,0 0 16 15,-2-7-912-15,2 7-192 0,0 0-48 0,-6-5 0 16,3-1-176-16,-2-2-32 0,0-6-16 0,-1 4 0 15,0 4 80-15,-2 0 32 0,0 0 0 0,-4 0 0 0,0 1-96 16,-2-2-32-16,-2 3 0 0,0-2 0 16,-4 2 16-16,0-3 0 0,-2-2 0 0,3 5 0 0,1 1-48 0,0-1 0 15,0-1 0-15,0 1 0 0,-1 0-80 16,1 3-32-16,0 0 0 0,0 1 0 0,0 0-192 0,-1 3-32 16,-1 4-16-16,3 2 0 0,-3 0-96 0,1 0 0 15,-1 7-128-15,1 1 192 0,-2 3 32 0,0 2 0 16,1-1 0-16,0 4 0 0,3 5-16 0,2-1 0 15,3-1 0-15,0 1 0 0,2-3-80 0,4 1-128 16,0-1 176-16,3-3-176 0,-1-2 128 0,3 0-128 16,2 0 0-16,3 0 0 0,-1 0 176 0,4-1-176 15,1-2 160-15,3 0-160 0,2-3 320 0,2 1-48 16,3-2 0-16,0-3 0 0,2-1 240 0,2-2 64 16,1 0 0-16,2-2 0 0,3-3-240 0,2-2-32 15,2-3-16-15,2 0 0 0,0 1-64 0,0-3-16 16,0 0 0-16,-1 1 0 0,-1 3-208 0,0 1 128 0,-4 1-128 15,-1-1 0 1,-3-1-1136-16,-2 5-320 0</inkml:trace>
  <inkml:trace contextRef="#ctx0" brushRef="#br0" timeOffset="31081.605">2882 15944 4607 0,'0'0'400'0,"0"0"-400"0,0 0 0 0,0 0 0 16,0 0 2704-16,7-4 464 0,-7 4 96 0,0 0 0 15,0 0-2208-15,0 0-448 0,0 0-96 0,0 0 0 16,0 0 128-16,0 0 48 0,0 0 0 0,0 0 0 16,0 0 240-16,0 0 48 0,-2 11 16 0,-3 0 0 15,-2 0-496-15,-2 0-112 0,-2 1 0 0,-3 0-16 16,-3-1-64-16,0 2-16 0,-1 0 0 0,-1 0 0 15,-2 0 240-15,-1 1 48 0,-2 2 16 0,4-1 0 16,4-2-64-16,-2 5-16 0,0 4 0 0,-4 0 0 16,0-7-176-16,0 6-32 0,0 2-16 0,2-1 0 15,-3 0-128-15,0-1-32 0,-3-1 0 0,4 0 0 16,-3-2-128-16,0 1 192 0,-3-1-192 0,-2 3 192 0,0 0 0 16,1 0 0-16,2-6 0 0,-1 4 0 0,-1 3 64 15,3-1 32-15,1-3 0 0,3 1 0 0,-2-1-32 0,3 1-16 16,3-1 0-16,-1 1 0 0,3-2-112 0,-1-3 0 15,2-6-128-15,0 3 192 0,0 4-192 0,3-4 128 16,-1-3-128-16,2 1 0 0,-1-1 128 0,1 1-128 16,-2-3 0-16,2 0 0 0,1-1 0 0,1 2 128 15,-1 0-128-15,2-2 0 0,1-1 0 0,1 1 144 16,1 0-144-16,5-5 128 0,0 0 32 0,0 0 0 16,-8 3 0-16,8-3 0 0,0 0 96 0,-3 5 0 15,3-5 16-15,0 0 0 0,0 0-16 0,0 0-16 16,0 0 0-16,0 0 0 0,0 0-80 0,0 0-16 15,0 0 0-15,0 0 0 0,3 9-144 0,1-3 0 16,-4-6 0-16,0 0 0 0,12 8 0 0,-1-1 0 0,-2-1 0 16,1 1 0-16,2 1 0 0,-3-1 0 0,0-1 0 0,3 0 0 15,-1 1 0-15,2 0 0 0,0-1 0 0,1 3 0 16,-1 0 0-16,1-1 0 0,1-2 0 0,2 3 0 16,-2 2 0-16,4 1 0 0,1-1 0 0,3 2 0 15,-2-1 0-15,4 2 0 0,0 0 0 0,2 1 0 16,-2 2 0-16,2-6 0 0,2-5 0 0,1 3 0 15,-1 2 0-15,-1 0 0 0,0-1 0 0,-3 0 128 16,-3-1-128-16,-1 1 0 0,-1-4 0 0,1 4 0 16,-2-1 0-16,1 1 128 0,0 0-128 0,-2 0 0 15,0-2 0-15,1 1 0 0,1 0 128 0,-2 0-128 16,-5 2 0-16,1-1 0 0,1 1 0 0,3 0 0 0,1 0 128 16,-3 0-128-16,-1-4 0 0,2 3 128 0,-3-1-128 15,1 0 0-15,-1 2 0 0,-2-3 0 0,-1 0 0 16,1 1 0-16,1-1 0 0,-2 0 0 0,-2-1 176 0,1 0-48 15,-2 1-128-15,0-2 192 0,0 1-16 0,0-1-16 16,1 0 0-16,-2 1 0 0,0-2 0 0,1-1 0 16,-8-4 0-16,6 3 0 0,-6-3 0 0,0 0 0 15,0 0 0-15,10 4 0 0,-2-1-16 0,-8-3 0 16,0 0 0-16,0 0 0 0,0 0-144 0,0 0 192 16,0 0-192-16,0 0 192 0,0 0-192 0,0 0 160 15,0 0-160-15,0 0 160 0,0 0-160 0,0 0 0 16,0 0 0-16,0 0 0 15,-7-1-1632-15,0 0-256 0,-2-1-48 0,-3 1-15104 0</inkml:trace>
  <inkml:trace contextRef="#ctx0" brushRef="#br0" timeOffset="37203.975">3080 16589 16527 0,'0'0'720'0,"0"0"176"0,-5 7-720 0,1-1-176 16,-2 1 0-16,4 1 0 0,-1 1 128 0,-1-1 0 16,0 1 0-16,1 0 0 0,0-2 320 0,3-7 48 15,0 0 16-15,-7 8 0 0,2 7 208 0,4-5 48 16,1-10 16-16,-5 7 0 0,4 0 80 0,1-7 16 15,0 0 0-15,0 8 0 0,1-1 16 0,-1-7 16 16,0 0 0-16,6 5 0 0,-6-5-64 0,10-1-16 16,-1-4 0-16,2 0 0 0,-3-1-320 0,2-3-80 0,1-4-16 0,-2-1 0 15,4-2-144-15,0 1-16 0,1-1-16 16,1-4 0-16,2-2-112 0,1 1-128 0,-2 1 176 0,2 1-176 16,-2 1 0-16,1-1 0 0,-1 0 0 0,1 3 0 15,-2 3 0-15,0-3 0 0,0-4 0 0,-1 4 0 16,-2 2 0-16,-1 3 0 0,0-2 128 0,-1 4-128 15,-1 0 0-15,-4 1 0 0,2 0 0 0,-7 8 0 16,5-7 0-16,1 1 0 0,-6 6 0 0,0 0 0 16,0 0 0-16,0 0 0 0,0 0 0 0,0 0 0 15,0 0 0-15,0 0 0 0,0 0 0 0,0 0 0 16,0 0 0-16,0 0 0 0,0 0 0 0,0 0 0 16,0 0 0-16,0 0 0 0,4-8 0 0,-4 8 0 0,0 0 128 15,0 0-128-15,0 0 0 0,0 0 0 0,0 0 0 0,0 0 128 16,5-7-128-16,-5 7 0 0,1-8 128 0,-1 8-128 15,0 0 0-15,0 0 0 0,1-8 0 0,-1 2 0 16,0-1 0-16,0 7 0 0,0 0 0 0,0 0 0 16,0 0 0-16,0 0 0 0,0 0 0 0,0 0 0 15,0 0 0-15,0 0 0 0,0 0 0 0,0 0 0 16,0 0 0-16,0 0 0 0,0 0 0 0,0 0 0 16,0 0 0-16,0 0-144 0,0 0 144 0,0 0 0 15,0 0 0-15,0 0 0 0,0 0 0 0,0 0 0 16,0 0 0-16,0 0-128 0,0 0-160 0,0 0-32 15,0 0 0-15,0 0 0 16,0 0-2128-16,0 0-432 0,0 0-96 0</inkml:trace>
  <inkml:trace contextRef="#ctx0" brushRef="#br0" timeOffset="38502.204">3164 16605 2751 0,'0'0'128'0,"-1"7"16"0,1-7-144 0,0 0 0 0,-8-1 0 0,8 1 0 15,0 0 1856-15,-6 7 320 0,6-7 80 0,-7 4 16 16,0-2-1088-16,7-2-224 0,0 0-32 0,0 0-16 16,-7 0-144-16,7 0-48 0,-7 0 0 0,7 0 0 15,0 0 192-15,0 0 48 0,-4-6 0 0,4 6 0 16,0 0 0-16,0 0 0 0,4-9 0 0,1 0 0 0,1-1-240 0,2-2-32 15,-4-1-16-15,3 2 0 0,1 0-224 0,-1-2-32 16,0-3-16-16,2 1 0 0,-1-1 48 0,0 0 16 16,-1 1 0-16,0 2 0 0,1-6 64 0,1 3 16 15,0 1 0-15,2 0 0 0,-2-1-160 0,0 1-16 16,4-1-16-16,-2 1 0 0,1 0-96 0,2 0-32 16,1 2 0-16,1-1 0 0,-2-5-80 0,1 6-16 15,0 2 0-15,0 0 0 0,3-2-128 0,-1 2 0 16,0 2 144-16,-2 1-144 0,0-1 0 0,1 4 144 15,1-1-144-15,0 2 0 0,2 2 128 0,-7 0-128 16,-12 2 0-16,12 0 0 0,3 0 0 0,2 2 0 16,-1-1 128-16,-1 3-128 0,-2 3 0 0,1 2 0 15,2-3 0-15,-2 4 0 0,-1 3 0 0,0 1 0 0,-2-1 0 16,0 0 0-16,-1-1 160 0,-2 4-160 0,1 2 128 0,-2 0-128 16,0-3 128-16,-1 3-128 0,-2 2 0 0,0 1 128 15,-3-2-128-15,-1 4 160 0,0-1-160 0,-2 2 160 16,-1-2-160-16,0 1 0 0,-2 0 144 0,1 2-144 15,-5-1 0-15,0 4 128 0,-1 5-128 0,-1-5 0 16,0-3 144-16,0-3-144 0,-3 0 192 0,1 2-192 16,-1-1 144-16,-1 1-144 0,0 0 0 0,1-1 144 15,-1-2-144-15,2 0 0 0,2 1 144 0,-3 0-144 16,-2-3 0-16,1 4 144 0,0 2-144 0,-1-1 0 16,-1 1 128-16,-2-3-128 0,2 0 0 0,1-1 0 15,-1-2 160-15,3 0-160 0,-2 0 128 0,0-4-128 16,1-2 128-16,2 1-128 0,2-3 0 0,-3-2 128 15,1 1-128-15,0-1 128 0,0 0-128 0,1-1 128 0,1-2-128 16,0-1 0-16,0-1 144 0,2-2-144 0,-2 0 128 0,4 1-128 16,7-3 160-16,-9 3-160 0,9-3 240 0,0 0-48 15,0 0-16-15,0 0 0 0,0 0-48 0,0 0 0 16,0 0 0-16,0 0 0 0,0 0-128 0,0 0 0 16,0 0 0-16,10-8 0 0,-1 4 0 0,3-2 0 15,1 3 0-15,3 0 0 0,0-1 0 0,3-1 0 16,1 1 0-16,2 0 0 0,1 2 160 0,2-1 0 15,3-2 0-15,3 3 0 0,-1 1 0 0,1 0 0 16,-1-2 0-16,2-1 0 0,0 2 0 0,1 2 0 16,1 3 0-16,-3-1 0 0,-3-4-16 0,0 2 0 15,-3 0 0-15,-2 0 0 0,-1 3 0 0,-1-1 0 16,-3 0 0-16,-1-2 0 0,0-1 0 0,-1 1 0 0,1 2 0 16,-2 0 0-16,-3-1-16 0,0 1-128 0,-5 2 192 0,3-1-64 15,-3-1-128-15,-7-2 0 0,0 0 144 0,0 0-144 16,0 0 128-16,0 0-128 0,0 0 128 0,0 0-128 15,0 0 0-15,0 0-128 0,0 0 0 0,0 0 0 32,0 0-1568-32,0 0-304 0,0 0-64 0,0 0-14576 0</inkml:trace>
  <inkml:trace contextRef="#ctx0" brushRef="#br0" timeOffset="39224.028">4894 16651 19343 0,'0'0'1728'0,"0"0"-1392"0,0-6-336 0,1 1 0 16,-1 5 384-16,0 0 16 0,0 0 0 0,0 0 0 15,-1-8 144-15,-1 4 32 0,2 4 0 0,-4-4 0 16,-3 0 192-16,2 0 32 0,-2-2 16 0,-2 5 0 16,-1 2-112-16,-1 0 0 0,0-3-16 0,-1 5 0 0,0 3 0 0,-2 3 0 15,-3 2 0-15,1-1 0 0,0-3-176 0,-1 2-16 16,-3 5-16-16,-1 1 0 0,0 0-112 0,0 0-32 16,-2 1 0-16,1 1 0 0,-1 4-32 0,3 0-16 15,2-2 0-15,2 2 0 0,3 1-160 0,3 0-128 16,0 0 192-16,0 0-192 0,6 0 160 0,-2 1-160 15,2 2 128-15,2 1-128 0,0-1 128 0,1-2-128 16,2-2 128-16,1-2-128 0,2-1 144 0,3-1-144 16,-3-2 160-16,6-1-160 0,-1 0 224 0,5-2-48 15,3-1-16-15,1 0 0 0,4-4-160 0,2-1 0 16,-2-2 0-16,2-1 0 0,-1-3-384 0,1 0-16 16,-1-4 0-16,1 0 0 15,1-1-2160-15,-1-2-416 0</inkml:trace>
  <inkml:trace contextRef="#ctx0" brushRef="#br0" timeOffset="39731.361">5238 16847 32767 0,'0'0'1456'0,"0"0"288"0,0 0-1392 0,6-6-352 0,-6 6 0 0,3-8 0 16,1 2-320-16,-4 6-128 0,0 0-16 16,0 0-16-16,4-7 320 0,-4 7 160 0,0 0-160 0,0 0 160 0,-1-7-128 0,1 7 128 15,-4-6 0-15,-1 1-144 0,-4 0 144 0,2 3 0 16,-4 2-144-16,1 2 144 0,0 1 128 0,-2 1 80 16,0-1 32-16,-1 4 0 0,-2 3 160 0,1 1 48 15,2-3 0-15,-2 2 0 0,-2 1-128 0,1 4-32 16,2 0 0-16,2 1 0 0,0 2-128 0,3 1-32 15,3-1 0-15,2 1 0 0,3-1-128 0,5-2 0 16,-1 2 0-16,6-4 0 0,-1-2 0 0,3-1 0 16,0 1 0-16,3-3 0 0,2-1 0 0,0-3 192 15,-1-1-64-15,-1-2 0 0,-1-1-128 0,1 0 0 16,-1-2 0-16,1-1 0 0,1-4 0 0,0 1 128 16,1-2-128-16,-1 2 128 0,1-3 32 0,-1 1 0 15,0 0 0-15,-1-2 0 0,-1-2 176 0,0-1 48 0,-1-4 0 0,-4 1 0 16,-1 0 144-16,-2-1 48 0,-2 0 0 0,0-3 0 15,-3-1-64-15,-1-1 0 0,-6 4 0 16,0 0 0-16,0 0-96 0,-4 0-32 0,-1 1 0 0,-3 2 0 16,-3 0-64-16,0 3-32 0,-1 2 0 0,2 0 0 15,0 0-288-15,1 4 128 0,0 2-128 0,-1 1 0 32,2 2-256-32,2 0-144 0,3-1-48 0,-2 3 0 0,0 3-1584 15,2 1-320-15,-1-2-64 0,5 1-8528 0,5-5-1696 0</inkml:trace>
  <inkml:trace contextRef="#ctx0" brushRef="#br0" timeOffset="40143.539">5999 16589 25791 0,'0'0'2304'0,"0"0"-1856"16,0 0-448-16,0 0 0 0,0 0 448 0,0 0 0 15,-4-5 0-15,4 5 0 0,0 0-208 0,-6-5-48 16,-2 4-16-16,2-2 0 0,-2 0 128 0,0 0 16 16,0 3 16-16,-1 2 0 0,-7 1 112 0,4 1 0 15,0 0 16-15,0 1 0 0,1 2-32 0,-3-1-16 0,-4 3 0 16,-1 0 0-16,3 3-32 0,-1 0-16 0,0 1 0 0,2 3 0 15,4-5-32-15,1 2 0 0,1 3 0 0,0 0 0 16,-1-2-128-16,3-1-16 0,2-1-16 0,3 2 0 16,2 1-176-16,3-2 0 0,-3-13 0 0,8 11 0 15,0 5 144-15,3-3 0 0,1 0 0 0,3 0 0 16,0 0-144-16,2-1 0 0,-1 2 0 0,1-1 0 16,-4-2 0-16,1 0 0 0,2 2 0 0,-1-1 0 15,-4 1 0-15,0-2 0 0,-2 0 0 0,1 1 0 16,-2 1 0-16,-1-1 0 0,-3 1 128 0,-2-4-128 15,-4-1 128-15,-2 2 0 0,-1 1 0 0,-2 0 0 16,-4-3 352-16,0-1 64 0,-1-1 16 0,-5 2 0 16,-2 0-48-16,-1-2 0 0,-2-1 0 0,0-1 0 0,0 3-256 0,0-5-48 15,-1-2-16-15,-2-1 0 0,3 0-192 0,-1-4-192 16,2 2 48-16,-1-4 0 16,3 0-1616-16,2-4-320 0,2-5-64 0,3 3-8624 15,4 0-1728-15</inkml:trace>
  <inkml:trace contextRef="#ctx0" brushRef="#br0" timeOffset="40524.585">6504 15980 31727 0,'0'0'1408'0,"0"0"288"0,0 0-1360 0,0 0-336 0,0 0 0 0,0 0 0 16,0 0 0-16,0 0-256 0,0 0 32 0,0 0 16 15,0 0 208-15,4 11 0 0,-2-1 0 0,-2 1 0 16,-3 1 256-16,-1 4 64 0,-1 3 0 0,-1 2 0 16,-3 1 0-16,0 5 0 0,1 8 0 0,-2-2 0 15,2-3 16-15,-1 4 16 0,-1 5 0 0,0 2 0 16,-2-1 32-16,0 2 16 0,0 2 0 0,4 1 0 15,1 3-48-15,3-4-16 0,0-4 0 0,2 0 0 16,1-3-128-16,-1-3-16 0,1-1-16 0,1-4 0 16,0-4-176-16,4-2 160 0,0-3-160 0,1-1 160 0,2-4-160 15,-2-3 128-15,6-2-128 0,-1-3 128 16,2-1-128-16,0 1-256 0,1-5 64 0,0 2 16 16,-1-4-1248-16,0-4-256 0,-2-1-48 0,0-5-16 15,-1 1-1696-15,-3-2-336 0</inkml:trace>
  <inkml:trace contextRef="#ctx0" brushRef="#br0" timeOffset="40778.124">5953 16566 37887 0,'0'0'1680'0,"0"0"352"0,0 0-1632 0,0 0-400 0,0 0 0 0,9 1 0 16,5 0 224-16,1-1-32 0,2 0-16 15,3-1 0-15,5 2 368 0,2-2 80 0,3-2 16 0,1-1 0 16,-1-2-224-16,3-1-32 16,4 1-16-16,-1-1 0 0,0 1-176 0,1-2-16 0,3-1-16 0,-3-1 0 15,-3 1-160-15,-2 1 0 0,-3-2 0 16,-1 0 0 0,-1-1-288-16,-4 4-144 0,-1 0-16 0,-3 1-16 15,-1 2-1280-15,-1 0-256 0,0 2-48 0,-2 2-16 16,1 0-1440-16,-3 0-272 0</inkml:trace>
  <inkml:trace contextRef="#ctx0" brushRef="#br0" timeOffset="41265.272">7064 16811 29487 0,'0'0'2624'0,"0"0"-2112"15,5 10-512-15,-1 1 0 0,4 3 1440 0,1 0 176 16,2-1 48-16,-4 4 0 0,-2 1-1376 0,2 2-288 16,0 0 0-16,1 1 0 0,-2 0 0 0,-1 1 0 15,-3 1 0-15,-1 2 144 0,-2 4 112 0,0-4 0 16,-4-2 16-16,-2-1 0 0,-1 3 176 0,-2-2 48 0,-1-2 0 0,-2 0 0 15,-2-1-64-15,-2 1-16 0,0 1 0 16,-2-2 0-16,-3-3-80 0,0 2-16 0,-2-1 0 0,-1-1 0 16,-2 0-64-16,2-2-32 0,2-1 0 0,3 0 0 15,0-6-224-15,6-1-192 0,5 0 48 0,1-6 0 32,8-1-1792-32,-5-8-368 0,3-2-64 0</inkml:trace>
  <inkml:trace contextRef="#ctx0" brushRef="#br0" timeOffset="42254.08">7979 16161 15663 0,'0'0'688'0,"0"0"144"0,-8-4-656 0,8 4-176 0,0 0 0 0,0 0 0 16,-1-9 2064-16,3-1 384 0,3-2 80 0,2 1 16 15,4 2-1440-15,4-1-272 0,3-2-64 0,3 0-16 16,7 0-64-16,0 0-16 0,0 1 0 0,4-1 0 16,2 0-192-16,-1 3-32 0,1 0-16 0,-1 2 0 15,-1-2 80-15,0 2 32 0,-3 4 0 0,-1 4 0 16,-1 1-48-16,-2 4-16 0,-1 0 0 0,-2 5 0 15,-4 4-240-15,0 3-48 0,-3 4-16 0,-5 2 0 16,-2 2 0-16,-4 3 0 0,-2 7 0 0,-5 1 0 16,-2-1-48-16,-7 4 0 0,-5 3 0 0,-3 2 0 15,-4 0-128-15,-2 3 0 0,-3 1 144 0,-2 4-144 16,0 3 0-16,-4-2 128 0,-1-9-128 0,3 0 0 0,-2-8 160 16,2-2-32-16,0-5-128 0,3-2 192 0,4-6 224 15,3-4 32-15,3-2 16 0,1-2 0 0,3-1-128 0,5-3-16 16,0-3-16-16,3-2 0 0,8-5-144 0,-4 5-32 15,-1 1 0-15,5-6 0 0,0 0 0 0,7 6 0 16,2-2 0-16,3 1 0 0,-1-2-128 0,4 0 128 16,2-2-128-16,4 3 128 0,4 1-128 0,3-1 0 15,4 0 144-15,1-2-144 0,3 1 0 0,-3-1 128 16,1 1-128-16,0-1 0 0,0-4 0 0,0 1 0 16,0-2 0-16,0 3 128 0,1-1-128 0,-3 0 0 15,-3 0 0-15,-3-1 128 16,1 0-976-16,-6-3-192 0,-3 0-48 0,-1-1 0 15,-3 0-2048-15,-3-1-400 0,1-4-96 0,-12 11-16 0</inkml:trace>
  <inkml:trace contextRef="#ctx0" brushRef="#br0" timeOffset="42773.215">9509 16366 33983 0,'-9'-9'1504'0,"9"9"304"0,0 0-1440 0,0 0-368 0,-8-2 0 0,8 2 0 16,-7-4-240-16,-1 1-112 0,0 3-32 0,-2-1 0 16,-1 0 384-16,1-1 0 0,-3 4 0 0,-1-2 128 0,-4 0 80 0,1 1 16 15,-4 3 0-15,0-1 0 0,0 1 96 0,-5 2 0 16,-2 0 16-16,0 2 0 0,-2 1-336 0,-2 0 0 15,-3 3 0-15,4-2 0 0,5 0 0 0,1 1 128 16,1 0-128-16,3 2 176 0,4 2-32 0,3-3 0 16,5-1 0-16,1 0 0 0,2 1-144 0,3 2 0 15,3-1 0-15,3 3 0 0,3 1 0 0,2 0 0 16,1 2 0-16,5 1 0 0,0-4 0 0,-2 3 0 16,0-2 144-16,2 0-144 0,2 1 160 0,1-2-32 15,3-1-128-15,-2 1 192 0,-3-1-32 0,-3 0-16 16,-1-3 0-16,-1 0 0 0,-3 1 0 0,-1-3 0 15,-4-1 0-15,-2 0 0 0,-2 1 112 0,-1-4 0 16,-5 0 16-16,0 0 0 0,-3 1 224 0,-5-1 32 0,-5-2 16 16,0 0 0-16,2 2-208 0,-3-3-32 0,0-3-16 15,0 1 0-15,0 2-96 0,1-2-32 0,-1-3 0 16,2-1 0-16,0 0-160 0,4 0-224 0,-2 0 48 0,2-3 16 31,0-2-1456-31,3 0-304 0,0 2-48 0,3-1-16 16,3-1-1792-16,1-1-384 0,1-5-64 0,5 14 0 0</inkml:trace>
  <inkml:trace contextRef="#ctx0" brushRef="#br0" timeOffset="42951.723">9799 16231 37775 0,'-13'-11'3360'15,"13"11"-2688"-15,-7 5-544 0,2 2-128 0,5-7 384 0,-8 11 32 16,4 2 16-16,-4 5 0 0,2 2-432 0,-3 2 0 16,1-1-144-16,-3 4 144 0,0-1-176 0,1 5 176 15,-3 2-160-15,-1 3 160 0,-2 0 0 0,1 3 0 16,-1 3 0-16,1-2 0 0,-1-5 0 0,0 0 0 15,2-5 0-15,0-1 0 0,-2-2-192 0,6-4 0 16,6-3 0-16,1-5 0 16,0-2-304-16,3-5-48 0,0-6-16 0,0 0 0 15,0 0-1664-15,0 0-336 0,8-2-64 0,4-3-10752 0</inkml:trace>
  <inkml:trace contextRef="#ctx0" brushRef="#br0" timeOffset="43434.748">10129 16291 34095 0,'0'0'1504'0,"0"0"320"0,0 0-1456 0,0 0-368 0,1 10 0 0,2 0 0 16,-3 1 0-16,-4 2 0 0,0 3 0 0,-2 2-128 15,1 3 320-15,-3 4 64 0,-3 5 0 0,0-1 16 16,1-2 80-16,-3 6 16 0,-5 2 0 0,1 1 0 15,0-3 0-15,-1 0 0 0,0-1 0 0,2-6 0 16,-1-3-144-16,2-4-32 0,-1-4 0 0,5-4 0 0,2-2 32 0,3-2 0 16,6-7 0-16,0 0 0 0,0 0 80 0,-3-10 16 15,4-5 0-15,4-2 0 0,5-5-144 0,2-4-32 16,2 0 0-16,4-6 0 0,2 0-144 0,2-1 128 16,4 1-128-16,0-1 128 0,3 1-128 0,1 3 128 15,0 0-128-15,-1 2 128 0,0 4-128 0,1 3 0 16,-3 1 0-16,3 5 0 0,-2 3 0 0,1 1 0 15,0 2 128-15,-1 7-128 0,-4 1 0 0,0 4 0 16,-4 4 0-16,-1 3 0 0,-2 6 0 0,-3 1 0 16,-3 2 0-16,-3 3 0 0,-6 4 0 0,-2 1-272 15,-1 3 32-15,-6 4 16 0,0 0 224 0,-7 1-192 0,-1-1 192 16,-2 1-192-16,1-1 192 0,2-4 0 0,0-2 0 16,2-3 0-16,0-2 0 0,2-4 0 0,-2-4 0 15,2-1 0-15,1-3 0 0,3 0 0 0,1-4 0 0,2-2-192 31,3-6-2304-31,0 0-464 0,0 0-96 0</inkml:trace>
  <inkml:trace contextRef="#ctx0" brushRef="#br0" timeOffset="43841.738">11489 15308 34095 0,'0'0'3024'0,"-2"-6"-2416"16,2 6-480-16,0 0-128 0,0 0 0 0,0 0 0 15,0 0 0-15,-7 9 0 0,-3 0 0 0,0 2 0 16,-3 6 0-16,-1 0 0 0,-2-1 0 0,-4 6 176 15,-4 4-16-15,2 3 0 0,2 2 16 0,-1 3 0 16,-5 4 0-16,-1 7 0 0,-3 8 144 0,0 3 16 16,2 1 16-16,-1 5 0 0,-2 1-32 0,3 1-16 15,-1 4 0-15,3-3 0 0,2-3-128 0,3-4-32 0,2-5 0 16,5-4 0-16,3-7 176 0,0-4 16 0,6-4 16 16,1-1 0-16,3-1 16 0,1-3 0 0,1-4 0 0,3-1 0 15,2-1-192-15,2-3-48 0,0-3 0 0,3-4 0 16,-2 0 64-16,3-1 0 0,0-4 0 0,2-3 0 15,-1-5-192-15,0 0 0 0,2-3 0 16,1-1 0 0,-1 0-512-16,1-6 32 0,-1-3 0 0,0 0 0 15,1 0-1792-15,-2-1-352 0,-1-1-80 0,-1 2-12320 0</inkml:trace>
  <inkml:trace contextRef="#ctx0" brushRef="#br0" timeOffset="44122.001">10368 16176 38703 0,'0'0'3440'0,"9"-8"-2752"16,3 0-560-16,7 3-128 0,7 4 1152 0,7 1 208 16,6-1 48-16,2 1 0 0,2-2-1152 0,5 5-256 15,4 1 0-15,4-4 0 0,7-3 128 0,5-2 64 16,7 1 16-16,-6-3 0 0,-3 0-32 0,3-2-16 15,0 0 0-15,1-3 0 0,2-2-160 0,-5-1 0 16,-7 2 0-16,-6 0 128 16,-3 0-848-16,0 1-176 0,-4 0-48 0,-5 2-11856 15,-4 1-2368-15</inkml:trace>
  <inkml:trace contextRef="#ctx0" brushRef="#br0" timeOffset="45851.27">12079 16465 9215 0,'0'0'400'0,"0"0"96"0,0 0-496 0,0 0 0 16,0 0 0-16,0 0 0 0,0 0 1696 0,0 0 240 16,0 0 48-16,0 0 16 0,0 0-1296 0,0 0-256 15,0 0-48-15,0 0-16 0,0 0 272 0,0 0 48 16,0 0 16-16,7 2 0 0,-7-2 288 0,0 0 48 15,0 0 16-15,0 0 0 0,8-2-128 0,-8 2-32 16,9 2 0-16,-9-2 0 0,10-2-256 0,-2 1-48 16,3 1-16-16,2 0 0 0,-5 0-32 0,3 3-16 15,1 2 0-15,2 0 0 0,-4-2 32 0,1 3 0 16,0 2 0-16,0 0 0 0,5 2-80 0,3 3-16 16,-1 4 0-16,2 2 0 0,0 0-256 0,0 6-48 0,-4 2-16 15,0 2 0-15,-1 0-32 0,1-3 0 0,-5-2 0 16,0 2 0-16,-3 4-128 0,0 1 160 0,-2-4-160 15,-4 1 160-15,-3-2 16 0,-3 2 0 16,1-1 0-16,-5 1 0 0,-3 1 80 0,-2 0 0 0,-2 0 16 16,-4-2 0-16,-2 0-16 0,-5-4 0 0,-1-4 0 0,3 1 0 15,-1 2 48-15,1-2 0 0,-3-2 0 0,3-2 0 16,1 0-48-16,-1-2-16 0,3-2 0 0,1-1 0 16,1 0-240-16,3-2 128 0,0 0-128 0,2-5 0 15,1-1 0-15,2-1 0 0,-1-2-208 0,3-2 64 16,1-2-2112-16,8 4-432 15,-3-9-64-15</inkml:trace>
  <inkml:trace contextRef="#ctx0" brushRef="#br0" timeOffset="46910.526">13445 15628 21183 0,'-15'4'1888'0,"7"1"-1504"15,-1 1-384-15,-2 1 0 0,1-1 912 0,1 3 112 16,-1 0 32-16,3 0 0 0,-2-1-704 0,2-1-144 15,-2 1-16-15,9-8-16 0,-6 7 240 0,6-7 48 0,-8 6 16 0,8-6 0 16,0 0-64-16,0 0-16 0,-5 8 0 0,5-8 0 16,0 0 112-16,0 0 0 0,0 0 16 0,0 0 0 15,0 0 240-15,0 0 64 0,0 0 0 0,2-9 0 16,1 0-272-16,1 0-48 0,3 2-16 0,1-3 0 16,-1-2-128-16,2-1-32 0,1-2 0 0,1 2 0 15,-2 0 0-15,3-3 0 0,0 1 0 0,1 2 0 16,3 0-32-16,-2-3-16 0,-2-1 0 0,4-1 0 15,2 3 16-15,0 0 0 0,-3-3 0 0,-2-2 0 16,-2 0-96-16,4 1-16 0,1 0 0 0,2 0 0 16,2-2-64-16,-1 1 0 0,2 4-128 0,0-3 192 15,-5 0-192-15,0 3 128 0,1 1-128 0,-2 2 0 0,-1 0 128 16,-3 2-128-16,1 1 0 0,-1 1 0 0,-1 1 144 0,-2 1-144 16,2 3 128-16,-1 0-128 0,-3 0 0 15,-6 4 0-15,9-3 0 0,0 1 0 0,-9 2 0 0,0 0 0 16,8 5 0-16,-2-2 0 0,-6-3 0 0,7 8 0 15,-2 0 0-15,-2 4 0 0,0-1 0 0,-1 3 128 16,0 0-128-16,0 5 192 0,1 3-192 0,-4 2 0 16,-3 3 0-16,2 1 0 0,0 4 0 0,-1 2 0 15,-3 1 0-15,-1 3 0 0,0 0 0 0,-2 5 0 16,-1 6 0-16,0 2 0 0,-2 4 0 0,1-1 208 16,0-1-48-16,1-4-16 0,-2-2-144 0,3-1 0 15,2 0 0-15,-1 0-176 0,0-4 176 0,0 0 0 16,1-4 0-16,0 0 0 0,2 0 0 0,-2-3 144 0,-2-2-144 15,3 2 0-15,-2-8 144 0,2-1-144 16,0-1 0-16,0-1 144 0,1 1-144 0,0-2 128 0,2-2-128 0,-1 0 128 16,0-2-128-16,0-3 160 0,3-1-160 0,0-3 160 15,1-2-160-15,0-3 0 0,0-7 0 0,0 0-176 32,0 0-336-32,0 0-80 0,0 0-16 0,0 0 0 15,0 0-1632-15,0 0-320 0,6-7-64 0,-2-1 0 16,-4 8-1328-16,0 0-256 0</inkml:trace>
  <inkml:trace contextRef="#ctx0" brushRef="#br0" timeOffset="47327.33">13074 16731 16575 0,'0'0'1472'0,"0"0"-1168"16,-9 6-304-16,9-6 0 0,0 0 5120 0,0 0 960 15,0 0 192-15,0 0 32 0,0 0-5040 0,0 0-1008 16,0 0-256-16,0 0 0 0,11 7 512 0,2-2 48 16,3-4 16-16,-2-2 0 0,-2-3-256 0,8 2-64 15,6-1 0-15,4-1 0 0,2-3 0 0,2 1-16 16,-1 1 0-16,0-1 0 0,2 2 16 0,3 0 0 0,-2-1 0 0,3-1 0 15,0 1 0-15,5 3 0 0,3 0 0 16,-1 1 0-16,-2 4-256 0,-5-3 176 0,-1 0-176 0,-4 0 160 16,-1 1-160-16,-4 1 0 0,-1 1 0 0,-4-3 0 15,0 0 0-15,-1 1 0 0,-1 0 0 0,-5 1 0 16,-2-2 0-16,1 2 0 0,-3 0-192 0,-2 3 192 31,0-2-576-31,0 1 0 0,-1 0 0 0,-1 1 0 16,-9-5-1392-16,0 0-272 0,0 0-48 0,0 0-9040 0,7 1-1792 0</inkml:trace>
  <inkml:trace contextRef="#ctx0" brushRef="#br0" timeOffset="48487.107">14455 14685 28271 0,'-15'-3'1248'16,"9"1"272"-16,-3-2-1216 0,2 1-304 0,-2 2 0 0,9 1 0 0,-9-2 320 0,1 1 0 15,8 1 0-15,-8 1 0 0,8-1 400 0,0 0 96 16,-8 5 16-16,8-5 0 0,0 0-144 0,0 0-32 15,-2 12 0-15,3-1 0 0,3-2-96 0,1 3-32 16,4 4 0-16,2 1 0 0,4 0-16 0,1 1 0 16,4 2 0-16,5 1 0 0,0 3-128 0,6 2-16 0,5-1-16 0,2 1 0 15,0 1-80-15,2-1-16 0,-1-1 0 0,2 0 0 16,2-1-64-16,-1 0-32 0,-2-1 0 0,6 1 0 16,6 1 32-16,-4 0 0 0,-1-3 0 0,-2 1 0 15,0 2-64-15,-2-2 0 0,0 2 0 0,0 0 0 16,0-1 16-16,0 0 0 0,1 0 0 0,-3 2 0 15,1-4-144-15,-4 0 128 0,0-2-128 0,-5-1 128 16,-1 0-128-16,-1 0 0 0,-1-3 0 0,-4 3 0 16,-2-1 0-16,0-2 0 0,-4 2 0 0,-3-3 0 15,-3-1 0-15,1 1 128 0,2-4-128 0,-4 0 0 16,-3 0 0-16,-1-3 0 0,-3 0 0 0,0 0 0 0,-6-8 0 16,3 6 0-16,-3-6 128 0,-1 10-128 15,-1 0 0-15,-3-1 0 0,-1-1 0 0,-1 1 128 0,-3-1-128 16,0 6 160-16,-1-2-160 0,-3 1 160 0,-7-1-160 0,1 1 128 15,1 3-128-15,-2-3 128 0,-3 1-128 0,-2 3 0 16,1 0 0-16,-3 2 0 0,-1 2 0 0,-3 0 0 16,-2 7 0-16,-6 1 0 0,-2 2 0 0,2 2 0 15,-2 2 0-15,0 1 0 0,2 4 0 0,0-2 0 16,0-3 0-16,-2 2 0 0,1-2 0 0,-3 1 0 16,-4 1 0-16,3 0 128 0,4 0-128 0,0 5 192 15,-1 2-192-15,3-2 192 0,2-5 0 0,3 0 16 16,1-1 0-16,-2 0 0 0,-2 1-48 0,0-2-16 15,1-1 0-15,0 0 0 0,3 2-144 0,3-2 192 16,-1-1-192-16,0 1 192 0,1 1-32 0,4-4 0 16,3-2 0-16,2-3 0 0,2-1-160 0,-1-3 128 0,4-6-128 15,1 1 128-15,0-2 48 0,3-3 0 0,-1-2 0 0,3-1 0 16,3 1 0-16,0-4 0 0,-1 0 0 0,8-6 0 16,-4 6 32-16,4-6 16 0,-7 6 0 0,7-6 0 15,0 0-32-15,0 0-16 0,0 0 0 0,0 0 0 16,0 0-176-16,0 0 128 0,0 0-128 0,0 0 128 15,0 0-128-15,0 0 0 0,0 0 0 0,0 0 0 16,0 0 0-16,0 0-176 0,0 0 176 0,0 0-192 16,0 0-64-16,0 0-32 0,0 0 0 0,0 0 0 15,0 0-928 1,0 0-176-16,2-12-32 0,0 1-16 0,2 0-1664 0,-1-1-336 16</inkml:trace>
  <inkml:trace contextRef="#ctx0" brushRef="#br0" timeOffset="52187.786">17236 8483 14735 0,'-12'-3'1312'0,"2"1"-1056"16,2 0-256-16,0-1 0 0,0 2 1696 0,2 0 288 16,6 1 48-16,-9 0 16 0,0 0-960 0,2-2-192 15,7 2-48-15,0 0 0 0,-6-1-64 0,6 1-16 16,0 0 0-16,0 0 0 0,0 0-128 0,0 0-16 16,-7-1-16-16,7 1 0 0,0 0 32 0,0 0 0 15,0 0 0-15,6-7 0 0,1 1-256 0,2-2-32 16,2 0-16-16,0-1 0 0,-1-2-96 0,2-1-32 15,4-2 0-15,-1 3 0 0,4 0 176 0,1-1 48 16,-2 0 0-16,3 2 0 0,2-1 16 0,-2 1 0 16,2 3 0-16,-2-1 0 0,1 0-192 0,1 0-16 15,0 0-16-15,0 2 0 0,1-4-224 0,0 2 176 16,2 1-176-16,1 1 160 0,2-1-160 0,0 1 160 16,-5 1-160-16,2 0 160 0,5-2-160 0,-2 6 0 0,-3-1 144 15,2 4-144-15,-4-2 176 0,-1 0-48 0,-1 0 0 16,0 1 0-16,-4-2-128 0,0 2 0 0,-1 2 0 0,-1-1 0 15,1 0 0-15,-2 0 0 0,0-1 128 0,-3 4-128 16,0-2 0-16,-3 1 160 0,0 1-160 0,1-1 160 16,-1 2-160-16,0-1 0 0,-5 2 0 0,3 0 0 15,-7-7 0-15,9 9 0 0,-2-1 0 0,1 1 0 16,-1 0 0-16,-2 2 0 0,-4-2 0 0,2 1 0 16,0 0 0-16,-1 0 0 0,-2 0 128 0,-1 1-128 15,-1-1 0-15,-2 1 0 0,2 1 0 0,-4 2 0 16,-3 0 0-16,-1-1 0 0,1 0 128 0,-1 2-128 15,-3 2 0-15,0-2 0 0,0-2 144 0,-3 1-144 16,0 1 0-16,-1-1 128 0,2-4-128 0,-1 3 0 0,0 3 128 16,-1-3-128-16,0-2 160 0,0-1-160 0,1-2 128 0,0-1-128 15,1 1 0-15,-1-1 144 0,-3 1-144 0,2-3 0 16,2-3 144-16,-2 2-144 0,0 2 0 0,0-2 0 16,2 0 0-16,1-1 128 0,2 0-128 0,3 1 0 15,1-2 0-15,0 1 0 0,-2-1 0 0,3-1 0 16,7-1 0-16,0 0 0 0,0 0 0 0,0 0 0 15,0 0 0-15,0 0 0 0,0 0 0 0,0 0 0 16,0 0-128-16,10 4 128 0,1-2 0 0,2-1 0 16,3 0 0-16,2-1 0 0,1-2 0 0,0 2 0 15,0 1 0-15,2-1 0 0,-1 0 0 0,0 2 0 16,-2 3 0-16,1 0-128 0,-1 1 128 0,-1 0 0 16,-1 1 0-16,-1 0 0 0,-1 1 0 0,0 1 0 0,-3 2 0 15,1-1-128-15,-1 0 128 0,1 1 0 16,0 1 0-16,-1 1 0 0,-2 1 0 0,-1 3 0 0,1-2 0 0,0 2 0 15,-1-1 0-15,-1 2 0 0,0-3 0 0,1 3 0 16,-2 1 0-16,1-1 0 0,-5 2 0 0,1-3 0 16,0-8 0-16,-4 7 0 0,-5 1 0 0,1 1 0 15,0-3 128-15,0 1-128 0,-2-3 128 0,-2 2-128 16,-3 1 160-16,0 0-32 0,0 1-128 0,0-3 192 16,-4-2-64-16,1-1-128 0,0 0 176 0,-1-1-176 15,-1-1 176-15,-2 0-176 0,-1 0 160 0,0-2-160 16,-1 0 128-16,-2-2-128 0,-2-1 0 0,0 0 144 15,-4 2-144-15,3-4 160 0,-1 0-160 0,2-2 160 0,0 1-160 16,-2 0 0-16,1-1 144 0,0-2-144 0,4-4 0 16,0 2 128-16,1 0-128 0,3 0 0 0,-1 0 0 0,3 1 0 15,0-2 0-15,1 1 128 0,0-1-128 16,1 1 0-16,1 1 0 0,0-1 0 0,0 0 0 16,1 2 0-16,2 1 0 0,1 0 0 0,9 1 0 0,0 0 0 15,-7-3 0-15,7 3 0 0,0 0-128 0,0 0 128 16,0 0-128-16,0 0 128 0,0 0-192 0,8 4 64 15,2-1 0-15,3-1 0 0,-1-2 128 0,5 4 0 16,3-1 0-16,-1-2 0 0,2-3 0 0,1-3 0 16,1 1 0-16,4 1 0 0,1-1 0 0,2 1 0 15,0 0 0-15,1-3 0 0,-1-1 0 0,2-1 0 16,-1 0 0-16,1 0 0 0,-1 0 0 0,-3-1 0 16,-2-3 0-16,-2 2 128 0,-3 0-128 0,-1-2 0 15,-1-2 0-15,-3-1 128 0,-1 4-128 0,-3-2 0 0,0-2 128 16,-1-1-128-16,-1 5 0 0,-4-1 144 0,0 0-144 15,0-1 0-15,-1-3 128 0,0 2-128 0,-1 2 0 0,-3 0 0 16,-1-1 0-16,-1 1 0 0,-3-2 0 0,1 2 0 16,-1 0 0-16,0 3-176 0,-1 2 176 0,0-1-208 15,-1-2 208-15,-2 0-176 0,1 1 176 0,-3 1-160 16,1-1 160-16,-1 1 0 0,1 2 0 0,-1-1-128 16,-4 0 128-16,2 1 0 0,0-3 0 0,-2 3 0 15,0 1 0-15,-1-1 0 0,1 1 0 0,2 1-128 16,-2-1 128-16,-2 2 0 0,3 0 0 0,-2-2 0 15,-3 2 0-15,0-3 0 0,-2 3 0 0,3 0 0 16,4 1 0-16,-3 0 0 0,-1 2 0 0,0 0-128 0,2 0 128 16,1 0 0-16,-1-2 0 0,1 2 0 0,2-1 0 15,-1 1 0-15,3 1 0 0,2-1 0 0,-2-1 0 16,10 1 0-16,0 0 0 0,0 0-128 0,-5-1 128 0,5 1 0 16,0 0 0-16,0 0 0 0,0 0-144 0,0 0 144 15,0 0-160-15,0 0 160 0,10-2 0 0,1 0 0 16,1-1-128-16,3 0 128 0,3-2 0 0,-1-2 0 15,1 0 0-15,1 0 0 0,2-2 0 0,-1 1 0 16,0 1 0-16,1 0 0 0,-1-1 0 0,1 1 0 16,1-2 0-16,-3-1 0 0,-2-1 0 0,1-1 128 15,-1-3-128-15,2 2 0 0,-2 1 128 0,-1 0-128 16,-1-1 0-16,1-1 0 0,-2-2 0 0,-2 1 0 16,1 0 0-16,0 1 0 0,-4 0 128 0,-1 0-128 15,-1 0 0-15,-4 0 0 0,0-1 128 0,1 0-128 0,-2 1 0 16,1 3 0-16,-3-1 0 0,-3-1 0 0,-3 2 0 15,1-1 0-15,-1 1 0 0,-1 1 0 0,-3 0 0 16,1 1 0-16,-2 0 0 0,0 2 0 0,-2 0 0 0,-2 1-144 16,2 1 144-16,-2-1-128 0,-1 0 128 0,-2 3-128 15,-2 0 128-15,-1 1 0 0,-5 0 0 0,0 1-128 16,1 0 128-16,0 2 0 0,-2 0 0 16,1 2 0-16,-3 1 0 0,3 1 0 0,2 1 0 0,-2 0-128 15,2 1 128-15,1 0 0 0,0 1 0 0,3 1 0 16,0-2 0-16,2-1-128 0,-2 2 128 0,2-2 0 15,2 0 0-15,-2-2 0 0,-2 1 0 0,4-1 0 16,-1-2 0-16,2 4 0 0,1-2 0 0,-2 1 0 16,2-4 0-16,2-1 0 0,2 2 0 0,10-2 0 0,0 0 0 15,0 0 0-15,0 0 0 0,0 0 0 0,0 0-128 16,0 0 128-16,0 0-128 0,0 0 128 0,9-3-160 0,3-1 160 16,0 0-192-16,6 1 192 0,-1-4-144 0,2 2 144 15,2 0 0-15,2 0-144 0,0-2 144 0,0 0 0 16,1 1 0-16,4-2 0 0,2 3 0 0,-1 0 0 15,1 1 0-15,0 1 0 0,0 0 0 0,3 2 0 16,2 0 0-16,-2 1 0 0,-4 0 0 0,1 1 0 16,-1 1 0-16,-2 3 0 0,-3-4 0 0,-2 2 0 15,-1 2 0-15,-2 0-128 0,-2 2 128 0,0-1 0 16,-3 2 0-16,-1 1 0 0,1 0 0 0,-2 1 0 16,-1-1 0-16,-4 4-128 0,2-4 128 0,-4 1 0 15,-2 1 0-15,0 0 0 0,3 0 0 0,-5 1 0 0,-2 1 0 16,1 1 0-16,-2-2 0 0,-4 1 0 0,1 0 0 15,-3 2 0-15,-2-1 0 0,0 1 0 16,-1 1 0-16,0-1 0 0,0-2 0 0,-1 3 0 0,-1 0 0 0,1 1 0 16,-3-3 0-16,1-1 0 0,-1-2 0 0,-1 0 0 15,1 0 0-15,-1-1 0 0,0-2 0 0,2 0 0 16,-3-1 144-16,-3 0-144 0,-1-1 192 0,2-2-192 16,1-3 0-16,-1 1 0 0,3-2 0 0,-1 1 0 15,1-1 0-15,0 0 0 0,2-1 128 0,0 1-128 16,0 0 0-16,3 0 0 0,0 0 0 0,2 0 0 15,0 0 0-15,9 0 0 0,-7 2 0 0,7-2 0 16,0 0 0-16,0 0 0 0,0 0 0 0,0 0 0 16,0 0 0-16,0 0-176 0,0 0 176 0,12 1-208 0,1 2 208 15,1-2 0-15,1 0 0 0,3 2-144 0,-1 1 144 16,5 2 0-16,0-2 0 0,4 0 0 0,-3-2 0 0,2 2 0 16,-1 3 0-16,1-1 0 0,1 0 0 15,-4 1 0-15,1 0 0 0,-3 1 0 0,1 3 0 0,0 0 0 16,-4 0 0-16,1 2 0 0,-1 1 0 0,-1 3 0 15,-2 1 0-15,-1-1 0 0,1-3 0 0,-5 4 0 16,1 2 0-16,-2 1 0 0,-1-3 0 0,-1 0 0 16,2-1 0-16,-4 0 128 0,-1 2-128 0,-2-2 192 15,0 0-64-15,-2 2 0 0,-3-1 32 0,0 1 16 16,-4-1 0-16,1-4 0 0,-4-1 80 0,-3 0 0 16,-1 2 16-16,0-3 0 0,-3-1 32 0,-2-2 0 15,-2-2 0-15,0 2 0 0,-2 1 16 0,-1 0 16 16,-2 0 0-16,1 0 0 0,-1 0-176 0,-2-1-32 15,-2 2-128-15,1-3 192 16,3-2-800-16,-1 0-160 0,1 0-48 0,1-1-11968 0,4 1-2384 0</inkml:trace>
  <inkml:trace contextRef="#ctx0" brushRef="#br0" timeOffset="54100.619">13284 16784 1839 0,'0'0'160'0,"0"0"-160"15,-6-3 0-15,6 3 0 0,0 0 2224 0,0 0 400 16,-4-4 96-16,4 4 16 0,0 0-1344 0,0 0-272 0,0 0-48 0,0 0-16 16,0 0-32-16,0 0-16 0,0 0 0 0,0 0 0 15,0 0-144-15,0 0-32 16,0 0 0-16,0 0 0 0,0 0-192 0,9 5-32 0,1-4-16 0,3-1 0 16,-2 0 112-16,5 0 32 0,1 0 0 0,1-2 0 15,3-4 16-15,3 4 0 0,1 3 0 0,5-2 0 16,1-2-384-16,2-1-80 0,2 0-16 0,2 4 0 15,6 2-64-15,1-1-16 0,-3-1 0 0,1 1 0 16,1 2-64-16,-4-1 0 0,1-2-128 0,-2 1 192 16,0 1-192-16,0 0 144 0,1-1-144 0,-4 4 128 15,-2-3 16-15,-3 0 0 0,-4 0 0 0,-4 1 0 16,-3-3-144-16,-5 0 0 0,-3 0 144 0,-11 0-144 16,0 0 256-16,0 0 0 0,0 0-16 0,0 0 0 0,-7-3 272 15,-6 1 48-15,-3 0 16 0,-7-1 0 0,-5-1-416 16,-1 2-160-16,-4 1 128 0,-2 2-128 0,-2 1 0 15,-2 2 0-15,2-2 0 0,0 0 0 0,0 0 0 0,1 0 0 16,-3-2 128-16,1 2-128 0,-1-2 0 0,2 2 0 16,2 1 0-16,1-1 128 0,3-1-128 0,5 0 128 15,-1 1-128-15,7 0 128 0,-1 2-128 0,6-2 128 16,5-2-128-16,0 0 128 0,4 0-128 0,6 0 0 16,0 0 144-16,0 0-144 0,0 0 176 0,0 0-48 15,0 0 0-15,11 3 0 0,5-3 32 0,4-2 0 16,2 1 0-16,3 1 0 0,1 1-32 0,4 2-128 15,6-3 192-15,-1 1-64 0,2 2-128 0,1-1 0 16,-1 0 0-16,1 0 128 0,-2 0-128 0,-1-1 0 0,-3 1 0 16,-1-1 0-16,-3-1 0 0,0 0-144 0,-2-1 144 15,-4 1-208 1,-3 1-2208-16,-3-3-432 0</inkml:trace>
  <inkml:trace contextRef="#ctx0" brushRef="#br0" timeOffset="54972.254">13290 15622 21183 0,'0'0'1888'0,"0"0"-1504"0,-7-7-384 0,7 7 0 16,0 0 1056-16,0 0 144 0,0 0 16 0,6-11 16 15,-2 1-800-15,3 0-176 0,1-1-16 0,4 1-16 16,-2 1-224-16,4-1 0 0,0-1 128 0,1-2-128 16,2-1 144-16,0-1-16 0,4 1 0 0,-1 1 0 15,1-7 320-15,1 1 64 0,2 1 16 0,-1-2 0 16,-4-1 976-16,4 1 192 0,5-1 32 0,-2 3 16 16,0-1-1744-16,-3 0-368 15,2 1-64-15,-2 1-16 0,0 2 672 0,-3 0 128 0,-2 2 32 0,1 0 0 16,0 2-240-16,-3 2-144 0,0 3 192 0,-2 0-192 0,-3 1 0 15,0 1 0-15,0 2 0 0,-3 2 0 0,-8 0 0 0,8 1 128 16,-8-1-128-16,0 0 0 0,8 7 0 0,-2 2 0 16,-5-1 0-16,0 3 0 0,-1 1 0 0,-1 4 0 15,0 1 192-15,-3 3-192 0,2 2 192 0,0 5-192 16,1 1 192-16,-2 3-192 0,-4 2 128 0,-1 1-128 16,-1 0 0-16,1 5 0 0,-1 4 160 0,0 1-160 15,-4 1 128-15,1 1-128 0,-1 3 128 0,0-1-128 16,1 0 128-16,-1-2-128 0,2-4 128 0,2-1-128 15,2 0 128-15,1-4-128 0,1-1 128 0,0 1-128 16,2 0 128-16,-3 0-128 0,2 0 128 0,1-4-128 16,2-3 128-16,0-2-128 0,-2-2 0 0,-1-1 128 0,2-1-128 15,-2-3 0-15,1-5 128 0,1 1-128 0,-4 0 128 0,3-1-128 16,0-2 128-16,0-1-128 0,-4-3 128 0,3 0-128 16,0 0 0-16,1 1 0 0,0-3 0 0,0-2 0 31,3-6-1728-31,0 0-208 0,0 0-48 0,-1 9-7936 0,1-9-1600 0</inkml:trace>
  <inkml:trace contextRef="#ctx0" brushRef="#br0" timeOffset="55228.936">13305 16810 35007 0,'8'0'3120'0,"5"-4"-2496"16,6-2-496-16,4 2-128 0,3-1 0 0,4-1 0 15,2-2-176-15,3 3 176 0,2-2-240 0,3 3 48 16,-2 2 16-16,5 1 0 16,2-1-224-16,-1 1-48 0,-3-2-16 0,0 0-9360 15,-3 3-1872-15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2:04.9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15370 8438 29487 0,'0'0'1296'0,"-7"-4"288"0,1 0-1264 0,6 4-320 0,0 0 0 0,0 0 0 16,0 0 0-16,0 0 0 0,0 0 0 0,9 2 0 15,4-2 0-15,3 0 160 0,5 1-160 0,4-1 192 0,5-3-32 0,1 2 0 16,1 4 0-16,0-3 0 16,2-3-160-16,0 2 0 0,-1 1 144 0,3 0-144 0,-1-3 0 0,2 1 0 15,-1-3 0-15,-4 2 128 0,-1 1-128 0,-2 1 0 16,-3 1 0-16,-2 0-128 16,-2-1-240-16,0 1-32 0,-5 2-16 0,-2 1 0 15,-5 2-1648-15,-3 0-336 0,-7-5-64 0</inkml:trace>
  <inkml:trace contextRef="#ctx0" brushRef="#br0" timeOffset="292.844">15362 8806 31327 0,'-12'-7'1392'0,"6"3"272"16,6 4-1328-16,0 0-336 0,-4-6 0 0,4 6 0 0,0 0 656 0,0 0 64 0,7-4 16 0,1 3 0 16,6 1-608-16,2 0-128 0,4-3 0 0,3 1 0 15,1 2 0-15,4-1 192 0,0 0-48 0,2 0-16 16,0-1-128-16,-1-1 128 0,0 0-128 0,1 1 128 16,-4 1-128-16,3-2 0 0,0-2 144 0,0 2-144 15,-3 1 0-15,-2-1 0 0,0 0 0 0,0 1 0 16,2 2 0-16,0 0-256 0,-5 0 32 0,-1-1 16 15,2-1-2608-15,-2 1-512 16</inkml:trace>
  <inkml:trace contextRef="#ctx0" brushRef="#br0" timeOffset="1120.668">17597 7306 16575 0,'-5'-18'1472'0,"0"10"-1168"0,2-1-304 0,0 2 0 16,-2 1 1968-16,1 1 336 0,-3 2 64 0,2 2 0 15,5 1-1920-15,-8-2-448 0,0-4 0 0,0 3 0 0,-2 2 0 0,0 1 0 16,-1 2 0-16,0-2 0 0,0-3 176 16,-2 2 64-16,-1 3 16 0,0 0 0 0,-2-2 64 0,-2 2 0 15,0 2 16-15,-1 1 0 0,-3 3-128 0,1-2-16 16,-3-1-16-16,2 3 0 0,2 4-176 0,1 2 160 16,-1-2-160-16,0 3 160 0,-3 2 32 0,1 1 0 15,0 1 0-15,1 2 0 0,2 0 0 0,2 0 0 16,-2 0 0-16,4 1 0 0,0 3 0 0,-1-1 16 15,1 0 0-15,3 1 0 0,-1 2 0 0,2 5 0 16,1 5 0-16,0-1 0 0,0-3-48 0,2 0-16 16,-1 1 0-16,3 1 0 0,-3-1-144 0,3 0 128 15,0-1-128-15,1 3 128 0,1 0-128 0,-1 0 192 16,1 0-192-16,1 1 192 0,0 0-64 0,2 1 0 16,1 1 0-16,1-3 0 0,-1 0 96 0,2-2 16 0,0 0 0 15,1 0 0-15,1 1-16 0,0 1 0 0,-2 0 0 16,3 2 0-16,-1 1-32 0,-1-2 0 0,-2-1 0 15,2 1 0-15,-1-1-48 0,0-1-16 0,-1 0 0 0,-1-1 0 16,-1 2 0-16,0-2 0 0,0 1 0 0,0 1 0 16,-1-1 96-16,0 1 16 0,0-3 0 0,-4 3 0 15,-1 1-64-15,-2-3-16 0,2-1 0 0,-2-1 0 16,1 1 80-16,-4 0 16 0,-1 0 0 0,0 1 0 16,2-2 0-16,0 0 16 0,-5 0 0 0,1 0 0 15,-3-1 112-15,-3-1 0 0,1-3 16 0,2 2 0 16,-3-3 96-16,1-1 16 0,-1-1 0 0,0 1 0 15,0-1-80-15,0-2-16 0,1 1 0 0,-1-3 0 0,0-2-96 16,-2 0 0-16,1 1-16 0,0 0 0 0,1-4-112 16,2-1 0-16,1-2-16 0,1 1 0 0,0-1-176 0,3-2 0 15,2-3 144-15,-1 0-144 0,2-1 0 0,4 0 0 16,3-1 0-16,4-5 0 16,0 0-1216-16,0 0-176 0,0 0-16 0,0 0-11264 15,0 0-2240-15</inkml:trace>
  <inkml:trace contextRef="#ctx0" brushRef="#br0" timeOffset="2930.263">23459 8812 31327 0,'-4'-20'2784'0,"-1"10"-2224"0,-2 3-560 0,1-2 0 31,0-1-352-31,-1-1-176 0,-4 2-48 0,1 0 0 0,0 2 320 0,-1-1 48 0,-3 3 16 0,-1 1 0 16,-1-2 336-16,0 2 80 0,-2 2 16 0,-5 2 0 16,-5 1 16-16,0 0 0 0,3-1 0 0,-4 7 0 15,-4 4-128-15,1 2 0 0,1 3-128 0,2 1 192 16,0 3 64-16,3 2 16 0,-2 3 0 0,3 3 0 15,2 4-144-15,0 1-128 0,1 1 144 0,4-3-144 16,3-4 128-16,1-1-128 0,4-1 0 0,7-7 0 16,5-4 0-16,2-2 0 0,1 3 0 0,1-3 0 0,4-2 0 15,-1-3 0-15,5-2 0 0,0-2 0 0,1-3 192 16,3-2-48-16,1 0-16 0,0-8 0 0,1-3 0 0,2-4 0 16,1-2 0-16,4-1 0 0,-3-1 0 0,2 0 0 15,3-1 0-15,-5 0 0 0,-2-1 96 0,1-2 16 16,1-2 0-16,2-1 0 0,-1-2-16 0,0-2 0 15,1-3 0-15,-1-5 0 0,0-4-96 0,-3-5-128 16,0-3 176-16,1-1-176 0,3-1 0 0,-3 2 0 16,1-2 0-16,-2 0 0 0,2-2 0 0,-2 4 0 15,0 5-208-15,-1 4 80 0,-2 1 128 0,-1 6 0 16,3 2 0-16,-5 4 0 0,-6 5 0 0,1 1 0 16,0 2 0-16,-6 3-128 0,-2 1 128 0,1 5 0 0,-1 2 0 15,-2 3-128-15,1 3 128 0,-2-1 0 16,0 6 0-16,0 0 0 0,-6-2-128 0,-3 6 128 15,-5 5-128-15,-2 4 128 0,1 4-176 0,-4 5 176 0,-5 2-208 0,-4 8 80 16,-2 5 128-16,-2 6 0 0,-1 5-144 0,1 2 144 16,0 3 0-16,1 1 0 0,3-2 0 0,2 0 0 15,1-5-128-15,5-2 128 0,5-2 0 0,3-2 0 16,0-1 0-16,5-2 0 0,6 1 0 0,-1-3 0 16,2-2 0-16,3-2 0 0,1-2 0 0,4-5 128 15,1-3-128-15,1-1 0 0,0-1 0 0,1-4 128 16,3 1-128-16,0-4 0 0,-1-3 0 0,3-2 128 15,-2-4-128-15,0-2 0 0,2-4 0 0,0-2 128 16,1-5-128-16,2-2 192 0,-1 1-192 0,6-3 192 16,2-1-192-16,1-5 128 0,1-4-128 0,1-3 128 15,2-2-128-15,0-2 128 0,0 0-128 0,-1-3 128 0,-1-2-128 16,-1 0 128-16,-2 0-128 0,1 2 128 0,-3 5-128 16,-1-2 128-16,-1-1-128 0,0 1 128 0,0-1-128 0,1 2 160 15,-2-1-160-15,0-2 160 0,-1-2-160 0,-4 1 128 16,-4 4-128-16,2 2 128 0,2 1-128 0,-3 3 160 15,-2 1-160-15,1 3 160 0,4 2-160 0,-7 2 0 16,-2-2 0-16,0 4 0 0,0 2 0 0,-3 1 128 16,-2 2-128-16,-2 8 0 0,-2-8 0 0,-2 2 0 15,4 6 128-15,-7-3-128 0,-2 3 0 0,-1 3 0 16,3 3 0-16,-6 5 0 0,-3 8 0 0,0 3 0 16,2 6 0-16,-1 4 0 0,-9 4-128 0,0 7 128 15,-3 5 0-15,1 2 0 0,2-2 0 0,2 0 0 16,2 0 0-16,4-2 0 0,3 0 0 0,1-1 0 15,2 6 0-15,0-4 0 0,4-4 288 0,0-2-32 0,1-1 0 16,2-3 0-16,1-2-16 0,0 1-16 0,2-1 0 0,3-1 0 16,-1 2-224-16,4-4 0 0,1-4 128 0,0 1-128 15,2-3 0-15,-2-1 0 0,4-3-192 0,3-3 192 32,-3-1-560-32,1-4 0 0,0-3 0 0,1-2 0 15,0-2-1744-15,2-2-368 0,-3-5-64 0,0-2-16 0</inkml:trace>
  <inkml:trace contextRef="#ctx0" brushRef="#br0" timeOffset="3139.61">23419 8637 42383 0,'16'-17'1872'0,"-3"8"400"0,5 0-1824 0,8 5-448 0,9 3 0 0,5 3 0 15,3 1-800-15,3 3-256 0,5 0-48 0,2 2-16 0,-1 2 800 0,8-3 144 16,2 2 48-16,2-2 0 0,-1-1 128 0,-4 1 0 16,-3 1 0-16,-4-2 0 0,-7 0 0 0,-10-4 0 15,-6 0 0-15,-8-2-128 16,-2-1-1728-16,-7 1-320 0,-12 0-80 0,0 0-12272 0</inkml:trace>
  <inkml:trace contextRef="#ctx0" brushRef="#br0" timeOffset="6877.799">13198 16271 18431 0,'-4'-8'816'0,"4"8"160"0,-6-4-784 0,6 4-192 0,0 0 0 0,0 0 0 15,0 0 3632-15,0 0 672 0,-1 10 144 0,2 0 32 16,-1-10-3552-16,3 13-704 0,-3 2-224 0,0 2 128 16,2 2 160-16,-2 4 32 0,-1 1 16 0,0 4 0 15,0 4-16-15,-2 6 0 0,0 7 0 0,1 4 0 16,1 0-16-16,-3 6-16 0,2 3 0 0,0 0 0 16,0-2 32-16,1 0 16 0,0 2 0 0,0-1 0 15,-1 0 0-15,2-4 0 0,0-3 0 0,0-4 0 16,-1-3-16-16,-2-2 0 0,1-3 0 0,1-2 0 15,0-3-112-15,0-2-16 0,-3-3-16 0,4-4 0 16,5-1-48-16,-3-2-128 0,-2 0 192 0,2-4-64 0,2 1-128 16,0-5 0-16,-2-2 0 0,0-2 128 0,1-1-128 15,2-3-272-15,-5-5 64 0,0 0 16 16,0 0-1824-16,11-4-352 0,-1-2-80 0,0-6-8560 16,0-1-1728-16</inkml:trace>
  <inkml:trace contextRef="#ctx0" brushRef="#br0" timeOffset="8208.616">13083 16517 20671 0,'-9'-25'912'0,"4"10"192"0,-2 1-880 0,3-2-224 0,-2-1 0 0,2 2 0 15,-1 4 400-15,1 0 48 0,-1-1 0 0,0 2 0 16,3 2 544-16,-2 0 112 0,2 0 32 0,2 8 0 16,-2-7 16-16,2 7 0 0,0 0 0 0,0 0 0 15,0-9-224-15,2 0-32 0,-2 9-16 0,7-9 0 16,-3 1-208-16,6 3-32 0,0 1-16 0,3-2 0 16,2 1-112-16,3 1 0 0,5 1-16 0,5-3 0 15,0-1-96-15,8 0-16 0,1 1 0 0,4 1 0 16,-2 1-128-16,3-4-16 0,3-4-16 0,3 4 0 15,1 3 80-15,6-1 16 0,7-1 0 0,-1 1 0 16,2 1 16-16,-1 2 16 0,2 1 0 0,2 1 0 0,3 1-160 16,-2 2-16-16,3 3-16 0,-1-3 0 0,1-3-160 0,1 0 0 15,2 1 0-15,3 2 128 0,-4 2-128 16,1 1 0-16,-2-1 0 0,1-2 0 0,1-2 0 0,0 2 0 16,3 3 0-16,-5-3 0 0,-2-2 0 0,-1 0 0 15,2-2 0-15,1 2 0 0,3 1 0 0,-6-3 128 16,-3-5-128-16,-2 4 0 0,2 2 0 0,-1-1 0 15,-1-2 128-15,-3 2-128 0,0-6 128 0,-2 4 0 16,-4 1 0-16,2-1 0 0,-4-1-128 0,1-1 0 16,-2 1 0-16,1-1 0 0,-1 1 0 0,-2-1-144 15,-3 2 144-15,-3 1 0 0,-1 0 0 0,1 0 0 16,0 0 0-16,-5 0 0 0,2-1 0 0,-2 2 0 16,4-3 0-16,-1 2 0 0,-3 1 0 0,-2 1 0 0,-3 0 0 15,-4 1 0-15,-1-2 0 0,-2 1 0 0,-1-5 0 16,-3 5 0-16,-3 3 128 0,1 0-128 15,0-3 0-15,-4 2 0 0,-5 4 144 0,1-2-144 0,2-1 128 0,-2-1-128 16,-2-1 128-16,-1 3-128 0,2 2 0 0,2-2 128 16,-2 0-128-16,1 0 0 0,0 2 0 0,0 0 128 15,-2 0-128-15,0 1 0 0,1-1 0 0,-1 1 0 16,-2-2 0-16,1 3 0 0,-2 2 0 0,-1 1 128 16,0-2-128-16,-2 4 0 0,2 1 0 0,0 3 128 15,-1 1-128-15,-1 2 0 0,-1-1 0 0,2 5 0 16,0 7 0-16,1 1 0 0,-2 0 128 0,2 7-128 15,-2 6 0-15,3 4 0 0,-2 5 0 0,0 1 0 16,-1-1 0-16,0-4 0 0,0 0 0 0,-1-2 0 0,0 1 0 16,-2-4 0-16,3 0 0 0,-1 3 0 0,0-1 0 0,2-2 0 15,-4-6 0-15,3 0 0 0,1-1 0 0,1-5 0 16,-1-1 0-16,0-3 128 0,1 1-128 0,-1-3 0 16,2 1 0-16,0-2 0 0,1 1 144 0,0-1-144 15,-2-1 160-15,3 0-160 0,1-2 0 0,-3 2 0 16,-4-4 0-16,3 1 0 0,-2-3 0 0,1-2 0 15,2-3 0-15,-3-1 0 0,2-1 0 0,-2 0 0 16,-1-1 0-16,-3-1 0 0,0-1 0 0,0-8 0 16,0 9 144-16,0-9-144 0,5 5 0 0,-5-5 128 15,0 0-128-15,0 0 0 0,3 6 128 0,-3-6-128 16,0 0 0-16,0 0 128 0,0 0 0 0,0 0 0 16,0 0 0-16,0 0 0 0,0 0-128 0,0 0 0 15,-7 0 0-15,-2 0 128 0,0-3-128 0,-1 3 0 0,1-1 0 16,-1 0 128-16,-2-1-128 0,-1 0 0 0,-1-2 0 0,-2 3 0 15,0-1 0-15,-2 0 0 0,-1 0 0 0,-5 0 0 16,-1 0 0-16,-5 1 0 0,-3-1 0 0,-5 0 0 16,-5 0-128-16,-2 2 128 0,-1 0 0 0,-2 0 0 15,0 0 0-15,-3 0 0 0,0 0 0 0,-8 0 0 16,-2-1-128-16,-3 1 128 0,0 0 0 0,-2 0 0 16,2 0 0-16,-3 1 0 0,-4-1 0 0,-1-1 0 15,-2 2 0-15,3-1 0 0,3 0 0 0,0 2 0 16,-3-2 144-16,-1 0 0 0,-3 0 0 0,2 0 0 15,1 2-144-15,0-1 0 0,0-1 144 0,-4 0-144 16,-2 0 128-16,3 0-128 0,3 0 160 0,2 0-160 16,-4 0 192-16,-1 0-48 0,0 0-16 0,3 0 0 15,2 0 0-15,3 1-128 0,-4 0 192 0,2 3-64 0,-2-2 32 0,1 0 0 16,-3 0 0-16,5 2 0 0,1 0-16 0,0 2 0 16,-1-2 0-16,0 1 0 0,-1 1-16 0,2 1-128 15,5 0 192-15,-1 1-64 0,-2-1-128 0,3 0 160 16,3 1-160-16,4 0 160 0,0-2-160 0,6 0 0 15,5-4 144-15,4 2-144 0,4 2 128 0,4-2-128 16,3-2 128-16,2 1-128 0,1 0 128 0,4 0-128 16,6 2 160-16,2-3-160 0,0-1 192 0,3 0-64 15,0 0-128-15,5-1 192 0,6 0-64 0,-9 0 0 16,9 0-128-16,0 0 192 0,0 0-192 0,0 0 0 16,0 0 0-16,0 0 0 0,0 0 0 0,0 0-160 15,0 0 0-15,0 0 0 16,0 0-880-16,0 0-176 0,0 0-48 0,0 0-12960 0,0 0-2608 0</inkml:trace>
  <inkml:trace contextRef="#ctx0" brushRef="#br0" timeOffset="9843.41">13220 17723 25391 0,'-26'-3'1120'0,"13"2"240"0,-2-1-1088 0,2 2-272 0,-1 0 0 0,2 0 0 16,3 0 0-16,9 0 0 0,0 0 0 0,0 0 0 0,-9 0 368 0,9 0 16 15,0 0 0-15,11-1 0 0,2-2 176 0,6 1 32 16,5-1 16-16,6 0 0 0,2-1-32 0,4 1-16 15,1-1 0-15,4-2 0 0,-1 1-336 0,7-1-64 16,5 1-16-16,5 0 0 0,4 2 64 0,0-1 16 16,2 1 0-16,3 1 0 0,1 0 240 0,8 2 48 15,5 0 16-15,2 1 0 0,-3-1-16 0,4 0-16 16,5 0 0-16,3 2 0 0,1 0-112 0,-2 0-32 16,-2-2 0-16,5 3 0 0,1 0-96 0,-1 0-32 15,-4 2 0-15,-1-2 0 0,1-2-224 0,1 0 176 16,1 0-176-16,-4 1 160 0,-4-1-160 0,-1-1 0 15,0-1 0-15,1-1 128 0,-1 5-128 0,-4-4 128 0,-5-2-128 16,3 1 128-16,1 0 48 0,-3 2 0 0,0 0 0 16,-4 0 0-16,-6 0-48 0,1-1-128 0,0 0 192 0,-5 0-64 15,-5 0-128-15,0-1 160 0,-1 1-160 16,-7 1 160-16,-6 0-160 0,-4 0 0 0,0-1 0 0,-4 0 0 16,-2 1 128-16,-5 0-128 0,-5 0 128 0,-1 1-128 15,-5-1 128-15,-5 1-128 0,-10-1 0 0,0 0 128 16,0 0-128-16,0 0 128 0,0 0-128 0,-7 6 128 15,-5-1-128-15,-3 0 0 0,-3-2 0 0,-5 0 0 16,-3 3 0-16,-5-2 0 0,-4 0 0 0,-5-2 0 16,-4-2 0-16,-8 3 0 0,-6 1 0 0,-7-1 0 15,-3-2 0-15,-3 0 0 0,-3-1 0 0,-8 1 0 16,-10 0 0-16,0 0 128 0,4-2-128 0,-6 1 0 0,-6 0 128 16,-3 0-128-16,-1 0 128 0,-4-1-128 0,-4-1 128 0,0 0-128 15,0 0 128-15,-3 0-128 0,-2-1 128 0,1 1-128 16,4 0 128-16,1-2-128 0,-5 0 128 0,6 1-128 15,3-1 128-15,0 0-128 0,1-1 0 0,4 0 0 16,2 3 0-16,4-3 0 0,4 1 0 0,-1-2 0 16,0 3 128-16,6 1-128 0,8 1 0 0,3-1 0 15,3-3 0-15,2 2 0 0,3 1 0 0,5 1 0 16,6 0 0-16,7 1 128 0,3 0-128 0,7 0 0 16,7-2 0-16,6 1 0 0,4 0 0 0,7-1 0 15,3 0 0-15,5 2 128 0,8 0-128 0,0 0 0 16,0 0 0-16,13-5 0 0,4 3 0 0,6 0 0 15,6 0-144-15,4-1 144 0,6-4-128 0,9 1 128 16,7 3 0-16,7 0 0 0,8-2 0 0,2 1 0 0,2 0 0 16,9-2 0-16,7 1 0 0,4 0 0 0,3 1 0 0,5 2 0 15,6-1 0-15,3 1 144 0,5 0-144 0,3 0 192 16,6-3-192-16,0 2 128 0,-2 0-128 0,5 1 128 16,5-1-128-16,-2 1 128 0,-2-2-128 0,1 3 128 15,0 3-128-15,-2-1 0 0,-1-2 0 0,-4 2 128 16,-3 1-128-16,-4 2 0 0,-2-2 144 0,-8 1-144 15,-4 0 144-15,-7 1-144 0,-9-2 192 0,-6 1-192 16,-6 2 0-16,-8-2 0 0,-8-1 0 0,-8 0 0 16,-9-2-848-1,-9 0-80-15,-7 0-16 0,-10-2 0 0,-5 0-2576 0,-10 2-512 16</inkml:trace>
  <inkml:trace contextRef="#ctx0" brushRef="#br0" timeOffset="12400.49">3535 17544 11967 0,'0'0'1072'0,"0"0"-864"16,0 0-208-16,0 0 0 0,0 0 752 0,0 0 96 15,10 3 32-15,-2 0 0 0,-8-3-368 0,10 1-64 16,1 1 0-16,-2-1-16 0,-9-1 128 0,10-1 16 16,-10 1 16-16,12 0 0 0,0 1-80 0,-1-2-32 0,-1-1 0 0,3-1 0 15,-2 3 128-15,3 0 32 0,0-1 0 0,1 0 0 16,0 0 80-16,1 0 32 0,3 0 0 0,1-1 0 16,-2-2-192-16,3 1-48 0,2-1 0 0,0 0 0 15,3 1-64-15,1 0-32 0,-3 0 0 0,6-2 0 16,2 1-48-16,3 0-16 0,0 2 0 0,2-1 0 15,-1-3-32-15,0 1-16 0,-3 1 0 0,4 0 0 16,0 2-112-16,-1 0 0 0,2-1-16 0,2-1 0 16,3 2 64-16,0 1 16 0,-4-1 0 0,1 0 0 15,1-2-96-15,0 2-16 0,-3 1 0 0,1 1 0 16,-1-1-144-16,1 1 160 0,0 2-160 0,4 0 160 16,-1 3-160-16,1-2 0 0,-3-2 0 0,0 1 128 15,-1 0-128-15,-1 1 0 0,0 0 0 0,-1 0 0 16,-5 1 0-16,4 0 0 0,4-1 0 0,-1-1 0 0,1 0 0 0,1 0 160 15,-2 0-160-15,2-1 160 0,-4-1-160 0,3-1 0 16,-5 0 144-16,4 2-144 0,3 2 208 0,0-1-16 16,2-2-16-16,3 3 0 0,-2-3-16 0,-1 1 0 15,0 1 0-15,-1-1 0 0,0 0-160 0,2 1 192 16,0 1-192-16,1-2 192 0,0-1-192 0,1 0 160 16,1 0-160-16,0 0 160 0,-1 0-160 0,0 1 192 15,-3 0-192-15,2 2 192 0,0-2-192 0,2 1 0 16,2 1 0-16,1 0 128 0,-1-1-128 0,-1 1 0 15,-3-1 144-15,0 1-144 0,0 0 128 0,0 0-128 16,1-1 128-16,-1 1-128 0,0-1 144 0,0 4-144 16,-2 1 192-16,1-1-192 0,1 0 208 0,-2 0-64 15,-1-2-16-15,0 1 0 0,2-1-128 0,0-2 0 16,2 2 0-16,-2 1 128 0,3-1-128 0,-2 1 128 16,-2-2-128-16,1 2 128 0,-2-1 0 0,2-1-128 0,2-2 192 0,1 2-64 15,-1-1 16-15,2 0 0 0,1 1 0 0,-2-1 0 16,-2 0 16-16,-1-1 0 0,-2-1 0 0,2 0 0 15,2-1 16-15,-1-1 0 0,-2 0 0 0,2 2 0 16,-1 0-176-16,-2 0 128 0,-3-2-128 0,-1 1 128 16,-2 1-128-16,2-1 128 0,-2 1-128 0,2-1 128 15,-1-1-128-15,3 0 0 0,2 1 0 0,-4 1 128 16,1 1-128-16,-2-1 160 0,2-1-160 0,-4 1 160 16,-1 1-160-16,2 2 128 0,-1-4-128 0,1 1 128 15,1-2-128-15,-2 2 128 0,0 3-128 0,-1-2 128 0,-1-1-128 16,1 0 0-16,-3 0 0 0,0 1 0 0,-2 0 0 15,1-1 0-15,-1-2 128 0,1 2-128 0,0 0 0 0,-1 0 0 16,0-1 0-16,-1-2 128 0,-2 1-128 0,3 1 0 16,1 0 0-16,1 2 0 0,-3-3 0 0,2 2 0 15,-1 1 128-15,-4-2-128 0,-2 0 128 0,4 1 0 16,-2-2 0-16,2 1 0 0,-3-2-128 0,0 1 0 16,0-1 0-16,1 1 0 0,5 1 0 0,-4-1 0 15,0 2-128-15,0 0 128 0,4-2 0 0,-2 2 0 16,-2 2 0-16,-3-2 0 0,1 0 0 0,-1 0 0 15,-1-2 0-15,0-1 128 0,1 3-128 0,0-1 0 16,-1 0 0-16,4 0 0 0,-4 0 0 0,2 1 0 16,2 1 0-16,-1-1 0 0,0 0 0 0,3 0 0 0,-3 0 0 15,0 1 0-15,-2 0 0 0,-1 0 0 16,2-1 0-16,-2 0 0 0,2 0 0 0,-1 0 0 0,0 1 0 0,0-1 0 16,2 0 0-16,-1 0 0 0,0 1 0 0,2-1 0 15,-2-1 0-15,0 1 0 0,-1 0 0 0,1 1 0 16,-1 0 0-16,0 1 0 0,-2-2 0 0,2 0 0 15,0 2 0-15,1-1 0 0,-3-1 0 0,1 0 0 16,-2 0 0-16,2-1 0 0,0-1 0 0,0 2 0 16,1-2 0-16,1 1 0 0,-2-1 0 0,2 1 0 15,-1 1 0-15,1-1 0 0,3-1 0 0,-2 0 0 16,-1 1 0-16,1-1 0 0,-3-1 0 0,1 1 0 16,-2-1 0-16,1 2 0 0,-4 1 0 0,2-1 0 15,1-1 144-15,-3 1-144 0,1 0 160 0,2 1-160 16,-2 0 0-16,2-2 0 0,0-2 0 0,0 2 0 0,1 2 0 15,-4 0 0-15,-2-1 0 0,1 0 0 16,2 0 0-16,1 0 0 0,-4 4 0 0,2-2 0 0,-1-2 0 0,-2-1 0 16,0 1 0-16,-1 1 0 0,-2 1 0 0,-1-1 0 15,0-1 0-15,-2 1 0 0,-1 0 192 0,0 0-64 16,0 0-128-16,1 0 192 0,-10 0 0 0,9-1-16 16,1 1 0-16,1 0 0 0,-3-3-176 0,-8 3 0 15,9-2 0-15,0 2 0 0,-1 0 0 0,-8 0 0 16,7-3 0-16,-7 3 0 0,8 0 0 0,-8 0 0 15,10 0 0-15,-10 0 0 0,7-1 0 0,-7 1 0 16,0 0 0-16,0 0 0 0,0 0 0 0,0 0 0 16,0 0 0-16,0 0 0 0,0 0 0 0,10 0 0 15,-10 0 0-15,7-1 0 0,-7 1 0 0,0 0 0 16,0 0 0-16,0 0 0 0,0 0 0 0,0 0 160 0,0 0-160 0,0 0 160 16,0 0-160-16,0 0 0 0,0 0 0 0,0 0 0 15,0 0 0-15,0 0 0 0,6-2 0 0,-6 2 0 16,0 0 0-16,0 0 0 0,0 0 128 0,0 0-128 15,0 0 0-15,0 0 0 0,0 0 0 0,0 0 0 16,0 0 0-16,0 0 0 0,0 0 0 0,0 0 0 16,0 0 0-16,0 0 0 0,0 0 0 0,0 0 0 15,0 0 0-15,0 0 0 0,0 0 0 0,0 0 0 16,0 0 0-16,0 0 0 0,0 0 0 0,0 0 0 16,0 0 128-16,0 0-128 0,0 0 128 0,0 0-128 15,0 0 128-15,0 0-128 0,0 0 128 0,0 0-128 16,0 0 0-16,0 0 128 0,0 0-128 0,0 0 0 15,0 0 0-15,0 0 128 0,0 0-128 0,0 0 0 0,0 0 0 16,0 0 0-16,0 0 128 0,0 0-128 0,0 0 0 0,0 0 0 16,0 0 0-16,0 0 0 0,0 0 0 0,0 0 0 15,0 0 0-15,0 0 0 0,0 0 0 0,0 0 0 16,0 0 0-16,0 0 128 0,0 0-128 0,0 0 0 16,0 0 0-16,0 0 0 0,0 0 0 0,0 0 0 15,0 0 0-15,0 0 0 0,5-6 0 0,-5 6 0 16,0 0 0-16,0 0 0 0,0 0 0 0,0 0 0 15,0 0 0-15,0 0 0 0,0 0 0 0,0 0 0 16,1-4 0-16,-1 4 0 0,0 0-208 0,0 0 80 16,0 0 128-16,0 0-208 15,0 0-960-15,0 0-192 0,-1-7-48 0,1 7-10912 16,0 0-2192-16</inkml:trace>
  <inkml:trace contextRef="#ctx0" brushRef="#br0" timeOffset="14505.017">11329 16677 14735 0,'0'0'640'0,"0"0"160"0,-5-3-640 0,5 3-160 15,0 0 0-15,0 0 0 0,0 0 1936 0,0 0 368 16,0 0 64-16,0 0 0 0,0 0-1600 0,0 0-320 15,2-9-64-15,5-1 0 0,2-1 144 0,0-1 48 16,2-1 0-16,2-2 0 0,-1-3 32 0,-1 1 16 16,2 2 0-16,1 0 0 0,-1-2-112 0,1 2 0 15,-1-2-16-15,1 2 0 0,-3-2-16 0,2 3 0 16,0 1 0-16,0 1 0 0,-4 1-128 0,1-1-32 16,-1-2 0-16,-1 3 0 0,0 3-128 0,-2-1-16 15,0 2-16-15,-1 3 0 0,-5 4-160 0,0 0 0 16,0 0 144-16,0 0-144 0,0 0 0 0,0 0 144 15,0 0-144-15,8 3 0 0,-8-3 128 0,6 8-128 0,-4 1 0 16,-1 2 0-16,-1 2 0 0,0 3 0 0,0 4 128 0,-1-1-128 16,-1 1 0-16,0 2 0 0,-1 3 128 0,0 2-128 15,-3 1 0-15,3 2 160 0,-3 2-160 0,2 1 128 16,0 3-128-16,-1-3 192 0,0-1-192 0,0-1 192 16,1-1-192-16,-1-1 0 0,1-2 0 0,1 0 128 15,2-1 0-15,-4 0-128 0,1-4 192 0,1 0-64 16,0 0 96-16,0 1 16 0,1 1 0 0,0-3 0 15,-2-4 16-15,1 0 16 0,1-2 0 0,-3 0 0 16,2-3-80-16,1-2-32 0,0 1 0 0,0-3 0 16,0 2-160-16,2-10 192 0,-3 9-192 0,3-9 192 15,0 0-192-15,-2 7 0 0,2-7 0 0,-1 5 128 16,1-5-128-16,0 0-144 0,0 0 144 0,0 0-208 16,0 0-1200-16,0 0-256 0,-3-6-32 0,3 6-16 15,-5-6-1424-15,5 6-272 0,0 0-64 0,-14-5-16 0</inkml:trace>
  <inkml:trace contextRef="#ctx0" brushRef="#br0" timeOffset="14924.822">11188 17344 26719 0,'0'0'2368'0,"0"0"-1888"0,8 0-480 0,1 0 0 16,-9 0 288-16,12-1-32 0,-1 0-16 0,4 0 0 15,-1-2 112-15,2 1 32 0,4-2 0 0,0 0 0 16,2 1 144-16,1 0 48 0,0-2 0 0,2 1 0 16,3 0-128-16,-4 0 0 0,0 1-16 0,1 0 0 15,-1-3-48-15,1 3-16 0,-2 3 0 0,1 0 0 16,-4-2-192-16,3 1-48 0,3 2 0 0,-2 1 0 15,-7 0-128-15,3 1 0 0,0 2 0 0,-2 0-176 16,-5 0-2096 0,-2 0-416-16</inkml:trace>
  <inkml:trace contextRef="#ctx0" brushRef="#br0" timeOffset="17678.875">13337 17673 20271 0,'-12'0'1792'0,"2"-1"-1424"15,1 0-368-15,1 1 0 0,8 0 256 0,0 0 0 16,0 0-16-16,0 0 0 0,0 0 304 0,0 0 64 16,0 0 16-16,0 0 0 0,9 3 96 0,3 0 32 15,0-1 0-15,5 1 0 0,4-2 32 0,2 0 16 16,1 0 0-16,5-1 0 0,4 0-240 0,4-1-48 15,5-3-16-15,5 2 0 0,4-1 64 0,3 3 16 16,1-2 0-16,6 0 0 0,8-1 0 0,1 2 16 16,6 0 0-16,1 1 0 0,1 0-112 0,3 0-32 0,4-2 0 15,4 2 0-15,0 0-192 0,0 0-64 0,-1-1 0 16,5 0 0-16,1-1-48 0,-1 0-16 0,-4 0 0 0,2 0 0 16,4 0-128-16,-1 2 192 0,-1 2-192 0,-2 0 192 15,-2-1-192-15,0 2 192 0,0-1-192 16,-2 0 192-16,-6 0-192 0,-1 0 0 0,-1 2 0 0,0-2 128 15,0-1-128-15,-2 1 0 0,-6-1 0 0,-4 0 0 16,-2 2 0-16,1-2 0 0,-1-1 0 0,-4 1 128 16,-5 1-128-16,-4 0 0 0,-3 0 0 0,-7 2 128 15,-4-3-128-15,-2 0 0 0,-2-1 144 0,-1 2-144 16,-1 1 0-16,-3 1 128 0,-3-3-128 0,-2 3 0 16,1-1 0-16,-7 1 0 0,-2-1 0 0,-2 0 0 0,-3 0 0 15,0 0 0-15,-3 2 0 0,-8-5 0 16,0 0 0-16,0 0 0 0,0 0-176 0,-10 0 176 0,-1 1 0 0,-4-1 0 15,-1 0 0-15,-3 0 0 0,-3 0 0 0,-5-1 0 16,-2-1 160-16,-4 1-160 0,-2 0 128 0,-4 0-128 16,1 2 128-16,-5-2-128 0,-3-1 0 0,-4-2 128 15,-6 1-128-15,-2 1 0 0,-4-1 0 0,-1-1 0 16,-2-1 128-16,-6 0-128 0,-4 1 0 0,-4 0 0 16,-1-1 144-16,0 0-144 0,0-3 0 0,-3 4 0 15,-8-1 0-15,-1 1 128 0,2-2-128 0,-3 2 0 16,-4-2 0-16,-3 2 0 0,1 2 0 0,1-3 0 15,0 0 0-15,-1-2 128 0,-1 2-128 0,5 1 0 16,6 2 0-16,-2 0 0 0,-1-1 0 0,2 2 0 16,2 1 0-16,5-1 0 0,-2-3 0 0,2 2 0 15,3 2 0-15,0 1 0 0,3 1 0 0,2-1 0 0,-1-2 0 16,2 1 0-16,1 3 0 0,5-1 0 0,4 1 0 16,1 1 0-16,3 0 0 0,-2 0 0 0,-2-1 0 15,4 2 0-15,0-3 0 0,7 2 0 0,5 2-144 0,7-1 144 16,4-2-240-16,8-1 32 0,7-2 0 0,6 2 0 15,5 0 48-15,11-2 16 0,0 0 0 0,0 0 0 32,10 4-288-32,7-1-48 0,6-3-16 0,10-1 0 0,7-1 304 0,8-1 48 0,7 1 16 0,6 1 0 15,3 0 0-15,4-1 0 0,2-4 0 0,7 2 0 16,6 1 128-16,3-1 0 0,-1 0 0 0,7-1 0 16,3-1 0-16,4 1 0 0,0 0 0 0,4 1 0 15,0-2 256-15,5 3 0 0,3 2-16 0,-4 0 0 16,-3-2 16-16,5 2 0 0,4 1 0 0,-4-1 0 15,-4 1-256-15,3 2 144 0,4 1-144 0,-8-1 128 0,-4-1-128 16,-1 1 0-16,0 0 0 0,-8 0 0 0,-4 1 0 0,-5-1 0 16,-2-1 0-16,-2 1 0 0,-1-1 0 0,-6-1 0 15,-6-2-144-15,-6 2 144 0,-5 0 0 0,-3 0 0 16,-5-1 0-16,-3-1 0 0,-5 0 0 0,1 0 0 16,-4 2 0-16,-2-1 0 0,-6-2 0 0,-2 0 0 15,-3 1 0-15,-3 2 0 0,1 0 0 0,-4-3 0 16,-5 1 128-16,-1 1-128 0,-2 1 0 0,-8 0 0 15,0 0 0-15,8-1 0 0,-8 1-128 0,0 0 128 16,0 0-192-16,0 0 192 0,0 0 0 0,0 0 0 16,0 0 0-16,0 0 0 0,0 0 0 0,-11-2-128 15,0 1 128-15,0-3 0 0,-2 5 0 0,-1 2-192 16,-3-3 192-16,-1 1-160 0,-6 1-32 0,1 0 0 16,-3 0 0-16,-4 1 0 0,-4-2-64 0,1 1 0 0,-4 0-16 15,-3 1 0-15,-4 1-16 0,-2-2 0 0,-3 0 0 0,-6-1 0 16,-6-1 32-16,-4 3 16 0,-2 0 0 0,-3-1 0 15,0-1-16-15,-8-1 0 0,-8 0 0 0,-1 2 0 16,-1 0 96-16,-5-2 16 0,-10-3 0 0,0 2 0 16,-1 3 144-16,-3-2 0 0,-2-1 0 0,0 0 0 15,1 3 0-15,-2-2 0 0,-3-1 0 0,2 2 128 16,1 2-128-16,0 0 176 0,-1-3-176 0,2 2 192 16,1 1-192-16,4 0 0 0,0 2 0 0,3-1 0 15,0-3 0-15,8 3 0 0,9-1 144 0,0-1-144 16,2-1 0-16,7 1 0 0,5 0 0 0,10 1 128 15,6-1-128-15,8-1 128 0,6 0-128 0,9-1 128 0,8 1-128 16,8-2 0-16,6-1 0 0,9 2 0 0,0 0 0 0,16-2 0 16,7-1 160-16,11 0-160 0,9-2 0 0,13-1 0 15,12 0 0-15,7 0 0 0,4 2 144 0,7-3-144 16,6-2 128-16,10 3-128 0,8 1 0 0,6 1 0 16,4-4 0-16,3 3 0 0,2-1 240 0,10 2-48 15,9-2 0-15,-2 1 0 0,-2-1 64 0,5 3 0 16,1 2 0-16,0 0 0 0,2 0-64 0,-7 1-16 15,-4 0 0-15,-5 4 0 16,-1 5-816-16,-11-2-144 0,-8-3-48 0,-3 3 0 0</inkml:trace>
  <inkml:trace contextRef="#ctx0" brushRef="#br0" timeOffset="18951.498">17349 9711 33167 0,'-11'-13'1472'0,"4"4"304"0,-1 0-1424 0,2 1-352 0,0 2 0 0,-1 4 0 16,7 2 336-16,-7 0 0 0,-2 0 0 0,9 0 0 0,-6 4-336 0,-4 2 0 15,0-1 0-15,1 4-192 0,1 3 192 16,-2 3 0-16,-3 4 0 0,-1 0-128 0,-2 1 128 0,0 2 0 16,-2 1 0-16,3 5 0 0,0 5 128 0,-2 4-128 15,-2 3 128-15,4 1-128 0,2 2 0 0,-2 0 0 16,3-1 0-16,2-2 128 0,3-1-128 0,1-1 0 15,3 0 0-15,3-2 0 0,2-4 192 0,4-4-16 16,2-1-16-16,3-4 0 0,2-4 144 0,3-5 16 16,4-5 16-16,4-4 0 0,0-1 96 0,5-4 16 15,3-3 0-15,5-5 0 0,3-3-80 0,2-6-16 16,-3-4 0-16,1-1 0 0,-2-3-208 0,-1-4-144 16,-3-2 192-16,-1 0-192 0,-1 1 208 0,-2-2-64 15,-1-5-16-15,-4-1 0 0,-8-4 208 0,-2 1 48 16,-1-3 0-16,-5 4 0 0,-2 6 192 0,-6 1 64 0,-2 5 0 15,-6 3 0-15,0-2-112 0,-9 3-16 0,-4 4 0 0,-5 1 0 16,-6 1-320-16,-2 2-192 0,-1-1 192 16,-1 4-192-16,-2 2 0 0,-2 0-192 0,-1 0 0 0,-1 0 0 31,1 1-288-31,2-1-48 0,0 7-16 0,4-2 0 16,8 0-2016-16,1-1-384 0,6-3-96 0</inkml:trace>
  <inkml:trace contextRef="#ctx0" brushRef="#br0" timeOffset="19803.461">17388 6903 30399 0,'0'0'2704'0,"0"0"-2160"0,-2-8-544 0,2 8 0 0,9-6 880 0,2 3 64 16,-1 1 16-16,3 1 0 0,2 0-1088 0,4 0-224 16,2-2-32-16,3 3-16 0,3-2 256 0,1 0 144 15,1-5-160-15,0 1 160 0,-3 1 0 0,1 1-144 16,2 0 144-16,-2 1 0 0,-5 8 0 0,1 0 0 15,-4 3 0-15,0 0 0 0,-3-1 0 0,-2 4 0 16,-2 1 0-16,-5 4 0 0,1 0 160 0,-5 3-32 16,1 2-128-16,-2 1 192 0,-1 2 80 0,-3 1 16 15,-4 1 0-15,2 1 0 0,-4 2-16 0,2-1 0 16,-5 2 0-16,0-2 0 0,-2-2 32 0,1 0 0 16,-1 1 0-16,-1-4 0 0,-2-3 64 0,1-2 16 15,-1-2 0-15,0 0 0 0,2 0-16 0,2-2 0 16,3-3 0-16,0-3 0 0,5-1-176 0,4-7-16 0,-6 6-16 0,6-6 0 15,0 0-160-15,0 0 160 0,0 0-160 0,8 7 160 16,0-4 32-16,3 0 16 0,1-1 0 16,4-2 0-16,3-2-208 0,4 0 176 0,-1-2-176 0,3-1 160 15,2 5-32-15,0-2-128 0,1-2 192 0,-1-2-64 16,0-2-128-16,1 1 0 0,2-1 0 0,-1 1 128 16,-2-1-128-16,3-1 0 0,-2 0 0 0,-2 2 0 15,-3 1 0-15,-3-1 0 0,-4-1-192 0,-3 4 192 31,-1 2-1232-31,-3 0-128 0,-9 2-32 0,0 0-15216 0</inkml:trace>
  <inkml:trace contextRef="#ctx0" brushRef="#br0" timeOffset="20278.892">18584 7036 31503 0,'0'0'1392'0,"0"-7"288"0,0 7-1344 0,0 0-336 15,4-8 0-15,-4 8 0 0,0 0-192 0,0 0-96 16,0 0-32-16,0 0 0 0,0 0 320 0,0 0 0 15,0 0 176-15,1 12-176 0,1 1 400 0,-2 0-16 0,-3 0-16 16,0 2 0-16,-2 3 160 0,-4 3 48 0,0 4 0 0,-1 4 0 16,-1 3-80-16,1 5-16 0,0 3 0 0,1-1 0 15,1-1-144-15,0 0-16 0,0 0-16 0,2-4 0 16,0-4-160-16,3-1-16 0,-3-1-128 0,2-3 192 16,0-2-192-16,1-1 0 0,0-2 0 0,1-2 0 15,0-2 0-15,-1-4 0 0,0-3 0 0,3-9 0 16,-1 10-1632-1,1-10-320-15,0 0-64 0,0 0-12512 0</inkml:trace>
  <inkml:trace contextRef="#ctx0" brushRef="#br0" timeOffset="20450.817">19066 7035 22111 0,'0'0'1968'0,"0"0"-1584"16,0 0-384-16,0 0 0 0,-5 7 4672 0,4 6 864 15,1 5 160-15,-1 5 48 0,-2 4-4864 0,2 3-880 16,0 4-368-16,-2 4 32 0,0 5 336 0,1 1-144 16,-5-1 144-16,2 0 0 0,-1 1 0 0,-5-3 0 15,0 0 0-15,3-4 0 0,-2-1 0 0,2-2 0 16,0-2 0-16,3 1 0 0,-3 1 0 0,1-3 0 15,1-4 0-15,0-3 0 0,2-2 0 0,-2-1 0 16,3-3 0-16,0-3 0 0,1-2 0 0,1-2-160 0,2 1 32 16,0-2 0-1,-1-10-1840-15,0 0-352 0,9 1-80 0,-1-3-8336 0,1-3-1664 0</inkml:trace>
  <inkml:trace contextRef="#ctx0" brushRef="#br0" timeOffset="20876.603">18174 7198 39743 0,'-10'-16'1760'0,"8"7"352"0,2 1-1680 0,0 8-432 0,5-5 0 0,7-1 0 16,5 1-352-16,7-2-160 0,7-3-16 0,7 2-16 0,7 3 672 0,9-1 128 15,8-1 16-15,8-1 16 0,7-3 96 0,3 3 32 16,2-1 0-16,5 0 0 0,4 0-128 0,-2 3-32 16,0-1 0-16,-4 0 0 0,-7 2-256 0,-2-2 0 15,-3-2 0-15,-4 2 0 16,-6-1-240-16,-8 4-144 0,-9 1-48 0,-6 1-11536 16,-3-2-2320-16</inkml:trace>
  <inkml:trace contextRef="#ctx0" brushRef="#br0" timeOffset="21945.28">917 14384 21183 0,'0'0'1888'0,"0"0"-1504"16,0 0-384-16,0 0 0 0,0 0 1232 0,0 0 176 0,-4 5 48 0,0 1 0 15,0-1-1248-15,-1 3-208 0,2 1 0 0,-2 2-192 16,3 2 192-16,1 2 0 0,1 1 0 0,-3 2 0 15,-2 3 144-15,0 1-144 0,-1 1 192 0,3 1-192 16,-1 0 224-16,-1 3-64 0,-1 0-16 0,4 2 0 16,-4 2-144-16,-1 4 160 0,-2 3-160 0,-4 4 160 15,-1-1 32-15,2 8 16 0,-2-2 0 0,-1 3 0 16,2-1 96-16,1 6 16 0,0 7 0 0,1-1 0 16,-2-4-32-16,2 1 0 0,3-2 0 0,-1-5 0 15,3-1-96-15,-1-1 0 0,5 2-16 0,1 2 0 0,0 0-176 16,0-3 192-16,-2-2-192 0,3-2 192 0,3-1-192 0,-2 2 128 15,-1-1-128-15,-1 5 128 0,0 5-128 0,-1-1 0 16,1 0 0-16,0-3 128 0,-1-3-128 0,2 0 0 16,-1-2 0-16,4-1 0 0,-1-2 128 0,0-2-128 15,-2-5 128-15,1-3-128 0,0-1 128 0,2-4-128 16,-1-7 0-16,-2-1 128 0,-2 1-128 0,1-2 0 16,2-4 144-16,0 2-144 0,-1-3 0 0,0 1 0 15,1-2 0-15,1-1 0 0,2-1 0 0,-3 1-160 16,2-2 160-16,0-1-160 15,0-1-560-15,1 0-112 0,-4-9-32 0,3 5-8048 16,2 3-1616-16</inkml:trace>
  <inkml:trace contextRef="#ctx0" brushRef="#br0" timeOffset="24560.509">558 14735 11967 0,'-1'-7'1072'0,"1"7"-864"16,2-7-208-16,4 1 0 0,1 1 2384 0,1 1 432 15,3-3 96-15,3 4 16 0,4 1-2336 0,2-1-464 16,3-3-128-16,2 0 0 0,6-1 384 0,6 1 32 16,5 3 0-16,2-3 0 0,1-3-96 0,3 2 0 15,3 2-16-15,0 0 0 0,4 0-144 0,5-1-32 16,8 0 0-16,1 0 0 0,2 2-128 0,2-4 160 0,0 0-160 0,6 1 160 16,7-2-16-16,0 0 0 0,1 0 0 0,6-1 0 15,6-1 16-15,2 0 0 0,1 1 0 0,3 1 0 16,4-4-16-16,2 2 0 0,-1 2 0 0,0 1 0 15,1 2-144-15,3 1 128 0,2-3-128 0,1 3 128 16,2 5 0-16,0 0 0 0,-1 2 0 0,-1-3 0 16,1-5 64-16,3 4 0 0,7 2 0 0,-2-2 0 15,-1-4-192-15,1 1 128 0,3-1-128 0,1 3 128 16,0 2 0-16,1 0 0 0,-6-4 0 0,2 2 0 16,4-1 0-16,-2 4-128 0,-2 0 192 0,4 0-64 15,1-5-128-15,3 3 192 0,-5 2-192 0,1 0 192 16,-4-1-192-16,2 1 0 0,4 2 0 0,-7 3 0 0,-3 1 0 15,3 2 128-15,1-4-128 0,-2 0 0 0,-4-2 0 16,1 3 0-16,1 2 0 0,0 0 0 0,1-3 160 0,0 3-160 16,-1 4 192-16,-1-4-192 0,-4-1 288 0,2 3-48 15,-3 2-16-15,0-2 0 0,1 1-80 0,-1-1-16 16,0 1 0-16,2 1 0 0,-4 0 16 0,2 0 0 16,-5-1 0-16,1 1 0 0,3 0-16 0,-1 0-128 15,1-2 192-15,-3 0-64 0,3 0-128 0,-2 0 128 16,-2-2-128-16,3 1 128 0,2 0-128 0,-4 0 0 15,-5-1 0-15,-2 0 0 0,-1 2 0 0,-2 2 128 16,-2-1-128-16,0 0 0 0,-7 1 128 0,0 0-128 16,3 0 128-16,-3 2-128 0,-7 0 144 0,3 1-144 15,0-1 160-15,5 1-160 0,-1-1 128 0,-1-1-128 0,-1-6 0 16,3 2 144-16,1 0-144 0,-1 1 0 0,-4-2 0 0,4-3 0 16,2-1 128-16,-2 1-128 15,-4 0 0-15,-3-1 128 0,-1-3 32 0,1 3 0 0,1 0 0 0,-1 1 0 16,-3 1 160-16,1-4 16 0,0-1 16 0,0 2 0 15,1 2-64-15,-5 1-16 0,-1 0 0 0,0-2 0 16,3-2-144-16,-3 1-128 0,-3 2 144 0,-2 0-144 16,-2-7 128-16,2 3-128 0,1 3 0 0,-4-1 0 15,-2 1 208-15,-1 1-48 0,-4-1-16 0,1 0 0 16,2-1 16-16,-1 1 0 0,0 1 0 0,-1-1 0 16,-6 0-160-16,1 1 160 0,0-1-160 0,-2 0 160 15,2 1-160-15,-3-1 0 0,-1-1 0 0,0 2 0 16,-1 1 0-16,-5-1 0 0,-2 1 128 0,3-2-128 15,0-1 0-15,0 1 0 0,-1 2 0 0,-2-1 128 16,-5 0-128-16,-1-1 128 0,0 1-128 0,-4 2 128 0,-1-2 0 16,2 1 0-16,2-2 0 0,-3 0 0 0,-2 0-128 0,0 0 0 15,0 2 144-15,-3-2-144 0,-1 0 128 0,-2-1-128 16,0-1 160-16,1 0-160 0,3-1 128 0,3 0-128 16,-3 2 0-16,4 0 0 0,-2 1 0 0,2 0 0 15,-4-1 0-15,0 0 0 0,1-1 0 0,-6 2 0 16,0-1 0-16,0-1 0 0,0 0 0 0,0 0 128 15,-1 1-128-15,2-1 0 0,-1-1 0 0,0 2 0 16,0-1 0-16,0 0 0 0,-1-1 0 0,1 1 0 16,-4-1 128-16,-1 0-128 0,-1 0 0 0,-3 2 128 15,0-2-128-15,-3 1 0 0,0 0 224 0,0-1-48 16,-2-2-16-16,-1 3 0 0,0 1-160 0,-2 1 192 0,0-3-192 16,2 1 192-16,-1 0-192 0,0 1 128 0,-3-1-128 0,0 1 128 15,-1 0-128-15,1 1 0 0,0 1 0 0,0 0 128 16,0 1-128-16,-3 0 0 0,0 1 0 0,0 3 0 15,-1-1 0-15,0 1 0 0,-2 0 0 0,-2 2 0 16,0 1 0-16,2 1 0 0,-3 3 0 0,0 0 0 16,0 3 0-16,-1 4 0 0,1 3 0 0,-1 3 0 15,-2 1 0-15,0 3 0 0,-1 2 0 0,-2 0 0 16,0 3 0-16,-2 2 0 0,1 3-144 0,-4 4 144 16,2 5 0-16,-4 1 0 0,0 0 0 0,1 1 0 15,0 0 0-15,3-2-128 0,1 1 128 0,0 0 0 16,1 1 0-16,2-2 0 0,0-2 0 0,1-1 0 15,-2-3 0-15,5-1 0 0,0-2 0 0,0 2 0 0,-2 4 0 16,0 0 0-16,0-2 0 0,-1-1 0 0,0 2 0 16,0-4 0-16,2 0 0 0,-1-3 0 0,1-2 0 0,-1 0 0 15,-1 2 0-15,1 4 0 0,-2 3 0 16,-3-4 0-16,-1-7 0 0,2 0 0 0,0 1 0 0,1-5 0 16,-1-5 0-16,1-1 0 0,-2-2 0 0,1-2 0 15,3-1 0-15,-2-2 0 0,-1-5 0 0,-2 2 0 16,3-3 0-16,-2-2 0 0,0-2 0 0,-1-1 0 15,2 1 0-15,0-1 0 0,-2-2 0 0,1 0 0 16,-2-2 0-16,1 3 0 0,1 0 0 0,-2 1 0 16,2-1 0-16,-1 1 0 0,-1 0 0 0,-1 0 0 15,0-1 0-15,2-1 0 0,-3 0 0 0,0-2 0 16,-1 0 0-16,1 1 0 0,2 1 0 0,-3-2 0 0,-2-5 0 16,1 3-160-16,-1-2 160 0,-3 1-128 0,-1-2 128 0,-2 2-128 15,-2 0 128-15,-3 1 0 0,-3 0 0 0,-4 0-128 16,-3 2 128-16,-1-1 0 0,0 1 0 0,-2 1 0 15,0-1 0-15,0 1 0 0,-1-3 0 0,-4 2-128 16,-2 1 128-16,-5-1 0 0,-4-2 0 0,0 0 0 16,0 1 0-16,-1-1 0 0,0 0 0 0,0-2-128 15,0 1 128-15,-3 0-128 0,-3-2 128 0,-3 1-128 16,0 2 128-16,0-2-192 0,1-1 192 0,0-1-192 16,-5-1 192-16,-2 2 0 0,-4 2 0 0,2-1 0 15,-1 0 0-15,1 0 0 0,-2 0 0 0,-1 0-128 16,-4 1 128-16,3 0 0 0,0 1 0 0,1-2 0 15,-1-1 0-15,-2 0-128 0,-2 0 128 0,1-2 0 16,2 0 0-16,-1-2 0 0,0 0 0 0,-2 1 128 0,-5-1-128 16,1 2-160-16,4-1 160 0,0 2-208 0,-2-2 208 0,-1 0 0 15,-5 0 0-15,3 3 0 0,5 1 0 0,-2-1 0 16,-2-1 0-16,1 1 0 0,-3 0 0 0,3 0-192 16,3 0 192-16,-5 0-192 15,-4 0-192-15,4 0-16 0,4 0-16 0,-3 0 0 0,1-1 48 0,-4 0 16 16,-4 1 0-16,2 0 0 0,1 1 160 0,-1-1 16 15,-2-1 16-15,0 2 0 0,-2 1 160 0,2 0 0 16,2 1 0-16,-1-1-128 0,-5 0 128 0,3-1 0 16,2-1 0-16,4 0 0 0,-4-1 0 0,0-1 0 15,-4 0 0-15,4-1 0 0,0 0 0 0,-1 1 176 16,-4-5-176-16,-1 3 192 0,0 2-192 0,-3-2 0 16,-3 1 0-16,-2 1 0 0,0-1 160 0,1 1-160 15,-2 2 192-15,-1-1-192 0,-3 0 128 0,4 1-128 0,2 0 0 16,0 1 0-16,-6-2 0 0,3 0 0 0,7-1 0 0,-4 0 0 15,-1 0 0-15,0-1 0 0,4-1 0 0,-4 1 0 16,-3-1 160-16,3 1-32 0,-2-1 0 0,0 0 0 16,-2 0 112-16,2 2 16 0,0 0 0 0,2 2 0 15,1-2-32-15,-4 2 0 0,-3 0 0 0,3-2 0 16,6 4-96-16,-2 0-128 0,-1 1 176 0,1-1-176 16,6-3 176-16,-3 2-176 0,-3 0 160 0,1 0-160 15,-1-1 0-15,1-1 0 0,0 0 0 0,-2 1-160 16,1 1 160-16,1-1 0 0,0-2 0 0,-1 1 0 15,0 1 0-15,1 2 0 0,4-1 0 0,-5 0 0 0,-2-1 0 16,2-1 0-16,3 2 0 0,1-1 0 16,-2 0 0-16,2-1 0 0,-2-1 0 0,6 1 0 0,2 0 0 0,0 0 0 15,-2-2 0-15,5 1 128 0,1-2-128 16,-1-2 0-16,1 1 0 0,0 0 128 0,3 0-128 16,1-1 0-16,1-1 0 0,0-2 0 0,-5 1 0 0,6 2-128 15,2 0 128-15,1-2 0 0,1 1-160 0,-1 0 160 16,-3 2-192-16,1-2 192 0,4-2-176 0,0 3 176 15,2-1-160-15,0 4 160 0,-2-1 0 0,4-1 0 16,0-3-128-16,4 2 128 0,4-3 0 0,-1 2 0 16,-2 2 0-16,-2-1 0 0,0 2 0 0,5-1-144 15,-1 2 144-15,1 0 0 0,-1 0 0 0,2 1 0 16,-2 4 0-16,2-2 0 0,-2-2 0 0,7 2 0 16,3 2 0-16,2-4 0 0,-3 2 0 0,3 0 0 15,-1 0 0-15,1-1 0 0,2-2 0 0,3 2 0 0,4-3 0 16,3 0 0-16,3 1 0 0,2-3 0 15,-2 0 0-15,2 0 128 0,0 2-128 0,2 0 176 16,1-1-176-16,3 1 192 0,3-1-48 0,1 2 0 0,1-1 0 0,1 0 0 16,2 1-16-16,2 0 0 0,1 1 0 0,-1-1 0 15,2 1 0-15,0-1-128 0,-2 1 192 0,5-2-64 16,0 0 0-16,-1 2 0 0,3 2 0 0,0-2 0 16,-2-1 0-16,0 2-128 0,0 1 192 0,1 0-64 15,3-1-128-15,3 1 0 0,-3-1 0 0,1 1 0 16,2 1 0-16,-2 0 0 0,0-1 0 0,4 1 0 15,6-1-384-15,0 0 0 0,0 0 0 0,0 0 0 16,0 0-1536-16,0 0-304 16,0 0-64-16,11-4-13248 0</inkml:trace>
  <inkml:trace contextRef="#ctx0" brushRef="#br0" timeOffset="26030.603">13249 17630 21183 0,'0'0'944'0,"0"0"192"0,-7-2-912 0,7 2-224 0,0 0 0 0,0 0 0 15,0 0 480-15,0 0 48 0,0 0 16 0,0 0 0 16,1-10-144-16,-1 0-16 0,2-1-16 0,0-1 0 16,1-1 96-16,-1-3 32 0,0-3 0 0,0 1 0 15,-4-2 16-15,0 0 0 0,-1-1 0 0,-1 1 0 16,1-4 128-16,-1 2 48 0,0-1 0 0,-1 0 0 15,3-2-48-15,-2-2 0 0,1 0 0 0,0-4 0 16,-1-4-192-16,0 0-32 0,2-5-16 0,-1 0 0 16,-2-1-128-16,0 0-16 0,2-1-16 0,-2 3 0 15,0-1-240-15,-3 3 0 0,0-1 128 0,0 1-128 0,1 0 160 16,-1 3-16-16,4 0 0 0,1 3 0 0,-4 1 192 16,3 4 48-16,0 3 0 0,-1 5 0 0,0 1-224 0,1 1-32 15,1-1-128-15,-2 5 192 0,2 3-192 0,1 0 0 16,1 2 0-16,1-1 0 0,0-1 0 0,2 3 0 15,-2 6 0-15,4-8-160 0,-2-2 160 0,5 3 0 16,5 2-144-16,-3 2 144 0,-1-2 0 0,3 2 0 16,4 0-144-16,4 0 144 0,-2 0 0 0,5 2 0 15,3-2 0-15,3-2 0 0,0 2 0 0,1 0 0 16,2-1 128-16,5 0-128 0,3-3 0 0,3 1 144 16,4 0-144-16,3 2 128 0,3-1-128 0,2 0 128 15,-1-1-128-15,2 2 128 0,0 0-128 0,2-3 0 16,4 0 0-16,1 3 128 0,2 2-128 0,0 0 0 0,-1-2 144 15,3-1-144-15,-2-3 0 0,6 4 0 16,0 2 0-16,1-2 128 0,-4-1-128 0,-1-2 0 0,2-1 0 0,1 2 0 16,5-1 0-16,-4 2 144 0,1 3-144 0,-5-3 0 15,-1-1 128-15,-1-1-128 0,2 0 0 0,-3 0 0 16,0-3 128-16,-4 2-128 0,-5 4 0 0,1 0 0 16,-3 1 0-16,1-1 0 0,1-2 128 0,-2 3-128 15,1-2 0-15,-3 4 128 0,0-2-128 0,-1 0 0 16,-4-1 144-16,1 2-144 0,0 4 0 0,-1-2 144 15,0-2-144-15,2 4 0 0,-1 0 0 0,0-1 0 16,-2-2 0-16,0-1 0 0,-6 2 0 0,2 0 0 16,-3 3 0-16,3 0-144 0,-1 0 144 0,1 2-160 15,-1-3 160-15,-1-2 0 0,2 0-144 0,-3-2 144 16,-3 4 0-16,-2-2 0 0,-5 0 0 0,-2 1 0 0,-1-1 0 16,-1 1 0-16,-1 0 0 0,0-1 0 0,-3 0 0 0,1 1 0 15,1 3 0-15,0-2 0 0,-1-1 0 0,2 1 0 16,-3 1 0-16,0 0 0 0,-3-5 0 0,2 4 0 15,-2 1 0-15,1-2 0 0,-1-2 0 0,-2 0 0 16,-1 0 0-16,-2 0 0 0,-1 1 0 0,0 0 0 16,-4 0 0-16,3 0 0 0,-9 0 0 0,9 0 0 15,-9 0 0-15,0 0 0 0,9 2 0 0,-9-2 0 16,0 0 0-16,8 4 0 0,-8-4 0 0,8 6 0 16,-2 0 0-16,0 1 0 0,-6-7 0 0,4 9 0 15,-2-3 0-15,0 1 0 0,-2-7 0 0,2 10 0 16,3 2 0-16,-4 0 0 0,-2 0 0 0,1 5 128 15,0 2-128-15,0 1 0 0,0 2 0 0,-2 1 0 0,0 5 128 0,1 1-128 16,0 4 0-16,1 3 0 16,-3 4 0-16,2 1 128 0,1 0-128 0,1-1 0 0,0 3 0 15,2-5 0-15,0-3 0 0,0-1 0 0,-3 0 0 0,2-1 0 16,-1 0 0-16,0 1 0 0,-2-1 0 0,-1 7 0 16,1 4 0-16,-4-1 0 0,2-1 0 0,-1-4 0 15,-4-1 0-15,1 0 0 0,2-2 0 0,-3 0 0 16,1-3 0-16,1 1 0 0,1-1 128 0,2 2-128 15,1 0 0-15,1 0 0 0,1-1 0 0,0-3 0 16,0-1 0-16,2-3 0 0,2-3 0 0,2-2 0 16,1-6-1680-16,1-3-320 0,2-1-64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2:40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18147 9257 22975 0,'0'0'1024'0,"0"0"192"0,0 0-960 0,-9 1-256 0,4-1 0 0,5 0 0 15,0 0 144-15,-9 5-16 0,3-2 0 0,6-3 0 0,0 0 144 0,0 0 32 16,-7 8 0-16,7-8 0 0,0 0 0 0,0 0 0 16,0 0 0-16,0 0 0 0,0 0 16 0,0 0 0 15,12 5 0-15,1-2 0 0,2-1 16 0,2 1 16 16,3 2 0-16,2-2 0 0,1-1-80 0,1-1-16 16,3-1 0-16,0 0 0 0,1 0-16 0,0-2-16 15,2 1 0-15,2 0 0 0,2 1 32 0,3-2 16 16,5-3 0-16,0 2 0 0,0 2 96 0,-2 0 16 15,2 0 0-15,1 0 0 0,-3 0-64 0,2-1-16 16,-4 2 0-16,3-1 0 0,1-1-80 0,-1-1-16 16,0-3 0-16,0 4 0 0,-1 2 0 0,0 0 0 15,-3-4 0-15,-1 4 0 0,-4 0-208 0,-3 0 0 16,-2 0 128-16,0 0-128 0,0-2 0 0,0 2 144 0,-2 2-144 16,0 1 128-16,-2-4-128 0,-5 1 0 0,-3-2 0 15,0 5 128-15,4 0-128 0,-7 0 0 0,-3-3 0 0,-9 0 0 16,11 1 128-16,-4 0-128 0,-7-1 128 0,0 0-128 15,0 0 128-15,0 0-128 0,0 0 128 0,0 0-128 16,0 0 160-16,0 0-160 0,0 0 192 0,0 0-192 16,0 0 192-16,-8 2-64 0,-5 0 0 0,-1 0-128 15,-2-1 176-15,-1 2-176 0,-4 1 160 0,-1-2-160 16,-2-1 160-16,-1-1-160 0,-2 1 160 0,1 1-160 16,0 1 176-16,-3-1-176 0,-1 0 192 0,-2 0-192 15,-1 2 192-15,-5-2-64 0,-1-5 0 0,-5 4-128 16,-1 1 176-16,-1 1-176 0,0-3 160 0,0 2-160 15,-1 1 144-15,-1-1-144 0,0-2 128 0,0-3-128 0,2-1 0 16,0 1 128-16,1 2-128 0,5 0 0 0,5 0 0 0,4 0 0 16,4-2 128-16,3 2-128 0,0-1 0 0,6 1 0 15,1 0 144-15,2 0-144 0,-1-1 0 0,4 0 0 16,5 1 0-16,7 1 0 0,-9 0 0 0,9 0 128 16,-6-7-128-16,6 7 0 0,0 0 144 0,0 0-144 15,0 0 192-15,0 0-192 0,9-4 160 0,4 2-160 16,4 5 128-16,5-6-128 0,1-2 0 0,4-2 0 15,3 3 128-15,8 0-128 0,7 0 0 0,-2 2 0 16,-5 0 0-16,4-2 0 0,3-1 128 0,-1 1-128 16,1 2 0-16,-1 0 128 0,-2-5-128 0,4 4 0 15,2 1 0-15,0 0 128 0,-3-2-128 0,-1 1 128 16,0 1-128-16,-3 0 128 0,-4-2-128 0,-2 2 0 16,-1-3 0-16,-3 1 0 0,-3 7 0 0,0-3 0 0,0-3 0 15,-2 2 0-15,-2 2 0 0,-2 2 0 0,-6 0 0 0,0-4 0 16,-3-4 0-16,-4 3 0 0,-9 2 128 0,0 0-128 15,0 0 0-15,0 0 0 0,0 0 0 0,0 0 0 16,0 0-160-16,-8-1-16 0,-7 1 0 0,-8-1 0 16,-3-1 176-16,-3 0-160 0,-6 2 160 0,-2 2-160 15,0-2 160-15,-6 0-192 0,-4-2 192 0,-3 2-192 16,-5 0 192-16,3 0 0 0,-5 2 160 0,6 0-160 16,0 4 208-16,2-4-48 0,-3-3-16 0,4 2 0 15,1 2-144-15,3 3 192 0,3-1-192 0,2-2 192 16,-2-3-192-16,7 1 0 0,2 2 0 0,5-1 128 15,3-1-128-15,4 1 0 0,2 0 0 0,4-1 0 16,2-1 0-16,4 3 0 0,8-3 128 0,0 0-128 16,0 0 0-16,0 0 0 0,0 0 0 0,0 0 0 0,0 0 0 0,13-5 0 15,3 2 0-15,2 2-176 0,6-1 176 0,4-4 0 16,7-2-144-16,5 4 144 0,2 3 0 0,4 0 0 16,1 0 0-16,4-1 0 0,-1-4 0 0,3 4 0 15,-2 2 0-15,4-3 0 0,-2-4 0 0,3 4 128 16,-2 3-128-16,-3-1 192 0,-3-3-192 0,-5 3 128 15,-4 4-128-15,-1-5 128 0,-4 0-128 0,-1 0 0 16,-5 1 144-16,-1 1-144 0,-3 1 0 0,-3 0 128 16,-4-1-128-16,-3 0 0 0,-14 0 0 0,0 0 0 15,11 0 0-15,-11 0 0 16,0 0-1264-16,0 0-160 0,-9 5-48 0,-3 2-15040 0</inkml:trace>
  <inkml:trace contextRef="#ctx0" brushRef="#br0" timeOffset="3284.512">21351 9287 13295 0,'0'0'576'0,"0"0"144"0,0 0-576 0,0 0-144 16,-9 1 0-16,9-1 0 0,0 0 256 0,0 0 32 15,-7 4 0-15,7-4 0 0,0 0 96 0,-2 10 0 16,-1-2 16-16,2 0 0 0,1-8 96 0,0 0 16 16,0 0 0-16,0 0 0 0,0 0 96 0,0 0 32 15,8 7 0-15,-8-7 0 0,7 9 176 0,2-4 32 16,4-1 16-16,2 0 0 0,4-2-128 0,2 0-32 16,2-2 0-16,0 0 0 0,4 2-256 0,1-1-64 15,2 2-16-15,3-3 0 0,2-1-112 0,5 1-32 16,1 0 0-16,6-2 0 0,2-1-96 0,0 0-128 15,0 3 176-15,1 0-176 0,-2 1 160 0,5 1-160 16,1 0 128-16,3 1-128 0,1-6 192 0,-2 3-64 0,3 1 0 16,-2-1 0-16,-6-1-128 0,2-2 128 0,1-2-128 0,0 2 128 15,-1 7 64-15,0-3 0 0,-1-5 0 0,-2 4 0 16,-3 5 16-16,-2 0 16 0,0-1 0 0,-3 0 0 16,3-3-96-16,-4-1-128 0,-5 0 176 0,2-1-176 15,-1-1 128-15,-3 1-128 0,-5 1 0 0,-5 1 0 16,-2 0 160-16,-4 0-160 0,-4 1 128 0,-2-1-128 15,-1-1 208-15,-2 1-32 0,-9-1-16 0,0 0 0 16,0 0 32-16,0 0 0 0,0 0 0 0,0 0 0 16,0 0-64-16,0 0-128 0,0 0 192 0,0 0-64 15,-9 9-128-15,-2-4 0 0,-2-5 0 0,-3 2 128 16,0 2-128-16,-5 1 0 0,-4-1 144 0,-2-3-144 16,1-1 0-16,-5 0 144 0,-2-1-144 0,-3 1 0 0,-2-1 176 15,-1-2-176-15,-1-3 160 0,-5 2-160 0,-2 4 128 16,-4-1-128-16,-5-2 0 0,-1 0 0 0,-1 0 144 0,2 2-144 15,2 1 128-15,-1-4-128 0,-5-1 128 0,1 2-128 16,-1 3 0-16,-1-3 128 0,-3-2-128 16,4-1 0-16,5-1 0 0,-4 3 0 0,2 2 128 0,0 0-128 15,-1-1 0-15,3 1 128 0,3 2-128 0,6-3 0 16,4 2 0-16,4-2 0 0,2 0 0 0,3 0 0 16,1 5 0-16,4-2 0 0,1-3 0 0,1-1 0 15,3 2 0-15,4-2 0 0,4 2 0 0,6 1 128 16,9 1-128-16,0 0 0 0,0 0 0 0,0 0 128 15,0 0-128-15,0 0 0 0,0 0 128 0,0 0-128 16,9-3 128-16,6 0-128 0,4 3 0 0,5 0 128 0,5-4-128 16,2 3 0-16,2 3 0 0,4-2 128 0,1-3-128 0,6-2 0 15,4-1 0-15,3 3 0 0,5 2 0 0,-2 0 0 16,0-5 128-16,-2 3-128 0,0 2 0 0,3-3 128 16,4-2-128-16,1-1 0 0,-2 1 0 0,0 2 0 15,-1 3 0-15,-2 0 0 0,-2-4 0 0,0 0 0 16,1 1 0-16,1 3 0 0,0 1 0 0,-3-4 0 15,-2-1 0-15,-5-1 0 0,-3 2 0 0,-3 2 0 16,-7 2 0-16,-1-2 128 0,-1-4-128 0,-5 4 0 16,-2 0 0-16,-5 1 0 0,-2-1 0 0,-2 1 0 15,-1 0 0-15,-6 1 0 0,-7 0 0 0,0 0 0 16,0 0 0-16,0 0 0 0,0 0 0 0,0 0 0 16,0 0 0-16,-9-2 0 0,-4 0-176 0,-2 2 176 15,-1 1-128-15,-5 1 128 0,-1 1-128 0,-1 0 128 16,-3-1 0-16,-2-2 0 0,-3 2 0 0,-4-1 0 0,-6 0 0 15,-1-1-128-15,-2-2 128 0,-2 3 0 0,-2 4 0 0,-2-3 0 16,1-4 0-16,-1 3 0 0,-1 3 0 0,-1 0 0 16,-4-1 0-16,-2 0 0 0,-2-1 0 0,2 0 0 15,0 2 0-15,2-3 0 0,-1 0 0 0,-2 0 0 16,-3 0 0-16,2-1 0 0,3-1 0 0,1 0 0 16,5 1 0-16,1 0 0 0,2 0 0 0,-1 1 0 15,0 0 0-15,4 0 0 0,4-2 0 0,4 0 0 16,0 4 0-16,7-1 0 0,0 2 0 0,6-3 0 15,3-2 0-15,3 2 0 0,3 4 0 0,3-1 0 16,3-4 0-16,9 0 128 0,0 0-128 0,0 0 0 16,0 0 0-16,0 0 0 0,0 0 0 0,13 3 144 0,6-1-144 15,8-2 160-15,11-1-160 0,3-1 0 0,9-3 0 0,4 4 0 16,6 4 0-16,3 0 0 0,2-1 0 16,6 0 0-16,5-2 0 0,2 4 0 0,-1-2 0 0,-1-1 0 15,-6-2 0-15,0 1 0 0,-1 2 0 0,-3-1 0 16,-4-2-256-16,-7 1 64 0,-7 0 0 15,-6 2-10096-15,-7 0-2016 0</inkml:trace>
  <inkml:trace contextRef="#ctx0" brushRef="#br0" timeOffset="4372.217">12021 9141 7359 0,'0'0'320'0,"0"0"80"0,0 0-400 0,0 0 0 0,0 0 0 0,0 0 0 0,0 0 1584 0,0 0 224 16,0 0 48-16,0 0 16 0,0 0-1104 0,0 0-208 16,0 0-48-16,0 0-16 0,0 0 112 0,0 0 32 15,0 0 0-15,9 1 0 0,-9-1 128 0,10 3 16 16,1 1 16-16,-1-1 0 0,1-1-16 0,2-2 0 16,3-2 0-16,-1 0 0 0,4 4-64 0,3 0-16 15,4 0 0-15,0 1 0 0,3-1-128 0,2 0-16 16,4 0-16-16,2 2 0 0,0-3-272 0,0 0-48 15,1 1-16-15,-2-4 0 0,2-4-48 0,4 0-16 16,3-1 0-16,0-1 0 0,-1 2 112 0,1-1 32 16,-3 1 0-16,0 0 0 0,-1 4-64 0,-1-4-16 15,0-4 0-15,2 3 0 0,-4 0-80 0,3 1 0 16,-2-2-128-16,-1 2 192 0,-4-4-192 0,-1 1 144 16,-1-6-144-16,-3 3 128 0,-1 4-128 0,1-1 192 0,-4-2-192 0,0 0 192 15,-1-5-192-15,-1 2 0 0,3-2 144 0,-2 1-144 16,3 1 0-16,-1-3 128 0,-4 1-128 0,3-2 0 15,-2-1 0-15,2-1 144 0,-3-4-144 0,1 0 0 16,-2 0 160-16,-2-1-160 0,-2-3 128 0,-2-1-128 16,1-3 128-16,-2-1-128 0,-1 1 0 0,-3 1 128 15,-1 0 0-15,0 1-128 0,0 0 192 0,-2 2-64 16,-2 0 112-16,0-1 16 0,-2-1 0 0,1 1 0 16,-2 0-16-16,-2 3 0 0,-2 0 0 0,0 0 0 15,-1-4-240-15,-2 3 176 0,-1 1-176 0,0 4 160 0,-4 1-160 16,0 3 0-16,0-3 0 0,-4 1 0 0,-2 4-192 15,-1-2 192-15,-4-1-192 0,-2 3 192 0,-4-2-240 0,0 2 80 16,0-2 16-16,-1 2 0 0,-3-2-16 0,0 4 0 16,-4 0 0-16,1 1 0 0,0 0 160 15,-1 1-128-15,-3 1 128 0,-1 0-128 0,-4-1 128 0,0 0 0 16,0 2-144-16,-1 3 144 0,-6 3 0 0,2 3 0 16,2 1 0-16,0 0 0 0,-1-2 0 0,1-1 0 15,-2 6 0-15,-1 0 0 0,1 2-128 0,1 2 128 16,1 0 0-16,0 2 0 0,4 5 0 0,1 0 0 15,-2 0-144-15,0 1 144 0,-1 0 0 0,1 4 0 16,2-1 0-16,1 1 0 0,-3 1 0 0,3 0 0 16,3 1 0-16,2 1 0 0,1-4-128 0,2 3 128 15,0 0 0-15,2 2 0 0,1 1 0 0,2 2 0 0,2-1 0 16,-2 1 0-16,3 2 0 0,3 3 0 0,4 2 0 16,0 2 0-16,-1 0 0 0,2 5-128 0,-1 1 128 0,4 2 0 15,0 0 0-15,1 3 0 0,-1 3 0 0,5-1 0 16,1 0 0-16,6-2 0 0,2-4 0 0,5-3 0 15,1 0 0-15,4-3 144 0,3-3-144 0,1 0 192 16,5 0-192-16,2 0 192 0,2 0-192 0,4-3 192 16,3-3-192-16,-1-2 128 0,4-3-128 0,2-1 128 15,0 0-128-15,0-6 0 0,6-6 0 0,-1 0 0 16,2-1 0-16,2-1 0 0,1-2 0 0,0-2 128 16,-1-2-128-16,-1 1 0 0,-4-1 0 0,-2-2 0 15,0-3-1280-15,1 2-256 16,0 2-32-16</inkml:trace>
  <inkml:trace contextRef="#ctx0" brushRef="#br0" timeOffset="5530.672">21217 9241 6447 0,'-2'-9'576'0,"2"9"-576"0,0 0 0 15,0 0 0-15,-3-2 2704 0,3 2 432 0,0 0 96 0,0 0 16 16,0 0-2560-16,0 0-512 0,0 0-176 0,9 7 0 16,0 0 384-16,3-3-48 0,-1-3 0 0,1 0 0 15,1 1 288-15,5 0 48 0,4 1 16 0,-4-2 0 16,1-2 32-16,2 3 16 0,2 1 0 0,4-1 0 16,0-2-272-16,3 1-48 0,-1 0-16 0,1 2 0 15,0-1-176-15,2 1-32 0,2 0-16 0,3 0 0 16,-1-4 0-16,5-1 0 0,1 2 0 0,1 3 0 15,-1 0 64-15,-2-3 16 0,0-6 0 0,2 5 0 16,-2 4 64-16,4 0 0 0,3 0 16 0,0-1 0 0,1-1-16 16,0 3-16-16,-2 0 0 0,-1-1 0 0,-2-3 16 0,-1 0 0 15,-4 2 0-15,1-2 0 0,-1 0-64 0,-1 0 0 16,1-2 0-16,0 4 0 0,-2-2-48 0,-2 1-16 16,-2 0 0-16,-4 1 0 0,-1 0 0 0,-3 1 0 15,-1 1 0-15,-6-2 0 0,2-2-48 0,-2-1-16 16,-2 0 0-16,-2 1 0 0,-2 1-128 0,-1 0 0 15,0 0 0-15,1 0 0 0,-4 0 0 0,1 0 0 16,-1 3 0-16,-7-4 0 0,9 0 0 0,-9 0 0 16,8 3 0-16,-8-3 0 0,9-1 0 0,0 1 0 15,-9 0-144-15,9 1 144 0,-9-1 0 0,11 2 0 16,-11-2-128-16,9 5 128 0,1-3 0 0,-10-2 0 0,7 0 0 16,2 0 0-16,1 3 0 0,-10-3 0 0,6 4 0 15,-6-4 0-15,11 3 0 0,-3-2 144 0,1-1-16 0,-9 0 0 16,0 0 0-16,0 0 0 0,0 0 0 0,0 0 0 15,9 2 0-15,-9-2 0 0,0 0 0 0,0 0 0 16,9 1 0-16,-9-1-128 0,0 0 192 0,0 0-64 16,10-4-128-16,-10 4 128 0,0 0-128 0,0 0 128 15,0 0-128-15,0 0 0 0,0 0 0 0,0 0 0 32,0 0-1168-32,0 0-176 0,0 0-16 0,0 0-13296 0</inkml:trace>
  <inkml:trace contextRef="#ctx0" brushRef="#br0" timeOffset="6426.498">23845 9343 12895 0,'-3'-9'576'0,"3"9"112"0,0 0-560 0,0 0-128 0,0 0 0 0,0 0 0 0,0 0 2288 0,0 0 416 15,0 0 96-15,0 0 16 0,0 0-2256 0,0 0-560 16,0 12 0-16,0-12 0 0,0 0 256 0,0 0-48 16,8 4-16-16,1 2 0 0,-3-1 128 0,4-2 32 15,2-3 0-15,0 0 0 0,4 3-32 0,1 1 0 16,0-1 0-16,0-3 0 0,4-3-144 0,2 1-48 15,-2 2 0-15,1 0 0 0,-1 0-128 0,0-2 0 16,-1 0 0-16,1 0 0 0,-3 0 0 0,1 0 240 16,-1-1-64-16,-2 1-16 0,-1 1 0 0,-2 2 0 15,-1 2 0-15,0-2 0 0,-4-2-32 0,-1 1-128 16,-7 0 192-16,0 0-64 0,0 0-128 0,9 1 160 16,-9-1-160-16,0 0 160 0,0 0 32 0,0 0 0 15,0 0 0-15,0 0 0 0,-9 1-64 0,-3 1-128 0,-3 0 192 16,-3-3-64-16,-3-2-128 0,-3 2 192 0,-2 2-192 0,-2-1 192 15,1-2-192-15,-3 1 160 0,-1-1-160 16,3 1 160-16,-1-1-32 0,3 2-128 0,3 0 192 0,1 0-64 16,0-1 0-16,3 1-128 0,1 0 192 0,3-2-64 15,2-1 0-15,1 1-128 0,3 2 192 0,9 0-64 16,0 0-128-16,0 0 160 0,-5-7-160 0,5 7 160 16,0 0-32-16,0 0-128 0,12-7 192 0,4 2-64 15,1 1-128-15,4 3 128 0,1 2-128 0,6-3 128 16,-1-3-128-16,3 0 0 0,1 2 0 0,0 2 0 15,-1-2 144-15,1 0-144 0,-1 1 160 0,-1 0-160 16,-3-2 160-16,-4 4-160 0,0 0 160 0,-6 0-160 16,-6-3 144-16,0 3-144 0,-10 0 128 0,0 0-128 15,0 0 128-15,0 0-128 0,0 0 128 0,-12 3-128 0,-4 0 0 0,-4-3 0 16,-2-3 0-16,-3 3 0 0,-3 3 0 0,-1-1 0 16,-1-2 0-16,1 2 0 0,2 3-144 0,1 1-16 15,4 2 0-15,4-4-9584 16,1 1-1920-16</inkml:trace>
  <inkml:trace contextRef="#ctx0" brushRef="#br0" timeOffset="9339.13">16283 8835 21711 0,'-7'-12'960'16,"2"4"192"-16,1 0-912 0,-1-2-240 0,-1 0 0 0,3 2 0 0,1 0 0 0,-1 2 0 15,-1-3 0-15,0 2 0 0,3-2 224 0,0 1 0 16,1-1 0-16,0 9 0 0,1-7 544 0,-1 7 128 16,4-7 0-16,-4 7 16 0,0 0-224 0,0 0-48 15,6-5-16-15,-6 5 0 0,0 0-240 0,0 0-32 16,10 9-16-16,-5 1 0 0,-1 4 256 0,2 2 48 16,-3 1 16-16,3 5 0 0,-2 5-144 0,1 1-48 15,-4 5 0-15,1 4 0 0,1 1-128 0,0 8-16 16,3 6-16-16,-4-2 0 0,0-5-160 0,2-4-16 15,2-1-128-15,-1 1 192 0,-1 1-192 0,0-3 0 16,0-1 0-16,0-1 0 0,2-1 128 0,-1-4-128 16,0-5 0-16,0-3 0 0,2-1 144 0,1-2-144 0,2-7 128 15,2 2-128-15,-2 1 144 0,6-3-144 16,-1-4 160-16,4-3-160 0,0-3 368 0,1-4-32 0,4-4 0 0,-1-3 0 16,3-1-16-16,4-2-16 0,3-2 0 15,3-1 0-15,3 1-304 0,2 1 160 0,4 0-160 0,3 5 128 16,-1 1-128-16,1 0 0 0,-1-3 0 0,1 0 0 15,5 1 0-15,3 0 160 0,0 4-160 0,5-2 160 16,1 1-160-16,0-3 128 0,-3 1-128 0,2-1 128 16,0 2-128-16,6-4 0 0,5-4 0 0,1 3 0 15,-6 4 0-15,3 0 0 0,-1-2 0 0,4 1 128 16,3 3-128-16,-6 1 0 0,-4-1 0 0,1 0 0 16,0-4 0-16,1 3 0 0,0 3 0 0,0-1 0 15,0 0 0-15,-2 3 0 0,-2 3 0 0,0 0 0 0,-2-5 0 16,0 5 0-16,-1 0 0 0,-3 1 0 0,-2 1 0 0,-4 4 0 15,-3 4 0-15,0-4 0 0,-2-3 0 0,-1 0 0 16,-1 0 0-16,0 1 0 0,-1-1 0 0,-1 3 0 16,-5 0 0-16,0 1 0 0,-5 1 0 0,-1-2 0 15,-2-1 0-15,0-1 0 0,1 1 0 0,-2-1 0 16,-4-1 0-16,0 0 0 0,0-2 0 0,-4-1 0 16,-7 2 128-16,1-1-128 0,1 2 0 0,-2 0 0 15,-3 0 0-15,0 0 0 0,0-3 128 0,-2-1-128 16,0-1 0-16,-9-1 128 0,8 5-128 0,1 1 0 15,2-1 0-15,-5-1 0 0,-6-4 0 0,0 0 0 16,9-1 128-16,-9 1-128 0,7-2 0 0,1-2 192 16,-3-4-192-16,1 0 192 0,-1-1-32 0,0-3 0 0,0-6 0 15,3-3 0-15,1-4-16 0,0-3 0 0,-2 0 0 16,2-3 0-16,1-3 112 0,1 0 32 0,-1 0 0 0,2-3 0 16,1-5-112-16,-2-3-32 0,1-4 0 15,0 3 0-15,-1 5-144 0,-3 6 0 0,1 3 0 0,-5 5 128 16,1 4-128-16,0 4 0 0,-3 2 0 0,2 3 128 15,-4 2-128-15,0 2-256 0,0 1 64 0,-1 1 16 32,-3 3-2128-32,4 5-448 0,-5-5-64 0</inkml:trace>
  <inkml:trace contextRef="#ctx0" brushRef="#br0" timeOffset="11002.461">21160 8639 28799 0,'0'0'1280'0,"-6"7"256"0,1 0-1232 0,-1 0-304 16,0 5 0-16,0 4 0 0,-1 0 0 0,1 3 0 16,-2 3 0-16,1 1-144 0,-2 0 144 0,3 0 0 15,-1 2 0-15,2 2 128 0,0 3 64 0,-3 1 0 16,1 0 16-16,-2 4 0 0,2 3 16 0,-3 2 0 15,2-1 0-15,1 0 0 0,2-5-224 0,-3 0 144 16,1-1-144-16,3-2 128 0,2-5-128 0,1-2 0 16,-1-2 0-16,4-2 0 0,3-1 192 0,1-4-64 15,3-4 0-15,-1-1 0 0,2-3 144 0,1 0 32 16,2 3 0-16,3-4 0 0,1-3 144 0,4-3 48 16,2 0 0-16,4 1 0 0,2 0-208 0,4-1-32 0,4-1-16 15,2 0 0-15,4 1-240 0,-1 0 0 0,1 0 0 0,0 0 0 16,1-3 128-16,1 1-128 0,-3 2 0 0,3 2 0 15,2 2 0-15,4 2 0 0,-2-2 0 0,2 1 0 16,-2-4 0-16,-1 1 0 0,-4-1 0 0,0 1 0 16,0 0 0-16,3 2 0 0,2 0 0 0,-1 1 0 15,-5-1 0-15,2 0 0 0,1 4 0 0,-1-4 0 16,-2-1 144-16,-1-4-144 0,2-3 128 0,1 4-128 16,1 4 0-16,0-3 0 0,0-4 0 0,-1 6 0 15,1 4 0-15,-2-2 0 0,-4-2 0 0,3 0 0 16,-1-5 0-16,1 2 0 0,-1-3 0 0,2 2 0 15,2 1 0-15,-3 0 0 0,0 0 0 0,-3 1 0 0,2 2 0 16,-1 0 0-16,-4 1 0 0,1-2 0 0,-1-1 0 0,3-1 0 16,1 0 0-16,0 0 0 0,-1 0 0 0,-1 2 0 15,3 2 0-15,-4 1 0 0,-2-3 0 0,0-1 0 16,-3-1 0-16,0 0 0 0,0 3 0 0,-1-3 0 16,0-3 0-16,-2 2 0 0,-3 5 0 0,-3-2 0 15,-2-1 128-15,1 0-128 0,2-1 0 0,-3 0 0 16,-3 0 0-16,1 0 0 0,1 2 0 0,1 0 0 15,-4 1 0-15,0-1 0 0,0-1 0 0,0 1 0 16,-3 0 0-16,-2 3 0 0,-1-1 0 0,0 3 0 16,3 1 0-16,-5-2 0 0,-2-8 0 0,1 0 0 15,1 0 0-15,0 5 0 0,-3 1 128 0,1-1-128 16,0-3 0-16,-8 0 128 0,9 4-128 0,-1-1 0 0,-8-3 0 16,10 4 0-16,-4 3 0 0,-6-7 0 0,9 5 0 15,-1-1 0-15,-8-4 0 0,10 2 0 0,-1 0 128 16,1-1-128-16,-1-4 0 0,-9 3 0 0,0 0 144 0,11-2-144 15,-1-2 0-15,0 1 144 0,-3-1-144 0,-1-3 0 16,1 2 128-16,2-2-128 0,2-1 0 0,-3 1 0 16,-1-2 160-16,2 0-32 0,2-1 0 0,0-4 0 15,0-6 192-15,0-4 16 0,1-5 16 0,-1 3 0 16,2 4 80-16,-1-2 16 0,-1-3 0 0,-2-3 0 16,0 0-224-16,-3 1-32 0,0 4-16 0,-3 1 0 15,0-3-176-15,0 6 0 0,-3 0 144 0,0 5-144 16,0 0-176-16,-1 2-96 0,-3 0-32 0,2 4-11408 15,1 2-2272-15</inkml:trace>
  <inkml:trace contextRef="#ctx0" brushRef="#br0" timeOffset="16271.82">1896 12846 22111 0,'0'0'976'0,"0"0"208"0,0 0-944 0,0 0-240 0,0 0 0 0,0 0 0 16,0 0 240-16,0 0 0 0,0 0 0 0,0 0 0 16,0 0 16-16,0 0 0 0,0 0 0 0,0 0 0 15,0 0 64-15,0 0 0 0,0 0 16 0,0 11 0 16,-2-2 352-16,-1 4 64 0,2 6 16 0,-1 2 0 15,-2 1-144-15,0 6-32 0,1 3 0 0,1 5 0 16,0 5-96-16,-1 2-32 0,-2 1 0 0,2-1 0 16,-1-1-48-16,2 0-16 0,-3 0 0 0,0-1 0 15,2-1-400-15,1-1 0 0,-2-3 0 0,2 1 0 16,-1-2 0-16,1-6 0 0,1-3 0 0,-2-3 0 16,1-2 0-16,0-2 128 0,5-2-128 0,-2-1 0 15,2-5-928-15,0-3-272 16,1-3-48-16,-4-5-7840 0,0 0-1552 0</inkml:trace>
  <inkml:trace contextRef="#ctx0" brushRef="#br0" timeOffset="16559.722">1791 12956 31327 0,'-23'-7'2784'0,"13"7"-2224"16,10 0-560-16,0 0 0 0,0 0 176 0,0 0-176 15,-6 3 160-15,6-3-160 0,0 0 0 0,12 4-160 16,2 0 0-16,4-5 0 0,5-2 160 0,4 0 0 0,4-1 0 16,2-1 0-16,0-4 0 0,4 1 0 0,0 2 128 0,2-1-128 15,-2-2 0-15,4 1 0 0,0-1 0 0,0 0 128 16,1 2-128-16,-7 1 0 0,-3 0 0 0,-4 3 128 15,-1 1-128-15,-4 1 0 0,-2 0 0 0,-4 1 0 32,-2-5-736-32,-4 5-64 0,-1 5-16 0,-5-4-7968 0,-5-1-1600 0</inkml:trace>
  <inkml:trace contextRef="#ctx0" brushRef="#br0" timeOffset="16972.198">1796 13247 17503 0,'-23'6'768'16,"15"-2"176"-16,8-4-752 0,-7 6-192 0,7-6 0 0,0 0 0 0,-2 10 3968 0,4 0 752 15,5-4 144-15,-1 0 48 0,4-1-3856 0,6-1-768 16,6-3-160-16,2 1-128 0,1 0 320 0,4-1-64 16,2-2 0-16,1 1 0 0,1 1-96 0,3-1-32 15,2-2 0-15,1 0 0 0,-1 1-128 0,3 1 0 16,-1-3 0-16,-2 0 0 0,1 0 0 0,-4 1-272 15,-3-1 64-15,-3 0 16 16,-2-2-448-16,-4 0-96 0,-3 1-16 0,-3 1-9536 16,1-1-1904-16</inkml:trace>
  <inkml:trace contextRef="#ctx0" brushRef="#br0" timeOffset="17339.274">1553 12670 20271 0,'-11'2'896'0,"11"-2"192"0,-9-4-880 0,3-2-208 16,6 6 0-16,0 0 0 0,0 0 2176 0,9-7 384 16,3-2 64-16,1 4 32 0,4 3-2240 0,0 0-416 15,5-4-144-15,7 3 0 0,7-2 144 0,1 0 0 16,-3 3 0-16,4-1 0 0,5-3 0 0,0 2 0 15,0 1 0-15,2 0 0 0,2 2 160 0,0 0-32 16,0-1-128-16,2 2 192 0,2 0-64 0,-2-1-128 16,1-2 176-16,-4 0-176 0,-3-1 352 0,-1 0-32 15,-1 0-16-15,-3-1 0 0,-4-3 48 0,-4 0 16 16,-4 2 0-16,1 0 0 0,-1 3 0 0,-4 0 0 16,-4-4 0-16,-5 4 0 0,-4-1 16 0,-9 4 0 15,0 0 0-15,0 0 0 0,-4-8 256 0,-3 1 48 0,-10 2 16 16,-3-1 0-16,-1-3-288 0,-3 3-48 0,-8 0-16 0,0 2 0 15,5-1-128-15,-2 1-32 0,1 0 0 0,2 1 0 16,2 1-192-16,3 1 176 0,4 1-176 0,1-1 160 31,2 0-1200-31,5 0-240 0,9 1-64 0,0 0 0 16,-6-2-2112-16,6 2-448 0</inkml:trace>
  <inkml:trace contextRef="#ctx0" brushRef="#br0" timeOffset="17860.47">3640 12568 19343 0,'-5'-6'1728'0,"-4"1"-1392"16,2-1-336-16,-2 2 0 0,-2-1 2192 0,2 0 368 15,2 0 80-15,-2 2 16 0,-6 2-2032 0,0 1-416 16,-1-1-80-16,0 5 0 0,-4 5 112 0,-1 3 16 16,0 3 16-16,-2 4 0 0,0 6 16 0,-1 2 0 15,-3 3 0-15,1 3 0 0,2 2 96 0,-1 1 0 16,-2 4 16-16,-1 5 0 0,-1 7-144 0,1 3-48 0,3 2 0 0,3 3 0 15,2 1-80-15,3 0 0 16,0-3-128-16,4-3 192 0,1 0-16 0,5-4-16 0,2-3 0 0,2-3 0 16,1-3-160-16,6-4 0 0,2-3 0 0,3-3 128 15,1-2 0-15,3-3-128 0,2-1 192 0,5-4-64 16,6-4-288-16,-1-1-64 0,3-3-16 0,3-2-10000 16,1-5-1984-16</inkml:trace>
  <inkml:trace contextRef="#ctx0" brushRef="#br0" timeOffset="18466.802">3438 13445 28447 0,'0'0'1264'0,"0"0"256"0,0 0-1216 0,0 0-304 0,0 0 0 0,0 0 0 15,0 0 0-15,0 0-272 0,0 0 48 0,13-2 16 16,-4-5 208-16,3-1 0 0,1-1 0 0,3-1 160 15,-1-2-160-15,-3-1 0 0,-2-4 0 0,3 1 0 16,6-1 0-16,1-1 0 0,0-3 0 0,0-1 128 16,0-2 112-16,-2 0 16 0,-3 1 0 0,2-1 0 15,0-1 96-15,-1 3 32 0,-3 5 0 0,0-1 0 0,-3-1-112 16,1 4-16-16,0 4 0 0,-2 5 0 0,2 4-64 0,0 2 0 16,-11 0-16-16,9 5 0 0,-2 6-16 0,1 6 0 15,-1 5 0-15,-4 2 0 0,0 2-160 0,-1 3 0 16,0 3 144-16,-4 1-144 0,0 1 0 0,-2 3 0 15,-3-1 0-15,1 1 0 0,-2 2 0 0,2-2-160 16,0-3 160-16,0-5 0 0,1-6 0 0,0-3 0 16,1-4 0-16,1-3 144 0,1-4 304 0,2-9 48 15,0 0 16-15,0 0 0 0,0 0 176 0,-2-9 32 16,2-7 16-16,3-4 0 0,0-4-368 0,2-5-80 16,1-3-16-16,1 0 0 0,0 0-112 0,3 1-32 15,-3-1 0-15,3 1 0 0,1 0 0 0,3 1-128 0,1 3 192 16,3 0-64-16,2 4-128 0,1 0 0 0,4 2 0 15,0 4 0-15,6 5 0 0,1 0 0 0,2-1 0 16,-2 0 0-16,1 1 0 0,-1 6 0 0,0 6 0 0,-3-3 0 31,0 1-1408-31,-1 2-304 0,-3 5-64 0,-1 0-13728 0</inkml:trace>
  <inkml:trace contextRef="#ctx0" brushRef="#br0" timeOffset="18886.823">3668 12872 15663 0,'-10'-4'1392'0,"3"0"-1120"16,7 4-272-16,0 0 0 0,0 0 4352 0,0 0 800 16,0 0 160-16,12-2 48 0,3 1-4400 0,3-2-960 15,1-2 0-15,5-1-160 0,3 1 160 0,2-1 0 16,2-1 0-16,3 1 0 0,5-2 0 0,0 0-128 16,3 2 128-16,2 0-128 0,1 2 128 0,-2 1 0 15,-1-1-144-15,-2 3 144 0,-6 0 0 0,0-1 0 16,-1-1 0-16,-3 0 0 0,-5 1 0 0,-2-1 0 15,-3-1 0-15,-3-1 0 0,-2 2 0 0,-5-3 0 16,-2 3 176-16,-8 3-176 0,5-9 400 0,-6-1-16 0,-6-2 0 0,-6 0 0 16,-4 0 368-16,1 1 64 0,-5-3 16 0,-1 1 0 15,-1 3-384-15,-1-4-80 0,-1-1-16 0,2 2 0 16,0 0-160-16,1 3-48 0,4 3 0 0,-1-2 0 16,3 1-144-16,5-1-176 0,0 3 48 15,5 3 0 1,6 3-1200-16,0 0-224 0,0 0-48 0,0 0-9312 0,9-4-1856 0</inkml:trace>
  <inkml:trace contextRef="#ctx0" brushRef="#br0" timeOffset="19398.627">5218 12529 12895 0,'0'0'1152'0,"0"0"-928"0,0 0-224 0,0 0 0 16,-9-2 1184-16,1 2 192 0,8 0 32 0,-9 1 16 15,1-2-480-15,-1 2-112 0,1 1 0 0,-3 2-16 16,-1-2 0-16,0 2 0 0,-2 1 0 0,-2 6 0 16,0 0-368-16,-2 6-80 0,1 5-16 0,-3-1 0 15,-3-1 208-15,1 4 32 0,1 6 16 0,-2 3 0 16,2 1-48-16,-3 4-16 0,0 6 0 0,-1 5 0 15,3 2-96-15,-2 8 0 0,-2 3-16 16,1 2 0-16,3-1-208 0,1 0-32 0,2-2-16 0,2 1 0 16,3 1-176-16,4-6 0 0,3-4 0 0,0-6 0 15,1-4 0-15,5-7-144 0,3-3 144 0,3-5-208 16,1-4-1328-16,4-4-272 0,2-5-48 0</inkml:trace>
  <inkml:trace contextRef="#ctx0" brushRef="#br0" timeOffset="19793.15">5427 12703 38703 0,'-11'-3'3440'0,"-1"3"-2752"15,4 4-560-15,0 3-128 0,1 0 512 0,-2 3 80 16,-2 3 16-16,0 5 0 0,0 4-608 0,-2 2 0 16,-1 3 0-16,1 3-192 0,-2 2 192 0,-1 7-208 15,0 2 80-15,-1 5 128 0,1 4-416 0,0 0 32 0,1-2 16 0,0 0 0 16,0-2 368-16,2 0-144 0,3 0 144 0,1 1 0 16,5 0 0-16,0-4 0 0,0-4 0 0,3-4 0 15,2-3 0-15,3-2 0 0,0-5 0 0,2-1 0 16,3-2 0-16,2-4 0 0,0-3 0 0,2-4 0 15,0 0-240-15,2-2 64 0,2-4 16 0,1-3 0 16,2-2-384 0,1-2-80-16,0-3-16 0,0 0 0 0,0-3-1936 0,-4-2-400 15,0-3-80-15</inkml:trace>
  <inkml:trace contextRef="#ctx0" brushRef="#br0" timeOffset="19920.635">4740 13363 42383 0,'0'0'3776'0,"0"0"-3024"0,0 0-608 0,17 5-144 0,4 1 0 0,4-3 0 16,5-2 0-16,7 2-176 0,6-2 48 0,4-2 0 16,6-4 0-16,1 1 0 0,2-1 128 0,4-1 0 15,1-2 0-15,2-2 0 16,0-1-992-16,-2 0-160 0,-4 0-48 0,-4-1 0 15,-4-2-2032-15,-7-3-416 0</inkml:trace>
  <inkml:trace contextRef="#ctx0" brushRef="#br0" timeOffset="20302.253">5535 12433 29487 0,'-7'-11'2624'0,"7"11"-2112"0,0 0-512 0,0 0 0 0,0 0 1920 0,0 0 256 0,11 4 64 0,0 0 16 15,-1 5-1984-15,2 0-272 0,2-2-304 0,3 4 64 0,0 4 240 0,2 3 0 16,1 4 0-16,1 6 0 0,0 3 0 0,2 3 0 15,-1 4-128-15,2 3 128 0,-3 4 0 0,1 1 0 16,0 4 0-16,-1 3 0 0,-1 1 0 0,-3 9 0 16,-5 2 0-16,-1 1 160 0,-3-1-160 0,-6 0 160 15,-4 0-160-15,-5 0 160 0,-4 0-160 0,-4-5 160 16,-4-5-160-16,-3-2 160 0,-2-3-32 0,-1-3-128 16,-5-2 192-16,-1-3-64 0,0-5 144 0,0-2 32 15,-1 2 0-15,2-4 0 0,0-6-112 0,-1-3 0 16,2-2-16-16,2-5 0 15,5-4-1216-15,3-4-240 0,0-5-64 0,3-6-14912 0</inkml:trace>
  <inkml:trace contextRef="#ctx0" brushRef="#br0" timeOffset="20763.971">6189 12356 27647 0,'-14'-8'2448'0,"6"4"-1952"0,1 1-496 0,7 3 0 0,0 0 1968 0,0 0 288 16,0 0 64-16,9 6 16 0,0 1-2064 0,2 3-400 16,4 3-96-16,2 4-16 0,3 2 240 0,0 5 0 15,0 4 0-15,2 5 0 0,5 4 0 0,1 3 0 16,-1 4 0-16,-1 4 0 0,1 1 160 0,-3 2 32 16,-2 0 0-16,-1 2 0 0,-1 6-16 0,-4 3 0 15,-3 6 0-15,-3-2 0 0,-2-4-48 0,-3 2-128 16,-4-5 192-16,-4 3-64 0,-5 3 32 0,0-3 0 15,-6-5 0-15,-2-8 0 0,-5-3 272 0,-3-2 48 16,-3 1 16-16,-2-4 0 0,-3-2 0 0,1-3 0 16,-1-2 0-16,2 0 0 0,2-2-368 0,3-5-128 15,-1-5 0-15,5-3 144 16,0-3-1712-16,4-8-352 0,3-3-64 0,1-5-14368 0</inkml:trace>
  <inkml:trace contextRef="#ctx0" brushRef="#br0" timeOffset="21078.388">7282 13001 31327 0,'-8'3'2784'0,"-1"0"-2224"16,9-3-560-16,0 0 0 0,0 0 1408 0,0 0 192 16,10 4 16-16,5 1 16 0,4 0-1120 0,7-4-208 15,6-3-48-15,4 2-16 0,3 2-112 0,6-2 0 16,2-2-128-16,2-3 192 0,0 2-192 0,3 1 0 15,0 3 0-15,-1-2 0 0,0-2 0 0,-4 1 0 16,-1 2 0-16,0 0 0 16,-4-3-336-16,-1 1-64 0,-6 1-16 0,-3 1 0 15,-3 1-576-15,-4-1-112 0,-4 1-32 0,-6 2-14144 0</inkml:trace>
  <inkml:trace contextRef="#ctx0" brushRef="#br0" timeOffset="21287.439">7141 13466 41471 0,'0'0'3680'0,"0"0"-2944"0,0 0-592 0,17-2-144 16,5 0 768-16,7 0 128 0,2-2 32 0,2 2 0 16,5 3-736-16,5-3-192 0,3-7 0 0,6 1 0 15,3-2 0-15,5 0 128 0,4-1-128 0,1 0 128 16,1-1-128-16,-3 2-272 0,-5 1 64 0,3 2 16 15,0-1-1264-15,-3 0-240 0,-3 1-48 0,-3 1-10352 16,-3 1-2048-16</inkml:trace>
  <inkml:trace contextRef="#ctx0" brushRef="#br0" timeOffset="23886.538">10570 12531 23039 0,'0'0'1024'0,"0"0"192"0,6-5-960 0,1 0-256 15,-7 5 0-15,9-3 0 0,-1 1 576 0,-8 2 64 0,0 0 0 0,0 0 16 16,0 0-192-16,7-4-32 0,-4-2-16 0,-3 6 0 16,0 0 208-16,0 0 32 0,0 0 16 0,-8 3 0 15,0-2-224-15,-2 3-32 0,-1 1-16 0,-5 1 0 16,-4-1-96-16,-3 5-32 0,-3 6 0 0,-3 1 0 16,1 4 240-16,-3 1 32 0,-3 1 16 0,-1 7 0 15,-4 4-64-15,-1 1-16 0,0 0 0 0,-5 2 0 16,-4-1-96-16,3 1-32 0,0 2 0 0,0 0 0 15,-5 0 32-15,4-2 16 0,2 1 0 0,2-2 0 16,-2-3 48-16,0 0 0 0,-3-3 0 0,4-1 0 0,4 0-176 16,-1-1-16-16,-1-1-16 0,6-2 0 0,1-3-48 15,5-3 0-15,3-5 0 0,3 3 0 0,2 4-32 16,5-3-16-16,0-1 0 0,2-2 0 0,2 0-144 16,2-2 0-16,4-3 0 0,1 1 128 0,5 0-128 0,4 2 0 15,2 3 0-15,3 1 0 0,4-5 0 0,4 3-144 16,5 1 144-16,6 4 0 0,2-2 0 0,3 3 0 15,5 2 0-15,2-1 0 0,4-1 0 0,2 0 0 16,-1-2 0-16,2 0 0 0,-1 0 128 0,2-1 0 16,0 0-128-16,2-1 192 0,-1 1-32 0,3-2-16 15,1 1 0-15,0-3 0 0,-4 0 48 0,0 1 16 16,-2-2 0-16,-2-1 0 0,-5-1 32 0,0 0 0 16,-2-1 0-16,-4 0 0 0,-4-3-96 0,-3 0-16 15,-3-1 0-15,-2-2 0 0,-3 0-128 0,-3 0 128 0,-3 1-128 16,-6 1 128-16,-6-6-128 0,0 0-272 0,0 0 64 15,-9 0 16 1,-2-3-2448-16,-4-2-496 0,-16-6-80 0,-2-4-32 0</inkml:trace>
  <inkml:trace contextRef="#ctx0" brushRef="#br0" timeOffset="25635.712">3922 3958 16415 0,'0'0'720'0,"-4"-5"160"0,1-1-704 0,3 6-176 15,0 0 0-15,-4-7 0 0,1 2 0 0,3 5 0 16,0 0 0-16,-5-9 0 0,0 1 0 0,-4 3 208 16,2 1-16-16,0 2-16 0,7 2 96 0,-7-3 32 15,-3 2 0-15,0 1 0 0,-1 1 64 0,0 2 16 16,0-1 0-16,0 5 0 0,-3 3 0 0,0 2 16 16,-2 1 0-16,1 3 0 0,-2 0 128 0,-1 4 32 15,-2 2 0-15,1 5 0 0,0 5-112 0,0 4-32 16,-2 0 0-16,3 6 0 0,3 3-160 0,-3 4-16 15,-2 3-16-15,-2 4 0 0,0 5-224 0,0 7 176 16,1 7-176-16,3-2 160 0,2 1-160 0,0 5 0 0,0 4 0 16,2-7 0-16,3-1 0 0,5-10 0 0,-1-11 0 15,6-4 0-15,3-6 0 0,4-6 0 0,-2-6 0 0,5-1 0 16,1-2 176-16,3-2 0 0,1-2 0 0,3-4 0 16,-1-3 144-16,4-3 16 0,2-2 16 0,2-3 0 15,1-6-192-15,2-3-32 0,-4-3-128 0,3-3 192 16,3-3-64-16,2-4-128 0,-2-4 176 0,0-5-176 15,0-3 320-15,0-3-32 0,2-5-16 0,2-3 0 16,0-3-80-16,1-5-32 0,-2-4 0 0,0-3 0 16,-1-2 144-16,0-2 16 0,-2-5 16 0,-2 0 0 15,-3-1 192-15,-3-1 48 0,-5-4 0 0,-2-2 0 16,-3-3-192-16,-5 10-48 0,-1 6 0 0,-4 8 0 16,-4 5 48-16,0 7 0 0,-1 4 0 0,-2 5 0 0,-1 3 64 15,-1 4 0-15,-3 3 16 0,0 5 0 0,0 2-464 16,-1 3-256-16,0 0 16 0,1 3 16 15,0 1-1328-15,-4 2-272 0,-2 1-48 0,1 1-7792 16,3 0-1536-16</inkml:trace>
  <inkml:trace contextRef="#ctx0" brushRef="#br0" timeOffset="26474.106">3079 4099 17503 0,'-1'-9'1552'0,"1"-1"-1232"0,2 0-320 0,5 0 0 15,1 4 1248-15,-2-3 192 0,0 3 32 0,0-1 16 0,3-2-1232 16,0 0-256-16,0 0 0 0,-4 3 0 0,1-2 0 0,0 0 0 15,0 2 0-15,-6 6 0 0,0 0 0 0,2-9 0 16,-1 1 0-16,-2 1 0 0,-2-1 416 0,-3 1 32 16,-2-2 16-16,-3 4 0 0,-4-1 128 0,0 1 32 15,1-1 0-15,-2 1 0 0,-1 1-128 0,-1 2-32 16,-2-1 0-16,0 3 0 0,-3 1-160 0,0 3-48 16,0 1 0-16,-1 0 0 0,-1 2-96 0,-2 2-32 15,-3 2 0-15,-1 2 0 0,-4 1-128 0,-1 2 128 16,-2 1-128-16,-1 2 128 0,1 3-128 0,-1 1 0 15,1 3 144-15,0 2-144 0,0 3 160 0,0 1-32 16,1 0-128-16,-2 1 192 0,2 1-16 0,0 1-16 16,-2 1 0-16,3 5 0 0,1 0-160 0,3 4 192 0,2 5-192 15,3 3 192-15,0-1-192 0,2 1 128 0,3-1-128 16,-1 2 128-16,3 3-128 0,1 3 160 0,-1 3-160 0,4 0 160 16,1 2-160-16,0 0 0 0,2-4 0 0,1-1 128 15,6 0-128-15,3-5 0 0,2-4 0 0,5-5 0 16,5-5 0-16,2-3 0 0,5-3 0 0,-1-2 0 15,0-5 128-15,5-1 0 0,3-6 0 0,2 1 0 16,0-6 0-16,0-2 0 0,4-1 0 0,3-6 0 16,0-3 0-16,5-1 0 0,1-5 0 0,3-3 0 15,0-2-128-15,0-4 128 0,-2-5-128 0,0 0 128 16,0-2-128-16,1-4 0 0,2-4 144 0,1-3-144 16,1-2 176-16,1-5-48 0,4-6 0 0,0-2 0 15,1-1 80-15,-3-1 16 0,-1 0 0 0,1-2 0 0,1-2-96 0,0-4-128 16,-2-2 176-16,-1-4-176 0,0 1 192 15,-3 2-64-15,-5 2 0 0,-5-1-128 0,-6-3 208 16,-1 0-64-16,-8 0-16 0,0 1 0 0,-4 2 96 0,-4 5 16 16,-2 3 0-16,-4 6 0 0,-6 4 208 0,-1 3 64 15,-4 2 0-15,0 2 0 0,-2 1 32 0,-4 2 16 16,0 5 0-16,-1 1 0 0,-4 1-288 0,-3 3-48 16,-2 6-16-16,-5 3 0 0,0 1-208 0,-7 3 0 15,-5 1 0-15,-1 4 0 0,0 4-288 0,-1 1-48 16,0 2-16-16,-2 4 0 15,-2 3-384-15,-2 2-80 0,1-1-16 0,1 3-10688 16,-5 0-2128-16</inkml:trace>
  <inkml:trace contextRef="#ctx0" brushRef="#br0" timeOffset="27954.673">12095 11415 18015 0,'0'0'800'0,"0"0"160"0,0 0-768 0,6-8-192 0,-6 8 0 0,7-6 0 0,0 0 0 0,-1-1 0 16,-6 7 0-16,9-4 0 0,0 0 0 0,-9 4 0 16,0 0 0-16,9-3 0 0,-1 2 0 0,-8 1 0 15,8-3 0-15,-8 3 0 0,0 0 0 0,0 0 128 16,11-1-128-16,-4 0 0 0,-7 1 688 0,10-2 32 16,-2-1 16-16,0 1 0 0,-8 2 288 0,8-6 64 15,-1-1 16-15,0 0 0 0,2 0-192 0,1-2-32 16,2-1-16-16,0-4 0 0,1-3-80 0,2 2-16 15,0 1 0-15,1-2 0 0,-1-4-16 0,3-1-16 16,-1 1 0-16,2-1 0 0,-2 1-256 0,2 0-48 16,-1-1-16-16,-2 2 0 0,2 2-144 0,-2 0-16 15,1 0-16-15,-2 1 0 0,1 2-96 0,-2 2-16 16,-2 3 0-16,-1 1 0 0,-1-1 0 0,-1 5-128 16,0 4 192-16,-9 0-64 0,0 0 0 0,7 6 0 15,-7-6 0-15,8 13 0 0,-5 7 128 0,2 2 0 0,-3 2 16 16,0 5 0-16,-2 1-272 0,-1 6 128 0,-2 4-128 15,2 4 0-15,-6 1 128 0,0 2-128 16,0 0 0-16,-1 0 0 0,0-2 128 0,1 0-128 0,-2 0 0 16,2-2 0-16,2-1 0 0,0-2 0 0,-1 3 128 0,-2-4-128 15,1-2 0-15,2-3 0 0,0-2 0 0,1-3 0 16,0 0 0-16,-1-4 0 0,3-2 0 0,1-1 0 16,-1-1-1728-16,2-2-368 15,1-6-64-15,-1-1-12736 0</inkml:trace>
  <inkml:trace contextRef="#ctx0" brushRef="#br0" timeOffset="28087.535">12134 11951 35423 0,'0'0'1568'0,"0"0"320"0,0 0-1504 0,0 0-384 16,0 0 0-16,7 5 0 0,3 2 0 0,1-2 0 16,3 0 0-16,2-1 128 0,-1 0 128 0,5 2 16 15,2 0 16-15,4-2 0 0,4 0 0 0,1-1 0 16,1 0 0-16,0-1 0 0,1-1-160 0,0 1-128 16,2 0 144-16,1-2-144 0,5 1 0 0,0-1 128 15,2-1-128-15,-3-1 0 0,1-1 0 0,-3 1 0 0,1 1-192 16,-2-3-10992-16,-1-1-2192 15</inkml:trace>
  <inkml:trace contextRef="#ctx0" brushRef="#br0" timeOffset="29546.768">10986 13155 1839 0,'0'0'0'0,"0"0"160"0,0 0-160 0,0 0 0 15,0 0 0-15,-5 7 0 0,5-7 3392 0,0 0 656 0,0 0 128 0,0 0 32 16,0 0-2896-16,0 0-576 0,-2 8-112 0,2-8-32 16,0 0 304-16,0 0 48 0,0 0 16 0,0 0 0 15,6-5 32-15,0-3 16 0,2-1 0 0,1 0 0 16,3-4-192-16,2 1-48 0,0-4 0 0,2-3 0 16,2-3-288-16,0 1-64 0,0 1-16 0,2 0 0 15,-2-2 48-15,1-3 16 0,2 3 0 0,0 0 0 16,-2 0 32-16,0 0 0 0,-1 0 0 0,0 1 0 15,0 2-144-15,-2 0-32 0,1 0 0 0,-3 4 0 16,-2 2-192-16,0 2-128 0,0 4 160 0,0-2-160 16,0-4 0-16,-3 5 0 0,0 5 0 0,-9 3 0 0,5-4 0 15,-5 4 0-15,0 0 0 0,0 0 0 0,10 11 0 16,-5 3 144-16,-3 5-144 0,-2 3 128 0,-1 3-128 0,-1 5 160 16,-1 5-160-16,0 3 160 0,-5 2-160 0,2 4 0 15,-3 8 0-15,4-2 0 0,-5 1 0 0,2-3 128 16,-4-3-128-16,2-2 0 0,1 0 0 0,-1-1 0 15,1 0 0-15,2-4 0 0,0-1 0 0,-1 0 128 16,0-1-128-16,1-2 0 0,-1-2 0 0,1-4 0 16,-3-5 0-16,1 1 0 15,0-2-320-15,1-1-160 0,2-2-32 0,-1-3 0 16,1-2-2112-16,0 0-416 0,1-1-96 0</inkml:trace>
  <inkml:trace contextRef="#ctx0" brushRef="#br0" timeOffset="29833.571">10928 13843 36223 0,'0'0'1600'0,"0"0"336"0,0 0-1552 0,0 0-384 0,0 0 0 0,0 0 0 16,0 0 0-16,5 9 0 0,2 2 0 0,3-5 0 15,2-3 0-15,1-2 192 0,3 0-192 0,0-1 192 16,3 0-192-16,1-1 160 0,-3-3-160 0,4 2 160 16,2 0-160-16,-1-2 0 0,2 0 0 0,2-1 128 15,1 1-128-15,2 0 0 0,1-2 0 0,-1 3 0 0,1-2 0 16,-1 1 0-16,1 0 0 0,0-1 0 0,-2 2 0 16,-2-1 0-16,-2-1-224 0,-1 1 80 15,-3 0-1872-15,-1 2-368 16,-1 0-80-16</inkml:trace>
  <inkml:trace contextRef="#ctx0" brushRef="#br0" timeOffset="30377.612">11590 12564 22111 0,'-5'-11'1968'0,"1"5"-1584"0,1-1-384 0,1-2 0 16,2 9 1008-16,3-11 112 0,2 0 32 0,1-1 0 16,3 5-704-16,2-2-144 0,2 1-32 0,4 0 0 15,1 0-16-15,4 0-16 0,0 2 0 0,4 0 0 16,-2-2 0-16,2 0 0 0,2 2 0 0,0 1 0 16,-3 0 64-16,-1 2 16 0,-2 0 0 0,-4 3 0 15,-2 4-80-15,-3-1-16 0,-3 0 0 0,-2 3 0 0,-3 3 0 0,-2 2 0 16,-1 3 0-16,-6 1 0 0,-3 2-48 0,-3 4-16 15,-5 2 0-15,-1 1 0 0,-4-2-16 0,1 0 0 16,0-1 0-16,0-4 0 0,-1 4 64 0,6-4 16 16,3-2 0-16,3-3 0 0,1 0-16 0,2-1 0 15,-1 0 0-15,5 0 0 0,1-11-16 0,9 9 0 16,0 0 0-16,5 0 0 0,4-1 128 0,4-1 0 16,0-1 16-16,4-3 0 0,2-1-16 0,-1-3-16 15,3-3 0-15,2-1 0 0,1-1-128 0,3 0-32 16,3 2 0-16,-1-3 0 0,1-3-144 0,1 3 0 15,3 2-192-15,-4 1 192 16,-2-3-1920-16,-4 1-272 0,-2-1-48 0</inkml:trace>
  <inkml:trace contextRef="#ctx0" brushRef="#br0" timeOffset="31602.102">12739 13591 26031 0,'0'0'1152'0,"0"0"240"0,0 0-1120 0,0 0-272 16,0 0 0-16,0 0 0 0,6-4 0 0,-6 4 0 15,10-2-208-15,-1 0 80 0,1 1 448 0,0 0 112 16,-3-3 16-16,1 4 0 0,3 3 16 0,-2-1 16 16,1-2 0-16,2 3 0 0,-1 3-32 0,1-1 0 15,1-2 0-15,1 2 0 0,1 1-16 0,0 3-16 16,3 3 0-16,-1 0 0 0,1 1-48 0,1-1-16 15,-1 3 0-15,1 0 0 0,1 3 48 0,0-1 16 16,-1 1 0-16,0 3 0 0,-1 0 32 0,-3 0 0 16,-1 3 0-16,0-2 0 0,-1-1-80 0,-2 1-16 15,0 2 0-15,-1-2 0 0,-4-1-32 0,1 1-16 0,-5 2 0 16,-2-2 0-16,-1-1 16 0,-6-1 16 0,-1 0 0 0,-1 0 0 16,-1 1 48-16,-1-3 0 0,-3 1 0 0,-3 0 0 15,-4-2 288-15,1 2 64 0,1-1 16 0,-1-1 0 16,-3 0-240-16,2 0-64 0,0 0 0 0,0-2 0 15,1 1-160-15,0 1-32 0,2 1-16 0,-1-1 0 16,-1 0-240-16,4-3 0 0,-1 0 128 0,2 0-128 16,-1 0-160-16,2-3-80 0,3-2-16 0,2-3 0 15,3-1-1840 1,6-5-368-16,0 0-80 0</inkml:trace>
  <inkml:trace contextRef="#ctx0" brushRef="#br0" timeOffset="36115.009">6432 4695 17503 0,'0'0'1552'0,"0"0"-1232"0,0 0-320 0,0 0 0 16,0 0 896-16,0 0 112 0,0 0 16 0,0 0 16 15,0 0-752-15,0 0-160 0,0 0-128 0,0 0 192 16,2-5-192-16,-2 5 0 0,0 0 0 0,0 0 0 0,0 0 144 0,1-5 48 16,-1 5 16-16,0 0 0 0,0-7 64 0,-1 0 16 15,-2-2 0-15,2-2 0 0,0 1 96 0,0-1 32 16,-1 0 0-16,-1-3 0 0,1-3 160 0,1 2 48 15,-2-1 0-15,1 2 0 0,-2 0 16 0,1 1 16 16,1 0 0-16,-3 0 0 0,3-1-160 0,-2 0-48 16,-2-1 0-16,-3 2 0 0,2-1-128 0,-3 0-16 15,-1-2-16-15,3 1 0 0,-1-1 0 0,1 2 0 16,-7 0 0-16,1-2 0 0,-1-1-96 0,-1 0-32 16,0 1 0-16,-1-1 0 0,-3 2-32 0,1 1-128 15,-2-2 192-15,-1 2-64 0,0-3-128 0,-1 1 160 16,-3 0-160-16,1 4 160 0,-1 4-160 0,-1 0 0 0,0 0 0 15,-3 0 0-15,-2-1 0 0,2 2 128 0,3 1-128 0,-1 3 0 16,0 0 0-16,-2 0 0 0,3-2 128 16,-1 4-128-16,1 2 0 0,-1 1 0 0,-1 2 0 0,0-1 0 15,0-1 0-15,-1 3 0 0,-1 2 0 0,0-2 0 16,2-3 0-16,1 3 0 0,-1 4 0 0,1 0 0 16,-1-1 0-16,2 2 0 0,5 2 0 0,-3 0 0 15,3 0 0-15,0 1 0 0,2 1 0 0,3-2 0 16,-3-1 0-16,1 3 0 0,-1 0 0 0,2 0 0 15,-4-1-128-15,2 1 128 0,2-1 0 0,0 1 0 16,-3 0 0-16,2 1 0 0,1-3 0 0,-1 2 0 16,-2 2 0-16,1-1 0 0,-1 0 0 0,3 1 0 15,1 0 0-15,0 1 0 0,0-2 0 0,0 4 0 16,2 2 0-16,0 1 0 0,1 0 0 0,0 1 0 0,2 0 0 0,-1 0 0 16,0-1 0-16,2 1 0 0,3 0 0 0,-2 1 0 15,2 0 0-15,-2 0 0 0,1-3 0 0,1 2 0 16,-1 1 0-16,1 0 0 0,-2-3 0 0,4 1 0 15,-2 1 0-15,3 2 0 0,2 1 0 0,-2 0 0 16,-1-1 0-16,3 2 0 0,2 0 0 0,1 2 0 16,0-3 0-16,2 2 0 0,1-1 0 0,2-1 0 15,0 0 0-15,0-3 0 0,0-1 0 0,3 1 0 16,1-2 0-16,0 1 0 0,2 1 0 0,0 0 0 16,0-1 0-16,2 1 0 0,-1-1 0 0,3-2 0 15,0-2 128-15,2-2-128 0,-1 2 0 0,2 0 0 16,1-4 0-16,3-1 128 0,-1-1-128 0,4-1 192 15,-2-2-192-15,3 0 192 0,2 2-192 0,-1-5 128 0,5 1-128 0,0-2 128 16,-2 0-128-16,1-3 0 0,-2-2 144 16,2 0-144-16,1 0 0 0,2 1 128 0,-1 0-128 15,4-2 0-15,2-3 0 0,-1-1 128 0,-1 0-128 0,1 2 0 16,4-1 0-16,-5 2 0 0,-2-3 0 0,-1-3 128 16,1 2-128-16,-2-1 0 0,0-4 128 0,-1 1-128 15,-2 1 0-15,2 0 128 0,4 0-128 0,-1-1 0 16,-3 2 0-16,-1 0 128 0,0 1-128 0,-2-3 0 15,0-5 0-15,-1-1 0 0,0-1 0 0,-1 3 128 16,2 2-128-16,-4-3 0 0,2 2 0 0,-1-1 0 16,-1 0 0-16,1 0 0 0,-1-1 0 0,-2-2 0 15,-3 1 0-15,0 1 0 0,-2-1 0 0,2 2 0 16,-1 2 128-16,0-1-128 0,-5-4 128 0,-1 3-128 0,1-1 0 16,0 1 144-16,-2-2-144 0,-1-1 0 0,-1 0 128 0,-2-1-128 15,1-1 0-15,-1-2 0 0,0-2 176 0,-3 2-176 16,0-2 160-16,-1 2-160 0,0 2 144 0,-1-1-144 15,-1 0 128-15,0 0-128 0,-2 1 144 0,0 3-144 16,-1 1 160-16,0 0-160 0,-1 2 160 0,0-2-160 16,0-1 160-16,-2 1-160 0,-2-1 128 0,1-1-128 15,-5-4 0-15,0 1 0 0,1 3 0 0,-1-4 0 16,-1-2 0-16,0-1 0 0,-2-1 0 0,0 3 0 16,-1 2 0-16,-1 1 0 0,1-2 0 0,-1 2 0 15,-1 2 0-15,2 2 0 0,-1 1 0 0,-1-1 0 16,2 2 0-16,2 2 0 0,-1 2 0 0,0 1-128 0,-1-2 128 15,1 2-160 1,1 1-1328-16,0 2-272 0,1 2-48 0</inkml:trace>
  <inkml:trace contextRef="#ctx0" brushRef="#br0" timeOffset="36888.827">5772 4037 33167 0,'-10'-18'2944'0,"6"10"-2352"0,2 1-464 0,2 7-128 16,0 0-448-16,0 0-128 0,0 0 0 0,0 0-16 0,0 0 144 0,0 0 48 16,0 0 0-16,0 0 0 0,0 0 256 0,0 0 144 15,0 0-160-15,0 0 160 0,0 0-128 0,-4 9 128 16,-2 0 0-16,-3-3-144 0,-2-1 144 0,-3-1 0 15,-3-1 0-15,1 1 0 0,0-3 128 0,-1 3-128 16,-4-2 128-16,-1 1-128 0,-2-3 256 0,-4 0 0 0,-1 0-16 16,-2 2 0-16,-5 0 16 0,0-1 0 0,-4-1 0 0,1 1 0 15,-2 4-64-15,3-1-16 0,-3-1 0 0,-1 1 0 16,-3 1-176-16,-1 2 192 0,-4-1-192 16,0 3 192-16,-1 2-192 0,1 1 0 0,0 2 0 0,2 3 0 15,-1 2 0-15,-1-1 128 0,-3-1-128 0,1 3 0 16,0 2 0-16,1 1 0 0,0 1 0 0,3 1 0 15,2-3 0-15,-1 2 0 0,1 2 0 0,2-1 0 16,3 0 0-16,3 5 0 0,-1 0 0 0,5 1 0 16,4 2 0-16,1 1 0 0,1-1 0 0,2 2 0 15,2 0 0-15,3 1 0 0,2 2 0 0,4-2 128 16,2 0-128-16,3 2 128 0,3-1-128 0,4 4 128 16,0 2-128-16,3-1 128 0,2-2-128 0,2-1 128 0,5-2-128 15,3-3 0-15,2 0 0 0,3-1 128 0,0 0-128 0,7 0 0 16,4 1 0-16,3-4 0 0,3-2 128 0,3-3-128 15,2 0 0-15,4-1 128 0,1-2 0 0,2-1-128 16,0-5 192-16,5-1-64 0,1-3-128 0,5 1 160 16,4-2-160-16,-2-1 160 0,-1-2-160 0,1-2 0 15,3-3 144-15,1-3-144 0,2 0 0 0,2-1 144 16,0-5-144-16,-1 2 0 0,-4-2 128 0,4-6-128 16,-1-3 0-16,4-4 0 0,1-1 176 0,-4-5-176 15,0-6 160-15,-2 0-160 0,-2 3 0 0,4-2 128 16,0-1-128-16,2-2 0 0,-1-1 0 0,-6-3 144 15,-7-3-144-15,1-3 128 0,-3-4 80 0,0-2 16 16,-1-4 0-16,-5 0 0 0,-6 1 96 0,-3-1 0 0,-5 1 16 16,-3-4 0-16,-5 1-16 0,-1-2 0 0,-4-1 0 0,-4 5 0 15,-5 3 0-15,-2 5-16 0,-3 2 0 0,-3 3 0 16,-6 2 144-16,-3 2 48 0,-2 2 0 0,-3 5 0 16,-4 2-224-16,-5 3-32 0,-4 4-16 0,-2 6 0 15,-8 3-496-15,-4 4-112 0,-7 1 0 0,-1 6-16 31,-1 4-1936-31,0 5-384 0,-4 5-80 0</inkml:trace>
  <inkml:trace contextRef="#ctx0" brushRef="#br0" timeOffset="38466.159">13740 13339 12895 0,'-14'-6'1152'0,"4"6"-928"16,-3 2-224-16,-1 2 0 0,1-4 2368 0,0 0 416 15,4 1 96-15,0 2 0 0,-4 3-1680 0,3-4-352 16,3-3-64-16,-2 1-16 0,3 0-16 0,6 0-16 15,0 0 0-15,0 0 0 0,0 0 160 0,0 0 48 16,8 3 0-16,3 0 0 0,2-3-336 0,3 0-64 16,2-1-16-16,2 1 0 0,4-1-208 0,1 0-32 15,0-1-16-15,2-1 0 0,1 0-64 0,0 3-16 16,-2-2 0-16,2 2 0 0,-1-3 16 0,0 1 0 0,0 1 0 0,0-1 0 16,-3 2 48-16,0 0 0 0,1 0 0 0,-3-1 0 15,1 1-112-15,-4 1-16 0,-1 2 0 0,-2-3 0 16,0 1-128-16,-3-1 0 0,0 0 0 0,-2 0 0 31,0 0-1664-31,-1 1-304 0,0 2-64 0,0-3-12704 0</inkml:trace>
  <inkml:trace contextRef="#ctx0" brushRef="#br0" timeOffset="38996.718">14747 12894 27935 0,'0'0'1232'0,"0"0"256"0,-10 0-1184 0,10 0-304 15,0 0 0-15,-6-3 0 0,6 3 544 0,0 0 48 16,0 0 16-16,0 0 0 0,0 0 32 0,0 0 16 15,7-7 0-15,4 1 0 0,1-2-352 0,3 2-80 16,2 2-16-16,3 0 0 0,3-2-208 0,-1 3 0 16,4 0 128-16,-2 1-128 0,-1 0 0 0,-1 2 0 15,0 3 128-15,-5 0-128 0,1 1 0 0,-3 4 0 16,-1 3 0-16,-4 2 0 0,-5 2 0 0,-2 0 0 0,-4 1 0 0,-1 6 0 16,-3 5 240-16,-4-2-48 0,-4-3-16 15,-3 5 0-15,-1 0 112 0,-1 2 32 0,-2-1 0 16,-1 0 0-16,-1-1-320 0,-1-4 128 0,2-2-128 0,4-1 0 15,1-5 192-15,2 0-192 0,3-3 192 0,2-1-192 16,3-3 176-16,1-1-176 0,5-7 160 0,-1 9-160 16,1-9 0-16,3 9 0 0,4-3-128 0,3 2 128 15,2 2-192-15,1 0 192 0,3 0-192 0,0 1 192 16,1 2-128-16,1 2 128 0,2 2 0 0,-3 1 0 16,-5 0 0-16,1 3 0 0,2 1 0 0,0 0 0 15,-1 1 0-15,-4 0 0 0,-3 0 0 0,-1-1 0 16,-1-4 304-16,-2 0-48 0,-3 0 0 0,-5 1 0 0,-1-4 176 15,-4-1 16-15,-2-1 16 0,-3-2 0 16,1 1 48-16,-4-1 0 0,-6 1 0 0,-2-3 0 0,-3 0-64 0,1-3 0 16,-2 0 0-16,-1-1 0 0,0-1-80 0,-2-2-32 15,-1-2 0-15,1-1 0 0,-1 0-176 0,2-2-32 16,4-1-128-16,5-3 192 16,3 1-1088-16,3-3-208 0,2-1-48 0,2-2-16 15,2-3-1920-15,1 0-384 0,3 1-80 0</inkml:trace>
  <inkml:trace contextRef="#ctx0" brushRef="#br0" timeOffset="39491.21">15915 12586 21183 0,'-6'-12'1888'0,"1"2"-1504"0,-1 2-384 0,2-1 0 16,1-1 2496-16,0 1 448 0,-6 0 64 0,5 0 32 15,3 1-2352-15,1 8-480 0,-8-4-80 0,0 2-128 0,-2 0 352 0,0 0-32 16,-1 4 0-16,-2 0 0 0,0-1-64 0,-1 4 0 16,-1-1-16-16,-1 4 0 0,-4 3-80 0,1-1-16 15,-2 0 0-15,1 7 0 0,0 8 48 0,-2 3 16 16,2-2 0-16,0 6 0 0,-4 3 144 0,1 4 32 16,-4 3 0-16,2-2 0 0,0 1-64 0,0 3 0 15,4 2 0-15,0 3 0 0,2 2-48 0,1-1-16 16,1-3 0-16,1-1 0 0,3 3-96 0,2-3-32 15,1-1 0-15,0 1 0 0,5 1-128 0,-2-5 0 16,3-3 0-16,2 1 128 0,0-2 96 0,2-2 16 16,2-4 0-16,2-2 0 0,5-1 128 0,0-4 16 15,3 0 16-15,2-3 0 0,2-3-80 0,3 0 0 16,6-3-16-16,0-3 0 0,0-6-304 0,3-3 0 16,2 1 0-16,1-5 0 15,0-5-1712-15,0-2-448 0,-5-6-80 0</inkml:trace>
  <inkml:trace contextRef="#ctx0" brushRef="#br0" timeOffset="40289.194">4678 12112 11967 0,'0'0'1072'0,"-7"-1"-864"0,-3-2-208 0,6 2 0 0,4 1 1872 0,0 0 336 16,0 0 64-16,0 0 16 0,0 0-1328 0,0 0-256 15,0 0-48-15,11-2-16 0,2 0-32 0,5 1-16 16,4 0 0-16,3-1 0 0,3-2 240 0,7 0 64 15,4 0 0-15,5 1 0 0,2-1-416 0,7 1-80 16,4-2-16-16,3 0 0 0,0 1-176 0,3 2-32 16,0-2-16-16,7 2 0 0,8 0 112 0,-2 1 32 15,-3 2 0-15,1-2 0 0,3-1 80 0,3-1 32 16,1 1 0-16,-3 0 0 0,-5 0-128 0,-1 0-32 16,-2-2 0-16,0 3 0 0,-1 2 32 0,-3-2 0 15,-3-1 0-15,-4 0 0 0,-4 2-80 0,-2 0-16 16,0-2 0-16,1 0 0 0,1 1-192 0,-7 0 144 0,-3 0-144 15,-2 1 128 1,-5 0-1584-16,-3 1-320 0,-3-1-64 0</inkml:trace>
  <inkml:trace contextRef="#ctx0" brushRef="#br0" timeOffset="41232.378">15663 12974 27071 0,'-11'-5'1200'0,"11"5"240"0,0 0-1152 0,0 0-288 16,-4-5 0-16,4 5 0 0,0 0 192 0,0 0 0 15,4-8-16-15,4 4 0 0,4 2 240 0,4 0 48 16,1-1 16-16,5-1 0 0,5-3-64 0,0 0-16 15,3 3 0-15,-3 0 0 0,3-1-208 0,0 3-64 0,-1 0 0 16,-2 5 0-16,-4 3 16 0,-3 0 0 16,-6 1 0-16,-5 2 0 0,-1 3 32 0,-7 2 0 0,-4 5 0 0,-5 3 0 15,-6 5 112-15,-3-3 32 0,-4-1 0 0,-5 5 0 16,-1 3-160-16,0-2-32 0,-2-2 0 16,-1-2 0-16,2-3 128 0,4 1 0 0,4-4 16 0,2-1 0 15,2-3 176-15,4-2 16 0,5 0 16 0,1 1 0 16,5-6-224-16,1-8-64 0,0 0 0 0,5 7 0 15,1 3-192-15,5-5 0 0,-11-5 128 0,12 8-128 16,5-1 0-16,2-1 0 0,-3-2 128 0,3-1-128 16,1-1 0-16,-3-1 0 0,-2 4 0 0,1-4-160 15,4-2-144-15,-3-1-16 0,0 1-16 0,-1-1 0 16,0-1-1872-16,0-2-368 0,1-3-80 16,-1 0-10800-16</inkml:trace>
  <inkml:trace contextRef="#ctx0" brushRef="#br0" timeOffset="41533.011">16553 13002 24879 0,'-13'-8'1088'0,"5"5"256"0,0 1-1088 0,-1 0-256 15,1 2 0-15,-4 0 0 0,1 3 2944 0,-2 4 512 16,-3 3 128-16,-3 1 0 0,-2 0-2752 0,-3 3-576 15,2 3-96-15,1 4-32 0,3-1-128 0,3 1 128 0,1-1-128 0,5 3 128 16,1-1-128-16,2-1 0 0,4-1 0 0,0-2 0 16,-1 0-192-16,6-2 192 0,1 0-160 0,3-4 160 31,0-1-544-31,1-2-16 0,1-2 0 0,4-1 0 16,3-4-1760-16,5 1-368 0,4-3-64 0</inkml:trace>
  <inkml:trace contextRef="#ctx0" brushRef="#br0" timeOffset="41803.375">16917 13068 38063 0,'-16'-1'1680'0,"5"4"368"0,-3 4-1648 0,-3 2-400 0,0 0 0 0,-1 3 0 0,-2 4 0 0,1 3 0 15,-1 0 0-15,1-3 0 0,0-2 0 0,3 3 0 16,1 0 128-16,3 0-128 0,5-3 0 0,-1-3 0 15,2-2 0-15,5 0 0 0,1-3-128 0,2 2-64 16,4-3-16-16,3-1 0 16,0-3-320-16,4-2-64 0,3-3-16 0,2-1 0 0,1 2 304 0,0-5 64 15,3-3 16-15,0 1 0 0,0-1 224 0,1 2 0 16,-3 1 0-16,-2-2 0 0,-5-2 352 0,0 1 64 16,-4 2 16-16,-2-1 0 0,-3 0 368 0,-3-3 80 15,-2 0 16-15,-2 2 0 0,-3 2-96 0,-3 0-16 16,-3-2 0-16,-3 6 0 0,-4 1-560 0,1 1-224 15,-4 0 176-15,3-1-176 16,3 2-256-16,0 3-160 0,-1 4-32 0,1-2 0 16,-2-3-2640-16,4-1-544 0</inkml:trace>
  <inkml:trace contextRef="#ctx0" brushRef="#br0" timeOffset="42146.367">17327 13044 30399 0,'0'0'2704'0,"0"0"-2160"0,-11 0-544 0,2-1 0 16,-1 2 1312-16,-2 1 160 0,1 3 16 0,-3-3 16 15,-4 1-1168-15,0 0-336 0,2 2 144 0,-1 1-144 16,0 3 0-16,0-1 0 0,-1-3 0 0,1 3 128 16,2 1-128-16,0 1 0 0,3 2-128 0,1-1 128 15,4-1-192-15,1 1 32 0,3-1 16 0,-1 3 0 0,3 0 144 0,-1 0-160 16,2-1 160-16,0 2-160 0,0 0 160 0,0-1 0 15,-1-3 0-15,0 2 0 0,0-1 0 0,-1 0 0 16,-2-1 0-16,1-1 0 0,-5-2 0 0,3 1 192 16,2-1-64-16,-4-2 0 0,-1-1 128 0,1-1 48 15,-1 0 0-15,-2 2 0 0,-1-1-112 0,1-2 0 16,1-4-16-16,2 0 0 0,-4 0-368 0,3-2-64 16,1-5 0-16,3 1-10608 15,-2-1-2112-15</inkml:trace>
  <inkml:trace contextRef="#ctx0" brushRef="#br0" timeOffset="42414.343">17740 12473 38703 0,'-1'-12'3440'0,"1"8"-2752"0,0 4-560 0,0 0-128 15,0 0 0-15,0 0 0 0,0 0 0 0,0 0 0 16,-4 16-448 0,-3 2-64-16,-4 3 0 0,1 3-16 0,3 2 528 0,-7 5-128 0,-3 2 128 0,-4 2 0 15,0 1 0-15,-1 4 0 0,-4 2-128 0,1-1 128 16,2-2 0-16,1 3 0 0,2 4 0 0,2 3 0 16,0-1 0-16,4-3 0 0,2-5 0 0,2-3 0 15,2-2 0-15,5-6 128 0,1-7-128 0,-1-3 0 0,2-2 0 16,5-1 0-16,-2-3 0 0,2-2 0 0,3-4-144 15,-1 1-80-15,2-3-16 0,1-2 0 16,2-3-2512-16,-2-2-512 0</inkml:trace>
  <inkml:trace contextRef="#ctx0" brushRef="#br0" timeOffset="42672.908">17065 12983 40543 0,'0'0'1792'0,"0"0"384"16,9 6-1744-16,4-3-432 0,4 2 0 0,7-1 0 0,-1-1 0 0,4-2 0 0,4 2 0 0,6-3 0 16,6-1 0-16,2-2 128 0,3 1 0 0,-1-2 0 15,0-3 0-15,1 1 0 0,-3-3 0 0,-2 1 0 16,-2 1-384-16,-4-2-96 16,-3-5-16-16,-2 1 0 15,-4 0-2112-15,-4 0-416 0,-3 1-96 0,-3 1-11760 0</inkml:trace>
  <inkml:trace contextRef="#ctx0" brushRef="#br0" timeOffset="42984.662">17921 12154 18431 0,'-10'-9'816'0,"10"9"160"0,-2-9-784 0,2 9-192 16,0 0 0-16,0 0 0 0,8 3 4512 0,1 3 864 15,0 4 160-15,2 2 32 0,-1 1-4656 0,2 5-912 16,2 4-224-16,1 1-32 0,-1 1 256 0,2 6 0 16,3 3 0-16,-1 3 0 0,-3 0 0 0,2 5 0 15,3 8 0-15,-3 4 0 0,-3 0 128 0,-6 5-128 16,-5 1 0-16,-5 0 0 0,-6 1 0 0,-4 0 0 15,-5 4 0-15,-1-2 0 0,-4-1 144 0,1-6-144 16,-1-3 0-16,0-6 144 0,0-1-144 0,-3-5 192 16,0-6-192-16,-1-2 192 0,-3-2 16 0,-2-3 16 15,-3-5 0-15,3 0 0 0,4-3-224 0,1-2 0 0,-4 1 0 16,5-4 0 0,0-2-1792-16,5-6-320 0,2-6-48 0,3-6-16 0</inkml:trace>
  <inkml:trace contextRef="#ctx0" brushRef="#br0" timeOffset="43374.827">18985 12250 39567 0,'0'0'1744'0,"0"0"368"0,0 0-1680 0,-2 13-432 15,-8 3 0-15,0 3 0 0,-1-2-160 0,-4 4-112 16,-1 1-32-16,-5 4 0 0,-2 4 304 0,-3 2 0 16,-2 1 0-16,-6 6 0 0,-4 7 0 0,-1 6 0 15,-4 4 0-15,-2 1 0 0,-3 2 0 0,1 1 0 16,0 4 0-16,6-1 0 0,1-1 0 0,5-1 0 15,3-4 0-15,5-3 0 0,7-2 0 0,5-4 0 16,2-4 0-16,7-1 0 0,4-3 0 0,3-1-128 16,5-3 128-16,4-1 0 15,2-10-512-15,5-3 0 0,4-5 0 0,0 0 0 16,1-1-1904-16,2-2-368 0,3-7-80 0,2-4-16 0</inkml:trace>
  <inkml:trace contextRef="#ctx0" brushRef="#br0" timeOffset="43847.929">18793 12846 16575 0,'0'0'736'0,"4"-10"160"16,3-2-720-16,4 2-176 0,3 1 0 0,2 3 0 0,0-2 4832 0,1 1 928 15,0 0 192-15,1 2 48 0,-2 5-4960 0,1 0-1040 16,-1 1 0-16,0 4-256 0,-2 0 256 0,-3 3-144 16,-3 1 144-16,-2 1-128 0,1 0 128 0,-5 4 0 15,-4 3 0-15,-4 3 0 0,-2 1-176 0,-3 1 176 16,-5 1-208-16,-4 3 80 0,-2 2 128 0,-3 3-128 15,1 3 128-15,-4 0-128 0,-1 0 128 0,-2-2 128 16,0 0-128-16,5-2 176 0,3-7 32 0,4-2 16 16,5 0 0-16,5-5 0 0,4 0 48 0,5-4 16 15,3-2 0-15,4-2 0 0,2 1-160 0,4 0-128 0,3-2 144 16,1-3-144-16,3 0 144 0,2 0-144 16,0-1 128-16,2 0-128 0,4-3 0 0,-3-1 0 0,0 0 0 0,4 0 0 15,-1 1-288-15,-1-2 64 0,-2-3 16 0,-3 1 0 31,-5 4-1792-31,-1-1-368 0,2-5-64 0</inkml:trace>
  <inkml:trace contextRef="#ctx0" brushRef="#br0" timeOffset="44218.064">19465 13007 25791 0,'-7'-7'2304'15,"7"7"-1856"-15,-5-4-448 0,5 4 0 0,-10-4 3008 0,-1 2 512 16,-1 1 112-16,-1 3 16 0,-2 3-3136 0,1 0-512 16,0-1-304-16,0 2 48 0,-1 1 256 0,0-1 0 15,-2 1-128-15,2 0 128 0,1 0-192 0,2 2 0 16,-3 3 16-16,4-5 0 0,1-2-80 0,3 1 0 16,2-2-16-16,1 4 0 15,2 2-176-15,2-1-16 0,0-9-16 0,3 15 0 0,1-1 176 0,1-1 48 16,-1 0 0-16,3 2 0 0,-3 0 256 0,1-1 0 15,-2 0 128-15,0-2-128 0,0 0 336 0,-1-1-16 16,-4 2-16-16,1-2 0 0,-1-2-80 0,-3 0-16 16,-1-3 0-16,-3 1 0 0,-2-2 48 0,-3 0 16 15,-2-3 0-15,-6 1 0 0,-4 4-32 0,-1-5-16 16,1-3 0-16,1 1 0 0,-1-2-16 0,3 0 0 16,1-1 0-16,2-1 0 15,3-4-1264-15,2 1-256 0,2-1-48 0,3-1-14288 0</inkml:trace>
  <inkml:trace contextRef="#ctx0" brushRef="#br0" timeOffset="44416.83">19852 12997 44223 0,'0'0'3936'0,"0"0"-3152"0,-1 16-624 0,0 2-160 16,-3 2-640-16,-2-1-176 0,0 6-16 0,-3 1-16 0,3 1 560 0,-4-2 112 16,1 1 32-16,-1 0 0 0,-1 1 144 0,-2-4-128 15,0 0 128-15,0 0-128 16,-2-1-480-16,-1-1-96 0,1-3 0 0,1-3-16 16,-2-1-1824-16,3-5-352 0,2-1-80 0,3-4-10848 15</inkml:trace>
  <inkml:trace contextRef="#ctx0" brushRef="#br0" timeOffset="44782.434">20045 13040 42383 0,'0'0'3776'0,"-8"15"-3024"0,-1 7-608 0,1 3-144 16,-5 4-192-16,1-1-80 0,-2 0-16 0,-1-1 0 15,-1 2 144-15,3-3 144 0,3-2-208 0,-1-2 80 16,0-3 128-16,2-2 0 0,-1-5 0 0,5-1 0 16,4-2-336-16,1-9 16 0,0 0 0 0,0 0 0 31,0 0-304-31,1-9-48 0,3-6-16 0,6-3 0 16,0-3-16-16,4-1 0 0,2-5 0 0,-1 0 0 0,-1 0 384 0,3 0 80 0,2-1 16 0,1 0 0 15,-3 1 224-15,2 1 0 0,-2 1 144 0,0 6-144 16,2 5 336-16,-1 5-16 0,-1 6-16 0,-2 2 0 15,-3 2 16-15,-1 4 16 0,-1 6 0 0,-1 8 0 0,-3 5-96 16,-2 6-32-16,-3 3 0 0,-2 2 0 0,-1 3-208 16,-2 1 0-16,-4 2 0 0,0 1 0 0,-5 0 0 15,0-1 0-15,-3 1 0 0,2-4 0 0,1-2 0 0,4-5-128 16,0-9 128-16,4-4 0 16,-2-1-512-16,4-7-64 0,2-4 0 0,1-6-10048 15,0 0-2000-15</inkml:trace>
  <inkml:trace contextRef="#ctx0" brushRef="#br0" timeOffset="45047.937">20751 12371 19343 0,'-2'-11'848'0,"2"11"192"0,0 0-832 0,0 0-208 0,0 0 0 0,-3 7 0 16,-4 4 4592-16,0 5 864 0,-3 4 176 0,1 5 48 16,-1 5-4656-16,-1 4-1024 0,-3 4 0 0,2 4 0 15,0 2 0-15,0 3 0 0,1 3-128 0,-1 2 128 16,0-3 0-16,0 1 0 0,1 0 0 0,2-1 0 16,-1-5-160-16,2-5 160 0,2-7-160 0,1-2 160 15,0-2-288-15,2-3 32 0,0-10 16 0,2 0 0 16,0 0 32-16,3-2 0 0,2-1 0 0,-1-2 0 15,-3-10-1856 1,0 0-368-16,0 0-80 0</inkml:trace>
  <inkml:trace contextRef="#ctx0" brushRef="#br0" timeOffset="45244.77">20204 12937 42383 0,'0'0'1872'0,"11"-4"400"16,9-4-1824-16,1 5-448 0,4 0 0 0,2 1 0 0,2 2 0 0,3 0 0 16,2-3 0-16,7-1 0 0,6 2-144 0,1-3 144 15,-3 0 0-15,0-3-144 16,-1-4-576-16,-1 3-112 0,-5 0-32 16,-2-3 0-16,-7-2-2368 0,-1-5-480 0,-2 0-80 15</inkml:trace>
  <inkml:trace contextRef="#ctx0" brushRef="#br0" timeOffset="45630.9">20926 11856 39279 0,'0'0'1728'0,"0"0"384"0,10-6-1696 0,1 4-416 15,-3 2 0-15,3 6 0 16,2 3-384-16,2 3-144 0,2-2-48 0,1 6 0 0,1 6 448 0,1 0 128 16,0 1 0-16,1 5 0 0,-1 6 0 0,2 4 0 15,0 7 0-15,2 5 0 0,-4 3 144 0,1 3-16 16,-1 2 0-16,-4 4 0 0,-3 4-128 0,-9 1 192 15,-5 2-192-15,-2-1 192 0,-6 2-192 0,-2-6 0 16,0-2 0-16,-2-3 0 0,-3-5 192 0,0 0-32 16,-4 2-16-16,-2-7 0 0,-2-4 272 0,-1-4 48 15,-3-4 16-15,-2-2 0 0,1 1-64 0,-3-4-16 16,-2-3 0-16,4-2 0 0,5-3-240 0,-1-1-160 16,4-6 192-16,1-1-192 15,3-1-704-15,2-4-240 0,4-2-48 0,5-4-10896 0,7-5-2176 16</inkml:trace>
  <inkml:trace contextRef="#ctx0" brushRef="#br0" timeOffset="46733.324">21805 13078 36863 0,'0'0'3264'0,"10"-2"-2608"0,2 4-528 0,2 1-128 15,-1-2-176-15,3 4-64 0,1 1-16 0,4 3 0 16,1 2 256-16,2 2 0 0,3 0 144 0,1 3-144 16,1 4 400-16,2 1-16 0,3 0 0 0,1 4 0 15,0 2 64-15,-3 5 16 0,-4 2 0 0,1 2 0 16,2-2 48-16,-8 4 16 0,-5 1 0 0,-6 0 0 16,-3 2-16-16,-8-2-16 0,-9-3 0 0,-5-3 0 15,-7 1-112-15,-5-3-32 0,-7-2 0 0,-6 2 0 16,-8 0-352-16,-1 1 128 0,-2 1-128 0,-10 0 0 15,-6 1-1776-15,-2 0-416 16</inkml:trace>
  <inkml:trace contextRef="#ctx0" brushRef="#br0" timeOffset="48771.416">10438 4437 29135 0,'-10'-14'1280'0,"5"6"288"0,0 2-1248 0,2 0-320 0,4 0 0 0,-3 0 0 16,-6 0-448 0,3-1-128-16,2 0-48 0,-3-1 0 0,2 1 624 0,-1-1 0 0,2 1 0 0,-2-2 0 15,-1-1 0-15,-2 0 0 0,0 1 128 0,-2 0-128 0,-1 0 256 16,-1-2-16-16,-4 1-16 0,1-1 0 0,-5-4 16 0,1 0 0 15,-1 1 0-15,1-2 0 0,-7-1-32 0,0 0 0 16,0 3 0-16,-4 0 0 0,-1-2 160 0,0 2 16 16,-1-2 16-16,-4 3 0 0,-2 1-48 0,-2 2-16 15,-1-1 0-15,-3 1 0 0,0 0-144 0,0-2-48 16,-1 1 0-16,-3 1 0 0,-4 2-144 0,0 1 0 16,3 2 0-16,0-1 0 0,2 2 160 0,0-1-160 15,-2 1 192-15,1 1-192 0,-3 4 128 0,1-1-128 16,-1 0 0-16,1 3 0 0,-3 4 0 0,3 0 0 15,2-1 0-15,0 3 0 0,-1-3 0 0,-3 7 0 16,1 1 0-16,-3 0 0 0,-1 1 176 0,2 4-176 0,1 1 160 0,2 2-160 16,-1 2 128-16,1 1-128 0,1 3 0 15,3 4 0 1,1 1-576-16,1 0-224 0,1 0-32 0,1 2-16 0,7 2 1632 0,-1 3 336 0,2-1 64 0,-1 4 16 16,5 1-896-16,-1 1-176 0,-1 2-128 0,1-2 144 15,0 0-144-15,4-1 160 0,2 0-160 0,1-2 160 16,2 1-160-16,3 1 128 0,3 0-128 0,6 0 128 15,2-2-128-15,2 0 0 0,2-1 144 0,1-3-144 16,1 0 0-16,6-2 0 0,3 0 0 0,5 1 0 16,-2-1 0-16,5 4 0 0,0-2 0 0,3-2 0 15,2-4 0-15,1 0 0 0,5 0 0 0,0-3-128 16,5-3 128-16,1-1 0 0,1 0-144 0,1-3 144 16,2-4 0-16,4 0-144 0,-1-3 144 0,8 0 0 15,4-1-128-15,1 0 128 0,0-6 0 0,2 0 0 16,-1-1 0-16,4-1 0 0,1-1 0 0,0-1 0 0,7-5 0 0,-1-4 0 15,-3-3 0-15,1 1 0 0,-6-1 0 0,4-1 0 16,0-4 0-16,2 1 0 0,-1-3 0 0,-2-3 0 16,-3-3 0-16,-4 0 0 0,0-2 0 0,-1-2 0 15,-1-3 0-15,1 0 0 0,0-5 160 0,-3-3-160 16,-1 2 160-16,-3-3-160 0,-3-3 256 0,-3 2-32 16,0-1-16-16,-2 1 0 0,2-1 48 0,-4-2 16 15,0-5 0-15,-1-3 0 0,-4-1-32 0,3-1-16 16,2-3 0-16,-3 0 0 0,-4 0-96 0,-2-1-128 15,-4 0 176-15,-4-3-176 0,-1-1 176 0,-3 4-176 16,-3 4 160-16,-5 5-160 0,-2 5 272 0,-4 2-32 16,-4 3-16-16,-4 3 0 0,-3 1 272 0,-3 0 48 0,-5 3 16 15,-2 2 0-15,-5 3-240 0,0 1-32 0,2 2-16 0,-5 3 0 16,-6-1-272-16,0 4 0 0,-1 3 128 0,-1 3-128 16,1 1 0-16,0 4-224 0,-4 2 32 0,0 2 16 31,-3 1-960-31,1 1-192 0,2 1-32 0,-2 5-10352 0,-2 1-2048 0</inkml:trace>
  <inkml:trace contextRef="#ctx0" brushRef="#br0" timeOffset="50685.992">14039 14884 27759 0,'0'0'1216'0,"0"0"272"0,-1-6-1184 0,1 6-304 0,0 0 0 0,0 0 0 16,0 0 0-16,0 0 160 0,-6-7-160 0,0 3 128 15,-1 0 144-15,-1 4 32 0,1 3 0 0,-6 0 0 16,-1-1 160-16,-2 5 48 0,0 4 0 0,0 1 0 0,-4 0-192 0,-1 1-16 16,0 2-16-16,0 3 0 0,-4 3-80 0,1 4-16 15,-3 4 0-15,1 2 0 0,-2 4 0 0,0 8 0 16,0 5 0-16,1 6 0 0,3 2 32 0,1 4 0 16,-1-1 0-16,6 3 0 0,3-1-32 0,2 2 0 15,0 1 0-15,3-4 0 0,7-3-192 0,3-5 144 16,2-7-144-16,4-4 128 0,3-5-128 0,5-3 0 15,2-1 0-15,3-4 0 0,3-4 0 0,5-3 0 16,5-3 0-16,5-2-176 16,2-7-480-16,3-2-112 0,-2-2 0 0</inkml:trace>
  <inkml:trace contextRef="#ctx0" brushRef="#br0" timeOffset="51227.083">14210 15331 6447 0,'0'0'576'0,"0"0"-576"16,0 0 0-16,0 0 0 0,-7-5 4336 0,0 1 752 15,7 4 160-15,0 0 16 0,0 0-3920 0,0 0-800 16,0 0-160-16,-2-8-16 0,2 0-112 0,3-1-32 16,3 0 0-16,0 0 0 0,3 0 96 0,3 1 0 15,2 0 16-15,3-1 0 0,2 0-176 0,-2 0-32 16,4 1-128-16,1 0 192 0,-1 4-192 0,1 0 128 16,0-1-128-16,1 3 0 0,-1 2 272 0,-1 5-32 0,-2 3-16 15,-2 2 0-15,-1 1 208 0,-4 6 32 16,-2 4 16-16,-5 6 0 0,-1 1-96 0,-6 6-32 0,-3 0 0 0,-5 2 0 15,-3-1-224-15,-8 1-128 0,-8 1 128 0,-3 3-128 16,-3 2 0-16,0 2 128 0,-7 3-128 0,4-3 0 16,0-9 128-16,2-2-128 0,1-4 128 0,4-4-128 15,6-5 512-15,3-5 48 0,2-2 0 0,6-4 0 16,5-2-144-16,9-7-32 0,0 0 0 0,0 0 0 16,0 0-192-16,0 0-32 0,11-1-16 0,5 0 0 15,5-5-144-15,5 1 0 0,0-1 0 0,1 3-176 16,2 1 176-16,3 1 0 0,0-1 0 0,2 2-128 15,0 2 128-15,3 1 0 0,-1 1 0 0,-1 2 0 16,-2-2 0-16,-3 3 0 0,-2 0 0 0,-1-4 0 16,-4-1-1264-16,-2 0-160 0,-5 0-48 15,-1 0-13584-15</inkml:trace>
  <inkml:trace contextRef="#ctx0" brushRef="#br0" timeOffset="51653.52">15403 15268 30399 0,'-9'-4'2704'0,"-2"2"-2160"0,2 4-544 0,-2 2 0 16,-3 3 704-16,-3 3 16 0,-2 3 16 0,-3 6 0 15,-4 3-544-15,1 4-192 0,-5 1 144 0,2 2-144 16,-2-1 208-16,-1 2-32 0,-1 0-16 0,1 0 0 16,1-1-160-16,3 2 0 0,4 2 144 0,6 0-144 15,1-1 0-15,4-2 0 0,4-7 0 0,5-1 0 16,2-1 0-16,5-2 128 0,4-4-128 0,1-3 128 16,0-2-128-16,4 0-128 0,6-2 128 15,5-5-192 1,0-4-1280-16,5-1-256 0,2-6-48 0</inkml:trace>
  <inkml:trace contextRef="#ctx0" brushRef="#br0" timeOffset="51947.268">15726 15416 20271 0,'-21'-2'896'0,"7"4"192"0,-1 2-880 0,-3 3-208 15,0 2 0-15,-1 4 0 0,-1 2 4736 0,-1 0 912 16,-2 3 176-16,0 3 48 0,0 3-4768 0,1-1-944 16,0-2-160-16,3 3 0 0,3 0 0 0,3-2 0 15,3-1-128-15,4-1 128 0,2-1-192 0,7-3 0 16,4-2 0-16,2-5 0 0,2-2-160 0,5-3-32 16,1 0 0-16,7-3 0 0,3-1 128 0,1-3 0 15,2-5 16-15,0-2 0 0,-2-3 0 0,3 1 0 0,1 1 0 16,0-1 0-16,-1 1 240 0,-2 1 0 0,1-4 0 15,-2 2 0-15,-6-1 240 0,0 0-16 16,-1-2 0-16,-4-1 0 0,-1 2 96 0,-5 1 32 0,-9-1 0 0,-1 0 0 16,-1 1 48-16,-3 1 16 0,-8 1 0 0,-3 0 0 15,-1 0-176-15,-4 1-48 0,-3 2 0 0,-4 5 0 16,-6-1-368-16,2 1-80 0,4 2 0 0,-1 0-16 31,1 0-1328-31,0 0-256 0,1 3-48 0,3 1-16 0,3 3-1280 16,-1-3-272-16,-3 4-48 0,8-2-16 0</inkml:trace>
  <inkml:trace contextRef="#ctx0" brushRef="#br0" timeOffset="52232.331">16701 15329 32255 0,'-4'-8'2864'0,"1"-1"-2288"16,-5-1-576-16,1 4 0 0,-2 1 1040 0,-3 1 112 15,-4-3 0-15,0 4 16 0,-2 3-672 0,0 2-144 16,-1 0-32-16,-4 3 0 0,-2 1-192 0,-3 4-128 16,2 0 160-16,-1 1-160 0,1 0 0 0,2 2 0 15,1 2 0-15,4 0 0 0,3 0 0 0,5 3 0 16,5 0 0-16,1-1-160 0,3 0-64 0,3 0-16 16,5-2 0-16,0 2 0 0,2-1 240 0,1 1 0 15,0 1 0-15,1-1 0 0,2 1 0 0,-2 0 160 16,-3-1 0-16,-1 2 0 0,0-3-160 0,-2 2 192 0,-2 1-192 0,-2-1 192 15,-2 3 112-15,-3-2 16 0,-3 0 16 16,-2-1 0-16,-2 0 112 0,-3-3 32 0,-1-1 0 16,-4-1 0-16,-2 1-96 0,-2 0-32 0,-3-1 0 0,2 0 0 15,0-6-224-15,2 1-128 0,0-2 160 0,1-2-160 32,1-1-800-32,1-3-256 0,2-4-48 0,3-2-10704 0,2 0-2144 0</inkml:trace>
  <inkml:trace contextRef="#ctx0" brushRef="#br0" timeOffset="52585.528">17277 14721 39615 0,'0'0'3520'15,"0"0"-2816"-15,0 0-560 0,-4 8-144 0,-3 4 288 0,2 6 32 16,-2 4 0-16,-5 8 0 0,-8 3-320 0,1 6 0 16,-1 2-208-16,-1 1 80 0,-4-1 128 0,1 3 0 15,0 3 0-15,0 4 0 0,-6 4 0 0,3 1 0 16,0 2 0-16,3-7-192 0,0-2 192 0,4-7 0 16,2-3 160-16,6-5-160 0,5-4 0 0,4-3 0 15,5-5-208-15,3 0 64 0,-1-4-48 0,7 0-16 0,0-1 0 16,5-1 0-1,4-3-272-15,-2-2-48 0,2 0-16 0,2-5 0 16,-2-9-1808-16,2 0-352 0,2-5-80 0,-2-1-16 0</inkml:trace>
  <inkml:trace contextRef="#ctx0" brushRef="#br0" timeOffset="52759.612">16546 15297 14735 0,'-19'-5'640'0,"8"3"160"0,2-2-640 0,0 2-160 0,9 2 0 0,0 0 0 16,0 0 5760-16,0 0 1136 0,10-3 208 0,6 2 64 16,0-2-5824-16,8 3-1152 0,7 0-192 0,7 0 0 15,7 0 0-15,5 0 224 0,9-3-16 0,2-2 0 16,2 0-208-16,1-2 0 0,-2 1 0 0,1-3 0 16,-1-1-576-16,-2-2 0 0,0-3 0 0,-5 1 0 15,-4 1-2304-15,-5 0-448 0,-5 0-112 16,-2 0-16-16</inkml:trace>
  <inkml:trace contextRef="#ctx0" brushRef="#br0" timeOffset="53243.482">17608 14345 19343 0,'-2'-6'1728'0,"2"6"-1392"0,-1-8-336 0,1 8 0 16,0 0 4352-16,0 0 816 0,10 2 144 0,2 5 48 15,0-1-4432-15,2 4-928 0,2 3 0 0,1 3-240 16,3 0 240-16,4 5 240 0,1 5-48 0,2 3-16 15,3 5-176-15,-1 5 0 0,0 2 144 0,0 5-144 16,-4 4 0-16,-1 8 144 0,-1 6-144 0,-1 6 0 16,-4 5 208-16,-4 0-64 0,-5 2-16 0,-4 7 0 15,-5 1 16-15,-4-3 0 0,-5-1 0 0,-4-4 0 0,-5-6-144 16,-1 1 0-16,-8-3 144 0,-2-10-144 0,-6-4 208 16,-6-5-16-16,-9-4-16 0,-4-3 0 0,-2-7 96 15,-2-2 32-15,1-3 0 0,-3-2 0 0,-1 0-464 16,-1-3-96-16,0-7 0 0,4-2-18096 15</inkml:trace>
  <inkml:trace contextRef="#ctx0" brushRef="#br0" timeOffset="54123.515">18330 14250 17503 0,'-9'-8'1552'0,"0"-3"-1232"0,0 0-320 0,4 2 0 15,1-2 4224-15,1 1 768 0,3 10 176 0,4-10 16 16,3 1-4128-16,4 3-832 0,6-1-224 0,4 2 0 16,3 1 0-16,5 2 128 0,4 2-128 0,2 2 0 0,-3 3 0 0,-2 4 144 15,-2 4-144-15,-3 1 0 0,-1 2 0 0,-7 0 0 16,-6 4 0-16,-4-1 0 0,-5 1 0 0,-4 1 0 15,-5 0 0-15,-2 1-144 0,-1-1 144 0,-3-1 0 16,-6-2 0-16,0-1 0 0,-3 0 0 0,0-3 192 16,1-2-32-16,4-1-16 0,3-1-144 0,2-1 160 15,3-3-160-15,3-1 160 0,6-5-160 0,0 0 0 16,5 9-160-16,4-3 160 0,4 0-336 0,3-1 16 16,6-2 16-16,5 5 0 0,1 0 304 0,2 2-128 15,1 0 128-15,0 1 0 0,-4 3 0 0,0 0 0 16,-4 1 0-16,-7 0 0 0,-2 0 0 0,-8 2 0 15,-4-1 0-15,-4 1 0 0,-4 2 192 0,-7-2 80 16,-3 0 32-16,-7 0 0 0,-7 1 192 0,-2-2 32 0,-1-1 16 16,-1-1 0-16,-1 1-224 0,-2-1-64 0,6-2 0 15,2-4 0-15,4-2-96 0,2-4-32 0,4 0 0 16,3-2 0-16,4-2-384 0,5 0-96 0,7 2-16 0,0-13 0 31,5 0-2576-31,7-1-528 0</inkml:trace>
  <inkml:trace contextRef="#ctx0" brushRef="#br0" timeOffset="54590.071">19760 14202 30399 0,'0'0'2704'0,"0"0"-2160"16,-7-3-544-16,7 3 0 0,-7 2 2608 0,-2 3 400 16,-2 2 96-16,-5 2 16 0,1 2-2592 0,-6 3-528 15,-3 4 0-15,-4 2-160 0,-1 3 160 0,-7 2 0 16,-4 3 0-16,-3 5-128 0,-2 6 128 0,0 3 0 15,-5 3 128-15,-2 2-128 0,-6 5 0 0,2 8 0 16,-3 4 0-16,3 5 128 0,2 2-128 0,4 1 0 0,9-1 0 16,7-2 0-16,5 0 0 0,2-1 0 0,7-3-176 15,8-6 176-15,7-8 0 0,3-6 0 0,6-4 0 16,3-3 160-16,4-2-320 0,4-3-64 0,4-1-16 0,2-2 0 31,5-3-304-31,5-2-64 0,4-3-16 0,6-4 0 16,4-4-1680-16,2-5-352 0,2 0-64 0</inkml:trace>
  <inkml:trace contextRef="#ctx0" brushRef="#br0" timeOffset="55385.795">19555 14948 34095 0,'0'0'1504'0,"-9"-3"320"0,2-1-1456 0,7 4-368 0,0 0 0 0,1-5 0 16,1-1 240-16,7 1-32 0,6-1 0 0,7 3 0 0,7 1-400 16,2-2-96-16,1-5-16 0,4 2 0 0,1-1 144 0,4 1 32 15,0-2 0-15,-1 2 0 0,0 3 128 0,-3 4 0 16,0 2 0-16,-5 3 0 0,-6 0 0 0,-4 6 0 16,-5 2 0-16,-5 5 128 0,-7 3 0 0,-5 1 16 15,-5 1 0-15,-7 3 0 0,-6 2-144 0,-5 3 0 16,-6 2 144-16,-5 3-144 0,-6-1 128 0,2 4-128 15,2 2 128-15,2-1-128 0,0-5 144 0,2 1-144 16,2-6 192-16,3-1-192 0,3-6 400 0,1 0-16 16,1-3-16-16,7-3 0 0,5-1 48 0,1-3 16 0,4-3 0 15,5 2 0-15,6-3-112 0,4-3 0 0,3-2-16 16,3 1 0-16,2-2-304 0,4 0 0 16,1-2 0-16,4 1 0 0,1 1 224 0,3-3-64 0,1-2-16 0,3-1 0 15,2-1-144-15,0 2 192 0,1-1-192 0,-3 0 192 16,-2-1-192-16,-3-1 0 0,-1-2-160 15,-2 2 160 1,-4-1-704-16,0 1-64 0,-1-2 0 0,1-1 0 16,-3 3-2032-16,3-5-400 0</inkml:trace>
  <inkml:trace contextRef="#ctx0" brushRef="#br0" timeOffset="55729.194">21026 15069 3679 0,'-12'-9'320'0,"3"4"-320"0,-1-5 0 0,-2 3 0 0,1 3 8256 0,-3 2 1600 16,-5-1 304-16,-1 6 64 16,-1 1-8656-16,-4 2-1728 0,-3-1-352 0,-3 2-64 0,0-1 576 0,-1 4 0 15,0 1 0-15,1-1 0 0,1 0 0 0,1 1 0 16,0 2-160-16,4-1 160 0,-2-1 0 0,6 0 0 15,7 0 0-15,2 0 128 0,4-1-256 0,3 0-64 16,3 0 0-16,5 3 0 0,4 1-160 0,1 3-32 16,-1 1-16-16,3 0 0 0,3-1 400 0,1 3-128 15,-1 0 128-15,-1 0 0 0,1-1 0 0,-1 1 0 16,-1-2 0-16,-2-1 176 0,-2-3-176 0,-2 1 0 0,-2-2 0 16,-2 0 128-16,-3-1 0 0,-1 0-128 0,-3-1 192 15,0 0-64-15,-3-2 256 0,-1 0 32 0,-2-3 16 0,-6 2 0 16,-4-1-128-16,0-3-32 0,0 0 0 0,-5-1 0 15,-7-1-272-15,3-2 0 0,4-5 0 0,0 1 0 32,2-1-1024-32,2-2-192 0,2 0-64 0,1-1 0 15,1-2-2304-15,6 0-448 0,-6-6-112 0,11 0-16 0</inkml:trace>
  <inkml:trace contextRef="#ctx0" brushRef="#br0" timeOffset="56002.119">21062 15088 15663 0,'0'0'688'0,"0"0"144"0,0 0-656 0,10 0-176 16,-1 0 0-16,-9 0 0 0,8 3 4416 0,-8-3 864 16,4 13 160-16,-2-2 48 0,-2-1-4416 0,-1 2-880 15,-1 3-192-15,-2 3 0 0,-4 1 304 0,0 4 80 16,-4 2 0-16,-2 5 16 0,-3 3-128 0,2 0-16 15,-2-1-16-15,2-2 0 0,-3-1-240 0,2-2 144 16,-4-2-144-16,1-1 128 16,2 0-448-16,0-3-112 0,1-5-16 0,3-3 0 15,3-3-1600-15,2-1-336 0,4-4-64 0,4-5-11184 0</inkml:trace>
  <inkml:trace contextRef="#ctx0" brushRef="#br0" timeOffset="56458.738">21403 15224 34095 0,'0'0'3024'0,"-6"8"-2416"0,-5 4-480 0,1 4-128 16,0 3 1408-16,0 4 256 0,-1 3 48 0,0 2 16 15,-3 3-1600-15,-2-2-304 0,2-3-64 0,1-4-16 16,1-3 256-16,1-3 0 0,2-2 0 0,2-3 0 15,2-4 0-15,5-7 0 0,0 0 0 0,0 0 0 16,0 0 0-16,0 0 0 0,-5-11-192 0,7-3 48 16,2-6-240-16,6-1-64 0,2-3 0 0,1-4 0 0,6-2 192 0,-3 0 48 15,1 2 0-15,3-1 0 0,1-5 208 0,1 4 0 16,0-1 0-16,2 1 0 0,1 3 0 0,0 3 0 16,1 4 128-16,-2 4-128 0,0 4 256 0,-1 7-16 15,-1 3 0-15,-1 5 0 0,2 4 16 0,-6 6 16 16,-2 4 0-16,-4 8 0 0,0 4-272 0,-2 4 128 15,-7 1-128-15,-2 5 0 0,0 3 0 0,-2 1 0 16,-7-4 0-16,-1 0 0 0,-1-3 0 0,-2 0 0 16,1-1 0-16,0-5 0 0,2-5 0 0,0-3 0 15,3-2 0-15,1-1 0 0,1-5-320 0,2-5-32 16,3-9 0-16,0 0 0 16,0 0-2416-16,0 0-496 0,0 0-80 0,6-13-32 0</inkml:trace>
  <inkml:trace contextRef="#ctx0" brushRef="#br0" timeOffset="56666.566">22464 14624 30399 0,'0'0'2704'0,"0"0"-2160"0,0 0-544 0,0 0 0 15,-7 6 1968-15,-2 6 272 0,-5 4 64 0,-2 5 16 16,-3 6-2000-16,-1 4-320 0,-3 3-208 0,-2 4 16 0,4 2 192 16,-2 3 0-16,0 3 0 0,-2-2 128 15,1-1-128-15,0 3 128 0,2 0-128 0,2 4 128 16,3 2-128-16,2-3 0 0,2-6 128 0,3-3-128 0,6-3 0 0,2-6 144 16,2-6-144-16,4-2 0 0,0-3 0 0,5-3 0 15,0-3 0-15,3-1 0 0,2-4-144 0,5-3-48 16,3 0 0-16,0-5 0 15,0-3-1600-15,1-3-320 0,-2-1-64 0,0-3-7776 16,0-4-1568-16</inkml:trace>
  <inkml:trace contextRef="#ctx0" brushRef="#br0" timeOffset="56925.839">21849 15128 43311 0,'8'-4'3840'0,"4"2"-3072"0,2 1-608 0,6 0-160 32,4-2-464-32,5 2-128 0,1 2-32 0,6 2 0 0,3 1 416 0,10 0 80 0,10 1 128 0,0-3-208 15,1-2 208-15,0 0 160 0,1 1-32 0,-1-2 0 16,0-2-384-16,-6-2-96 16,-4-1-16-16,-6-2 0 15,-2-1-1728-15,-10-1-336 0,-9 0-80 0,-5 1-12656 0</inkml:trace>
  <inkml:trace contextRef="#ctx0" brushRef="#br0" timeOffset="57131.172">20740 14578 47391 0,'-2'-9'2112'0,"2"9"416"16,5-10-2016-16,6 1-512 0,5 0 0 0,0 5 0 16,2 1-656-16,3 2-240 0,1-2-32 0,2 0-16 15,-2-3-2384-15,4 2-464 0</inkml:trace>
  <inkml:trace contextRef="#ctx0" brushRef="#br0" timeOffset="58125.871">22613 14349 29423 0,'-10'-11'1296'0,"4"4"288"0,-1-1-1264 0,1 3-320 0,-1-1 0 0,7 6 0 15,-3-6-192-15,3 6-112 0,0 0-16 0,0 0 0 16,6-5 496-16,4 3 80 0,2 2 32 0,4 2 0 16,1 2-80-16,4 0-16 0,2 1 0 0,3 3 0 15,3 1 144-15,2 3 32 0,0 2 0 0,0 6 0 16,-3 4-176-16,0 4-16 0,-3 2-16 0,-2 1 0 16,-1 7-160-16,0 1 192 0,-3 2-192 0,0 5 192 15,-4 6 64-15,-2 5 32 0,-2 6 0 0,-6 4 0 16,-4 2 16-16,-3 4 0 0,-3 1 0 0,-5 6 0 15,-1 2 0-15,-2 0 0 0,-2-6 0 0,-2-4 0 16,0-2 32-16,-2-2 16 0,-1 0 0 0,0-5 0 16,0-8-32-16,1-6 0 0,0-4 0 0,-3-3 0 15,0-6-128-15,1-4-48 0,0-1 0 0,2-3 0 0,3-1-288 16,2-7-64-16,2-7-16 0,3-4 0 16,-2-4-3296-16,11-5-640 0</inkml:trace>
  <inkml:trace contextRef="#ctx0" brushRef="#br0" timeOffset="58663.714">23182 14269 39615 0,'-7'-8'3520'0,"1"1"-2816"0,6 7-560 0,-6-4-144 31,0 0-656-31,6 4-176 0,0 0-16 0,0 0-16 0,0 0 576 0,0 0 112 0,0 0 32 0,10-1 0 15,6 1 144-15,1 0 0 0,-4 0 0 0,4 0 0 16,7 0 0-16,-5 1 0 0,0-1 0 0,-1 0 0 16,-1 2 0-16,1 1-160 0,-3-1 160 0,-4 2 0 15,-3 0-144-15,-8-4 144 0,7 5 0 0,-7-5-144 16,0 10 144-16,0-10-208 0,-6 9 80 0,-2 2 128 16,0 0-144-16,-2 0 144 0,1 0 0 0,-1-1 0 0,2 0 0 0,2 1 0 15,0 2 128-15,3-2-128 0,3-11 0 0,-1 13 128 16,1 3-128-16,4 1 0 0,1-2 0 0,2 0 0 15,2-3 0-15,4 5 0 0,2 1 0 16,-1 1 0-16,-1-1 0 0,-2 2 0 0,1-1 0 0,-1 0 0 16,-1-1 0-16,-2 1 0 0,-3 0 0 0,1-2 144 15,-4 0-144-15,-2-2 128 0,-2-1 256 0,-4-1 32 16,2-2 16-16,-5-2 0 0,-2 0 256 0,-4-2 48 16,-3-2 16-16,-3 0 0 0,0-3-336 0,-3 2-64 15,-1 0-16-15,1-2 0 0,4-3-208 0,0 0-128 16,-5-2 128-16,6 1-128 15,8-3-320-15,1-3-144 0,0-1-32 0,2-1 0 16,4-1-2400-16,1 0-496 0,3 1-80 0</inkml:trace>
  <inkml:trace contextRef="#ctx0" brushRef="#br0" timeOffset="59511.9">23486 13822 20271 0,'-12'-8'1792'0,"1"1"-1424"16,-2 5-368-16,2 0 0 0,0 1 2944 0,0 0 528 15,0 1 112-15,0 1 0 0,11-1-2976 0,-8 3-608 16,8-3 0-16,0 0-224 0,-9 2 224 0,9-2 208 15,0 0-32-15,0 0-16 0,0 0 192 0,2 11 32 0,2-2 16 16,5 1 0-16,0-1 48 0,5 2 0 16,5 1 0-16,3 3 0 0,2 1-240 0,8 6-32 0,8-1-16 0,3 4 0 15,2 2-160-15,2 3 0 0,3 3 144 0,-1 0-144 16,-1-1 160-16,1 2-32 0,1 2-128 0,-1 1 192 16,-1 1-192-16,0 3 144 0,-2-1-144 0,-3 2 128 15,-5 0-128-15,0-1 0 0,-5-6 0 0,-2 0 0 16,0-1 0-16,-1-2 0 0,0-1 0 0,-2-3 0 15,3-2 0-15,-5 0 0 0,-1 2 0 0,-3-3 0 16,0-2 0-16,-1-1 128 0,3-1-128 0,-4-2 0 16,-3 3 128-16,0-4-128 0,-3-2 0 0,-2-1 128 15,-2 1-128-15,-1-3 0 0,-4-1 0 0,1-2 128 16,0-3-128-16,-6-7 160 0,1 10-160 0,1-3 160 16,-2-7 112-16,0 0 32 0,0 0 0 0,-2 9 0 15,2-9-64-15,0 0-16 0,-4 8 0 0,4-8 0 16,-4 6 0-16,-4 0 0 0,0-1 0 0,-1 1 0 0,3-2-48 15,-3 2-16-15,1-1 0 0,-5 6 0 0,-2-2 0 0,-1 2 0 16,1 4 0-16,-5 3 0 0,-2 2-32 16,-3 6 0-16,-3 5 0 0,-5 2 0 0,-2 6-128 0,-1 3 0 15,-2 6 144-15,-2 2-144 0,-4 2 208 0,-4 2-16 16,-1 0-16-16,-4 3 0 0,-1 0 160 0,3 2 48 16,-1-3 0-16,1-1 0 0,4-4 128 0,-1 0 48 15,-6 1 0-15,1 0 0 0,0 2-128 0,1-1-32 16,5-2 0-16,2-3 0 0,2-4-192 0,5 0-32 15,1-5-16-15,3-3 0 0,0-1-160 0,3-5 0 16,4-4 0-16,4 0 0 16,1-2-1328-16,5-8-240 0,3-5-48 0,4-6-11904 0,2-5-2384 0</inkml:trace>
  <inkml:trace contextRef="#ctx0" brushRef="#br0" timeOffset="60611.363">1406 14306 31727 0,'0'0'1408'0,"0"0"288"0,0 0-1360 0,0 0-336 15,0 0 0-15,8 0 0 0,3 0 0 0,2-1-320 16,0-2 64-16,7 2 16 0,3 0 240 0,1 0 160 16,2-1-32-16,7 2 0 0,4-1 64 0,5-1 0 0,1-3 0 15,7 2 0-15,4 3-16 0,4 0 0 0,0-1 0 0,6-1 0 16,4-1 80-16,9 1 0 16,8-2 16-16,-2 0 0 0,1 2 112 0,4 0 0 0,6 0 16 0,1 0 0 15,3-3-80-15,-5 3 0 0,1 0-16 0,3 0 0 16,4-1-16-16,-4 1 0 0,-3 1 0 0,0 1 0 15,0-1-32-15,-3 1-16 0,-5 0 0 0,-1 1 0 16,2 1 16-16,2-1 16 0,4-2 0 0,-2 2 0 16,-2 2-80-16,1-2 0 0,0 0-16 0,-2 0 0 15,0 0-48-15,3-1-128 0,-2 0 192 0,-2 0-64 16,1 0-128-16,-2 2 160 0,-6-1-160 0,-2 0 160 16,2 2-32-16,1-2-128 0,2 0 192 0,-7 0-64 15,-6-1 32-15,1 1 0 0,-2 1 0 0,-2-1 0 16,-4-2 48-16,-4 1 16 0,-4 1 0 0,-5-1 0 15,-7 0 64-15,-5 0 16 0,-3-1 0 0,-3 2 0 0,-2 3-16 0,-5-2 0 16,-2 0 0-16,-3 0 0 0,-3 0-16 0,-5 2 0 16,-12-4 0-16,7 3 0 0,-7-3-48 0,8 3-16 15,-1 1 0-15,-7-4 0 0,0 0-80 0,0 0-128 16,0 0 176-16,0 0-176 0,0 0-160 0,0 0-144 16,0 0-16-16,0 0-16 15,0 0-2544-15,0 0-512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3:47.5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4972 15455 20783 0,'0'0'912'0,"0"0"208"0,0 0-896 0,0 0-224 15,0 0 0-15,0 0 0 0,0 0 0 0,0 0 128 16,13 1-128-16,0-1 0 0,-2-1 192 0,2 0-64 16,2 1-128-16,3-1 192 0,3 0-64 0,1 0-128 15,1 0 176-15,0 1-176 0,2 0 176 0,4-1-176 16,-3-2 160-16,6 2-160 0,3 1 208 0,1-1-48 16,1-1-16-16,4 1 0 0,2 1 96 0,1 0 16 15,-3-2 0-15,5 1 0 0,0-1 64 0,1 0 32 16,4-1 0-16,-1 0 0 0,5-1-32 0,1 1-16 15,2 1 0-15,-3-1 0 0,0-2-80 0,3 2-16 0,0-2 0 16,4 2 0-16,0 1-16 0,1 1-16 0,-1 0 0 16,-3 0 0-16,-1 0-32 0,3-1 0 0,2 0 0 15,2 2 0-15,1 1 16 0,0-2 0 0,-5-2 0 0,1-1 0 16,0 0 16-16,1 2 0 16,0-1 0-16,0 1 0 0,0-1-176 0,-1 0 0 0,-4-1 144 0,3-1-144 15,1 1 0-15,1 1 144 0,-1 0-144 0,-1 1 0 16,1-1 160-16,-2 0-160 0,-2 3 128 0,2-3-128 15,1 0 256-15,1 2-48 0,4 1 0 0,-1 1 0 16,-2 0-80-16,0 0-128 0,-3-2 176 0,3 0-176 16,-2-1 160-16,1 2-160 0,-5 2 128 0,0-1-128 15,-2 2 0-15,-2-1 0 0,2-2 128 0,-1 2-128 16,1 1 0-16,-2 0 0 0,3 0 0 0,-2 1 0 16,-1 3 0-16,-4-3 0 0,1-2 0 0,0 3 0 15,3-2 0-15,-3 0 0 0,-1-1 0 0,1 2 0 16,-2 0 0-16,-1 2 128 0,-2-1-128 0,-1-2 128 0,-1 0-128 0,2 1 0 15,3 0 144-15,-2 1-144 0,0-3 128 0,-2 1-128 16,0 2 128-16,-3 0-128 0,-2-4 0 0,1 3 144 16,1-1-144-16,1-1 0 0,-1 0 128 0,1 2-128 15,0 0 0-15,3-1 0 0,-3-1 0 0,1 2 0 16,0-1 128-16,-1 1-128 0,-5-1 0 0,5-1 0 16,-2-1 0-16,3 0 0 0,1 0 0 0,-1 1 0 15,1-2 0-15,-1 3 0 0,0-1 128 0,0 0-128 16,-1-1 0-16,-3 0 0 0,2 0 176 0,3-1-176 15,2 0 160-15,-4 0-160 0,-1 1 176 0,2-1-176 16,2 0 192-16,0 1-192 0,-4 2 128 0,0-1-128 16,1-4 0-16,-1 2 0 0,1 2 0 0,-1 0 0 0,3 1 128 15,-2-2-128-15,2 1 0 0,-2 0 0 0,-1 1 0 0,-2-1 0 16,1 0 128-16,-3 0-128 0,2-2 144 0,3 2-144 16,2 0 208-16,-3 1-48 0,-2-1-16 0,2 1 0 15,-1-1-144-15,1 1 192 0,-1-1-192 0,-3 1 192 16,2-2-192-16,-4 1 192 0,1 3-192 15,3 0 192-15,0-2-192 0,3-1 160 0,1 2-160 0,-4-1 160 16,1 1-160-16,-1 1 192 0,-2-3-192 0,-1 0 192 16,1 1-48-16,0 1 0 0,4-1 0 0,-1 0 0 15,1-1-16-15,0 2-128 0,-3-1 192 0,2-2-64 16,1-2-128-16,-2 2 0 0,-3-1 0 0,1 0 0 16,0 0 0-16,1 0 0 0,0 0 0 0,-2 0 0 15,1 0 0-15,0 0 0 0,3 0 0 0,-2 0 0 16,-2 0 0-16,1 0 128 0,-2 0-128 0,0 0 0 15,-1 0 192-15,4 0-64 0,-4 0 0 0,1 0 0 0,0 0 16 16,1 0 0-16,2 1 0 0,0-1 0 0,-2-1-144 16,0 1 128-16,0 0-128 0,-2-1 128 0,0-1-128 0,0 0 0 15,4-1 0-15,-1 1 0 0,3 0 0 0,-2 2 0 16,3-1 128-16,-2 0-128 0,-1 0 0 0,1 2 0 16,-1-2 0-16,-2 0 128 0,2-2-128 0,0 2 0 15,0 1 0-15,1 0 0 0,1 0 0 0,1 0 0 16,1-1 0-16,1 1 0 0,-3 0 0 0,1 0 0 15,-3 0 0-15,0 0 0 0,-2 2 0 0,2-2 0 16,-1 0 0-16,0 2 0 0,0 0 0 0,3-2 0 0,0-2 128 16,-2 2-128-16,0 1 0 0,-2-1 0 15,1-3 144-15,-3 2-144 0,0 0 0 0,2 0 0 16,0-1 0-16,-1 1 128 0,3-1-128 0,-1 2 176 0,-1 0-176 16,2-1 192-16,0-2-192 0,0 2 160 0,-2 0-160 15,-3 0 160-15,0 1-160 0,2 0 0 0,2-1 144 0,-1 1-144 16,-1 1 0-16,3 0 128 0,-1-2-128 0,3 2 0 15,-2 1 0-15,1-2 0 0,-3-1 0 0,0 1 0 16,0-1 144-16,-3 1-144 0,1-1 192 0,3 0-192 16,0 0 0-16,-4 0 0 0,1-1 0 0,1 0 0 15,3 0 320-15,-3 2-64 0,-3 0 0 0,0 0 0 16,0 0 0-16,-2 0-16 0,-1 0 0 0,0 0 0 16,-1 2-112-16,3-2 0 0,1-2-128 0,1 4 192 15,-5-2-192-15,4-2 0 0,2 2 0 0,-1 0 0 16,-1 0 0-16,0 0 128 0,-1 0-128 0,-1-1 0 15,-3 0 0-15,0 0 0 0,-3 1 128 0,1 0-128 0,-2-2 0 16,-1 1 0-16,-1 2 128 0,2-1-128 0,-2-1 128 0,0 0 0 16,-1-1-128-16,-4 2 192 0,2 2-64 0,0 0-128 15,1-1 176-15,1 0-176 0,-2-1 192 0,-1 2-192 16,0-1 192-16,-1 3-192 0,0-4 144 0,-2 0-144 16,-1 0 0-16,-2 0 144 0,1 0 0 0,-1 1 0 15,0 0 0-15,-3-1 0 0,1 0 48 16,-9 0 0-16,8 0 0 0,-8 0 0 0,0 0-48 0,8 0 0 15,-8 0 0-15,0 0 0 0,8-1-144 0,-8 1 192 16,0 0-192-16,0 0 192 0,0 0-64 0,0 0 0 16,0 0 0-16,0 0 0 0,0 0 32 0,0 0 0 15,0 0 0-15,0 0 0 0,0 0-160 0,0 0 0 16,0 0 0-16,0 0 0 0,0 0 0 0,0 0 0 0,0 0 0 16,0 0 0-16,0 0 0 0,0 0 0 0,0 0 0 15,0 0 0-15,0 0-304 0,0 0-32 0,0 0-16 0,-9-1 0 31,-2-1-2080-31,-2-1-400 0,-3-1-96 0</inkml:trace>
  <inkml:trace contextRef="#ctx0" brushRef="#br0" timeOffset="1757.882">21122 9279 4607 0,'0'0'400'0,"0"0"-400"0,0 0 0 0,0 0 0 0,0 0 2304 16,0 0 384-16,0 0 80 0,0 0 16 0,0 0-2208 0,0 0-432 15,0 0-144-15,0 0 0 0,0 0 496 0,0 0 16 16,0 0 0-16,0 0 0 0,0 0 592 0,0 0 128 16,0 0 32-16,0 0 0 0,0 0-256 0,0 0-48 15,0 0-16-15,11 5 0 0,-1-1-176 0,1 1-16 16,0-2-16-16,1-1 0 0,5 1-192 0,1-2-32 15,2-1-16-15,4 1 0 0,0-1-80 0,4-1-16 16,0 0 0-16,5 1 0 0,1 0-80 0,2-2 0 16,-1-2-16-16,-2 2 0 0,1 3-64 0,3-1-16 15,2-1 0-15,4 0 0 0,2 1 32 0,1 0 0 16,1-2 0-16,1 2 0 0,-3-2-256 0,-2 1 176 16,-2-2-176-16,1 0 160 0,1-1-160 0,-1 1 0 15,2 1 144-15,0 0-144 0,0-2 160 0,-1 1-32 16,-5-1-128-16,3 2 192 0,-4 0 64 0,2 4 0 0,-3 0 0 0,3-2 0 15,0-4-48-15,3 2 0 0,4 0 0 16,0 1 0-16,2 1-80 0,-2 0 0 0,0-1-128 0,-3 1 192 16,1 0-192-16,-1-1 0 0,0-1 0 0,1 0 0 15,-3 2 0-15,-2 0 128 0,0 0-128 0,-3 0 0 16,-1 0 0-16,-3 2 0 0,-2 2 128 0,-4 1-128 16,-2-2 0-16,-2-2 0 0,-5 2 128 0,-1-2-128 15,0-2 0-15,-2 3 144 0,-3 2-144 0,1-1 128 16,-2 0-128-16,1-3 128 0,-3 0-128 0,-8 0 128 15,0 0 0-15,10 0-128 0,-5 5 192 0,-5-5-64 16,0 0 16-16,0 0 0 0,0 0 0 0,0 0 0 16,0 0 32-16,0 0 0 0,0 0 0 0,0 0 0 0,0 0-48 15,0 0-128-15,-8 4 192 0,-5-2-64 0,0-2-128 16,-2 1 0-16,-2 3 0 0,0-4 0 0,-5-2 0 0,-2 2 0 16,-2 2 0-16,-3-2-176 0,-1 0 176 0,-4 0-192 15,-6 0 192-15,-1 0-192 0,-1-2 192 0,1 2-128 16,-1 5 128-16,1-3-128 0,-3-3 128 0,-1-1 0 15,-4 3 0-15,-3-1 0 0,-3 0 0 0,-1 0 0 16,-4 0 0-16,3-1-128 0,5 4 128 0,-6-4 0 16,-1-3 0-16,-1 4-128 0,1 0 128 0,1 3 0 15,-3-2 128-15,8-1-128 0,4-1 0 0,-1 2 0 16,1 2 0-16,-3-1-128 0,0 0 128 0,3 0 0 16,1 0 0-16,1 3 0 0,4 1 0 0,2-2 0 15,1 1 0-15,2 0 0 0,-1-1 0 0,1 0 0 0,-1 1 0 16,2 0 0-16,1-4 0 0,5 1 0 15,2 3 0-15,1-3 0 0,2 0 0 0,2 0 0 0,4 0 0 0,4 1 0 16,0-1 0-16,4-4 0 0,3-2 0 0,9 4 0 16,0 0 0-16,0 0 144 0,0 0-144 0,0 0 0 15,0 0 176-15,0 0-176 0,9-1 160 0,4-1-160 16,5-4 0-16,4 0 128 0,3-1-128 0,6 2 0 16,4 3 0-16,3-2 144 0,2 1-144 0,3-4 128 15,2 3-128-15,4-2 0 0,1 1 0 0,6-1 0 16,5 0 0-16,2-1 128 0,1 2-128 0,0 1 0 15,-3 1 0-15,0 0 0 0,2-6 0 0,2 4 0 16,2 2 0-16,-1 1 128 0,-1-1-128 0,-2 0 0 16,-2 1 160-16,0 0-160 0,-2 1 192 0,1-1-192 0,-1 0 192 15,-5 2-192-15,-7 3 192 0,-5-2-192 0,-6-4 160 16,-3 2-160-16,-6 3 128 0,-4-1-128 0,-6-1 0 0,-1 2 128 16,-3 2-128-16,-6-1 0 0,-7-3-144 0,0 0-112 15,0 0-32-15,0 0-11424 16,-6 9-2272-16</inkml:trace>
  <inkml:trace contextRef="#ctx0" brushRef="#br0" timeOffset="3218.512">10184 16104 9215 0,'7'-5'816'15,"2"-1"-656"-15,1 2-160 0,-2-1 0 16,3 0 2336-16,1 0 432 0,-2 2 96 0,-1 1 16 0,-9 2-1408 16,8-4-256-16,-2-1-64 0,3 1-16 0,-1-2-48 0,-8 6-16 15,0 0 0-15,9-2 0 0,-2-2 80 0,-7 4 0 16,0 0 16-16,0 0 0 0,0 0-288 0,0 0-64 15,0 0-16-15,0 0 0 0,0 0-224 0,-3 8-32 16,-7 2-16-16,0 1 0 0,0 1-144 0,-3 3-16 16,-3-1-16-16,-2 4 0 0,-4 3-96 0,0 2 0 15,-2-2-16-15,-1-1 0 0,-5-2-48 0,0 3-16 16,-2 0 0-16,2 0 0 0,0 1 0 0,-1 0 0 16,-2 1 0-16,1 1 0 0,-3 1 0 0,1-3 0 15,1-2 0-15,-1 3 0 0,0 3-176 0,-5-1 192 16,1 2-192-16,-1-1 192 0,4-3-192 0,2 1 0 15,1-1 144-15,1-2-144 0,0-5 0 0,4 0 128 16,2 0-128-16,2 0 0 0,1-2 0 0,2-4 0 0,2 0 0 16,4 0 128-16,2-1-128 0,3-2 0 0,1 0 128 0,8-7-128 15,-2 6 240-15,2-6-32 0,4 8 0 0,4 0 0 16,3-2-208-16,1 2 128 0,5 0-128 16,3 1 0-16,3-4 0 0,4 1 0 0,5-2 0 0,1 5 0 15,1 1 144-15,2-1-144 0,3-2 128 0,-1 1-128 16,1 1 176-16,-1-2-48 0,-2 4-128 0,-2-2 192 15,-1-1 0-15,0 0 0 0,-1 0 0 0,-2 2 0 16,0-2-48-16,-5 1-16 0,-5 0 0 0,1-1 0 16,-1-3-128-16,-2-2 192 0,-3 0-192 0,-5 1 192 15,-10-4-336-15,0 0-64 0,0 0-16 0,0 0 0 16,-12-5-2032-16,-3-2-416 0,0-2-80 0</inkml:trace>
  <inkml:trace contextRef="#ctx0" brushRef="#br0" timeOffset="4637.538">4571 12295 911 0,'0'0'0'0,"0"0"0"16,-8 2 0-16,8-2 0 0,0 0 1856 0,0 0 272 15,0 0 64-15,-9-1 16 0,9 1-1760 0,0 0-448 16,-6-3 0-16,6 3 0 0,-10 0 320 0,3-3 0 16,-1 1-16-16,1 0 0 0,-2 0 528 0,9 2 96 15,-9 0 32-15,9 0 0 0,-5-5 384 0,5 5 64 0,0 0 32 0,0 0 0 16,0 0 48-16,0 0 16 0,0 0 0 0,0 0 0 16,0 0-416-16,0 0-96 0,0 0-16 0,9-4 0 15,-1 1-160-15,6 1-48 0,1 0 0 0,4 1 0 16,3 0-192-16,2 1-64 0,2-1 0 0,3 1 0 15,1-1-48-15,3 0-16 0,2 0 0 0,3 1 0 16,2-2-128-16,2 2-16 0,2-1-16 0,4 2 0 16,4-1-80-16,1 0-16 0,-4 0 0 0,3-1 0 15,2-2 32-15,0 1 0 0,3 0 0 0,3 1 0 16,4 0 0-16,-1 0 0 0,-3-2 0 0,3 1 0 16,2 0 0-16,3 0 0 0,3 1 0 0,-1 1 0 0,-3-1 32 15,1 0 0-15,2 1 0 0,0-2 0 0,1 0-32 16,2 0 0-16,-3 0 0 0,1 2 0 0,-2 0-16 15,6 0 0-15,-1-2 0 0,3-1 0 0,0 2-32 0,0 0-16 16,-1 1 0-16,2-1 0 0,1-1-32 0,1 2-128 16,-2 3 192-16,-1-4-64 0,-1-4-128 0,1 0 192 15,1 1-192-15,0 1 192 0,2 0-192 0,-3 0 0 16,-4-1 0-16,3 0 128 0,4 3-128 0,-1 0 0 16,-4 0 0-16,1 0 0 0,-1-2 192 0,-1 2-64 15,-2-1 0-15,2 2 0 0,0 2-128 0,-4-4 0 16,0 0 0-16,-2 0 0 0,3 3 0 0,1-1 128 15,0 0-128-15,1 0 192 0,-6 5-192 0,-1-4 160 16,-2-1-160-16,3 0 160 0,3 2-160 0,-1 0 160 0,-6 0-160 16,1 0 160-16,0-3-32 0,-1-1 0 0,-2-3 0 15,3 5 0-15,3 0-128 0,-5 2 0 0,-6-2 0 0,0 2 0 16,1-2 0-16,-2 1 0 0,1 1 0 0,-2 1 0 16,2-2 0-16,-1 1 128 0,-2 0-128 0,-1 1 0 15,1-4 128-15,-3 1-128 0,2-2 0 0,3 4 128 16,-2 2-128-16,0-1 0 0,-4-1 0 0,1 0 128 15,-2-2-128-15,0 0 0 0,2 1 0 0,0-1 128 16,2-1-128-16,-1 1 0 0,-3 2 144 0,1 1-144 16,-4-6 128-16,0 3-128 0,0-3 160 0,0 2-160 15,0 0 128-15,3 0-128 0,2-1 0 0,1 2 144 16,-4 2-144-16,-1 0 128 0,-2 1-128 0,-1-2 128 16,1-1-128-16,1-1 128 0,0 2-128 0,-1-1 128 15,-4 0-128-15,0 0 192 0,2 0-192 0,-2 4 192 16,-4 0-192-16,0-1 192 0,-1-3-192 0,-1 0 192 0,0 3-192 15,0-1 0-15,3 1 0 0,1-3 0 0,-3-1 0 0,1 1 0 16,0 4 0-16,0 1 0 0,-2-1 0 16,-1-2 0-16,-2-2 0 0,-2 0 0 0,0 4 0 0,-1-3 0 15,2 0 0-15,0 0 0 0,0 1 0 0,-4 0 0 16,-1 1 0-16,1-1 0 0,-4-2 0 0,3 2 0 16,1 0 0-16,-2 2 0 0,-2-2 0 0,-2-1 0 15,-2-2 0-15,-2 3 128 0,-1 2 32 0,-1 0 0 16,-1-2 0-16,-1 1 0 0,-1 0-32 0,-1 2 0 15,-1 0 0-15,2-2 0 0,-1-2-128 0,-2 1 0 16,-8-2 0-16,9 3 128 0,1-1-128 0,-1-2 0 16,-1 0 144-16,-8 0-144 0,0 0 0 0,11 3 128 15,-1-1-128-15,-1-1 0 0,-9-1 0 0,9 2 128 0,2 2-128 0,-2-2 0 16,-1-2 0-16,1 0 0 0,0 1 0 0,-9-1 0 16,0 0 0-16,9 0 0 0,-1-3 0 0,0 3 0 15,-8 0 0-15,0 0 0 0,0 0 0 0,0 0 128 16,0 0-128-16,0 0 0 0,0 0 0 0,0 0 0 15,0 0 0-15,4-6 0 0,-4 6 0 0,0 0 0 16,8-3 0-16,-8 3-128 0,0 0 128 0,5-5-128 16,-5 5-80-16,0 0-16 0,0 0 0 0,0 0 0 15,0-6-1632-15,-7 1-320 16,-9 2-64-16</inkml:trace>
  <inkml:trace contextRef="#ctx0" brushRef="#br0" timeOffset="7305.252">7102 11985 11055 0,'-7'-5'976'0,"7"5"-784"0,-4-4-192 0,4 4 0 16,-1-7 3136-16,1 7 576 0,0 0 112 0,4-7 16 16,2-1-3088-16,-1-1-624 0,5-1-128 0,0-2 0 15,2-2 0-15,3-3-192 0,0 0 192 0,0-4-192 16,0-3 192-16,-1-1-160 0,0 2 160 0,2-3-160 16,1-5 160-16,1 1 0 0,-2 1 0 0,-2-1 0 15,-2 0 0-15,-4 1 0 0,1-1 160 0,0 0-160 16,-2 2 576-16,-3-1 0 0,-1-1 16 0,2-1 0 15,-3 0 112-15,0 0 32 0,-2 2 0 0,-1-1 0 16,-1 1-192-16,-4 0-32 0,2 2-16 0,-3 2 0 16,-4 5-208-16,0-2-32 0,-1 0-16 0,-2 2 0 0,-4 0-112 0,0 1 0 15,-2 3-128-15,-2-1 192 0,-1 0-192 16,-5 1 176-16,-4 2-176 0,-1 0 160 0,-1-2-160 0,-2 2 0 16,-3-1 0-16,-2 1 0 0,-4 2 0 0,-1 1 0 15,0-2 0-15,-1 3 0 0,-1 2 0 0,1 0 0 16,3 1 0-16,3 0 128 0,-5 0-128 0,1 0 0 15,-2 4 144-15,3-2-144 0,2-2 128 0,-1 1-128 16,-1 2 128-16,-1-1-128 0,1 2 0 0,1 1 0 16,-2 1 0-16,-1 0 0 0,-2 3 0 0,-3 2 0 15,-1 2 0-15,-2-2 0 0,-1 0 0 0,2 1 0 16,-1 4 0-16,-1 1-128 0,-3 0 128 0,1 1 0 16,-1 0 0-16,-1 3 0 0,0 4 0 0,6-2 0 0,1-2 0 15,1 2 0-15,0 4 0 0,0-1 0 0,-2 1 0 16,2 2 0-16,-1 0 0 0,1 0 0 0,1 0 0 0,1 1 0 15,-3 3 0-15,1 1-128 0,0 1 128 0,0 0 0 16,5 3 0-16,-1 0 0 0,0-2 0 0,3 2 0 16,3 2 0-16,3 0 0 0,3 0 0 0,2-1 0 15,1-3 0-15,4-1 0 0,2 1 0 0,4 1 0 16,4 0 0-16,2 1 0 0,3 0 0 0,1 1 0 16,1 1 0-16,4 0 0 0,5-1 0 0,3-1 0 15,3-1 0-15,3 2 0 0,3 0 0 0,2-3 0 16,-1-1 0-16,3 0-160 0,-2-1 160 0,5 3-208 15,3 1 208-15,2 0 0 0,0-3 0 0,3 3-144 16,4 0 144-16,3-1 0 0,2-3 0 0,3 1 0 16,5-2 0-16,4-2 0 0,5-1 160 0,2-3-160 0,1-2 144 15,2 0-144-15,1 0 128 0,1 0-128 0,3-4 0 0,4-1 0 16,6-2 128-16,-2 0-128 0,0 0 0 0,3-2 0 16,5-1 144-16,1-3-144 0,0-5 0 0,-1 0 0 15,-1 0 0-15,0-2 0 0,1-2 0 0,2-3 0 16,1-2 0-16,-2 0 128 0,-2-4-128 0,-2 1 0 15,-1 1 0-15,-1-3 128 0,0-2-128 0,-4 0 0 16,-3-3 0-16,-2 2 0 0,2-1 0 0,0-1 144 16,2-2-144-16,0-2 0 0,-7-1 128 0,-1 0-128 15,-2 0 0-15,-1-3 0 0,-1-1 0 0,-1 0 0 16,-2-2 128-16,-2 2-128 0,0 3 0 0,-4-2 128 16,-6-4-128-16,-2 1 0 0,-4 0 144 0,-2-1-144 15,-2-3 0-15,-1-1 144 0,-2-2-144 0,-2 3 192 0,-4 0-192 16,0 3 192-16,-1 1 64 0,-7 4 0 0,-9 2 16 15,0 3 0-15,-4 4 176 0,0 0 16 0,0 1 16 16,-6 1 0-16,-5 2-256 0,-4 1-48 0,-4 1-16 0,-3 0 0 31,-8 1-1872-31,-2 1-368 0</inkml:trace>
  <inkml:trace contextRef="#ctx0" brushRef="#br0" timeOffset="8279.804">10493 16569 9215 0,'0'0'400'0,"-7"3"96"0,-2-3-496 0,0 1 0 0,1-1 0 0,0 1 0 15,-1-1 1600-15,-1 0 240 0,3 1 32 0,7-1 16 16,0 0-800-16,-8-1-176 0,-2-1-16 0,2 1-16 16,8 1 144-16,0 0 16 0,0 0 16 0,0 0 0 15,-8-4 0-15,8 4 0 0,0 0 0 0,0 0 0 16,0 0-208-16,0 0-32 0,0 0-16 0,0 0 0 0,0 0-208 16,0 0-32-16,0 0-16 0,10 0 0 0,7 0 80 0,1 0 16 15,3 1 0-15,0-2 0 0,3-2-144 0,-1 2-32 16,3 1 0-16,-2-2 0 0,0 1-144 0,1-2-48 15,0 1 0-15,1 1 0 0,-1 0-48 0,0 0-16 16,-2 0 0-16,0 0 0 0,0 2-80 0,-1-1 0 16,-3-1-128-16,-1 0 192 0,0-1-192 0,1 2 0 15,-3-2 0-15,-1 0 0 16,0-1-1792-16,-3 1-320 0,-1-2-48 0</inkml:trace>
  <inkml:trace contextRef="#ctx0" brushRef="#br0" timeOffset="8926.642">11233 16192 23039 0,'0'0'2048'0,"0"0"-1648"0,0 0-400 0,0 0 0 16,0 0 864-16,0 0 96 0,0 0 0 0,8 1 16 15,2-1-736-15,1-2-240 0,-3-7 128 0,4 4-128 16,5 1 208-16,-2 1-16 0,-3 0 0 0,4 0 0 16,-1-1 32-16,1 2 0 0,4 0 0 0,0-1 0 0,0-3-32 0,-1 2 0 15,-1 0 0-15,1 3 0 0,0 1 64 0,-1 2 16 16,-2 3 0-16,-2-3 0 0,-3 4-96 0,-1 3-32 15,0 5 0-15,-5-1 0 0,0-1 0 0,-2 4 0 16,-1 6 0-16,-5-1 0 0,-4-1 96 0,-3 3 16 16,-3 1 0-16,-3 4 0 0,-4 1-80 0,-2-2-16 15,-7-3 0-15,1 0 0 0,-2 1-160 0,1 1 128 16,4-3-128-16,0-1 128 0,4-1 128 0,0-1 0 16,1 0 16-16,2-4 0 0,1-4 0 0,4-1 0 15,3-6 0-15,2 0 0 0,8-5-80 0,-4 8 0 16,4-8-16-16,0 0 0 0,0 0-32 0,0 0 0 0,11 5 0 0,2-2 0 15,4-3-16-15,0-2-128 16,0-1 192-16,5 1-64 0,5 1-128 0,2-1 128 0,-1-7-128 16,2 3 128-16,0 2-128 0,-1 1 160 0,0 0-160 0,1 0 160 15,-5-3-160-15,1 0 160 0,2 1-160 16,-4 0 160-16,-1 1-160 0,0-3-192 0,0-1 32 0,-2 3 16 31,-3-1-2432-31,2 2-496 0</inkml:trace>
  <inkml:trace contextRef="#ctx0" brushRef="#br0" timeOffset="9276.964">12473 16157 29135 0,'-4'-10'1280'0,"4"10"288"0,0 0-1248 0,0 0-320 16,-5-9 0-16,5 9 0 0,0 0 128 0,-9-2-128 16,-3-1 144-16,1 1-144 0,-1 0 256 0,-2 4-64 15,-1 0 0-15,-4 2 0 0,-1 1-64 0,0 0-128 16,-4 1 176-16,4-1-176 0,2-1 1104 0,1 4 112 16,-1 3 32-16,1 0 0 15,0-1-1600-15,2 1-320 0,5 0-64 0,1-1-16 0,2-2 752 0,1 0 0 16,3 2 160-16,3-1-32 0,0-9 112 0,6 12 16 15,1 5 0-15,4-3 0 0,0-2-48 0,0 0 0 16,0 0 0-16,4 2 0 0,0-2-208 0,2 0 128 0,-3-1-128 16,1 2 0-16,0 1 0 0,-4 2 128 0,-3-4-128 0,-1-1 0 15,0-2 0-15,-5 0 0 0,-1 4 128 16,-3-2-128-16,-4-2 128 0,-3 1-128 16,-3 0 176-16,-3 1-176 0,-5 0 352 0,-1-2-32 0,-1-3-16 0,0 1 0 15,-4 2-112-15,-1 0-32 0,0 1 0 0,0-5 0 16,2-1-160-16,2-1 0 0,-2 0 0 0,2-2 0 31,1-3-352-31,2-1-160 0,3-4-16 0,4 2-10048 0,2 0-2016 0</inkml:trace>
  <inkml:trace contextRef="#ctx0" brushRef="#br0" timeOffset="9673.5">12919 16158 27647 0,'-8'-3'1216'0,"8"3"256"0,0 0-1168 0,0 0-304 16,-6 9 0-16,0-3 0 0,0 0 1328 0,0 0 208 15,-3 4 32-15,4 0 16 0,-3 0-1168 0,0 2-224 16,0 3-64-16,0 2 0 0,-2 2 0 0,1-2 0 15,-2 1 0-15,1 1 0 0,0 0 80 0,-1-1 16 16,-2-2 0-16,0 3 0 0,0 0-96 0,2 0 0 0,0-5-128 0,2 1 192 16,1 0-192-16,4-4-128 0,1-3 128 0,-1-1-208 31,1-2-544-31,3-5-96 0,0 0-32 0,0 0-8976 0,0 0-1808 0</inkml:trace>
  <inkml:trace contextRef="#ctx0" brushRef="#br0" timeOffset="9924.474">13061 16256 27647 0,'0'0'2448'16,"-5"5"-1952"-16,-1 4-496 0,1 0 0 15,3 1 1728-15,-2 1 240 0,-1 0 48 0,0 2 16 0,2 1-1632 0,-3-1-400 16,2-5 0-16,0 1 0 0,2 1 0 15,-1-1 0-15,3-9 0 0,0 0 0 0,0 0 0 0,0 0 0 16,0 0 0-16,0 0 0 0,0 0 0 0,9-7 0 16,2-2 0-16,-1 0 0 0,2-4 128 0,2-1-128 15,3-2 128-15,0-1-128 0,0 3 208 0,-1 0-32 16,-2-1-16-16,3 2 0 0,3 0-16 0,0 0 0 16,3-1 0-16,-1 6 0 0,-1 1-144 0,-2 0 0 15,-1 1 0-15,-3 5 0 0,-4 3 0 0,0 3 128 16,-1 3-128-16,-4 4 128 0,-2 5 144 0,1 1 32 15,-3 4 0-15,-3 3 0 0,-5 0-128 0,1 0-32 16,0 2 0-16,-5-2 0 0,-1-1-144 0,1 3 0 0,-2-2 144 0,4-3-144 16,0-5 0-16,2 0 144 0,1-7-144 0,0 1 0 15,4-1 128-15,1-3-128 0,0-7 0 0,0 0 0 32,9 0-768-32,1-2-192 0,2 0-64 0,-1-7-9776 0,2-2-1952 0</inkml:trace>
  <inkml:trace contextRef="#ctx0" brushRef="#br0" timeOffset="10419.554">14371 15787 28559 0,'0'0'2544'0,"0"0"-2032"16,-9 5-512-16,9-5 0 0,0 0 896 0,-6 5 64 15,-2 1 32-15,2 0 0 0,-2 3-800 0,1 1-192 16,0 1 0-16,1 1 0 0,-2 1 0 0,0 5 144 16,0 1-144-16,-2 2 192 0,-4 2-48 0,1 2 0 15,-1 5 0-15,0 3 0 0,-2 2 224 0,-1 4 32 0,-2 4 16 0,2 0 0 16,1 0-96-16,-1-1 0 0,0-7-16 0,5 0 0 16,1-1-176-16,1-5-128 0,1-5 144 0,4-1-144 15,5 3 368-15,3-5-32 0,-2-5 0 0,3-3 0 16,7-2-48-16,-1-1-16 0,2 0 0 0,3-3 0 15,0-3-96-15,3-2-32 0,0-2 0 0,2-3 0 16,-2-1-144-16,0-3-176 0,1-1 48 0,0-1 0 16,0-2-400-1,-2 3-80-15,-1-2-16 0,-1 1 0 0,0-1-1808 16,-4 1-384-16,-1 2-64 0,0-2 0 0</inkml:trace>
  <inkml:trace contextRef="#ctx0" brushRef="#br0" timeOffset="10671.581">13719 16246 38703 0,'0'0'1712'0,"0"0"352"0,0 0-1648 0,15-2-416 0,6-4 0 0,4 3 0 0,4 1 576 0,3-1 48 15,3-1 0-15,3 1 0 0,6 0-480 0,6 0-144 16,5 1 0-16,0-1 0 0,2-3 128 0,3 1-128 15,-4 2 0-15,1-4 0 0,-1-4 0 0,-3 1 0 16,-2 4 0-16,0-2 0 16,-5 0-480-16,-3 0 0 0,-4 1 0 0,-3 1 0 15,-1 1-1536-15,-3 0-304 0,-4-1-64 0,-1 2-12656 0</inkml:trace>
  <inkml:trace contextRef="#ctx0" brushRef="#br0" timeOffset="11195.946">15415 16333 23039 0,'0'0'1024'0,"0"0"192"0,10 2-960 0,2 3-256 0,3 1 0 0,3 1 0 16,-2 3 3136-16,0 4 576 0,-5 1 112 0,2 1 16 15,-1 0-3072-15,0 5-608 0,1 2-160 0,-3 3 0 16,-1 0 0-16,-1-1 160 0,-3-1-160 0,1 6 160 15,-2 6-160-15,-2 0 0 0,-3-9 0 0,-1 0 128 16,-2-3 64-16,-2-1 0 0,-4-2 0 0,1 0 0 16,-2-3 192-16,-2 1 32 0,-1-2 16 0,-4-2 0 15,0 0 16-15,-5 0 0 0,1-1 0 0,-3-3 0 16,2-1-448-16,-1-4 0 0,2 0 0 0,-2-3 0 16,2-1-1600-1,-1-4-320-15,1-2-48 0,0-5-14288 0</inkml:trace>
  <inkml:trace contextRef="#ctx0" brushRef="#br0" timeOffset="12700.113">11299 11902 24879 0,'0'0'2208'0,"0"0"-1760"0,0 0-448 0,0 0 0 16,0 0 1600-16,0 0 256 0,11-4 32 0,-11 4 16 15,0 0-1408-15,4-9-288 0,4 3-48 0,-1-1-16 16,0-2 64-16,2-2 16 0,1-1 0 0,-1-4 0 16,2 2-80-16,1-2-16 0,-2-4 0 0,1-2 0 15,0-1 144-15,-2-4 32 0,2 0 0 0,0-1 0 16,-1 0 192-16,0-2 32 0,0-2 16 0,0-1 0 16,-1-1-224-16,-1 0-32 0,-2-1-16 0,0-3 0 15,-2-2-96-15,-1-1-32 0,-2 0 0 0,1 3 0 16,-1 3-144-16,-2 2 128 0,-2 1-128 0,-1 1 128 15,-2 1-128-15,1-1 128 0,-5 2-128 0,0-1 128 0,-1-1-128 16,-4 1 160-16,-1 1-160 0,-3 1 160 0,-2 1-160 16,0 0 0-16,-3 2-160 0,0 2 160 0,-2 1-144 15,-1 3 144-15,-4 2-128 0,0 2 128 0,-1-3 0 16,-1 3 0-16,-2 3 0 0,-5 0 0 0,1-1 0 0,-6 1 0 16,-4 3 0-16,1 1 0 0,4 1 0 0,-2 0 0 15,-1-1 0-15,-2 4 128 0,0 1-128 0,-1 0 0 16,-1 0 0-16,0 1 0 0,-2 0 0 0,1 3 0 15,-3 1 0-15,2 2 0 0,-1 1 0 0,0-1 0 16,-5 1 0-16,-2 0-128 0,-1 2 128 0,1-1 0 16,2 2-144-16,-1 1 144 0,2 1 0 0,-1 1 0 15,-2-1 0-15,3 2 0 0,1 0 0 0,2 1 0 16,2-1 0-16,2 1 0 0,3 2 0 0,-2-1 0 16,1 4 0-16,-2-1 0 0,3 2 0 0,1 1 0 0,-2-2 0 15,3 5 0-15,4-1 0 0,3 3 0 0,-1-1 0 16,2 0 0-16,-1-1-128 0,2 0 128 15,-2 3 0-15,3-2 0 0,1-1 0 0,3 1 0 0,1 1 0 16,1 1 0-16,-1 2 0 0,3 0 0 0,4-3 0 0,-1 6 0 16,5 4-160-16,0 0 160 0,1-2 0 0,3 1-144 15,0 2 144-15,3-1 0 0,1-2 0 0,0 0 0 16,2 0-144-16,1 2 144 0,2 0-160 0,5 1 160 16,1 2 0-16,2-2 0 0,0-2 0 0,3 1 0 15,3 1 0-15,4-2 0 0,1-2 0 0,2 1 0 16,0-1 0-16,2-3 0 0,4 0 0 0,2-1 0 15,2 0 0-15,4 3 0 0,2-2 128 0,0 0-128 16,-1-4 0-16,4 1 160 0,2-1-160 0,6 1 128 0,-1 2-128 16,0-4 0-16,0-3 0 0,1-1 128 0,0 1-128 15,6-3 0-15,0-2 144 0,5-2-144 0,3-1 0 16,-4-1 128-16,0 0-128 0,2-2 0 0,-3-1 128 0,2-2-128 16,0-2 160-16,-2 0-160 0,2-1 160 0,2 0-160 15,0 1 160-15,0-4-160 0,-5-1 144 0,2-1-144 16,-1 0 128-16,2-1-128 0,1-1 0 0,3-2 128 15,3-1-128-15,-3 0 0 0,-2-3 128 0,0 1-128 16,0 2 128-16,-1-3-128 0,2-3 0 0,-2 0 128 16,3 0-128-16,-4-1 0 0,-2 1 160 0,-2 0-160 15,-3-1 192-15,1-1-192 0,-1-3 0 0,-1 1 0 16,-2-2 0-16,2-1 0 0,-2 0 0 0,-2-2 0 16,-1-1 128-16,-4-1-128 0,-3-2 128 0,0 0-128 15,-1 0 192-15,-1 0-192 0,0-2 192 0,-1 2-192 0,-3 0 192 16,-1-1-192-16,0 0 176 0,-1-2-176 0,1 0 160 0,-1 1-160 15,-1 2 128-15,-3-2-128 0,-4-5 0 0,-1 1 0 16,-2 0 192-16,0 0-48 0,-5-1-16 0,0 0 0 16,-4-3 192-16,-1 2 16 0,0 2 16 0,-2 1 0 15,-1-1 48-15,-1 0 16 0,-2 0 0 0,-2 3 0 16,-2-2-80-16,0 1-16 0,-2 2 0 0,0-1 0 16,-1 4-144-16,2 2-48 0,-3 1 0 0,2 3 0 15,-1 1-128-15,-2 2 0 0,1 0 0 0,2 3 0 16,-1 1-192-16,2 1-32 0,2-1 0 0,-3 4 0 15,-2 0-1248-15,1 2-240 16,0-1-48-16,0 3-16544 0</inkml:trace>
  <inkml:trace contextRef="#ctx0" brushRef="#br0" timeOffset="15249.436">16334 16129 13823 0,'-6'-8'1216'0,"6"8"-960"0,0 0-256 0,0 0 0 15,-6-7 736-15,6 7 96 0,-6-7 32 0,6 7 0 16,-5-8-208-16,2-1-32 0,1 0-16 0,-1 2 0 15,1-1 288-15,2 1 48 0,0 7 16 0,6-10 0 16,-1-1 64-16,6 1 32 0,4 1 0 0,0 2 0 16,4-2-288-16,3 0-48 0,2 1-16 0,4 2 0 15,-3-1-352-15,2 4-80 0,1 0-16 0,0-1 0 16,-1 2-96-16,0 2-32 0,1 1 0 0,-2 4 0 16,-4 0 48-16,-2 5 0 0,-1 2 0 0,-4 4 0 0,-7-1 160 15,-3 1 48-15,-2 2 0 0,-8 4 0 0,-4 3-16 16,-6 3 0-16,-3-1 0 0,-5 5 0 0,-2 3-128 15,-4 1-32-15,-4-2 0 0,-1-1 0 0,1-2-80 0,-3-3 0 16,-1 0-128-16,-1-2 192 0,3-2-192 0,3-3 176 16,5-3-176-16,5-2 160 0,2 0 16 0,4-2 0 15,5-2 0-15,4-1 0 0,3-2 32 0,2-3 16 16,2-6 0-16,0 0 0 0,0 0-48 0,8 6-16 16,3-3 0-16,3-2 0 0,2-1 96 0,2 0 32 15,4 0 0-15,2-1 0 0,4-1-32 0,2 1-16 16,-2-2 0-16,2-1 0 0,-1 1-112 0,1 1 0 15,1 1-128-15,-1 1 192 0,-3 1-192 0,2-1 144 16,-3 0-144-16,0-1 128 0,-2-3-128 0,-5 3-224 0,-3 2 48 16,2-1 16-1,0-2-1920-15,0-1-384 0,-3 0-80 0,1-1-12240 0</inkml:trace>
  <inkml:trace contextRef="#ctx0" brushRef="#br0" timeOffset="15771.664">17506 16203 2751 0,'1'-12'256'0,"1"-2"-256"0,3 4 0 0,-2 1 0 0,0 0 5712 0,1 2 1104 15,-2 0 224-15,-2 7 32 0,0 0-5360 0,0 0-1072 16,0 0-224-16,-7-3-32 0,-2 2 128 15,-1 1 48-15,-2 1 0 0,-2 3 0 0,-1 3-224 0,-3 0-32 16,-3 1-16-16,-3 3 0 0,1 3 0 0,-2 0 0 16,0-3 0-16,2 1 0 0,1 1-32 0,2 0 0 15,3 1 0-15,3 0 0 0,-2-1-48 0,4 1-16 16,4-2 0-16,2 1 0 0,-2 1-32 0,5-3-16 16,1 0 0-16,-1-3 0 0,2 3-16 0,5 0-128 15,-1-5 192-15,3 0-64 0,2 2-128 0,1 3 0 16,0-2 0-16,3 0 0 0,2-3 0 0,2 0 128 15,0 2-128-15,2-1 0 0,0-2 0 0,1-2 0 16,0-3 0-16,2 0 0 0,-3 1 0 0,2 1-144 0,-1-2 0 16,0-1 0-1,-3 0-1072-15,2 0-224 0,0-1-32 0,1 0-16 16,-1-4-1200-16,-2-1-256 0,4-2-32 0,-5 0-16 0</inkml:trace>
  <inkml:trace contextRef="#ctx0" brushRef="#br0" timeOffset="16132.005">18096 16106 31727 0,'0'0'1408'0,"-8"0"288"0,-1-4-1360 0,1 3-336 15,-2 0 0-15,-1 1 0 0,-4 0 0 0,-1 3 0 16,-2 4 0-16,-1-1 0 0,-1 0 0 0,0 4 176 16,-1 6-48-16,1 0 0 0,0-2 0 0,0 3-128 15,0 4 192-15,3 1-64 0,0 1-128 0,2-2 0 16,0 1 0-16,4-3 128 0,3-1-128 0,3-2 0 15,4 0 0-15,4-2 0 0,3 0 0 0,3-3 0 16,2-4 0-16,2-2 0 0,4 1 0 0,0-3 0 16,2-1 0-16,0 2 0 0,0-4 240 0,0-4-48 0,-1-1 0 15,0-2 0-15,0-1 160 0,0 1 32 0,-2-2 0 16,1-1 0-16,-2-2 240 0,0 1 48 0,-4-2 16 0,0-2 0 16,-1-2-128-16,-4 0-32 0,-3 1 0 0,-1-3 0 15,-2-1-128-15,-2 2-16 0,-2 1-16 0,-1 3 0 16,-1 2-240-16,0 1-128 0,-1 0 128 0,-2 0-128 15,-1 2-256-15,0 1-112 0,-2 3-16 0,0 1-16 32,-1 2-1856-32,-1 1-368 0,2 1-80 0</inkml:trace>
  <inkml:trace contextRef="#ctx0" brushRef="#br0" timeOffset="16597.838">18730 16055 30399 0,'0'0'2704'0,"0"0"-2160"15,0 0-544-15,0 0 0 0,0 0 512 0,0 0 0 16,-11 3 0-16,-2 0 0 0,0 1-352 0,-4-1-160 16,-5 0 128-16,4 0-128 0,1 3 176 0,-2-3-48 15,-1 1-128-15,-4 1 192 0,2 2-192 0,3-2 144 16,1 1-144-16,3 0 128 0,1 1-128 0,5-1 0 15,1 2 0-15,3 1 0 0,5-9 0 0,-1 14 0 16,2 2 0-16,3-1 0 0,2 3 0 0,2-1 0 16,4 1 0-16,0-1 0 0,-3 1 128 0,1 0-128 15,1 3 192-15,-2-2-64 0,1-1-128 0,-4 0 0 0,-4 1 144 16,-2-3-144-16,0-1 128 0,-3 1-128 0,-2-2 128 0,-1 0-128 16,0-4 352-16,-3 1 0 0,-2 2 0 0,-1-3 0 15,-2-4 128-15,-1-1 32 0,-3-2 0 0,1 0 0 16,-1-3-80-16,1-1-16 0,-3-4 0 0,0 1 0 15,0-3-288-15,0-1-128 0,5 0 0 0,0-3 128 32,-2-1-1664-32,5-3-320 0,0 1-80 0,5 0-13312 0</inkml:trace>
  <inkml:trace contextRef="#ctx0" brushRef="#br0" timeOffset="16900.864">19285 15540 20271 0,'1'-10'896'0,"-1"10"192"0,0 0-880 0,0 0-208 15,0 0 0-15,0 0 0 0,0 0 2640 0,0 0 496 16,-2 10 80-16,-3-1 32 0,-3-1-2544 0,0 2-496 15,-7 0-208-15,1 5 176 0,-1 2 80 0,-4 3 0 16,-3 2 16-16,0 2 0 0,-1 4 0 0,-1 0 0 16,-2 1 0-16,3 1 0 0,-1 1 32 0,2 0 0 15,-1 0 0-15,3-1 0 0,3-3-48 0,2 0-16 16,3-3 0-16,2-1 0 0,1 0 80 0,5 0 0 0,-1 2 16 0,2-1 0 16,1-4-48-16,2-1-16 0,2-2 0 0,3 0 0 15,0 1-48-15,1-2-16 0,3 0 0 0,-1-3 0 16,3-3-80-16,3 0-128 0,2 0 176 0,1 0-176 15,-2-2 0-15,1 1 0 0,2-2 0 0,0-1 0 16,-1 0-352-16,2-3-32 0,-4-1 0 0,1 1 0 31,-5-1-1328-31,0-2-272 0,-1-2-48 0,-10 2-12752 0</inkml:trace>
  <inkml:trace contextRef="#ctx0" brushRef="#br0" timeOffset="17119.723">18730 15971 34095 0,'0'0'3024'0,"16"2"-2416"15,5 2-480-15,1-1-128 0,1 0 320 0,-2 2 64 16,-1-2 0-16,2 0 0 0,2-2-384 0,2 0 0 15,1 2 0-15,4-2 128 0,0-1-128 0,2-3 0 16,0 0 0-16,3 1 0 0,2-1 0 0,-5 2 0 16,0-2 0-16,0 0 0 15,0-1-816-15,0-2-224 0,-2 0-48 0,0-1-13632 0</inkml:trace>
  <inkml:trace contextRef="#ctx0" brushRef="#br0" timeOffset="17745.786">20345 16081 28559 0,'0'0'1264'0,"0"0"272"0,7-4-1232 0,4-1-304 0,3 2 0 0,4 2 0 15,3 2 1024-15,-4 2 160 0,-5 1 32 0,1 1 0 16,4 2-1008-16,1 1-208 0,0 1 0 0,3 1 0 16,0 1 144-16,-1 1 64 0,-1 3 16 0,-3 3 0 15,-1 5 96-15,0 2 0 0,-3-1 16 0,-1 2 0 16,-2 2 0-16,-2 0 0 0,1 1 0 0,-7 2 0 16,-2 1 32-16,-2-1 0 0,-3 2 0 0,0-1 0 15,-6-1 64-15,-1 1 16 0,1 1 0 0,0-4 0 16,-2-4-160-16,-3-1-32 0,-2-6 0 0,1-4 0 15,-1-4-256-15,1-2 0 0,-2-2-176 0,-3-4-11600 16,-5-3-2336-16</inkml:trace>
  <inkml:trace contextRef="#ctx0" brushRef="#br0" timeOffset="18515.766">12443 11260 16815 0,'0'0'736'0,"0"0"160"0,-3 13-704 0,2-4-192 16,1-9 0-16,0 0 0 0,0 0 1296 0,0 0 240 16,0 0 32-16,0 0 16 0,0 0-336 0,0 0-64 15,0 0-16-15,0 0 0 0,0 0-288 0,4-8-64 16,1-3-16-16,2 2 0 0,-1 0-16 0,3 0 0 16,2-4 0-16,0 2 0 0,1-2-304 0,0 0-64 15,3-1-16-15,-3-1 0 0,1 0-160 0,0 0-48 16,-1-2 0-16,1 2 0 0,-3 0-64 0,0 6 0 0,1-1-128 0,-5 2 192 15,-2 1 32-15,-4 7 0 16,7-4 0-16,-7 4 0 0,0 0 48 0,0 0 16 0,7 1 0 0,-7-1 0 16,0 0 0-16,2 12 0 0,-2 1 0 0,-3 6 0 15,-1 5-112-15,1 4-32 0,-3-2 0 0,2 6 0 16,-2 4-144-16,0 3 0 0,-1 3 0 0,3-1 128 16,-3-1-128-16,2-3 0 0,-2 4 0 0,1-2 0 15,1-1 144-15,-4-2-144 0,1 3 160 0,-1-2-160 16,1 2 240-16,0-4-48 0,0-3-16 0,3-1 0 15,2-2 16-15,2-1 0 0,-2-4 0 0,3-2 0 16,1-4-192-16,3-1 128 0,0-1-128 0,3-4 128 0,-3-1-128 16,4-3 0-16,1-3 0 0,-1-1 0 15,-1 3-448-15,2-5-80 0,-1-3-16 16,1-1 0-16,-2-2-2224 0,-7 4-448 0,7-6-96 0</inkml:trace>
  <inkml:trace contextRef="#ctx0" brushRef="#br0" timeOffset="18778.462">12160 12046 35007 0,'-11'-1'3120'0,"11"1"-2496"15,0 0-496-15,0 0-128 0,0 0 896 0,0 0 144 16,0 0 48-16,13 3 0 0,1 1-736 0,2-1-144 15,0 0-16-15,6 0-16 0,5-2 208 0,2-1 32 0,4 0 16 0,3-1 0 16,1-2-192-16,-2 0-48 0,2 0 0 0,1-3 0 16,3 2-192-16,3-2 144 0,2 0-144 0,0-1 128 15,-1 1-128-15,-1-1 0 0,-1 0 0 0,-5 3 0 32,-3 0-304-32,-1 0-80 0,-3 1-32 0,-4 2-11792 0,0 1-2352 0</inkml:trace>
  <inkml:trace contextRef="#ctx0" brushRef="#br0" timeOffset="20049.305">21891 15598 26783 0,'0'0'1184'15,"0"0"240"-15,0 0-1136 0,0 0-288 0,0 0 0 0,0 0 0 0,0 0 0 0,0 0-256 16,0 0 64-16,0 0 0 0,0 0 352 0,0 0 80 15,0 0 16-15,0 0 0 0,-11-3 224 0,1 0 48 16,0 0 16-16,-3 2 0 0,-2-1-48 0,0 4-16 16,-2 2 0-16,1-1 0 0,-6 1-80 0,1 2-16 15,-2-1 0-15,0 4 0 0,0 2-16 0,0 2-16 16,-3 3 0-16,1 2 0 0,0 3-96 0,-1 5-32 16,1 2 0-16,1 2 0 0,1-2-80 0,1 2-16 15,1-1 0-15,2 0 0 0,4 1 48 0,2-2 0 16,2 1 0-16,3 0 0 0,0 0 32 0,5-2 16 15,4 2 0-15,1-5 0 0,0-1-64 0,4-1-16 0,-1-3 0 16,5-3 0-16,5-4 48 0,0 0 16 0,2 0 0 0,-1 1 0 16,3-4 160-16,2 0 16 0,1-3 16 0,2-3 0 15,1-2-48-15,3-4-16 0,1-7 0 0,2 0 0 16,2 1-192-16,1 0-144 0,4-2 192 0,0-2-192 16,3-1 144-16,-2 0-144 0,2-1 0 0,-6-2 144 15,-2-3-144-15,-3-1 160 0,-2 0-160 0,-3 1 160 16,-3 1-160-16,-3-2 192 0,-4 0-192 0,-4 0 192 15,-3-1-32-15,-3 0 0 0,-4-2 0 0,-4 1 0 16,-3-1 112-16,0 1 32 0,-6-1 0 0,-1 0 0 16,-4 0-160-16,-1 0-16 0,0 2-128 0,-4 2 192 15,-1 1-192-15,-4 4 176 0,1-1-176 0,-1 2 160 0,-2 2-160 16,-2 0 0-16,3 1 0 0,2 1 0 0,2 1-336 16,1 1 0-16,4 2 0 0,3 1 0 15,-1 1-1456-15,5 0-304 0,3-4-48 0,4 3-9056 16,5 5-1792-16</inkml:trace>
  <inkml:trace contextRef="#ctx0" brushRef="#br0" timeOffset="21046.703">22378 15232 10127 0,'-3'-9'896'0,"-1"5"-704"0,-1-2-192 0,0 2 0 0,3-3 2112 0,-1 3 400 16,-5-1 80-16,3 2 16 0,5 3-1408 0,-7-4-288 15,-2-1-48-15,3 1-16 0,6 4 176 0,0 0 16 16,0 0 16-16,-10 0 0 0,-1-2-112 0,11 2-32 16,0 0 0-16,0 0 0 0,-10 1-192 0,10-1-32 15,0 0-16-15,0 0 0 0,0 0 16 0,11 10 0 16,2-3 0-16,4 1 0 0,1 0-176 0,4 1-16 16,-1-1-16-16,5 2 0 0,0 1-160 0,3 2-16 15,-2 4-16-15,5 2 0 0,2-2-144 0,3 1-16 16,4-1-128-16,1 2 192 0,2 1-16 0,0-2-16 15,-3 0 0-15,-1 0 0 0,1-3 32 0,-1 1 0 16,-1-1 0-16,1 0 0 0,1-1 0 0,-3-1 0 0,-2 1 0 0,3 2 0 16,0-4-64-16,0 0-128 0,-3-3 192 0,-4 0-64 15,-2 4-128-15,-4-2 0 0,2 0 0 0,-3-3 0 16,-3 0 128-16,0 0-128 0,-4 1 0 0,-1 0 128 16,1-1-128-16,-3-1 0 0,-3-2 0 0,2 1 128 15,-3-1-128-15,-2 0 0 0,-9-5 0 0,8 4 128 16,-8-4-128-16,8 7 0 0,-8-7 0 0,6 6 128 15,-6-6-128-15,0 0 0 0,0 0 0 0,0 10 0 16,0-10 0-16,-3 9 0 0,3-9 0 0,-6 10 0 16,-2-1 0-16,-1-1 0 0,-3-1 0 0,0 2 0 15,0 0 160-15,-1 1-160 0,-3-1 192 0,2 2-192 16,0 4 144-16,-5 1-144 0,-1 3 0 0,-1 2 144 0,4-2-144 16,-9 0 0-16,-1 1 0 0,-2 2 0 0,-1 3 0 15,-3 0 0-15,-3-2 128 0,-3 2-128 0,-2 5 0 0,0-2 0 16,2 2 0-16,-2-1 0 0,3-3 192 0,-1 4-64 15,1 1 0-15,-6-3 0 0,-2 1 64 16,0-2 0-16,0 2 0 0,2-1 0 0,0-1 0 0,3 3 0 16,3-5 0-16,4 0 0 0,3 2-32 0,2-2 0 15,2 1 0-15,4-4 0 0,-1-4-32 0,4 2-128 16,1-1 192-16,0-2-64 0,3-3-128 0,1-1 0 16,2-3 0-16,2-1 0 0,7-1 0 0,4-8-192 15,0 0 0-15,0 0 16 16,0 0-1760-16,0 0-368 0,0 0-64 0,0 0-14656 0</inkml:trace>
  <inkml:trace contextRef="#ctx0" brushRef="#br0" timeOffset="24183.376">16688 9360 22799 0,'-10'-7'1008'0,"3"4"208"0,7 3-960 0,-7-4-256 15,2-2 0-15,5 6 0 0,-7-4-272 0,3 0-112 16,4 4 0-16,-7-5-16 0,2-3 784 0,5 8 144 16,0 0 48-16,0 0 0 0,0 0 16 0,0 0 16 0,-5-1 0 15,5 1 0-15,0 0-208 0,0 0-32 0,-7 6-16 0,7-6 0 16,0 0 48-16,0 0 16 0,-4 6 0 0,4-6 0 15,0 0 160-15,0 0 16 0,0 0 16 0,0 0 0 16,10 6 80-16,-1-1 16 0,3-1 0 0,3-1 0 16,2-1-192-16,4-1-16 0,2 4-16 15,1-4 0-15,2-2 0 0,3 1 0 0,7 0 0 0,1 0 0 16,-2-3-112-16,3 3-32 0,-1 3 0 0,1-3 0 16,3-3-144-16,2 1-16 0,-1 2-16 0,7 2 0 15,4-1-32-15,1 1 0 0,-1-1 0 0,-1-1 0 16,-1-4 0-16,-1 2-128 0,1 2 192 0,1-2-64 0,-1-5 64 15,0 1 0-15,1 2 0 0,-1 2 0 16,-6 2 64-16,-3-1 0 0,-1-4 16 0,1 1 0 0,-1 1-32 16,0 1-16-16,-1 1 0 0,1 0 0 0,3-2-80 15,-2 2-16-15,-3 1 0 0,-1-1 0 0,-3 0-128 0,1-1 160 16,1-2-160-16,1 0 160 0,3 2-160 0,2 2 128 16,-1 3-128-16,0-3 128 0,2-2-128 0,-1 1 0 15,-4 1 0-15,0 0 128 0,-2 0-128 0,-2-1 0 16,0-1 0-16,-1 0 0 0,0 2 128 0,0 0-128 15,-4-4 0-15,2 2 128 0,2 1-128 0,-3 0 160 16,-2-2-160-16,-1-2 160 0,1 3-160 0,-3 0 160 16,-2-2-160-16,-1 1 160 0,-1-2-32 0,0 0 0 15,-3 1 0-15,2-1 0 0,1 0-128 0,-4 1 0 16,-1-2 0-16,-1 2 0 0,-3-1 128 0,1 1-128 16,-2-2 0-16,-2 3 128 0,-10 3-128 0,10-1 128 0,-10 1-128 15,10-2 128-15,0-3 0 0,-2 2 0 0,-8 3 0 16,8-3 0-16,3-1-128 0,-2 3 0 0,-1-3 0 0,-8 4 0 15,10 1 0-15,-1-2 0 0,-3-3 0 0,-6 4 0 16,0 0 0-16,8 0 0 0,-8 0-144 0,0 0 144 16,6-6 0-16,-6 6 0 0,0 0-128 0,0 0 128 15,0 0 0-15,0 0 0 0,0 0 0 0,-9 0 0 16,-1-1 0-16,-1 2 0 0,-1 1 0 0,-2 0 0 16,2 0-128-16,-5 1 128 0,-6-2 0 0,-3 2 0 15,-1 1-320-15,-3-1 64 0,-1 1 0 0,-2 2 0 16,-1-2 64-16,-4-1 0 0,-4 0 16 0,-1 1 0 15,-5 7 176-15,-4-4-192 0,-2-2 192 0,0 1-192 16,1-1 192-16,-1 0-160 0,-2-3 160 0,-5-2-160 0,-2 0 160 16,-4 2-160-16,-1 0 160 0,2 0-160 0,-1 1 160 15,-4 0 0-15,-6 0-144 0,1-1 144 0,1-4 0 0,3 4 0 16,0 2 0-16,-2-2 0 0,-5-1 0 0,5 1 0 16,4 0 0-16,3 1 0 0,6 0 0 0,0-1 0 15,3 1 0-15,-2 2 0 0,3 1 0 0,6-1 0 16,0-4 0-16,8 3 0 0,1 4 0 0,7-4 0 15,3 0 0-15,5-3 0 0,6 2 0 0,4 0 0 16,6 1 128-16,1-1-128 0,10-3 0 0,0 0 0 16,0 0 0-16,0 0 0 0,0 0 0 0,14 4 0 15,3 1 0-15,5-2-176 0,5-2 176 0,4 1 0 16,8 1 128-16,5-1-128 0,4-2 0 0,5 0 128 16,7 0-128-16,1 2 0 0,1 0 128 0,7-1-128 15,6-2 160-15,7 1-160 0,2-3 192 0,3 2-64 0,-1-3-128 16,3 3 192-16,3 1-192 0,-2 1 0 0,-6 1 128 15,-2-4-128-15,0 1 0 0,-1-1 144 0,0 1-144 0,-7-1 128 16,-5-3 0-16,-2 2 0 0,-7 0 0 0,-2 1 0 16,1 2-128-16,-3 1 0 0,-3 1-192 0,-5-2 192 15,-4-2-352-15,-2 2 48 0,-4 3 16 0,-1-2 0 32,-7-3-2736-32,0 1-560 0</inkml:trace>
  <inkml:trace contextRef="#ctx0" brushRef="#br0" timeOffset="26287.809">20774 8759 26719 0,'0'0'2368'0,"0"0"-1888"15,-6 6-480-15,1-1 0 0,5-5 240 0,-9 6-48 16,2-1-16-16,-1 1 0 0,2-3 240 0,0 0 48 0,-2-1 16 15,2 0 0-15,6-2 160 0,0 0 16 0,-7 2 16 0,0-2 0 16,-1-2-16-16,2 0 0 0,6 2 0 0,-8-5 0 16,2-1 16-16,0-2 0 0,2-1 0 0,1 0 0 15,-1 0-112-15,3-3-32 0,1-2 0 0,1 0 0 16,3-2-96-16,0 2-32 0,3-1 0 0,-1-2 0 16,4-3-208-16,0 2-32 0,0 2-16 0,4 3 0 15,3-1-144-15,-1 1 0 0,-2-1 0 0,3 3 0 16,2 3 0-16,-1 1 0 0,0 4 0 0,-3-1 0 15,-4 1 0-15,1 2 0 0,1 1 160 0,-1 3-160 16,-2 5 336-16,-1 4-32 0,-3 1-16 0,1 5 0 16,-4 1-160-16,1 3-128 0,-2 0 192 0,-3 5-192 15,-3 5 0-15,-2-1 0 0,-3-4 0 0,0-1 0 0,-2-2 160 16,-2-1-160-16,-5-1 128 0,1-1-128 0,2-1 176 16,-4-2-48-16,0-1-128 0,0-2 192 0,1-2 0 0,2-1-16 15,-2 1 0-15,1-4 0 0,1-3-48 0,4-2-128 16,-1 0 192-16,2-2-64 0,0-2 96 0,1-2 16 15,2-4 0-15,2-3 0 0,-2-3-16 0,4-2 0 16,1 0 0-16,3-4 0 0,0-3-224 0,4-1 0 16,2-1 0-16,2 0 0 0,2 0 0 0,2-2 0 15,6-2-144-15,-1 3 144 0,3 2-160 0,0 1 160 16,3 1-160-16,0 0 160 0,1 3-128 0,-2 4 128 16,-2 3 0-16,-4 2-144 0,-2 4 144 0,-2 1 0 15,-1 3-144-15,0 4 144 0,3 1-176 0,-4 5 48 16,-1 1 0-16,-3 5 0 0,1 2 128 0,-5 6 0 0,-2 1 0 15,-1 1-128-15,-1 0 128 0,-4 0 0 16,0-3 0-16,-1-1 0 0,1-1 0 0,1-3 192 0,-3-1-64 16,1-1 0-16,-3 0-128 0,0-1 144 0,-1-2-144 0,0 0 160 15,0-2 32-15,-2-2 16 0,-3-3 0 0,3-2 0 16,0 0-64-16,1-4-16 0,0-6 0 0,3-2 0 16,0 0 0-16,4-2 0 0,-2-2 0 0,3-3 0 15,0-1-128-15,4-3 0 0,-1-4 144 0,2-2-144 16,4-4 0-16,0-4 0 0,1 1 0 0,3 0 0 15,3 0-144-15,3 2 144 0,3-1-160 0,0 2 160 16,2 6-160-16,0 0 160 0,0 4-160 0,2 3 160 16,-1 4-128-16,1 3 128 0,1 5 0 0,-2 0-144 15,-4 5 144-15,1 4 0 0,-3 2 0 0,-3 4-128 16,0 2 128-16,-2 2 0 0,-2 4 0 0,-2 5 0 0,-5 7 0 0,-1 2 0 16,-8 1 0-16,0 0 0 0,-1-1 0 0,1-3 0 15,-4-5 0-15,-2-1 0 0,-1 0 0 0,0-1 0 16,0-2 0-16,-1 0 128 0,-3-3 0 15,4-3 0-15,1-3 0 0,1 0 0 0,-3-2-128 0,-1-4 176 16,2-2-176-16,-2-4 192 0,1-3-64 0,2-5 0 16,1-2 0-16,4-1 0 0,1-1-128 0,2-3 128 15,0-3-128-15,4-3 128 0,0-2-128 0,5-3-144 16,2-1 144-16,4-2-208 0,2-3 80 0,2 0 128 16,0 1-208-16,6 1 80 0,0 2 128 0,1 1-160 15,-1 3 160-15,3 5-160 0,1 4 160 0,1 5-128 16,-2 1 128-16,0 5-128 0,-5 2 128 0,0 4 0 15,-3 2-144-15,0 3 144 0,-4 3 0 0,-1 3 0 0,-5 4-144 16,0 3 144-16,-5 5 0 0,-3-1 0 0,-2 1 0 16,-4 3 0-16,-3 2 0 0,-3 0 128 0,0-2-128 0,-3-3 144 15,0-1-144-15,-1-3 0 0,-3-1 0 0,4-4 0 16,-2-1 192-16,0-1-32 0,-2 1-16 0,1-3 0 16,2-4-16-16,1-3-128 0,-2-4 192 0,4-4-64 15,1-3 16-15,5-2 0 0,2 0 0 0,3-3 0 16,-1-5-144-16,5-2 128 0,2-1-128 0,1-3 128 15,1-4-128-15,5 0-256 0,3-3 64 0,1 0 16 16,1-2 48-16,1 1 0 0,7 0 0 0,0 4 0 16,5 2 128-16,-3 3-192 0,0 5 192 0,1 5-192 15,2 3 192-15,-4 3 0 0,-2 2-144 0,-2 5 144 16,-2 5 0-16,-3 3-176 0,-1 3 176 0,-4 3-128 0,-1 3 128 0,-4 3-128 16,-2 6 128-16,-1 1-128 0,-5 2 128 0,-2 3 0 15,-5 1 0-15,-1-2 0 0,-3-1 0 0,-1-3 128 16,-1-2-128-16,0-1 0 0,2-3 128 0,2-5-128 15,2-1 160-15,-3-1-160 0,-2 2 240 0,1-6-48 16,2-3-16-16,1-6 0 0,1-5-176 0,2 0 192 16,-2 0-192-16,3-6 192 0,3-7-64 0,-1-1-128 15,4 2 192-15,0-4-64 0,3-6-128 0,2-2 0 16,1-2 0-16,4 0-176 0,3-1 176 0,2 1-192 16,3 1 192-16,3-1-192 0,1-2 192 0,0 2-192 15,1 2 192-15,1 4-192 0,6 6 192 0,1 2 0 16,2 1-144-16,-4 5 144 0,-1 6-128 0,-2 3 128 15,-1 1-160-15,-4 8 160 0,-5 3-192 0,-1 3 192 0,-2 0-208 16,-4 1 80-16,-4-1 128 0,-1 6 0 16,-3 5 0-16,-1-1-128 0,-6 0 128 0,-2 2 0 0,-4-1 0 0,1-1 0 15,-2-5 0-15,0 0 0 0,-4-2 0 0,0 0 0 16,3-4 176-16,2 0-48 0,0-2 0 16,-1-2 0-16,-4-8 16 0,0-1 0 0,4-2 0 0,3-3 0 15,0-5 16-15,4-1 0 0,0-7 0 0,5 1 0 16,2-6-160-16,3-1 0 0,4-5 0 0,1-1 0 15,2 0 0-15,3 0-176 0,6-3 16 0,4 1 0 16,-2 2 32-16,2 1 0 0,7 3 0 0,-1 4 0 16,1 4 0-16,-1 3 0 0,-2 3 0 0,-1 4 0 15,-2 3 128-15,-1 5 0 0,-5 7-144 0,-1 3 144 16,-4 0 0-16,-1 7-144 0,-4 1 144 0,-3 2 0 16,-2 3 0-16,-4 2 0 0,-5 2 192 0,-2 0-48 0,-5-2-144 15,-1-1 0-15,-3 1 0 0,-2-3 0 0,-8 0 0 0,4-3 0 16,1-3 0-16,3-3 128 0,2-2 64 0,2-1 0 15,-2-3 0-15,3-3 0 0,0-8 0 0,4-3 0 16,3-1 0-16,1-5 0 0,5-5 48 0,3-3 16 16,1-3 0-16,2-1 0 0,6-1-256 0,3-1 0 15,3-3 0-15,3 1 0 0,2-1-192 0,3 3 32 16,2 3 0-16,-1 2 0 16,1 4-208-16,-2 3-32 0,-5 2-16 0,0 5 0 15,-3 6-2208-15,-1 2-432 0,-2 2-80 0</inkml:trace>
  <inkml:trace contextRef="#ctx0" brushRef="#br0" timeOffset="35527.804">4628 14356 15663 0,'0'0'1392'0,"0"0"-1120"15,0 0-272-15,0 0 0 0,0 0 1984 0,0 0 320 16,-1 10 80-16,1-10 16 0,0 0-1984 0,4 10-416 15,0 0 0-15,2-2 0 0,-6-8 0 0,0 0 0 16,9-1 0-16,0-3 0 0,-1 0 128 0,0-2-128 16,1 1 176-16,2-2-176 0,0 0 304 0,2-2-48 15,-3 0-16-15,2-2 0 0,1-2 160 0,0 0 48 16,1 2 0-16,0-4 0 0,-4 1-80 0,3 1-16 16,2 1 0-16,-2 2 0 0,-1-1 48 0,-1 0 16 15,1-1 0-15,0 2 0 0,0 1-80 0,-1 0-16 0,0 0 0 0,-1 2 0 16,0 1-80-16,-1 1-32 0,0-1 0 0,-2 3 0 15,2 0-208-15,-9 3 144 0,0 0-144 0,8-2 128 16,-8 2-128-16,9 3 192 0,-9-3-192 0,0 0 192 16,6 5-64-16,2 2 0 0,-4 2 0 0,2 0 0 15,-1 0-128-15,-1 2 192 0,0 1-192 0,1 2 192 16,-4-2-192-16,2 3 0 0,0 2 144 0,1 1-144 16,-3 4 160-16,0 1-32 0,-1 4-128 0,0 0 192 15,0 1 32-15,-2 1 0 0,-2 3 0 0,1-1 0 16,0-1 0-16,-2 0 0 0,-2-1 0 0,0 2 0 15,3-1 0-15,-1-2 0 0,1-1 0 0,-1 0 0 16,0 3 32-16,-1 0 0 0,0-2 0 0,0 0 0 16,-3-2-48-16,4 1 0 0,-1-1 0 0,2-1 0 0,-1-2-80 0,2 0-128 15,1-1 176-15,1 0-176 0,-1-3 128 16,0-1-128-16,-1-1 0 0,0 0 0 0,1-2 144 0,-2 1-144 16,2-1 0-16,0-2 144 0,-1 0-144 0,1-2 0 15,-3-1 0-15,2 0 128 0,-1-1-128 0,0-2 0 16,4-7 0-16,0 8 0 0,0-8 0 0,0 0 0 15,-5 6 0-15,5-6 0 16,0 0-512-16,0 0-96 0,0 0-16 0,0 0 0 16,-8 2-1376-16,0-2-288 0,8 0-48 0,-8-1-6960 15,-2-1-1392-15</inkml:trace>
  <inkml:trace contextRef="#ctx0" brushRef="#br0" timeOffset="35865.823">4475 15365 8287 0,'0'0'368'0,"0"0"80"0,0 0-448 0,0 0 0 0,0 0 0 0,0 0 0 15,8-2 4256-15,1 1 768 0,2 1 160 0,0 1 16 16,2-3-4112-16,0-2-832 0,-2 0-256 0,5 1 128 15,2 1 64-15,3 0 32 0,0-2 0 0,-2 1 0 16,1 0 128-16,2 1 32 0,-2-1 0 0,5 0 0 16,-2-2 112-16,3 2 16 0,3 2 16 0,-4 0 0 0,0 0 0 0,2 1 0 15,-3 0 0-15,2 2 0 0,2 2-32 16,-2-1-16-16,2-3 0 0,-2 3 0 0,-1 0-192 0,1 0-32 16,-3-3-16-16,-3 0 0 0,-1 0 48 0,0 0 16 15,-2 0 0-15,-2 0 0 0,-2-3-112 0,0 0-32 16,0-3 0-16,-2 3 0 0,-11 3-160 0,0 0 0 15,6-3 0-15,-6 3 0 16,0 0-944-16,-1-9-272 0,-3 0-48 0,-5 1-14144 0</inkml:trace>
  <inkml:trace contextRef="#ctx0" brushRef="#br0" timeOffset="37884.467">10855 17001 16175 0,'0'0'704'0,"0"0"176"0,0 0-704 0,0 0-176 0,0 0 0 0,0 0 0 16,0 0 0-16,11-3 0 0,3 3-160 0,0 0 160 15,0-2 0-15,2 2 192 0,-1 2-16 0,1-2 0 16,0-1 16-16,0 0 0 0,1-1 0 0,0 1 0 15,2 1 80-15,2 0 32 0,-1 1 0 0,2-1 0 16,1 2 240-16,2-4 48 0,1 0 16 0,1 0 0 16,3 3 0-16,-1 0 0 0,2-3 0 0,0 1 0 15,3-1-48-15,1 1-16 0,3-2 0 0,-4 2 0 16,-1 1-32-16,1-1-16 0,1-1 0 0,3 1 0 0,0 2-192 16,3-1-48-16,2 2 0 0,2-1 0 0,-1-1-256 15,-1 1 128-15,-3-1-128 0,0 2 0 0,-2 0 0 16,2 1 0-16,1-1 0 0,2 0 0 0,2-2 0 0,0 0 0 15,-4-3 0-15,1-1 0 0,2 2 128 0,-1 0-128 16,-2 0 0-16,-2-1 0 0,-2-3 160 0,0 2-32 16,2-1 0-16,0 4 0 0,2 0 96 0,-1-1 16 15,-2-1 0-15,0 0 0 0,-3 1 16 0,-2-1 0 16,-1 0 0-16,-3 1 0 0,0 5-128 0,0-2-128 16,0-1 176-16,0 0-176 0,-3 0 144 0,3-1-144 15,3 0 0-15,-5 1 144 0,-4-2-144 0,-2 2 128 16,2-1-128-16,-1 0 128 0,-2 0-128 0,-1-1 0 15,-4 0 144-15,1 1-144 0,-3-2 192 0,-1 1-16 0,-1 1-16 16,-3 0 0-16,1-1 48 0,-1-1 16 0,1-1 0 16,-1 3 0-16,-8 1-16 0,9-2 0 0,-2 1 0 0,-7 1 0 15,0 0-208-15,11-2 144 0,0-3-144 16,-2 4 128-16,-9 1-128 0,8 2 0 0,0-3 0 0,-1 0 128 16,-7 1-128-16,12-1 0 0,-2 2 0 0,1-1 0 15,-11 0 0-15,11-1 0 0,-1 3 0 0,0-1 0 16,0-1 208-16,-1-1-32 0,0 0-16 0,3 0 0 15,0 0 32-15,1 0 16 0,0 0 0 0,0-1 0 16,-1 4-16-16,3-1 0 0,-3 2 0 0,2-1 0 16,0-2-192-16,1 0 176 0,-3-1-176 0,0 2 160 15,1 3-160-15,-3-1 0 0,0-1 144 0,1 0-144 16,-3 2 0-16,2-2 0 0,-1-1 0 0,1-2 128 0,1 1-128 16,-2 2 128-16,1 0-128 0,1 0 128 0,-2-3 80 15,0 2 32-15,-2 5 0 0,2-4 0 0,0-2 80 0,0 0 32 16,1-1 0-16,-3 2 0 0,2 1 0 0,-9-2 0 15,9 0 0-15,1 3 0 0,1-1-160 0,-3-1-16 16,-8-1-16-16,9 2 0 0,0-1-160 0,1-1 0 16,1 0 0-16,-2 1 128 0,-9-1-128 0,9 2 0 15,-9-2 0-15,10 4 0 0,-10-4 0 0,10 3 128 16,-1-1-128-16,-9-2 0 0,7 0 0 0,-7 0 0 16,9 0 128-16,-9 0-128 0,0 0 0 0,0 0 0 15,0 0 0-15,8 0 0 0,-8 0 0 0,0 0 0 16,0 0 0-16,0 0 0 0,0 0 0 0,0 0-224 15,0 0 48-15,0 0 16 16,0 0-368-16,0 0-80 0,-8-1-16 0,-3-1-10784 16,-3-1-2160-16</inkml:trace>
  <inkml:trace contextRef="#ctx0" brushRef="#br0" timeOffset="39417.193">9517 18244 29487 0,'0'0'2624'0,"0"0"-2112"16,0 0-512-16,-4 6 0 0,-2-1 144 0,6-5-144 15,0 0 0-15,0 0 144 0,0 0-16 0,0 0 0 16,7 4 0-16,2 2 0 0,2-5 304 0,1 0 48 16,-2-2 16-16,3 0 0 0,5 2-16 0,2-1 0 0,-4 1 0 15,1-1 0-15,0-1-256 0,0 1-48 0,-2 1-16 0,0-2 0 16,-2-3-160-16,1 3 128 0,0 5-128 0,-3-4 128 16,0-4-128-16,0 1 0 0,3 0-160 0,-6 0 160 31,-8 3-2032-31,11-2-304 0,1-1-64 0</inkml:trace>
  <inkml:trace contextRef="#ctx0" brushRef="#br0" timeOffset="39964.604">10080 17937 29487 0,'-4'-6'2624'0,"4"6"-2112"16,6-9-512-16,3 2 0 0,3-1 864 0,-1 0 64 16,2 1 16-16,2-1 0 0,2 1-944 0,1 0 0 15,1 0 0-15,2-1-224 0,2 1 224 0,0 1-192 16,3 4 192-16,-4-1-192 0,-2-2 192 0,-1 2 0 16,3 3 0-16,-3 2 0 0,-1 3 0 0,-3 1 0 15,-2 1-128-15,-2 3 128 0,0 2 0 0,-6 4 0 16,-5 2 0-16,-2-1 160 0,-2 5 80 0,-6 3 16 15,-3 2 0-15,-1 2 0 0,-3-1-16 0,-3 0 0 16,-5 0 0-16,0-2 0 0,-4-2-16 0,2 0 0 16,-2 1 0-16,1-3 0 0,-2-2-32 0,2 1 0 15,-1 1 0-15,0-1 0 0,3-8-48 0,12-5-16 16,0 2 0-16,2 0 0 0,-1 1-128 0,0-1 128 16,1-2-128-16,4 1 128 0,-2 0-128 0,1 9 128 0,6-6-128 0,6-1 128 15,-3-11-128-15,17 12 192 0,2-1-192 0,1-3 192 16,2-4 16-16,1 0 16 0,5-1 0 0,-3-1 0 15,0-2 96-15,3-1 0 0,-3 0 16 0,3-2 0 16,1 0-128-16,1-2-16 0,0-1-16 0,0 1 0 16,-1-2-176-16,-2-1 160 0,-2 3-160 0,-1-3 160 31,-4 1-1248-31,0 1-256 0,-1 0-64 0</inkml:trace>
  <inkml:trace contextRef="#ctx0" brushRef="#br0" timeOffset="40467.626">11340 18103 22111 0,'0'0'976'0,"-7"-3"208"16,2-3-944-16,5 6-240 0,1-8 0 0,-1 8 0 0,0-7 1280 0,2-1 224 15,0 0 32-15,-4-2 16 0,-5 3-1104 0,-4 0-240 0,0 2-32 0,-2 0-16 16,-4 1 208-16,0 0 32 0,-4 2 16 0,0 1 0 16,-6 2 144-16,2 1 16 0,-1 1 16 0,0 1 0 15,1 3-80-15,0 0 0 16,1 0-16-16,4-2 0 0,0 0-240 0,4 3-32 0,-1 0-16 0,7-1 0 15,1-2-32-15,9-5-16 0,-2 10 0 0,2 0 0 16,2-1-32-16,4 0-128 0,4-1 192 0,3 1-64 16,1 2-128-16,3 2 0 0,-2-1 0 0,2-1 0 15,-2 0 0-15,0 2 0 0,0 1 0 0,-2-2 0 16,-4-2 0-16,0 2 0 0,-4-1 128 0,-1 0-128 16,0 1 0-16,-4-2 128 0,0-10-128 0,-7 10 128 15,-1 2 80-15,-3 0 16 0,-3-4 0 0,-2 2 0 16,-3-2 32-16,7-4 16 0,-6 3 0 0,0-1 0 15,-2 1-96-15,0-1-32 0,0 0 0 0,0-2 0 0,-3-1-368 0,-15-2-80 16,8-1-16-16,17-3 0 16,0-1-2816-16,2 2-576 0</inkml:trace>
  <inkml:trace contextRef="#ctx0" brushRef="#br0" timeOffset="40734.64">11580 17990 39903 0,'0'0'1776'0,"0"0"352"0,0 0-1696 0,0 0-432 0,-1 12 0 0,0 0 0 16,1-1-176-16,0 2-112 0,-1 1-32 0,-1 2 0 15,0 0 320-15,-3 3 0 0,1 1 0 0,-2 1 0 16,0 1 0-16,-1-3-128 0,0 1 128 0,0 1 0 15,-3 0 0-15,1 3 0 0,0-2 0 0,0 0 0 16,-4-1-192-16,8-8-48 0,-2 3 0 0,1-1 0 31,-3 2-688-31,3-2-144 0,-1-1-16 0,2-1-16 16,3 0-1296-16,-4 3-256 0,5-5-48 0</inkml:trace>
  <inkml:trace contextRef="#ctx0" brushRef="#br0" timeOffset="41132.736">11815 18068 35007 0,'-17'1'1552'0,"9"5"320"16,2 8-1488-16,1 1-384 0,2 1 0 0,1 1 0 0,-4 3 1216 0,2 1 160 15,-3 0 32-15,-1-4 16 0,1-1-1136 0,-1-1-288 16,2 3 0-16,-1-6 0 15,0 0-304-15,3-5-112 0,4-7-32 0,0 0 0 0,-9 6 80 0,9-6 16 16,0 0 0-16,0 0 0 0,0 0 96 0,1-9 32 16,4 0 0-16,2-1 0 0,4-5 224 0,0 0 0 15,3-2 192-15,2 2-192 0,3-1 240 0,1 1-64 16,1-3-16-16,1 3 0 0,0 2-160 0,0 3 0 16,0 0 144-16,-2 4-144 0,0-1 144 0,0 5-144 0,-2 3 192 15,-2 3-192-15,1 0 416 0,-3 5-32 0,-1 3 0 0,-4 4 0 16,-1 1-256-16,-3 3-128 0,0 1 0 15,-2 2 128-15,-3 0-128 0,-2 3-144 0,-1 0 144 0,1-10-208 16,-2 4 208-16,1 2-176 0,-3 0 176 0,3 1-160 16,-2-4 160-16,3-1 0 15,-2-2 0-15,-1 11-128 0,2-9-16 0,1-5 0 0,2-13 0 16,0 0 0 0,0 0-2000-16,0 0-400 0,0 0-80 0</inkml:trace>
  <inkml:trace contextRef="#ctx0" brushRef="#br0" timeOffset="41447.784">12632 17556 38751 0,'0'0'1728'0,"0"0"336"0,0 0-1648 15,0 0-416-15,0 0 0 0,0 0 0 0,0 0 0 0,0 10-224 16,-1 0 32-16,-4 2 0 0,-1 1 192 0,-3 4 0 16,-3 1 144-16,-2 4-144 0,-2 0 176 0,-1 4-176 15,-3 0 192-15,0 3-192 0,0 2 304 0,0 2-48 16,1 2-16-16,-2 5 0 0,1 6 16 0,1 0 0 16,4-3 0-16,-1-5 0 0,3-4-64 0,3-2 0 15,3-2 0-15,2-4 0 0,2-2 32 0,3 0 0 0,1-6 0 16,3 1 0-16,0-3-224 0,3 0 0 0,2-2 128 0,2-4-128 15,0 0 0-15,2 1 0 0,3-1 0 0,-7-6 0 16,2 3 0-16,1-2-160 0,1-1 32 0,1 1 0 31,2-3-384-31,-1 1-80 0,0-5-16 0,1 0 0 16,-1 0-2080-16,-1-2-400 0,0 1-96 0</inkml:trace>
  <inkml:trace contextRef="#ctx0" brushRef="#br0" timeOffset="41614.354">12070 18014 36863 0,'-6'-5'3264'16,"6"5"-2608"-16,0 0-528 0,0 0-128 0,0 0 1456 0,13 1 256 16,3 1 48-16,1 0 16 0,3 1-1392 0,1-5-256 15,3-1-128-15,7 0 0 0,4 2 256 0,4 0-32 16,-1-3-16-16,2-3 0 0,-2-1-208 0,1 2 0 15,-2-3 0-15,3-2 0 0,0-1 0 0,0 0-160 16,-3 1 32-16,0 1 0 16,0-2-368-16,-3-1-64 0,-2 3-16 0,-2 0 0 15,-1 2-1680-15,-1 2-352 0,-4 0-64 0,1 2-13136 0</inkml:trace>
  <inkml:trace contextRef="#ctx0" brushRef="#br0" timeOffset="45478.518">10962 14030 11967 0,'-9'-11'528'0,"2"5"112"0,-1 3-512 0,-1-3-128 15,4 2 0-15,-1 1 0 0,-1 1 1616 0,7 2 304 16,0 0 48-16,-5-3 16 0,5 3-1024 0,0 0-208 16,0 0-48-16,0 0 0 0,0 0-128 0,0 0-16 15,-6-3-16-15,6 3 0 0,0 0-144 0,0 0-16 16,0 0-16-16,0 0 0 0,8 6 96 0,1 2 32 0,0 0 0 0,2 2 0 16,0 0-64-16,3 1-16 0,1 0 0 0,2 2 0 15,-1 1-96-15,2 3-32 0,1-1 0 0,-3 2 0 16,1 0 0-16,-1 3 0 0,0 2 0 0,-2 2 0 15,0 0-16-15,2 2 0 0,-1 5 0 0,-2 1 0 16,-3 3-32-16,0 1-16 0,1 1 0 0,-3 1 0 16,4-2-64-16,-3 2-16 0,-2-2 0 0,1 2 0 15,1-1-144-15,1 0 0 0,-4-3 0 0,3 1 128 16,-3 0-128-16,0-3 128 0,0-2-128 0,-3 0 128 16,-3 0 64-16,-1-1 16 0,-2-3 0 0,-2-1 0 15,0 1 224-15,-2-1 32 0,-2 2 16 0,-3-2 0 16,-3 1-32-16,-1-2 0 0,0 0 0 0,-1-1 0 0,0 1-64 15,-1-1-32-15,1 0 0 0,-1-2 0 0,-1-1-208 16,2 0-144-16,-1-1 192 0,1-3-192 0,-2-1-128 16,2-2-144-16,0-2-32 0,-1-1-10960 15,3-4-2208-15</inkml:trace>
  <inkml:trace contextRef="#ctx0" brushRef="#br0" timeOffset="46539.37">6607 14110 3679 0,'-9'-6'160'0,"4"3"32"0,-4 0-192 0,2-2 0 0,-3 1 0 15,4 3 0-15,-4-1 3824 0,0 2 720 0,-2 3 128 0,-1-1 48 16,-3 0-3568-16,0 1-720 15,-4 0-144-15,0 1-32 0,-1 2-256 0,-2 1 160 0,-2 1-160 0,-1 2 128 16,0 2 64-16,1 1 0 0,-6 2 0 0,1-1 0 16,1 2 192-16,-2 0 32 0,1 0 16 0,-1 3 0 15,0 2 208-15,-1 3 32 0,0 1 16 0,-2 3 0 16,-7 1-144-16,5 1-32 0,-1-2 0 0,1 3 0 16,0 1-240-16,-1-1-48 0,6 5-16 0,1-3 0 15,1-1 16-15,3 1 0 0,1 2 0 0,4 3 0 16,1 2-48-16,3-1-16 0,3 0 0 0,2 3 0 15,3-3-32-15,3 0-128 0,1-4 192 0,3-1-64 16,2 0 64-16,5 1 0 0,-1 0 0 0,5-1 0 0,3-6 16 16,2 5 16-16,1 2 0 0,2-2 0 0,0-5-80 15,4-2-16-15,-1 1 0 0,2-4 0 0,0-3-128 0,3-2 192 16,3 0-192-16,-2 0 192 0,1-3-192 0,-2-1 0 16,3-2 0-16,0 0 0 0,1-3-192 0,2 0-128 15,-2-5-32-15</inkml:trace>
  <inkml:trace contextRef="#ctx0" brushRef="#br0" timeOffset="48120.583">16261 16864 17503 0,'0'0'1552'0,"0"0"-1232"15,0 0-320-15,0 0 0 0,0 0 480 0,0 0 32 16,0 0 16-16,0 0 0 0,7-3-352 0,3 1-176 16,4 1 160-16,-2 0-160 0,3-2 288 0,4 1-32 15,-2 0-16-15,3 1 0 0,1-1 192 0,1 1 32 16,1 1 16-16,0-3 0 0,1 1-48 0,3-3-16 16,0 0 0-16,2 3 0 0,1 0 0 0,4-1 0 15,4-4 0-15,3 3 0 0,2 2-160 0,2 1-16 16,-2-1-16-16,1 0 0 0,-1-1 96 0,1 0 32 0,0 0 0 15,4-1 0-15,6 2-32 0,2-1-16 16,2 2 0-16,3 0 0 0,-3-1-48 0,1 0-16 0,-2 1 0 0,2-3 0 16,4 3-96-16,2-2-16 0,2 0 0 0,-1 2 0 15,-5-1-128-15,-1 1 0 0,-2-1 0 0,3 0 0 16,0 0 0-16,0 0 128 0,-2-2-128 0,-4 2 0 16,-4 1 0-16,-4 0 0 0,-2-2 128 0,-4-1-128 15,-3 2 0-15,0 1 192 0,-4 1-192 0,0 0 192 16,-2-1 0-16,-5 0 0 0,0 1 0 0,-3 2 0 15,-6 0-192-15,-1 0 0 0,-3-1 144 0,0 1-144 16,-3 2 0-16,0-1 0 0,-11-3 0 0,8 4 0 16,-8-4-208-16,0 0-112 0,0 0-32 0,0 0 0 15,0 0-240-15,0 0-48 0,0 0-16 16,-7 7 0-16,-2-1-1200 0,-4-2-256 0</inkml:trace>
  <inkml:trace contextRef="#ctx0" brushRef="#br0" timeOffset="52177.11">13114 18155 1839 0,'0'0'160'0,"0"0"-160"15,0 0 0-15,0 0 0 0,0 0 5952 0,0 0 1168 16,0 0 240-16,0 0 32 0,0 0-5920 0,10-7-1200 0,-10 7-272 16,0 0 0-16,0 0 320 0,12-6 48 0,2-1 0 15,1 3 0-15,2 1 336 0,-1 0 80 0,5 0 16 0,-1-1 0 16,0 2-96-16,-1-1-32 0,3-1 0 0,0 4 0 15,0-2-112-15,1-1-32 0,-4-4 0 0,3 4 0 16,0 5-160-16,-1-2-48 0,-1-2 0 0,0 2 0 16,-2 0-112-16,-1 0-16 0,-1 0-16 0,-4 2 0 15,-12-2-176-15,11 0 128 0,0 0-128 0,-1 2 128 16,-3 2-128-16,-7-4-192 0,0 0 32 0,0 0 16 31,0 0-2064-31,9 2-416 0,-2 3-64 0,-7-5-32 0</inkml:trace>
  <inkml:trace contextRef="#ctx0" brushRef="#br0" timeOffset="52807.429">13960 17834 25791 0,'0'0'2304'0,"0"0"-1856"16,0 0-448-16,0 0 0 0,0 0 448 0,0 0-16 16,0 0 0-16,11-7 0 0,-3-1-160 0,4-1-16 15,3 2-16-15,-2-1 0 0,-1 1 0 0,0 2 0 0,7-2 0 0,-2 2 0 16,1 1 32-16,1 2 16 0,2-2 0 0,0 2 0 15,-2 0 208-15,0 2 32 0,-1-1 16 0,0 4 0 16,-1 0-80-16,-3 2-16 0,-3 3 0 0,0 2 0 16,0 1-192-16,-2 2-64 0,-2 5 0 0,-4 2 0 15,-1-2-64-15,-3 8 0 0,-2 3-128 0,-5 4 192 16,-5 2-48-16,-3 2-16 0,-3 1 0 0,-3-1 0 16,-6-1-128-16,-1-2 160 0,-1 0-160 0,-1-3 160 15,1-5-160-15,2 0 160 0,0-6-160 0,2 0 160 16,4-2 160-16,12-9 16 0,-1-1 16 0,1 1 0 15,0 1-16-15,1-1 0 0,1-2 0 0,2-2 0 16,0-3-176-16,1 4-32 0,5-6-128 0,0 0 192 16,0 0-192-16,0 0 176 0,0 0-176 0,0 0 160 0,11-2-160 15,2-1 0-15,0 0 0 0,4 3 0 0,1-1 0 16,4-1 0-16,-2 2 0 0,4 0 0 0,0-1 176 0,3 2-48 16,3-1-128-16,-1 0 192 0,-1 1-64 0,1 0-128 15,-2 0 176-15,1-1-176 0,-2-1 128 0,-2 1-128 16,0 0 0-16,-1 0 0 0,1-1 0 0,-5 0 0 15,1 0 0-15,-1 0 0 16,0-2-256-16,-4 1-144 0,-5 0-48 0,-4-1 0 16,0-1-2224-16,-1 0-448 0,0 2-80 0</inkml:trace>
  <inkml:trace contextRef="#ctx0" brushRef="#br0" timeOffset="53104.2">14815 17760 27647 0,'0'0'2448'0,"0"0"-1952"0,7-8-496 0,0 4 0 16,-7 4 688-16,0 0 32 0,0 0 16 0,0 0 0 15,0 0-448-15,0 0-96 0,0 0 0 0,0 0-16 16,0 0 224-16,0 0 48 0,-3 7 16 0,1 3 0 15,-1 1 112-15,-4 1 32 0,0 0 0 0,-1 4 0 16,0 1-64-16,2 3-16 0,-2 1 0 0,2 2 0 16,2 1-80-16,1-1-32 0,-1-4 0 0,4 2 0 0,0 0-16 0,1-2 0 15,4-3 0-15,0 0 0 16,1-2-80-16,0-1-32 0,3-2 0 0,0-1 0 0,-1 0-32 16,3-4-16-16,0 0 0 0,2-2 0 0,0 1-80 0,3-2-16 15,-1-2 0-15,1 1 0 0,2-4-144 0,0 1-192 16,-2-2 32-16,3-1 16 15,-2 0-1504-15,0 0-288 0,-2-2-64 0,1 1-16 16,-2-1-1248-16,-1 0-256 0,-1-5-64 0,0 1 0 0</inkml:trace>
  <inkml:trace contextRef="#ctx0" brushRef="#br0" timeOffset="53461.259">15249 17657 17503 0,'-5'-10'1552'0,"5"10"-1232"0,0 0-320 0,0 0 0 16,0 0 4528-16,10 2 848 0,-10-2 160 0,6 4 32 15,-6-4-4528-15,5 7-912 0,1 1-128 0,-5 2 0 16,-1 2 0-16,0 4 0 0,-1-1 0 0,0 4 0 16,-6 0 272-16,0 3-16 0,0 3-16 0,-1 3 0 15,-1 3 176-15,-1 6 32 0,-3 3 16 0,0 2 0 16,-1 3-208-16,-1-3-64 0,0-1 0 0,2-4 0 15,1-3-192-15,1 1 0 0,1-1 0 0,4-3 0 16,-1-5 128-16,4-13-128 0,1 3 0 0,0 3 144 16,1-5-144-16,1 5 0 0,1-1 0 0,0-2 0 15,0-1-1024-15,1 10-256 16,3-6-32-16</inkml:trace>
  <inkml:trace contextRef="#ctx0" brushRef="#br0" timeOffset="53938.586">16069 17965 2751 0,'-10'-8'256'0,"-2"1"-256"0,2 3 0 0,2 2 0 0,-3 6 6576 0,-1-2 1264 16,-5-2 256-16,-1 2 48 0,-1 3-6448 0,1 1-1296 15,-1 2-256-15,-2 1-144 0,-1-1 240 0,-1 3-48 16,1 7-16-16,0-3 0 0,0 1 48 0,4-1 16 15,-2 3 0-15,2 2 0 0,2 2 48 0,0 0 16 16,2-4 0-16,2 4 0 0,2 1-48 0,2-1 0 16,3-3 0-16,3 1 0 0,1 1-128 0,3-2-128 15,2-2 144-15,4-1-144 0,0-4 144 0,-2-5-144 16,3 1 128-16,3 0-128 0,2-1 0 0,4-1-224 16,2-2 32-16,2 0 0 15,0-2-2000-15,3-3-400 0,1-4-80 0,2-2-16 0</inkml:trace>
  <inkml:trace contextRef="#ctx0" brushRef="#br0" timeOffset="54354.259">16554 17958 40543 0,'-8'-12'3600'0,"4"6"-2880"0,4 6-576 0,0 0-144 16,0 0-320-16,0 0-112 16,-7 4-16-16,-2 2 0 0,0-1 272 0,0 3 176 0,-4 0-208 0,-1 2 80 15,-4 1 128-15,1 2 0 0,-5 1 0 0,0 2-128 16,-3 1 128-16,2 2 0 0,2 1 0 0,2 2 0 16,-1 1 0-16,2 0 0 0,3-1 0 0,4-3-128 0,2-4 128 0,3 2 0 15,3 3 0-15,3-2 0 0,2-5 0 0,4 0 0 16,3 2 0-16,4-6 0 0,2-3 0 0,5-1 176 15,2-4-48-15,3 0 0 0,3 1 64 0,0-3 0 16,2-4 0-16,-3 0 0 0,-1-2-48 0,-1 1 0 16,-2-2 0-16,0 0 0 0,-2-6 128 0,0 1 32 15,-1-1 0-15,-3-2 0 0,-3 1 48 0,-5-3 16 16,-2-3 0-16,-2 0 0 0,-3-1-64 0,-3-1-16 16,-4 0 0-16,-1 1 0 0,-4-1-144 0,-1 3-16 15,-1 5-128-15,-1-1 192 0,-2 1-192 0,0 0 0 16,0-2-192-16,-2 5 192 15,-1 5-640-15,1 1-32 0,-1-2 0 0,2 4 0 16,-1 4-1824-16,1 1-384 0,0 0-64 0,2-1-12352 0</inkml:trace>
  <inkml:trace contextRef="#ctx0" brushRef="#br0" timeOffset="54764.508">17300 17889 26719 0,'0'0'2368'0,"0"0"-1888"0,-7-1-480 0,-1 1 0 15,0 0 2096-15,-2 3 320 0,-2 0 64 0,-4 0 16 16,-4 0-1584-16,-3 1-304 0,1-2-64 0,-2 3-16 16,-3 1-192-16,3-1-32 0,1 0-16 0,1 3 0 0,1 3-288 0,1 0 0 15,4 0 0-15,0 1 0 0,3 1 0 0,4-1 0 16,5 0 0-16,-1-1 0 0,3 3 192 0,4 1-192 15,5-2 192-15,1 0-192 0,3 1 320 0,1 2-64 16,2 1 0-16,0 0 0 0,0-2-256 0,0 2 0 16,0 0 0-16,1 2 0 0,-3 1 0 0,0-1 0 15,1-3 0-15,-4 3 0 0,0 3 128 0,-6-4-128 16,-2 0 0-16,-1-7 0 0,-2 1 128 0,0 2-128 16,-5 2 144-16,-1-1-144 0,-3 1 272 0,-2-2-32 15,-2 0-16-15,-18 9 0 0,1-5-32 0,0-5 0 16,-1-4 0-16,0-4 0 0,-6 0-192 0,3-5 0 15,1-3 0-15,1-5-160 16,3-3-1408-16,3-5-288 0,1 0-48 0</inkml:trace>
  <inkml:trace contextRef="#ctx0" brushRef="#br0" timeOffset="55219.534">17257 17409 30399 0,'-8'-8'2704'16,"8"8"-2160"-16,0 0-544 0,0 0 0 0,0 0 928 0,0 0 80 0,-4-7 16 0,4 7 0 0,6-8-1024 0,1 0-192 15,7 0-32-15,2 3-16 0,3-4 240 0,3 2 0 16,0 2 0-16,2-1 0 0,-1 0 0 0,1 1 0 16,1 1 192-16,-1 0-192 0,1-1 240 0,-2 2-64 15,2 1-16-15,0 2 0 0,-2 2 0 0,-5 0 0 16,0 4 0-16,-3 1 0 0,-1 3-160 0,-3 3 160 15,-6 2-160-15,-3 3 160 0,-4 1-32 0,-4 3-128 16,-8 1 192-16,-1 4-64 0,-3 2 80 0,-4 1 16 0,-1 0 0 16,-1-1 0-16,2 0 32 0,0-4 16 0,2-4 0 0,5-2 0 15,3-4 32-15,3-2 0 0,0-3 0 0,5-2 0 16,4-8 80-16,0 0 0 0,0 0 16 0,5 6 0 16,4-1 96-16,2-2 16 0,0-3 0 0,3-1 0 15,3 0-256-15,2-2-64 0,0-2 0 0,2 2 0 16,7 0-192-16,-3 0 0 0,3-2 0 0,-1 4 0 15,1-1 0-15,0 1 0 0,-3 1 0 0,1 1 0 16,-2 1-1024 0,-2-1-128-16,-2 1-48 0,-2 1-10576 0,0-2-2112 0</inkml:trace>
  <inkml:trace contextRef="#ctx0" brushRef="#br0" timeOffset="55928.85">18499 17480 28559 0,'-5'-10'2544'0,"5"10"-2032"0,0 0-512 0,0 0 0 16,0 0 384-16,0 0-32 0,0 0 0 0,0 0 0 15,-9 3-352-15,0 1 0 0,-1 0 0 0,0 4 0 0,-3 5 544 0,-1 3 32 16,0 1 16-16,-1 5 0 0,0 5-176 15,-2-1-32-15,1 4-16 0,-2 1 0 16,1 0 48-16,-3 4 16 0,1 1 0 0,0 2 0 0,2 1-160 0,3 3-16 16,1-1-16-16,4-1 0 0,2-5 0 15,3-1 0-15,1-4 0 0,3-2 0 0,3-3 80 0,2-4 0 16,1-5 16-16,1 1 0 0,3-1-64 0,-1-3-16 16,2-5 0-16,2 1 0 0,1-2-80 0,0 0-32 15,-2-1 0-15,1-2 0 16,0-4-496-16,0 0-96 0,-1 0-32 0,-3-3 0 15,0-6-1584-15,-1 0-320 0,-1 0-64 0</inkml:trace>
  <inkml:trace contextRef="#ctx0" brushRef="#br0" timeOffset="56063.266">17861 17969 37551 0,'0'0'1664'0,"0"0"336"0,0 0-1600 15,-2-8-400-15,4-1 0 0,6 1 0 0,1 2 0 0,4 3 0 0,2-3-144 0,5 3 144 16,3-1 320-16,6 0 160 0,2-3 32 0,5 3 16 16,6 2-96-16,4-3-32 0,0-1 0 0,1-1 0 15,0-2-240-15,-2 2-160 0,-6-1 192 0,0 0-192 16,-3 2 0-16,-2-3-144 0,-1 0-16 0,-2-1 0 16,-2 3-480-16,-4-1-112 15,-4 0-16-15,-2 2 0 0,-1 0-1856 0,-2 3-368 0,-5-1-80 16,0 2 0-16</inkml:trace>
  <inkml:trace contextRef="#ctx0" brushRef="#br0" timeOffset="56536.962">19483 17630 39039 0,'0'0'1728'0,"0"0"368"0,0 0-1680 0,-8 3-416 16,-1 0 0-16,-1 2 0 0,-2 0-192 0,0 1-128 0,-3-1-32 0,-2 2 0 16,-4 1 352-16,1-1 0 0,1 2 0 0,-3 0 0 15,0 0 128-15,-1 1-128 0,-1 1 192 0,0-1-64 16,0 1-128-16,1-2 128 0,0 1-128 0,2 0 128 15,1 2-128-15,5-1 0 0,4-2 0 0,1 2 0 16,1 0 0-16,6 1 0 0,3-1 0 0,1 4 0 16,3-1 0-16,3 1 192 0,2 3-64 0,3-1 0 15,3 1-128-15,2 0 160 0,-1 3-160 0,1-3 160 16,-2 0-160-16,-1-2 0 0,0 0 0 0,-3-1 0 16,-3 2 0-16,0-2 128 0,-1-2-128 0,-2-1 0 15,-4-1 128-15,0 1-128 0,-2-1 0 0,-1-1 128 0,-3-2 32 16,-1-2 0-16,-2-2 0 0,-3 1 0 0,-4 1 192 15,-2-3 32-15,-1-3 16 0,-3 0 0 0,-4-1-176 0,0-1-32 16,1-1-16-16,1-2 0 0,0-2-176 0,0-1 0 16,-1 0 0-16,3 0-176 15,3-3-432-15,3 0-96 0,2 0 0 0,3 0-16 16,1 0-2624-16,0-1-528 0,4 1-96 0,3-1-32 16</inkml:trace>
  <inkml:trace contextRef="#ctx0" brushRef="#br0" timeOffset="56819.892">19898 17759 40543 0,'0'0'1792'0,"0"0"384"0,-2 11-1744 0,-2 1-432 0,0 6 0 0,-3 0 0 16,-2 0-128-16,0 1-128 0,-3 4 0 0,1 5-16 16,1 4 272-16,-1-4 0 0,-2 0 0 0,1-2 0 15,0 2 0-15,-1-4 0 0,-3-1 128 0,0-2-128 16,-1-3 0-16,2-2 0 0,1 1 0 0,1-4 0 16,0-5-416-16,3-1-80 0,3-1-16 0,-1-1 0 15,8-5-1040-15,0 0-224 0,0 0-32 16</inkml:trace>
  <inkml:trace contextRef="#ctx0" brushRef="#br0" timeOffset="57355.976">20211 17770 22111 0,'0'0'976'0,"0"0"208"16,0 0-944-16,0 0-240 0,0 0 0 0,0 0 0 0,0 0 2352 0,0 0 416 15,0 0 96-15,0 0 16 0,1 11-1936 0,-2 1-384 16,-2 1-80-16,-4 2-16 0,-3 3 80 0,-1 2 16 16,-2 2 0-16,-1 3 0 0,-2 4-112 0,2-2 0 15,0-1-16-15,0 3 0 0,-3-1 16 0,5-3 16 0,-2-6 0 0,5-2 0 16,1-1-208-16,-1-4-32 0,4-1-16 15,-1-5 0-15,6-6 48 0,0 0 16 0,0 0 0 0,0 0 0 16,0 0-48-16,10-3-16 0,1-4 0 0,2-1 0 16,0-5-208-16,3-2 0 0,-1-4 0 0,4 2 0 15,-3-2 0-15,2 1 0 0,0-2 0 0,-1-1 0 16,1-5 0-16,-1 4 0 0,2 1 0 0,-2 6 0 16,-2 3 0-16,0 1 0 0,1 1 0 0,-4 3 0 15,-2 3-176-15,0 3 176 0,-1 1-160 0,-2 2 160 16,-1 5-144-16,-2 3 144 0,1 3-128 0,-5 0 128 15,-3 5-192-15,-1 0 32 0,0 5 16 0,-2 4 0 0,-5-1 16 0,1 1 0 16,-1-2 0-16,-2 1 0 16,1 2 128-16,0-5 0 0,1-2 0 0,0-1 0 0,0-3-256 0,1-1 16 15,2-1 16-15,2-5 0 16,0-5-1024-16,6-5-208 0,-3 9-32 0,3-9-16 16,0 0-1520-16,0 0-304 0</inkml:trace>
  <inkml:trace contextRef="#ctx0" brushRef="#br0" timeOffset="57665.136">21246 17096 35935 0,'0'0'1600'0,"0"0"320"0,0 0-1536 0,0 0-384 0,2 14 0 0,-1-2 0 16,-3-2 384-16,-1 1 0 0,-3 1 0 0,0 2 0 15,-3 1-96-15,-2 3-16 0,-4 2 0 0,-2 4 0 16,-2 2 112-16,1 5 32 0,-2-2 0 0,0 4 0 16,-5 5-80-16,-2 4-16 0,-3 2 0 0,-1 4 0 15,0 4-144-15,-1-2-48 0,-2-3 0 0,5-1 0 16,6-4 0-16,6 0-128 0,2-4 192 0,4 0-64 15,6-3 0-15,0-4-128 0,5-2 192 0,5 1-64 16,-1-6 112-16,4-1 16 0,-1-2 0 0,1-3 0 0,3-1-96 16,5-1-16-16,4-3 0 0,-2-1 0 0,-5-3-400 15,6 1-64-15,4-2-32 0,0-4 0 16,-4-1-1056-16,0-3-192 0,-2 0-64 16,1-2 0-16,-3-1-1312 0,-3-2-272 0,-3-1-48 0,-4-1-16 0</inkml:trace>
  <inkml:trace contextRef="#ctx0" brushRef="#br0" timeOffset="57978.887">20433 17732 19343 0,'-3'-9'848'0,"3"9"192"0,3-6-832 0,7 2-208 0,5 3 0 16,4 1 0-16,4 0 5360 0,3 3 1024 0,3 0 208 0,6 0 32 15,1 4-5024-15,8-1-1024 0,3 0-192 0,5-1-32 16,4 2 0-16,1-3 0 15,0 0 0-15,-1-1 0 0,-6-1-352 0,-2-1 0 0,-2-2 0 16,-4-1 0 0,-4 0-400-16,-4-3-160 0,0 1-16 0,-7-3-16 15,-3-1-2416-15,-6-1-496 0</inkml:trace>
  <inkml:trace contextRef="#ctx0" brushRef="#br0" timeOffset="58759.229">13324 13797 30399 0,'-9'-3'2704'0,"1"2"-2160"0,8 1-544 0,-7 1 0 16,-1 1 192-16,1 3-192 0,-2-1 192 0,1 3-192 15,-2 3 176-15,-5 3-176 0,-1 2 160 0,-3 2-160 16,-1-1 0-16,2 3 128 0,-1 2-128 0,-4 1 0 16,-2 2 176-16,-4 4-16 0,0 2 0 0,0 2 0 15,-2 1 144-15,-1 1 16 0,-1 2 16 0,1 3 0 16,0 4 112-16,-2 5 0 0,1 4 16 0,2 3 0 16,3 1 48-16,1 3 16 0,4 1 0 0,3-2 0 15,4 1-128-15,4 2-16 0,4 6-16 0,3-6 0 16,1-7-176-16,8-4-48 0,6-2 0 0,2-2 0 15,-1 0-16-15,4-2-128 0,6-1 192 0,1-1-64 16,1 2-128-16,3-4 128 0,3-2-128 0,0-3 128 16,0-4-128-16,3-3-176 0,2-1 48 0,6-3 0 15,4-4-624-15,5 1-112 0,5-6-32 16,7-3-9968-16,7-2-2000 0</inkml:trace>
  <inkml:trace contextRef="#ctx0" brushRef="#br0" timeOffset="59540.82">17202 14058 7359 0,'0'0'656'0,"0"0"-528"15,8-8-128-15,1 1 0 0,-4 1 2464 0,-5 6 464 16,11-2 80-16,-11 2 32 0,7-5-2400 0,-7 5-496 16,7-8-144-16,-7 8 0 0,8 0 480 0,1 0 16 15,-9 0 0-15,8-2 0 0,-8 2 112 0,10-1 32 16,-1-1 0-16,-1 1 0 0,-8 1-144 0,11 3-32 0,0 0 0 15,0 1 0-15,0 1 128 0,1-3 32 0,-2-2 0 0,2 2 0 16,2 7 80-16,-1 0 32 0,0-2 0 0,-1 2 0 16,2 1-96-16,2 1 0 0,0 0-16 15,3 4 0-15,-1 1-176 0,-2 3-16 0,2 0-16 0,0 3 0 16,2 3-144-16,1 1-16 0,-1 0-16 0,-1 5 0 16,-3 1-48-16,0 4-16 0,-1 2 0 0,-1 2 0 15,-2 1 16-15,-2-2 16 0,-5-1 0 0,-1 2 0 16,-2-2 32-16,3 3 0 0,-4 0 0 0,-2-1 0 15,-4 1 32-15,-1-2 16 0,-2-3 0 0,-1-2 0 16,-2 0 144-16,-1-2 16 0,-2-1 16 0,-2 0 0 16,-2-3 112-16,-2 0 32 0,0 0 0 0,-2-2 0 15,1-2-80-15,2 1-16 0,1-3 0 0,0 4 0 0,2 0-288 16,0-1-64-16,2-2-16 0,2-1 0 0,-1-2-144 0,2-4-144 16,5-1 144-16,2-3-208 15,4-1-2688-15,5-3-544 0</inkml:trace>
  <inkml:trace contextRef="#ctx0" brushRef="#br0" timeOffset="60653.18">21133 16550 23039 0,'0'0'1024'0,"0"0"192"0,0 0-960 0,0 0-256 0,0 0 0 0,0 0 0 0,0 0 1040 0,0 0 176 16,0 0 16-16,0 0 16 0,0 0-912 0,0 0-176 15,0 0-32-15,0 0-128 0,6-7 512 0,4 0 0 16,-1 0 0-16,2-1 0 0,0 0-192 0,3-2-32 15,2-2-16-15,1 2 0 0,2 3-16 0,2 0-16 16,1-1 0-16,-2 2 0 0,2 5-240 0,-1-1 176 16,0 0-176-16,-3 1 160 0,-1 0 128 0,1 3 32 15,-2 2 0-15,-4 0 0 0,0-2-32 0,-1 5 0 16,-2 3 0-16,0-1 0 0,1 3-112 0,-4-1-32 16,2-1 0-16,-2-2 0 0,3-1 16 0,-1 3 0 15,2 2 0-15,0-1 0 0,1-5-16 0,0-2 0 16,2-1 0-16,0 1 0 0,3-1 256 0,2-3 48 15,3-3 16-15,3 0 0 0,1 2-128 0,2-1-16 16,3 0-16-16,-1-5 0 0,1-4-112 0,1 2 0 0,-1 2-16 16,-3 0 0-16,1 1-176 0,-3-1 192 0,-2 1-192 0,-1 4 192 15,-1 1-48-15,-1 1 0 0,0 0 0 0,-4 0 0 16,2-1 48-16,-2 2 16 0,0 1 0 0,-2 2 0 16,-1-1-208-16,-2 1 144 0,1 0-144 0,1-2 128 15,-1 1-128-15,1-3 128 0,-5 0-128 0,2-1 128 16,2 1-128-16,0 0 192 0,3-2-192 0,-2 2 192 15,0-2-192-15,0-2 0 0,3 1 0 0,-2-1 0 16,0-1 0-16,-2 1 0 0,-1-1 0 0,0 1-176 16,0 3-352-1,-2 1-80-15,-9 0-16 0,10 1 0 0,-2-3-2624 16,-8 2-528-16,0 0-96 0,0 0-32 0</inkml:trace>
  <inkml:trace contextRef="#ctx0" brushRef="#br0" timeOffset="63274.801">22007 17408 38703 0,'-1'-6'3440'0,"1"6"-2752"15,1-4-560-15,-1 4-128 16,0 0-768-16,0 0-192 0,0 0-48 0,0 0 0 0,2-7 752 0,-2 7 256 16,0 0-192-16,0 0 192 0,0 0 0 0,0 0 0 15,0 0 0-15,0 0 0 0,0 0 0 0,0 12 0 16,-1 0 0-16,0 4 160 0,-2 0-160 0,1 6 192 16,1 5-192-16,-4 1 192 0,2 2-192 0,0 3 0 0,0 2 0 0,1 1 0 15,-3-1 128-15,1-1-128 0,1 0 0 0,2 1 128 16,1 0-128-16,0 0 0 0,0-3 0 0,0 0-176 15,-1-1 176-15,1-2 0 0,1-2 0 0,1-3 0 32,0-1-640-32,2-4-32 0,-1-6-16 0,-1-2 0 15,3-2-1936-15,-5-9-384 0,4 9-64 0,-4-9-32 0</inkml:trace>
  <inkml:trace contextRef="#ctx0" brushRef="#br0" timeOffset="63566.264">21585 17695 35935 0,'0'0'1600'0,"0"0"320"0,-8 2-1536 0,8-2-384 0,0 0 0 0,0 0 0 0,6 9-176 0,-3 1-96 15,2 1-32-15,2-1 0 0,1-3 304 0,2 1 0 16,2-1 0-16,0 0 144 0,2-1 144 0,4-2 32 15,2-1 0-15,-1 1 0 0,3-1-32 0,3-2 0 16,1-1 0-16,3-1 0 0,2-2 0 0,1 1 0 16,-1-3 0-16,0 0 0 0,1-2-96 0,1 0 0 15,1 0-16-15,1-1 0 0,1 0-176 0,3 2 0 16,2-1 0-16,-6 3 0 16,-7-2-336-16,1 1-160 0,1 1-16 0,-5 1-16 15,-2 0-1728-15,-2 1-352 0,-2-2-64 0</inkml:trace>
  <inkml:trace contextRef="#ctx0" brushRef="#br0" timeOffset="64113.937">23329 17211 37599 0,'0'0'1664'0,"-9"2"352"0,9-2-1616 16,-10 4-400-16,1 3 0 0,-2 0 0 16,-5 0-256-16,0 1-144 0,-1 0-32 15,2 2 0-15,-1 1 432 0,-2 0 0 0,-6 2 0 0,2 0 0 0,1 1 0 0,-1 3 0 16,-1-2 0-16,2 2 128 0,2 1 0 0,2 4 16 15,-2 4 0-15,-1 4 0 0,2 2-144 0,1 4 160 16,0 1-160-16,2 1 160 0,0-1-160 0,4-1 0 16,3 0 0-16,0-4 0 0,4-1 0 0,3-3 0 15,3-3 0-15,1 0 128 0,5-3-128 0,3-1 160 16,3-3-160-16,3-1 160 0,2-4 32 0,2 0 0 16,5-4 0-16,4-3 0 0,1-2-64 0,3-3 0 0,0-2 0 15,2 0 0-15,1-4-128 0,0-4 0 0,1-3 0 0,-5-1 128 16,-1-1-128-16,-3 1 160 0,0-2-160 0,-3-2 160 15,1-2 96-15,-3-2 0 0,-6-2 16 0,-2-4 0 16,0 0 112-16,-2-5 32 0,0-5 0 0,-6 1 0 16,-3 0 96-16,-1 0 32 0,-3 0 0 0,-2 4 0 15,-7 3-32-15,0 2-16 0,-4 4 0 0,-3 2 0 16,-4 3-176-16,-2 1-16 0,0 2-16 0,-1 0 0 16,-4 3-288-16,-4 2 0 0,-4 1-176 0,-4 0 176 15,-2-2-528 1,-4 1 0-16,-4 1 0 0,-1 1 0 0,1 0-2288 0,0-1-448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4:56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19397 17834 25279 0,'0'0'1120'0,"0"0"224"0,0 0-1072 0,0 0-272 0,0 0 0 0,0 0 0 31,0 0-288-31,0 0-112 0,-8-1-32 0,0 0 0 0,-1 0 432 0,-1 1 144 0,2-2 0 0,-4 0 0 16,0-3 112-16,-1 1 32 0,-2 0 0 0,-1-1 0 16,-3 1 48-16,-1-3 16 0,-2-1 0 0,-2 3 0 15,-2-3-16-15,-6 2 0 0,-3-1 0 0,-3-1 0 16,2 0 96-16,-3-1 16 0,0 0 0 0,-3 0 0 15,-1-1-64-15,-3 1 0 0,-4 0 0 0,-2-1 0 16,-5 0 0-16,1 0 0 0,-3-1 0 0,0 0 0 0,1 1-80 16,-3 0-32-16,-6 1 0 0,-5-2 0 0,-4 0-128 0,3 1-16 15,-2 3-128-15,-4-2 192 0,-11-2-64 0,1 1 0 16,1 1-128-16,-1 1 192 0,-3 2-192 0,-6-1 176 16,-5 2-176-16,1-2 160 0,4 1-32 0,-3-1-128 15,-5 1 192-15,2 1-64 0,2-1 0 0,-4 1 0 16,-5-1 0-16,3 1 0 0,4-2 0 0,-5 2-128 15,-7 0 192-15,5-1-64 0,1 0-128 0,-5 2 0 16,-4 2 0-16,2-3 0 0,4 0 0 0,-5 0 0 16,-1 3 128-16,3-2-128 0,3-3 0 0,-3 3 0 15,-5 1 0-15,5 0 0 0,-1-2 0 0,-1 2 0 16,-2 0 0-16,3-1 0 0,2 1 0 0,-2 0 0 0,-3 3 0 16,4 2 0-16,5-2 0 0,-4 0 0 0,-5 0 0 0,4 2 0 15,5 2 0-15,-1 1 0 0,-7-2 0 0,9 2 128 16,6-1-128-16,-3 0 128 0,-2 2-128 0,5-2 128 15,5-1 0-15,-2 1-128 0,-1-2 192 0,2 1-64 16,2 3-128-16,2-1 0 0,1 2 0 0,0-2 0 16,-2-2 0-16,5 2 0 0,5 4 0 0,-4-1 0 15,-3 3 0-15,5-2 0 0,6-1 0 0,-2 1 0 16,3 1 0-16,4 0 128 0,1-2 0 0,6 2 0 16,5-1-128-16,3 0 0 0,3-3 0 0,-1 0 0 15,-1-1 0-15,4 1 0 0,2-2 0 0,1 3 0 16,4 0 0-16,2-1 0 0,2 0 0 0,-5-1 128 15,2 3-272-15,1 0-64 0,-1-1-16 0,-2 4 0 0,-3 0 64 16,-1 2 16-16,4 1 0 0,0 1 0 0,2 2 144 16,-2 0-160-16,-1 2 160 0,2 1-160 15,1-2 160-15,3 2 0 0,3 0 0 0,3 3-128 0,1 2 128 0,5 2 0 16,1 2 0-16,3 2 0 0,3 0 0 0,2 0 0 16,5 0 0-16,3-1-128 0,0-1 128 0,5 0-128 15,3-1 128-15,3 3-128 0,5 1 128 0,3 0-208 16,3-1 80-16,1-13 128 0,1 7-176 0,3 0 176 15,6 2-128-15,1 2 128 16,3 0-160-16,3-2 160 0,2 1-192 0,27 21 192 0,-3-6-160 0,2-8 160 16,1-6-128-16,2-3 128 0,2-1 0 0,1 0 0 15,1-2 0-15,2-1 0 0,0 0 0 0,5-1 0 16,4 0 0-16,1-3 0 0,2 0 0 0,-2 0 0 0,-1-1 0 16,7 3 0-16,8 0 0 0,-1-3 0 0,-4-3 0 15,0 0 128-15,2 1-128 0,4 1 128 0,7 2-128 16,-33-12 128-16,-58-6-128 0,0 0 176 0,0 0-176 0,0 0 192 15,0 0-64-15,0 0-128 0</inkml:trace>
  <inkml:trace contextRef="#ctx0" brushRef="#br0" timeOffset="521.1">18365 19038 35423 0,'37'-7'3136'0,"7"2"-2496"0,6-1-512 0,5 0-128 0,0-4 0 0,0-2 0 16,-3-4 0-16,-3-1 0 0,1 1 0 0,-2 0 0 15,-2-3 0-15,2-1 0 0,0-2 0 0,-1 1 0 0,-1-2 0 16,-3 0 0-16,-4 1 0 0,-4 1 0 0,-2-1 192 15,-9-1-64-15,2-2 128 0,-4 0 48 0,0-2 0 0,-6 6 0 16,1 0 48-16,-3-1 16 0,-5-1 0 16,-1 0 0-16,1-2-32 0,-4 9 0 0,-5-3 0 0,1-3 0 15,-1-3 0-15,-1 2 0 0,-6-3 0 0,-2-3 0 16,2-1-16-16,-14-28-16 0,-1 8 0 0,0 7 0 16,1 2-304-16,-2 4 160 0,1 2-160 0,-1 2 128 15,-2 1-128-15,0 3 0 0,2 3 0 0,-2 1 0 16,-2 2-272-16,4 5-96 0,2 1-16 0,-1 1 0 15,1-1-1568-15,-1 2-320 16,6 0-64-16</inkml:trace>
  <inkml:trace contextRef="#ctx0" brushRef="#br0" timeOffset="1887.655">18622 18020 24879 0,'-6'5'2208'0,"-2"-2"-1760"16,-1-1-448-16,6 0 0 0,3-2 720 0,-3 7 64 16,-1 2 16-16,3-4 0 0,4 2-928 0,1 0-192 15,-3 1-48-15,1 0 0 0,3 3 624 0,2-4 112 16,2 1 16-16,1-2 16 0,-2-1 48 0,2 1 0 16,1-5 0-16,-1 1 0 0,4-1 128 0,1-1 16 15,2-1 16-15,1-2 0 0,4-3-224 0,0 0-64 0,0 1 0 16,4-4 0-16,0-2 0 0,4-2-16 15,1-3 0-15,2-2 0 0,5 0-64 0,-2-4-16 0,3-3 0 0,1 0 0 16,1 0-16-16,-3 0 0 0,-2 0 0 16,-1 1 0-16,0-4-48 0,0 0-16 0,1 3 0 0,-3-3 0 15,1 0-16-15,0-3 0 0,1-2 0 0,-1 0 0 16,-3-2 16-16,0-4 0 0,-5 1 0 0,0-2 0 16,0-2 48-16,-4 0 16 0,2 0 0 0,-3-4 0 15,2-4-32-15,0-5-16 0,4-6 0 0,-2 3 0 16,0 3-160-16,3 0 128 0,-3 0-128 0,-1 0 128 15,0-1 16-15,-1-1 0 0,-4-2 0 0,0 1 0 16,0 1 80-16,-6 2 16 0,-2 1 0 0,-1 1 0 16,0 0 16-16,1-3 0 0,-2-5 0 0,-2 0 0 15,1 2-112-15,-5-3-16 0,2 1 0 0,0-3 0 0,0-4-128 16,0-2 0-16,2 4 0 0,-4 1 0 0,-1 2 0 0,2-2 0 16,2-2 128-16,-4 0-128 0,-1-4 0 0,1 5 0 15,-1 1 0-15,0 1 128 0,-2 0-128 0,-2-4 128 16,1-3-128-16,-2 1 128 0,2 1-128 0,-2 4 192 15,-1-2-192-15,3-1 192 0,-4-6-32 0,2 3 0 16,-1-1 0-16,0 2 0 0,0 0-32 0,2-2 0 16,2-4 0-16,-3 3 0 0,0 2-128 0,2 2 0 15,0 0 0-15,0-2 0 0,0-1 0 0,-2 0 192 16,2-2-64-16,0 5 0 0,0 2-128 0,1 1 0 16,-1-2 0-16,1-4 0 0,1 0 176 0,0 3-48 15,0 2-128-15,3 0 192 0,-1-1-192 0,0-2 0 16,0 0 128-16,3 1-128 0,-2 4 128 0,1 0 0 15,1 1-128-15,0-3 192 0,2-4-192 0,0 4 0 0,-5 4 128 16,2 3-128-16,1 1 0 0,0 1 0 0,-2-1 0 16,0-2-160-16,1 2 160 0,1 0 0 0,-3 4 128 0,2 1-128 15,-2 5 128-15,1-2-128 0,1 3 128 0,-2-4-128 16,1-2 0-16,0 3 0 0,1 1 0 0,0 4 0 16,2 0 0-16,-1 2 0 0,1 0 0 0,-1 1 0 15,1-2 0-15,0-1 0 0,0-2 0 0,1 4 0 16,-1 0 0-16,-2 4 0 0,1-1 0 0,-1 5 0 15,4-2 128-15,-2 3-128 0,0 0 128 0,2 1-128 16,-3 2 128-16,4 1-128 0,-3-1 128 0,2 1-128 16,-5 2 128-16,3 1-128 0,2 1 128 0,-4 2-128 15,0 2 128-15,2 2-128 0,-2 2 128 0,2-1-128 0,0-1 0 16,1 3 0-16,3 2 0 0,-2-1 0 0,-4 0 0 16,4 0 0-16,4 2 0 0,-3-3 0 0,-4 2 0 0,0-2 0 15,-1 2 0-15,3 1 0 0,-4 3 0 0,1-3 0 16,0-1 0-16,0 1 0 0,-5 2 0 15,1 1 0-15,0 0 0 0,2 1 0 0,0 0 0 0,0 0 0 16,-2 0 0-16,2 1 0 0,-4 1 0 0,2 9 0 16,0 0 0-16,-1-9 128 0,-2 0-128 0,2 3 0 15,1 6 0-15,0 0 0 0,0 0 0 0,0 0 0 16,0 0 0-16,0 0 0 0,0 0 0 0,0 0-160 16,0 0 160-16,0 0-208 15,0 0-288-15,0 0-48 0,0 0-16 0,-10 7 0 16,5 1-1936-16,5-8-400 0,-11 7-80 0</inkml:trace>
  <inkml:trace contextRef="#ctx0" brushRef="#br0" timeOffset="3291.573">16276 8357 31839 0,'0'0'1408'0,"-2"-7"304"0,-2 1-1376 0,4 6-336 0,0 0 0 0,0 0 0 15,0 0 0-15,0 0 0 0,0 0 0 0,0 0 0 16,0 0 256-16,0 0 0 0,0 0-16 0,0 0 0 15,4 8 144-15,-2 4 48 0,3 4 0 0,-4 1 0 16,-2 2 32-16,-1 5 16 0,1 1 0 0,-1 5 0 16,-6 7-160-16,1 3-48 0,-6 3 0 0,-1 2 0 15,-1 2-96-15,-2 1-32 0,1 3 0 0,-1-3 0 16,1-3-144-16,-1 7 192 0,-2 2-192 0,1-3 192 0,2-4-48 16,-1-2 0-16,-2-4 0 0,4-1 0 15,2-3 80-15,2 0 16 0,1-2 0 0,0 0 0 0,4-3-32 0,4-2 0 16,0-2 0-16,5-3 0 0,1-3-48 0,1-2-16 15,4 0 0-15,3-2 0 0,0 1-144 0,4-5 0 16,2-3 144-16,2-3-144 0,3-1 272 0,4 0-16 16,1-4 0-16,4 1 0 0,3-1-96 0,5 0-32 15,5-3 0-15,1 0 0 0,1 0-128 0,1 0 160 16,0 0-160-16,3 0 160 0,3-3-160 0,3 2 128 16,3 0-128-16,4 1 128 0,2-1-128 0,-2-3 128 15,-1-1-128-15,4-2 128 0,4-1-128 0,4 2 0 16,-1 1 0-16,-1 2 128 0,-1-2-128 0,-1-2 0 15,2-1 0-15,3 5 0 0,0 2 128 0,-2 0-128 0,-7 0 128 16,0 1-128-16,0 0 0 0,2 3 0 0,4 0 0 16,-4 3 0-16,-2-5 0 0,-3 1 0 0,1 1 0 0,2 0 128 15,2-3-128-15,2 1 0 0,1-1 0 16,0 3 0-16,-4-2 0 0,3 0 0 0,2-1 0 0,0 2 0 16,0 2 0-16,0-1 0 0,-8-2 0 0,1 1 0 15,0-2 0-15,2 0 0 0,0 3 0 0,-2-1 0 16,0 0 0-16,-3-1 0 0,0-2 0 0,3 2 0 15,2 2 0-15,0 2 0 0,-1-1 0 0,-2 2 0 16,-4-1 0-16,-1 0 0 0,2-1 0 0,-1 0 0 16,-1 3 0-16,-1-2 0 0,2 1 0 0,-6-2 0 15,-3 2 0-15,1 0 0 0,1 0 0 0,0-2 0 16,2 1 0-16,0-2 0 0,-3 1 0 0,-1 0 0 0,-3-2 144 16,3 0-144-16,-1 1 160 0,1-1-160 0,1-4 0 15,2 2 0-15,-1 2 0 0,-1-2 0 0,-3-4 0 16,0 3 0-16,-4-1 0 0,1 2 144 0,2 2-144 0,3-2 0 15,1 0 0-15,-3 0 0 0,-2 1 0 0,0 0 0 16,-3 2 0-16,0-1 0 0,0 0 0 0,1 0 0 16,3 0 0-16,1 2 0 0,3-1 0 0,-5-1 0 15,0-1 0-15,-2 0 0 0,0 0 0 0,-1 1 0 16,-2-1 0-16,2 1 0 0,2 0 0 0,1 1 0 16,0 1 0-16,-2-1 0 0,-4-1 0 0,-1-1 0 15,-4 3 0-15,1 0 0 0,-4-1 0 0,0 1 0 16,1-3 0-16,0 2 0 0,-3 2 0 0,0 0 0 15,-2-3 0-15,1 2 128 0,-1 0-128 0,0-1 0 0,-2 1 0 16,-3 0 128-16,0-4-128 0,-4 2 0 0,-1 2 144 16,2 1-144-16,1-1 0 0,1 2 128 0,-2-1-128 0,2 1 0 15,2 1 0-15,0 0 0 0,3-2 0 16,-1 0 0-16,1-1 0 0,-3 0 0 0,1 1 0 0,-2-2 0 16,-3-2 144-16,1 2-144 0,-3-1 192 0,-1 0-192 15,-2 2 0-15,0-1 0 0,-2-3 0 0,-2 0 0 16,-1 1 0-16,0-2 0 0,-1-2 0 0,0 2 0 15,-1 0 128-15,-1 0-128 0,-1-1 144 0,1 0-144 16,-9 2 208-16,10-5-48 0,-3 1-16 0,-2-2 0 16,0-1 32-16,2-2 0 0,-3-1 0 0,1-1 0 15,-2-2-16-15,1-3 0 0,-3 1 0 0,2 0 0 16,-1-3-16-16,0-3 0 0,0-1 0 0,-2-6 0 16,-1-5 0-16,1-2 0 0,0 0 0 0,-1-3 0 0,-3-4-144 15,0 1 160-15,-1 0-160 0,-2 2 160 0,2 1-160 16,-4 1 128-16,2-3-128 0,0 3 128 0,1 0-128 0,2-3 160 15,-1-1-160-15,1-2 160 0,1-1-160 0,-2 4 0 16,3 1 144-16,1 3-144 0,1 0 0 0,0 3 0 16,1 0 0-16,2 2 128 0,2 1-128 0,-3 3-128 15,0 0 128-15,1 1-192 0,0 4 32 0,1 3 0 16,0 4 0-16,0 3 0 16,-2 2-864-16,-2 10-160 0,0 0-32 0,0 0-12160 15,0 0-2432-15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5:08.2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12079 2619 11919 0,'0'0'512'0,"-3"-9"128"0,-2-1-512 0,0 1-128 0,-1 3 0 0,0 1 0 16,1-1 1568-16,-2 1 288 0,1-2 48 0,-2 3 16 16,1 0-416-16,1 2-80 0,6 2-16 0,-9-1 0 15,-2-1-192-15,2 2-32 0,-1 1-16 0,0 2 0 16,2 2-336-16,-5 1-80 0,2 1-16 0,-2 4 0 16,-1 1-288-16,-3 4-48 0,-1 5-16 0,-2 5 0 15,-4-1 128-15,1 9 32 0,-3 6 0 0,0 5 0 16,-2 0-80-16,1 4-16 0,2 4 0 0,0 0 0 15,0 3 0-15,2 3-16 0,1 7 0 0,1 3 0 16,1 1-32-16,1 1 0 0,-1 0 0 0,2 3 0 0,3 3-160 16,0 0-48-16,4-3 0 0,6-2 0 0,1-6 0 0,4-5 0 15,4-3 0-15,4 0 0 0,7 4-48 0,6-6-16 16,1-8 0-16,8-3 0 0,3-5-128 0,8-3 0 16,6-3 0-16,7-5 0 0,7-3-288 0,5-6-96 15,3-5 0-15,7-2-16 16,4-5-2784-16,3-5-544 0</inkml:trace>
  <inkml:trace contextRef="#ctx0" brushRef="#br0" timeOffset="1164.29">22800 2231 22111 0,'-8'-10'1968'0,"2"4"-1584"16,1 1-384-16,5 5 0 0,0 0 1600 0,0 0 256 15,0 0 32-15,0 0 16 16,0 0-1904-16,0 0-592 0,0 0-16 0,9 11 0 0,5 1 608 0,-1 0 320 0,0 1-48 15,2 4 0-15,2 4 96 0,-1 5 16 0,2 5 0 0,0 2 0 16,-3 1 0-16,2 2 0 0,0 2 0 0,0 0 0 16,-2 2-64-16,0-1-16 0,1 2 0 0,0 3 0 15,2 5 32-15,0 0 16 0,-1 1 0 0,2 1 0 16,-3 2 96-16,-1 0 32 0,-10 1 0 0,5 0 0 16,0 2-80-16,-2 3-16 0,-5 4 0 0,1-3 0 15,2-4-80-15,-5-1-32 0,-3-2 0 0,0-1 0 16,2-1-16-16,-3-1 0 0,-2 4 0 0,-1-6 0 15,-2-1 176-15,-1-2 16 0,-1-3 16 0,-2 0 0 16,-3-2 64-16,0-1 16 0,-1-1 0 0,-3 3 0 16,-3 2-64-16,1-3-16 0,0 1 0 0,-1-5 0 0,0-4-48 15,-1 2-16-15,-1-2 0 0,-2-1 0 0,3-1-112 16,-3 1-32-16,0-3 0 0,1 3 0 16,6 0-256-16,-1-3 160 0,-1 0-160 0,3-2 128 0,3-3-128 0,2-1-176 15,3-2 48-15,2-2 0 16,-2-4-1392-16,6-2-272 0,2-3-48 0,2-9-16448 15</inkml:trace>
  <inkml:trace contextRef="#ctx0" brushRef="#br0" timeOffset="3919.163">13900 4265 8287 0,'6'-10'368'0,"-6"10"80"0,4-6-448 0,-4 6 0 0,8-3 0 0,1-1 0 16,-1-2 1232-16,1 3 176 0,-9 3 16 0,11-2 16 15,-3-2-1152-15,1 2-288 0,-1 0 0 0,0-2 0 16,-8 4 160-16,10-5-32 0,-2 1 0 0,-2-1 0 16,0-1 368-16,-1 0 64 0,1 1 16 0,-6 5 0 15,5-5 128-15,0 1 48 0,-5 4 0 0,0 0 0 16,0 0 64-16,0 0 16 0,0 0 0 0,0 0 0 0,0 0-208 0,0 0-48 15,0 0 0-15,0 0 0 0,0 0-80 0,0 0-32 16,0 0 0-16,0 0 0 0,0 0 16 0,0 0 0 16,-2-9 0-16,2 9 0 0,0 0-80 0,0 0-16 15,0 0 0-15,-11 5 0 0,-4 0-32 0,2 2-16 16,2-1 0-16,-3 2 0 0,-1-1-128 0,0 2-16 16,-3 4-16-16,2 1 0 0,-4 3-176 0,0 2 192 15,-1 1-192-15,1 0 192 0,-1 1-192 0,0 0 0 16,-5-1 144-16,0 5-144 0,-4 1 144 0,3 2-144 15,-4 0 192-15,1 0-192 0,-2-1 144 0,1 2-144 16,-5 2 0-16,3-3 144 0,0 2-16 0,3-3 0 16,0-1 0-16,0-1 0 0,-2 1 160 0,1-1 32 15,2-1 0-15,-2 0 0 0,-1 1-16 0,1-3 0 0,0-1 0 0,3 1 0 16,1 1-64-16,0 0-16 0,-1 0 0 16,4 2 0-16,0-1-64 0,3 1-16 0,-4 2 0 0,3-7 0 15,-3 0-16-15,4 1 0 0,-2 2 0 16,1-1 0-16,-4 1 16 0,3 0 0 0,-3-2 0 15,0 1 0-15,2 1 32 0,-3 4 0 0,1 0 0 0,2-1 0 16,-2-3 0-16,2 2 0 0,2 0 0 0,1 3 0 16,1-2-48-16,1 1-128 0,1 0 192 0,0-4-64 15,1 0 16-15,1-3 0 0,1 2 0 0,-1-1 0 16,1-1 48-16,-1-1 0 0,0-2 0 0,0 0 0 16,2-1-64-16,-1 1-128 0,0-2 192 0,3 3-64 15,1 3-128-15,1-2 192 0,2-1-192 0,0-2 192 0,-2 0-192 16,1-4 160-16,-1-2-160 0,2 2 160 0,-1 1-160 15,0-2 192-15,3-4-192 0,-1-1 192 0,-1 1-64 0,3-2 0 16,5-5 0-16,-9 6 0 0,1-3 48 0,8-3 0 16,0 0 0-16,-7 5 0 0,0-2-48 0,7-3 0 15,0 0 0-15,0 0 0 0,0 0-128 0,0 0 0 16,0 0 0-16,0 0 0 16,0 0-464-16,0 0 16 0,-6-4 16 0,6 4 0 15,0 0-1216-15,0 0-240 0,0-9-48 0,1 0-16 16,0 2-1056-16,1-1-224 15,1-2-32-15</inkml:trace>
  <inkml:trace contextRef="#ctx0" brushRef="#br0" timeOffset="4266.696">11932 5587 19343 0,'-11'1'1728'0,"4"-1"-1392"0,-1-1-336 0,8 1 0 16,-8 0 1392-16,8 0 208 0,-9 4 32 0,2 4 16 16,-3 2-1264-16,1 3-240 0,0 5-144 0,3-6 160 15,1-2 224-15,0 2 64 0,1 1 0 0,-1 2 0 16,3-1 96-16,-2 1 32 0,0 3 0 0,-2-1 0 16,3 2 32-16,0 1 16 0,1 2 0 0,1-1 0 15,-3 0-48-15,4-2-16 0,0 0 0 0,4 3 0 16,-3 1-112-16,3 0 0 0,2-2-16 0,1-1 0 15,1-1-128-15,2-1-32 0,2 0 0 0,1 0 0 0,0-3-16 16,3-4-16-16,-1-1 0 0,4-1 0 0,-2-1 48 0,4-1 16 16,2-4 0-16,1-2 0 0,2 1-16 15,6-6 0-15,2-3 0 0,0-3 0 0,1 0-64 16,3-2-16-16,3-6 0 0,1 0 0 0,0 1-80 0,-1-3 0 16,-5-1-128-16,-1-3 192 0,-3-1-192 0,-1 0-288 15,-2 2 64-15,-5 4-11568 16,-3 3-2320-16</inkml:trace>
  <inkml:trace contextRef="#ctx0" brushRef="#br0" timeOffset="8505.286">19235 3944 27647 0,'0'0'2448'0,"0"0"-1952"0,-1-6-496 0,1 6 0 31,0 0-688-31,0 0-224 0,0 0-48 0,0 0-16 0,0 0 656 0,0 0 128 0,0 0 16 0,0 0 16 16,0 0 160-16,0 0 192 0,0 0-32 0,0 0-16 15,0 0 192-15,0 0 48 0,0 0 0 0,0 0 0 16,0 0 192-16,0 0 32 0,0 0 16 0,-9 4 0 15,0 1-48-15,0-1 0 0,-4 2 0 0,2-1 0 16,-3 1-240-16,-2 3-48 0,-3-3-16 0,1 3 0 16,2 0 32-16,-3 0 0 0,-1-2 0 0,-2 3 0 15,-1-1-48-15,0 2-16 0,1 1 0 0,2-1 0 16,-2-2-48-16,1 2-16 0,-1 3 0 0,2-1 0 0,-1-2-176 16,-1 3 192-16,-3 2-192 0,3 1 192 0,0-2-192 15,-2 0 128-15,-1 1-128 0,-1-2 128 0,-1-1-128 0,4 0 0 16,1 3 0-16,-1-3 0 0,-2 0 128 0,0-1-128 15,2 0 0-15,0 2 128 0,-3 1-128 0,2-2 0 16,1-1 0-16,-1 0 0 0,-1 2 0 0,0-1 128 16,1 0-128-16,-5 1 128 0,-1 2-128 0,2-1 128 15,1-2-128-15,-1 2 128 0,-1-1-128 0,-1 0 0 16,0 1 0-16,-1 1 128 0,4 4-128 0,1-1 0 16,0-6 0-16,-3 2 0 0,4 3 0 0,-2-3 0 15,1-3 0-15,-4 4 0 0,1 1 128 0,-2 2-128 16,-1 0 128-16,1-1-128 0,0-1 144 0,3 0-144 15,0 1 160-15,1 0-160 0,-3-2 128 0,2 2-128 16,2-1 0-16,0 2 0 0,0-1 0 0,-2 3 0 0,-1-1 0 16,2 0 0-16,0-3 0 0,0 0 0 0,-4 3 0 15,2 0 0-15,4-1 0 0,2 2 128 0,-3-4-128 0,4 3 0 16,0 0 0-16,1-2 0 0,0 0 0 0,2 0 0 16,3-1 0-16,-1 2 0 0,1 0 0 0,0-2 0 15,2-1 0-15,0-1 128 0,-1 3-128 0,0-3 0 16,-1 2 0-16,2-1 128 0,2 2-128 0,-2-2 0 15,-2 2 240-15,2 0-48 0,-1 1-16 0,1 1 0 16,1-1 112-16,0-3 32 0,1-2 0 0,2 3 0 16,1-1-64-16,0 1 0 0,-3-1 0 0,1 1 0 15,3-2 0-15,-1 2-16 0,3-2 0 0,-1 0 0 16,0-2-112-16,0 1 0 0,3 0-128 0,0 2 192 16,-3-2-192-16,3 0 176 0,0 0-176 0,2 0 160 0,-2 1-160 15,0 1 160-15,1-1-160 0,0 0 160 0,1-1-160 0,-1 1 192 16,2 2-192-16,1 0 192 0,-2-4-192 15,0 3 0-15,0-2 0 0,2 0 128 0,0-2-128 0,1-2 0 16,0-2 0-16,-1 0 0 0,0 1-192 0,0-9-32 16,0 0 0-16,0 0 0 15,0 0-864-15,0 0-160 0,0 0-32 0,9-7-16 16,-4-1-608-16,0-6-112 0,-3-5-32 0,2-2-7168 16,-2-1-1424-16</inkml:trace>
  <inkml:trace contextRef="#ctx0" brushRef="#br0" timeOffset="8836.103">16440 5570 14735 0,'-9'5'1312'0,"-1"-1"-1056"0,10-4-256 0,-6 5 0 15,-3-3 2400-15,9-2 416 0,-7 8 96 0,0-3 16 16,0-3-2416-16,7-2-512 0,0 0 0 0,-2 8 0 15,-3 2 448-15,3 0 192 0,1 1 16 0,1 3 16 16,0 4 240-16,2-1 48 0,-1-1 16 0,1 1 0 16,-1 2-96-16,1 1-32 0,-2-2 0 0,2 3 0 15,2 1-112-15,1-1-32 0,0-2 0 0,2 1 0 16,3 0-208-16,-1 2-48 0,-1-4-16 0,5 0 0 16,-5-3-96-16,4-2-16 0,3 0 0 0,-1-2 0 15,0-2 16-15,3-3 0 0,0-4 0 0,2-1 0 0,3-1 80 16,1-3 16-16,5-6 0 0,3-3 0 0,2-2-256 0,4-4-48 15,3-5-128-15,2 0 192 0,4 0-192 16,-4 0 128-16,0-1-128 0,-1 2 0 0,-3 3 0 0,1 2 0 16,2 1-176-16,-3 0 176 15,0 1-2048-15,-2 0-304 0</inkml:trace>
  <inkml:trace contextRef="#ctx0" brushRef="#br0" timeOffset="16355.734">19300 475 2751 0,'0'0'256'0,"0"0"-256"0,0 0 0 0,-5-5 0 16,5 5 2880-16,-3-7 512 0,3 7 128 0,0 0 0 15,-4-8-2064-15,4 8-432 0,0-5-64 0,0 5-32 16,0 0 16-16,0 0 0 0,-1-7 0 0,1 7 0 16,0 0-224-16,0 0-32 0,0 0-16 0,0 0 0 15,0 0-80-15,0 0-16 0,0 0 0 0,0 0 0 16,0 0 32-16,0 10 0 0,-1 2 0 0,0 4 0 0,-2 1-32 15,3-5-16-15,-3 6 0 0,1 4 0 0,-1 2-144 16,-2 3-32-16,1 1 0 0,2 2 0 0,-4 2-64 0,0 22-32 16,1-14 0-16,2-4 0 0,0-7-64 0,3-2-16 15,0-3 0-15,0-5 0 0,1-2-208 0,4-4 144 16,-2 3-144-16,3-7 128 0,1-4-128 0,-3 1 160 16,-4-6-160-16,10 3 160 0,-1-5 48 0,-1-2 16 15,2-3 0-15,1-1 0 0,0-5 112 0,3 0 32 16,-3-1 0-16,1-1 0 0,0-1-128 0,0-2-32 15,1-1 0-15,0-2 0 0,3-3-208 0,-2 1 176 16,0 2-176-16,1 1 160 0,0-2-160 0,-6 0 128 16,-5-1-128-16,-1 2 128 0,5 6-128 0,-5 6 0 15,2-2 0-15,0 0 128 0,-2-1-128 0,-1 1 128 16,0 0-128-16,0 1 128 0,0-1-128 0,-1-4 0 0,-2 3 144 16,1 3-144-16,0 9 176 0,0 0-48 0,0 0 0 0,0 0 0 15,0 0-128-15,0 0 160 0,-7 4-160 0,4 2 160 16,0 4-160-16,2 2 0 0,1 2 0 0,0 5 0 15,-1 5-128-15,0 2 128 0,-1 3 0 0,-1 22 0 16,0-11 0-16,3-3 0 0,2-2-144 0,-1-4 144 16,1-4 0-16,1-2 0 0,3-4-128 0,2-2 128 15,2-1 0-15,2-2 0 0,-2-2 0 0,2-3 0 16,2-2 0-16,1 0 0 0,-1 0 0 0,0-2 0 16,2-2 0-16,-1-3-288 0,1-2 64 0,-1-4 16 15,0-5-2560 1,0-2-512-16,-5-1-112 0</inkml:trace>
  <inkml:trace contextRef="#ctx0" brushRef="#br0" timeOffset="17034.223">20039 601 22975 0,'-14'-4'1024'0,"5"5"192"0,0 2-960 0,2 1-256 0,-1 0 0 0,8-4 0 0,-7 4 192 16,7-4 0-16,0 0 0 0,0 0 0 0,0 0 288 0,0 0 48 15,0 0 16-15,0 0 0 0,13 1 96 0,0 3 32 16,1 4 0-16,4-6 0 0,5-7 48 0,-1-2 16 16,2 2 0-16,0 0 0 0,3 5-96 0,-11-1-32 15,3-2 0-15,3-2 0 0,0 0-288 0,3-2-64 16,-1 3-16-16,3-3 0 0,0 2-112 0,19-5-128 15,-8 3 176-15,-7 5-176 0,-6-2 144 16,-5 3-144-16,-4-1 0 0,-3 5 144 0,-1 1-288 0,-6-2-64 16,-2 3-16-16,-4-5 0 15,0 0-1696-15,1 5-320 0,-1 4-80 0</inkml:trace>
  <inkml:trace contextRef="#ctx0" brushRef="#br0" timeOffset="17243.07">20074 883 10127 0,'0'0'896'0,"0"0"-704"15,-5 5-192-15,5-5 0 0,0 0 2416 0,0 0 448 0,0 0 80 0,0 0 32 16,0 0-1696-16,0 0-352 0,12-2-64 0,-1-2-16 15,2 0 400-15,3-1 80 0,0 1 16 0,3 1 0 16,0-1-112-16,2 0-16 0,-1-1 0 0,4 0 0 16,-1 0-416-16,3 1-96 0,4 0 0 0,-1 0-16 0,0-2-176 15,1 1-48-15,2 0 0 0,0 1 0 0,-1-1-208 16,-1 2-32-16,-1 0-16 0,-6 1 0 0,-1 2-208 16,-5-4 0-16,-1 0 0 0,-2 2-160 15,-3 2-1056-15,-1 1-224 0,0 0-32 0</inkml:trace>
  <inkml:trace contextRef="#ctx0" brushRef="#br0" timeOffset="19147.889">21921 559 15663 0,'0'0'1392'0,"-7"-3"-1120"0,0-1-272 0,-1 2 0 15,8 2 1136-15,-7-2 160 0,-2 0 48 0,1 1 0 16,-2 1-656-16,0 1-128 0,-1 1-32 0,-1 0 0 16,2 1 256-16,3 0 48 0,-4 1 16 0,-1 3 0 15,-3 4-208-15,0-3-32 0,-2 0-16 0,1 3 0 16,-2 6-80-16,-14 10-32 0,5-6 0 0,4 2 0 15,2 1 16-15,3-2 0 0,2-2 0 0,2-1 0 16,1 1-16-16,4-1 0 0,-1 1 0 0,3 0 0 16,-1-1-144-16,4-2-16 0,1 1-16 0,3-2 0 15,2 0-112-15,2-3 0 0,3-1-16 0,1-1 0 16,3 1-176-16,3-2 0 0,0-2 144 0,3-3-144 0,0-1 0 16,5-1 0-16,0 0 0 0,2 0 128 15,1 2-544-15,-1-4-96 0,0-2-32 0,-1 0 0 16,-1 0-2208-16,-1 1-432 0,-2 0-80 0,1-5-32 0</inkml:trace>
  <inkml:trace contextRef="#ctx0" brushRef="#br0" timeOffset="19622.569">22382 708 23951 0,'-15'-7'1056'0,"5"6"224"0,-1 1-1024 0,-1 3-256 0,-3 2 0 0,-2 3 0 15,-2 1 528-15,0 2 48 0,-3 0 16 0,-2 2 0 16,-1 3 96-16,3-2 16 0,-1-1 0 0,3 1 0 15,2 3-96-15,2 0-16 0,3 1 0 0,3 0 0 16,2-2-272-16,5 1-48 0,0-2-16 0,6-2 0 16,1-3-16-16,5 0-16 0,2-2 0 0,4-1 0 15,3-1 144-15,5-3 16 0,6-3 16 0,-2-3 0 16,1-3-208-16,2-1-64 0,3 0 0 0,0-3 0 0,0-3 0 16,-4-1 0-16,-2-1 0 0,-3 2 0 0,-5 1 128 15,-4 0 0-15,-2-1 16 0,-5 1 0 0,0 0 208 0,-6 0 32 16,-2-4 16-16,-2 2 0 0,-6 2 160 15,0 1 16-15,-4-2 16 0,-3 2 0 0,-4-2-256 0,-3 8-48 16,-1 3-16-16,1 0 0 0,1-5-272 0,-1 3-128 16,-5 0 128-16,8 3-128 15,5 0-1184-15,0 2-320 0,-2 1-64 0</inkml:trace>
  <inkml:trace contextRef="#ctx0" brushRef="#br0" timeOffset="20078.516">23365 529 23039 0,'0'0'2048'0,"-11"-2"-1648"0,-1 1-400 0,-1 0 0 0,-1 1 544 0,-6 0 32 0,-3-1 0 0,-2 1 0 15,1 2-176-15,-4 0-16 0,2 1-16 0,-2 2 0 16,0 0 416-16,-2 4 96 0,1 0 16 0,14-3 0 16,-3 3-256-16,1 2-64 0,-2 2 0 0,2 0 0 15,1-1-192-15,2-1-64 0,1-4 0 0,-6 13 0 0,7 1-144 0,6-4-48 16,6-4 0-16,5-2 0 0,1-2 16 0,6 3 0 15,-1 3 0-15,5-3 0 0,0-3 48 0,3 2 0 16,-1 2 0-16,-1-2 0 0,4-1-64 16,-2-1-128-16,-3-3 192 0,-2 7-64 0,-3 1-128 0,-2 0 0 15,0-1 0-15,-2 2 128 0,-6-2 16 0,-1 0 0 16,-1 5 0-16,-5-3 0 0,-2-3 384 0,-3 1 80 16,-4-1 16-16,-2 3 0 0,-3 0-48 0,-2-1 0 15,0 0 0-15,-1-6 0 0,-3-1-256 0,1-1-48 16,-2-1-16-16,2-2 0 0,-2-3-128 0,1-2-128 15,-2 2 192-15,6-1-192 16,7-3-864-16,3-4-288 0,3-3-48 0,3 1-16 16,7 1-1984-16,6-1-416 0,4-1-80 0</inkml:trace>
  <inkml:trace contextRef="#ctx0" brushRef="#br0" timeOffset="20718.332">24060 249 26207 0,'0'-8'1152'0,"0"8"256"0,3-4-1136 0,-3 4-272 0,-1-6 0 0,1 6 0 15,-3-4 400-15,-2 0 32 0,5 4 0 0,-7 3 0 16,7-3 336-16,-9 3 80 0,-1 2 16 0,0 4 0 15,0 5-240-15,-1 3-48 0,-2 1-16 0,-1 6 0 16,-1 7-128-16,1-3-32 0,0 0 0 0,-1 0 0 16,0 4-16-16,7-12 0 0,0 5 0 0,0 4 0 15,-2-1-64-15,3 4 0 0,0 0-16 0,1 0 0 16,3 0-48-16,-3 22 0 0,6-10 0 0,3-10 0 16,1-6-96-16,1-8-32 0,4 0 0 0,-1-2 0 15,2-5-128-15,1 2 128 0,1 2-128 0,2-4 128 0,2-6-128 16,-1-2-192-16,0 0 32 0,1-1 16 15,-1-1-1408-15,2-2-288 0,-2-3-48 0,1-1-16 16,-3 0-1184-16,-1-5-240 16,-2-2-64-16</inkml:trace>
  <inkml:trace contextRef="#ctx0" brushRef="#br0" timeOffset="20836.97">23534 791 1839 0,'-18'-6'160'0,"10"3"-160"16,1-1 0-16,7 4 0 0,0 0 6544 0,0 0 1280 15,0 0 256-15,0 0 48 0,10-6-6288 0,3 1-1264 16,5-2-256-16,5 1-64 0,4-1 272 0,5 3 48 16,6 1 16-16,1-1 0 0,-1-5-80 0,2 0 0 15,0 1-16-15,2 0 0 0,1 0-288 0,2 0-48 0,2-1-16 0,-1 1 0 32,-5 2-496-32,-4 4-96 0,-3 4-32 0</inkml:trace>
  <inkml:trace contextRef="#ctx0" brushRef="#br0" timeOffset="22196.748">19313 2065 27759 0,'0'0'1216'16,"0"0"272"-16,0 0-1184 0,-6 0-304 0,-5-4 0 0,3 2 0 15,8 2-128-15,-8-3-96 0,-1-4-16 0,1 4 0 16,0 0 496-16,-1-2 80 0,0 2 32 0,2-5 0 0,-4 2-96 16,0 1-16-16,-3 1 0 0,2 1 0 0,-2 0 160 0,-1 3 32 15,-4 4 0-15,1-1 0 0,1-1 128 0,0 3 16 16,0 3 16-16,-2 2 0 0,-3-1-128 0,2 2-32 16,3 2 0-16,0 2 0 0,-1-1-128 0,3 2-16 15,2 1-16-15,2 2 0 0,0 0-160 0,3 1-128 16,3 0 144-16,1 0-144 0,4-3 0 0,5 0 0 15,-1-4 0-15,6-1 0 0,0-1 0 0,2-2 0 16,3-3 0-16,4-2 0 0,4-1 0 0,-2-2 0 16,1-2 144-16,6-6-144 0,2-7 192 0,2-2-64 15,-1-1 0-15,0-2 0 0,-2-6-128 0,-2 0 192 16,2 1-192-16,-5-1 192 0,-1-2-192 0,-1 2 128 0,1 0-128 16,-4-5 128-16,-3-5-128 0,1-1 192 0,-2 0-192 0,-2-1 192 15,-2-3 64-15,-3 1 0 0,1 0 16 16,-6 1 0-16,-2 0-80 0,0 2-32 0,-1 4 0 0,-1 4 0 15,0 3-32-15,-1 6-128 0,0 4 192 0,-2 2-64 16,2 3 96-16,0 7 16 0,2 3 0 0,0 0 0 16,-5-3-240-16,5 3 144 0,-8 10-144 0,1 8 128 15,1 6-128-15,1 3-144 0,1 2 144 0,1 3-208 16,-3 1 208-16,3 1 0 0,-2 4 0 0,4 0-144 16,0 4 144-16,0-1 0 0,-1-4 0 0,2 0-128 15,3 0 128-15,-1-1 0 0,2-2 0 0,-1-4 0 16,2-5 0-16,-1-1 0 0,1 1 0 0,0-2 0 15,-1-1 0-15,-1-1 0 0,2-4 0 0,-1 1 0 16,2-3 0-16,1-1 0 0,2 1 0 0,3-5-128 16,-4 0-592-16,2-5-112 0,-1 2-32 15,2-4 0-15,0-1-2160 0,3-3-432 0,1-2-96 0,1-8-16 0</inkml:trace>
  <inkml:trace contextRef="#ctx0" brushRef="#br0" timeOffset="22753.503">19822 1873 23951 0,'0'0'1056'0,"-7"-5"224"0,1 0-1024 0,6 5-256 16,0 0 0-16,0 0 0 0,-5-4 848 0,5 4 112 16,0 0 32-16,0 0 0 0,0 0-448 0,0 0-96 0,0 0 0 0,0 0-16 15,-2 9 16-15,-3 4 0 0,2 7 0 0,-1 1 0 16,0 0 256-16,0 3 64 0,1 2 16 0,-1 2 0 15,1-1-176-15,-1 3-32 16,0 1-16-16,2-5 0 0,1-5-176 0,2-1-48 0,0-1 0 0,1-2 0 16,2 0-336-16,1-2 0 0,3-3 0 0,1-3 128 15,0-4-128-15,1-2 128 0,3-4-128 0,1-3 128 16,1 0 64-16,2-6 32 0,-1-4 0 0,4-2 0 16,2 0-224-16,-1-2 0 0,-1-4 0 0,-3 1 0 15,1 0 0-15,-3-4 0 0,1-2-160 0,-5-2 160 16,-4-2 0-16,0-1 0 0,0-3 0 0,-3 4 0 15,0 4 0-15,2 4 144 0,-3 2-144 0,1 4 0 16,-3 4 160-16,0 3-160 0,0 2 128 0,-1 8-128 0,0 0 352 0,0 0-16 16,0 0 0-16,-6 13 0 15,-1 4-176-15,-2 7-32 0,0 7-128 0,1 3 192 0,0-1-192 0,-3 5 0 16,2 1 0-16,0-1 0 0,2-4 176 0,4-2-176 16,-1-2 192-16,3 1-192 0,1-1 192 0,2-5-64 15,2-2 0-15,5-3-128 0,1-4 128 0,2-3-128 16,-2-3 0-16,4-3 0 0,3 0 0 0,3-4-224 15,-2-5 16-15,4-1 0 16,0-7-2576-16,0-1-512 0,1-2-96 0</inkml:trace>
  <inkml:trace contextRef="#ctx0" brushRef="#br0" timeOffset="23041.083">20695 1862 31263 0,'0'0'1392'0,"-8"1"272"0,8-1-1328 16,0 0-336-16,-7 5 0 0,7-5 0 0,0 0 0 0,0 0 144 15,7-5-144-15,5 0 0 0,0-3 320 0,7 3-32 16,1 0-16-16,3 0 0 0,3-2-272 0,2 0 0 15,1-2 0-15,-3 3 0 0,1 2 0 0,-1 3 0 16,-3 0-192-16,-1 1 48 16,-5-1-1904-16,1 1-384 0,-3 0-80 0,-2 3-9200 0</inkml:trace>
  <inkml:trace contextRef="#ctx0" brushRef="#br0" timeOffset="23248.682">20773 2103 26719 0,'-10'4'2368'0,"10"-4"-1888"0,0 0-480 0,0 0 0 15,-8 4 1360-15,8-4 176 0,0 0 48 0,0 0 0 16,0 0-816-16,0 0-176 0,10-2-16 0,4-2-16 16,3 0 16-16,5-1 0 0,2-3 0 0,4-1 0 15,-3-1-384-15,3-1-64 0,0-1 0 0,1 1-128 16,1 1-208-16,-5 0-160 0,-1 0-16 0,-2 3-16 16,0 1-2864-1,-2 3-576-15</inkml:trace>
  <inkml:trace contextRef="#ctx0" brushRef="#br0" timeOffset="24247.868">21447 1921 17503 0,'0'0'1552'0,"0"0"-1232"0,-5-1-320 0,5 1 0 16,0 0 656-16,-9 3 80 0,0 1 16 0,9-4 0 16,0 0-16-16,0 0 0 0,0 0 0 0,0 0 0 15,0 0 160-15,0 0 16 0,0 0 16 0,0 0 0 16,0 0-320-16,11-2-64 0,-1 1-16 0,4 0 0 15,2-1 32-15,-1 1 0 0,3 1 0 0,1-3 0 16,0-2-112-16,3-1-32 0,1 2 0 0,2 0 0 16,-1-1-96-16,1 1-32 0,2-2 0 0,-1 2 0 15,-2 3-32-15,0-1-16 0,-4-1 0 0,-1 1 0 0,-3-1-80 16,-2 2-16-16,-3 1 0 0,-11 0 0 0,0 0-144 0,0 0 0 16,7 3 0-16,-7-3 128 0,0 0 32 0,0 0 0 15,-7 1 0-15,-2 4 0 0,-1 4 160 0,-2-1 16 16,-4-2 16-16,-1-2 0 0,-4-3 48 0,1 1 16 15,1 2 0-15,-2 1 0 0,2-2-176 0,-1 2-48 16,2 1 0-16,0-2 0 0,2-5-192 0,3 1 176 16,-1 0-176-16,2 2 160 0,2 2-160 0,1 1 0 15,1 0 0-15,8-5 0 0,-8-1-320 0,8 1-32 16,-8-2-16-16,8 2 0 16,-6-1-2768-16,6 1-544 0,0 0-112 0,0 0-32 0</inkml:trace>
  <inkml:trace contextRef="#ctx0" brushRef="#br0" timeOffset="24747.018">22426 1675 21183 0,'0'0'1888'0,"-7"-2"-1504"0,-2-2-384 0,2 2 0 0,-3 0 1264 0,0 1 176 16,-2-1 32-16,1 2 16 0,0-2-800 0,-2 1-176 15,-2 1-16-15,-1-1-16 0,1 0 352 0,0 1 80 16,-1 2 16-16,-1 1 0 0,-3 3-368 0,0-1-80 16,-2 2-16-16,2 0 0 0,3 2-128 0,1 0-16 15,3-1-16-15,2 1 0 0,1-1-112 0,1 1-32 16,4-1 0-16,3-2 0 0,2-6-160 0,0 10 128 16,1-1-128-16,-1-9 128 0,6 9 16 0,3-1 0 15,3-2 0-15,2 3 0 0,2 1 48 0,3 1 16 16,-1-1 0-16,4 0 0 0,2 1-208 0,-6 1 0 15,-7-1 128-15,-2 3-128 0,2-2 0 0,-1 3 0 16,-6 1 128-16,-1-1-128 0,-3-2 256 0,-3-1 0 0,-3-1 0 16,-3 0 0-16,-1 1 240 0,-2 0 48 15,-1-1 16-15,-6-1 0 0,-2-4-240 0,0 4-64 0,-3-1 0 0,2-3 0 16,-2-5-256-16,3-2 0 0,2-3 128 0,-1-1-128 31,3-3-1248-31,1-3-304 0,3-3-64 0,4-3-9456 0,3 0-1872 0</inkml:trace>
  <inkml:trace contextRef="#ctx0" brushRef="#br0" timeOffset="25103.353">22612 1639 16575 0,'0'0'736'0,"0"0"160"0,0 0-720 0,0 0-176 16,0 0 0-16,0 0 0 0,0 0 2352 0,-7 6 432 16,-2-4 96-16,1 5 0 0,-2 1-1728 0,4 3-336 15,-3-1-80-15,0 2-16 0,-2 1-32 0,0 2-16 16,0 1 0-16,1 4 0 0,1 5-80 0,2 1-16 16,-3 0 0-16,3 1 0 0,-1 4-160 0,2-1-32 15,-3-4-16-15,3-1 0 0,4-3-368 0,-3-2 128 16,0-1-128-16,2-6 0 0,3-2-128 0,0-11-112 15,-1 8-16-15,1-8 0 16,0 0-2000-16,0 0-416 0,0 0-80 0</inkml:trace>
  <inkml:trace contextRef="#ctx0" brushRef="#br0" timeOffset="25447.434">22839 1671 14735 0,'0'0'1312'0,"0"0"-1056"0,-8 7-256 0,-1 2 0 15,-2 5 4000-15,0 2 736 0,-1 0 160 0,-2 2 32 16,2 3-3920-16,-1 0-784 0,-1 1-224 0,5 0 0 16,-1-1 336-16,2 0-16 0,0 1-16 0,3-5 0 0,-2-4-112 0,4-5 0 15,3-8-16-15,-3 9 0 0,-4 1 48 0,7-10 16 16,0 0 0-16,0 0 0 0,0 0 192 0,0 0 32 15,9-12 16-15,-2 0 0 0,-1 0-112 0,4-1-32 16,5-2 0-16,0 0 0 0,-2-1-192 0,2 0-144 16,4-1 192-16,-2 0-192 0,1-2 144 0,-1 3-144 15,-1-1 0-15,1 5 144 0,-2 4-144 0,-1 2 0 16,-1 1 0-16,-2 4 0 0,2 2 160 0,-2 4-160 16,-3 2 192-16,0 4-192 0,0 4 160 0,-3 5-160 15,-1 2 128-15,-2 3-128 0,-1 1 176 0,-1 5-48 16,-2 4-128-16,-2-1 192 0,-1-3-192 0,-1-1 144 15,1-3-144-15,0-1 128 0,1-8-128 0,2-2 0 16,1-3 0-16,1-2 0 16,1-2-320-16,-1-9-112 0,0 0-16 0,0 0 0 15,10 4-3136-15,-3-4-640 0,4-6-128 0,3-9-32 0</inkml:trace>
  <inkml:trace contextRef="#ctx0" brushRef="#br0" timeOffset="25970.491">23470 1363 16575 0,'0'0'1472'0,"0"0"-1168"16,0 0-304-16,0 0 0 0,0 0 1952 0,0 0 336 16,0 0 64-16,0 0 16 0,0 0-1280 0,0 0-256 0,-9 5-64 0,9-5 0 15,-4 7 144-15,0 5 32 0,-5 6 0 0,4 2 0 16,0 4-400-16,-1 3-80 0,0 3-16 0,-2 2 0 16,3 0-80-16,-3 2-32 0,0-1 0 0,-3 1 0 15,-1 0-96-15,2 0-32 0,-1 2 0 0,2-5 0 16,2-7-208-16,0 0 0 0,-1 0 128 0,2 1-128 15,-1-1 0-15,4-1 0 0,3-3 0 0,0-3 0 16,-2-5 0-16,1-3-256 0,1-9 16 0,0 0 16 16,0 0-1632-16,0 0-320 15,-4 7-64-15,4-7-10704 0</inkml:trace>
  <inkml:trace contextRef="#ctx0" brushRef="#br0" timeOffset="26241.618">23073 1790 23039 0,'0'0'1024'0,"-5"-5"192"0,-4 1-960 16,9 4-256-16,0 0 0 0,0 0 0 0,-3-9 1792 0,3 3 320 16,0 6 64-16,11-6 16 0,1 3-880 0,4-2-176 15,4 1-48-15,3 1 0 0,3-1-544 0,2 1-112 16,2 0-32-16,-1 1 0 0,1-1-128 0,0 1-16 16,-3 0-16-16,1-1 0 0,-1-3-240 0,-3 1 0 15,1 0 0-15,-2 2 0 16,-2 0-1824-16,0-1-352 0,-1 2-80 0,0-2-16 0</inkml:trace>
  <inkml:trace contextRef="#ctx0" brushRef="#br0" timeOffset="27106.641">24090 1730 21183 0,'0'0'1888'0,"0"0"-1504"16,-7-4-384-16,1-2 0 0,2 2 976 0,-7-1 128 15,-3-1 32-15,2 2 0 0,3-1-304 0,-2 2-48 16,0 0-16-16,1-1 0 0,-3 1-64 0,1 0 0 16,-3-1-16-16,2 3 0 0,-1 4-288 15,0 1-48-15,-2 3-16 0,1-1 0 0,0 0-96 0,2 0-32 16,-1 3 0-16,-1 4 0 0,-1 3-32 0,1 2-16 16,2 2 0-16,0-1 0 0,2 1-32 0,3-1 0 15,2 0 0-15,3 0 0 0,2 3 48 0,4-3 0 16,4-4 0-16,1-2 0 0,3-3 16 0,3-3 0 15,0-3 0-15,2 0 0 0,2 2 64 0,0-3 0 16,0-6 16-16,3-3 0 0,-1-2-80 0,1-6 0 16,0-4-16-16,1-1 0 0,2-1-48 0,-1 5 0 15,0-2 0-15,3 0 0 0,1-3 0 0,-2-1-128 16,-4 0 192-16,-2-1-64 0,-1-2 0 0,0-2 0 0,0-7 0 0,-3 1 0 16,0-5-128-16,-3-2 160 0,2-5-160 0,-2 4 160 15,-1 5-160-15,0 2 0 0,-3 2 0 0,2 6 128 16,-5 4-128-16,1 4 0 0,-2 3 0 0,0 2 0 15,0-2 0-15,-2 5 0 0,-2 9 0 0,0 0 0 16,0 0 0-16,0 0 0 0,0 0 0 0,0 0 0 16,-9 9 0-16,-1 3 0 0,-3 3 0 0,2 4 0 15,-3 4-160-15,-1 5 160 0,-1 5 0 0,-4 4-144 16,0 3 144-16,3 0 0 0,2-1 0 0,1-1 0 16,-1-1 0-16,6-4 0 0,5-5 0 0,2-1 0 15,2-3 0-15,3-4 0 0,1-4 0 0,2-1 0 16,2-1 0-16,-1-3 0 0,0 1 0 0,2-3 0 0,4-5 0 0,0-3 224 15,2-2-48-15,1-2-16 0,-1-2 160 0,0-4 48 16,3-2 0-16,0-3 0 0,-1-2-160 0,2-3-16 16,-2-3-16-16,3-1 0 0,0-1-176 15,0-3 160-15,1-4-160 0,-3-5 160 0,1-7-160 0,0-1 0 16,-2-3 0-16,2 0 128 0,-1 0-128 0,0 5 0 16,4 2 0-16,-1 1 0 0,-5 8 0 0,-1 3 0 15,1 3 0-15,-3 4 0 0,-3 3 0 0,-3 5-144 16,-1 1 144-16,-2 4 0 0,1 1 0 0,-5 7 0 15,0 0 0-15,0 0 0 0,0 0 0 0,-6 13 0 16,-2 2 0-16,0 7 144 0,-1 5-144 0,-3 1 0 16,0 1 0-16,0 4 0 0,1 3 0 0,-4 5 0 0,-1 4 0 15,-4 4 0-15,-2 4 0 0,7 1 0 0,7-2 0 16,2-1 0-16,1-1 0 0,-1-4 0 0,3-3 0 16,1-4 0-16,1-3 0 0,2-2 0 0,1-2 0 15,0-1 0-15,-1-1 0 0,2-2 0 0,1-4-128 0,0-3 128 31,1-3-576-31,-3-6-32 0,-2-3-16 0,0-9 0 16,9 4-1664-16,-9-4-336 0,0 0-64 0,9-12-7040 0,-5-5-1408 0</inkml:trace>
  <inkml:trace contextRef="#ctx0" brushRef="#br0" timeOffset="27276.347">24171 1621 34959 0,'0'0'1536'0,"0"0"336"16,14 5-1488-16,4-1-384 0,2 0 0 0,1-1 0 0,-1 0 192 0,5 0-16 16,0 0-16-16,4-3 0 0,0-4 768 0,6 1 160 15,6 0 16-15,3-2 16 0,1-1-544 0,3 0-96 16,-2 0-32-16,-2-3 0 0,-4-1-320 0,0-1-128 16,-3-2 0-16,1 1 144 0,-4 0-320 0,-1 2-64 15,-3 1-16-15,-3 0-11840 16,-6 0-2368-16</inkml:trace>
  <inkml:trace contextRef="#ctx0" brushRef="#br1" timeOffset="33350.358">16528 3397 11055 0,'-20'-5'976'0,"8"4"-784"16,-2 0-192-16,0 3 0 0,0 3 4096 0,1-1 784 16,1 2 160-16,-1-1 16 0,-1 1-4032 0,3 0-832 15,-2 1-192-15,4-2 0 0,0-1 272 0,9-4 16 16,-6 6 0-16,6-6 0 0,0 0 192 0,0 0 32 15,6 6 16-15,4-2 0 0,4-2-176 0,4 0-32 16,6-4-16-16,4 2 0 0,4-2-64 0,5-1-16 16,-1-1 0-16,6 0 0 0,3 2 48 0,1 0 16 0,1-3 0 15,1 2 0-15,1 0-64 0,-2 1-16 0,-2-1 0 16,-2 0 0-16,-5-1 64 0,1-1 16 0,-2 1 0 16,-2 0 0-16,-2-1 0 0,-6 2 0 0,-4-4 0 0,-5 4 0 15,-4 2-128-15,-4-1-32 0,-10 2 0 0,0 0 0 16,0 0 112-16,0 0 16 0,0 0 0 0,-10-1 0 15,-9-1 192-15,-3 2 64 0,-4 0 0 0,-1 0 0 16,-6 2-304-16,-1-1-48 0,-2-1-16 0,-1 2 0 16,-6 0-144-16,-1 0 160 0,-1 3-160 0,2-2 160 15,4-1-160-15,-1 1 0 0,3 0 0 0,4 0 128 16,2 0-128-16,3-1 0 0,5 0 0 0,4-1 128 16,4 1-128-16,3 0 0 0,3 0 0 0,9-2 128 15,0 0-128-15,0 0 160 0,0 0-160 0,0 0 160 0,0 0 128 16,9-2 32-16,4 0 0 0,5-1 0 0,4-1-128 15,6 0-32-15,5 1 0 0,1-1 0 0,3 0-160 0,3-1 0 16,6 1 144-16,-1 1-144 0,0-1 0 16,-5-1 0-16,-1-1 0 0,-2 0 128 0,-1-2-128 0,-3 0 0 15,-6 1 0-15,-4-1 128 0,-5 4-128 0,-6-1 0 16,-6 1 0-16,-6 4 0 0,0 0 128 0,0 0-128 16,-12-2 160-16,-4 2-160 0,-6 2 128 0,-6 1-128 15,-4 0 0-15,-4 2 0 0,-3 0 176 0,-8 2-176 16,-5-2 192-16,-3 4-192 0,0 1 0 0,-2 0 0 15,1-2 0-15,4-1-192 0,2-1 192 0,4-2 0 16,2-1 0-16,8 0 0 0,4 1 0 0,4-3 0 16,5 2 0-16,7-2 0 0,6-4 128 0,10 3-128 0,0 0 0 15,0 0 0-15,0 0 128 0,5-6-128 16,6-3 144-16,8 1-144 0,8 2 160 0,5 0-160 0,1 3 160 16,5-3-160-16,-1-1 0 0,4-2 0 0,2-2 0 15,2 1 0-15,1 2 0 0,3 0 0 0,5 0 0 0,-4 0 0 16,-2 0 0-16,-3 2 0 0,-3 3 0 0,-6-2 0 15,0-3 0-15,-3 4 0 0,-6 0 0 0,-3-1 0 16,-3-1 0-16,-4 2 128 0,-7 4-128 0,-10 0 0 16,6-4 0-16,-6 4 0 0,0 0 128 0,0 0-128 15,0 0 0-15,-15 2 176 0,-6 1-176 0,-4 1 160 16,-5-2-160-16,-2 1 0 0,-2 3 0 0,-3 0 128 16,-6 1-128-16,-5 1 0 0,-3-1 144 0,-1 1-144 15,0 0 0-15,5-1 0 0,2 1 0 0,4 0 128 16,4-3-128-16,5 1 0 0,3-3 0 0,4 0 0 15,3 1 0-15,5-1 0 0,4-1 0 0,4-1 128 0,9-1-128 16,0 0 0-16,0 0 0 0,0 0 0 0,13-5 0 0,2-2 0 16,1 0-128-16,6 0 128 0,0 1 0 0,6 1-128 15,2-2 128-15,2 0 0 0,-1-3 0 0,6 0 0 16,0 0 0-16,1 2 0 0,3 2 0 0,-2-1 0 16,-1 0 0-16,-5 1 0 0,-3-2 0 0,-4 2 0 15,-2-2 0-15,-6 2 0 0,-5 2 0 0,-2 2 128 16,-11 2-128-16,0 0 0 0,0 0 192 0,0 0-48 15,-8-1 0-15,-6 1 0 0,-5-1-144 0,-7 2 0 16,-4 2 144-16,-10 2-144 0,-6 3 0 0,-2 1 0 16,1 0 0-16,0-2 0 0,-4 3 0 0,5-1 0 15,3-1 0-15,1-2 128 0,2 2-128 0,2-2 0 16,5-3 0-16,2 0 128 0,6 3-128 0,8-3 0 0,6-2 0 16,3 0 0-16,8-1 0 0,0 0 0 0,0 0 0 0,0 0 0 15,0 0 0-15,13-6 0 0,4-1-128 16,2 3 128-16,8 1 0 0,0 0 0 0,4-1 0 0,4-3-128 15,-2-1 128-15,2 1 0 0,2-2 0 0,0 1 128 16,2 3-128-16,-1-3 0 0,0 0 128 0,-1 2-128 16,-5 2 0-16,-2 1 0 0,-7-1 0 0,-5 0 128 15,-4 4-128-15,-5 0 0 0,-9 0 0 0,0 0 128 16,0 0-128-16,0 0 0 0,-11 9 0 0,-6-1 128 16,-7 0-128-16,-3 0 192 0,-2 1-64 0,-6 0 0 15,-7 4-128-15,0 0 144 0,0 2-144 0,0-3 160 16,1-1-160-16,3-2 0 0,-2 2 144 0,4-3-144 15,0-2 0-15,4-1 0 0,3 2 0 0,5-1 0 16,4-2-1264-16,2-2-320 16,0-3-64-16</inkml:trace>
  <inkml:trace contextRef="#ctx0" brushRef="#br1" timeOffset="34678.689">18647 3896 21247 0,'-18'5'944'0,"9"-3"192"0,2-1-912 0,-2 2-224 0,-3 1 0 0,2-1 0 16,-2 0 576-16,2-1 64 0,1 2 0 0,2-3 16 15,7-1 208-15,0 0 32 0,-5 5 16 0,5-5 0 16,0 0 48-16,0 0 16 0,0 0 0 0,10 4 0 16,-1-6-224-16,2 1-48 0,2-1-16 0,5 0 0 15,8 0-192-15,0 1-48 0,4-3 0 0,4 2 0 0,3-1-64 0,3 2 0 16,2 2-16-16,3 0 0 0,5-1 32 16,8 2 16-16,2 1 0 0,4 1 0 0,1-3-96 15,1 1-32-15,0 0 0 0,3 2 0 0,2 1-96 0,0-3-32 16,-2-1 0-16,-2 2 0 0,-2-1-32 0,0-1-128 15,-1-1 192-15,-2 0-64 0,-2 0 0 0,-5-1 0 16,0 1 0-16,-9 0 0 0,-5 0 32 0,-3 0 0 16,-5 0 0-16,-5 2 0 0,-4 0 32 0,-2 1 16 15,-6-3 0-15,-2 0 0 0,-6 0-16 0,-8 0 0 16,0 0 0-16,0 0 0 0,0 0 112 0,0 0 16 16,0 0 0-16,-15 3 0 0,-2-2 64 0,-5-2 0 0,-8-2 16 15,-2 3 0-15,-4 3-400 0,-8-1 128 0,-8-2-128 16,-3 0 0-16,-4 0 0 0,-3 0 0 0,2-1 128 15,-3-1-128-15,-2 0 0 0,-5-1 0 0,-3 1 0 0,2 0 0 16,-4 0 0-16,4-2 0 0,4 2 128 0,1-1-128 16,2 3 0-16,4 0 0 0,3-1 0 0,6 0 0 15,5-2 0-15,6 0 0 0,7 0 128 0,6-2-128 16,5 1 0-16,5 1 0 0,4 2 0 0,5-2 0 16,8 3 0-16,0 0 0 0,5-4 144 0,8 0-144 15,5-1 0-15,7 2 128 0,9-3-128 0,7 3 0 16,8 1 0-16,10 0 0 0,5-1-192 0,5-1 64 15,-1 2 128-15,2 1 0 0,0 0 0 0,7 0-128 16,6-4 128-16,-4 0 0 0,-2-2 0 0,1 4 0 0,0 2 0 16,-3-4 0-16,-2 4 0 0,-5 0 0 0,-6-1 0 15,-9 0 0-15,-6-1 0 0,-4 1 0 0,-6 0 0 16,-6 2 144-16,-7 3-144 0,-4 0 160 0,-5-2-160 0,-15-1 0 16,0 0 0-16,0 0-176 0,-12 4 176 0,-9 0-160 15,-7 0 160-15,-7 1-160 0,-7 4 160 0,-8-3 0 16,-8-1 0-16,-11 2 0 0,-9-1 0 0,-4 2-128 15,1 0 0-15,-4-1 0 0,-3 1 128 0,1-1 0 16,1-1 0-16,6 3 0 0,3 1 0 0,2-1 0 16,5-2 0-16,6 2 0 0,6-2 128 0,8-2-128 15,6 0 128-15,11-2-128 0,9 0 0 0,8 0 128 16,2 1-128-16,14-4 0 0,0 0 0 0,6-7-128 16,6-1 0-16,10-1 0 15,9 1-576-15,6-3-96 0,7-3-32 0,6-1-11712 0,6 2-2368 16</inkml:trace>
  <inkml:trace contextRef="#ctx0" brushRef="#br1" timeOffset="35739.571">23588 3928 19695 0,'-18'-3'864'0,"7"3"192"0,-1 0-848 0,0 0-208 0,-1 0 0 0,-1 0 0 0,-2-1 1008 0,3 0 144 15,2-2 48-15,-1 3 0 0,0 3-96 0,3-3-16 16,1-3 0-16,8 3 0 0,0 0-80 0,0 0-32 15,0 0 0-15,0 0 0 0,0 0 0 0,0 0 0 16,0 0 0-16,10-3 0 0,1-2-448 0,6 0-80 16,3-2-32-16,2 3 0 0,4 2-32 0,6 0-16 15,4 0 0-15,4 1 0 0,2-1-32 0,0 1 0 16,1 0 0-16,-1 1 0 0,-2 0 32 0,2 0 0 16,2 0 0-16,-2 0 0 0,-3-1-160 0,-2 1-16 15,-1 0-16-15,-8 0 0 0,-7 0-176 0,-4 2 192 0,-5 2-192 16,-4-2 192-16,-8-2-64 0,0 0 0 0,0 0 0 0,0 0 0 15,0 0 0-15,-7 4 0 0,-8 2 0 0,-2-1 0 16,-4-1-128-16,-5 1 192 0,-7-1-192 0,-6 2 192 16,-1-2-192-16,-2 1 0 0,-1-2 0 0,-2 1 128 15,-3 2-128-15,2-3 0 0,2 1 0 0,3-1 128 16,1 0-128-16,8 0 0 0,6-3 0 0,7 2 0 16,3-2 0-16,6 0 0 0,10 0 128 0,0 0-128 15,0 0 128-15,10-3 0 0,6 1 0 0,7 0 0 16,6-2-128-16,8-1 160 0,3 0-160 0,4-1 160 15,2 1-160-15,1 0 0 0,0 2 0 0,6 0 128 16,2-2 0-16,1 1-128 0,0-1 192 0,-3 3-64 16,-4 0 48-16,-6 1 0 0,-5 0 0 0,-9-1 0 15,-4-3-48-15,-9 2 0 0,-2 2 0 0,-14 1 0 16,0 0 64-16,0 0 16 0,0 0 0 0,-6-3 0 0,-7 3 0 16,-5 0 0-16,-4 0 0 0,-4 3 0 0,-7-2-208 15,-4 1 128-15,-3 0-128 0,-2 2 0 0,1-2 0 0,-1 2 0 16,6-3 0-16,4 2 0 0,5-2 0 0,9 1 0 15,3 0 0-15,5 0 0 0,10-2 0 0,0 0 0 16,0 0 0-16,0 0 0 0,0 0 0 0,13-3 0 16,5-1 0-16,7 0-160 0,5 1 160 0,1 0-160 15,6-2 160-15,3 1-160 0,1-1-48 0,1 1-16 16,-1 0 0-16,-6 1 0 16,-2 0-1296-16,-1 2-256 0,0 0-48 0,-4-2-16592 0</inkml:trace>
  <inkml:trace contextRef="#ctx0" brushRef="#br1" timeOffset="38962.936">22873 5304 7359 0,'0'0'656'0,"0"0"-528"0,0 0-128 0,0 0 0 15,-6-4 2736-15,6 4 512 0,0 0 96 0,-5-6 32 16,-1 1-1456-16,1 2-304 0,-1-1-48 0,6 4-16 16,-6-2-208-16,-1 0-32 0,1 0-16 0,6 2 0 15,0 0-144-15,-10 3-16 0,-1 0-16 0,2 1 0 16,2-2-256-16,-4 3-48 0,-2 2-16 0,1 3 0 16,2 1-208-16,0 2-32 0,-1 3-16 0,1 3 0 15,-2 4-208-15,0 3-32 0,-1 5-16 0,2 4 0 16,0-1-80-16,2 5-16 0,0 5 0 0,3-2 0 15,1-3-64-15,4-3-128 0,1-1 176 0,4-3-176 0,-1-3 208 16,2-2-64-16,2-1-16 0,3-2 0 0,2-6 144 0,-1-1 32 16,1-5 0-16,-1-2 0 0,1-1-112 0,-1-5 0 15,2-3-16-15,5-2 0 0,4-1 0 0,-2-3 0 16,-2-2 0-16,4-2 0 0,0-5-176 0,0-4 160 16,-2-2-160-16,1-1 160 0,-1 0-160 0,0-1 160 15,-4-2-160-15,1-1 160 0,-1-3-160 0,0 1 0 16,-3-2 0-16,-1-2 128 0,-1-2-128 0,-1 2 0 15,3 0 144-15,-3 0-144 0,0 3 0 0,1 2 128 16,-3 1-128-16,0 3 0 0,-3 3 0 0,-1 3 0 16,2 0 0-16,-3 5 128 0,2 3-128 0,-5 8 0 15,0 0 0-15,0 0 0 0,4-7 0 0,-4 7 0 16,0 0 0-16,0 0 0 0,0 0 0 0,-2 11 0 0,-1 4 0 16,-1 5-128-16,-3 4 128 0,2 5 0 0,-1 2 0 15,-1 4 0-15,-1 7 0 0,0-1 0 0,-1-1 0 0,3-2 0 16,3 0 0-16,3-1 0 0,3-2 0 0,3-4 0 15,-1-3 0-15,7-4 0 16,3-2 0-16,0-4 0 0,-5-3 0 0,5-3 144 0,6-2-144 0,1-2 0 16,4-3 176-16,0-6-176 0,-2-6 160 0,1 0-160 15,-3-1 0-15,-1-3-240 0,-2-1 32 0,-3-3 0 16,0-1-2080-16,-4 0-400 16,-1 2-96-16,-3-1-14080 0</inkml:trace>
  <inkml:trace contextRef="#ctx0" brushRef="#br1" timeOffset="39904.876">23428 4674 3679 0,'0'0'320'0,"0"0"-320"16,-6 7 0-16,-3-2 0 0,5 1 2672 0,-4-3 464 16,0 1 80-16,8-4 32 0,-7 4-1520 0,7-4-320 15,-8 2-48-15,8-2-16 0,0 0-144 0,0 0-48 16,0 0 0-16,0 0 0 0,-9 2-192 0,9-2-64 0,0 0 0 16,0 0 0-16,0 0 128 0,0 0 0 15,0 0 16-15,0 0 0 0,8-8-352 0,-1-1-80 0,3 0-16 0,4 0 0 16,-3 0-208-16,4-1-64 0,1-2 0 0,4 0 0 15,0 2-64-15,1-2 0 0,0 1-16 0,1 1 0 16,3 1 48-16,-3 3 16 0,-5 0 0 16,0 5 0-16,2 3-64 0,-6 1-16 0,-3 1 0 0,-10-4 0 15,10 9 32-15,-6 3 16 0,-1 4 0 0,-7 4 0 16,-3 2 144-16,-4 2 32 0,-5 4 0 0,-4 0 0 16,-4 4-256-16,0 0-32 0,0-1-16 0,-2 0 0 15,1-3-144-15,2-1 128 0,3-6-128 0,5 1 128 16,-1 0-128-16,5-4 0 0,5-3 0 0,1-1 128 15,7-4-128-15,2 1 0 0,-1-5 0 0,6-1 128 16,3-4 256-16,5-3 64 0,4-4 0 0,3 1 0 0,5-1-80 16,3-2-16-16,0-4 0 0,6 2 0 0,1-1-208 15,2 2-144-15,-1 2 192 0,-2-2-192 0,-2 0 128 0,1 2-128 16,-4 1 0-16,-4 0 0 0,-7-1 0 0,-1 4 0 16,-1 0 0-16,-5 2 0 15,-6 0-1888-15,-9 1-288 0,0 0-48 0,0 0-15120 16</inkml:trace>
  <inkml:trace contextRef="#ctx0" brushRef="#br1" timeOffset="41662.117">24182 5609 29311 0,'-14'-7'1296'0,"8"4"272"0,6 3-1248 16,-10-5-320-16,-3-4 0 0,-1 4 0 0,-2 4 0 0,1 1-176 15,0-1 32-15,-3 2 0 0,-1 3 384 0,-2 1 80 16,0 2 0-16,2 1 16 0,-3 0-144 0,3 6-16 15,1 6-16-15,0-1 0 0,0-1-160 0,0 0 0 16,5 4 144-16,0 0-144 0,2 1 240 0,4-2-32 16,1-2 0-16,3 0 0 0,1-4 48 0,5-2 0 15,1-3 0-15,4-2 0 0,4-3 304 0,0 0 64 16,1-1 16-16,4-6 0 0,2-6-176 0,1-1-16 16,2 0-16-16,2-7 0 0,1-5-176 0,0 1-16 15,0-2-16-15,1-3 0 0,-3-5-80 0,-1 1-16 16,0-1 0-16,-4-2 0 0,-1 1 16 0,-1-3 0 0,0-2 0 15,-3 0 0-15,-1-2 32 0,-3-2 0 0,1-3 0 16,-1 0 0-16,-4 0-176 0,1 1 160 0,1 4-160 0,-2 3 160 16,-1 9-160-16,0 3 0 0,1 3 0 0,-1 6 0 15,0 4 0-15,-2 2 0 0,-1 3 0 0,-1 5 0 16,0 0 0-16,0 0 0 0,-1 12 0 0,-3 7 0 16,0 4 0-16,0 2 160 0,-4 2-32 0,0 8-128 15,-5 1 128-15,-1 6-128 0,-2 4 0 0,0 6 0 16,-1 4 0-16,2-1 0 0,1-4 0 0,3-4 0 15,1-12 128-15,5-4-128 0,5-4 0 0,3-4 0 16,-2-2 144-16,4-6-144 0,5-5 0 0,0 0 144 16,-3 3 48-16,2-7 0 0,4-3 0 0,1-4 0 15,1-4 128-15,0-3 16 0,-3-1 16 0,3-5 0 16,4-6-192-16,-3-1-32 0,0-1-128 0,-2-4 192 0,0 0-192 16,-2-1 0-16,0-4 0 0,-2-3 0 0,-2 0 0 0,1 2 0 15,0 3 0-15,-4 6 0 0,-2 4 0 0,1 5 0 16,-1 3 0-16,1 4 0 0,-4 7 0 0,0 0 0 15,0 0 0-15,0 0 0 0,-2 13 0 0,-1 6 0 16,1 3 0-16,-3 7 0 0,0 5 0 0,-5 2 0 16,0 0 0-16,1 0 0 0,-2 0 0 0,1 1 0 15,-1-1 0-15,3-7 0 0,4-7 0 0,2-3 0 16,2-2 0-16,0-2 0 0,3-3 0 0,3-3 0 16,3-3 0-16,2-2 0 0,-3-2 256 0,6-3-64 15,3-4 0-15,2-2 0 0,2-2-16 0,0-1-16 0,1 1 0 16,-2-2 0-16,-4-2-160 0,2 2 0 15,3 3 0-15,-2 0 0 0,-3 1 0 0,-3 3 0 16,0 0-224-16,-3 2 80 16,-10 2-1808-16,0 0-352 0,0 0-80 0,0 0-16 0</inkml:trace>
  <inkml:trace contextRef="#ctx0" brushRef="#br1" timeOffset="42718.422">24697 5399 29775 0,'0'0'1312'0,"0"0"288"0,0 0-1280 0,0 0-320 0,-7-1 0 0,7 1 0 16,-8-4 224-16,8 4-16 0,0 0 0 0,-9 3 0 15,-2-1 320-15,0 3 64 0,0 6 16 0,-3 5 0 16,-1 4-32-16,2 2 0 0,0 2 0 0,-2 3 0 0,1 1-16 0,3 1-16 16,4 1 0-16,1 2 0 0,-2-1-16 15,3-3 0-15,0-1 0 0,5-5 0 0,7-6-208 0,-5 0-64 16,-2-4 0-16,7-1 0 0,7 1-256 0,0-2 128 15,-2-2-128-15,5-5 0 0,3-3-128 0,-1-5-144 16,0-2-32-16,-2-1 0 16,-4-1-2560-16,-3-1-512 0,1-6-96 0,-1 0-32 0</inkml:trace>
  <inkml:trace contextRef="#ctx0" brushRef="#br1" timeOffset="43206.903">22621 4673 18431 0,'1'-19'816'0,"1"7"160"0,1 0-784 0,-1-1-192 0,0-3 0 0,0 1 0 15,-1 0 1824-15,-2 1 320 0,-2 3 64 0,0 0 16 0,-1 4-752 0,1 0-160 16,3 7-32-16,-8-5 0 0,-1-2-224 0,2 4-48 15,-1-1-16-15,-2 4 0 0,-4 4-176 0,0 1-48 16,-1 4 0-16,0 2 0 0,-4 1-400 0,-2 7-96 16,-1 4-16-16,-2 3 0 0,-3 2 0 0,-2 4 0 15,0 3 0-15,5 3 0 0,0 4-96 0,1 2-32 16,-6 5 0-16,4-1 0 0,3 0-128 0,2 0 0 16,3-2 0-16,3-1 128 0,6-4-128 0,3-1 128 15,1-2-128-15,5-4 128 0,5-4 48 0,2 0 0 16,2 4 0-16,4-1 0 0,4 4-176 0,-2-1 0 15,-2-2 144-15,4 0-144 0,8-1 0 0,-2-1 0 16,-2-1 0-16,0 1 0 0,0-1 0 0,-3 1 0 0,-2 1 0 16,-1 4 0-16,-4 6 0 0,-2 1 0 0,-3 0 0 15,0 0 128-15,-5-3-128 0,-4-1 0 0,-5-1 128 16,0-1-128-16,-2-4 240 0,-4 2-32 0,-6-2 0 0,-2 1 0 16,-3 2 352-16,0-2 64 0,0-4 16 0,-4 1 0 15,-5 0-160-15,1-1-32 0,-1 0 0 0,3-4 0 16,5 2-288-16,3-6-160 0,-1 0 160 0,3-4-160 15,2-3-176-15,4-3-128 0,2-3-16 0,2-3-16 32,2-1-1840-32,8-6-384 0,0 0-64 0,0 0-9056 0,6-7-1824 0</inkml:trace>
  <inkml:trace contextRef="#ctx0" brushRef="#br1" timeOffset="44324.584">22763 7732 23039 0,'0'0'1024'0,"0"0"192"0,-4-9-960 0,2-1-256 0,1 0 0 0,-2 2 0 16,-1 1 704-16,1 1 112 0,3-1 16 0,-2 0 0 15,-3-1 128-15,3 0 16 0,3-2 16 0,0 2 0 16,-1 8-64-16,0 0-16 0,-2-7 0 0,2 7 0 15,0 0-128-15,0 0-16 0,-8-1-16 0,2 6 0 16,6-5-112-16,-7 15-32 0,-2 6 0 0,1 3 0 0,0 4-224 0,-1 6-64 16,-4 7 0-16,1 0 0 0,1 4-192 0,0 5-128 15,1 1 160-15,4-1-160 0,-2 1 0 0,5-1 128 16,2-2-128-16,2-7 0 0,0-4 0 0,4-8 0 16,5-4 0-16,2-3 0 0,2-6 192 0,1-5-48 15,3-3-16-15,1-5 0 0,1-3 48 0,2-4 0 16,2-5 0-16,3-4 0 0,-2 1-32 0,-1-7 0 15,-2-2 0-15,-2-2 0 0,1-3-144 0,-4-4 192 16,-3-3-192-16,-1 1 192 0,-1 1-64 0,-2 1 0 16,-4 1 0-16,-2-1 0 0,-1 3-128 0,2 2 192 15,-4 3-192-15,1 4 192 0,0 2-192 0,-1 3 0 16,-1 5 0-16,0 8 128 0,0-5-128 0,0 5 0 0,0 0 0 0,-2 13 0 16,-2 5 0-16,1 5 0 0,0 4 0 0,1 5 0 15,-2 2 0-15,0 6 0 0,0 6 0 0,2 0 0 16,1 0-160-16,1-2 160 0,0-3 0 0,6-6-144 15,0-3 144-15,0-4 0 0,1-4 0 0,2-4 0 16,3-4 0-16,1 0 0 0,0-5 0 0,1-5 0 16,1-1-368-16,1-6 16 0,1-5 0 0,-2-3 0 15,-2-2-2000 1,5-3-400-16,3-3-64 0,0 1-12352 0</inkml:trace>
  <inkml:trace contextRef="#ctx0" brushRef="#br1" timeOffset="44931.396">23311 7007 11055 0,'0'0'480'0,"0"0"112"0,-2-9-464 0,0 0-128 16,2 1 0-16,-1 1 0 0,1 7 2128 0,-2-7 416 0,2 7 80 0,-1-7 0 16,1-1-960-16,0 8-208 0,-2-8-48 0,2 8 0 15,0-7-320-15,0 7-64 0,0 0 0 0,0 0-16 16,1-10-192-16,1 1-48 0,1 1 0 0,5 4 0 15,0 2-320-15,3-2-80 0,1 0-16 0,-1 0 0 16,2-1-128-16,1 3-32 0,1 1 0 0,-1 1 0 16,0 0-64-16,2 2-128 0,-1 2 176 0,-3 3-176 15,-3 1 0-15,-1-1 0 0,-1 0 0 0,0 3 0 16,-6 3 144-16,-1 3 32 0,-2-1 0 0,-4 0 0 16,1 1 48-16,-3-1 16 0,-1 1 0 0,2-3 0 15,-1-1-80-15,0 0-16 0,0-1 0 0,2-1 0 16,2 2 48-16,0-2 16 0,1-2 0 0,3-8 0 15,0 6-80-15,0-6-128 0,0 0 176 0,8 9-176 16,1 0 192-16,0-2-64 0,1 1 0 0,0 2-128 0,0 0 256 0,2-1-48 16,1 1-16-16,0 3 0 0,-4 1-192 0,-1-1 144 15,-1-1-144-15,-3 3 128 0,-6 2 64 0,0 2 16 16,-3 0 0-16,0-2 0 0,-3-1 176 0,-3-1 48 16,-3 3 0-16,-2-2 0 0,1 1 32 0,-5-2 16 15,-2-1 0-15,-1 1 0 0,0-3-288 0,-2 0-64 16,1-1-128-16,-1 0 192 0,3-1-192 0,3-1 0 15,1-4-192-15,5 0 192 16,5-5-2192-16,8 0-336 0,0 0-64 0,0 0-13792 0</inkml:trace>
  <inkml:trace contextRef="#ctx0" brushRef="#br1" timeOffset="45603.589">22234 8905 5519 0,'-16'4'240'0,"8"-2"64"0,-1-2-304 0,-3 1 0 15,0 1 0-15,1 2 0 0,2-1 5616 0,1 3 1056 0,2-1 224 0,6-5 32 16,0 0-5008-16,-2 9-1024 0,5 1-192 0,4-6-32 15,4-2-48-15,7 1-16 0,6-2 0 0,0-1 0 16,-1-3-112-16,9-1-32 0,11-4 0 0,2 1 0 16,0-2 48-16,2-1 16 0,1-1 0 0,6-3 0 15,6-4 96-15,3 3 16 0,1 1 0 0,-1 0 0 16,-1-2-112-16,1 0-16 0,-4 2 0 0,2 1 0 16,-3 0-224-16,-2 2-48 0,-5 3-16 0,-5 1 0 15,-7 2-48-15,-6 0-16 0,-6 2 0 0,-4 3 0 16,-6-1-288-16,-2 1-64 0,-1 2-16 0,-5 0 0 15,-9-2-1504 1,9 1-288-16,-9-1-64 0,0 0-9552 0,0 0-1904 0</inkml:trace>
  <inkml:trace contextRef="#ctx0" brushRef="#br1" timeOffset="46159.509">22691 9270 23039 0,'-17'4'1024'0,"7"1"192"0,-2-2-960 0,0-2-256 0,0-2 0 0,0 3 0 16,1 4 2144-16,0-2 384 0,2 0 80 0,1-1 16 16,8-3-1680-16,0 0-336 0,0 0-64 0,0 0-16 15,0 0-48-15,0 0-16 0,7 0 0 0,3-3 0 16,4-5-272-16,3 2-48 0,4-2-16 0,2 2 0 16,3-2 192-16,2 0 48 0,8 2 0 0,0 0 0 15,0 0 16-15,-1 1 16 0,-3 5 0 0,0-2 0 16,-7 0-208-16,-1 1-64 0,-2 1 0 0,-4 4 0 15,-5 3 0-15,0 0 0 0,-4 0 0 0,-3 1 0 16,-4-1 112-16,-3 3 16 0,-3 2 0 0,-2-1 0 0,-5-1 0 16,-1 4 0-16,-2 2 0 0,-2-1 0 0,1 0-128 15,0-4-128-15,-1 2 176 0,2-2-176 16,3 0 144-16,-1-1-144 0,3 2 0 0,1 1 144 0,3-1-144 0,4-1 0 16,1-1 0-16,4 1-176 0,0 0 32 0,7 0 0 15,-1 0 0-15,5-1 0 0,-1 6 144 0,5-4 0 16,3-2-144-16,1 3 144 0,0 3 0 0,-3 0 0 15,-1-2 0-15,-1 2 0 0,-1 3 0 0,-4-1 192 16,-4-3-64-16,-3 1 0 0,0-1 320 0,-5 1 64 16,-6 2 16-16,-1 0 0 0,-4-1 272 0,-2 1 48 15,-4 1 16-15,-2-2 0 0,-3 1-144 0,-1-1-16 16,-5 4-16-16,1-2 0 0,-3-6-192 0,-1-1-48 16,-3-2 0-16,-2-2 0 0,-2-3-320 0,1 1-128 0,4-5 0 15,2 1 144-15,2-2-352 0,1 2-80 0,3 1-16 16,3-2 0-1,3-1-720-15,3 0-160 0,1-1-32 0,4 2 0 16,2 1-1872-16,8-2-384 0</inkml:trace>
  <inkml:trace contextRef="#ctx0" brushRef="#br1" timeOffset="48943.759">15302 7805 13823 0,'0'0'1216'0,"-8"-3"-960"0,2-2-256 0,6 5 0 15,-4-3 560-15,4 3 64 0,-6-6 16 0,6 6 0 16,0 0-192-16,0 0-16 0,0 0-16 0,0 0 0 16,0 0-128-16,0 0-32 0,0-8 0 0,0 8 0 15,0 0-32-15,0 0-16 0,-1-8 0 0,1 8 0 16,0 0 144-16,0 0 32 0,0 0 0 0,0 0 0 16,0 0 160-16,0 0 32 0,0 0 16 0,0 0 0 0,0 0 0 0,3-8 0 15,-1-1 0-15,-2 9 0 0,0 0 0 0,7-3 0 16,0-3 0-16,2 4 0 0,2 2-208 0,0 2-64 15,2 0 0-15,1 0 0 0,2-4-128 0,2 0-48 16,6 0 0-16,1 2 0 0,1 1 48 0,2-1 0 16,0-4 0-16,3 0 0 0,2 2-64 0,1-1-128 15,3-4 192-15,0 3-64 0,0 0 64 0,2-2 16 16,0-1 0-16,4 2 0 0,2-3 112 0,1 4 32 16,-2 2 0-16,1-3 0 0,-6 2-48 0,4 0-16 15,0 2 0-15,2-1 0 0,1 1-128 0,-1 0-32 16,2 0 0-16,-1-2 0 0,-2 0-128 0,0-1 0 15,-1 2 0-15,0 1 128 0,1-1-128 0,1-2 0 16,2 2 0-16,0 0 128 0,1 1-128 0,-2-1 0 16,-1-2 0-16,-4 0 128 0,-3 2-128 0,1 0 192 0,-2-1-192 15,-3 1 192-15,-1 0-192 0,1 1 0 0,-2 1-192 0,-2 1 192 16,-3-3 0-16,-1 3 0 0,-5 2 0 0,-4-2 0 16,-3-1 0-16,-1 0 0 0,-4-2 0 0,-1 2 0 15,-8 0 0-15,0 0 0 0,0 0 0 0,0 0 0 16,0 0 176-16,0 0-48 0,-4 8-128 0,-6-6 192 15,-1-2 0-15,0-1 0 0,-5 0 0 0,1 1 0 16,-1 1-192-16,-5-1 144 0,0-1-144 0,-3 2 128 16,-1 2-128-16,-2-1 0 0,0-2 0 0,2 2 0 15,-3 0 0-15,-2 2 128 0,-2 4-128 0,0-3 0 16,-5-4 0-16,-1 3 0 0,-1 0 0 0,-3 1 0 16,-8-2 0-16,2 1 0 0,1 0 0 0,-1 2 0 15,1 3 0-15,-2 0 0 0,-5-4 0 0,3 0 0 0,2-2 0 0,1 1 128 16,2 3-128-16,1-2 0 0,1-1 0 0,1-3 0 15,0-3 128-15,-2 1-128 0,1 2 0 0,0-1 0 16,0-3 0-16,0 2 0 0,0 0 0 0,1 0 0 16,1-4 0-16,3 0 128 0,2 1-128 0,2-1 0 15,3-2 0-15,2 0 0 0,0 2 0 0,3-1 0 16,5 0 0-16,0 1 0 0,3 3 0 0,3 1 0 16,4 0 128-16,3-3-128 0,2-2 0 0,7 6 0 15,-3-7 0-15,3 7 0 0,0 0 0 0,10-2 0 16,-1 0 0-16,8 0 0 0,5-3 0 0,6 0 0 15,4 3 0-15,2-2-176 0,4 0 176 0,3-1 0 16,5-1 0-16,4 4 0 0,6 2 0 0,5 0 0 16,3-4 0-16,0 1-128 0,0 0 128 0,6 1 0 15,0 0 0-15,5 2 0 0,3-3 128 0,-2 1-128 16,-1 5 128-16,0-3-128 0,1-3 160 0,-1 1-32 0,1 0-128 16,-3 2 192-16,-3 2-32 0,-5 0-16 0,-2-1 0 0,-1 0 0 15,0 0 16-15,-3-1 0 0,-6-1 0 0,-6 1 0 16,-5 1-32-16,-7 4-128 0,-6-3 192 0,-4-1-64 15,-5-1-128-15,-4-1 0 0,-4 0 144 0,-12 1-144 16,0 0 0-16,0 0 144 0,0 0-144 0,0 0 0 31,-10-4-512-31,-2 2-192 0,-4-1-64 0,-5 0-15376 0</inkml:trace>
  <inkml:trace contextRef="#ctx0" brushRef="#br1" timeOffset="50234.502">18420 2610 15487 0,'-10'-7'688'0,"10"7"144"0,-8-3-672 0,8 3-160 0,-6-4 0 0,-2 1 0 15,8 3 0-15,-8-4 0 0,1 0 0 0,0 0-176 0,-1 0 176 16,2 1 0-16,6 3 0 0,-9-4 0 0,0 0 0 0,-2 0 192 15,1 0-32-15,0-1-16 0,-1 1 208 16,0-2 32-16,2-1 16 0,-5 2 0 0,0 3-48 0,-1-1-16 16,-3-2 0-16,2 1 0 0,-2-1-160 0,-2 2-48 15,0 1 0-15,1 0 0 0,-2 0 16 0,0-1 0 16,0 2 0-16,-2 3 0 0,1 3-16 16,0 0-128-16,-1 0 192 0,-2 0-64 0,0 1-128 0,-3-1 0 15,-1 1 144-15,-2 0-144 0,-1 5 128 0,1 3-128 16,1 2 128-16,-1-1-128 0,0-5 176 0,0 4-48 15,2-1 0-15,1 4 0 0,1 1 0 0,-1 3 0 16,-1 2 0-16,0 1 0 0,-3 3 0 0,-1 0-128 16,-2-1 192-16,1 4-64 0,1 1-128 0,0 1 160 15,0 0-160-15,2 2 160 0,2-2 0 0,3 0 0 16,2 0 0-16,0 1 0 0,5 0-32 0,2 4-128 16,3 4 192-16,3 0-64 0,2 1-128 0,4 1 0 0,1-2 144 0,4-2-144 15,5-2 176-15,3-4-48 0,5-5 0 0,2 3 0 16,4 2 192-16,4-2 16 0,4-4 16 0,5 0 0 15,3-2 32-15,2-1 0 0,2-3 0 16,3 1 0-16,0 2-192 0,2-3-48 0,-2-2 0 0,3-1 0 16,2-7-144-16,4-1 160 0,-4-1-160 0,6-1 160 15,3 0-160-15,-1-3 0 0,-2 1 144 0,-2-4-144 16,4-4 0-16,-2-4 144 0,3 1-144 0,-1-4 0 16,2-2 176-16,1-2-176 0,-6-3 160 0,0-1-160 15,-2-4 304-15,-2-2-48 0,4-5 0 0,-5-1 0 16,-6-3 432-16,-5 0 80 0,-2 1 0 0,-4-3 16 15,-4-2 112-15,-4-5 0 0,-4-1 16 0,-5-5 0 0,-3-5-400 16,-7-2-64-16,-5 1-32 0,-3 6 0 0,-3 3-16 16,-4 2 0-16,-6 5 0 0,-2 2 0 0,-1 2-32 0,-3 2-16 15,2 2 0-15,-4 4 0 0,-1 3-224 0,0 3-128 16,-1 3 128-16,-1 4-128 0,0 2 0 0,2 4 0 16,-1 5 0-16,1 1-192 15,-4-1-1824-15,1 3-368 0,0 3-80 0</inkml:trace>
  <inkml:trace contextRef="#ctx0" brushRef="#br1" timeOffset="51021.644">17272 3947 21423 0,'0'0'944'0,"0"0"208"0,0 0-928 0,10 1-224 15,-10-1 0-15,0 0 0 0,7 2 0 0,-7-2 0 16,8 6-144-16,-8-6 144 0,4 7 0 0,0 2 0 15,-4 2 0-15,-3-1 0 0,-1 0 0 0,-5 0 0 16,-3 3 176-16,0 0-48 0,-2-1 64 0,-7 0 0 16,-4-2 16-16,-2 4 0 0,1 1-16 0,-1 3 0 15,-2 1 0-15,-1-1 0 0,-1-4-48 0,-1 2-16 16,-3-1 0-16,-1 3 0 0,-2 0 32 0,-3 1 0 0,-2-1 0 16,-1-1 0-16,-1 3 160 0,2-2 16 0,-2-2 16 0,-1 2 0 15,-1-1 128-15,0 4 32 0,-6 0 0 16,0 0 0-16,-2-2-240 0,2 2-32 0,2 1-16 0,-2 2 0 15,2 1-64-15,1 3-16 0,-5-4 0 0,2 1 0 16,-1 0-16-16,1 0 0 0,0-2 0 0,3 0 0 16,1-1 64-16,3 0 0 0,0 2 0 0,-2-2 0 15,-1 0 0-15,1 2 0 0,-1 2 0 0,5-2 0 16,-2-1 0-16,2 2 16 0,4 4 0 0,2-1 0 16,0 3-16-16,1 2-16 0,3 0 0 0,-1-1 0 15,2 0-176-15,2-2 192 0,3-2-192 0,1 3 192 16,1 2-192-16,4 2 128 0,0 2-128 0,3-1 128 15,0 0-128-15,5 0 0 0,1 2 144 0,3-1-144 16,1 1 0-16,2 0 144 0,-1-2-144 0,1 0 0 16,2-4 128-16,0-2-128 0,3 0 0 0,-1 0 0 0,1-1 192 15,2 1-64-15,2-1 0 0,1-1-128 0,-1-1 240 0,2-4-64 16,0-3-16-16,2-1 0 0,-3 0-16 0,2-1 0 16,2-3 0-16,-4 2 0 0,2-2 0 0,-1-2 0 15,2-1 0-15,-3 2 0 0,0-2-144 0,2-5 128 16,-5-7-128-16,6 8 128 0,0 1-128 0,1-1 0 15,-7-8 0-15,7 5 0 16,2-1-2032-16,-9-4-272 0,9 0-64 0</inkml:trace>
  <inkml:trace contextRef="#ctx0" brushRef="#br1" timeOffset="51344.793">14644 5815 32255 0,'-11'-4'2864'0,"1"3"-2288"0,2 2-576 0,8-1 0 16,0 0 512-16,-5 7-16 0,1 2 0 0,3 5 0 15,1 1-496-15,4 6 0 0,0 4-208 0,4 2 64 16,-2 2 144-16,3 0-192 0,1 2 192 0,1-1-192 16,0-2 192-16,2 2 0 0,-2-2 0 0,2-1 0 15,-1-5 192-15,2 0 32 0,1-3 0 0,0 1 0 16,1-2-16-16,0 0 0 0,2-2 0 0,3-3 0 15,2-6 96-15,2-2 16 0,2-4 0 0,6-5 0 16,4-2-64-16,0-5 0 0,3-2 0 0,0-4 0 16,-3-6-640-16,3-1-128 0,-1-3-16 15,1 1-16-15,1 0-2608 0,0-2-528 0,15-14-96 16,-8 5-32-16</inkml:trace>
  <inkml:trace contextRef="#ctx0" brushRef="#br1" timeOffset="57835.286">17425 3835 911 0,'0'-10'0'0,"0"10"0"0,0 0 0 0,0 0 0 15,0 0 0-15,2-8 0 0,0 1 2448 0,-2 7 416 16,0 0 80-16,0 0 0 0,0 0-2016 0,0 0-416 16,0 0-64-16,7 10-32 0,-5 0-208 0,-1 1-32 15,-2-1-16-15,0 0 0 0,-4-1-160 0,1 0 160 16,-2-1-160-16,3 0 160 0,3-8-32 0,-10 9-128 16,0 1 192-16,1-1-64 0,-2-1 80 0,2-1 16 15,-1-1 0-15,-5-1 0 0,1 5 32 0,-2-1 16 0,-2 2 0 0,-1-2 0 16,-1-3 32-16,1 2 0 0,0 2 0 15,-3 1 0-15,1 2 48 0,0 1 16 0,-3 1 0 0,3-4 0 16,-2 2-112-16,0 0 0 0,0 1-16 0,1 1 0 16,1-2-16-16,-1 0 0 0,-3 0 0 0,-1-2 0 15,1-1-80-15,-1 0-16 0,-1 0 0 0,-3 1 0 16,2 1 64-16,-1-1 0 0,1-2 0 0,0 1 0 16,2 0 32-16,-3 1 16 0,2-4 0 0,0 4 0 15,1-2-64-15,-1-1-16 0,0-3 0 0,-1 3 0 16,2 1 16-16,-1 0 0 0,-1-2 0 0,2 2 0 15,-1-5-16-15,2 2 0 0,2-1 0 0,-1 4 0 16,2 2-16-16,-3-1 0 0,5-1 0 0,-1 0 0 16,1 0-144-16,1-1 160 0,0 0-160 0,-1 0 160 0,0 3-160 15,0 0 0-15,2 0 0 0,-4-1 128 16,0-3-128-16,1 2 128 0,2 1-128 0,-2 1 128 0,-1 1 48 16,1 0 0-16,3-1 0 0,0-1 0 0,-3-1 0 15,0 2 0-15,1 1 0 0,0 2 0 0,0-3-48 0,1 4 0 16,0 1 0-16,-1 0 0 0,2-2-128 0,2 0 0 15,-2-1 144-15,2 1-144 0,-1 0 0 0,2-1 128 16,0-2-128-16,-1 1 0 0,1 4 128 0,-1 0-128 16,1 1 128-16,0-1-128 0,-1-2 128 0,1 2-128 15,-2 1 160-15,1 3-160 0,-2 1 128 0,-2 0-128 16,2 2 0-16,-1-1 144 0,-1-1-144 0,0 0 0 16,3 0 144-16,0 2-144 0,1 2 0 0,0-2 0 15,2-2 0-15,1-2 128 0,2 1-128 0,-2-2 0 16,1 3 0-16,1 1 128 0,1-2-128 0,-2 1 128 0,1-1-128 15,2 2 128-15,-1 2-128 0,0 3 176 0,1 3-176 16,1-2 192-16,1-3-64 0,0 1 0 0,-1 2 0 0,2-1 0 16,-2 3 48-16,0 1 0 0,0-1 0 0,-1-2 0 15,0 0-48-15,0 0 0 0,0-2 0 0,-3 1 0 16,1 2 32-16,0-4 0 0,1 0 0 0,-2 1 0 16,0 1 32-16,3-1 16 0,-3-2 0 0,2-2 0 15,2-3-32-15,-3 3-16 0,1-3 0 0,1 1 0 16,2 1-160-16,1-3 0 0,-2 0 144 0,3 0-144 15,0-3 0-15,2-1 144 0,1 0-144 0,1-2 0 16,1 3 0-16,1-2 0 0,1-2-160 0,1 0 160 16,2 0-2656-16,-1-2-416 0</inkml:trace>
  <inkml:trace contextRef="#ctx0" brushRef="#br1" timeOffset="58121.828">14464 5858 23951 0,'-15'-8'1056'0,"7"5"224"0,8 3-1024 0,0 0-256 15,-5 6 0-15,4 6 0 0,0 6 1088 0,2 3 176 16,0 1 16-16,2 0 16 0,2 3-1072 0,1-1-224 15,1 0 0-15,3 1 0 0,-3 0 0 0,3 0 0 16,3-2 0-16,-3-2 0 0,1 1 0 0,1-4 0 0,2-1 0 0,-3 0 0 16,1 1 0-16,2-6 0 0,3-4 0 0,0-1 0 15,1-1 0-15,2-4 240 0,0-1-64 0,4-2-16 16,-4-1 240-16,6-2 48 0,-4 0 16 0,4-3 0 16,-1-4-240-16,4 0-48 0,2 1-16 0,-3 0 0 15,0 2-304-15,2 0-64 0,-2 0-16 0,0 3-8928 16,-1 0-1776-16</inkml:trace>
  <inkml:trace contextRef="#ctx0" brushRef="#br1" timeOffset="61808.681">15371 7791 19343 0,'-8'-1'1728'0,"-1"-1"-1392"16,2-2-336-16,7 4 0 0,0 0 512 0,0 0 48 15,0 0 0-15,0 0 0 0,0 0 48 0,0 0 16 16,5-7 0-16,6 5 0 0,3 2-304 0,3 2-48 16,4 0-16-16,5 0 0 0,1-2-112 0,1 0-16 15,2-1-128-15,2 1 192 0,1 1-192 0,2 1 144 16,-1 1-144-16,4-4 128 0,0-4 48 0,3 2 0 15,2 1 0-15,2 2 0 0,0-3 224 0,1 3 48 16,0 0 16-16,0-2 0 0,1 0-128 0,0 1-16 16,0 2-16-16,3-2 0 0,1-2-80 0,-1 0-16 15,-1 1 0-15,-1 2 0 0,-3 0-80 0,-2 0-128 16,-1-3 176-16,-2 1-176 0,1-1 176 0,-3 2-176 0,1-1 160 16,-3 5-160-16,-3-1 176 0,-1 0-176 0,-2 0 192 15,-3 0-192-15,0-2 192 0,-4 0-64 0,-3 0 0 0,-1 0-128 16,-3 4 192-16,-1-1-192 0,0 0 192 0,-3 0-192 15,1-3 128-15,-2 0-128 0,0 0 0 0,-2 1 0 16,-1 1 128-16,2-1-128 0,-1 1 0 0,2 0 0 16,-11-2 144-16,10 0-144 0,0 0 0 0,1-1 144 15,-2-1-144-15,0 0 0 0,-2 0 0 0,-7 2 0 16,9-1 0-16,1-1 128 0,-10 2-128 0,9 0 0 16,-9 0 0-16,10 3 0 0,-2-1 0 0,1-1 0 15,-9-1 0-15,11-1 0 0,-2-4 0 0,2 4 0 16,1 1 0-16,-1 1 0 0,1 1 0 0,3-2 0 15,0-2 0-15,0 2 0 0,2 0 0 0,-2 2 0 16,2 1 0-16,-2-3 0 0,1 1 0 0,-3-1 0 0,-2 0 0 16,1-1 0-16,-3-1 0 0,-1 2 0 0,2 2 0 0,-10-2 0 15,9 3 0-15,-9-3 0 0,8-1 0 0,-8 1 0 16,0 0 128-16,0 0-128 0,0 0 0 0,0 0 0 16,0 0 0-16,0 0 0 0,0 0 144 0,0 0-144 15,0 0 160-15,0 0-160 0,0 0 240 0,0 0-48 16,0 0-16-16,0 0 0 0,0 0-176 0,0 0 128 15,-7 6-128-15,7-6 128 0,0 0-128 0,0 0 0 16,0 0 0-16,-9 1 0 0,9-1 0 0,-9 0 128 16,0-4-128-16,9 4 0 0,-9-1 0 0,0 0 0 15,-1-2 0-15,-1 1 0 0,0 1 0 0,-1 2 0 16,-2 1-176-16,-3-2 176 0,0-6 0 0,-1 3-128 16,-1 2 128-16,0 0 0 0,-3 1 0 0,0 0-160 0,-5 0 160 0,1 1 0 15,-2 0-128-15,1 0 128 0,-3-2 0 16,0 4 0-16,1 3 0 0,-2-1 0 0,0 1 0 0,-2-2 0 15,0-4 0-15,-4 0 0 0,-3-2 0 0,-1 4 0 16,-3 3 0-16,0 0-128 0,2 0 128 0,-1 0 0 16,1-2 0-16,-1 1 0 0,0-2 0 0,-1-1 0 15,-2-1 0-15,3 3 0 0,1 1 0 0,3 1 0 16,1 1 0-16,3-2 0 0,3-3 0 0,3 2 0 16,2 2 0-16,3-1 0 0,2-1 0 0,2 1 0 15,2-2 0-15,5-1 0 0,3-1-128 0,10 0 128 16,-7-1 0-16,7 1 0 0,0 0 0 0,0 0 0 15,13-1-192-15,3 0 64 0,4 0 128 0,4-2-208 0,4 0 208 16,5-2 0-16,2-3 0 0,7 0 0 16,2 3 0-16,5-1 0 0,2 1 0 0,2-1 0 0,-1-1 0 15,-1-1 0-15,0-1 0 0,3 1 0 0,3 1 128 0,-1-1 0 16,-1 2 16-16,-5 0 0 0,1-2 16 0,-4-1 0 16,0 2 0-16,-6 1 0 0,1 3-32 0,-4 2-128 15,-3 1 192-15,-4 0-64 0,-5-1-128 0,-1 3 0 16,-5 1 0-16,-2 3 0 15,-5-3-1120-15,-4 1-304 0,-9-4-64 0</inkml:trace>
  <inkml:trace contextRef="#ctx0" brushRef="#br1" timeOffset="64757.272">18492 6173 5519 0,'0'0'496'0,"0"0"-496"0,0-6 0 0,0 6 0 16,0 0 1440-16,-3-8 192 0,3 8 32 0,0 0 16 15,-2-7-816-15,2 7-160 0,-3-7-48 0,3 7 0 16,0 0 48-16,0 0 16 0,0 0 0 0,-3-7 0 16,-2 2-64-16,5 5-16 0,-4-5 0 15,4 5 0-15,0 0 64 0,0 0 16 0,-7-4 0 0,7 4 0 16,-4-5-48-16,4 5-16 0,0 0 0 0,0 0 0 15,-6-6 16-15,0 2 0 0,6 4 0 0,-7-2 0 16,7 2-80-16,0 0-16 0,-9-1 0 0,3 2 0 16,6-1-32-16,-8 4-16 0,8-4 0 0,-6 8 0 15,2-3-144-15,4-5-16 0,0 0-16 0,-7 6 0 16,2 5-64-16,2-3-16 0,3-8 0 0,-6 13 0 16,3-1 32-16,0 4 0 0,0 0 0 0,0 1 0 15,1-1 0-15,0 5 0 0,1 6 0 0,-1 0 0 0,1-2-96 16,-1 2-16-16,1-1 0 0,0 3 0 0,-2 0 0 0,2 1-16 15,2 0 0-15,-1 1 0 0,-1-2-32 0,-1 1 0 16,1-1 0-16,0 0 0 0,0 0 48 0,0-2 16 16,0 0 0-16,0 3 0 0,0 1 16 0,0 1 0 15,0-3 0-15,-3 0 0 0,0 1-32 0,1 1-16 16,0-3 0-16,2-2 0 0,-3-1 16 0,1 2 16 16,-1-3 0-16,2 0 0 0,0 0-16 0,2 3 0 15,-2-2 0-15,-1 0 0 0,3-3 48 0,0 0 0 16,-1 1 0-16,1-2 0 0,1-2-48 0,-1 1 0 15,0-1 0-15,3-2 0 0,-1 3-64 0,-2-1-128 16,0-2 176-16,0 1-176 0,0-2 144 0,0 1-144 0,1-2 0 16,-1 2 144-16,-1 0-144 0,-1 2 0 0,-1-1 0 0,2-1 0 15,-1-1 0-15,0 1 0 0,-1 3 128 0,0 1-128 16,3-2 0-16,-1 0 0 0,-2 1 0 0,3-2 128 16,3 1-128-16,-2-3 128 0,-1-2-128 0,2 1 128 15,-1 0 0-15,1-2 0 0,-1-1 0 0,0-1 0 16,1-1-128-16,-1 0 0 0,-2-1 0 0,0-2 128 15,1-7-128-15,-1 12 128 0,1-4-128 0,0-8 128 16,-1 9-128-16,1-9 128 0,0 0-128 0,0 0 128 16,0 9 0-16,0-9-128 0,0 0 192 0,0 0-64 15,0 0-128-15,2 10 0 0,-2-10-192 0,2 7 192 16,-2-7-176-16,0 0 176 0,5 6-128 0,-5-6 128 16,0 0-368-16,0 0 16 0,0 0 0 0,0 0 0 15,10 2-1168-15,0-4-224 0,-10 2-48 16,11-4-9632-16,-4-5-1920 0</inkml:trace>
  <inkml:trace contextRef="#ctx0" brushRef="#br1" timeOffset="66015.739">11294 4044 24639 0,'-23'-15'1088'0,"9"8"240"0,0-3-1072 0,-2 2-256 16,1 3 0-16,-1-2 0 0,2-2 176 0,-1 5-32 16,-3-1 0-16,-1 2 0 0,0 0 32 0,0-1 0 0,-3 2 0 15,0 2 0-15,-1 0 32 0,-4 2 16 0,-7 0 0 0,0 0 0 16,-2 1 80-16,0 3 16 0,-1 0 0 0,1 2 0 16,-1 0 0-16,0-1 16 15,1 1 0-15,-5 2 0 0,1 3-112 0,-2 2-32 0,-2 2 0 0,0 2 0 16,1-1-48-16,3 4-16 0,-1 5 0 0,4-3 0 15,-1 1 80-15,2 2 16 0,2 3 0 0,2 1 0 16,3 0 64-16,0 3 16 0,3 4 0 0,4 3 0 16,5 4-144-16,3 6-32 0,1 3 0 0,6 2 0 15,5 0-128-15,2 0 0 0,2 1 0 0,5-2 0 16,4-3 0-16,2-1 0 0,2-3 0 0,4-4 0 16,0-6-144-16,2-7-16 0,2-4 0 0,1-7 0 15,2-7 160-15,3 0 0 0,1-5 0 0,1-4 0 16,7-4 160-16,0-2 64 0,1-6 16 0,2-4 0 15,3-3-16-15,-3-7 0 0,0-5 0 0,1-6 0 0,-4-1 48 0,4-2 16 16,0-1 0-16,0-1 0 0,1 0 32 0,-1-4 16 16,-5 0 0-16,-3-1 0 0,-4-3 16 0,-6 1 0 15,-5 0 0-15,-6 2 0 0,-3 3-32 0,-7 6 0 16,-3 4 0-16,-3 4 0 0,-8 2 144 0,-1 1 32 16,-4 1 0-16,-5 3 0 0,-4 3-288 0,-1-1-48 15,-1-1-16-15,-4 5 0 16,0 0-496-16,-2 2-96 0,1 2-32 0,4-1 0 15,1-2-608-15,2 0-112 0,2-1-16 0,6-1-9536 16,0 0-1888-16</inkml:trace>
  <inkml:trace contextRef="#ctx0" brushRef="#br1" timeOffset="66824.591">12571 1543 26719 0,'-13'-15'2368'0,"5"6"-1888"15,1 0-480-15,-1 1 0 0,-1 0 0 0,0 1 0 16,1 2 0-16,0-3 0 0,-3-1 128 0,1 2-128 15,-1 2 0-15,-2 1 144 0,-1-1-144 0,-3 1 0 16,1-2 0-16,-5 2 0 0,-1 1 0 0,-3 1 0 16,-1-2 144-16,-5 2-144 0,0 0 256 0,1 0 0 15,-6 2-16-15,1 0 0 0,-1 2 64 0,0 0 16 16,-2-1 0-16,1 2 0 0,-5 4-112 0,-2 3-16 0,-3 0 0 0,-1 0 0 16,0 1-64-16,1 3 0 15,-1 5-128-15,2-2 192 0,0-1-192 0,0 0 128 0,-1 1-128 0,-2 1 0 16,0 2 128-16,-1 1-128 0,-2-1 0 0,4 2 144 15,1 2-144-15,1 1 0 0,0 2 144 0,-1 0-144 16,1 1 0-16,1 5 128 0,1 2-128 0,1 4 0 16,3 0 0-16,1 2 0 0,2 1 0 0,6-3 0 15,1-1 0-15,3 0 0 0,8 2 0 0,-1-1-128 16,4 1 128-16,5 4 0 0,4 3 0 0,3 1 0 16,4-7 0-16,5-2 0 0,4-7 160 0,4 2-160 15,4-2 160-15,7-3-160 0,2-3 160 0,8 0-160 16,6-6 224-16,5-2-48 0,3-3-16 0,5 0 0 15,2-1 64-15,0-2 16 0,1-4 0 0,2 0 0 0,4-2-240 16,2-3 0-16,3-6 128 0,-2-3-128 0,-1-2 0 16,-2 0 128-16,2-2-128 0,1-6 0 0,1-5 192 0,2-2-64 15,-3-4-128-15,-2-2 192 0,-4 2 64 0,-1-5 0 16,2-3 0-16,-5-3 0 0,-5-1 224 0,0-3 48 16,-2-3 16-16,-5 0 0 0,-5 2-64 0,-8 0-16 15,-3 2 0-15,-4 2 0 0,-4 1-128 0,-5 1-16 16,-3-1-16-16,-4 5 0 0,-4 1 32 0,-2 4 16 15,-4-1 0-15,-2 3 0 0,-1 2-16 0,-3 3 0 16,-2 3 0-16,-3 3 0 0,-4 3-336 0,-2 3 0 16,-3 1 0-16,-3 4 0 15,-6-1-400-15,-3 3-48 0,-3 2-16 0,-5 5 0 16,-6 0-1680-16,-1 4-336 0,-3 6-64 0</inkml:trace>
  <inkml:trace contextRef="#ctx0" brushRef="#br1" timeOffset="71276.028">10103 8384 15087 0,'0'0'656'0,"0"0"160"0,0 0-656 0,0 0-160 0,-3-7 0 0,3 7 0 16,0 0 128-16,0 0-128 0,0 0 192 0,0 0-64 0,-2-8 64 0,2 8 0 16,0-8 0-16,0 8 0 0,-1-8-192 0,1 8 128 15,-2-8-128-15,2 8 128 0,0 0 128 0,0 0 0 16,-3-10 16-16,0 2 0 0,-3 1 416 0,2 2 80 15,4 5 0-15,-7-7 16 0,2 2 96 0,-1 0 16 16,1 2 0-16,5 3 0 0,-7-4-144 0,7 4-32 16,-8-5 0-16,2 3 0 0,6 2-208 0,-8-3-32 15,2 0-16-15,6 3 0 0,0 0-208 0,-7 0-64 16,7 0 0-16,-6-3 0 0,-1 1-32 0,1 0-16 16,-3 1 0-16,3-1 0 0,-3 1 16 0,1-1 0 15,-3 1 0-15,11 1 0 0,0 0 80 0,0 0 16 16,-13 4 0-16,2-1 0 0,1-1-16 0,0 1 0 15,-1 2 0-15,1-2 0 0,0 3-48 0,-1-1-16 16,0 0 0-16,0 2 0 0,0 0 64 0,3 2 16 16,-5-2 0-16,4 4 0 0,0-1 48 0,-2 0 16 15,1 2 0-15,1 0 0 0,0 0-48 0,2 2 0 0,-1 0 0 16,0 2 0-16,0 2-112 0,2 1-32 0,-2 2 0 0,3 4 0 16,-1 0-128-16,-2 2 160 0,5-1-160 0,0 2 160 15,-3 0-160-15,4 2 192 0,0-5-192 0,1 3 192 16,1-1-64-16,0 3-128 0,1-3 192 0,0 2-64 15,-1-2-128-15,2 0 192 0,4 0-192 0,-2-5 192 16,-1-1-192-16,2 3 0 0,1 5 144 0,1-3-144 16,1-5 144-16,-3 1-144 0,3 1 192 0,0-1-192 15,2 0 160-15,-2-2-160 0,0 0 128 0,0-2-128 16,-1-4 128-16,2 1-128 0,0 1 0 0,1-4 128 16,-1-4-128-16,2 0 0 0,-2 2 0 0,-1-1 128 0,2-1-128 15,-2-5 128-15,1-3-128 0,0 1 128 0,0 2 0 0,2 1 0 16,-2-5 0-16,1-2 0 0,-1 1 96 0,-1-1 16 15,-8 3 0-15,13-8 0 0,0-3 32 0,-1 0 16 16,0 0 0-16,1-2 0 0,2-5-48 0,-1 2-16 16,-1-3 0-16,3-2 0 0,-2-1 32 0,1-1 0 15,2 0 0-15,-2-1 0 0,0 1-32 0,-2-1 0 16,1-1 0-16,0 1 0 0,-2 0-96 0,1 0 0 16,0 0-128-16,-3 2 192 0,-2 1-192 0,0 0 0 15,-2 0 128-15,-3 0-128 0,1 0 0 0,2 0 128 16,-4-3-128-16,0 1 0 0,-2-2 128 0,0 2-128 15,-1 3 0-15,-1-1 144 0,0-2-144 0,-3 0 192 16,2 3-192-16,0-1 192 0,1 0-192 0,-5 5 0 0,-1 0 144 16,2 1-144-16,1-2 128 0,0 3-128 15,-3 1 128-15,1 1-128 0,1-2 0 0,-2 3 0 0,0 2 0 0,1-2 128 16,-2 1-128-16,0 1 176 16,0-1-176-16,2 1 192 0,-1 0-192 0,0 1 0 0,-1-1 0 15,2 1-176-15,-3 0 176 0,0 2 0 0,0 1 0 0,0 0 0 16,2-1 0-16,-3 1 0 0,0-3 0 0,-1 5 128 15,2 0-128-15,-2 0-128 0,1 1 128 0,3 1-192 16,-2 2 192-16,3 0 0 0,-2 1-144 0,-1 2 144 16,-1-1 0-16,-1 1 0 0,1 2 0 0,-1 1 0 15,-2-1 0-15,3 2 0 0,1 1-192 0,-1 1 192 16,0 1-160-16,-2 0 160 0,2-2 0 0,0 1-144 16,0 2 144-16,1 3 0 0,0-1 0 0,1 3-128 0,0-2 128 15,1 3 0-15,-5 0 0 0,4 3-128 0,0-1 128 16,0 3 0-16,0 3 0 0,-2 2-128 0,0-1 128 0,-1 2 0 15,-2 2 0-15,2 0 0 0,1-5 0 0,1 2 0 16,0 0 0-16,1-1-128 0,1-4 128 0,1 0 0 16,-1 0 0-16,-1 2 0 0,3-1 0 0,-1 1 0 15,4-2 0-15,-1 1 0 0,3 0 0 0,1-1 0 16,2-5 0-16,2 0 128 0,0 3-128 0,2 1 0 16,0-1 0-16,3-1 0 0,-1-1-128 0,2 1 128 15,0 0-128-15,1-5 128 0,0-2 0 0,1 1 0 16,0 1 0-16,2-6 0 0,0-2 0 0,2 0 0 15,-1 1 0-15,1 0-128 0,-2-1 128 0,1-1 0 16,1 0 0-16,0-2 0 0,1 2 0 0,2-5 0 16,0 1 0-16,0-2 0 0,-3-2 0 0,3-3 0 0,3 1 0 15,-3-3 0-15,-5 2 0 0,1-3 128 0,2-1-128 16,3 1 0-16,3-2 0 0,-6-1 128 0,0-4-128 0,1 1 0 16,0 4 0-16,0-2 0 0,-2-2 0 0,2-3 128 15,-3-2 0-15,-1 0 0 0,-1 0 0 0,-1-3 0 16,-1-6-128-16,-1-2 0 0,0 0 0 0,0 2 0 15,-5 0 192-15,1 1-48 0,-1-2 0 0,-1-2 0 16,-2-2-16-16,-2 5 0 0,-2 0 0 0,1 1 0 16,0-3 0-16,-1 2 0 0,-1 2 0 0,-3 4 0 15,2 2 96-15,-1-1 16 0,0-3 0 0,-2 4 0 16,-1 3-16-16,-1 0 0 0,-1 1 0 0,0 1 0 16,0 1-224-16,0 2 176 0,-1 1-176 0,0-1 160 15,-3 2-160-15,0 1 0 0,-1-3 0 0,1 3 0 0,-1 2-192 16,-1-1-32-16,-1 0 0 0,0 2 0 15,2-1-1152-15,0 3-224 0,1-3-64 0,2 0-17456 16</inkml:trace>
  <inkml:trace contextRef="#ctx0" brushRef="#br2" timeOffset="79232.387">1674 9966 11967 0,'5'-8'1072'0,"-1"1"-864"16,0-1-208-16,-3 3 0 0,-1 5 976 0,4-8 160 15,0 0 16-15,-4 8 16 0,0 0-256 0,0 0-48 16,0 0-16-16,0 0 0 0,0-5 224 0,0 5 32 16,0 0 16-16,0 0 0 0,0 0 144 0,0 0 16 15,0 0 16-15,0 0 0 0,0 0-464 0,-6 8-80 16,3 1-32-16,-5 3 0 0,3 5-336 0,1 2-64 15,-1 0 0-15,3 6-16 0,-3 0 32 0,3 5 16 16,0 3 0-16,-2 3 0 0,4 2-16 0,0 3 0 16,-1 1 0-16,0 4 0 0,0 5-80 0,0 1 0 15,-1-1-16-15,0 1 0 0,1 1-80 0,-2-3-16 16,-1 2 0-16,0-2 0 0,-2 2 176 0,-2-2 16 0,2-1 16 16,-1-2 0-16,-1-5 160 0,1-3 48 15,0-5 0-15,-1-1 0 0,2-1-160 0,0-4-16 0,0-3-16 16,0-1 0-16,0-1-240 0,0 0-128 0,2 0 160 0,4-6-160 15,-1-6 0-15,0-3 0 0,1-8 0 0,0 0-160 32,0 0-1136-32,0 0-240 0,1-12-32 0,0-5-9360 0,1-6-1872 0</inkml:trace>
  <inkml:trace contextRef="#ctx0" brushRef="#br2" timeOffset="79539.2">1523 10067 25791 0,'-14'-2'1152'0,"14"2"224"0,-8-2-1104 0,8 2-272 15,-8-1 0-15,8 1 0 0,0 0 1616 0,0 0 272 16,0 0 48-16,0 0 16 0,0 0-1616 0,12-2-336 16,3-3 0-16,0-2 0 0,1 0 0 0,4-3 0 15,3-4 144-15,3 4-144 0,0 0 480 0,5-2-16 16,2-2 0-16,4 0 0 0,0-1 112 0,1 1 0 16,1-2 16-16,-3 3 0 0,0 0-80 0,-3 2 0 15,0 2-16-15,0 1 0 0,1 3-240 0,-3 0-64 0,-2 1 0 16,-2 2 0-16,2 0-192 0,-4 1 0 0,-1-3 0 0,-1 2 0 15,-3 0 0-15,-4 0-288 0,-7 1 32 0,1 1 16 32,-10 0-2032-32,10 3-416 0,-10-3-64 0,0 0-32 0</inkml:trace>
  <inkml:trace contextRef="#ctx0" brushRef="#br2" timeOffset="79937.686">1601 10469 34559 0,'0'0'1536'0,"0"0"304"15,0 0-1472-15,0 0-368 0,13 0 0 0,1-1 0 0,1-1-224 0,0-1-112 16,3 1-32-16,-1 0 0 0,0-1 368 0,2-3 0 16,4 2 160-16,0-1-160 0,2 3 368 0,1-1-48 15,0-4 0-15,-1 3 0 0,3-1 208 0,1 1 48 16,-1-3 0-16,0 1 0 0,0-2-96 0,-2 3-16 16,2-1 0-16,0 2 0 0,6-2-208 0,-3 1-32 15,-4 0-16-15,1 2 0 0,0 2-208 0,-1-2 0 0,2-4 128 16,-4 4-128-16,0 2 0 0,-1-4-192 0,-2-4 48 0,-4 1 0 31,-1-2-2864-31,-2 0-576 0</inkml:trace>
  <inkml:trace contextRef="#ctx0" brushRef="#br2" timeOffset="80609.975">1229 9525 14735 0,'-12'-4'1312'0,"2"0"-1056"15,-1 0-256-15,6 3 0 0,5 1 4096 0,0 0 752 0,0 0 144 0,0 0 48 16,0 0-4032-16,6-6-816 15,4 3-192-15,1 1 0 0,0 3 0 0,5 0 128 0,2-1-128 0,6-4 0 16,5-5 384-16,2 1-32 0,1 0 0 0,2 4 0 16,1 2 80-16,2-2 16 0,2-2 0 0,3 2 0 15,4 1-16-15,0 2 0 0,0-2 0 0,5 0 0 16,4-3-96-16,-3 3-16 0,-2 1 0 0,2-1 0 16,-3-1-80-16,2 1-32 0,0 0 0 0,0 1 0 15,1 1-16-15,0-1 0 0,-2 0 0 0,-5 0 0 16,-4-1-64-16,-2 1 0 0,-3-2-128 0,-2-2 192 15,-3 1-192-15,1 1 144 0,1 3-144 0,-7-1 128 16,-6-3-128-16,0-2 0 0,-3-1 0 0,1 4 128 16,-3 2-128-16,-1 1 0 0,-5-3 0 0,-9 4 128 15,8-2-128-15,-8 2 128 0,0 0-128 0,0 0 128 0,0 0 0 16,0 0 0-16,0 0 0 0,0 0 0 0,-8-8 0 0,-1 3 0 16,-4 1 0-16,-1-1 0 0,-2-4-128 0,0 3 0 15,0-3 0-15,-4 2 128 0,-6-1-128 0,-1 0 128 16,2 0-128-16,-4 2 128 0,1-4 32 0,-2 0 0 15,1 1 0-15,1-1 0 0,-2 0 112 0,-1-1 32 16,-2-1 0-16,1 4 0 0,0 4-96 0,2 0-16 16,0-1 0-16,1 1 0 0,3 0-192 0,2 2 176 15,2 1-176-15,1-1 160 0,4-1-160 0,3 0 0 16,2 3 0-16,0-3 0 16,3-3-400-16,4-1-16 0,2 0 0 0,3 7 0 15,0 0-1808-15,4-11-352 0,6-1-80 0,1 0-14000 0</inkml:trace>
  <inkml:trace contextRef="#ctx0" brushRef="#br2" timeOffset="83885.76">3520 10418 35535 0,'0'0'1568'0,"0"0"336"0,-2-6-1520 0,1 0-384 16,1 6 0-16,0 0 0 0,0 0 0 0,0 0-128 15,0 0 0-15,0 0 0 0,0 0 128 0,3 14-128 16,-1 0 128-16,-1 1-128 0,0 2 128 0,-1 5 0 15,-1 4 0-15,1 3 0 0,-1-3 192 0,-3 3-48 16,-1-1 0-16,0 2 0 0,3 2 112 0,-2 1 32 16,-1 1 0-16,0 0 0 0,2 0-96 0,-1-1-32 15,1-1 0-15,1-3 0 0,-2-5-32 0,2-2-128 0,-1-1 192 16,1-3-64-16,1-4-128 0,0-3 160 0,1-4-160 16,0-7 160-16,0 0-160 0,0 0-144 0,0 0 144 15,0 0-208 1,0 0-1712-16,0 0-352 0,0 0-64 0</inkml:trace>
  <inkml:trace contextRef="#ctx0" brushRef="#br2" timeOffset="83996.11">3363 9994 46991 0,'-19'-19'2080'0,"11"10"432"0,1 3-2000 0,5-1-512 16,1-1 0-16,2-1 0 16,3 4-336-16,-4 5-176 0,0 0-16 0,10-2-16 15,-10 2-768-15,9-2-160 0,-1 0-16 0,-8 2-16 16,7-4-1696-16,-7 4-320 0,0 0-80 16</inkml:trace>
  <inkml:trace contextRef="#ctx0" brushRef="#br2" timeOffset="84490.069">4727 10258 20271 0,'0'0'896'0,"0"0"192"0,-2-6-880 0,2 6-208 0,0 0 0 0,0 0 0 15,0 0 3472-15,-6-3 656 0,-3-2 128 0,1 3 32 16,-3 1-3488-16,-1 0-800 0,-5-2 0 0,-3 2 0 16,-5 3 0-16,-3 0 0 0,-7-2 0 0,0 3-144 15,-1 0 336-15,-3 0 64 0,-1 2 0 0,-1 3 16 16,1 3 240-16,1 0 64 0,-5-1 0 0,3 3 0 15,0 5-192-15,6-2-48 0,6-1 0 0,1 0 0 0,2 4-208 16,3-4-128-16,2 4 128 0,4-3-128 0,3 0 0 16,5 0 0-16,6 1 0 0,5-1 0 0,5 0 0 15,2-1-128-15,7-1 128 0,4 1-192 0,1-1 64 0,5 0 0 16,4-1 0-16,2 3 0 0,1-1 128 0,2-2 0 16,0 3 0-16,0-2 0 0,-3-3 0 0,-1 0 0 15,0 0 0-15,1 3 0 0,-2 0 0 0,-4-1 0 16,-5-1 0-16,-3 1 128 0,-2-2-128 0,-3 2 128 15,-1-3-128-15,-5 0 128 0,-3 0 128 0,-4 2 16 16,-3 0 16-16,-3 0 0 0,-7-1 320 0,-1 1 64 16,-3 0 16-16,-5 2 0 0,-4-2-48 0,-3 2-16 15,-2-5 0-15,-1 2 0 0,-1 3-192 0,-3-3-48 16,-1-3 0-16,0-2 0 0,-2 1-384 0,3-3 0 16,1 0 0-16,4-3 0 15,3-2-512-15,2-1 32 0,5-1 0 0,2 1 0 16,5-2-2416-16,5-2-496 0,7-4-80 0</inkml:trace>
  <inkml:trace contextRef="#ctx0" brushRef="#br2" timeOffset="85118.225">5565 10330 32303 0,'-7'-17'1424'0,"3"9"304"0,3 1-1376 0,1 7-352 16,0 0 0-16,0-8 0 0,-3 1 304 0,3 7-16 15,0 0 0-15,0 0 0 0,0 0-112 0,0 0-32 16,0 0 0-16,-1 15 0 0,0 2 208 0,-1 5 32 16,-3 4 16-16,-1 4 0 0,-2 4 128 0,-1 1 32 15,0-1 0-15,-1 4 0 0,-2-3-224 0,0-1-32 16,-2 1-16-16,-2 0 0 0,1 0-32 0,2-2 0 16,4-2 0-16,1-4 0 0,0-7 128 0,1-4 32 15,3-3 0-15,0-3 0 0,4-10 112 0,0 0 32 0,-1 8 0 0,1-8 0 16,0 0-80-16,8-8-16 0,-3-3 0 0,5-4 0 15,-2-6-96-15,4-2-32 0,3-4 0 16,2-1 0-16,2-2-336 0,3-1 128 0,-1-2-128 0,2 1 0 16,1 1 128-16,1-2-128 0,-1 0 128 0,3 2-128 15,1-1 0-15,1 5-128 0,-5 4 0 0,4 6 0 16,0 4 128-16,-4 5-128 0,-4 5 128 0,-1 6-128 16,2 5 128-16,0 4-192 0,-4 0 192 0,-1 5-192 15,-2 6 192-15,-5 4-192 0,-3 1 192 0,-4 5-192 16,-2 2-96-16,-5 0-32 0,1 1 0 0,-3 1 0 15,-2-1-112 1,2-1-16-16,-4-2-16 0,3-2 0 0,2-2-1264 0,5-1-256 0,1-6-64 16,0-5-9104-16,0-3-1840 0</inkml:trace>
  <inkml:trace contextRef="#ctx0" brushRef="#br2" timeOffset="85492.484">6625 10263 41807 0,'-15'-10'1856'0,"7"6"384"0,-1 4-1792 0,0 0-448 16,0 3 0-16,-3 0 0 0,0 2 0 0,-2 3 0 16,-2 1-192-16,-1 5 192 0,-4 1-176 0,-1 2 176 15,-1-1-128-15,-3 4 128 0,-2-3-224 0,2 4 32 0,0 2 16 16,1 3 0-16,-1 3 176 0,1 1 0 15,4-2 0-15,3 1-128 0,1 3 128 0,4-2 0 0,1-1 0 0,5-4 0 16,4-2 0-16,4-1 0 0,4-1 0 0,2-2 0 16,4-4 0-16,3-3 0 0,0-2 0 0,4-2 0 15,5-6 0-15,0-2 176 0,1-2-176 0,2-5 192 16,5-5 16-16,-3-2 16 0,-1 2 0 0,-1-5 0 16,-1-3 32-16,-1-1 0 0,-2-1 0 0,-6 0 0 15,-1-2 64-15,-5-1 0 0,0 0 16 0,-3-2 0 16,-2-1 80-16,-2-3 16 0,-6-1 0 0,0-1 0 15,-4-2-48-15,1 6 0 0,-3 7 0 0,0 3 0 16,-2 3-240-16,2 4-144 0,1 2 160 0,-1 4-160 16,0-1-144-16,-3 3-128 0,1 0-32 0,1 2 0 15,0 2-1744-15,1 2-368 0,2 0-64 16,7-2-15424-16</inkml:trace>
  <inkml:trace contextRef="#ctx0" brushRef="#br2" timeOffset="85857.444">7443 9568 34095 0,'0'0'3024'0,"-4"-7"-2416"0,0-3-480 16,4 10-128-16,0 0 480 0,0 0 80 0,0 0 16 0,0 0 0 15,-7-2-384-15,7 2-64 0,-8 10 0 0,-1-1-128 16,0-1 160-16,1 4-160 0,-3 6 128 0,-2 4-128 16,-2 3 496-16,-1 2 16 0,-3 3 0 0,2 3 0 15,2 4-128-15,1 5-32 0,2 4 0 0,-3 8 0 16,-2 4-192-16,-1 3-32 0,0-1-128 0,3 2 192 16,0-4-192-16,0 4 0 0,2-2 0 0,0 0 0 15,0-4 128-15,3-3-128 0,0-5 0 0,6-5 0 16,-1-1 0-16,4-6 0 0,1-2 0 0,2-5 0 15,3 2 0-15,-1-7-208 0,5-3 16 0,0-6 0 16,1-3-1584-16,2-4-304 16,-4-5-64-16</inkml:trace>
  <inkml:trace contextRef="#ctx0" brushRef="#br2" timeOffset="86004.621">6614 10188 43311 0,'-17'3'3840'0,"17"-3"-3072"16,0 0-608-16,0 0-160 0,0 0 480 0,10-3 64 15,5 0 16-15,9 2 0 0,7 0-560 0,12 1 0 16,10 2 0-16,7-2 0 0,7-1 0 0,4-1 0 16,7 0 0-16,4-1 0 0,-1-1 128 0,-1-2-128 15,0 1 0-15,-2-2 0 0,-1 1 0 0,-1-1-192 16,-1-1 0-16,-2 2-13168 0,-8-2-2624 15</inkml:trace>
  <inkml:trace contextRef="#ctx0" brushRef="#br2" timeOffset="86861.235">9937 10272 28559 0,'-17'-8'2544'0,"10"6"-2032"0,1-1-512 0,1-1 0 0,-4 1 960 0,2 0 112 15,-2 1 16-15,3 2 0 0,-4 1-704 0,0 0-144 16,-1 1-32-16,-1 1 0 0,-2 2 112 0,-3-1 0 16,-2 1 16-16,-2 2 0 0,-3 3 144 0,-4 2 32 15,-4 0 0-15,-6 7 0 0,-1 3-192 0,-2 2-16 16,1-5-16-16,0 6 0 0,-1 5 224 0,5 3 32 15,4 1 16-15,3 1 0 0,6-1-128 0,2 4-32 16,5-2 0-16,7 1 0 0,1 1-192 0,6-2-32 0,4 0-16 0,6 1 0 16,3-1-32-16,4-4-128 0,4-6 192 0,2-1-64 15,5 1-128-15,5-6 0 0,3 0 0 16,4-4 0-16,1-4-192 0,5-3 16 0,1 1 16 16,2-5 0-1,-3-5-304-15,0-2-64 0,-3-2-16 0,1-3 0 16,-1-2-1792-16,0-2-352 0,-3-1-80 0,1 0-11824 0</inkml:trace>
  <inkml:trace contextRef="#ctx0" brushRef="#br2" timeOffset="87383.85">10721 10545 27647 0,'-14'-13'2448'0,"4"5"-1952"0,-1 0-496 0,0-1 0 0,-1 1 2848 0,-1-1 480 15,-1 0 80-15,0 3 32 0,-2 0-2720 0,-1 0-528 16,0 1-192-16,-3 2 0 0,-1 1 128 0,0 5-128 16,-3 0 0-16,1 4 0 0,3 5 0 0,-4 3 0 15,-3 3 0-15,1 3 0 0,-1 2 0 0,3 3 0 16,1 3 0-16,4 3-144 0,2-1 144 0,2 0 0 16,2 0 0-16,7 1-128 0,3 0 128 0,5-5 0 15,0-4-144-15,3-1 144 0,2-3 0 0,3-2 0 16,3-3 128-16,0-5-128 0,3-4 224 0,1-1-32 15,5-2-16-15,1-2 0 0,-2-1 0 0,7-6 0 16,2-4 0-16,1-2 0 0,-1 0-16 0,-2-5 0 0,0-3 0 16,-3-1 0-16,-1 0 208 0,-4-1 32 0,-1-1 16 0,-2-3 0 15,-3 0 160-15,-3-1 48 0,-4 0 0 16,-3 0 0-16,-1 2-272 0,-5 2-48 0,-1 0-16 0,-5 4 0 16,-1 3-112-16,-2 2-32 0,1-1 0 0,-2 4 0 15,-1 4-272-15,-1 2-64 0,-3 3-16 0,0 1 0 31,-2-1-1680-31,2 6-336 0,2 1-64 0,2 1-16032 0</inkml:trace>
  <inkml:trace contextRef="#ctx0" brushRef="#br2" timeOffset="87713.567">11397 10324 32255 0,'-15'4'2864'0,"8"-3"-2288"0,-1-1-576 0,8 0 0 0,-6 7 1248 0,2 0 144 16,-4 3 16-16,2 5 16 0,-2 3-1088 0,4 3-208 16,2 2-128-16,-2 3 128 0,-6 2-128 0,-1 3 0 15,1 0 128-15,-4 0-128 0,-3-2 192 0,1 3-48 16,-4 0 0-16,3 0 0 0,-1-1 144 0,1-1 32 15,2-4 0-15,2-1 0 0,2-1 96 0,2-5 32 16,0-6 0-16,4-2 0 0,5-11 320 0,0 0 80 16,0 0 16-16,0 0 0 0,0 0-96 0,6-6-32 0,4-6 0 15,2-4 0-15,3-1-336 0,0-3-64 0,0-2-16 0,5-2 0 16,2-2-128-16,1 1-48 0,-2 0 0 0,3-2 0 16,2-1-144-16,1 1 0 0,3-1 0 0,0 2 0 15,-2 1 0-15,1 4 0 0,1 3 0 0,-5 3 0 16,-2 4 0-16,0 2 0 0,-1 6 0 0,-2 5 0 15,-4 7-208-15,1 3 80 0,-2 5 128 0,0 1-208 16,-3 3-112-16,0 2 0 0,-5 4-16 0,2 1 0 16,-3 2-288-1,-3 1-48-15,-4 3-16 0,-1 5 0 0,-2-1-560 0,2-4-112 16,2-5-32-16,0-2 0 0,2-5-80 0,2-1 0 0,0-1-16 16,4-7 0-16,5-2-880 0,-2-4-160 15,1-3-32-15,5-3-16 0</inkml:trace>
  <inkml:trace contextRef="#ctx0" brushRef="#br2" timeOffset="88202.002">12939 10438 26719 0,'0'-8'2368'0,"1"-2"-1888"16,1-1-480-16,-1 0 0 0,0 3 2112 0,-1 8 320 15,0 0 64-15,-5-11 0 0,-1 1-1248 0,-5 3-256 16,-1 4-48-16,-3 3-16 0,-3 0-640 0,-4 0-128 16,-8 0-32-16,-5 5 0 0,-2 5-128 0,-3 0 0 15,1-1 0-15,-2 3 0 0,1-1 0 0,2 2 0 0,3-1 0 16,2 0 0-16,3 1 0 0,2-1 0 0,3 0 0 0,3 0 0 16,2 0 0-16,5 0 0 0,5-1-144 0,5 1 144 15,-1 0 0-15,6 3 0 0,6-2 0 0,1 1 0 16,6 0 0-16,3 3 0 0,-1 2 0 0,3-2 144 15,1 1-144-15,0 2 0 0,0-1 0 0,0 3 0 16,-1-1 0-16,0 1 0 0,1 0 0 0,-4 0 128 16,-3 1-128-16,-1-2 192 0,-2-1-192 0,-3-2 192 15,-3-1-192-15,-4 1 0 0,-4-1 0 0,-2 0 128 16,-5-4 496-16,-4 0 80 0,-4 1 32 0,-2-3 0 16,-3-2-32-16,-2-3 0 0,-6-2 0 0,-3-1 0 15,-1-2-224-15,2-2-48 0,2-4-16 0,1 0 0 16,1-3-1040-16,6-1-208 0,1-2-32 0,5-1-16 15,3-3-2016-15,9-4-416 0,7 1-80 16</inkml:trace>
  <inkml:trace contextRef="#ctx0" brushRef="#br2" timeOffset="89222.923">13369 10386 32831 0,'-11'-10'1456'0,"5"5"288"0,0-2-1392 0,1 2-352 16,5 5 0-16,-3-7 0 0,3 7 320 0,0 0-16 15,0 0 0-15,0 0 0 0,0 0-96 0,-2 12-16 0,1 7 0 0,-1 3 0 16,-1 1-192-16,1 2 0 0,-1 3 128 0,1 1-128 16,1 0 0-16,-5 2 0 0,-2 0 0 0,0 1 0 15,-1 0 144-15,-2 1-16 0,-1 2 0 0,2-3 0 16,-1-5 144-16,3 0 32 0,3-3 0 0,1-1 0 15,2-4 256-15,2-4 48 0,-1-4 16 0,2 0 0 16,3-3 16-16,3-1 0 0,0-2 0 0,-7-5 0 16,10 1-256-16,-1-3-32 0,1-2-16 0,0 0 0 15,-1-3-176-15,1-2-32 0,-3-4-128 0,1 0 192 16,-1-1-192-16,2 0 176 0,-4-2-176 0,2 3 160 16,-2-1-160-16,1 2 0 0,-1 0 0 0,0 2 0 15,-2 2 0-15,-3 8 0 0,3-10 0 0,1 1 0 0,-4 9 0 16,0 0-144-16,0 0 144 0,0 0 0 15,3-5-176-15,-3 5 176 0,0 0-160 0,0 0 160 0,0 0-192 0,2-7 192 16,0 1-208-16,-2 6 80 0,0 0 128 16,5-7 0-16,-5 7 0 0,4-7 0 0,-4 7 0 0,6-5 128 15,-6 5-128-15,0 0 128 0,5-7-128 0,0 2 144 16,-5 5-144-16,5-6 160 0,-5 6-160 0,3-9 128 16,0 1-128-16,0 1 128 0,-3 7-128 0,6-5 128 15,0-2-128-15,-2 1 128 0,-4 6-128 0,7-4 0 16,-7 4 0-16,8-5 0 0,-3-2 0 0,-5 7 0 15,0 0 0-15,6-6 0 0,-6 6 0 0,5-6 0 16,1-1 0-16,-6 7 0 0,4-5 0 0,0-3 0 16,2 3 0-16,-1 0 0 0,-5 5 0 0,6-5 0 15,-6 5 0-15,5-7 0 0,0-1 128 0,-5 8-128 16,0 0 0-16,6-8 128 0,2-1-128 0,-1 0 0 0,-2 2 0 0,0 2 0 16,-5 5 0-16,6-6 0 0,1 0 0 0,1 1 0 15,0 3 0-15,-8 2 0 0,11-1 0 0,-11 1 0 16,0 0-128-16,0 0 128 0,0 0 0 0,0 0 0 15,9-2 0-15,-9 2-144 0,10-1 144 0,-10 1 0 16,11 1-208-16,-3 0 64 0,-8-1 16 0,11 0 0 16,-1 1-80-16,-10-1-16 0,0 0 0 0,10 0 0 15,-1 0-32-15,-9 0-16 0,0 0 0 0,0 0 0 32,10 1-272-32,-10-1-48 0,0 0-16 0,0 0 0 0,0 0-2512 0,0 0-496 0</inkml:trace>
  <inkml:trace contextRef="#ctx0" brushRef="#br2" timeOffset="89764.677">13912 10642 30351 0,'0'0'1344'0,"0"0"272"0,-7 3-1296 0,7-3-320 0,0 0 0 0,0 0 0 15,0 0 192-15,5 10-16 0,5-3-16 0,3-1 0 16,1-2 352-16,4 0 64 0,4-3 0 0,1-2 16 16,2-3-32-16,3 0-16 0,-3 0 0 0,3-3 0 15,0-3-160-15,1 0-48 0,0-2 0 0,-4 1 0 16,0 0 144-16,-2-1 32 0,-2-3 0 0,-2 1 0 16,-3 4 0-16,-4 1 0 0,-2-4 0 0,-3 2 0 15,-3 0-304-15,0-1-48 0,-4 5-16 0,-3-2 0 16,-1 1 64-16,-1 2 16 0,-4 0 0 0,-2 4 0 15,-4 3-64-15,-1 2-16 0,-3 1 0 0,-2 1 0 0,-5 3-144 0,-2 5 0 16,-1 6 0-16,0 3 0 0,2 1 0 16,-1 1 0-16,4 0 128 0,4 1-128 0,5 0 128 0,2-1 0 15,3-1 0-15,4-1 0 0,5-1 64 16,2 1 16-16,1 0 0 0,6 0 0 0,4-1-16 0,0-3 0 16,3 0 0-16,3 1 0 0,2-3-192 0,3 0 0 15,2-2 0-15,2-2 0 0,0-3-128 0,3-4-128 16,-1-2-32-16,-1-3 0 15,1-3-2688-15,1-1-544 0</inkml:trace>
  <inkml:trace contextRef="#ctx0" brushRef="#br2" timeOffset="90140.572">14758 10502 26719 0,'-9'1'2368'0,"9"-1"-1888"0,-6 4-480 0,-4 3 0 15,2 5 3136-15,0 1 512 0,1 4 128 0,-2 3 0 16,-1-1-3024-16,1 4-624 0,-3 1-128 0,1 2 0 16,-1-1 128-16,1 3 0 0,0-3 16 0,0 1 0 15,0 2-144-15,-1-3 128 0,2-3-128 0,3-2 128 16,-1-6-128-16,2-2 192 0,3-4-192 0,-3-1 192 16,6-7-16-16,0 0 0 0,0 0 0 0,0 0 0 15,0 0 240-15,3-15 48 0,2-2 16 0,1-2 0 16,2 0-64-16,2-4-16 0,2-2 0 0,4 2 0 15,0 0-144-15,2 0-48 0,-1-3 0 0,3 1 0 0,-1 0 48 16,1 2 0-16,2 0 0 0,-1 3 0 0,2 1-256 16,3 2 0-16,3 1 0 0,0 6 0 0,2 3-192 0,1 1 64 15,-1 2 128-15,0 0-208 16,0 4-720-16,-3 0-144 0,-3 3-16 0,-1-3-11968 16,-2-4-2400-16</inkml:trace>
  <inkml:trace contextRef="#ctx0" brushRef="#br2" timeOffset="90395.604">16182 9746 40319 0,'0'0'1792'0,"0"0"352"0,0 0-1712 0,0 0-432 0,0 0 0 0,-8 14 0 16,0 4-128-16,-3 4-128 0,-2 2 0 0,-2 6-16 16,-4 3 272-16,0 5 0 0,-4 4 0 0,-1 3 0 15,-5 3 0-15,-3 0 0 0,-3 4 0 0,0 3 0 16,0 4 0-16,2 3 128 0,-2-1-128 0,3-2 192 16,2-4-192-16,4-6 176 0,1-7-176 0,4-2 160 15,4-2-160-15,0-5 0 0,2 0 0 0,2-7 128 16,3-2-128-16,0-4-224 0,2 2 48 0,4-8-11616 15,2-4-2336-15</inkml:trace>
  <inkml:trace contextRef="#ctx0" brushRef="#br2" timeOffset="91012.367">15370 10462 44287 0,'0'0'1968'0,"11"-2"400"0,3 0-1904 0,6 4-464 15,6 1 0-15,5 2 0 0,0-3 0 0,2 2 0 16,1 3-176-16,1-2 176 0,1-1 0 0,1-1 0 16,3-1 0-16,-1-1 0 0,1 3-208 0,-4-2 80 15,-1 1 128-15,0 2-208 16,-2-1-176-16,-1-2-16 0,-2 0-16 0,-4-1 0 15,1 1-32-15,-3-2 0 0,-2 0 0 0,1 0 0 16,-2 1-336-16,0-1-80 0,1-3-16 0,-4 2 0 16,1 1 16-16,-1 1 0 0,-3 2 0 0,-2-2 0 0,-2-1 416 0,0 0 64 0,-4 0 32 0,-7 0 0 15,0 0 480-15,0 0 80 0,0 0 32 0,0 0 0 16,0 0 464-16,-10 4 112 0,0 1 16 0,-4-2 0 16,-2 0 0-16,0 2 16 0,-1 0 0 0,-1 3 0 15,0-1-96-15,2 1-32 0,-2 1 0 0,0 2 0 16,2 1-368-16,-2 1-80 0,1 2-16 0,0 0 0 15,0 1-128-15,1 2-128 0,3 0 192 0,0-3-192 16,1 3 144-16,3-3-144 0,2 0 0 0,5-1 144 16,3-2-16-16,1-1-128 0,1 0 192 0,3-4-64 0,3 0-128 15,4-4 0-15,3-2 0 0,1-1 0 0,2-2 0 0,2-3 0 16,-2-4 144-16,1 0-144 0,2 1 128 0,-3-3-128 16,0-3 160-16,-2 0-160 0,0 1 192 15,-2-1-64-15,-1 1-128 0,0 0 192 0,0 0 48 0,-3 2 0 16,-2 1 0-16,-2 2 0 0,-2 3-48 0,-5 5-16 15,6-6 0-15,-6 6 0 0,0 0-176 0,0 0 0 16,0 0 144-16,-3 13-144 0,-1 3 0 0,1-1 0 16,0 2-160-16,-1 0 160 0,0 3-192 0,1-1 192 15,3-2-192-15,3 1 192 0,-1 0-160 0,4-2 160 16,-1 0-128-16,4-4 128 0,1-2-256 0,3-2 48 16,3 0 0-16,4-2 0 15,2-1-1008-15,2-5-192 0,0-2-32 0,4-3-16 16,-3-2-1360-16,2-3-256 0,-1-4-64 0</inkml:trace>
  <inkml:trace contextRef="#ctx0" brushRef="#br2" timeOffset="91272.471">17357 9762 43935 0,'0'0'1952'0,"0"0"400"0,0 0-1888 0,-8 5-464 0,1 4 0 0,-2 4 0 16,0 5-144-16,-2 5-128 0,-4 2-32 0,0 8 0 0,0 7 304 0,0 3 0 15,-3 1 0-15,1 1 0 16,-6 2 0-16,1 4 0 0,-3 0 0 0,5 4 144 0,-5 7-144 16,3-1 0-16,0-2 0 0,1-3-176 0,2-3 176 0,-1-5 0 15,1-4 0-15,2-1 0 0,0-2 0 0,3-3 0 16,3-4-176-16,1-1 176 15,2-4-1184-15,4-4-144 0,0-5-16 0,3-5-10480 16,-2-6-2080-16</inkml:trace>
  <inkml:trace contextRef="#ctx0" brushRef="#br2" timeOffset="91602.646">16571 10466 35007 0,'0'0'3120'0,"0"0"-2496"0,0 0-496 16,14 0-128-16,4-2 2720 0,5 2 528 0,3 2 96 0,5-2 32 15,4 0-2800-15,4 3-576 0,2-1 0 0,3 0-192 16,7-1 192-16,-2 0 160 0,-3-1-32 0,0 0 0 16,0-1-128-16,-3-2 0 0,-1-4 0 15,-4 2 128-15,-5 1-128 0,-1-1-176 0,0 2 48 16,-4-3 0-1,-6 1-1296-15,-4-1-256 0,-1 3-48 0,-3 0-16 16,-2-1-2032-16,-1 1-416 0</inkml:trace>
  <inkml:trace contextRef="#ctx0" brushRef="#br2" timeOffset="91835.958">17607 10243 43311 0,'0'0'1920'0,"0"0"384"0,0 0-1840 0,0 0-464 15,-4 14 0-15,0 1 0 0,1 3 496 0,-1 2 0 16,-5 5 0-16,1 5 0 0,-2 6-496 0,0 1 0 16,-1 0 0-16,-1 0 0 0,-2 0 0 0,0 1 0 15,1 0 0-15,-1-2 0 0,2-2 0 0,-1-1 0 16,-1-2 0-16,3 0 0 0,3-1 0 0,1-5-128 15,4-4 128-15,2-1 0 0,1-4-304 0,0-3 48 16,0-2 16-16,4-2 0 16,4-3-832-16,-1-2-160 0,-7-4-48 0,12-1 0 15,1-3-1376-15,2-4-288 0,1 0-48 0</inkml:trace>
  <inkml:trace contextRef="#ctx0" brushRef="#br2" timeOffset="92353.873">18024 10237 36863 0,'0'0'3264'0,"0"0"-2608"16,0 0-528-16,0 0-128 0,0 0 1344 0,0 0 256 16,-1 11 32-16,-3 3 16 0,-1 3-1456 0,0 2-192 15,-3 3-208-15,0 6 32 0,2 5 176 0,-3 1 0 16,-2 0 0-16,-1 1 0 0,-1 2 0 0,2-1 0 16,-3 0 0-16,2-1 0 0,-2-1 0 0,2-2 0 15,2-1 0-15,1-2 0 0,4-2 0 0,2 0 0 16,1-6 0-16,4-3 128 0,1-1-128 0,-1-4 192 15,2-3-64-15,5-4 0 0,0-1 192 0,2-3 64 16,1-5 0-16,2-4 0 0,2-2-160 0,0-3-32 0,1-3 0 16,0-4 0-16,2-3 192 0,0-1 48 0,-1 1 0 0,1-3 0 15,2-3 0-15,1-1 0 0,-1-3 0 0,4-2 0 16,-2-4-224-16,3 1-32 0,-3-2-16 0,1 2 0 16,-2-1-160-16,1 3 0 0,-3 4-160 0,0 4 160 15,-3 2-192-15,0 3 192 0,-2 1-208 0,-1 4 80 16,-2 3-112-16,1 3-16 0,-4 0 0 15,-1 3 0-15,1 1-848 16,-4 2-176-16,2 2-48 0,0 1 0 0,0-1-2080 0,-7 3-432 16</inkml:trace>
  <inkml:trace contextRef="#ctx0" brushRef="#br2" timeOffset="92757.333">18957 10596 31327 0,'11'0'2784'0,"5"0"-2224"16,10 0-560-16,3 2 0 0,3 0 2480 0,5-1 384 16,-2-2 80-16,0 0 0 0,-2 0-2368 0,1-2-576 15,-2 0 0-15,0-2 0 0,-2-2 0 0,-4-1 160 16,0 1-160-16,0-3 160 0,-2-4-160 0,-1 0 0 15,-2-1 144-15,-4-3-144 0,-1-4 128 0,-2-1-128 0,-1-2 160 16,-1-2-160-16,-2-1 0 0,-1 0 0 0,0 1 0 16,-6 0-160-16,-1 4 160 0,1 5 0 0,-4 0 160 0,-4 1-160 15,-4 2 192-15,3 3-64 0,-1 2-128 0,-4 3 192 16,-11 2-192-16,-4 2 0 0,-2 2 0 0,-6 4 0 16,-2 1 224-16,-2 4-48 0,-2-3-16 0,-5 8 0 15,-6 3-32-15,0 3 0 0,-2 3 0 0,0 3 0 16,-1 1 0-16,4 3-128 0,6 2 192 0,5 0-64 15,0-1 16-15,4-2 0 0,4-2 0 0,7 1 0 16,4-1 80-16,7 3 16 0,5-4 0 0,7 0 0 16,3-2 48-16,8 4 16 0,5 1 0 0,6-1 0 15,1-3 48-15,4 0 16 0,5 4 0 0,1-3 0 16,0 1-112-16,9-2 0 0,6-7-16 0,2 0 0 0,4-2-240 0,1-3 0 16,-1-5 0-16,0-1 0 15,-2-5-576-15,1-4-176 0,-1-3-16 0,-2-3-16 16,-3-3-2288-16,-3-4-448 0</inkml:trace>
  <inkml:trace contextRef="#ctx0" brushRef="#br2" timeOffset="92969.484">17879 9369 55295 0,'-5'-13'4912'0,"4"0"-3936"0,5 1-784 0,3 0-192 31,1 1-464-31,2 0-144 0,-2 0-32 0,0 2 0 16,0 2-144-16,2-2-48 0,1-4 0 0,-2 1 0 16,0-2-2960-16,-3 1-608 0</inkml:trace>
  <inkml:trace contextRef="#ctx0" brushRef="#br2" timeOffset="93839.787">3337 1668 32479 0,'-10'-1'1440'0,"10"1"288"0,0 0-1376 0,-9 6-352 15,2 2 0-15,0-2 0 0,-1-1 0 0,-1 1 0 16,-3 2-192-16,1 0 64 0,-2 1 128 0,-1 1 0 16,-3 1 0-16,0 0 0 0,-7 0 0 0,1 1 128 15,-3 1-128-15,-4 2 176 0,-4 4 144 0,1 4 16 16,1 8 16-16,-2 0 0 0,0 3 64 0,0 0 16 15,0 0 0-15,0 1 0 0,-5-2-48 0,3 5-16 16,3 0 0-16,-1 6 0 0,1 6 16 0,1 5 16 0,2 4 0 16,1 3 0-16,-2-1-176 0,2 3-32 0,-4 2-16 0,2 4 0 15,1 5-176-15,-3-1 160 0,-2 1-160 0,4-2 160 16,-1 0-160-16,3 2 0 0,6-2 144 0,1-1-144 16,2-3 256-16,4-2 0 0,4-2-16 0,4 2 0 15,1 2 80-15,11-1 0 0,4 0 16 0,3-3 0 16,-1-2-112-16,3-3-32 0,5-1 0 0,6 3 0 15,7 4-64-15,1-3 0 0,1-6-128 0,2-3 192 16,1-4-192-16,1 1 0 0,2-4 0 0,4 4 0 16,8 0 0-16,-1-4 0 0,4-2 0 0,2-3 0 15,2-6-224-15,-2-3 16 0,1-2 0 0,5-5 0 16,4-3-1360 0,3-6-272-16,2-5-48 0,0-4-9248 0,-2-3-1840 0</inkml:trace>
  <inkml:trace contextRef="#ctx0" brushRef="#br2" timeOffset="94507.874">5216 1944 22111 0,'0'0'1968'0,"0"0"-1584"0,0 0-384 0,0 0 0 0,0 0 1408 0,0 0 208 15,0 0 48-15,-2 9 0 0,2-9-1408 0,6 12-256 16,2 0 0-16,-1 0-192 0,4-1 192 0,4 0 192 16,0-1-32-16,4 1-16 0,-1 2 144 0,3 2 32 15,-1 2 0-15,2 2 0 0,2 0 32 0,2 3 16 16,3 3 0-16,2 0 0 0,-1 2 80 0,1 4 0 16,2 3 16-16,-3 7 0 0,-1 6 16 0,2 2 0 15,2-4 0-15,-1 1 0 0,-3 1-96 0,-1 1-32 16,-2-1 0-16,1 0 0 0,-1 2-112 0,-2-2-32 15,-3-1 0-15,-2 4 0 0,-6-1 0 0,-3 1 0 16,-3 0 0-16,-5 1 0 0,-3-3 112 0,-6 4 32 16,-5 2 0-16,-6 2 0 0,-5 2 64 0,-3 0 16 15,-4 2 0-15,-2-2 0 0,-6 4 16 0,-1 4 16 0,2 0 0 16,-3 0 0-16,-1-7-80 0,-2-1 0 0,-4 0-16 0,1-2 0 16,4 0-160-16,-3-1-16 0,1 0-16 0,4-5 0 15,2-4-176-15,3-5 0 0,-2 0-160 0,1-6-12656 16,1-4-2544-16</inkml:trace>
  <inkml:trace contextRef="#ctx0" brushRef="#br2" timeOffset="95830.265">3817 4544 26079 0,'-5'-9'1152'0,"5"9"256"0,0 0-1136 0,0 0-272 0,0 0 0 0,0 0 0 16,0 0 352-16,0 0 16 0,0 0 0 0,0 0 0 15,0 0 80-15,10 5 32 0,-1-2 0 0,3 3 0 16,1 2 96-16,3 3 32 0,4 3 0 0,3-2 0 16,-1-2-176-16,4 1-48 0,1 3 0 0,5 0 0 15,3 2 64-15,3-1 16 0,-1 1 0 0,0 0 0 16,2-1-80-16,-6 0 0 0,-1-1-16 0,0 1 0 16,1 0-192-16,-2-1-48 0,-3-1 0 0,0 0 0 15,-5-1-128-15,2-1 0 0,3-2 0 0,-8 2 0 16,-4-1-1024-16,-3 0-224 15,0-2-48-15,-5-1-8624 0,-8-7-1728 0</inkml:trace>
  <inkml:trace contextRef="#ctx0" brushRef="#br2" timeOffset="96027.942">3745 4891 41471 0,'-20'-7'3680'0,"11"5"-2944"16,2-1-592-16,7 3-144 16,0 0-384-16,0 0-128 0,0 0 0 0,8 5-16 0,4 1 144 0,4-1 48 15,3 3 0-15,1-2 0 0,4 0 336 0,1-1 0 16,1 0 0-16,4 2 0 0,2 3 144 0,-4 1-144 16,-1 0 160-16,4-2-160 0,4 0 128 0,1 1-128 0,-2 1 0 0,0-2 144 15,-3-3-144-15,-1 2 0 0,-3 4 0 16,1-3 0-16,-3-4 0 0,-2 0 0 0,-1 0 0 0,-3 1 0 31,0-2-464-31,-3 1-80 0,-2-1-16 0,0 0 0 16,-2 0-2512-16,-1-2-496 0</inkml:trace>
  <inkml:trace contextRef="#ctx0" brushRef="#br2" timeOffset="96473.932">4477 4274 26719 0,'-7'-9'2368'15,"-1"1"-1888"-15,5 1-480 0,3 7 0 0,0 0 1888 0,0 0 288 16,0 0 48-16,0 0 16 0,0 0-1984 0,0 0-256 15,1 10-304-15,-3 4 64 0,-5 1 240 0,-2 3 0 16,-2 0 0-16,-1 5 0 0,-1 4 176 0,-4 4 80 16,-2 2 0-16,-2 1 16 0,-1 1 80 0,-1 6 16 15,-4 4 0-15,3 1 0 0,-2-1 0 0,0-2 0 16,1-2 0-16,-5-2 0 0,-5 4 16 0,3-1 16 16,6-1 0-16,-2-2 0 0,2 0-16 0,2-2 0 0,-3-1 0 15,4-2 0-15,0-2-192 0,3-2-32 0,1-2-16 16,2-3 0-16,2-2-144 0,1-2 0 0,3-2 144 0,2-1-144 15,1-2 0-15,0-1 0 0,4 0 0 0,3-6 0 32,1-9-1152-32,0 0-240 0,0 0-48 0,0 0-16 15,11 2-1520-15,2-4-304 0</inkml:trace>
  <inkml:trace contextRef="#ctx0" brushRef="#br2" timeOffset="96945.475">5245 4670 32255 0,'0'0'2864'16,"0"0"-2288"-16,0 0-576 0,0 0 0 0,0 0 960 0,0 0 64 15,5 11 32-15,-3-3 0 0,-4 2-1056 0,-4 1-432 16,-5 5 32-16,-3-1 0 0,-4 0 112 0,0 4 32 15,-7 2 0-15,0 4 0 0,-1 5 256 0,-4 2 144 16,-1 5-16-16,3 1 0 0,2 4 64 0,1 0 0 16,0 1 0-16,4 1 0 0,1 0-192 0,7-2 128 15,2-1-128-15,6-7 128 0,3-5-128 0,7-2 192 16,2-1-192-16,2-2 192 0,3-2 192 0,4-4 32 16,1-2 16-16,6-4 0 0,5-5-112 0,4-4 0 0,3-4-16 15,1-6 0-15,0-2-16 0,2-3 0 0,0-2 0 0,5-4 0 16,0-3 80-16,1-4 16 0,-2-3 0 15,2 0 0-15,2-3-32 0,-2-1 0 0,-8-4 0 0,0-2 0 16,-4 0 80-16,-5-5 16 0,-4-4 0 0,-4-1 0 16,-3 1-64-16,-2 2 0 0,-7 2 0 0,-2 2 0 15,-5 3-128-15,-6 1-48 0,-2 6 0 0,-3 4 0 16,-3 6 64-16,-3 3 16 0,-3-3 0 0,-7 8 0 16,-2 4-448-16,-4 2-96 0,-3 2 0 0,-1 4-16 31,0 5-1216-31,-3 6-240 0,-1 3-64 0,-3 3-16656 0</inkml:trace>
  <inkml:trace contextRef="#ctx0" brushRef="#br2" timeOffset="98427.674">4946 5502 27647 0,'0'0'1216'0,"0"0"256"0,0 0-1168 0,0 0-304 16,13 2 0-16,-1 0 0 0,-12-2 464 0,11 1 48 16,0 0 0-16,1 4 0 0,1 4-512 0,-2 3 0 15,0 2 0-15,-2 2 0 0,1-2 0 0,-4 3 0 16,-2 1 0-16,2 2 0 0,-5 0 0 0,0 0 0 16,-2-3 0-16,-1 2 0 0,-5 3 0 0,0-3 144 15,-1-3-16-15,-3 0 0 0,-1 0 128 0,-4 0 0 16,1 0 16-16,-2 1 0 0,1-1 192 0,-4 2 48 15,-2 1 0-15,-1 1 0 0,-1-4-112 0,-2-2-16 16,0-2 0-16,-2 2 0 0,-2 6-160 0,-2-4-32 16,-3-4-16-16,-3-2 0 0,-4 1-176 0,2 2 192 0,-5 2-192 15,-2 1 192-15,-1-7-192 0,-2 2 0 0,2 3 0 16,-1-6 0-16,-3-1 0 0,-5 0 0 0,-4-3 0 0,1 6 0 16,1 2 0-16,2-1 0 0,0-2 0 0,1 1 0 15,0 0 0-15,0-2 0 0,1-1 128 0,-4 2-128 16,1 1 0-16,1 0 0 0,1 1 0 0,-4 1 0 15,-2 0 0-15,-1 1 0 0,0 0 0 0,1 4 128 16,0 1-128-16,4 2 0 0,2 1 0 0,-1-1 0 16,-2-2 0-16,1 0 0 0,-2 1 0 0,5 2 0 15,0 1 0-15,4-1 0 0,1 1 0 0,0-5 0 16,2-1 0-16,2 0 0 0,-1 1 0 0,3 1 0 0,2 1 0 16,0 2 0-16,3 0 0 0,1 0 0 0,3-1 0 0,-1-1 0 15,2 3 0-15,-2 4 0 0,1 2 128 0,-2 2-128 16,-1 0 0-16,4-2 128 0,-2 0-128 0,2-2 0 15,3 0 0-15,1 1 0 0,2 3 0 0,2-1 0 16,0 1 0-16,2 0 0 0,1-3 128 0,0 2-128 16,0 1 128-16,3 0-128 0,0 1 0 0,0-1 128 15,-2 3-128-15,0-2 0 0,1-3 0 0,4 1 128 16,-1 1-128-16,0 2 0 0,2-1 0 0,1 5 128 16,0-1-128-16,2 2 0 0,-1 2 176 0,-1-1-48 15,4 0-128-15,0 0 192 0,0 3-192 0,-1 0 144 16,1-3-144-16,0 1 128 0,0-4-128 0,-1 0 0 0,5 0 0 15,0 4 0-15,1 1 160 0,0 0-160 0,0-4 192 16,3-1-192-16,-1-5 224 0,0 0-64 0,2-3-16 16,1 1 0-16,1-2 0 0,1 1 0 0,1-3 0 15,1 1 0-15,-2-4-144 0,0 1 192 0,1-1-192 16,0 1 192-16,0 1-192 0,3-1 0 0,-1-3 144 0,1-2-144 16,-1 0 0-16,1-2 0 0,1-2 0 0,1 1 0 15,-1-2 0-15,1-1 0 0,3-1 0 0,-5-3 0 16,-5-7 0-16,7 6 0 0,-7-6 0 0,9 4-192 15,-3 2-368-15,-6-6-80 16,0 0 0-16,0 0-16 0,0 0-2864 0,0 0-560 0</inkml:trace>
  <inkml:trace contextRef="#ctx0" brushRef="#br2" timeOffset="98809.531">793 8580 33167 0,'0'0'1472'0,"0"0"304"0,0 0-1424 0,0 0-352 16,0 0 0-16,0 0 0 0,0 0 384 0,5 8 16 16,3 2 0-16,-4-3 0 0,-4-7-400 0,11 10 0 15,-1 1-224-15,-4 1 80 0,-1 3 144 0,4-1 0 16,1-2 0-16,-1 6 0 0,1 4 0 0,-1 2 0 15,1 0 128-15,3 0-128 0,3 0 304 0,-3 2-16 16,1 0 0-16,2-3 0 0,2-1-32 0,-1 1-16 0,-2-3 0 0,1-3 0 16,-1-7-80-16,2-3-16 0,-2-1 0 15,0 0 0-15,2 0 192 0,0-2 48 0,2-4 0 0,1-1 0 16,1-7 192-16,0-3 64 0,3-2 0 0,-2-2 0 16,1-4-112-16,-1-2-16 0,3-1 0 0,-3-2 0 15,-1-2-192-15,0-1-64 0,-2 1 0 0,-2 3 0 16,0 4-256-16,-3 1 0 0,-2 1 0 0,0 1 0 31,-1 2-1120-31,-1 5-224 0,-3 2-64 0,0-2-16384 0</inkml:trace>
  <inkml:trace contextRef="#ctx0" brushRef="#br2" timeOffset="102086.608">5385 8014 2751 0,'0'0'256'0,"0"0"-256"0,2 5 0 0,-2-5 0 16,0 0 4640-16,-2 7 880 0,2-1 176 0,-1 2 48 15,1-8-4592-15,-6 9-928 0,3-3-224 0,0 1 0 16,-2-2 272-16,5-5 16 0,0 0 0 0,-5 8 0 16,-1-2 368-16,6-6 80 0,-6 4 16 0,6-4 0 15,0 0 144-15,0 0 16 0,0 0 16 0,0 0 0 16,-8-4-224-16,3-2-32 0,-3-3-16 0,5-2 0 15,-1-1-112-15,4-1-32 0,0 0 0 0,0-1 0 0,-1-3-336 16,2 1-176-16,0-2 160 0,2 1-160 0,-2 1 128 16,1-1-128-16,0 0 0 0,1 1 144 0,2 3-144 0,-2 3 0 15,3 2 0-15,-1 0 0 0,-2 0 0 0,4 4 0 16,-7 4-144-16,0 0 144 0,0 0 0 0,0 0 0 16,8 7-128-16,-1 3 128 0,2 5 0 0,-2 0 0 15,-1 0 0-15,-3 2 0 0,-1 5 0 0,0-1 0 16,-1 0 0-16,-3-1 0 0,-4-3 0 0,-1 0 0 15,-1-3 0-15,2-1 0 0,3 0 0 0,0-1 0 16,-5-1 192-16,-1-2-48 0,1-4 176 0,-1-2 16 16,-3-1 16-16,1-2 0 0,1-2-64 0,-1-1-16 15,0-2 0-15,2-2 0 0,-1-6 16 0,5 4 0 16,-2-2 0-16,4-2 0 0,0 1-96 0,1-3-32 16,1 1 0-16,2-1 0 0,5 3-160 0,-2 0 0 0,2 1 0 15,2 1 0-15,6 0 0 0,0 2-144 0,0-1 144 16,2 3-160-16,-1 2 160 0,0 3 0 0,-1 2 0 15,0 2-128-15,1 3 128 0,1 1 0 0,-1 5 0 0,1-1 128 16,-7 0-128-16,2 2 0 0,-3 1 0 0,-5-1 0 16,0 0 0-16,-3 3 0 0,-3-1 0 0,1-2 0 15,-5-2 0-15,-1-1 128 0,-5 0-128 0,-2-1 128 16,-1-1 96-16,3-3 32 0,3 1 0 0,1-4 0 16,-5-4 144-16,-1-3 48 0,0 0 0 0,3-1 0 15,4 1 32-15,-1-4 16 0,3-3 0 0,0 0 0 16,4 0-336-16,4-2-160 0,5-1 160 0,-2 0-160 15,5-4 0-15,-1 3 0 0,2 2-128 0,3 2 128 16,2 0-192-16,0 2 192 0,1 1-192 0,-1 5 192 0,1 3-144 16,-2 3 144-16,-2 5 0 0,-1-1-144 0,1 4 144 15,-5 3 128-15,1 4-128 0,-4 0 176 0,-5 1-176 0,-2 1 0 16,1 0 0-16,-4 1 0 0,-3-2 0 0,-2-3 0 16,-1 0-144-16,-2-4 144 0,0-2 0 0,-1 0 0 15,-1-3 160-15,3-3-32 0,3 1 32 0,-2-5 16 16,-3-4 0-16,0-3 0 0,2-1 32 0,3-3 16 15,0-1 0-15,1 0 0 0,2-1-224 0,1-1 0 16,2-1 0-16,3-1 0 0,1 2 0 0,2-1-128 16,2 2-16-16,0 1 0 0,2 2-96 0,1 2-16 15,-4 1 0-15,-4 8 0 16,0 0-2032-16,0 0-400 0,0 0-96 0</inkml:trace>
  <inkml:trace contextRef="#ctx0" brushRef="#br2" timeOffset="103587.026">5513 7816 2751 0,'-6'0'256'0,"-2"2"-256"16,1 0 0-16,-2-2 0 0,1 3 4576 0,0-2 864 16,2 0 192-16,0 1 16 0,6-2-4384 0,0 0-880 15,0 0-192-15,-5 0-16 0,-1-2 592 0,1 5 128 16,5-3 32-16,0 0 0 0,0 0-96 0,-5-3 0 15,1 1-16-15,-3 1 0 0,0 1-112 0,0-2-32 16,-2 0 0-16,9 2 0 0,0 0-48 0,0 0-16 16,-2-8 0-16,-1 0 0 0,1 1-64 0,-2-2-16 15,0-2 0-15,-2 1 0 0,2-1-208 0,0-1-32 16,1-1-16-16,-1-5 0 0,0-2-96 0,-1 0-32 16,3 1 0-16,-2 0 0 0,0 0 64 0,3 1 16 15,0-1 0-15,0 0 0 0,0-1 64 0,1-2 16 16,2 3 0-16,1-3 0 0,0 1-48 0,0-1-16 0,-1-3 0 15,-1 1 0-15,1-1-64 0,2-1-16 0,-1-3 0 16,3 1 0-16,-3 2-16 0,2 1 0 0,1-1 0 0,0 1 0 16,5-2 48-16,4-1 0 0,-2 3 0 0,2 1 0 15,1-2-48-15,0 2 0 0,1-1 0 0,-1 0 0 16,2-1-144-16,-1-1 0 0,0-1 0 0,2 0 128 16,0-1-128-16,1 0 0 0,1 3 0 0,1 2-176 15,-2 2 176-15,3 0 0 0,2 0 0 0,1 0 0 16,-2 2 0-16,-2 1 0 0,-2 2 0 0,2 1 0 15,2 2 0-15,1 1 0 0,-4-1 0 0,0 1 0 16,0 1 0-16,-4 2 144 0,2 2-144 0,0-1 0 16,0 1 192-16,0 0-192 0,-2 2 192 0,0-1-192 15,0 0 0-15,-1 0 0 0,3 1 0 0,2 3 0 0,-1 1 0 16,2 0 0-16,1-2 0 0,-2 0 0 0,-7 0 0 16,7-2 0-16,7 0 0 0,-1 2 0 0,-1 1 0 0,-1 2 0 15,-1-2 0-15,-1 1 0 0,0 5 0 0,-1-1 0 16,0-1 0-16,-3 1 0 0,-1 0 0 0,1-2 0 15,0-1 0-15,2 1 0 0,0 0 0 0,1 1 0 16,-3 0 0-16,5-1 0 0,0-1 0 0,-2-1 0 16,-2-1 0-16,-1-2 0 0,6 0 0 0,0 1 0 15,0 4 0-15,-2 0 0 0,0-4 0 0,-2-2 0 16,2-4 0-16,-3 2 0 0,0 4 128 0,-1-2-128 16,-2-2 0-16,3 0 0 0,-3-1 0 0,0-1 0 15,1-3 0-15,0 0 0 0,2-1 128 0,0 1-128 16,0 1 0-16,-1-2 0 0,-3-2 176 0,3 2-176 0,-1 1 160 15,3-1-160-15,-1-2 208 0,0 0-48 0,-5-2-16 16,2 2 0-16,-1 0-144 0,0 0 128 0,-2-1-128 0,0-2 128 16,-4-1-128-16,1 1 128 0,0 1-128 0,0-2 128 15,-2 0-128-15,1-1 128 0,-3 1-128 0,1 0 128 16,-3-2 0-16,1-1 0 0,0-2 0 0,0 3 0 16,2 2-128-16,-2 1 128 0,-2-1-128 0,3 3 128 15,-4-2-128-15,1 3 160 0,2 0-160 0,-3-1 160 16,3-5-160-16,-2 1 0 0,-1 3 144 0,-2 0-144 15,2 0 128-15,-2-1-128 0,-2 0 128 0,2 2-128 16,1-2 160-16,-1 1-32 0,-2 0-128 0,1 2 192 16,1 1-32-16,-1 0-16 0,0 4 0 0,0 0 0 15,0 0-144-15,0 2 0 0,-1 1 0 0,1 8 128 16,-2-10-128-16,2 1 0 0,2 3 0 0,-2 6 0 0,0-7 0 0,0 7 0 16,0 0 0-16,0 0 0 0,0 0-192 0,0 0 192 15,-1-8-160-15,1 8 160 0,0 0-224 0,0 0 48 16,0 0 16-16,0 0 0 15,0 0-368-15,0 0-80 0,0 0-16 0,0 0 0 16,0 0-1744-16,0 0-336 0,0 0-80 0,0 0-14176 16</inkml:trace>
  <inkml:trace contextRef="#ctx0" brushRef="#br2" timeOffset="104368.277">7571 5221 28559 0,'-17'-4'2544'0,"8"4"-2032"0,2 0-512 0,7 0 0 15,-9 1 1088-15,2 2 128 0,7-3 32 0,-7 5 0 16,-1 0-1248-16,1-2-128 0,7-3-96 0,-9 2-16 0,2-2 240 16,7 0 0-16,-8-1 144 0,8 1-144 0,-7-2 464 0,2-3 0 15,-1-2 0-15,0 0 0 0,-2-2 48 0,2 3 0 16,1-3 0-16,3 0 0 0,2 0-16 0,2-2 0 15,0-1 0-15,4 0 0 0,-2 0-320 0,4 1-176 16,1-1 192-16,2 1-192 0,1 0 0 0,3 0 0 16,4 0 0-16,-3 2 0 0,1 2 0 0,2 4 0 15,0 1 0-15,3 4 0 0,-3 5 0 0,-1 3 160 16,-3 2-160-16,-1 1 128 0,0 5 0 0,-1-2-128 16,-3 3 192-16,-1-1-64 0,-3-2-128 0,0 0 192 15,-7 1-192-15,-5-3 192 0,-2-2 64 0,-3 0 32 16,-3-1 0-16,-2 3 0 0,-5-1 64 0,-1-1 16 15,-3-1 0-15,1-2 0 0,0-3 112 0,0 0 32 0,4-3 0 16,-1-2 0-16,4-3-128 0,1-1-32 0,3-2 0 16,2 0 0-16,2-3-128 0,4-1-32 0,4 0 0 0,1-3 0 15,1 1-192-15,5-1 0 0,3-1 0 0,2 0 0 16,2 0 0-16,2-1 0 0,-2 1 0 0,2 2-160 16,1 2 160-16,-1 3 0 0,0 3 0 0,0 3 0 15,-2 3 0-15,-1 3 0 0,-4 3 0 0,-2 2-192 16,-4 1 192-16,-3 3 0 0,-2 1 0 0,-4 2 128 15,-4-1 16-15,-2 1 16 0,-2 0 0 0,-4 0 0 16,-2 2-32-16,-1 0 0 0,0 0 0 0,1-3 0 16,-1-5-128-16,1-1 192 0,3-2-192 0,2 0 192 15,0-2-192-15,4-2 192 0,5-1-192 0,7-4 192 16,0 0-192-16,-3-12 0 0,4 1 144 0,6-3-144 16,1-2 0-16,7 0-256 0,1 0 32 0,5-1 16 0,-2-2 208 15,2 2 0-15,1 0 0 0,-3 3-144 0,1 3 144 0,-1 2-160 16,1 3 160-16,-4 3-160 0,-1 2 160 0,-4 2 0 15,-2 5-144-15,0 1 144 0,-5 1-224 0,-2 2 32 16,-4 1 0-16,-4 2 0 16,-4 3-1088-16,-3 1-192 0,-2 2-64 0,-2 2-16864 0</inkml:trace>
  <inkml:trace contextRef="#ctx0" brushRef="#br2" timeOffset="107513.198">5340 8196 27647 0,'-12'1'2448'0,"0"0"-1952"16,0 0-496-16,1 2 0 0,-3-1 384 0,3-2 0 16,0 0-16-16,-1 0 0 0,0 0-368 0,-2-2 0 15,0-3 0-15,-1-4 0 0,1-4 464 0,1-2 32 16,1 2 0-16,1-3 0 0,2-1 400 0,2-1 64 16,4-2 32-16,2 2 0 0,1 0-352 0,2-2-64 15,-1-3 0-15,5 2-16 0,2 2-432 0,2 2-128 0,-1-2 0 0,3 4 0 16,4 0 0-16,-1 3 0 0,0 1 0 0,3 3 0 15,-1 1 0-15,3 4 0 0,4 2 0 0,-2 6 0 16,0 5 192-16,-4 4-192 0,0 4 192 0,1 3-192 16,0 3 224-16,-1 2-64 0,-6 2-16 0,1 3 0 15,-1 3-144-15,-3 3 0 0,-7 1 144 0,-3-1-144 16,-3-1 0-16,-2-3 0 0,-2-3 0 0,-3-4 0 16,-5-3 208-16,1-2-16 0,-5-3-16 0,-1-3 0 15,-1 0 320-15,-3-5 64 0,-3-5 16 0,0-2 0 16,0 0-128-16,0-7 0 0,1-2-16 0,4-4 0 15,-2-3-48-15,4 0-16 0,-1-2 0 0,3-4 0 0,5 0-80 16,1-5-16-16,-1-2 0 0,6 1 0 0,3-1-272 16,4 0 0-16,4 0-176 0,5-1 176 0,5 2-288 0,4 1 48 15,2 1 16-15,4 2 0 0,0 5 64 0,4 1 16 16,2 3 0-16,2 4 0 0,1 3 144 0,1 2-128 16,1 3 128-16,2 5-128 0,-1 3 128 0,-1 0 0 15,-3 4-144-15,-5 5 144 0,-4 1-160 0,-4 1 160 16,-6 3-208-16,-3 3 80 0,-5 2-144 0,-5 1-32 15,-5-2 0-15,-4 0 0 0,-5 0 304 0,-3-2 0 16,-8-4 0-16,0-1 0 0,0 0 256 0,-6-3 96 16,-5-4 32-16,2-2 0 0,0-2 80 0,0-2 32 15,0-2 0-15,1-4 0 0,2-3-112 0,2-4 0 16,1-1-16-16,7-3 0 0,0-3 32 0,6-2 16 16,3-5 0-16,3-3 0 0,1-2-576 0,5-2-112 0,5-1-32 15,4 0 0-15,5-2 64 0,5 1 16 0,5 3 0 16,3-1 0-16,2 4 80 0,2 3 16 0,2 3 0 15,3 5 0-15,1 1 128 0,1 3-192 0,3 0 192 0,-2 6-192 16,2 5 192-16,-2 4 0 0,-4 2 0 0,-5 1-128 16,-2 4 128-16,-3 2-208 0,-6 0 80 0,-4 3 128 31,-3 2-448-31,-5 1 16 0,-7 1 16 0,-1 0 0 0,-5 2 256 0,-5-3 160 0,-4-1-192 0,-3-3 192 16,-3 1 192-16,-1-4 128 0,-3-2 48 0,0-2 0 15,-3-2 96-15,-1-3 32 0,0-3 0 0,2-2 0 16,3-1-176-16,1-4-48 0,4-4 0 0,3-2 0 15,2-2 0-15,4-3 0 0,3-3 0 0,3-4 0 16,3-4-416-16,4 0-96 0,3 0-16 0,6 0 0 0,4-1 0 0,4 3-16 16,4-1 0-16,3 6 0 0,3 1 112 0,2 5 32 15,4 2 0-15,2 3 0 0,2 7 128 0,-1 3-160 16,-1 4 160-16,-1 4-160 0,-3 5 160 0,-3 1 0 16,-6-1 0-16,-5 5-128 0,-4 4-16 15,-3 1 0-15,-3 1 0 0,-7 3 0 0,-5 0 144 0,-8-1-208 16,-3-6 80-16,-4-2 128 0,-3-2 0 0,-2-2 0 15,-3 0 144-15,-2-3-16 0,-5-5-128 0,-1-3 0 16,-1-4 0-16,2-7 0 16,-1-6-1840-16,1-4-272 0,1-2-64 0,7-10-9280 15,9-9-1840-15</inkml:trace>
  <inkml:trace contextRef="#ctx0" brushRef="#br2" timeOffset="108498.58">7354 5092 23039 0,'0'0'2048'0,"-6"7"-1648"15,-3-4-400-15,3 3 0 0,-2 3 2320 0,2 1 384 16,-2 1 80-16,3-1 16 0,5-10-2352 0,-3 10-448 16,-1-2-144-16,4-8 0 0,0 0 144 0,-9 3 0 15,-1-1 128-15,3-2-128 0,-2-2 512 0,2-1 16 16,-2-3 16-16,2-2 0 0,-2-3 176 0,3-1 48 16,5-1 0-16,1-1 0 0,0-2-192 0,5 0-48 0,2-5 0 0,3 0 0 15,0 1-336-15,1 1-192 0,5 0 192 0,2 0-192 16,2 0 0-16,0 4 0 0,-1 1 0 15,1 3 0-15,2 3 0 0,0 3 0 0,-4-1-128 0,2 5 128 16,2 3 0-16,-1 6-144 0,0 3 144 0,1 4 0 16,-4 3 0-16,2 3 0 0,-1 3 0 0,-4 2 128 15,-4 4-128-15,-2 3 128 0,-6 2-128 0,-3-1 128 16,-3-1-128-16,-6-5 0 0,-1 0 0 0,-4-1 0 16,-6-5 128-16,-2 0 16 0,-2-5 0 0,-2 0 0 15,-2-2 288-15,-3 0 48 0,1-2 16 0,-3-4 0 16,-4-6-64-16,3-1-16 0,2-4 0 0,-1-2 0 15,1-3-160-15,4-2-16 0,4-3-16 0,4-1 0 16,3-1-64-16,2-3-16 0,1-1 0 0,1-5 0 16,5-2-144-16,1-2 0 0,5-3 144 0,4 0-144 0,2-2 0 0,4 4-208 15,5-1 16-15,4 2 16 0,4 0 176 0,2 4-192 16,2 2 192-16,3 5-192 0,0 1 192 0,3 4-160 16,1 4 160-16,1 3-160 0,0 4 160 0,-2 6 0 15,-4 3-144-15,2 3 144 0,-2 2 0 0,2 4 0 16,-5 3-144-16,-2 6 144 0,-6 5-160 0,-8 3 32 15,-1-2 0-15,-6 0 0 0,-1-2 128 0,-2-2-128 16,-6-2 128-16,-2-3-128 0,-2-2 128 0,-2-2 144 16,-2-2-16-16,-1-2-128 0,-5 0 320 0,0-2-64 15,-1 1 0-15,0-4 0 0,-3-7-64 0,-1-3 0 16,-3-4-16-16,3-1 0 0,-3-3 16 0,4 1 0 16,7-7 0-16,2-1 0 0,2 0-32 0,1-3 0 15,0-4 0-15,5-4 0 0,1-2-160 0,5-4 0 0,-2-2 0 16,8 0 0-16,4 0 0 0,5-2 0 0,4-1-192 0,6 2 192 15,4 4-224-15,3 3 80 0,1 3 16 0,1 4 0 16,0 3 128-16,0 6 0 0,0 2-144 0,0 4 144 16,0 1-128-16,1 6 128 0,1 3-160 0,-1 4 160 15,-3 2 0-15,-2 2-144 0,-7 3 144 0,-4 5 0 16,-3 3-192-16,-7 5 64 0,-4 1 0 0,-3-2 0 16,-2-2 128-16,-1-3-192 0,-1-2 192 0,-5 0-192 15,-5-4 192-15,-3 0 256 0,-5-4-64 0,0 0-16 16,-1-2 16-16,1-1 0 0,-4-2 0 0,2-4 0 15,0-2-32-15,2-4 0 0,3-1 0 0,2-4 0 16,3-1 16-16,4-1 0 0,3-5 0 0,2-1 0 16,2-4-48-16,5-2 0 0,4-2 0 0,2-2 0 0,3-5-128 15,5 3-144-15,1 3 144 0,4 2-208 0,2 2 80 16,4 3 128-16,4 3-208 0,1 3 80 0,0 2 128 0,-1 4-160 16,2 0 160-16,1 4-160 15,1 3-1376-15,-3 3-256 0,-3 1-64 0</inkml:trace>
  <inkml:trace contextRef="#ctx0" brushRef="#br2" timeOffset="109833.868">6272 6008 11055 0,'-11'-12'976'0,"5"9"-784"0,6 3-192 0,0 0 0 15,-8-2 3520-15,8 2 640 0,0 0 144 0,0 0 32 16,0 0-3568-16,0 0-768 0,0 0 0 0,6 10 0 15,-1-2 0-15,3-1 128 0,-2-2 0 0,3 1 16 16,0-3 176-16,1 1 16 0,1 0 16 0,1 1 0 16,5-2 80-16,3 0 16 0,-1 0 0 0,3 1 0 15,1 0-80-15,3 1-16 0,-2 3 0 0,1-2 0 16,-1 0-80-16,1 0-16 0,-1-1 0 0,3 4 0 0,1 2 0 0,-1 0-16 16,2 0 0-16,-6 2 0 0,1 0-80 0,-2 3-16 15,1-1 0-15,-5 3 0 0,-3-2 0 0,-5 2 0 16,-1-2 0-16,-1 1 0 0,-3-2 128 0,-1 2 32 15,-4-1 0-15,-4 2 0 0,-1 1 112 0,-4-3 32 16,-4 3 0-16,0-2 0 0,-2 2 224 16,-3 3 48-16,-3-1 16 0,-2 0 0 0,2-1-96 0,1 0 0 15,-4-2-16-15,4 2 0 0,0 1-336 0,5 0-64 16,-2-2-16-16,1-3 0 0,1-1-208 0,4 0 0 16,0-2 128-16,3 1-128 0,-1-2 0 0,1-1 0 15,3-2 0-15,1 1 0 16,2-1-1408-16,2-9-160 0,0 9-32 0,0-9-15488 0</inkml:trace>
  <inkml:trace contextRef="#ctx0" brushRef="#br2" timeOffset="111721.669">5395 8360 8287 0,'0'0'368'0,"-9"3"80"0,0-3-448 0,9 0 0 0,0 0 0 0,0 0 0 15,-7 4 3792-15,7-4 688 0,0 0 128 0,0 0 16 16,0 0-3760-16,3 8-864 0,3 0 0 0,4-1 0 16,0-1 176-16,-1 0 48 0,1-1 16 0,3 2 0 0,3 1 256 0,0-1 48 15,1 1 16-15,-1 1 0 0,2 1 80 0,-1-1 0 16,1-1 16-16,2 1 0 0,-1 1-224 0,3 0-48 15,0-1-16-15,-2 0 0 0,2-2-112 0,2 1 0 16,3-1-16-16,0-2 0 0,1-1 64 0,0 2 16 16,1-2 0-16,2 0 0 0,0-2 32 0,1 0 16 15,-4 1 0-15,3 0 0 0,1-5-80 0,1 2-16 16,1 2 0-16,0-1 0 0,1 0-32 0,0 0-16 16,2-2 0-16,0 0 0 0,4 0-96 0,1-2 0 15,-1 0-128-15,0-1 192 0,-2-1-32 0,-1 1-16 16,1 2 0-16,0-3 0 0,0 0-16 0,1-2 0 15,-2-1 0-15,0 1 0 0,2-2-128 0,0 0 192 16,-3 1-192-16,0-1 192 0,-1-4-32 0,-3 2 0 16,1-1 0-16,-1 1 0 0,0-2 32 0,4 0 0 0,-1-1 0 0,0-1 0 15,-3 0-16-15,0 0 0 0,-2-1 0 16,1 1 0-16,-2-3-48 0,-2 1-128 0,-1-2 192 0,1 1-64 16,-1-2-128-16,3-2 192 0,-4-3-192 0,3 0 192 15,2 0-192-15,-2 0 160 0,-1 1-160 0,0-1 160 16,2-2-160-16,1 1 0 0,-4-1 144 0,2 0-144 15,-2 3 0-15,0-4 144 0,-3 1-144 0,0-1 0 16,3 1 160-16,-4-3-160 0,0-1 128 0,-3 1-128 16,-1-1 192-16,5 1-64 0,-5 2 0 0,2 1 0 15,1 1 48-15,-1-1 0 0,-2 1 0 0,2-2 0 16,-4-1 16-16,3-2 0 0,0-2 0 0,0-1 0 16,-3-1-32-16,2-2 0 0,0 0 0 0,-1 2 0 0,2 1 0 15,-3 2 0-15,-2-1 0 0,2 2 0 0,0-1-160 0,0-1 0 16,-2-2 0-16,2 1 0 0,0-4 0 0,0 1 0 15,-2-3 0-15,1 2 0 0,-1-1 0 0,-1 2 0 16,2 0 144-16,-3 1-144 0,0 1 0 0,-1 0 128 16,-4-1-128-16,3-4 0 0,2-2 144 0,-2 3-144 15,-1 0 192-15,0 2-192 0,1-2 192 0,-1 2-192 16,-1 1 192-16,-3-1-192 0,3 3 208 0,-4 0-64 16,1 0-16-16,1-1 0 0,-2-3-128 0,1 0 0 15,-1-3 0-15,-1 5 0 0,0 1 128 0,0 3 0 16,-2 1 0-16,-2 1 0 0,0 2-128 0,0-1 0 15,1 0 0-15,-1-1 0 0,0-1 0 0,-1-1 0 16,0 0 0-16,-2 0 0 0,0 0 0 0,-1 1 0 16,0 2 0-16,0-1 128 0,-1-1-128 0,1 2 0 15,-3 1 0-15,2-1 0 0,-2 3 0 0,0 0 0 0,0-1 128 16,-1 1-128-16,0 1 0 0,-2-1 0 0,-2 1 0 16,2 1 0-16,-1 2 0 0,6 1 0 0,-3 0 0 0,2 2 0 15,-3 2 0-15,1-1 0 0,-3 2 0 0,1 0 128 16,1 2-128-16,-2 3 0 0,0 1 144 0,2 1-144 15,-5 0 0-15,4 1 0 0,3 0 0 0,-3 2 0 16,0 1 0-16,1-1 0 0,0 0 0 0,2-1 0 16,-1 3 0-16,0-1 0 0,-1 0 0 0,3 0 0 15,-2 1 0-15,0 1 0 0,0-2 0 0,0 2-128 16,-1-1 128-16,3 0 0 0,-3 3 0 0,2-3-128 16,-2 3 128-16,3 0 0 0,-4 0 0 0,2-1 0 15,-2 2 0-15,0 0 0 0,2 0-144 0,-5 2 144 0,2-2 0 16,2 2-176-16,-5-1 176 0,2 0-128 0,-1 0 128 15,0 1-160-15,0-2 160 0,-2 0-160 0,1 1 160 16,-1 2 0-16,-1-2-144 0,2 1 144 0,0 1 0 0,-2 3 0 16,-1-4 0-16,1 1 0 0,3 0 0 0,0 0 0 15,1-2 0-15,0 2 0 0,1 3 0 0,-3-3 0 16,2-1 0-16,1 0 0 0,3 0 0 0,-1 2 0 16,-1-1 0-16,1-1 0 0,0-1 0 0,0 2 0 15,0 0 0-15,2-3 0 0,-3-2 0 0,3 2 0 16,-1 0 0-16,1 2 0 0,7-2 0 0,-12 1 0 15,1 0 0-15,2 0 0 0,-1-1 0 0,10 0-176 16,-9 2 176-16,9-2-128 0,0 0-112 0,0 0-16 16,0 0 0-16,0 0 0 15,0 0-1504-15,0 0-304 0,0 0-64 0,11-3-9808 0,5 1-1952 16</inkml:trace>
  <inkml:trace contextRef="#ctx0" brushRef="#br2" timeOffset="112611.184">7309 7603 27647 0,'0'0'2448'0,"0"0"-1952"16,0 0-496-16,0 0 0 0,0 0 1792 0,0 0 272 15,12-2 48-15,1 0 16 0,0 1-1824 0,5-1-304 16,1-2-192-16,6 0 16 0,1-5 176 0,8 0 176 16,5-1-48-16,5-1 0 0,3-1 0 0,5-2-128 15,2-3 192-15,1 1-64 0,-1-2 32 0,-1 2 0 16,-3-1 0-16,1 0 0 0,0-3 48 0,0 3 16 15,1 0 0-15,-5 4 0 0,-4 3 112 0,-5 3 32 16,-3 4 0-16,-5 1 0 0,-2 1 32 0,-3 3 16 16,-5 2 0-16,-1 4 0 0,-2 2-32 0,0 4-16 15,-3 3 0-15,-4 2 0 0,-2 3 112 0,-2 4 32 16,-2 1 0-16,-1 4 0 0,-3 2-224 0,-3 2-32 0,-3 3-16 16,-2 0 0-16,3 4-16 0,-5-5 0 15,-1 1 0-15,0-2 0 0,0-1 16 0,-1-2 0 0,-1-3 0 0,-1-2 0 16,2 1-80-16,1-1-16 0,1-1 0 0,1-2 0 15,-5-2-144-15,3 2-224 0,0-4 48 0,3 1 16 32,-1-2-2032-32,0-2-416 0,-2-6-80 0</inkml:trace>
  <inkml:trace contextRef="#ctx0" brushRef="#br2" timeOffset="139585.159">5246 11619 11967 0,'0'0'1072'0,"0"0"-864"0,3-7-208 0,1-1 0 15,5 4 2944-15,0 0 528 0,0 1 112 0,4 1 32 16,2 1-2848-16,1 1-576 0,2 2-192 0,2-2 0 16,3-2 0-16,1 0 0 0,4 0 0 15,4 1 0-15,4 0 160 0,2-2-160 0,3-3 128 0,2 1-128 16,4 1 448-16,6-2 0 0,6-1 0 0,2 4 0 15,1-3 272-15,-1 1 64 0,-4 2 16 0,4 0 0 16,-1-1-32-16,2 1 0 0,0 0 0 0,-1 0 0 16,2 0-16-16,-5 3-16 0,-3 0 0 0,0 0 0 15,3-1-256-15,-5 1-48 0,1 3-16 0,-4 0 0 16,-2-1-240-16,-5 1-48 0,-6 0-128 0,-1 3 192 16,-5-2-192-16,-2 2 0 0,-5-2 0 0,-1 3 0 15,-2-1-784-15,-1 3-256 0,-2-2-48 16,-2 0-9296-16,0 0-1856 0</inkml:trace>
  <inkml:trace contextRef="#ctx0" brushRef="#br2" timeOffset="139881.12">5460 12022 34719 0,'-15'-7'1536'0,"15"7"320"0,0 0-1472 0,0 0-384 0,0 0 0 0,8-1 0 15,2 2 0-15,4 1-240 0,2-2 48 0,1 1 0 16,2 1 192-16,5 0 0 0,2-1 0 0,3 0-144 15,3 1 144-15,4 0 0 0,2 0 160 0,5-2-160 16,3 0 192-16,2 0-64 0,3-4-128 0,2 2 192 16,-3 0 48-16,3 0 0 0,1-1 0 0,1 0 0 15,1-1 160-15,1 2 48 0,-3 1 0 0,0 0 0 16,-5-1-80-16,-2 1-16 0,-2 0 0 0,-3 1 0 16,2 1-352-16,-2 0 144 0,-4 1-144 0,-1 0 0 15,-2 0 0-15,-1 0 0 0,-1 0 0 0,-5 2 0 16,-4-1-2176-16,-3-1-384 15,-3 1-64-15</inkml:trace>
  <inkml:trace contextRef="#ctx0" brushRef="#br0" timeOffset="149126.823">1601 12244 13823 0,'-6'-2'1216'0,"-1"1"-960"0,-2 2-256 0,0-2 0 0,3-1 3008 0,-3 0 576 16,0-1 96-16,-2 2 32 0,0 1-2976 0,0 0-592 15,-2-1-144-15,-3 0 0 0,-2-1 0 0,0 2 128 16,0 0-128-16,-2 0 128 0,-6 0-128 0,2-1 192 15,-3 1-192-15,-1 0 192 0,-1-1 96 0,2-3 32 16,2 0 0-16,-2 2 0 0,-1 1 96 0,-1-2 32 16,-1-1 0-16,2 0 0 0,-3-3-16 0,-2 2 0 15,-2-3 0-15,0 0 0 0,-1 0-64 0,-1 2-16 16,-1-1 0-16,2 0 0 0,1-2-32 0,2 0-16 16,0-2 0-16,0 1 0 0,0 2-64 0,1 2-16 15,3-1 0-15,0 3 0 0,-1-1-64 0,4 2-16 16,3 0 0-16,-3-1 0 0,1-1 0 0,4 1 0 0,6-2 0 15,0 3 0-15,0-1-144 0,2 2 0 0,2 1 0 0,0-1 128 16,2 1-128-16,0 0 0 0,-1 0 0 0,10 1 0 16,0 0 0-16,0 0 128 0,-6 3-128 0,6-3 0 15,0 0 128-15,0 0-128 0,-6 10 128 0,5 1-128 16,3 1 0-16,3 3 128 0,0 4-128 0,0 4 0 16,0 1 0-16,-1 5 128 0,3 2-128 0,-1 3 0 15,-1 1 128-15,4 6-128 0,0 3 0 0,1 0 128 16,-3 2-128-16,4 5 0 0,1 0 0 0,-1 2 0 15,-4 0 0-15,2-3 0 0,-3-1 128 0,3 1-128 16,-3 3 0-16,-1-1 0 0,1 1 144 0,-3 0-144 16,1 0 0-16,0 1 0 0,0-3 0 0,-3 0 128 0,1 0 0 15,-2 0 0-15,-1-2 0 0,0 4 0 0,1 4-128 16,-1-5 0-16,-3-2 0 0,0-2 128 0,0 0-128 16,0 2 176-16,-4-4-176 0,5 4 192 0,0-1-192 0,1-1 160 15,-1 0-160-15,-2-2 160 0,-2 0-160 0,0-1 192 16,5-1-192-16,-2-1 192 0,-4-1-192 0,3 2 0 15,2-2 0-15,1 0 128 0,-4-1 0 0,4 0 0 16,-1 0 0-16,1-4 0 0,2-2 0 0,0-1-128 16,-2 1 192-16,2 0-64 0,2 1-128 0,0-1 0 15,-4-5 0-15,0 5 128 0,-1-1-128 0,2-1 0 16,-2-3 0-16,0 0 128 0,-1-2-128 0,2 0 0 16,-2-3 0-16,-1 0 0 0,1 0 0 0,0-2 128 15,-1 0-128-15,1-1 0 0,-1-1 144 0,1 1-144 16,3-4 160-16,0 1-160 0,-1 0 192 0,-1-2-48 0,2 1-16 15,1 0 0-15,0-3 0 0,-1 0 0 0,0-1 0 16,1-2 0-16,1-1-128 0,-1 1 0 0,-1-2 144 0,1-2-144 16,0-8 0-16,2 10 128 0,-2-10-128 0,0 0 0 15,0 0 0-15,0 0 128 0,0 0-128 0,7 6 0 16,-7-6 128-16,0 0-128 0,11 3 128 0,-11-3-128 16,13 0 128-16,1 0-128 0,5-1 128 0,-1 2-128 15,-3-1 0-15,5 0 0 0,3 0 0 0,2 1 0 16,4 0 0-16,2 0 0 0,4 1 0 0,-1-2 0 15,1-2 0-15,1 2 0 0,2-1 0 0,5 0 0 16,4-1 0-16,0 0 0 0,0 0 0 0,-1-1 0 16,0 2 0-16,-1-2 0 0,-3 2 0 0,2 1 0 15,0-1 0-15,1 2 0 0,0 1 0 0,0 0 0 0,-1-2 0 16,-3 1 0-16,-3 2 0 0,-2-1 0 0,-6-2 0 16,0 0 0-16,-1 1 0 0,-1 0 0 0,-2 1 0 0,0-1 0 15,3 0 0-15,-4 1-128 16,-2 0-336-16,-1-2-64 0,-1 0-16 0,-2 0-11680 15,0 0-2320-15</inkml:trace>
  <inkml:trace contextRef="#ctx0" brushRef="#br0" timeOffset="151588.536">6206 12866 23039 0,'-4'-8'2048'0,"-1"3"-1648"0,5 5-400 0,-5-6 0 16,3-1 480-16,1 2 16 0,0-3 0 0,1 8 0 15,0 0-80-15,0 0-16 0,0 0 0 0,0 0 0 16,0 0-256-16,0 0-144 0,0 9 160 0,0-9-160 16,0 0 192-16,2 17-48 0,0 1-16 0,1 0 0 15,-2-2 32-15,-2 3 0 0,-2 4 0 0,1 4 0 16,1 3 64-16,1 2 16 0,-4 1 0 0,-1 6 0 16,-1 4 112-16,-2 0 32 0,0-1 0 0,-2 1 0 15,-1 1-16-15,1 4 0 0,-3 3 0 0,2 0 0 16,2-4-48-16,-2-2 0 0,2-4 0 0,1-1 0 0,-1-4-32 0,1-4-16 15,2-4 0-15,1-1 0 0,2-3 128 0,2-3 32 16,-2 1 0-16,5-4 0 0,-2-4-80 0,1 0-16 16,1 3 0-16,3-3 0 0,0-1-128 0,4-1-16 15,2-2-16-15,2-1 0 0,2-1 48 0,3-3 16 16,3-3 0-16,4-1 0 0,5-1-32 0,2-2 0 16,3-2 0-16,6 2 0 0,1 1-80 0,4-5 0 15,2-2-128-15,3 2 192 0,-3 0-192 0,5 1 0 16,1 0 128-16,3 1-128 0,5-2 0 0,-2 3 0 15,-2 3 128-15,1-1-128 0,0-1 0 0,2-1 0 16,1-1 0-16,2 2 0 0,2-1 0 0,-1 3 0 16,-2-1 0-16,2 1 0 0,1 1 0 0,-3 3 0 15,2-2 0-15,0 2 0 0,2-2 0 0,-5 1 0 0,-5 0 0 16,3 1 0-16,0-1 0 0,1 0 0 0,-3-2 0 0,-2-1 0 16,-2-1 0-16,-4 0 0 0,-2-1 0 0,-1 2 0 15,-2 4 0-15,-2 0 128 0,0-1-128 0,-6 0 0 16,0 1 0-16,-1 1 128 0,1 0-128 0,-4-1 0 15,-2-1 144-15,-1 2-144 0,-3-1 128 0,1 2-128 16,-1-1 144-16,-1 1-144 0,-1-2 160 0,4 1-160 16,-5 1 128-16,0-1-128 0,-1 0 0 0,-1 0 144 15,-2 1-144-15,-1-2 0 0,-2-3 0 0,0 2 0 16,-3-1 192-16,-2-1-64 0,-3 0 0 0,-1-1 0 16,-8 0-128-16,9-1 192 0,-9 1-192 0,9-5 192 15,-2-1 80-15,-2-2 32 0,0-1 0 0,-1-1 0 16,2 1 64-16,-2-6 16 0,0-2 0 0,-2-3 0 0,0-2-112 15,-1-3-16-15,0-3 0 0,1-1 0 0,-1-2 0 16,1-4 0-16,-2-1 0 0,0-5 0 0,0-4 0 0,-1-4 0 16,-1-4 0-16,1 1 0 0,1 4-32 0,0 2-16 15,0 0 0-15,1 3 0 0,0 2 64 0,1 4 16 16,2 1 0-16,-3 1 0 0,0-3-32 0,0 2 0 16,1 5 0-16,-1 1 0 0,-1 3-128 0,0 1-128 15,0-1 192-15,0 5-192 0,0 5 128 0,0 1-128 16,-1-2 0-16,0 4 0 0,0 3 0 0,1 2 0 15,1-2 0-15,1 2 0 0,-3-1 0 0,0 4 0 16,1 6 0-16,0 0-144 0,0 0-144 0,0 0-32 16,0 0 0-16,0 0 0 15,0 0-1264-15,-2 12-256 0,-4 0-48 0,1 3-11104 16,-1 4-2240-16</inkml:trace>
  <inkml:trace contextRef="#ctx0" brushRef="#br0" timeOffset="153581.622">19597 12722 25743 0,'3'-10'1136'0,"-3"10"240"0,0 0-1104 0,0 0-272 0,7-4 0 0,-7 4 0 15,5-4 336-15,-5 4 16 0,0 0 0 0,10 0 0 16,-10 0 224-16,10 2 64 0,-10-2 0 0,8 2 0 0,1 5 0 0,-3 0 0 16,-6-7 0-16,8 11 0 0,-4 1-80 0,3 1-16 15,-1 1 0-15,0-1 0 0,0 2-160 0,-1 3-16 16,0 2-16-16,-2 3 0 0,-2 3-80 0,-1 2-16 16,-1 3 0-16,-1 6 0 0,-3 5-96 0,-1 2-32 15,-2-2 0-15,-1 4 0 0,-1 0 16 0,-3 3 0 16,-1-3 0-16,-3 1 0 0,0 1-144 0,0-1 160 15,1-1-160-15,0-1 160 0,2-3-160 0,0-1 128 16,2-4-128-16,1-1 128 0,1-3-128 0,0-1 0 16,3-2 0-16,-2 0 128 0,4-1-128 0,-2-1 128 15,3-3-128-15,-1-2 128 0,2-1 16 0,0-1 0 16,-2-1 0-16,3-1 0 0,1-3 0 0,1-1 0 16,1-4 0-16,3 0 0 0,1 1 32 0,1-4 0 0,0-2 0 0,2-1 0 15,1-2 96-15,4 2 32 0,3-3 0 0,2-1 0 16,0 1-48-16,5-2 0 0,5 0 0 15,3-2 0-15,0 1-32 0,1 0-16 0,1-1 0 0,3-2 0 16,1-1-16-16,5 0-16 0,4-4 0 0,5 1 0 16,2 2-176-16,2 0 192 0,-2 0-192 0,3 0 192 15,-2 1-192-15,3-3 128 0,2-2-128 0,-1 1 128 16,0 3-128-16,1 0 0 0,0 3 0 0,0-1 0 16,-2 1 0-16,5-1 0 0,4-3 0 0,-4 1 0 15,0-1 128-15,-3 0-128 0,0 3 128 0,0-3-128 16,1 1 0-16,2-2 0 0,4 4 128 0,4-3-128 15,-3-1 0-15,-1 2 0 0,-4-1 0 0,1 5 0 16,0 1 0-16,2-1 0 0,0-2 0 0,-3 2 0 16,-2 0 0-16,-3 2 0 0,-3 2 0 0,4-2 0 0,3-2 0 15,-2 2 0-15,-1 0 0 0,-1 1 0 0,1-1 0 0,-4 1 0 16,-1 0 0-16,1 0 0 0,2 2 0 0,2-3 0 16,-1-3 0-16,-1 3 0 0,-5 0 0 0,-1 3 0 15,3 0 0-15,-6-2 0 0,1-1 0 0,-1 1 0 16,1-1 0-16,-2 2 128 0,0 2-128 0,-2-2 0 15,-5-2 0-15,2 2 0 0,1 2 0 0,-3 2 0 16,1 2 0-16,1-2 0 0,3-1 0 0,-2 0 0 16,1 2 0-16,-4-1 0 0,-1 0 0 0,-5-2 0 15,-3-2 0-15,0 4-176 0,-5 2 176 0,0-3 0 16,-3-3 0-16,-1 2 0 0,0 4 0 0,-2-2 0 0,-3-3 0 16,3 0 0-16,-1 1 0 0,0 0 0 0,0 2 0 0,0-3 0 15,-1-1 0-15,0 0 0 0,-1-1 0 16,-3 3 0-16,-3 1 0 0,2-1 0 0,4-2 0 0,-5-1 0 15,-1 0 0-15,-2 2 128 0,0 1-128 0,-8-4 0 16,10 0 128-16,-1 1-128 0,-9-1 160 0,9 2-160 16,-9-2 128-16,7 3-128 0,-7-3 0 0,0 0 0 15,9 5 0-15,-9-5 0 0,10 1 0 0,-3-1 0 16,-7 0 0-16,10 0 128 0,-10 0-128 0,8 0 0 16,2 0 0-16,-1 0 0 0,0 0 0 0,1-1 0 15,-10 1 0-15,9-4 0 0,2 0 0 0,0 2 0 16,-11 2 0-16,8-4 0 0,2 1 0 0,-1-1 0 15,-1-2 0-15,-8 6 0 0,7-4 0 0,1-1 0 16,0 1 0-16,0-2 128 0,-8 6-128 0,0 0 0 16,6-7 128-16,0-3-128 0,-1 1 176 0,3 2-176 0,-8 7 0 15,6-7 0-15,1-4 0 0,1 3 0 0,2 3 0 0,-3 0 0 16,-1-4 0-16,-6 9 0 0,6-6 0 0,3-2 0 16,3 0 0-16,-2 2 0 0,-3-3 0 0,2-1 0 15,1 0 0-15,-2 0 0 0,-2 0 0 0,-1-2 0 16,2-2 0-16,2 1 160 0,1 1-16 0,-2 0 0 15,-2-3 0-15,1 1 0 0,-1-1 32 0,1-2 0 16,-4 1 0-16,1-2 0 0,1-3-176 0,-1-1 192 16,-2-2-192-16,3 2 192 0,-1 0-192 0,2-1 0 15,-4-4 144-15,2 4-144 0,4 2 0 0,-4-1 128 16,0-2-128-16,0 2 0 0,1 1 0 0,0 3 0 16,1 0 0-16,-2 3 0 0,0-1 0 0,1 4 0 0,1 0 0 15,-2 2 0-15,-1 2-224 0,-2 1-64 0,-3-2-16 0,-3 1 0 31,0 0-2448-31,-6 3-480 0</inkml:trace>
  <inkml:trace contextRef="#ctx0" brushRef="#br0" timeOffset="156570.985">12072 15137 11967 0,'0'0'1072'0,"-6"0"-864"0,6 0-208 0,-6 4 0 16,0 0 1664-16,6-4 304 0,0 0 48 0,0 0 16 15,0 0-1024-15,0 0-208 0,0 0-32 0,0 0-16 16,0 0-208-16,0 0-32 0,9 8-16 0,1-3 0 16,2 0-32-16,4-3 0 0,0-2 0 0,5 1 0 15,2 0 32-15,-1 0 0 0,2-1 0 0,4 0 0 16,6-1 16-16,2 1 0 0,0 1 0 0,1-1 0 16,-1 0-128-16,0 0-32 0,1-1 0 0,1 1 0 0,3 0 32 15,4-1 0-15,2-4 0 0,1 4 0 0,0 1 48 0,0 1 16 16,1-4 0-16,-1 2 0 0,-1 1-224 0,3 1-32 15,-3-2-16-15,4 0 0 0,5 0-32 0,-2-1 0 16,1 2 0-16,-3-1 0 0,-3-2-144 0,1 2 128 16,0 0-128-16,0 1 128 0,2 0-128 0,2 0 0 15,-2 0 0-15,-1 0 128 0,-2 0-128 0,0 1 0 16,-3 1 0-16,1 1 0 0,0-4-192 0,0-1 16 16,-1 2 16-16,0-1 0 0,0 0-32 0,-1 0 0 15,-2 0 0-15,-1 1 0 0,-1 1 192 0,-1-1 0 16,1-1-144-16,0 1 144 0,-4 0 0 0,3 0 0 15,-5 1 0-15,0-1 0 0,-2 0 0 0,-1 0 0 16,-1 0 0-16,-3-1 0 0,0 0 0 0,1-1 0 0,-2 0 0 0,-1 2 0 16,3 0 0-16,0 0 0 0,-1 0 0 0,2 0 0 15,0-2 0-15,0 2 0 0,1 0 0 16,-1 0 0-16,-3-2 0 0,1 1 0 0,-2 0 0 0,1-1 0 16,-4-1 0-16,1-1 0 0,-2 0 128 0,2 2-128 15,-3-2 0-15,3 1 0 0,-1-1 0 0,2 1 0 16,-4 2 0-16,1-1 192 0,0-1-64 0,1 1 0 15,-2 1-128-15,-3-2 192 0,1 0-192 0,-1 1 192 16,-2 1-192-16,-1-1 128 0,-1-2-128 0,-1 2 128 16,0 1-128-16,0 1 192 0,-3-1-192 0,2-1 192 15,-2 1-192-15,0-1 0 0,-1 4 0 0,1-4 128 16,-3 0-128-16,-7 2 0 0,0 0 0 0,0 0 0 16,10 0 176-16,-10 0 0 0,0 0 0 0,0 0 0 0,0 0 128 15,0 0 16-15,0 0 16 0,0 0 0 0,0 0-48 0,0 0-16 16,0 0 0-16,0 0 0 0,0 0-272 0,0 0 160 15,0 0-160-15,-8-5 128 0,0-1-128 16,-1 4 0-16,-2-1 0 0,0 1 128 0,-3 2-128 0,-2 0 0 16,-2 0 0-16,-5 0 0 0,-3 1 0 0,0 0 0 15,-5 2 0-15,-4-2 0 0,-1-1 0 0,-2 1 0 16,-3 4-144-16,1-2 144 0,-2-1 0 0,-2 0 0 16,-2 1-128-16,-4-2 128 0,-5 2 0 0,1-1-128 15,-3-1 128-15,3 1 0 0,1 1 0 0,1 0 0 16,-6 1 0-16,2 1 0 0,0-2 0 0,-4-1 0 15,-1 0 0-15,2 2 0 0,1 0 0 0,-2-2 0 16,1 1 0-16,-3 0 0 0,-1 1 0 0,-1 2 0 16,-1-2 0-16,-1-1 0 0,0 0 0 0,-5 1 0 0,-1 2 0 0,0-1 0 15,1-1 0-15,2 0 0 0,2 1 0 16,0 1 0-16,-1-1 0 0,0 0 0 0,3-2 0 0,3 0 0 16,4 2 0-16,3-1 0 0,2-2 0 0,2 2 0 15,0-1 0-15,-2 0 0 0,0 0 0 0,5 0 0 16,1-1 0-16,0-1 0 0,6 0 0 0,3 0 0 15,1 1 0-15,2-1 0 0,1-1 0 0,-3 2 0 16,2-1 0-16,5 1 0 0,6 1 0 0,0-1 0 16,2-2 0-16,1 0 0 0,5 1 0 0,0 1 0 15,2-4 0-15,4 1 0 0,-1 1 0 0,3 0 0 16,1-1 0-16,7 1 0 0,0 0 0 0,0 0 0 16,0 0-128-16,0 0 128 0,9-1 0 0,2 0 0 15,3 0-208-15,5 0 64 0,6-2 16 0,5 1 0 0,7-1 128 16,3 0-160-16,6-4 160 0,3 4-160 0,4 0 160 15,7-1-128-15,7-1 128 0,5-1-128 0,5 1 128 0,2-1-128 16,1 3 128-16,3-1-128 0,6-1 128 0,-1 0 0 16,3 0 0-16,4 2-128 0,2-1 128 0,4-1 0 15,5 1 0-15,-1-1-128 0,1 0 128 0,2 1 0 16,-2 1 0-16,1 1 0 0,1 1 0 0,0 1 0 16,0-2 0-16,-3 1 0 0,-4 0 192 0,0 0-48 15,1-1 0-15,-6 1 0 0,-3 0-16 0,-2-1-128 16,-2 0 192-16,-2 0-64 0,-3-1-128 0,-7 2 160 15,-7-1-160-15,-3-1 160 0,-4 3-160 0,-6 1 0 16,-5 2 144-16,-3-1-144 0,-5-3 0 0,-6 2 144 16,-6 2-144-16,-7-1 0 0,-5-1 0 0,-4 0 0 15,-3-1-192-15,-3 2 48 16,-10-2-1504-16,0 0-288 0,0 0-64 0,0 0-12544 0</inkml:trace>
  <inkml:trace contextRef="#ctx0" brushRef="#br0" timeOffset="162712.887">22440 13384 6447 0,'-7'-5'576'0,"-3"2"-576"0,1 1 0 0,0 2 0 16,1 0 2864-16,0-1 464 0,1-2 80 0,1 0 32 15,6 3-2448-15,0 0-480 0,-5-3-112 0,5 3-16 16,0 0 224-16,0 0 32 0,0 0 16 0,8-5 0 15,2 1-336-15,3 0-64 0,-1-1 0 0,3 2-16 16,1 1-96-16,2 0-16 0,-2-2 0 0,2 2 0 16,0 0 48-16,2-1 0 0,1-3 0 0,-1 3 0 15,1 5-16-15,1-3 0 0,0-2 0 0,-1 1 0 16,-1-2-160-16,-2 2 192 0,1 1-192 0,-3 0 192 16,-2-1-192-16,-3-1 0 0,-3 1 0 0,-8 2 128 15,0 0-128-15,0 0 0 0,0 0 0 0,0 0 0 16,-2 9 0-16,-5-2 128 0,-8-1-128 0,-1 0 128 0,-1 1 80 15,-5-1 16-15,-1-2 0 0,-1 2 0 0,0 2 176 0,-2-4 48 16,3-3 0-16,2 2 0 0,2 2-48 0,2-3 0 16,3-2 0-16,3 0 0 0,3-1-16 0,8 1 0 15,0 0 0-15,0 0 0 0,0 0 192 0,0 0 16 16,0 0 16-16,8-6 0 0,3 1-336 0,3-1-64 16,3 2-16-16,2 0 0 0,2-2-192 0,4 2 0 15,1-1 0-15,4 2 0 0,-3 0 0 0,2-1 128 16,-3 2-128-16,-1 0 0 15,-4 1-384-15,-1 0-128 0,-6 0-32 0,-1 2-14048 0</inkml:trace>
  <inkml:trace contextRef="#ctx0" brushRef="#br0" timeOffset="163573.647">20630 13833 13823 0,'-11'-6'608'0,"11"6"128"0,-9 2-592 0,2-2-144 0,7 0 0 0,-9 0 0 15,0 3 1312-15,9-3 224 0,-8 4 64 0,8-4 0 0,0 0-768 0,0 0-128 16,0 0-48-16,0 0 0 0,0 0-64 0,0 0-16 16,0 0 0-16,13 0 0 0,0 0-64 0,3-1-32 15,4-1 0-15,0-1 0 0,1 0-16 0,3 2 0 16,4 0 0-16,1-1 0 0,3-2-32 0,0 0-16 16,-1 1 0-16,0 1 0 0,6-3-48 0,-4 1-16 15,-5-3 0-15,0 4 0 0,-2 2-192 0,-6 0-32 16,-2-2-128-16,-3 5 192 0,-3 0-192 0,-2 1 176 15,-2-3-176-15,-8 0 160 0,0 0 0 0,0 0 0 16,0 0 0-16,0 0 0 0,0 0 208 0,0 0 32 16,-8 4 16-16,-1 0 0 0,-2-2-48 0,-1-1-16 15,-3-1 0-15,-2 1 0 0,0 1-96 0,-3 2 0 16,-3-2-16-16,-3 2 0 0,-2 0-112 0,1 0-128 0,5 0 176 16,0 2-176-16,2-3 128 0,0 3-128 0,2-3 0 15,3 0 0-15,2 1 144 0,3-1-144 0,10-3 0 0,0 0 144 16,0 0-16-16,0 0 0 0,0 0 0 0,0 0 0 15,0 0 80-15,7-5 16 0,1 1 0 16,2 0 0-16,-1-2-96 0,5 1-128 0,5-1 176 0,-1 2-176 16,-2 0 128-16,-1 1-128 0,3 1 0 0,-2 1 0 15,1-2 0-15,-1 0 0 0,2 3 0 0,0-1 0 16,-2-1-2432 0,-3 0-400-16</inkml:trace>
  <inkml:trace contextRef="#ctx0" brushRef="#br0" timeOffset="168261.15">20656 13887 4607 0,'-12'-3'192'0,"4"3"64"0,-3 4-256 0,0-3 0 0,0-2 0 0,1 1 0 16,-2 2 1872-16,2-2 336 0,10 0 64 0,-9-2 16 15,-2-2-1264-15,11 4-256 0,-7 0-64 0,7 0 0 16,0 0 96-16,0 0 16 0,-7-3 0 0,7 3 0 16,0 0-128-16,0 0-32 0,0 0 0 0,0 0 0 15,0 0-320-15,0 0-64 0,0 0-16 0,0 0 0 16,0 0-16-16,0 0-16 0,0 0 0 0,9 1 0 16,-1-1 176-16,2-1 48 0,2-2 0 0,-1 2 0 0,2 2-16 15,1 0 0-15,-1-4 0 0,2 1 0 16,3 4-48-16,-1-1-16 0,1 0 0 0,0-2 0 0,0-4-80 15,0 2-16-15,3 3 0 0,-3-2 0 0,1-2 16 0,0 0 0 16,2-1 0-16,-3 0 0 0,-2 2 32 0,-1 0 16 16,2-2 0-16,-1 3 0 0,2-2-16 0,-3-1-16 15,-2 1 0-15,0-1 0 0,-2 1-128 0,-2 0-32 16,-2 0 0-16,-7 4 0 0,0 0-16 0,0 0-128 16,0 0 192-16,0 0-64 0,0 0 240 0,0 0 32 15,0 0 16-15,-12 0 0 0,-3 1-96 0,-3 3 0 16,-3-1-16-16,-1 2 0 0,-1-1-96 0,-2 2-16 15,-3 0 0-15,1 0 0 0,-3 2-32 0,2-3-16 16,3 0 0-16,2 1 0 0,1-2-16 0,4 0 0 16,3-4 0-16,3 1 0 0,3 1 0 0,9-2-128 15,0 0 192-15,0 0-64 0,0 0 64 0,0 0 16 0,0 0 0 16,13-2 0-16,3-1-208 0,0 0 176 0,2-3-176 16,2 3 160-16,4 0-160 0,1-1 0 0,2 0 0 0,-2 1 0 15,0 1 0-15,0-1 0 0,2 1 0 0,-3 1 0 16,-1-1 0-16,-2 1 0 0,-3 1 0 0,-4 0 0 15,-4-1 0-15,-10 1 160 0,0 0-160 0,0 0 160 16,0 0-160-16,0 0 0 0,0 0 0 0,-11 7-176 16,-3 1 176-16,-3 1-160 0,-2 2 160 0,0-1-160 15,-2-4-352 1,0 2-64-16,1-1 0 0,3 0-16 0,2 0-1632 0,2 0-320 16,2-3-64-16,4 0-10528 0</inkml:trace>
  <inkml:trace contextRef="#ctx0" brushRef="#br0" timeOffset="169041.376">22484 13315 13823 0,'0'0'1216'0,"0"0"-960"0,-4-4-256 0,2 1 0 16,2 3 1104-16,0 0 176 0,2-8 48 0,4 4 0 15,4 2-192-15,1-3-48 0,3-1 0 0,2-3 0 16,4 2-384-16,1-3-96 0,4 5-16 0,0-5 0 16,-2 0-80-16,2 1-32 0,5 0 0 0,-2 3 0 15,0-1-16-15,-1 1 0 0,-2-3 0 0,-1 3 0 0,-3 4-16 16,-3 0 0-16,-1-1 0 0,-2 2 0 0,-3-3-208 15,-2 2-48-15,-10 2-16 0,8-2 0 0,-8 2-176 16,0 0 0-16,0 0-192 0,0 0 192 16,0 0-1840-16,-1 9-240 0,1-9-48 0,-9 8-16 0</inkml:trace>
  <inkml:trace contextRef="#ctx0" brushRef="#br0" timeOffset="169830.572">20628 13837 6447 0,'0'0'576'0,"0"0"-576"0,0 0 0 0,0 0 0 0,0 0 1392 0,-7 6 160 16,-2-2 48-16,9-4 0 0,-8 3-496 0,1-1-80 15,7-2-32-15,0 0 0 0,0 0 16 0,0 0 0 16,-7 2 0-16,7-2 0 0,0 0 0 0,0 0 0 16,0 0 0-16,0 0 0 0,0 0 96 0,8 3 32 15,2-1 0-15,3-2 0 0,2-3-432 0,2-2-64 16,0 1-32-16,4 0 0 0,1-1-80 0,0-1-16 15,0-3 0-15,2 4 0 0,2 1-112 0,-3 1-16 16,-3-2-16-16,0 2 0 0,-4 0-160 0,1-1-16 16,-2 2-16-16,0 1 0 0,-8-1-16 0,-7 2 0 15,0 0 0-15,0 0 0 0,0 0 32 0,0 0 16 16,0 0 0-16,0 0 0 0,0 0 224 0,-9 9 32 0,-5-3 16 16,2 1 0-16,1-2-160 0,-4 3-16 0,-6 1-16 15,-1-1 0-15,0-4-112 0,0 0-32 0,-5 2 0 16,4 0 0-16,1 0-144 0,2 1 160 0,4-3-160 0,1-2 160 15,0 0-160-15,6 2 0 0,9-4 144 0,0 0-144 16,0 0 0-16,0 0 144 0,0 0-144 0,0 0 0 16,13-6 176-16,3 0-176 0,4-1 160 0,3 0-160 15,-1 1 0-15,5-1 128 0,5 3-128 0,0-1 0 16,-1 0 0-16,1 0 0 0,0 1 0 0,-2 1 0 16,-4-1 0-16,-3 2 0 0,-2 1 0 0,-5 1 0 15,-1 0 0-15,-6 2 0 0,-9-2 0 0,0 0 0 16,0 0 0-16,0 0 0 0,0 0 128 0,-9 8-128 15,-2 3 192-15,-4-1-16 0,-2-1 0 0,-1 0 0 0,1-3-176 16,-3 1 0-16,1-2 0 0,5 0 0 16,3-2-1568-16,11-3-240 0,0 0-48 0,0 0-13760 15</inkml:trace>
  <inkml:trace contextRef="#ctx0" brushRef="#br0" timeOffset="174120.795">6916 13324 9615 0,'0'0'416'0,"0"0"96"0,0 0-512 0,0 0 0 16,0 0 0-16,0 0 0 0,0 0 896 0,0 0 80 16,1-4 16-16,-1 4 0 0,0 0-192 0,0 0-32 15,0 0-16-15,0 0 0 0,0 0-272 0,0 0-48 16,0 0-16-16,0 0 0 0,-1-9-16 0,1 9 0 16,0 0 0-16,0 0 0 0,0 0 64 0,0 0 16 15,-2-10 0-15,2 10 0 0,0 0 32 0,-6-7 0 16,3-2 0-16,0 2 0 0,3 7-80 0,0 0-16 15,0 0 0-15,-7-6 0 0,2-1-96 0,0 3 0 16,-2 0-16-16,7 4 0 0,0 0-176 0,-8-2-128 0,-4-1 144 16,3 0-144-16,1 4 128 0,1 1-128 15,-1-2 0-15,-2 1 0 0,-2 1 0 0,1 1 0 16,1 1 0-16,-1 1 0 0,0-3 128 0,-1 5-128 0,2 2 0 16,0-1 144-16,-4-2-144 0,0 0 192 0,1-2-192 15,1 2 192-15,2 1-48 0,-2 1 0 0,0 0 0 0,1-3 0 16,0 3 64-16,0 0 16 0,1 0 0 0,3 1 0 15,-2-1-64-15,1 0-16 0,-1 0 0 0,3 2 0 16,-4 0 32-16,4-1 0 0,6-9 0 0,-6 12 0 16,1 1 16-16,1 2 16 0,0-4 0 0,1 2 0 15,1-1-48-15,1 0-16 0,1-1 0 0,1-2 0 16,0 0-144-16,3 0 0 0,0 2 144 0,-1 0-144 16,3-1 0-16,1-1 144 0,2 0-144 0,1 0 0 15,2 1 224-15,1 0-64 0,-2-3-16 0,3 0 0 0,-1-3 0 16,1 2 0-16,0-1 0 0,1-1 0 0,0-3-16 15,-1 1 0-15,1 0 0 0,-4-1 0 0,0 0 32 0,2-1 0 16,2 1 0-16,0-1 0 0,-1 0-32 0,-1 0-128 16,-1-1 192-16,1 0-64 0,0-1-128 0,-1 1 192 15,0 2-192-15,-3-1 192 0,-1 0-192 0,1 0 0 16,-9 0 0-16,10 2 0 0,-10-2 0 0,0 0 0 16,0 0 0-16,10 1 0 0,-10-1 0 0,0 0 0 15,3 6 0-15,-3-6 0 0,0 0 0 0,0 0 0 16,1 6 128-16,-1-6-128 0,0 0 0 0,0 0 0 15,-7 9 144-15,-1-2-144 0,-1-1 128 0,0 0-128 16,-1-1 128-16,-1 1-128 0,-3-2 128 0,1 0-128 16,-2 0 128-16,-1-2-128 0,-1 0 128 0,0-2-128 15,1 0 128-15,-1-1-128 0,1 0 0 0,0 0 128 0,1-1-128 16,0-1 0-16,0-1 0 0,1 0 144 0,-1-2-144 16,2 3 0-16,-1-4 128 0,-1 2-128 0,0-1 0 0,2 1 0 15,1-3 0-15,0 1 0 0,-1-3 0 0,1 3 0 16,1-2 0-16,0 0 0 0,-2-4 0 0,2 2 0 15,2 4 128-15,1-3-128 0,-2-5 0 0,4 5 0 16,0 3 128-16,3-2-128 0,1-1 0 0,1-1 0 16,0-1 0-16,2 1 0 0,4 1 0 0,2-2 0 15,0 1 0-15,3-3 0 0,1 0 0 0,2 0 0 16,1 2 0-16,2-1 0 0,0 0 0 0,2-2 0 16,3 4 0-16,1 0 0 0,1 5 0 0,-2-3 0 15,-1-2 0-15,2 2 0 0,1 7 0 0,-1-1 0 16,-5-4 0-16,-1 3 0 0,-5-1 0 0,0 3 0 15,1 2 0-15,0-1 0 0,-3-1 0 0,0 1 0 0,-9 1 0 0,8 3 0 16,-1 2 0-16,-7-5 0 0,0 0-336 0,2 8-32 16,-3 2 0-16,-2 2-14496 15</inkml:trace>
  <inkml:trace contextRef="#ctx0" brushRef="#br0" timeOffset="178226.291">6978 13337 15663 0,'-6'-11'688'0,"5"6"144"0,1 5-656 0,0 0-176 0,0 0 0 0,7-6 0 15,-3-1 896-15,3 3 160 0,2 2 32 0,2 0 0 16,-3 0-912-16,3-3-176 0,1 0 0 0,4 3 0 16,-1 0-144-16,3 1 144 0,1-2-160 0,1 1 160 15,2 0 0-15,2 0 0 0,-1 0 0 0,1-1 0 16,-1 1 0-16,3-1 0 0,1 3 0 0,-2 1 0 0,-2-3 0 16,0 1 0-16,0 1 0 0,-2 0 0 0,2 0 0 15,2 0 208-15,0 0-16 0,0 0 0 0,3-1 128 0,0 1 32 16,3 1 0-16,1 0 0 0,3-2-32 0,-1 1 0 15,-1 0 0-15,1 0 0 0,-1-1-80 0,0-2-32 16,-2 0 0-16,-1 1 0 0,0 2-208 0,-1 0 176 16,0-3-176-16,4 2 160 0,0-1 16 0,0 2 0 15,-1 5 0-15,1-5 0 0,-1 0 64 0,-2 0 16 16,0 0 0-16,-1 1 0 0,-1-1-256 0,-2 0 176 16,0-1-176-16,-1 1 160 0,0 0 16 0,-1-2 0 15,0 1 0-15,0 1 0 0,-1 1 112 0,0 1 32 16,0-2 0-16,-2 0 0 0,-2-2-112 0,2 1-16 15,1-1 0-15,-2 2 0 0,-3 2-192 0,0-2 128 16,-2-3-128-16,1 3 0 0,-1 4 128 0,-1-2-128 16,0-5 0-16,-2 1 0 0,0 4 0 0,-2-2 128 0,0-2-128 15,2 2 0-15,-12 0 0 0,10 0 128 0,-1 0-128 0,-9 0 0 16,10 3 288-16,-10-3-32 0,9-4-16 0,-9 4 0 16,9 0-240-16,-9 0 0 0,0 0 128 0,0 0-128 15,0 0 128-15,0 0-128 0,0 0 176 0,0 0-176 16,0 0 0-16,0 0-176 0,0 0 0 0,0 0 0 15,0 0-1184 1,0 0-240-16,0 0-64 0</inkml:trace>
  <inkml:trace contextRef="#ctx0" brushRef="#br0" timeOffset="179256.159">6776 13394 18015 0,'-8'-5'800'0,"8"5"160"0,0 0-768 0,0 0-192 16,0 0 0-16,-7-2 0 15,-2-3 0-15,4 1 0 0,5 4 0 0,0 0 0 0,-9-2 0 0,2 0 0 16,2-1 0-16,-1-1 0 0,6 4 0 0,-8-2 0 16,-1 0 0-16,1 1 0 0,-1 1 0 0,0 1 0 15,1 1 0-15,-4 1 0 0,1 2 0 0,-2-1 0 16,2 2 0-16,-2-1 0 0,1 1 0 0,0-1 0 16,-2 0 128-16,3 1-128 0,-2 4 240 0,2 0-48 15,0-1-16-15,1 1 0 0,0 2 160 0,2 1 48 16,-3 0 0-16,2 2 0 0,2-1-176 0,1 2-16 15,2 4-16-15,-1-3 0 0,2-4-16 0,-1 2 0 16,2 2 0-16,1-2 0 0,1 1-160 0,3-3 128 16,1 0-128-16,-2-1 128 0,3-1 96 0,2-1 16 15,0 0 0-15,3 0 0 0,0-6 144 0,2 1 16 0,0 0 16 16,2-1 0-16,3 1 192 0,-1-5 32 0,1 0 16 0,-2-2 0 16,2-1-224-16,-1 0-48 0,1-3-16 0,0 0 0 15,3 2-208-15,-2-1-32 0,-1 3-128 0,0-2 192 16,-2-3-192-16,-2 3 128 0,0 0-128 0,-3 3-8320 15,-1 2-1712-15</inkml:trace>
  <inkml:trace contextRef="#ctx0" brushRef="#br0" timeOffset="191380.267">12139 15142 1839 0,'-9'-5'160'0,"2"4"-160"0,-1-3 0 0,-1 0 0 16,2 2 2304-16,7 2 416 0,-7 0 96 0,7 0 0 16,-8-1-1616-16,8 1-336 0,-8 0-64 0,8 0-16 15,0 0-128-15,0 0-16 0,0 0-16 0,0 0 0 16,0 0-80-16,1 9-16 0,-1-9 0 0,7 9 0 0,1-3 112 0,2 2 32 15,2 0 0-15,0-1 0 0,5-1 112 0,1-1 32 16,4-1 0-16,2 0 0 0,4-1-48 0,3 0 0 16,4-4 0-16,0 1 0 0,2 1-64 0,4-1 0 15,1-3-16-15,2 2 0 0,-1 0-112 0,7 1 0 16,2 0-16-16,4 0 0 0,-1 1-112 0,1 0-32 16,-2 1 0-16,1-1 0 0,1 0-160 0,3-1-48 15,1 0 0-15,3 1 0 0,1 1 0 0,-2-1 0 16,-2-1 0-16,2 0 0 0,3 1-64 0,1-1-16 15,1-2 0-15,-1 2 0 0,0-3 0 0,-2 1-128 16,-2-2 192-16,2 2-64 0,2 1-128 0,-2-1 128 16,-1-4-128-16,-1 3 128 0,-2 1-128 0,1 1 128 0,-1-2-128 15,1 2 128-15,-1-2-128 0,0 1 128 0,-5 0-128 0,-1-1 128 16,-3 0 0-16,3 1-128 0,-3 1 192 0,0-2-64 16,0 1 64-16,1 2 0 0,-2-1 0 0,-2 0 0 15,-3 0-48-15,-2 0 0 0,0 0 0 0,-3 0 0 16,2-1-144-16,1 1 0 0,2-1 0 0,-5 0 128 15,-1 0-128-15,-2-1 0 0,-3-1 144 0,-1 2-144 16,-3 0 144-16,0 0-144 0,-1 0 192 0,-2 1-192 16,1 1 256-16,-2 0-48 0,-1 1-16 0,1-2 0 15,-2-1 0-15,-1 1 0 0,0 0 0 0,-1 1 0 16,-4 0 0-16,-1-1-16 0,0 0 0 0,-2 0 0 16,-2 0 16-16,1 0 16 0,-1 0 0 0,-4 2 0 15,-1 0-16-15,-1-1 0 0,2-1 0 0,-9 1 0 0,0 0 0 16,0 0 0-16,0 0 0 0,6 0 0 0,-6 0-64 15,0 0-128-15,0 0 176 0,0 0-176 0,0 0 176 16,0 0-176-16,0 0 160 0,0 0-160 0,0 0 128 0,0 0-128 16,0 0 0-16,0 0 0 0,0 0 0 0,0 0 128 15,0 0-128-15,0 0 0 0,0 0 0 0,0 0 0 16,0 0-144-16,0 0 144 16,0 0-464-16,0 0 0 0,-7-1 0 0,-3 1 0 15,0 2-1984-15,1 1-400 0,-2 0-80 0,0 2-16 0</inkml:trace>
  <inkml:trace contextRef="#ctx0" brushRef="#br0" timeOffset="194073.441">7929 15673 28383 0,'0'0'1264'0,"0"0"256"0,0-8-1216 0,1-1-304 0,2 1 0 0,-2-1 0 15,-1 9 0-15,-1-11 0 0,-2 0 0 0,1 1 0 16,-1-1 320-16,0 0-32 0,-4 1-16 0,0 0 0 16,0 0 0-16,-2 0 0 0,1 2 0 0,-2 0 0 15,-3 0 128-15,-2 4 32 0,-3-1 0 0,-3 2 0 16,0 2-192-16,0 1-48 0,-4 1 0 0,2 5 0 16,1 1-48-16,0 4-16 0,-4 0 0 0,1 4 0 15,2-1 128-15,1 3 32 0,0 4 0 0,2 4 0 16,5 1-80-16,0 5-16 0,0 3 0 0,3 1 0 15,1 1-16-15,2 2-16 0,2-2 0 0,1 0 0 16,3 0-32-16,-1-1-128 0,0 4 192 0,2-2-64 16,0-4 0-16,1 1-128 0,1 2 192 0,0-1-64 15,0-1-128-15,2-2 192 0,0-2-192 0,0-4 192 0,-1-4-192 16,4 3 0-16,-3-6 0 0,4-1 0 0,-2-2 0 0,0-2-224 16,0-2 48-16,-1 0 16 15,1 2-1920-15,1-3-384 0,-5-11-80 0</inkml:trace>
  <inkml:trace contextRef="#ctx0" brushRef="#br0" timeOffset="194464.967">7075 16172 38703 0,'0'0'3440'0,"0"0"-2752"15,13-2-560-15,3-1-128 0,3-2-144 0,4 3-64 0,0 2-16 16,4-3 0-16,-1-3 224 0,7 2 0 0,4-1 0 0,3-3 0 16,-2-2 0-16,3 0 0 0,-2 1-128 0,1 0 128 15,1 2-160-15,0-3 16 0,-1-1 0 0,1 0 0 16,2 2-112-16,-1 2-32 0,-4 1 0 16,0-1 0-16,-4 1 128 0,-2 0 32 0,-4 2 0 0,0-1 0 15,-3 1 128-15,-1 0 0 0,-1 0 0 0,-2 2 0 16,-4 0 0-16,-4 0 0 0,-4 2 0 0,0 2 0 15,-9-2 128-15,0 0 64 0,3 6 16 0,-3 3 0 16,-3-1 352-16,-5 2 64 0,0 1 16 0,-5 4 0 16,0 4-256-16,0 4-64 0,-1 3 0 0,1 2 0 15,1-2-160-15,-1 3-32 0,2 0-128 0,4-3 192 0,1-5-192 16,1-2 176-16,1-2-176 0,4 1 160 0,1-5-160 16,2-2 0-16,2-1 0 0,4-1 128 0,3-3-128 0,0-1 0 15,2-5 144-15,3 0-144 0,1 0 208 0,4-7-16 16,5-4-16-16,-3-1 0 0,-1-1-48 0,-1-2 0 15,-2-3 0-15,-2-3 0 0,-2-1 16 0,-5 2 0 16,-2 2 0-16,-4-1 0 0,-3-4 0 0,-3 2 0 16,-3 1 0-16,-3 0 0 0,-4 0-16 0,-3 2-128 15,-3 1 192-15,-1 3-64 0,-1 1-128 0,-1 2-272 16,4 3 64-16,-1 1 16 16,2 1-320-16,2 1-48 0,3 3-16 0,-1 1 0 15,2 1-2544-15,9 0-512 0,0 0-96 0</inkml:trace>
  <inkml:trace contextRef="#ctx0" brushRef="#br0" timeOffset="194871.498">8830 15902 30399 0,'0'0'1344'0,"-8"2"288"0,8-2-1312 0,-7 7-320 0,1-1 0 0,1 5 0 16,-3 1 1776-16,3 3 272 0,0 0 64 0,-3 1 16 15,3 1-1488-15,-1 3-320 0,2 2-48 0,-1 1-16 16,-2 0-256-16,0 3 0 0,1 4 0 0,-1 0 0 16,1-4 0-16,-3-3 0 0,-1-3 0 0,1 0 0 15,1-1 0-15,1-4-192 0,-2-3 48 0,3-2 16 16,6-10 128-16,-3 7 176 0,3-7-48 0,0 0 0 0,0 0 272 0,0 0 48 16,0 0 16-16,2-9 0 0,2-4 224 0,5-4 32 15,2-4 16-15,4-4 0 0,1-4-384 0,4-2-80 16,-1 0-16-16,2-1 0 0,2-1-256 0,0 2 128 15,4 2-128-15,3 4 0 0,0 3 0 0,4 0 0 16,5 2 0-16,-1 3 0 0,-2 3 0 0,2 3-192 16,-2 0 192-16,-1 4-192 0,-1 1 192 0,-5 3 0 15,-3 1 0-15,-2 2-144 16,-2 2-1184-16,0 1-224 0,-3 0-48 0,-1 1-10384 16,-4 1-2080-16</inkml:trace>
  <inkml:trace contextRef="#ctx0" brushRef="#br0" timeOffset="195622.174">10345 15546 12895 0,'-9'-11'576'0,"4"6"112"0,-2-1-560 0,3 4-128 0,-3-1 0 0,7 3 0 15,-8 1 4528-15,1 2 864 0,-1 3 176 0,0 4 48 16,-1 3-4208-16,-1 6-848 0,-1 7-176 0,2 6-16 16,-2 5-192-16,-2 6-48 0,0 3 0 0,3 4 0 0,-1-1-128 15,1 2 0-15,1 0 0 0,0 1 128 0,2 2-128 16,-1 0 0-16,2 0 0 0,4-4 0 15,2-6-464-15,0-7 16 0,2-4 16 16,1-5 0-16,2-4-464 0,1-4-80 0,0-5-32 0,4-3-8224 16,-3-3-1648-16</inkml:trace>
  <inkml:trace contextRef="#ctx0" brushRef="#br0" timeOffset="196123.163">9839 16069 40655 0,'0'0'1792'0,"0"0"384"0,11-3-1728 0,6-3-448 0,7-4 0 0,2 4 0 16,-1-3-192-16,10 1-128 0,3-3-32 0,5-3 0 16,2-3 352-16,1-1 0 0,1-2-144 0,1-1 144 31,2-2-512-31,0-1-64 0,-2-1 0 0,-2 1 0 15,0-1-32-15,-4-3-16 0,-1-2 0 0,-8 0 0 0,-2 0 480 0,-2 1 144 0,-9-1 0 0,-1-1 0 16,-5 0 0-16,-3 0 192 0,-3 1 0 0,-2 0 0 16,-4 4 240-16,-1 1 32 0,-2 8 16 0,0 2 0 15,-1 4 144-15,-2 6 16 0,4 5 16 0,0 0 0 16,0 0-336-16,-9 13-64 0,1 5 0 0,-1 8-16 16,-4 5-240-16,1 3 0 0,-1 5-144 0,-3 6 144 15,-2 4 0-15,-1 7 0 0,-2 5 0 0,0-3 0 0,1-3 0 16,2-3 0-16,1-8 0 0,-1-2 0 0,2-2 144 15,5-2 32-15,-1-6 0 0,4-6 0 0,1-6 272 16,4-3 48-16,-3-1 16 0,5-3 0 0,2-3-208 0,-1-10-48 16,7 5 0-16,-7-5 0 0,10-5-64 0,2-3 0 15,3-1-16-15,1-5 0 0,-1-5-176 16,2-2 0-16,0 1-192 0,3-1 192 0,-1 1-240 0,1 3 80 16,-2 3 16-16,1 3 0 0,-1 1 144 0,-3 5 0 15,2 2 0-15,-2 8 128 0,0 1-128 0,0 4 0 16,-4 4 0-16,0 5-128 0,0 8 128 0,-3-1 0 15,-1-2 0-15,0 5 0 0,-1 3 0 0,0-2 0 16,-2-2 0-16,1 0 0 0,-4-4-368 0,1-1 16 0,2-3 0 16,0-3 0-1,-2-3-1600-15,1-3-320 0,-3-11-64 0,6 7-14048 0</inkml:trace>
  <inkml:trace contextRef="#ctx0" brushRef="#br0" timeOffset="196380.974">11174 15981 42783 0,'0'0'1904'0,"0"0"384"0,0 0-1840 0,0 12-448 0,-1-1 0 0,1 4 0 15,1 7 0-15,2 2 0 0,-1 0 0 0,1 4 0 16,1 4 240-16,1-1-48 0,-2-2-16 0,0-2 0 0,2 1-176 15,-2-1-192-15,-2-3 32 0,-1-1 16 16,0-2-736-16,-1-3-144 0,0-8-16 0,0 2-16 16,0 3-544-16,0-4-128 0,1-11 0 0,0 0-16 15,0 0-1648-15,0 0-320 0,0 0-64 0,0 0 0 0</inkml:trace>
  <inkml:trace contextRef="#ctx0" brushRef="#br0" timeOffset="196595.741">10942 15762 45151 0,'-14'-7'2000'0,"14"7"416"0,-3-6-1936 0,3 6-480 0,0 0 0 0,0 0 0 16,10-6 320-16,1 3-16 0,0 2-16 0,3-1 0 31,3-3-928-31,3 1-176 0,2-2-32 0,-2 1-16 15,1-1-2336-15,1 2-480 0</inkml:trace>
  <inkml:trace contextRef="#ctx0" brushRef="#br0" timeOffset="196911.639">12156 15880 14735 0,'-20'-8'1312'0,"7"3"-1056"0,-3-5-256 0,1 5 0 0,-2 4 6288 0,0 3 1200 15,-1 2 256-15,-1 0 32 0,-3-1-6368 0,0 3-1264 16,-2 0-144-16,0 2-256 0,-4 1 256 0,0 1-192 16,-3 0 192-16,1 0-192 15,2 2-192-15,2-1-16 0,1-1-16 0,4 1 0 16,5-1-96-16,1-1-32 0,4 2 0 0,6-1 0 15,-1-1 32-15,6 2 16 0,5 2 0 0,-1 2 0 0,5-1 368 0,3 5 128 16,4 3 0-16,0 1-144 0,1 0 368 0,-1 0 80 16,-1 0 16-16,0 0 0 0,-1 0-96 0,-2 1-16 0,-1 2 0 15,-4-3 0-15,-3-4-16 0,-4-3-16 0,-3-3 0 16,-4 2 0-16,-3 0 544 0,-5-2 112 0,-5-2 32 0,-3 0 0 16,-3 1-160-16,-3-5-16 0,0-2-16 0,-1-1 0 15,-2-2-416-15,2-1-96 0,1-2-16 0,3-5 0 31,1-2-1360-31,5-2-256 0,2 0-64 0,11-1-10864 16,7 0-2160-16</inkml:trace>
  <inkml:trace contextRef="#ctx0" brushRef="#br0" timeOffset="197536.452">13446 15839 37775 0,'0'0'3360'0,"-6"-7"-2688"0,6 7-544 0,0 0-128 16,0 0 0-16,-7 2 0 0,7-2 0 0,-5 13 128 15,-1 7-128-15,1 2-256 0,2 6 64 0,-4 4 16 16,0 4 176-16,-1 5-128 0,-1 4 128 0,-3 4-128 15,-3 3 128-15,-3 3 0 0,-5 3 0 0,-1-5 0 16,-5-4 128-16,2-2 16 0,-1-1 0 0,5-4 0 16,4-7 208-16,1-6 32 0,0-5 16 0,3-4 0 15,4-1 240-15,1-8 32 0,2-7 16 0,8-4 0 16,0 0-112-16,0 0 0 0,-2-15-16 0,4-6 0 16,4-7-320-16,6-4-64 0,3-2-16 0,0-3 0 15,-2-3-160-15,5-3-176 0,3-4 48 0,3-2 0 16,2-3 128-16,3 3 0 0,1 8 0 0,1 1-128 0,-1 6 128 15,0 6 0-15,0 6-144 0,0 5 144 0,1 6 0 16,-5 4 0-16,0 4 0 0,-3 5 0 0,-5 6 0 0,-5 3 0 16,-4 2 0-16,0 5 0 0,0 5 0 0,-7 3 0 15,-7 2 0-15,-1 0 0 0,-5 1 0 0,-5-2 0 16,-3 1 0-16,-6-2 0 0,-1-2 0 0,0-4 0 16,-1-4 0-16,3-4 0 0,0-2 0 0,4-4 0 15,0-4 176-15,3-4-176 16,0-4-1104-16,4-3-320 0,3-2-64 0,3-5-16432 0</inkml:trace>
  <inkml:trace contextRef="#ctx0" brushRef="#br0" timeOffset="198033.592">14276 15968 35007 0,'-25'-5'3120'0,"9"5"-2496"0,-6 4-496 0,1 0-128 16,1 3 2112-16,-7 1 416 0,-1 5 80 0,0 2 16 16,2 3-2384-16,-2 0-480 0,2 0-80 0,3 4-32 15,0 2-16-15,3 2 0 0,2 2 0 0,4-3 0 16,3-4-384-16,3 0-80 16,0 0 0-16,4-8-16 0,3-4 32 15,1-9 16-15,0 0 0 0,0 0 0 0,9 3 384 0,2-4 80 0,0-4 16 0,2-5 0 16,-1-3 528-16,3-1 112 0,0-3 32 0,2-2 0 15,1-2 160-15,-1 1 48 0,-1-1 0 0,0 3 0 0,-3 0 80 16,-1 1 32-16,0 0 0 0,-1 3 0 0,0 3-128 0,-3 3-32 16,-3 3 0-16,-5 5 0 0,0 0-256 0,0 0-64 15,7 5-16-15,-3 5 0 0,-2 4-176 0,1 4 0 16,0 3 0-16,-2 1 128 0,1-1-128 0,0 3 0 16,2 3 0-16,0-4 0 0,2-4-192 0,0-1 16 15,2-6 16-15,2 0 0 16,2-1-608-16,1-4-128 0,3-5-32 0,2-3 0 15,4-5-1200-15,0-3-240 0,4-2-64 0</inkml:trace>
  <inkml:trace contextRef="#ctx0" brushRef="#br0" timeOffset="198224.232">14708 15985 33167 0,'-10'4'2944'0,"1"4"-2352"0,-1 6-464 0,-1 2-128 16,0 2 1280-16,-3 2 224 0,-3-1 48 0,1 4 16 15,-1 5-1200-15,2-1-240 0,0-2-128 0,2-3 128 16,2-5 192-16,2 2 32 0,3 0 16 0,-1-4 0 16,1-6-176-16,6-9-16 0,-3 8-16 0,3-8 0 15,0 0-160-15,0 0 128 0,0 0-128 0,8-14 128 16,2-2-128-16,1-5 0 0,6-3 0 0,3-2 0 16,0-1 0-16,2-1 0 0,0 0 0 0,0-1 0 15,0 1 224-15,-1 1 16 0,1 1 0 0,1 2 0 16,0 2 80-16,-1 2 0 0,0 2 16 0,1 3 0 15,3 5-64-15,-3 1-16 0,-1 3 0 0,-1 1 0 16,-4 2-256-16,2 2-192 0,0 0 16 0,-3 0 16 16,0 1-2096-16,0-3-432 0,1 1-64 15</inkml:trace>
  <inkml:trace contextRef="#ctx0" brushRef="#br0" timeOffset="198507.07">15679 15425 21183 0,'0'0'944'0,"0"0"192"0,0 0-912 0,-5 9-224 15,3 2 0-15,-4 6 0 0,-1 4 4736 0,-1 3 912 16,1 3 176-16,0 4 48 0,-1 2-4736 0,1 6-944 16,-2 6-192-16,-1 2 0 0,-2-1 0 0,1 2 0 15,-3 0 0-15,0 0-144 0,0 1-160 0,-1-4-16 16,-2-3-16-16,2-2 0 15,2-2-800-15,-1-3-144 0,0-5-48 0,0-5 0 16,-1-3-1088-16,3-3-208 0,2-3-64 0,2-4-6384 0,1-6-1280 16</inkml:trace>
  <inkml:trace contextRef="#ctx0" brushRef="#br0" timeOffset="198760.112">15142 15946 4607 0,'0'0'192'0,"0"0"64"0,0 0-256 0,13 2 0 0,4 0 0 0,3 1 0 16,-3 1 8864-16,6-1 1728 0,5-1 352 0,4-2 64 0,4-1-8768 16,6 0-1760-16,5 0-352 0,3-3-128 0,-1-2 0 0,-3 1-256 15,-4-1 32-15,-2-1 16 16,-4-1-1552 0,-3 0-304-16,-3-2-64 0,-3 2-16 0,-2 1-736 0,-4 0-128 0,-2 2-48 0,-1 1-9888 15</inkml:trace>
  <inkml:trace contextRef="#ctx0" brushRef="#br0" timeOffset="198944.137">16087 15843 911 0,'0'0'0'0,"0"0"0"15,-8 8 0-15,1 1 0 0,-1 1 6704 0,1 3 1248 16,-4 2 256-16,1 4 48 0,0 2-5376 0,-3 2-1088 0,-2 1-224 16,2 3-32-16,-1 1-720 0,1 4-144 15,-2-1-32-15,3 2 0 0,2 1-192 0,1-1-32 0,1-4-16 0,0-4 0 16,1-3-208-16,3-1-64 0,0-2 0 15,1-6 0 1,-1-4-1136-16,4-9-224 0,0 0-48 0,0 0-9920 0,0 0-1968 0</inkml:trace>
  <inkml:trace contextRef="#ctx0" brushRef="#br0" timeOffset="199239.025">17004 15878 41343 0,'-7'-11'1840'0,"2"5"368"0,0 1-1760 0,-3 1-448 0,1 3 0 0,-2-2 0 0,-2 0-144 0,0 1-112 16,-4 2-32-16,-2 0 0 0,-6-1 288 0,-1 2 192 15,-2 4-16-15,-1 0-16 0,-5 2-160 0,-1 2 0 16,0 2 144-16,1 1-144 0,-1 1 144 0,2 1-144 16,1 3 192-16,-1 2-192 0,2-1 0 0,1 2 0 15,4 0-192-15,4 2 48 0,5-1 144 0,3-3 0 16,3 0 0-16,3-1 0 0,4-1 0 0,3-1 0 16,5-1 0-16,4-3-128 0,3 0-64 0,5-1 0 0,2 1 0 15,4-4 0-15,1-2-80 0,3-5-32 16,2-3 0-16,-1-2 0 15,4-2-1360-15,2 1-256 0,5 0-64 0,1-3-13376 0</inkml:trace>
  <inkml:trace contextRef="#ctx0" brushRef="#br0" timeOffset="199583.422">17625 15725 41343 0,'0'0'1840'0,"-10"3"368"0,1 2-1760 16,-2 3-448-16,0 5 0 0,1 3 0 16,-2 1-256-16,2 3-144 0,1 0-32 0,-1 0 0 15,1 1 432-15,0 1 0 0,1 1 0 0,0 0-128 0,2 0 128 0,0-2 0 16,3 0 160-16,1 0-160 0,-2-3 0 0,3 0 0 15,1-3 0-15,1-1 0 0,3-5 0 0,-3 0 144 16,1-2-144-16,2-2 128 0,4 0 96 0,-8-5 16 16,9 1 0-16,1-2 0 0,2-3 80 0,0 0 0 15,2-6 16-15,2-2 0 0,-1-2-96 0,2-3-32 16,-1-1 0-16,2-2 0 0,-1-1 80 0,-1-1 16 16,-1-1 0-16,-2-3 0 0,-4-2 32 0,1-2 16 15,-1-1 0-15,-1 2 0 0,-3 0-32 0,1 4 0 0,-4-2 0 16,2 6 0-16,1 2-176 0,-2 3-144 0,-3 2 192 15,2 3-192-15,-1 2 0 0,0 3 0 0,-1 6-160 16,0 0 160 0,0 0-496-16,0 0 32 0,0 0 0 0,0 0 0 15,0 0-1984-15,0 0-400 0,0 0-80 0</inkml:trace>
  <inkml:trace contextRef="#ctx0" brushRef="#br0" timeOffset="200029.073">18582 14956 14735 0,'-13'-11'1312'0,"6"5"-1056"15,1 2-256-15,1 1 0 0,-4 0 5376 0,1 6 1008 16,3 3 208-16,-2 3 32 0,0 0-5472 0,-1 4-1152 16,0 2-128-16,-1 5-80 0,-2 5 208 0,0 5 0 15,0 2 144-15,-3 7-144 0,-1 2 0 0,-2 7 0 16,1 4 0-16,-3 6 0 0,-1 0 0 0,-2 0 0 15,-2-1 128-15,0 2-128 0,-3-1 0 0,2-4 0 0,1-3 0 0,1-5 0 16,4-4-224-16,4-7-96 0,2-6 0 0,4-2-16 16,0-2-48-16,6-7 0 0,3-3 0 0,3-3 0 31,2-1-2528-31,6-4-512 0</inkml:trace>
  <inkml:trace contextRef="#ctx0" brushRef="#br0" timeOffset="200328.669">18757 15792 23039 0,'-10'-6'2048'0,"-1"2"-1648"0,0 1-400 0,-5 0 0 15,-3 1 2912-15,-2 3 496 0,4 4 112 0,-4 1 0 16,-6 3-2752-16,0 2-576 0,2 1-192 0,0 4 144 0,-2 1-144 0,1 1 128 16,1 0-128-16,0 2 128 0,0 1-128 0,6-2 0 15,3 1 0-15,2-3 0 0,2 0 0 0,4-3 0 16,3-2 0-16,3-2 0 0,3-2 0 0,-1-8 160 15,5 5-160-15,-5-5 160 0,10 0 32 0,1 0 16 16,-1-3 0-16,2-4 0 0,-1-1 80 0,2-1 16 16,2-2 0-16,0-2 0 0,-1-2 16 0,2 2 16 15,1 1 0-15,-1-1 0 0,-1 2-16 0,0 2 0 16,2 2 0-16,-3 3 0 0,-4 2-96 0,0 2-32 16,1 2 0-16,-3 5 0 0,2 1-64 0,-4 2 0 15,-1 1-128-15,-2 4 192 0,-1 0-192 0,2 0 0 16,3 0 0-16,-1-1 0 0,5 1 0 0,-1-1 0 0,1-5 0 15,0 0 0-15,1-2-288 0,-2-2 48 0,1-2 16 16,1-3 0 0,3 0-1184-16,-3-3-224 0,1-1-48 0,0-3-9392 0,3-1-1888 0</inkml:trace>
  <inkml:trace contextRef="#ctx0" brushRef="#br0" timeOffset="200634.946">19183 15611 39615 0,'0'0'1760'0,"0"0"352"0,-6 12-1680 0,1 6-432 0,2 6 0 0,-2 4 0 0,-2 4 960 0,2 2 96 16,-3 2 32-16,2 0 0 16,1 0-960-16,-2-6-128 0,-3 1 0 0,2-2-192 0,-1-3-144 0,2-5-32 15,-2-1 0-15,3-4 0 16,-3-1 112-16,2-4 32 0,2-5 0 0,5-6 0 0,0 0 224 15,0 0 0-15,0 0 144 0,-3-7-144 0,3-4 288 0,4-4-32 16,4-5-16-16,4-2 0 0,1-2-112 0,3-1-128 16,1-4 176-16,3 0-176 0,2-1 336 0,2-1-32 15,2-3-16-15,0 2 0 0,0 2-288 0,2 5 0 16,0 4 0-16,2 5 0 0,2 3 240 0,0 3-64 16,-2 1-16-16,5 4 0 0,1 5-32 0,2 4 0 15,1 2 0-15,-1 3 0 0,0 1-128 0,-2 2 0 16,-2 1 0-16,-1 1 0 15,-2 0-1888-15,1 0-256 0,-1 3-48 0</inkml:trace>
  <inkml:trace contextRef="#ctx0" brushRef="#br0" timeOffset="201512.438">15835 16928 15663 0,'-9'4'1392'0,"9"-4"-1120"0,-9 6-272 0,5 1 0 0,3 0 4528 0,1 2 848 16,1 0 160-16,5 0 32 0,1-1-4656 0,4-2-912 15,7-5-224-15,3 2-32 0,2-4 256 0,5-1 240 16,5 1-48-16,3-3-16 0,-3-4-176 0,-1-1 160 16,1-1-160-16,-2 1 160 0,0 1-16 0,-2-5 0 15,-2 1 0-15,-2 1 0 0,-1 3 64 0,-4-1 16 16,-3-2 0-16,-4 2 0 0,-2-1 128 0,-5 0 32 16,-3 0 0-16,-4 0 0 0,-3 0 0 0,-5 2 16 15,-2 4 0-15,-6 1 0 0,-4 4-208 0,-2 2-64 16,-3 3 0-16,-4 3 0 0,-2 4-128 0,-1 2 0 15,-1 1 0-15,-2 2 0 0,-1 6 0 0,2 0 0 16,0 2 0-16,4 1 0 0,4-1 0 0,4-1 0 16,0 4 0-16,7-3 0 0,3 0 128 0,5-6-128 0,3-3 128 15,3 1-128-15,2-1 208 0,4 1-32 0,5-3-16 0,5 1 0 16,5-2 16-16,4-1 0 0,3-3 0 0,4-1 0 16,4-2-48-16,6-1 0 0,-3-4 0 0,4-2 0 15,3-2-368-15,3-2-80 0,4-3 0 0,3 0-16 31,1-4-2096-31,-1 0-400 0,-2 1-96 0,-3-1-16 0</inkml:trace>
  <inkml:trace contextRef="#ctx0" brushRef="#br0" timeOffset="201757.819">16810 16916 16575 0,'-7'-2'1472'0,"7"2"-1168"15,0 0-304-15,0 0 0 0,0 0 5824 0,0 0 1120 16,0 11 224-16,4 1 32 0,5 1-5744 0,0 2-1152 16,3 1-304-16,4 4 0 0,1 3 256 0,3 5-48 15,1 2 0-15,1-1 0 0,1-3-208 0,-1-3 0 16,2-3 128-16,-3-1-128 0,1-3 0 0,0-2-256 16,0-1 48-16,1 0 16 15,-3-2-400-15,0-5-80 0,1 2-16 0,-3-2 0 16,1-2-272-16,1-2-64 0,2-3-16 0,0-2-10288 15,0-2-2048-15</inkml:trace>
  <inkml:trace contextRef="#ctx0" brushRef="#br0" timeOffset="202033.227">17428 16865 28559 0,'-11'-3'1264'0,"11"3"272"0,-11 2-1232 0,0 2-304 0,0 1 0 0,2 3 0 15,-3 2 2976-15,0 2 544 0,-2-1 96 0,-2 4 32 16,0 2-2800-16,-3 0-544 0,-1 4-112 0,-2 2-32 16,-1 4-160-16,-3 0 0 0,-2 2 0 0,3 0 128 15,-3-1-128-15,3 1 0 0,2-3 0 0,1 0 0 16,0-3 0-16,1-2 0 0,-2 2 0 0,2-3 0 16,0-2-128-16,5 1-64 0,1-4-16 0,5-4 0 15,-1-1-496-15,5-4-80 0,0 0-32 0,6-6 0 16,0 0-1936-16,0 0-400 15,10-8-80-15,3-2-16 0</inkml:trace>
  <inkml:trace contextRef="#ctx0" brushRef="#br0" timeOffset="202458.847">17914 16986 12895 0,'0'0'1152'0,"-7"-4"-928"15,1 0-224-15,-3 2 0 0,1 5 6432 0,-3 0 1248 16,0 1 240-16,-1 2 48 0,-1-2-6624 0,-1 3-1344 0,-2-1-256 0,1 3-48 16,-7 2 304-16,2 0 0 15,1 4 0-15,-3 0 0 0,-3 4 0 0,-1 2 0 16,2 1 0-16,3 1 0 0,2-4 0 0,4 1 0 0,1-1 0 16,6-4 0-16,2-1 0 0,4-3 0 0,2-2 0 0,3 0 0 15,4-2 0-15,0-3 0 0,4 1 144 0,4-2-144 16,1-3 208-16,3-3-32 0,1-2-16 0,2-2 0 15,1-3-16-15,1-1 0 0,0-1 0 16,2-4 0-16,-1 0-144 0,-3-2 0 16,-1-1 0-16,-1 1 128 0,-5-1-128 0,-3 2 192 0,0 2-192 0,-2 4 192 15,-3 7-16-15,-7 4 0 0,0 0 0 0,6-5 0 16,-6 5-176-16,0 0 160 0,0 0-160 0,7 10 160 16,-3 2-160-16,1-1 0 0,-2-1 0 0,1 2-176 15,2 1 176-15,-3 1-160 0,3-6 160 0,0 2-160 0,-1 1-160 16,1-2-48-16,2-3 0 0,2-2 0 15,1-2-640-15,2 0-128 0,1 0-16 0,5-5-10432 16,4-3-2064-16</inkml:trace>
  <inkml:trace contextRef="#ctx0" brushRef="#br0" timeOffset="202998.327">18720 16906 35935 0,'0'0'1600'0,"0"0"320"0,-8 14-1536 0,0 3-384 16,-3 3 0-16,2 2 0 0,-1 5 1392 0,0 3 208 15,3 3 32-15,-2-2 16 0,0-6-1264 0,2 0-256 0,4-2-128 16,0-1 128-16,-3 0-128 0,2-2-128 0,1-3 128 0,-2-4-192 16,4-2-160-16,1-2-32 0,0-9-16 0,0 0 0 15,0 0 256-15,0 0 144 0,0 0-160 0,0 0 160 16,13-7-192-16,3-3 48 0,0-6 16 0,5-3 0 15,0 0-80-15,1 3-16 0,0-4 0 16,-2-1 0-16,0-8 224 0,0 3 0 0,-2 2 0 16,2 2 0-16,-3-1 0 0,4 3 192 0,-2-1-64 0,0 6-128 15,-3 4 192-15,0 3-64 0,-2 1 0 0,-1 2-128 16,-1 3 336-16,-2 3-32 0,-1 4-16 0,-2 3 0 16,-2 1 144-16,-1 3 16 0,1 1 16 0,-3 5 0 15,-3 4-336-15,-2 0-128 0,-2-1 0 0,2-1 0 16,-5 2 176-16,4-3-176 0,1-7 192 0,-1-2-192 15,3-1 272-15,1 0-48 0,0-9-16 0,0 0 0 0,0 0 0 16,8 2 0-16,1 1 0 0,3-4 0 0,1-5-32 0,3-4-16 16,3-1 0-16,3-5 0 0,0-1-160 0,2-3 0 15,2-1 0-15,-1 0 128 0,0 0-128 0,-3 0 0 16,2 4 0-16,-3 1 0 0,1 3 0 0,-1 3 0 16,-2 1 0-16,0 4 128 0,3 3-128 0,-5 2 0 15,-1 2 0-15,-2 2 0 0,-2 6 0 0,1 4 0 16,-2 4 0-16,0 4 0 0,-4 2 0 0,1 4-176 15,-4 4 176-15,-1-4-128 0,-1-2 128 0,2-3-128 16,0-5 128-16,1 2-128 0,-2-2-144 0,3-3-32 16,-1-2 0-16,1-3 0 15,1-3-1168-15,2-3-224 0,0-2-48 0,3-4-15792 0</inkml:trace>
  <inkml:trace contextRef="#ctx0" brushRef="#br0" timeOffset="203473.3">20156 16822 11055 0,'0'0'480'0,"3"-7"112"0,-2-1-464 0,-1 8-128 0,0 0 0 0,0 0 0 15,0 0 6576-15,7 4 1296 0,0 4 256 0,-4 2 48 16,-1 2-6448-16,0 5-1296 0,-1 0-256 0,-2 5-48 0,-2 2 32 15,0 5 16-15,-5 5 0 0,0 2 0 16,-2 3-32-16,0 1 0 0,-1 0 0 0,-2-2 0 0,-3-4 48 16,-1-1 0-16,-4-5 0 0,3 1 0 0,0-6-64 0,1-2 0 15,2-6 0-15,4-1 0 0,5-5 0 0,2-2-128 16,-2-4 192-16,6-3-64 0,0 0 128 0,0 0 0 16,1-8 16-16,5-6 0 0,3-1-272 0,1-5 0 15,3-2 0-15,2 0 0 0,1-4 0 0,0-4 128 16,2-3 0-16,1-3-128 0,0-3 144 0,1 0-144 15,0-5 0-15,3 4 144 0,0 3-144 0,4 4 0 16,-3 3-160-16,2 4 160 0,1 1 0 0,-2 6 0 16,3 1 0-16,-3 6 0 0,-5 3 0 0,-2 5 0 15,2 1 0-15,-2 9 0 0,-6 4-128 0,-1 3 128 16,-2 2 0-16,-4 5-144 0,1 3 144 0,-3 2-128 16,-6 0 128-16,-3 3-128 0,-3 3 128 0,-2-1-128 15,-3 0 128-15,-3-4-128 0,-7-2 128 0,2-3 0 16,0-5 0-16,-1-3 0 0,-1-1 176 0,1-2 64 0,0-4 16 0,0 0 0 15,0-3-256-15,0-3 144 0,0-2-144 0,1-7 128 32,-3-5-1264-32,3-6-256 0,1-4-48 0,3-3-16 15,3-1-1232-15,5-3-256 0,4-2-64 0,7 2-11792 0</inkml:trace>
  <inkml:trace contextRef="#ctx0" brushRef="#br0" timeOffset="203796.455">21341 15693 43647 0,'0'0'1936'0,"0"0"400"15,0 0-1872-15,-6 10-464 0,4 7 0 0,-6 4 0 0,-3 2-144 0,0 7-128 16,-1 4-32-16,-1 5 0 0,-5 7 448 0,1 0 96 15,-5 1 16-15,1 8 0 0,1 7-64 0,-2 3 0 16,0 1 0-16,1-1 0 0,1-4 64 0,-3 5 0 16,-2 0 0-16,2 0 0 0,-2-3-256 0,1-6 0 15,2-6 0-15,3-7 0 0,2-2 0 0,1-7 0 16,-4-7 0-16,6 0 0 0,4-3 0 0,1-4-192 0,0-3 192 16,2-5-208-1,4-2-1776-15,3-5-336 0,0-6-80 0,0 0-9376 0,9-5-1856 16</inkml:trace>
  <inkml:trace contextRef="#ctx0" brushRef="#br0" timeOffset="204256.995">21378 16659 28559 0,'0'0'1264'0,"0"0"272"0,0 0-1232 0,0 0-304 0,-5 8 0 0,3 2 0 0,4 0 3232 16,3 1 592-16,2-1 112 0,6 0 32 0,6 0-3200 0,1-2-624 15,2-4-144-15,-1-2 0 0,4-2 0 0,-2-1 128 16,1-1-128-16,0-4 160 0,2-4-16 0,3-2 0 16,0-2 0-16,3 0 0 0,-2-2-144 0,1 1 0 15,-1-6 0-15,-5 3 0 0,-1 2 0 0,-1-1 0 16,1 0 176-16,-6-2-176 0,-2-2 192 0,-4 3-48 15,-2 0-16-15,-3-1 0 0,-1 2-128 0,-2 1 0 16,-6 1 0-16,-2 3 128 0,-3 1-128 0,-5 1 192 16,-5 0-192-16,-5 1 192 0,-5 6-192 0,-5 3 0 15,-8 3 0-15,0 4 0 0,-2 3 0 0,-2 4 0 16,-1 6 0-16,-1 3 128 0,-2 1-128 0,1 4 128 0,0 0-128 16,4 5 128-16,5-1 0 0,3 0 0 15,6-1 0-15,5 2 0 0,7 0 112 0,6-2 16 0,5-3 0 16,6-1 0-16,5-3-128 0,6 0 0 0,5 0-128 0,7-1 192 15,6-1-16-15,9-3-16 0,6-3 0 0,6 1 0 16,3-2 16-16,6-3 0 0,6-2 0 0,8-1 0 16,6 2-176-16,0-3 0 0,-2-4 0 0,3 0 128 15,4-2-128-15,-2 1 0 0,3 1 0 0,-5-2-176 32,-8-5-1872-32,-3 0-368 0,-1-4-80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2:09.4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13184 7607 21711 0,'-11'2'960'0,"11"-2"192"0,0 0-912 0,0 0-240 16,0 0 0-16,0 0 0 0,-2 13 0 0,1-1 0 15,0 2 128-15,1 0-128 0,1-1 448 0,1 0 32 16,0-1 16-16,1 1 0 0,1 3 48 0,-3 0 16 15,-1 4 0-15,-1 1 0 0,-3 1-128 0,1 0-32 16,-1 1 0-16,0-2 0 0,-1-1-208 0,2-2-32 16,-2 0-16-16,3-2 0 0,0-1-144 0,-1 0 0 15,1-5 0-15,4 0 0 16,-2-10-1824-16,3 9-352 0</inkml:trace>
  <inkml:trace contextRef="#ctx0" brushRef="#br0" timeOffset="454.188">13745 7621 28559 0,'0'0'1264'0,"-5"4"272"15,-2 2-1232-15,3 0-304 0,-1 2 0 0,1 4 0 16,-1 5-512-16,0 2-144 0,-1 2-48 0,0 2 0 0,-1-1 704 0,-2-1 0 16,3-1 0-16,-4-2 0 0,0-1 0 0,0-1 176 15,-3-3-16-15,1-1 0 0,0 1 112 0,3-3 32 16,3-3 0-16,1-2 0 0,0-1 16 0,5-4 0 16,-7 0 0-16,7 0 0 0,-7-3 96 0,7 3 32 15,-1-12 0-15,0-1 0 0,-2-1 64 0,6-2 0 16,0 1 16-16,3-3 0 0,-1-1-320 0,-1 0-64 15,-1-2-16-15,6 4 0 0,-1 2-128 0,5-1 0 16,0-2 144-16,1 3-144 0,-3 1 0 0,1 3 0 16,1 0 0-16,-1 4 0 0,2 0 0 0,-4 5 0 15,-1 3 0-15,2 4 128 0,-2 4-128 0,-1 4 0 16,-4 4 0-16,1 1-128 0,-3 0 128 0,1 2 0 16,-3 3 0-16,0 2 0 0,-3 2 0 0,1-1 0 0,-2 1 0 15,1-3 128-15,0-1-128 0,-3-1 0 0,1-3 0 0,2-3 0 16,-3 1 0-16,3-5 0 0,3-12 0 0,-1 10 0 31,2-3-1520-31,-1-7-320 0,0 0-64 0,11-1-16 0</inkml:trace>
  <inkml:trace contextRef="#ctx0" brushRef="#br0" timeOffset="802.07">14659 7348 1839 0,'0'0'160'0,"5"-8"-160"16,-5 8 0-16,6-7 0 0,1-1 4736 0,-1 4 928 16,-6 4 176-16,0 0 48 0,0 0-4720 0,0 0-928 15,7 8-240-15,-3 3 0 0,-1 3 368 0,-3 0 16 16,-3 0 16-16,1 5 0 0,-2 3 192 0,-2 2 48 15,-4 0 0-15,2 6 0 0,-1 0-144 0,-1 4-32 16,-2 1 0-16,0 3 0 0,-4 0-112 0,2 4-32 16,-1 3 0-16,-1 0 0 0,0 0-128 0,1-2-16 15,3-2-16-15,1-5 0 0,1-5-160 0,0-3 0 0,4-5 144 16,-3-3-144-16,2-2 0 0,1-3-160 16,1-3 16-16,2-3-8768 15,3-9-1760-15</inkml:trace>
  <inkml:trace contextRef="#ctx0" brushRef="#br0" timeOffset="1059.762">15023 7252 23039 0,'0'0'2048'0,"0"0"-1648"0,0 0-400 0,0 0 0 15,-5 9 2176-15,-1 3 336 0,1 6 80 0,-3 4 16 16,3 4-2160-16,-4 3-448 0,-3 2 0 0,4 3 0 0,4 2 0 0,-5 1 0 16,-1 2 0-16,-1 3 0 0,-1 3 0 0,-1 2 0 15,-2 5 128-15,0-2-128 0,-2 0 0 16,1-1 0-16,2-2 0 0,0-6 0 0,3-4 0 0,1-4 0 16,3-4 0-16,0-2 0 0,1-4 0 0,-1-3 0 15,1-6 0-15,4-2 0 16,-1-3-528-16,3-9-64 0,-1 7-16 0,1-7-13152 0</inkml:trace>
  <inkml:trace contextRef="#ctx0" brushRef="#br0" timeOffset="1569.779">14677 7376 30351 0,'2'-18'1344'0,"3"4"272"0,4-5-1296 0,3 6-320 0,4 1 0 0,4 1 0 16,0-1 0-16,6-3 0 0,2 2-192 0,4-1 64 16,1 5 128-16,4 1 0 0,2-3-144 0,3 5 144 15,2 2 0-15,-1 3 0 0,-4 0 0 0,0 2 0 16,-2 0 0-16,1 5 0 0,-5 3 0 0,0 2 0 15,-1 1 0-15,-4 2 0 0,-2 3 0 0,-3 3 0 16,-1 6 0-16,-3 0 0 0,-2 2 0 0,-5 0 0 16,-1 1 128-16,-3 3-128 0,-6 1 0 0,-3 0 128 0,-4-5-128 15,-4 1-176-15,-6-2 48 0,-1 1 0 0,-3-2 128 0,-4 1-208 16,-3-3 80-16,-4-2 128 0,-2-2 0 0,0-3 0 16,0-1 0-16,0-1 0 0,0-1 0 0,0 0 0 15,-1-3 0-15,3-1 0 0,-1-4 0 0,1-1 128 16,0-4-128-16,8 1 0 0,7 1 0 0,3 2 0 15,3-2 128-15,9-3-128 0,0 0 0 0,0 0 0 16,-1 8 0-16,3 1 0 0,2 0 0 0,4 2 160 16,11 2-160-16,4 3 160 0,4-1 96 0,-1 3 0 15,4 1 16-15,0-1 0 0,1 3-80 0,2 0-32 16,1 4 0-16,-1-2 0 0,1 3 0 0,-1-2 0 16,-1 1 0-16,2-2 0 0,4-1 96 0,-5-1 0 15,-2-1 16-15,-3 0 0 0,1-1-144 0,-4-4-128 16,-2-3 144-16,-1-1-144 0,-1 0-192 0,-2-3-144 0,-2-4-32 15,1-1-14096-15</inkml:trace>
  <inkml:trace contextRef="#ctx0" brushRef="#br0" timeOffset="2258.089">16084 6849 16575 0,'-14'-18'736'0,"7"11"160"0,-2 4-720 0,1 1-176 15,-1 1 0-15,9 1 0 0,-8-2 1296 0,8 2 240 0,-8 2 32 0,8-2 16 16,0 0-992-16,0 0-192 0,0 0-32 0,9 0-16 16,3 0 288-16,1-1 48 0,4 0 16 0,1 1 0 15,3 0-272-15,4 0-48 0,2 0-16 0,0 0 0 16,3-3-160-16,-1 1-16 0,-2 4-16 0,0-2 0 16,2-2-176-16,0 4 0 0,-4 4 144 0,-2 1-144 15,-3-2 0-15,-5 1 0 0,-5-2 0 0,0 3 0 16,-2 2 0-16,-3 0 0 0,-3 0 0 0,-2 1 0 15,-2 0 0-15,1-1 128 0,-3-1-128 0,0 2 176 16,-2-2-32-16,2 0 0 0,0 2 0 0,3 0 0 16,2-1-144-16,3 1 0 0,0-1 0 0,4-1 128 15,2 2-128-15,3 0 0 0,-2 0-160 0,3-1 160 16,0 0-224-16,2 1 48 0,-1 1 16 0,0 1 0 0,-4 1 160 0,1 1 0 16,-2 0-144-16,-3 0 144 0,-1 2 0 15,-3-2 0-15,-2-1 0 0,-3 4 0 0,-5 1 256 0,-1 1 112 16,-6 3 16-16,-2-5 16 0,-4-3 544 0,-2-2 96 15,-7-1 32-15,0 1 0 0,-4 1-272 0,1-3-48 16,-3-2-16-16,4 1 0 0,3 2-352 0,5-3-80 16,2-1-16-16,4-1 0 0,-1 0-288 0,4 1 0 15,0-1 0-15,4-1-144 16,2-2-1968-16,8-3-400 0,-12 6-80 0,12-6-16 0</inkml:trace>
  <inkml:trace contextRef="#ctx0" brushRef="#br0" timeOffset="12939.544">4079 2085 12831 0,'0'0'576'0,"-7"-3"112"0,7 3-560 0,0 0-128 0,0 0 0 0,0 0 0 16,-9-2 0-16,9 2 128 0,0 0-128 0,0 0 128 16,0 0-128-16,0 0 128 0,0 0-128 0,0 0 128 15,0 0 192-15,0 0 16 0,10 0 16 0,1 0 0 16,-3 2 80-16,5-1 16 0,2-1 0 0,1 2 0 16,3-1-80-16,2 0-16 0,-1-1 0 0,4 1 0 15,0 0-128-15,3 1-32 0,-2 1 0 0,4-1 0 16,0-2 16-16,3 2 0 0,1-1 0 0,5-1 0 15,-1-1 112-15,3 1 32 0,0 0 0 0,1 0 0 16,1 0-96-16,-2 0-32 0,3-2 0 0,2 0 0 16,1 0 32-16,1 0 16 0,1-1 0 0,1 1 0 15,-2 0 0-15,-2 1 0 0,-2-1 0 0,-1 2 0 0,-5 2-272 16,2-2 0-16,-3-2 0 0,0 2-144 0,-2 0 144 0,2 0 0 16,-2 0 0-16,-1 0 128 0,-4 0-128 0,-1 3 0 15,-5-1 0-15,-1 0 128 0,-7 0 0 0,1 1 0 16,-6 1 0-16,-2 0 0 15,-8-4-512-15,9 3-80 0,-9-3-32 0</inkml:trace>
  <inkml:trace contextRef="#ctx0" brushRef="#br0" timeOffset="13241.042">8158 2108 1839 0,'0'0'160'15,"0"0"-160"-15</inkml:trace>
  <inkml:trace contextRef="#ctx0" brushRef="#br0" timeOffset="13610.164">7997 2049 3679 0,'0'0'160'0,"-11"-2"32"0,2 0-192 0,0 0 0 16,0 1 0-16,2 0 0 0,7 1 2080 0,-10 0 368 16,4 0 80-16,6 0 16 0,0 0-1296 0,-8 0-256 15,2-2-48-15,6 2-16 0,0 0-208 0,0 0-32 16,0 0-16-16,0 0 0 0,0 0-176 0,0 0-48 16,0 0 0-16,0 0 0 0,0 0-64 0,9 8 0 15,1-1-16-15,2-4 0 0,3-1 64 0,1-1 16 16,3-1 0-16,3 0 0 0,4 3 0 0,2-1 16 15,2-2 0-15,3 3 0 0,1 0 0 0,1 1 0 0,1-2 0 0,-1 0 0 16,2-1-160-16,0 2-48 0,2 0 0 16,0-2 0-16,2 0-16 0,1 0-16 0,1 0 0 0,2 1 0 15,2 2-64-15,-1-2-16 0,-2-1 0 0,1-1 0 16,-2-3 16-16,2 1 0 0,0 1 0 0,3-1 0 16,-1-1-32-16,0 2 0 0,-1 0 0 0,-2 0 0 15,-2-2-128-15,0 3 0 0,-6 0 144 0,2 0-144 16,-3-2 0-16,1 2 0 0,1-1 0 0,-3 1 128 15,-7 1-128-15,1-1 0 0,-1 0 0 0,0 2 0 16,-4 1-144-16,-2-1-48 0,-3 1-16 0,1-1 0 16,-1-1-928-16,-1 2-176 0,1-1-32 0,-1 0-10304 15</inkml:trace>
  <inkml:trace contextRef="#ctx0" brushRef="#br0" timeOffset="14403.354">10746 2049 15663 0,'0'0'1392'0,"-8"-1"-1120"16,8 1-272-16,-8 1 0 0,8-1 320 0,0 0 0 16,0 0 0-16,0 0 0 0,0 0-80 0,0 0-16 15,0 0 0-15,0 0 0 0,0 0-32 0,7 8 0 16,-1-1 0-16,4-3 0 0,3-2 128 0,0-1 32 15,3-1 0-15,4 0 0 0,1 1 192 0,5-1 32 0,0 0 16 0,5 2 0 16,3-1 112-16,-2 1 32 0,2 0 0 16,1-1 0-16,3-1-176 0,-2 0-48 0,3 3 0 15,2-1 0-15,3-2-16 0,3 0-16 0,1 0 0 0,0 0 0 16,-1 0-80-16,-1 1-16 0,-2 1 0 0,1-2 0 16,1-2-16-16,1-1-16 0,3 2 0 0,-1-1 0 15,2 1-160-15,-4-1-16 0,0 0-16 0,-6 1 0 16,0-2-16-16,-1 0 0 0,-5-1 0 0,1 0 0 15,0 2-16-15,-4 1-128 0,-5 0 192 0,0 0-64 16,0-1-128-16,-2 2 192 0,-3 2-192 0,-1 1 192 16,-2 0-192-16,-2 1 0 0,-6 0 0 0,-1-1 0 15,-10-3 0-15,8 6 0 0,-4 1-192 0,-4-7 192 16,-1 7-2528-16,1-7-384 0,-14 8-80 16,-4-4-16-16</inkml:trace>
  <inkml:trace contextRef="#ctx0" brushRef="#br0" timeOffset="17316.69">10226 4759 5519 0,'0'0'496'0,"0"0"-496"15,0 0 0-15,0 0 0 0,0 0 1488 0,0 0 208 16,0 0 32-16,0 0 16 0,0 0-1168 0,0 0-256 16,0 0-32-16,0 0-16 0,9-3-272 0,-9 3 0 15,9 0 0-15,-9 0 0 0,12-1 160 0,-12 1-160 16,0 0 128-16,9 0-128 0,-1 0 432 0,-8 0 0 15,10-1 0-15,-10 1 0 0,10 0 112 0,-10 0 32 16,11 0 0-16,-3 1 0 0,1 0 0 0,-1-1 0 16,-8 0 0-16,14 0 0 0,1 0-144 0,1 0-32 15,-3 0 0-15,3 4 0 0,3-1-16 0,3-1-16 16,2 0 0-16,1 1 0 0,3-1-80 0,-1 1-16 0,2 0 0 0,2 0 0 16,0-3-112-16,5 0-32 0,-1 0 0 0,6 0 0 15,-3-1 32-15,4 1 0 0,2 0 0 0,0 1 0 16,1 0-32-16,0-1 0 0,-2 0 0 0,0-1 0 15,1 0 16-15,2-1 0 0,2 0 0 0,-1 1 0 16,1 0 32-16,0-1 0 0,-1 2 0 0,-1-1 0 16,-1 0-16-16,0 0 0 0,0-2 0 0,2 2 0 15,-1 0-160-15,0-2 0 0,-1 1 0 0,-1-1 0 16,-1 6 144-16,-1-2-144 0,-4-2 160 0,-1 1-160 16,-2-3 0-16,0 1 0 0,0 2 0 0,-2-1 0 15,-2 0 0-15,1 1 0 0,-2-1 0 0,-3 1 0 16,4 1 0-16,-1 1 0 0,-2 3 0 0,-1-3 0 0,-1 1 0 15,-3-2 0-15,0-1 128 0,-2 0-128 0,1 1 0 0,0 2 0 16,-1-2 0-16,1-1-160 0,-4-1 160 0,0-1 0 16,0 1 0-16,0 1 0 0,-1 0 0 0,0 0 0 15,-5-1 0-15,-1 1 0 0,0 0 0 0,-4 0 0 16,2-1 0-16,-9 1 0 0,0 0 0 0,8 0 0 16,-8 0 0-16,9 0 128 0,-9 0-128 0,0 0 0 15,9-3 0-15,-9 3 128 0,0 0-128 0,0 0 144 16,9 0-144-16,-1 0 160 0,-8 0-160 0,9 0 0 15,-9 0 0-15,10 2 0 0,-10-2 0 0,8 1 0 16,-8-1 0-16,9 1 0 0,0-2 0 0,-9 1 0 16,0 0 0-16,0 0 0 0,8 0 0 0,-8 0 0 15,0 0 0-15,0 0 0 0,0 0 0 0,0 0 128 16,0 0-128-16,0 0 0 0,0 0 0 0,0 0 0 0,0 0 0 16,0 0 0-16,0 0 0 0,9 1 0 0,-9-1 0 15,9 0 0-15,-9 0 0 0,8 2 0 0,-8-2 0 0,0 0 0 16,7 2 0-16,-7-2 0 0,0 0 0 0,0 0 0 15,0 0 0-15,0 0 0 0,0 0 0 0,0 0 0 16,0 0 224-16,0 0 16 0,0 0 0 0,0 0 0 16,0 0-240-16,-11-4 176 0,0 0-176 0,-2 2 160 15,-3-1-160-15,1 3 0 0,0 0 0 0,-3-1 128 16,-4 0-128-16,3 0 0 0,1 0 0 0,-3 1 0 16,-5 1 0-16,2 0 0 0,2 1 0 0,-2-2 0 15,-1 0 0-15,-4 3 0 0,2-1 0 0,-4 1 0 16,-2-2 0-16,-6-1 0 0,-4 0 0 0,-1 2 0 15,3 2 160-15,-5-1-160 0,-2-1 192 0,0 0-192 0,-1 1 144 0,-2-1-144 16,-3-1 0-16,-2 1 144 0,-1-1-144 0,-1 3 0 16,2-2 0-16,2-1 128 0,0-1-128 0,-1 0 0 15,-1 2 0-15,-1-1 0 0,-1-1 0 0,-2 0 0 16,3 0 0-16,2 0 0 0,-1 0 0 0,2-1 0 16,0-1 0-16,1 1 0 0,-3 0 0 0,5 0 0 15,0 1 0-15,4-2 0 0,3-1 0 0,3 0 0 16,1 0 0-16,3-2 0 0,3 1 0 0,0-1 128 15,1 0-128-15,3 0 0 0,5 4 0 0,-1-2 0 16,4 0 0-16,-1 1 0 0,2 2 0 0,4-2 0 16,0 1 0-16,2 0 0 0,-1-1 0 0,1 2 0 15,1 0 0-15,1 2 0 0,0-2 0 0,4 0 0 16,0 0 0-16,1 0 0 0,0 0 0 0,8 0 0 0,-8-2 0 16,1 4 0-16,7-2 0 0,-8 4 0 15,1-1 0-15,7-3 0 0,0 0 0 0,0 0 0 0,-7 2 0 0,7-2 0 16,0 0 0-16,0 0 0 0,0 0 0 0,0 0 0 15,0 0 0-15,0 0 0 0,9 4 0 0,1 4 0 16,-2-2 128-16,5-2-128 0,0-1 0 0,2 0 128 16,1-1-128-16,2-1 0 0,3 0 144 0,3 0-144 15,3-1 0-15,-2 0 0 0,3-1 0 0,2 0 128 16,5 0-128-16,0 1 0 0,-1-1 0 0,2 0 0 16,0 1 0-16,3 0 144 0,-1-2-144 0,4 1 160 15,3 1-160-15,2 0 192 0,-1 0-192 0,1 3 192 16,0-3-192-16,0 0 128 0,-3-4-128 0,1 3 128 15,1 1-128-15,0 0 0 0,1-1 144 0,2 1-144 16,0 1 0-16,3 1 128 0,-4 1-128 0,1-1 0 0,-4-1 0 0,1 0 0 16,0 0 0-16,0 0 0 0,1-1 0 0,0 1 0 15,1-1 0-15,-1 2 0 0,-3 0 0 0,0-1 0 16,-5-1 0-16,1 0 128 0,-2 0-128 0,2 1 0 16,2 0 0-16,-2 2 0 0,0-1 0 0,-3 1 0 15,1-2 0-15,-1 1 0 0,-1 1 0 0,1-1 128 16,-5-1-128-16,0 1 0 0,-2-1 0 0,3 1 0 15,1-1 0-15,-1 0 0 0,-3-1 0 0,0 2 0 16,-2 0 0-16,1 0 128 0,-3-2-128 0,0 0 0 16,-2-2 128-16,-4 2-128 0,-2 0 160 0,0 0-32 15,0-1-128-15,-3 1 192 0,-2 0-192 0,-2 0 176 16,-1 0-176-16,-10 0 160 0,0 0-160 0,0 0 0 16,0 0 144-16,0 0-144 0,0 0 128 0,0 0-128 0,0 0 128 0,0 0-128 31,-9-3-576-31,3 1-176 0,-3 0-32 0,3-2-12576 0</inkml:trace>
  <inkml:trace contextRef="#ctx0" brushRef="#br0" timeOffset="19468.767">12974 3971 7599 0,'0'0'320'0,"0"0"96"0,0 0-416 0,0 0 0 0,0 0 0 0,0 0 0 16,-8 0 160-16,8 0-160 0,0 0 192 0,-7-3-192 15,-1 2 272-15,8 1-48 0,-8-6-16 0,2 3 0 16,6 3 528-16,-9-3 96 0,9 3 32 0,-9-5 0 15,0 2 16-15,3 0 0 0,6 3 0 0,-7-5 0 0,0 2-352 0,1 1-64 16,0-3-16-16,6 5 0 16,0 0-128-16,-6-2-16 0,6 2-16 0,-9-3 0 0,3-2-16 0,6 5 0 15,-8-4 0-15,8 4 0 0,-8-8 48 0,-1 4 16 16,2 2 0-16,-1-1 0 0,8 3-112 0,-10-1-32 16,-1 0 0-16,1 1 0 0,2 1 0 0,-2 2-16 15,0-1 0-15,0 3 0 0,-1-3 16 0,0 3 0 16,-1-2 0-16,1 3 0 0,1 2-64 0,-1 1 0 15,0-1 0-15,2 2 0 0,-1 0 0 0,1 1-128 16,1 0 192-16,2 2-64 0,0 2-128 0,-1 1 0 16,3-2 144-16,2 1-144 0,0 1 0 0,-2 0 128 15,2 4-128-15,1-2 0 0,1-4 0 0,0 1 0 16,1 2 0-16,1-1 128 0,3 1 16 0,-2-2 16 16,4 0 0-16,-1 0 0 0,2-1 32 0,1 2 16 15,-2-3 0-15,2 0 0 0,0-1-208 0,0-1 176 0,2 1-176 16,-1-2 160-16,-3-1-160 0,2 0 0 0,1 0 144 0,0-1-144 15,0 1 0-15,0-2 128 0,1-1-128 0,-2 2 0 16,1-1 0-16,1-1 0 0,-4 0 0 0,2-1 128 16,-2 1-128-16,-7-6 0 0,10 3 0 0,-1 2 0 15,0-1 0-15,1-1 0 0,-2-1 128 0,2-2-128 16,-3 0 0-16,2 0 128 0,-9 0-128 0,13 0 0 16,-3-1 0-16,0 0 144 0,-10 1-144 0,12-2 0 15,-3-1 128-15,0 1-128 0,0-2 0 0,-2 1 0 16,-7 3 128-16,8-7-128 0,0 3 0 0,-2-2 0 15,0 0 128-15,-2-1-128 0,1 1 144 0,1-2-144 16,-2 0 192-16,0 2-48 0,-4 6-16 0,7-12 0 0,-4-1 48 16,2 0 0-16,2 2 0 0,-3-1 0 0,2-2-16 15,1 1 0-15,-4-3 0 0,1 1 0 0,1-1-32 16,-1 1 0-16,0 0 0 0,0-1 0 0,-1 3-128 0,1 1 0 16,-2 0 144-16,0-1-144 0,-1-3 0 15,0 2 0-15,0 1 0 0,-1 1 128 0,-3 1-128 0,1 0 0 16,0-3 128-16,1 2-128 0,-4 0 176 0,0 1-48 15,1 1 0-15,-1 0 0 0,-2-1-128 0,1 2 0 16,-1 2 0-16,1-2 0 0,0-1 0 0,-1 0 0 16,-1 0 0-16,2 3 0 0,-2-1 0 0,3 0 0 15,-1-2 0-15,-1 2 0 0,0 3 0 0,-1-2 0 16,0-1 0-16,1 0 0 0,-1 2 0 0,0-1 0 16,1-1 0-16,-2 4 0 0,0-1 0 0,0 1 0 15,1 0 0-15,-3 0 0 0,2 2 0 0,0-1 0 0,-2 0 0 16,1 0 0-16,0 3 0 0,-2 1 0 0,0 1 0 15,0-1 0-15,0-1 0 0,-2 3 0 0,3 2 0 0,-1 2 0 16,-2-3 0-16,1 3 0 0,0-1 0 0,0 1 0 16,5 0 0-16,-1 2 0 0,-4-1 0 0,2 3 0 15,0 3 0-15,1-2 0 0,0 0 0 0,2 1 0 16,-1 1-128-16,4 1 128 0,-3-1 0 0,2 0 0 16,-2 1 0-16,2-2 0 0,3 1 0 0,-1 0 0 15,-1 1 0-15,2 0 0 0,0 0 0 0,3 0 0 16,-1-1 0-16,1 1 0 0,0 2 0 0,1-2 0 15,-1 1 0-15,2-1 0 0,0 1 0 0,0-1 0 16,-1-3 0-16,2 1 0 0,2-2 0 0,-1 2 0 16,2 0 0-16,-1-1 0 0,-2-1 0 0,1-1 0 0,3 1 0 15,-3 0 0-15,2-2 0 0,1 1 0 0,-1 0 0 16,1-2 0-16,-2 1 0 0,0-2 0 0,-5-7 0 0,9 8 0 16,1 0 0-16,0 0 0 0,1-1 0 0,-1-1 0 15,-1-3 0-15,2 0 0 0,1 2 0 0,0-2 0 16,0-2 0-16,1-1 128 0,0-1-128 0,3-1 0 15,-1 2 0-15,1-1 0 0,-2-3 0 0,1 1 0 16,0-1 0-16,0-1 0 0,0 2 0 0,-3-2 0 16,1-3 0-16,-1 0 0 0,0 0 192 0,0 1-64 15,-1-2 0-15,0 1 0 0,0 1-128 0,-2-1 0 16,1 1 0-16,-2-2 0 0,0 0 0 0,3-1 0 16,-1-1-176-16,0 0 176 0,-4 1 0 0,2-2 0 15,1 0 0-15,-2-3 0 0,-3 1 0 0,1 0 0 16,2-2 128-16,-1 1-128 0,-3-1 0 0,0 2 144 0,-3 2-144 15,1-2 0-15,-1-2 0 0,1 1 0 0,-1 0 0 0,0 0 0 16,-1 4 144-16,1 0-144 0,-2-1 0 0,0 1 144 16,0-1-144-16,-1 1 192 0,0 0-192 0,0 1 192 15,1 1-192-15,-3 1 128 0,1-1-128 0,-1 1 128 16,-3 0-128-16,2 1 0 0,3-2 0 0,-4 0 0 16,0 2 0-16,-2 3 0 0,3-6 0 0,0 5 0 15,-2-1 0-15,2 2 0 0,6 4 0 0,-7-6 0 16,-1 0 0-16,0 1 0 0,1 2 0 0,7 3 0 15,-10-3 0-15,1 0 0 0,0 2 0 0,0 1 0 16,2 3 0-16,-2 0 0 0,2-1 0 0,-2 1-176 16,2 0 176-16,-1-1 0 0,0 3 0 0,-2-3 0 15,2 2 0-15,-1-1 0 0,0-1 0 0,1 3 0 0,0 0 0 16,1 1 0-16,-3-2 0 0,0 2 0 0,0 0 0 0,0 2 0 16,3 1 0-16,-3 1-128 0,1-1 128 0,0 2 0 15,0 0 128-15,2 2-128 0,-1-2 0 0,0 1 0 16,-1 1-192-16,3 0 64 0,3 0 128 0,-4 0 0 15,-1 0 0-15,3-1 0 0,-1 3 0 0,2 0 0 16,-2-1 0-16,2 0 0 0,0 2 0 0,0 0 0 16,-2-2 0-16,-1 0 0 0,-1-1 0 0,3-1 0 15,2 1 0-15,-2-1 0 0,1 0 0 0,2 0 0 16,-1 0 0-16,3-1 0 0,3 1 0 0,-1-1 0 16,0 1 0-16,1-1 0 0,2-1 0 0,1 1 0 15,3 0 0-15,-1 0 0 0,-1 0 0 0,0 0 0 0,2-1 0 16,0 0 0-16,2-1 0 0,1-2 0 0,-1-1 0 0,1 1 0 15,0-1 0-15,1 1 0 0,0-2 0 0,2 1 0 16,-4-3 0-16,2 1 0 0,0 0 0 0,0-1 0 16,-1-2 0-16,2 0 0 0,-3 1 0 0,1-2 0 15,-1-2 0-15,1 1 0 0,-1 0 128 0,2-1-128 16,-1-1 0-16,1-2 0 0,2 2 0 0,-3-1 0 16,0-4 0-16,1 2 0 0,-1 0 0 0,1-1 0 15,-3-2 0-15,1 1 0 0,-1-3 128 0,1 1-128 16,0 0 0-16,-2-2 128 0,-3-3-128 0,1 2 0 15,-4-2 0-15,3 1 128 0,-3-3-128 0,-2 2 0 16,-3-3 128-16,1-2-128 0,2 0 160 0,-2-2-160 16,-1 0 176-16,0 0-176 0,-2 0 192 0,2 2-192 15,-5 0 160-15,3-1-160 0,2 1 128 0,-5 2-128 0,0 1 208 16,-2-2-32-16,1 3-16 0,-2 0 0 0,2 2 32 0,-3 1 16 16,0 0 0-16,0 2 0 0,-1 0-16 15,0 1-16-15,0 0 0 0,0 2 0 0,1-1-176 0,-2 4 160 16,1 0-160-16,0 2 160 0,0 0-160 0,-1 2 0 15,-1 2 0-15,0-1 0 0,2 0 0 0,0 2-256 16,-3 1 48-16,4 2-9616 16,-2 0-1920-16</inkml:trace>
  <inkml:trace contextRef="#ctx0" brushRef="#br0" timeOffset="22945.474">16419 4021 11167 0,'0'0'496'0,"0"0"96"0,0 0-464 0,0 0-128 0,0 0 0 0,0 0 0 15,0 0 448-15,0 0 64 0,-3-7 0 0,3 7 16 16,0 0-80-16,0 0 0 0,0 0-16 0,0 0 0 16,0 0-128-16,4-7-32 0,0-1 0 0,-4 8 0 15,0 0-64-15,7-4-16 0,-7 4 0 0,0 0 0 16,0 0 0-16,8-3 0 0,-8 3 0 0,0 0 0 16,0 0 128-16,0 0 0 0,0 0 16 0,0 0 0 15,0 0-80-15,0 0-32 0,5-7 0 0,-5 7 0 16,0 0-16-16,0 0 0 0,0 0 0 0,0 0 0 15,0 0 48-15,0 0 0 0,0 0 0 0,-7 5 0 0,1-2-16 0,6-3 0 16,-11 2 0-16,2 2 0 0,1 3-32 0,0 0 0 16,-1-2 0-16,0 2 0 0,1 2-16 0,-2 0 0 15,-2-1 0-15,3 1 0 0,-1 3-48 0,1 0-16 16,-2 3 0-16,0-3 0 0,-1-3-128 0,1 0 192 16,-1 5-192-16,1-1 192 0,0-1-192 0,1 0 160 15,-2-1-160-15,2 0 160 0,1 1-160 0,-1 1 160 16,4 2-160-16,-2-2 160 0,2-1-160 0,1 1 0 15,1-1 144-15,0 1-144 0,1 0 0 0,2-1 128 16,-2 0-128-16,1 0 0 0,2 0 0 0,4-1 0 16,-2-1 0-16,1 1 0 0,1 1 0 0,0-1 144 15,0-1-144-15,1 0 0 0,-5-10 144 0,6 12-144 0,0 0 0 16,0-4 144-16,-6-8-144 0,9 7 0 0,-2 1 0 0,1-2 128 16,-2 0-128-16,3-1 0 0,1-2 144 0,0 0-144 15,1-1 128-15,2 1-128 0,-2-1 160 0,1-2-160 16,-1-4 128-16,3-1-128 0,1 2 0 0,0-1 144 15,0 1-16-15,1-2-128 0,-1-2 192 0,1 0-64 16,-4 2-128-16,1-1 0 0,0 2 0 0,0-2 0 16,-1 0 0-16,-1-1 0 0,-1 1 0 0,1-1 0 15,1 0 0-15,-3 0 0 0,0-2 128 0,0 1-128 16,0 1 0-16,-1-1 160 0,-1-1-160 0,0 0 160 16,-1-1 0-16,-1 0 0 0,-1 2 0 0,-1-3 0 15,1-1 0-15,-3-1 0 0,-1 0 0 0,0 1 0 16,-1-2 144-16,-3-2 16 0,2 0 16 0,0 1 0 15,-1 0-96-15,-1 0-32 0,0-2 0 0,0 1 0 0,-2 2-208 0,3-1 128 16,-4 0-128-16,2-1 0 0,-1 1 160 16,2 3-160-16,-1 1 160 0,2 0-160 0,-2-1 0 0,-1 1 0 15,2 0 0-15,-3 2 0 0,2 4 0 0,-1 0 128 16,-3-3-128-16,3 3 0 0,-3 2 128 0,0 0 0 16,-1 0-128-16,0-1 192 0,1 2-192 0,-2-1 0 15,2 1 128-15,0 1-128 0,-2-1 0 0,0 1 144 16,-1 1-144-16,0 1 128 0,-1 2-128 0,1 0 0 15,1 0 0-15,0-2 0 0,-1 3 0 0,1 1 0 16,2 0 0-16,-2-1 0 0,0-1 0 0,2 0 0 16,-2 2 0-16,2 2 0 0,0-1 0 0,1-2 0 0,1 5 0 15,-1 0 0-15,0 0 0 0,2 1 0 0,0-1 0 16,3 4 0-16,-3-1 0 0,3 2 0 16,-1-1 0-16,1 1 0 0,3 0 0 0,-1 1 0 0,0-4 0 15,1 2 0-15,1 1-128 0,0 2 128 0,2-3 0 0,-1 1 0 16,0 0 0-16,2 1 0 0,1-3 0 0,-1 3 0 15,1 1 0-15,1-1 0 0,0-2 0 0,2-1 0 16,-2-1 0-16,1 1 0 0,0 2 0 0,1-3 0 16,0-1 0-16,2-2 0 0,-2-1 0 0,2 1 0 15,-2 2 0-15,1-2 0 0,0-1 0 0,-1-3 0 16,3 1 0-16,-2 1 0 0,1-1 0 0,1-2 0 16,-1-3 0-16,2 1 0 0,0-1 0 0,2 0 128 15,0-3-128-15,1 0 0 0,2 0 0 0,-1 0 128 16,-1-1-128-16,1-2 0 0,-1-3 0 0,1 3 128 15,-2-1-128-15,-1 2 0 0,0-2 0 0,1-1 0 0,-2-2 0 16,-1 2 0-16,1 0 0 0,-2-2 128 0,0-2-128 16,-5 0 0-16,3 0 144 0,-4-1-144 0,-1-3 208 0,0 0-16 15,-3-1-16-15,-3 2 0 0,-1-1 112 16,1 3 32-16,-3 1 0 0,1 0 0 0,-2 1-320 0,2 0 160 16,-2 3-160-16,2 1 128 0,-1-2-128 0,2 0 0 15,-3 1 0-15,3 4 0 0,4 4-320 0,-6-2 16 16,-2-1 0-16,8 3 0 15,-7 5-1440-15,-2 0-304 0,0 2-48 0,1-2-10128 16</inkml:trace>
  <inkml:trace contextRef="#ctx0" brushRef="#br0" timeOffset="23863.084">13846 4946 1839 0,'0'0'0'0,"0"0"160"0,0 0-160 0,0 0 0 0,0 0 0 0,0 0 0 16,0-7 2496-16,0 7 480 0,1-9 96 0,-1 9 0 15,0 0-2256-15,4-6-464 0,-4 6-96 0,0 0 0 16,0 0 64-16,0 0 32 0,7-3 0 0,1 0 0 16,0 0-80-16,-8 3-16 0,10-1 0 0,0 2 0 15,-1 1 16-15,5 0 0 0,1 0 0 0,3 1 0 16,-1-2 80-16,4 1 16 0,1 0 0 0,3-1 0 16,4-1 128-16,3 0 16 0,1-1 16 0,2 1 0 15,3 1 112-15,-1 1 0 0,3 1 16 0,0-3 0 16,4-4 80-16,2 2 16 0,2 0 0 0,2 2 0 15,2-1-224-15,0-1-32 0,-3-2-16 0,3 3 0 16,-3 2-192-16,2 0-32 0,1 1-16 0,2-2 0 0,1-2-112 16,-1 1 0-16,-2 0-128 0,0 0 192 0,-1 0-192 15,1 1 128-15,5 1-128 0,0-2 0 0,-1-1 128 0,0 0-128 16,0-1 0-16,-3 2 0 0,-1 0 0 16,0 1 128-16,3 1-128 0,0 0 0 0,-1-3 0 0,0 2 176 15,1 1-176-15,-3-1 160 0,-4-1-160 0,0-1 0 16,-2 0 144-16,0 2-144 0,0 2 144 0,-2-2-144 15,-3-1 192-15,-2 0-192 0,-1 1 192 0,-2 1-64 16,-4 0 0-16,-2-1-128 0,-5-1 256 0,-1 2-48 16,-2 1-16-16,0 0 0 0,-5-2 16 0,0 3 0 15,1 0 0-15,-4-2 0 0,-2-2 0 0,-1 0 0 16,0 0 0-16,-1 2 0 0,-1 2-16 0,0 0 0 16,-1 0 0-16,-8-3 0 0,0 0-64 0,9 2 0 15,-9-2-128-15,0 0 192 0,9 3-192 0,-9-3 0 0,0 0 128 16,0 0-128-16,0 0 0 0,0 0 0 0,0 0 128 15,0 0-128-15,-11 7-192 0,1-1-64 0,0 1-32 0,-3 0 0 32,1-2-1952-32,0 2-384 0,-7 0-64 0,2-3-32 0</inkml:trace>
  <inkml:trace contextRef="#ctx0" brushRef="#br0" timeOffset="31250.701">17454 3982 11455 0,'0'0'512'0,"0"0"96"0,0 0-480 0,-2-8-128 15,2 2 0-15,0 6 0 0,0 0 192 0,0 0 0 0,-7-8 16 0,4 3 0 16,3 5 400-16,0 0 80 0,-5-7 16 0,0 1 0 15,5 6-112-15,-5-4-16 0,5 4 0 0,-5-9 0 16,2 3 32-16,-1-2 0 0,1 0 0 0,3 8 0 16,0 0-112-16,-3-5-32 0,3 5 0 0,-4-5 0 15,4 5-48-15,-6-4-16 0,-1 1 0 0,7 3 0 16,0 0 48-16,0 0 0 0,-8 0 0 0,8 0 0 16,-8 3-192-16,8-3-16 0,-8 2-16 0,1 3 0 15,0 2-48-15,2 3-16 0,0-1 0 0,-2 0 0 16,-1 1 96-16,1 1 32 0,1 0 0 0,-2 2 0 15,0 1-96-15,-1 3 0 0,1 0-16 0,-1 2 0 16,1 0 32-16,2 0 16 0,-1 1 0 0,4 1 0 16,-3 0-64-16,4 2-16 0,2-1 0 0,0 0 0 0,0-3-144 0,2 1 0 15,3 1 144-15,-2-3-144 0,2-2 0 0,0 1 144 16,-1 2-144-16,-1-4 0 0,1-3 176 0,-2 1-176 16,0 1 160-16,1-1-160 0,-1-1 176 0,0-2-176 15,1-1 192-15,3 0-192 0,-2-1 272 0,1 0-48 16,0-1-16-16,0-1 0 0,-5-6-48 0,7 8-16 15,2-2 0-15,-3 0 0 0,3-3-144 0,-9-3 192 16,9-2-192-16,0 1 192 0,1 2-192 0,-2-1 128 16,-8 0-128-16,10-2 128 0,-2-1-128 0,1-2 128 15,0-1-128-15,-1-1 128 0,0 5-128 0,0-1 0 16,-2-1 144-16,2-2-144 0,-2 0 0 0,1-1 144 16,-1-1-144-16,0 0 0 0,0 0 144 0,-1 2-144 15,0-1 0-15,1 0 144 0,1-4-144 0,0 0 0 16,-2-2 144-16,2-1-144 0,0-1 128 0,0 2-128 0,-1-1 128 15,0 1-128-15,2-4 144 0,0-1-144 0,-1-1 192 0,-1 1-192 16,0-2 128-16,-1-1-128 0,-5-1 0 0,0 2 0 16,2 4 0-16,0-1 128 0,0-2-128 0,-1 2 0 15,-1 1 128-15,0 1-128 0,-1 1 0 0,0 0 0 16,-1-2 0-16,1 2 128 0,2 0-128 0,-1 3 0 16,-1 2 160-16,-1 0-160 0,0-3 128 0,-3 2-128 15,2 2 0-15,0 1 128 0,3 7-128 0,-4-8 0 16,1-1 0-16,-1 0 0 0,-2 2 128 0,1 2-128 15,0 1 0-15,5 4 0 0,-6-4 0 0,0 2 0 16,1-5 0-16,-1 3 0 0,1 0 0 0,5 4 0 16,0 0 0-16,-9 0 0 0,0 2 0 0,1-1 0 15,1-1 0-15,7 0 0 0,-8 0 0 0,8 0 0 0,-10 4 0 0,2-1 0 16,-2-3 0-16,2 3 0 0,-1 2 0 0,1 0 0 16,-1-1 0-16,2 1 0 0,-1 0 0 0,0 1 0 15,0-1 0-15,0 1 0 0,0-2 0 0,-1 3 0 16,1 1 144-16,-1 2-144 0,0 0 0 0,0 1 0 15,0 0 0-15,1 0 0 0,2 0 0 0,0 1 0 16,2 0 0-16,-3 2 0 0,1 3 0 0,-2 1 0 16,0 2 0-16,1-3 0 0,0-1 0 0,2 0 0 15,-3 1 0-15,2 0 0 0,-2 2 0 0,2 0 0 16,4-1 0-16,-5 1 0 0,0-1 0 0,0-1 0 16,1 1 0-16,3 0 0 0,-1 0 0 0,2 1 0 15,-2-2 0-15,2 0 0 0,2-3 0 0,0 3 0 16,-2-3 0-16,3 1 0 0,1 2 0 0,1-1 0 0,0 0 0 15,0-2 0-15,-1-4 0 0,0 1 0 0,2-2 0 0,0 1 0 16,3-2 0-16,-2 3 0 0,2 2 0 0,-3-4 0 16,-4-9 0-16,11 6 0 0,-2-3 0 0,1 1 0 15,0 0 0-15,1-2 0 0,0-1 0 0,2-1 0 16,-2 0 0-16,1 0 0 0,-1 1 0 0,2-2 0 16,0-1 0-16,-2-2 0 0,0-2 0 0,2 1 0 15,0-3 0-15,-2 0 0 0,1 2 0 0,0-1 0 16,0-1 0-16,1-2 0 0,-2-3 0 0,1 1 0 15,-1 1 0-15,3 0 0 0,-3-2 0 0,1 0 0 16,-2 2 0-16,-1-1 0 0,1-2 0 0,-1 0 0 16,-3-2 0-16,0 0 0 0,1 2 0 0,-1 0 128 15,1-2-128-15,-4 1 0 0,1 1 0 0,-1-2 128 0,-1-1-128 16,3-2 0-16,-4-2 0 0,1 2 0 16,-1 5 0-16,-1-1 0 0,0-6 0 0,0 1 128 0,0-1-128 0,0 1 0 15,-2 3 0-15,1-1 0 0,1-1 0 0,1 1 0 16,0 0 0-16,-1 1 0 0,-2 1 0 0,1-1 0 15,1 0 0-15,-5 1 0 0,0 2 0 0,-1 0 0 16,1 0 0-16,-1 1 0 0,2 1 0 0,-3 2 0 16,2 2 0-16,0-2 0 0,-4 0 0 0,4-1 0 15,1 0 0-15,-2 2 0 0,1 6 0 0,-2 1 0 16,-1-3 0-16,1 2 0 0,0 0 0 0,0-1-160 16,1 4 160-16,6 0 0 0,-8 1 0 0,-1 2 0 15,3 0 0-15,-3 0 0 0,2 0-128 0,-2 2 128 16,3-2 0-16,-3 3 0 0,0-1 0 0,0 3-128 0,1 0 128 15,0 0 0-15,0 1 0 0,1 0 0 0,-2 0 0 16,1 1 0-16,1 2-128 0,0 0 128 0,-1 0 0 0,0 0 0 16,0-1 0-16,0 0-128 0,-1-3 128 0,2 3 0 15,2 4 0-15,1-1 0 0,-3-1 0 16,1 1 0-16,3-1 0 0,0 2 0 0,0 2-128 0,-2-2 128 16,3 1 0-16,-1 0 0 0,-1 1 0 0,2 0 0 15,-1 2 0-15,1 2 0 0,-1 1 0 0,3-3 0 16,2-2 0-16,-1 1 0 0,-1-3 0 0,0 2 0 15,1-2 0-15,2 1 0 0,-2-1 0 0,2-2 0 16,2-1 0-16,-1 1 0 0,1-2 0 0,0 2 0 16,1 0 0-16,-1 0 0 0,1 1 0 0,1-2 0 15,-2-2 0-15,1-1 0 0,1-1 0 0,1 1 0 0,-2 0-160 16,1 0 160-16,-1-2-128 0,1-3 128 0,3 0 0 0,-2-2 0 16,-8-2 0-16,10 0 0 0,-1 2 0 0,2-1 0 15,-11-1 0-15,11-3 0 0,3-2 0 0,-3 1 0 16,1-2 0-16,0 1-128 0,-1-1 128 0,0 1 0 15,0-1 0-15,0 1 0 0,1-4 0 0,-2 0 0 16,-1-2 0-16,-1 4 0 0,1 0 0 0,1-2 0 16,-4 3 0-16,4-4 0 0,-3 0 0 0,2-1 0 15,-3-1 0-15,0 0 0 0,0 0 0 0,-1-1 0 16,0 1 0-16,0-1 0 0,3-1 0 0,-2-3 144 16,-2-4-144-16,-2 3 0 0,0 0 128 0,0-2-128 15,-1-3 0-15,2 0 0 0,-3 3 0 0,0-2 0 16,-3-1 128-16,1 1-128 0,-2 1 0 0,2-1 0 0,0 3 0 15,1-1 0-15,-3-2 0 0,1 3 0 0,0 1 0 0,1 2 0 16,-1-1 128-16,-1 1-128 0,-2-1 0 16,2 2 0-16,0 3 0 0,-2 1 0 0,-1 2 0 0,3-2 0 15,-1-1 128-15,1 2-128 0,-3 2 0 0,1 3 0 16,-1-2 0-16,-2 2 0 0,3-2 0 0,-1 1 0 16,2-1 0-16,-1 2 0 0,0 2 0 0,0 3 0 15,6 0 0-15,-10 3 0 0,0-2 0 0,1 4 0 16,2 1 0-16,-2 0 0 0,0 1 0 0,1-1 0 15,-3 3 0-15,2 1 0 0,-1 1-128 0,0 0 128 16,0 0 0-16,0-1 0 0,-1 2-160 0,1 1 160 16,1 4 0-16,0 0-176 0,2 1 176 0,-2 2-128 15,1-1-256-15,-2 0-64 0,4 1 0 16,0 2-8960-16,3 1-1792 0</inkml:trace>
  <inkml:trace contextRef="#ctx0" brushRef="#br0" timeOffset="34620.845">12182 3989 6447 0,'0'0'576'0,"0"0"-576"0,0 0 0 0,-7 1 0 15,-1 1 1808-15,2-2 256 0,-2-2 48 0,8 2 16 16,0 0-1552-16,-7 0-320 0,7 0-64 0,-7-5-16 16,3 0 432-16,0-2 96 0,2 0 0 0,-1-2 16 15,3-2-112-15,2-1-32 0,-2-4 0 0,2-1 0 16,2-2 16-16,1-2 0 0,3-4 0 0,1-1 0 16,-1 0-80-16,3 0-32 0,-3-3 0 0,5 0 0 15,6-1-176-15,3-1-48 0,0 0 0 0,4 0 0 16,4-2 48-16,0 0 0 0,-2 0 0 0,3 1 0 15,2 0-176-15,1-1-128 0,5-1 144 0,3 1-144 16,2 0 192-16,4 4-48 0,4 0-16 0,-1 3 0 0,0 0-128 0,0 4 0 16,-2-2 144-16,3 3-144 0,1 3 0 0,2 1 0 15,-2 1 0-15,4 0 128 0,-1 3-128 0,0 1 0 16,-1 0 0-16,-1 1 0 0,2 1 0 0,5-3 0 16,2 2 0-16,1 2 0 0,-3 2 0 0,1 1 0 15,0-4 0-15,1 2 0 0,3 3 0 0,4 0 0 16,-2 0 0-16,2 1 0 0,-1 0 0 0,1-2 0 15,0 1 0-15,4 2 0 0,1 0 0 0,-4 2 0 16,-4 0 0-16,-1 0 0 0,2 1 0 0,-2 2 0 16,-3 3 0-16,1 0 0 0,-2 2 0 0,-2-2 0 15,-4-1 0-15,3-1 128 0,2 1-128 0,1 3 0 0,-1 0 0 16,0-2 0-16,-3 3 0 0,-2-2 0 16,2 2 128-16,-2-4-128 0,-4 1 128 0,5 1-128 0,0 0 128 15,-1 2-128-15,-1-1 160 0,-3 1-32 0,0-1-128 0,0-2 192 16,0 2-192-16,4-3 144 0,-1 1-144 0,1-1 128 15,-2 4-128-15,-1-3 0 0,-6 1 0 0,0-1 128 16,1 0-128-16,0 1 0 0,-2 1 0 0,3 0 0 16,0 1 0-16,2-1 128 0,-5-1-128 0,0 0 0 15,1-2 128-15,1 0-128 0,-1-1 128 0,2 0-128 16,3 2 144-16,1-1-144 0,-1 0 160 0,-3 1-160 16,-3-1 128-16,-3 1-128 0,-2 0 0 0,-4 3 144 15,1-1 0-15,-1 1 0 0,-1 1 0 0,3 1 0 16,-5 2 0-16,0-1 0 0,-1-2 0 0,0 3 0 0,-1 2-144 15,-2 2 128-15,-4-2-128 0,2 0 128 0,-2-2-128 16,-2 4 0-16,2-2 144 0,0 0-144 0,0-1 0 0,3 2 128 16,-2-1-128-16,2 4 0 0,-5 1 0 0,3 2 0 15,-2 0 0-15,-4 0 0 0,0 2 0 0,-4 0 0 16,0 3 0-16,-3 0 128 0,-1 2-128 0,-1-1 0 16,-1 3 128-16,-2 2-128 0,0 0 0 0,-2-1 128 15,-1 0-128-15,2-2 0 0,1-3 0 0,-2 0 128 16,1-3-128-16,0 0 0 0,-2-1 0 0,3 0 0 15,-1 0 0-15,0 1 0 0,-2-1 0 0,1 0 0 16,-1-1 0-16,-1 2 0 0,1 2 0 0,0 0 128 16,-3 0-128-16,2-2 0 0,-1-1 0 0,2-1 0 15,0-2 0-15,2 1 0 0,-2-2 0 0,4-1 0 16,4 0 0-16,-5-2 128 0,4-1-128 0,2-3 0 16,0-2 0-16,1 1 0 0,-2 1 0 0,3 4 0 15,-3-4 0-15,1 1 128 0,1-1-128 0,1-1 0 0,0-3 0 16,-1 4 0-16,0 5 0 0,-1-3 0 0,-1 1 0 0,1-1 0 15,-1 0 0-15,-1-1 0 0,-1 1 0 0,-2-1 0 16,-1-1 0-16,1 0 0 0,-1 0 0 0,1-1 0 16,-5-4 0-16,2 1 0 0,1 1 0 0,-8-8 0 31,0 0-1904-31,0 0-288 0</inkml:trace>
  <inkml:trace contextRef="#ctx0" brushRef="#br0" timeOffset="35061.972">19411 4477 30399 0,'-11'-4'1344'0,"2"3"288"0,2 1-1312 0,-4 1-320 0,2 3 0 0,0 5 0 16,0 3 0-16,2 3 0 15,-3 3 0-15,3 4-128 0,-2 4 128 0,3 2-208 0,-2-1 80 0,2 1 128 16,0-1 0-16,1 3 0 0,1 1 0 0,2 2 0 16,-5-1 0-16,3 1 0 0,1 1 0 0,-3-1 0 15,2-1 0-15,0 0 0 0,2 0 0 0,2-1 0 16,0-1 0-16,2-6 0 0,1-6-192 0,-1-3 192 31,0 1-1696-31,1-5-224 0,2 0-32 0,0-6-9248 0</inkml:trace>
  <inkml:trace contextRef="#ctx0" brushRef="#br0" timeOffset="35423.3">19143 4503 27647 0,'-9'-6'1216'0,"9"6"256"0,0 0-1168 0,0 0-304 16,0 0 0-16,0 0 0 0,13-5 0 0,3 1 0 15,1 1 0-15,5-1 0 0,3 1 0 0,3-2-192 16,1 0 48-16,2-1 16 0,5-2 128 0,0-1 0 16,1 1 0-16,2 2 0 0,-1 3 208 0,2-1-16 15,-4 1-16-15,1 2 0 0,-3 2-32 0,-6 1 0 0,-2 0 0 16,-3 3 0-16,-6 4-144 0,-1 3 0 0,-2 4 144 15,-5 3-144-15,-2-2 320 0,-3 4-16 0,-4 5 0 0,-4 1 0 16,-1 2-48-16,-4-1 0 0,-2 1 0 0,-3-2 0 16,-5 0 64-16,-2-4 0 0,-6-2 0 0,-3 1 0 15,-4-2 32-15,-2-1 16 0,-5 2 0 0,2-4 0 16,1-4-192-16,1-2-48 0,-1-1 0 0,5-2 0 16,3-3-288-16,4-3-64 0,3-3-16 0,2-2 0 15,6-4-2576 1,5-1-512-16,4-10-96 0,11 1-32 0</inkml:trace>
  <inkml:trace contextRef="#ctx0" brushRef="#br0" timeOffset="35807.776">20634 4162 19343 0,'-15'-12'1728'0,"-3"5"-1392"16,1 3-336-16,-3 4 0 0,1 4 2208 0,-4 0 368 15,-1 2 80-15,-2 2 16 0,3 4-2096 0,-3 3-400 16,-2-1-176-16,-1 4 128 0,0 0 256 0,1 3 32 0,0 1 16 0,0 5 0 15,-2 1-32-15,0 3 0 16,0 4 0-16,-2 2 0 0,0 1-64 0,2 4-16 0,0 3 0 0,5 2 0 16,3 3-128-16,2-2-48 0,-2-1 0 0,9 0 0 15,5-7-144-15,5 1 0 0,1-4 0 0,6 0 0 16,6-4 0-16,3-1 0 0,2-3 0 0,4-3 0 31,4-4-480-31,5-3 32 0,3-3 0 0,2-2 0 16,0-1-336-16,2-2-64 0,2-4-16 0,0-5 0 15,-1-4-1888-15,1-1-368 0</inkml:trace>
  <inkml:trace contextRef="#ctx0" brushRef="#br0" timeOffset="36119.766">20691 4516 10127 0,'0'0'896'0,"0"0"-704"16,-5-4-192-16,5 4 0 0,0 0 5440 0,0 0 1040 16,-1 12 224-16,1-1 32 15,1-1-5776-15,5 6-1152 0,2 5-224 0,2 2-48 0,2 1 464 0,3 1 0 16,2 2 0-16,2-2 0 0,2 3 144 0,0 1-144 15,5-5 0-15,0 5 144 0,-4 1-144 0,1-2 128 0,0-1-128 0,-1-1 128 16,0 1-256-16,-2-1-64 0,-1-2-16 0,-2-2 0 31,-4-6-688-31,-2-1-128 0,-2-3-16 0,0-1-16 16,-1 0-1904-16,-2-3-384 0</inkml:trace>
  <inkml:trace contextRef="#ctx0" brushRef="#br0" timeOffset="36397.821">21111 4447 30399 0,'0'0'1344'0,"-7"0"288"15,-3 0-1312-15,3 4-320 0,-3 2 0 0,1 5 0 0,0 2 1088 0,-1 4 128 16,0 1 48-16,-3 6 0 0,-2 7-1056 0,-1 2-208 15,-4 2 0-15,2 1 0 0,-2 1 0 0,0 1 0 16,-1 1 0-16,-1 1 128 0,1 2 16 0,-3 0 0 16,0-2 0-16,2 0 0 0,2-4-144 0,5-3 0 15,-1-4 144-15,4-2-144 0,1 0-144 0,4-4-112 16,1-4 0-16,2-5-16 16,-1-5-2288-16,5-9-464 0,0 0-96 0,0 0-16 0</inkml:trace>
  <inkml:trace contextRef="#ctx0" brushRef="#br0" timeOffset="36623.328">21322 5047 35935 0,'-20'15'1600'0,"3"1"320"0,-4 5-1536 0,-1 4-384 0,-3 5 0 0,5 0 0 15,-2 3 880-15,1 0 96 0,1 3 32 0,0-6 0 16,5-4-880-16,3-2-128 0,-2 0-128 0,4-3 128 31,4-3-1296-31,-3-2-160 0,2-2-16 0,3-3-16 0,4-11-1328 0,0 0-272 0,0 0-48 0,0 0-16 16</inkml:trace>
  <inkml:trace contextRef="#ctx0" brushRef="#br0" timeOffset="42029">21684 4486 15663 0,'-6'-14'1392'0,"4"4"-1120"0,-3-2-272 0,0-1 0 0,1 2 768 0,1 3 80 16,-4-3 32-16,3 2 0 0,0-2-704 0,3 2-176 15,1 9 0-15,0 0 0 0,-2-10 480 0,2 1 64 16,0 2 16-16,0 7 0 0,0 0 16 0,0 0 16 15,0 0 0-15,0 0 0 0,5 10-464 0,0 3-128 16,-2 3 0-16,-1 4 0 0,-2 4 256 0,3 3 0 16,-2-1-16-16,-1 3 0 0,0 3-48 0,1-3-16 15,2 0 0-15,0-1 0 0,1 2-176 0,1-2 0 16,0-3 0-16,3-2 128 0,0-4-128 0,3-3 0 16,3-3 144-16,2-4-144 0,-1-5 192 0,3-4-16 15,-1-4-16-15,5-3 0 0,4-4 144 0,0-3 16 16,-1-5 16-16,1-2 0 0,-2 1-16 0,-4-2-16 15,-1-1 0-15,-1-3 0 0,-1 0 64 0,-3-3 16 0,-1 2 0 0,0-2 0 16,-2 3-144-16,0 1-32 0,-1 2 0 0,0 2 0 16,0 3-208-16,0 4 176 0,0 4-176 0,-5 2 160 15,-5 8-160-15,0 0 0 0,10 2 0 0,-4 4 0 16,-1 4-144-16,0 4 144 0,-3 3-192 0,0 2 192 16,0 4 0-16,0 6 0 0,-2 4 0 0,0 4 0 15,-1 4 0-15,-1 4 144 0,-1 5-144 0,-5 1 128 16,-1 3-128-16,-1 2 0 0,-1-1 0 0,-2 3 0 15,-3-2 0-15,-2 0 0 0,-1-2 0 0,-2-7 0 16,-1-3 288-16,-2 0-32 0,-5-3 0 0,-3-1 0 16,-4 0 208-16,2-4 48 0,4 0 0 0,0-2 0 15,0-1-224-15,5-6-32 0,4-5-16 0,4-4 0 0,5-1-240 16,0-8 0-16,2-4 0 0,10-5 0 16,0 0-2736-16,7-16-528 0</inkml:trace>
  <inkml:trace contextRef="#ctx0" brushRef="#br0" timeOffset="42281.543">22589 5134 20271 0,'0'0'1792'0,"-5"5"-1424"15,0 4-368-15,0 3 0 0,-3 2 3584 0,0 5 640 16,1 3 128-16,-2 3 16 0,-1 2-3728 0,-1 4-640 16,1 2-320-16,-3 0 16 0,-1 3 304 0,-2 1 0 0,-1 3 0 0,0-3 0 15,-1 2 0-15,-1-2 0 0,1 1 0 0,4-6 0 16,2-5 0-16,2-4 0 0,0-2 0 0,4-6 0 31,5-5-1968-31,1-10-272 0,0 0-64 0</inkml:trace>
  <inkml:trace contextRef="#ctx0" brushRef="#br0" timeOffset="42784.863">22903 4478 19343 0,'0'0'848'0,"-9"-5"192"0,2-5-832 0,3 3-208 16,-1 1 0-16,5 6 0 0,0 0 2368 0,5-8 416 16,-1 0 96-16,6-1 0 0,2 2-2416 0,3-2-464 15,1 3-128-15,4-1-16 0,-3-4 144 0,5 1 0 16,2 2 0-16,0-1 128 0,0-1-128 0,2 3 176 15,-3-2-176-15,2 2 192 0,-6 3-64 0,2 2-128 16,1 1 192-16,-3 3-64 0,-4 1-128 0,-2 4 0 0,-7 4 144 0,0 2-144 16,-3 2 0-16,-3 4 0 0,-8 3 0 0,1 3 0 15,-4 3 0-15,-7 1 144 0,-6 2-144 0,1 7 160 16,4 6-160-16,-3 1 192 0,-1-5-192 0,-1 1 192 16,1 0-192-16,1-7 0 0,3-4 144 0,3-3-144 15,3-3 128-15,4-2-128 0,3-2 128 0,3-4-128 16,1-5 128-16,2-11-128 0,7 9 160 0,3-2-160 15,1-1 240-15,4-3-48 0,3-4-16 0,5-1 0 16,3-3-48-16,2-1 0 0,1-3 0 0,4 0 0 16,6-2-128-16,1 0 0 0,-4 3 144 0,1-2-144 15,-1 0 0-15,-3 1 0 0,-4-1 0 0,0 1 0 16,0 1 0-16,-7 0-128 0,-5 1 0 0,-3 0 0 16,-3 2-2416-16,-11 5-464 0,0 0-112 0,-12-12-16 0</inkml:trace>
  <inkml:trace contextRef="#ctx0" brushRef="#br0" timeOffset="43011.317">22734 4796 15663 0,'0'0'1392'0,"-3"-5"-1120"16,3 5-272-16,0 0 0 0,0 0 4544 0,4-7 832 15,5 4 192-15,7-2 16 0,5 1-4496 0,5 1-896 16,5-2-192-16,3 0 0 0,5-3 192 0,1-2 32 15,3 1 16-15,4-2 0 0,4-1-96 0,5-2-16 16,4 0 0-16,0-2 0 0,-7 1-128 0,-5-3 0 0,-4 1 0 16,-1-2 0-1,0 1-1632-15,-8 1-416 0,-3 0-64 0,0-3-12224 0</inkml:trace>
  <inkml:trace contextRef="#ctx0" brushRef="#br0" timeOffset="43814.976">23371 3724 14735 0,'-11'-14'1312'0,"2"10"-1056"16,1-3-256-16,0 2 0 0,4-3 1008 0,-2 3 144 16,6 5 16-16,0 0 16 0,0 0-672 0,0 0-144 15,0 0-32-15,0 0 0 0,0 0 272 0,0 0 48 0,0 0 16 0,10 1 0 16,-10-1-160-16,12 3-16 0,1-1-16 0,0 3 0 16,1 0 80-16,1 1 16 0,0-1 0 0,3 3 0 15,2 1-128-15,0 2-32 0,1 4 0 0,2-1 0 16,0 2-144-16,1 0-16 0,0 4-16 0,5 2 0 15,6 4-48-15,-2 1-16 0,-2-1 0 0,0 2 0 16,-1 0-48-16,0 5-128 0,-5 4 192 0,0 1-64 16,-2 1-128-16,-1 1 160 0,-3 4-160 0,-2-1 160 15,-4-2-160-15,0-1 128 0,-1-3-128 0,-3 1 128 16,-1 2 112-16,-1-1 16 0,1-2 0 0,-5 3 0 16,-5 0 0-16,-1 3 0 0,0-2 0 0,-3-3 0 0,-4-1 48 15,1-1 16-15,-5-1 0 0,1-1 0 0,1-1 64 16,-2-3 32-16,-3 0 0 0,1-1 0 0,-1 1-32 0,1-2-16 15,-2-3 0-15,2-1 0 0,-2 0-64 0,-2-3-16 16,2-3 0-16,-1-2 0 0,2 1-32 0,0-2-16 16,-3-2 0-16,1-2 0 0,2 0-48 0,2-1 0 15,3-1 0-15,1-1 0 0,-3-4 0 0,2 1-16 16,3-1 0-16,-1-1 0 0,-1 2-32 0,2-3 0 16,9-2 0-16,-6 2 0 0,6-2-16 0,0 0-128 15,-7 2 192-15,7-2-64 0,0 0 16 0,0 0 0 16,0 0 0-16,0 0 0 0,0 0 0 0,0 0 0 15,0 0 0-15,0 0 0 0,0 0-144 0,0 0 192 16,0 0-192-16,0 0 192 0,0 0-192 0,0 0 0 16,0 0 0-16,0 0 128 0,0 0-128 0,0 0 0 0,0 0 144 0,0 0-144 15,-9 0 0-15,9 0 128 0,0 0-128 0,0 0 0 16,0 0 0-16,0 0 0 0,0 0 0 0,0 0 0 16,0 0 0-16,0 0 0 0,0 0 0 0,0 0 0 15,0 0-160-15,0 0 0 0,0 0 0 0,0 0 0 31,0 0-1344-31,0 0-272 0,0 0-48 0,-4-5-14752 0</inkml:trace>
  <inkml:trace contextRef="#ctx0" brushRef="#br0" timeOffset="45472.7">23001 5965 10127 0,'-5'4'896'0,"1"-3"-704"15,-3-2-192-15,3 4 0 0,-1 4 2896 0,3-4 560 16,2-3 96-16,0 0 32 0,0 0-2704 0,0 0-544 0,-1-9-96 16,3-1-32-16,-1 0 496 0,4-3 80 0,5-2 32 0,-2-3 0 15,2-1-176-15,5 0-16 0,1-2-16 0,1-1 0 16,0-3-240-16,1 1-48 0,-1-1-16 0,0 0 0 15,-3-2-160-15,1 2-16 0,-3 1-128 0,2 0 192 16,2-2-192-16,-2 3 128 0,-3-1-128 0,-1 2 0 16,2 4 128-16,-1 6-128 0,-3 5 0 0,-2 2 0 15,-6 5 144-15,8-6-144 0,-4 2 128 0,-4 4-128 16,0 0 160-16,3 16-160 0,-2 0 192 0,-2 5-192 16,0 2 128-16,-2 4-128 0,0 1 0 0,-2 2 0 15,-1 1 0-15,0 1 0 0,2-1 0 0,-3 4 0 16,-1-1 0-16,-1 0 0 0,-1 0 0 0,-1-6 0 15,2-2-256-15,-1-2 32 0,-1-2 16 0,4 0 0 16,3 0-352-16,0-2-64 0,-1-4-16 0,0 0 0 16,1-2-1664-16,2-2-320 0,2-12-80 0</inkml:trace>
  <inkml:trace contextRef="#ctx0" brushRef="#br0" timeOffset="45721.528">23178 5850 31327 0,'0'0'2784'0,"0"0"-2224"16,-3 8-560-16,3-8 0 0,0 0 400 0,-8 7-16 15,1 5-16-15,-3 2 0 0,-1-1-368 0,2 4 0 16,-2 5 0-16,-1 5 0 0,-2 1 320 0,1 3 32 16,1-4 16-16,-3 2 0 0,3 3 0 0,0-1 0 0,3-1 0 0,-1 0 0 15,2 2-128-15,-1 0-32 0,0 1 0 0,1-1 0 16,2-1-208-16,0-2 0 0,1-1 0 0,-2-3 0 31,3 1-1920-31,0-4-416 0</inkml:trace>
  <inkml:trace contextRef="#ctx0" brushRef="#br0" timeOffset="46397.477">19589 7009 28911 0,'-7'-7'1280'0,"7"7"256"0,0 0-1216 0,0 0-320 0,0 0 0 0,0 0 0 16,0 0-256-16,0 0-96 0,0 0-32 0,-1 11 0 15,1 2 384-15,-2 3 128 0,0 5 0 0,0 2 0 16,1 1-128-16,-1 3 128 0,-5 1-128 0,1 1 128 15,-2 0-128-15,-1 1 192 0,-4 2-192 0,5-1 192 16,5-2-64-16,0-3-128 0,-1-4 192 0,1-3-64 16,-6-4 48-16,5-4 0 0,3-1 0 0,1-10 0 0,0 0 80 0,0 0 0 15,0 0 16-15,6-10 0 0,-1 0 48 0,6-5 0 16,5-6 0-16,6-1 0 0,2 0-112 0,3-2-16 16,1-4 0-16,-2 1 0 0,0 0-192 0,-1 3 0 15,-1 2 0-15,-1 1 0 0,-4 3 0 0,0 0 0 16,0 8 0-16,-1 1 0 0,0 6 0 0,-2 3 0 15,-1 2 0-15,-1 5 0 0,-4 2 0 0,1 7 0 16,0 5 128-16,-3 1-128 0,-5 2 128 0,-3 0-128 16,-2 7 0-16,-1-1 0 0,-2-1 0 0,-1 0 0 15,-2 2 0-15,-1 0 0 0,0-1 0 0,1-2-288 16,0-1 32-16,0-2 16 16,5-4-1552-16,1-4-304 0,1-2-64 0</inkml:trace>
  <inkml:trace contextRef="#ctx0" brushRef="#br0" timeOffset="46848.387">20372 7106 30399 0,'-11'0'2704'16,"0"2"-2160"-16,4 2-544 0,-3 1 0 16,0 4-336-16,1 2-176 0,-3 1-48 0,2 2 0 0,2 5 304 0,-3 0 48 15,1 0 16-15,1 5 0 0,0 1 192 0,1-2 256 16,2 0-48-16,0 0-16 0,2 0-64 0,3-2 0 16,-1-2-128-16,4-3 192 0,0 3-192 0,3-4 0 15,4-2 128-15,0-4-128 0,2-1 128 0,3-2 0 16,4-3-128-16,2-3 192 0,2-2-48 0,3-3-16 15,7-2 0-15,0-3 0 0,-4-3-128 0,1-1 192 16,1-3-192-16,-2-3 192 0,-1 1-192 0,-5-3 160 16,-2-1-160-16,-5-1 160 0,-5-1 208 0,-5 0 32 15,0-2 16-15,-9 1 0 0,-2-1 208 0,-4 3 32 16,-1 1 16-16,-4 5 0 0,-5 1-208 0,0 5-32 16,-1 3-16-16,0 2 0 0,-1 2-416 0,2 1 0 15,-2 3 0-15,4 0 0 16,1 1-1632-16,5 1-304 0,3 3-64 0,0-1-11856 0</inkml:trace>
  <inkml:trace contextRef="#ctx0" brushRef="#br0" timeOffset="47614.138">21520 7029 31151 0,'0'0'1376'0,"0"0"288"16,8-5-1328-16,2 0-336 0,3 3 0 0,1-1 0 15,1 0-512-15,2 0-160 0,1-1-32 0,2-1-16 0,5 0 720 0,0-1 128 16,4 0 48-16,1 1 0 0,2 1-176 0,-2 2 160 16,-1 0-160-16,-3 2 160 0,-3 2-160 0,-4 0 0 15,-4 2 0-15,-3 2 128 0,-3 0-128 0,-5 4 0 16,-4 0 0-16,-3 5 0 0,-3 1 0 0,-4 5 0 15,-6 0 0-15,-6 4 0 0,-3 6-128 0,-6 4 128 16,-1 3 0-16,-2 2 0 0,0 4 0 0,0-2 0 16,0 0 0-16,1-4 0 0,2 2 0 0,-2-5 192 15,-2-3-32-15,2-1 0 0,2 1 208 0,2-1 32 16,4 0 16-16,2-3 0 0,7-7-112 0,6-4-32 16,6 0 0-16,1-1 0 0,-1-3-112 0,5-4-32 15,4 1 0-15,6-2 0 0,6-2-128 0,3-1 0 16,3-2 0-16,2 0 128 0,4-3-128 0,2-3 0 15,2-1 0-15,3 1 0 0,-4-1-384 0,2 0 64 0,2-2 0 16,0 2 0-16,-3 0-64 0,-1-1 0 0,-1 1 0 0,-2-1 0 31,-6 5-704-31,-5-2-128 0,-3 2-48 0,-3-2-6944 0,-2-2-1392 0</inkml:trace>
  <inkml:trace contextRef="#ctx0" brushRef="#br0" timeOffset="47838.804">21385 7543 35247 0,'0'0'1552'16,"0"0"336"-16,0 0-1504 0,0 0-384 0,0 0 0 0,16 4 0 16,5-3-416-16,1-1-160 0,1-2-16 0,4 0-16 0,2-1 608 0,4-1 288 15,2 0-32-15,5-4 0 0,4-3-256 0,3 0 160 16,3 1-160-16,2-1 128 15,0-2-608-15,-2 0-128 0,-4 0-32 0,-2-1-9104 16,-4 1-1840-16</inkml:trace>
  <inkml:trace contextRef="#ctx0" brushRef="#br0" timeOffset="48174.708">22731 6820 33167 0,'0'0'2944'0,"-8"0"-2352"0,8 0-464 0,0 0-128 16,0 0 0-16,0 0-240 0,-7 4 64 0,2 4 16 15,-2 2-32-15,-1 5 0 0,-4 6 0 0,0 5 0 16,-2 2 336-16,1 5 64 0,1 5 16 0,-2-1 0 16,1 3-32-16,-1 1-16 0,0 3 0 0,0 4 0 15,-3 3-32-15,3 0 0 0,1-4 0 0,-1 1 0 16,-3-3-144-16,3-1 0 0,2 0 0 0,-2-2 0 16,2-2-432-16,2-3-160 0,3-4-48 0,3-5 0 15,2-5-2048-15,1-4-400 0,1-3-96 0,5-5-7664 16</inkml:trace>
  <inkml:trace contextRef="#ctx0" brushRef="#br0" timeOffset="48474.69">22310 7406 39615 0,'0'0'3520'0,"0"0"-2816"0,0 0-560 16,0 0-144-1,0 0-592-15,0 0-160 0,6 8-16 0,4 1-16 16,1 0 112-16,5-2 32 0,2-3 0 0,5 0 0 0,2 2 640 0,3-2 272 0,0-1-16 0,4-2 0 16,2 0-256-16,2-1 0 0,5-1 0 0,2 0 0 15,4 0-352-15,1 0-32 0,-3-1 0 0,-1 0 0 31,-3-1-1424-31,-2 2-304 0,-5 1-48 0,-2-3-10736 0</inkml:trace>
  <inkml:trace contextRef="#ctx0" brushRef="#br0" timeOffset="48790.56">22871 7587 34095 0,'0'0'3024'0,"0"0"-2416"16,12-5-480-16,3 0-128 0,3-2-224 0,1 0-64 15,-1-1-16-15,4 0 0 0,-2 0 16 0,2-1 0 16,0-5 0-16,0 2 0 0,0 1 288 0,-3 0 0 16,-1-1 0-16,-2-1 144 0,-4-1-144 0,-4-1 0 15,-4 1 0-15,-1 0-176 0,2-1 176 0,-3 1-192 16,-4 2 192-16,-4 3-192 0,-4 3 192 0,-2 2-192 15,-2 4 192-15,-1 5-192 0,-3-1 368 0,0 5 64 0,1 3 16 16,-2 3 0-16,0 2-112 0,-2 5-16 16,3 1 0-16,1 1 0 0,1 2-128 0,1-1 128 0,4-1-128 15,3 0 128-15,-4-1-128 0,6-1 128 0,3-3-128 0,3 1 128 16,3-3-128-16,1 0 128 0,5-3-128 0,2-2 128 16,4-2-352-16,1-3-80 0,3-3-16 0,4-4-9360 15,4-4-1888-15</inkml:trace>
  <inkml:trace contextRef="#ctx0" brushRef="#br0" timeOffset="49123.544">23490 7425 40543 0,'-11'13'3600'0,"0"5"-2880"15,-2 3-576-15,2 0-144 16,-1 0-736-16,2 1-176 0,-1-2-48 0,1 2 0 0,1 0 512 0,0-2 112 16,4-1 16-16,-1-4 0 0,4-3 320 0,1-3 0 15,1-9 128-15,0 0-128 0,0 0 0 0,0 0 0 16,9-5-192-16,4-6 192 0,0-4-176 0,2-1 176 16,-2-6-128-16,2-1 128 0,3-2-144 0,0-1 144 15,-1 1-160-15,-1-1 160 0,1 0 0 0,1-1 0 16,-1 0 0-16,-3 1 0 0,-3 0 176 0,5 2-32 15,4 5 0-15,-1 3 0 0,-2 1-144 0,1-1 0 16,1 3 144-16,1 3-144 0,0 4 0 0,-2 0 0 16,0 0-160-16,-1 3 160 15,-3 7-1248-15,-2 1-144 0,0 2-16 0,0-2-8352 16,0 0-1664-16</inkml:trace>
  <inkml:trace contextRef="#ctx0" brushRef="#br0" timeOffset="49660.297">24094 7377 23039 0,'-4'6'2048'16,"1"4"-1648"-16,-2 4-400 0,-3 4 0 15,-3 3 2080-15,-2 2 336 0,-2 5 64 0,-3-1 16 16,-1 1-2272-16,3 0-448 0,0 0-96 0,1-2 0 0,0-2 320 15,1-2 240-15,4 0-48 0,2-5 0 0,0-5-48 0,2-2-16 16,3-3 0-16,3-7 0 0,0 0 0 0,0 0 0 16,0 0 0-16,5-11 0 0,4-1 48 0,0 0 0 15,1-5 0-15,3-2 0 0,2-2-32 0,0-1 0 16,0-2 0-16,2 2 0 0,-1 2-144 0,1 1 0 16,1 0 0-16,-1 1 0 0,-1 3 0 0,0-1 128 15,3 5-128-15,-2 2 0 0,2 2 176 0,-2 4-48 16,1 5-128-16,-1 1 192 0,-4 1-192 0,0 4 176 15,-2 2-176-15,0 3 160 0,-1 4-160 0,-2 2 0 16,-2 0-192-16,-5 3 192 0,-2 0-288 0,1 1 64 16,-3 0 16-16,-1 0 0 0,-3-2 208 0,-1 0-144 15,0-3 144-15,2-4-128 0,2-3 272 0,0-2 64 0,4-9 16 16,0 0 0-16,0 0 160 0,0 0 48 0,0 0 0 0,8-9 0 16,1-2-32-16,3-2 0 0,2-1 0 0,-1-3 0 15,2-3-256-15,0-1-144 0,2 0 160 0,1 2-160 16,-1-1 0-16,3 2 0 0,2 3 0 0,0 3 0 15,0 1 0-15,0 3 0 0,-6 1 0 0,2 4 0 16,-2 2 128-16,2 2 48 0,1 6 0 0,0 4 0 16,-2 3-16-16,-2 3 0 0,0 1 0 0,0 4 0 15,0 4-160-15,1 0 128 0,-1 1-128 0,-2 2 128 16,1 2-128-16,-1-3 0 0,-2-2 144 0,-1-2-144 16,0 0-128-16,-2-2-112 0,1-3-16 0,-2-3-11056 15,-3 0-2208-15</inkml:trace>
  <inkml:trace contextRef="#ctx0" brushRef="#br0" timeOffset="51001.22">13139 3974 9215 0,'0'0'816'0,"1"-6"-656"0,-2-1-160 0,1 7 0 0,0 0 464 0,0 0 64 16,-2-6 16-16,2 6 0 0,-1-8-368 0,1 8-176 16,0 0 160-16,0-9-160 0,0-2 240 0,-1 2-48 15,1 3-16-15,0 6 0 0,-6-8 384 0,2 1 80 16,-1 2 0-16,0 2 16 0,-3 0-208 0,-1 2-32 16,-1 1-16-16,-2 0 0 0,0 1-112 0,-2 3-32 15,-3 1 0-15,1 2 0 0,-2-1-80 0,1 2-32 16,-3 1 0-16,0 1 0 0,0 2 16 0,2-1 0 15,-6-1 0-15,4 4 0 0,0 0 80 0,-3 1 16 16,1-1 0-16,-3 1 0 0,3 3 48 0,-1 2 16 16,2 1 0-16,4-2 0 0,-5-2 48 0,3 1 16 15,3-1 0-15,1 1 0 0,2 2-128 0,3 0 0 0,0 0-16 16,5-1 0-16,-3-1-112 0,5 1-128 0,2 0 176 16,3 0-176-16,1-2 176 0,4 2-176 0,-2 1 160 15,6 0-160-15,-1-5 192 0,2-1-48 0,0-2-16 0,5 1 0 16,2-1 0-16,0-2-128 0,1-4 192 0,-2 0-64 15,3-3-128-15,-1-1 160 0,-1-4-160 0,-1 1 160 16,0-4-160-16,-1 1 192 0,1-3-192 0,-2 1 192 16,-1-2-192-16,-2-1 192 0,0-2-192 0,-1 0 192 15,1 1-192-15,-3-1 128 0,0-1-128 0,1-2 128 16,-3-2-128-16,1 0 128 0,-1 1-128 0,1-1 128 16,0-1 32-16,-1-1 0 0,-3 2 0 0,2-1 0 15,-3-3-160-15,1-1 192 0,-2-2-192 0,-1 4 192 16,-4 3-192-16,0-3 0 0,-2-1 144 0,0 1-144 15,-3 2 176-15,1 0-48 0,0-1 0 0,-3 5 0 0,0 1 16 16,0 0 0-16,0 1 0 0,0 1 0 0,-4 1-144 16,1 1 192-16,-1 1-192 0,-1 1 192 0,0 1-192 0,1 0 160 15,-1 3-160-15,-2 0 160 0,1 1-160 0,-1 1 0 16,1 1 144-16,1 2-144 0,-2 2 128 0,1 0-128 16,-2 3 128-16,1-1-128 0,2 1 0 0,0 2 128 15,2 2-128-15,0 1 0 0,3 6 0 0,0-1 0 16,1-2 0-16,0 3 0 0,4 2 0 0,2 1-128 15,-2 2 128-15,6 0 0 0,1-1 0 0,3 1 0 16,1-2 0-16,1 2 0 0,3-1-320 0,3-1 32 16,2-1 0-16,5-1-11920 0</inkml:trace>
  <inkml:trace contextRef="#ctx0" brushRef="#br0" timeOffset="56915.885">18571 5632 16575 0,'-10'-4'736'0,"10"4"160"0,-8-3-720 0,8 3-176 16,0 0 0-16,0 0 0 0,0 0 320 0,0 0 16 16,0 0 16-16,0 0 0 0,0 0-64 0,0 0-16 15,13 2 0-15,-2 1 0 0,-1 1 64 0,2-2 16 0,5-3 0 0,2 2 0 16,3 3 16-16,-2 0 0 0,6 1 0 0,-2 0 0 16,1-1 48-16,2 1 16 0,0-1 0 0,4 1 0 15,2-2-144-15,3-1-32 0,3 0 0 0,3 2 0 16,3-2-64-16,2 0 0 0,1 0-16 0,1-1 0 15,-2 0 16-15,3 1 16 0,1-2 0 0,1-2 0 16,3 1-16-16,1 0-16 0,5 1 0 0,-2-1 0 16,-2-3-16-16,1 0 0 0,2 2 0 0,0 0 0 15,3 0-160-15,0 0 0 0,1-1 0 0,-3 3 0 16,-2 0 0-16,-1 0 0 0,0 0 128 0,-2-1-128 16,1-3 0-16,2 1 0 0,1 2 0 0,-4 1 0 15,-2 0 128-15,1-3-128 0,2-2 128 0,1-1-128 0,-2 4 192 16,1 0-32-16,2-2-16 0,0 0 0 0,-2 1-144 15,0 1 192-15,1 2-192 0,2-2 192 0,-3-1-192 0,1 3 0 16,1 0 144-16,-2 0-144 0,-7-4 0 0,2 3 144 16,1 0-144-16,-3 1 0 0,1 0 0 15,2 0 0-15,-3-1 0 0,1 1 0 0,-4 0 144 0,0-3-144 16,-5-1 0-16,2 0 144 0,2-1-144 0,-1 0 160 16,-4-2-160-16,6 4 160 0,2 3-16 0,-2-1 0 15,-3-3 0-15,2 1 0 0,-4-1-144 0,5-1 192 16,-2 0-192-16,1-1 192 0,-1 1-192 0,2 2 0 15,2 1 0-15,-4 1 0 0,-3-3 0 0,-4 0 128 16,1-1-128-16,-4-1 0 0,0-2 0 0,0 1 0 16,-2 4 0-16,0-4 0 0,-2-1 0 0,1 2 0 0,1 6 128 15,0-2-128-15,0-7 0 0,-2 4 0 0,-3 0 0 0,2 3 128 16,-1-1-128-16,-2-1 0 0,-4 0 0 0,1 2 0 16,1 2 0-16,-1 0 128 0,0 0-128 0,-1 0 0 15,-1 0 0-15,-1 3 0 0,-1-1 0 0,-1-1 0 16,0-2 0-16,1 2 0 0,-3 3 0 0,-1-2 0 15,0 0 0-15,0-1 0 0,1-1 128 0,-3 0-128 16,-2 3 0-16,-2-1 0 0,3-1 0 0,-2 1 128 16,0 1-128-16,-3 2 0 0,1-2 0 0,-3 0 0 15,3-1 128-15,-9-2-128 0,5 7 0 0,2-2 128 16,-7-5 0-16,9 4 0 0,-9-4 0 0,10 2 0 16,-4 0-128-16,3 0 128 0,-9-2-128 0,7 0 128 15,-7 0-128-15,10 5 0 0,-2-2 0 0,1-1 128 16,-9-2-128-16,9 1 0 0,0 0 0 0,-9-1 128 0,9-2-128 15,-3 0 128-15,3-1-128 0,-9 3 128 0,0 0-128 0,9-2 128 16,0-1-128-16,-9 3 128 0,7-2-128 0,1-3 160 16,-2-4-160-16,-2 2 160 0,-4 7-160 0,5-9 160 15,-1 0-160-15,-1-1 160 0,0 0-32 0,2-1-128 16,-4-2 192-16,3-4-64 0,-2 1 96 0,2 0 16 16,0-1 0-16,-1 0 0 0,2-4-16 0,-1 0 0 15,1 1 0-15,-2-6 0 0,0-1-48 0,2-2-16 16,1-3 0-16,-1-2 0 0,-4-2-160 0,3 0 0 15,5 1 0-15,-2-1 128 0,-4-1-128 0,0-2 0 16,6-2 0-16,-1 1 0 0,-3-5 0 0,3-3 0 16,1 0 0-16,-2 3 0 0,-1-1 0 0,2-1 0 15,-2 4 0-15,3 3 0 0,-2-1 0 0,0-2 0 0,-2-3 0 16,0 1 0-16,2 1 0 0,-4-2-176 0,0-4 176 16,1 5-128-16,-1 3 128 0,-2 2-192 0,-1-1 192 0,0 1-192 15,0 1 192-15,0 0 0 0,0 0 0 16,-3 1 0-16,-1 2 0 0,2 0 0 0,1-1 0 0,0 3 0 15,0 6 0-15,0-1-128 0,0 3 128 0,1-1 0 16,0 3 0-16,1 1 0 0,-1-1 0 0,0-1-128 16,1 2 128-16,-1 0 0 0,-1 0 0 0,1 1 0 15,1 1 0-15,0 3 0 0,-2-1 0 0,0 2 0 16,0 1 0-16,0 2-128 0,-4 1 128 0,2 2 0 16,0 0 0-16,0 2 0 0,2 1 0 0,-3 1-128 15,1-3 128-15,0 3 0 0,3 7 0 0,-2-8 0 16,-2-1 0-16,-1 4 0 0,5 5 0 0,-3-6 0 15,3 6 0-15,-6-3-128 0,6 3 128 0,-10-2 0 16,2-1-128-16,-5 1 128 0,-4-1-128 0,1 3 128 0,-2 0-128 16,-1 1 128-16,-3 2-128 0,-2 2 128 0,-3 1-128 15,-2-1 128-15,-3 0-128 0,-2 3 128 0,-1-1-128 0,-4 2 128 16,-6 1-128-16,-1 0 128 0,-4-1 0 0,-2 1 0 16,-1 2 0-16,-1 1 0 0,1-5 0 0,-2 2-128 15,-3 1 128-15,-4 0-128 0,-2 1 128 0,-4 1 0 16,2-1 0-16,-3 0 0 0,1 0 0 0,-8 1 0 15,-4-1 0-15,-2 2 0 0,4 0 0 0,-2 1 0 16,-1-3 0-16,-1 0 0 0,-4-1 0 0,5 1 0 16,2-1 0-16,1 0 0 0,1-1 0 0,-5-1 0 15,0 2 0-15,4-3 0 0,4 1 0 0,-2 1 0 16,-3-2 0-16,1 2 0 0,2-2 0 0,4 1 0 0,1 0 0 0,-1 1 0 16,1 1 0-16,-2-2 0 0,0-2 0 0,0 2 0 15,1 0 0-15,4 1 0 0,-1-1 0 0,1 0 0 16,0 0 0-16,2 0 0 0,3-2 0 0,2-2 0 15,2 0 0-15,0 0 0 0,-1 0 0 0,2-4 0 16,2-5 0-16,1 3 0 0,-2 2 0 0,6-2 128 16,5 1-128-16,1-2 0 0,1-2 0 0,-2 2 0 15,0 0 0-15,1 1 0 0,1-3 0 0,0 1 0 16,1-1 0-16,3 1 0 0,2 0 0 0,0-2 128 16,0 0-128-16,2 0 0 0,0 1 0 0,0 1 0 15,2-3 0-15,1 3 0 0,5 0 0 0,0-1 128 16,6-1-128-16,1 2 0 0,2-1 0 0,2 1 0 15,2-5 0-15,4 3 144 0,1 0-144 0,0 0 0 16,3-1 128-16,2 1-128 0,0 0 0 0,5 5 0 0,0 0 0 0,0 0 160 16,-5-5-160-16,5 5 128 0,0 0-128 0,0 0 0 15,0 0 0-15,0 0-176 0,-7-4 176 0,7 4 0 16,0 0 0-16,0 0 0 0,0 0 0 0,0 0 0 16,0 0 0-16,0 0-128 0,0 0 128 0,0 0 0 15,-7 3-144-15,7-3 144 0,0 0 0 0,-6 6 0 16,2 4-144-16,1 1 144 0,0 0 0 0,1 1 0 15,-1 3-128-15,-1 1 128 0,2 2 0 0,-3 5-128 16,0 2 128-16,1 5 0 0,-1 2 0 0,0 2-128 16,-1 0 128-16,-1 2 0 0,0 3 0 0,1 3 0 15,-2 4 0-15,-1 2 0 0,0 1 0 0,0 0 0 16,3 3 0-16,-4-4 0 0,0-2 0 0,0 3 0 0,0-2 0 16,1 0 0-16,-3 1 0 0,1-1 0 0,0 3 0 15,1-3 0-15,2-1 0 0,0-2 0 0,-3 0 0 16,2-5 0-16,1-2 0 0,1-1 0 15,-1 1 0-15,0-4 0 0,1-3 0 0,-1 0 0 0,-1-1 128 0,3-1-128 16,1 0 272-16,0-1-32 0,-3-4-16 0,-1-1 0 16,-1-1-80-16,4-1-16 0,-2-5 0 0,1 0 0 15,0-4-128-15,1-1 128 0,3 0-128 0,-3-2 128 16,2 1-128-16,4-9 128 0,0 0-128 0,-6 6 128 16,6-6-1088-1,-5 6-240-15,5-6-32 0</inkml:trace>
  <inkml:trace contextRef="#ctx0" brushRef="#br0" timeOffset="59473.74">10983 4791 1839 0,'-6'-10'0'0,"6"10"160"0,0 0-160 0,-1-9 0 15,2 3 0-15,-1 6 0 0,9-3 3088 0,1 0 592 16,2-1 112-16,0 4 32 0,2 3-3088 0,1-3-608 0,1-3-128 15,3 3 0-15,2-1 0 0,2-1 144 16,0 0-16-16,5 1-128 0,1 0 224 0,1-1-64 0,0-2-16 0,3 2 0 16,1 1-144-16,1 1 0 0,-1-1 144 0,-1-1-144 15,-1-3 240-15,0 2-32 0,0 0 0 0,-1-2 0 16,-2-1 112-16,0-2 0 0,0 1 16 0,-4 1 0 16,0 0 16-16,-3 1 0 0,-2-2 0 0,-3 4 0 15,-2 1-48-15,-1 1-16 0,-4-2 0 0,-1 1 0 16,-9 2 144-16,0 0 16 0,0 0 16 0,0 0 0 15,0 0 0-15,0 0 0 0,-9-5 0 0,-2 1 0 16,-6 3-208-16,-5 1-32 0,-8-1-16 0,-2 3 0 16,0 4-208-16,-2-2 0 0,-2-2 0 0,-2 2 0 15,-1-4 0-15,-2 0 0 0,-2-1 0 0,2 1 0 0,4 2 0 16,1 1 0-16,-1 2 0 0,2-3 0 0,3 1 0 16,5-1 0-16,4-1 0 0,6 2 0 0,2-1 0 0,4-1 0 15,11-1 0-15,0 0 0 0,0 0 0 0,0 0 0 16,14 2 0-16,8 0-160 0,6 0 32 15,6 1 0-15,5-3 0 0,5 2 0 0,2 0 128 0,2 0 0 16,0-2 0-16,2 0 0 0,-1 0 0 0,3 0 0 16,-2 0 0-16,1-2 0 0,0 0 0 0,-1 0 176 15,-2 1-48-15,-7-1 0 0,-4 0 112 0,-8 1 16 16,-7 0 0-16,-5-1 0 0,-7 2 16 0,-10 0 16 16,0 0 0-16,0 0 0 0,-9 5 80 0,-8 0 16 15,-6-1 0-15,-7 2 0 0,-10 1-240 0,-4 2-144 16,-4 1 192-16,-1 1-192 15,2 2-1824-15,3-2-480 0,-14 0-80 0,18-3-32 0</inkml:trace>
  <inkml:trace contextRef="#ctx0" brushRef="#br0" timeOffset="60444.401">20527 5647 20671 0,'-11'-5'912'0,"11"5"192"0,-8-6-880 0,8 6-224 0,0 0 0 0,0 0 0 16,8-2 208-16,5 0 0 0,3 0 0 0,5 2 0 16,6-2 80-16,5-1 16 0,5 0 0 0,6-1 0 0,4-2-304 0,6 1 0 15,4-3 0-15,1 3 0 0,2-1 144 0,1-1-16 16,1-1-128-16,2-1 192 0,1-1-192 15,2 3 0-15,2-1 0 0,-4 3 0 0,-3 3 0 0,-3-4 0 16,0-6 0-16,-2 5 0 0,-2 3 176 0,-4 0-176 16,-3 0 192-16,-6 1-192 0,-4 3 336 0,-5 1-32 15,-10 2-16-15,-3-2 0 0,-8 0-96 0,-3-1 0 16,-9 0-16-16,0 0 0 0,0 0 96 0,-11 6 32 16,-6-2 0-16,-8-1 0 0,-8 5-176 0,-7-1-128 15,-8-1 144-15,-4-3-144 0,-1 2 160 0,-4-1-160 16,-1 2 160-16,-5-1-160 0,-4 1 0 0,1-2 0 15,-1-1 0-15,4 4 0 0,-1 2 0 0,4-2 176 16,4-2 0-16,1-1 0 0,4 2-48 0,5-3 0 16,3-2 0-16,8 1 0 0,3 0-128 0,8 1 0 0,8-2 144 15,9-1-144-15,7 0 144 0,0 0-144 0,0 0 192 0,16-7-192 16,10-3 160-16,7 0-160 0,4 0 128 0,8 2-128 16,8 0 128-16,4 1-128 0,4 2 0 0,5-3 128 15,6-2-128-15,1 4 0 0,3 1 144 0,-2 2-144 16,-1-1 144-16,1-1-144 0,-3-3 192 0,-1 6-192 15,-4 2 384-15,-9 4-48 0,-10 1 0 0,-8-2 0 16,-9-3 32-16,-7 0 0 0,-8 3 0 0,-15-3 0 16,3 8-96-16,-6 1-16 0,-12 0 0 0,-9 0 0 15,-9-2 0-15,-13 1 0 0,-12 0 0 0,-7 1 0 16,-4 3-256-16,-7-3 0 0,-1-4-128 0,-5 1 128 16,0 0-192-16,4 4 48 0,4 2 16 0,7-2 0 15,7 0-1312-15,5-2-256 0,2-1-48 0,5-1-16 16</inkml:trace>
  <inkml:trace contextRef="#ctx0" brushRef="#br0" timeOffset="67360.819">1450 2960 6447 0,'0'0'576'0,"0"0"-576"0,0 0 0 0,0 0 0 15,0 0 272-15,0 0-48 0,0 0-16 0,0 0 0 16,-1-8 48-16,1 8 0 0,-2-9 0 0,2 3 0 16,0 6 192-16,0 0 64 0,0 0 0 0,0 0 0 15,0 0 128-15,0 0 16 0,0 0 16 0,0 0 0 16,8-4-240-16,-8 4-48 0,7-3-16 0,2 3 0 16,1 3 80-16,1-2 0 0,2-2 16 0,3 1 0 15,2 0-48-15,1 1-16 0,2 1 0 0,3 0 0 0,3-5-48 0,1 3-16 16,4 2 0-16,3-1 0 0,4-1 96 15,0 0 16-15,5 0 0 0,1 2 0 0,-1 2-32 0,3-4 0 16,2-3 0-16,4 2 0 0,2 1-96 0,3 0 0 16,4 0-16-16,-2 1 0 0,0 2-80 0,4-2-16 15,-1-1 0-15,3 0 0 0,0 0-64 0,3 1-16 16,-5 1 0-16,1 0 0 0,-2-1 32 0,2-1 0 16,3 0 0-16,0 3 0 0,4 0 16 0,-2 0 0 15,-2 2 0-15,0-2 0 0,0-1-176 0,2 2 160 16,-1 2-160-16,-1-2 160 0,-5 0-160 0,0-1 0 15,0 0 0-15,1 1 0 0,2 0 0 0,1-2 128 16,-2 0-128-16,-3 1 0 0,-1-1 128 0,-2 0-128 16,1-1 0-16,-3 0 128 0,1 0-128 0,0 1 0 15,1 2 144-15,-5 0-144 0,1-3 144 0,-5 0-144 16,0 0 192-16,-1 2-192 0,2-1 176 0,-5 0-176 0,-3 0 160 16,1-1-160-16,0 2 208 0,-2-2-48 0,-6 1-16 0,2-1 0 15,-2-1-16-15,1 0 0 0,3 0 0 0,-3 0 0 16,-4-1 64-16,1 0 0 0,-3 0 0 15,-2 0 0-15,0 1-48 0,0 0 0 0,-4-3 0 0,-3 3 0 16,-1 0 0-16,-3 0 0 0,-3 0 0 0,2 0 0 16,-3 0-144-16,-3 0 0 0,-1 0 0 0,0 0 0 15,-2 0 0-15,0 0 0 0,-8 0 144 0,0 0-144 16,7 0 128-16,-7 0-128 0,0 0 160 0,0 0-160 16,0 0 224-16,0 0-48 0,-5-6-16 0,1 0 0 15,-6 2-32-15,0 2 0 0,-1 1 0 0,-3-2 0 0,-2-1-128 16,0 0 128-16,-5-2-128 0,1 2 128 15,-1 0-128-15,-2 3 0 0,-1-2 0 0,-3 0 0 0,-1 0 0 0,1 1 0 16,2 0 0-16,-3 2 0 0,-2 1-352 0,1 1 0 16,2-1 0-16,2 1-8448 15,0-4-1696-15</inkml:trace>
  <inkml:trace contextRef="#ctx0" brushRef="#br0" timeOffset="71471.439">5282 16655 17503 0,'0'0'1552'0,"0"0"-1232"16,0 0-320-16,-3-9 0 0,0 0 800 0,3 2 96 15,0 7 32-15,0 0 0 0,0-11-32 0,2 3-16 16,-2 8 0-16,0 0 0 0,6-7-384 0,-6 7-80 15,4-7-16-15,-4 7 0 0,0 0-64 0,9 0-16 0,-9 0 0 0,10 7 0 16,0 6 0-16,0 2-16 0,0 2 0 16,-3-1 0-16,3 2-16 0,1-1 0 0,-2 3 0 0,2 2 0 15,-2 1-80-15,1 1-16 0,1-2 0 0,-3 0 0 16,3 2-32-16,2-5-16 0,-4 0 0 0,5 0 0 16,0-2-144-16,0-1 192 0,1-2-192 0,2 0 192 15,2 1-32-15,2-4 0 0,-4-4 0 0,4 1 0 16,1 1 48-16,-2-3 16 0,1-1 0 0,1-1 0 15,-3 1-32-15,3-2-16 0,1 0 0 0,0 1 0 16,-1-1-176-16,1-2 192 0,2-1-192 0,3-1 192 16,-2-2-192-16,2-1 128 0,-1 1-128 0,1 0 128 15,-5 0-128-15,2 0 128 0,0-1-128 0,2-1 128 0,-2-1-128 16,1 1 0-16,0 1 144 0,1-2-144 0,2 2 0 0,2-3 0 16,-5 1 0-16,5 0 128 0,4 2-128 0,-3-2 128 15,0-1-128-15,0 0 128 0,-1 2-128 0,-1-1 0 16,0 0 0-16,1 0 128 0,2 2-128 15,2-1 0-15,5 1 0 0,-4 2 0 0,0-1 0 0,3 0 0 16,3 0 0-16,-5 1 0 0,3-1 0 0,-4 2 0 16,1 0 0-16,2 0 0 0,-2 1 0 0,4-1 0 15,3 0 0-15,-2 2 0 0,-1 3 0 0,1-1 128 16,2-2-128-16,-4 3 0 0,-3 1 0 0,-3 0 0 16,2-1 0-16,-2 4 0 0,2 0 0 0,-3 2 0 15,0-1 0-15,-1 0 128 0,-4 2-128 0,0 0 0 16,-5-2 0-16,1 1 0 0,-1 1 128 0,-1 1-128 15,-4 1 160-15,-2 2-160 0,-1 1 0 0,-2 1 0 16,-4-1 0-16,0 2 0 0,-3-7 128 0,2 2-128 0,-4 1 176 0,2 0-176 16,-4-2 224-16,1-2-64 0,-2-3-16 0,-1-7 0 15,0 8 80-15,0-8 16 0,-2 8 0 0,0-1 0 16,2-7 32-16,-4 8 16 0,-2-2 0 0,6-6 0 16,0 0-48-16,0 0-16 0,-8 3 0 0,8-3 0 15,0 0-96-15,0 0-128 0,0 0 176 0,0 0-176 16,0 0 192-16,0 0-64 0,-1-9 0 0,3 1-128 15,4-2 0-15,-1 1 0 0,5-1 0 0,4-1 0 16,-3 0 0-16,4 1 0 0,1 2 0 0,2 1 0 16,0 1 0-16,-1-1 0 0,1-3 0 0,4 3 0 15,4 2-128-15,1 3 128 0,-1 0 0 0,0 4-144 16,2 2 144-16,-1 1 0 0,-2-1 0 0,1 2 0 16,2 0 0-16,-2 1 0 0,-2 1 0 0,3-2-128 0,-3 4 128 15,1-2 0-15,-1-4 0 0,2 2 0 0,-1 0 0 16,3 1 0-16,3-3 0 0,-3 1 0 0,-2-1 0 0,3 1 0 15,3 1 0-15,0-1 0 0,-3-2 0 0,1-1 128 16,-1-2-128-16,-1 1 128 0,-3 1-128 0,2-2 128 16,-1-3-128-16,1 0 128 0,0-1 0 0,3 0 16 15,-2 0 0-15,1-2 0 0,1-2 48 0,-3-1 0 16,1-5 0-16,-1 4 0 0,2 3 16 0,-2-3 16 16,-2-3 0-16,0-5 0 0,-2 0 32 0,-1-1 16 15,-1 1 0-15,0 0 0 0,0 0-64 0,-2-3-16 16,1 0 0-16,-2 0 0 0,-1 0-16 0,1 0-16 15,-1 0 0-15,-2 0 0 0,-2 1 0 0,-3 0 0 16,1-1 0-16,0 2 0 0,-3 3-16 0,1 1 0 0,-1 2 0 16,1 0 0-16,-1 0 0 0,-2 3 0 0,-1 4 0 15,-1 1 0-15,2-3-144 0,-1 3 128 0,-5 5-128 16,0 0 128-16,9-4-128 0,-9 4 0 0,0 0 0 0,0 0 0 16,0 0 0-16,7 1-144 0,-7-1 144 0,0 0 0 15,0 0-160-15,5 7 160 0,-5-7-128 0,5 8 128 16,-5-8-336-16,0 0 16 0,0 0 0 0,0 11 0 31,-2-2-1984-31,2-9-400 0,0 0-80 0,-11 8-16 0</inkml:trace>
  <inkml:trace contextRef="#ctx0" brushRef="#br0" timeOffset="73662.464">14326 16096 23263 0,'0'0'1024'0,"0"0"224"0,0 0-992 0,0 0-256 0,0 0 0 0,0 0 0 16,0 0 0-16,0 0 0 0,0 0 0 0,0 0 0 15,0 0 256-15,0 0-32 0,0 0-16 0,0 0 0 16,0 0 368-16,5-6 64 0,-5 6 0 0,7-9 16 16,-3-1 80-16,-4 10 16 0,5-10 0 0,-1-1 0 15,-2 1-80-15,3 0-16 0,-3-2 0 0,1 0 0 16,-1-3-112-16,4-1-32 0,-3 1 0 0,3-1 0 16,-1-2-64-16,1-3-32 0,-1-2 0 0,2-6 0 15,-3 3-96-15,2-3 0 0,0-1-16 0,1-3 0 16,1-5-80-16,-3 1-16 0,2-1 0 0,-1 2 0 15,1-4-80-15,1 3 0 0,-2 0-128 0,1-2 192 0,-3-4-192 16,1 0 176-16,-1 2-176 0,0-1 160 0,-1 3 32 0,-1 2 0 16,-3 2 0-16,1 1 0 0,0-1 48 0,1 0 16 15,0-1 0-15,-1 2 0 0,-1 3-64 0,1 0-16 16,0-1 0-16,0 4 0 0,2-1-176 16,-2 4 192-16,-3-3-192 0,-1 6 192 0,3 4-192 0,-2 0 192 15,1 0-192-15,0 4 192 0,-1-1-192 0,0 2 0 16,0 0 0-16,-2 1 128 0,2 1-128 0,0 0 0 15,1 3 0-15,1 0 0 0,-4 1 128 0,3 1-128 16,-1-2 0-16,-1 2 128 0,4 6-128 0,-2-5 0 16,2 5 0-16,0 0 0 0,-4-8-160 0,0 3 160 15,4 5-208-15,0 0 80 16,-4-5-416-16,4 5-80 0,-3-5-16 0,3 5 0 16,0 0-2304-16,0 0-480 0,0 0-96 0</inkml:trace>
  <inkml:trace contextRef="#ctx0" brushRef="#br0" timeOffset="74286.419">14033 15068 28271 0,'0'0'1248'0,"0"0"272"0,0 0-1216 0,0 0-304 16,0 0 0-16,0 0 0 0,0 0 0 0,0 0 0 15,0 0 128-15,9 0-128 0,-9 0 128 0,11-3-128 16,2-2 192-16,0 1-192 0,2-2 320 0,-3-1-64 16,0-1 0-16,-1-1 0 0,1-1 32 0,-2-1 0 15,1-3 0-15,0 0 0 0,-1-1 112 0,0 0 32 16,0-4 0-16,1-1 0 0,0 4-64 0,0-5-16 16,-1-1 0-16,1-1 0 0,1-2 64 0,1-1 16 15,0 1 0-15,-2 0 0 0,0-1 16 0,3 2 0 0,2-2 0 0,-1 1 0 16,-1-3-160-16,2 4-32 0,0-1 0 0,2 0 0 15,0 1-96-15,-2 3-32 0,-1 4 0 0,0 0 0 16,-3 0-128-16,1 1 192 0,0 1-192 0,3 4 192 16,-2 0-192-16,-2-1 160 0,0 0-160 0,0 2 160 15,0 1-160-15,0 1 0 0,-3 0 0 0,0 3 128 16,-1-2-128-16,-8 7 0 0,0 0 0 0,10-2 128 16,-4-2 0-16,-6 4-128 0,0 0 192 0,0 0-64 15,0 0-128-15,9 13 0 0,-2 1 0 0,-1 3 0 16,-2 0 0-16,0 3 0 0,3 2-128 0,-3-1 128 15,1-2 0-15,2 1 0 0,-3-1 0 0,1 1 0 16,1-1 0-16,-2-2 0 0,0 1 0 0,3 0 0 0,-4-1 0 16,1-1 0-16,0-3 0 0,0 0 128 0,-2 0-128 15,2-1 160-15,-2-1-160 0,1-1 160 0,2-2-160 16,-2 1 0-16,0-2 0 0,2 0 128 0,-5-7-128 0,5 8 0 16,-2-1 0-16,-3-7 0 15,0 0-1728-15,7 6-288 0,-7-6-48 0</inkml:trace>
  <inkml:trace contextRef="#ctx0" brushRef="#br0" timeOffset="74916.153">15879 14340 17503 0,'0'0'1552'0,"0"0"-1232"15,0 0-320-15,0 0 0 0,0-9 768 0,0 9 80 16,0 0 32-16,0 0 0 0,-7-6-288 0,-1 3-48 16,2 2-16-16,-4 1 0 0,-1 1 48 0,0 2 0 15,-3 3 0-15,0 1 0 0,-2-1 64 0,0 3 32 0,-4 2 0 0,0 4 0 16,-2 3 0-16,-1 1 0 15,-1-1 0-15,0 3 0 0,2 6-160 0,-4-1-48 0,1-1 0 0,2 2 0 16,3 0-240-16,0 2-48 0,6-3-16 0,3 1 0 16,-1-3-160-16,3 2 0 0,3 3 144 0,2-2-144 15,3-2 0-15,2-2 0 0,0-2 0 0,4-1 0 16,0 1-224-16,5-2-112 0,3 0-32 0,2-4 0 31,-2 2-2464-31,2-3-496 0,5-4-112 0,2-2-16 0</inkml:trace>
  <inkml:trace contextRef="#ctx0" brushRef="#br0" timeOffset="75330.27">16163 14577 14735 0,'0'0'1312'0,"-10"-2"-1056"16,1-2-256-16,1 2 0 0,0 0 3328 0,8 2 592 16,-8 3 128-16,-1 1 32 0,3 2-3376 0,-3 0-704 15,0 1 0-15,0 3-208 0,-1 2 208 0,0 0 0 16,-4 2 0-16,1 0 0 0,0 6 0 0,2-2 0 16,2 3 0-16,0 0-144 0,2 0 144 0,5-3 0 15,0 0 0-15,4-1 0 0,0 0 0 0,4-2 0 0,2-3 0 0,0-1 0 16,2-1 0-16,4-1 192 0,-3-4-32 0,2-3-16 15,2-3 272-15,2-3 48 0,-1 1 16 16,2-5 0-16,0-3-32 0,1-2 0 0,1-1 0 0,-1-2 0 16,-3 1-192-16,3-1-64 0,-3-2 0 0,0 0 0 15,-1 2 0-15,-5-3-16 0,-3 0 0 0,-2 2 0 16,-2-2 96-16,0 3 32 0,-3-1 0 0,-1 3 0 16,-2 1-96-16,0 2-16 0,0 0 0 0,1 1 0 15,-1 1-448-15,-1 2-80 0,0 2-32 0,4 5 0 16,0 0-2640-16,0 0-512 0</inkml:trace>
  <inkml:trace contextRef="#ctx0" brushRef="#br0" timeOffset="75558.436">16673 14987 32255 0,'-10'9'2864'0,"-1"2"-2288"15,1 2-576-15,1 0 0 0,-2 1 304 0,-2 3-48 16,1-3-16-16,0 1 0 0,-1 2-240 0,1-3 0 16,1-3 128-16,1 0-128 0,-1 0 0 0,1 0 0 15,0-2 0-15,-2-4-160 16,2 1-464-16,1-2-80 0,0 0-32 0,2-1-8608 15,7-3-1712-15</inkml:trace>
  <inkml:trace contextRef="#ctx0" brushRef="#br0" timeOffset="75935.843">17158 14572 26719 0,'-23'3'2368'0,"9"2"-1888"0,-3 0-480 0,1 4 0 15,-1 1 1104-15,1 3 128 0,-2 2 32 0,2 3 0 0,-2 1-1264 16,3 3 0-16,-1-1-208 0,1 1 16 16,2 0 48-16,3-2 16 0,2-1 0 0,6-1 0 0,0 0-176 0,6-1-16 15,1-3-16-15,3-3 0 0,1-3 80 0,7-4 32 16,2 0 0-16,3-4 0 0,1-5 224 0,5-2 0 15,2-4 192-15,3-3-192 0,1 0 320 0,0-1-32 16,0-2-16-16,0 2 0 0,0-1 80 0,-2 1 16 16,-3-2 0-16,-4 0 0 0,-1-2 400 0,-6 3 64 15,-2 0 32-15,-4-1 0 0,-2-3-96 0,-6 2 0 16,-3 1-16-16,-2 1 0 0,-5 1-272 0,-2 1-48 16,-2 0-16-16,-4 1 0 0,-4 3-416 0,-2 1-176 15,-2 4 16-15,2-2 0 16,-1 0-384-16,0 3-80 0,0 4-16 0,0 3-10080 15,1-2-2016-15</inkml:trace>
  <inkml:trace contextRef="#ctx0" brushRef="#br0" timeOffset="76218.225">17815 14933 37487 0,'0'0'1664'0,"-5"11"336"0,-3 2-1600 16,3 3-400-16,3 2 0 0,-1 1 0 0,-4-2 0 0,1 1-224 15,-2 2 32-15,-2-2 0 0,-1 0 192 0,2 0 0 16,2-5 0-16,1 0 0 0,-2 0 0 0,2-1-272 15,-5-4 48-15,0 0 16 16,1-6-1600-16,-1 0-320 0,2-1-64 0,1-3-11680 16</inkml:trace>
  <inkml:trace contextRef="#ctx0" brushRef="#br0" timeOffset="76507.803">18364 14434 38303 0,'0'0'1696'0,"0"0"352"0,-7 9-1648 0,4 1-400 0,2 3 0 0,-1 5 0 15,-4 1-144-15,1 3-112 0,-1 1-32 0,-1 2 0 16,-1 2 288-16,0 2-128 0,0 2 128 0,-1 0 0 15,1-1 0-15,-3 2 0 0,-1-1 0 0,-1 0 0 16,-2 0-320-16,0-3 64 0,-2 3 0 0,4-6 0 16,4-1-2368-16,-1-7-448 0,-2-1-112 15,5-3-9680-15</inkml:trace>
  <inkml:trace contextRef="#ctx0" brushRef="#br0" timeOffset="76989.607">18574 13977 23951 0,'-9'-10'2128'0,"3"7"-1696"0,0-4-432 0,6 7 0 16,0 0 1216-16,0 0 176 0,5-3 16 0,2 2 16 16,-7 1-1424-16,12 3-176 0,6 2-80 0,1 0-32 15,3-1 288-15,3 5 0 0,4 4 0 0,1 1 0 16,2 2 176-16,1 3-176 0,0 1 192 0,4 4-192 16,-1 5 240-16,2 2-64 0,1 4-16 0,-1 4 0 0,2 4 48 0,-5 8 16 15,-1 4 0-15,-4 5 0 0,-4 1-32 16,-6 2-16-16,-7 1 0 0,-3 1 0 0,-8 2-176 15,-3-2 192-15,-7 1-192 0,-5-7 192 0,-1-4-192 16,-7-3 192-16,-6-6-192 0,-4 0 192 0,-3-1 64 0,-5-1 0 16,-6-1 16-16,-6-1 0 15,-6-3-1104-15,-5-2-208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58:39.8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2027 5603 6447 0,'0'0'576'16,"0"0"-576"-16,0 0 0 0,0 0 0 0,0 0 1024 0,0 0 112 15,0 0 16-15,0 0 0 0,0 0-48 0,0 0 0 16,0 0 0-16,0 0 0 0,0 0-112 0,0 0-32 16,-9 2 0-16,9-2 0 0,-8-3-112 0,-1 3-16 15,3 3-16-15,6-3 0 0,0 0 32 0,-9-2 16 16,2 0 0-16,1 1 0 0,6 1-96 0,0 0 0 15,0 0-16-15,0 0 0 0,0 0-240 0,-7 1-64 16,7-1 0-16,0 0 0 0,0 0-240 0,0 0-48 16,0 0-16-16,0 0 0 0,0 0 48 0,0 0 16 15,0 0 0-15,8 9 0 0,2-2 64 0,2-3 16 16,-1-1 0-16,5 0 0 0,4 1-48 0,-1 0-16 16,2 1 0-16,5-2 0 0,5 1-96 0,2 1 0 0,-1-1-128 15,2 0 192-15,2-2-64 0,1-2 0 16,-2-1-128-16,1 2 192 0,-2 1-192 0,2 1 176 0,3-1-176 15,1-2 160-15,-3-2-160 0,4 1 0 0,0 2 0 16,0-1 0-16,0-2 0 0,-3 2 0 0,0 2 128 16,-1 0-128-16,-4 1 0 0,0-2 0 15,-1-1 0-15,1 0 128 0,1 1-128 0,-1 0 0 0,1 0 0 0,-2 1 0 16,-1-1 0-16,-1 2 0 0,-5-1 128 0,-1-1-128 16,-2 3 0-16,-1 0 0 0,-4-1 0 15,-1-1 128-15,-1-1-128 0,0-1 128 0,-6-2-128 0,-1 2 128 16,0 2 0-16,-8-2 0 0,0 0 0 0,0 0 0 15,0 0 48-15,0 0 0 0,0 0 0 0,0 0 0 16,0 0 96-16,0 0 32 0,0 0 0 0,0 0 0 16,0 0-32-16,0 0 0 0,-5-8 0 0,-2 4 0 0,7 4-80 15,-10-2 0-15,-1 2-16 0,-1-1 0 0,-2-1-176 16,-2-2 160-16,-1 0-160 0,-3 2 160 0,0 2-32 16,-6 1-128-16,-2 1 192 0,0-1-64 0,0-2-128 0,-2 1 160 15,2 0-160-15,-2 0 160 0,0 0-160 0,2 2 0 16,-1 1 0-16,-1-3 0 0,-1-3 0 0,-2 1 0 15,0 2 128-15,-4-1-128 0,-1-1 0 0,-1-1 0 16,2 3 0-16,-2 0 128 0,-1 3-128 0,1-3 0 16,0-3 0-16,-1 3 0 0,-1 5 0 0,2-2 0 15,-2-1 0-15,0 1 0 0,2-3 0 0,-2 0 0 16,1 0 128-16,4 1-128 0,1 0 0 0,2 0 0 16,-1 1 0-16,3-2 0 0,3-2 0 0,1 2 0 15,3 2 0-15,1-1 0 0,0-1 0 0,3-1 0 0,2-1 0 16,3 1 0-16,0 2 0 0,4 2 0 0,3 0 128 15,8-3-128-15,0 0 0 0,0 0 0 0,-7-2 0 0,7 2 0 16,0 0 0-16,0 0 0 0,7 6 0 0,3-1 0 16,3 0-128-16,2-2 128 0,2-1 0 0,4-1 0 15,1 0 0-15,3 0 0 0,-2 2 0 0,4-3 0 16,4-1 0-16,2 1 0 0,2 0 0 0,4 0 0 16,2-2 0-16,2 1 0 0,-1-2 0 0,2 2 0 15,2 3 0-15,-1 0 0 0,0 1 0 0,-3-2 0 16,-1 2 0-16,2-2 0 0,2 0 0 0,2-1 0 15,-6 0 0-15,2 0 0 0,-1 1 0 0,-3 0 0 16,-3 0 0-16,-4 2 0 0,0-2 0 0,0-1 0 16,-1-4 0-16,1 1 0 0,0 1 0 0,-2-1 0 15,-1 3 0-15,-2 0 0 0,-5 0 128 0,-1-3-128 0,-1-1 0 0,-3 1 0 16,-1 1 0-16,-2-2 0 0,-4 4 0 0,-10 0 0 16,0 0 0-16,0 0 128 0,0 0-128 0,0 0 0 15,0 0 0-15,0 0 128 0,-1-9-128 0,-4 2 0 16,-1 1 144-16,-6 3-144 0,-3 1 0 0,0-2 0 15,-3 2 0-15,-1-1 0 0,-1 0 0 0,-2 0 0 16,-1-1 0-16,0 3 0 0,-2-1 0 0,1 2 0 16,-3 1 0-16,-1-1 0 0,1-2 0 0,-2 1 128 15,-2 2-128-15,-2-1 0 0,-1-1 0 0,-1 1 144 16,1 1-144-16,-2 1 0 0,-1-1 128 0,2 0-128 16,2-1 0-16,-1 3 0 0,2 0 0 0,1 0 0 15,3-1 0-15,0 0 0 0,-3-1 0 0,1-1 0 16,-1 0 0-16,0-1 0 0,2 0 0 0,0 1 0 15,-2 2 0-15,2-1 0 0,3-1 0 0,3 0 0 0,0 4 0 16,3-1 0-16,2-1 0 0,3 0 0 0,1 0 0 0,3-1 0 16,1 1 0-16,10-2 0 0,-8 0 0 0,8 0 0 15,0 0 0-15,0 0 0 0,0 0 0 0,0 0 0 16,0 0 0-16,8 9 0 0,-1-4 0 0,4 0 0 16,2-2 0-16,3 0 0 0,4 0 0 0,0-1 0 15,-1-2 0-15,3-2 0 0,6 0 0 0,2 2 0 16,2 4 0-16,-1-1 0 0,4 0 0 0,-1-2 0 15,2-2 0-15,-1 0 0 0,1-1 0 0,3 2 0 16,3 0 0-16,0 2 0 0,-1 0 0 0,3-1 0 16,3-1 0-16,-2 0 0 0,-4-1 0 0,0 2 0 15,-2 0 0-15,-2 1 0 0,0-1 0 0,1-1 0 0,-4 0 0 16,1-1 0-16,0-2 0 0,-1 1 0 16,-6 1 0-16,-2 1 0 0,-1 1 0 0,-8 0 0 0,-1-3-256 0,-4 1-64 15,-5 1-16-15,-7 0-11088 16,0 0-2208-16</inkml:trace>
  <inkml:trace contextRef="#ctx0" brushRef="#br0" timeOffset="2932.438">14462 8734 28383 0,'0'0'1264'0,"0"0"256"0,-5-3-1216 0,5 3-304 16,0 0 0-16,0 0 0 0,-8 3 0 0,-1-1 0 16,9-2-176-16,-10 7 176 0,0 1-128 0,1 0 128 15,-2 2 0-15,0 0 0 0,-3 0 0 0,-1 4 0 16,-3 4 0-16,1-3 0 0,-5-1 0 0,0 1 0 15,-1 1 0-15,0 4 0 0,-4 1 0 0,2 0 192 16,0-2-48-16,0 1-16 0,2 0-128 0,-1-1 0 16,2 1 0-16,1-1 128 0,1-2-128 0,2 2 192 15,1 1-192-15,2-4 192 0,0-4 128 0,3-1 48 16,2 1 0-16,1-1 0 0,0 3-112 0,2-1 0 0,4-1-16 0,-3 0 0 16,2 1-96-16,1 0-16 0,2 1 0 0,1-4 0 15,0-10-128-15,1 9 0 0,2 2 0 0,2-3 128 16,-5-8-128-16,14 6 192 0,-1 1-192 15,3 1 192-15,3-2-192 0,3-1 192 0,-2-3-192 0,4-1 192 16,1 0-192-16,4-1 0 0,3 0 144 0,1-1-144 16,0 0 0-16,1 1 0 0,-5-2-160 0,-2-1 160 31,-2-2-832-31,-2 1-64 0,-1 0-16 0,-3-1-8112 0,-5 5-1600 0</inkml:trace>
  <inkml:trace contextRef="#ctx0" brushRef="#br0" timeOffset="3270.776">13808 9265 30399 0,'-4'-10'2704'0,"4"10"-2160"16,0 0-544-16,0 0 0 0,7-6 1008 0,2 1 80 16,2 0 32-16,1 2 0 0,6 0-1120 0,-1 1-128 15,4 0-80-15,4-3-16 0,6 0 224 0,1 1 0 16,2-1 0-16,5 2-144 0,2 1 144 0,1 0 0 16,1-2 0-16,-2 0 0 0,1-2 0 0,-1 0 0 0,-1 1 0 0,2 0 0 15,0-1 0-15,-5 1 0 0,-3 2 0 16,0-1 0-16,1 3-160 0,-4 3-96 0,-5 2-32 0,-2-2 0 31,2-3-1872-31,-5 1-368 0,0 2-80 0,-3 2-16 0</inkml:trace>
  <inkml:trace contextRef="#ctx0" brushRef="#br0" timeOffset="4224.575">15465 8667 27647 0,'-17'-22'1216'0,"9"11"256"0,-2 1-1168 0,4 1-304 15,-2-1 0-15,2 0 0 0,2 2 624 0,1-1 64 16,1 2 16-16,2 7 0 0,-3-9-416 0,1 4-80 16,2 5-16-16,0 0 0 0,0 0-16 0,0 0-16 15,0 0 0-15,0 0 0 0,0 0-160 0,0 0 128 0,12 3-128 16,-4 2 128-16,-8-5-128 0,10 10 0 0,-2 1 0 0,1 4 0 15,2 4 176-15,0 5-48 0,4 4-128 0,-1 1 192 16,0 1 64-16,2 1 0 0,-1-1 0 0,1 3 0 16,0 3-80-16,1-1-16 0,0 0 0 0,1 1 0 15,0 1-160-15,-1-2 128 0,2-2-128 0,-1-5 128 16,0-2-128-16,0-2 128 0,-1 0-128 0,-1-2 128 16,-1-4-128-16,-2-3 128 0,1-5-128 0,-1 2 128 15,-2 0-128-15,-2-1 128 0,0 1-128 0,0-5 128 16,-9-7 128-16,0 0 0 0,7 3 16 0,-7-3 0 15,0 0 128-15,10-1 32 0,-10 1 0 0,6-9 0 16,3 0-32-16,-4 0 0 0,1-5 0 0,2 1 0 0,0 1-208 16,1-6-32-16,2-1-16 0,-3-2 0 0,0-1-144 0,0 1 0 15,1 1 144-15,2-5-144 0,-2-7 0 0,2-1 0 16,2 1 0-16,2 2 128 0,-4 3-128 0,1-1 0 16,1-1 0-16,1 2 0 0,0 3 0 0,2 2 128 15,-1 0-128-15,1 0 0 0,-2-3 0 0,2 0 144 16,2 1-144-16,0 0 0 0,-3 2 0 0,3 0 0 15,3-1 0-15,-4 2 0 0,0 1 0 0,-1 2 0 16,3 0 0-16,-2 1 0 0,1 1 0 0,-1 1 0 16,-2 0 0-16,0 5 0 0,1-1 0 0,-2 1 0 15,-2 1 0-15,0 1 0 0,1 0 0 0,-3 0 0 16,-1 1-128-16,-1 1 128 0,-8 6 0 0,8-5-144 16,-8 5 144-16,6-5-128 0,-6 5 128 0,0 0 0 15,6-6-144-15,-6 6 144 0,0 0 0 0,0 0 0 0,0 0-144 16,0 0 144-16,-9-2 0 0,2 0 0 0,-3 2-128 15,0 0 128-15,-1 5 0 0,-3-2 0 0,-1 3 0 0,-2-3 0 16,-3-1 0-16,-2 1 0 0,-2 1 0 0,0 0 0 16,0-1 0-16,-1 1 0 0,-4-2 0 0,1 3 0 15,1 1 0-15,-2 1 0 0,-3-3 0 0,1 1 0 16,-4 1 0-16,0-2 144 0,-2 0-144 0,-2 0 128 16,0 0 16-16,1 3 0 0,2-1 0 0,0-1 0 15,2-1 16-15,2 0 0 0,1-2 0 0,2 0 0 16,2 1-16-16,0 0 0 0,0-3 0 0,2 1 0 15,2 2-144-15,1-1 0 0,2 2 144 0,2-4-144 16,1 0 0-16,1 2 128 0,3 1-128 0,2-2 0 16,3-3 0-16,8 2 0 0,0 0 0 0,0 0 0 15,0 0-1600-15,0 0-304 0,0 0-48 16,0 0-14240-16</inkml:trace>
  <inkml:trace contextRef="#ctx0" brushRef="#br0" timeOffset="5087.145">14405 10425 28559 0,'-7'-9'1264'0,"2"4"272"0,-3-1-1232 0,1 2-304 0,1-2 0 0,-3 3 0 15,2 2 736-15,-4 4 96 0,-2 4 0 0,1 0 16 16,-2 1-656-16,0 0-192 0,-2-2 0 0,0 3 128 16,-3 0-128-16,-2 2 144 0,-2 2-144 0,-2 0 160 15,-5 1-160-15,0-1 160 0,1 2-160 0,-1-2 160 16,0-1 48-16,2 2 16 0,-1 0 0 0,3-1 0 15,2-2-32-15,2 0-16 0,-2-1 0 0,4 2 0 16,2-3-176-16,1 0 128 0,1-4-128 0,2 3 128 16,2 1-128-16,2-3 192 0,1 0-192 0,0 0 192 15,4-1 32-15,5-5 16 0,-7 4 0 0,7-4 0 16,0 0 0-16,0 0 0 0,0 0 0 0,5 8 0 0,0-3-80 16,5 0-16-16,-1-2 0 0,3 0 0 0,2 2 0 0,2-1 0 15,1 2 0-15,2-3 0 0,3-2-16 0,-1 1-128 16,2 1 192-16,1-1-64 0,1 1-128 0,3-1 0 15,0-2 0-15,1 2 0 0,1 1 0 0,-1-3 0 16,1-1 0-16,0 2 0 0,-2 1-144 0,-2 0-112 16,-2 1-32-16,-2 0 0 15,-2-2-1728-15,-4 1-352 0,-1-1-64 0,-5-1-11344 0</inkml:trace>
  <inkml:trace contextRef="#ctx0" brushRef="#br0" timeOffset="5560.658">13924 10721 32415 0,'-8'-9'1440'0,"8"9"288"0,-4-6-1376 0,4 6-352 0,-4-6 0 0,4 6 0 15,0 0 128-15,0 0-128 0,0 0 128 0,0 0-128 16,0 0 0-16,0 0 0 0,6 1 0 0,4-2 0 16,-2-1 176-16,4 1-48 0,1-1 0 0,3 1 0 15,-2 1 64-15,4-1 16 0,3 0 0 0,2 1 0 0,-4 0 96 16,7 0 16-16,0-1 0 0,3 0 0 0,-1 1-80 16,1 0-16-16,0-1 0 0,2 0 0 15,1 0-96-15,1 1 0 0,-1 0-128 0,3 0 192 0,4 0-192 0,-4 2 0 16,-4-2 0-16,1 1 0 15,0-1-1776-15,-3 0-336 0,-1 1-80 0</inkml:trace>
  <inkml:trace contextRef="#ctx0" brushRef="#br0" timeOffset="6055.019">15724 10420 29423 0,'-4'-11'1296'0,"-1"4"288"0,2-2-1264 0,2 6-320 15,1 3 0-15,0 0 0 0,-2-8 416 0,2 8 32 16,0 0 0-16,0 0 0 0,0 0 128 0,0 0 16 0,0 0 16 16,0 0 0-16,0 0-272 0,0 0-48 0,3 10-16 0,-1 1 0 15,1 0 16-15,-3 1 0 0,-2 1 0 0,1 3 0 16,0 1 96-16,0 3 32 0,0 0 0 0,-1 2 0 16,-1 4-96-16,1 2-32 0,0 0 0 0,-2 1 0 15,-1-2-112-15,2 3-32 0,1 1 0 0,-3 2 0 16,3-1-144-16,0-3 128 0,1-2-128 0,0-3 128 15,0-2-128-15,-1-1 0 0,1-3 0 0,1-1 128 16,-1 0-128-16,1-3 0 0,0-3-192 0,0 0 192 16,-1-1-896-1,2 0-48-15,0-4-16 0,-1-6 0 0,0 0-2560 16,0 0-528-16</inkml:trace>
  <inkml:trace contextRef="#ctx0" brushRef="#br0" timeOffset="6536.786">15604 10359 31327 0,'0'0'2784'0,"-8"-3"-2224"0,2-3-560 0,6 6 0 15,0 0 1328-15,0 0 144 0,0 0 48 16,0 0 0-16,9 4-1248 0,3 1-272 0,0-5 0 0,5 3 0 16,1 0 240-16,5-1 64 0,5-5 16 0,2 0 0 15,3-2-160-15,1-1-32 0,3 1 0 0,2-2 0 16,4-2-128-16,-1 0 0 0,-2-1 0 0,-2 2 0 15,-2 1 0-15,-1 2 0 0,-4 0 0 0,-1 0 0 16,-1 1 0-16,-5 2-192 0,-3 1 32 0,-1 0 16 16,-1 1-448-1,-2 1-96-15,-5 0-16 0,-1 4 0 0,-2 1-1712 16,-3 0-336-16,-6-6-80 0</inkml:trace>
  <inkml:trace contextRef="#ctx0" brushRef="#br0" timeOffset="6683.321">15658 10692 40479 0,'0'0'1792'0,"0"0"384"0,0 0-1744 0,0 0-432 16,0 0 0-16,7-5 0 0,-7 5 0 0,12-4-304 15,3-2 48-15,5 0 16 0,3 0 368 0,7-1 80 16,2-1 16-16,6 1 0 0,4-2-80 0,3 1-16 16,1-1 0-16,0 2 0 0,1-2-128 0,-1 1 0 0,0 0 0 0,0 1 0 15,4 2 0-15,-1 3-176 0,1 0 48 0,-3 1 0 32,-1 1-1904-32,-3 2-368 0,-2 4-80 0,-1-3-16 0</inkml:trace>
  <inkml:trace contextRef="#ctx0" brushRef="#br0" timeOffset="8664.947">1276 7404 25791 0,'-12'-13'1152'0,"6"6"224"0,0 2-1104 0,0-1-272 15,1 0 0-15,1 2 0 0,-6 2 272 0,10 2 0 16,0 0 0-16,-8 4 0 0,1 0-48 0,7-4-16 15,-5 8 0-15,2 2 0 0,1 2-208 0,2 3 0 16,4 3 0-16,-1 1 0 0,5 3 0 0,2 2 0 16,2 0-160-16,5 3 160 0,2 3 0 0,1 1 0 15,0 1 0-15,-1 4-128 0,2 5 128 0,2 0 0 0,-4 1 128 16,2 0-128-16,1 2 0 0,0-3 128 0,-2-5-128 16,0-1 0-16,-2-2 160 0,-1-2-32 15,0-2-128-15,-2-3 192 0,-2-2 0 0,2-2 0 0,-2-1 0 0,0-2 0 16,-6-2 192-16,1-2 48 0,0-5 0 0,0-2 0 15,-4 1-32-15,2-2 0 0,-6-7 0 0,7 3 0 16,-7-3-48-16,8 1-16 0,-8-1 0 0,8-4 0 16,-5-6 272-16,0-1 48 0,0-1 16 0,2-4 0 15,-1-3-320-15,1-4-64 0,-2-3-16 0,2 0 0 16,-3 1-272-16,2-3 0 0,2-2 0 0,-2 1 0 16,0 0 0-16,2-1 0 0,2 0 0 0,3-2 0 15,-1 0 0-15,-1-3 0 0,5-2 128 0,1 1-128 16,0 2 0-16,3 1 0 0,-1 0 0 0,0 2 0 15,0 0 0-15,-2 4 0 0,2 3 0 0,-2 3 0 0,-3 0 0 16,-1 3 0-16,0-2 0 0,0 2 0 0,0 1 0 16,2 2 0-16,-3 0 0 0,1 0 0 0,0-1 0 0,0 3-144 15,-1 5 144-15,0-1 0 0,-2-1 0 0,-1 1 0 16,1 0 0-16,0 4-128 0,-4-1 128 0,-4 6 0 16,0 0 0-16,7-4 0 0,-7 4 0 0,0 0 0 15,7-2 0-15,-7 2 0 0,0 0 0 0,0 0 0 16,0 0 0-16,0 0 176 0,0 0-16 0,-7-1 0 15,-3-3 0-15,1 5 0 0,0 4-160 0,-5 0 128 16,0 1-128-16,-3 3 128 0,-3-1-128 0,-2 2 128 16,-3 1-128-16,-1 0 128 0,-5 1-128 0,-5-1 128 15,-4 0-128-15,0 2 128 0,2 0-128 0,-3-1 192 16,-1 0-192-16,2-2 192 0,2 0-32 0,3 1 0 0,-1-4 0 16,1 2 0-16,0-1-160 0,2 0 160 0,2-1-160 0,2 0 160 15,1-3-160-15,6 0 0 0,5-3 0 0,1 1 0 16,1 2-144-16,4-3-112 0,4-2-32 0,7 1 0 31,0 0-2272-31,0 0-464 0,0 0-96 0,0 0-16 0</inkml:trace>
  <inkml:trace contextRef="#ctx0" brushRef="#br0" timeOffset="9082.414">2794 7450 14735 0,'-19'-17'1312'0,"9"8"-1056"16,2 0-256-16,1 0 0 0,3 1 3712 0,0-1 672 0,4 9 144 0,-3-8 16 16,3 8-3632-16,0 0-720 0,0 0-192 0,0 0 0 15,0 0 0-15,9 4 0 0,0 2 0 0,2 4 0 16,-1 3 0-16,2 4 0 0,2 2 0 0,2 2 128 15,0 1-128-15,1 4 0 0,-2 1 0 0,2 2 0 16,0-1 0-16,2 5 0 0,0 0 0 0,-2-1 0 16,2-1 0-16,0-2 0 0,-1 0 144 0,1-2-144 15,-2-1 0-15,-1 0 0 0,5 0 0 0,-5-5 128 16,-3-3-128-16,-1 1 0 0,1 0-128 0,-1-2 128 16,0 1-2080-1,-2-7-336-15,-1-2-64 0,-3-3-16 0</inkml:trace>
  <inkml:trace contextRef="#ctx0" brushRef="#br0" timeOffset="9486.548">3175 7413 33167 0,'-19'-12'2944'0,"9"5"-2352"16,5 0-464-16,5 7-128 0,-4-5 144 0,4 5 16 15,0 0 0-15,0 0 0 0,0 0-160 0,0 0 0 16,-7 5 144-16,7-5-144 0,-3 13 128 0,-3 2-128 16,-3 3 160-16,-2 4-160 0,-2 2 192 0,-1 3-64 15,-2 2-128-15,0 2 192 0,-3 1-64 0,1 4 0 16,0 5-128-16,-5 1 192 0,0-2 16 0,-1-1 0 16,0-4 0-16,1-1 0 0,0-2 192 0,-2 1 48 0,2-4 0 0,-1 0 0 15,2 1-16-15,-1 0 0 0,2 0 0 16,4 0 0-16,2-2-256 0,0-4-48 0,-1 0-128 0,5-2 192 15,5-2-464-15,1-4-112 0,2-4 0 0,2-2-16 32,1-10-2720-32,9 6-528 0</inkml:trace>
  <inkml:trace contextRef="#ctx0" brushRef="#br0" timeOffset="9742.476">4150 7163 36863 0,'-18'-2'1632'0,"10"4"336"0,8-2-1584 15,-5 9-384-15,0-1 0 0,0 5 0 0,2 6 0 0,-3 4 0 16,-3 4 0-16,-1 6-176 0,-1 1 176 0,2 6-160 16,-2 3 160-16,0 1-160 0,-5-1 160 0,2 4 0 15,0 5 0-15,-1 2-128 0,1 0 128 0,1-1 128 16,2 0-128-16,2-3 176 0,2-4-32 0,1-3 0 16,-1-2 0-16,2-2 0 0,1-4-144 0,2-3 0 15,0-1 144-15,1-3-144 0,-2-5 0 0,5-4 0 16,0-2-192-16,3-3 64 15,1-4-1920-15,-6-10-368 0,0 0-80 0</inkml:trace>
  <inkml:trace contextRef="#ctx0" brushRef="#br0" timeOffset="10028.86">3874 7315 25791 0,'-13'-12'2304'0,"6"4"-1856"0,7 8-448 0,-5-6 0 16,3-2 2240-16,2 8 368 0,0 0 64 0,0 0 16 0,12 0-2192 0,5 1-496 15,5-1 0-15,0 2 0 0,4 0 0 0,1 1 208 16,2-1-48-16,6 2-16 0,4-2-144 0,2 3 0 16,-2 0 0-16,2 0 128 0,0-2-128 0,-5 0 0 15,-2 1 0-15,2-1 0 0,2 2 0 0,-2 0-144 16,-2-2 0-16,0 2 0 15,-3 0-688-15,0 2-144 0,-3 1-32 0,0 0-8896 16,-5-1-1776-16</inkml:trace>
  <inkml:trace contextRef="#ctx0" brushRef="#br0" timeOffset="10262.3">3874 7803 45151 0,'0'0'4016'0,"0"0"-3216"0,9-3-640 0,6 2-160 15,2 0-160-15,6 0-64 0,4 0-16 0,3-1 0 16,3-4 64-16,3 2 16 0,5 0 0 0,3 1 0 31,2 1-416-31,0-4-64 0,-1-4-32 0,1 2 0 16,4-1-1744-16,-1 0-336 0,-1-2-80 0,-1 2-12672 0</inkml:trace>
  <inkml:trace contextRef="#ctx0" brushRef="#br0" timeOffset="10745.214">5267 7780 39615 0,'0'0'1760'0,"0"0"352"0,10-1-1680 0,4 2-432 0,4 2 0 0,4 1 0 0,4-1-240 0,3 2-128 16,5-1-16-16,4 0-16 0,1 2 128 0,3-1 16 15,0 0 16-15,1-2 0 16,0-2-1744-16,2 0-368 0,0-1-64 0</inkml:trace>
  <inkml:trace contextRef="#ctx0" brushRef="#br0" timeOffset="11086.764">5385 8144 45663 0,'0'0'2032'0,"9"-2"400"0,6 1-1936 16,7 0-496-16,3 0 0 0,6 3 0 16,6 1-240-16,2 1-144 0,7-1-16 0,8 1-16 15,8 4-416-15,6 0-64 0,9 1-32 0,1-3-11616 0,-3-2-2304 16</inkml:trace>
  <inkml:trace contextRef="#ctx0" brushRef="#br0" timeOffset="19404.92">7418 5415 3679 0,'0'0'320'0,"0"0"-320"0,0 0 0 0,0 0 0 0,0 0 1872 0,0 0 304 16,0 0 64-16,0 0 16 0,0 0-1168 0,0 0-256 15,0 0-32-15,0 0-16 0,0 0-336 0,0 0-80 16,0 0-16-16,0 0 0 0,0 0 48 15,0 0 16-15,0 0 0 0,0 0 0 0,0 11 112 0,-1 4 32 16,0 2 0-16,-2 0 0 0,1-5-80 0,0 2-16 16,-1 4 0-16,0-1 0 0,2 1-112 0,2 3-32 15,2 1 0-15,0 0 0 0,-1-3 64 0,1 0 0 16,1 2 0-16,1 1 0 0,3 0-64 0,0-1-16 16,0 0 0-16,2 0 0 0,2 4-48 0,2 1 0 15,-1-2 0-15,2 0 0 0,3-1-16 0,4-1-16 16,-1 0 0-16,3-1 0 0,-2 0 64 0,2-2 16 15,-2-3 0-15,5 1 0 0,2-1-16 0,3 1 0 16,-1-2 0-16,1-3 0 0,1-3 0 0,1-1 0 16,0-1 0-16,2-2 0 0,1 1-48 0,3 0-16 0,1-3 0 15,2 3 0-15,0-4-32 0,2-3-16 0,1-3 0 16,0 1 0-16,-2 3-16 0,1 0 0 0,1-3 0 0,-1-1 0 16,1 1-160-16,1 0 160 0,4-4-160 0,-4 2 160 15,0 0-160-15,0-2 0 0,-2-1 144 0,1 1-144 16,2 0 0-16,2-2 144 0,-2-1-144 0,3 2 0 15,0-1 144-15,0 2-144 0,-3-1 0 0,0 0 144 16,-1 0-144-16,4 0 128 0,3 0-128 0,-1 0 128 16,1 1-128-16,0-1 0 0,-1-1 0 0,0 2 0 15,0 1 0-15,-1-2 128 0,5-3-128 0,-1 3 0 16,1 1 0-16,0 1 0 0,0-1 128 0,-1 0-128 16,0 1 0-16,-1 0 0 0,3 3 0 0,0-4 0 15,-1-2 0-15,0 2 0 0,1 0 0 0,-2 0 0 0,0 1 0 16,1-2 128-16,-1-1-128 0,2 4 0 0,4 3 0 0,-3-2 0 15,-1-1 128-15,-6 0-128 0,0 3 0 0,0-1 0 16,1 0 0-16,2-1 0 0,-4-1 0 0,4 3 0 16,-2 1 0-16,-1-1 0 0,-2-1 0 0,-1 1 0 15,1-1 0-15,2 0 0 0,2-1 0 0,0 2 0 16,0-1 0-16,-2-1 0 0,-2 2 0 0,1-1 0 16,-2 2 0-16,2-2 128 0,2-1-128 0,-3 0 0 15,1-1 0-15,-2 2 0 0,0 2 0 0,-3-1 0 16,-1-2 0-16,-2 1 0 0,-1 2 0 0,2-1 0 15,1-2 0-15,-2 1 0 0,0 1 0 0,-3 1 0 16,0 1 0-16,-2 0 128 0,-1-2-128 0,-2 5 0 16,0 1 0-16,-2 0 0 0,-1-1 0 0,1-2 0 15,2-2 0-15,0 2 0 0,-2 7 0 0,-1-2 0 0,2-1 0 16,2 0 0-16,-3 2 0 0,-3 1 0 0,-1 1 0 0,-1-2 0 16,-3 0 0-16,-2 0 0 0,1 3 0 0,-1 0 0 15,-1 1 0-15,-2 0 0 0,2 1 0 0,-1 0 0 16,-5 0 0-16,1 2 0 0,-3 0 0 15,2-3 0-15,1 1 0 0,0-1 0 0,-2-1 0 0,-1 0 0 16,1 0 0-16,-2-1 0 0,-4 2 0 0,0-2 0 16,-1 1 0-16,-1-3 160 0,-7-7-160 0,0 0 160 15,5 8-32-15,3-3 0 0,-8-5 0 0,0 0 0 16,0 0-128-16,0 0 160 0,8 8-160 0,-3-5 160 16,-5-3-32-16,0 0 0 0,6-6 0 0,0 0 0 15,2 1 0-15,1-3-128 0,-1-2 192 0,0-1-64 0,3 2-128 16,0-2 0-16,3-2 0 0,-3-2 0 0,1-4 0 0,2 1 0 15,1 4 0-15,2 2 0 0,-1 1 0 0,2 1 0 16,2 1 0-16,-3 0 0 0,2 1 0 0,1-1 0 16,1-2 0-16,0 2 0 0,4 2 0 0,-2 3 0 15,2-2 0-15,0 1 0 0,-1-1 0 0,1 3 0 16,2 1 0-16,0-1 0 0,1-1 0 0,-2 1 0 16,1 1 0-16,3 2 0 0,1-1-128 0,2 0 128 15,1-2 0-15,1 5 0 0,2 0 0 0,1 1 0 16,-1 0 192-16,1 0-64 0,-2-3-128 0,0 0-144 15,1-2 144-15,0 2-208 0,-1 2 208 0,4-1 0 16,2-1 0-16,1 1 0 0,1 0 0 0,0 0 0 16,-1 0 0-16,-4-1 0 0,1 0 0 0,1-1 0 15,-2 0 0-15,3 2 0 0,-2 1 0 0,1 1 0 0,1 0 0 0,3 0 0 16,-1-2 0-16,0 1 0 0,-2-1 0 16,1 0 0-16,-1-2 0 0,0 1 0 0,-2 3 0 0,4 0 0 15,1-2 0-15,-1 0 0 0,1-2 0 0,-2 2 0 16,-1 1 0-16,-1 0 0 0,-3 1 0 0,0-1 0 15,-2 0 0-15,1 1 0 0,4 2 0 0,0-3 0 16,0-2 0-16,0 1 0 0,-1 1 0 0,-2 0 0 16,0-2 0-16,0 3 0 0,-4 0 0 0,2-1 160 15,-2-1-160-15,2-1 0 0,-1 0 0 0,3 1-176 16,-2-3 176-16,2 2 0 0,3 2 0 0,0-2 0 16,-4-2 0-16,0 1 0 0,-3 1 0 0,0 1 0 15,-2 1 0-15,0 1 0 0,2 0 0 0,1 0 0 16,1-1 0-16,-2-1 0 0,0-1 0 0,0-1 0 0,4-1 0 15,-5 1 0-15,0 1 0 0,-1 0 0 0,-1 0 0 0,-2-2 0 16,1 1 0-16,0 0 0 0,0 3 0 0,1 0 0 16,1 0 0-16,-1-2 0 0,-5-1 0 0,4 0 0 15,2-3 0-15,0 0 0 0,-4 1 0 0,0 1 0 16,-3 0 0-16,1-2 128 0,-2 2-128 0,1-1 0 16,-3-2 0-16,2 1 0 0,-3 1 0 0,0 1 0 15,1-2 0-15,0 0 0 0,2-2 0 0,-1 0 0 16,2-1 0-16,-1 1 128 0,-2 1-128 0,1 0 128 15,1-1-128-15,0 1 128 0,-2-2-128 0,0 4 144 16,0-2-144-16,-2 0 160 0,0-1-160 0,-1-1 192 16,-1-1-192-16,1-1 192 0,2-1-192 0,2 0 0 15,-2 0 0-15,5 1 0 0,-2 0 0 0,1 0 0 16,-1-1 0-16,0 2 0 0,4 0 0 0,-4-1 0 0,0 0 0 16,-1 0 0-16,-1 1 0 0,-1 1 0 0,-2-1 0 0,-2-3 0 15,1-1 288-15,-3 1-32 0,-3 2 0 0,3 0 0 16,-3 3-128-16,0-3-128 0,0 1 192 0,-2 1-192 15,-1 2 176-15,-1-1-176 0,-1 0 160 0,-7 6-160 16,8-2 0-16,-8 2 0 0,0 0 0 0,0 0-11200 16,0 0-2192-16</inkml:trace>
  <inkml:trace contextRef="#ctx0" brushRef="#br0" timeOffset="20122.788">12722 6394 21183 0,'-18'-18'1888'0,"9"7"-1504"0,-4 0-384 0,2 2 0 0,0 1 1568 0,0 3 240 16,3-2 48-16,-4 3 16 0,1 1-1504 0,-2 1-368 15,0-1 0-15,-1 1 0 0,-1 0 0 0,-1 0 0 16,1 1 0-16,-2 1 0 0,0-1 192 0,0 3-32 16,1 1-16-16,-2 1 0 0,-2 0 64 0,2 4 16 15,-6 2 0-15,2 1 0 0,-1 0-64 0,0 0-16 16,0-2 0-16,1 2 0 0,3 2 48 0,-1 1 16 15,0 0 0-15,3 1 0 0,2 0 96 0,1 2 16 16,1-1 0-16,5 1 0 0,1-2-48 0,3 2 0 16,1-2 0-16,3-1 0 0,4 0-80 0,3-2-32 15,1-1 0-15,2-1 0 0,-1-2 32 0,3 1 16 16,2 0 0-16,1-1 0 0,-2-1 16 0,2 1 0 16,3-5 0-16,0 2 0 0,3 3-224 0,1-3 176 0,0-3-176 15,0 4 160-15,-1-2-160 0,0-1 0 0,0 2 144 16,0-3-144-16,2-2 0 0,-3 0 0 0,1 0 0 15,1 0 0 1,1-2-1104-16,1 0-304 0,-3-2-48 0,2 0-8096 0,-2-4-1632 0</inkml:trace>
  <inkml:trace contextRef="#ctx0" brushRef="#br0" timeOffset="20679.732">13011 6251 23039 0,'0'0'2048'0,"-7"-3"-1648"16,1-4-400-16,6 7 0 0,0 0 624 0,0 0 32 15,-5 8 16-15,0-1 0 0,5-7-464 0,-4 10-80 16,1 1-128-16,-4 0 176 0,3 1 176 0,-1 3 32 15,1 2 16-15,-2 5 0 0,0 3-64 0,-3-2-16 16,2-2 0-16,0 2 0 0,0 3 32 0,0 2 0 16,1-1 0-16,1-1 0 0,0-4-160 0,3 0-48 15,1-1 0-15,2-2 0 0,2 0-144 0,2-2 0 16,0-4 0-16,1-2 128 0,3-2 0 0,2-1 0 0,-1-2 0 16,2-2 0-16,1-1 272 0,3-3 48 0,0 0 16 15,2-4 0-15,0-3-192 0,0-3-32 0,1 1-16 16,-1-1 0-16,2-2-32 0,2-4-16 0,-3 1 0 0,-1 0 0 15,-4-3 16-15,1 0 0 0,3 0 0 0,-1-1 0 16,-4 0 32-16,0-3 16 0,-3 0 0 0,0 3 0 16,0 2-240-16,-3 1 176 0,2-1-176 0,-3 2 160 15,-1-1-160-15,2 2 0 0,-2 1-160 0,2 4 160 32,-5 1-608-32,1 1-32 0,1-3 0 0,-1 2 0 0,-3 8-2160 15,0 0-432-15</inkml:trace>
  <inkml:trace contextRef="#ctx0" brushRef="#br0" timeOffset="21068.726">13577 6322 14735 0,'0'0'640'0,"0"0"160"0,-8 0-640 0,0 5-160 16,3 5 0-16,0 4 0 0,-1 4 2880 0,0 0 560 15,1-2 96-15,2 4 32 0,0 2-2864 0,1 0-560 16,0-1-144-16,0 0 0 0,-3 0 0 0,1-2 0 16,0 0 0-16,0-2 0 0,-2-2 0 0,0 0 0 15,0-1 144-15,0-3-144 0,1-1 224 0,0-3-32 16,1 0 0-16,4-7 0 0,-4 6 144 0,4-6 32 0,-3 7 0 0,3-7 0 15,0 0 112-15,0 0 32 0,0 0 0 16,0 0 0-16,0 0 128 0,0 0 48 0,1-9 0 0,1 0 0 16,2-2-128-16,1 0-32 0,4-4 0 0,1 0 0 15,1-2-336-15,3 0-64 0,2-3 0 0,-1-1-128 16,2-1 0-16,2 1 0 0,0-1 0 0,3 0 0 16,1 0 0-16,-1 1 0 0,1-1 0 0,-1 1 0 15,2 4 0-15,-3 1 0 0,-2 2 0 0,-1 1 0 16,0 1 0-16,-1 2 0 0,-2 3 0 0,0 3 0 15,-6 0-160-15,1 2 160 0,-1 2-160 0,-9 0 160 16,0 0-2032-16,9 3-304 16,-9-3-64-16,10 6-11136 0</inkml:trace>
  <inkml:trace contextRef="#ctx0" brushRef="#br0" timeOffset="22044.614">14128 6311 8287 0,'-1'-8'736'0,"0"1"-592"0,0 2-144 0,1 5 0 15,-4-6 2560-15,4 6 496 0,-4-5 80 0,4 5 32 16,0 0-2480-16,0 0-496 0,0 0-192 0,0 0 128 16,-3 10-128-16,-1-2 0 0,2 1 144 0,-2 0-144 15,4-9 288-15,-6 12-16 0,3 2 0 0,1-3 0 0,2-11-112 16,0 0-32-16,-4 8 0 0,4-8 0 16,4 12-128-16,-4-12 0 0,0 0 144 0,0 0-144 0,0 0 144 0,0 0-144 15,0 0 192-15,2 8-192 0,-2-8 0 0,0 0 0 16,0 0 0-16,0 0 0 0,0 0 0 0,0 0 0 15,0 0 128-15,0 0-128 0,0 0 0 0,0 0 0 16,0 0 128-16,0 0-128 0,0 0 0 0,0 0 0 16,0 0 0-16,0 0 0 0,0 0 128 0,0 0-128 15,5 11 0-15,-5-11 0 0,0 0 176 0,0 0-176 16,0 0 160-16,0 0-160 0,0 0 256 0,0 0-32 16,0 0-16-16,0 0 0 0,0 0 144 0,0 0 32 15,0 0 0-15,0 0 0 0,5-8 64 0,-1 3 32 16,-3-1 0-16,-1 6 0 0,0 0-16 0,0 0 0 15,6-4 0-15,-6 4 0 0,0 0-208 0,0 0-32 16,10 3-16-16,-10-3 0 0,10 0-208 0,-2 0 0 0,-8 0 128 0,12-2-128 16,3 0 304-16,-3-1 16 0,0-3 0 15,1 1 0-15,1-2 16 0,2-2 16 0,-2-3 0 0,2-1 0 16,0 0-208-16,1-2-144 0,-2 1 192 0,1-1-192 16,0-1 160-16,0 1-160 0,1 0 128 0,-2-1-128 15,1 0 160-15,-1-2-160 0,2-1 192 0,-4 3-192 16,-2 0 176-16,2-1-176 0,-2-6 160 0,1 2-160 15,-1 1 128-15,1-1-128 0,-4-4 0 0,1 3 144 16,1 2-144-16,-2 0 128 0,0 0-128 0,-1 3 128 16,-3 0-128-16,0 2 0 0,1 2 0 0,-3 1 0 15,0-4 0-15,-2 5 0 0,-1 5 0 0,1 6 0 0,0 0 256 16,0 0 0-16,-4-6 16 0,-5 5 0 0,-1 4-144 0,-1 3-128 16,0-2 192-16,-1 5-192 0,-3 3 0 15,-1 2 0-15,1 2 0 0,-2 3 0 0,-3 0 0 0,2 3 0 16,2 5 0-16,0-1-144 0,-3 4 144 0,4-2 0 15,2 1 0-15,-2 0 0 0,1-2 0 0,1 1 0 16,1-2 0-16,4 0 0 0,-1-1 0 0,4-1 0 16,-4 0 0-16,3 2 0 0,0 3 0 0,0 0 0 15,2-2 0-15,-1 0 0 0,3 0 0 0,1-4 0 16,1-2 128-16,1-2-128 0,1-2 0 0,4-1 144 16,-2-2-144-16,3-1 0 0,-2-1 144 0,3-2-144 15,2-2 0-15,2-1 144 0,1-1-144 0,3 0 0 16,0-2-192-16,2-1 192 15,3 1-1424-15,4-3-176 0,5-1-16 0,-3-1-16 0</inkml:trace>
  <inkml:trace contextRef="#ctx0" brushRef="#br0" timeOffset="22439.429">14865 6131 36735 0,'-8'-11'1632'0,"8"11"336"0,0 0-1584 0,0 0-384 0,0 0 0 0,0 0 0 0,0 0 0 0,-5 6 0 15,-2 1-192-15,3 5 192 0,-1 5-192 0,0 4 192 16,3 2-192-16,-3 4 192 0,2 0 0 0,-2 4 0 16,3 3 144-16,-2 3-16 0,1 4-128 0,-2-1 0 15,3-3 128-15,1-3-128 0,1-2 0 0,-1-2 0 16,0-3 0-16,2-1 0 0,2-4 0 0,0-1 0 15,0-3 0-15,-1-2-192 0,2-3-64 0,4-2 0 16,-3-1-16-16,4 0 0 16,-2-3-1792-16,3-3-368 0,-2-5-64 0,3-4-10688 0</inkml:trace>
  <inkml:trace contextRef="#ctx0" brushRef="#br0" timeOffset="22700.858">14759 6136 24879 0,'0'0'2208'0,"0"0"-1760"15,0 0-448-15,0 0 0 0,0 0 2128 0,0 0 352 16,11-2 64-16,2 2 16 0,3 2-1984 0,1 0-400 15,4-1-176-15,5 1 160 0,2-1 48 0,3 1 16 16,2-2 0-16,3 0 0 0,-2 0-224 0,-1-2 0 16,-2 0 0-16,-1 0 0 0,-3 0 0 0,1 0-256 15,-2-2 48-15,0 0 16 16,-2 1-432-16,-2 0-80 0,-1 2 0 0,-5 1-16 16,-4 3-1248-16,-1-1-240 0,-3-1-48 0,-8-1-5840 15,3 9-1168-15</inkml:trace>
  <inkml:trace contextRef="#ctx0" brushRef="#br0" timeOffset="23036.055">14767 6453 28559 0,'-8'-10'1264'0,"8"10"272"0,0 0-1232 0,0 0-304 0,0 0 0 0,0 0 0 16,0 0 816-16,0 0 96 0,0 0 32 0,0 0 0 15,0 0-32-15,16 6 0 0,0 1 0 0,6-3 0 16,6-1-288-16,2-2-64 0,6-2-16 0,3-1 0 15,2 4-416-15,1-2-128 0,0-3 0 0,-2 0 0 16,-1-2-176-16,-1-4-80 0,0 0-32 0,-1 0 0 31,-1 0-272-31,-3 1-48 0,1-3-16 0,-2 3 0 0,-4 0-1264 16,-4 4-256-16,-3 3-48 0,-6 0-16 0</inkml:trace>
  <inkml:trace contextRef="#ctx0" brushRef="#br0" timeOffset="24257.695">16584 6474 28559 0,'-11'-11'2544'0,"11"11"-2032"0,-9-8-512 0,2 1 0 15,-1 0 128-15,1 1-128 0,-1 2 0 0,0-1 144 16,-1 0-144-16,1 0 0 0,-2 1 0 0,2 0 0 16,-3 0 160-16,-1 1-160 0,-1 1 192 0,0 0-192 15,-2 2 256-15,-3 0-48 0,1 0-16 0,-4 2 0 16,-1 4 16-16,-1 3 0 0,1 3 0 0,-3 3 0 16,-1-1 112-16,3 2 32 0,-1 4 0 0,4-1 0 15,1 2 80-15,3 1 16 0,1-5 0 0,3 4 0 0,5 1-176 16,3 0-16-16,1-3-16 0,4-1 0 0,2-2-80 15,4-1-16-15,3 0 0 0,2-3 0 0,5-1-16 16,0-2-128-16,4-1 192 0,1-3-64 0,4-4-128 0,3-1 160 16,-3-3-160-16,5-2 160 0,1-1-32 0,0-4-128 15,-1-3 192-15,-3 0-64 0,-1 0-128 0,-2 0 128 16,-5-1-128-16,-2-2 128 0,-3 1 0 0,-2-3-128 16,-1-1 192-16,-5 2-64 0,-3 2 256 0,0-2 64 15,-4-2 0-15,-4 3 0 0,-1 2 16 0,-2 2 16 16,-4 1 0-16,1 0 0 0,0 0-224 0,-3 4-32 15,-1 3-16-15,1-1 0 0,1-1-208 0,2 2-256 16,-2 4 48-16,3 2 16 16,1 2-1600-16,8-4-320 0,-8 3-64 0,8-3-13408 0</inkml:trace>
  <inkml:trace contextRef="#ctx0" brushRef="#br0" timeOffset="24899.12">16909 6387 31327 0,'-11'-3'2784'0,"1"3"-2224"16,1 3-560-16,-3 3 0 0,1 5 864 0,-1 2 64 16,1 2 16-16,-1 2 0 0,2 2-800 0,1 2-144 15,3 1 0-15,1 1 0 0,1-1 0 0,-4 0 192 16,0 1 0-16,-2-1-16 0,4-1-176 0,0 0 160 16,3-2-160-16,0-2 160 0,0 1-160 0,1-1 0 15,0-2 0-15,2-4 128 0,3-2 0 0,-1-2-128 16,3 0 192-16,-5-7-64 0,0 0 128 0,0 0 32 15,0 0 0-15,10-8 0 0,-4 0 80 0,1-1 16 16,-4-2 0-16,4-4 0 0,2-1-112 0,1-2-16 16,1-1 0-16,0 2 0 0,1-1 16 0,-1-2 0 15,1-3 0-15,1 1 0 0,1-2-128 0,2-1-16 16,1-3-128-16,1 3 192 0,1 3-192 0,1-2 0 16,-1-3 0-16,0 5 0 0,0 7 0 0,0 3 0 0,-1 2 0 15,1 2-160-15,-1 2 160 0,1 2 0 0,0 2 0 0,-2 2 0 16,3 2 0-16,-1 7 0 0,-3 7 0 0,-1 0 0 15,-3 1 0-15,-1 2 0 0,-1 7 0 0,-2 2 128 16,0 3-128-16,-1 0 0 0,-3 2 128 0,-1 0-128 16,2 0 0-16,-3-3 128 0,2-2-128 0,0-1 0 15,-2 0 144-15,1-2-144 0,-2-1 192 0,3-4-192 16,-1-2 128-16,1 0-128 0,2-2 0 0,-1 1 0 16,3-2 0-16,-2 2-320 0,1-2 32 0,0-4 16 15,-2-4-2352-15,3-3-448 16,1-2-112-16</inkml:trace>
  <inkml:trace contextRef="#ctx0" brushRef="#br0" timeOffset="25491.902">18647 6310 26255 0,'1'-14'1152'0,"-1"14"256"0,0 0-1120 0,0 0-288 0,0 0 0 0,1-6 0 16,0-5 0-16,-1 3-144 0,0 0 16 0,0 2 0 15,0-1 128-15,0 7 144 0,0 0-16 0,-4-6-128 16,-1-3 336-16,0 0-32 0,1 4-16 0,-6-1 0 15,-7 2-16-15,-3 0 0 0,1 3 0 0,-5 1 0 0,-2 0 32 0,-2 4 0 16,-3 0 0-16,1 0 0 0,-1 2 208 0,-2 0 32 16,-2 4 16-16,2 1 0 0,1 1 0 15,3 1 0-15,4-2 0 0,3 3 0 0,5 2-272 0,3 1-48 16,1-3-16-16,4 0 0 0,7 0-224 0,2 0 0 16,1 2 0-16,2 1 0 0,5-2 0 0,0 1 0 15,-2-3-144-15,4 0 144 0,2 4-128 0,3-3 128 16,0-1 0-16,1 0-144 0,1-1 144 0,-1 2 0 15,0 0 0-15,-2-1 0 0,-1-1 0 0,-2-1 0 16,0 0 0-16,-1 1 0 0,-5 2 0 0,-2-2 192 16,-1-1-64-16,-2-1 0 0,-2-1 208 0,-2 1 48 15,-1-2 16-15,-4 1 0 0,-2 0 64 0,-3-1 16 16,-4 0 0-16,-2 2 0 0,-1-4-160 0,-5 0-48 0,0 0 0 16,2-3 0-16,-3-3-272 0,2-1 160 0,0 1-160 0,2-1 128 15,2 0-320-15,2-2-80 0,4-3-16 0,-1-2 0 31,4-1-2480-31,2-1-496 0,3-1-112 0</inkml:trace>
  <inkml:trace contextRef="#ctx0" brushRef="#br0" timeOffset="25919.542">18779 6291 30399 0,'0'0'2704'0,"-6"7"-2160"15,0 0-544-15,-2 3 0 0,0 6 656 0,-1 0 32 16,-1 1 0-16,2 0 0 0,-2 4-688 0,2-1 0 15,1 1 0-15,1 2 0 0,0-1 0 0,2-1 0 16,2 0 0-16,1-3 0 0,1 0 0 0,0 0 208 16,0-5-48-16,2-2-16 0,3-4 48 0,0 0 16 15,1 0 0-15,2-2 0 0,0-2 128 0,2 0 32 16,2-3 0-16,0-3 0 0,2-1 96 0,2-1 32 16,-1-4 0-16,1-1 0 0,3-2-176 0,-2-1-48 0,-1-3 0 0,2 2 0 15,0-2-16-15,2 0-16 0,0-3 0 16,-2-2 0-16,-2-1 32 0,2 0 16 0,-1 1 0 0,-1-1 0 15,-4-1-80-15,0 2-16 0,-4 2 0 0,2 2 0 16,1 2-192-16,-4 3 0 0,1 2 0 0,-3 1 0 16,1 0 0-16,-1 0-240 0,-2-1 32 0,-3 10 0 31,2-5-1888-31,-2 5-368 0,-3-6-80 0</inkml:trace>
  <inkml:trace contextRef="#ctx0" brushRef="#br0" timeOffset="26331.898">19160 6244 36687 0,'0'0'1616'0,"0"0"352"0,-6 4-1584 0,-1 5-384 15,3 2 0-15,-1 4 0 16,-1 4-288-16,1 1-144 0,1-2-16 0,0 2-16 0,-1-1 464 0,2-1 0 15,0 4-128-15,1-2 128 0,-1-1 0 0,2-1 0 16,0-3 0-16,-1-3 0 0,-2-2 0 0,4-10-144 16,0 0 144-16,0 0-128 0,-1 9 128 0,1-9 0 15,0 0 160-15,0 0-160 0,0 0 192 0,5-8-48 16,1-2-16-16,0-2 0 0,0-3 64 0,3-2 0 16,1 0 0-16,-2-1 0 0,2-1 80 0,0 1 32 15,1-2 0-15,0 1 0 0,-1 2-48 0,1 0-16 0,1 1 0 16,1-1 0-16,1 3-240 0,3 1 0 0,-2-1 0 15,3 5 0-15,0-2 0 0,3 1-128 0,0 2 128 0,0 0-208 32,-2 5-240-32,-1 0-32 0,-3 0-16 0,-1 3 0 15,-2 0-1728-15,-2 2-336 0,-2-1-80 0</inkml:trace>
  <inkml:trace contextRef="#ctx0" brushRef="#br0" timeOffset="26715.69">20368 5810 21183 0,'-4'-15'944'0,"1"6"192"0,-5 0-912 15,1 2-224-15,1 1 0 0,-2 1 0 0,0-2 2688 0,-1 1 512 16,0 3 80-16,0 1 32 0,-2-1-2608 0,0 2-512 16,-4-1-192-16,0 4 144 0,-3 2 0 0,-1 1 0 15,-4 4 0-15,-3 2 0 0,-3 4-16 0,-2 2 0 16,-3 3 0-16,-3 4 0 0,1 4-128 0,2 4 160 16,-2 7-160-16,2 4 160 0,-2 4-160 0,4-2 0 15,3-2 144-15,1 1-144 0,2 3 192 0,3-1-48 0,3 0 0 16,1-2 0-16,3-3-16 0,5-1 0 0,0 1 0 15,3-2 0-15,4-6 0 0,0-4 0 0,3-1 0 0,1-2 0 32,1 1-576-32,3-5-112 0,2-4-16 0,0-2-9808 0,0-2-1968 0</inkml:trace>
  <inkml:trace contextRef="#ctx0" brushRef="#br0" timeOffset="26924.105">19376 6351 4607 0,'0'0'192'16,"0"0"64"-16,0 0-256 0,5-5 0 0,4-2 0 0,2 6 0 0,5 5 7808 0,1-1 1536 16,5-3 288-16,6 4 64 0,4 3-7648 0,4-2-1536 15,4-2-320-15,1-1-48 0,2 2-144 0,1-2 192 16,-1-2-192-16,2 1 192 0,3 1-192 0,-1-2 0 15,-2-2 0-15,0 0 0 0,-2 0-224 0,-3-1 80 16,-4 1 16-16,-4-1 0 16,-6 2-560-16,0 0-96 0,-2 0-32 0,-4-1 0 15,-3 0-1872-15,-1-1-368 0,-3 3-80 16</inkml:trace>
  <inkml:trace contextRef="#ctx0" brushRef="#br0" timeOffset="27339.035">20440 6378 21183 0,'-7'-10'1888'0,"-1"2"-1504"0,2 3-384 0,-1-1 0 15,2 0 3136-15,-1 0 544 0,0 1 112 0,-2 0 32 32,-3 0-3696-32,1-1-752 0,-1 1-144 0,1 1-16 0,-4 4 944 0,0 2 192 0,-2-2 32 0,0 2 16 15,-1 0-144-15,1 6-16 0,-5 2-16 0,1 5 0 16,0 4-32-16,0 2 0 0,2-1 0 0,1 1 0 15,2 4-192-15,5-3 128 0,1-4-128 0,5 1 0 16,-1 0 0-16,5-3 128 0,5-2-128 0,0-3 0 16,5-2 0-16,0-2 176 0,2-4-176 0,2 0 160 15,2 0 96-15,0-4 0 0,1-4 16 0,0-1 0 0,0-1 32 16,2-2 0-16,-2-5 0 0,2 1 0 0,0-1-160 16,-2-1-16-16,1-4-128 0,-1 0 192 0,0-3 64 0,-4 1 16 15,0 0 0-15,-2 1 0 0,-1 1 112 0,-2 3 32 16,-5 3 0-16,2 2 0 0,0 3-240 0,1 2-48 15,-6 6-128-15,0 0 192 0,0 0-192 0,0 0 144 16,-2 11-144-16,2 3 128 0,0 2-128 0,-1 3 0 16,-2 1-160-16,0 2 160 0,1 2 0 0,0 1-144 15,4-1 144-15,-2-1 0 0,0-1-256 0,0-4 16 16,3-3 16-16,1-1 0 16,3-2-1392-16,1-1-288 0,3-1-48 0,1-5-8688 15,-4-3-1744-15</inkml:trace>
  <inkml:trace contextRef="#ctx0" brushRef="#br0" timeOffset="27647.404">21079 6134 21183 0,'-6'-15'1888'0,"4"5"-1504"0,-3 1-384 0,0 0 0 15,1 1 2928-15,-1 4 512 0,5 4 96 0,0 0 32 16,-7 0-2928-16,-2 2-640 0,-1 2 0 0,-1 5 0 16,-3 3 176-16,-2 4 144 0,0 0 16 0,-4 5 16 0,-6 5-112 0,0 0-32 15,1-1 0-15,2 4 0 0,0 0-208 16,2 2 0-16,1 2 128 0,4-2-128 0,1-3 0 0,2 2 0 16,2 0 128-16,2 0-128 0,5-8 0 0,3 0 0 15,1-3 128-15,2-1-128 0,1-3 0 0,4-3 0 16,3-2 128-16,1 0-128 0,3-3-272 0,2-2-112 15,0-1 0-15,6-3-16 16,4-5-2096-16,2 0-400 0,3-3-96 0</inkml:trace>
  <inkml:trace contextRef="#ctx0" brushRef="#br0" timeOffset="28111.841">21063 6323 8287 0,'0'0'368'0,"0"0"80"0,0 0-448 0,0 0 0 0,0 0 0 0,10 6 0 16,0 1 5696-16,2 0 1040 0,0-1 224 0,4-1 32 15,0-2-5488-15,5-3-1104 0,3-1-208 0,4-2-64 16,1-3-128-16,-1-1 0 0,3-1 0 0,2-2 0 16,-1-2 0-16,-1 1-144 0,-5 0 144 0,-2 0-208 15,-2 1 64-15,-2 0 16 0,-3 0 0 0,-5 0 0 0,0-1 128 16,-3 2 0-16,-4-2 128 0,-2 0-128 0,-2 1 240 0,-3-1-32 16,-2-1 0-16,-3 2 0 0,-5 0-16 0,-3 4 0 15,-2 0 0-15,-6 4 0 0,-2 3 32 0,-5 4 0 16,-1 2 0-16,-5 3 0 0,-1 1 32 0,1 4 0 15,-1 2 0-15,2 4 0 0,2 4-64 0,3 3 0 16,2 2 0-16,1-1 0 0,2 0-16 0,5-1-16 16,5 0 0-16,4 1 0 0,1-3 16 0,4 0 0 15,4 0 0-15,3-4 0 0,2-4-176 0,5 0 128 16,0-2-128-16,4 0 128 0,2-2-128 0,3-3-224 16,1-3 48-16,7-3 16 15,2-1-1376-15,5-3-288 0,4-3-48 0,4-1-13168 0</inkml:trace>
  <inkml:trace contextRef="#ctx0" brushRef="#br0" timeOffset="28741.753">22913 5788 33055 0,'-7'-12'1472'0,"1"8"288"0,6 4-1408 0,-6-2-352 15,6 2 0-15,0 0 0 16,-11 1-368-16,-1 2-144 0,2 0-16 0,-1-1-16 0,-3-2 544 0,-5 2 0 15,-3 1 0-15,-1 0 0 0,-6 0 176 0,-2 2-176 16,-2 1 192-16,-1 3-192 0,2-2 208 0,0 2-64 0,1-4-16 0,1 5 0 16,5 1 16-16,-2 3 0 15,2 4 0-15,3-4 0 0,4-3 16 0,3 1 0 0,-1 4 0 0,5 0 0 16,3 1-160-16,4-3 0 0,5-2 0 0,5 0 128 16,1 3-128-16,5-1 0 0,4-2 0 15,3 1 128-15,4 3-128 0,-1-2 0 0,3-2 0 0,-1-1 0 16,3 2 0-16,0 0 0 0,2-1 0 0,-3 2 0 15,2-1 272-15,-3 0-16 0,-4-2-16 0,3 2 0 16,0-1 208-16,-3 0 32 0,-9 2 16 0,-2-2 0 16,-2-1 160-16,-5 1 48 0,-4-2 0 0,-8-1 0 15,-4-2 64-15,-3 0 0 0,-6-1 16 0,-6 1 0 16,-4 1-160-16,-2-1-48 0,-3-5 0 0,-2 2 0 0,0 4-288 16,-5-1-64-16,-4-2-16 0,-2 4 0 0,-3 2-208 15,-4 4 0-15,0 0-144 0,3 3 144 16,0-2-2976-16,1 3-496 15</inkml:trace>
  <inkml:trace contextRef="#ctx0" brushRef="#br0" timeOffset="34327.702">1713 5594 11967 0,'-9'-9'1072'0,"6"2"-864"0,3 7-208 0,0 0 0 15,0-5 1056-15,0 5 160 0,3-7 48 0,-3 7 0 0,0 0-1264 0,0 0-320 16,6-7-16-16,-6 7-16 0,0 0-16 0,0 0 0 16,0 0 0-16,0 0 0 0,9-2 368 0,-9 2-176 15,0 0 176-15,0 0-128 0,0 0 288 0,0 0 64 16,0 0 16-16,0 0 0 0,0 0 144 0,0 0 48 15,0 0 0-15,0 0 0 0,0 0 144 0,6-7 16 16,3 1 16-16,-2 2 0 0,-7 4 208 0,7-4 32 16,1 1 16-16,1-1 0 0,0-2-80 0,1 2-16 15,2 4 0-15,2 0 0 0,2-1-176 0,5 1-32 16,2 1-16-16,-1 2 0 0,2 3-304 0,1-2-64 16,1-3-16-16,4 2 0 0,1 2-160 0,1 1 192 15,3 2-192-15,1-2 192 0,0-3-192 0,4 1 192 16,2 2-192-16,1-1 192 0,2 0-192 0,-3-3 0 0,1-2 144 15,-2 1-144-15,2-1 0 0,-2 2 144 0,3 0-144 0,2 1 0 16,1-3 256-16,1 1-64 0,-2 4-16 16,-3 0 0-16,-1-4-176 0,-4-1 192 0,2-3-192 15,-5 1 192-15,0 1-192 0,0 1 0 0,-2 1 144 0,0 0-144 16,0 0 0-16,-2 1 0 0,-3 2 0 0,-4-4 0 16,0 0 0-16,-3 0 0 0,-5 0 0 0,-1 0 128 15,-4 0-128-15,-1 0 0 0,-10 0 0 0,0 0 128 16,0 0 64-16,0 0 0 0,0 0 16 0,0 0 0 15,0 0 352-15,-10-6 64 0,-1 3 16 0,-6 0 0 16,-5 0-304-16,-4-2-48 0,-5 2-16 0,-2 1 0 16,-4-2-144-16,-3 2-128 0,0-2 192 0,1 2-192 15,0 0 224-15,0 1-64 0,-1-3-16 0,1 0 0 16,-7-2 48-16,2 3 16 0,0 1 0 0,2 2 0 0,-2 0-208 16,2 2 176-16,1 0-176 0,3 0 160 0,-4-1-160 0,4 1 0 15,1 2 0-15,2-4 0 0,2 0 0 0,1-2 0 16,1 4 0-16,4 0 0 0,3 0 0 0,6 1 0 15,2 2 0-15,4-1 0 0,2-5 0 0,2 2 0 16,8-1 0-16,0 0 0 0,0 0 0 0,0 0 0 16,11 7 0-16,4 1 0 0,5 0 0 0,6 1 0 15,6-3 0-15,3-1 0 0,4 3 0 0,-2-2 0 16,4 0 128-16,2-2-128 0,5-1 128 0,-1-1-128 16,1 0 128-16,3-2-128 0,6-1 144 0,-6-1-144 15,-1-1 160-15,-3-1-160 0,-2-3 128 0,0 2-128 16,-2-2 0-16,-1 2 0 0,-7-2 128 0,1 1-128 0,3-3 0 15,-6 3 0-15,-3 2 0 0,-4 1 0 0,-4 0 0 16,-3 5 0 0,-4 1-464-16,-3 0-48 0,-4 2 0 0,-8-5-14864 0</inkml:trace>
  <inkml:trace contextRef="#ctx0" brushRef="#br0" timeOffset="39355.049">9673 14984 5519 0,'0'0'240'0,"0"0"64"0,0 0-304 0,0 0 0 16,0 0 0-16,0 0 0 0,-7-6 912 0,3 1 128 15,4 5 32-15,0 0 0 0,0 0-688 0,0 0-128 16,0 0-16-16,0 0-16 0,0 0 48 0,0 0 16 16,0 0 0-16,0 0 0 0,0 0 368 0,0 0 80 0,0 0 16 15,0 0 0-15,0 0-112 0,-4 8-32 0,4-8 0 0,0 0 0 16,-2 9 0-16,2-9 0 0,0 0 0 0,0 0 0 15,0 0 64-15,1 10 16 0,-1-10 0 0,4 6 0 16,-4-6 16-16,0 0 0 0,5 6 0 0,3-2 0 16,-8-4-64-16,12 4-16 0,-4-1 0 0,2 0 0 15,1 0-176-15,-3 0-16 0,3-3-16 0,3 1 0 16,-3 4-176-16,2-1-48 0,0-1 0 0,1 0 0 16,2 0-192-16,0 0 0 0,0 0 128 0,0-1-128 15,1-1 0-15,-2-1 0 0,-2 0 0 0,0 2 0 16,-1-2 128-16,3 2-128 0,-1-2 0 0,-1 2 0 15,0 0 144-15,2 0-144 0,-3-1 128 0,-1 1-128 16,-3-2 160-16,-8 0-160 0,8 2 192 0,-8-2-192 0,0 0 192 16,0 0-192-16,0 0 192 0,0 0-192 15,0 0 208-15,0 0-64 0,0 0-16 0,0 0 0 0,0 0 112 0,0 0 16 16,0 0 0-16,0 0 0 0,0 0-80 0,0 0-16 16,0 0 0-16,-11-3 0 0,0 1-160 0,1-1 128 15,-2 0-128-15,1-1 128 0,-2 1 768 0,3 0 128 16,-1-3 48-16,1 3 0 0,0 0-784 0,-3 0-160 15,1 1-128-15,-2 0 192 16,0 0-928-16,-2 1-176 0,1-2-48 0,0 3 0 0,0-1 816 0,1 1 144 16,1 0 0-16,-2 0 0 0,1 0 0 0,2 1 0 15,0-1 0-15,0 0 0 0,1 0 0 0,-1-1 0 16,2 1 0-16,1 0 0 0,-2-1 0 0,2 1 0 16,9 0 0-16,-10 1 0 0,1-2 0 0,2 0 0 0,-3 0 0 15,10 1 0-15,0 0 0 0,0 0 0 0,0 0 0 0,0 0 0 16,0 0 0-16,0 0 0 0,0 0 0 0,0 0 0 15,0 0 0-15,0 0-144 0,0 0 144 0,0 0 0 16,0 0 0-16,11 4-128 0,2 2 128 0,-2-2 0 16,0 0 0-16,1-2 0 0,2 0 0 0,2-2 0 15,-1 3 0-15,2 0 0 0,0 0 0 0,1-1 0 16,-2-1 0-16,3 0 0 0,-1-1 0 0,0 0 0 16,-1 2 0-16,-3-2 0 0,-3-2 0 0,0 2 0 15,0 2 816-15,-1-2 160 0,-2 0 48 0,-8 0 0 16,0 0-800-16,0 0-224 0,10 3 0 0,-10-3 128 15,0 0-912-15,0 0-176 16,0 0-48-16,0 0 0 0,0 0 864 0,0 0 144 0,0 0 0 0,0 0 128 16,0 0-128-16,0 0 176 0,0 0-176 0,-10 2 192 15,-2-1-192-15,3 1 0 0,9-2 144 0,-12 2-144 0,0-1 0 16,1 2 0-16,1 0 0 0,0-1 128 0,0-1-128 16,-1-1 0-16,-2 0 0 0,3 0 128 0,10 0-128 0,-9 2 0 15,-4-3 0-15,4 0 0 0,9 1 0 0,0 0 0 16,0 0 0-16,0 0 0 0,-9-2 0 0,9 2 0 15,0 0 0-15,0 0 0 0,0 0 0 0,0 0 0 16,-5-4 0-16,5 4 0 0,0 0 0 0,0 0 0 16,6-5 0-16,1 2 0 0,2 0 0 0,-2 0 0 15,2 1 0-15,0 0 0 0,0-2 0 0,2 0 0 16,-1 1 0-16,1 1 0 0,0-1 0 0,1-1 0 16,0 1 0-16,-1 1 0 0,0 1 0 0,-3-2 0 15,-8 3 0-15,0 0 0 0,11 3 0 0,-3-2 0 0,-8-1 0 16,8 2-128-16,-8-2 128 0,0 0 0 15,7 4 0-15,-7-4 0 0,0 0 0 0,0 0 0 0,0 0 0 16,5 9 0-16,-5-9 0 0,0 9 0 0,0-9 0 0,-2 9 0 16,-2 0 0-16,0-3 0 0,-1 1 0 0,3-1 0 15,2-6 0-15,-7 10 128 0,-1 0-128 0,-2 0 128 16,2 0 0-16,-2 0 16 0,-3 1 0 0,0-2 0 16,5 1 16-16,-3 2 0 0,0-2 0 0,0 1 0 15,-1-2-160-15,2 2 0 0,2 3 144 0,-2 0-144 16,0 0 0-16,1 1 144 0,2-2-144 0,-1 0 0 15,-1-2 128-15,1 0-128 0,-1-1 0 0,2 1 0 16,-2 0 0-16,4-1 128 0,-3 0-128 0,1-2 0 16,-1-1 128-16,1 0-128 0,0-1 0 0,2 1 0 0,5-7 128 15,-6 5-128-15,-1 0 0 0,7-5 0 0,-6 4 144 16,6-4-144-16,0 0 0 0,0 0 144 0,0 0-144 0,0 0 0 16,0 0 144-16,0 0-144 0,0 0 128 0,0 0-128 15,0 0 128-15,0 0-128 0,0 0 160 0,0 0-32 16,0 0-128-16,0 0 192 0,0 0-64 0,0 0 0 15,0 0-128-15,0 0 192 0,0 0-192 0,11 1 176 16,0-2-176-16,0 1 160 0,0-2-160 0,-1 1 0 16,1 0 144-16,1 0-144 0,-1-2 0 0,2 1 0 15,2 0 0-15,0 1 128 0,0 0-128 0,1 0 0 16,-1-1 0-16,1 0 0 0,0 4 0 0,0 0 0 16,-2-1 0-16,-1 1 0 0,-1-1 0 0,1 2 0 15,-2 2 0-15,0-2 0 0,-1-3 0 0,1 1 0 16,0 3 0-16,0-2 0 0,1 0 0 0,-4-2 0 0,-8 0 0 15,10 1 0-15,2 1 0 0,-5 2 0 0,-7-4 0 16,0 0 0-16,8 1 0 0,-8-1 128 0,7 0-128 0,-7 0 0 16,0 0 0-16,0 0 0 0,0 0 0 0,0 0 0 31,0 0-304-31,0 0-128 0,-1-8-16 0,1 8-16 16,0 0-2768-16,0 0-544 0,-6-9-128 0,6 9 0 0</inkml:trace>
  <inkml:trace contextRef="#ctx0" brushRef="#br0" timeOffset="39897.982">9699 15275 13823 0,'0'0'1216'0,"-9"-2"-960"15,3-1-256-15,6 3 0 0,-9-1 736 0,9 1 96 16,0 0 32-16,0 0 0 0,-9-2-256 0,9 2-48 16,0 0-16-16,0 0 0 0,-8-3 224 0,8 3 32 15,0 0 16-15,0 0 0 0,0 0-112 0,0 0-32 16,0 0 0-16,0 0 0 0,0 0 80 0,0 0 16 0,0 0 0 15,10 3 0-15,-2-2-192 0,2 0-48 0,-1-1 0 0,3 1 0 16,0-2 80-16,1-1 16 0,0-1 0 0,3 1 0 16,0 4-48-16,2-2 0 0,1-2 0 0,1-1 0 15,1 2-192-15,0 0-32 16,-1 0-16-16,-2 0 0 0,-4 0-336 0,-1 0 0 0,-1 2 0 0,3 0 0 31,1 1-1728-31,-4 0-320 0,-12-2-64 0,0 0-16 0</inkml:trace>
  <inkml:trace contextRef="#ctx0" brushRef="#br0" timeOffset="44147.365">5393 17083 14447 0,'-10'-6'640'0,"10"6"128"0,-9 5-608 0,2 2-160 16,-1-3 0-16,-1 0 0 0,-2 0 464 0,0-1 64 15,0 1 16-15,2-1 0 0,9-3 80 0,-8 0 16 16,8 0 0-16,0 0 0 0,0 0 112 0,0 0 16 16,-7-5 16-16,7 5 0 0,0 0-32 0,0 0-16 15,0 0 0-15,0 0 0 0,0 0-144 0,0 0-16 16,0 0-16-16,9-2 0 0,2-1-192 0,3-2-48 15,2 1 0-15,0 1 0 0,-2-3 0 0,2 2-16 16,2-2 0-16,4 2 0 0,-1-1-16 0,4 1 0 16,-2 0 0-16,3 0 0 0,1 1-32 0,1 1-16 15,0 0 0-15,1 2 0 0,0 1-64 0,3 1-16 16,2-1 0-16,5 1 0 0,-2 0-32 0,4 1-128 0,-2-7 192 16,0 5-64-16,1 4-128 0,-2-3 0 0,0-3 144 15,0 2-144-15,-2 1 0 0,5 0 144 0,0 2-144 0,-2-2 0 16,-1-2 144-16,3-1-144 0,3-1 0 0,-3 3 144 15,1 1-16-15,-1-2 0 0,0-2 0 0,-1 1 0 16,3 1 16-16,1 2 0 0,0 0 0 0,2-3 0 16,4-2-16-16,-3-1 0 0,0 1 0 0,0 1 0 15,-2 2-128-15,0-3 128 0,1-2-128 0,0 3 128 16,0 4-128-16,3-4 0 0,0-6 144 0,0 7-144 16,-3 2 0-16,0-1 0 0,1-1 0 0,0 0 0 15,-2 1 0-15,1 0 0 0,0 0 0 0,0 0 0 16,1-1 0-16,-2 1 144 0,0 1-144 0,-5-1 0 15,1 0 160-15,1-1-160 0,-2 0 128 0,0 0-128 16,2 0-656-16,-2 0-224 0,1-1-32 16,2 0-16-16,-2-2 1632 0,0 2 336 0,2 2 64 0,-4-1 16 0,2-3-864 15,2 2-256-15,-1 2 128 0,1 0-128 0,-3-1 0 0,2-1 128 16,-1-2-128-16,-1 2 0 0,-1 1 0 0,-1 1 128 16,-6-3-128-16,1 0 0 0,0 3 0 0,0-2 0 15,-1 0 0-15,0 0 128 0,-2 1-128 0,1-2 0 16,2-3 0-16,-3 3 0 0,-1 1 0 0,0 2 128 15,-2 0-128-15,0-1 0 0,-3 1 0 0,1 0 0 16,-3 1 0-16,1-1 0 0,-2 0 0 0,0 2 0 16,0 1 0-16,-2 2 0 0,1-2 0 0,0-1 0 15,-1-2 0-15,-3 0 0 0,2 3 0 0,0 0 0 16,-3-3 0-16,-1 2 0 0,0 2 0 0,0-2 0 16,-1-1 0-16,-2-1 128 0,0 0-128 0,-2 0 0 15,-9 0 0-15,0 0 0 0,0 0 0 0,0 0 144 0,0 0-144 0,0 0 0 16,0 0 128-16,0 0-128 0,0 0 0 0,-9 4 0 15,-1-2 192-15,0 1-64 0,-5 2 0 0,1-3-128 16,-2 1 128-16,0-1-128 0,-1 1 0 0,-4-1 0 16,0-1 0-16,0 0 0 0,-5-1 128 0,1 2-128 15,1 1 0-15,-2-1 0 0,0-4 0 0,-1 4 0 16,-1 0 0-16,-3 1 0 0,-2-1 0 0,-3 0 0 16,-3 1 0-16,1-1 0 0,0-2 0 0,0 0 0 15,-2 1 0-15,1 1 0 0,-1-1 0 0,-1 1 0 16,-3 1 144-16,-1-1-16 0,0-1-128 0,-4 0 192 15,-5-1-192-15,1 0-128 0,1-1 128 0,1 2-208 0,-2 1 208 16,-1-2 0-16,-2-2 144 0,2 1-144 0,3 0 0 16,3-1 0-16,-1-4 0 0,3 3 0 0,2 1 0 15,-1-2 0-15,-4 2 0 0,-2 1 0 0,0 0 0 0,-1 0 0 16,0-2 0-16,1-1-160 0,-1 4 160 0,-1 0 0 16,-1 0 0-16,-2 4 0 0,-5-2-224 0,2 1 32 15,-1 0 16-15,5 0 0 0,2-3 176 0,2 0-128 16,3 0 128-16,0 1-128 0,-2 3 128 0,0 2 0 15,0 1 0-15,0-5 128 0,1 1-128 0,1-1 0 16,2 4 0-16,0 0-128 0,3-2 128 0,-2 1 0 16,-1 0 0-16,-1 1 0 0,1-1 0 0,-1-1-128 15,0-3 128-15,0 2-128 0,2 1-64 0,1 2 0 16,3-3 0-16,0-1 0 0,-2-3 192 0,3 2-208 16,3 2 80-16,2-1 128 0,0 0 0 0,3 1 0 0,2-1 0 15,4 3 0-15,-3-1-128 0,4 1 128 0,2-1 0 16,-1-1 0-16,4 1 0 0,1-2 0 15,-1-1 0-15,2 1 0 0,1-1 0 0,0 3 0 0,2 0 0 0,1 0 0 16,0 0 0-16,2-3 0 0,0-2 0 0,0 1 0 16,2 1 0-16,1 0 0 0,1-1 0 0,2 2 0 15,6-2-128-15,0 0 128 0,-9-1 0 0,9 1 0 16,-7 2 0-16,-2-1 0 0,9-1 0 0,-7 0 0 16,-2 1 0-16,9-1 0 0,0 0 0 0,-5 4 0 15,-4-3 0-15,9-1 0 0,-6 0 0 0,-1 3 0 16,0-1 0-16,7-2 0 0,-8 0 0 0,1 2 0 15,0 1 0-15,7-3 0 0,-7 3 0 0,1-1 0 16,6-2 0-16,-9 2 0 0,3-1 0 0,6-1 0 16,0 0 0-16,0 0 0 0,0 0 0 0,-8 5 0 0,3-1-192 15,5-4 192-15,0 0-160 0,0 0 160 16,0 0-640-16,0 0-48 0,0 0 0 0,0 0 0 16,0 0-1936-16,0 0-400 0</inkml:trace>
  <inkml:trace contextRef="#ctx0" brushRef="#br0" timeOffset="46112.824">8423 17125 17503 0,'0'0'1552'0,"0"0"-1232"0,0 0-320 0,0 0 0 0,0-9 208 0,1 4-16 15,-1 5 0-15,0 0 0 16,2-7-192-16,0-1 0 0,-1 1 0 0,1-1 0 0,-2 8 0 0,0-6 0 16,-2-2 128-16,2 8-128 0,0 0 0 0,0 0 0 15,0 0 128-15,0 0-128 0,0 0 240 0,0 0 0 16,0 0 0-16,0 0 0 0,0 0 16 0,0 0 0 15,0 0 0-15,0 0 0 0,0 0-64 0,3 12-16 16,-1 0 0-16,3-1 0 0,-5-11 48 0,8 10 16 16,1 2 0-16,2 0 0 0,1 0 80 0,4-1 32 15,-1 1 0-15,0 2 0 0,3 1-96 0,0-1-32 16,0 0 0-16,4 0 0 0,1 1-80 0,2 0-16 16,-2-3 0-16,2 1 0 0,3-1-128 0,-2-2 160 15,0-2-160-15,2 1 160 0,0-2 32 0,0-1 16 16,2 0 0-16,5-2 0 0,-2 1 48 0,3-1 0 0,5-2 0 15,-3 0 0-15,2 1-32 0,0-1 0 0,-2 0 0 16,-1-1 0-16,2-2-32 0,-2 1 0 0,4 0 0 16,0-1 0-16,-1 1-32 0,3-2-16 0,2 0 0 0,-1-2 0 15,-2 1 0-15,-1-3 0 0,-1 2 0 0,0 0 0 16,1-1-144-16,3-1 192 0,1 0-192 0,1-3 192 16,-2 1-192-16,0 0 0 0,0 0 144 0,0 0-144 15,1 1 0-15,-1-2 144 0,-4-1-144 0,3-2 0 16,1 2 128-16,1-1-128 0,1 0 0 0,-3 0 0 15,1 1 0-15,-1 1 0 0,-1 1 128 0,0-1-128 16,-1-2 0-16,2-1 128 0,0 0-128 0,3-1 0 16,1 5 128-16,-1-1-128 0,-1 0 0 0,-3-3 0 15,0-2 0-15,-1-1 0 0,-2 4 128 0,0 1-128 16,-1 1 0-16,1 0 0 0,-1 0 0 0,1-1 0 0,-2-1 0 16,-1 2 0-16,-2-2 0 0,0 0 0 0,0 2 0 15,0 0 0-15,-3-5 0 0,1 4 0 0,1 3 128 16,-1-2-128-16,2-1 0 0,-2-1 0 0,0 1 0 0,2-1 0 15,1 0 0-15,3 0 0 0,-5-1 0 0,1 2 0 16,-1 1 0-16,-1 2 0 0,0-1 0 0,1-1 0 16,-3-1 0-16,2 0 0 0,1 2 0 0,-1-3 0 15,0 1 0-15,0 1 0 0,0 1 0 0,0 3 0 16,-1 0 0-16,0 1 0 0,1-2 0 0,-2 1 0 16,-1 0 0-16,0 1 0 0,-1 0 0 0,2-3 0 15,-3-3 0-15,5 2 0 0,2 6 0 0,1-2 0 16,3-2 0-16,-1 1 0 0,-3-3 0 0,4 2 0 15,0-1 0-15,-3 0 0 0,-2 4 0 0,2-2 0 0,2-1 0 16,-2 2 0-16,2-1 0 0,0 2 0 0,-1-1 0 16,2 0 0-16,1-1 0 0,2 0 0 0,-1 1 0 0,0-3 0 15,-3-1 0-15,2 3 0 0,0 3 0 0,3-1 0 16,1-4 0-16,3 0 0 0,1 1 0 0,1 1 0 16,1 2 0-16,1-2 0 0,-3-4 0 0,1 2 0 15,2 4 0-15,0-3 0 0,4 0 0 0,-2-2 0 16,1 0 128-16,1 2-128 0,-1 1 0 0,1-1 0 15,-3-2 0-15,2 0 128 0,1 1-128 0,6 1 0 16,-2 1 144-16,0-1-144 0,-2 0 0 0,-1-1 144 16,1 2-144-16,2-1 0 0,0 2 0 0,1-2 0 15,3 0 0-15,-4 0 0 0,-2 3 0 0,-1-3 0 16,0 0 0-16,4-1 128 0,-2 2-128 0,3 1 0 0,2 1 0 16,-2 0 0-16,0-1 128 0,-1 1-128 0,2-1 0 0,1-2 0 15,2-2 0-15,-1 3 0 0,-2 2 0 0,0-1 0 16,-1 1 0-16,2-2 0 0,1-3 0 0,-1 2 0 15,3 4 0-15,0-1 128 0,0-4-128 0,-2 2 0 16,0-2 0-16,0 4 0 0,1-2 0 0,0 1 0 16,1 0 0-16,-1 0 0 0,-6 1 0 0,0 1 0 15,-1 0 0-15,4-1 0 0,1 3 0 0,-2-2 128 16,-2 1-128-16,-2 1 0 0,-5 3 0 0,1-5 0 16,-2-3 0-16,1 3 0 0,0 3 0 0,1 0 0 15,1-1 0-15,-2 1 0 0,-3 1 0 0,-1 2 0 16,-1 0 0-16,-2-1 0 0,-2 0 0 0,2 0 0 15,3-3 128-15,-4 2-128 0,-1 2 0 0,1 3 192 16,-2 0-192-16,-5 2 192 0,-3-1-192 0,-1 2 128 0,-2 1-128 0,0-1 128 16,-1-4-128-16,2 1 0 0,-1 1 144 0,-2 0-144 15,-1 3 0-15,-1-2 0 0,0-2 0 0,-2 2 128 16,-2 1-128-16,0 1 0 0,-4 0 0 0,-1 0 128 16,-2 0-128-16,-1 0 0 0,-2 1 0 0,0 1 0 15,-3-2 0-15,-1 2 144 0,0-2-144 0,-1 3 160 16,-2 3 32-16,1 0 16 0,-3 0 0 0,0 2 0 15,2-1-64-15,-3 5-16 0,1 4 0 0,-2-4 0 16,3-1-128-16,-2-3 192 0,0-1-192 0,0 2 192 16,-2 1-16-16,0-2 0 0,0-2 0 0,0 0 0 15,-1 0-176-15,-1 0 160 0,-1-5-160 0,-1 0 160 16,0 2 80-16,-3 0 16 0,3-2 0 0,-2-2 0 0,1-2-32 16,0 1 0-16,1 0 0 0,0 0 0 0,-2 1-16 0,3-1 0 15,-2-1 0-15,2 1 0 0,0 0-208 16,0-1 0-16,-1-2 0 0,2 3 0 0,1 0 0 0,0 0 0 15,-1-1 0-15,1 1 0 0,1 0 0 0,0 4 0 16,-2 3 0-16,2-5 0 0,2-3 0 16,-1 1 128-16,-1-1-128 0,2 0 0 0,4 0 0 0,-6-8 0 15,0 0 0-15,0 0 0 16,6 9-1408-16,-1-1-240 0,-5-8-32 0,0 0-13184 0</inkml:trace>
  <inkml:trace contextRef="#ctx0" brushRef="#br0" timeOffset="46477.059">18561 17158 22111 0,'0'0'1968'0,"0"0"-1584"0,0 0-384 0,0 0 0 16,0 0 1008-16,0 0 112 0,0 0 32 0,0 0 0 16,0 0-1152-16,0 0 0 0,6 9-192 0,-6-9 0 15,9 6 192-15,-1 1 0 0,1 1 0 0,-4-2 0 16,-5-6 0-16,7 10 0 0,1-1 0 0,-2 0 128 0,1 0 64 0,-2-1 32 16,2 1 0-16,-1 0 0 0,1 2 144 0,-1 0 16 15,-4 0 16-15,2 1 0 0,2-1-32 0,-1 0-16 16,2-1 0-16,2-1 0 0,0 0-32 0,1-2-16 15,0-2 0-15,0-2 0 0,3-1 304 0,2-1 64 16,-1-4 16-16,2-1 0 0,2-4 224 0,4-1 48 16,-2-3 16-16,2-3 0 0,1-5-176 0,4 0-32 15,0-2-16-15,0-1 0 0,1-4-256 0,2 0-48 16,-1-3-16-16,-1 4 0 0,-2 1-224 0,-1 0-32 16,-1 2-16-16,-4 3 0 0,-4 3-160 0,-5 1 0 15,-1 3-192-15,-3 2 192 16,-1 0-2688-16,-3 6-432 0</inkml:trace>
  <inkml:trace contextRef="#ctx0" brushRef="#br0" timeOffset="47727.369">17637 17454 28271 0,'-5'-7'1248'0,"5"7"272"0,0 0-1216 0,9-2-304 16,-9 2 0-16,7-3 0 0,-7 3 0 0,9-2-256 16,-2 2 64-16,-7 0 0 0,0 0 192 0,0 0 0 0,0 0 0 0,0 0 0 15,0 0 192-15,0 0-32 0,10-2 0 0,-10 2 0 16,9 0 176-16,-9 0 48 0,0 0 0 0,0 0 0 16,0 0 128-16,0 0 48 0,0 0 0 0,0 0 0 15,0 0-128-15,-8 9-32 0,0-1 0 0,-2 1 0 16,1 0 0-16,-1 2 0 0,-1 0 0 0,-2 3 0 15,-2 1-96-15,2 2-32 0,1 0 0 0,-2 2 0 16,1 1-112-16,-2 0-32 0,1-2 0 16,1 3 0-16,1-2 16 0,0 3 0 0,-3 0 0 0,1-1 0 15,-1 0-144-15,1 1 160 0,3 1-160 0,0 0 160 16,0 1-32-16,0-2 0 0,2-3 0 0,0 4 0 16,0 3 48-16,2 0 0 0,1-2 0 0,1-2 0 15,2 0 16-15,0-1 16 0,-2 0 0 0,2-3 0 16,1-1-80-16,1-1 0 0,2 1-128 0,0-2 192 15,0-2-192-15,0 1 144 0,-1-2-144 0,2 1 128 0,3-1-128 16,-3 1 0-16,-1-3 0 0,1 0 128 0,0 1-128 0,1 0 0 16,-2-1 0-16,2-1 0 0,-3-9 0 0,2 11 128 15,2-2-128-15,-1-3 0 0,-3-6 0 0,4 6 128 16,-4-6-128-16,5 5 0 0,0 1 0 0,-5-6 128 16,0 0-128-16,0 0 0 0,0 0 128 0,0 0-128 15,0 0 0-15,0 0 128 0,0 0 0 0,0 0-128 16,0 0 192-16,0 0-64 0,0 0 64 0,-1-10 16 15,-1 1 0-15,0 0 0 0,-1 0-32 0,0-2-16 16,3-3 0-16,1 1 0 0,1 1-160 0,-2-1 0 16,-2-3 144-16,2 1-144 0,-1-1 0 0,2 0 128 0,3-3-128 15,-2 0 0-15,0-1 0 0,0-2 0 0,0-4 0 0,2 1 0 16,0 0 0-16,0-2 0 16,1-2 0-16,1 2 0 0,0 3 0 0,2 2 0 0,-4 1 0 15,4 0 0-15,1 0 0 0,2 1 0 0,-3 1 0 0,2-1 0 16,-1-1 0-16,0 1-128 0,2 0 128 0,0 2 0 15,1-1 0-15,1 1-128 0,0 1 128 0,2 0 0 16,-1 2 0-16,0 1-160 0,-3 0 160 0,2 2 0 16,2 1-128-16,-3 1 128 0,0 0 0 0,1 2 0 15,-1-1-144-15,-1 3 144 0,-5 1 0 0,0-1-144 16,2 0 144-16,-1 1 0 0,-7 5 0 0,0 0 0 16,0 0 0-16,0 0 0 0,0 0 0 0,0 0 0 15,0 0 0-15,0 0-128 0,0 0 128 0,0 0 0 16,0 0 0-16,0 0-128 0,0 0 128 0,0 0 0 0,0 0 0 15,0 0 0-15,0 0 0 0,-8 5-128 0,-1-2 128 16,0 1 0-16,1 4 0 0,-5 0 0 0,1 2 0 16,-2 0 0-16,-2 1 0 0,0 3 0 0,1 1 0 0,-1 4 0 15,0-1 0-15,-1 4 128 0,2 1-128 0,-2 1 0 16,0 2 0-16,-1 3 128 0,3 2-128 0,-1 2 0 16,1 2 0-16,1 5 0 0,-1 5 0 0,2-1-128 15,2 4 128-15,4-4 0 0,-2-2 0 0,3 0 0 16,5-2 0-16,-2-1 0 0,2-3 0 0,5-1 0 15,1-2 0-15,-1-13 0 0,4 3 0 0,0 5 0 16,5-1 0-16,1 2-128 0,2-1-48 0,4 2 0 16,3 0 0-16,27 23 0 15,0-15-1040-15,3-5-224 0,3-6-32 0</inkml:trace>
  <inkml:trace contextRef="#ctx0" brushRef="#br0" timeOffset="48515.21">20726 17509 16575 0,'0'0'1472'0,"0"0"-1168"0,0 0-304 0,0 0 0 0,0 0 1920 0,0 0 320 0,0 0 64 0,11 5 0 16,-1 0-2176-16,-2-4-432 16,3 2-80-16,2-1-32 0,-4 2 416 0,4-1 0 0,0 0 0 0,0 2 0 0,0-2 144 0,-2 1 16 15,-1 2 0-15,1 0 0 0,3 3-16 0,-5 0 0 16,-2 1 0-16,0 2 0 0,3 1 304 0,-1 3 64 16,-1 1 16-16,0 0 0 0,-3 0-80 0,2 3-32 15,-1 1 0-15,-2 1 0 0,0-1 80 0,0 3 16 16,1-1 0-16,-3 3 0 0,2 1 16 0,0 2 16 15,-2 1 0-15,-2 5 0 0,-1 0-80 0,0-3-16 16,-4-4 0-16,1-1 0 0,-2-1 0 0,0 0 0 16,-3 1 0-16,-1-2 0 0,-1-4 128 0,-2 1 32 15,-4 1 0-15,0 0 0 0,-1-3 32 0,-1-1 0 16,-4 1 0-16,12-8 0 0,-1 3-240 0,-2 0-32 0,0 2-16 16,-2-1 0-16,1 0-352 0,1-2 0 0,0-3 0 0,-7 9 0 31,3-6-1328-31,6-6-336 0,3-5-64 0</inkml:trace>
  <inkml:trace contextRef="#ctx0" brushRef="#br0" timeOffset="50700.96">22991 8886 9215 0,'0'0'400'0,"0"0"96"0,0 0-496 0,0 0 0 0,0 0 0 0,0 0 0 16,0 0 1120-16,0 0 128 0,0 0 32 0,0 0 0 15,0 0 176-15,0 0 32 0,0 0 16 0,0 0 0 16,0 0-32-16,0 0-16 0,0 0 0 0,0 0 0 16,0 0-176-16,0 0-48 0,0 0 0 0,0 0 0 15,0 0-192-15,0 0-32 0,0 0-16 0,0 0 0 16,0 0-272-16,-6-7-48 0,3 0-16 0,2-1 0 15,1 8-176-15,1-8-32 0,3 2-16 0,1-3 0 16,-1 1-176-16,2-1-16 0,2 0-16 0,3 1 0 16,-2 0-96-16,0 1 0 0,0 1-128 0,0-1 192 15,2 1-32-15,0 0-16 0,-2 2 0 0,2 1 0 0,-11 3-144 0,9 2 192 16,0 1-192-16,-1 0 192 0,-8-3-64 0,0 0 0 16,4 10 0-16,-2 0 0 0,3 1 64 0,-2 0 0 15,-4 1 0-15,-1 0 0 0,-2 1-48 0,4 2 0 16,3-2 0-16,-2-1 0 0,-6 0-144 0,0-2 192 15,-2-1-192-15,0 1 192 0,-3 1-64 0,0-3 0 16,1-1 0-16,-3-1 0 0,0 0 0 0,-1-4 0 16,-2-1 0-16,4 2 0 0,-1-1 0 0,2-2 0 15,-1-2 0-15,1-3 0 0,3-2 64 0,-2-1 16 16,-1 0 0-16,3-3 0 0,1-2 48 0,1-1 0 16,1 2 0-16,1-1 0 0,2 1-256 0,1-1 128 15,1 1-128-15,3 0 0 0,-1 1 0 0,3 0 0 0,2 0 0 16,-1 1 0-16,0 2 0 0,2 3 0 0,-1-2 0 0,3 4-160 15,-2 2 160-15,1 1 0 0,2-3 0 0,-3 3 0 16,1 3 0-16,0-1 0 0,-1 1 0 0,1 3-128 16,-3 3 128-16,1 1 0 0,-5 4 0 0,2-3 0 15,-2-3 0-15,-3 3 0 0,-1 4 0 0,-2-3 0 16,-1-3 0-16,1 0 0 0,-4 2 0 0,2-1 0 16,-2-3 0-16,0 2 0 0,-1 2 0 0,-3-2 128 15,-1-3-128-15,0 0 176 0,1-3-176 0,0 1 192 16,-4-1-192-16,4-4 160 0,4-4-160 0,-3 1 160 15,1 0-160-15,2-4 192 0,3-3-192 0,-2 1 192 16,3-2-192-16,1-1 128 0,1-5-128 0,2 2 128 16,1 0-128-16,1 3 0 0,3 2 0 0,-1-2 0 15,5-4 0-15,-2 3 0 0,1 3-128 0,0 2 128 16,1 3 0-16,2 0 0 0,-1 1-144 0,0 2 144 0,0 2 0 16,-1 5-128-16,2 1 128 0,-2 2 0 0,-10-7 0 0,7 11-128 15,-1 1 128-15,-3 1 0 0,-3 1 0 0,-2 3 0 16,-1 1 0-16,-5 1 0 0,0-1 0 0,-2-2 0 15,0 1 0-15,2-3 0 0,-3-3 144 0,0-1-144 16,0-5 128-16,-2 2-128 0,2 3 144 0,3 0-144 16,-2-1 160-16,10-9-160 0,-8-4 176 0,1-1-176 15,3-3 192-15,0-1-192 0,1-1 256 0,3-1-48 16,2-3-16-16,2-2 0 0,-2-3-192 0,6 1 0 16,1 1 0-16,2 0 0 0,-1 1 0 0,2 0 0 15,-1 4 0-15,0 2 0 0,-1 2 0 0,1 3 0 0,-2 3-128 16,0 2 128-16,-9 0 0 0,11 4-128 0,-3 2 128 15,0 3 0-15,-5 3 0 0,-1 1-128 0,-1-1 128 16,-3 1 0-16,-2 2 0 0,-4 0 0 0,0-1 0 16,-2 1 0-16,2-3 0 0,-2 2 0 0,-2-1 0 0,1-2 0 15,0-3 0-15,-2-3 144 0,4-1-144 16,1 1 128-16,-1 1-128 0,9-6 128 0,0 0-128 0,0 0 128 16,-8-8 0-16,3-2-128 0,3-1 192 0,2-1-64 15,2-1-128-15,3 0 0 0,0-6 0 0,5 3 128 16,-3 1-128-16,4 3 0 0,1 1 0 0,-1 1 0 15,0 2-144-15,0 3 144 0,-3 0 0 0,1 3 0 16,1 2-144-16,-1 4 144 0,-9-4 0 0,5 9-144 16,-5-9 144-16,5 13 0 0,-5-1-144 0,-5 0 144 15,0 0 0-15,-3 0 0 0,-2 1 0 0,-1-1 0 0,-1 0 0 16,2-1 0-16,-2 0 0 0,2-4 0 0,1-3 0 16,0-1 0-16,9-3 0 0,-6-3 0 0,-3 1 0 0,4-3-144 15,1-6 144-15,0 0 0 16,2 0-1344-16,1-3-144 0,2-2-48 0,2 4-11072 15,1 1-2208-15</inkml:trace>
  <inkml:trace contextRef="#ctx0" brushRef="#br0" timeOffset="53535.024">23093 8872 13471 0,'0'0'592'0,"0"0"128"0,0 0-576 0,0 0-144 15,0 0 0-15,0 0 0 0,0 0 368 0,0 0 32 16,0 0 16-16,0 0 0 0,0 0 480 0,0 0 80 16,0 0 32-16,0 0 0 0,0 0-192 0,0 0-48 0,0 0 0 0,0 0 0 15,0 0-176-15,0 0-32 0,0 0-16 0,0 0 0 16,0 0-32-16,0 0-16 0,0 0 0 0,8-3 0 15,-8 3-64-15,6-5-16 0,-6 5 0 0,9-3 0 16,1 0-16-16,-2 1 0 0,-8 2 0 0,11-3 0 16,0 0 32-16,2-1 0 0,0 1 0 0,1 1 0 15,1-2-32-15,2 1 0 0,4 0 0 0,-1-3 0 16,-1-2-64-16,2 0-16 0,1 0 0 0,-3 0 0 16,2 1 0-16,1-2 0 0,-1-2 0 0,2 0 0 15,-1 1 16-15,2 1 0 0,-2 0 0 0,2 1 0 16,-1-3-48-16,-2 0-16 0,-2-4 0 0,1 5 0 0,2-1-48 15,-2 4-16-15,-5 0 0 0,1-1 0 0,0 2-80 0,-1-1 0 16,-6 2-128-16,2-2 192 0,0 1-192 0,-2-1 176 16,0 1-176-16,0 1 160 0,-1 1-160 0,-2 0 0 15,-6 4 0-15,9-4 128 0,0 1-128 0,-2-2 128 16,1 0-128-16,-1 1 128 0,-7 4-128 0,7-3 0 16,-7 3 144-16,8-3-144 0,-8 3 0 0,9-1 0 15,-9 1 0-15,8-3 128 0,-3-1-128 0,-5 4 128 16,3-5-128-16,-3 5 128 0,0 0-128 0,0 0 0 15,0 0 0-15,0 0 0 0,0 0 0 0,0 0 0 16,0 0 0-16,0 0 0 0,0 0 0 0,0 0-160 16,0 0 16-16,0 0 0 15,0 0-384-15,0 0-80 0,0 0-16 0,0 0 0 16,-8 0-1456-16,8 0-288 0,-5-5-64 0,5 5-10720 0</inkml:trace>
  <inkml:trace contextRef="#ctx0" brushRef="#br0" timeOffset="54003.526">23666 8503 2751 0,'0'0'256'0,"0"0"-256"0,0 0 0 0,0 0 0 0,-7 1 1536 0,7-1 272 16,0 0 48-16,0 0 16 0,0 0-1120 0,0 0-240 16,-7-4-32-16,7 4-16 0,0 0 240 0,0 0 64 15,0 0 0-15,0 0 0 0,0 0-64 0,0 0-16 16,-6-7 0-16,6 7 0 0,0 0 16 0,0 0 16 15,0 0 0-15,0 0 0 0,0 0-32 0,0 0-16 16,0 0 0-16,0 0 0 0,0 0-16 0,0 0 0 16,10-5 0-16,0 1 0 0,-10 4 16 0,12-2 0 15,2 1 0-15,2 0 0 0,-1-1-96 0,3-2 0 0,-2-1-16 16,1 2 0-16,0 2-64 0,1-1-16 0,-1 2 0 16,-2-1 0-16,0-1-112 0,0 0-32 0,-4 1 0 0,-1 0 0 15,-1 4-112-15,-2 0-32 0,-7-3 0 0,9 7 0 16,-5 0 0-16,1 0-16 0,-5-7 0 0,3 13 0 15,0 2 32-15,-2-2 16 0,-2 0 0 0,-1 1 0 16,-1 2 0-16,1-1 0 0,-1 0 0 0,0 0 0 16,-2-1 32-16,-1 2 16 0,2-1 0 0,-2 0 0 15,-2 1-48-15,1 0-16 0,-1 0 0 0,0-4 0 16,0-2-16-16,-1 0-16 0,0 0 0 0,-1-1 0 16,1 2-176-16,0-2 160 0,1-2-160 0,0-1 160 15,0 0-160-15,1 4 0 0,0-5 0 0,1 2 0 16,6-7-1168-16,-5 4-320 0,5-4-64 15,0 0-13232-15</inkml:trace>
  <inkml:trace contextRef="#ctx0" brushRef="#br0" timeOffset="55492.965">23010 8858 2751 0,'0'0'128'0,"0"0"16"16,0 0-144-16,0 0 0 0,0 0 0 0,0 0 0 0,-4 6 2256 0,4-6 432 16,-8 5 64-16,8-5 32 0,-7 1-1360 0,7-1-272 15,0 0-48-15,-9 0-16 0,2 4-64 0,0-2-32 16,-1-2 0-16,1 1 0 0,7-1 112 0,-9 2 32 15,1-3 0-15,8 1 0 0,-7-4-48 0,2 0-16 16,5 4 0-16,0 0 0 0,-4-6-224 0,1-2-32 16,0 2-16-16,3-1 0 0,0 7-224 0,3-8-64 15,1 1 0-15,2-2 0 0,-2 0-256 0,3 1-48 16,-1 1-16-16,3 2 0 0,0 1-192 0,0 2 0 16,0-1 128-16,1 1-128 0,-4-1 0 0,-6 3 0 0,10 1 128 15,-10-1-128-15,10 5 0 0,-2 1 0 16,-2-1 0-16,0 5 0 0,-5 2 192 0,-2 4 0 0,-4 1 0 0,1 0 0 15,-2-5 16-15,-2 6 0 0,-1 3 0 16,-1-5 0-16,0-4 0 0,1 0 0 0,-1 0 0 0,0-1 0 16,1-1 160-16,0-1 16 0,1-1 16 0,-1-4 0 15,3-3 48-15,6-1 0 0,0 0 0 0,0 0 0 16,-9 0-80-16,2-3-16 0,5-3 0 0,-1-2 0 16,3-1 32-16,3-2 16 0,0-2 0 0,5 3 0 15,1 0-240-15,2 0-160 0,-2-3 192 0,2 2-192 16,2 2 0-16,-2 2 0 0,1 2 0 0,0 0 0 15,-1 2 0-15,0 2 0 0,-2 3 0 0,-9-2-144 16,0 0 144-16,10 2 0 0,-10-2 0 0,5 6-128 0,0 4 128 16,-3 2-192-16,-1 2 192 0,-2-2-192 0,-2-3 192 0,-2 1 0 15,1 2 0-15,-4-4 0 0,1 0 0 0,0-3 0 16,0 2 0-16,4-2 128 0,-4 1-128 16,7-6 128-16,0 0-128 0,-6 1 128 0,6-1-128 0,-8-4 192 15,2-4-64-15,3 2 0 0,3 6 16 0,0 0 16 16,1-11 0-16,1 0 0 0,4-3-160 0,2 1 128 15,-3 1-128-15,5-1 128 0,1 4-128 0,1-2 0 16,0 2 0-16,3 1 0 0,-1 1 0 0,-1 2 0 16,-2 2 0-16,-1 0 0 0,0 2 0 0,-10 1 0 15,8 3 0-15,-1 2 0 0,-2 3-192 0,-3 1 192 16,-1-1-160-16,-3 2 160 0,-3-1-128 0,-2 1 128 16,0-3 0-16,-1 1-144 0,-2 3 144 0,-2-2 0 15,1-2 160-15,3-1-160 0,-3-1 192 0,2-1-64 0,1 1-128 0,8-5 192 16,-7-5-32-16,7 5-16 0,-7-2 0 15,7 2 0-15,-1-9 112 0,0-1 0 0,-1 1 16 0,2 1 0 16,4-3-80-16,-1 1-32 0,1 0 0 0,3 1 0 16,0 1-160-16,1 2 0 0,1-1 0 0,-1 4 0 15,0 0 0-15,-8 3 0 0,10 0 0 0,-10 0 0 16,0 0 0-16,0 0-144 0,0 0 144 0,0 0-160 31,4 9-352-31,-2-1-64 0,-2-8 0 0,0 9-16 0,0 2-3120 16,-1 0-608-16</inkml:trace>
  <inkml:trace contextRef="#ctx0" brushRef="#br0" timeOffset="57829.515">10595 16035 19343 0,'0'0'1728'0,"0"0"-1392"16,0 0-336-16,0 0 0 0,0 0 1216 0,0 0 192 15,0 0 16-15,0 0 16 0,0-10-992 0,0 10-192 16,0 0-32-16,-5-13-16 0,5 13 272 0,0 0 48 16,-9-16 16-16,-4 3 0 0,-1 0-128 0,0 3-32 15,-2 1 0-15,-2 2 0 0,-6-4 0 0,1 2-16 16,-4-2 0-16,-2 1 0 0,-5 0 48 0,0 1 16 15,-2-3 0-15,0 1 0 0,1 1-48 0,-2-3 0 16,-3 0 0-16,-5-3 0 0,-4 0-64 0,1 4-32 0,-2 1 0 16,-2-2 0-16,-1-3 48 0,-2 4 16 0,1 0 0 0,-6 2 0 15,-6 1-96-15,-1 2-32 0,1 1 0 0,-1 2 0 16,-2 1-224-16,0 1 176 0,-6 2-176 0,1-1 160 16,-2-1-160-16,2 1 0 0,4 1 0 0,-2 0 128 15,-3 0-128-15,0 0 0 0,1 0 0 0,-1 0 0 16,0 0 0-16,0 1 0 0,-3 1 0 0,0 0 0 15,-2 2 0-15,2-3 0 0,0 2 0 0,-4 0 0 16,0 2 0-16,-1 0 0 0,-4 4 128 0,4 1-128 16,1 1 0-16,-1 0 0 0,-1 0 0 0,2 2 0 15,3 0 0-15,5-2 0 0,2-2 144 0,2 1-144 16,-1 1 144-16,1 2-144 0,3 3 192 0,3 0-192 0,0-2 0 16,-3 2 0-16,-1 0 0 0,-1 1 0 0,-2-1 0 15,3 3 0-15,3 2 0 0,0 0 0 0,-1-1 0 0,-5 2 0 16,0 0 0-16,1 4 0 0,4 0 0 0,3 1 0 15,3-1 0-15,0 0 0 0,3-2 0 0,4 3 0 16,4 1 128-16,2-4-128 0,1-3 224 0,7 2-16 16,4 0 0-16,3-2 0 0,2 0-80 0,3-1-128 15,1-2 176-15,2 2-176 0,0 2 128 0,1 1-128 16,1 0 0-16,2 3 0 0,1 3 0 0,4 0 0 16,1 0 0-16,0 0 0 0,0 0 0 0,5 1 0 15,2-1 0-15,2-1 0 0,3 1 0 0,0-1 0 16,-3-2 0-16,6 2 0 0,5-2 0 0,1 1 0 15,2-3-128-15,5 3 128 0,-2 1 0 0,4-3 0 0,4-2 0 16,2 1 0-16,1 0 0 0,2-2 0 0,2-3 0 16,0 1 0-16,2 1 0 0,2-2 0 0,3-3 0 0,5 0 0 15,4-1 0-15,5-1 0 0,3 1 0 16,-1-3 0-16,-1-2 0 0,3 0 0 0,1 1 0 0,4-2 0 16,5 1 144-16,3-1-144 0,-2-1 0 0,3 0 144 15,0 0-144-15,4 0 0 0,0 2 0 0,5-1 0 16,1-4 0-16,0 2 0 0,-2-2 128 0,5 2-128 15,3-4 0-15,3 3 0 0,-1-2 0 0,3-2 0 16,0-1 128-16,1-1-128 0,1-2 0 0,3 0 128 16,-3-2-128-16,0-2 0 0,-1 1 0 0,2-4 128 15,2-1-128-15,-4-1 0 0,-4 1 0 0,2-1 128 16,4-1-128-16,-1-1 0 0,-1 1 0 0,-3 0 0 16,1-3 0-16,-1 1 0 0,3 1 128 0,-3-3-128 0,-6 1 0 15,1 0 0-15,-2-2 0 0,3 2 0 0,4-1 0 16,-3 0 0-16,-6-2 0 0,-2 2 0 0,1-4 0 15,-2-1 0-15,1-2 0 0,-6 0 0 0,-1 2 0 0,-2-1 0 16,-4-1 0-16,-3 1 0 0,4 2 0 0,-4 0 0 16,-2 0 0-16,-4 2 0 0,-6-1 0 0,-3 0 128 15,-5 1-128-15,0-3 0 0,-2 1 128 0,-3-3-128 16,-1-1 128-16,-5 0-128 0,-5 1 144 0,2-1-144 16,-1-2 160-16,0-3-160 0,-1 3 160 0,-3-1-160 15,-6 0 160-15,-2 2-160 0,-2-1 160 0,-4 0-160 16,-2 2 160-16,-2 1-160 0,-3-3 128 0,-1 2-128 15,-1-1 0-15,-4-1 144 0,-4 1-144 0,0-2 128 16,-4-1-128-16,2 1 128 0,0 2 0 0,-2 2 0 0,-2 0 0 16,-2-2 0-16,1 0 64 0,-1 0 0 0,-2 2 0 15,1 2 0-15,0 2 48 0,-3 0 16 16,1 0 0-16,-4 3 0 0,-4-1-128 0,-1 2 0 0,-1-2-128 0,-5 2 192 16,-2 1-64-16,-4-1-128 0,1 1 176 0,-1 2-176 15,-1 0 0-15,-3 0 0 0,-1-1 0 0,-6 0 0 16,-4 1 0-16,-3 1 0 0,0 4 0 15,-3 0 160-15,1 2-160 0,-5 2 0 0,-4-1 0 0,-2 4 0 16,-1 3 0-16,2 1 0 0,-1 3 0 0,-3 0 0 16,-1-3 0-16,0 2 0 0,2 0 0 0,2 4 0 15,-1 0 0-15,-2 0-224 0,0 0 48 0,-4 2-12640 16,-1 3-2544-16</inkml:trace>
  <inkml:trace contextRef="#ctx0" brushRef="#br0" timeOffset="59577.82">13362 4674 1839 0,'0'0'160'0,"0"0"-160"0,11-4 0 0,-1-4 0 15,-1-2 1024-15,1 0 160 0,2 0 32 0,-2-2 16 16,1-2-1008-16,0 2-224 0,0 2 0 0,0 0 0 15,-1 0 0-15,-1 0 176 0,-2 1-48 0,0 3 0 16,1 1 704-16,-8 5 128 0,6-6 16 0,-6 6 16 16,8-6 304-16,-8 6 64 0,5-4 16 0,-5 4 0 15,8-5-304-15,-8 5-64 0,0 0-16 0,0 0 0 16,0 0-144-16,0 0-16 0,0 0-16 0,0 0 0 16,0 0 16-16,0 0 16 0,0 0 0 0,0 0 0 15,0 0-192-15,0 0-32 0,0 0-16 0,0 0 0 0,0 0-32 0,0 0-16 16,0 0 0-16,0 0 0 15,0 0-80-15,0 0-16 0,2 9 0 0,-2-9 0 0,-2 10-48 0,-1-2-16 16,3-8 0-16,-5 10 0 0,1 2 32 0,-2-1 0 16,2-1 0-16,-1 2 0 0,-2 4-64 0,0 1-16 15,2-1 0-15,-4 3 0 0,2 4 64 0,-1 1 16 16,1 5 0-16,-1 1 0 0,3-2-112 0,0 4 0 16,1 1-16-16,1 3 0 0,-2 3-96 0,4 3-16 15,-2 1 0-15,0-2 0 0,-1-1-64 0,2-2-128 16,1 0 176-16,1-1-176 0,-1-2 160 0,2 0-160 15,1-4 128-15,0 2-128 0,1-2 128 0,-1-2-128 16,0-4 0-16,1 3 128 0,-2 1-128 0,1 1 192 16,-1-2-192-16,-1-4 192 0,-1-4-64 0,1-1 0 15,1 1 0-15,-2-1 0 0,-2-2 32 0,2-1 0 16,-2-1 0-16,2 1 0 0,0-2-32 0,0-2 0 0,0-2 0 16,1 0 0-16,0 0-128 0,1 0 192 0,-1-10-192 0,2 7 192 15,-2-7-192-15,0 0 128 0,5 8-128 0,-5-8 128 16,5 7-128-16,-5-7 0 0,0 0 144 0,0 0-144 15,0 0 0-15,0 0 0 0,0 0 0 0,0 0 128 16,0 0-128-16,0 0 128 0,0 0-128 0,0 0 128 16,3-9-128-16,-1-1 192 0,-2 10-64 0,0-9 0 15,-1 0-128-15,-1-1 192 0,-1-1-64 0,-1 2 0 16,3-2-128-16,-2-2 0 0,2 0 128 0,0-3-128 16,-1-4 0-16,0 0 0 0,2 0 0 0,0-4 128 15,-2-4-128-15,0-4 0 0,0-1 0 0,-1 0 0 16,0 1 0-16,0 0 0 0,-1 0 0 0,3 1 0 0,-1 3 0 15,1 0 0-15,1 1 0 0,1-1 128 0,1 2-128 0,1-2 0 16,0 1 0-16,0-3 0 0,3-1 0 0,-2-1 0 16,2 0 0-16,0 4 0 0,2 1 0 0,-1 3 0 15,-2 2 0-15,2 0-128 0,2 0 128 0,2 3 0 16,0 0 0-16,1 0 0 0,-1 0 0 0,3 1-128 16,3-2 128-16,-1 1 0 0,-2 3 0 0,2-1 0 15,0 1 0-15,1-2-128 0,0 3 128 0,0 1 0 16,-2 3 0-16,2 1 0 0,-1 2 0 0,-3 2-128 15,-2 4 128-15,0 0-192 0,-4-2 192 0,-7 4 0 16,10-2 0-16,-10 2-128 0,0 0 128 0,7 8-160 16,-7-8 160-16,4 9-160 0,-1 0 160 0,-3 0-128 15,-3 2 128-15,0 0-128 0,-1 2-112 0,0-2-16 16,-3 1 0-16,2-1 0 16,-1-5-1312-16,6-6-272 0,0 0-48 0,-4 9-9040 0,4-9-1808 15</inkml:trace>
  <inkml:trace contextRef="#ctx0" brushRef="#br0" timeOffset="59963.246">16793 4718 5343 0,'-13'-8'240'0,"4"8"48"0,-3 4-288 0</inkml:trace>
  <inkml:trace contextRef="#ctx0" brushRef="#br0" timeOffset="60901.396">16688 4619 15263 0,'0'0'672'0,"0"0"144"0,-4-7-656 0,4 7-160 0,0 0 0 0,0 0 0 15,-5-8 864-15,0 0 144 0,5 8 16 0,0 0 16 16,0 0-160-16,0 0-48 0,0 0 0 0,0 0 0 15,0 0-256-15,0 0-64 0,0 0-16 0,0 0 0 16,0 0-144-16,0 0-32 0,6 13 0 0,-2-3 0 0,-4-10 112 16,9 9 16-16,-1 1 0 0,1 0 0 0,-3 1-16 15,1 2 0-15,-2 2 0 0,5 2 0 0,-1-1-16 0,0 2 0 16,0 0 0-16,-1 7 0 0,1-1 16 0,1-1 0 16,1 1 0-16,-1 1 0 0,0-1 0 0,0-1 0 15,-5 0 0-15,2 3 0 0,-1 3-144 0,-1 2-32 16,-3-4 0-16,-1 2 0 0,0-1 64 0,1 2 16 15,1-3 0-15,-4 3 0 0,-4-2 96 0,2 0 16 16,0 1 0-16,-1-3 0 0,0-3-16 0,-1 3 0 16,-1-2 0-16,-1 2 0 0,0 1-128 0,-1 0-32 15,-1 0 0-15,0 0 0 0,2-2-112 0,-3-2-32 16,-1 1 0-16,1-4 0 0,0 1-128 0,-1-2 160 16,0-1-160-16,-1-3 160 0,1-5-160 0,2 0 160 15,-2 1-160-15,1-2 160 0,1-5-160 0,-2 4 160 0,2-2-160 16,3 1 160-16,6-7-160 0,-6 3 0 0,6-3 144 15,-10 1-144-15,3 0 128 0,7-1-128 0,0 0 128 0,0 0-128 16,-7-3 0-16,7 3 0 0,0 0 0 0,-4-5 128 16,-1-1-128-16,5 6 0 0,-2-5 0 0,2 5 0 15,-1-8 0-15,1 0 0 0,2-1 0 0,3-2 0 16,0-3 0-16,4-2-160 0,-2-3 160 0,4-1 0 16,-2-1 0-16,4 0 0 0,-1 0 0 0,1-2 0 15,1-3 0-15,-1 0 0 0,-1-1 0 0,2 1 0 16,-3-1 0-16,0 1 0 0,-4 0 128 0,2-3-128 15,-1-4 128-15,-2 1-128 0,0-1 176 0,-1 2-176 16,1-2 144-16,-1-1-144 0,1-1 0 0,-2 2 144 0,0 1-144 16,-2 0 0-16,-3 1 0 0,0 2 0 0,-2 0 0 0,1 0 0 15,-1 0 0-15,-1 0 0 0,-3 1 0 0,-2 1 0 16,3 0 0-16,-4 2 0 0,0 2 0 0,-1 1 0 16,0 3 0-16,-1 2 0 0,-3 3 0 0,1 2 0 15,2 1-144-15,-1 1 144 0,-3-1 0 0,3 3 0 16,1 0-128-16,1 1 128 0,0-1 0 0,0 2 0 15,2 2 0-15,2 1 0 0,-2 1 0 0,1 0-128 16,1 2 128-16,7 0 0 0,-7-3 0 0,7 3 0 16,-5-2-128-16,5 2 128 0,0 0 0 0,0 0-160 15,0 0 160-15,0 0-128 0,0 0 128 0,0 0 0 16,0 0 0-16,0 0-128 0,0 0 128 0,0 9-128 16,1 2 128-16,3-2-128 0,0-1 128 0,1 2 0 15,0 2 0-15,2 2-128 0,0-2 128 0,3 1 0 0,1 1 0 16,1 2 0-16,2-1 0 0,-1 1 0 0,0 1 0 0,2 2 0 15,3-1 0-15,-2 3 0 0,0 0 0 0,-1 2 0 16,0 1 0-16,-3 2 0 0,-2 0 0 0,1 3 0 16,-5 3 0-16,4-2 0 0,1 1 0 0,-3 2 0 15,-4 4 144-15,2 0 16 0,-4-5 0 0,0-1 0 16,-1-3 16-16,-1 0 0 0,-3-4 0 0,1 3 0 16,-4 1 80-16,2 2 32 0,-1-4 0 0,-3 0 0 15,0 0-16-15,-2-1 0 0,4-3 0 0,-3 0 0 16,-1 0-112-16,2 0-32 0,5-2 0 0,-5-4 0 15,-1-4-128-15,-1 1 0 0,3-5 0 0,-2 2 128 16,-2-1-320-16,0-1-64 0,0-3 0 0,-2 1-16 16,-3-5-2816-16,1 0-560 15</inkml:trace>
  <inkml:trace contextRef="#ctx0" brushRef="#br0" timeOffset="65065.803">23697 5790 3679 0,'0'0'320'0,"0"0"-320"0,-1408 0 0 0,2816 0 0 16,-1416-4 2096-16,8 4 336 0,-3-4 80 0,3 4 16 15,0 0-944-15,0 0-192 0,0 0-48 0,0 0 0 16,0 0-304-16,0 0-64 0,0 0-16 0,0 0 0 16,-3-7-128-16,3 7-48 0,0 0 0 0,0 0 0 15,-3-5-144-15,3 5-48 0,0 0 0 0,-3-5 0 16,3 5 48-16,0 0 16 0,0 0 0 0,0 0 0 16,-5-4 32-16,5 4 0 0,0 0 0 0,0 0 0 15,0-7-176-15,0 7-16 0,0 0-16 0,8-3 0 0,-1-3-112 0,3 2-32 16,3 1 0-16,2 0 0 0,3 2-144 0,3 0-48 15,0-1 0-15,4 2 0 0,0-1 32 0,5 1 0 16,2 1 0-16,3-1 0 0,2-2-48 0,1 1 0 16,-1 2 0-16,4 0 0 0,1-2-128 0,-1 0 192 15,-4 1-192-15,0 1 192 0,-2 1-192 0,0-2 0 16,0-2 0-16,1 1 0 0,2 1 0 0,-3 0 128 16,-1 0-128-16,-1 0 0 0,1-2 0 0,-1 0 128 15,-3 1-128-15,-2 1 0 0,-1 0 0 0,-5 0 128 16,0-1-128-16,-2 1 0 0,-2 4 0 0,-1-1 0 15,-2-1 128-15,-1-2-128 0,0-1 0 0,-3-1 160 16,1 0-160-16,-1 0 160 0,0 1-160 0,-11 1 128 0,0 0-128 16,7 3 128-16,2-3-128 0,-9 0 0 0,0 0 144 0,0 0-144 15,0 0 0-15,0 0 0 0,7 4 0 0,-7-4 128 16,0 0-128-16,0 0 128 0,0 0-128 16,0 0 128-16,0 0-128 0,0 0 0 0,0 0 0 0,0 0 128 15,0 0-128-15,0 0 0 0,0 0 128 0,0 0-128 16,0 0 0-16,0 0 128 0,-7 0-128 0,-2 1 0 15,3-2 128-15,-4-1-128 0,-1 3 160 0,1-1-160 16,-2-3 160-16,0 1-160 0,-2 1 160 0,0 0-160 16,2 1 128-16,-2 0-128 0,1 0 0 0,-2-1 144 15,1-2-144-15,-1 1 0 0,-1 2 0 0,-1 0 128 16,-1-3-128-16,1 0 0 0,-1-1 0 0,-2 0 0 16,-2 4 0-16,0 0 0 0,3 0 0 0,1 2 0 15,-1 0 0-15,-1 1 0 0,2-3 0 0,0 1 0 0,-1 0 0 16,2 3 0-16,1-1 0 0,0-1 0 0,-1 0 0 0,0 0 128 15,-1 1-128-15,2-2 0 0,0-1 0 0,-3-1 128 16,-1 0-128-16,-2-2 0 0,1 1 144 0,-2 2-144 16,-3-1 160-16,1-3-160 0,2-2 160 0,-2 0-160 15,-1-1 160-15,1 0-160 0,0 2 192 0,3-1-64 16,-1 1-128-16,2-2 192 0,2 1-64 0,2-1 0 16,2 2-128-16,2 0 192 0,0 2-192 0,2 2 176 15,0-1-176-15,1-1 160 0,1 0-160 0,1 1 0 16,-1 0 0-16,9 2 0 0,-7-3 0 0,7 3 0 15,-7-1 0-15,7 1 0 0,0 0 0 0,0 0 0 16,-5-2 0-16,5 2 0 0,0 0 0 0,0 0 0 16,0 0 0-16,0 0 0 0,0 0 0 0,0 0 0 15,0 0 0-15,0 0 128 0,0 0-128 0,12 3 128 0,2 1-128 16,-1-2 128-16,2-1-128 0,1 0 0 16,4 1 0-16,1 1 0 0,4 0 0 0,1 1 0 0,3 1 0 0,2-1 0 15,1 2 0-15,5-1 0 0,1-1 0 0,1 1 0 16,-3-2 0-16,3-1 0 0,-4-2 0 0,0 0 0 15,1 0 0-15,-1 1 0 0,-3 2 0 0,0-3 0 16,1-4 0-16,0 1 0 0,0 1 128 0,-5 1-128 16,-1 1 0-16,-3 0 0 0,-1 1 0 0,-2 1 0 15,-4-2 0-15,0-1 0 0,-1 0 0 0,-2 1 0 16,-3 1 0-16,0-1 0 0,0-1 0 0,-2 1 0 16,-9 0 0-16,10 1 128 0,-10-1-128 0,7 0 0 15,-7 0 0-15,0 0 0 0,0 0 0 0,0 0 0 16,0 0 0-16,0 0 0 0,0 0 0 0,0 0 0 0,0 0 0 15,-11-2 0-15,-1 1 128 0,-4-2-128 0,-1 2 0 0,-2-1 0 16,-2 1 0-16,-4-2 0 0,-4-5 0 0,2 5 0 16,-2-2 0-16,0 0 128 0,-4-3-128 0,1 0 0 15,0 3 0-15,0 1 0 0,-1 0 0 0,1 1 0 16,0-1 128-16,-1 0-128 0,0 1 0 0,-1-1 0 16,0-3 0-16,-2 5 0 0,0 2 0 0,3 1 0 15,3-1 0-15,0 1 0 0,1-1 0 0,2 1 0 16,0 0 0-16,1 1 0 0,2 1 0 0,1-1 0 15,0-1 0-15,1 0 0 0,2-1 0 0,1 0 0 16,0 0 0-16,2 1 0 0,-1 0 0 0,5 1 0 16,4 1 0-16,-1-1 0 0,3 0 0 0,7-2 0 0,0 0 0 0,0 0 0 15,0 0 0-15,0 0 0 0,0 0 0 16,0 0 0-16,8 1-144 0,3 2 144 0,4 3 0 16,1-1 0-16,6 0-128 0,2 0 128 0,3 1 0 15,1-2 0-15,3 4 0 0,3-3-128 0,4-1 128 0,1-2 0 16,3-1 0-16,0 1 0 0,1 0 0 0,0-1 0 15,1-1 0-15,-3 0 0 0,-1 4 0 0,0-5 0 16,-1-6 0-16,1 0 128 0,2 0-128 0,-5 2 0 16,-5 2 0-16,1 1 0 0,2 1 0 0,-4-1 0 15,-1-2 0-15,-5 4 128 0,-1 2-128 0,-2-2 0 16,-1-3 0-16,-4 1 0 0,-5 1 0 0,0 1 0 16,-1 0 0-16,-1 1 0 0,-10-1 0 0,0 0 0 15,0 0 0-15,0 0 0 0,0 0 0 0,0 0 0 16,0 0 0-16,0 0 0 0,0 0 0 0,0 0 0 0,-10 0 0 15,-1-1 0-15,-4 0 0 0,-1 0 0 0,-5-2 0 0,-2 2 0 16,-2-1 0-16,-6 1 0 0,-5-2 0 0,0-2 128 16,3 1-128-16,-2 0 0 0,-4 0 0 0,1 2 0 15,1 0 0-15,0 0 0 0,2-3 0 0,-1 1 0 16,-1-1 0-16,1 2 0 0,-1 3 0 16,3 0 0-16,1 2 0 0,0 2 0 0,0-1 0 0,1-1 0 15,2-2 0-15,5 1 0 0,4 4 0 0,-1-1 0 16,2-1 0-16,3 0 0 0,1-5 0 0,2 2 0 15,1 0 0-15,1 0 0 0,2 2 0 0,1 0 0 16,9-2 0-16,-7 3 0 0,7-3 0 0,0 0 0 16,0 0 0-16,0 0 0 0,0 0 0 0,0 0 0 15,11 2 0-15,6-1 0 0,4-2 0 0,3 2 0 0,3 2 0 16,5 0 0-16,6 0 0 0,1-1 0 0,3 1 0 0,2 0 0 16,2 0 0-16,-4 0 0 0,0 2 0 0,-1-3 0 15,-3 0 0-15,1-1 0 0,-1-1 0 0,2-1 0 16,0-2 0-16,-2 1 0 0,-4 0 0 0,-2 0 0 15,-2 0 0-15,-2 1 0 0,0 0 0 0,-7 1 0 16,-5 1 0-16,-1 0 0 0,1-1 0 0,-3 1 0 16,-1 0 0-16,-1 3-240 0,-2-3 80 0,2 0 16 31,-1-1-1504-31,0 2-288 0,0 3-64 0,-2-2-14112 0</inkml:trace>
  <inkml:trace contextRef="#ctx0" brushRef="#br0" timeOffset="71965.235">7194 4452 17327 0,'-7'-8'768'0,"7"8"160"0,-7-4-736 0,1-1-192 0,0 1 0 0,2-1 0 16,-4 1 0-16,8 4 0 0,-8-4 0 0,8 4 0 15,-10-6 0-15,5 2 128 0,5 4-128 0,0 0 0 16,-9-4 176-16,9 4-48 0,-7-1-128 0,7 1 192 16,-9 3 0-16,9-3-16 0,-7 4 0 0,-2 1 0 15,3 1-16-15,-4 1 0 0,1 1 0 0,1 2 0 16,0-1 112-16,0 1 32 0,-3 0 0 0,0 0 0 16,1 1 208-16,0-1 32 0,-1-2 16 0,0 1 0 15,-1 2 256-15,0 2 48 0,-3 1 16 0,4 0 0 16,-2 1-240-16,0 1-32 0,-1 0-16 0,-1 1 0 15,1 0-112-15,0 1-32 0,-1 1 0 0,1 2 0 16,-1-2-160-16,2 0-32 0,2 1-16 0,0 1 0 0,0 0-240 0,1 1 176 16,0-3-176-16,1 2 160 0,0 0-160 0,0-1 0 15,1-1 0-15,1 1 128 0,3-3-128 0,-1 4 0 16,0-1 0-16,0-1 0 0,0 0 0 0,3-2 0 16,-2 0 0-16,4 3 128 0,0 3-128 0,0-1 192 15,0-1-192-15,4 0 192 0,-3 0-192 0,2-1 160 16,0-3-160-16,1 3 160 0,-1-1-160 0,0 0 0 15,2 0 144-15,-1 1-144 0,-3 1 160 0,2-1-32 16,1-2-128-16,0 1 192 0,-1 2-64 0,2-1-128 16,-3-1 176-16,1-2-176 0,1 0 224 0,-1 0-64 15,0 4-16-15,-2-1 0 0,3-2-144 0,-2 0 128 16,-1 2-128-16,-1-1 128 0,-1-3 0 0,0 2 0 16,-2 2 0-16,2-1 0 0,0-2 96 0,1 1 16 15,0 0 0-15,0 0 0 0,-4 3-96 0,3 0-16 0,0-1 0 16,-3 2 0-16,-1-1-128 0,-2-1 192 0,2-3-192 0,-2 1 192 15,-2 1-192-15,-1-1 160 0,1 0-160 16,-6-1 160-16,0 3 96 0,-1-4 32 0,0-2 0 0,-3-1 0 16,1 0-64-16,-2 1-16 0,0 0 0 0,0-3 0 15,1-3-208-15,0 3 128 0,-2 1-128 0,0-2 0 32,4-1-240-32,2-1-144 0,0-3-16 0,6 1-10368 0,9-6-2080 0</inkml:trace>
  <inkml:trace contextRef="#ctx0" brushRef="#br0" timeOffset="72924.163">6188 4425 3679 0,'0'0'320'0,"0"0"-320"0,3-7 0 0,1-1 0 15,-2 1 1680-15,-2 7 272 0,3-6 48 0,-3 6 16 16,6-6-864-16,-6 6-160 0,0 0-32 0,0 0-16 16,6-4-144-16,-6 4-32 0,0 0 0 0,0 0 0 15,0 0-128-15,0 0-16 0,0 0-16 0,0 0 0 0,0 0-48 0,0 0-16 16,0 0 0-16,0 0 0 0,0 0 32 0,0 0 0 16,0 0 0-16,-1 8 0 0,0 0-64 0,1-8 0 15,-2 11 0-15,0-1 0 0,0 0-128 0,0-1-48 16,-2 0 0-16,1 1 0 0,-1 1-80 0,2 0 0 15,0 1-16-15,-3 0 0 0,1-1 64 0,1 4 16 16,1 4 0-16,-3 1 0 0,1-2-64 0,-1 2 0 16,2-1 0-16,-1 2 0 0,0 2-80 0,1 0-32 15,1-2 0-15,-3 1 0 0,2 1-144 0,-1-1 192 16,0-1-192-16,-2 0 192 0,0-2-192 0,2 1 128 16,-2 1-128-16,1-3 128 0,2-3 112 0,-4 2 16 15,4-1 0-15,-1 4 0 0,1 5 0 0,-1-1 0 0,2-5 0 16,-1 1 0-16,1 0-112 0,1 1-16 0,-1 1 0 15,2-1 0-15,-1-4-128 0,0 1 128 0,1 1-128 16,-3-2 128-16,0 1-128 0,1-2 0 0,0 0 0 16,0-2 128-16,-1-1-128 0,3 0 0 0,-3 3 144 0,1-3-144 15,0 0 0-15,1 2 0 0,1 0 0 0,0-1 128 16,0-3-128-16,1 4 128 0,0 0-128 0,-1 3 128 16,-2-1-128-16,0 1 0 0,1-2 128 0,0 1-128 15,0-1 0-15,-1 1 144 0,1 0-144 0,-2 0 0 16,-1-2 128-16,0 1-128 0,1 0 0 0,-3 1 0 15,1-2 272-15,0 3-48 0,1-1-16 0,-3 1 0 16,-1-3 80-16,2 1 16 0,-1-1 0 0,0-2 0 16,0 2-80-16,0 0-16 0,-1 1 0 0,0 2 0 15,0 0-16-15,-1-1-16 0,-2 0 0 0,0 0 0 0,1 1-176 16,1-2 192-16,-1 1-192 0,-1-1 192 0,-1 1-192 0,1-2 192 16,-3 1-192-16,1-1 192 0,-1-1-192 0,0 0 160 15,-1-1-160-15,3-1 160 0,2-1-160 0,-2-1 160 16,1-1-160-16,2-2 160 0,2 0-160 0,0 0 0 15,-1-2 0-15,1 2 0 0,-1-3 0 0,8-4 0 16,-8 2-144-16,2 0 144 16,-1 2-1984-16,7-4-272 0,-8 4-64 0</inkml:trace>
  <inkml:trace contextRef="#ctx0" brushRef="#br0" timeOffset="78299.306">8094 3398 5519 0,'-7'-8'240'0,"7"8"64"0,0 0-304 0,0 0 0 0,0 0 0 0,0 0 0 15,0 0 2816-15,0 0 496 0,0 0 96 0,0 0 32 16,0 0-2752-16,0 0-560 0,0 0-128 0,-2 9 0 16,0-1 0-16,2-8 0 0,-1 10 0 0,0 1 128 15,-1 1 320-15,0 3 64 0,-3 4 16 0,3 0 0 16,1 1 96-16,0 5 16 0,-1 2 0 0,1 2 0 16,1 0-208-16,-2 4-48 0,0 4 0 0,1 0 0 15,1 2-64-15,-1-1 0 0,-2 1-16 0,3-4 0 16,3-2-96-16,-1-3-16 0,-2-6 0 0,2-2 0 15,1-4 0-15,0-1-16 0,0-1 0 0,1-3 0 16,-8-7 272-16,4-6 64 0,0 0 16 0,0 0 0 16,2 9 64-16,-2-9 16 0,0 0 0 0,0 0 0 0,0 0 160 15,0-11 48-15,-3 0 0 0,3-4 0 0,5-3-432 16,-2 0-64-16,1-3-32 0,4-1 0 0,0-1-288 0,0-2 0 16,-4-2 0-16,3-1 0 0,6 2 0 15,1-4-176-15,0-2 176 0,2 1-160 0,-1 2 160 0,1 0 0 16,1 0 0-16,2 3-128 0,2 2 128 0,-4 2 0 15,1 2 0-15,-1 2-128 0,0 6 128 0,-2 1 0 16,1 1 0-16,-1 2-128 0,2 1 128 0,-2 1-160 16,0 1 160-16,1 2-160 15,-1 0-512-15,2 1-96 0,0 1-32 0,1 1 0 16,-3 2-2000-16,1 2-400 0,5 1-64 0,-3 0-32 0</inkml:trace>
  <inkml:trace contextRef="#ctx0" brushRef="#br0" timeOffset="78807.364">8502 3738 29487 0,'0'0'2624'0,"0"0"-2112"16,0 0-512-16,0 0 0 0,-1 13 0 0,1-2 0 16,0-1 0-16,0-10 0 0,0 0-176 0,10 4 176 15,-1-3-192-15,0-1 192 0,2-2-192 0,-1-1 192 16,2-3-192-16,1-1 192 0,0-2 0 0,1-1 0 15,2-1 0-15,-1-2 0 0,2-3 0 0,-2 0 0 16,2-4 0-16,-1 3 0 0,0-1 128 0,-2 0-128 16,-1 3 0-16,-2-3 144 0,-3 1-144 0,-4 0 0 15,-2 3 144-15,-3 0-144 0,-2-2 0 0,-1 3 144 16,-5 2-144-16,0 3 0 0,-4 4 0 0,-3 2 0 16,-1 2 0-16,-5 4-192 0,-1 4 192 0,1 4 0 15,0 2 0-15,-1 5 0 0,-2 5 0 0,1 4 0 16,1 1 0-16,2 3 0 0,-1 1 0 0,3 0 0 0,4-1 0 15,3-1 0-15,3-1 0 0,5-4 0 16,2-5 0-16,4-3 0 0,3-4 0 0,4-1 0 0,2-2 0 0,3-2 0 16,4-4 0-16,3 0-144 0,3 0 144 0,1-3 0 15,2 1 0-15,1-3 0 0,2-3 0 0,2 0-128 32,2-2-272-32,0-3-48 0,-2-2-16 0,-1-1-11856 0</inkml:trace>
  <inkml:trace contextRef="#ctx0" brushRef="#br0" timeOffset="79329.657">9134 3412 27647 0,'-17'-9'1216'0,"8"5"256"0,3 0-1168 0,6 4-304 15,0 0 0-15,-6 8 0 0,1 2 752 0,0 5 80 16,1 1 32-16,3 3 0 0,2 0-864 0,-2 3 0 16,-3 5 0-16,0 4-128 0,2 3 128 0,-2 4 0 15,-6 5 0-15,3 6-128 0,1 5 128 0,-2-2 0 16,-5 0 0-16,2 2-128 0,-1-1 128 0,2-3 0 16,-1-3 0-16,2-7 0 0,0-6 0 0,2-5 0 15,2-5 0-15,1-5 0 0,0-5 128 0,0-3 64 16,4-11 16-16,-2 8 0 0,2-8 272 0,0 0 48 0,0 0 16 15,0-9 0-15,3-5-64 0,1-5-16 0,-1-4 0 16,3-3 0-16,1-5-464 0,-2 0 128 0,1 0-128 0,0-1 0 16,2-1 0-16,0-2 144 0,1-1-144 0,-1-2 128 15,-1-2-128-15,5-1 0 0,3 0 0 16,2 2 0-16,-1 0 0 0,2 5 0 0,2 1-128 0,-3 7 128 16,1 5 0-16,1 3-144 0,-1 4 144 0,1 4 0 15,-2 6 0-15,-2 3-128 0,-3 1 128 0,0 6 0 16,0 5 0-16,-1 5 0 0,-3 1 0 0,0 7 0 15,-6 7-160-15,0 3 160 0,-3 1-128 0,-2 0 128 16,-4-2-272-16,-2-3 16 0,-5-1 16 0,0-5 0 16,-2-4 48-16,0-2 16 0,-2-3 0 0,-2-1 0 15,0-1 176-15,-1-3 256 0,-1-2-64 0,1-2-16 16,0-2-176-16,2-5 128 0,8-4-128 0,-1-2 128 16,1 0-2496-16,3-5-496 0,-2-4-96 0</inkml:trace>
  <inkml:trace contextRef="#ctx0" brushRef="#br0" timeOffset="79628.525">9603 3029 11967 0,'-3'-14'528'0,"1"6"112"0,0 1-512 0,2 7-128 15,0 0 0-15,0 0 0 0,0 0 4336 0,0 0 832 0,0 0 160 16,2 9 48-16,1 3-4368 0,1 1-880 0,-1 3-128 0,-2 6 0 16,-1 5 0-16,0 4 0 0,-1 4 0 0,-2 2 0 15,-5 5 128-15,2 4 0 0,1 5 16 0,-2 0 0 16,0 0 32-16,-2 0 0 0,0-3 0 0,1 0 0 16,-2 1-176-16,3-3 192 0,-4-3-192 0,3-6 192 15,2-5-192-15,4-1 0 0,0-1 0 0,0-4 0 16,0-2 0-16,1-3-176 0,1-3 16 0,1-3 0 31,2-3-2320-31,0-4-464 0,-3-8-80 0,15 1-32 0</inkml:trace>
  <inkml:trace contextRef="#ctx0" brushRef="#br0" timeOffset="80092.752">9995 3511 37151 0,'-23'-14'1648'0,"9"10"336"0,-1 2-1600 0,1 2-384 16,1 2 0-16,-5 0 0 0,0 1-160 0,-2 3-112 15,0 1-32-15,-3 4 0 0,1 1 304 0,1 4-192 16,0-1 192-16,1 5-160 0,2 0 160 0,-4 0-160 16,0-1 160-16,1 6-160 0,1 5 160 0,0 3-128 15,4-1 128-15,2-2-128 0,2-4 128 0,6 0 0 16,3-4-144-16,3-1 144 0,3-2 0 0,1 0-176 15,3-5 176-15,3-2-128 0,1-6-80 0,3-1-16 16,0-1 0-16,2-4 0 0,0 0 224 0,1-5-192 16,-1-2 192-16,3-2-192 0,-1-4 192 0,1-3 0 0,0-1 0 15,-3-3 0-15,2-4 0 0,2-2-144 0,1 0 144 16,-4 2-128-16,-6 2 128 0,1 1 144 0,2 1-16 0,-2 2-128 16,-5 4 272-16,0 5-48 0,-7 9-16 0,0 0 0 15,0 0 96-15,0 0 16 0,2 10 0 0,1 2 0 16,2 2-160-16,-3 2-32 0,-4 6 0 0,2 6 0 15,-1 0-128-15,1 3 0 0,0-1 0 0,2-3-176 16,1-2-208 0,-1-3-32-16,4-2-16 0,-1-1 0 0,0-1 432 0,0-3 0 0,5 0 192 0,5-5-10448 15,1-4-2096-15</inkml:trace>
  <inkml:trace contextRef="#ctx0" brushRef="#br0" timeOffset="80410.925">10695 3336 14735 0,'-20'-12'640'0,"6"5"160"0,-2-2-640 0,3 2-160 15,0 3 0-15,-1 4 0 0,-1 5 4736 0,0 4 928 16,-1 1 176-16,-2 2 48 0,-2 2-4800 0,-2 5-944 15,0 1-144-15,0 6 0 0,-1 1-160 0,-1 3 160 16,-2 3 0-16,3 2-144 0,2-2 144 0,3 3-128 16,-2 2 128-16,3 0-128 0,5 1 128 0,2-3-128 15,6-5 128-15,-1-1-128 0,4 0-64 0,2-4 0 0,4-4 0 0,0-2 0 32,5-3-384-32,-1-2-64 0,1-2-32 0,4-4 0 15,7-4-448-15,-1-1-96 0,0-1 0 0,-2-3-7488 0,4-2-1472 0</inkml:trace>
  <inkml:trace contextRef="#ctx0" brushRef="#br0" timeOffset="80742.025">10661 3567 32255 0,'-15'-7'1424'0,"15"7"304"0,0 0-1392 0,0 0-336 15,0 0 0-15,0 0 0 0,-1 11 320 0,2-1-16 16,4-2 0-16,5 1 0 0,-2-1-304 0,5 0-144 16,0-4 16-16,2-2 0 15,2-2-256-15,1-1-32 0,1 1-16 0,2-1 0 16,0-3 1104-16,0-1 224 0,1 1 32 0,-1-3 16 16,2-2-1488-16,-3-1-288 0,-2-2-64 0,1 2-16 0,0 3 912 0,-5-1 0 15,-3-1 0-15,-2 0 0 0,-3 1 128 0,1-1-128 16,-5 1 160-16,-1-1-160 0,-3-1 192 0,-3 2-64 15,-4-1-128-15,-2 1 192 0,-1 3-32 0,-5 1-16 16,-3 2 0-16,-1 2 0 0,-4 2 160 0,0 5 16 16,-2 2 16-16,0 5 0 0,-2 4-160 0,2 3-48 0,0 3 0 15,0 1 0-15,2 0-128 0,2 5 0 16,-1 3 144-16,6 0-144 0,0-1 0 0,5-1 0 0,2-2 0 16,4-2 128-16,4-3-128 0,1-2 0 0,4-3 0 0,1-2 0 15,6-1 0-15,1-1 0 0,2-2 0 0,1-3 0 16,3-3 0-16,0-3 0 0,6-2-128 0,2 1 128 31,0-1-416-31,3-2 0 0,3-5 0 0,2 0-9584 0,3-3-1920 0</inkml:trace>
  <inkml:trace contextRef="#ctx0" brushRef="#br0" timeOffset="81662.48">11993 3346 24879 0,'-18'-13'2208'0,"8"8"-1760"0,-1-2-448 0,4 3 0 15,2-1 1248-15,5 5 160 0,-6-5 48 0,6 5 0 16,0 0-1456-16,0 0-144 0,0 0-112 0,13-5 0 16,0-2-256-16,5-1-64 15,1 0 0-15,3-1 0 0,1-2 384 0,4 1 192 0,3 5-192 0,1-2 192 0,1 0 0 16,4 3 0-16,1 0 192 0,-1 2-48 0,1 0 272 0,-1 0 48 15,-4 2 16-15,-1 4 0 0,-6 2-192 0,-1 3-32 16,-3 2-16-16,-3 1 0 0,-3 1-240 0,-3 5 144 16,-2 0-144-16,-5 1 128 0,-2 2 16 0,-3 1 0 15,-4 0 0-15,-2 1 0 0,-3 2 64 0,-2-1 16 16,0 0 0-16,-2 1 0 0,0 3-96 0,-1-3-128 16,2 2 176-16,1 0-176 0,-2-1 128 0,3 0-128 15,1-2 0-15,1-1 0 0,2-2 0 0,1-1 0 16,1-3 0-16,2 0 0 0,1-3 0 0,3-1 0 15,3-1 128-15,1 2-128 0,2-3 0 0,1-1 0 16,-1-1 0-16,3-3 0 0,3-2 192 0,0 0-192 16,1-2 192-16,3 0-192 0,3-1 160 0,2-1-160 0,2-2 128 15,3-2-128-15,0-2 0 0,3-1 128 0,2 0-128 16,-1 0 0-16,1 1 0 0,-1-1 0 0,-2 0 0 16,-3 1-176-1,-3-2-288-15,-1 0-64 0,-2-2-16 0,-4 3 0 16,-6 1-2432-16,-2 0-480 0,-3-6-112 0,-6 3-16 0</inkml:trace>
  <inkml:trace contextRef="#ctx0" brushRef="#br0" timeOffset="81784.524">12039 3647 35007 0,'-6'-9'3120'0,"3"3"-2496"15,3 6-496-15,0 0-128 0,0 0 544 0,12 1 96 16,1 0 0-16,6-1 16 0,4-1-816 0,4 1-160 16,6 0-48-16,4-1 0 0,4-2 192 0,2-3 48 15,1-1 0-15,1 0 0 0,1 1 128 0,2-1-160 16,2-1 160-16,3-1-160 0,-1 1-32 0,7-2-16 16,-1-2 0-16,-3 2 0 15,-1 1-2032-15,-5 1-384 0,-1 1-96 0,-2-1-9904 0</inkml:trace>
  <inkml:trace contextRef="#ctx0" brushRef="#br0" timeOffset="82519.608">13668 3395 1839 0,'-13'-17'0'0,"5"8"160"0,0 1-160 0,0-1 0 15,-1 1 0-15,2 0 0 0,-2 1 5200 0,4 1 1008 16,-1 1 208-16,6 5 48 0,-3-5-5184 0,3 5-1024 15,0 0-256-15,0 0 0 0,0 0 128 0,-8 5-128 16,1 5 144-16,-1 2-144 0,0 3 272 0,2 3-32 16,0 4-16-16,1 0 0 0,-1 2 32 0,2 2 16 15,2 1 0-15,1-2 0 0,2 1-272 0,3-1 160 0,-1-2-160 0,3 0 128 16,3-1-128-16,-1-2 160 0,3-3-160 16,0-4 160-16,-1-2 224 0,4-4 32 0,2-5 16 0,2-1 0 15,1 0 96-15,-1-3 32 0,1-4 0 0,1-4 0 16,2-5-352-16,-4 2-64 0,0 1-16 15,-2 1 0-15,1 2-128 0,-2-2 0 0,-2 0 0 16,0 1 0-16,-1 3 0 0,-5 1 0 0,2 2 0 0,-9 4 128 16,0 0-128-16,8 3 0 0,-8-3 0 0,6 10 0 15,-3 4 0-15,-1 1 192 0,0-2-32 0,-1 5 0 16,-1 6-160-16,0-4 192 0,0-3-192 0,2-4 192 16,-2-13-192-16,6 9 0 0,-6-9 0 0,8 7 0 15,1-5 160-15,2-7 0 0,0-5 0 0,4-5 0 16,2-5 160-16,2-3 48 0,1-7 0 0,1 1 0 0,0-1-240 15,0 0-128-15,-2 0 128 0,1-1-128 0,-1-1 224 16,-5-1-32-16,-1 0 0 0,-2 2 0 0,-4 0 64 0,0 4 0 16,-2-1 0-16,-2 6 0 0,0 6-32 0,-2 0 0 15,-1 5 0-15,0 1 0 0,0 10-224 0,0 0 0 16,0 0 128-16,0 0-128 16,0 0-512-16,0 0-128 0,0 0-48 0,-10 11-9952 15,1 4-2000-15</inkml:trace>
  <inkml:trace contextRef="#ctx0" brushRef="#br0" timeOffset="84306.563">15002 2849 29487 0,'-14'-18'2624'0,"7"10"-2112"15,3-1-512-15,2 2 0 0,2 7 544 0,0 0 0 16,-9 0 0-16,2 5 0 0,0 2-544 0,0 5 0 16,-3 4-240-16,-1 5 80 0,-2 4 160 0,0 6 192 15,-3 3-32-15,-2 2-16 0,-2 1 112 0,-2 4 0 16,0 3 16-16,-2 11 0 0,-2 7-16 0,-1-3 0 16,1-3 0-16,-2-1 0 0,2-3-48 0,-1-1-16 15,1-5 0-15,3-3 0 0,1-2 0 0,3-6-16 0,-2-4 0 16,4-2 0-16,1 0 32 0,1-3 16 0,-2 0 0 15,4-4 0-15,4-4-224 0,-1-1 144 0,3-5-144 0,2 0 128 16,3 2-128-16,2-2 0 0,1 0 0 16,2-4-176-1,-3-8-1360-15,10 5-256 0,2-4-64 0,6-2-12048 0</inkml:trace>
  <inkml:trace contextRef="#ctx0" brushRef="#br0" timeOffset="84888.595">15801 3342 31103 0,'-10'-7'1376'0,"10"7"288"0,-7-4-1344 0,7 4-320 0,0 0 0 0,0-7 0 31,3 0-304-31,5-2-128 0,7-2-16 0,2 1-16 0,3 3 208 0,5-2 64 0,3 3 0 0,3-4 0 16,3-1 192-16,-1 0 0 0,-2 2 0 0,-1 3 0 15,1-1 0-15,-1 4 0 0,-4 2 0 0,2-1 0 16,-2 1 192-16,-3 1-64 0,-2 3 0 0,-4 2-128 15,-2 5 256-15,-4 1-64 0,-4 0-16 0,-3 1 0 16,-2 1 128-16,-3 4 16 0,-2 4 16 0,-6 1 0 16,-3 0 48-16,-2 1 16 0,-1 0 0 0,1 2 0 0,-2-2-176 15,0-1-32-15,1-1-16 0,1 0 0 16,1 1-176-16,2-3 0 0,0 1 0 0,3-3 0 0,1-1 0 16,2-1 0-16,0 0 128 0,3 2-128 0,1-3 0 0,1 3 0 15,2-1 0-15,2 0 128 0,3-3-128 0,-1-3 0 16,0-2 0-16,4-1 0 0,3 3 0 0,4-5 0 15,-1 2 0-15,4-4 0 0,2-3-160 0,1 1 160 16,0 1 0-16,3-2-144 0,-1 0 144 0,2 0 0 16,3 0 0-16,1 0 0 0,-5 0-160 0,2-2 160 15,-1-1-192-15,0 1 192 0,-4 1-384 0,0 0 48 16,-4 0 0-16,-2-3 0 16,0-1-1776-16,-4-1-368 0,-2 1-64 0,-6 0-8896 0</inkml:trace>
  <inkml:trace contextRef="#ctx0" brushRef="#br0" timeOffset="85075.113">15874 3488 29487 0,'-9'-4'2624'0,"9"4"-2112"0,0 0-512 0,0 0 0 15,-5-6 896-15,5 6 80 0,0 0 16 0,9-1 0 16,0 0-992-16,5 0-208 0,7 0-48 0,4 1 0 16,5 1 256-16,2 0 0 0,0-2-160 0,2 0 160 15,1-4 0-15,2 2 0 0,0 0-144 0,5 0 144 16,2-2 0-16,2 2 0 0,0-2-128 0,1 2 128 16,0 0-1312-16,-3 1-208 15,-3-2-32-15,0 1-6912 0,-2 1-1392 0</inkml:trace>
  <inkml:trace contextRef="#ctx0" brushRef="#br0" timeOffset="85444.361">17065 3423 19343 0,'-14'-6'1728'0,"7"1"-1392"0,1 0-336 0,6 5 0 15,0 0 3312-15,0 0 592 0,0 0 112 0,0 0 16 16,0 0-3504-16,0 0-704 0,11-2-144 0,2 2-16 15,0 0 64-15,3 0 16 0,5-3 0 0,0 1 0 16,2 0 16-16,-2 1 16 0,0-1 0 0,1-1 0 16,2 0-96-16,0 2-32 0,2 1 0 0,-2-1 0 15,-2 0-384-15,-1 1-80 0,-1 1-16 0,-4 3 0 16,-3 3-2016-16,-2-2-416 0</inkml:trace>
  <inkml:trace contextRef="#ctx0" brushRef="#br0" timeOffset="85663.961">17023 3647 34559 0,'0'0'1536'0,"0"0"304"0,11-7-1472 0,3 3-368 16,0 1 0-16,4 0 0 0,0 0 0 0,6-2-240 15,5-1 48-15,1-1 0 0,3 3 192 0,4-1 0 16,-1 1 0-16,1 0 160 0,1-1-160 0,-3 2 0 15,-3 0 0-15,1-1 0 16,1 2-1376-16,-4 1-256 0,-1 1-48 0,1-1-11760 0</inkml:trace>
  <inkml:trace contextRef="#ctx0" brushRef="#br0" timeOffset="86142.795">17900 3246 3679 0,'0'0'320'0,"0"0"-320"0,-5-4 0 0,5 4 0 16,0 0 3008-16,0 0 512 0,0 0 128 0,0 0 0 16,0 0-2096-16,0 0-416 0,10-4-96 0,2 1-16 15,3-1 32-15,0-1 0 0,2 2 0 0,3 0 0 16,5-2-480-16,0 1-80 0,5-2-32 0,3 0 0 15,3-2-288-15,0 0-176 0,1-4 192 0,-2 4-192 16,-3 3 0-16,-2-1-256 0,0-2 32 0,-6 0 0 31,-1 2-2144-31,-3-1-416 0</inkml:trace>
  <inkml:trace contextRef="#ctx0" brushRef="#br0" timeOffset="86528.367">17915 3198 28559 0,'-23'1'1264'0,"8"0"272"0,-3 1-1232 0,0 3-304 16,2 2 0-16,1 5 0 0,1 0 656 0,1 3 80 16,-1 0 16-16,5 1 0 0,2-2-752 0,4 1 0 15,2 2 0-15,3-1 0 0,3 1-208 0,0 1 16 16,2-2 0-16,4-1 0 0,4 1-64 0,1-1 0 15,-2-4 0-15,2 0 0 0,2 0 64 0,1 0 0 16,-1-1 0-16,3-1 0 0,-1 0 192 0,1-1 0 16,0-2 0-16,-1 2 0 0,-1-1 0 0,2 3 160 15,-3 1-160-15,-3-1 192 0,-1 0-48 0,-5 1 0 0,0 1 0 0,-3 0 0 16,-4 1 224-16,-3 1 32 0,-4-1 16 0,0 2 0 16,-5 4 96-16,-1 1 32 0,-3-3 0 0,-2 0 0 15,0-2-208-15,-1-1-32 0,1 1-16 0,-1-2 0 16,1-2-160-16,-2-1-128 0,1-1 144 0,-1-2-144 15,-3-1 0-15,0-3-192 0,-1-3 16 0,0 0-14960 16</inkml:trace>
  <inkml:trace contextRef="#ctx0" brushRef="#br0" timeOffset="86870.25">18417 3542 29487 0,'0'0'1296'0,"0"0"288"0,0 0-1264 0,0 0-320 15,0 0 0-15,11-2 0 0,1 3 864 0,0 1 112 16,3 1 32-16,5 1 0 0,0-2-864 0,4 0-144 15,5-2 0-15,-2 1 0 0,-1 0-176 0,0 2 176 16,3-2-128-16,-2-1 128 0,1-4-336 0,-1 1 16 16,-2-1 0-16,-2 1 0 15,-2 5-1088-15,-1-2-224 0,-1-2-32 0,-3 0-10672 0</inkml:trace>
  <inkml:trace contextRef="#ctx0" brushRef="#br0" timeOffset="87074.315">19210 3223 28559 0,'0'0'2544'0,"0"0"-2032"0,0 0-512 0,0 0 0 0,0 0 1920 0,6 13 304 15,1 7 48-15,1 3 16 0,-1 4-2096 0,3 0-432 16,2 3-80-16,-1 1 0 0,3-1 320 0,-1 2 0 16,0-2 0-16,1 1 0 0,1 1-176 0,-1 0 176 15,-3 1-128-15,0-2 128 16,0 0-768-16,1 0-64 0,-4-2 0 0,2-2-16 16,-2-5-688-16,0-3-144 0,-2-4-32 0,1-2 0 15,0 1 112-15,2-6 32 0,-3 0 0 0</inkml:trace>
  <inkml:trace contextRef="#ctx0" brushRef="#br0" timeOffset="87369.866">19434 3214 36863 0,'-20'-6'3264'0,"7"6"-2608"0,1 4-528 0,-1 5-128 0,-1 4 736 0,-2 7 112 0,0 6 32 0,-3 5 0 16,0 3-880-16,0 0-128 0,0-1-64 0,0 2 0 16,0 3 192-16,-1 1 0 0,-2 2 0 0,0 2 0 15,-4 1-256-15,3 1 16 0,1 1 16 0,2-3 0 32,3-3-784-32,1-5-144 0,2-4-48 0,6-8 0 0,5-2-672 15,3-2-144-15,2-6-32 0,3-4-6848 0,1-3-1360 0</inkml:trace>
  <inkml:trace contextRef="#ctx0" brushRef="#br0" timeOffset="87706.768">19510 3048 35935 0,'1'-12'3200'0,"1"0"-2560"15,2-1-512-15,5 1-128 16,6 0-576-16,0 1-144 0,4-2-32 0,2 6 0 0,2 3 560 0,2 1 192 16,2 0-144-16,-3 1 144 0,-1 1 0 0,0 1 0 15,-1 0 0-15,-1 3 0 0,-1 3 0 0,-4 3 128 16,0 1-128-16,-3 1 128 0,-3 1-128 0,-3 3 0 0,-4 0 0 0,-4 8 0 16,-6 0 128-16,-2 2 0 0,-2 3 0 0,-2 2 0 15,-3 2-128-15,-1-1 176 0,2 0-176 16,1-2 192-16,5-1-192 0,0-1 0 0,3-6 0 0,4 0 0 15,0 0 0-15,5-3 0 0,-1-1 0 0,5-3 0 16,3-6 0-16,3 1 0 0,2-3 0 0,1 0 0 16,4-2 0-16,2-1 128 0,2 0-128 0,3-3 0 15,3-2 0-15,2 0 0 0,1-1 0 0,-1 0 0 16,-1-1-352-16,-3 1 48 0,0-1 16 0,-5 1 0 31,-1-1-1520-31,-2 2-304 0,-4 2-64 0,-3-1-10336 0</inkml:trace>
  <inkml:trace contextRef="#ctx0" brushRef="#br0" timeOffset="87972.241">20058 3699 38527 0,'4'-11'1712'0,"-4"11"336"0,14-2-1632 0,0 0-416 0,0 0 0 0,2 0 0 32,0-2-304-32,4 3-144 0,1-2-16 0,1 2-16 0,1 0 144 0,0-2 16 0,0 0 16 0,0 1 0 31,0 1-1952-31,0 1-400 0,2-1-80 0</inkml:trace>
  <inkml:trace contextRef="#ctx0" brushRef="#br0" timeOffset="88587.888">20922 3385 36863 0,'-13'-2'3264'0,"13"2"-2608"0,-8 8-528 0,-6 3-128 0,-2 4-256 0,1 2-96 16,-1 5-16-16,1 1 0 0,-2 2 48 0,3 1 16 16,3-2 0-16,2 3 0 0,1 1 304 0,3 1 0 15,-2-1 0-15,4-1 0 0,1-4-208 0,3-4 64 16,1-5 16-16,3-3 0 0,3-2-192 0,6-4-48 15,0-2 0-15,3-6 0 0,7-6 96 0,0-1 16 16,-1-1 0-16,3-4 0 0,3-4 0 0,-1 2 0 16,-3-1 0-16,0 1 0 0,1-3 96 0,-5 0 32 15,-3 0 0-15,-2 3 0 0,0 1 128 0,-2 3 0 16,-2-2 0-16,0-1 0 0,-4 2 0 0,0 2 0 16,-2 1 0-16,0 3 0 0,-6 8 0 0,0 0 192 0,0 0-64 0,0 0 0 15,-1 12 176-15,-4 1 32 0,-2 2 16 16,-4 3 0-16,-2 8-144 0,-1 1-16 0,-3 2-16 0,-3 7 0 15,-3 5-176-15,-3 2 128 0,-3 3-128 0,-2 0 128 16,0 0-128-16,-1-1 0 0,-4 0 144 0,1-4-144 16,-1-3 352-16,6-1 0 0,3 1 0 0,4-6 0 15,-2-5 160-15,4-3 16 0,0-5 16 0,3-1 0 16,3 0-272-16,1-5-48 0,-1-3-16 0,4-4 0 16,-1-4-80-16,5-4-128 0,7 2 176 0,-5-8-176 15,2-3 0-15,2-1 0 0,-1-4 0 0,3-2 0 16,2-5-192-16,3-2-112 0,1 0-16 0,0 3 0 15,2 0 0-15,-1 2 0 0,5 0 0 0,0 5 0 16,0 2 128-16,1 2 0 0,2 0 16 0,-1 3 0 16,0 0-48-16,2 3-16 0,-1 1 0 0,3-1 0 15,0-1-1456-15,2 0-288 0,-3 1-64 16,0-1-10800-16</inkml:trace>
  <inkml:trace contextRef="#ctx0" brushRef="#br0" timeOffset="89226.497">21244 2859 35423 0,'-6'-15'1568'0,"5"8"320"0,1 7-1504 0,0 0-384 0,4-7 0 0,1 2 0 15,7 0-640-15,2 1-192 0,3 4-32 0,3-2-16 16,4-3 624-16,2 0 256 0,5 1-192 0,1-1 192 0,0 1 0 0,-3-1 0 16,-5 1 0-16,-3 2 0 0,-4 3 208 0,-4 1-32 15,-3-1-16-15,-2 6 0 0,-2 3 32 0,-5 3 16 16,-4 2 0-16,-4 3 0 0,-4 2 112 0,-5 1 32 16,-2 2 0-16,-2 0 0 0,1-1-160 0,-2 1-16 15,1-7-16-15,4 1 0 0,2-2 16 0,3 1 0 16,3-4 0-16,6 1 0 0,4-2-176 0,3 1 192 15,4 2-192-15,7-3 192 0,1-3-48 0,6-4 0 16,5 0 0-16,3-1 0 0,2-2-144 0,4-1 0 16,3-2 144-16,4-1-144 0,3-2 0 0,6 0 0 15,0-2 0-15,-1 2 0 0,-1-1-128 0,-4 3-64 16,-1 0 0-16,2 3 0 16,0 0-1728-16,-2 2-336 0</inkml:trace>
  <inkml:trace contextRef="#ctx0" brushRef="#br0" timeOffset="93209.149">23824 7069 15599 0,'0'0'688'0,"0"0"144"0,0 0-656 0,-5 6-176 0,-2-2 0 16,7-4 0-16,-7 7 992 0,1-1 160 15,1-2 48-15,5-4 0 0,-10 6 304 0,2-3 64 0,1 2 16 16,1 0 0-16,-3-2-304 0,9-3-48 0,-8 2-16 0,-2-1 0 16,2-1-320-16,8 0-64 0,-9-4 0 0,2 1-16 15,7 3-96-15,-7-6-16 16,2 0 0-16,2-3 0 0,3 9-48 0,0-9-16 0,0-2 0 0,4 1 0 15,2-4-272-15,4 3-64 0,-2 1-16 0,3 0 0 16,4-1-288-16,-2 1 0 0,1 1 128 0,-1 1-128 16,3 2 0-16,-2 3 0 0,-1-4 0 0,1 4 0 15,-1 1 0-15,0 3 0 0,0 3 0 0,-4 1 0 16,-9-5 0-16,9 7 0 0,0 0 0 0,-3 1 0 16,-3 0 0-16,1 1 128 0,-2 0-128 0,-2 1 0 15,-2 1 256-15,-2 0-64 0,2 1-16 0,0-3 0 16,2-9 64-16,-10 9 16 0,2-3 0 0,-1 1 0 0,3-3 48 0,-3-1 16 15,-1 0 0-15,0-2 0 0,1-2 0 0,1-2 0 16,-3 0 0-16,2-1 0 0,1-1-80 0,3-1-16 16,0-2 0-16,2-1 0 0,2-1-16 0,1-1 0 15,2 0 0-15,2 1 0 0,1 1-208 0,2-1 176 16,4 0-176-16,-3 0 160 0,2 1-160 0,2 1 0 16,4 2 0-16,-3-1 0 0,-2 4 0 0,3 1-144 15,2 5 144-15,-4 1 0 0,-1 2-144 0,-5 0 144 16,1 1 0-16,-3 1-144 0,-4-8 144 0,2 12 0 15,-5 0-144-15,1 3 144 0,-3 3 0 0,-1-2 0 16,-3-1-144-16,-1-2 144 0,-1 0 0 0,0-1 0 16,2-1 0-16,-4-1 0 0,1-5 0 0,1 0 176 15,1 2-176-15,-1-3 160 0,2-3-160 0,0-1 192 16,9 0-192-16,-8-3 192 0,0-4-16 0,3 0 0 0,2-3 0 16,0-1 0-16,3-1-16 0,3-1 0 0,2 4 0 0,1-5 0 15,3-1-160-15,1 1 0 0,1 2 0 0,3-1 0 16,1 1 0-16,-1 0-192 0,-1-2 32 0,0 6 16 15,1 6 144-15,-1 2 0 0,-3 1 0 0,-10-1-128 16,9 5 128-16,-4 2 0 0,-1 4-144 0,-4 0 144 16,-4-1 0-16,-2 3-144 0,-1 3 144 0,-3-1 0 15,-3 1 0-15,-1-1 0 0,0 0 0 0,0 0 0 16,0-4 176-16,0 1-176 0,-1-2 192 0,2-2-192 16,1 1 144-16,3-2-144 0,-2-3 0 0,11-4 144 15,-8-2-144-15,3-2 160 0,5 4-160 0,-2-10 160 16,2-3 32-16,2-3 0 0,2 2 0 0,3 0 0 0,3-2-192 15,1 2 0-15,1 0 144 0,2 1-144 0,-1 2 0 0,2 3 0 16,-4 1 0-16,0 3 0 0,-1 1 0 0,-10 3-160 16,7 6 160-16,0 1-160 15,-6 2-1184-15,-1 4-224 0,-1 0-48 0,-5 4-11184 16,-1 4-2240-16</inkml:trace>
  <inkml:trace contextRef="#ctx0" brushRef="#br0" timeOffset="96492.869">22902 8969 12895 0,'0'0'576'0,"0"0"112"0,0 0-560 0,0 0-128 15,0 0 0-15,0 0 0 0,0 0 1728 0,0 0 304 0,-4-5 64 0,4 5 16 16,-10 3-912-16,4 1-176 0,6-4-48 16,-10-2 0-16,3 1 80 0,7 1 16 0,-9 6 0 0,9-6 0 15,0 0-96-15,0 0-16 0,0 0 0 0,0 0 0 16,0 0-32-16,-4-8-16 0,4 8 0 0,0-11 0 16,4 2-288-16,2-1-64 0,1-1-16 0,1 2 0 15,2 0-288-15,1 0-64 0,0 0-16 0,1 0 0 16,0-1-48-16,2 3-128 0,-1-1 192 0,0 4-64 15,-2 0 0-15,1 3-128 0,-1 1 192 0,-1 4-64 16,-3 1 0-16,-2 3-128 0,-5-8 192 0,5 13-64 16,-2 6 240-16,-3-1 32 0,-1 1 16 0,-5 0 0 15,1-2-96-15,-3 2-32 0,-1 2 0 0,0-5 0 16,2-5-96-16,-2-2-32 0,0-4 0 0,-1 1 0 0,1 2 0 0,1-3 0 16,0-2 0-16,0-1 0 0,2 0 32 0,6-2 0 15,-7-4 0-15,3-5 0 0,-2-4 48 0,3-2 16 16,0 0 0-16,3-2 0 0,1 1-256 0,3-1 0 15,3 0 0-15,-1 0 0 0,2 2 0 0,0 2 0 16,2 1 128-16,-1 2-128 0,1 0 0 0,0 4 0 16,-2 5 0-16,1 0 0 0,-9 1 0 0,10 0-128 15,-10 0 128-15,7 7 0 0,-2 3-176 0,-3 2 176 16,-2 1-160-16,-1 2 160 0,-2 3 0 0,-2 0 0 16,-1-1 0-16,-2 0 0 0,-1-2 0 0,1-2 0 15,2 2 144-15,-2-4-144 0,-1-3 144 0,2-2-144 16,0-1 128-16,7-5-128 0,0 0 160 0,-7-2-160 0,4-6 192 15,1 2-192-15,2 6 208 0,0-13-64 0,2-4-16 16,1-2 0-16,4 1-128 0,1 0 0 0,-2 3 0 0,3-3 0 16,2 3-320-16,-3 3-32 0,1 2-16 0,-4 1 0 31,2 0-1424-31,-2 3-272 0,-5 6-64 0,0 0-16 16,0 0-1744-16,7 6-336 0</inkml:trace>
  <inkml:trace contextRef="#ctx0" brushRef="#br0" timeOffset="96927.752">23080 8872 10127 0,'-12'4'896'0,"1"-2"-704"0,0 1-192 0,1 0 0 0,-2-3 1264 16,1 1 208-16,-1 1 64 0,2 0 0 0,-1 3-832 0,2-1-144 15,0 0-48-15,9-4 0 0,0 0 784 0,-8 6 160 16,8-6 16-16,0 0 16 0,0 0-144 0,-2 8-48 16,1-1 0-16,1-7 0 0,0 0-208 0,0 0-32 15,9-3-16-15,1 1 0 0,0 2-304 0,4-2-64 16,4-4-16-16,1 1 0 0,3-2-272 0,0-2-64 15,0-2-16-15,7-1 0 0,11-1-64 0,1 1-16 16,-2 1 0-16,0-1 0 0,1-5 96 0,-3 0 32 0,-1 0 0 16,-3 2 0-16,-1-1 64 0,-3 1 16 0,-1-1 0 15,-4 4 0-15,-3 1-224 0,-1 3-32 0,-1 0-16 0,0 1 0 16,-3-3-32-16,-3 3-128 0,1-1 192 0,-4 2-64 16,-10 6 0-16,10-2 0 0,-4 0 0 0,-6 2 0 15,0 0-128-15,0 0 160 0,0 0-160 0,0 0 160 16,0 0-160-16,0 0-192 0,0 0 32 0,0 0 16 31,0 0-592-31,0 0-112 0,0 0-32 0,0 0 0 0,0 0-1696 16,-2 9-352-16,2-9-64 0,-7 9-10176 0</inkml:trace>
  <inkml:trace contextRef="#ctx0" brushRef="#br0" timeOffset="97313.616">23633 8558 15663 0,'0'0'688'0,"-9"-5"144"0,-5-4-656 0,2 1-176 16,0 4 0-16,-1 1 0 0,-2 2 1552 0,3 2 288 16,0 1 48-16,3-5 16 0,2 0-592 0,7 3-112 15,0 0-32-15,0 0 0 0,0 0-368 0,0 0-80 16,0 0-16-16,0 0 0 0,0 0-64 0,11 0 0 15,1 0-16-15,3-1 0 0,3-1-32 0,3 0 0 16,-2-1 0-16,8 3 0 0,2-2-256 0,2 2-48 0,-1 0-16 0,-1-1 0 16,-1 0-80-16,2 1-32 15,-2 0 0-15,-1 4 0 0,-6 0-32 0,0 1-128 0,-2 1 192 16,-3 2-64-16,-3 5 0 0,-3-1-128 0,-1-4 192 16,-3 5-64-16,-1 2 208 0,-2 3 48 0,-3-1 0 0,-3 4 0 15,-2-1 112-15,-2 2 16 0,-7 2 16 0,1-2 0 16,0-1-96-16,-1 0-32 0,-2 0 0 0,1 1 0 15,0-2-16-15,-3-1 0 0,-1-1 0 0,2 0 0 16,0-1-144-16,-3 2-48 0,-1-2 0 0,2 1 0 16,0-3-192-16,1 3 176 0,3 2-176 0,2-7 160 15,-3-5-944-15,5-2-192 16,11-6-48-16,-4 9-11120 0,-3-1-2224 0</inkml:trace>
  <inkml:trace contextRef="#ctx0" brushRef="#br0" timeOffset="100700.241">8541 17284 1839 0,'-12'-1'160'0,"1"0"-160"15,3 0 0-15,8 1 0 0,0 0 3392 0,0 0 640 16,0 0 128-16,0 0 16 0,0 0-3024 0,0 0-624 15,0 0-112-15,7 7-32 0,4-2-176 0,2 3-32 16,0-1-16-16,6-2 0 0,5-1 160 0,5 2 48 16,1-1 0-16,3 0 0 0,3-4-128 0,-2 1-32 15,2-2 0-15,4 1 0 0,0 1-32 0,5 1-16 16,3-2 0-16,-1 1 0 0,0 1-160 0,3 1 160 0,-3-1-160 16,0 0 160-16,0 0-32 0,0 0 0 0,1-2 0 15,4 1 0-15,3-1 64 0,0-2 16 0,0-2 0 0,-1-2 0 16,-1 4 112-16,-1-2 0 0,1-3 16 15,1 1 0-15,4-1-32 0,2 1-16 0,-4 0 0 0,0 0 0 16,0-2-128-16,-2 1-32 0,3-1 0 0,3-1 0 16,-3 1-128-16,2 0 0 0,1 1 144 0,-2-1-144 15,-1 0 0-15,2 1 144 0,0 0-144 0,3 1 0 16,2-2 128-16,-2 1-128 0,-4 0 0 0,-2 1 0 16,-4-1 0-16,1 1 0 0,0-2 0 0,-2 0 0 15,1 2 0-15,0 0 0 0,-2 2 0 0,1 0 0 16,-4-3 0-16,3 0 0 0,-3-4 0 0,2 1 0 15,1 1 144-15,5 1-144 0,-1-3 0 0,2 0 144 16,-3 1-144-16,1-2 160 0,-2 1-160 0,0-3 160 0,1-2-160 16,1 0 0-16,1 0 0 0,-1 3 0 0,-2-1 0 0,-4 0 0 15,0 1 0-15,0 0 0 0,-1-1 0 0,1 1 0 16,5 4 128-16,-3-3-128 0,0-1 0 0,-2 0 128 16,-2 1-128-16,-1 0 128 0,-1-1-128 0,0-1 0 15,1 0 0-15,-1-1-176 0,1 1 176 0,1 1 0 16,1 0 0-16,-3 0 0 0,-3 0 0 0,2 1 144 15,-2-1-144-15,2-2 0 0,-1 0 128 0,4-1-128 16,0 0 0-16,2 0 0 0,1 2 0 0,0-3 0 16,0-2 0-16,-4 1 0 0,1 5 128 0,0-1-128 15,2-2 0-15,-1 0 0 0,0 4 0 0,0-1 0 16,2 4 0-16,-2 0 0 0,-1-3 0 0,-2 3 0 0,1 1 0 16,1 0 0-16,0-2 0 0,2 0 0 0,3 0 0 15,-1 2 0-15,1 0 0 0,-2-1 128 0,-1-1-128 16,-2 2 0-16,-1-3 0 0,5 2 0 0,0 2 0 15,3-1 0-15,0-3 0 0,0 2 0 0,0 2 0 0,-1 0 0 16,-2 1 0-16,1 0 0 0,3 1 0 0,3 2 0 16,2-2 0-16,-1 2 0 0,0 0 0 0,1 2 0 15,-5 0 0-15,2 1 0 0,2 0 0 0,1-1 0 16,4-1 0-16,-2 1 0 0,-3 0 0 0,-1 1 0 16,0 1 0-16,-1-3 0 0,3-2 0 0,0 1 0 15,3 2 0-15,-2 0 0 0,-5 0 0 0,0-1 0 16,-3-4 0-16,2 3 0 0,0 2 0 0,2 0 0 15,-2-3 0-15,2 1 0 0,-1 1 0 0,-2-2 0 16,-4 1 0-16,2 0 0 0,1 0 192 0,1-2-192 0,4 0 0 16,2 1 0-16,-6-2 0 0,-2 3-192 0,0 1 192 15,-3 0 0-15,-2 0 0 0,1 0 0 0,0-1 208 0,-1 0-64 16,-4 5-16-16,3 0 0 0,1-1 32 0,-1 0 0 16,-2 3 0-16,-2-1 0 0,-5 3-160 0,1-1 192 15,-1-1-192-15,-1-1 192 0,-1 4-192 0,0-2 0 16,1 0 0-16,-3 1 128 0,0 1-128 0,0 2 0 15,-3 1 0-15,-6 0 0 0,0-1 128 0,-3 0-128 16,2 0 0-16,-2 1 128 0,-4 1-128 0,-1 0 192 16,1 0-192-16,-3 1 192 0,-2-2 0 0,1 3 0 15,-2 0 0-15,3-1 0 0,-3-3 0 0,1 2 0 16,0 1 0-16,-3 2 0 0,0-2-32 0,-3 1 0 16,2-1 0-16,-2 4 0 0,0 0 48 0,-1 1 16 0,1-4 0 15,-2 2 0-15,0 1-48 0,0 2-16 0,-1-2 0 0,2 1 0 16,-2 0-160-16,-1-2 128 0,3-1-128 15,1 0 128-15,0 0-128 0,-1-1 0 0,-3-2 0 16,1-1 0-16,0 0 0 0,3 1 0 0,-3-2 0 0,-2-3 0 16,0-7 0-16,1 9 0 0,1-1 0 0,1-3 0 15,-3-5-256-15,0 0 32 0,1 10 0 0,-1-10 0 32,4 9-544-32,-4-9-96 0,0 0-32 0,0 0 0 15,7 5-2240-15,3-2-448 0</inkml:trace>
  <inkml:trace contextRef="#ctx0" brushRef="#br0" timeOffset="101049.526">18437 16762 27583 0,'0'0'1216'0,"0"0"256"0,0 0-1168 0,0 0-304 16,5-8 0-16,-5 8 0 0,0 0 0 0,0 0-176 15,8-1 32-15,2 3 0 0,0 5 144 0,1 1 0 16,-2-1-144-16,1 5 144 0,-1 2 0 0,1 1-144 16,-2 3 144-16,-1 3 0 0,-4-1-128 0,0 7 128 15,0 0 0-15,-2 3 0 0,-3 1 0 0,0 2 0 0,-1 4 0 16,0 1 0-16,-2-1 144 0,2-1-16 0,-1 0 0 15,2-6 0-15,1-2-128 0,1-3 0 0,0-3 144 0,2 0-144 16,3-3 0-16,2-2 144 0,-1-2-144 16,2-2 0-16,-1-1 144 0,3 0-144 0,-2-4 0 15,3-2 144-15,1-1-144 0,-3 0-224 0,0-2 48 0,-3-3 16 32,-6 0-2560-32,11-4-512 0</inkml:trace>
  <inkml:trace contextRef="#ctx0" brushRef="#br1" timeOffset="108371.083">24464 11782 13823 0,'0'0'608'0,"0"0"128"0,0 0-592 0,0 0-144 0,0 0 0 0,-6 6 0 15,-3-3 1536-15,9-3 256 0,0 0 64 0,-9 2 16 16,0-1-976-16,1-1-208 0,8 0-48 0,-9-2 0 15,-1 2 240-15,2-1 32 0,2-2 16 0,-1 1 0 16,-4 2-400-16,1-2-80 0,0 0 0 0,-2-2-16 16,-3-2-48-16,-3 3-16 0,-3 1 0 0,-1 0 0 15,0-3-48-15,-7 1-16 0,-3-3 0 0,-4 3 0 16,0 2-96-16,1-1-16 0,0 0 0 0,-2 0 0 0,-2 2 0 16,-2-1-16-16,2 0 0 0,-2 1 0 0,-5-4-48 0,0-1-128 15,-1 2 192-15,-1-2-64 0,-5 1 16 0,5-3 0 16,3 1 0-16,0 1 0 0,0 2-16 0,2-1-128 15,-2 0 192-15,-3 1-64 0,1 1-128 0,1 0 160 16,0 0-160-16,0-1 160 0,2 1-160 0,3 1 0 16,-1 0 144-16,0 2-144 0,0-3 144 0,2 6-144 15,-1-2 192-15,2 0-192 0,3-2 176 0,3 1-176 16,2 2 160-16,4-1-160 0,1 1 160 0,4 0-160 16,4-2 160-16,2 1-160 0,3 3 128 0,2-1-128 15,3 0 0-15,2 1 144 0,6-4-144 0,0 0 0 16,0 0 0-16,0 0 0 0,-5 10 0 0,3-1 128 0,2-9-128 15,2 15 0-15,3 0 0 0,0 3 0 0,-1 0 0 16,1 4 0-16,3 0 0 0,0 5 0 0,-1 3 128 0,2 1-128 16,0 5 0-16,-1 2 0 0,-3 1 0 0,3 4 0 15,2 6 0-15,-2 2 0 0,0 1 0 16,0 3 0-16,0 3 0 0,0-1 0 0,2 0 0 0,1 0 0 16,-1 0 0-16,-1 4 0 0,1 3 0 0,-1-5 0 15,1-5 0-15,1 2 0 0,-2 0 0 0,1 1 0 16,-2 0 0-16,2-2 0 0,1-3 0 0,-2-2 128 15,-2-3-128-15,0-1 0 0,-3 2 0 0,2-7 0 16,-1-2 0-16,-1 2 0 0,-4 4 0 0,0-2 0 16,3-6 0-16,-3-2 0 0,-4 0 128 0,1 1-128 15,2-1 0-15,-2 0 0 0,-5-4 144 0,2 1-144 16,0 2 0-16,-3-2 0 0,3-1 0 0,-3-4 0 0,4-3 0 16,-1-2 0-16,3-1 0 0,-2-2 128 0,2 0-128 15,-1-4 0-15,0-4 0 0,1-1 0 0,0 0 0 0,-4-1 0 16,2-2 0-16,5-7 128 0,-4 7-128 0,4-7 128 15,-6 5-128-15,0 1 128 0,3-2-128 0,-4 1 0 16,2-2 0-16,5-3 128 0,-6 4-128 0,6-4 0 16,-5 8 0-16,-1-4 0 0,2 3 0 0,4-7 0 15,-7 4 0-15,7-4 0 0,-3 7 0 0,3-7 0 16,-3 7 0-16,3-7 0 0,0 0 0 0,0 0 0 16,0 0 0-16,0 0 0 0,0 0 0 0,0 0 0 15,0 0 0-15,0 0 0 0,9 3 0 0,-9-3 0 16,12 1 0-16,-2-1 128 0,1 0-128 0,-11 0 0 15,11-1 0-15,2 1-128 0,4 1 128 0,-1 0 0 0,-1 0 0 16,3 3 0-16,3-1 0 0,-3 0 0 0,0 0 0 0,1 3 0 16,0 2 0-16,1-1 0 0,-1-1 0 0,-1-1 0 15,-1 1 0-15,0 0 0 0,0 2 0 0,3-1 0 16,-2-4 0-16,3 1 0 0,1-1 0 0,0 0 0 16,4-1 0-16,-5 0 0 0,-2 1 0 0,3 0 0 15,0-1 0-15,3 0 0 0,0 2 0 0,3-1 0 16,-2-1 0-16,0 1 0 0,-5 1 0 0,2-1 0 15,2 1 0-15,-1 1 0 0,-4-2 0 0,1 0 0 16,2 1 0-16,-2 2 0 0,1-1 0 0,-2-1 0 16,-1-1 0-16,0 3 0 0,-2-3 0 0,-1 0 0 15,-4 0 0-15,1 0 0 0,0 0 0 0,-2 2 0 16,-11-5 0-16,9 3 0 0,2-1 0 0,0 1 0 0,-11-3 0 16,9 2 0-16,-9-2 0 0,10 1 0 0,-10-1 0 15,0 0 0-15,10 0 0 0,-10 0 0 0,9-3 0 0,-9 3 0 16,0 0 0-16,0 0 0 0,9-3 128 0,-9 3-128 15,5-6 128-15,-5 6-128 0,0 0 192 0,6-9-16 16,0 2-16-16,-3-2 0 0,3-1 0 0,-1-4 0 16,-3-1 0-16,3-3 0 0,0-1-32 0,3-3-128 15,1-5 192-15,1-4-64 0,0-4-128 0,1-7 192 16,1-7-192-16,1-4 192 0,1-4-192 0,4-5 160 16,1-4-160-16,3-4 160 0,2-5-160 0,2 1 0 15,3 4 0-15,3-1 0 0,4 2 0 0,1 0 0 16,0-4 128-16,-1 2-128 0,-1-1 0 0,-3 5 160 15,-2 2-160-15,-3 4 160 0,0 0-32 0,-3-1-128 0,-5 1 192 16,0 5-64-16,0 8 80 0,-4 8 16 16,-4 3 0-16,-1 3 0 0,-2 6-64 0,-1 2-16 0,-4 6 0 0,-1 0 0 15,-2 2-144-15,-1 5 0 0,-1 3 0 0,-1 2 0 32,-4 1-336-32,1 2-160 0,2 3-16 0,4 2-16 15,0 0-3136-15,-12 9-624 0</inkml:trace>
  <inkml:trace contextRef="#ctx0" brushRef="#br1" timeOffset="109101.188">23107 14443 9215 0,'-3'-6'816'0,"3"6"-656"0,0 0-160 0,0 0 0 0,0 0 2880 0,0-6 528 15,-1 3 112-15,1 3 32 0,0 0-2144 0,0 0-416 16,0 0-96-16,0 0 0 0,0 0 320 0,0 0 64 15,0 0 0-15,0 0 16 0,0 0-368 0,-5 7-80 16,-1 4-16-16,0 2 0 0,-1 2-192 0,2 1-32 16,2 4-16-16,0 1 0 0,-3 1-144 0,2 0-16 15,2 1-16-15,-1 0 0 0,2-2-80 0,-2 5-16 16,1-1 0-16,0-1 0 0,0-1-128 0,0-2-16 16,0-1-16-16,1-1 0 0,0-1-160 0,-2 0 192 15,0-3-192-15,2 0 192 0,-1-1-192 0,0-2 160 16,0-2-160-16,1-1 160 0,1-9-160 0,0 8 0 15,0-8 0-15,0 0 128 16,0 0-448-16,0 0-112 0,0 0-16 0,0 0 0 16,3-8-1680-16,1-2-352 0,2-1-64 0,-2-2-6976 15,3-2-1392-15</inkml:trace>
  <inkml:trace contextRef="#ctx0" brushRef="#br1" timeOffset="109315.681">23299 14468 23951 0,'0'0'2128'0,"-3"-7"-1696"0,1-3-432 0,2 10 0 15,2-8 576-15,-2 8 48 0,-2-9 0 0,2 9 0 16,0 0 112-16,0 0 32 0,0 0 0 0,0 0 0 16,0 0 304-16,0 0 64 0,0 9 16 0,0 7 0 15,0 3-384-15,0 4-64 0,-3 2 0 0,-1 3-16 16,-3 1 0-16,1 4 0 0,1 3 0 0,-3 0 0 0,1-1-208 0,-2 1-32 15,2 2-16-15,-1 0 0 0,1-1-256 16,0-1-48-16,3-3-128 0,3-2 192 0,1-2-192 0,0-4 0 16,0-2 128-16,0-2-128 0,1-2 0 0,0-2 0 15,0 1 0-15,0-3 0 0,1-4 0 0,2-1-160 16,-2-2 0-16,-2-8 0 16,4 7-1376-16,-4-7-256 0,0 0-64 0,0 0-8768 15,6-5-1728-15</inkml:trace>
  <inkml:trace contextRef="#ctx0" brushRef="#br1" timeOffset="110731.655">23336 15634 2751 0,'0'0'128'0,"0"0"16"0,0 0-144 0,0 0 0 15,0 0 0-15,0 0 0 0,0 0 3776 0,0-7 704 16,0 7 160-16,-1-6 32 0,1 6-2416 0,0 0-464 15,-2-7-112-15,2 7-16 0,-4-8-336 0,-1 1-80 16,-1 0-16-16,6 7 0 0,-3-7-240 0,-5 1-48 16,0 0-16-16,-2 0 0 0,2 2-160 0,-2 0-48 0,-2-2 0 0,0 3 0 15,1-1-208-15,-2 3-64 0,-3 1 0 0,2 1 0 16,0 3-112-16,-1 1-16 0,0 4-16 16,0 0 0-16,-3 0-112 0,0 2 0 0,3 1-16 15,-4 2 0-15,0-1-48 0,1 5 0 0,3 1 0 16,-2 4 0-16,1 1-128 0,-1 1 160 0,-1 0-160 0,3 2 160 15,2 0-160-15,-1 1 0 0,1-2 0 0,5 2 128 16,-2-1-128-16,2 1 0 0,0 0 0 0,4 1 0 16,3-2 0-16,-2 1 0 0,1-1 0 0,2 2 0 15,3 1 0-15,2-3 0 0,2-1 0 0,0-1 0 16,0-1 0-16,2-2 128 0,-1-4-128 0,3-2 0 16,1-2 0-16,3 0 0 0,0-3 0 0,3-1 0 15,0-4 0-15,0 0 0 0,4-1 0 0,-1 0 0 16,2-3 0-16,-1-1 0 0,-1-1 0 0,2-1 0 15,0-1 0-15,2-2 0 0,-2-2 0 0,0-1 128 0,1 3-128 0,-2-3 0 16,-3-2 144-16,1-1-144 0,0-2 144 16,-2-1-144-16,0-2 192 0,-1-2-192 0,1-2 176 0,-2-3-176 15,0-3 160-15,-2 2-160 0,-1-1 144 0,2 2-144 16,-1-5 128-16,-1 3-128 0,-4 1 144 0,2 1-144 16,2 1 160-16,-3 1-160 0,-3 1 128 0,-1 1-128 15,2 0 0-15,-3 1 144 0,0-2-144 0,-2 0 128 16,-3 0-128-16,1-1 128 0,1 0-128 0,-2-1 128 15,-2-1-128-15,0 1 128 0,-2 0-128 0,-2-1 160 16,-3-1-160-16,0 0 160 0,0 0-160 0,0 1 160 16,-3 0-160-16,-2 1 160 0,0 2-160 0,1 4 160 15,-1 1-160-15,0 1 160 0,1-1 48 0,0 2 16 16,-2 2 0-16,0 2 0 0,-1 0-96 0,2 2 0 0,0-1-128 16,0 2 192-16,-1 2-192 0,-2 0 0 0,2 2 128 0,-2-1-128 15,0 5 0-15,-1 0 0 0,-3 1 0 0,2 2 0 16,0-1 0-16,2 2 0 15,0 1 0-15,-2 0 0 0,0 2 0 0,-1 0 0 0,2 0 0 16,-1 2 0-16,1 3 0 0,1 0-128 0,-2 0 128 0,1 1 0 16,1-1 0-16,0 3 0 0,-1 2 0 0,1 3 0 15,0 2 0-15,0 0 0 0,1-1 0 0,0 1 0 16,2 0 0-16,0 0-128 0,0 2 128 0,3-1 0 16,1-1 0-16,4 2 0 0,-3-1-128 0,4 1 128 15,2-3 0-15,-1 2 0 0,2 4 0 0,2-2 0 16,0 0-128-16,0-2 128 0,0-3 0 0,2 4 0 0,5 1 0 15,-2 0 0-15,3-4 0 0,-1-1 0 0,6 0 0 16,0-1 0-16,-2-1-192 0,3-3 192 0,3-3-144 0,-1 0 144 16,2-3 0-16,-1 0-144 0,2 0 144 15,1-3 0-15,1-5 0 0,-2 2-128 0,3 2 128 0,2-2 0 16,0-2 0-16,0-2-128 0,2 1 128 0,-3 0 0 16,1 2 0-16,-1-2 0 0,2-4 0 0,-3-1 0 15,0 2 0-15,0-2 0 0,3-2 0 0,-4-3 0 16,-2 0 0-16,0-1 0 0,1 0 0 0,-1-1 0 15,0-3 0-15,0-1 0 0,0-2 0 0,-1-1 0 16,1 1 0-16,-2 1 0 0,0-1 0 0,0 0 0 16,3-1 0-16,-3 0 0 0,-2-2 0 0,3 0 0 15,3-3 160-15,-4-1-160 0,-3-2 0 0,2-1 0 16,0 0 0-16,-1 0 0 0,-4-1 0 0,0 0 0 0,-4 0 128 16,1-2-128-16,-4 1 0 0,0 0 0 0,-2 1 0 0,0 1 0 15,-3 0 192-15,0 0-48 0,-2 2-16 0,-1 1 0 16,2 2-128-16,-6 0 0 0,-1 3 0 0,-4-1 0 15,2 1 0-15,-3 0 0 0,-5 1 0 0,1 0 128 16,0 1-128-16,-3 2 128 0,-1 0-128 0,-2 4 128 16,0 0-128-16,-1 1 0 0,4-1 0 0,-4 3 0 15,-1 0 0-15,3 3 0 0,0-2 128 0,0 3-128 16,-3 0 0-16,1 2 0 0,-3 0 0 0,0 3 0 16,1 1 0-16,1 0 0 0,-1 0 0 0,1 5 0 15,2 1-320-15,-2 0 64 0,-1-1 16 0,4 2 0 16,2 1-336-16,3 2-64 0,0 1 0 0,3-2-16 15,4 2-2432-15,1-1-496 16</inkml:trace>
  <inkml:trace contextRef="#ctx0" brushRef="#br1" timeOffset="116623.314">8985 8441 19807 0,'0'0'880'0,"0"0"176"0,0 0-848 0,0 0-208 16,4-7 0-16,-4 7 0 0,0 0 0 0,0 0 128 16,0 0-128-16,0 0 0 0,0 0 336 0,-5-6-16 15,1 0-16-15,-1 2 0 0,5 4 16 0,-10 0 16 0,-1-1 0 16,0 0 0-16,-1 0-16 0,0 1 0 16,-1 1 0-16,-1 0 0 0,-1 0 0 0,2-1-16 0,-2 0 0 0,-1 0 0 15,0 0 96-15,-3 0 32 0,1-1 0 0,-2 0 0 16,-2 0-16-16,-1 1 0 0,-2 0 0 0,-1 0 0 15,-1-1-32-15,-3 1-16 0,-2 0 0 0,0 1 0 16,1 1-96-16,3-2-16 0,-1-2 0 0,3 1 0 16,0 1-48-16,3-2-16 0,1 0 0 0,4-3 0 15,-3 1-64-15,3 0-128 0,0-1 176 0,0 3-176 16,-1-2 128-16,-1 0-128 0,4-1 0 0,-1 2 0 16,-1 0 0-16,1-1 0 0,2-2 0 0,1 4 0 15,2 1 0-15,1 1 160 0,-3 1-160 0,2-1 128 16,4 0 96-16,1 0 16 0,-2 0 0 0,9 0 0 15,-7 4-112-15,3 1 0 0,4-5-128 0,-8 9 192 0,1 0-192 16,2 2 0-16,1 2 0 0,-1-1 0 0,2 4 0 0,-3 3 0 16,2 2 0-16,1 3 0 0,-2 1 0 0,1 5 0 15,-3 6 0-15,1 2 0 0,-1-2 0 16,0 5 0-16,0 2 0 0,-1 1 0 0,0-2 0 0,0 4 0 16,-3 1 0-16,0 5 0 0,0-2 0 0,1 4 0 15,-4-1 0-15,3 0 0 0,-1-1 128 0,2 3-128 16,-1 0 0-16,4 3 144 0,-1 0-144 0,3 0 0 15,-3-4 0-15,2-1 0 0,4-5 0 0,-2-1 0 16,0-3 0-16,1-3 0 0,0-2 0 0,-3-1 0 16,1 2 0-16,0-4 0 0,-1-3 0 0,-1-2 0 15,0-2 0-15,-1-1 0 0,0-1 0 0,-1-3 0 16,-2-1 0-16,3 0 0 0,1-2 0 0,1-2 0 0,-1-2 0 16,2 0 0-16,3-1 0 0,1-1 0 0,0-3 0 15,1-2 0-15,0-3 0 0,0-7 0 0,1 8 0 0,-1-8 0 16,0 0 0-16,0 0 0 0,0 0 0 0,9 1 0 15,1-4 0-15,1 0 0 0,-2 0 0 0,3 0 0 16,1-4 0-16,2 4 0 0,2 0 0 0,0 0 0 16,2-4 0-16,0 1 0 0,1 3 0 0,2 1 0 15,2-1 0-15,1 3 0 0,0 0 0 0,3 3 0 16,3 2 0-16,-1 0 0 0,5-1 0 0,0 1 0 16,2-1 0-16,-2 0 0 0,3 1 0 0,-1-2 0 15,1-1 0-15,0 1 0 0,-2-1 0 0,3-1 0 16,-1-1 0-16,3 0 0 0,-1 2 0 0,1-2 0 15,-2-4 0-15,-2 1 0 0,-3 2 0 0,1-1 0 0,-2-1 0 16,-3 1 0-16,-1 2 0 0,-3 1 0 0,1 1 0 0,-4 0 0 16,1 0 0-16,-1 1 0 0,2-1 0 0,-1 1 128 15,-1-1-128-15,-2 2 0 0,3-1 0 0,-3-1 0 16,0-2 0-16,-1 1 0 0,1 0 0 0,-1 3 0 16,-3 1 0-16,-2-3 0 0,-1-3 0 0,0 0 0 15,-2 0 128-15,-1-1-128 0,-5-2 128 0,-6 4-128 16,9-4 192-16,-9 4-64 0,3-8 32 0,-3 8 0 15,0 0 0-15,1-8 0 0,-2-5 96 0,-1 4 0 16,-2-1 16-16,-1-1 0 0,0-1 0 0,2-3 0 16,-4 0 0-16,1 1 0 0,0-1-48 0,1-1-16 15,1-3 0-15,1-1 0 0,-3-1-64 0,2-1-16 16,-1-6 0-16,1 0 0 0,1 2 0 0,-1-5 0 16,1-4 0-16,1-3 0 0,-2-4-128 0,1 1 0 0,1-1 0 0,-1 1 128 15,-5-3-128-15,2-3 0 0,1-5 0 0,-1 0 0 16,2 0 0-16,2 1 0 0,0-1 0 0,2 6 128 15,-1 3-128-15,-1 2 0 0,0-1 0 0,2 0 128 16,2-3-128-16,0 4 192 0,-1 4-192 0,0-1 192 16,-1 1-64-16,-1 4-128 0,1 2 192 0,-3 3-64 15,0-1-128-15,1 0 0 0,0 0 0 0,-1 0 0 16,-1 0 0-16,-1 0 0 0,-1-3 0 0,3 2 0 16,-2 0 0-16,2 5 0 0,1-1 0 0,0 3 0 15,-1 2 0-15,0 0 0 0,0 1 0 0,2 5 0 16,1 3 0-16,0 2 0 0,0 0 0 0,0 1 0 15,0 0 0-15,1 1 0 0,-1 8 0 0,3-7 0 16,-3 7 0-16,0 0 0 0,0 0 0 0,0 0 0 0,3-8 0 0,-3 8 0 16,0 0 0-16,0 0 0 0,0 0 0 0,0 0 0 15,0 0 0-15,0 0 0 0,0 0-192 0,0 0 192 16,0 0-160-16,0 0 160 0,0 0-192 0,0 0 192 16,0 0-208-16,0 0 80 15,-6 10-256-15,3-1-32 0,-3-3-16 0,3 4-10480 16,-2 3-2096-16</inkml:trace>
  <inkml:trace contextRef="#ctx0" brushRef="#br1" timeOffset="121980.328">11016 8339 7359 0,'0'0'656'0,"0"0"-528"16,11-2-128-16,-2 0 0 0,1 1 1792 0,-10 1 320 16,8-4 64-16,0 4 0 0,2 3-1152 0,-1-3-224 15,-9 0-48-15,11 0-16 0,-3 0-80 0,1 0-16 0,-9 0 0 0,9 2 0 16,0 1 0-16,-9-3 0 0,8 4 0 0,-8-4 0 16,7 7-160-16,-1 0-32 0,-6-7-16 0,0 0 0 15,3 8 0-15,-3-8 0 0,0 0 0 0,0 0 0 16,-5 10 112-16,-2-2 32 0,-3-4 0 0,-1 1 0 15,-2-1 32-15,-2 0 16 0,-4-3 0 0,-2 1 0 16,-2 1-192-16,-2-1-48 0,-3 1 0 0,1-3 0 16,-2 0-16-16,-2 0-16 0,-2 0 0 0,0 0 0 15,-1 0-128-15,1-3-32 0,0 1 0 0,-2 0 0 16,0 0-48-16,0 0-16 0,-2-1 0 0,1 1 0 16,-1-1-128-16,0 1 192 0,2-2-192 0,0 3 192 15,-2 1-192-15,4 0 128 0,2 0-128 0,2 1 128 16,3 0-128-16,-1 1 0 0,5-1 0 0,0 0 128 0,2-1-128 15,3 0 0-15,0 1 0 0,2 0 0 0,1-2 0 0,3 1 0 16,1 1 0-16,1 1 128 0,1 0-128 0,0 2 0 16,1-1 0-16,0 0 0 0,7-3 0 0,-9 7 128 15,2-1-128-15,2 1 0 0,5-7 0 0,-9 10 0 16,0 1 0-16,0 1 0 0,0 2 0 0,1 2 0 16,-3 0 0-16,5 5 0 0,-2 2 0 0,0 4 0 15,-5 1 0-15,4 2 0 0,3 2 0 0,-1 5 0 16,-1 2 0-16,2-2 0 0,-2 3 0 0,1 2 0 15,1 4 0-15,0 2 0 0,-1 2 0 0,-1 2 0 16,-1 5 128-16,1-4-128 0,0-2 0 0,1 0 0 16,-3 0 0-16,1 4 0 0,1 5 0 0,-1-2 0 15,0-3 0-15,-1-4 0 0,0-2 0 0,1-1 0 16,3 0 0-16,-3-3 0 0,-2-1 0 0,0 2 128 0,1 0-128 16,0-2 0-16,-1-3 144 0,0-1-144 0,-1-2 160 0,1 1-160 15,1-5 256-15,-1 2-64 0,1 4 0 0,0-2 0 16,-3 2-16-16,1-1-16 0,1 1 0 0,2 0 0 15,-2-4-160-15,5-2 128 0,0-2-128 0,3-2 128 16,1-3-128-16,2-3 0 0,-3-4 0 0,3-2 0 16,-2-1 0-16,2-2 0 0,2-4 0 0,-2-1 0 15,0-5 0-15,0-5 0 0,0 0 0 0,0 0 0 16,0 0 0-16,0 0 0 0,0 0 0 0,9 0 0 16,-9 0 0-16,8-7 0 0,-1-1 0 0,0-1 0 15,4-1 0-15,1 0 0 0,2 0 0 0,-2 1 0 16,0-3 0-16,1 1 0 0,2 1 144 0,3 0-144 0,0-1 0 15,1 2 0-15,6 0 0 0,0 1 128 0,2 0-128 0,2 0 0 16,1-3 0-16,4 3 0 0,3 0 0 0,4 3 0 16,2-2 0-16,1 0-128 0,-4 1 128 15,2-1 0-15,0 1 0 0,-2 0 0 0,0 0 0 0,4 0 0 16,4 1 0-16,-3 1 0 0,-6 2 0 0,0 1 0 16,-3 0 0-16,1 0 0 0,-1 0 0 0,-2 2 0 15,-2 1 0-15,1-1 0 0,1-1 0 0,1 1 0 16,-3 2 0-16,3-1 0 0,4 2 0 0,-3-1 0 15,-3-2 0-15,2 4 0 0,2 1 0 0,-4 1 0 16,-2-3 0-16,-1 2 0 0,1 0 0 0,-4 0 0 16,2-2 0-16,-3 1 0 0,0-4 0 0,-4 1 0 15,-1 1 0-15,-2 1 0 0,0-3 0 0,-3 1 0 16,-4-1 0-16,-1 1 0 0,0-1 0 0,-1 0 0 0,-10-1 0 16,7 2 0-16,-7-2 0 0,8 0 128 0,-8 0-128 15,0 0 0-15,0 0 0 0,0 0 144 0,0 0-144 0,4-6 0 16,-4 6 192-16,1-10-64 0,-1-1 0 0,-1-2-128 15,0-2 208-15,-2-2-64 0,-5-4-16 0,3 0 0 16,0-5-128-16,-1-3 192 0,-1-2-192 0,2-4 192 16,-3-2-192-16,-1-5 160 0,0-4-160 0,-2-6 160 15,0-5-160-15,1-6 0 0,2-5 0 0,0 1 0 16,-3 1 0-16,3-2 0 0,1-4 128 0,-1 0-128 16,2-1 0-16,1 3 160 0,-1 2-160 0,2 1 160 15,1 0 0-15,-1 0 0 0,0-1 0 0,1 3 0 16,-1 3 64-16,1 6 16 0,-1 2 0 0,1 4 0 15,2 3 16-15,0 0 16 0,0 2 0 0,1 1 0 0,1 0-144 16,3 6-128-16,1 4 192 0,-2 2-192 0,0 1 0 16,1 2 0-16,1 2 0 0,2 0 0 0,2 5 0 0,-3 3-176 15,3 1 176-15,-2 2-208 16,-1 3-864-16,1 6-160 0,2 2-48 0</inkml:trace>
  <inkml:trace contextRef="#ctx0" brushRef="#br1" timeOffset="125401.129">13355 8300 10127 0,'0'0'896'0,"0"0"-704"16,0 0-192-16,0 0 0 0,0 0 832 0,0 0 128 15,0 0 16-15,0 0 16 0,0 0-416 0,6-3-96 16,-6 3-16-16,0 0 0 0,0 0 128 0,0 0 32 16,0 0 0-16,0 0 0 0,8-3-112 0,-8 3 0 15,0 0-16-15,0 0 0 0,0 0-16 0,0 0 0 16,0 0 0-16,0 0 0 0,0 0-16 0,0 0 0 15,0 0 0-15,0 0 0 0,-9 3-128 0,1 0-16 0,-2 2-16 0,-2-3 0 16,-2-1-80-16,-1-1-16 0,-2 0 0 0,-2 1 0 16,-1 2-48-16,-2-1-16 0,-2-1 0 0,-1 1 0 15,0-1 48-15,-4 3 16 0,-3 0 0 0,0 0 0 16,-2-4 16-16,0 4 0 0,-1 0 0 0,-1 0 0 16,-3-2-32-16,-1-2 0 0,-2-3 0 0,-2 3 0 15,1 0-32-15,3 1-16 0,-2-4 0 0,5 2 0 16,2 1-16-16,2-1 0 0,1 0 0 0,0-2 0 15,-1-2-128-15,1 1 0 0,1-2 144 0,1 2-144 16,-1-1 0-16,1 0 0 0,5-2 0 0,2 3 0 16,-3 2 128-16,5 0-128 0,1-3 128 0,2 3-128 15,1-1 208-15,2 2-16 0,1 3-16 0,2-2 0 0,1-1-176 16,0 0 128-16,0 1-128 0,1 0 128 0,1 1-128 0,2 1 0 16,-1 0 0-16,1 2 128 0,0 4-128 0,2 0 0 15,0-2 0-15,-1 5 0 0,-1 3 0 0,2 3 0 16,-1 3 0-16,1 1 0 0,-2 2 0 0,1 2 0 15,1 3 144-15,-1 6-144 0,0 7 0 0,3 2 144 16,-2 1-144-16,2 2 0 0,1 2 144 0,-1 2-144 16,-2 0 0-16,1 2 144 0,-2 2-144 0,1 2 0 15,-1 2 0-15,1-2 0 0,-1-1 0 0,0-2 0 16,0-2 0-16,0-2 0 0,0 0 0 0,-1 0 0 16,1 2 0-16,0-2 0 0,-1 1 0 0,1-3 0 15,1-5 128-15,0-1-128 0,0-1 0 0,0-3 0 16,3-4 144-16,-1-1-144 0,0-3 224 0,-1 2-32 15,1 3 0-15,-1-4 0 0,-2-5 0 0,4-2-16 16,-1-1 0-16,-2 0 0 0,-3 0-176 0,2-1 128 16,1-2-128-16,1-3 128 0,0 0-128 0,-2-2 0 0,1-1 144 0,0-1-144 15,2-1 0-15,0-1 0 0,-1-1 0 0,3 0 0 16,-1-1 0-16,2-8 128 0,0 0-128 0,0 0 0 16,0 0 0-16,-4 6 144 0,4-6-144 0,0 0 0 15,0 0 160-15,0 0-160 0,2 8 128 0,-2-8-128 16,0 0 192-16,0 0-64 0,11 4 0 0,0 0 0 15,-1-3 0-15,3-1-128 0,2 0 192 0,3 1-64 16,1-1-128-16,-1 1 0 0,1-1 0 0,2 3 128 16,1-1-128-16,1-1 0 0,0-1 0 0,0 2 0 15,-1 1 0-15,2-1 0 0,1 0 0 0,2 2 0 16,3 0 0-16,1-2 0 0,1-3 0 0,1 1 0 0,3 3 0 16,3-2-144-16,3-2 144 0,-1 1 0 0,0 1 0 15,-5 2-128-15,4 0 128 0,-2 0 0 0,-1-1 0 0,4 3 0 16,1-3 0-16,2 2 0 0,-2-1 0 0,-2-1 0 15,-1 0 0-15,-2-1 0 0,-1-1 0 0,-2 0 0 16,0 2 0-16,-1-1 0 0,-1-1 0 0,0 0 0 16,-3 0 0-16,1 0 0 0,-4 4 0 0,3-4 0 15,1 0 0-15,-2 0 0 0,0 0 0 0,-4 0 0 16,-2-1 0-16,-2 1 0 0,-3-3 0 0,-1 3 0 16,-3-2 0-16,-2 1 0 0,-1-1 0 0,-10 2 0 15,9-2 0-15,-9 2 0 0,0 0 0 0,0 0 0 16,10-5 0-16,-10 5 144 0,0 0-144 0,0 0 128 15,0 0-128-15,3-8 128 0,-1-2-128 0,-1 2 160 16,-2-1-160-16,0-2 160 0,-1-3-160 0,1-3 192 0,-5-2-192 16,2-5 192-16,-2-2-192 0,1-7 0 0,1-5 144 0,0-8-144 15,-1-3 144-15,0-5-144 0,2-3 192 16,0-4-192-16,-4-2 144 0,1-9-144 0,2-8 0 0,0 3 144 16,0 3-144-16,3 1 0 0,2 2 0 0,2-6 0 15,-1-7 256-15,2 7-48 0,-2 8 0 0,3 7 0 16,-1 5 224-16,1 2 32 0,-2 1 16 0,1 4 0 15,0-1-32-15,0 4 0 0,-2 4 0 0,1 3 0 16,1 4-256-16,0 2-64 0,-2 3-128 0,3 4 192 16,-1-3-192-16,2 3 0 0,-4 2 0 0,1 2 0 15,2 2 0-15,0 4 0 0,-4-1 0 0,2 1 0 16,1 3 0-16,-1 4-192 0,0-1 192 0,0 2-208 16,-3 3-192-16,2 1-48 15,-2 5 0-15,0 0 0 0,0 0-480 0,0 0-96 0,0 0-32 0,0 0-9488 16,-2 11-1888-16</inkml:trace>
  <inkml:trace contextRef="#ctx0" brushRef="#br1" timeOffset="129366.905">22102 14197 9087 0,'0'0'400'0,"0"0"96"0,0 0-496 0,0 0 0 0,0 0 0 0,0 0 0 16,0 0 640-16,0 0 48 0,0 0 0 0,0 0 0 15,0 0-304-15,0 0-64 0,9-4-16 0,-1 2 0 16,3 1 80-16,0 0 0 0,3-1 16 0,-3-1 0 16,3-1-16-16,1 1 0 0,2 1 0 0,-1-2 0 15,2 0-144-15,-2 0-48 0,1 0 0 0,2 0 0 0,-1-2 144 0,1 1 32 16,1-1 0-16,-3 3 0 0,3 2 32 0,-2-1 16 16,-3 1 0-16,0 1 0 0,-3 1-112 0,0 2-32 15,-5 2 0-15,1 0 0 0,-8-5 32 0,3 9 0 16,0 4 0-16,-3 0 0 0,-4-2-48 15,1 4 0-15,-4 1 0 0,1-1 0 0,-2 2-48 0,-1-1-16 16,-3 2 0-16,0-1 0 0,0-1 16 0,1 2 0 16,-2-1 0-16,1 0 0 0,0-3-80 0,0-1-128 15,1-1 176-15,-2 2-176 0,4-2 128 0,0-2-128 16,-3-6 0-16,4 3 0 0,4 1 0 0,-2-1-144 16,-2-6-16-16,8-1-10304 0</inkml:trace>
  <inkml:trace contextRef="#ctx0" brushRef="#br1" timeOffset="130138.239">22408 14262 6447 0,'0'0'576'0,"0"0"-576"16,0 0 0-16,0 0 0 0,0 0 1280 0,0 0 128 15,0 0 48-15,0 0 0 0,0 0-304 0,0 0-48 16,3 11-16-16,-3-11 0 0,0 0 64 0,0 0 0 16,0 0 0-16,0 0 0 0,-6 8-208 0,2-1-48 15,-6-4 0-15,0 2 0 0,0-1-192 0,-1 1-64 16,-3-1 0-16,-2 0 0 0,-4 0-208 0,-1 0-48 16,0 0-16-16,0 0 0 0,-4-2 80 0,3 2 0 15,-1 2 16-15,2-2 0 0,-3 0 16 0,2-2 0 16,0 0 0-16,0 0 0 0,1 1-96 0,-2 1-32 0,1-2 0 15,-3 2 0-15,0-3-96 0,-1 3 0 16,-2 0-16-16,1 1 0 0,-3-3-32 0,-1 1 0 0,-1 1 0 0,1 3 0 16,3 0-64-16,1-2-16 15,-2-2 0-15,3 3 0 0,4 3 32 0,-2-4 0 0,2 1 0 0,0 0 0 16,1 1-32-16,2 1-128 0,-3-2 192 0,2 2-64 16,1 0 0-16,-2-3-128 0,0 0 192 0,1 1-64 15,4 2-128-15,-1 2 128 0,2-3-128 0,-1 1 128 16,-3 0-128-16,1 0 0 0,0-2 0 0,1 2 128 15,2-2-128-15,-1 2 128 0,0-2-128 0,0 0 128 16,1 0 0-16,0-3 0 0,-1 3 0 0,1-1 0 16,-2 3 0-16,1-3 0 0,-1-1 0 0,-3-1 0 15,3 5-128-15,-1-2 192 0,1 2-192 0,0-3 192 0,1 1-192 0,-1-2 192 16,0 4-192-16,1-1 192 0,1-1-192 0,4 0 160 16,2-1-160-16,-2 2 160 0,-2 0-160 0,1 1 0 15,1-1 0-15,2-1 0 0,0 1 0 0,1 1 128 16,0-1-128-16,1 0 0 0,0-2 0 0,1 2 128 15,-3-1-128-15,3 0 0 0,6-6 0 0,0 0 0 16,0 0 128-16,-3 9-128 0,-3 0 0 0,6-9 128 16,0 0-128-16,0 0 128 0,0 0-128 0,0 0 160 15,-3 9-160-15,3-9 160 0,0 0-160 0,0 0 0 16,0 7 0-16,0-7 0 0,0 0 0 0,0 0 0 16,0 0 0-16,0 0 0 15,10-5-1408-15,-1 1-272 0,2 0-48 0</inkml:trace>
  <inkml:trace contextRef="#ctx0" brushRef="#br1" timeOffset="131388.812">16204 14206 15887 0,'0'0'704'0,"0"0"144"0,-4-8-672 0,1 1-176 16,3 7 0-16,-7-6 0 0,3 1 944 0,4 5 144 16,-2-6 48-16,2 6 0 0,0 0-240 0,0 0-64 15,-1-8 0-15,1 8 0 0,0 0-320 0,0 0-64 16,0 0 0-16,0 0-16 0,7 1-112 0,3 2-32 15,2 3 0-15,-3 2 0 0,2 1-80 0,2 4-16 16,3 1 0-16,0 2 0 0,0 3 16 0,1 2 0 16,2 3 0-16,2 1 0 0,0 1-16 0,0 1 0 15,-2 3 0-15,1 0 0 0,-2-2-64 0,-2 0-128 0,0-2 176 16,-1-3-176-16,-1-1 144 0,1 0-144 0,-2-4 0 0,-1-2 144 16,-1 2-144-16,0-5 0 0,-2-4 0 0,-1 1 0 15,-2 0 128-15,0 0-128 0,-1-6 0 0,-5-4 128 16,0 0-128-16,0 0 0 0,7 6 0 0,-7-6 0 31,0 0-448-31,0 0-128 0,9-3-32 0,-9 3-11424 0</inkml:trace>
  <inkml:trace contextRef="#ctx0" brushRef="#br1" timeOffset="131815.808">16872 14126 21183 0,'-3'-5'1888'0,"0"0"-1504"16,3 5-384-16,0 0 0 0,0 0 640 0,0 0 48 15,0 0 16-15,0 0 0 0,0 0-464 0,-9 8-96 16,-1-1-16-16,-2 3 0 0,2 2 144 0,-2 3 32 0,-2 3 0 16,-2 2 0-16,0 0 80 0,-3 5 32 0,-2 0 0 0,-1 7 0 15,-1 2 144-15,-1 1 16 0,-1 0 16 0,-4-2 0 16,1 4-96-16,2-3-32 0,1-3 0 0,-3-4 0 16,1-2-112-16,-1 0-32 0,2-2 0 15,-1-1 0-15,3-5 96 0,3 0 16 0,3-2 0 0,0 1 0 16,2-1-240-16,0-2-64 0,4-1 0 0,2-1 0 15,1 0-128-15,2 0 0 0,1 0 0 0,4-2 128 16,2-9-304-16,0 0-64 0,0 9-16 0,0-9 0 16,9 5-1552-1,2-4-320-15,2-3-64 0</inkml:trace>
  <inkml:trace contextRef="#ctx0" brushRef="#br1" timeOffset="132068.093">17052 14723 28559 0,'0'0'2544'0,"-6"8"-2032"16,2 2-512-16,-2 2 0 0,1 3 480 0,-1 2 0 15,1 4 0-15,1 0 0 0,-1 1-480 0,-2-2 128 16,-1-1-128-16,0-2 0 0,-2 1 0 0,0-3 144 16,-1 1-144-16,0-4 128 0,1-1-128 0,0 0 192 15,-3-3-192-15,2 1 192 0,-1 0-192 0,2 0 128 16,0-3-128-16,2-1 128 0,-1-3-128 0,9-2 0 16,-8 2-192-16,8-2 192 15,-8-2-2688-15,8 2-432 0</inkml:trace>
  <inkml:trace contextRef="#ctx0" brushRef="#br1" timeOffset="133684.84">19209 14346 20095 0,'0'-7'896'0,"0"7"176"0,0 0-864 0,0 0-208 0,5-7 0 0,-5 7 0 16,4-7 0-16,-4 7 0 0,0 0 0 0,0 0 0 0,-2-12 0 15,0 1 176-15,-4 5-176 0,-2-1 160 0,-1-2 256 0,-4 2 48 16,-4-1 16-16,0 1 0 0,-1 3 176 0,0 1 48 16,-6 0 0-16,1 5 0 0,-2-1-288 0,-1 5-48 15,-1 4-16-15,1 1 0 0,-1 0 96 0,3 2 0 16,0 5 16-16,2 1 0 0,0 4-160 0,1 0-48 16,4-4 0-16,2 5 0 0,4 0-256 0,4-1 160 15,-2-1-160-15,5-5 128 0,3-4-128 0,2-1 128 16,2-1-128-16,1-5 128 0,-4-6 112 0,10 2 16 15,1-4 0-15,-1-1 0 0,2-3 144 0,0-3 48 16,2-4 0-16,1-1 0 0,-4-1-160 0,2-2-32 16,0-1 0-16,1-3 0 0,1-2-128 0,-3 1-128 15,-2 2 144-15,1 1-144 0,1 2 192 0,0 0-64 16,-4 2-128-16,0 3 192 0,1 3-192 0,-2 2 0 0,-3 2 128 16,-4 5-128-16,0 0 0 0,0 0 144 0,0 9-144 15,0 5 128-15,-1 2 0 0,0 4-128 0,0 7 192 0,-1 1-64 16,1 2-128-16,1 1 0 0,1-2 0 0,2-1 0 15,1-3 0-15,4-3 0 0,-1-3 0 0,3-5 0 16,-1-4 0-16,4 1 0 0,0-3 0 0,1-4 0 16,1-1 0-16,3-3 0 0,2-1-224 0,1-1 80 31,-1-6-1840-31,-2 1-384 0,0-5-64 0,-2 0-9984 0</inkml:trace>
  <inkml:trace contextRef="#ctx0" brushRef="#br1" timeOffset="134116.725">19593 14325 24879 0,'-3'-7'2208'0,"3"7"-1760"15,0 0-448-15,0 0 0 0,0 0 1088 0,0 0 128 16,0 0 16-16,0 0 16 0,0 0-1024 0,-1 9-224 15,-1 2 0-15,-3 3 0 0,-2 1 160 0,2 4 64 16,-1 4 16-16,-1 0 0 0,-1-1-64 0,0 1-16 16,4 3 0-16,-3 0 0 0,-2 0-32 0,-1-3 0 15,-1-5 0-15,1-3 0 0,3-1-128 0,2-3 160 16,0-6-160-16,5-5 160 0,0 0 192 0,0 0 32 0,0 0 16 16,0 0 0-16,0 0 256 0,0-12 48 0,5-3 16 0,0-3 0 15,0-2-304-15,5-1-64 0,2-1-16 0,-1-2 0 16,-1-1-128-16,1 2-16 0,2 2-16 0,2 0 0 15,0 0-176-15,0 1 0 0,1 3 144 0,0 2-144 16,2 2 0-16,1 3 0 16,-2-1 0-16,2 4 0 0,2 1 0 0,-4 3 0 0,1 1 0 0,0-1-128 31,-1 2-832-31,1 0-144 0,-2 1-48 0,3 0-14256 0</inkml:trace>
  <inkml:trace contextRef="#ctx0" brushRef="#br1" timeOffset="138246.433">17548 14341 26543 0,'-2'-8'1168'0,"2"8"256"0,0 0-1136 0,0 0-288 0,3-5 0 0,0-1 0 16,-3 6 0-16,7-5 0 0,-1 1 0 0,5 1 0 15,3-2 240-15,-2 1-64 0,2 1-16 0,4 0 0 16,4-2-32-16,-3 1-128 0,-3 1 192 0,-1 0-64 16,3 1 0-16,-1 0-128 0,0 0 192 0,-2 2-64 15,-2 3-128-15,-2 0 128 0,-1 0-128 0,-1 3 128 16,-9-6-128-16,6 13 128 0,-4 2-128 0,-2 1 128 15,-5 3 128-15,-1 2 0 0,-3 0 16 0,-2 4 0 0,-4 2 32 0,-1 1 0 16,0-3 0-16,0-1 0 16,1 0-64-16,0-1-16 0,2-1 0 0,6-3 0 15,1 0-96-15,2-2-128 0,-3-1 176 0,4-3-176 0,2 2 0 16,0-5 0-16,1-10 0 0,3 11 0 0,6-2 144 0,1 1-144 16,0-3 0-16,0 0 144 0,1-2 48 0,3-1 16 15,5 0 0-15,-2-2 0 0,3-2 0 0,1 0 0 16,1 0 0-16,-1 0 0 0,3-1-208 0,-3 0 128 15,-2-3-128-15,-1 3 0 0,0 0 0 0,-2 1-192 16,0 0 16-16,-6-2 0 16,-10 2-496-16,10 0-96 0,-2 0-32 0,-8 0 0 15,0 0-2144-15,0 0-416 0</inkml:trace>
  <inkml:trace contextRef="#ctx0" brushRef="#br1" timeOffset="138406.9">17494 14648 12895 0,'0'0'1152'0,"-8"0"-928"0,0-2-224 0,8 2 0 16,0 0 2288-16,0 0 400 0,0 0 96 0,0 0 16 15,0 0-1376-15,0 0-272 0,0 0-48 0,0 0-16 16,7-6-144-16,4 2-48 0,0-1 0 0,6 1 0 16,2 1-112-16,2-1-16 0,5 1-16 0,0-3 0 15,4 1-304-15,7-2-64 0,4 1-16 0,-1-1 0 16,0-1-208-16,-1 2-32 0,-2-1-128 0,-1 1 192 15,-2-1-192-15,-1 3 128 0,-1-2-128 0,-3-2 0 0,-2 3 0 16,-4 1 0-16,1-1-176 0,-2 2 176 16,1 0-2432-16,-6 0-384 0</inkml:trace>
  <inkml:trace contextRef="#ctx0" brushRef="#br1" timeOffset="139338.769">20095 14333 26719 0,'-8'2'2368'16,"2"2"-1888"-16,6-4-480 0,-8 5 0 0,8-5 160 0,0 0-160 0,0 0 160 0,0 12-160 16,4-1 192-16,2-1-64 0,4-1-128 0,3-4 192 15,4-1 272-15,4-4 48 0,0-2 16 0,1-3 0 16,0 1-320-16,2-1-64 0,1-1-16 0,1-3 0 16,0-2-128-16,3 0 128 0,1 1-128 0,-1-4 128 15,-5-2-128-15,-1 3 0 0,0-2 144 0,-4 4-144 16,-2 1 144-16,-3 1-144 0,-1-3 192 0,-4 1-192 0,-3 1 256 15,-1 1-48-15,-5 0-16 0,-1 1 0 16,-3 0 224-16,-1 2 32 0,-4 1 16 0,-3 2 0 0,-4 0 64 0,-3 6 16 16,-2 1 0-16,-4 2 0 0,-5-1-400 0,-1 5-144 15,0 3 0-15,-1 3 144 0,1 0-144 0,0 4 0 16,1 2 0-16,3 1 0 0,0-1 0 0,3 0 0 16,2 3 0-16,3-2 0 0,4-1 0 0,3-4 128 15,4-2-128-15,6 0 0 0,3-3 0 0,4 1 0 16,4 2 128-16,6-3-128 0,1-2 400 0,4 0 48 15,5-1 16-15,2-1 0 0,2-3 32 16,5 1 0-16,4-4 0 0,4-1 0 0,-1 1-320 0,8-3-176 16,2-3 192-16,-1 1-192 0,1-3 0 0,0-3-224 15,-1-2 16-15,-1 1-11248 16,-3 0-2240-16</inkml:trace>
  <inkml:trace contextRef="#ctx0" brushRef="#br1" timeOffset="140312.295">12629 15210 17503 0,'0'0'1552'0,"0"0"-1232"0,-6-6-320 15,6 6 0-15,0 0 848 0,-5-8 112 0,5 8 32 0,0 0 0 16,-8-6 0-16,1 2 0 0,7 4 0 0,0 0 0 15,-10-5-288-15,-1 4-64 0,3 1-16 0,-1 3 0 16,-2 2-128-16,0 3-32 0,1 0 0 0,0 4 0 16,-2-1-96-16,1 7-32 0,-3 3 0 0,0 2 0 15,0-1-144-15,1 1-16 0,0 1-16 0,1-1 0 16,1-1-160-16,0 2 192 0,4-2-192 0,1-5 192 16,3 1-64-16,2-2-128 0,1 1 192 0,4-2-64 15,4 2 80-15,2-2 16 0,1-2 0 0,2-1 0 16,2 0-96-16,2-3 0 0,2 0-128 0,3-5 192 15,-3 2-192-15,5-3 0 0,3-1 0 0,2-2 0 16,-1 0-384-16,3-3-80 16,1-2-16-16,-1-2 0 0,1-3-1744 0,-4 1-336 0,0 1-80 15</inkml:trace>
  <inkml:trace contextRef="#ctx0" brushRef="#br1" timeOffset="140772.305">13069 15295 14735 0,'-8'-6'1312'0,"0"1"-1056"15,0-2-256-15,4 4 0 0,-3 2 3712 0,1 1 672 16,-3 1 144-16,1 2 16 0,-2 8-3568 0,1 0-720 16,-2 0-128-16,-3 1-128 0,1 5 144 0,0 1-144 15,-1 4 160-15,-1 1-160 0,1-3 0 0,2 1 0 0,0 0 0 0,3-2-160 16,2 0 160-16,5-1 0 0,1-4-144 0,2 0 144 15,1-1-224-15,4-3 32 0,2-5 0 0,-1 1 0 16,3-2 192-16,2-1-144 0,-2-3 144 16,2-1-128-16,2-2 304 0,-1-1 64 0,1-3 16 0,-1 0 0 15,3-3 48-15,-1-2 16 0,0-4 0 0,1 0 0 16,-2 2-32-16,-2 0 0 0,-1-2 0 0,0 1 0 16,-4-1 96-16,2 0 32 0,-4 1 0 0,-2 0 0 15,-3 1-64-15,0 3-16 0,3 3 0 0,-6 1 0 16,-2-2-176-16,-2 2-32 0,-1 1-128 0,-1 2 192 15,0 3-544 1,-2-1-112-16,0 2-32 0,1 3 0 0,-3 2-2064 0,0-1-400 16,-1 0-96-16,3 1-16 0</inkml:trace>
  <inkml:trace contextRef="#ctx0" brushRef="#br1" timeOffset="141037.858">13496 15209 22111 0,'0'0'1968'0,"-6"3"-1584"15,-4 1-384-15,4 3 0 0,1 4 2288 0,-1 4 368 16,-1 6 80-16,-1 1 16 0,0 0-2240 0,1 3-512 16,0 2 0-16,0-2 0 0,-2 0 0 0,0-2 0 15,1 0 0-15,1-2 0 0,0 0 0 0,0-4 0 0,3-3 0 16,-3-3 128-16,3-2-128 0,-1-1 0 15,5-8 0-15,0 0 128 0,0 0 64 0,0 0 0 16,0 0 0-16,0 0 0 0,3-13 144 0,1-3 48 0,3-2 0 0,-1-1 0 16,5 1-224-16,-1-3-32 0,0-2-128 0,2 0 192 15,2 0-64-15,2 2-128 0,1 1 176 0,1 0-176 16,-3-2 0-16,5 5 0 0,3 7 0 0,-3 2 0 16,-3 2 0-16,-1 1 0 0,2 4 0 0,-2 6 0 15,0 4 0-15,-2 3 0 0,0 4 0 0,-2 4 0 16,-4 5-160-16,-1 1 160 0,-1-1-160 0,0 0 160 15,-5 2-208-15,-1 0 48 0,-1 2 16 0,1-2 0 16,0-4-560-16,0-2-96 16,-1-3-32-16,1-3 0 0,1-4-1408 15,1-4-272-15,-2-7-64 0,0 0-16 0</inkml:trace>
  <inkml:trace contextRef="#ctx0" brushRef="#br1" timeOffset="141422.043">14196 15199 24879 0,'-4'-7'2208'0,"4"7"-1760"16,-5-6-448-16,-1 1 0 0,0 0 2192 0,0 0 368 16,-2 4 64-16,-2-1 0 0,-4 2-2080 0,-2 2-416 15,-1 3-128-15,-4 2 0 0,-2 1 0 0,-2 3 0 16,1 1 0-16,1 4 0 0,-1-3 0 0,1 3-160 15,0 1 160-15,3 0-128 0,3-1 128 0,3-1 0 16,1 1 0-16,4-3-128 0,0 0-64 0,6 0 0 0,3-1 0 0,1 0 0 16,1-4-16-16,4 3-16 0,0 1 0 0,3-1 0 15,1-1 224-15,1 0 0 0,0 0 0 0,1 2 0 16,0 0 160-16,2-1-32 0,-2 1 0 0,-4 0 0 16,0 1-128-16,-1 1 128 0,2-3-128 0,-7 1 128 15,-4-2-128-15,-2-2 192 0,-1 2-192 0,-2 0 192 16,-1-2 80-16,-3-1 32 0,-2 0 0 0,-1 0 0 15,-1-2-48-15,-1 0-16 0,1 0 0 0,-1-4 0 16,1 0-240-16,0-1 0 0,0-1 0 0,1-2 0 16,-1-5-1760-16,2-2-240 0,4 1-48 15</inkml:trace>
  <inkml:trace contextRef="#ctx0" brushRef="#br1" timeOffset="141724.511">14398 14859 14735 0,'-9'-3'640'0,"9"3"160"0,-10-3-640 0,4 8-160 15,2 5 0-15,0 3 0 0,0 2 4624 0,1 5 896 0,-5 3 176 16,1 5 48-16,1 1-4656 0,0 4-912 0,1 3-176 0,-3 0 0 15,2 2 0-15,-3 5 0 0,1 5-144 16,-4-1 144-16,0-1 0 0,-1 3-192 0,-2-3 192 16,0-4-160-1,0-4-848-15,4-5-160 0,0-4-48 0,2-3 0 16,-1-2-320-16,0-5-80 0,4-4-16 0,1-4 0 16,-1-1 704-16,6-10 144 0,0 0 16 0,0 0 16 0</inkml:trace>
  <inkml:trace contextRef="#ctx0" brushRef="#br1" timeOffset="142171.779">14063 15353 16575 0,'0'0'736'0,"0"0"160"0,0 0-720 0,7-5-176 15,5 1 0-15,3 1 0 0,3 1 4928 0,0 2 944 16,1 0 192-16,3 0 32 0,1 0-4960 0,2-2-1008 15,3-1-128-15,-3-2-144 0,3-3-80 0,0-1-16 16,1 0 0-16,1 2 0 0,-1-1-112 0,1 1-32 16,-4 2 0-16,0 0 0 0,-3 2 256 0,-2 0 128 15,-3-2-160-15,-1 2 160 0,-3 1 0 0,-2 0 0 16,-3-2 0-16,0 4 0 0,-9 0 0 0,0 0 0 16,0 0 0-16,0 0 0 0,0 0 224 0,0 0-64 15,0 0-16-15,0 0 0 0,0 0 384 0,-8 10 80 16,-3 0 16-16,-2 0 0 0,-3 0-304 0,-1 3-48 15,2 4-16-15,-5-1 0 0,-1 1-256 0,1 0 160 16,3 1-160-16,0 0 128 0,2-2-128 0,1 1 0 0,5-3 144 0,2-2-144 16,3-2 0-16,1-1 0 0,3-9 0 0,1 8 0 15,-1-8 0-15,6 6 128 0,2-1-128 0,2-3 0 16,3-5 304-16,-2 1-16 0,1-1 0 16,2 0 0-16,3-5-288 0,-2 0 160 0,-2 0-160 0,0 3 128 15,2-2-128-15,-1 2 0 0,-4-1 0 0,0 2 0 16,-1 1 0-16,-9 3 0 0,7 0 0 0,-7 0 0 15,0 0 0-15,9 10 0 0,-4-3 0 0,-3 5-176 16,-3 3 176-16,1-1-208 0,2-2 80 0,-2 3 128 16,-1 3-352-16,0-3 48 0,1-1 16 0,1-2 0 15,0-2-656-15,-1-2-128 0,0 0-16 16,0-8-16-16,0 0-2416 16,0 0-496-16</inkml:trace>
  <inkml:trace contextRef="#ctx0" brushRef="#br1" timeOffset="142586.618">14814 15336 36863 0,'0'9'3264'0,"-1"0"-2608"15,0 2-528-15,1 1-128 0,1 1 640 0,-1 4 80 16,-1 1 32-16,0 1 0 0,0-2-624 0,0-1-128 15,1 0 0-15,-2-1 0 0,-3-2-336 0,2-2-16 16,1-3 0-16,-1 1 0 16,-1-4-96-16,-1 0 0 0,5-5-16 0,0 0 0 0,0 0 464 0,0 0 0 0,0 0 0 0,-8-6 0 15,5-3 0-15,-1 0 0 0,3-2 0 16,1 4 160-16,2-1 0 0,3-2 0 0,-3 0 0 16,2 0 0-16,1 2-32 0,1-1-128 0,2 1 192 0,1 3-64 15,1-2-128-15,-3 4 0 0,3 0 0 0,-1 3 0 16,-9 0 0-16,11 5 0 0,0 3 0 0,-2 3 0 15,0 2-128-15,-2 1 128 0,0 1 0 0,-3 2 0 16,-1-1 0-16,-1 2 0 0,2-1 0 0,-3-1 0 16,-1 2-144-16,0 0 144 0,-3-1 0 0,2-3 0 15,1-2-144-15,0-1 144 0,-1 1 0 0,0-1-144 16,1-11 144-16,-1 9 0 0,1-9-144 0,0 0 144 16,0 0-1440-16,0 0-224 0,0 0-32 0,0 0-13056 15</inkml:trace>
  <inkml:trace contextRef="#ctx0" brushRef="#br1" timeOffset="142979.167">15287 14945 35935 0,'0'0'3200'0,"0"0"-2560"15,0 0-512-15,0 0-128 0,0 0 192 0,0 0 0 16,-1 13 16-16,-3 2 0 0,-1 2-208 0,1 3-128 0,1 3 128 0,-4 2-208 16,-1 4 208-16,1 3 0 0,-1 1 0 0,0 4-144 15,1 6 144-15,-2 1 0 16,1 1 0-16,-2 0-128 0,4 0 128 0,-4-1 0 0,1-3 0 16,1-3 0-16,0-4-144 0,2-3 0 0,1-2 0 0,0-2 0 31,1-1-224-31,1-4-32 0,2 2-16 0,1-7 0 0,2-2 80 15,1-4 16-15,-3-11 0 0,5 7 0 16,-5-7-1984-16,10 3-400 0</inkml:trace>
  <inkml:trace contextRef="#ctx0" brushRef="#br1" timeOffset="143202.629">14898 15433 41583 0,'0'0'1840'0,"0"0"384"0,9-3-1776 0,3 1-448 0,2-1 0 0,5 2 0 0,6 1-192 0,1 0-128 15,3 0-32-15,4 0 0 0,3-2 352 0,2 0 0 16,0 0 0-16,-1-2 0 0,0 0-160 0,3-1-112 16,1-2-32-16,0 1 0 15,-4 1-1456-15,-2-2-288 0,-4 1-64 0,-2 0-8288 16,-1 3-1648-16</inkml:trace>
  <inkml:trace contextRef="#ctx0" brushRef="#br1" timeOffset="143491.725">15753 15356 19343 0,'-15'-8'848'0,"5"5"192"0,0 1-832 0,-2 1-208 0,2 1 0 0,1 1 0 15,-4 1 3264-15,1 0 624 0,-2 1 112 0,0 1 32 16,-1 1-2944-16,1 2-576 0,0-1-112 0,3 0-16 16,-1 3-384-16,2 0 0 0,0 0 0 0,1-1 128 15,4-1-128-15,2 2 0 0,-1 0 0 0,4 2-128 16,2-2-64-16,4 1 0 0,1 1 0 0,2 0 0 16,2 1 192-16,-1 2-160 0,1 0 160 0,1 1-160 15,-3 3 160-15,2-3 0 0,-1 0 0 0,-2-2 0 16,-1 1 0-16,-1-2 0 0,-2-1 0 0,2-1 0 0,-6-10 320 15,1 9-16-15,-2 0 0 0,-4-4 0 0,5-5 208 16,-10 5 64-16,-4-1 0 0,-2-1 0 0,-6 1-48 0,-3-2 0 16,-4-2 0-16,-3 2 0 0,-1-2-272 0,-2 1-64 15,1 0-16-15,2-1 0 16,2-2-1184-16,4 0-224 0,1 2-48 16,6-2-15168-16</inkml:trace>
  <inkml:trace contextRef="#ctx0" brushRef="#br1" timeOffset="144738.443">16602 15357 26719 0,'0'0'2368'0,"0"0"-1888"0,0 0-480 0,0 0 0 16,-9-4 704-16,9 4 64 0,-8 1 0 0,8-1 0 16,-9 3-592-16,3 3-176 0,-3 0 0 0,1 4 0 15,-2 2 0-15,2 3 0 0,-1 2 0 0,1 1 0 16,-1 1 0-16,2 1 0 0,0 5 0 0,0-2-144 15,1-1 144-15,1-1 0 0,4 1 0 0,2-3 0 0,1-3 0 0,1-4 0 16,2-2 0-16,-5-10 0 0,11 6 0 0,1-2 0 16,1-4 0-16,-1-2 0 0,1-4 448 0,2-3 32 15,1-2 0-15,0-1 0 0,1-4-96 0,-1-2-32 16,-2-1 0-16,1 2 0 0,-3 0-96 0,1 1-32 16,0-1 0-16,-1 3 0 0,-4 3-96 0,2 2 0 15,-5 1-128-15,-5 8 192 0,0 0-192 0,0 0 0 16,0 0 0-16,0 0 0 0,-3 10 0 0,1 2-160 15,0 2 160-15,-3 1-192 0,1 5 192 0,2-3 0 16,2-1 0-16,1-2-128 0,0-1 128 0,2-2-160 16,5-2 160-16,0-2-160 0,2-4 160 0,2-3-128 15,0 0 128-15,3-7-128 0,4 0 256 0,-2-5 48 0,4-4 16 16,0 0 0-16,0-3 80 0,-1-1 32 0,0-1 0 16,0-1 0-16,-4 0-160 0,1 0-16 0,-3 0-128 15,0 0 192-15,-3 3-192 0,1-2 128 0,-1 4-128 0,-1 2 0 31,0-4-256-31,-1 6-160 0,-1 3-32 0,-1 2 0 16,0-1-2384-16,-3 5-496 0</inkml:trace>
  <inkml:trace contextRef="#ctx0" brushRef="#br1" timeOffset="145252.444">17340 15089 31327 0,'-12'-1'2784'0,"12"1"-2224"0,-9 3-560 0,2 1 0 0,0 3 448 0,1 3-32 15,1 2 0-15,-1 3 0 0,1 1-416 0,-1 1 0 16,1 5-144-16,-1 2 144 0,1 3 0 0,0 3-128 15,2 2 128-15,1 2 0 0,-5 2 0 0,-1 0 0 16,-3 2 0-16,-1-6 0 0,1-6 0 0,0-1 0 16,3-2 0-16,0-4 0 0,1-3 0 0,2-7 0 15,-1 0 0-15,6-9 144 0,-5 9 176 0,5-9 16 16,0 0 16-16,0 0 0 0,0 0 224 0,0 0 64 16,0 0 0-16,6-9 0 0,1-3-336 0,3-1-64 0,2-1-16 0,-1 3 0 15,1-4-224-15,-1 2 0 0,1 0 0 0,-2 2-160 16,2 1 160-16,-1 3-128 0,-1 3 128 0,0 2-128 15,0 1 128-15,-10 1 0 0,8 6-144 0,-1 3 144 16,-3 1-160-16,-1 4 160 0,-3 2-208 0,-1 0 80 16,-1 2 128-16,-1 1 0 0,2-1-144 0,-4 1 144 15,-3 2-336-15,0-4 0 0,1 0 0 0,-2-2 0 16,1-3-736 0,2 1-144-16,2-2-16 0,4-11-12912 0</inkml:trace>
  <inkml:trace contextRef="#ctx0" brushRef="#br1" timeOffset="145679.993">17746 15496 11055 0,'-9'-5'976'0,"2"1"-784"15,-1 0-192-15,1 0 0 0,-1 1 5120 0,1 0 992 16,-2-2 192-16,1 3 32 0,-3 0-5056 0,0 2-1024 15,-1 1-256-15,1 1 0 0,0 0 0 0,-1 3 0 16,-2 1 0-16,-1 3 0 0,0 0 0 0,-1 1-128 16,1-1 128-16,0 5 0 0,0 4 0 0,3-1 0 15,-2-1 0-15,3 0 0 0,1 1 0 0,3-2 0 16,3 0 0-16,3-4 0 0,-2-2 0 0,3-9-128 16,0 0 128-16,6 8 0 0,-6-8 0 0,13 1 0 15,-3-3 0-15,2 0 0 0,1-2 176 0,-1 0 32 0,-1-7 16 16,1 0 0-16,0 0-96 0,-1 1 0 0,-3 0-128 15,0 0 192-15,1-1-48 0,1 0-16 0,1 0 0 16,-3 0 0-16,-1 4 48 0,-2-1 0 0,-2 1 0 0,-3 7 0 16,0 0-176-16,0 0 0 0,0 0 0 0,0 0 0 15,0 0 0-15,5 10 0 0,-2 2-192 0,-2 3 192 16,-1-3-144-16,0 1 144 0,-2 1 0 0,2 3 0 16,2-1-224-16,0-2 64 0,1-3 16 0,3-2 0 15,1 2-752-15,0-2-160 16,0-2-32-16,2-2 0 0,1-2-2240 15,1-1-464-15</inkml:trace>
  <inkml:trace contextRef="#ctx0" brushRef="#br1" timeOffset="146487.297">17518 15573 22511 0,'0'0'992'0,"0"0"224"0,0 0-976 0,0 0-240 15,0 0 0-15,0 0 0 0,0 0 0 0,0 0 0 16,0 0 0-16,4 9 0 0,-4-9 320 0,7 6-16 16,-7-6-16-16,6 7 0 0,-6-7-96 0,9 4-32 0,-9-4 0 0,9 5 0 15,1-3 192-15,1-1 32 0,-1-3 16 16,1 1 0-16,1-2 176 0,2 3 48 0,1-2 0 15,-3-1 0-15,0-3-176 0,-1 1-48 0,1-3 0 0,-1 1 0 16,4-2 32-16,1 0 0 0,-3 0 0 0,0 0 0 16,-1-1-96-16,0 2-16 0,-4-4 0 15,1 2 0-15,-2 1-96 0,-2 0-32 0,-2 0 0 16,-2 0 0-16,-2 1 224 0,-2-1 32 0,-1 1 16 0,-3-2 0 16,-2 3-48-16,-2 1-16 0,-1 4 0 0,-3 0 0 15,-2 2-96-15,-1 2-32 0,-1 2 0 0,-1 4 0 16,-1 2-272-16,-2 3 128 0,2 2-128 0,-1 1 0 15,2-2 0-15,3 0 0 0,0 1 0 0,3 0 0 16,-1-1 0-16,2 2 0 0,2-1 0 0,4 0 0 0,2-2 0 16,0 1 0-16,0-3 0 0,4 2 0 15,4 2 256-15,1-1 0 0,3-1 0 0,0-1 0 0,1-1 64 16,1 0 16-16,1 0 0 0,1-2 0 0,0-5-336 0,2 1 144 16,2-1-144-16,3 1 0 0,3-2 0 15,0-4 0-15,3-4-240 0,-1 1 80 16,1 1-1216-16,3-1-240 0,0-2-48 15,2-3-8800-15,-2-2-1760 0</inkml:trace>
  <inkml:trace contextRef="#ctx0" brushRef="#br1" timeOffset="147148.653">17999 15500 8287 0,'0'0'736'0,"0"0"-592"0,0 0-144 0,0 0 0 0,0 0 1856 0,0-6 352 16,1 0 64-16,-1 2 16 0,0 4-848 0,0 0-160 15,0 0-48-15,0 0 0 0,1-7-256 0,-1 7-48 16,0 0-16-16,0 0 0 0,0 0-208 0,0 0-32 15,0 0-16-15,1 11 0 0,-1 1 80 0,0 1 16 16,-1 2 0-16,0-1 0 0,-1 1-256 0,-1 3-48 16,1 0-16-16,1-1 0 0,-3 1-112 0,2-2-32 15,-2 3 0-15,2-5 0 0,0-4-32 0,1-1 0 16,-3 0 0-16,4-9 0 0,0 0 48 0,0 0 0 16,0 0 0-16,0 0 0 0,0 0 16 0,0 0 0 15,6-8 0-15,-2-3 0 0,1-3-96 0,0 0-16 0,0-1 0 16,2 0 0-16,3-1-80 0,-1 1 0 15,-1 1-128-15,1-1 192 0,0 1-192 0,2 2 176 16,2 3-176-16,0 0 160 0,-4 4-160 0,0 1 0 0,2 1 0 16,-1 3 0-16,2 3 128 0,-2 1-128 0,-7 5 128 15,2 3-128-15,3 3 176 0,-4 5-48 16,-1 0-128-16,1 2 192 0,0 1-192 0,-2 3 0 0,1 4 128 0,-3-5-128 16,-2-2 0-16,2-1 0 0,3-2 0 0,0-3 0 31,1-2-336-31,-1 1-64 0,0-4-16 0,2-1-10384 0,3-1-2064 0</inkml:trace>
  <inkml:trace contextRef="#ctx0" brushRef="#br1" timeOffset="147609.848">19288 15480 27871 0,'-10'-14'1232'0,"6"6"256"0,0 1-1184 0,1-1-304 0,-1 0 0 0,1 1 0 16,-2-2-208-16,1 1-112 0,-1-1 0 0,-1 1-16 16,0 1 336-16,-1 1 240 0,-1 1-48 0,-2 2 0 15,-2 2 128-15,-3-3 0 0,-4 1 16 0,-3 4 0 16,-3 5 144-16,1 2 32 0,-2 6 0 0,-2 0 0 16,-3-1-128-16,2 4 0 0,3 1-16 0,0 2 0 15,2 1 48-15,2 2 16 0,2 0 0 0,2 0 0 16,1 0-240-16,4 0-64 0,1-1 0 0,4-2 0 15,2-1-128-15,4 0 0 0,2-2 0 0,5-1 0 16,3-4 0-16,1-1-192 0,3-2 32 0,4-2 16 16,0-1-320-16,3-4-64 0,3-2-16 15,0 0 0-15,2-3-2048 0,2-2-416 0</inkml:trace>
  <inkml:trace contextRef="#ctx0" brushRef="#br1" timeOffset="148066.208">19680 15509 18431 0,'0'0'1632'15,"-6"-5"-1312"-15,2-1-320 0,4 6 0 0,-5-7 2976 0,2 1 528 16,-5 0 96-16,3 1 32 0,-4 0-2912 0,2 1-576 15,-4 3-144-15,0 1 0 0,-2-3 800 0,-2 3 128 16,-4 3 32-16,1-1 0 16,1 4-1536-16,-1 1-320 0,1 3-48 0,-2 1-16 0,-1 0 960 0,1 1 128 0,1 0 48 0,1 3 16 15,3-1-192-15,2 0 0 0,2 0 0 0,2 0 0 16,1-1 0-16,1-2 0 0,3-2 0 0,2 2 0 16,1-2 0-16,1-1 192 0,2-1-32 0,-3-7 0 15,9 3 64-15,0 1 16 0,2-4 0 16,2 0 0-16,2-5-240 0,2 1 144 0,1-3-144 0,3 0 128 15,1-1-128-15,-3-1 0 0,-5-2 0 0,3 0 0 16,0 1 0-16,0-1 0 0,-1-2 144 0,0 2-144 16,-2 0 160-16,-2 1-32 0,-1 1-128 0,-3 4 192 15,0 0 64-15,-8 5 16 0,0 0 0 0,0 0 0 16,0 0-272-16,0 0 160 0,0 0-160 0,1 11 128 0,-1 1-128 16,-1 2 0-16,0 0 0 0,-2 0 0 0,1-1 0 0,1 2 0 15,0-3-128-15,3 0 128 0,3-1-176 0,-1-1 48 16,3 0 0-16,0-1 0 15,3-4-336-15,0-1-64 0,1 0-16 0,0-1 0 16,1-1-240-16,0 0-48 0,0 0-16 0,3-2 0 16,-1-2-1776-16,2 2-336 0,0-4-80 0</inkml:trace>
  <inkml:trace contextRef="#ctx0" brushRef="#br1" timeOffset="148448.854">20230 14916 32655 0,'-9'-9'1440'0,"9"9"304"0,0 0-1392 0,0 0-352 0,-9 5 0 0,1 4 0 15,0 2 0-15,1 2-256 0,-1 3 32 0,2 3 16 16,-3 3 208-16,1 2 192 0,-4 5-48 0,2 0 0 16,-2 2-16-16,1 3 0 0,-3 4 0 0,-1 2 0 15,1 1 128-15,0 2 32 0,0 2 0 0,-1-2 0 16,1-2-80-16,1-4-16 0,1-3 0 0,-2-3 0 16,3-3-192-16,2-4-160 0,-1-1 32 0,2-1 0 15,0-5-224-15,2 1-32 0,0-1-16 0,3-5 0 16,2-4-1616-16,1-8-320 0,0 0-64 15</inkml:trace>
  <inkml:trace contextRef="#ctx0" brushRef="#br1" timeOffset="148692.117">20387 15379 1839 0,'-8'-5'160'16,"5"0"-160"-16,3 5 0 0,0 0 0 0,-11-2 7616 0,2 2 1472 16,0 2 320-16,-2 2 48 0,-3 1-7664 0,0 4-1536 0,-1-1-256 0,-1 2-160 15,-3 1 160-15,-2 2 0 0,-2-2 128 0,-1 2-128 16,-1 1 0-16,-1 1 0 0,1 0 0 16,1 0 128-16,2 2-128 0,3-2 0 0,2 0 0 0,3 1 0 15,3-2 0-15,5 1 0 0,0-2-144 0,4-1 144 16,3-1 0-16,5 0-176 0,2-1 176 0,5-2-128 15,1-3 128-15,2-2-128 0,2 1 128 0,3-4-128 16,1-4-16-16,-1 0 0 0,2-4 0 0,0 2 0 16,2 0-256-1,-2-2-48-15,3-3-16 0,-4 0 0 0,0 3-1296 16,-5 0-256-16,1-1-48 0,0 0-10480 0</inkml:trace>
  <inkml:trace contextRef="#ctx0" brushRef="#br1" timeOffset="149114.382">20529 15384 11967 0,'-6'-6'1072'0,"6"6"-864"15,-7 3-208-15,0 3 0 0,0 2 5712 0,1 3 1104 16,-1 3 224-16,1 4 32 0,-6 2-5888 0,5 1-1184 16,5 0-224-16,-2 0-48 0,-1 2 272 0,1-1-160 15,2-2 160-15,2 1-128 0,-1-5 128 0,4 0-160 16,1-2 160-16,1-2-160 0,1-5-16 0,1-1 0 16,-1 1 0-16,3-4 0 0,1 0 176 0,1-6 0 0,0-1 160 0,2-4-160 15,2-1 192-15,2-4-64 0,1-2-128 0,-1-3 192 16,0-2-192-16,-1 2 176 0,1-1-176 15,-2 1 160-15,-1-1-160 0,1 0 0 0,-2 0 0 16,-1 1 128-16,-2-3-128 0,0 2 0 0,0 2 0 0,-3 1 0 16,2 2-192-16,-2 2-112 0,2-1-16 0,-3 5-16 31,2 2-1760-31,-8 6-336 0,3-6-80 0,-3 6-16 0</inkml:trace>
  <inkml:trace contextRef="#ctx0" brushRef="#br1" timeOffset="149708.29">21362 15083 25167 0,'-4'-7'1104'0,"4"7"240"0,0 0-1072 0,0 0-272 0,0 0 0 0,0 0 0 16,0 0 0-16,0 0 0 0,0 0 0 0,-7 10 0 15,-3-2 0-15,2 2 320 0,-1 1-64 0,-2 4 0 0,-3 1 432 0,0 4 80 16,-2 3 0-16,1 2 16 0,-1 3-208 0,3 4-64 15,-1 4 0-15,0 1 0 0,0 0-256 0,0-1-48 16,0 0-16-16,1-2 0 0,2-1-192 0,0-2 0 16,0-3 0-16,3-3 0 0,0-3 0 0,3-3-320 15,-4-5 64-15,4-3 0 16,3-3-1216-16,2-8-224 0,-6 7-48 0,6-7-10016 16</inkml:trace>
  <inkml:trace contextRef="#ctx0" brushRef="#br1" timeOffset="150241.947">21512 15396 36863 0,'-11'-6'3264'0,"0"4"-2608"0,1 2-528 0,-1 2-128 31,-1-1-384-31,-5 3-128 0,-2 1 0 0,-1 3-16 0,0 2 320 0,4 1 64 0,0 0 16 0,0 3 0 16,-4 1 128-16,3 0 0 0,-3-2-144 0,2 3 144 16,1 1 0-16,1-2-176 0,3 0 176 0,2-4-128 15,4 2 128-15,2-3-128 0,3-3 128 0,2-7-128 16,0 0 128-16,0 0-192 0,0 0 192 0,0 0-192 16,10-1 192-16,-2-4 144 0,4-2-16 0,2-3-128 15,1-3 176-15,3-2-176 0,0-2 160 0,3 1-160 16,-3 0 0-16,-3 0 0 0,-5-2 0 0,1 3 0 0,1-1 224 15,1 2-48-15,1 1-16 0,-4 1 0 0,-2 2 32 0,0-1 0 16,-1 3 0-16,-7 8 0 0,0 0-192 0,0 0 192 16,0 0-192-16,0 0 192 0,1 10-192 0,-2 3 0 15,-4 3 144-15,1-1-144 0,2-1 0 0,-2 0 0 16,2 0 0-16,-1-3 0 0,2-1 0 0,4-2 0 16,-3-8 0-16,0 0 0 0,9 4 0 0,3-2 128 15,1-3-128-15,3-4 128 0,0-4-128 0,3-3 176 16,2-4-176-16,1-2 192 0,1-6-192 0,0 0 0 15,1-1 0-15,-1-1 0 0,0-3 0 0,0-1 0 16,-1-1 0-16,0 2 0 0,0 1 240 0,-2-1-48 16,-1-3 0-16,-3 0 0 0,2-2-192 0,-2-3 0 15,-1 1 128-15,-2 0-128 0,-5-2 0 0,-1 8 0 0,-1 6-192 16,-2 6 192-16,2 2 0 0,-6 8 0 16,0 2 192-16,0 6-48 0,-9 10 0 0,-2 4 0 0,-4 3 0 0,-2 7 0 15,1 5-144-15,-5 5 0 0,-6 4 0 0,2 4 0 16,0 2 0-16,2 1 0 0,1 1-144 0,4 0 144 15,4 0 0-15,2-5 0 0,4-3 0 0,0-4 0 16,5-6 0-16,2-2 0 0,0-5 0 0,2-4 0 16,1-1 0-16,1-3 0 0,1-2 0 0,0-2 144 15,1-3-336-15,3 0-64 0,-1-3 0 0,3-2-16 16,0-2-624 0,2 1-112-16,0-3-16 0,1-1-16 0,-3 0-2224 0,0 1-448 15,0-2-96-15,-10 5-7168 0</inkml:trace>
  <inkml:trace contextRef="#ctx0" brushRef="#br1" timeOffset="150423.172">21473 15277 39615 0,'2'-4'3520'0,"4"0"-2816"16,5 3-560-16,4-1-144 0,1 1 0 0,3 0 0 15,2-1-160-15,2 2 160 0,4-2 0 0,1 0 0 16,3-1 0-16,3 0 0 0,-1-2 0 0,1 2 0 16,1-1-128-16,-3-3 128 15,1-4-688-15,-3 2-80 0,-3 3-32 0,-3-2 0 16,-2-1-2576-16,-3 2-512 0,-2 2-96 16</inkml:trace>
  <inkml:trace contextRef="#ctx0" brushRef="#br1" timeOffset="150752.398">21965 15352 39391 0,'-12'2'1744'0,"4"3"368"0,0 3-1696 0,-3 5-416 16,1 5 0-16,1 2 0 0,-3-3 0 0,2 3-256 16,1 2 48-16,2-2 0 0,0-1 32 0,0-2 16 15,2-4 0-15,1 1 0 16,-2-3-752-16,3 1-160 0,-1-6-16 0,1-1-16 16,3-5 208-16,0 0 64 0,0 0 0 0,0 0 0 15,-3-8-1536-15,2 0-288 0,2-2-64 0</inkml:trace>
  <inkml:trace contextRef="#ctx0" brushRef="#br1" timeOffset="151250.6">22119 15315 30815 0,'0'0'1360'0,"0"0"288"0,0 0-1328 0,0 0-320 0,-1 11 0 0,-1 2 0 16,-1 0 224-16,0 1-32 0,0 3 0 0,-2-2 0 15,0 0 208-15,2 0 48 0,2-1 0 0,-2-1 0 16,1-1-256-16,2-2-64 0,0-10 0 0,4 9 0 16,-2-1-128-16,-2-8 192 0,0 0-192 0,10 0 192 15,2-1-64-15,1-5 0 0,2-1 0 0,1-2 0 16,2-6-128-16,0 0 0 0,3-3 0 0,-3 0 0 16,1 0 0-16,-3-3 0 0,0-1 144 0,-1 1-144 15,-1 2 240-15,1 1-32 0,-2 0 0 0,0 1 0 16,-4-1 160-16,0 4 16 0,-2 3 16 0,-1 2 0 15,-4 2-176-15,-2 7-32 0,0 0-16 0,0 0 0 0,0 0-176 16,0 0 128-16,0 0-128 0,-9 12 128 0,0 4-128 16,-3-2-224-16,1 1 48 0,-1 1 16 0,0 1-32 0,-2 1-16 15,-3-3 0-15,3 1 0 0,6-3 208 0,1-1-192 16,-7-1 192-16,6-2-192 0,3-1 192 0,5-8 0 16,0 0 0-16,0 0 0 0,-3 10 0 0,3-2 0 15,0-8 0-15,5 7 0 0,-5-7 0 0,8 7-192 16,-8-7 48-16,8 5 16 0,3-1 0 0,2-1 0 15,0-2 0-15,-2-1 0 0,1-1-16 0,1 0 0 16,3-1 0-16,-3 1 0 0,-2-1 144 0,0 0 0 16,-1 0 0-16,-1-2-128 0,-9 4 128 0,9-2 0 15,-9 2 0-15,0 0 128 0,0 0-128 0,0 0 128 16,0 0-128-16,0 0 128 0,0 0 96 0,0 12 32 0,-4-2 0 16,-1 2 0-16,-3 6-32 0,-2-3 0 0,0 3 0 15,-4 1 0-15,0 0-224 0,-2 1-128 0,0 3 128 16,3-2-208-16,2 0-96 0,0 0-16 0,0-2 0 0,-2-2 0 31,2-2-1312-31,4-5-272 0,-2-4-48 0</inkml:trace>
  <inkml:trace contextRef="#ctx0" brushRef="#br1" timeOffset="151499.077">22382 14965 46303 0,'0'0'2048'0,"0"0"432"0,9 6-1984 0,1 3-496 0,-6 1 0 0,3 2 0 15,0 0-1792-15,-4 1-464 0,-1-4-96 0</inkml:trace>
  <inkml:trace contextRef="#ctx0" brushRef="#br1" timeOffset="152199.019">19530 16172 13823 0,'0'0'1216'0,"0"0"-960"0,0 0-256 0,5-4 0 0,6 1 5104 0,4 0 976 16,2 3 192-16,2 2 32 16,3 0-5536-16,2 0-1088 0,3 0-240 0,-1 0-32 0,0 2 592 0,2-2 0 15,-2 2 0-15,2 1 0 0,0 1 0 0,-2 5 0 16,-1 5 0-16,0-1 0 0,2-2-128 0,-4 3 128 15,-8 2 0-15,2 3 0 0,-2-2 0 0,-4 1 0 16,-2 1 0-16,0 0 0 0,-4-2 0 0,0 1 0 16,-4-2 192-16,-1-1-64 0,-1 0 128 0,-3-2 32 15,0 0 0-15,-5-3 0 0,0 0 272 0,-2-1 48 16,2 0 16-16,-4-1 0 0,-2-3-224 0,-1-1-32 16,-2-2-16-16,1-4 0 0,2 0-208 0,0-3-144 15,-1-5 192-15,2-2-192 0,3-2 224 0,-1 1-64 16,2-2-16-16,2-3 0 0,-2-5-144 0,5 2 128 0,-2 2-128 15,5 1 128-15,2-5-128 0,1 2 0 0,1 2 144 16,3 4-144-16,-1-1 0 0,4 2 0 0,1-1 0 0,2 3 0 16,-1 8 224-16,3 2 32 0,2 1 0 0,4 3 0 15,2 2-256-15,1 3 128 0,2 3-128 0,2 1 0 16,2 1 0-16,0 2 0 0,1-1 0 0,0 1 0 16,-5-1-208-16,0 0-96 0,-1-4-16 0,-1-1 0 31,0 1-2384-31,-2-2-496 0</inkml:trace>
  <inkml:trace contextRef="#ctx0" brushRef="#br1" timeOffset="153069.055">19494 16684 29823 0,'-14'-3'1328'0,"14"3"272"0,0 0-1280 0,0 0-320 0,0 0 0 0,0 0 0 16,0 0-336-16,8 3-128 0,8-4-32 0,0 0 0 16,-1-4 624-16,7 1 128 0,8-2 32 0,2-2 0 15,4-5 48-15,3 2 16 0,-1-2 0 0,5 2 0 16,2 4 160-16,5-3 16 0,4-5 16 0,3 1 0 16,4-1-32-16,-2 1-16 0,-1 3 0 0,-3 0 0 0,0 2-16 15,0-1 0-15,0-1 0 0,-1 3 0 0,-2 0-192 0,-4 2-32 16,-3-5-16-16,-2 3 0 0,-5 4-240 0,-2-2 0 15,-3 3 0-15,-2-1 0 16,-3-1-1024-16,0 1-320 0,-2 0-48 0,-3 1-8656 16,-2 1-1728-16</inkml:trace>
  <inkml:trace contextRef="#ctx0" brushRef="#br1" timeOffset="153729.858">19782 17045 19343 0,'0'0'1728'0,"-2"-6"-1392"0,-2-2-336 0,4 8 0 15,-1-7 0-15,0 0 0 0,1 7 0 0,1-9 0 16,0 1 512-16,2 0 96 0,0 0 16 0,1 2 0 0,-2-1-80 0,-2 7-16 16,6-8 0-16,3 3 0 15,0-1 112-15,3-1 0 0,1-3 16 0,2 1 0 0,0 3-16 0,1 2 0 16,3 1 0-16,2-2 0 0,1 1-64 0,1 3 0 15,1-1-16-15,0 0 0 0,-1 2 32 0,-1 4 16 16,-1-2 0-16,-2 3 0 0,-1 1-272 0,-2 2-48 16,1 0-16-16,-2 5 0 0,-2-2-272 0,-2 1 0 15,-1-1 0-15,-1 4 0 0,-3 4 128 0,-1 1-128 16,-2-2 0-16,-2 4 0 0,-1 4 0 0,-3-4 0 16,-3-6 0-16,-1-2 0 0,-2 1 0 0,-1-4 0 15,-5 0 0-15,0-1 160 0,0-2-160 0,-2-1 128 16,0 0-128-16,-4-4 128 0,1-4-128 0,1-1 0 15,-2-1 0-15,4-1-176 0,0-4 176 0,2-2 0 0,1-1-144 16,1 1 144-16,1-2 0 0,2-3 0 0,2-5 0 16,3 0 128-16,3 2-128 0,3-1 0 0,1 0 144 0,6 4-144 15,3 3 0-15,2 1 0 0,1 1 0 0,3 1 0 16,5 0 0-16,2 2 0 0,1 1 0 0,-1 4 0 16,1 2 0-16,2 0 0 0,-1-1 0 0,0 3 0 15,1 2-144-15,1 2-48 0,1-1-16 0,-3 1 0 16,0-1-544-1,0 1-96-15,-3 0-32 0,0 0 0 16,-5-3-2320-16,1 3-480 0</inkml:trace>
  <inkml:trace contextRef="#ctx0" brushRef="#br1" timeOffset="158277.659">20344 16905 5519 0,'0'0'496'0,"0"0"-496"0,0 0 0 0,0 0 0 16,0 0 3216-16,0 0 560 0,0 0 96 0,0 0 32 15,0 0-3104-15,0 0-608 0,0 0-192 0,4 7 0 0,4 0 512 0,0-1 32 16,-8-6 0-16,12 2 0 0,2 1 96 0,-2-3 0 16,2-2 16-16,0 2 0 0,1-1-208 0,3-2-32 15,-1-3-16-15,3 1 0 0,2 0-64 0,1-2-16 16,-4-3 0-16,2 1 0 0,2 0-48 0,-2 0-16 15,1 2 0-15,-1-4 0 0,-1-2 32 0,-1 4 0 16,5 2 0-16,-6 0 0 0,-2-3-64 0,0 3-16 16,0 3 0-16,-1 1 0 0,-1 1-80 0,-3 1-128 15,-11 1 176-15,12 1-176 0,0 0 128 0,-3 1-128 16,-9-2 0-16,0 0 0 0,4 9 192 0,-4-9-192 16,2 10 192-16,-3 1-192 0,-2 0 336 0,-1 2-32 15,-4-1-16-15,-3 3 0 0,-7-1-128 0,-1 2-32 0,1 4 0 16,-1-1 0-16,-3 2-128 0,1 0 160 0,2-2-160 0,-2 2 160 15,2 0-160-15,3 0 128 0,0 0-128 0,3-1 128 16,3-3-128-16,-1 1 0 0,4-5 144 0,1-1-144 16,2-1 0-16,3-2 144 0,1-9-144 0,0 9 0 15,0 0 0-15,0-9 0 0,0 0 0 0,4 7 0 16,3 1 192-16,0-2-192 0,-7-6 192 0,12 3-192 16,1-1 384-16,1 0-16 0,0 1-16 0,2-2 0 15,0-1-96-15,4 0 0 0,0-1-16 0,1-1 0 16,-1 1-240-16,2-1 144 0,4 1-144 0,0 0 128 15,-2-1-128-15,3 0 0 0,-4-1 0 0,1 0 0 16,1 0 0-16,-2 2-192 0,-1-2 0 0,0 1 16 16,-1-1-336-16,-2-4-80 0,-2 2-16 0,-2 0 0 15,-2 3-1568-15,-3-3-320 0,-4-5-64 0</inkml:trace>
  <inkml:trace contextRef="#ctx0" brushRef="#br1" timeOffset="158726.036">20455 17073 22111 0,'-2'-7'976'0,"2"7"208"0,0 0-944 0,0 0-240 0,0 0 0 0,0 0 0 15,0 0 0-15,0 0 176 0,11 2-176 0,1 0 160 16,0 1 416-16,1-2 64 0,3-1 32 0,0 0 0 16,1-1 176-16,0-2 48 0,2-1 0 0,3-1 0 15,-1 2-208-15,4-2-48 0,-2 2 0 0,4 0 0 16,1 0-384-16,2-1-64 0,2 0-32 0,2 2 0 0,0-1-368 0,5 2-80 16,0-1-16-16,1 1-8672 15,-4-1-1744-15</inkml:trace>
  <inkml:trace contextRef="#ctx0" brushRef="#br1" timeOffset="161465.747">10540 16140 19343 0,'0'0'848'0,"0"0"192"0,0 0-832 0,0 0-208 0,0 0 0 0,0 0 0 16,0 0 1648-16,0 0 272 0,0 0 64 0,0 0 16 15,0 0-1600-15,0 0-400 0,0 0 0 0,-8-6 0 16,2-4 0-16,1 1 0 0,-5 0 128 0,2 2-128 16,0-2 0-16,-2-1-192 0,-2-2 32 0,-2 1 16 15,-1-1 144-15,-1 1 0 0,0-1 160 0,-4-2-160 16,2 1 320-16,-5 0-48 0,-1 1 0 0,0-1 0 16,-2 0 16-16,0-2 0 0,1 2 0 0,-4 0 0 15,1-1 32-15,-3-1 16 0,-3-1 0 0,1 1 0 16,-3 3 16-16,-1-1 0 0,1 3 0 0,-6-1 0 15,-2 1-96-15,0 4 0 0,1-1-16 0,-3 2 0 0,-3-1-80 0,-4 2-16 16,-3 0 0-16,-4 4 0 0,-1 4-144 0,-1 0 0 16,1 1 0-16,-3-1 0 0,-3-1 0 0,0 2-176 15,-6-2 176-15,6 1-128 0,-1 4 128 0,1-4 0 16,-2-4 0-16,-1 2 0 0,-3-1 0 0,3 0 0 16,-3 1 0-16,2-1 0 0,-1-4 0 0,-4 3 0 15,-1 0 0-15,2 2 0 0,-1 1 0 0,0 1 0 16,0-1 0-16,0 0 0 0,0 0 784 0,2 2 192 15,0-1 48-15,3 0 0 16,4 0-1648-16,0-2-320 0,-5 1-64 0,2 2-16 0,0 1 816 0,0 1 208 16,3 0 0-16,0-1 0 0,-3 2 0 0,0-3 0 0,-2 2 0 15,3 1 0-15,1-1 0 0,-1 1 0 16,-5-2 0-16,1-1 0 0,-2 1 0 0,5-1-128 0,1 2 128 16,1-3 0-16,2-1 0 0,-1 3 0 0,2 1 0 0,4-2 0 15,-1-1 160-15,7 3 16 0,1 2 0 0,5 0 0 16,0 1-16-16,1 2 0 0,-3 3 0 0,-1 2 0 15,1-1-160-15,0 4 0 0,3 2 0 0,-1 3 0 16,-1 2 0-16,0 2 0 0,2 3 0 0,-3-1 0 16,1 1 0-16,0 0 0 0,2-1 0 0,2-1 0 15,3 0 0-15,6 0 0 0,3-3 0 0,3 3 0 16,4-1 0-16,-1 0 0 0,5 2 0 0,4-1 0 16,1-2 0-16,5 2 0 0,3-2 0 0,2 0 0 15,4 1 0-15,0-1 0 0,7-1 0 0,0-1 0 16,5 2 0-16,0-3 0 0,3 0 0 0,2 2 0 0,2 0 0 15,1 2 0-15,4-2 144 0,4 4-144 0,4 0 0 0,2-3 0 16,0-3 0-16,5 0 128 0,3 1-128 16,3 1 0-16,3-3 128 0,2-1-128 0,0-1 0 0,0-1 0 15,2-1 0-15,-1 0 128 0,0-2-128 0,7 1 0 16,7 2 128-16,0-4-128 0,-4 2 128 0,1-2-128 16,0-2 160-16,4-1-160 0,1 2 192 0,4-4-48 15,2 3-16-15,-1-2 0 0,2 0-128 0,-2-2 160 16,0-5-160-16,3 1 160 0,4 2-160 0,0-3 0 15,-5 0 0-15,2-1 0 0,1-4 0 0,2-2 0 16,2-2 0-16,0 0 0 0,-1 0 0 0,-3 0 0 16,-2-2 0-16,1-2 0 0,1-1 0 0,0 3 0 15,-1 1 0-15,-2 0 0 0,-4-4 0 0,1 1 0 0,2 0 0 0,3 2 0 16,-3-1 0-16,1-1 0 0,-4 0 0 0,3 0 0 16,0 3 0-16,0-2 0 0,2-1 0 0,-2 0 0 15,0-2 0-15,-1 0 128 0,-1 1-128 0,3 0 128 16,1 1-128-16,-4 0 0 0,-2-3 0 0,-2 0 0 15,-4 0 0-15,2 0 0 0,0-2 128 0,2 0-128 16,1-1 0-16,-2 2 0 0,-5-5 144 0,-2 1-144 16,-2-1 0-16,-3-1 0 0,2 1 0 0,0 0 128 15,-2-5-128-15,1 1 0 0,-2 5 0 0,-1-3 0 16,-4-2 0-16,0-5 0 0,0-6 0 0,-2 3 0 16,-1 1 0-16,1 1 0 0,2-1 0 0,0 1 0 15,1-1 0-15,-1-2 0 0,-4 0 0 0,-1-4 0 16,-1 1 0-16,-3-2 0 0,-1-2 0 0,-1-5 128 15,-1-4-128-15,-2 5 0 0,-7 1 0 0,0 2 0 0,-3-1 176 16,-3 2-48-16,-2 0 0 0,-6 0 0 0,-6 3 304 0,-5 3 48 16,0 0 16-16,-6 4 0 0,-4 0 32 0,-3 0 16 15,-6-1 0-15,-5 1 0 0,-4 0-544 16,-4 4-144-16,-3 4-16 0,-7-1 0 16,-5 5-1760-16,-3 6-368 0,-3 7-64 0</inkml:trace>
  <inkml:trace contextRef="#ctx0" brushRef="#br1" timeOffset="166376.732">1069 8669 16575 0,'0'0'1472'0,"0"0"-1168"16,0 0-304-16,0 0 0 0,0 0 624 0,0 0 64 15,0 0 16-15,0 0 0 0,0 0-464 0,0 0-96 16,0 0-16-16,0 0 0 0,0 0-128 0,-2-6 0 16,-2 0 0-16,4 6 128 0,0 0 224 0,0 0 32 15,-3-7 16-15,3 7 0 0,0 0 192 0,0 0 48 16,0 0 0-16,0 0 0 0,0 0-192 0,0 0-16 16,0 0-16-16,6-5 0 0,-6 5-112 0,10-6-32 15,2-1 0-15,2 1 0 0,0 1 224 0,3-1 32 16,2 0 16-16,5 0 0 0,1-2-48 0,1 3-16 15,0 1 0-15,5-1 0 0,4 0-144 0,3 1-16 0,-2 2-16 16,0 0 0-16,2 0-112 0,0 1 0 0,1 2-16 16,-1 0 0-16,0 0-176 0,2 1 160 0,4 0-160 15,1 2 160-15,1-2-160 0,-1 0 0 0,-1 0 0 0,0 3 128 16,0 0-128-16,0-2 0 0,2-3 0 0,1 0 128 16,3 3-128-16,-1-2 0 0,2-3 0 0,-3 2 0 15,1 2 0-15,-2 1 128 0,-1-1-128 0,5-2 0 16,3-3 224-16,-3 2-32 0,0 3-16 0,2-1 0 15,-5-2-16-15,0 1 0 0,0 1 0 0,-1-1 0 16,0-2-160-16,1 1 160 0,-3-1-160 0,2-1 160 16,1 1-160-16,1 4 160 0,-1 2-160 0,-5-2 160 15,-3-2-160-15,2-1 0 0,-1 0 0 0,1 1 0 16,-2 3 0-16,-2-1 0 0,3-1 0 0,-3 3 0 16,1 0 0-16,1 0 0 0,-1-1 0 0,-1-1 0 15,-1 0 0-15,-4 1 0 0,0 0 128 0,1-2-128 0,1-5 0 16,0 1 0-16,-2 2 144 0,3 0-144 0,1-1 160 0,-3 1-32 15,-2-2-128-15,-1 2 192 0,-6 1-192 0,2-1 0 16,-2-1 0-16,-1 1 0 0,-2-1 144 0,0 1-144 16,2-3 128-16,-4 1-128 0,-3-1 128 0,-2 0-128 15,-1 1 128-15,-1 1-128 0,1-2 128 0,-4 2-128 16,-1 0 0-16,-1 0 128 0,-8 2-128 0,0 0 192 16,0 0-192-16,0 0 192 0,0 0 0 0,0 0 0 15,0 0 0-15,0 0 0 0,0-8 64 0,0 8 0 16,-9-4 16-16,3-1 0 0,-2-1-64 0,-3 1-16 15,-4 2 0-15,-3 1 0 0,-2-1-48 0,-2 0-16 16,-1 2 0-16,-2 1 0 0,1 0-128 0,-5 0 0 16,-2 0 0-16,-2 0 0 0,-2 0 0 0,-1 1 160 0,1-1-160 0,-5 3 160 15,-4-1-160-15,1 0 0 0,-1-1-192 16,1-2 192-16,-1 1 0 0,-2 1 0 0,-4 3 0 0,0-1 192 16,-4-2-192-16,0 1 0 0,0 1-192 0,-1-1 192 15,1-2 0-15,-4 5 0 0,0-1 0 0,-2 0 0 16,1-1 0-16,1 2 0 0,0 0 0 0,1-2 0 15,2-2 0-15,-1-1 0 0,-3-1 0 0,-2 1 0 16,1-1 0-16,1 3 0 0,4 3 0 0,-2-3 0 16,0-3 0-16,2 0 0 0,1 1 0 0,-1 0 0 15,-3 0 0-15,3 1 0 0,2 0 0 0,3 1 0 16,3 3 0-16,1-3 0 0,-1-6 0 0,0 4 0 16,1 4 0-16,1 0 0 0,0 0 0 0,3-1 0 0,4-6 0 15,0 3 0-15,2 4 0 0,2-2 0 0,1-2 0 0,0-1 0 16,1 1 0-16,-1 2 0 0,-2-1 0 15,1 2 0-15,2-3 0 0,0 3 0 0,-4-1 0 0,4 2 0 16,2-1 0-16,1 3 0 0,2-3 0 0,-2 2 0 16,3 0 0-16,0 0 0 0,-1-3 0 0,3-1 0 15,2-1 0-15,1 1 0 0,5 2-144 0,1-1 144 16,3 1 0-16,2-2 0 0,10-1-128 0,0 0 128 16,-6 4 0-16,6-4 0 0,0 0-208 0,0 0 64 15,0 0 16-15,7 8 0 0,3-2-32 0,5 1 0 16,1-1 0-16,3-1 0 0,3 2 160 0,2-2 0 15,3 0 0-15,4-2-128 0,1-1 128 0,8-2 0 16,5 3-144-16,3 0 144 0,3-2 0 0,2 1 0 16,4 1 0-16,1 2 0 0,-1-2-160 0,5 0 160 0,4-5 0 15,4 4-144-15,4 3 144 0,2-2 0 0,-5-3 0 16,6 0 0-16,4 0 0 0,1 0 0 0,1 2 0 0,-1-2 0 16,0-2 0-16,2 0 0 0,2-1 0 0,-3 2 0 15,-1 0 0-15,1 1 0 0,-5-2 0 0,3 0 0 16,2-1 0-16,-5 1 0 0,-3 2 0 0,-3 0 0 15,2 0 0-15,-5 0 0 0,2 0 0 0,-9 0 0 16,-2 0 0-16,-6-2 0 0,-4 1 0 0,-4 2 0 16,-4-1 0-16,0-2 0 0,0-2 0 0,-6 1 128 15,-6 2-128-15,-7 1 0 0,-4-1 0 0,-1 1 128 16,-1-2-128-16,-7 2-128 0,-10 0 128 0,0 0-10944 16,0 0-2064-16</inkml:trace>
  <inkml:trace contextRef="#ctx0" brushRef="#br1" timeOffset="170750.881">1026 8818 23951 0,'-39'-19'1056'0,"14"10"224"0,-2 0-1024 0,1 1-256 16,0-2 0-16,4 0 0 0,6 0 0 0,-1 3 0 15,-4 1 0-15,6-2 0 0,7-2 288 0,-1 3 48 16,-1 2 16-16,3 1 0 0,2-2-80 0,5 6-16 15,-1-8 0-15,2 3 0 0,-1 5-128 0,6-5-128 0,4 0 144 16,1 2-144-16,0-2 0 0,5 3 0 0,5 0 0 0,5 1-160 16,4-3 160-16,4 2 0 0,3 2 0 0,1 0 0 15,1 0 0-15,6-1 0 0,7-1 0 0,2-1 0 16,5-1 256-16,3 3 0 0,2 1-16 0,2-2 0 16,2-2 0-16,5 1 0 0,2 7 0 0,4-2 0 15,1-1-96-15,-1 2-16 0,-2 2 0 0,3-1 0 16,2 1-128-16,0 1 192 0,1 2-192 0,-3 1 192 15,-2 1-192-15,4 1 128 0,1-2-128 0,-5 1 128 16,-1 0-128-16,0-1 0 0,-3 0 144 0,1-1-144 16,-2-3 0-16,-1 1 128 0,-4 0-128 0,-3 1 0 15,-4-1 0-15,-1-1 0 0,-1-3 0 0,0 1 128 16,-3 3-128-16,-3-2 0 0,-4-2 128 0,-4-1-128 0,-3-2 0 16,-7 1 144-16,-1-1-144 0,-2 0 0 0,-2-3 208 15,-3-1-64-15,-3 2-16 0,-2 0 0 0,-7-1 48 0,-4 3 0 16,-4-1 0-16,-7 2 0 0,6-1 240 0,-6 1 48 15,0 0 16-15,0 0 0 0,0 0 272 0,0 0 48 16,0 0 16-16,-9-3 0 0,-4-2-448 0,-1 2-96 16,-2 1-16-16,0 0 0 0,-3 1-256 0,1-2 0 15,-2 1 0-15,0 0 0 0,0 0 128 0,-2 0-128 16,0-2 0-16,0 1 0 0,0-1 0 0,1 0 0 16,-4 2 0-16,2 0 0 0,0-1 0 0,0 1 0 15,0 0 0-15,4 3-144 0,6 2-160 0,2-1-16 16,-4 1-16-16,4-1 0 15,-1 4-1520-15,5-1-288 0,7-5-64 0</inkml:trace>
  <inkml:trace contextRef="#ctx0" brushRef="#br1" timeOffset="180043.895">9917 8512 17503 0,'0'0'768'0,"-9"-3"176"0,-1-2-752 0,4 1-192 0,6 4 0 0,-4-6 0 16,-1 3 736-16,5 3 112 0,0 0 32 0,0 0 0 16,0 0-624-16,0 0-112 0,0 0-16 0,-7-4-128 15,2-3 272-15,1 1-48 0,1 0-16 0,0 0 0 16,-2 1 320-16,3-2 64 0,0 0 16 0,1 1 0 16,1 6 48-16,-4-5 16 0,0-1 0 0,4 6 0 15,-3-5 64-15,3 5 16 0,0 0 0 0,0 0 0 16,-7-5-48-16,7 5 0 0,0 0 0 0,0 0 0 0,0 0-192 15,0 0-64-15,0 0 0 0,0 0 0 0,0 0-160 0,-5 6-32 16,2 1-16-16,-1 4 0 0,1 0 0 0,2 5 0 16,0 1 0-16,1 5 0 0,0 3-32 0,-1 4 0 15,-3 4 0-15,2 4 0 0,2 2 0 0,0 3 0 16,-1 1 0-16,-2 2 0 0,-2 2-80 0,2 7 0 16,0 7-128-16,1 1 192 0,-6 1-192 0,2-2 0 15,-1 0 128-15,0-3-128 0,2-1 0 0,-2 0 128 16,0 2-128-16,1-4 0 0,-1-3 208 0,1-4-48 15,-1-1-16-15,-1-2 0 0,-2 0 192 0,0-1 48 16,1-1 0-16,0 6 0 0,-2 5-32 0,2-2 0 16,-3-4 0-16,2-1 0 0,2 1-352 0,-3-1 144 0,1-1-144 15,3-1 0-15,-2-1 144 0,2-2-144 16,3-4 0-16,-3-3 144 0,2-2-144 0,-2-5 0 0,2 0 144 16,-1-5-144-16,-2-1 128 0,3-2-128 0,-1-4 128 15,1 1-128-15,-1-5 0 0,2 0 144 0,-1-1-144 0,1-2 0 16,2 0 160-16,2-9-160 0,-1 5 128 0,1-5-128 15,0 0 128-15,0 0-128 0,0 0 128 0,0 0-128 16,-7 6 0-16,7-6 0 0,0 0 128 0,0 0-128 16,0 0 0-16,0 0 0 0,0 0 0 0,9-2 0 15,1 0 0-15,2-1 0 0,1-1 0 0,3-4 0 16,2 0 0-16,3 0 0 0,-1 1 0 0,2-2 0 16,0 2 0-16,2-1 0 0,1 1 0 0,2-2 0 15,-2 3 0-15,4-4 0 0,4 1 0 0,1 1 0 16,1-1 0-16,3 1 0 0,1-2 0 0,1 0 0 15,1 4 0-15,0 0 0 0,-1-2 0 0,0 1 0 0,-3-3 0 0,3 1 0 16,4 3 0-16,-5-2 0 0,0 2 0 0,-3 0 0 16,0 0 0-16,2 1 0 0,-3 3 0 0,-1 0 0 15,-2 0 0-15,0 1 0 0,-2 1 0 0,1 1 0 16,1 0 0-16,0 0 0 0,-1 0 0 0,3 1 0 16,-1 0 0-16,1 4 0 0,-1-4 0 0,-1 1 0 15,-2-2 0-15,-3 2 0 0,1-1 0 0,-6 1 0 16,0 0 0-16,-2 1 0 0,-3 0 0 0,-1-1 0 15,-3-1 0-15,0 2 0 0,-3-1 128 0,1 1-128 16,1-3 0-16,-2 1 128 0,1-1-128 0,-1 2 0 16,-10-3 0-16,10 2 0 0,2 0 0 0,-2-1 0 15,-10-1 0-15,9-1 0 0,2 1 0 0,-2-2 0 16,-9 2 128-16,7-5-128 0,-7 5 0 0,6-6 0 0,1 0 144 16,-2-1-144-16,-6-2 192 0,-1-3-48 0,2-4 0 15,-1-2 0-15,-1-3 16 0,0-1 0 0,1 1 0 0,-2-4 0 16,-1-2-160-16,0-2 192 0,-1-3-192 0,0-3 192 15,-1-2-192-15,2-4 0 0,-4-3 0 0,2-2 128 16,-2-4-128-16,1 0 0 0,1-3 0 0,-1 0 0 16,3 0 0-16,-1-4 0 0,-1-4 0 0,3 0-176 15,1-2 16-15,1-1 0 0,0 6 0 0,3-1 0 16,1-3 160-16,1-1-160 0,-1 2 160 0,3 1-160 16,-4 3 160-16,1 5 0 0,1 1-144 0,-3 4 144 15,-1 3-128-15,0 3 128 0,0-3-160 0,-2 4 160 0,-1 3-144 16,0 1 144-16,1 5-128 0,-3 1 128 15,1 1 0-15,0 4-128 0,1 2 128 0,-1 3 0 0,2 1 0 16,0 2-128-16,-2-1 128 0,1 3 0 0,3 2 0 16,0-2-128-16,0 2 128 0,0 2 0 0,0 0 0 0,1 1-160 15,1 1 160-15,-2 1 0 0,1 0-144 0,2 2 144 16,-3 6 0-16,4-5-144 0,-4 5 144 0,4-7 0 16,-1 0 0-16,-3 7-128 0,0 0 128 0,0 0 0 15,0 0-144-15,0 0 144 0,0 0-128 0,0 0 128 16,0 0-160-16,0 0 160 0,0 0-160 0,0 0 160 15,0 0-160-15,0 0 160 0,0 0 0 0,0 0 0 16,0 0-128-16,-8 2 128 0,-1 0 0 0,0 1 0 16,1-1 0-16,-6 1 0 0,0-3 0 0,-2 0 0 15,-2 2 128-15,-2-1-128 0,-2-1 0 0,-1 0 0 16,-2 0 0-16,-3 2 0 0,1-1 128 0,-4-1-128 16,-2-3 0-16,-1 2 0 0,-1 2 0 0,-1-1 0 0,3 0 0 15,0 2 0-15,-1-1 128 0,0-1-128 0,-2-1 0 0,1-1 0 16,-2 2 0-16,1-2 0 0,-5 2 0 0,2-1 0 15,2-2 0-15,3 1 0 0,-2 0 0 0,3-1 0 16,2-3 0-16,3 0 0 0,-2 0 128 0,4 1-128 16,-3-2 0-16,4 0 0 0,0 1 0 0,2-1 0 15,0 1 0-15,3-1 0 0,3-1 0 0,0 3 0 16,0 0 0-16,2 2 0 0,4 1 0 0,2 0 0 16,-1-2 0-16,3 2 0 0,0-2 0 0,7 4 0 15,-8-2 0-15,2-2 0 0,6 4 0 0,0 0 0 16,0 0 0-16,0 0 0 0,0 0 0 0,0 0 0 15,0 0 0-15,0 0 0 0,-4 10 0 0,0 0 0 0,2 2 0 16,1 4 0-16,1 0 0 0,0 3-144 0,-3 0 144 16,1 5 0-16,-2 3 0 0,2 3 0 0,-1 3 0 0,1 3 0 15,-4 4 0-15,2 5-128 0,-1 4 128 0,0 3 0 16,-2 1 0-16,1 3 0 0,-1 5 0 0,2 2 0 16,0 6 0-16,-1 1 0 0,-1 1 0 0,-2 2 0 15,3-1 0-15,-3-3 0 0,-1-2 0 0,0 0 0 16,0 1 0-16,0-1 0 0,2-3 0 0,0-3 0 15,-1-3 0-15,1 1 0 0,0 3 0 0,1-3 0 16,-1-8 0-16,0-4 0 0,0-2 0 0,0-2 0 16,1-2 0-16,0-2 0 0,-3-3 0 0,0 1 0 15,0 3 0-15,-1-1 0 0,-1 0 0 0,0-3 128 16,-2-2-128-16,3-1 0 0,2 0 0 0,-1-4 128 0,0-5-128 16,-1-1 0-16,2-1 0 0,1-3 0 0,2-1 0 15,0-3 128-15,2-5-128 0,-2 0 0 0,0-1 0 16,1-3 0-16,5-6 0 0,0 0 0 0,0 0 0 0,0 0 128 15,1 8-128-15,-1-8 0 0,0 0 0 0,0 0 0 16,0 0 0-16,0 0 0 0,12-1 0 0,1-1 0 16,0-3 0-16,2 0 0 0,2-2 0 0,0 0 0 15,3 1 0-15,2-2 0 0,3-1 0 0,4 1 128 16,-3-1-128-16,6 0 0 0,5 0 0 0,3 0 0 16,4 1 0-16,4-1 0 0,1 0 0 0,4-1 0 15,4 1 0-15,-3-1 0 0,-1 0 0 0,1 1-128 16,2-1 128-16,-3 2 0 0,-2 1 0 0,2 3 0 15,-1-2 0-15,-2 3 0 0,-2 0 0 0,-2 0 0 16,-1-1 0-16,0 1 0 0,-1 2 0 0,-2-1 0 0,0-1 0 16,-2 2 0-16,0 0 0 0,-7-2 0 0,-3 2 0 15,-5 0 0-15,-1 0 0 0,-1 0 0 0,-3-2 0 0,-4 2 0 16,-1 1 0-16,-1 0 0 0,-2 0 0 0,0 2 128 16,-3 3-128-16,1-2 0 0,0-1 0 0,1-1 128 15,-2 1-128-15,1 0 0 0,0 1 0 0,-3 0 0 16,-7-3 0-16,12 0 128 0,1 0-128 0,-6 3 0 15,2-2 0-15,-2-1 0 0,-7 0 0 0,8-5 0 16,0 1 0-16,-8 4 0 0,5-10 176 0,0 0-48 16,3-3 0-16,-4 1 0 0,-6 0 32 0,2-2 0 15,3-5 0-15,-3-2 0 0,-3 0-160 0,1-3 192 16,0-1-192-16,-1-3 192 0,-1-7-192 0,0-4 128 16,-3-4-128-16,1-8 128 0,-1-9-128 0,-1-4 0 15,-3-4 0-15,1-3 128 0,0-3-128 0,-1-5 0 16,1-7 0-16,0 2 0 0,-1-2 0 0,-1 5-192 0,2 6 64 0,-3-1 128 15,3 3 0-15,3 2 0 0,-2 6 0 0,0 7 0 16,2 4 0-16,2 1 0 0,-1 3 0 0,3 2 128 16,-1 6-128-16,2 1 0 0,0 0 0 0,-1 5 0 15,1 5 0-15,1 4 0 0,0 0 0 0,1 3 0 16,1 1-192-16,0 0 192 0,-1 3-192 0,2 2 192 16,1 2-320-16,-1 0 48 0,-1 2 16 0,0 1 0 15,2 2 64-15,-1 3 32 0,-1 1 0 0,0 0 0 16,1 0 160-16,-2 7-128 0,0 0 128 0,0 0-128 15,0 0 128-15,0 0 0 0,0 0 0 0,0 0-128 16,0 0 128-16,0 0 0 0,0 0 0 0,0 0-128 0,0 0 128 16,4 10 0-16,-4-10 0 0,0 0 0 0,0 0 0 15,0 0 0-15,0 0 0 0,0 0 0 0,0 0 0 16,0 0 0-16,0 0 0 0,0 0 0 0,0 0 0 0,0 0 0 16,0 0 0-16,0 0 0 0,0 0 0 0,-9 4 0 15,1-4 0-15,-3-2 128 0,-2 1-128 0,-3-1 0 16,-4-1 0-16,-4 0 0 0,-5-2 0 0,-4 2 0 15,-4 0 128-15,-4 0-128 0,-5 1 144 0,-1 0-144 16,-2-2 192-16,1 1-192 0,-2 2 192 0,-6 0-192 16,-4 0 192-16,0 2-192 0,2 4 128 0,1 1-128 15,-1 2 0-15,5 0 0 0,-2-2 0 0,2 2 0 16,-1 0 0-16,5-1 0 0,5 2 0 0,6 1 0 16,-1-1-128-16,8 1 128 15,4 1-2272-15,5-1-352 0</inkml:trace>
  <inkml:trace contextRef="#ctx0" brushRef="#br1" timeOffset="192371.187">1659 5540 7311 0,'0'0'320'0,"0"0"64"0,7-11-384 0,1 2 0 16,-2 3 0-16,1 0 0 0,-2-3 176 0,2 3-48 15,1-1-128-15,-3 0 192 0,-1 1 64 0,-4 6 0 16,6-6 0-16,-6 6 0 0,0 0 224 0,0 0 48 15,0 0 16-15,10-3 0 0,-6-3 96 0,-4 6 0 16,0 0 16-16,0 0 0 0,7-5 176 0,-7 5 48 16,5-10 0-16,-5 10 0 0,0 0-96 0,0 0-16 15,0 0 0-15,0 0 0 0,0 0-336 0,0 0-80 16,0 0-16-16,-5-7 0 0,-1 2-144 0,2-1-16 16,1 1-16-16,3 5 0 0,0 0 32 0,0 0 0 0,0 0 0 0,-8-6 0 15,0 2 48-15,2 1 16 0,6 3 0 16,0 0 0-16,-10-5 16 0,3 2 16 0,7 3 0 0,-5-1 0 15,-5 1-128-15,2 2-32 0,8-2 0 0,-9 5 0 16,0 1-128-16,0 1 0 0,-4-1 0 0,5 3 128 16,1 0-128-16,-1 1 0 0,-2 1 0 0,1-3 0 15,1-2 0-15,-2-1 192 0,3 1-192 0,-1 2 192 16,1 2 0-16,-1 1 0 0,3 0 0 0,0 1 0 16,0 1-192-16,0-1 0 0,2-1 144 0,-1 2-144 15,0 0 0-15,2 1 0 0,0-3 0 0,1 0 128 16,-3 0-128-16,1 0 0 0,3-11 0 0,0 12 0 15,0 1 0-15,3-2 0 0,-3-11 0 0,4 12 128 16,0 1-128-16,2-3 144 0,-1-2-144 0,3-2 160 0,1 0-32 16,1 0 0-16,1 1 0 0,0-1 0 0,1-2-128 15,-2-1 128-15,1-1-128 0,0 3 128 0,2 0-128 16,-2 1 0-16,1-1 144 0,0 1-144 0,1-1 128 0,2 2-128 16,0 1 160-16,-3-2-160 0,-3 1 176 0,2 1-176 15,1 1 192-15,-1 0-192 0,-1 1 192 0,-2-1-192 16,-8-9 192-16,7 14-192 0,-1 3 0 0,-2-1 0 15,0 1 0-15,-3-2 0 0,0 1 0 0,-2-1 0 16,-6 3 0-16,0-3 0 0,0 3 256 0,-2-2-48 16,-2 1-16-16,1-2 0 0,0-3 112 0,0 0 16 15,-1-2 0-15,-2 2 0 0,-5 1-64 0,5-1-16 16,-1-1 0-16,2-1 0 0,-1-1-240 0,1-2 176 16,1-3-176-16,-3 1 160 0,0-2-32 0,1 1 0 15,1 1 0-15,-1-4 0 0,-1-3-128 0,2-2 128 0,-2-2-128 16,2 0 128-16,0 2-128 0,0-2 0 15,1 1 144-15,-1-2-144 0,2 1 0 0,0 0 144 0,-3 2-144 16,3-1 0-16,3 1 128 0,-2 2-128 0,2 1 0 0,7 1 0 16,-8 1 0-16,8-1 0 0,0 0 128 0,-6 3-128 15,1 2 0-15,5-5 0 0,0 0 0 0,0 11 0 16,0-2-128-16,0-9 128 0,5 9 0 0,2-2-144 16,1-2 144-16,0 1 0 0,-8-6 0 0,15 3 0 15,0-3 0-15,2-3 0 0,-1-2 0 0,2 0-128 16,0 1 128-16,-1 1 0 0,1-1 0 0,0-2 0 15,2-4 0-15,1 0 144 0,-1 2-144 0,1-1 0 16,0-2 0-16,-1 1 0 0,0 0 0 0,1 0 0 16,-1-2 128-16,1-1-128 0,0-1 0 0,-4 1 0 15,1 2 0-15,0 0 0 0,-3-2 0 0,-2 1 0 0,-1-1 0 0,-3 4 0 16,0 0 128-16,-3-2-128 0,-1-2 128 0,-4 2-128 16,-1 2 192-16,-3-1-192 0,-1-2 128 15,0-1-128-15,0 2 0 0,-4 1 0 0,0 3 192 0,-4-1-192 16,0-1 192-16,-1-1-192 0,0 1 144 0,-2 2-144 15,-1-2 0-15,1 2 144 0,3-3-144 0,-3 2 0 16,-4 0 0-16,2-1 0 0,0 0 0 0,1 0 0 16,-1 1 0-16,2-1 0 0,0 0 0 0,3 1 0 15,1-2 0-15,0 2 0 0,0-1 0 0,3 0 0 16,-2 1 0-16,3-2 0 0,-2-2 0 0,4 1 0 16,-1 3 0-16,2 0 0 0,1 0 0 0,3 8 0 15,-2-8 0-15,2 1 0 0,-1-2 0 0,4-1 0 0,0 0 0 16,1 1 0-16,2 3-192 0,0-1 192 0,3 1-160 15,0-2 160-15,2-1 0 0,1-1 0 0,2-1-128 0,1 1 128 16,1 1 0-16,0 0 0 0,-2-2-160 0,2 3 160 16,0 2 0-16,1 4 0 0,1 2 0 0,-5-2 0 15,-4-5 0-15,1 4 0 0,1 3 0 0,-1 0 0 16,-10 0 0-16,12 0 0 0,-1 0 0 0,0-1 0 16,-11 1 0-16,9-1 0 0,-1-5 0 0,-8 6 0 15,0 0 0-15,0 0 0 0,0 0 0 0,9 0 0 16,-9 0 0-16,0 0 0 0,0 0 0 0,0 0 0 15,0 0 0-15,0 0 0 0,0 0 0 0,-4-3 0 16,-1-2 0-16,-2 1 0 0,-2 1 0 0,-3 2 128 16,0 0-128-16,2 0 0 0,2 0 0 0,-4-1-176 0,-7-1 176 15,3 2 0-15,0 1 0 0,1 3 0 0,-3 3 0 16,2 0 0-16,1 1 0 0,-1-1 0 0,1-2 0 16,-1 3-128-16,1 1 128 0,0 4 0 0,0 3 0 0,1 1 0 15,1 2 0-15,1-3-128 0,2-3 128 0,-3 4 0 16,0 2 0-16,2 0 0 0,3-3 0 0,-3 1 0 15,2-2 0-15,2 2 0 0,3 0 0 0,1-3 0 16,-1-2 0-16,2 2 0 0,1 1 0 0,2-1-160 16,2 0 160-16,3-2 0 0,-6-11-128 0,9 10 128 15,2 2 0-15,1-2 0 0,1-2-144 0,2 0 144 16,3 0 0-16,0 0-144 0,1-2 144 0,1 1 0 16,0 0 0-16,-1 1 0 0,-1 0 0 0,1 2 0 15,0 1 0-15,-3 0 0 0,0 0 0 0,-4 4 0 16,-2 3 0-16,1 0 0 0,2-4 0 0,-5 0 0 0,-5 1 0 15,1 0 0-15,-2 1 0 0,0 1 0 0,-5-2 0 16,-2 0 0-16,0-2 0 0,0-1 0 0,2-1 0 0,-5 0 0 16,-5 0 192-16,1-1-16 0,2 0-16 0,-3-3 0 15,-2 0 16-15,0 0 0 0,-1-1 0 0,0 0 0 16,-2-2 16-16,-3-1 16 0,2 0 0 0,-2-1 0 16,-5-1-16-16,1 0-16 0,0-2 0 0,0 1 0 15,-1 0-48-15,-2 0-128 0,-1 0 192 0,4 2-64 16,4 0-128-16,-1 1 0 0,0-2 0 0,4 3 0 15,3-1-208-15,2 1-32 0,1 0 0 0,3 2-14736 16</inkml:trace>
  <inkml:trace contextRef="#ctx0" brushRef="#br1" timeOffset="196079.155">426 10202 25103 0,'-9'-11'1104'0,"3"2"240"0,1 0-1072 0,3-1-272 16,2 10 0-16,4-8 0 0,4 2 0 0,-2 1 0 15,-6 5 0-15,12-2 0 0,2 0 0 0,-2 2-176 16,1 2 0-16,3-1 0 0,1 1 176 0,3 2 0 16,-2 0 0-16,3 1 0 0,2-2 0 0,-1 0-128 15,2-1 128-15,0 3 0 0,3-1 0 0,0-2 0 16,3-3 0-16,2 1 0 0,1 2 0 0,5 4-128 15,5-2 128-15,-1 0 0 0,-1-2 0 0,0 0 304 16,3 4-48-16,4-4-16 0,1-2 16 0,5 1 16 16,3 0 0-16,2 1 0 0,-1 0-112 0,0 1-32 15,-1 0 0-15,1-1 0 0,0 2-128 0,1-1 0 0,2-1 0 16,-2-1 0-16,3 0 0 0,-3 0 128 0,-3 0-128 0,4 0 0 16,5-1 192-16,0 1-64 0,-1-1 0 0,0 3 0 15,0-3 208-15,0-3 48 0,-1 2 0 0,3 0 0 16,1 1-128-16,1 0 0 0,1 0-16 0,-2 0 0 15,-4 0-240-15,1 1 144 0,3 0-144 0,3 2 128 16,0-7-128-16,0 2 160 0,-7 1-160 0,0 1 160 16,0 0-160-16,1 0 0 0,0-1 144 0,0 1-144 15,-2 0 128-15,0 0-128 0,-4 1 128 0,0 0-128 16,3 0 0-16,-1 0 144 0,3-1-144 0,-2 0 0 16,-4 0 128-16,1-1-128 0,-2-1 0 0,0 1 0 15,0 0 0-15,-2 1 128 0,0-1-128 0,-2-1 0 0,1 2 128 16,-4-3-128-16,1 0 0 0,-1 2 0 0,1-2 0 15,-1 2 0-15,2 1 0 0,-3 1 0 0,-2-4 176 16,1 1-176-16,-1 0 160 0,-2 0-160 0,-2 1 224 16,-2-3-48-16,5 2-16 0,1-1 0 0,-1 2-160 0,0 0 160 15,0-1-160-15,0-1 160 0,-4 1-160 0,0 0 0 16,0 0 144-16,-2-2-144 0,0 1 128 0,-2 1-128 16,0-4 128-16,1 2-128 0,4 0 0 0,-4-2 0 15,-2 0 0-15,-1 1 0 0,-1 0 0 0,-1 2 128 16,-1 0-128-16,-1 0 176 0,0-3 16 0,-2 3 0 15,0 1 0-15,0-1 0 0,-1-3-16 0,-1 2 0 16,-1 1 0-16,2 1 0 0,0 0-176 0,0 1 160 16,-2-2-160-16,-1 3 160 0,-3 1-160 0,1 1 0 15,-3-2 0-15,-1 0 0 0,-3 0 0 0,0 0 128 0,-1 2-128 16,-2-2 0-16,-2 0 128 0,-1-1-128 0,-2-2 0 16,-8 3 128-16,11 2-128 0,-3-1 0 0,-8-1 144 0,0 0-144 15,0 0 128-15,0 0-128 0,0 0 160 0,0 0-160 16,0 0 256-16,0 0-64 0,0 0 0 0,0 0 0 15,0 0 64-15,-11-4 0 0,1-1 0 0,-3 3 0 16,-1 0-256-16,-1 0 0 0,-3-2 128 0,0 1-128 16,-4 1 0-16,-1-1 0 0,-2-2 0 0,-2 2 0 15,-1 1 0-15,-1-1 0 0,0 1 0 0,-2 1 0 16,-2 1 0-16,0-1 0 0,-4 0 0 0,0 1 0 16,-2 0 0-16,-2-1 0 0,-3-2 0 0,-3 0 0 15,-1 6 0-15,-6 1 0 0,0 1 0 0,-2-1 0 16,3-2 0-16,-4 0 0 0,-3 0 0 0,-3 1 0 0,-3-1 0 15,-3 0 0-15,2 0 0 0,1 0 0 0,-3 2 0 0,0-2 0 16,-6 0 0-16,1 1 0 0,0 2 0 16,1-2 0-16,-3-3 0 0,0 3 0 0,-1 1 0 0,1 0 0 15,-2 0-128-15,1 2 128 0,0 1 0 0,-3-2 0 16,-4-1 0-16,4 2 0 0,2 3 0 0,1 0 0 16,-1-3 0-16,-4 1 0 0,-3 0 0 0,2 1 0 15,3-1 0-15,-4-2 0 0,-3 1 0 0,1-2 0 16,2 2 0-16,4-2 0 0,3-2 0 0,0 2 0 15,-3-1 0-15,5-1 0 0,2 0 0 0,2 0 0 16,4-2 0-16,0 3 0 0,-1 0 0 0,0-1 0 16,-3-1 0-16,5 1 0 0,6-2 0 0,2 2 0 15,2-2 0-15,0 0 0 0,0 0 0 0,2 0 0 0,3-3 0 16,0 3 0-16,3 0 0 0,2 1 0 0,4 1 0 16,-2-1 0-16,1-2 0 0,1 2 0 15,1 0 0-15,0 0 0 0,5-1-160 0,4 2 160 0,5 1-128 0,1 0 128 16,2-1 0-16,3 0-128 0,5-2 128 0,3 2 0 15,2 1-160-15,2 1 160 0,9-4-192 0,0 0 192 16,0 0-240-16,0 0 64 0,3 9 16 0,5-2 0 16,3-1-32-16,4 0 0 0,4 0 0 0,5 0 0 15,6 0 192-15,5-4-160 0,4-2 160 0,3 2-160 16,6 2 160-16,6-3-160 0,5-3 160 0,6-2-160 16,5 1 160-16,6-3 0 0,6 2 0 0,2-3-128 15,1-4 128-15,6 3 0 0,8 2 0 0,-1-2 0 16,-4-1 0-16,4-1 0 0,5 0 0 0,-4 1 0 15,-2 1 0-15,3-2 0 0,2-1 0 0,-2 0 0 0,-1 1 0 0,0 1 0 16,-3-1 0-16,1 1 0 0,1 2 0 0,-3 0 0 16,-4-2 0-16,1 2 128 0,5 2-128 0,-4-1 0 15,-5 1 0-15,0 0 0 0,-1 2 0 0,-4 1 0 16,-3 4 0-16,-3-2-128 0,-3-2 128 0,-2 1 0 16,-2-2 0-16,-3 1 0 0,-3 0 0 0,-2 0 0 15,-2 1 0-15,-5-1 128 0,-5-2-128 0,-2 2 0 16,-2-5 0-16,-3 2 0 0,-3 2 0 0,0-2 0 15,1 1 0-15,-5-1 128 0,-4 0-128 0,-4 1 0 16,-2-2 0-16,-4 2 0 16,-4-2-1616-16,-2 0-240 0,-1-8-64 0,-9-2 0 0</inkml:trace>
  <inkml:trace contextRef="#ctx0" brushRef="#br1" timeOffset="198703.879">23827 14318 7359 0,'0'0'656'0,"0"0"-528"0,0 0-128 0,0 0 0 16,0 0 1488-16,0 0 272 0,0 0 48 0,0 0 16 16,0 0-1232-16,0 0-240 0,0 0-48 0,0 0-16 15,6-2-288-15,-6 2 128 0,9-5-128 0,-9 5 0 16,7-2 0-16,-7 2 0 0,8-2 0 0,-8 2 0 16,0 0 192-16,7-2-192 0,-7 2 192 0,9-3-192 15,-9 3 336-15,0 0-32 0,6-4-16 0,-6 4 0 16,0 0 80-16,9-3 16 0,-9 3 0 0,0 0 0 15,6-4 0-15,-6 4 0 0,0 0 0 0,0 0 0 16,0 0-112-16,0 0-16 0,10-2 0 0,-10 2 0 16,0 0-128-16,0 0-128 0,7-3 144 0,-7 3-144 15,0 0 0-15,0 0 128 0,0 0-128 0,0 0 0 16,0 0 0-16,0 0 0 0,0 0 128 0,0 0-128 0,0 0 0 0,0 0 128 16,8-3-128-16,-8 3 0 0,0 0 224 0,0 0-48 15,0 0-16-15,0 0 0 0,0 0 64 0,0 0 16 16,0 0 0-16,0 0 0 0,0 0-48 0,0 0 0 15,0 0 0-15,0 0 0 0,0 0-64 0,0 0-128 16,0 0 176-16,0 0-176 0,0 0 160 0,0 0-160 16,0 0 128-16,0 0-128 0,0 0 0 0,0 0 0 15,0 0 128-15,0 0-128 0,0 0 0 0,0 0 0 16,0 0 0-16,0 0 0 0,0 0 0 0,0 0 0 16,0 0-160-16,0 0 160 15,0 0-432-15,0 0 16 0,0 0 0 0,0 0-9536 0</inkml:trace>
  <inkml:trace contextRef="#ctx0" brushRef="#br1" timeOffset="201917.911">5133 17313 27359 0,'0'0'1216'0,"0"0"240"0,0 0-1168 0,0 0-288 15,0 0 0-15,0 0 0 0,10-2-192 0,0 0-112 16,0-1-16-16,0 2 0 0,1 1 320 0,2 0 0 16,-1-3 0-16,3 1 0 0,4 0 0 0,1-1 0 15,4 1 0-15,0 0 0 0,3 1 0 0,3-2 144 16,6 0-144-16,0 1 192 0,0 0 0 0,1 0 16 15,4 0 0-15,-1-2 0 0,1 1-208 0,4 0 128 16,3-2-128-16,5 1 0 0,3 1 0 0,2-2 128 16,-2 2-128-16,-1-1 0 0,-1-2 192 0,5-1 0 0,4-1 0 15,5 0 0-15,-2 4 144 0,1-1 32 0,0 1 0 0,-2-1 0 16,3-1-96-16,3 0-16 0,5 1 0 0,-3-2 0 16,-2 2-80-16,2-2-32 0,0 3 0 0,1 0 0 15,2 3-144-15,-1 1 128 0,-1 1-128 0,-3 0 128 16,0-1-128-16,2-1 0 0,3 0 144 0,-2 1-144 15,-1 0 0-15,-3 0 0 0,-3 0 0 0,7-2 128 16,-1 2 736-16,0 2 160 0,-3 0 16 0,-4 1 16 16,-1-2-1648-1,1-2-336-15,-1 0-64 0,-1-1-16 0,-2 1 880 0,-2 0 128 0,-4-3 0 0,-2 2 160 16,-5 2-160-16,-2 0 0 0,-1-3 0 0,-1 0 128 16,-1 0-128-16,-4 1 192 0,-2 4-192 0,-3-2 192 15,-3-5-48-15,-2 4 0 0,-2 1 0 0,-4 0 0 16,-2 0 32-16,-1 1 0 0,-4 2 0 0,-1 0 0 0,-4 1-176 15,-1 0 0-15,-2-3 144 0,-2 0-144 0,-7-1 128 0,0 0-128 16,0 0 128-16,0 0-128 0,0 0 240 0,0 0-32 16,0 0 0-16,0 0 0 0,-10-1-32 0,-2 1-16 15,-3-1 0-15,-4 1 0 0,-2-1-32 0,-5-1-128 16,-4 2 192-16,-3-2-64 0,-3-1-128 0,-6 2 160 16,0-1-160-16,-2-1 160 0,0 0 96 0,-1 1 32 15,-1 1 0-15,-2 0 0 0,-6 0-112 0,-2 0-32 16,-3-1 0-16,-3 2 0 0,-3 0-144 0,1 0 128 15,0-2-128-15,-4 1 128 0,-5-1-128 0,-3 1 160 16,-3 1-160-16,0-2 160 0,1-5-160 0,-2 5 160 16,-7 2-160-16,3 2 160 0,0 0-160 0,3 0 0 0,0 1 0 15,-2 0 128-15,-2 2-128 0,4-2 128 0,4 0-128 16,1-1 128-16,0-2-128 0,1 1 160 0,1 1-160 0,3 3 160 16,3-2-32-16,0 0-128 0,-3-1 192 0,0 1-64 15,-3 2-128-15,3 4 0 0,0 1 0 0,3-1 0 16,2-3 0-16,-1 2 0 0,-2 0 0 0,2 0 0 15,2-2 0-15,5 1 0 0,6-3 0 0,5 2 0 16,2-2 0-16,3-2 0 0,3-1 0 0,2 2 0 16,6-1 128-16,3 0-128 0,0-1 0 0,2 0 128 15,3-1-128-15,5 1 0 0,5 1 0 0,3 1 128 16,-1-1-128-16,4-1 0 0,2 3 0 0,7-4 0 16,-6 1 0-16,6-1-176 0,0 0 48 0,0 0 0 15,0 0-112-15,0 0-16 0,14 7 0 0,7 0 0 16,3-2 256-16,8 0-192 0,6-3 192 0,8 0-192 0,0 0 192 15,4-1-144-15,4-2 144 0,8 0-128 0,7 0 128 0,9 1-128 16,7 0 128-16,0-2-128 0,-1 0 128 0,8-1 0 16,7 1-144-16,0 1 144 0,-3-1 0 0,6 0 0 15,4-2 0-15,-2 2 0 0,-5 1 0 0,2 0 0 16,2 1 0-16,0 1 0 0,-7-1 0 0,1 0 0 16,-3 1 0-16,4 1 0 0,0 1 0 0,-4-1 0 15,-6 1 0-15,1 0 0 0,3 1 0 0,-3-1 0 16,-4 0 0-16,-3 3 0 0,-5-2 0 0,-3 1 0 15,-3-1 0-15,-3 1 0 0,-6 1 0 0,-5-2 0 16,-6 0 0-16,-6-2 0 0,-8 1 128 0,-3-1-128 16,-4 1 0-16,-4-1 128 0,-4-2-128 0,-3 0 0 15,-7 1 0-15,-4-2 0 0,-8 1 144 0,0 0-144 16,0 0 160-16,0 0-160 0,-10-6 144 0,-5 1-144 0,-5-1 128 0,-6 2-128 16,-4-1 0-16,-7 0 0 0,-3-2 0 0,-7 1 0 15,-2 0 0-15,-6 1 0 0,-3-1 0 0,-3 2 0 16,3-2 0-16,-4 1 0 0,-3-2 0 0,-5 1 0 15,-3-1 0-15,-1 0 0 0,0 1 0 0,-1-2 0 16,-2 2 128-16,-4 0-128 0,-5 1 128 0,0-1-128 16,1 1 0-16,-4-1 0 0,-8 1 0 0,1 0 0 15,-1 1 0-15,-4-2 0 0,-5 2 0 0,3-1 0 16,-1 3 0-16,3-2 0 0,-2-1 0 0,5 3 0 16,-1 2 0-16,6-4 0 0,9-3 0 0,0 0 0 15,3 1 0-15,0-1 0 0,3-6 0 0,7 2 0 16,6 0-144-16,2 4 144 0,4 0 0 0,2 0 0 0,0 0 0 15,6 1 0-15,2 0 0 0,9 1 0 0,1 2 0 16,6-2 0-16,5 1 0 0,3 2 0 0,1 4-128 0,3-1 128 16,4-1 0-16,3-1 0 0,3 1-224 0,11 0 64 15,-4-2 16-15,4 2 0 0,0 0-128 0,13 0-32 16,4 0 0-16,3 0 0 0,5-1 128 0,8-1 32 16,5 0 0-16,12 1 0 0,7 0 144 0,4-1-192 15,1-2 192-15,5 0-192 0,5 1 192 0,8 0 0 16,9-2 0-16,5 1 0 0,0 0 0 0,8 0 0 15,4 2 0-15,3 0-128 0,0-1 128 0,4-1 0 16,7 2 0-16,-3 1 0 0,-6 1 0 0,4-1 0 16,5 0 0-16,-6 1 0 0,-7 2 0 0,3 0 0 15,4-1 0-15,-5 3 0 0,-6-1 0 0,-1 3 0 16,-4 1 0-16,-2 0 0 0,-4-3 0 0,-6-1 128 0,-8 2-128 0,-3 0 0 16,-5 2 0-16,-5-1 0 0,-6-2 0 0,-8 0 0 15,-2 3 0-15,-10 0 128 0,-6 1-128 0,-5-1 0 16,-7-2 144-16,-6-1-144 0,-4-1 192 0,-11-3-192 15,0 0 192-15,0 0-192 0,-2 9 192 0,-7-5-192 16,-7-1 320-16,-9 1-32 0,-5 0-16 0,-10-2 0 16,-8 0-272-16,-6 3 0 0,-7-1 0 0,-3 0-144 15,-5-3 144-15,-7 0 0 0,-6 1 0 0,-5 0 0 16,-1 0 0-16,-8 1 0 0,-4-2 0 0,-2 1 0 16,-2 2 0-16,-2 0 0 0,-2-2 0 0,-1 3 0 15,-5 3 0-15,0-3 0 0,2-2 0 0,1-2 0 16,-5 3 0-16,6-2 0 0,4-3 0 0,-2-1 0 0,1-2 0 15,7-1 0-15,7 2 0 0,0-1 0 16,0-4 0-16,5 2 0 0,6 1 0 0,8 0 0 0,6 0 0 16,1 1 128-16,4 0-128 0,2 0 0 0,2-1 0 0,7 3 0 15,7 3 0-15,6-3 0 0,4-6 0 0,5 3 0 16,6 2 0-16,7-2 0 0,1 3-176 0,5 0 0 16,2-3 0-16,9 5 0 15,0 0-192-15,0 0-32 0,13-2-16 0,4-3 0 0,5 1 80 0,8 3 16 16,5 1 0-16,11 0 0 0,8-2 128 0,8 1 48 15,5-1 0-15,3 2 0 0,3-2 144 0,9 1-160 16,12-1 160-16,4 2-160 0,0 2 160 0,6 1 0 16,6-1 0-16,3 0 0 0,2-1 0 0,4 3 0 15,9 2 0-15,-2 1 0 0,-3 2 0 0,3 1 0 16,3-2 0-16,-2 1 0 0,-3 0 0 0,-1-4 0 16,-2 0 0-16,-3-1 128 0,-4 4 0 0,-3 0 0 0,-4-3 0 15,-7 1 0-15,-5 0 128 0,-5 0 16 0,-5-4 16 16,-9 1 0-16,-9-2-16 0,-7 0 0 15,-8 2 0-15,-9-2 0 0,-6 0-144 0,-7 1-128 0,-7 0 192 0,-7-1-192 16,-6 3 0-16,-10-4 0 0,4 7 0 0,-9 0 0 31,-7 0-2336-31,-10-1-528 0,-22 6-96 0,-10-3-32 0</inkml:trace>
  <inkml:trace contextRef="#ctx0" brushRef="#br1" timeOffset="204930.323">2065 5786 7359 0,'-15'-7'656'0,"7"5"-528"15,-2 1-128-15,4 0 0 0,-3-1 2304 0,2 1 448 16,-2 1 64-16,9 0 32 0,-5 4-2192 0,5-4-432 16,0 0-96-16,-7 7 0 0,7-7-128 0,0 0 0 15,0 10 0-15,2-2 0 0,-2-8 0 0,8 13 0 16,3 0 0-16,1-2 0 0,5-1 144 0,4-2 16 15,3-4 0-15,6 1 0 0,3 2 144 0,5-5 16 16,6-2 16-16,2 0 0 0,0-2 144 0,2 0 32 0,-1-2 0 16,3 3 0-16,1 2-16 0,1 3 0 0,-4-1 0 0,3-1 0 15,1 0-112-15,-2-1-32 0,-5 1 0 0,-3 0 0 16,0 0-128-16,0-1-32 0,-4-2 0 0,0 3 0 16,-5 3-64-16,0-1-128 0,0-1 176 0,-3 1-176 15,-3 5 208-15,-4-3-64 0,-2-1-16 0,-5-1 0 16,-1 1-128-16,-5-1 0 0,-2-3 0 0,-8-1 0 15,0 0 0-15,0 0 208 0,0 0-16 0,0 0-16 16,0 0 304-16,-11 4 64 0,-5-2 16 0,-5-1 0 16,-7-1-240-16,-2 4-64 0,-4 1 0 0,-4-2 0 15,1-4-48-15,-1 0-16 0,2-1 0 0,0-1 0 16,-1 2 128-16,0-4 32 0,0-5 0 0,-4 6 0 16,0 0-96-16,4 0-32 0,3-1 0 0,-1 0 0 0,-1 0-224 15,4-1 128-15,3 0-128 0,2-1 0 0,1 1 0 0,3-1 128 16,3 0-128-16,2 2 0 0,3 4 0 0,3-3 0 15,3-1 0-15,9 5 0 0,0 0 0 0,0 0 128 16,0 0-128-16,0 0 0 0,16-1 0 0,6 1 0 16,6 1-128-16,11-1 128 0,5-2 0 0,6-3 0 15,5 0 0-15,6-2 0 0,1 3 0 0,2-1 0 16,0 0 0-16,3 2 0 0,5-1 0 0,0 3 0 16,1-1-192-16,-4 1-9440 15,-2 0-1888-15</inkml:trace>
  <inkml:trace contextRef="#ctx0" brushRef="#br1" timeOffset="206588.909">13634 4604 13407 0,'1'-15'592'0,"1"8"128"0,2-2-576 0,1-2-144 0,-2 2 0 0,3-1 0 16,0 0 528-16,-1 1 80 0,-2 2 16 0,4-1 0 15,-4 2-112-15,3 2 0 0,-6 4-16 0,7-5 0 16,-7 5-336-16,6-5-160 0,-1 1 160 0,2-1-160 15,-7 5 0-15,10-2 0 0,-3 1 0 0,-7 1 0 16,0 0 128-16,8-2-128 0,-8 2 0 0,0 0 144 16,0 0 112-16,0 0 0 0,0 0 16 0,0 0 0 15,0 0 592-15,0 0 112 0,0 0 32 0,0 0 0 16,-2 11-432-16,-1 0-96 0,-1 0-16 0,1 1 0 16,-2 0-16-16,-1 1-16 0,-2 3 0 0,1-1 0 15,-1-1 16-15,1 1 16 0,2 0 0 0,-4 2 0 0,1 2-144 16,-4 2-16-16,0 1-16 0,1 2 0 0,1 3 32 15,3 3 0-15,-1-3 0 0,-1 2 0 0,-3-2-96 0,2 7-16 16,-2 1 0-16,1 1 0 0,1-2-208 16,0-1 128-16,1 2-128 0,3-2 0 0,1-2 0 0,1-3 128 15,3 0-128-15,1-2 0 0,0 0 192 0,2-2 0 16,2 0 0-16,0-1 0 0,0-1 64 0,3 0 16 16,-3-1 0-16,2 0 0 0,-1-1-32 0,-2-2-16 15,2 3 0-15,-1-2 0 0,1-1-80 0,0-1-16 16,1 0 0-16,-1-2 0 0,0-2-128 0,-1 0 128 15,1 1-128-15,1 0 128 0,2-2 0 0,-2 0-128 16,4 0 192-16,-3-1-64 0,2 0-128 0,-4 0 0 16,1-2 0-16,-1-1 128 0,2-1-128 0,0 1 0 15,-7-8 0-15,7 7 0 0,0-1 0 0,-7-6 128 0,4 6-128 16,-4-6 128-16,0 0-128 0,0 0 128 0,0 0-128 0,0 0 128 16,0 0 64-16,0 0 0 0,-9-6 0 0,1 2 0 15,0-4-64-15,0-1-128 0,-3 1 192 16,0-2-64-16,-3-1 64 0,0 1 0 0,3 1 0 0,-3-1 0 15,0-4 0-15,0-2 16 0,-1-1 0 0,2 1 0 16,0 1-32-16,3-1-16 0,0-2 0 0,1-2 0 16,0-1-160-16,2-2 128 0,-1 0-128 0,1 0 128 15,3 1-128-15,0 0 0 0,0-1 0 0,3-2 128 16,-2-3-128-16,3 1 0 0,3-1 0 0,-1 1 128 16,2-1-128-16,-1-1 0 0,4 1 0 0,-1-2 0 15,4 2 0-15,-1 0 0 0,2 1 0 0,2 1 0 0,1 3 0 16,2 0 0-16,-1 0 0 0,1 1 0 0,-1 0-128 15,2 1 128-15,0-1 0 0,-1 1 0 0,-2 0 0 0,-1 0 0 16,-2 0 0-16,-1 2 0 0,-1 1 0 16,-3 0 0-16,1 0 0 0,0 2 0 0,-3 2 0 0,3 1 0 15,-3 1 0-15,3-1 0 0,-1-2 0 0,0 3 0 16,-3 0 0-16,1 4 0 0,-1 3 0 0,-3 5 0 16,2-7 0-16,-2 7 0 0,0 0-160 0,0 0 160 15,0 0 0-15,0 0-144 0,0 0 144 0,0 0-160 16,0 0 160-16,-5 6-160 0,5-6 160 0,-6 6-128 15,-2 1 128-15,0 3-128 0,0 1 128 0,-3 1 0 16,0 0 0-16,-2 2-128 0,1 3 128 0,-2 0 0 16,-1 2 0-16,-1 2-128 0,1 3 128 0,-2 0 0 0,-4 3 0 15,2-2 0-15,-1 0 0 0,2 2 0 0,-2-1 0 0,3 3 0 16,-2 1 0-16,4 1 0 0,0 5 0 0,2-2 0 16,1 4 0-16,1 0 0 0,1 0 0 0,3 1 0 15,-2-1 0-15,4 3 0 0,4 7 0 0,0 1 0 16,-2 3 0-16,4-1 0 0,3-5 0 0,3-2 0 15,2-1 0-15,4-3 0 0,2-7 0 0,3-1 0 16,4-2 0-16,3-1 0 0,5-6 0 0,2 0 0 31,2-3-416-31,7-2 0 0,3-2 0 0,2-2-10304 0,1-1-2064 0</inkml:trace>
  <inkml:trace contextRef="#ctx0" brushRef="#br1" timeOffset="207950.75">16431 4546 21023 0,'-10'-16'928'15,"7"8"192"-15,3 8-896 0,-2-8-224 0,0 2 0 0,2 6 0 0,-3-7 320 0,3 7 0 16,0 0 16-16,0 0 0 0,5-7-16 0,-5 7-16 16,0 0 0-16,4-9 0 0,1 2-48 0,-5 7-16 15,7-3 0-15,-7 3 0 0,0 0-32 0,9-2 0 16,-9 2 0-16,11 1 0 0,0 2-48 0,1 0-16 15,-3 2 0-15,2-1 0 0,2 1 128 0,2 3 32 16,0-1 0-16,1 2 0 0,3 2 48 0,2 0 16 16,1 0 0-16,-1 2 0 0,3 3-176 0,-1 1-16 15,1-1-16-15,0 2 0 0,0 2-16 0,-1 2 0 0,0 0 0 16,-3 4 0-16,0-2 80 0,0 3 16 0,-2-2 0 0,0 3 0 16,-3-2 16-16,-1 2 0 0,1-1 0 0,-4 3 0 15,0 1-64-15,0 0 0 0,0 6 0 0,-4-1 0 16,1-3 0-16,-2-1 0 0,-1-1 0 0,2 1 0 15,-5-2 0-15,1 1 0 0,-1-1 0 0,1 0 0 16,-2-3-64-16,-2 3 0 0,-2-2-128 0,0 4 192 16,-2 1 0-16,-3 0 0 0,1-2 0 0,-3-2 0 15,-2-3-32-15,1-3-16 0,-2-2 0 0,0-1 0 16,0 1 16-16,-2-2 0 0,-1-2 0 0,-1 1 0 16,-1-2-32-16,1 1 0 0,2-2 0 0,-1 1 0 15,3-1-128-15,0-2 160 0,0 0-160 0,0-2 160 16,-3-2-160-16,2-1 0 0,0-2 144 0,0 0-144 15,0-1 0-15,1 1 128 0,1-1-128 0,1 0 0 16,1-3 0-16,-1 0 144 0,1-1-144 0,2-1 0 16,8 0 0-16,-6-3 0 0,6 3 0 0,-6-3 0 0,6 3 160 0,-4-5-160 15,2 0 128-15,-1-3-128 0,3-2 128 0,4 1-128 16,-2 1 128-16,1-2-128 0,3-1 0 0,0-4 0 16,3-2 0-16,1-2 0 0,1 2 0 0,-1-2 0 15,2-5 0-15,2-1 0 0,1 1 0 0,-1 0 0 16,-2 0 0-16,3-6 0 0,0-6 0 0,-3 0 0 15,-1 0 0-15,-1 3 128 0,-3 1-128 0,1 1 0 16,-2-2 144-16,-3 1-144 0,-2 0 0 0,-2-2 128 16,-1-3-128-16,-3 0 0 0,-1-3 0 0,-1 3 0 15,0-2 0-15,-1 4 128 0,1 3-128 0,-2 2 0 16,3 0 0-16,-4 2 0 0,0 2 0 0,0 0 0 0,-1-2 0 16,-1 2 0-16,-1-1-144 0,-2 1 144 0,0-1-160 15,0 3 160-15,-2 0-192 0,2 0 192 0,0-1-208 0,2 0 80 16,-1 0 128-16,0 3 0 0,1 1 0 0,4 5 0 15,0 2 0-15,0 0 0 0,1 0 0 0,1 2-128 16,2 3 128-16,2 2 0 0,3 7-144 0,-6-6 144 16,3-1 0-16,3 7 0 0,0 0 0 0,0 0 0 15,0 0-160-15,0 0 160 0,0 0 0 0,0 0-144 16,0 0 144-16,0 0-192 0,0 0 192 0,0 0-192 16,10 7 192-16,2-1-128 0,-2 4 128 0,1-2-128 15,-1-1 128-15,-1 2 0 0,2 4 0 0,1 2-128 16,-1 0 128-16,1 5 0 0,0 3 0 0,1 3 0 15,1 1 0-15,2 3 0 0,-1-3 0 0,1 5 0 16,-1 2 0-16,0 4 0 0,1-2 0 0,-2 0 0 16,-3-4 0-16,1 4 0 0,1 4 0 0,0 2 0 0,-5-1 0 0,1 0 0 15,-1 0 0-15,-2 0 0 0,-1-3 0 0,-2 2 0 16,-1-3 0-16,-2 1 0 0,-3-2 0 0,-1 0 0 16,0-4 0-16,-1 3 0 0,-1 3 144 0,2-3-144 15,-2-4 192-15,2-3-192 0,-1 0 256 0,-2-4-48 16,-1-1-16-16,1-2 0 0,-2-2-48 0,0-1-16 15,-2-1 0-15,-2-2 0 0,-5-1-128 0,-1-1 0 16,-1 0 0-16,-5-2 0 16,-1 0-1216-16,-7 2-336 0</inkml:trace>
  <inkml:trace contextRef="#ctx0" brushRef="#br1" timeOffset="210545.889">13674 4513 7359 0,'0'0'656'0,"-6"-5"-528"0,-1-1-128 0,7 6 0 16,-5-6 2336-16,1 1 432 0,4 5 96 0,0 0 16 16,0 0-1904-16,0 0-368 0,0 0-80 0,0 0-16 15,0 0-512-15,0 0 0 0,0 0 0 0,0 0 0 16,0 9 0-16,-2 2 128 0,1 1-128 0,-1-1 0 16,0 0 432-16,-4 2-32 0,-1 4 0 0,-2 1 0 15,0 0 64-15,-3 5 16 0,-1 0 0 0,-1 4 0 16,-1-1-176-16,-2 5-48 0,-3 2 0 0,0 0 0 15,-1 1-32-15,1 1-16 0,3 4 0 0,-2 3 0 16,0 3 208-16,3 1 32 0,3 0 16 0,1 0 0 16,-2-2-80-16,6 1 0 0,1 2-16 0,1 0 0 15,1 2-176-15,2 1-48 0,2 1 0 0,1-5 0 16,0-2-144-16,3-6 0 0,1-1 0 0,4-2 0 0,-4-2 192 16,3-2-64-16,0-4 0 0,1 1 0 0,2-1-128 0,1-1 192 15,2-2-192-15,3-1 192 0,0-1-192 0,4-4 0 16,1 1 144-16,2-5-144 15,5-2-880-15,5-2-240 0,4-3-48 0</inkml:trace>
  <inkml:trace contextRef="#ctx0" brushRef="#br1" timeOffset="211143.373">16589 4508 4607 0,'-4'-7'400'0,"0"0"-400"16,-2-2 0-16,3 1 0 0,3 8 3008 0,0 0 528 16,-3-9 112-16,3 9 0 0,0 0-2304 0,0 0-448 15,0 0-112-15,0 0-16 0,0 0-352 0,7-1-80 16,4 1-16-16,3 5 0 0,-4 1 32 0,3 3 0 15,1 2 0-15,4 4 0 0,3 4-32 0,-2 2-16 0,4 2 0 0,2 5 0 16,1 2 0-16,-1 6 0 16,3 1 0-16,-2 0 0 0,0 2 80 0,-2 2 32 0,-3-1 0 15,0 4 0-15,-5 5-48 0,-3 0-16 0,-4 1 0 16,0-3 0-16,-3-2 32 0,-3-3 0 0,-3 1 0 0,-4-4 0 16,-1 0 48-16,-6-2 16 0,-1 0 0 0,-3-1 0 15,-2 0 32-15,-3 0 16 0,0 0 0 0,-5-1 0 16,-3-3-112-16,-1 0-32 0,-4-2 0 0,1 3 0 15,-1 3-352-15,-1-2-240 0,-1 0 48 0</inkml:trace>
  <inkml:trace contextRef="#ctx0" brushRef="#br1" timeOffset="214356.203">8270 6029 7359 0,'-23'-17'656'0,"3"7"-528"0,-4 1-128 0,1 0 0 0,2 1 208 0</inkml:trace>
  <inkml:trace contextRef="#ctx0" brushRef="#br1" timeOffset="-213219.755">7628 6014 11567 0,'0'0'512'0,"-8"3"112"0,8-3-496 0,-5 4-128 0,5-4 0 0,0 0 0 16,-5 4 608-16,5-4 96 0,0 0 32 0,0 0 0 15,0 0 128-15,0 0 32 0,0 0 0 0,0 0 0 16,0 0-128-16,8 3 0 0,2-1-16 0,1-3 0 16,0-1-240-16,4-1-32 0,3 2-16 0,4-2 0 15,-1 0-112-15,4 0-32 0,-2 1 0 0,5-1 0 16,1 1 16-16,2 0 0 0,-1 1 0 0,2 0 0 15,1-3 48-15,3 1 0 0,3 0 0 0,1 1 0 16,3 1 0-16,2 1 16 0,1 2 0 0,1 0 0 16,0 3-80-16,2-2-32 0,3-3 0 0,2 0 0 15,1 1-96-15,4-1-32 0,0-5 0 0,0 6 0 0,-1 5-160 16,4-3 192-16,2-3-192 0,4-2 192 0,4 0-192 16,1 1 160-16,1 1-160 0,-1-1 160 0,1-3-160 0,1 0 192 15,-1-2-192-15,2 3 192 0,1 3-192 16,1-2 192-16,0-4-192 0,1 2 192 0,4 1-64 0,-2-1-128 15,-3 1 192-15,4-1-64 0,-2-3 0 0,1 2-128 16,1-1 192-16,-1 3-64 0,-4 1 16 0,6-2 0 16,0-2 0-16,0 0 0 0,-1 2-144 0,0 1 192 15,-1-1-192-15,-1 2 192 0,2-1-192 0,0 1 128 16,1-2-128-16,-4 0 128 0,0-2-128 0,3 1 0 16,1-1 144-16,-3 1-144 0,-1-1 0 0,-1 3 0 15,-1 1 0-15,1-3 128 0,2-2-128 0,-3-1 0 16,-2 3 0-16,-1 0 0 0,-2 2 0 0,4 2 144 0,2 0-144 15,-3-2 0-15,-2-2 0 0,1 2 0 0,1 2 0 0,-4-2 0 16,-2-1 128-16,-1 1-128 0,1 0 0 0,0 2 0 16,-2 1 0-16,-2-1 0 0,1-1 0 0,-2 0 0 15,4-1 144-15,-4 0-144 0,-1 2 0 0,1 0 144 16,0 0 0-16,-2 2 0 0,0 2 0 0,-1-1 0 16,-1-2 16-16,-2 0 0 0,0-2 0 0,0 2 0 15,2 3-160-15,1 0 0 0,-4 1 144 0,1-3-144 16,2-3 0-16,-3 1 144 0,-5 1-144 0,-1 0 0 15,2 0 0-15,-2 2 0 0,5 1 0 0,-6-2 0 16,1-1 0-16,-1-1 0 0,0-2 0 0,-4 2 0 16,-3 1 0-16,2 0 128 0,3-1-128 0,-1 1 0 15,4 1 176-15,-4 0-176 0,0-2 160 0,-1 2-160 0,-1 0 128 16,-2 2-128-16,0-1 0 0,0-3 0 0,0-4 0 16,2 2 128-16,-2 1-128 0,1-1 0 0,0 3 128 0,-2 3-128 15,-3-1 176-15,1-2-176 0,-3-7 128 0,2 3-128 16,-1 3 0-16,1 0 0 0,-2-1 0 0,2 1 160 15,0 1-160-15,3-2 128 0,0 2-128 0,-3-3 0 16,-1 0 144-16,-1 2-144 0,1 1 0 0,-2 0 128 16,3-1-128-16,-1 0 0 0,0 1 0 0,3 0 0 15,1-2 0-15,-1 2 0 0,-3 3 0 0,0 0 144 16,-1 0-144-16,-3-3 0 0,3-3 192 0,0 1-192 16,-2 0 192-16,3 0-192 0,1 2 224 0,1 2-64 15,-2 0-16-15,1-2 0 0,-1-2 0 0,0 0 0 16,-1 5 0-16,-2-3 0 0,-1-4-144 0,-2 2 128 15,-2 1-128-15,3 1 128 0,2 0-128 0,0 0 0 0,2 0 0 16,1 0 0-16,-4 0 0 0,0-2 128 0,-1-1-128 0,0-1 0 16,-1 1 128-16,-1 1-128 0,-1-2 128 0,-2 4-128 15,2-3 0-15,-1 1 0 0,-1 0 0 0,2 1 0 16,1-2 0-16,-2-1 0 0,-1 1 0 0,1 1 0 16,-2 3 0-16,-1 1 0 0,0-1 0 0,-3-1 0 15,-2 0 0-15,0 0 128 0,-4 1-128 0,2-1 0 16,-1-1 0-16,0 0 0 0,2 3 128 0,-2-2-128 15,0 2 0-15,2-2 0 0,2 0 0 0,-3 0 128 16,-2 0-128-16,1 0 0 0,1-2 0 0,1 2 0 16,-2 0 0-16,1 2 0 0,0 2 0 0,-1-3 0 15,0-2 0-15,-2 1 0 0,0 1 0 0,-1 0 0 16,-3 1 0-16,2-3 0 0,-3 0 0 0,0 1 0 0,-4 0 0 16,2 1 0-16,0-1 0 0,-9 0 0 0,10-1 0 0,-10 1 128 15,7 3-128-15,-7-3 0 0,8-2 128 0,-8 2-128 16,0 0 128-16,0 0-128 0,0 0 176 0,0 0-48 15,0 0-128-15,0 0 192 0,0 0-192 0,0 0 144 16,0 0-144-16,0 0 128 0,0 0-128 0,0 0 0 16,0 0 0-16,-11 0-176 0,-1-1 32 0,0 2 0 15,-2 1 0-15,-3 0 0 0,-3-3 16 0,-2 0 0 16,0 0 0-16,-4 1 0 0,1 5 128 0,-4 0 0 16,-4-2 0-16,-3 0-128 0,-2 0 128 0,1 1 0 15,0 3-144-15,-6-3 144 0,-2-3 0 0,-4 0 0 16,-5-1 0-16,-2 4 0 0,-3-1-160 0,0 1 160 15,0 1 0-15,-3-2-144 0,-2 0 144 0,-4 1 0 0,-2-2 0 16,1 1 0-16,-4 3 0 0,-1 0 0 0,-3 2 0 16,-4-4 0-16,-3 0 0 0,-1-1 0 0,2-1 0 0,-3 1-128 15,-1 4 128-15,-4 0 0 0,-1 0 0 0,0 0-128 16,1-7 128-16,-2 1 0 0,-4 2 0 0,1 1 0 16,4-1 0-16,-2 0 0 0,-1 5 0 0,-2-3-128 15,0-2 128-15,0 0 0 0,-1 0 0 0,-1 2 0 16,0-1 0-16,2-1 0 0,3-1 0 0,-2 0 0 15,-3 1 0-15,2 1 0 0,3-3 0 0,-2 3 0 16,-4-2 0-16,2 0 0 0,1 0 0 0,3-1 0 16,0-1 0-16,2 3 0 0,-1 2 0 0,2-3 0 15,-1-4 0-15,-1 1 0 0,1-1 0 0,1 6 0 16,0 1 0-16,1-2 0 0,-1-2 0 0,2 0 0 0,-1 0 0 16,3 2 0-16,2 1 0 0,-2-1 0 0,-2-1 0 15,2 2 0-15,5 4 0 0,0-2 0 0,3-6 0 0,-1 0 0 16,-4 1 0-16,3 1 0 0,1 1 0 0,2-1 0 15,1-4 0-15,-1 2 0 0,0 2 0 0,1 0 0 16,1-1 0-16,3-1 0 0,2-1 0 0,0-1 0 16,-1-1 128-16,2 2-128 0,0 0 0 0,3-1 0 15,0-1 0-15,0-1 0 0,-1 2 0 0,1 1 0 16,-2 1 0-16,4 0 0 0,1 0 0 0,1-2 0 16,-1 2 0-16,3-1 0 0,-1-1 0 0,0 2 0 15,0 0 0-15,2 0 0 0,2 0 0 0,0-2 0 16,1-2 0-16,-2 0 0 0,2-2 0 0,3 1 0 15,-2-1 0-15,4 4 0 0,1 2 0 0,0-2 0 16,-1-2 0-16,2 0 0 0,-2 1 0 0,1-3 0 0,2-3 0 16,-2 4 0-16,3 4 0 0,1-4 0 0,-1-4 0 15,1 5 0-15,0 3 0 0,-1 1 0 0,1 1 0 0,1-1 0 16,-2-2 0-16,1 0 0 0,3 0 0 0,1-1 0 16,1 0 0-16,0 3 0 0,-3 0 0 0,2 0 0 15,-1-1 0-15,2 0 0 0,0-2 0 0,-1 0 0 16,-1 1 0-16,2 2 0 0,2 4 0 0,-1-3 0 15,1-2 0-15,-4 2 0 0,0 3 0 0,3-3 0 16,1-1 0-16,0 0 0 0,2-3 0 0,-2 1 0 16,4 5 0-16,3 1 0 0,-1 0 0 0,2-2 0 15,-1-2 0-15,0 1 0 0,0 1 0 0,-1 1 0 16,-2-1 0-16,3 1 0 0,2 2 0 0,0 0 0 0,0-3 0 0,3 2 0 16,0-1 0-16,1 2 0 0,2 4 0 0,2-1 128 15,1-4-128-15,1-2 0 0,1-1 160 16,0 0-32-16,0 0-128 0,3-1 192 0,3 0-64 0,0 3-128 15,0 1 176-15,4-1-176 0,0-2 128 0,4 2-128 16,6-3 0-16,0 0 0 0,0 0 0 0,-5 7-192 16,5-7 16-16,-1 10 16 15,2 1-1632-15,5 0-320 0,2 0-64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02:30.79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4406 15765 14735 0,'-11'0'640'0,"11"0"160"0,0 0-640 0,-9 1-160 15,3 1 0-15,6-2 0 0,0 0 1248 0,0 0 224 16,-9 1 32-16,9-1 16 0,0 0-1120 0,0 0-208 15,0 0-64-15,0 0 0 0,0 0 256 0,0 0 64 16,0 0 0-16,0 0 0 0,-6-6 64 0,4-2 32 16,2-3 0-16,0 0 0 0,0-2-128 0,1 0-32 15,4-1 0-15,0 2 0 0,1-4 80 0,0 1 16 16,2-6 0-16,-2 1 0 0,3 1 48 0,0 0 16 16,3-3 0-16,5 0 0 0,-2-1-80 0,3-1-16 0,-1 1 0 0,4 0 0 15,1-1-144-15,2 1-48 0,-1-3 0 0,3-1 0 16,1 1-64-16,0 3 0 0,1 0-16 0,2-1 0 15,-1 4-176-15,2 0 128 0,4 1-128 16,-2 1 128-16,-2 2-128 0,4 2 0 0,-1 2 0 0,1 2 128 16,-3 0-128-16,0 2 0 0,-3 4 0 0,0 1 0 15,-2 2 0-15,2 4 0 0,-3-1 0 0,3 1 0 16,1 3 0-16,1-1 0 0,2 2 0 0,1 0 0 16,0 1 0-16,-1 2 0 0,2-1 0 0,0 0 0 15,-1-1 128-15,0 2-128 0,-1 1 128 0,1 0-128 16,3 1 160-16,-1 0-160 0,0-2 192 0,5 1-192 0,2 0 192 15,0 1-192-15,1 2 192 0,-2-1-192 0,-2-3 0 16,1 0 0-16,1-2 0 0,-3 0 0 0,0-2 0 16,2-2 128-16,0 0-128 0,1 2 0 0,1-1 144 0,-2 0-144 15,1-2 0-15,-2 2 144 0,-3 0-144 0,0 1 0 16,0-4 0-16,2 0 0 0,2-1 128 0,2 1-128 16,-1 2 128-16,4 0-128 0,0-2 192 0,-1 0-64 15,-2 2 0-15,0-2 0 0,-2 1-128 0,1-1 192 16,-2-4-192-16,2 4 192 0,2-1-192 0,1 2 0 15,0-2 0-15,-1 1 128 0,-2 0-128 0,-3 0 0 16,1 1 0-16,-2-1 128 0,2-1-128 0,1-1 0 16,0-1 0-16,2-1 0 0,0 4 0 0,-1-2 0 15,0-2 128-15,-1-1-128 0,-2 2 0 0,-1-1 0 16,-5-1 0-16,1-2 0 0,1 1 128 0,0-2-128 16,-2 1 128-16,0-1-128 0,0 0 192 0,0 0-64 0,-3 2 0 0,1 1 0 15,-1-2 16-15,1 1 0 0,-2-1 0 0,-1 0 0 16,-1-2-144-16,-1 1 128 0,2-2-128 15,-1-2 128-15,-3-3-128 0,3 1 0 0,-1 2 0 0,-3 0 0 16,0-3 0-16,-1 0 128 0,-1 1-128 0,0-1 0 16,-2-1 128-16,-2 2-128 0,1-1 0 0,0-1 128 15,0-1-128-15,-1 1 128 0,-3 2-128 0,-1-1 128 16,2-1 0-16,-2 1 0 0,-1 0 0 0,0 0 0 16,0 0 32-16,-2-1 0 0,1 5 0 0,1-2 0 15,-2 2-160-15,1-2 0 0,0 1 144 0,0 0-144 16,1-5 0-16,0 2 0 0,-1 2 0 0,2 2 0 15,-2-2 0-15,2 2 0 0,-2 1 0 0,-2 0 0 0,0 0 0 16,1 0 0-16,-2 3 0 0,1 0 0 0,-4-1 0 16,3 2 0-16,-8 4 0 0,6-5 0 0,3 0 0 0,-9 5 0 15,6-2 0-15,-6 2 0 0,0 0 0 0,0 0 0 16,0 0 0-16,0 0 0 0,0 0 0 0,6 3-160 16,-6-3 160-16,8 7 0 0,-1 1-144 0,-1-1 144 15,0 1 0-15,1 0-144 0,-1-1 144 0,2 2 0 16,0 2 0-16,2-1-128 0,-2 0 128 0,3 0 0 15,1 0 0-15,-1 2 0 0,0 1 0 0,3 1 0 16,1-3 0-16,-1 3-128 0,0 0 128 0,2 0 0 16,-1-1 0-16,1 2 0 0,0-1 0 0,1 1 0 15,-1 0 0-15,3-2 0 0,2 1 0 0,2-2 0 16,0 0 0-16,2 2 0 0,2 1 0 0,1-1 0 16,0-1 0-16,0 0 0 0,1 0 0 0,-1-1 0 0,2-1 0 0,0 1 0 15,1 0 0-15,-1-1 0 0,0-3 0 0,1-1 0 16,-1-1 0-16,2-1 0 0,-1 0 0 0,2-1 0 15,0 0 0-15,0 1 128 0,3-1-128 0,-1 2 0 16,-1-2 0-16,0 2 0 0,0-1 0 0,1 0 128 16,-2-3-128-16,3-2 0 0,-2-2 0 0,3 1 0 15,-1 1 0-15,2 0 0 0,-1-1 0 0,3 1 0 16,1 0 0-16,-1 0 0 0,-3 0 0 0,-1-4 0 16,-1 0 0-16,0 3 0 0,2 1 0 0,0-1 128 15,-1-3-128-15,3 2 0 0,0 0 0 0,3 2 0 16,-2 0 0-16,-1 0 0 0,0-3 0 0,-1 0 0 15,1 2 0-15,2-2 0 0,1-4 128 0,2 2-128 16,-3 1 0-16,3-1 0 0,3 4 0 0,-1 0 0 0,-4-1 0 16,2-2 0-16,-2 1 0 0,3-1 0 0,2 2 0 0,1-2 0 15,3 0 0-15,-2-2 0 0,3 0 0 0,1 0 0 16,-5 1 0-16,3 0 0 0,-1 0 0 0,4 2 0 16,-1 0 0-16,2-1 0 0,-1-3 0 0,0 3 0 15,-3 1 0-15,1-2 0 0,-1 1 0 0,-1-2 0 16,5 2 0-16,1 1 0 0,2 0 0 0,-3 3 0 15,1-4 0-15,0 1 0 0,-2 4 0 0,1-2 0 16,-3-1 0-16,6 2 0 0,-1-2 0 0,0 0 0 16,0 0 0-16,-2-1 0 0,-1-1 0 0,0 0 0 15,-1 0 0-15,2 0 0 0,3 1 0 0,-1-1 0 16,-1-1 0-16,-1-1 0 0,-1 1 0 0,1 2 0 16,1 2 0-16,-2-2 0 0,2-1 0 0,-2 1 0 0,0-1 0 15,-1 0 0-15,-2 3 0 0,0-1 0 0,2 0 0 0,1 0 0 16,-1 3 0-16,2-2 0 0,-1-3 0 0,0 2 0 15,-6 0 0-15,2 2 0 0,-3-2 0 0,2-1 0 16,0 1 0-16,0-1 0 0,3 0 0 0,-1-1 0 16,-1 1 0-16,1 0 0 0,-4-1 0 0,-1 2 0 15,0 0 0-15,2 0 0 0,-1 0 0 0,3-1 0 16,0 2 0-16,0 0 0 0,-2 1 0 0,-1-1 0 16,-3 0 0-16,1 0 0 0,-1 2 0 0,0 0 0 15,-1-1 0-15,1 1 0 0,3 0 0 0,-6 0 0 16,0 4 0-16,1-3 0 0,-5-2 0 0,2 2 0 15,-5 2 0-15,2-1 0 0,-1 0 0 0,2 0 0 16,-2 4 0-16,1-1 0 0,2-1 0 0,-1 3 0 16,1 1 0-16,-3 0 0 0,-4 2 0 0,0 3 0 0,-1 1 0 15,-1 0 0-15,-3 3 0 0,1 0 0 0,0-2 0 0,0 2 0 16,-2 2 0-16,-2-3 0 0,-2 0 0 0,1-1 0 16,-2 2 0-16,1-1 0 0,0 2 0 0,-2 0 0 15,-1-4 0-15,-2 3 128 0,-1-1 0 0,1-1 16 16,-2-2 0-16,0-1 0 0,0 0-16 0,-3 0-128 15,-3-1 192-15,2-2-64 0,-4-2-128 0,-1 0 0 16,1-1 144-16,-4-1-144 0,-2-6 0 0,0 0-192 16,0 0 32-16,-8 5 0 15,-3 0-1824-15,-7-5-384 0</inkml:trace>
  <inkml:trace contextRef="#ctx0" brushRef="#br0" timeOffset="742.8">8870 14157 24879 0,'-8'-3'2208'0,"0"-2"-1760"0,2 2-448 0,-3 0 0 16,0-3 976-16,3 1 112 0,1-1 32 0,-3 1 0 15,1 0-592-15,-3 2-112 0,2-3-32 0,-4 0 0 16,1 2-160-16,-2-1-32 0,-3 1-16 0,0-1 0 16,-3 1 144-16,-1 2 16 0,-4 1 16 0,-1 3 0 15,-1 3 64-15,-2 4 16 0,-2 2 0 0,2 2 0 16,-1 1-224-16,3 0-32 0,-2-1-16 0,3 4 0 15,1 0 80-15,2 4 16 0,1 1 0 0,3 3 0 16,3 2-80-16,1 1-16 0,1 2 0 0,7 1 0 16,0-2-32-16,5-1 0 0,3 0 0 0,4-2 0 15,1 0-128-15,1 0 160 0,3-2-160 0,4-3 160 16,1-5-160-16,4 1 0 0,-2-3 144 0,2-2-144 16,4-3 144-16,2 0-144 0,4-5 192 0,-1-2-192 0,3-2 256 0,0-2-64 15,-1-1-16-15,1-3 0 0,0 0-176 0,-1-1 0 16,-3 0 144-16,1-1-144 0,-2-1 0 0,1 0-160 15,-5-1 16-15,0 0 0 16,-2 2-448-16,0-1-96 0,-1-1-16 0,-1 1 0 16,0 0-2448-16,-1 2-496 0</inkml:trace>
  <inkml:trace contextRef="#ctx0" brushRef="#br0" timeOffset="1197.795">9243 14162 10127 0,'0'0'896'0,"0"0"-704"0,0 0-192 0,0 0 0 15,0 0 1600-15,0 0 304 0,0 0 48 0,0 0 16 16,0 0-1120-16,0 0-208 0,0 0-64 0,0 0 0 15,0 0 64-15,4 9 0 0,0 1 0 0,-2 1 0 16,-2 0 224-16,0 1 48 0,-3 2 16 0,0 1 0 16,0 3-96-16,1 0 0 0,-1 2-16 0,2 0 0 15,0 1-304-15,2 0-64 0,3-1-16 0,-1-1 0 16,0 0-128-16,3-2-32 0,-1-4 0 0,3-1 0 0,-3-2 32 16,2-4 0-16,-7-6 0 0,10 5 0 0,0-2 80 15,1-2 32-15,-2-2 0 0,2-2 0 0,-3-3 96 0,6-3 32 16,-1 0 0-16,-1-7 0 0,-1 1-32 0,2-5-16 15,2 1 0-15,0 1 0 0,-4-2-112 0,1 1 0 16,1 0-16-16,-4 2 0 0,-1-1-80 0,-2 4-16 16,4-2 0-16,-6 2 0 0,2 0-272 0,-1 3 0 15,0 1 0-15,-1 1 0 0,2 0 0 0,-5 2-192 16,-1 7 0-16,0 0 0 16,3-9-1664-16,-1 1-336 0,-2 8-64 0,1-6-12544 0</inkml:trace>
  <inkml:trace contextRef="#ctx0" brushRef="#br0" timeOffset="1538.543">9666 14141 25791 0,'0'0'2304'0,"0"0"-1856"0,0 0-448 0,0 0 0 16,0 12 1584-16,0 1 208 0,3 2 64 0,-1 3 0 15,-2 1-1472-15,0 2-384 0,0 2 128 0,1 1-128 16,1-1 0-16,-1 3 0 0,0 5-128 0,0-2 128 16,-3-5 0-16,1 0 0 0,0 0 0 0,1-2 0 15,1-5 0-15,-1-3 0 0,-2-3 0 0,1-2 0 16,1-9 0-16,0 0 0 0,0 0 160 0,0 0-160 0,0 0 576 0,0 0 16 16,0 0 16-16,0 0 0 0,4-13 288 0,0-2 64 15,2 0 16-15,-2-5 0 0,2-3-304 0,0-2-64 16,0-3-16-16,3 2 0 0,-3 0-400 0,4 1-64 15,0 2-128-15,2 0 176 0,1 2-176 0,3 4 0 16,1 0 0-16,3 2 0 0,2-2 0 0,3 2 0 16,2 2-176-16,1-1 176 0,1 1-128 0,1 1 128 15,1 3-128-15,-1 3 128 0,2 4-160 0,-3-1 160 16,-4 0-192-16,0 3 192 16,1 3-1728-16,-5 1-256 0,-2-3-32 0,-2 3-13728 0</inkml:trace>
  <inkml:trace contextRef="#ctx0" brushRef="#br0" timeOffset="2582.256">8881 14661 15663 0,'1408'0'1392'16,"-1408"0"-1120"-16,0 0-272 0,0 0 0 0,0 0 2192 0,0 0 384 15,0 0 80-15,0 0 16 0,0 0-2032 0,10-6-384 16,3-1-96-16,3-3-16 0,3-3 192 0,0-2 48 15,-1 0 0-15,3-3 0 0,2-1-224 0,2-2-32 16,-1-1-128-16,2-1 192 0,0-1-48 0,1-1-16 16,1-6 0-16,0 1 0 0,0-3 64 0,1 2 16 15,0 1 0-15,0-4 0 0,-1 0 240 0,1-4 32 16,2-1 16-16,-4-3 0 0,-2 0 64 0,1-3 16 16,-3-2 0-16,0 0 0 0,-4 0-320 0,-1 3-64 15,1 0-16-15,-2 4 0 0,-4-1 16 0,0 2 0 16,0 4 0-16,-2 0 0 0,-3-2 112 0,1 5 16 15,-2 5 16-15,0 3 0 0,-2 2-144 0,0 2-48 16,-3 3 0-16,1 1 0 0,-2 4-16 0,-1 3 0 0,-1 3 0 16,0 0 0-16,-2-2-128 0,3 8 192 0,-6-4-192 0,1 1 192 15,-4 0-64-15,1 2-128 0,-3-1 192 0,0 7-64 16,-2-1-128-16,-1 4 0 0,-3 1 0 0,1 2-176 16,-2 3 176-16,2 3 0 0,-3 0-144 0,-1 5 144 15,-1 1 0-15,2 6 0 0,0 4 0 0,-3 2 0 16,1 0 0-16,1 2 0 0,4-1 128 0,-1 1-128 15,0 1 176-15,3 2-48 0,1 1-128 0,2 3 192 16,1 6-64-16,2-2-128 0,-1-4 176 0,1-1-176 16,3-2 240-16,-1-2-64 0,2-4-16 0,-1-2 0 15,2-1 16-15,2-1 0 0,2-1 0 0,1-1 0 16,4 2 64-16,-2-7 16 0,5-5 0 0,0 2 0 16,3 2 0-16,2-3 16 0,4-5 0 0,4-1 0 0,2 0-80 15,4-1-32-15,4-3 0 0,5-1 0 0,1-2-160 16,3-1 0-16,2-3 0 0,2-1 0 15,2-5-1168-15,7-2-224 0,1-4-32 0</inkml:trace>
  <inkml:trace contextRef="#ctx0" brushRef="#br0" timeOffset="5538.806">18012 15647 7359 0,'-15'4'320'0,"5"-2"80"0,0 0-400 0,-2 1 0 16,0 0 0-16,1 1 0 0,1-2 2752 0,-1 2 480 16,0-2 96-16,2 0 0 0,1 0-2592 0,2 2-528 15,0-4-208-15,6 0 176 0,0 0 352 0,0 0 80 16,0 0 16-16,0 0 0 0,-5-5-128 0,5 5-32 0,-5-6 0 0,4-2 0 16,-1-2 48-16,-1 0 0 0,3 0 0 0,3 0 0 15,-1-1 80-15,-1-1 32 0,1-3 0 0,2-1 0 16,2 2-176-16,-1-1-48 0,0-3 0 0,3 2 0 15,-3-1-80-15,4 0-32 0,-1-2 0 16,2 0 0-16,3 0-64 0,-2 1-16 0,1-3 0 0,1 0 0 16,3-1-48-16,-1 2-16 0,2 0 0 0,0 2 0 15,1-2-144-15,-1 0 128 0,2 0-128 0,-2 3 128 16,0 0-128-16,2 2 0 0,1-1 144 0,-1 1-144 16,-2 0 0-16,1 1 0 0,-1 0 0 0,1 3 128 15,-1 0-128-15,0 0 128 0,-1 0-128 0,3 1 128 16,-1 1-128-16,-2 1 0 0,1-2 0 0,1 0 128 15,2 1-128-15,1 2 0 0,-3-1 0 0,4 1 0 0,2-1 0 16,0 1 144-16,-3-4-144 0,0 4 0 0,3 1 160 16,-2 1-160-16,3-2 128 0,-2 3-128 0,1 3 128 0,-4 1-128 15,1 0 128-15,0 0-128 0,-2-2 128 16,0 1-128-16,0 1 0 0,1 2 128 0,-1 1-128 0,1 1 0 16,2 0 144-16,-2-1-144 0,0 0 0 0,2 2 0 15,-2 1 0-15,3 1 0 0,2 1 0 0,0 0 0 16,-3 3 0-16,2 0 128 0,-3-1-128 0,1 0 0 15,-1 1 0-15,-1 0 0 0,-1 1 0 0,1 0 0 16,-3-1 0-16,-1 2 128 0,1-1-128 0,-2 0 0 16,-1-1 0-16,2 0 0 0,-1 1 0 0,-2-1 128 15,0 0-128-15,1-1 0 0,0 0 0 0,3 1 0 16,2-3 0-16,-1 1 128 0,-3 0-128 0,3 0 0 16,-1 0 0-16,0-1 0 0,1 1 0 0,0 1 0 0,2-1 0 15,-2-1 0-15,3-3 0 0,1 1 0 0,-2 1 0 0,-1 1 0 16,1-2 0-16,1-2 128 0,-2-1-128 0,0-1 0 15,-1-2 0-15,3 0 0 0,-1 0 0 0,1 0 128 16,1-2-128-16,1 1 0 0,2-3 128 0,-1 0-128 16,1 0 0-16,0-1 0 0,0-3 0 0,0 0 128 15,-1 2-128-15,-1-1 0 0,-1-1 128 0,0-1-128 16,-1-2 128-16,-2 0-128 0,1 0 128 0,-3 0-128 16,0 0 128-16,1 0-128 0,0 0 160 0,-1-1-160 15,0-1 176-15,1 0-176 0,0-1 192 0,0-2-192 16,0 1 160-16,0-2-160 0,-2 1 128 0,2-1-128 15,1 1 0-15,-3 0 0 0,-4 2 128 0,3 1-128 16,1 0 0-16,-2 0 0 0,-2-1 144 0,-1 2-144 0,-2 2 128 0,-2 2-128 16,-1-1 160-16,0 0-160 0,-4-1 208 15,3 2-48-15,-1 2-16 0,0-1 0 0,-3-2-144 16,3 1 160-16,0 1-160 0,-4 7 160 0,0 0-160 0,0 0 0 16,6-7 0-16,-6 7 0 0,0 0 0 0,0 0 0 15,0 0 0-15,0 0 0 0,0 0 0 0,0 0 0 16,0 0 0-16,0 0 0 0,5 9 0 0,1-1 0 15,-1 2 0-15,0 0 0 0,1 0-128 0,0 2 128 16,-3 1 0-16,2 0 0 0,3-1 0 0,2 1 0 16,-2 4 0-16,1-2 0 0,-1 1-128 0,3-2 128 15,0 0 0-15,1 2 0 0,1-1 0 0,1 0 0 16,2-1 0-16,1 1 0 0,-1 0 0 0,4 1 0 16,4-3 0-16,-2-1 0 0,-2 1 0 0,1 1 0 0,3-1 0 15,-1 1 0-15,3-5 0 0,-1 0 0 0,-2-2-144 0,1 1 144 16,2-1 0-16,-2-1 0 0,-4 0 176 0,2-2-176 15,2 1 0-15,2-1 0 0,-3 0 0 0,4 0 0 16,1-1 0-16,-2-1 0 0,-1 0 0 0,2-2 0 16,3-1 0-16,2 0-144 0,-1-2 144 0,1 0 0 15,-2-2 0-15,-1-1 0 0,-3 0 0 0,2 1 0 16,-2-1 0-16,1 2 0 0,1 1 0 0,0 0 0 16,-2 0 0-16,3-3 0 0,1 2 0 0,0 0 0 15,1-3 0-15,-1 1 0 0,0 2 0 0,-2 0 0 16,1-2 0-16,-2 1 0 0,1-2 0 0,-4 3 0 15,0-1 0-15,1 0 0 0,1-2 0 0,1 2 0 16,3-1 0-16,2 0 0 0,-2-1 0 0,1 1 0 16,2 0 0-16,0 0 0 0,0 1 0 0,-2 0 0 0,-1 2 0 15,-1 1 0-15,-2 0 0 0,-1 1-128 0,-2 0 128 0,1-1 0 16,-2 1 0-16,2 1 0 0,2 0 0 0,-1 0 0 16,-1 1 0-16,5-1 0 0,0 0 0 0,-3 0 0 15,0 0 0-15,0 3 0 0,2-1 0 0,-2 0 0 16,-3 0 0-16,3 0 0 0,-1 2 0 0,2 1 0 15,0 2 0-15,0 1 0 0,0-3 0 0,3 4-128 16,3 2 128-16,-2 0 0 0,-3-2 0 0,3 2 0 16,4 1 0-16,0-1-128 0,-3-1 128 0,-2 1 0 15,0 2 0-15,-1 1 0 0,-2 6 0 0,1-2 0 16,-2-3 0-16,1 1 0 0,-1 1 0 0,-4-2 0 16,1 2 0-16,-5-2 0 0,0 2 0 0,-2-3 0 0,-3-2 0 15,-1 0 128-15,-1-1-128 0,-1 0 0 0,-3-1 0 16,0-1 0-16,-1-1 0 0,0 2 144 15,-2-2-144-15,1 1 0 0,-2-2 0 0,-4-7-144 0,0 0-16 0,0 0 0 32,0 0-2560-32,0 0-512 0</inkml:trace>
  <inkml:trace contextRef="#ctx0" brushRef="#br0" timeOffset="6380.406">20505 14420 23263 0,'1'-10'1024'0,"-1"10"224"0,0 0-992 15,0 0-256-15,4-11 0 0,-3 1 0 0,-1 3 144 0,-3-1-16 0,-1 1 0 0,-1 0 0 16,-3-4 320-16,2 2 48 0,-3-1 16 0,0 0 0 15,-5 0 64-15,2 1 32 0,1 2 0 0,-3-3 0 16,-4 2-64-16,0 2-16 0,2 3 0 0,-1 1 0 16,1 1-176-16,-1 1-32 0,-2 1-16 0,0 3 0 0,0 4-160 15,0 3-16-15,1 0-128 0,-1 2 192 0,1 2-32 0,0 3-16 16,-1 4 0-16,3 1 0 0,1 0-144 0,3 1 160 16,1-2-160-16,3 0 160 0,5-2-160 0,0-1 0 15,2-1 0-15,4-4 0 0,-1-1 0 0,4-2 0 16,4-1 176-16,-2-1-176 0,2-4 144 0,2 0-144 15,3-3 128-15,0-2-128 0,2-1 240 0,-1-2-48 16,3-4 0-16,1-1 0 0,1-2 32 0,-1-1 0 16,2-3 0-16,0-2 0 0,-1-3-224 0,1 0 176 15,-2-2-176-15,0 2 160 0,-2-3-160 0,-2-2 128 16,1-1-128-16,-1-1 128 0,-1-3 32 0,1-2 0 16,-3-2 0-16,-2-2 0 0,0 0-32 0,-3-2 0 0,1-3 0 15,-2 1 0-15,0 1-128 0,-3 3 0 0,3-2 0 16,-2 6 128-16,-1 3-128 0,0 5 128 15,0 1-128-15,-1 4 128 0,-2 4 64 0,1 3 16 0,-1 2 0 16,0 2 0-16,-1 7-64 0,0 0-16 0,0 0 0 0,0 0 0 16,0 0-128-16,-8 8 0 0,-3 6 0 0,0 4 0 15,0 5 0-15,0 4-144 0,-3 0 144 0,-1 10-160 16,-2 4 160-16,1 3 0 0,-1 0-144 0,0-1 144 16,1 1 0-16,4-3 0 0,6-3 0 0,0 1 0 15,3-4 0-15,-2-2 0 0,3-1 0 0,1-1 0 16,1-1 0-16,3-4 0 0,4-2 0 0,1-1 0 15,-1-2-192-15,3-2 16 0,2-5 16 0,3-2 0 16,0-2-1728-16,0-2-352 16,1-3-64-16</inkml:trace>
  <inkml:trace contextRef="#ctx0" brushRef="#br0" timeOffset="7005.06">22002 14190 12895 0,'0'0'1152'16,"3"-6"-928"-16,1-1-224 0,-4 7 0 0,0 0 1456 0,7-4 240 0,0-1 48 0,-1 0 16 15,-4-1-1024-15,-2 6-208 0,3-5-32 0,-1-1-16 16,-1 0 320-16,-1-3 64 0,-2 0 16 0,-2 1 0 15,0 2-192-15,0-1-48 0,-1 0 0 0,-2-1 0 16,-3 1 64-16,-1 0 0 0,-3 1 0 0,-1-1 0 16,-3 1-128-16,-1 1-32 0,-4 3 0 0,-3 0 0 15,-3 0-176-15,-2 3-48 0,0 2 0 0,-2 1 0 16,-1 3-128-16,1 0-16 0,1-1-16 0,1 2 0 0,1 2 32 16,2 0 0-16,1-1 0 0,2-1 0 0,4 2-64 15,-1 1-128-15,4 0 192 0,3 0-64 0,4 0 32 0,4 1 0 16,1-1 0-16,2 3 0 0,4 0-32 0,4 0-128 15,0 0 192-15,9 2-64 0,1 0-128 0,2 2 0 16,2-2 0-16,3 2 128 0,2 4-128 0,-2 2 0 16,1 3 0-16,0-1 128 0,-1-1-128 0,-1 1 0 15,-2-3 0-15,0 0 0 0,-2-1 0 0,0 0 0 16,-1-1 0-16,-2-4 0 0,-5 0 320 0,0-2-32 16,-4 0 0-16,-1-1 0 0,-4-1 176 0,-1 0 48 15,0-2 0-15,-2 0 0 0,-7 0 48 0,-2-1 16 16,-2-1 0-16,-1-2 0 0,-2-2 32 0,-2 2 16 15,-6-2 0-15,-1 0 0 0,-1-1-400 0,-3 0-80 0,-3-4-16 0,-1 1 0 32,-1 1-1600-32,-5-2-320 0,-6-7-64 0</inkml:trace>
  <inkml:trace contextRef="#ctx0" brushRef="#br0" timeOffset="9937.516">4641 5850 10127 0,'-8'-3'896'0,"2"-1"-704"0,-1 2-192 0,7 2 0 15,0 0 2480-15,0 0 464 0,-8-3 80 0,8 3 32 16,0 0-2096-16,0 0-432 0,0 0-80 0,0 0 0 15,0 0-192-15,0 0-48 0,0 0 0 0,0 0 0 16,0 0 16-16,0 0 0 0,8 3 0 0,3 1 0 16,2 2 128-16,1-3 32 0,1-4 0 0,1 1 0 15,0 3 48-15,3 0 16 0,2-1 0 0,1-2 0 16,2-1-32-16,3 2 0 0,3 2 0 0,1-1 0 16,1-2-16-16,3 0 0 0,4 1 0 0,-1 2 0 15,-1-1-80-15,1 1 0 0,-1-3-16 0,-2 2 0 16,2 1-80-16,1-1-16 0,1-1 0 0,1 0 0 0,4-1-80 15,-1-1 0-15,2-1-128 0,-2-1 192 0,-2 1-64 0,-1-1 0 16,-2-1-128-16,1 0 192 0,-1 3-192 16,2 1 176-16,-1-2-176 0,1 0 160 0,-5-2-160 0,0 1 128 15,1 1-128-15,-3-1 128 0,-3-2-128 0,0 1 0 16,-2 1 0-16,-2-1 0 0,1 2 0 0,-2 0 0 16,-1 1 0-16,0 0 0 0,1-2 0 0,-2 2 0 15,1 0 0-15,-4-1 0 0,1 0 0 0,-3 1 128 16,-3 2-128-16,1-1 128 0,-1-5-128 0,-2 3 128 15,-1-1-128-15,-2 2 128 0,0 0-128 0,-10 1 0 16,0 0 0-16,0 0 0 0,7-4 256 0,-7 4-48 16,0 0 0-16,0 0 0 0,0 0 144 0,0 0 32 15,0 0 0-15,0 0 0 0,-11-4-208 0,1 2-48 0,-3 0 0 16,2 1 0-16,0 1-128 0,0-2 0 0,-5 0 0 0,0 1 128 16,-5 0-128-16,1 0 0 0,0 0 144 15,-1 0-144-15,-2 1 0 0,-2 1 0 0,0 2 0 0,-5-1 128 16,0 1-128-16,-2 0 0 0,-4 0 0 0,-2-1 128 15,-3-1-128-15,-3 3 0 0,0-1 0 0,-1 1 0 16,-1 2 0-16,2 2 0 0,0-3 0 0,0 1 0 16,0-1 0-16,-1 2 0 0,-3 0 0 0,2 0 0 15,0-1 0-15,1-2 0 0,1-2 0 0,0 3 0 16,2 1 0-16,-2 1 0 0,-1-2 0 0,0 1 0 16,-3-1 0-16,2 0 128 0,0-3-128 0,4 1 0 15,0 2 0-15,4-1 144 0,2 0-144 0,3 0 0 16,2-2 128-16,3 1-128 0,4-1 0 0,-1 1 0 0,4-2 0 15,-1-1 0-15,2-3 0 0,7 2 0 0,6 2 128 16,7-1-128-16,-8-3 0 0,8 3 0 0,0 0 128 16,0 0-128-16,0 0 0 0,8-1 0 0,2-1 0 0,2 0 0 15,4-2 0-15,2 4-144 0,4 0 144 0,3-1 0 16,1-2 0-16,4 0-128 0,2 0 128 0,4 2 0 16,2 0 0-16,5 0 0 0,-1-2 0 0,5 0 0 15,5-1 0-15,-2 1 0 0,-1-1 0 0,2 2 0 16,0 2 0-16,4-1 0 0,5-1 0 0,1-1 0 15,1-3 0-15,-1 3 0 0,-3 2 0 0,1 1 0 16,-2 2 0-16,5-2 128 0,0-1-128 0,-2-1 0 16,-2-5 0-16,-3 3 0 0,-3 1 0 0,-1 0 0 15,-2 2 0-15,0 1 0 0,-3 0 0 0,0 0 0 16,0-2 0-16,-2 0 128 0,-3 1-128 0,-4-1 0 0,-4-2 0 16,-2 3 0-16,-2 1 0 0,-3 0 0 0,-1-1 0 15,-6 1 0-15,-2 1 0 0,-2-1 0 0,-2 0 0 16,-13 0 128-16,0 0-128 0,0 0 0 0,0 0 128 0,0 0-128 15,0 0 0-15,0 0 128 0,0 0-128 0,-13-6 0 16,-2 0 0-16,-3 3 0 0,-5 4 0 0,0-3 0 16,0-5 0-16,-1 3 0 0,-5-3 0 0,-2 4 0 15,-2 2 0-15,-2 1 0 0,0-3 0 0,0 1 0 16,-5 0 0-16,0 1 0 0,0-1 0 0,-2 1 0 16,0 0 0-16,-4 1 0 0,-1 1 0 0,-2 2 0 15,-4 0 0-15,2-2 0 0,-2-1 0 0,2 3 0 16,2 0 0-16,-1 1 0 0,2 1 0 0,-4-3 0 0,2 0 0 15,1-1 0-15,3 0 0 0,2 1 0 0,0-2 0 0,5 4 0 16,2 0 0-16,4-1 0 0,2-1 0 0,3 0 0 16,1 1 0-16,1 1 0 0,2-1 0 0,3 0 0 15,1-1 0-15,5 1 0 0,0 0 0 0,3 0 0 16,1 1 0-16,2 0 0 0,9-4-288 0,0 0 32 16,-8 1 0-16,8-1 0 15,0 0-208-15,0 0-48 0,0 0 0 0,0 0 0 16,0 0-1968-16,8-1-400 0,7-6-64 0,0-1-9616 15</inkml:trace>
  <inkml:trace contextRef="#ctx0" brushRef="#br0" timeOffset="11823.071">11546 5841 9839 0,'-12'-7'432'0,"4"4"96"0,-2 1-528 0,-1 0 0 16,2 1 0-16,-2-3 0 0,-2 1 1056 0,4 0 96 16,-4-1 32-16,2 2 0 0,-1-2 0 0,4 2 0 0,-1 1 0 0,9 1 0 15,-8-5-32-15,8 5 0 16,0 0 0-16,0 0 0 0,-8-5-96 0,8 5-32 15,0 0 0-15,0 0 0 0,0 0-208 0,0 0-48 0,9-6-16 0,1 3 0 16,1 1-240-16,3-1-64 0,3-1 0 0,2 2 0 16,3 1-48-16,-2 1-16 0,5 0 0 0,0 1 0 15,2-1-80-15,5 1-32 0,7-1 0 0,-2 0 0 16,4 0-80-16,1 0-32 0,3 1 0 0,1 0 0 16,-1 0-32-16,1 3-128 0,1 0 192 0,1 0-64 15,4 0-128-15,-3-1 0 0,1-1 0 0,2 0 128 16,5 2-128-16,-1 0 0 0,-5 4 144 0,2-5-144 15,1-3 0-15,4 0 144 0,0-2-144 0,0 2 0 16,2 0 128-16,-1 2-128 0,-4 0 0 0,0-2 0 0,2-4 0 16,-3 1 128-16,0 0-128 0,0 2 0 15,2-1 128-15,-6 1-128 0,-2 0 0 0,-3-1 0 0,-4-2 0 16,-1 2 128-16,1 1-128 0,-3 1 0 0,-1 0 128 0,-2 2-128 16,1 0 0-16,-3-2 0 0,-5-2 0 0,-4 1 0 15,-4 3 128-15,-3-2-128 0,-5-3 0 0,0 3 0 16,-4 2 128-16,-8-2-128 0,0 0 0 0,0 0 160 15,0 0-160-15,0 0 128 0,0 0 16 0,-12 0 0 16,-3 0 0-16,-3 0 0 0,-2 0-144 0,-4 0 0 16,-5 1 0-16,-1 0 128 0,0-1-128 0,-2 3 0 15,-3-1 0-15,0 0 0 0,-2-2 0 0,0 0 0 16,-3-1 0-16,-3 1 0 0,-4 0 0 0,-2 3 0 16,-2 2 128-16,-2-2-128 0,0-2 0 0,-2 1 0 15,3 0 144-15,-5 1-144 0,-2 0 0 0,-1 0 0 0,-2 1 0 16,5 1 0-16,-2-3 0 0,6-1 0 15,2-1 0-15,0 3 128 0,1-1-128 0,-3 1 0 0,0 1 0 16,3 0 128-16,1-4-128 0,4 1 0 0,3-1 0 0,2 0 0 16,3 0 0-16,4 2 0 0,-1 0 0 0,3-2 128 15,4-3-128-15,-2 1 0 0,4 0 0 0,3-3 0 16,2 2 0-16,4 1 128 0,1 2-128 0,5-1 0 16,10 1 0-16,0 0 0 0,-8-2 0 0,8 2 128 15,0 0-128-15,0 0 0 0,0 0 0 0,11-3 0 16,4 2 0-16,4-2 0 0,4 2 0 0,3 0 0 15,5-1 0-15,4 0 0 0,0-1 0 0,5 1-128 16,3 1 128-16,3 1 0 0,6 2 0 0,2-3 0 16,5-4 0-16,3 2 0 0,-1-4 0 0,3 3 0 0,2 2 0 15,5-1 0-15,4-3 0 0,-1 4 0 0,0-1 0 0,-3 1 0 16,0 0 0-16,-2 1 128 0,-2-2-128 0,-3 1 0 16,-4-1 0-16,-5 3 0 0,-4 2 0 0,-4 0 0 15,-3 1 0-15,-2 1-128 16,-4 1-1760-16,-4-2-352 0</inkml:trace>
  <inkml:trace contextRef="#ctx0" brushRef="#br0" timeOffset="14337.846">21721 6806 12895 0,'-10'-8'1152'0,"6"4"-928"0,-5 0-224 0,3 2 0 16,-2 1 864-16,8 1 128 0,-8-1 32 0,8 1 0 15,-10-1-1024-15,3-1-240 0,-2 2-16 0,0 2-16 16,-1-1 272-16,1-1 0 0,0-1 0 0,2 1 0 16,0 2 208-16,1 2 112 0,-2-2 0 0,0 0 16 15,-1 0 96-15,1 1 16 0,0 1 0 0,-1-3 0 0,9-1 240 16,-7 0 48-16,7 0 16 0,0 0 0 0,0 0 32 0,0 0 16 15,-7 1 0-15,7-1 0 0,0 0-160 0,0 0-16 16,0 0-16-16,0 0 0 0,0 0 112 0,11 0 32 16,2-2 0-16,2 0 0 0,2-2-240 0,4 1-64 15,2-1 0-15,3-1 0 0,3-2-112 0,4 2-16 16,3 0-16-16,5 0 0 0,2-1-48 0,0 2-16 16,0-1 0-16,-1-2 0 0,2-1 32 0,3 3 16 15,0 0 0-15,4 0 0 0,-1-1-32 0,3 1 0 16,0 0 0-16,-5 0 0 0,-1-1-32 0,-1 1-16 15,-2-2 0-15,-2 2 0 0,2 0-80 0,2 0-128 16,-1-1 176-16,-2 1-176 0,-1 1 176 0,-3-2-176 0,-1 3 160 16,-3 1-160-16,-2-3 192 0,0 2-48 15,-2-2-16-15,2 2 0 0,0 0-128 0,3 1 0 16,-4 1 0-16,1-1 128 0,-3 2-128 0,0 0 0 0,0 0 0 16,1 0 0-16,-2 0 0 0,-1 3 0 0,-3-3 0 0,1 1 0 15,-1 0 0-15,-3-1 0 0,-3 0 0 0,0 2 0 16,0 0 0-16,-2-1 0 0,-4-1 0 0,-4 0 0 15,-9 0 0-15,8 3 0 0,-8-3 0 0,0 0 0 16,0 0 0-16,0 0 0 0,0 0 0 0,0 0 0 16,0 0 0-16,0 0 0 0,0 0 128 0,-11 1-128 15,-1 2 0-15,1-1 0 0,0-1 0 0,-2 1 0 16,-3 1 0-16,1 0 0 0,-5-2 0 0,-1 1 0 16,-1-1 0-16,-6 2 0 0,-5-1 0 0,-2 1 0 0,-2 0 0 15,-3 1 160-15,-3-1-160 0,-4 1 160 0,2 2-160 16,-2-1 0-16,0 1-192 0,-6-2 192 0,-3 3 0 15,-6-2 0-15,-5-1 0 0,1 1 0 0,0-2 0 0,2 1 0 16,-2-1 0-16,-4 1 0 0,-7 0 0 0,2-1 0 16,4-2 0-16,-1 1 0 0,2 2 0 0,-4-1 0 15,-3 0 128-15,4-1-128 0,4 1 192 0,4-1-32 16,4 0-16-16,2 0 0 0,3-1 48 0,10 2 16 16,6-1 0-16,9-1 0 0,3-1-80 0,7 2-128 15,6 0 176-15,6 0-176 0,9-2 128 0,0 0-128 16,0 0 0-16,9 3 0 0,5 0 0 0,8 0 0 15,8 1 0-15,7-1 0 0,4-3 0 0,5 1 0 16,5-1 0-16,1-1 0 0,8-1 0 0,6-3 0 16,5-1 0-16,1 0 0 0,2 1 0 0,4-1 0 0,3 0 0 15,5-1 0-15,3-1 0 0,2 3 0 0,-3-1 0 0,8 0 0 16,5-5 288-16,-3 3-48 0,-4 0-16 0,3 1 0 16,4-2 16-16,-5 0 0 0,-1 0 0 0,-4 0 0 15,1 1-96-15,-1-2-16 0,0 2 0 0,-5 0 0 16,-5 2-128-16,-3-1 0 0,-4 0 0 0,-6 1 128 15,-5 0-128-15,-6 3 0 0,-5 0 0 0,-10 1-12160 16,-10-2-2304-16</inkml:trace>
  <inkml:trace contextRef="#ctx0" brushRef="#br0" timeOffset="17446.209">9251 4502 13823 0,'-9'-5'608'16,"9"5"128"-16,-6-1-592 0,6 1-144 0,-8-4 0 0,8 4 0 0,-5-3 1152 0,5 3 208 15,-6-1 48-15,6 1 0 0,0 0-800 16,0 0-160-16,0 0-16 0,0 0-16 0,0 0 16 0,0 0 0 16,0 0 0-16,0 0 0 0,4 10-16 0,-2 1 0 15,1 3 0-15,0 2 0 0,-1-1 224 0,0 4 32 16,1 6 16-16,-2 4 0 0,-1 0-192 0,1 3-48 15,0 2 0-15,-1 3 0 0,-1 0-192 0,0 0-64 16,-3 1 0-16,0-2 0 0,1-2-64 0,0-2 0 16,0-2-128-16,-2-4 192 0,4-3 64 0,0-6 16 15,0-3 0-15,0-4 0 0,1-10 112 0,0 0 0 16,0 0 16-16,0 0 0 0,10 3 48 0,-3-6 0 16,2-7 0-16,1-5 0 0,0-9-48 0,2-1 0 0,2 1 0 15,1-2 0-15,-4-2-400 0,1 1 128 0,1-1-128 16,0 3 0-16,0 1 0 0,-2 2 0 0,0 2 128 15,1 2-128-15,1 0 0 0,-4 2 0 0,0 2 0 0,2 2 0 16,-1 0-160-16,0 1 160 0,-1 2-208 0,-4 1 80 31,-2 3-256-31,1-1-64 0,3 1 0 0,-7 5 0 16,5-4-1504-16,-5 4-304 0,0 0-64 0,0 0-9632 0</inkml:trace>
  <inkml:trace contextRef="#ctx0" brushRef="#br0" timeOffset="17983.597">9049 4995 21711 0,'-20'3'960'0,"14"-1"192"0,6-2-912 0,0 0-240 16,0 0 0-16,0 0 0 16,0 0-288-16,0 0-96 0,0 0-32 0,0 0 0 0,0 0 560 0,0 0 112 15,1-8 32-15,1 1 0 0,-2 7 160 0,5-9 16 16,2 0 16-16,0-1 0 0,1 0-48 0,1 0-16 16,0-3 0-16,2-1 0 0,-1-1 32 0,2 2 0 15,0-3 0-15,1 1 0 0,1-4 128 0,-2 0 16 0,2-2 16 16,1 0 0-16,0-3-80 0,1-1-16 0,0 0 0 0,1-2 0 15,3-4-64-15,0 0 0 0,2-1-16 16,2 1 0-16,2 3-128 0,2 1-32 0,-1 0 0 0,2 5 0 16,1 0-80-16,0 2-32 0,3 0 0 0,-1 3 0 15,0-1-16-15,0 3 0 0,0 0 0 0,-2 1 0 16,-2 3-144-16,0 3 128 0,-1 3-128 0,2 0 128 16,-2 0-128-16,0 0 0 0,-5 5 144 0,2 0-144 15,4 3 0-15,1 0 128 0,0 1-128 0,-3 1 0 16,1-1 0-16,-1 1 0 0,0-1 0 0,0-1 128 15,-1-1-128-15,-2-2 0 0,0-2 0 0,-1 2 0 16,2 0-208-16,-3 0-64 0,-1 2-16 0,2-2 0 16,-1-2-1920-16,-1 0-384 0,-4 1-80 15,4 0-16-15</inkml:trace>
  <inkml:trace contextRef="#ctx0" brushRef="#br0" timeOffset="18693.415">11109 3881 27231 0,'0'0'1216'16,"-6"1"240"-16,6-1-1168 0,0 0-288 0,0 0 0 0,0 0 0 0,0 0-192 0,0 0-112 15,0 0-16-15,0 0 0 0,0 0 320 0,0 0-128 16,0 0 128-16,-2 10 0 0,2-10 0 0,-1 9 0 16,-1-1 0-16,1 3 0 0,-1 3 208 0,0 1 48 15,-4 3 16-15,2 3 0 0,-1 2 96 0,-4 4 16 16,2 4 0-16,-4 4 0 0,0 3 32 0,-1 0 16 16,0 2 0-16,1-3 0 0,0-2-80 0,2-2-16 15,0-6 0-15,3-4 0 0,1-2 32 0,1-4 0 0,1-5 0 16,0-1 0-16,3-1-48 0,0-2 0 15,0-8 0-15,0 0 0 0,0 0-80 0,0 0-32 0,0 0 0 0,0 0 0 16,7-7 128-16,1 1 32 0,2-2 0 0,1-5 0 16,0-3-112-16,2-1-32 0,-2-3 0 0,2 0 0 15,1 0-224-15,2 0 128 0,1-2-128 0,2-2 0 16,1 1 0-16,0 2 0 0,2 2 0 0,1-1 0 16,-1-1 0-16,1 6 0 0,-1 4 0 0,0 4 0 15,-5-1 0-15,1 5 0 0,-1 2-128 0,-2 4 128 16,-2 3 0-16,0 2 0 0,1 3 0 0,-5 4 0 15,0 1 0-15,0 4 0 0,-2 2 0 0,-2 1 0 16,0 0 0-16,-1 0 0 0,-3 0 0 0,1-1 0 16,-1 0 0-16,0-3 0 0,3 0 0 0,-2-4 0 15,0 2-224-15,-1 0-96 0,-1-1 0 0,1-1-16 16,2-2-1712-16,1-1-320 0,-1-1-80 16</inkml:trace>
  <inkml:trace contextRef="#ctx0" brushRef="#br0" timeOffset="19172.51">11955 4101 19343 0,'0'0'848'0,"-5"-7"192"0,-1 3-832 0,1-2-208 15,5 6 0-15,-7-5 0 0,0 0 1664 0,-1 4 272 0,0 1 64 16,-1 3 16-16,-1-1-1440 0,1 1-272 0,-5 1-64 0,0 4-16 16,0-1 288-16,-3 4 48 0,0 2 16 0,-2 2 0 15,1 5 16-15,2 3 16 0,-1 3 0 0,4 0 0 16,3-1-224-16,0 1-32 0,4-1-16 0,0-1 0 16,5-2-176-16,2-1-32 0,4-1-128 0,-1-3 192 15,4-1-64-15,1-3 0 0,2-4-128 0,0-2 192 16,3 0 16-16,2-4 0 0,4-2 0 0,-1-4 0 15,2-3 176-15,1-2 48 0,-2-1 0 0,0-1 0 16,2-1-48-16,-3-1-16 0,-1-2 0 0,-2 1 0 16,-3 0-112-16,0-1 0 0,-4 0-16 0,-1 1 0 15,-2-1 112-15,-3 1 32 0,-2 0 0 0,-1 0 0 0,-1 1 96 16,-1 1 32-16,-3 1 0 0,1 0 0 16,-4 2-208-16,2 3-48 0,-3-1 0 0,3 5 0 0,6 1-400 15,-7-1-96-15,0 0-16 0,7 1 0 16,-8 2-400-16,8-2-96 0,-7 1-16 0,7-1 0 15,-8 0-1968-15,8 0-400 0,0 0-64 0</inkml:trace>
  <inkml:trace contextRef="#ctx0" brushRef="#br0" timeOffset="19520.178">13028 3454 21183 0,'0'0'1888'0,"-6"-3"-1504"0,-1-1-384 0,7 4 0 16,-8 2 1184-16,0-1 160 0,1 1 48 0,-1 2 0 15,-2 2-944-15,1 1-176 0,1 2-32 0,0 1-16 16,-6 3 320-16,2 2 64 0,-1 0 16 0,-1 6 0 15,-2 5-32-15,0 6 0 0,-1 3 0 0,1 2 0 16,-2 0-272-16,1 5-48 0,-3 5-16 0,2 2 0 16,1-4 80-16,0 1 16 0,3 2 0 0,5 0 0 15,0-3-224-15,3-3-128 0,-3-5 128 0,7-2-128 16,3-2 192-16,2-3-16 0,-1-4-16 0,5-3 0 16,5-4 0-16,-2-1 0 0,5-4 0 0,2-2 0 0,0 0-160 15,4-4 0-15,1-3 0 0,1 0 128 0,-1-5-416 0,-1-1-96 16,-1-3 0-16,-1-1-16 15,-2-3-2464-15,0 0-480 0,-3 0-112 0,-2-2-8016 16</inkml:trace>
  <inkml:trace contextRef="#ctx0" brushRef="#br0" timeOffset="19741.166">12322 4047 36111 0,'-15'-10'1600'0,"10"5"320"0,5 5-1536 0,0 0-384 16,0 0 0-16,0 0 0 0,0 0 0 0,12-3-320 0,0 2 48 16,8 2 16-16,2 5 384 0,5-1 96 0,3 0 16 0,3-1 0 15,3 1 64-15,6 0 16 0,5 1 0 0,4-3 0 16,4-3-144-16,0 0-32 0,1 0 0 0,-1 0 0 16,-6-1-144-16,0-1 0 0,-1-3 0 15,-4 4 0-15,-4-1-384 0,-3 0 0 0,0-2 0 16,-6 3 0-1,-4 1-1408-15,-5 0-304 0,-3-1-48 0,-4 1-7296 0,-3 1-1456 0</inkml:trace>
  <inkml:trace contextRef="#ctx0" brushRef="#br0" timeOffset="20349.862">13952 4074 8287 0,'0'0'736'0,"0"0"-592"0,2-9-144 0,-1-1 0 15,-1-1 1040-15,1 1 176 0,3 0 48 0,-2 0 0 16,-3 2-112-16,1 8 0 0,2-10-16 0,0 2 0 15,2-1 80-15,-4 9 0 0,0-8 16 0,0 8 0 16,0-8 176-16,0 8 48 0,-3-7 0 0,3 7 0 16,0 0-304-16,0 0-48 0,0 0-16 0,0 0 0 15,0 0-464-15,-9 5-112 0,1 1 0 0,1 1-16 16,1 2-128-16,2 3-32 0,0 3 0 0,0 2 0 16,-1 4-16-16,2 3-16 0,0 3 0 0,1 1 0 15,1 4-112-15,3 0 0 0,3-1-16 0,2-3 0 0,0-1-176 16,3-3 160-16,3-2-160 0,2-4 160 0,3-3 32 0,-1-3 0 15,0-3 0-15,1-2 0 0,-1-2 64 0,2-3 0 16,1-2 16-16,1-2 0 0,2-3 48 0,-2-3 16 16,1-1 0-16,-1-2 0 0,0-4-112 0,-2-4-32 15,-1-1 0-15,1-1 0 0,-3-1-48 0,0-1-16 16,-1-3 0-16,0 2 0 0,-4-3 0 0,1 2 0 16,-1 0 0-16,0 0 0 0,-3 3-128 0,1 3 192 15,0 1-192-15,-2 5 192 0,1 2-192 0,-1 3 0 16,-2 1-192-16,-5 7 192 15,4-7-704-15,-4 7-32 0,0 0 0 0,0 0 0 16,0 0-2160-16,0 0-432 0</inkml:trace>
  <inkml:trace contextRef="#ctx0" brushRef="#br0" timeOffset="20941.486">14789 4022 32415 0,'0'0'1440'0,"0"0"288"0,0 0-1376 0,0 0-352 0,-8 1 0 0,8-1 0 0,-5 10 0 0,0 1 0 15,1 0 0-15,0 1-192 0,1-1 192 0,-1 4 0 16,2 1 0-16,-2 1 0 0,-1 2 0 0,-3 1 0 16,4-3 0-16,-1 2 0 0,-1-1 288 0,0-2-16 15,3-3 0-15,-1-1 0 0,0 0 96 0,2-2 16 16,2-10 0-16,0 0 0 0,0 0-16 0,0 0 0 16,0 0 0-16,0 0 0 0,0 0 176 0,0 0 32 15,0 0 16-15,10-5 0 0,-3-2-208 0,3-4-32 16,-3-2-16-16,4-2 0 0,0 1-176 0,-1-1-32 15,2-1-128-15,1-2 192 0,1-1-192 0,1 2 0 16,0-2 128-16,2 2-128 0,2 1 0 0,0 1 0 16,2-1 0-16,-3 4 0 0,0 2 0 0,0 1 0 0,1 1 0 15,0 0 0-15,-3 1 0 0,0 5 0 0,-2 1 0 16,-2 5 0-16,-1 2 0 0,0 4 144 0,-2 2-16 16,0 2 0-16,-2 3-128 0,0 2 192 0,-3 2-192 0,0 4 192 15,0 1-192-15,-3 0 0 0,1-1 0 0,0-2 0 16,0-1 0-16,-1-3 192 0,0-1-192 0,0-1 192 15,0-2-192-15,0-1 0 0,-1-1-160 0,1 0 160 16,1-2-320-16,-1-2 48 0,1-1 0 0,-2-8 0 31,1 10-2448-31,-1-10-480 0,0 0-112 0</inkml:trace>
  <inkml:trace contextRef="#ctx0" brushRef="#br0" timeOffset="21390.49">15635 3981 31615 0,'0'0'1408'0,"-6"-4"272"0,6 4-1344 16,0 0-336-16,0 0 0 0,0 0 0 0,0 0-160 0,0 0-96 0,-8 2-32 0,0 2 0 16,1 3 608-16,0 2 112 0,-3 5 16 0,1 1 16 15,-3 1 160-15,0 3 16 0,-2 6 16 0,1 2 0 16,1 4-48-16,-1 1-16 0,1 1 0 0,2 1 0 0,0-2-256 15,1 2-48-15,2-2-16 0,0-1 0 16,4-2-272-16,2 1 0 0,2-7 0 0,1-1 0 0,1 0-192 0,2-4-128 16,-2-3-48-16,2-5-10608 15,2-4-2128-15</inkml:trace>
  <inkml:trace contextRef="#ctx0" brushRef="#br0" timeOffset="21764.631">16208 3611 36863 0,'-2'-11'3264'0,"2"3"-2608"0,0 8-528 0,4-6-128 16,-4 6 128-16,0 0 0 0,0 0 0 0,9 2 0 15,-9-2-128-15,7 10-256 0,-2 2 64 0,-2 3 16 16,-2 1 176-16,-2 7 0 0,-3 6 160 0,-2 2-160 16,-1-1 192-16,-2 4-64 0,-1 5-128 0,-2 2 192 15,1 0-64-15,-2 3 0 0,-4 2-128 0,2 4 192 16,-1 5 0-16,1-1-16 0,-1 0 0 0,1-6 0 16,1-3-176-16,3-4 128 0,0-5-128 0,5-3 128 15,1-2 0-15,3-3-128 0,1-4 192 0,3-3-64 16,2-4 32-16,4 2 0 0,3-1 0 0,-1-3 0 0,2 2-32 15,3-3-128-15,3-6 192 0,1-1-64 0,2-1-256 0,2-3-64 16,2-2-16-16,2-5 0 16,0-4-576-16,-1 0-112 0,0 1-32 0,-3-3 0 15,3-2-1792-15,-2-1-352 0,-3-1-80 0,-2 1-9648 16</inkml:trace>
  <inkml:trace contextRef="#ctx0" brushRef="#br0" timeOffset="22156.382">15857 4033 37311 0,'0'0'1664'0,"0"0"320"0,0 0-1584 0,0 0-400 0,9 4 0 0,3 3 0 31,1 1-336-31,4 0-160 0,2 0-16 0,7-2-16 0,3 1 528 0,4 0 0 0,2-1 160 0,1 0-32 16,1-2-128-16,2 2 0 0,0-1 0 0,4-3 128 16,0-3-128-16,2 0 0 0,1-1 0 0,-2 0 0 15,-2 0-192-15,-3-1-48 0,-3-1-16 0,-5 0 0 32,-6-1-544-32,-1 0-112 0,-2 0-32 0,-4 0 0 0,-5-1-2224 0,-3-1-448 15,1-7-96-15,-11 14 0 0</inkml:trace>
  <inkml:trace contextRef="#ctx0" brushRef="#br0" timeOffset="22294.109">15379 3761 47167 0,'2'-13'2096'0,"2"4"416"0,2 0-2000 0,4 5-512 16,2 3 0-16,3 1 0 0,3 0 0 0,3 1-336 16,1-1 48-16,2 3 16 15,3 4-544-15,0-2-96 0,0-2-32 0,-3 1 0 16,1-1-2288-16,-2 3-464 0</inkml:trace>
  <inkml:trace contextRef="#ctx0" brushRef="#br0" timeOffset="27020.943">17807 4060 32655 0,'0'0'1440'0,"-6"-4"304"0,1-3-1392 0,2 2-352 0,1-1 0 0,2 6 0 0,0 0 0 0,0 0-256 16,0 0 32-16,0 0 16 0,0 0 208 0,0 0-176 16,0 0 176-16,-6 11-160 0,0 0 160 0,-2 7 0 15,-1 3 160-15,2 2-160 0,-2 2 416 0,-3 6-16 16,-4 3 0-16,2 2 0 0,2-1-192 0,-1 2-32 16,-2-1-16-16,2-3 0 0,-1-1-32 0,0-2 0 15,0-7 0-15,2-1 0 0,1-1 176 0,1-3 16 16,3-2 16-16,1-5 0 0,6-11 176 0,-3 9 48 15,-2-3 0-15,5-6 0 0,0 0-160 0,0 0-16 16,5-4-16-16,0-7 0 0,5-2-32 0,2-4 0 16,6-2 0-16,0 2 0 0,1-3-208 0,2-1-128 15,0-1 160-15,2-1-160 0,3 0 0 0,1 1 0 0,-2-2 0 16,2-2 0-16,0 1 0 0,0 2 0 0,-1 1 0 16,0 1 0-16,1 2 0 0,-3 5 0 0,1 3 0 15,-2 2 0-15,-1 2-128 0,-4 2 128 0,-3 7 0 0,0 7 0 16,-5 3 0-16,-2 8 0 0,-1 9 0 0,-1 1 0 15,-5 6 0-15,-1 2 0 0,-1 3 0 0,-4 2 0 16,0 0 0-16,1-3 0 0,2-3 0 0,2-3 0 16,0 0 0-16,0-3-160 0,1-4 160 0,-1-3-128 15,0-5-112-15,4-2-16 0,2-2 0 0,1-3 0 32,-1 0-1744-32,2-4-368 0,0-3-64 0</inkml:trace>
  <inkml:trace contextRef="#ctx0" brushRef="#br0" timeOffset="27583.156">18940 4110 7359 0,'-13'-5'320'0,"5"3"80"0,-1-1-400 0,0 2 0 15,0 1 0-15,-1 3 0 0,-1 6 5888 0,0 2 1088 16,-3 1 208-16,-1 2 48 0,0 0-5856 0,0 4-1184 0,-3 3-192 0,2-2 0 16,-1-2 0-16,-1 3-128 0,1 2 128 15,0 1 0-15,2 0 0 0,0 1 0 0,0 3-128 0,3 0 128 16,-1 0 0-16,6-1 0 0,6 1 0 0,0-3 0 15,-2-3 0-15,4-2 0 0,4 0 0 0,4-2 0 16,3-6 240-16,2-4-48 0,-1-2-16 0,7-2 0 16,0-2 48-16,5-1 16 0,-4-2 0 0,2-5 0 15,0-4-48-15,3-4 0 0,-4-5 0 0,2 3 0 16,-3-2 0-16,0 1-16 0,-2 0 0 0,-5-2 0 16,-1 1 224-16,-2-1 48 0,-1 0 16 0,-4 0 0 15,-3-1 64-15,-3 0 16 0,-1 1 0 0,-2 2 0 16,-2 3-192-16,-1 2-32 0,-3 2-16 0,-1 1 0 0,0 3-304 15,1 3 0-15,-1 1-128 0,3 0 128 16,-3 2-1248-16,3 1-160 0,7 0-16 0,-9 5-9680 16,3 1-1936-16</inkml:trace>
  <inkml:trace contextRef="#ctx0" brushRef="#br0" timeOffset="27938.103">19541 4238 27647 0,'-13'5'2448'0,"6"-2"-1952"0,1 5-496 0,-1 2 0 16,-3 3 928-16,0 6 96 0,-1 0 0 0,-2 2 16 15,0 0-848-15,2-1-192 0,0 0 0 0,1 1 0 16,-1 1 0-16,3-3 256 0,-1-1-48 0,3-1-16 16,-3-4 0-16,3-1 0 0,2-1 0 0,0-3 0 15,4-8 96-15,-6 5 16 0,3 2 0 0,3-7 0 16,0 0 160-16,0 0 48 0,0 0 0 0,0 0 0 16,0 0 128-16,-2-10 16 0,5-2 16 0,0-3 0 15,3-1-176-15,3 0-48 0,3 0 0 0,0-2 0 16,2 0-224-16,4-2-48 0,1 0-16 0,2 2 0 15,-1 1-160-15,3-1 0 0,5 0 144 0,-2 2-144 16,2 3 0-16,0 0 0 0,1-2 0 0,1 6 0 0,-4 1 0 16,0 0 0-16,0-1 0 0,-3 2 0 0,1-2-256 15,-1 2 48-15,0 2 0 0,-2 1 0 16,-3 3-2064-16,-3 1-416 16,-2 1-64-16,-2 3-12000 0</inkml:trace>
  <inkml:trace contextRef="#ctx0" brushRef="#br0" timeOffset="29393.636">20480 4148 11055 0,'-4'-9'480'0,"4"9"112"0,-3-6-464 0,3 6-128 0,0 0 0 0,0 0 0 0,0 0 3648 16,-6 4 704-16,-3 3 128 0,4-1 48 0,5-6-3616 0,-6 11-720 16,1 6-192-16,1 0 0 15,-2 0 416-15,-2 4 16 0,-2 3 0 0,-1 4 0 16,-1 0 32-16,1 4 16 0,1 2 0 0,1-2 0 0,-7-3-160 16,5-2-16-16,2 0-16 0,2-3 0 0,-1-2 64 0,4-2 16 15,0-3 0-15,1-4 0 0,3-13 272 0,-1 9 64 16,1-9 16-16,0 0 0 0,0 0-112 0,0 0-32 15,0 0 0-15,0 0 0 0,3-10 64 0,4-1 0 16,0-5 0-16,1-1 0 0,0 1-320 0,2 0-48 16,1-1-16-16,1-1 0 0,0-2-128 0,3-1-128 15,0-1 144-15,0 2-144 0,0 0 0 0,2 1 0 16,3-4 0-16,1 3 0 0,1-1 0 0,-1 5 0 16,3-1 0-16,-2 2 0 0,1-1 0 0,-2 2 0 15,0 4 0-15,-4 4 0 0,-1 2 0 0,-3 0-160 0,-1 2 160 0,-1 3-128 16,-2 4 128-16,-3 4-192 0,0 2 192 0,-3 2-192 15,-3 4 192-15,-2 4 0 0,-1 3-144 0,-2 0 144 16,-4-1 0-16,3 0 0 0,-3-1-144 0,2 0 144 16,2-2 0-16,-2-2 0 0,1-5 0 0,1 0 0 15,2-2 0-15,1-3 0 0,2-8 0 0,0 0 0 16,0 8 160-16,0-8-160 0,0 0 160 0,0 0-160 16,0 0 192-16,13-3-64 0,-2 1-128 0,0-6 192 15,-1-5-192-15,3-1 144 0,0-1-144 0,3-1 128 16,-2 1-128-16,3-1 0 0,1 0 0 0,0-1 0 15,1 1 0-15,-1 0 0 0,0 1 0 0,3 1 0 16,2-1 0-16,-1 2 0 0,-5 3 0 0,1 4 0 0,-1 4-176 16,-5 2 176-16,-4 1-128 0,-1 3 128 15,0 3-128-15,-3 1 128 0,0 1-128 0,-2 2 128 0,0 5-128 16,-1 2 128-16,-1 3-128 0,-1-2 128 0,-1-3 0 16,3 0 0-16,1-3 0 0,1-1-128 0,-1-2 128 15,4-2 0-15,-6-8 0 0,9 6 0 0,1 0 0 0,1-1 0 16,-2-2 0-16,4-5 128 0,1 0-128 0,3-1 128 15,7 0-128-15,-2-2 128 0,2-1-128 0,0-1 0 16,2-4 0-16,1 1 0 0,-4 0 0 0,3 0 0 16,3 0-176-16,-3 1 176 0,1 0-160 0,-1 1 160 15,-4-1-160-15,1 3 160 0,-5 0 0 0,-2 3 0 16,0 0-128-16,-2-1 128 0,-1 1 0 0,-3-1 0 16,0-1 0-16,-1 3-144 0,-9 2 144 0,7 0-128 0,-7 0 128 15,7-3-128-15,-7 3 128 0,0 0-208 0,0 0 80 16,0 0 128-16,4-4-192 0,-4 4 192 0,0 0-192 0,0 0 192 15,0 0-144-15,0 0 144 0,-7 4 0 16,-1 2 0-16,-2 1-160 0,0 1 160 0,-1 0-128 0,-3 4 128 16,1 4 0-16,-3 1 0 0,0 3 0 0,-1-3-128 15,1-1 128-15,0 1 0 0,1-1 0 0,1 1-128 16,2-2 128-16,3 1 0 0,3-2 0 0,3-2 0 16,0-2 0-16,3 0 0 0,4 1 0 0,-4-11 0 15,6 5 0-15,0-1 0 0,3-4 0 0,2 0 0 16,2 1 0-16,0-4 144 0,1-1-144 0,-1-4 0 15,2-2 160-15,1 2-160 0,-1-2 128 0,0 4-128 16,0 1 128-16,-2 0-128 0,-1 0 0 0,-1 0 128 16,-2 0-128-16,0 2 0 0,-2-2 0 0,-7 5 128 15,9 5-128-15,0-2 0 0,-1 1 0 0,-1 0 128 0,1-1-128 16,4-1 0-16,1-1 0 0,3-1 0 0,0 0 0 16,2-3 0-16,4-1 0 0,1-4 0 0,0-1 0 0,3-2 0 15,3-2 0-15,1-1 0 0,-3-1 0 0,2 0 0 16,-3-2 144-16,1 0-144 0,-2-2 0 0,0 0 128 15,1-2-128-15,-3-3 0 0,1-3 144 16,1-5-144-16,2-3 192 0,-1-2-192 0,-5 1 192 0,4-1-192 16,2-3 192-16,0-1-192 0,1-2 0 0,-2-3 0 15,-1-2 0-15,1-2 0 0,-3-1 0 0,-1 0 0 16,-1 2 0-16,-4 2-144 0,-1 8 144 0,-4 6-128 16,-2 3 128-16,-3 4-128 0,0 5 128 0,-4 4 0 0,-2 3 0 15,-2 3-128-15,-1 4 128 0,2 7 144 0,-10-1-16 16,-2 6-128-16,0 3 0 0,-8 8 0 0,-2 0 0 0,-4 7 0 15,-5 5 0-15,-4 8 0 0,-6 7 0 16,0 6 0-16,-2 3 0 0,5-1 0 0,3 1-128 0,4-4 128 16,6-4 0-16,6 0 0 0,5-1 0 0,5-5-144 15,7-3 144-15,3-2 256 0,2 0-64 0,6-2-16 16,4 1 80-16,8-3 0 0,2-2 16 0,4-2 0 16,4-3-272-16,6-4 0 0,5-2 0 0,5-1 0 15,-1-1-2368 1,0-3-464-16</inkml:trace>
  <inkml:trace contextRef="#ctx0" brushRef="#br0" timeOffset="31264.118">12128 5885 13823 0,'-29'-20'1216'0,"12"11"-960"0,-5-2-256 0,0 2 0 16,1-1 896-16,1-1 128 0,-2 1 16 0,0 2 16 0,-1 1-736 0,0 1-128 15,0-1-48-15,-4 0 0 0,0-2-144 0,2 0 0 16,2-1 0-16,-1 1 0 0,-4 3 256 0,1-1-16 15,3-1-16-15,0 2 0 0,2 0 448 0,0 2 96 16,1 2 0-16,5-1 16 16,0 0 368-16,4 2 64 0,2 1 0 0,10 0 16 0,0 0-224 0,0 0-48 15,0 0-16-15,0 0 0 0,0 0-400 0,13 2-80 16,3-1-16-16,4 0 0 0,3-1-192 0,5 3-64 16,4-1 0-16,8 1 0 0,4-2 0 0,5 3-16 15,5-2 0-15,5 2 0 0,-2 1 64 0,8 0 16 16,3 1 0-16,6-1 0 0,3 2 16 0,0-1 16 15,-3 1 0-15,2-2 0 0,5-1-144 0,-1 0-16 0,1-2-128 16,-2 0 192-16,-3-2-192 0,-3 2 0 16,-4-1 128-16,3 1-128 0,1 1 0 0,-7 0 128 0,-5-5-128 15,-2 1 0-15,-1 6 0 0,-6-3 128 0,-4-1-128 0,-1 0 0 16,0 0 0-16,-2 1 128 0,-3 2-128 16,-8-3 0-16,-4-2 128 0,-6 1-128 0,-4 3 0 0,-5-3 0 15,-3 0 144-15,-12 0-144 0,0 0 128 0,0 0-128 16,0 0 352-16,0 0-16 0,-9-5 0 0,-9 1 0 15,-7 0-112-15,-7 1-32 0,-9 3 0 0,-4 0 0 16,-3-5-192-16,-3 2 0 0,-1 0 0 0,-5 1 0 16,-1 0 0-16,-5-2 0 0,-4 1 0 0,-5 1 0 15,-5 2 0-15,0 2 128 0,2 1-128 0,-8 1 0 16,-6-1 128-16,4 3-128 0,7 2 0 0,-4-3 144 0,-2-1-144 16,3 1 0-16,-2 0 0 0,4 3 0 0,2 2 0 15,2-1 0-15,3-3 128 0,2 2-128 0,4 0 0 0,7-3 0 16,6-3 0-16,8 2 0 0,5 2 0 0,8 0 0 15,5-3 0-15,6-2 128 0,6-1-128 0,5-1 0 16,10 1 0-16,0 0 0 0,0 0 0 0,9 0-192 16,4-1 32-16,9-1 16 0,7-5 0 0,11 1 0 15,7-2 0-15,13 0 0 0,6 1 144 0,9-1 128 16,-2-1-128-16,8 1 176 0,2 1-176 0,6 0 0 16,3 0 0-16,1 1 0 0,2-2 0 0,6 0 128 15,6 0-128-15,-2 0 192 0,-1 2-192 0,-2 0 0 16,0-3 0-16,-5 2 128 0,-7-1-128 0,-2 2 0 15,-2 0 0-15,-2-1 0 0,-5 0 0 0,-7 2 0 16,-9-2 0-16,-8 3 0 0,-4-1 0 0,-6 4 0 16,-7 0 128-16,-8 2-128 0,-8 0 0 0,-6 4 0 15,-3-1 0-15,-13-4 0 0,0 0 0 0,-8 5-176 0,-10 2 16 16,-8-2 0-16,-14-3-96 0,-6 0-32 0,-8 3 0 0,-10-1 0 16,-15 1 288-16,-3 0 0 0,-2-4 0 0,-7 6 0 15,-4 5 0-15,-8-1 0 0,-7-1 0 0,-1-2 0 16,-6 1 256-16,-1 1-32 0,-4 2-16 0,3 0 0 15,0-4 48-15,4 1 16 0,4 0 0 0,4-1 0 16,3 4-112-16,4 1-32 0,0 2 0 0,9-4 0 16,10-4-128-16,6 1 0 0,5-1 0 0,8 2 0 15,8-5 0-15,15 1 0 0,8-3-144 0,10 0-11376 16,12-1-2256-16</inkml:trace>
  <inkml:trace contextRef="#ctx0" brushRef="#br0" timeOffset="35056.877">22754 11432 15663 0,'-9'-1'688'0,"9"1"144"0,0 0-656 0,0 0-176 0,0 0 0 0,0 0 0 15,0 0 0-15,0 0 0 0,0 0 0 0,0 0 0 16,0 0 240-16,0 0 16 0,0 0 0 0,0 0 0 15,0 0 176-15,0 0 32 0,1-6 16 0,-1 6 0 16,0 0 224-16,0 0 64 0,0-8 0 0,0 8 0 16,0 0 80-16,3-8 32 0,-6 1 0 0,3 7 0 15,5-7-224-15,-5 7-32 0,1-8-16 0,1 2 0 0,3-1-208 16,-5 7-32-16,4-6-16 0,1 0 0 0,-5 6-128 0,8-5-32 16,-8 5 0-16,9-6 0 0,-1 2-192 0,-2 0 144 15,-6 4-144-15,9-3 128 0,-1 0-128 0,-8 3 160 16,10-1-160-16,-10 1 160 0,0 0-160 0,10 2 192 15,-10-2-192-15,0 0 192 0,8 9-192 0,-1-3 192 16,-7-6-192-16,1 9 192 0,-1-9 0 0,1 11 16 16,-3 0 0-16,2 0 0 0,-4-3 144 0,-2-2 32 15,-1 2 0-15,-2-1 0 0,1-2 0 0,-2 1 0 16,-2-1 0-16,1 0 0 0,1-1-16 0,0-1 0 16,2 1 0-16,-3-4 0 0,1-2 64 0,10 2 16 15,0 0 0-15,0 0 0 0,-7-11-80 0,1 2-16 16,6-1 0-16,4 0 0 0,-2-1-224 0,3 1-128 0,4 1 128 15,0-1-128-15,1 0 0 0,2 1 0 0,-1 3 0 16,2 0 0-16,0 0 0 0,-1 2 0 0,-2 4 0 0,0 3 0 16,0-1 0-16,-10-2 0 0,0 0 0 0,9 6-128 15,-3 3 128-15,-6-9 0 0,0 0 0 0,-4 12 0 16,0-1 0-16,-2 0 0 0,0 0 0 0,-3-1 0 16,-1-1 0-16,1-3-208 0,-1-2 80 0,1-2 128 31,2 0-784-31,7-2-48 0,-9-6 0 0,4-3-9600 0,5 0-1936 0</inkml:trace>
  <inkml:trace contextRef="#ctx0" brushRef="#br0" timeOffset="35993.581">22900 11475 6495 0,'0'0'288'0,"0"0"64"0,0 0-352 0,0 0 0 0,0 0 0 0,0 0 0 15,0 0 640-15,0 0 64 0,0 0 16 0,0 0 0 0,0 0 304 0,0 0 64 16,0 0 16-16,0 0 0 0,-6 6-112 0,6-6-32 16,0 0 0-16,0 0 0 0,0 0-192 0,-8 4-32 15,0-3-16-15,8-1 0 0,0 0-160 0,-8 5-48 16,1-2 0-16,7-3 0 0,0 0-128 0,-8 3-16 15,1 0-16-15,7-3 0 0,0 0 96 0,0 0 0 16,-10 2 16-16,3 0 0 0,7-2 0 0,0 0 0 16,-8 2 0-16,8-2 0 0,0 0-48 0,0 0-16 15,0 0 0-15,0 0 0 0,0 0-224 0,0 0-48 16,-3 7-128-16,3-7 192 0,0 0 0 0,0 0 0 16,0 0 0-16,0 0 0 0,0 0 32 0,0 0 0 15,0 0 0-15,0 0 0 0,0 0 16 0,0 0 0 16,-8 3 0-16,8-3 0 0,0 0 48 0,0 0 16 0,0 0 0 0,0 0 0 15,0 0-48-15,0 0-16 16,0 0 0-16,0 0 0 0,0 0-112 0,0 0 0 0,0 0-128 0,0 0 192 16,0 0 0-16,0 0 0 0,9-2 0 0,1-3 0 15,0 0 32-15,1-2 0 0,0 0 0 0,1-1 0 16,1 1-64-16,4 0-16 0,-1-2 0 0,1 1 0 16,0-1-16-16,3 2 0 0,0-1 0 0,4-1 0 15,-1-2 80-15,4 0 16 0,-1 2 0 0,-1-1 0 16,1-1 16-16,-2 0 0 0,1 0 0 0,3 2 0 15,1 0-48-15,-2 1-16 0,-3-2 0 0,0 0 0 16,-1-1-176-16,-1 4 192 0,-1 2-192 0,-2-1 192 16,-1-4-192-16,-2 2 192 0,1 2-192 0,-2 0 192 15,-1 1-192-15,1 0 160 0,-1-1-160 0,0 2 160 0,2 0-16 16,-2-1 0-16,-1 0 0 0,-1 3 0 0,1 2 16 16,-1-2 0-16,-1-2 0 0,2 3 0 0,-2 1-32 0,-3 0-128 15,-8 0 192-15,9-3-64 0,0 0-128 0,-9 3 160 16,0 0-160-16,0 0 160 0,11 0-160 0,-11 0 0 15,0 0 0-15,0 0 0 0,8 3 0 0,-8-3 0 16,0 0 0-16,0 0 0 16,0 0-416-16,0 0-64 0,0 0-16 0,0 0 0 15,0 0-2528-15,-8 4-512 0</inkml:trace>
  <inkml:trace contextRef="#ctx0" brushRef="#br0" timeOffset="36864.108">22783 11513 2751 0,'0'0'256'0,"0"0"-256"0,0 0 0 0,0 0 0 15,0 0 2480-15,0 0 448 0,0 0 80 0,0 0 32 16,0 0-1440-16,0 0-272 0,0 0-64 0,0 0-16 16,0 0-32-16,0 0 0 0,0 0 0 0,0 0 0 15,0 0-112-15,0 0-16 0,0 0-16 0,0 0 0 16,0 0-256-16,1-9-48 0,-2-1-16 0,0-1 0 15,-2-1-80-15,2-1-16 0,1-2 0 0,-2 0 0 16,-4-1 16-16,1-1 0 0,2-2 0 0,0 0 0 16,-3-2-128-16,-1-1-32 0,2-4 0 0,-3 2 0 15,3-2-176-15,-2-1-32 0,-3 0-16 0,1-1 0 16,5 0-48-16,-1 1-16 0,-2 0 0 0,0 0 0 0,-1 1-48 16,1 2-16-16,-3 2 0 0,0 0 0 15,1 3 32-15,2 0 16 0,0 0 0 0,2 1 0 0,0 2-16 0,0 0-16 16,-1 2 0-16,2 2 0 0,-2 1-176 15,1 1 192-15,1 1-192 0,1 1 192 0,-2 1-192 0,1 0 0 16,3 0 0-16,1 7 0 0,0 0 0 0,0 0 0 16,0 0 0-16,0 0 0 0,-1-7-224 0,1 7 80 15,0 0 16-15,0 0 0 16,0 0-288-16,0 0-48 0,0 0-16 0,0 0 0 16,0 0-416-16,0 0-64 0,0 0-32 0,0 0 0 15,0 0-1472-15,0 0-288 0,0 0-64 0,-1 10-9472 0</inkml:trace>
  <inkml:trace contextRef="#ctx0" brushRef="#br0" timeOffset="37366.68">22398 10994 6447 0,'0'0'272'0,"-6"6"80"0,0-1-352 0,6-5 0 0,-6 6 0 0,6-6 0 0,-6 5 2352 0,6-5 400 16,0 0 64-16,0 0 32 0,0 0-1904 0,0 0-384 15,0 0-80-15,0 0-16 0,0 0 112 0,0 0 32 16,0 0 0-16,-4-7 0 0,4 7 128 0,-3-8 32 16,3 8 0-16,-2-10 0 0,2-2 96 0,0 0 32 15,-1-2 0-15,2 0 0 0,2 0-80 0,0 0-16 16,-3-1 0-16,1-1 0 0,2-1-192 0,0-1-32 16,-1-1-16-16,1 1 0 0,2-4-112 0,-1 2-32 15,1 3 0-15,-1 0 0 0,-2-3-96 0,4 2-32 16,1 2 0-16,-1 0 0 0,-2 2-64 0,3 3-16 15,-3-2 0-15,2 1 0 0,0 2-16 0,1 2 0 16,1 1 0-16,-2 1 0 0,4 1-192 0,-1 0 176 16,0 2-176-16,3 1 160 0,-4-1-160 0,2 2 128 0,-10 1-128 15,13 1 128-15,-1 3-128 0,2 1 0 0,-1 1 0 0,2 1 0 16,-2 3 128-16,1 2-128 0,0 3 0 0,1 0 128 16,0 1-128-16,1 1 0 0,-1 4 0 0,0 1 0 15,-4 1 128-15,3-1-128 0,0-2 128 0,0 2-128 16,0 3 144-16,0-3-144 0,-2-3 160 0,0 0-160 15,0-2 0-15,0 0 128 0,-1-3-128 0,-1-3 0 16,-1-2 0-16,-2-1 0 0,0-1 0 0,-7-7 0 16,8 5-816-1,-8-5-208-15,0 0-32 0</inkml:trace>
  <inkml:trace contextRef="#ctx0" brushRef="#br0" timeOffset="39040.006">22848 11408 7823 0,'0'0'336'0,"0"0"96"0,0 0-432 0,0 0 0 0,-6 6 0 0,6-6 0 0,-10 1 672 0,4 0 48 16,6-1 16-16,-7 1 0 0,-2 0 416 16,4-1 64-16,-3-2 32 0,8 2 0 0,0 0-256 15,-8 3-48-15,1-2-16 0,7-1 0 0,0 0-160 0,-8 4-16 16,1 0-16-16,7-4 0 0,0 0 144 0,0 0 16 16,0 0 16-16,0 0 0 0,0 0 128 0,0 0 32 15,7-8 0-15,2 3 0 0,2-1-480 0,3 1-80 16,3-3-32-16,0-1 0 0,2-1-112 0,3-1-32 15,0-1 0-15,2-2 0 0,-2-6 48 0,4 0 0 16,3 0 0-16,2-1 0 0,0 0-32 0,4 0 0 16,1-3 0-16,3 4 0 0,0 0 16 0,1-1 0 15,-2-3 0-15,1 0 0 0,-2-2-112 0,0 1-32 0,-3-1 0 16,1-1 0-16,0-1-48 0,-3 1-16 0,-2 3 0 16,2 1 0-16,3 2-160 0,-4-1 192 0,-3 2-192 15,-1 4 192-15,0 3-48 0,-1 1 0 0,-1-3 0 0,-3 6 0 16,-4 1-16-16,1 1 0 0,-1 0 0 0,-2 2 0 15,-2-3-128-15,2 3 160 0,-2 1-160 0,-1 1 160 16,-2 0-160-16,1-2 0 0,-2-1 0 0,-2 3 0 16,-8 3 0-16,0 0 0 0,8 0 128 0,-8 0-128 15,0 0 0-15,0 0 0 0,0 0 0 0,0 0-176 32,0 0-208-32,0 0-64 0,0 0 0 0,0 0 0 0,0 0-512 0,0 0-128 0,-8-3 0 15,-2 3-16-15,2 3-1728 16,-3 1-352-16,3-1-64 0,-2 1-16 0</inkml:trace>
  <inkml:trace contextRef="#ctx0" brushRef="#br0" timeOffset="39368.357">23503 10717 7359 0,'-12'-1'656'0,"1"0"-528"16,1-1-128-16,1 4 0 0,3 0 3056 0,6-2 576 16,-11-1 112-16,11 1 32 0,0 0-2576 0,-7-1-512 15,7 1-112-15,0 0 0 0,0 0 592 0,0 0 128 16,0 0 32-16,0 0 0 0,4-6-432 0,2 1-96 0,4-1-16 0,3 1 0 16,3 4-272-16,2-1-64 0,4-1-16 0,3-1 0 15,2 1-80-15,3-1-16 0,4-2 0 0,0 2 0 16,-1-1 16-16,2 0 0 0,1-1 0 0,-1 1 0 15,-4-1-64-15,1 0-16 0,1-2 0 0,0 5 0 16,-2-1-80-16,-3 3 0 0,-4 0-16 0,-2-1 0 16,2 1-176-16,-5 2 192 0,-4 1-192 0,1 2 192 15,-1-2-16-15,-2 2 0 0,-5 2 0 0,1 0 0 16,-2 3-16-16,0 1 0 0,-2 2 0 0,-1 2 0 16,-3 3 16-16,-1 2 0 0,0-1 0 0,-5 4 0 15,-1 1 80-15,-4 3 32 0,0-2 0 0,-2-1 0 16,-3-1 32-16,0-1 16 0,2 0 0 0,-3-3 0 15,-6 3-80-15,0-3 0 0,2-3-16 0,1 4 0 16,0-1-112-16,3-3-128 0,-1-2 176 0,2-1-176 0,1 0 0 0,3 1 0 16,1-2 0-16,4 0-12368 15,4-4-2480-15</inkml:trace>
  <inkml:trace contextRef="#ctx0" brushRef="#br0" timeOffset="41056.2">23598 11200 5519 0,'-6'-4'496'0,"-1"0"-496"0,7 4 0 0,-7-7 0 15,-2-1 1360-15,3 3 176 0,-3 0 48 0,2 1 0 16,-2-2-560-16,3 3-96 0,6 3-32 0,-11-3 0 16,1 1 176-16,1 1 16 0,3-3 16 0,0 3 0 15,6 1-16-15,0 0-16 0,0 0 0 0,0 0 0 16,0 0 64-16,0 0 16 0,0 0 0 0,0 0 0 16,0 0-320-16,0 0-64 0,0 0-16 0,0 0 0 15,11 7-80-15,3-2-16 0,2-1 0 0,0 0 0 16,5 1-144-16,4 2-16 0,1-3-16 0,1 1 0 15,4-2-96-15,0 0-32 0,0 2 0 0,-3-2 0 16,0-1-80-16,-5 3-16 0,1-3 0 0,-2 2 0 16,-3 2-16-16,-3-1-16 0,-3 1 0 0,-2-1 0 0,0 1-48 15,-4 4-16-15,0 0 0 0,-4 1 0 16,-1 0 80-16,-3 3 16 0,-1 4 0 0,-6 0 0 16,0 1 128-16,-3 1 16 0,-2 0 16 0,0-1 0 0,-1 4-128 0,-2-3-32 15,-1-2 0-15,0-2 0 0,3 2-112 0,-1-3-16 16,-1 1-128-16,1-3 192 0,-1-1-192 0,2-1 0 15,4 1 0-15,-3-2 0 16,-1 1-976-16,2-2-240 0,3-3-64 0,-3 0-15456 0</inkml:trace>
  <inkml:trace contextRef="#ctx0" brushRef="#br0" timeOffset="43421.774">9083 8975 12895 0,'0'0'1152'0,"0"0"-928"15,-2-8-224-15,2 8 0 0,0 0 1472 0,0 0 240 0,0 0 48 0,0 0 16 16,0 0-1216-16,0 0-240 0,0 0-64 0,0 0 0 16,0 0 0-16,0 0 0 0,0 0 0 0,0 0 0 15,0 0 208-15,-10 2 48 0,1 1 0 0,0 2 0 16,0 4-48-16,-1 0 0 0,-4 1 0 0,-1 2 0 15,-3 0-144-15,-1 3-48 0,-1 3 0 0,-1-2 0 16,-1-1-32-16,1 1-16 0,1 2 0 0,-4 2 0 16,1 2 96-16,-3-2 32 0,0 0 0 0,-1 1 0 15,-4 2 64-15,3 0 16 0,1 0 0 0,1-2 0 16,-5 0-112-16,1 1-32 0,0 4 0 0,3-4 0 16,-1-3-128-16,3 1-32 0,1 2 0 0,-1-1 0 15,4-1-128-15,-2 0 192 0,1 0-192 0,0-3 192 0,1-4-64 16,2 3-128-16,1-4 192 0,1 1-64 15,1-2 64-15,3-2 16 0,0-3 0 0,3 1 0 0,2-1-64 16,1-1-16-16,7-5 0 0,-7 3 0 0,7-3 96 0,0 0 16 16,0 0 0-16,0 0 0 0,0 0-16 0,0 8 0 15,0-8 0-15,0 0 0 0,0 0 16 0,7 7 0 16,0 0 0-16,1-1 0 0,-8-6-96 0,13 5-16 16,0 2 0-16,2-2 0 0,-2 1-128 0,2 1 160 15,1-1-160-15,0 3 160 0,1 1-160 0,0-1 0 16,1-3 144-16,0 3-144 0,-2 0 0 0,2 0 0 15,-1-2 0-15,1 2 128 0,-5 2-128 0,2 0 0 16,3-1 0-16,-1 0 0 0,-2 0 0 0,1 0 0 16,0 0 0-16,0 1 0 0,0-4 0 0,0 1 0 15,1-2 0-15,0 0 0 0,1-1 0 0,-2 1 0 16,0 4-160-16,1-3-10544 0,3-3-2112 16</inkml:trace>
  <inkml:trace contextRef="#ctx0" brushRef="#br0" timeOffset="44427.043">13031 9240 11967 0,'-8'-4'1072'0,"1"1"-864"0,7 3-208 0,-8-2 0 0,1-2 3328 0,7 4 608 16,0 0 128-16,0 0 32 0,0 0-3264 0,0 0-656 15,0 0-176-15,0 0 0 0,0 0 160 0,7 10-32 16,3-1 0-16,3-3 0 0,4-1 176 0,4 0 16 16,2 3 16-16,3-2 0 0,-2-1-80 0,4 0 0 15,-1-1-16-15,3 2 0 0,-4 2 80 0,3-3 0 16,-2-1 16-16,1 0 0 0,2 4 0 0,-3 2 0 15,3-3 0-15,0 2 0 0,-1 0-16 0,2 0 0 16,0 0 0-16,-1-1 0 0,-2 0-64 0,0 1 0 16,-2 1-16-16,-1-3 0 0,0-1-112 0,-6-1 0 15,-1 3-128-15,-2 1 192 0,0 1-64 0,-3 0 0 16,-2-1-128-16,-3-2 192 0,1 3 0 0,-4 0 0 16,-1 0 0-16,1 1 0 0,-5-3 144 0,-1 2 32 0,-3 0 0 0,1 3 0 15,-2 2-48-15,-4-1 0 0,0-5 0 0,-4 3 0 16,-1 4-48-16,-2 1-16 0,0 0 0 0,-3-1 0 15,-5 1-64-15,-2 2-32 0,0-2 0 0,-1 1 0 16,0 0-160-16,0 0 0 0,-2-1 144 0,2-1-144 16,1-1 0-16,0 3 144 0,-3 2-144 0,1 3 0 15,1 2 0-15,2-2 0 0,-1-3-240 0,-1 0 80 16,0 3-2128 0,2-2-416-16</inkml:trace>
  <inkml:trace contextRef="#ctx0" brushRef="#br0" timeOffset="46524.864">12501 10551 24879 0,'0'0'1088'0,"-9"0"256"0,9 0-1088 0,0 0-256 0,0 0 0 0,0 0 0 16,0 0 688-16,0 0 80 0,0 0 0 0,0 0 16 16,0 0-592-16,0 0-192 0,0 0 128 0,0 0-128 0,11 0 400 15,1-3 32-15,-2-4 0 0,2 0 0 16,0-1-224-16,3-1-32 0,-1-2-16 0,0 0 0 0,-2 0 0 0,3 1 0 16,1 2 0-16,-4-2 0 0,-4-2 160 0,-1 1 48 15,2 0 0-15,-1 1 0 0,0-2 240 0,-2 2 48 16,1-1 16-16,-4 2 0 0,3 1-96 0,3 3-32 15,-9 5 0-15,8-4 0 0,1 3-256 0,-9 1-48 16,10 0-16-16,-1 2 0 0,1 3-32 0,-2-1 0 16,-8-4 0-16,11 11 0 0,1 5-16 0,-2-4-16 15,-1 0 0-15,2 2 0 0,-2 4-160 0,1 2 160 16,-1-1-160-16,0 2 160 0,0 0-160 0,-3 0 160 16,1 1-160-16,-1 0 160 0,0 0-160 0,0 1 0 15,-1-4 0-15,0 2 128 0,2 2-128 0,-3-2 0 16,2-5 0-16,0 1 0 0,0-1 0 0,-1 1 0 15,2-1 0-15,-1-1 0 0,-1-2-288 0,-2-1-32 0,1-1-16 16,-1-3 0 0,-3-8-1232-16,0 0-240 0,7 5-48 0,-7-5-8224 0,0 0-1632 15</inkml:trace>
  <inkml:trace contextRef="#ctx0" brushRef="#br0" timeOffset="46984.626">12710 10628 25791 0,'-8'-1'2304'0,"1"1"-1856"16,7 0-448-16,-8 6 0 0,-3 0 1024 0,2 3 128 15,0 2 0-15,2 2 16 0,-1 1-944 0,3 1-224 16,-1 3 0-16,3-1 0 0,0 2 176 0,1 4 16 15,-2 4 16-15,2 1 0 0,2-1 64 0,0 1 16 16,-2 3 0-16,1 1 0 0,0-3 128 0,0 2 32 16,-1 1 0-16,1-1 0 0,1 1 64 0,1 0 0 15,-1 2 16-15,1-1 0 0,0 0-96 0,2-1-32 16,2-2 0-16,-1 0 0 0,1 0-160 0,1-3-48 16,1-2 0-16,1-2 0 0,-2-2-192 0,3-1 144 15,1-2-144-15,1-1 128 0,2-1-128 0,-2-2 0 16,2-3 0-16,3 0 128 0,-1 0-128 0,-1 0 0 15,-2 0 0-15,3-2 0 16,-1 0-512-16,-2-1-48 0,0-2 0 0,0 1 0 16,0 1-2384-16,2-4-464 0</inkml:trace>
  <inkml:trace contextRef="#ctx0" brushRef="#br0" timeOffset="47214.422">13379 11316 36223 0,'-11'0'1600'0,"2"2"336"0,2-1-1552 0,1 4-384 15,6-5 0-15,-7 9 0 0,3 4 144 0,-4 1-144 16,1 1 160-16,0 3-160 0,2 1 0 0,3 3 0 16,0 0 0-16,0 2 0 0,1 1 192 0,1 1-64 15,0 3-128-15,3 1 192 0,-1 1-192 0,-1 0 128 16,1 2-128-16,1 0 0 0,-1 0 128 0,-1-4-128 16,1-5 0-16,1-2 0 0,-1-1 0 0,0-1 0 15,0 0 0-15,0-4 0 0,0-1 0 0,-1-3 0 16,-1-2 0-16,2-2 0 0,-2-8-384 0,3 10 0 15,-3-10-16-15,0 0 0 16,0 0-2416-16,0 0-496 0,0 0-80 0</inkml:trace>
  <inkml:trace contextRef="#ctx0" brushRef="#br0" timeOffset="47539.528">12908 11779 24879 0,'-15'-6'1088'0,"6"4"256"0,0 0-1088 0,2 0-256 0,7 2 0 0,0 0 0 16,0 0 2256-16,0 0 400 0,0 0 80 0,0 0 16 15,0 0-1952-15,0 0-384 0,0 0-80 0,8-6-16 16,3 5 192-16,1 1 16 0,6 0 16 0,-1-2 0 16,4-2-64-16,5-1-16 0,-1 2 0 0,5-1 0 0,3-2-112 0,2 2-32 15,-1 0 0-15,2 2 0 0,3-6-16 0,-4 3-16 16,0-2 0-16,-2 2 0 0,-4-1-128 0,-1 3-32 15,1 2 0-15,-2 0 0 0,-2-1-128 0,-1-1 0 16,3 0 0-16,-6 2 0 0,-2-1 0 0,1 0-320 16,1-3 48-16,-2 1 16 15,-1-1-2512-15,0 1-496 0,0-3-112 0</inkml:trace>
  <inkml:trace contextRef="#ctx0" brushRef="#br0" timeOffset="48057.48">14161 11249 2751 0,'-8'-7'128'0,"8"7"16"15,0 0-144-15,0 0 0 0,0 0 0 0,0 0 0 16,0 0 7424-16,0 0 1440 0,-4 11 288 0,2 1 64 16,-1 1-7280-16,1 2-1456 0,1-2-288 0,1 5-64 0,1 4 192 0,0 1 32 15,-2-1 16-15,0 4 0 0,1 3 16 0,-1 3 0 16,0 2 0-16,-1 0 0 0,1 2 0 0,-3 4 0 15,0 0 0-15,2 3 0 0,-1 0-16 0,0-1 0 16,-1-2 0-16,-1-3 0 0,2 0 80 0,-2 1 32 16,-1-3 0-16,-1-2 0 0,0 0-48 0,2 2-16 15,1 0 0-15,0 1 0 0,-1-5-80 0,3 1-16 16,-1-1 0-16,2-2 0 0,-2-4-16 0,2-1-16 16,0-2 0-16,0 0 0 0,0-3-96 0,1-1 0 15,-3-5-16-15,3 0 0 0,3-3-48 0,-3-10-128 16,2 6 192-16,-2-6-64 0,0 0-128 0,0 0 0 15,0 0 0-15,0 0 0 0,0 0 0 0,0 0 0 16,0 0 0-16,8-6-176 16,0-2-288-16,0 2-64 0,-2-3-16 0,-1-1 0 15,1-2-1984-15,0-1-400 0,2-2-80 0</inkml:trace>
  <inkml:trace contextRef="#ctx0" brushRef="#br0" timeOffset="49523.972">15503 11694 15663 0,'0'0'688'0,"0"0"144"0,0 0-656 0,0 0-176 0,0 0 0 0,0 0 0 15,-2-9 832-15,-3 4 128 0,5 5 16 0,-5-8 16 16,5 8-480-16,-4-6-80 0,-1-3-32 0,-1 3 0 15,2 0 160-15,-4 4 16 0,1-4 16 0,-5 3 0 16,-3 2-64-16,0-2-16 0,-2 1 0 0,-1 1 0 16,-4 3 96-16,0 1 16 0,-1 0 0 0,-2 2 0 15,-2 3-48-15,-2 1-16 0,-2 1 0 0,1 2 0 16,-1 2-48-16,0 0-16 0,1 1 0 0,4-1 0 16,0-1 48-16,5 0 16 0,1 1 0 0,7-2 0 15,5-2-224-15,5 0-32 0,0-2-16 0,3 1 0 16,3 0-288-16,0 1 0 0,7-4 0 0,-1 3 0 0,2 1 0 15,2-1-144-15,-2 0 144 0,4 0-192 0,4-2 192 16,-1 3 0-16,0 0 0 0,0 2 0 0,-2-2 0 0,1 0 0 16,-1 0 0-16,-1 0 0 0,-3 0 0 0,-1 1 0 15,-1 0 0-15,-2 0 128 0,-2 1 16 0,1-1 16 16,-4-1 0-16,-1 0 0 0,-2-3 208 0,-1 2 32 16,-1 1 16-16,-2-1 0 0,-5 0 144 0,-2 0 16 15,-4 0 16-15,-1 1 0 0,-4 1-240 0,-2-1-48 16,-4-3-16-16,-1-2 0 0,-1 0-160 0,0-2-128 15,-1-1 192-15,-1-3-192 0,-1-5 0 0,3 2 0 16,2 0 0-16,2-3 0 16,2-1-1456-16,3 1-288 0,4-1-64 0,3-1-16 15,3-1-1696-15,2-1-352 0</inkml:trace>
  <inkml:trace contextRef="#ctx0" brushRef="#br0" timeOffset="49909.098">15843 11496 32655 0,'-11'0'1440'0,"11"0"304"0,0 0-1392 0,0 0-352 15,-8 8 0-15,3 2 0 0,0 2 0 0,1 4 0 16,-4 2 0-16,3 0-128 0,-1 3 128 0,2 2 0 15,0 4 160-15,2 2-160 0,-3 3 240 0,0 1-48 16,0 1-16-16,0 0 0 0,1 0-176 0,-2-1 160 16,0 1-160-16,0-4 160 0,2-4-160 0,2-2 0 15,-3-1 0-15,2-1 0 0,1-3 0 0,0-1-224 16,1-3 48-16,-1-2 16 16,2-3-1504-16,0-10-288 0,0 0-64 0,0 0-6560 0,0 0-1296 15</inkml:trace>
  <inkml:trace contextRef="#ctx0" brushRef="#br0" timeOffset="50341.975">16044 11474 23951 0,'0'0'1056'0,"-7"-4"224"0,3-1-1024 0,4 5-256 0,0 0 0 0,0 0 0 15,0 0 1680-15,-4 8 288 0,-1 2 48 0,2 3 16 0,-1 4-1632 0,0 1-400 16,3 2 0-16,0 3 0 0,-1 4 224 0,1 0-32 16,-1 2-16-16,0 2 0 0,1 2 80 15,0 1 0-15,0 0 16 0,0-4 0 0,0-4-80 0,1-3-32 16,0-2 0-16,0-2 0 0,0-5-32 0,0-3 0 16,0-11 0-16,0 0 0 0,0 0 240 0,0 0 32 15,0 0 16-15,0 0 0 0,0 0 224 0,7-7 32 16,1-4 16-16,1-4 0 0,0-3-224 0,2-3-32 15,-1-2-16-15,0 0 0 0,1-1-272 0,-1-3-144 16,3-3 160-16,1 1-160 0,-1 2 0 0,1 1 0 16,0 4 0-16,0 4 0 0,2 2 0 0,-1 2 0 15,-2 3 0-15,3 2 0 0,-2 3 0 0,0 2 0 16,-1 4 0-16,1 5-160 0,-1 4 160 0,0 2 0 16,-1 3-144-16,0 2 144 0,0 6 0 0,-1 3 0 15,-1 1-144-15,-1 3 144 0,-2 2 0 0,-2 1 0 0,-2 0-128 0,0-1 128 16,-1-1-208-16,0-4 16 0,-1-3 0 15,2-2 0 1,-3-3-448-16,1-2-96 0,-1-4-16 0,3-2-10144 0,1-1-2032 16</inkml:trace>
  <inkml:trace contextRef="#ctx0" brushRef="#br0" timeOffset="50741.138">17095 11340 23039 0,'-10'-14'1024'16,"5"8"192"-16,-2 4-960 0,7 2-256 0,-7-5 0 0,7 5 0 0,-9-4 2464 0,1 4 448 15,-1 2 96-15,0 3 0 0,-1 0-2432 0,-2 2-576 16,-1 2 0-16,-4 3 0 0,-2-1 0 0,0 3 0 15,-5 2 0-15,0 2 144 0,-4 4 64 0,0 1 16 16,4 2 0-16,1 1 0 0,0-2 16 0,3 1 0 16,5 1 0-16,1-1 0 0,6 3 0 0,0-3 0 15,1 3 0-15,5-1 0 0,1-3-240 0,2-2 144 16,1-1-144-16,3-1 128 0,2-4-128 0,1 0 0 16,2-2 0-16,1-2-176 0,-1-2-144 0,3-2-16 15,4-3-16-15,1 0 0 16,2-2-1120-16,2-2-208 0,0-1-48 0,1 0-7664 0,1 0-1520 15</inkml:trace>
  <inkml:trace contextRef="#ctx0" brushRef="#br0" timeOffset="51178.478">17212 11530 18431 0,'0'0'1632'0,"-6"0"-1312"0,6 0-320 0,0 0 0 0,0 0 4464 0,2 10 816 15,-2-10 160-15,6 10 48 0,3-1-4640 0,3-2-848 16,5-2-320-16,3-2 16 0,4-2 304 0,0-1 0 16,1-3 0-16,3-1 0 0,-2-3-240 0,1-1 64 15,-2-3 16-15,-2 2 0 0,1-1 32 0,-2-1 0 16,1-3 0-16,-3 2 0 0,2 4 128 0,0-5 0 15,-5 2 0-15,-2 0 0 0,-2-2 0 0,-4 2 0 16,-1 0 160-16,-5 0-160 0,0-2 320 0,-3 2-16 16,-4 0-16-16,0 0 0 0,-5 1 80 0,-1 2 16 15,-1 3 0-15,-6 3 0 0,-5 1-240 0,1 3-144 16,-1 2 192-16,-3 4-192 0,-2 2 192 0,-3 2-192 16,-2 1 192-16,-1 3-192 0,0 2 208 0,-2 3-64 15,1 1-16-15,1 1 0 0,-1 0-128 0,4 0 0 0,5 1 0 0,5-2 0 16,3-3 0-16,4 0 0 0,4 1 0 15,3-1 128-15,5-5-128 0,1 1 128 0,1 1-128 0,5-1 128 16,3 0-128-16,5 0 128 0,3-2-128 0,5-1 128 16,2 0-128-16,8 0 128 0,7-2-128 0,2-2 128 15,1-4-128-15,3 0 0 0,3-4 0 0,2-4 0 32,4-2-352-32,4-4-160 0,2-2-16 0,0-2-11216 0,1 1-2240 0</inkml:trace>
  <inkml:trace contextRef="#ctx0" brushRef="#br0" timeOffset="51766.414">19520 10555 30399 0,'-7'-14'1344'0,"7"14"288"0,0 0-1312 0,0 0-320 0,-2-6 0 0,2 6 0 16,-5-3 320-16,5 3-16 0,-10 0 0 0,-4 2 0 16,-4-2-304-16,-2 4 0 0,-1 3-176 0,-1 3 176 15,-5 0-128-15,-1 1 128 0,1 1 0 0,-3 3 0 16,-3 4 0-16,-1-2 0 0,-1 2 0 0,0 1 0 16,-6 0 0-16,6 3 0 0,-1 0 128 0,9-1-128 15,2-2 176-15,5 2-176 0,4 1 192 0,4 0-192 16,7-4 192-16,0 0-192 0,3 0 192 0,4-1-192 15,5-2 128-15,5 3-128 0,6-3 0 0,2 2 0 16,3 1 208-16,4-2-64 0,4 2-16 0,1 0 0 16,0-2 128-16,0 1 0 0,-2 1 16 0,0-1 0 15,-1-1 112-15,-3-1 0 0,-2 4 16 0,-2-1 0 0,-3-2-16 0,-4 2 0 16,-2 2 0-16,-4-3 0 0,-1-5-16 16,-3 1-16-16,-4-2 0 0,-2 0 0 0,-4 0 176 0,-4 0 48 15,-5 2 0-15,-4-3 0 0,-2 0-64 0,-7 1-16 16,-5-1 0-16,-5 2 0 0,-7-1-352 0,-5 2-144 15,-4 1 128-15,-1-2-128 16,0 0-1280-16,3-1-320 0,3 4-80 0,-1-3-16 0</inkml:trace>
  <inkml:trace contextRef="#ctx0" brushRef="#br0" timeOffset="52583.503">14257 13124 29487 0,'-9'-1'2624'0,"-4"1"-2112"0,-2 2-512 0,1-1 0 16,0 3 464-16,-3 0-16 0,-2 4 0 0,-3 3 0 15,-2-1-448-15,0 2-320 0,3 1 64 0,-2 5 0 16,-1 0 256-16,1 1 0 0,4-1 0 0,3 4 0 16,-1 0 128-16,3 4 0 0,4 0-128 0,2 3 192 15,2 0-192-15,3-2 144 0,3 0-144 0,6-4 128 16,-1 0-128-16,6-8 0 0,-1-4 0 0,3-2 128 0,4 0 64 16,1-4 0-16,0-4 0 0,1-4 0 0,3-5-432 0,1 0-80 15,-3-5 0-15,4-2-16 0,-1-3 1600 0,1-2 320 16,-4-4 64-16,0 4 16 0,-4-2-1152 0,-1-3-240 15,-3 2-32-15,-1 0-16 0,-6 1-32 0,0 0 0 16,-3-2 0-16,0 2 0 0,-4 2 32 0,0 4 0 16,-2 0 0-16,1 2 0 0,-1 2-224 0,-4 2 128 15,0 2-128-15,0 3 0 16,1 0-368-16,-2 3-160 0,3 2-48 0,-4 3 0 16,1 5-2048-16,1 0-400 0,0-2-96 0,1 2-16 0</inkml:trace>
  <inkml:trace contextRef="#ctx0" brushRef="#br0" timeOffset="52958.001">14747 13020 28559 0,'0'0'2544'0,"0"0"-2032"0,0 10-512 0,-1 4 0 16,0 2 1232-16,0 3 160 0,-2 2 16 0,-2 1 16 15,1 2-1040-15,-1 0-192 0,-1-2-64 0,1-1 0 16,2-2 208-16,-2-1 48 0,-1-1 0 0,2 0 0 16,-3-6-192-16,2 1-48 0,1-1 0 0,-1-2 0 15,0-3 176-15,2 0 16 0,3-6 16 0,0 0 0 0,0 0 96 0,0 0 32 16,0 0 0-16,-5-8 0 16,0-2 176-16,3-1 48 0,1-3 0 0,4-2 0 0,0 0-192 0,3-4-48 15,2-2 0-15,2-1 0 0,2 1-464 0,-1-1 0 16,3 0 0-16,4 0 0 0,-1 1 0 0,2 2 0 15,2 2-176-15,3 5 176 0,-1 0-192 0,2 3 192 16,1 2-160-16,-2 2 160 0,0-2-416 0,-3 1 16 16,2 3 0-16,-1 1 0 15,0 1-2432-15,0-1-496 0,-2 2-80 0,-3 0-32 0</inkml:trace>
  <inkml:trace contextRef="#ctx0" brushRef="#br0" timeOffset="53461.748">15580 12851 27695 0,'0'0'1216'0,"0"0"272"0,0 0-1184 0,-8 4-304 0,-1-1 0 0,-1 3 0 15,4 0 400-15,-3 3 32 0,0 4 0 0,2 0 0 16,-1 2 144-16,0 0 16 0,0 3 16 0,1 3 0 16,1 1-224-16,1 3-32 0,0 2-16 0,2 1 0 15,-5-2 48-15,4 2 0 0,2-1 0 0,1 0 0 16,-2-5-192-16,1-4-48 0,2-2 0 0,4-1 0 15,-2-2-384-15,0-3-80 0,-2-10 0 0,0 0-9728 16,2 9-1920-16</inkml:trace>
  <inkml:trace contextRef="#ctx0" brushRef="#br0" timeOffset="53949.753">15773 12952 35007 0,'0'0'3120'0,"0"0"-2496"16,0 0-496-16,0 0-128 0,0 0 480 0,13 2 80 15,-2-3 16-15,3 1 0 0,2 1-576 0,0-2-352 16,-4-3 48-16,7-4 16 0,3-3 128 0,3-2 32 15,-2 0 0-15,2 1 0 0,-1 1 128 0,-3 0-208 16,-3-1 80-16,-3 1 128 0,-1 2-144 0,-5 0 144 16,-1 0 0-16,-2-1 0 0,-1 0 0 0,-3 1 0 0,-1 1 160 15,-2 3-32-15,-1-1 128 0,2 6 16 0,-9-4 16 0,-1 4 0 16,-1 4-96-16,-4 3-32 0,-3 2 0 16,-2 4 0-16,-4 4-32 0,0 3-128 0,0 3 192 15,-1 0-64-15,-1 1-128 0,2 2 0 0,1 3 0 0,2-1 0 16,4-1 128-16,2-1-128 0,3 0 0 0,6 0 128 15,0-2-128-15,5-4 0 0,2-5 0 0,5-2 0 16,-1-1 0-16,6-2 0 0,3-3 0 0,2-1 0 16,0-1 0-16,6-3-272 0,4-4 32 0,4-3 16 15,0 3-1984 1,2-7-400-16,0-4-80 0</inkml:trace>
  <inkml:trace contextRef="#ctx0" brushRef="#br0" timeOffset="54300.446">16354 12751 26719 0,'-10'11'2368'0,"-2"4"-1888"16,-3 2-480-16,4 2 0 0,0 2 2944 0,1 3 512 15,-1 4 80-15,-2-1 32 0,2-1-2976 0,0 1-592 16,2-1 0-16,-1-2-224 0,5 0 224 0,-2-5 0 15,3-1 0-15,0-2 0 0,2-3 0 0,-1-6 0 16,3-7 0-16,0 0 0 0,0 0 0 0,0 0-192 0,0 0 192 16,4-13-192-16,-1-5 192 0,3-4 0 0,3-3-160 15,2 1 160-15,-2 3 0 0,2-2 0 0,2-5 0 16,1 2 0-16,1 1 0 0,2 1 0 0,-1 0 0 0,4 2 0 16,-1 0 128-16,3 3 0 0,-2 2 0 0,2 5 0 15,0 5-128-15,0 1 0 0,0 1 0 0,-2 7 0 16,-1 4 0-16,0 3 192 0,0 1-192 0,-3 5 192 15,-1 1-384-15,-3 2-80 0,0 4-16 0,-3-2 0 32,-5-1-304-32,0 2-64 0,3 1-16 0,-5 0 0 0,-1 0-464 15,-1 0-80-15,-1-4-32 0,1 2 0 0,2 1-480 16,1-3-112-16,-2-4-16 0,2-2-6352 0,1-4-1280 0</inkml:trace>
  <inkml:trace contextRef="#ctx0" brushRef="#br0" timeOffset="54580.933">17177 12178 14735 0,'-5'-6'1312'0,"-1"1"-1056"15,6 5-256-15,0 0 0 0,0 0 5632 0,-8 7 1056 16,0 4 224-16,1 6 32 0,-2 5-5776 0,3 6-1168 16,-3 2-192-16,2 5-64 0,-2 3 256 0,2 4 0 15,-1 3-128-15,0 4 128 0,-2 3 0 0,-1 5 0 0,1 2 0 16,-1-3 0-16,-1-2-128 0,2-2 128 16,-3-5-192-16,3-3 192 15,4-2-1024-15,-2-4-112 0,1 0-16 0,2-8 0 16,1-5-1280-16,0-4-272 0,2-5-48 0</inkml:trace>
  <inkml:trace contextRef="#ctx0" brushRef="#br0" timeOffset="54944.39">16648 12785 42383 0,'0'0'1872'0,"0"0"400"0,0 0-1824 0,0 0-448 16,10 3 0-16,4-3 0 0,6 0 384 0,1 1 0 15,2 2-16-15,7-2 0 0,5-2-560 0,2-1-96 16,5 0-32-16,2-5 0 0,-1-2-16 0,3 2-16 16,3 0 0-16,-3-2 0 15,-3-3-864-15,-4-1-192 0,-4 4-16 0,-3 0-16 16,-2 3-1088-16,-4-2-224 0,-1 0-32 0,-3 2-10464 15</inkml:trace>
  <inkml:trace contextRef="#ctx0" brushRef="#br0" timeOffset="55194.718">17733 12790 36863 0,'0'0'1632'0,"0"0"336"0,5-10-1584 0,4 2-384 0,4-2 0 0,4 5 0 15,-1-2 816-15,2-2 80 0,-3-3 0 0,2 2 16 16,-1 3-912-16,1-3 0 0,-2-3-192 0,0-2 16 16,1-1-400-1,-2 2-96-15,-3-2-16 0,-2 1 0 0,-4-2 368 0,-2 3 80 0,-2 3 16 0,-4 0 0 16,-2 0 224-16,-3 2 0 0,-3 1 0 0,-3 5 0 15,-4 6 0-15,-3 5 0 0,-4 1 0 0,-3 3 0 0,-5 2 128 16,-3 6-128-16,1 4 144 0,-2 2-144 0,0-2 192 16,4 3-64-16,-1 3-128 0,6 1 192 15,0-6-192-15,5 0 128 0,2-1-128 0,4-1 0 0,2-2 128 0,3-3-128 16,1-2 0-16,4-2 0 0,2-1 0 0,1 0 0 16,3 1 0-16,3-3 0 0,2-3 0 0,3 0 0 15,2-1 0-15,2-2 0 0,1 1-256 0,4-4-112 16,6-4-16-16,1-4 0 15,4-3-2688-15,4-2-560 0</inkml:trace>
  <inkml:trace contextRef="#ctx0" brushRef="#br0" timeOffset="55717.778">18536 12381 32255 0,'-17'0'2864'0,"-2"2"-2288"0,0 1-576 0,-1 3 0 15,1 1 1184-15,-3 4 128 0,-1 1 32 0,0 1 0 32,-1 0-1344-32,-4 2-432 0,1 5 0 0,-2 1 0 0,-1 1 304 0,2 0 128 0,-2 2-128 0,0 6 128 15,0-1-192-15,1 9 64 0,3-1 0 0,2 0 0 16,4-3-48-16,2-1 0 0,3-3 0 0,2-1 0 15,4-1-48-15,5-4-16 0,2-7 0 0,6 0 0 0,1-1 240 16,5-4 0-16,0-3 0 0,4-4 0 0,2-5 256 0,5-1 112 16,0-4 16-16,6-3 0 0,-1-4-128 0,6-3 0 15,3-3-16-15,-2-3 0 0,0-4-240 0,-1 0 0 16,-1-2 0-16,-1-4 0 0,-2-6 0 0,2-3 0 16,-5-3 0-16,0-2 0 0,-1-4 0 0,-1-1-128 15,-1-3 128-15,0-2 0 0,-1-2-128 0,-3-6 128 16,-3-4 0-16,-1 2 0 0,0 3-128 0,-2 8 128 15,-1 5 0-15,-3 6 0 0,1 7 192 0,-2 6 128 16,-1 6 48-16,-4 7 0 0,-2 4 32 0,-1 6 16 16,-3 4 0-16,4 3 0 0,-10 5-96 0,0 7 0 15,2 6-16-15,-6 10 0 0,-8 2-304 0,-1 6 0 16,1 5 0-16,-2 7 0 0,-2 9 0 0,1 1 0 16,0 3 0-16,0 1 0 0,3-2 0 0,5 1 0 0,1-2 128 15,3 0-128-15,2 1 192 0,5-7 0 0,0-4-16 0,4-8 0 16,1-7-176-16,3-2-256 0,2-1 64 0,1-5 16 31,4-3-2064-31,1-4-432 0,-1-2-80 0</inkml:trace>
  <inkml:trace contextRef="#ctx0" brushRef="#br0" timeOffset="56425.411">15855 13656 34095 0,'0'0'3024'0,"-9"1"-2416"0,0 0-480 0,9-1-128 16,-6 3 1360-16,1 4 256 0,-1 3 48 0,0 2 16 15,2 1-1520-15,-4 4-304 0,1 5-64 0,1 3-16 16,1 3 224-16,2 0 0 0,2 1 0 0,1 3 0 15,2 2 0-15,4-1 0 0,1-2 0 0,3-3 0 16,4-4 0-16,0-3 0 0,1-6 0 0,1-2-144 0,0-4 144 0,2-1 0 16,-1-4 0-16,4-3 128 0,1-5 192 0,1-1 64 15,-1-5 0-15,1-6 0 0,-3-4 0 0,1-3 16 16,-1-6 0-16,-1-1 0 0,-2 0-80 0,0 3-32 16,-1 0 0-16,0 2 0 0,-1-1-32 0,0 0 0 15,1 1 0-15,0 2 0 0,2 1-256 0,-2 1 0 16,1 2 0-16,-1 4 0 0,1 1-384 0,2 4 0 15,-3-1 16-15,1 4 0 16,0 6-1344-16,0-1-272 0,-1 1-48 0,1 2-9376 16,0 3-1888-16</inkml:trace>
  <inkml:trace contextRef="#ctx0" brushRef="#br0" timeOffset="56895.846">17074 13769 36863 0,'-9'17'1632'0,"3"-3"336"0,0 3-1584 0,-1 6-384 0,2 4 0 0,-2 6 0 16,-3 6 256-16,0 1-48 0,-1-2 0 0,-2 0 0 16,1 0-208-16,0-4 0 0,-1-3 0 0,2-1 0 15,-3-1 0-15,2-2 0 0,0-3 0 0,-2 2 0 16,-4-2 0-16,4-6 128 0,4-2-128 0,-2-4 144 15,2-1 160-15,1-3 16 0,1-5 16 0,8-3 0 16,0 0 96-16,-6-7 16 0,1 0 0 0,2-7 0 0,2-2 80 16,3-6 32-16,3-4 0 0,-1-4 0 0,4-1-368 0,1-3-64 15,2-2 0-15,3-6-128 0,-1-3 144 16,7-6-144-16,-1-4 0 0,6 0 144 0,0 1-144 0,5 3-176 16,2 3 48-16,2 2 0 0,2 0 128 0,4 4 0 15,3 5 0-15,2 3-128 0,2-1 128 0,-1 8 128 16,0 5-128-16,-4 4 176 0,-1-1-176 0,-2 5 0 15,-3 6 144-15,-3 3-144 0,-1 4 0 0,-2 7 0 16,-3 3 0-16,-4 8 0 0,-6 3 0 0,-3 6-160 16,-3 5 160-16,-3 1 0 0,-6 1 0 0,-2 1 0 15,-1-1 0-15,-3-1 0 0,-5-2 0 0,-5-2 0 16,-2-1 0-16,-4-3 0 0,-3-2 416 0,-1-1-16 16,-2 0 0-16,0-3 0 0,0 0 0 0,-5-3 0 15,0 2 0-15,-1-6 0 0,-4-6-272 0,1-1-128 0,-2-7 128 16,1-1-128-1,-2-2-1392-15,-1-3-352 0,1-7-80 0,-1-4-16864 0</inkml:trace>
  <inkml:trace contextRef="#ctx0" brushRef="#br0" timeOffset="59019.138">3894 8110 30863 0,'-8'-6'1360'0,"2"2"304"0,-1407 1-1344 0,2820 3-320 16,-1407 0 0-16,0 0 0 0,0 0 0 0,0 0-192 15,0 0 32-15,0 0 0 0,0 0 160 0,0 0 0 16,0 0-144-16,0 0 144 0,0 0-144 0,0 0 144 15,0 0-192-15,0 0 192 0,9 8 0 0,0-3 0 16,0-1 0-16,1-1 0 0,-1 1 0 0,3 1 128 0,3-2 0 0,3-1 16 16,-1 0 176-16,4 2 48 0,1-1 0 0,5-1 0 15,0-3 80-15,5-1 32 0,3 0 0 0,-1 2 0 16,2 2-48-16,1-1-16 0,-1-1 0 0,2 2 0 16,-1 0-80-16,4 3-16 0,-2-2 0 0,4 0 0 15,4 2-96-15,-1 0-32 0,-4 2 0 0,0-2 0 16,2-1-192-16,3-2 144 0,-1-2-144 0,1 2 128 15,0 1-128-15,4 0 0 0,2-1 0 0,-3-1 128 16,-1 2-128-16,-1-2 0 0,1-2 0 0,1-1 0 16,3 0 0-16,2-3 0 0,-3 2 0 0,-1 2 0 15,0 1 224-15,-1 1-32 0,0-3-16 0,2 2 0 0,1 1 16 16,1 0 16-16,2 1 0 0,1-1 0 0,-3-1 0 16,1 0 0-16,-1 0 0 0,0 0 0 0,-3-1-208 0,2-1 144 15,0-1-144-15,2 3 128 0,3 3-128 0,-3-1 0 16,-3-2 144-16,-2 0-144 0,3 0 0 0,-1 0 0 15,-1 1 0-15,0-1 0 0,0 0 0 0,-1 2 0 16,2 1 0-16,-5-3 128 0,0-3-128 0,-1 0 176 16,1 0-176-16,-1 1 192 0,-1 1-192 0,1 0 0 15,3-2 0-15,-2-1-176 0,0 0 176 0,-1 1 0 16,-1 2 0-16,-2 0 0 0,1-1 0 0,2 0 144 16,1-1-144-16,3 0 0 0,-1 2 128 0,-1 1-128 15,-2-1 0-15,0 0 0 0,-1-1 0 0,-1-3 0 16,0 3 0-16,3 0 0 0,4 1 0 0,-4-1 0 15,1-2 0-15,-1 0 0 0,0-3 0 0,-1 3 0 16,-1 3 0-16,3 0 0 0,1 1 0 0,1-2 0 0,-2 2 0 0,3-1 0 16,-2-2 0-16,2 1 0 0,-4 1 0 0,0 0 0 15,1 1 0-15,0-1 0 0,3-1 0 0,-3-1 0 16,3 1 0-16,-2 2 0 0,0-2 0 0,-2 1 0 16,-3 0 0-16,0 1 0 0,0 0 0 0,0 1 0 15,1 1 0-15,0-2 0 0,1-1 0 0,1 1 0 16,-5 2 0-16,1-2 0 0,-3 0 0 0,-2 0 0 15,1 2 0-15,-3 0 0 0,4-2 0 0,-4 2 0 16,0-1 0-16,2 0 0 0,-5 1 0 0,0-2 0 16,1-3 128-16,-3 2-128 0,-4 1 0 0,0 1 0 15,-4-1 0-15,0 1 0 0,-3 0 0 0,1-1 0 16,-2 0 128-16,-1 0-128 0,0 0 0 0,-3 0 0 0,-1 0 128 0,-1 0-128 16,-5-1 0-16,1 1 0 0,0 1 0 0,-9-1 160 15,0 0-160-15,0 0 128 0,0 0-128 0,0 0 0 16,0 0 144-16,0 0-144 0,0 0 128 0,0 0-128 15,0 0 160-15,-6-5-160 0,-5-2 0 0,-1 3 128 16,-3 0-128-16,-1 2 0 0,-2-1 0 0,-2 1 0 16,0-2 0-16,-4 3 0 0,-3 0 0 0,0 0 0 15,-6-2 0-15,-2 0 0 0,-4 3 0 0,-3 0 0 16,2 0 0-16,-3 0 0 0,-3-1 0 0,-1 0 0 16,-2 0 0-16,-2 0 0 0,-1 0 0 0,-6 1 0 15,-2-3 0-15,-2 0 0 0,-4 1 0 0,0-1 0 16,-2 0 0-16,-3 2 0 0,-9 1 0 0,2 0 0 15,1-2 0-15,0 2 0 0,1-2 0 0,-5 1 0 0,-4 0 0 16,1 0 0-16,-1-1 0 0,-2 2 0 16,1 0 0-16,-4 0 0 0,-2 0 0 0,2-2 0 0,5-1 0 0,-7 2 0 15,0 3 0-15,-2 2 128 0,2-4-128 0,-5 1 0 16,-2-1 0-16,2 0 0 0,3 0 0 0,-3 0 0 16,1 0 0-16,0 0 0 0,-3-1 0 0,1 1 0 15,4-4 0-15,0 3 0 0,-2 0 0 0,2 0 0 16,2 1 0-16,0 0 0 0,-2 1 0 0,1-1 0 15,-2-1 0-15,5 1 0 0,3 2 0 0,0 1 0 16,-5-1 0-16,2-1 0 0,4 3 0 0,0-2 0 16,1 0 128-16,-1-1-128 0,-2 0 0 0,1 1 0 15,3-2 0-15,0 1 0 0,-4 5 0 0,4-4 0 16,5-1 0-16,2 0 0 0,1 1 0 0,3 0 0 0,-1-1 0 16,2 2 0-16,1-1 0 0,3 1 0 0,4-1 0 15,2 2 0-15,1-2 0 0,-1 1 0 0,2-1 0 16,4 2 128-16,1-2-128 0,2 0 0 0,1-1 0 0,4 0 0 15,0 4 0-15,2-3 0 0,1 1 0 0,0 0 128 16,2 0-128-16,0 3 0 0,5 1 0 0,0-3 0 16,3-3 0-16,0 3 0 0,5-1 0 0,4 1 0 15,-2 0 0-15,5 0 0 0,3 2-368 0,3-3-16 16,1 0 0-16,4 3-11712 16,3 0-2336-16</inkml:trace>
  <inkml:trace contextRef="#ctx0" brushRef="#br0" timeOffset="61717.28">9000 8966 21183 0,'0'0'944'0,"-6"-5"192"0,2-2-912 0,4 7-224 15,-3-11 0-15,0 4 0 0,3 7 1408 0,0 0 256 16,0 0 32-16,0 0 16 0,0 0-1024 0,0 0-208 16,0 0-32-16,0 0-16 0,0 0-224 0,0 0-32 15,0 0-16-15,0 0 0 0,0 0 112 0,0 0 32 16,0 0 0-16,0 0 0 0,0 0 208 0,0 0 32 0,0 0 16 16,-9 8 0-16,2 4 96 0,-2 5 32 0,-1 3 0 0,0 0 0 15,-1-1-144-15,-2 5-32 0,-4 5 0 16,0 1 0-16,-2-2-192 0,-1 1-32 0,-1-1-16 0,-1 1 0 15,-2-3-48-15,-2-2-16 0,-4-5 0 0,1 2 0 16,2 5 48-16,-4-4 16 0,-4-3 0 0,1 0 0 16,2 0 32-16,1 3 0 0,0 1 0 0,4-2 0 15,2-5 64-15,1 3 16 0,2-7 0 0,4 4 0 16,-1 1-208-16,3-1-48 0,0-5 0 0,2 0 0 16,0 1-128-16,3-2 0 0,-2-3 0 0,1 1 128 15,0 2-128-15,1-1 0 0,1-1 0 0,-1 1 0 16,1-1 0-16,-1 0 0 0,4-2 0 0,-1 3 0 15,-1 1 0-15,5 2 0 0,3-1 0 0,-1 1 0 0,-2 0 0 16,2 0 0-16,0 2 0 0,6-2 0 0,1 1 128 16,1-2-128-16,1 1 128 0,3 1-128 0,4-1 240 15,3 0-48-15,-2-1 0 0,6 3 0 0,2 0 48 0,3 0 0 16,3-1 0-16,3 2 0 0,1-2-48 0,4-1-16 16,3 1 0-16,2-2 0 0,-3-2-176 0,3 1 0 15,0 1 144-15,-1-1-144 0,-3 0 0 0,-4 0 128 16,-4-2-128-16,-3 0 0 0,-2 0 0 0,-3-2 0 15,-5 1-160-15,-1-2-13264 16,-3 0-2640-16</inkml:trace>
  <inkml:trace contextRef="#ctx0" brushRef="#br0" timeOffset="62720.788">12953 9167 28447 0,'-11'-4'1264'0,"11"4"256"0,0 0-1216 0,-7-3-304 0,2-1 0 0,5 4 0 16,0 0 176-16,0 0-32 0,0 0 0 0,0 0 0 0,0 0 48 0,0 0 0 15,11 11 0-15,1-3 0 0,0 0 48 0,5-3 16 16,1 2 0-16,3 1 0 0,1 0-80 0,5 2-16 16,3 0 0-16,3 3 0 0,-1 0 64 0,0 0 16 15,2-2 0-15,2 1 0 0,-3 2 16 0,-2-1 0 16,0 3 0-16,1-4 0 0,-1-3-64 0,-2 1 0 15,-3 3 0-15,3 1 0 0,1-1 96 0,0-2 16 16,-6-2 0-16,0 1 0 0,-2 1 208 0,0 2 64 16,-5 3 0-16,-1-5 0 0,-2-3-256 0,-3 0-32 15,-5 2-16-15,-1-2 0 0,-5-8-16 0,2 12-16 16,-2-12 0-16,-5 15 0 0,-3 1 208 0,-7-2 64 16,-3-3 0-16,-4 3 0 0,-5 6-208 0,1 1-48 15,-2 1 0-15,-1-1 0 0,-1-2 64 0,0 0 0 0,1 0 0 16,0 0 0-16,1-2-32 0,3 2 0 0,-1-1 0 15,0-1 0-15,1 1-288 0,1-1 160 0,2 1-160 0,1 1 128 16,1-1-128-16,4 2-192 0,1 0 32 0,3-1 16 31,2-4-2592-31,5 1-512 0</inkml:trace>
  <inkml:trace contextRef="#ctx0" brushRef="#br0" timeOffset="71410.823">9000 9006 7359 0,'0'0'320'0,"0"0"80"0,0-12-400 0,0 12 0 0,0 0 0 0,0 0 0 16,6-9 1808-16,-1-1 288 0,-1-1 48 0,-4 11 16 15,5-7-1504-15,-5 7-288 0,5-10-64 0,-1 3-16 16,-4 7 352-16,7-7 64 0,-7 7 0 0,0 0 16 15,0 0 320-15,0 0 64 0,0 0 16 0,0 0 0 16,0 0-144-16,0 0-16 0,0 0-16 0,-10 3 0 16,-2 3-352-16,-2 5-64 0,-2 5-16 0,0 1 0 15,-4-3-272-15,1 4-64 0,2 5-16 0,-4 1 0 16,0 1 304-16,0 0 64 0,-4-2 16 0,-1 2 0 16,1 3 160-16,-6 0 16 0,0-3 16 0,-2 2 0 15,-1 0-224-15,-1 2-64 0,-1 1 0 0,2-3 0 0,-3-3-144 16,4 3-48-16,3 2 0 0,1-2 0 0,4-6 64 0,-2 0 0 15,3-1 0-15,2 0 0 0,3-1-112 0,-3 0-16 16,0-3 0-16,3 2 0 0,-1 2-192 0,2-3 128 16,2-1-128-16,0-1 0 0,2-4 128 0,6 0-128 15,4 1 0-15,1-1 0 0,-2-3 160 0,3 0-160 16,2-8 160-16,5 11-160 0,4 1 288 0,3 0-32 16,4 1-16-16,2 0 0 0,3 0-112 0,6 4 0 15,-2 2-128-15,4 0 192 0,-1 3-32 0,2-3-16 16,0-1 0-16,2-2 0 0,1 1-144 0,1-2 0 15,-1-3 144-15,1 4-144 0,-3 0 0 0,-4 1 0 16,-1-3 0-16,-1 0 0 16,-1 3-816-16,-2-2-224 0,-3-1-48 0,-2 0-10144 15,0-3-2016-15</inkml:trace>
  <inkml:trace contextRef="#ctx0" brushRef="#br0" timeOffset="72135.143">12772 9244 20271 0,'-5'-14'896'0,"4"8"192"0,1 6-880 0,0 0-208 0,0 0 0 0,0 0 0 16,10-4 1824-16,0 4 320 0,2 2 64 0,1 1 16 16,4-2-1760-16,0 3-336 0,3 4-128 0,3-2 0 15,2-2 160-15,4 3-32 0,2 4-128 0,2-1 192 16,3-1-48-16,0 1-16 0,2 2 0 0,1 1 0 15,3 2 96-15,-4-1 16 0,-2 1 0 0,-1 1 0 0,-3-3 16 0,0 1 0 16,-2 2 0-16,-1 0 0 16,-2 1-112-16,1-2-16 0,2-1 0 0,-1 1 0 0,-3-3 32 0,-2-2 0 15,-1 2 0-15,-3-2 0 0,-3 1 192 0,-3-1 32 16,-2 0 16-16,-2-3 0 0,-2 0 112 0,-8-7 32 16,5 9 0-16,-3 1 0 0,-4 3 96 0,-3 2 0 15,-5-2 16-15,-3 4 0 0,-5 2 0 0,-3-1 0 16,-1 3 0-16,-5-1 0 0,-4 3-272 0,0 0-48 15,0-1-16-15,1 2 0 0,2 1-32 0,0 2-16 16,3 3 0-16,-2-3 0 0,-1-3-144 0,2-2-128 16,-1-1 192-16,1 4-192 15,2 1-608-15,3 0-224 0,3-4-64 0,6-1-17168 0</inkml:trace>
  <inkml:trace contextRef="#ctx0" brushRef="#br0" timeOffset="80813.589">17421 7064 25103 0,'-5'-11'1104'0,"5"11"240"0,0 0-1072 0,0 0-272 16,-2-7 0-16,2 7 0 0,0 0 0 0,0-7-192 16,-2 1 16-16,2 6 16 0,0 0 160 0,0 0 0 15,0 0 0-15,-5-5 0 0,-2 1 0 0,2-1 0 16,0 1 0-16,-2-1 0 0,0 2 0 0,-1-1 0 16,0-3 0-16,-4 2 128 0,-1 0-128 0,-1 0 192 15,-1-1-64-15,-3 2 0 0,-2-2-128 0,-3 2 0 16,-4 1 128-16,-4-2-128 0,-2 1 0 0,0-1 128 0,0 3-128 15,-2 0 0-15,0-1 192 0,-4 0-48 0,2 1 0 0,-4 1 0 16,-1 2 128-16,1 3 32 0,4 0 0 0,-1 0 0 16,-2 1-16-16,1-1 0 0,2 3 0 0,1-1 0 15,-1 2-144-15,-2-1-16 0,-1-1-128 0,-3 0 192 16,2-2-192-16,0 2 0 0,1-1 128 0,4 4-128 16,-1-1 0-16,1 2 144 0,3 1-144 0,1-2 128 15,2 0 96-15,-1 2 16 0,0 2 0 0,0 0 0 16,-1-4-80-16,2 2-16 0,0 2 0 0,2 2 0 15,3 4-144-15,0 0 0 0,-2 0 0 0,3 4 128 16,1 3-128-16,3 0 0 0,-2-1 144 0,2 1-144 16,2-2 0-16,0 0 0 0,3-2 0 0,0 2 128 0,0 0-128 15,3-2 0-15,1 0 0 0,2 1 0 16,0 4 0-16,3-1 128 0,-3 2-128 0,3-2 0 0,4-2 0 0,-1 2 128 16,1 0-128-16,2 3 0 0,3 1 0 0,1-3 128 15,1-4-128-15,1 1 0 0,3 0 0 0,2 1 128 16,-1-3-128-16,3 1 0 0,4 0 0 0,0 0 0 15,0-4 0-15,3 3 128 0,1 4-128 0,2-1 128 16,-1-1-128-16,4 1 128 0,4-4-128 0,2-1 0 16,1 0 0-16,3 0 0 0,3-1 0 0,-2-2 0 15,3-3 0-15,-2-2 128 0,2-1-128 0,0-3 0 16,2-3 0-16,3-2 0 0,5-1 160 0,-1-2-32 16,2-2-128-16,-3 2 192 0,-2 0-64 0,1-1 0 15,-2-2-128-15,-1-3 192 0,2 2-192 0,0-3 128 16,3 1-128-16,-1-2 0 0,1-1 128 0,-1-1-128 0,-5-2 0 15,2 2 144-15,-2-2-144 0,2-3 0 0,1-6 144 16,1 1-144-16,3 0 128 0,-5 0-128 0,-1-3 160 0,-5 0-160 16,-2 0 224-16,-3 0-48 0,-1-1-16 15,-5 1 0-15,0-4 112 0,-3 1 32 0,-3-3 0 0,1-1 0 16,2-6 64-16,-5 0 16 0,-7-4 0 0,-1 5 0 16,-2 3 48-16,-3 2 16 0,-1 0 0 0,-5 1 0 15,-3 3 240-15,-6 3 48 0,-1 3 16 0,-4 0 0 16,0 0-304-16,-2 4-48 0,0 2-16 0,-1 4 0 15,-3 2-256-15,-3 1-128 0,1 2 0 0,0 3 128 16,-3 2-368-16,0 2-80 0,-2 1 0 0,0-1-16 16,-2 2-1808-16,2 1-352 15,-4 4-80-15,1 0-12976 0</inkml:trace>
  <inkml:trace contextRef="#ctx0" brushRef="#br0" timeOffset="81476.457">16679 8440 11967 0,'0'0'528'0,"1"-10"112"0,-1-4-512 0,1 3-128 0,-1 1 0 0,0 1 0 0,0 3 2064 16,2 0 384-16,3 0 80 0,-5 6 16 0,0 0-1392 16,4-8-288-16,-2 1-48 0,-2 7-16 0,0 0-32 0,0 0-16 15,0 0 0-15,0 0 0 0,0 0-144 0,0 0-32 16,0 0 0-16,0 0 0 0,0 0-112 0,7 8-16 15,-7-8-16-15,4 10 0 0,-4 2-48 0,0 4-16 16,3 1 0-16,-1 1 0 0,-5-2 16 0,0 5 0 16,1 2 0-16,0 5 0 0,-2 4 16 0,1 3 16 15,-2 2 0-15,0 2 0 0,1-1-64 0,-2-1-16 16,2-1 0-16,1-2 0 0,0-4-16 0,3-3 0 16,0-2 0-16,0 3 0 0,-1-4-128 0,1 3-16 15,1-1-16-15,-1-4 0 0,0-1-32 0,0-4-128 16,0 1 192-16,3-3-64 0,-2-1 0 0,1-1 0 15,-2-13 0-15,3 11 0 0,-2 2-128 0,3-2 0 16,-4-11 144-16,0 0-144 0,3 10 0 0,0-1 0 0,-3-9 0 0,0 0 0 16,0 0-256-16,0 0-64 0,0 0 0 0,0 0-16 31,11-4-560-31,-4-1-128 0,0-1 0 0,-3-2-16 16,-2-7-2672-16,0 0-544 0</inkml:trace>
  <inkml:trace contextRef="#ctx0" brushRef="#br0" timeOffset="81721.429">16416 8862 21183 0,'-9'-8'1888'0,"9"8"-1504"0,-3-7-384 0,3 7 0 0,-5-3 1936 0,5 3 320 16,0 0 64-16,0 0 16 0,0 0-1984 15,0 0-352-15,0 0-160 0,8 9 16 0,2 1 272 0,0 2 64 16,1 2 16-16,1 2 0 0,0 0 320 0,1 4 64 15,-4 2 16-15,2-1 0 0,1 0-48 0,-2 1-16 16,0 2 0-16,1-2 0 0,-2 0-112 0,2-1-32 16,1 0 0-16,-2-6 0 0,0-6-64 0,1-3-16 15,-3 3 0-15,3-2 0 0,3-2 176 0,0-4 16 16,1-4 16-16,2-3 0 0,2-3-16 16,6-4 0-16,2-3 0 0,5-7 0 0,2-6-256 0,3 0-64 15,0 0-16-15,2-1 0 16,-2 1-560-16,3 0-128 0,2 2 0 0,-1 5-16 15,1 4-1952-15,-2 4-384 0</inkml:trace>
  <inkml:trace contextRef="#ctx0" brushRef="#br0" timeOffset="83645.745">19320 7219 2751 0,'0'0'128'0,"-2"-6"16"0,-2-3-144 0,3-1 0 0,1 0 0 0,-1 5 0 0,1 5 2880 0,0 0 560 15,-1411-10 96-15,2814 2 32 0,-1403 8-3024 0,-5-8-544 16,5 8-224-16,-6-8 16 0,1-5 208 0,-1 2 0 16,2 2 0-16,-4 0 0 0,2-1 320 0,-2 4 128 15,-1-1 0-15,0-2 16 0,1-1 176 0,-3 1 48 16,0-1 0-16,-1 1 0 0,-1 1-112 0,-2 0-32 16,-4 0 0-16,2 1 0 0,-1-1-80 0,-1 0-16 15,0 2 0-15,-3-2 0 0,0 0-64 0,0-1 0 16,-1-1-16-16,-1 3 0 0,1 0-192 0,-1 3-48 15,-1-1 0-15,1 1 0 0,-1-3 32 0,-2 3 0 16,2 0 0-16,-2-1 0 0,0-1-160 0,-2 1 0 16,2 0 144-16,-2-1-144 0,-4 6 0 0,1 2 144 15,1-2-144-15,3 1 0 0,-1 1 144 0,3-2-144 0,-2-3 0 16,3 1 144-16,0 2 48 0,-4 5 16 0,0 1 0 16,0-3 0-16,-2-4-208 0,0 1 128 0,0 5-128 15,2 0 0-15,-1 2 208 0,1 1-48 0,0 0-16 0,2 3 0 16,-1 3 32-16,1 1 0 0,2 0 0 0,1 1 0 15,1-2-176-15,0 1 0 0,-1 2 144 0,2-2-144 16,2 1 0-16,-2 0 0 0,1 1 0 0,1-2 0 16,-3 1 0-16,4-1 0 0,3-2 0 0,-1 4 0 15,1 4 0-15,0-1 144 0,4 4-144 0,0-4 0 16,-1-2 144-16,3 1-144 0,-2-1 0 0,3 1 144 16,0-1-144-16,3 2 128 0,0-2-128 0,3 1 128 15,-3 0-128-15,2-3 0 0,-1 0 144 0,3 1-144 0,-2 0 0 16,3 1 144-16,0-1-144 0,0-2 0 0,-2 1 144 15,3-2-144-15,3 1 0 0,-1 2 144 0,-1-1-144 16,2 2 0-16,-2 3 144 0,1-4-144 0,0-1 0 16,1-3 128-16,2 2-128 0,1 3 0 0,-1-1 0 0,2 0 144 15,-2 1-144-15,3-2 0 0,0 1 144 0,0-1-144 16,-2 1 0-16,3 0 144 0,2-1-144 0,0 1 0 16,1 1 0-16,-1 0 0 0,3-3 0 0,1-1 128 15,-1 1-128-15,1 0 0 0,2 1 128 0,0 2-128 16,1 0 0-16,2-2 128 0,-1-5-128 0,1 0 0 15,1 0 0-15,-3 5 0 0,2 1 0 0,1-1 128 16,1-5-128-16,0-2 0 0,1 0 0 0,1-1 0 16,1 0 128-16,3 0-128 0,1 2 0 0,-1 0 0 15,1-1 0-15,2-1 0 0,2-3 0 0,0 0 0 0,-2-3 144 16,0 1-144-16,0 0 0 0,1 2 128 0,0-4-128 16,1 0 0-16,0-1 0 0,1-1 0 0,0-2 0 15,1-1 128-15,-3 1-128 0,1 1 0 0,0-1 0 0,-1-1 0 16,-1 0 0-16,-2-4 128 0,-1-2-128 0,2-2 0 15,-4 0 128-15,0 0-128 0,1-1 128 0,2 1-128 16,-1-3 240-16,1 1-32 0,-1-4 0 0,0 0 0 16,-1-1 48-16,-2-1 0 0,2-2 0 0,-2 1 0 15,-3-2-256-15,1 1 144 0,-4 0-144 0,1-2 128 16,0-2 0-16,-2-2-128 0,-2 0 192 0,-3-1-64 16,0 3 112-16,-2-2 16 0,0-1 0 0,-4 2 0 15,-1 1 192-15,-2 0 32 0,-1 2 16 0,-3 4 0 16,-2-1-64-16,-1 3-16 0,-1-1 0 0,-1 0 0 15,-2 3-96-15,-3 0-32 0,0 1 0 0,-1 0 0 0,-3-2-288 0,-2-2 160 16,-1-3-160-16,-4 6 128 0,-1 0-128 0,-3 2 0 16,-4-1 0-16,-1-3 0 0,2 2 0 0,-6 0 0 15,-3 1 0-15,2 2-176 16,3 2-192-16,1 1-32 0,2 0-16 0,1 4 0 16,2 3-2048-16,2 1-416 0</inkml:trace>
  <inkml:trace contextRef="#ctx0" brushRef="#br0" timeOffset="84438.082">18170 8348 10127 0,'1'-12'448'0,"-1"12"96"0,3-9-544 0,-3 9 0 0,3-8 0 0,-2 2 0 15,0-2 2320-15,-1 8 368 0,2-7 64 0,-2 7 0 16,0 0-2160-16,0 0-432 0,7-5-160 0,-7 5 0 16,0 0 240-16,0 0-64 0,0 0-16 0,0 0 0 15,0 0 352-15,0 0 80 0,5-9 16 0,-5 9 0 16,0 0 160-16,0 0 16 0,0 0 16 0,0 0 0 15,-8 7-352-15,0 2-80 0,-3 2-16 0,1 1 0 16,2 1 0-16,-4 2 0 0,-1 2 0 0,0 1 0 16,-1 3-32-16,-2 5 0 0,1 0 0 0,0-1 0 0,1-3-80 0,2 4-32 15,-2 3 0-15,2 2 0 0,1 0-16 0,2 0 0 16,-2 1 0-16,2-3 0 0,0-1 32 16,2-2 0-16,-1-2 0 0,0 4 0 0,2-2-80 0,0-1-16 15,-1-5 0-15,3 2 0 0,1 3-128 0,-3 0 0 16,0 1 144-16,2-1-144 0,0-7 0 0,1 0 144 15,-1-3-144-15,2 0 0 0,1-2 256 0,0-1-64 16,1-1-16-16,0-1 0 0,0 0 0 0,1-5 0 16,-1-5 0-16,1 7 0 0,2-1-176 0,-3-6 128 15,0 0-128-15,0 0 128 16,0 0-480-16,10 3-96 0,-2-5-32 0,2-1 0 16,-1-2-2784-16,0-5-544 0,3-13-112 0,-5-4-32 0</inkml:trace>
  <inkml:trace contextRef="#ctx0" brushRef="#br0" timeOffset="84780.216">17568 8732 33631 0,'0'0'1488'0,"0"0"304"0,0 0-1424 0,0 10-368 0,-2 2 0 0,2 3 0 16,0 3 0-16,2 1-288 0,-1 0 48 0,1 6 16 0,-1 0 224 0,3 5 0 16,4-2 0-16,0 1 0 15,-5-1 0-15,3 1 0 0,0 1 0 0,1-1 0 0,2 0 0 0,-3-4 0 16,3-8 0-16,0 1 0 0,3-1 0 0,1-3 0 16,0-5 0-16,4-1 0 0,4-2 192 0,2-1 16 15,-2-2 16-15,5-6 0 0,4-5 240 0,2-6 48 16,4-4 16-16,4-5 0 0,-1-6-96 0,5 1-32 15,2-3 0-15,2 0 0 0,0 2-192 0,-1 1-32 16,-2 3-16-16,-4 3 0 0,-5 2-32 0,-3 5 0 16,-2 4 0-16,-3 0 0 0,-3-2-272 0,-5 5-64 15,-4 0-16-15</inkml:trace>
  <inkml:trace contextRef="#ctx0" brushRef="#br0" timeOffset="87623.694">17254 11051 911 0,'-3'-6'0'0,"-3"2"0"0,6 4 0 0,-2-8 0 0,4 0 5792 0,3 1 1072 15,-3 1 224-15,4 0 32 0,3-3-5888 16,2-2-1232-16,1-2-128 0,4-1-96 0,0 0 224 0,2-1 0 15,1-2 0-15,-1 2 0 0,2-2 0 0,0 1 0 16,1-3 144-16,1 2-144 0,1 0 192 0,-1 2-64 16,2-1-128-16,0 2 192 0,3 0-48 0,1-2-16 15,3-1 0-15,1 0 0 0,-1 2-128 0,0 0 192 16,-1 0-192-16,1 0 192 0,-1-3-16 0,0 0 0 16,-4 2 0-16,0 1 0 0,1-1 80 0,-2-1 32 15,-3-1 0-15,0 0 0 0,0 4-160 0,-1-1-128 16,-1-4 144-16,2 4-144 0,-4 2 352 0,1-1-32 15,-1 0 0-15,-1 2 0 0,1-3-64 0,-2 2-32 16,-1 0 0-16,-2 1 0 0,1 2-96 0,-1-1-128 16,0 1 176-16,-1 1-176 0,-1 1 144 0,0-2-144 0,0-1 0 15,0 1 144-15,-4 0-144 0,3 2 0 0,-4 0 0 0,-1 1 0 16,1-1 0-16,-2 1-144 0,-4 7 144 0,5-7-208 16,-2-2-96-16,-3 9-16 0,2-7 0 0,0-1 0 31,-2 8-160-31,0 0-32 0,-2-6-16 0,2 6 0 15,0 0-1504-15,0 0-288 0,-8-4-64 0</inkml:trace>
  <inkml:trace contextRef="#ctx0" brushRef="#br0" timeOffset="88112.423">17686 10284 5519 0,'0'0'496'0,"0"0"-496"16,-4-5 0-16,4 5 0 0,0 0 5536 0,0-6 1008 16,1 1 208-16,-1 5 32 0,6-7-5616 0,3 0-1168 15,-1 0-144-15,4-2-80 0,4 0 224 0,2-2 0 16,3 2 192-16,1-2-192 0,1-3 192 0,3 3-192 15,0 2 192-15,0-1-192 0,1-2 192 0,1 0-192 16,2 1 192-16,1-1-192 0,0-1 224 0,2 0-64 0,1 0-16 0,3 1 0 16,-2-1 112-16,1 1 32 0,-3 2 0 15,-3 1 0-15,-1 3 32 0,-4-1 16 0,-2-2 0 0,-1 3 0 16,-4 1-16-16,0 2 0 0,-3 0 0 0,-2 4 0 16,0 2-32-16,-3 3-16 0,-1 1 0 0,-2 2 0 15,-2 1-80-15,-1 1 0 0,-2 4-16 16,-1 4 0-16,-2 2-176 0,0 0 160 0,0 1-160 0,-2-2 160 15,1 0-160-15,-3-2 0 0,0 3 144 0,1 0-144 16,-1 1 0-16,-1 0 0 0,-1-4 0 0,0 4 0 16,1 1-208-16,-2 1-16 0,1 1 0 0,0-2 0 15,0 0-1568 1,1-1-304-16,-2 2-64 0,3-2-16 0</inkml:trace>
  <inkml:trace contextRef="#ctx0" brushRef="#br0" timeOffset="92876.985">17796 16191 11055 0,'0'0'976'0,"0"0"-784"16,-1-5-192-16,1 5 0 0,-2-7 976 0,2 7 160 16,0 0 16-16,0 0 16 0,0 0-560 0,0 0-112 15,0 0-32-15,0 0 0 0,0 0-192 0,0 0-32 16,0 0-16-16,0 0 0 0,0 0 160 0,0 0 48 16,0 0 0-16,9 7 0 0,-4 2 112 0,-5-9 32 15,0 0 0-15,4 14 0 0,-1 4-96 0,-1 1-16 0,1-5 0 16,1 4 0-16,-3 4 0 0,0 0 0 0,1-2 0 15,1 0 0-15,2-4-160 0,0 1-48 16,1 0 0-16,2 0 0 0,-2-2 0 0,4 0 0 0,-2 1 0 16,2-3 0-16,1-2-16 0,-1 1-16 15,-1 1 0-15,5-4 0 0,-3-3 64 0,3 0 16 0,0 3 0 0,3-2 0 16,-1-3 48-16,4 0 16 0,-2 1 0 0,3-1 0 16,2 1-112-16,-2 0-32 0,1 1 0 0,2-4 0 15,2 0-96-15,-2 1-128 0,2-2 176 0,1-2-176 16,-3-2 224-16,2 0-64 0,-2-1-16 0,0 2 0 15,1-3-16-15,0-1-128 0,1-1 192 0,1-1-64 16,0 2-128-16,0-1 160 0,2-2-160 0,0 0 160 16,-1-2-32-16,-3 2 0 0,3 4 0 0,-2-4 0 15,3-2-128-15,-4 1 160 0,-1 1-160 0,3 4 160 0,-3-5-160 16,1 1 0-16,-3 0 144 0,1 2-144 0,1 0 0 16,-1 0 0-16,-5 1 0 0,3 1 128 0,1 3-128 0,0 1 0 15,-1 1 0-15,-1 0 0 0,-5-3 0 0,1 2 0 16,1 1 0-16,1 1 0 0,-2 0 0 0,2 1 0 15,-3 0 0-15,2 2 0 0,-1 0 0 0,0-1 0 16,-3 1 0-16,0 0 0 0,0 1 0 0,1 2 0 16,-1 1 0-16,-3-1 0 0,0-2 0 0,-3 0 0 15,0 2 0-15,-2-2 0 0,-5-5 0 0,0 0 0 16,0 0 0-16,9 8 128 0,-4 1-128 0,-5-9 0 16,0 0 0-16,0 0 0 0,0 0 144 0,0 0-144 15,5 7 192-15,-5-7-192 0,0 0 256 0,0 0-48 16,0 0-16-16,0 0 0 0,9-4 0 0,-2 0 0 15,-2-1 0-15,3 1 0 0,2 0-48 0,1-3-16 16,-3-1 0-16,5 1 0 0,0-1-128 0,0 4 0 0,-2 0 0 16,3 1 0-16,3-1 0 0,-3 1 0 0,-2 3 0 0,1 1 0 15,3 2-128-15,-2-1 128 0,0 0 0 0,0 4 0 16,-3-1 0-16,3 1-144 0,0-3 144 0,-1 3 0 16,-2 3 0-16,0 2 0 0,3-2 0 0,-2-2 0 15,-1-1 0-15,3 1 0 0,0-1 0 0,2 1 0 16,-3-3 0-16,2 0 0 0,1-3 0 0,2 4 0 15,0 1 0-15,4-2 0 0,1 3 0 0,3-3 0 16,2 0 0-16,2-1 0 0,0 1 0 0,5 0 0 16,2-4 128-16,-2 2-128 0,2 3 0 0,-1-1 0 15,1-4 128-15,0-2-128 0,-2 0 0 0,2 0 0 16,4 4 0-16,-2-2 128 0,0-5-128 0,-1-1 0 0,0 0 128 16,-2-1 0-16,-2 0-128 0,1 0 192 0,-2-3 0 15,-1 1 0-15,0-1 0 0,-1 0 0 0,0-2 0 0,0-2-16 16,2-2 0-16,-3 0 0 0,-1-2 112 0,1 1 32 15,1-4 0-15,0 0 0 0,-4 1-48 0,-1 0 0 16,-2 4 0-16,-2 0 0 0,0 1-144 0,-3 1-128 16,-1-3 144-16,-1 5-144 0,-1 3 0 0,-3 1 128 15,-1-3-128-15,-2 3 0 0,-1 2 128 0,-4 1 0 16,1-1-128-16,-4 1 192 0,0-3-192 0,-2 8 176 16,0 0-176-16,0 0 160 0,0 0-304 0,0 0-64 15,-2-5-16-15,2 5 0 16,0 0-752-16,-9-1-160 0,9 1-16 0,-8-2-9920 15,-4 2-1968-15</inkml:trace>
  <inkml:trace contextRef="#ctx0" brushRef="#br0" timeOffset="93793.824">19295 17427 14735 0,'0'0'1312'0,"0"0"-1056"0,0 0-256 16,0 0 0-16,0 0 1600 0,0 0 256 0,0 0 48 0,0 0 16 15,0 0-1344-15,0 0-272 0,0 0-48 0,0 0-16 16,0-8 384-16,2 0 80 0,0-1 0 0,0 0 16 15,-1-1 368-15,5-1 64 0,-2-1 0 0,2-1 16 16,-1-1-224-16,-2 0-48 0,2 0-16 0,-1-4 0 16,1 0-336-16,-1-1-64 0,0 0-16 0,3-2 0 15,-3-1-64-15,2-5-16 0,-1 1 0 0,0-1 0 16,0 3-48-16,1 2-16 0,-1 5 0 0,1 1 0 16,-2 2-64-16,2 3-32 0,-1 1 0 0,2 0 0 15,-2 0-224-15,3 1 144 0,-4 2-144 0,-4 7 128 0,7-6-128 0,-7 6 0 16,7-5 0-16,-7 5 0 0,0 0 0 0,0 0 0 15,7-2 0-15,-7 2 0 0,0 0 0 0,0 0 0 16,0 0 0-16,0 0 0 0,6 9 0 0,-3 2-176 16,-1 0 176-16,1 4-128 0,-1 0 128 0,2 4 0 15,-1 1 0-15,2 1-128 0,-2-1 128 0,3 2 0 16,-1 0 0-16,2-1 0 0,-1-2 0 0,1 1-128 16,0 1 128-16,1-4 0 0,6-1 0 0,0-3 0 15,-1 1 0-15,0-2 0 0,2-2 0 0,0-2 0 16,-2-3 0-16,-1 1 0 0,1-1 0 0,1 1 0 15,-1-3 0-15,-1-1 0 0,-2-2 128 0,1-2-128 16,-1-1 128-16,0-1-128 0,-2-4 256 0,1-1 0 0,0-1-16 16,0-1 0-16,-4 0 208 0,2-2 32 0,0-5 16 0,-1 1 0 15,1-3-96-15,-3 0-16 0,2-1 0 16,0-3 0-16,-2-5-144 0,1 2-48 0,2 1 0 16,-3 1 0-16,2 3-192 0,-1 3 0 0,-4 1 128 0,4 4-128 15,0 0 0-15,0 3 0 0,-2 4 128 0,-1 0-128 16,0-2 0-16,-2 9 0 0,2-6 0 0,-2 6 0 15,0 0 0-15,0 0 0 0,4-10 0 0,-4 10 0 16,0 0-240-16,0 0-32 0,0 0-16 0,0 0 0 16,-5-6-1616-16,5 6-320 15,-3-5-64-15,0 0-13776 0</inkml:trace>
  <inkml:trace contextRef="#ctx0" brushRef="#br0" timeOffset="95409.357">21876 16298 11967 0,'-7'-7'528'0,"7"7"112"0,0 0-512 0,0 0-128 0,0 0 0 0,0 0 0 16,-3-9 1472-16,3 9 256 0,0 0 48 0,0 0 16 15,2-10-896-15,0 2-192 0,1 0-16 0,1 2-16 16,-4 6 224-16,6-6 32 0,-1-2 16 0,2 6 0 15,-7 2-368-15,9-1-64 0,-9 1 0 0,9 1-16 0,-1-2-240 0,-8 1-32 16,6 9-16-16,2-1 0 0,0-3 96 0,1 5 16 16,-4 4 0-16,0 3 0 0,3 0-128 0,0 4 0 15,-1-3-16-15,1 1 0 0,1 5-176 0,0-2 128 16,-1 0-128-16,2-3 128 0,-3 1-128 0,3 0 0 16,-1 1 144-16,0-4-144 0,1-3 128 0,2-1-128 15,3 0 160-15,0-1-160 0,2-1 416 0,1-1-16 16,3-8 0-16,1 0 0 0,1 0 160 0,0-2 16 15,1 0 16-15,2-6 0 0,3-6-128 0,-1 0-16 16,1 3-16-16,-1-2 0 0,2-1-112 0,-1-1 0 16,-3-2-16-16,0 2 0 0,1 0-128 0,-1 2-32 15,1-2 0-15,-1 1 0 0,2 1-144 0,-3 1 0 0,1 1 0 16,2 1 0-16,-2 2 0 0,1 2 0 0,-2 2 0 16,-2 1 0-16,-1 1 0 0,-2 1 0 0,-2 1 0 0,1 1 0 15,-5 2-128-15,0 1 128 0,-3-2 0 0,-3 3 0 16,-1 3-176-16,-1-2 48 0,-1 0 0 0,-3 2 0 15,0 0 128-15,0 0 0 0,-1-3 0 0,1 1 0 16,-2-8 0-16,3 10 0 0,0-1 0 0,-3-9 0 16,4 10 0-16,-4-10-160 0,6 7 160 0,2 0 0 15,0 0 0-15,1-3 0 0,0-3 0 0,2 1 0 16,2 3 0-16,3-3 0 0,3-3 0 0,-1-1 0 16,1-2 0-16,2 0 0 0,7 0 0 0,0-1 0 15,-3-1 160-15,3-2-160 0,-1-3 160 0,0 4-160 16,-2 1 240-16,0-3-48 0,-4-1-16 0,2-4 0 0,-3 0 80 15,0-3 32-15,-2 0 0 0,-1-1 0 0,2-7 112 16,-3 1 32-16,0 1 0 0,-1 0 0 0,-5 4 16 16,1 2 0-16,0-3 0 0,-2 5 0 0,-2 2-448 15,-2 1 0-15,3 0 0 0,-5 3 0 0,1-2 0 0,2 2-192 16,-1 0 0-16,-2 1 16 16,-6 1-1424-16,3 7-304 0,3-6-48 0,-3 6-13776 0</inkml:trace>
  <inkml:trace contextRef="#ctx0" brushRef="#br0" timeOffset="96214.059">22870 17171 1839 0,'0'0'160'0,"0"0"-160"0,0 0 0 0,0 0 0 0,0 0 6144 0,-3-5 1184 16,-1-3 240-16,4 8 48 0,0 0-6400 0,-8-3-1216 15,-2-1-368-15,2 1-16 0,-1-1 384 0,-2-1 0 16,-2 2 0-16,-2-1 0 0,2-2 336 0,-2 2 48 15,-4 1 0-15,-4 1 0 0,1 4-32 0,-2-2 0 16,2-4 0-16,-4 6 0 0,1 5-96 0,2 1-32 16,-1-3 0-16,1 4 0 0,0 2-32 0,1 2 0 15,2 2 0-15,-2 2 0 0,1-2-48 0,3 3-16 0,5 0 0 16,3-2 0-16,3-1-128 0,3-1 0 16,1-2 0-16,6 0 0 0,4 0 160 0,4-1 0 0,-2-3 0 15,3-1 0-15,1 0 0 0,2-2 0 0,2-1 0 0,0-2 0 16,1-2 0-16,2-2 0 0,-3-2 0 15,2 0 0-15,0 1-32 0,2-3 0 0,0 0 0 0,2-3 0 16,0-2 0-16,1-1 0 0,-1-1 0 0,1-2 0 16,-1-1 64-16,4-4 16 0,-3-2 0 0,-1-4 0 15,-2-3 96-15,0-1 16 0,0-1 0 0,-2 1 0 16,-2-1-192-16,-1 2-128 0,-2 4 144 0,-1 0-144 16,1 2 0-16,-2-1 128 0,-4 2-128 0,1 3 0 15,-2 1 144-15,1-1-16 0,-2 2 0 0,-2 2 0 16,-2 4 64-16,2 4 16 0,-3-1 0 0,-1 1 0 15,0 7-208-15,0 0 0 0,0 0 0 0,0 0 0 16,-7-2 0-16,0 1 0 0,-1 1 0 0,-1 5 0 16,-1 7 0-16,2 1 0 0,-1 1 0 0,-1 4 0 0,-1 2 0 0,-3 5-128 15,2 3 128-15,0 3 0 0,1 0 0 16,-1 5-128-16,-1 6 128 0,1 1 0 0,2-8 0 16,2-1 0-16,1-3 0 0,2-1 0 0,3 0 0 0,1-3 0 15,-1-3 0-15,2 0 0 0,2-3 0 0,1-1-128 16,-1 0 128-16,4-4 0 0,-2-1-256 0,2-1 0 15,1-1 0-15,0-3 0 16,2-2-2128-16,-1-4-432 0,0 1-64 0</inkml:trace>
  <inkml:trace contextRef="#ctx0" brushRef="#br0" timeOffset="96929.765">23177 17609 19919 0,'0'0'880'0,"0"0"192"0,0 0-864 0,0 0-208 0,0 0 0 0,0 9 0 16,0-9-672-16,0 0-176 0,0 0-48 0,0 0 0 16,0 9 720-16,0-9 176 0,0 0 0 0,0 0 0 0,0 0 816 15,0 0 192-15,0 0 32 0,0 0 16 0,0 0 176 0,0 0 48 16,0 0 0-16,0 0 0 0,1-11-96 0,0-2-16 16,-3-1 0-16,4 0 0 0,4 1-176 0,1-3-32 15,0-1-16-15,1-2 0 0,0-2-304 0,2-1-64 16,1-2-16-16,-1 1 0 0,1-4 0 0,1-1 0 15,2-3 0-15,-3-2 0 0,1-2-160 0,2-2-16 16,0-2-16-16,0-1 0 0,0 0-160 0,2-1-16 16,-2 0-16-16,2 4 0 0,-1 3 80 0,0 3 32 15,1 0 0-15,0 4 0 0,2 0-144 0,-1 2-16 16,0 2-128-16,-1 4 192 0,1 0-192 0,-2 4 176 16,0 1-176-16,0 4 160 0,2 1-32 0,-4 1 0 0,-1 1 0 15,0 1 0-15,-3 3-128 0,1 1 0 0,-2 0 144 16,1 5-144-16,-9-3 0 0,10 8 0 0,-3 1 0 15,-2 4-128-15,1 6 128 0,-4 4 0 0,1 0 0 0,-1 4-128 16,1 2 128-16,-3 4 0 0,-1 2-144 0,1-1 144 16,0-4 0-16,1 5 0 0,0 3 0 0,2 2 0 15,-2-4 0-15,-1-2 0 0,0-3 0 0,1 1 0 16,1-1 0-16,1-1 0 0,-2-4 0 0,1-2 0 16,2 0 0-16,-1-2 0 0,-2 0 0 0,0-3 0 15,0-2-272-15,1 0 64 0,1-2 16 0,0 0 0 16,-2-3-288-1,2-4-48-15,-3-1-16 0,0-7 0 0,0 7-1472 0,0-7-288 16,0 0-64-16,0 0-7424 0,0 0-1472 0</inkml:trace>
  <inkml:trace contextRef="#ctx0" brushRef="#br0" timeOffset="97164.598">23073 17246 19343 0,'-1'-12'848'0,"1"12"192"0,6-8-832 0,7 4-208 16,9-1 0-16,2 3 0 0,3 1 4432 0,4 3 848 16,3 3 160-16,3-2 48 0,-1-1-4496 0,2 3-992 15,3-2 0-15,2 0 0 0,3-1 0 0,7 1 0 0,4 0 0 0,-1-1 144 16,-4 0-144-16,-2 0 0 15,-4 1 0-15,-3-3 128 16,-5-3-672-16,1 0-144 0,-6 1-16 0,-1-2-10432 0,-4-2-2096 16</inkml:trace>
  <inkml:trace contextRef="#ctx0" brushRef="#br1" timeOffset="115962.919">23543 12499 22975 0,'0'0'1024'0,"9"-2"192"0,-3-1-960 0,3 3-256 15,-1 2 0-15,-8-2 0 0,7-1 0 0,1 1 0 16,1 2-144-16,-9-2 144 0,0 0 0 0,0 0 0 16,11-2 0-16,-11 2 0 0,0 0 0 0,7 0 0 15,-7 0 0-15,0 0 0 0,8-5 0 0,-8 5 0 16,0 0 160-16,0 0-160 0,7-6 272 0,-7 6-16 16,0 0-16-16,0 0 0 0,0 0-32 0,-3-8 0 15,-1 1 0-15,-2 2 0 0,-3 4 48 0,-1-1 16 16,-1-1 0-16,0 0 0 0,-4 1 96 0,-1 0 16 0,0 0 0 0,-2-1 0 15,-1-2-32-15,1 1 0 0,-2-1 0 16,1 1 0-16,-4-2-48 0,2-1-16 0,-3 0 0 0,1 1 0 16,-5 1-80-16,0 1-16 0,-5-1 0 0,0-1 0 15,1-2-64-15,-5 3-128 0,-3 0 176 0,0 1-176 16,1-2 144-16,-3 0-144 0,0-1 0 0,-2-1 144 16,-3 1-144-16,-2-1 0 0,-3 0 0 0,-1 2 0 15,0 1 0-15,2 2 128 0,-1 0-128 0,1-3 0 16,2-3 128-16,-1 1-128 0,-2 0 0 0,0 0 128 15,-3 0-128-15,2 1 0 0,4 1 0 0,2 2 0 16,1-1 176-16,-3 0-48 0,-1-4-128 0,-2 4 192 0,0 2-16 16,1 3-16-16,1 2 0 0,4 0 0 15,1-1-16-15,1 2 0 0,2 0 0 0,-2 3 0 16,0-3-144-16,2 1 160 0,3-1-160 0,0 2 160 0,2 2-160 16,3-2 128-16,1 0-128 0,4 0 128 0,1 3-128 0,0 2 0 15,4 1 144-15,1-2-144 0,2-3 0 16,0 3 144-16,4 1-144 0,0 1 0 0,-1-1 128 0,1 0-128 15,1-1 0-15,1 1 0 0,4 2 0 0,1-1 0 16,1-1 128-16,1-1-128 0,1 2 0 0,1 0 160 16,2-1-160-16,2 1 128 0,1-1 96 0,-1 0 16 15,-1 1 0-15,3-1 0 0,2-1-96 0,-2-9-16 16,6 10 0-16,2 1 0 0,0 1 0 0,2 1-128 16,1-1 192-16,1 0-64 0,5 0-128 0,2 0 160 15,-2 4-160-15,4-2 160 0,2-5-160 0,0 3 160 16,4 1-160-16,2-3 160 0,4-4-160 0,7-1 160 15,6 0-160-15,0 2 160 0,1 2-160 0,0-1 0 16,3-3 144-16,-1 2-144 0,-2 2 128 0,3-1-128 0,4-1 160 16,-2 2-160-16,6-1 0 0,-2-1 0 0,-1 1 0 0,-1 0 0 15,-3-5 0-15,1 0 0 0,4-2 0 0,0 3 0 16,1 0 0-16,1-1 0 0,-1 2 0 0,-1-1 0 16,0-1 0-16,-2-1 0 0,1 0 0 0,2 0 0 15,4-4 0-15,-2 2 0 0,-3 3 0 0,-3-1 0 16,-5-2 0-16,3-1 0 0,-4-2 0 0,-1 2 0 15,-2 2 0-15,0-1 128 0,-1-1-128 0,-2 0 0 16,-1 0 0-16,-3-1 0 0,-5 2 0 0,-1-2 0 16,-2-2 0-16,-6-2 0 0,-1 0 128 0,-2-1-128 15,2-1 0-15,-2 2 0 0,-3-1 0 0,-1 1 0 16,-1-3 160-16,1-2-160 0,-5-3 160 0,1 4-160 0,-1 2 0 16,-2 1 0-16,-3 0 0 0,1-2 0 0,0-2 0 0,-3-2-128 15,0 1 128-15,1-1 0 0,-4 1 0 0,-2-2-160 16,-4-5 160-16,1 4-128 0,0 4 128 0,-4-1-192 15,-1-1 192-15,-1-1-192 0,0 0 64 0,-1 1 0 16,-4 2 0-16,-1-3 0 0,-1-1 128 0,-4 1-128 16,-2 1 128-16,0 1-128 0,1-1 128 0,-2-1 0 15,-4 1-144-15,-3 0 144 0,-2 0 0 0,-3 0 0 16,-4-1 0-16,-1 2 0 0,-5 0-128 0,2 1 128 16,0 1 0-16,-1-1 0 0,-2-4 0 0,-2 1 0 15,-2-1-144-15,-3 1 144 0,-4 2 0 0,2-1 0 16,0-4 0-16,2 4 0 0,-2 4 0 0,-1-1 0 15,-1-1 0-15,-2 0 0 0,-1 0 0 0,2 1 0 0,2 2 0 16,0 0 0-16,2 0 0 0,-2 0 0 0,-2 1 0 16,-2 0 0-16,0 2 0 0,1-1-128 0,1 1 128 15,2 1 0-15,1 4 0 0,-4 1 0 0,-1 1-128 0,1 0 128 16,3 0 0-16,3 0 0 0,5 1 0 0,-2 1 0 16,3-1 0-16,0 3 0 0,2 0 0 0,1 3 0 15,3-4 0-15,0 5 0 0,3-2 0 0,1 2 0 16,4-1 0-16,1 0-128 0,4-1 128 0,-1 4 0 15,1 7 0-15,3 0 0 0,3 0-128 0,1-3 128 16,2-3 0-16,5 2 0 0,4-1 0 0,3 1 0 16,2 1 0-16,2-3-128 0,0-1 128 0,4 2 0 15,3 3-144-15,2 0 144 0,1 1-208 0,2-3 80 0,0-1 128 16,5 1 0-16,-2 1-144 0,3 1 144 16,0-3 0-16,3 3 0 0,0 3 0 0,3-1 0 0,0-1 0 0,2 1 0 15,1 0 160-15,6 1-160 0,1 0 0 0,3-1 0 16,3-3 0-16,3 0 0 0,1 2 0 0,2 1 0 15,2 1 128-15,1-6-128 0,1-3 144 0,2 1-16 16,6-2-128-16,4 1 192 0,4-1-192 0,0-4 0 16,-2-1 0-16,2 3 0 0,-1 1 0 0,6-1 0 15,5-3 0-15,-4-1 0 0,-1 4 0 0,-3 0 0 16,-2 0 0-16,3-2 0 0,1-5 0 0,2 3 0 16,-2 1 0-16,-1-1 0 0,-4-2 160 0,1 3-160 15,-1-3 160-15,1 1-160 0,1 2 0 0,-2-2 0 16,0-3 0-16,-3 1 0 0,-4 1-128 0,1-1 128 15,-4-1 0-15,0-2 0 0,2-3-128 0,-4 0 128 0,-5 1 0 16,0-2 0-16,-5-1 0 0,-3-1 0 0,-3-2 0 0,-5 1 0 16,-2 2 0-16,-1-2 0 0,-6-1 0 0,-1-3 0 15,-3-1 0-15,1 1 144 0,-1-2-144 0,-3 1 128 16,-3-4-128-16,-1 1 128 0,-2 0-128 0,0-1 128 16,-3 1-128-16,-1-1 0 0,-2-3 0 0,-1-2 0 15,-2 1 0-15,-3 0 0 0,0 1 0 0,-3 0 0 16,-2 1 0-16,-1 1 0 0,-2-1 0 0,-2 1 0 15,1 2 0-15,-4 0 0 0,-2-2 0 0,-1 3 0 16,0-3 0-16,-4 2 0 0,-1-2 0 0,-3 1 0 16,-4 1-144-16,-3-1 144 0,-6 2 0 0,0 1 0 15,-2 0-128-15,0 3 128 0,0 2 0 0,-3-2 0 16,-5-5-128-16,-1 2 128 0,-1 1 0 0,-2 1 0 16,-3 5-128-16,5-1 128 0,-1-1 0 0,0 3 0 0,-1 2 0 15,-5 2-128-15,-1 0 128 0,-3-2 0 0,2 0 0 16,2 1 0-16,2 1 0 0,-2 1 0 0,-3 0 0 0,-1 2 0 15,-1 0 0-15,0 3 0 0,4 0 0 0,2 0 0 16,-2 2 0-16,0 2 0 0,0 2 0 0,2 2 0 16,3 1 0-16,3 1 144 0,3 3-144 0,5 3 0 15,2-2 144-15,3 2-144 0,1 1 0 0,5 2 0 16,5 0 0-16,-1 3 0 0,-3 2 0 0,7-2 0 16,5 0 0-16,5 0 0 0,2 2 0 0,4-1 0 15,4 2 0-15,3-4 0 0,4-2 0 0,3 2 0 16,2 2 0-16,2-3 0 0,5-5 0 0,5 2 0 15,4 0 0-15,7-2-128 0,3-1 128 0,6-2 0 16,5 0 128-16,3-1-128 0,4 0 0 0,3-1 128 16,7-2-128-16,4 0 0 0,7-3 0 0,2 0 0 0,1 1 0 15,2 0-192 1,2-5-368-16,6 1-80 0,2 2 0 0,-3-3-16 16,-7 3-1856-16,-4-2-368 0</inkml:trace>
  <inkml:trace contextRef="#ctx0" brushRef="#br1" timeOffset="116515.468">21963 12573 27647 0,'-7'-16'2448'0,"-1"2"-1952"16,-1 5-496-16,1 0 0 0,3 0 1072 0,5 9 112 15,-8-1 32-15,0-1 0 0,8 2-1024 0,0 0-192 16,0 0 0-16,0 0 0 0,0 0-144 0,0 0 144 0,0 0-192 0,3 6 192 16,2 1 0-16,4 1 144 0,3-2 16 15,3 4 0-15,2 3-16 0,4 2 0 0,2 0 0 0,2 0 0 16,4 0-144-16,4 1 192 0,4 0-192 16,0-1 192-16,2 0-16 0,1 1 0 0,3 1 0 0,0 1 0 15,-5 0 48-15,1-2 16 0,-6-1 0 0,-3 1 0 16,-1-2 96-16,-5 3 32 0,-4 2 0 0,-1-1 0 15,-3-3 16-15,-5 3 0 0,-3 3 0 0,-5 0 0 16,-4 1-96-16,-3 1-16 0,-5 3 0 0,-5 3 0 16,-6 3 176-16,-1-2 48 0,-4-5 0 0,-2-2 0 15,-4 2-96-15,-4-1-16 0,-6 1 0 0,0-1 0 16,-2-5-176-16,-1 0-32 0,-1 1-16 0,1-2 0 16,3 2-160-16,4-1 0 0,0 0 144 0,3 4-144 15,2 4-1072-15,3 2-272 0,0 0-64 16</inkml:trace>
  <inkml:trace contextRef="#ctx0" brushRef="#br1" timeOffset="119468.468">4919 16544 24879 0,'-11'-11'1088'0,"11"11"256"0,0 0-1088 0,0 0-256 0,0 0 0 0,0 0 0 15,0 0 0-15,11-3-256 0,-5 2 64 0,5 2 0 16,2 3 64-16,5 0 128 0,3-4-208 0,4 1 80 16,-1 1 128-16,4 0-208 0,0-2 80 0,4 0 128 15,1 1-304-15,1-1 64 0,2 0 16 0,1 0 0 16,6 0-16-16,3 1 0 0,1 1 0 0,2-2 0 16,-1-2 64-16,0 1 16 0,-1 1 0 0,3 0 0 15,4-1 160-15,4 2 0 0,-1 0 0 0,2-1 0 16,2-2 0-16,-1 1 0 0,0 0 0 0,1 0 0 0,2 1 0 15,5 1 224-15,4-3-48 0,0 3-16 16,-4 2 0-16,5-1 0 0,0-3 0 0,5 1 0 0,3 1-32 16,-3-1 0-16,-1-1 0 0,1 0 0 0,3 3-128 0,1-2 0 15,4 0 0-15,-4 2 0 0,-1 0 0 0,1-2 0 16,4 0 0-16,1-2 0 0,0 0 0 0,-1 1 0 16,-2 1 0-16,4 0 0 0,4-1 0 0,-3 0 0 15,-5 0 0-15,2 1 0 0,0 1 0 0,0 1 0 16,1 1 0-16,-5 1 0 0,-2-1 0 0,4 3 0 15,5 0 0-15,-3 0 0 0,-4-3 0 0,0 0 0 16,0-2 176-16,1 4-176 0,3-1 0 0,-3 2 0 16,1-3 0-16,1 1 0 0,-2 1 0 0,3-2 0 15,1 0 0-15,0 0-160 0,1-3 160 0,0 1 0 16,0 1 160-16,1 0-160 0,1-3 0 0,-3 1 0 0,0 0 0 16,2 0 0-16,0-1 0 0,-2-1 0 0,-4-1 0 0,-1 1 0 15,-1 0 0-15,2 0 0 0,1 0 0 0,-3-1 0 16,-2 1 0-16,4 0 0 0,5-1 0 0,-3 2 0 15,-2-3 128-15,1-1 16 0,-2-2 16 0,3 1 0 16,-1 3 48-16,-1 0 16 0,-3-2 0 0,3 1 0 16,-3 2 48-16,5-3 16 0,1-3 0 0,-3 4 0 15,2 4-160-15,-3-2-128 0,2 0 192 0,1 0-192 16,-1 0 224-16,-1 0-64 0,-7-1-16 0,4 1 0 16,5-3-144-16,-1 0 0 0,-4 0 0 0,0-1 0 15,-1 0 208-15,0 2-32 0,1 1-16 0,0 0 0 16,-2-2 128-16,-1 1 32 0,-2 0 0 0,2-1 0 15,1 2-32-15,-1 1 0 0,-1-2 0 0,-4 2 0 0,0 0-48 16,-2-1-16-16,5-2 0 0,-1 3 0 0,-3 1-96 16,-1 1-128-16,-2 1 176 0,1-1-176 0,3-1 144 15,-2 1-144-15,-2-2 0 0,0 1 144 0,-3 0-144 0,1 0 0 16,1 1 0-16,0 0 0 0,4 1 0 0,-3 0 0 16,-3-2 0-16,1 3 0 0,1 0 0 0,3 1 0 15,5 0 128-15,0-1-128 0,-1-1 0 0,-3 1 0 16,2 0 0-16,-1 0 0 0,0 1 0 0,-1-4 0 15,-1-3 0-15,-3 3 128 0,-2 3-128 0,2-1 0 16,0-2 0-16,0 0 0 0,1 3 0 0,-1 1 0 16,-4-1 0-16,-2 0 0 0,-1-2 0 0,-1 0 128 15,4 4-128-15,2-1 0 0,0-3 128 0,-2 0-128 16,-4 0 0-16,3 1 128 0,-1 1-128 0,1 0 0 16,2 0 0-16,-2 1 0 0,-2-2 0 0,-2 1 0 0,-3-2 0 15,2 1 0-15,-1 1 0 0,3-2 0 0,1-1 0 16,-3 1 0-16,-3 0 0 0,0-1 128 0,-2-2-128 0,3 3 0 15,-2-1 128-15,4-2-128 0,-1 0 128 0,1 0-128 16,0 1 192-16,-3 0-64 0,-1 0 0 0,0 2 0 16,2-3-128-16,1 2 0 0,3 3 144 0,1-2-144 15,-2-2 0-15,-4-1 128 0,1-3-128 0,-3 4 0 16,1 2 0-16,3-1 0 0,3-1 0 0,0 0 128 16,1 6-128-16,-4-3 0 0,0-1 128 0,3 0-128 15,-2-1 0-15,1 1 0 0,0-1 0 0,3 2 128 16,0 0-128-16,0-1 0 0,-4-2 0 0,5 1 0 15,-2 2 0-15,3-1 0 0,2-1 0 0,-2-1 0 0,-3 4 0 16,-1-2 0-16,1 1 0 0,2 0 0 0,4 0 0 16,0-1 0-16,-2 3 0 0,-1-3 0 0,-4-1 0 15,1-1 0-15,-3 2 0 0,6 0 0 0,5 2 0 0,-3-1 0 16,-3 0 0-16,-1-1 0 0,-3 0 0 0,3 1 0 16,2-1 0-16,1 1 0 0,-2-1 0 0,1 0 0 15,-3 0 0-15,1 0 128 0,-4-1-128 0,3 0 0 16,2-3 0-16,1 3 0 0,-1 0 0 0,0 0 0 15,-6-2 0-15,0 1 0 0,-2 1 0 0,2 0 0 16,-1 0 128-16,1 2-128 0,-1 1 0 0,-2 1 0 16,-2 2 0-16,-2 0 0 0,-2-4 0 0,1 1 0 15,-2-2 0-15,6 1 128 0,1 0-128 0,-3-1 0 16,-5-1 0-16,-2 0 0 0,-2 1 0 0,-4 0 0 16,-2-2 0-16,-1 2 0 0,-2 0 128 0,0 2-128 0,2-1 128 0,0 0-128 15,-1 0 160-15,-2-1-32 0,-1-1-128 16,-5 1 192-16,-4 2-192 0,0-1 0 0,-3-2 0 15,-3 1 0-15,-4 1 0 0,0 1-192 0,0 3 192 0,-3-3-208 32,-8-2-448-32,0 0-96 0,0 0-16 0,0 0-8512 0,-5 9-1696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04:41.79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11335 4337 4607 0,'0'0'400'0,"0"0"-400"0,0 0 0 0,0 0 0 16,0 0 1520-16,0 0 208 0,10 5 64 0,0-1 0 16,-10-4-880-16,7 6-160 0,-7-6-48 0,10 5 0 15,-1 1-256-15,-9-6-48 0,0 0-16 0,7 5 0 16,-7-5-32-16,7 5-16 0,-7-5 0 0,0 0 0 15,0 0 320-15,0 0 64 0,0 0 16 0,0 0 0 0,0 0 224 0,0 0 64 16,0 0 0-16,0 0 0 0,0 0-240 0,0 0-32 16,-2-7-16-16,2 7 0 15,-3-6-256-15,3 6-48 0,-3-6-16 0,-4-1 0 0,2 1-144 0,1 0-16 16,4 6-16-16,-7-5 0 0,0-3-64 0,-2 0-16 16,1 1 0-16,2 1 0 0,6 6 96 0,-7-7 0 15,-3 0 16-15,2 0 0 0,-5 3 48 0,2 0 16 16,0 1 0-16,0-1 0 0,-3-1-48 0,1 2-16 15,1 0 0-15,0-1 0 0,1 3-80 0,-1-2 0 16,2 1-16-16,1 1 0 0,-1 2-176 0,1-1 192 16,0 1-192-16,1 0 192 0,-1 3-192 0,-2 1 0 15,1-2 0-15,-1 0 0 0,0 1 0 0,0-1 0 16,-1 0 0-16,1 2 0 0,-1 0 0 0,0 2 0 0,-2-5 0 16,2 4 0-16,-2 0 0 0,0 2 128 0,-2-2-128 0,1 1 128 15,1 0 0-15,2 1-128 0,-1 1 192 16,4 1-64-16,-2 0 0 0,2 0-128 0,1 0 192 0,0 1-64 15,0 0-128-15,1 0 128 16,3-1-128-16,0 2 128 0,1 1-128 0,0 0 192 16,3-1-192-16,1 2 192 0,1 0-192 0,-1 2 192 0,-1 2-192 0,1-2 192 15,1-1-192-15,1 0 128 0,-2 1-128 16,2 1 128-16,2 0-128 0,0-3 0 0,-1-1 144 0,3-2-144 16,-4 2 176-16,4-1-48 0,0-3 0 0,3 0 0 15,2-3 96-15,2-1 16 0,-1 3 0 0,1-2 0 16,2-1-32-16,-1-2 0 0,-1 0 0 0,2 2 0 15,0 0-80-15,0 1-128 0,-1-3 176 0,-1 0-176 16,1 0 128-16,-1-1-128 0,-3-1 0 0,1 1 0 0,0 0 0 16,1 2 0-16,-3-2 128 0,1 1-128 0,-1 0 0 15,0 0 0-15,-10-3 0 0,11 0 0 0,-1 0 0 0,-1 0 0 16,-9 0 0-16,11 0 0 0,0 3 0 0,-11-3 0 16,0 0 0-16,7 0 0 0,-7 0 128 0,0 0-128 15,0 0 0-15,0 0 0 0,0 0 0 0,0 0 0 16,0 0 0-16,0 0 0 0,0 0 0 0,0 0 128 15,0 0-128-15,0 0 0 0,-7 8 0 0,-1-1 0 16,-1-2 0-16,-2-2 0 0,0-1 128 0,1 0-128 16,-3 2 0-16,1-4 0 0,0 0 144 0,0 0-144 15,1 0 0-15,-2 0 144 0,-1 2-144 0,0-1 128 16,-1-1-128-16,0 0 128 0,1-2-128 0,0 1 0 16,-2 1 0-16,1-4 128 0,-2-2-128 0,2 0 0 0,0 2 144 15,-1-3-144-15,2 0 0 0,3-1 128 0,-1 1-128 0,1-2 0 16,-2 0 128-16,1-4-128 0,1 4 128 0,0-1-128 15,-2-2 0-15,1-1 0 0,2 0 0 0,1 0 0 16,0-2 0-16,-1 1 0 0,1 2 0 0,2-2 128 16,3-2-128-16,-1 0 0 0,0 1 0 0,3-2 128 15,1 3-128-15,0-1 128 0,0-2-128 16,1 1 128-16,0 1-128 0,3 1 0 0,1 1 0 0,3-3 0 16,-2 2 0-16,5 0 0 0,0 1 0 0,2-1 0 15,2 0 0-15,1 1 0 0,1-1 0 0,1 4 0 16,1 0 0-16,-1 0 0 0,1-3 0 0,2 2 0 15,0 2 0-15,1 1 0 0,-1 2 0 0,-1-2 0 16,0-2 0-16,-1 2 0 0,0 1 0 0,-1 0 0 0,-3 1 0 16,0 0 0-16,-1-3 0 0,-1 4 0 0,-1 5 0 15,-3-2-128-15,1-1 128 0,-9 3 0 0,9 2 0 0,-9-2 0 16,0 0 0-16,8 4-128 0,-8-4 128 0,0 0 0 16,10 4 0-16,-10-4-128 0,0 0 128 0,0 0 0 15,0 0-144-15,0 0 144 0,5 7 0 0,-5-7-144 16,0 0 144-16,0 0 0 0,0 0-144 0,0 0 144 15,0 0 0-15,0 0-144 0,0 0 144 0,-9 6 0 16,0 2 0-16,0-3 0 0,0-2 0 0,-2-1 0 16,2 0 0-16,-1 1-128 0,-4 2 128 0,1-1 0 15,-1-1 0-15,1 3 0 0,1-1 0 0,-2 2 0 16,2 1 0-16,-3 1 0 0,-2-1 0 0,1 2 0 16,-3 1 0-16,2 1 0 0,-1-1 0 0,3 1 0 15,0 2 0-15,0 0-128 0,-3 4 128 0,2-1 0 0,0 0 0 16,1 0 0-16,0 3 0 0,0-1 0 0,1-1 0 15,2 0 0-15,1 0 0 0,0 0 0 0,2 2 0 0,1-2 0 16,1-3 0-16,2-1 0 0,2 3 0 0,1-1 0 16,2 2 0-16,0-1 0 0,1-5 0 0,2 1 0 15,2 0 144-15,1 0-144 0,2 0 192 0,2 0-192 16,1-6 256-16,-1 2-48 0,2 0-16 0,1 0 0 16,1-3-64-16,3 1 0 0,0-1-128 0,2 0 192 15,1-1-32-15,2-1-16 0,1-1 0 0,1-2 0 16,2 0-16-16,-3 0 0 0,2-1 0 0,-3-1 0 15,-1 0-128-15,0 0 160 0,-3 1-160 0,0-2 160 16,-3 1-160-16,-1 1 0 0,-2 1 0 0,0 1 0 16,-3-4-192-16,1 1-112 0,-10 1-16 0,0 0-11568 15,0 0-2304-15</inkml:trace>
  <inkml:trace contextRef="#ctx0" brushRef="#br1" timeOffset="6573.277">3965 13912 29487 0,'-13'11'2624'0,"5"-5"-2112"0,-1 1-512 0,0-1 0 15,-1-3 0-15,2-2 0 0,8-1-160 0,-8-6 160 16,1-3-384-16,1-2 64 0,-1-3 0 0,3-5 0 16,2-8 704-16,0-4 128 0,4-3 48 0,1-3 0 15,0-5-192-15,3-7-48 0,1-10 0 0,2-1 0 16,0-2 48-16,3-1 0 0,1-1 0 0,0-5 0 15,2-5 32-15,1-6 16 0,5-3 0 0,2-1 0 16,1 2-96-16,1-7 0 0,2-9-16 0,0 0 0 16,0 1-96-16,2-5-16 0,-1-7 0 0,3 2 0 15,3 4-64-15,6-3-128 0,-2-4 176 0,3 4-176 0,-3 3 144 16,5 2-144-16,4 1 0 0,0 2 144 0,0 2-144 0,3 4 0 16,-2 2 144-16,3-1-144 0,3 3 0 0,1 1 128 15,2 4-128-15,0-3 0 0,0-4 0 0,-1 4 0 16,-1 5 0-16,4 0 128 0,1 3-128 0,3 1 0 15,1-1 0-15,-2 3 128 0,-1 6-128 0,-2 4 0 16,-4 6 0-16,2 3 0 0,3 1 0 0,-3 5 0 16,-5 4 0-16,-3 1 0 0,0-1 0 0,-5 8 0 15,-3 6 0-15,-1 7 128 0,2 2-128 0,0 5 176 16,-3 4-176-16,2 1 192 0,2 0-192 0,-4 6 0 16,1 6 0-16,-2 2 0 0,1 0 0 0,2 3 0 15,0 4 0-15,2 2 0 0,1 3 144 0,3 4-144 16,2 0 160-16,1 5-160 0,-1 5 160 0,-2 5-160 15,0 7 160-15,-1 5-160 0,-2 3 128 0,1 2-128 0,2 3 0 0,-1 7 0 16,1 8 128-16,-3 5-128 16,0 0 0-16,-3 3 0 0,-1-1 128 0,1-3-128 0,-4-4 0 0,3 4 0 15,-2 1 0-15,3-3 0 0,0-7 0 0,-2-2 0 16,4-2 0-16,-8 3 128 0,-1 0-128 0,-2 3 0 16,-3 2 0-16,-3-1 144 0,-4-4-144 0,-1 4 128 15,-8 4 32-15,1 3 0 0,-5 4 0 0,-2-2 0 16,-1-2 80-16,-5 4 16 0,-2 5 0 0,-4-2 0 15,0-1 0-15,-1-4 0 0,-3-3 0 0,4-4 0 16,-2-2-128-16,3 0-128 0,-1-2 176 0,4-6-176 16,1-8 0-16,1-6 0 0,3-6 0 0,1-3-192 15,1-2-1280-15,-1-6-240 16,5-6-48-16,-4-6-14624 0</inkml:trace>
  <inkml:trace contextRef="#ctx0" brushRef="#br1" timeOffset="7267.68">4880 14331 33167 0,'-8'12'2944'0,"8"-12"-2352"0,-8 4-464 0,1-4-128 15,-2-4-208-15,4-4-64 0,-1-2-16 0,3-2 0 16,-2-3 144-16,3-7 144 0,2-3-208 0,0-4 80 15,2-4 704-15,3-9 128 0,-2-9 48 0,3-8 0 16,-3-5-368-16,2-4-64 0,3-2 0 0,-2-7-16 16,5-7 16-16,-1-4 16 0,1-5 0 0,1-3 0 15,2-1-16-15,6-4 0 0,5-6 0 0,4 0 0 16,-2-2-112-16,5-4-16 0,2-3-16 0,2 3 0 16,2-1-176-16,4-1 160 0,4-4-160 0,8-2 160 0,-1-1-160 0,5 2 128 15,2 4-128-15,4 3 128 0,2-1-128 0,3 6 0 16,2 6 144-16,1 8-144 0,3 5 0 0,-4 4 128 15,-2 2-128-15,-1 9 0 0,1 9 128 0,1 6-128 16,2 4 128-16,-5 5-128 0,-1 3 160 0,2 5-32 16,2 6-128-16,-1 3 192 0,-3 4-32 0,0 8-16 15,1 6 0-15,-3 7 0 0,-2 5-144 0,-2 8 0 16,2 8 0-16,-1 7 0 0,0 7 0 0,-2 6 0 16,-3 4 144-16,1 8-144 0,-6 6 0 0,1 7 144 15,1 7-144-15,1 8 0 0,1 4 128 0,-5 1-128 16,-5 1 0-16,-1 6 0 0,-4 5 0 0,-3 0 160 15,-4 3-160-15,-2 2 128 0,0 3-128 0,-1 4 0 16,-2 4 0-16,-2 1 128 0,-4-2-128 0,-3 3 0 0,0 1 144 16,-5 1-144-16,-2-2 160 0,-3 2-32 0,-2 0-128 0,-5 1 192 15,-4-1 112-15,0 0 16 0,-4 1 0 16,1-3 0-16,-1-5-96 0,-2 0-16 0,2-3 0 0,-1-9 0 16,2-9-208-16,1-5-288 0,0-5 64 0,2-6 16 31,2-4-1088-31,-1-7-224 0,-1-9-32 0,-1-6-16 0,2-4-1728 15,-2-8-352-15</inkml:trace>
  <inkml:trace contextRef="#ctx0" brushRef="#br1" timeOffset="7864.675">5697 14550 39615 0,'-21'22'3520'0,"7"-11"-2816"0,-2-2-560 0,0-5-144 15,-1-6-544-15,6-5-144 0,0-5-16 0,2-3-16 0,2-5 720 0,3-4 0 0,3-6 0 0,1-3 0 16,1-4 576-16,3-4 48 0,3-1 16 0,3-5 0 16,2-3-464-16,4-8-176 0,2-8 128 0,2-5-128 15,3-11 0-15,5-5 0 0,3-7 0 0,6-9 0 16,4-3 0-16,6-7 128 0,3-3-128 0,2 3 0 15,-4 4 0-15,3-2 0 0,3-3 0 0,2 10 0 16,3 8 0-16,5 9 0 0,2 2 0 0,0 8 0 16,0 6 0-16,0 2 0 0,4 4 128 0,1 5-128 15,-4 6 128-15,1 5 0 0,-1 5 0 0,5 5 0 16,-3 3-128-16,1 6 0 0,1 3 0 0,1 4 0 0,3 2 0 16,1 7 0-16,-3 6 0 0,3 4 0 15,0 4 0-15,-3 7 0 0,-1 8 0 0,-5 4 0 0,0 4 0 16,1 8 0-16,-1 1 0 0,-3 4-176 0,-3 6 176 0,-4 11-128 15,-7 11 128-15,-1 3-128 0,-3 2 128 0,-2 6 0 16,0 2 0-16,-4 8 0 0,-4 6 0 0,-4 1 176 16,-3 4-48-16,-1 5 0 0,-6 5 128 0,-4 1 0 15,-5-1 16-15,-6 5 0 0,-2 7 64 0,-3-5 16 16,-4-3 0-16,-3 2 0 0,1 0-64 0,-1-4-16 16,-2-11 0-16,1-2 0 0,2-3-112 0,1-9-32 15,-2-8 0-15,4-9 0 0,1-8-128 0,1-6-224 16,4-7 48-16,-2-6 16 15,0-4-624-15,1-7-128 0,-1-6-32 0,-1-5 0 16,-2-4-2512-16,0-13-512 0,-5 9-112 0,-5-18-16 0</inkml:trace>
  <inkml:trace contextRef="#ctx0" brushRef="#br1" timeOffset="8677.074">6584 14598 13823 0,'-8'13'1216'0,"2"-3"-960"0,-3-4-256 0,0-2 0 0,0-3 4608 0,0-2 896 16,4-4 160-16,-3-3 32 0,5-2-4640 0,1-4-928 15,0-6-128-15,2-5-160 0,0-6 752 0,3-8 160 16,2-6 16-16,2-1 16 0,1-2-448 0,2-2-80 15,3-3-32-15,1-2 0 0,4-5-80 0,1-5-16 16,1-5 0-16,3 0 0 0,3 3 0 0,2 0-128 16,3 0 192-16,5 0-64 0,2-1-128 0,1 5 0 0,-1 4 0 15,1 4 0-15,-3 3 128 0,2 1-128 0,4 2 0 0,1 3 128 16,2 2-128-16,1 2 128 0,0 1-128 0,0 4 128 16,1 5-128-16,-1 5 160 0,-1 5-160 0,0 4 160 15,3-1-32-15,2 5 0 0,5 1 0 0,0 4 0 16,0 2 64-16,0 5 16 0,0 2 0 0,-3 5 0 15,-1 2-208-15,3 3 176 0,3 2-176 0,1 5 160 16,-2 2 16-16,-3 7 0 0,-3 4 0 0,-1 9 0 16,-7 6-176-16,1 3 160 0,0 3-160 0,-1 4 160 15,-6 3 48-15,2 3 16 0,-3 5 0 0,-4 5 0 16,-4 4 80-16,-1-2 16 0,-6-6 0 0,-3 3 0 16,-5 3 160-16,-1-1 32 0,-1-1 16 0,-5-5 0 15,1-5-208-15,-1-1-32 0,-3-4-16 0,-1 1 0 16,-1-2-272-16,0-1 160 0,0-3-160 0,-1-6 128 0,-1-6-128 15,-1-2 128-15,0-7-128 0,0 1 128 0,-2-4 0 0,0-5-128 16,-2-5 192-16,3-1-64 0,-2-3-128 0,0-2 128 16,2-5-128-16,-1 1 128 0,0 0-128 0,0-3 0 15,5-4 0-15,-5 8 0 0,0-3 0 0,1 1 0 16,-2-1 0-16,6-5 0 0,0 0 0 0,0 0 0 16,-7 9 0-16,7-9 0 0,-4 8-176 0,4-8 176 15,-3 10-128-15,3-10 128 0,0 0-224 0,0 0 32 16,-4 8 16-16,4-8 0 15,0 0-208-15,0 0-32 0,0 0-16 0,0 0 0 16,0 0-992-16,0 0-208 0,0 0-32 0,-6-5-10656 16,4-3-2128-16</inkml:trace>
  <inkml:trace contextRef="#ctx0" brushRef="#br1" timeOffset="10317.367">17339 12461 1839 0,'-9'-4'160'0,"-2"-1"-160"16,-2 1 0-16,1-2 0 0,0 1 5184 0,2 0 992 15,1 2 208-15,0 1 32 0,1 0-5248 0,2-1-1040 16,1 1-128-16,5 2-208 0,-10-1 480 0,10 1 112 16,0 0 0-16,0 0 16 0,0 0 240 0,0 0 32 15,0 0 16-15,13-6 0 0,2-2-176 0,3 0-16 16,2-2-16-16,6-1 0 0,1-1 416 0,4-2 64 0,1-4 32 0,5-3 0 16,3-2-240-16,6-6-48 15,6-4-16-15,7-5 0 0,7-1-368 0,4-3-80 0,0-2-16 16,8 0 0-16,7-4 32 0,6 0 0 0,3-5 0 0,-1-1 0 15,2-1-80-15,6 3-16 0,7 0 0 0,-2 3 0 16,-1 1-160-16,5 2 192 0,5 1-192 0,-7 1 192 16,-9 3-48-16,5 0 0 0,-1 2 0 0,-4 5 0 15,-7 3-16-15,-4 6 0 0,-1 3 0 0,-4 3 0 16,-4 2 16-16,-6 4 0 0,-8 2 0 0,-6 1 0 16,-4 3-144-16,-6 1 128 0,-5 3-128 0,-1 2 128 15,-6 1-128-15,-7 3 0 0,-5-1 0 0,-6 5 128 16,-4-2-128-16,-6 3 0 0,-4 1-192 0,-8 3 192 15,-6 3-384-15,-5 2 32 0,-5 1 16 0,-10 4 0 0,-9 4 336 16,-4 5 0-16,-5 4-144 0,-8 1 144 0,-7-1 0 0,-9 3 0 16,-10 1 0-16,-2 5 0 0,-3 2 0 15,-7 7 0-15,-7 7 0 0,-3 6 0 0,-3 5 0 16,-7 3 0-16,-8 2 0 0,0 3 0 0,2 7 0 0,-5 0 0 16,-7-4 144-16,8-1-144 0,7 0 192 0,0 0-32 15,-4 3-16-15,10-5 0 0,8-4 48 0,6-4 0 16,1-1 0-16,8-3 0 0,8-5-192 0,11-3 0 15,11-4 144-15,7-7-144 0,8-7 0 0,9-6 144 16,7-3-144-16,8-5 0 0,7-5 192 0,9-4-192 16,7-6 192-16,8-2-192 0,7-7 0 0,6-4 0 15,7-8 0-15,9-1-144 0,8-5 144 0,12-6 0 16,10-3 0-16,5-8-128 0,1-3 128 0,7-7 0 16,8-1 0-16,5-7 128 0,1-8-128 0,5 3 0 0,2 0 0 15,4 0-128-15,4-3 128 0,5-4 256 0,4-4-64 0,0 0-16 16,0 2-176-16,3 1 0 0,3 2-160 0,-4 2 160 15,-6 3 0-15,3-2 0 0,3 0 0 0,-5 8 160 16,-10 5-160-16,-1 4 0 0,-2 4-192 0,-9 5 192 16,-8 3-144-16,-4 4 144 0,-4-1 0 0,-3 6 0 15,-5-1-128-15,-5 5 128 0,-5 3 0 0,-5 2 0 16,-6 1-192-16,-3 2 192 0,-3 2-192 0,-7 3 192 16,-4 1-480-1,-7 4 16-15,-3 2 0 0,-5 1 0 0,-5 3 208 0,-10 4 32 0,-7 1 16 0,-7 4 0 16,-5 5 32-16,-11 2 16 0,-10 5 0 0,-6 3 0 15,-6 4 160-15,-6 8 0 0,-5 8 0 0,-11 2 0 16,-13 2 128-16,-2 3-128 0,0 0 160 0,-7 5-160 0,-5 4 224 16,-4 6-48-16,-1 5-16 0,-6 1 0 0,-4-2 96 15,0 2 0-15,1 4 16 0,6-4 0 0,4-2-80 0,1-5-32 16,2-5 0-16,12-4 0 0,13-5-160 0,9-3 0 16,11-6 0-16,4-4 0 0,8-2 208 0,8-6-32 15,7-6-16-15,8-4 0 0,9-5-160 0,7-3 0 16,6-6 0-16,13-3 0 0,9-2-176 0,5-8 48 15,7-7 0-15,12-5 0 0,10-5 128 0,13-7 0 16,11-8 0-16,6-9 0 0,0-10 0 0,14-5 0 16,12-5 0-16,0-2-128 0,1-3 128 0,5-8 0 15,7-7 0-15,2-3 0 0,-2-3 0 0,-1 6 0 16,-4 4 0-16,2 4 0 0,2-1 0 0,-11 13 0 16,-9 9 0-16,-12 14 0 0,-12 10 0 0,-10 6-128 0,-7 8 128 15,-19 9 0-15,-12 6 0 0,-13 9-128 0,-12 8 128 16,-13 9 0-16,-12 12-144 0,-16 7 144 0,-12 11-160 0,-11 5 160 15,-6 3 0-15,-12 10 0 0,-8 10-128 0,-10 4 128 16,-14 2-240-16,2 6 0 0,0 5 0 0,-5-3 0 31,-9-6-1392-31,8-7-288 0,4-8-48 0</inkml:trace>
  <inkml:trace contextRef="#ctx0" brushRef="#br2" timeOffset="14145.094">6415 14266 8287 0,'-9'7'736'0,"3"-2"-592"0,0 1-144 0,-2 1 0 16,0 0 2016-16,-1 0 368 0,-2-1 80 0,2 1 16 15,2-1-816-15,-1-1-144 0,3-3-48 0,5-2 0 0,0 0 128 0,0 0 32 16,-9-4 0-16,7-3 0 15,2-2-592-15,4-5-112 0,4-6-32 0,4-3 0 0,0-5-208 0,3-2-48 16,2-4-16-16,3-4 0 0,-2-3-96 0,4-4-16 16,2-3 0-16,-2-2 0 0,0 1-112 0,0-2-16 15,2 0-16-15,2-1 0 0,1 0-64 0,3 2-16 16,3-2 0-16,5-3 0 0,-2-3-128 0,6 5-32 16,0 7 0-16,2 3 0 0,-3 1-128 0,2-1 160 15,-2 0-160-15,7 0 160 0,4 4-160 0,0 2 128 16,-2 2-128-16,2 3 128 0,-3 4-128 0,-1 2 0 15,-2 3 144-15,4 2-144 0,5 3 0 0,-4 1 0 16,0 3 0-16,3 3 128 0,1 3-128 0,-2 3 0 16,-6 1 0-16,-1 5 0 0,0 4 0 0,-1 4 0 0,3 1 0 15,-2 5 0-15,-1 5 0 0,-3 3 0 0,-1 2 0 16,-4 5 0-16,-2 4 0 0,-2 6 144 0,-2 2-144 0,-1 1 160 16,-5-2-160-16,0 1 128 0,-4 0-128 0,0 2 128 15,0 2 0-15,-1 7-128 0,1 3 192 16,-3 0-64-16,1 0 0 0,-5-1-128 0,-4-1 192 0,-4-2-64 15,1-2-128-15,-4 1 0 0,-1-4 144 0,0-1-144 16,-1-2 0-16,1-3 0 0,-1-5 0 0,-1-4 0 31,0-5-384-31,-3-4-128 0,0-6-48 0,0-1 0 0,-2-3-2816 0,1-4-560 16</inkml:trace>
  <inkml:trace contextRef="#ctx0" brushRef="#br2" timeOffset="14729.925">5651 14548 23951 0,'0'0'1056'0,"-8"-4"224"0,1-2-1024 0,2-5-256 0,0-6 0 0,4-7 0 15,2-9 1648-15,1-2 272 0,4-1 48 0,1-4 16 16,2-3-1552-16,4-6-304 16,2-4-128-16,1-8 0 0,4-8 400 0,5-4-16 0,2-4 0 0,1-2 0 15,3 0-192-15,2-8-64 0,3-6 0 16,-1-1 0-16,3 2 48 0,0-5 0 0,0-3 0 0,4 0 0 16,3 4-48-16,1 1 0 0,1 3 0 0,7 3 0 15,5 6-128-15,1 7 192 0,-4 5-192 0,6 5 192 16,1 1-64-16,8 5 0 0,4 3 0 0,0 7 0 15,1 4 32-15,4 6 0 0,8 6 0 0,2 5 0 16,-2 5 16-16,2 5 0 0,-2 6 0 0,3 6 0 0,4 3-176 16,-3 5 128-16,0 10-128 0,-1 5 128 0,-1 4-128 0,0 7 0 15,-4 7 0-15,-5 8 0 0,-2 7 128 0,-4 5-128 16,-2 2 0-16,-4 2 128 0,-5 0-128 0,-7 0 128 16,-4 1-128-16,-7 4 128 0,-5 3-128 0,-6-3 192 15,-3-6-192-15,-4-5 192 0,-3-5-192 0,-2 2 128 16,-2-1-128-16,-5 2 128 15,0-1-1984-15,-2-3-416 0</inkml:trace>
  <inkml:trace contextRef="#ctx0" brushRef="#br2" timeOffset="20163.428">17830 11584 33167 0,'-20'-13'1472'0,"10"5"304"0,2 0-1424 0,2 0-352 16,3 1 0-16,3 2 0 0,0 5 0 0,9-10 128 15,5 0-128-15,5-1 0 0,6-2 0 0,6-3 0 16,4 2 0-16,6-5 0 0,6-5 144 0,7 1-144 0,6-3 192 0,0-2-192 16,-1-2 192-16,5 2-192 0,-2-2 192 0,3 3-192 15,5 0 192-15,3 2-64 0,-1 0 0 16,-1 2-128-16,-2 1 240 0,-1 4-64 0,3-1-16 0,1 4 0 15,4-2 16-15,-5 3 0 0,-7 2 0 0,-1 1 0 16,0 0 0-16,1 2 0 0,-2 0 0 0,1 5 0 16,-2 3-176-16,-5 0 0 0,-5-1 144 0,1 2-144 15,-5-3 0-15,0 3 0 0,-2 1 0 0,-5 1 0 16,-1-2 0-16,-5 3 0 0,-5 0 0 0,-6 2 128 16,-7 1-128-16,-4 0 0 0,-2-2 0 0,-10-4-128 15,-1 12-16-15,-7 0 0 0,-5 0 0 0,-7 2 0 16,-5 3 144-16,-6 0 0 0,-5 0 0 0,-5 2 0 15,0-1 0-15,-6 4 176 0,1 0-48 0,-8 4 0 16,-5 1 0-16,-5 3-128 0,-4 0 192 0,-2 5-64 0,1 2-128 16,-2 3 160-16,-7-3-160 0,-5 2 160 0,-4 2-32 0,4-1-128 15,3 2 192-15,0 2-64 0,-8-1-128 0,6 0 160 16,0-2-160-16,10 0 160 0,2 0-32 0,4-3-128 16,-2-3 192-16,2-1-64 0,0 1-128 0,7-2 192 15,6-2-192-15,7 0 192 0,4 1-192 0,7-1 0 16,-2 2 144-16,5-4-144 0,3-4 128 0,3-2-128 15,6-2 160-15,2-1-160 0,3-2 160 0,5-4-160 16,1-3 160-16,6-1-160 0,4-1 0 0,4-2 0 16,3-2 0-16,6-3 0 0,5-3 0 0,7-1 0 15,3-5 0-15,6-3 0 0,5-5 192 0,8-6-48 16,8-3-16-16,6-3 0 0,6 0 48 0,2-4 0 16,3-3 0-16,5 0 0 0,5 2-176 0,5 2 160 0,4-2-160 15,0 0 160-15,0-2-160 0,6 4 128 0,6-1-128 0,-4-3 128 16,-4-3-128-16,3 1 128 0,0-4-128 15,-1 3 128-15,-1-1-128 0,-2 5 0 0,-1 1 0 0,2 3 0 16,0 3 0-16,-4 3 0 0,-9 3 0 0,-1 2 0 16,-3 3 0-16,-3 3 0 0,-4 2 0 0,-8 1 0 15,-4 1-144-15,-7 1 144 0,-2 1 0 0,-4-1 0 16,-3 4-256-16,-3 1 48 0,-4-1 16 0,-6 3 0 16,-7 2 16-16,-3 0 16 0,-3 1 0 0,-8 1 0 15,-10-4-80-15,0 0-16 0,-5 10 0 0,-4 1 0 16,-5-3 80-16,-3 3 16 0,-5 3 0 0,-9-1 0 15,-6 0 160-15,-4 2 0 0,-4 2 0 0,-7 3-128 16,-4 2 128-16,-7 2 0 0,-8 1 0 0,-2 6 0 16,-2 2 0-16,-4 1 0 0,-1-1 0 0,-5 0 0 15,-4 0 128-15,1 0-128 0,3 1 160 0,-3-1-160 0,-5 2 160 0,-2-1-160 16,-3-1 160-16,0 5-160 0,2 3 192 0,-3 3-48 16,-7 1-16-16,4-1 0 0,2-1 0 0,-5-2-128 15,-3 1 192-15,8-1-64 0,4 0-128 0,4 0 160 16,-1 2-160-16,8 0 160 0,7-3-160 0,13-3 0 15,7-4 144-15,9-4-144 0,7-4 128 0,9-3-128 16,7-2 128-16,7-3-128 0,6-1 0 0,6-4 0 16,6 0 0-16,6-1 0 0,6-2 0 0,4-3-208 15,5-1 48-15,7-2 16 0,4-3 144 0,10-3-128 16,7-7 128-16,13-1-128 0,9-3 128 0,6-4 0 16,3-4 0-16,10-3 0 0,7-4 0 0,4 1 0 0,3 0 0 15,4-5 0-15,7-7 128 0,-1 2-128 16,-2 1 128-16,2-2-128 0,3 2 128 0,-3-1-128 0,2 1 128 15,-1-1-128-15,-2 2 144 0,0 2-144 0,1 5 192 16,-3 2-192-16,-7 2 0 0,-2 2 0 0,-3 5 0 0,-7 1 0 16,-5 3 0-16,-2 3 0 0,-1 3 0 0,-4 3 0 15,-8 3 0-15,-8 3 0 0,-7-2 0 0,-7 5 0 16,-2 2 0-16,-3 1-144 0,-6 1 144 0,-5 1-192 16,-5 3-64-16,-10 2 0 0,-8 2-16 0,-4-1 0 15,-2 0-176 1,-8 3-48-16,-6 0 0 0,-6 4 0 0,-7 0 304 0,-4 1 48 0,-6 0 16 0,-4 1 0 15,-3 0 128-15,-9 3 176 0,-6 0-48 0,-11 4 0 16,-6-2 96-16,-5 5 16 0,1 4 0 0,-8 3 0 16,-8-2-32-16,-2 2 0 0,3 1 0 0,-4 0 0 15,-2 0 0-15,-2-3 0 0,-6 0 0 0,7 1 0 0,1 2-16 0,-1 2 0 16,-4-4 0-16,5-2 0 0,6-1-192 0,0-3 144 16,-3-2-144-16,4-5 128 0,4-1-128 0,8-1 0 15,9-4 0-15,5-2 128 0,5 1-128 0,10-4 0 16,11-5 0-16,7-5 0 0,7 0 0 0,8-3 0 15,10-1 0-15,6-2 0 16,8-5-448-16,12-6 16 0,7-5 16 0,9 0 0 16,6-3 192-16,9-3 32 0,7-4 16 0,12-4 0 0,13-5 176 0,6-5 0 15,3-3 160-15,7-2-160 0,6-1 0 0,2 2 128 16,2 0-128-16,7 0 0 0,3 0 0 0,2 2 0 16,-1 4 128-16,2-2-128 0,1-2 0 0,-4 5 0 0,-6 3 0 15,-3 8 0-15,-3 7 128 0,-8 3-128 16,-8 5 0-16,-5 4 144 0,-8 1-144 0,-8 4 160 15,-3 2-160-15,-7 2 160 0,-5 1-160 0,-9 2 0 0,-8-1-192 16,-5 3 192-16,-9 2-288 0,-6 3 64 0,-2 2 16 0,-6 1 0 31,-6 2-272-31,-4-1-48 0,-4 1-16 0,-6-1 0 0,-5 0 224 0,-6 1 64 0,-5 1 0 16,-10 1 0-16,-9-2 256 0,-7 2 0 0,-10 2 0 0,1 1 0 16,-2-2 272-16,-7 2-32 0,-10 1-16 0,-5 3 0 15,-6 3 0-15,-4 3 0 0,-4 2 0 0,-5 0 0 16,-3-1 96-16,-1 1 32 0,2-1 0 0,-3 1 0 15,-3 2-32-15,4-3 0 0,6-2 0 0,-4 0 0 16,-2-1-96-16,7-1-32 0,7-2 0 0,-1-1 0 16,-1-4-192-16,6-4 128 0,7-7-128 0,6-4 0 15,6-2 272-15,2 0-32 0,1-5-16 0,4-3 0 16,4-6-32-16,5-5-16 0,4-6 0 0,5-2 0 0,4-2-176 16,3-4 0-16,4-2 144 0,1-6-144 0,1-2 0 0,2-1 0 15,3-5-160-15,3 0 160 0,3-1-384 0,5 1 48 16,4 3 0-16,2 1 0 15,3 1-208-15,3 2-32 0,7-1-16 0,-2 3 0 16,0 6-496-16,0 1-112 0,-2-3-16 0,1 6 0 16,0 4 192-16,-1 1 48 0,-2 4 0 0,-3 2 0 15,-1 0 336-15,-2 5 64 0,-4-1 0 0,-1 3 16 0,-4 4 560 0,-2 3-128 16,-2 0 128-16,-1 3 0 0,-3 6 192 0,-2 4 80 16,-3 2 32-16,-2-1 0 0,0-6 272 0,0 1 64 15,1 1 16-15,0 0 0 0,0-2 304 0,2-1 48 16,3 3 16-16,4-4 0 0,1-3-240 0,4-3-32 0,5-1-16 15,3-3 0-15,1-3-64 0,5-6-16 0,2-8 0 16,6-7 0-16,3-5-208 0,4-1-32 0,2-5-16 16,4-1 0-16,1-3-272 0,4-2-128 0,-1-3 0 0,3-6 128 15,1-6 16-15,3-1 0 0,1-3 0 0,-1 0 0 16,0 0-16-16,3 3-128 0,1-2 192 0,-1 7-64 16,1 4-128-16,-1 9 0 0,-2 10 0 15,2 8 0-15,-3 6-208 0,1 6 80 0,2 6 128 0,0 7-208 16,-2 6 64-16,1 10 16 0,-4 6 0 0,0 11 0 15,-2 7-160-15,-1 12-32 0,-3 4 0 0,0 9 0 16,-3 4-32-16,-1 16-16 0,-3 10 0 0,-2 1 0 16,-3 0 96-16,1 5 16 0,-2 7 0 0,-2-7 0 15,0-12 80-15,0-5 32 0,-1-5 0 0,2-3 0 0,2-6 144 16,0-10 0-16,-1-10 0 0,0-8 0 0,-1-8 256 16,3-6 96-16,0-6 16 0,-2-5 0 0,0-3-96 0,1-4-16 15,-7-10 0-15,0 0 0 0,0 0 0 0,6-13 0 16,-1-4 0-16,-3-6 0 0,-5-7 80 0,-2-5 16 15,-2-8 0-15,-5-10 0 0,-2-10-352 0,-4 0 0 16,-4-2 0-16,-2-6 0 0,-5-3 160 0,0-1 16 16,-4-3 0-16,0 4 0 0,-2 0-176 0,-1 2 0 15,-1 1 0-15,4 0-176 0,-1 1 176 0,2 6 0 16,2 4 128-16,4 6-128 0,1 4 176 0,3 2-48 16,-5 0 0-16,4 4 0 0,1-1-128 0,1 1 0 15,-2 4 0-15,4 1 0 0,2 2 0 0,-1 4-192 16,2 7 64-16,1 1 128 0,8 4-256 0,0 2 64 0,-1 3 0 15,4 2 16-15,3 8-80 0,1 6-32 0,0 0 0 0,0 0 0 16,5 9-32-16,3 9 0 16,2 10 0-16,3 8 0 0,0 12-64 0,1 12 0 0,-2 10-16 0,2 9 0 15,1 4 176-15,1 9 32 0,-1 12 16 0,2-1 0 16,-2-1 176-16,0 6 0 0,0 4 0 0,-1-5-128 16,-1-11 128-16,2-3 0 0,0-1 0 0,-1-5 0 15,-1-6 0-15,2-7 0 0,-1-9 0 0,-1-8 0 16,-3-7 160-16,0-2-32 0,0-4-128 0,-2-8 192 15,-2-6 64-15,-2-7 0 0,-2-6 0 0,-2-3 0 16,0-14-32-16,0 0 0 0,0 0 0 0,-6-16 0 16,-1-8 32-16,-1-8 0 0,-6-8 0 0,-3-5 0 15,-3-2-128-15,-1-8 0 0,-2-7-128 0,-3-6 192 16,-3-2-192-16,0 1 0 0,-1 4 0 0,0 0 0 16,-1-5 0-16,1 2-128 0,-2 1 128 0,2 0 0 0,1 2 0 15,3 2 0-15,0 5 0 0,4 3 0 0,-3 3 0 0,6-1 0 16,1-4 0-16,-1 6 0 0,4 2 0 0,2 5 128 15,-3 5-128-15,4 0 0 0,3 3 0 0,1 4 0 16,-2 1 0-16,3 5 0 0,-2 2-224 0,5 4 16 16,-2 4 0-16,2 2 0 0,1 2 208 0,3 12 0 15,0 0 0-15,0 0 0 0,-1 12-192 0,2 7 48 16,1 6 16-16,1 8 0 0,3 9-64 0,-2 7-16 16,2 10 0-16,1 13 0 0,0 11 208 0,2 5-176 15,-4 4 176-15,4 8-160 0,-1 10 160 0,0-2 0 16,-2-4 0-16,2-1-128 0,-4 3 128 0,3-12 0 15,-1-9 0-15,2-8 0 0,3-5 192 0,2-9-48 0,3-5 0 16,1-7 0-16,3-6 80 0,4-9 16 0,1-5 0 0,3-8 0 16,2-7-112-16,0-6-128 0,1-9 176 15,0-9-176-15,-1-10 0 0,-2-8 0 0,0-12 0 16,-5-11 0-16,0-9 144 0,-5-7-144 0,0-5 0 16,-1-13 144-16,-4-12-144 0,0-4 160 0,-3-2-160 0,0-4 160 15,-2-6-160-15,1 3 0 0,0 2 0 0,6 2 128 16,0 0-128-16,3 6 0 0,-1 6 0 0,5 6 0 15,4 6-160-15,1 6 160 0,-2 5-208 0,3 6 80 16,-1 5 128-16,1 6-208 0,-3 6 80 0,2 4 128 16,-1 4-160-16,0 1 160 0,0 2 0 0,1 5-144 15,1 5 16-15,-2 3 0 0,2 3 0 0,-3 6 0 16,-3 2-32-16,1 8 0 0,-2 6 0 0,3 8 0 0,-1 5-96 16,3 7 0-16,-3 8-16 0,0 7 0 0,0 5 128 15,-1 12 144-15,-5 10-208 0,1 14 80 0,1 15 128 16,1 6-192-16,-1 2 192 0,0 10-192 0,0 6 192 15,2-3 0-15,-2-1 0 0,2-3 0 0,0-2 0 16,-1-7 0-16,-3-5 0 0,0-5 0 0,1-4 208 0,0-9-16 16,1-9-16-16,0-4 0 0,-4-9 64 0,2-8 16 15,-2-7 0-15,1-6 0 0,-4-5 112 0,1-4 16 16,2-4 16-16,0-9 0 0,-2-10-400 0,1-7 0 16,-1-8 0-16,0-10 0 0,-2-7 0 0,2-8 0 15,-2-4 0-15,-4-10 0 0,0-9 128 0,-3-14 80 16,-3-14 32-16,-1-4 0 0,-1-5-240 0,0-7 0 15,-2-10 0-15,1 0 0 0,2 5 0 0,0 0-160 0,1 0 32 16,2 7 0-16,3 5-64 0,0 6 0 0,2 3 0 16,2 4 0-16,0 3 192 0,1 8 0 0,3 6 0 15,1 4-128-15,1 3-16 0,1 4 0 0,3 0 0 16,-2 6 0-16,-1 6-112 0,2 6 0 0,1 5-16 16,0 4 0-16,-3 5 128 0,0 6 144 0,-4 4-208 15,-2 4 80-15,1 1 128 0,-1 6 0 0,-11 2 0 0,12 12 0 16,-2 4 0-16,1 10 0 0,0 6 0 0,-2 13-128 15,2 12 128-15,1 9 0 0,1 5 160 0,-2 12-160 16,1 9 144-16,2 4-144 0,-1 3 128 0,2 3-128 16,4 5 0-16,2 0 128 0,2-2-128 0,-1-1 0 15,-1-5 128-15,2-5-128 0,0-3 128 0,-2-9-128 16,0-3 320-16,0-8-32 0,-3-6 0 0,1-2 0 16,-3 1-96-16,1-10 0 0,0-6-16 0,-3-7 0 0,-2-8-176 15,1-5 160-15,-1-5-160 0,-1-6 160 0,1-6-160 0,-12-11 0 16,14-3 0-16,-3-7-176 0,0-6 176 15,-4-12-128-15,0-11 128 0,-2-15-128 0,-2-15 128 0,-1-5 192 16,-3-6-32-16,-2-13-16 0,0-14-144 0,-1 1 0 16,2 0 0-16,-1-2 0 0,1-3-144 0,3 10-16 15,1 11 0-15,4 3 0 0,1 3 160 0,4 4-208 16,-4 1 80-16,4 8 128 0,1 7 0 0,0 6 0 16,3 3 0-16,0 5 128 0,1-1-320 0,-1 4-64 15,0 3 0-15,0 3-16 16,-1 4-48-16,1 2 0 0,1 6 0 0,-2 3 0 0,-3 4 320 0,2 5 0 15,-2 5-128-15,-1 3 128 0,-2 3 0 0,-8 6 0 16,11 5 0-16,0 6 0 0,0 6 0 0,-1 11-160 0,1 6 160 16,1 12-192-16,-2 10 192 0,1 6 0 0,1 3-144 15,1 5 144-15,2 4 0 0,0 10 0 0,0 5 0 0,2 0 0 16,-2-2 0-16,0 5 0 0,3 6 0 0,-1-1 0 16,-2-4 0-16,1 2 0 0,0-2 0 0,-1 2 128 15,-2-8 48-15,1-6 0 0,-4-5 0 0,2-3 0 16,0-5 16-16,-3-2 16 0,-3-6 0 0,0-7 0 15,1-7-16-15,-4-6 0 0,-1-9 0 0,-1-4 0 16,-2-4-192-16,1-5 0 0,0-7 0 0,0-11 0 16,-2 2 0-16,-1-7-160 0,-2-10 0 0,0-7 0 15,1-9 160-15,-4-15 0 0,0-11 160 0,-5-10-160 16,0-7 192-16,-1-6-64 0,2-8-128 0,2-3 192 16,-2-11-192-16,3 5 0 0,4 4 0 0,0 0 0 15,3-2 0-15,2 5 0 0,-2 10 0 0,4 1 0 0,1 4 0 16,2 2 0-16,0 3 0 0,3 5 0 0,-2 5 0 15,2 5 0-15,3 4 0 0,-3 5 0 0,2 2 0 16,-3 3-240-16,7 2 80 0,-4 4 16 0,-3 1-64 0,2 8-16 16,2 7 0-16,-1 4 0 0,-1 1 224 0,-3 7 0 15,2 2 0-15,-1 11 0 0,3 4-128 0,1 7 128 16,2 10-208-16,3 8 80 0,2 7-48 0,1 6 0 16,-2 7 0-16,2 13 0 0,1 14 176 0,1 5 0 15,-4 2 0-15,3 2-128 0,1-1 128 0,-1 5 0 16,-3 4 0-16,1-5 0 0,-1-3 0 0,0 0 0 15,-3 1 0-15,-3-6 0 0,-3-7 0 0,-1-6 144 16,-1-6-144-16,-1-5 160 0,-2-5 144 0,-2-7 16 16,-2-6 16-16,0-6 0 0,1-9-128 0,-4-4-16 0,0-8-16 15,1-6 0-15,2-6-176 0,-3-9 0 0,-3-6 0 0,-3-9-176 16,-3-7 176-16,-5-10 0 0,-2-6 0 16,-2-9-128-16,-3-7 128 0,-3-5 0 0,-2-8 0 0,2-7 0 15,1-8 0-15,2 4-192 0,4 5 192 0,5 3-192 16,5 3 32-16,5 1 0 0,4 3 0 0,4 8 0 15,1 7 160-15,5 6-208 0,5 3 80 0,-1 3 128 16,1 3-128-16,3 1 128 0,2-2 0 0,3 3 0 16,1 0-144-16,2 4 144 0,1 2-192 0,4 5 192 15,2 2-144-15,4 5 144 0,5 3 0 0,-3 5-144 16,3 1 0-16,-2 6 0 0,-1 5 0 0,-4 7 0 16,-1 7-96-16,-3 9-16 0,-7 6 0 0,-2 8 0 15,-5 7 48-15,-6 4 0 0,-5 5 0 0,-6 7 0 16,-9 9 208-16,-8 3 160 0,-4 11-32 0,-15 0 0 15,-11-6 64-15,-9 3 0 0,-8 2 0 0,-5-5 0 0,-5-2 256 0,-7-3 64 16,-8-3 16-16,-6-1 0 0,-6-3 48 0,-7-4 0 16,-4-5 0-16,0-4 0 0,0-6-144 0,-4-9-32 15,-4-8 0-15,1-4 0 0,4-2 48 0,0-9 16 16,-8-11 0-16,4-9 0 0,5-9-272 0,-1-8-48 16,-6-5-16-16,7-8 0 0,11-11-256 0,3-8-64 15,2-6-16-15,12-5 0 0,6-6 0 0,15 2 0 16,13 1 0-16,10-5 0 0,8-3 64 0,12 2 16 15,12 3 0-15,9 0 0 0,10 4 128 0,9-3 0 16,9-3 0-16,12 1 0 0,10 2 0 0,12 4 0 16,13 1 0-16,6 0 0 0,2 1 0 0,13 0 0 0,8 0 0 15,0 4 0-15,3 4 0 0,1 4-160 0,3 6 16 16,1 6 0-16,3 4-80 0,-2 3-16 0,-1 5 0 0,2 7 0 16,-1 9 96-16,-4 6 16 0,-5 4 0 15,-5 7 0 1,-6 9-272-16,-7 7-48 0,-9 4-16 0,-7 10 0 15,-6 3 0-15,-6 11 0 0,-9 7 0 0,-9 9 0 16,-12 8-368-16,-9 4-80 0,-9 7-16 0,-13 6 0 16,-11 7 208-16,-11 4 32 0,-6-3 16 0,-10 5 0 0,-6 5 336 0,-6-4 64 0,-9-7 16 0,-9-4 0 15,-10-2 848-15,-4-6 176 0,-2-6 48 0,-9-6 0 16,-9-3 272-16,-1-2 48 0,4-4 16 0,-7-3 0 16,-4-4-368-16,2-9-64 0,6-10-16 0,-1-5 0 15,-7-6-112-15,8-9-16 0,7-8-16 0,-1-12 0 16,-6-9-192-16,8-12-48 0,6-7 0 0,2-16 0 0,-6-13-320 15,4-9 0-15,1-9 0 0,10-9 0 0,7-7-224 16,9-7-16-16,4-10 0 0,10-5 0 0,11-1 96 0,16-4 16 16,13 2 0-16,15-1 0 0,13-1 128 0,14 7 0 15,10 1 0-15,12 6-128 0,10 3 128 0,9 3 0 16,15 6 0-16,6 9-128 0,4 6 128 0,7 6-128 16,9 5 128-16,2 4-128 0,3 2 128 0,6 10 0 15,5 11 0-15,1 6 0 0,-7 5 0 0,8 5-256 16,3 6 64-16,-2 7 0 0,-8 9-80 0,3 8-32 15,5 8 0-15,-8 10 0 0,-4 9-16 0,-8 14-16 16,-8 12 0-16,-7 6 0 16,-13 4-128-16,-5 10-32 0,-5 13 0 0,-12 5 0 15,-8 1-80-15,-14 4 0 0,-9 2-16 0,-11-1 0 0,-10-2 272 16,-9-1 64-16,-10-7 16 0,-7 0 0 0,-13-4 240 0,-7-7 0 16,-7-2 192-16,-5-6-192 0,-8-3 416 0,-10-3-32 0,-11 1 0 0,-9-6 0 15,-8-2-80-15,-7-8-32 16,-8-5 0-16,-6-8 0 0,-5-4 240 0,-9-3 64 0,-6 0 0 15,-2-11 0-15,0-10-176 0,-2-11-16 0,-6-6-16 0,-2-10 0 16,-4-7-80-16,5-10-16 0,8-10 0 0,-3-6 0 16,0-7-272-16,8-13 0 0,8-16 0 0,11-1 0 15,13-4 0-15,13-6 208 0,13-5-32 0,16 2-16 16,14-2 288-16,17 2 48 0,11-4 16 0,17 1 0 16,14 0-176-16,13 2-16 0,11 0-16 0,16-3 0 15,12-1-144-15,19 4-32 0,13 3 0 0,11 2 0 16,7-1-128-16,7 9 0 0,5 2-160 0,8 7 160 15,9 7-240-15,2 5 48 0,-5 4 16 0,7 7 0 0,-1 7-48 16,1 8-16-16,1 9 0 0,-9 5 0 0,-5 9 64 16,1 7 16-16,3 8 0 0,-6 8 0 0,-6 10 16 0,-5 8 0 15,-2 10 0-15,-9 7 0 0,-9 5-112 0,-2 5 0 16,-1 6-16-16,-10 9 0 16,-11 8-352-16,-7 11-64 0,-3 8-16 0,-6 9 0 15,-8 5 128-15,-10 1 0 0,-8-1 16 0,-11-2 0 0,-14-2 176 0,-10-5 16 16,-8-3 16-16,-15-7 0 0,-11-5 480 0,-12-2 112 15,-13 0 16-15,-11-8 0 0,-16-9 192 0,-13-7 32 16,-16-6 16-16,-12-8 0 0,-10-9-288 0,-8-6-48 16,-6-6-16-16,-2-10 0 0,-1-8-144 0,-5-8 0 15,-2-7 0-15,0-9-11200 0,6-8-2176 16</inkml:trace>
  <inkml:trace contextRef="#ctx0" brushRef="#br0" timeOffset="26685.309">8873 13629 6447 0,'0'0'576'0,"0"0"-576"0,0 0 0 0,0 0 0 16,0 0 1328-16,9 2 144 0,-9-2 48 0,0 0 0 16,0 0-880-16,8-2-160 0,-8 2-32 0,0 0-16 15,6-3 432-15,0-2 96 0,-6 5 0 0,5-5 16 16,-5 5-128-16,6-7-16 0,-3 2-16 0,-1 0 0 15,-2 5 96-15,0 0 32 0,5-8 0 0,-2 0 0 16,-2-3-176-16,0 1-48 0,-1 10 0 0,0-12 0 16,-1-2 144-16,0 0 32 0,-2 2 0 0,-2 1 0 15,0-2-32-15,-2 2 0 0,-1 1 0 0,0 0 0 16,-2-3-272-16,-2 3-48 0,-2 0-16 0,0-1 0 16,-1-3-144-16,-3 2-16 0,-2 1-16 0,-4 1 0 15,-1-3-48-15,-2-1-16 0,-5 1 0 0,-2 2 0 0,-1 0-32 16,-2-2 0-16,-5 0 0 0,0 0 0 0,0 2-80 15,-4 0-32-15,-1 0 0 0,-6-1 0 0,-1-3 48 0,-4 3 16 16,-3 1 0-16,2-1 0 0,0-1 0 0,-3-1 0 16,-2-2 0-16,-3 2 0 0,-3-1-16 0,-1 0-16 15,0 2 0-15,1 1 0 0,2 1 16 0,-3-1 0 16,-7-1 0-16,0-2 0 0,1 4 16 0,1 3 16 16,1 1 0-16,-2-1 0 0,-2 1-96 0,1-3-128 15,1 0 176-15,2 2-176 0,0 0 192 0,0 0-192 16,-2-4 192-16,1 3-192 0,4 3 192 0,0 0-192 15,5-2 192-15,-4 2-192 0,-4 0 176 0,3 0-176 16,1 2 160-16,4 1-160 0,-2-1 128 0,1 0-128 16,-2-2 0-16,-2 4 144 0,0 3-144 0,1 0 128 15,3-1-128-15,0 4 128 0,-6 0-128 0,-1 2 0 16,-2-1 0-16,4 2 0 0,1-1 0 0,2 1 0 0,1 3 0 16,-2-1 0-16,3-2 0 0,2 4 0 0,2 3 0 0,5-1 0 15,4-1 0-15,-1 3 0 0,-5 4 0 0,5 2 0 16,1 0 0-16,2 1 0 0,2 0 0 0,0 1 0 15,0 2 0-15,1 2 0 0,-5 0 0 0,2-1 0 16,-4-2 0-16,5 1 0 0,0 1-128 0,4 0 128 16,1 0 0-16,3 1-144 0,3 2 144 0,1-1 0 15,4-2 0-15,3 3 0 0,0-1 0 0,7 1 0 16,3-3 0-16,2 1-128 0,1-1 128 0,6 0 0 16,3 1 0-16,3-2 0 0,0 1-128 0,5 1 128 15,5-1 0-15,0 1-192 0,2-1 192 0,2 0-160 16,5 2 160-16,5-1-192 0,3 2 192 0,3-1-192 0,4-2 16 15,2-1 0-15,3 3 0 0,0-5 0 0,2-1 176 16,2-3-128-16,4-4 128 0,3 1-128 0,5 3 128 0,1-3 0 16,4-2 0-16,2-1 0 0,3 0 0 0,1 0 0 15,-2 1 0-15,5 0-128 0,3 2 128 0,4 0 0 16,3-3 0-16,2 0 0 0,-1 3 0 0,4 0 0 16,-1-3 0-16,4 1 0 0,2 1 0 0,0-2 0 15,-1 1 0-15,5-1 0 0,1-2 0 0,2-2 0 16,0 1 128-16,-2 0-128 0,-1-3 0 0,5 1 0 15,4 3 0-15,-4-3 128 0,-1-1-128 0,4-2 0 16,4 1 0-16,-2-1 0 0,-4 3 0 0,0-5 0 16,2 1 0-16,1-1 0 0,2 0 0 0,-6-2 0 15,-3 2 0-15,4-2 0 0,2-5 0 0,-1 0 0 0,-3 0 0 16,-3-2 0-16,-1-2 0 0,1 2 0 0,0-2 0 0,-2-1 0 16,-4-3 0-16,1 1 0 0,2-2 0 0,-3-1 0 15,-2-1 0-15,-2 1 0 0,-4-1 0 0,2-1 0 16,1 3 0-16,0-1 0 0,-2-3 0 0,-5 0 0 15,-5-2 0-15,-2 0 0 0,-3 2 0 0,-1-1 0 16,-4-1 0-16,1 0 0 0,-3 1 0 0,-3-4-128 16,-3-1 128-16,-4 0 0 0,-5 1 0 0,-3-2 0 15,-2-2 0-15,-2 0 0 0,-3-3 0 16,-2 3 128-16,-2 2-128 0,-2-2 176 0,-2 3-176 0,-3 0 192 16,-3-1-64-16,-1-1 0 0,-2 2 0 0,-1-3 0 15,-6 0 0-15,-1 1-128 0,-1-2 192 0,-2-1-64 16,1 1-128-16,-7 0 0 0,-1-1 0 0,-5-1 0 15,-1-3 0-15,-5 0-176 0,-1 0 176 0,0 2-128 16,-3 0 128-16,1 3 0 0,-4 2 0 0,-1 0-128 0,-3-1 128 16,-4 2-128-16,-4-1 128 0,0 0-128 0,-2 0 128 15,-3-1 0-15,-6 4 0 0,0-3 0 0,0-2 0 16,-4 2 0-16,-1 2 0 0,-5-1-128 0,-6 4 128 0,0 0 0 16,0 1 0-16,1 0 0 0,-2 0-144 0,-2 1 144 15,-4 0-160-15,-2 2 160 0,-3-2 0 0,4 2-144 16,0 1 144-16,-3 4 0 0,-4-3 0 0,-1 3 0 15,0 0 0-15,1 1-128 0,-3-1 128 0,-2 0 0 16,-6 2 0-16,3 0-128 0,4 1 128 0,-5 2 0 16,-3-4 0-16,0 5 0 0,3 1 0 0,1-2 0 15,0 1 0-15,-3-1 0 0,-3 2 0 0,4 1 0 16,3 0 0-16,-1 0 0 0,-2 0 0 0,6 1 0 0,-1 4 0 16,5 0 0-16,4 0 0 0,-1 0-160 0,-1 0 160 0,0 2 0 15,-4 2-192-15,4 1 192 0,1-3-192 0,0 4 192 16,-2 2-256-16,1 1 64 0,2 6 16 0,1 0 0 15,4-2-16-15,2 3 0 0,-5 2 0 0,3 1 0 16,3 0 192-16,5-1-208 0,4 1 80 0,-1 2 128 16,3 3-192-16,2 1 192 0,0 2-160 0,4 3 160 15,3 0 0-15,4 1 0 0,5 0-128 0,3 0 128 16,4-3 0-16,3 1 0 0,2 0 0 0,3 1 0 16,0-1 0-16,3 4 0 0,4 2-160 0,3 1 160 15,2-1-128-15,6 3 128 0,5-1-160 0,4 2 160 16,3 0-160-16,5-1 160 0,4 1-160 0,2 0 160 15,5 0-144-15,3 4 144 0,5 5-128 0,5 0 128 16,4-3 0-16,7 0-128 0,4 0 128 0,7-5 0 0,7-1 0 16,2-6-160-16,-3-3 160 0,5 1 0 0,4-2-160 0,4-1 160 15,7-5-128-15,2 3 128 0,0-1 0 0,3-2 0 16,6-5 0-16,2 0-128 0,2-1 128 0,5-3 0 16,4-2 0-16,0-1 0 0,-2-1 0 0,0-1 0 15,1 1 0-15,1-2 128 0,-2 0-128 0,-3-2 128 16,-2 0-128-16,-2 1 128 0,3-3-128 0,-3 2 0 15,-8-2 0-15,0-1 0 0,2-2-208 0,-3 0-64 16,-3-2-16-16,-2-2 0 16,-5 0-2080-16,0-2-400 0</inkml:trace>
  <inkml:trace contextRef="#ctx0" brushRef="#br0" timeOffset="27195.747">6014 14089 35071 0,'-20'-10'1552'0,"7"6"320"0,-1-1-1488 0,0 3-384 15,1 1 0-15,0 0 0 0,2-1 0 0,6 2 128 16,5 0-128-16,0 0 0 0,0 0 448 0,0 0 32 15,0 0 0-15,0 0 0 0,11 6-208 0,4 2-32 16,1-1-16-16,3 1 0 0,6 2-224 0,1 0 0 16,3 0 128-16,2 1-128 0,4 2 0 0,5 2 176 15,6 0-176-15,3 0 160 0,3 4 112 0,0-1 32 16,0 0 0-16,-1 3 0 0,-3 1 16 0,3-1 0 0,-2-1 0 0,1 0 0 16,-2 1-64-16,-4-2-16 0,-1 2 0 15,-7-1 0-15,-2 1-112 0,-5-2 0 0,-5-2-128 0,-7 1 192 16,-3 1 0-16,-6-2 0 0,-4-2 0 15,-5 2 0-15,-5 3 208 0,-7 2 48 0,-7 1 0 0,-7 3 0 16,-7 3-112-16,-10 2-16 0,-8 3 0 0,-3 3 0 16,-3 3 48-16,-4-3 0 0,-4 2 0 0,1-3 0 15,-1-1-160-15,4-3-16 0,1-3-16 0,8 1 0 16,5-7-176-16,7-1 0 0,3-3 0 0,7-3 0 16,6-6-1360-1,5-4-208-15,6-3-32 0,11-7-17664 0</inkml:trace>
  <inkml:trace contextRef="#ctx0" brushRef="#br0" timeOffset="29698.801">22181 11754 30927 0,'0'-20'1360'16,"0"9"304"-16,-2 0-1344 0,0 2-320 0,-1 2 0 0,1 1 0 0,0-2-128 15,-3 0-112-15,-2 1-16 0,0-1 0 0,2 0 256 16,-1 1 0-16,0-2 0 0,-2 1-144 0,-2-3 144 0,1 0 0 16,-2 0 0-16,1 1 0 0,1 0 192 0,-5-1-16 15,1-1-16-15,-1 0 0 0,-3-2 32 0,0 1 16 16,-1-3 0-16,-5 1 0 0,0-3 48 0,-5 1 0 15,-1-1 0-15,-3-1 0 0,-2-2 64 0,1-2 0 16,-2-2 16-16,-1 1 0 0,1-1-16 0,-1 0 0 16,0 1 0-16,-2 2 0 0,-7 0 0 0,-1 1-16 15,-5 1 0-15,-2 0 0 0,-3 0-112 0,0-2-32 16,0 0 0-16,-1 1 0 0,-1 0-32 0,-5-1-128 16,-4-3 192-16,-1 0-64 0,-2 5-128 0,0-1 128 15,0-4-128-15,-3 2 128 0,-3 0-128 0,-2 1 192 0,0 2-192 16,-2 2 192-16,-1-1-16 0,-1 1 0 0,-5 2 0 15,3 2 0-15,4 0 128 0,1 3 16 0,-5 0 16 16,0 3 0-16,-1 1-64 0,3 3-16 0,7 0 0 0,-2 2 0 16,-4 1-96-16,0 3-32 15,-3 3 0-15,6 0 0 0,4 2-128 0,-1 0 192 0,-5 2-192 0,2 1 192 16,0 2-192-16,1 1 160 0,4 1-160 0,-3 3 160 16,-1 7-160-16,-1 2 0 0,1 1 0 0,3 3 128 15,4-1-128-15,0 0 0 0,-2 1 0 0,3 1 0 16,1 1 0-16,5 2 0 0,3 1 144 0,2 3-144 15,3 1 0-15,0 2 144 0,-4 4-144 0,1 0 0 16,3 0 0-16,4 0 0 0,3-1 0 0,3-1 0 16,3-3 0-16,1 0 0 0,2 2 0 0,0 1 0 15,-1-1 128-15,5-2-128 0,2 3 0 0,4-1 0 0,1-1 144 16,5-2-144-16,-1 0 0 0,4 1 144 0,2-1-144 0,4 1 0 16,1 0 144-16,2 3-144 0,1 5 0 0,3-1 128 15,3 1-128-15,0-3 0 0,1-3 0 0,4 1 0 16,4-1 0-16,-3 3 0 0,1 1 0 0,4 2 0 15,1 0 0-15,3 0 128 0,-1-1-128 0,4-5 0 16,1-4 0-16,7-2 0 0,5 0 0 0,3 0 0 16,2 0 0-16,4-4 0 0,-2-1 128 0,4 2-128 15,2 2 160-15,4 0-160 0,3 0 0 0,4-3 128 16,5-2-128-16,5 0 0 0,2-1 0 0,0 0 0 16,-3-4 0-16,2 3 0 0,3 1 128 0,4-2-128 15,4 1 0-15,-2 0 0 0,-3 3 0 0,-1-4 0 0,1 0 0 16,1-4 0-16,3-1 0 0,2 2 128 0,-3 0-128 15,-1-3 0-15,-2-3 128 0,5-2 0 0,3 3-128 0,2-4 192 16,0-1-192-16,-1 1 0 0,-1 0 0 16,3-1 0-16,6-1-160 0,-3 0 160 0,-3 0-128 0,1 0 128 15,-1-1 0-15,3 0 0 0,4-2 0 0,-2 0 128 16,-4-2-128-16,1-2 0 0,4 1-128 0,2 0 128 16,2-3 0-16,-4-1 0 0,-3 0 0 0,1-2-128 15,-1 0 128-15,3-6 0 0,-4-3-144 0,0-1 144 16,-3 2 0-16,1-2-144 0,4-1 144 0,-4-1 0 15,-1-3 0-15,-1 0 0 0,0 0 0 0,1-1 0 16,1 0 0-16,-1-4-128 0,-3-1 128 0,0-1 0 16,-5-2 0-16,4-3 0 0,2-4 0 0,-2-3 0 15,-8-4-352-15,-3 1 32 0,-3-3 16 0,0 2 0 16,1-1-16-16,-4 1 0 0,-1-3 0 0,-5 3 0 0,-5 2 176 16,-5-4 144-16,-6-2-208 0,-4 0 80 0,-5-6 128 15,-2 3 0-15,-2 2 0 0,-5 0 0 0,-4-2 0 0,-4-1-128 16,-3-3 128-16,-1 1-128 0,-3-5 128 0,-2 2 0 15,-2-4 0-15,-3 1 0 0,0 1 0 0,-2 4 0 16,-2 0 0-16,-1-1 0 0,1 1 0 0,-5-4-160 16,-1 1 160-16,-3-2 0 0,0 2-176 0,-5 3 176 15,-3 2-160-15,-5 1 160 0,-2 1-160 0,-4-1 160 16,-1-3-160-16,-3 1 160 0,-5-2-160 0,-1 2 160 16,0 2-160-16,-2 2 160 0,-4-1-144 0,-3 1 144 15,-6-3-128-15,-2 5 128 0,-2-1 0 0,1-1 0 16,3-5 0-16,-3 4 0 0,-1 4 0 0,-7 4 0 0,-2 1 0 15,4 2-128-15,2-1 128 0,-1 2 0 16,-2 0 0-16,-3 2 0 0,-2 1 0 0,1 1 0 0,5 2 0 0,-3-2 0 16,-1-3 0-16,-2 3 0 0,-2 0 0 0,2 3 0 15,1 1 0-15,-1 2 0 0,-3 5 0 0,-2 0 0 16,-4-2 0-16,5 1 0 0,3 5 0 0,-4 0 0 16,-2 0 0-16,1 2 0 0,1-2 0 0,1 3 0 15,3 3 0-15,-4 0 0 0,-5 1 0 0,3 3 0 16,6-1 0-16,2 2 0 0,0 3 0 0,-2 1 0 15,-1 2 0-15,2 1 0 0,2 2 128 0,2 2-128 16,-1 0 0-16,-2 6 144 0,-2-2-144 0,3 5 0 16,0 4 160-16,2 1-160 0,-1 4 128 0,-2 3-128 15,-1 2 0-15,4 2 128 0,2 4-128 0,4 1 0 16,1-2 128-16,0 2-128 0,-1-1 128 0,0 2-128 0,-2 1 128 16,7 1-128-16,6 0 0 0,3 7 128 0,1 2-128 15,2 0 0-15,1-3 0 0,4 0 0 0,3-1 0 0,2-1 0 16,5 3 0-16,5-1 0 0,0 7 0 15,4 2 128-15,2-1-128 0,0-1 0 0,4-1 0 0,3 0 0 16,-2-2 0-16,3 5 0 0,-1 1 0 0,5 1 0 16,-1-3 0-16,2-1 0 0,0-3 0 0,4 1 0 15,4-3 0-15,0 0-176 0,2 0 176 0,4 0 0 16,1 1 0-16,5-1-128 0,2-3 128 0,4 1 0 16,4-2 0-16,3 1 0 0,2-4 0 0,6 2 0 15,3 4 0-15,7-2 0 0,4-1 0 0,5-5 192 16,7-1-64-16,-2 0 0 0,2-3-128 0,-1 0 176 0,2 1-176 15,6-3 192-15,3 1-192 0,2-1 0 0,1-2 0 16,-2 2 0-16,-1 0 0 0,3-4 0 0,4-5 0 16,1-1 0-16,3-1 0 0,-3-2 0 0,-1-3 0 0,3-1 0 15,3-3 0-15,2 1 0 0,2-2 0 0,-3-1 0 16,-3 0 0-16,3 2 0 0,5-3 0 0,1-1 0 16,2-4 0-16,2 1 0 0,-1 1 0 0,5-3 0 15,2-1-192-15,-2-1 192 0,-4 0-192 0,0 0 192 16,6 1-128-16,-4-2 128 0,-4-3 0 0,1 1 0 15,2 1 0-15,0 0 0 0,0 0 0 0,-2-2 0 16,-3 0 0-16,2-1 0 0,0-1 0 0,0-3 0 16,-2-3 128-16,-5-2-128 0,-2-2 0 0,1-1 128 15,2-2 0-15,0 0 0 0,-4-3 0 0,-2-4 0 16,-5-3 160-16,5-5 32 0,3-3 0 0,-2-3 0 0,-3-4-32 16,-2-1 0-16,-6-2 0 0,1 0 0 0,2 3-80 15,-4 1-16-15,-2 1 0 0,-5 1 0 0,-6-1 0 16,-5-1-16-16,-3-2 0 0,-2-2 0 0,-5 1 64 15,2 0 16-15,-6 0 0 0,-3 2 0 0,-8 1-256 0,-3-3 0 16,-4 2 0-16,-4-2 0 0,-3-4-160 0,-6 1-80 16,1-1-16-16,-7 2 0 15,-7 2-176-15,2 6-32 0,2 3-16 0,-6 3 0 16,-6 6-224-16,-2 2-32 0,-4 2-16 0,-5 2 0 16,-3 4-1872-16,-3 3-384 0</inkml:trace>
  <inkml:trace contextRef="#ctx0" brushRef="#br0" timeOffset="30580.817">19464 13405 29087 0,'-2'-6'1280'0,"2"6"272"0,0 0-1232 0,0 0-320 0,0 0 0 15,0 0 0-15,-8-2 128 0,8 2-128 0,0 0 192 0,0 0-192 16,0 0 464-16,0 0-16 0,0 0 0 0,0 0 0 16,0 0 192-16,0 0 48 0,10 3 0 0,-1 2 0 15,0-1-16-15,3 1 0 0,3 0 0 0,2 1 0 16,2-1-144-16,6 3-16 0,0 1-16 0,5-2 0 15,0-1-240-15,2-1-64 0,1 2 0 0,5 5 0 16,-2 6-64-16,6-3-128 0,3-2 176 0,4 0-176 16,4 3 208-16,0 2-64 0,-1 3-16 0,-2-2 0 15,2-5 16-15,-2 0 0 0,-1 1 0 0,1-1 0 16,-1-1 96-16,-1 1 16 0,-4-2 0 0,-1 2 0 16,-1 0-80-16,-3 1-16 0,-3-2 0 0,-3 1 0 0,-2 0-160 15,0 2 160-15,-3-1-160 0,-1 2 160 16,-4-4-160-16,-1 0 0 0,-1-1 0 0,-6 0 128 0,-4 2-128 15,-4-1 128-15,-4 1-128 0,-2-1 128 0,-3-1 0 16,-3 2-128-16,-3 1 192 0,-6 1-64 0,-3 3-128 0,-4 0 192 16,-4 2-192-16,-3 0 192 0,-3-2 80 0,-3 3 32 15,-2 3 0-15,-5-1 0 0,-3-1-112 0,-4 1-32 16,-4 1 0-16,-1 3 0 0,-2 2 128 0,1 2 32 16,2-1 0-16,0 0 0 0,-3-2 112 0,1 1 16 15,-2-3 16-15,1 1 0 0,0-2-192 0,5-1-32 16,4-1-16-16,3-2 0 0,5-2-224 0,3-1 0 15,1-4 0-15,5 0 0 16,1-1-880-16,3-2-272 0,4-2-48 0,3-5-12288 16,4-3-2448-16</inkml:trace>
  <inkml:trace contextRef="#ctx0" brushRef="#br0" timeOffset="31941.194">16787 11525 8287 0,'-9'-1'736'16,"-2"-1"-592"-16,-1-3-144 0,-2 2 0 15,3 1 5120-15,0 1 976 0,0 3 208 0,-2-1 32 16,0-2-5248-16,0 3-1088 0,1 0-128 0,1 3-80 15,-2-2 208-15,0 1 0 0,0 2-160 0,-1 0 160 0,0 1 0 16,-2 0 0-16,0-2 0 0,-1 2 0 0,-3-1-144 0,-2 2 144 16,-1 2 0-16,-3 0 0 0,-4-3 0 0,-2 2-128 15,-1 1 128-15,-2-3 0 0,0 2 0 0,-1-5 128 16,2 1-128-16,-1 0 192 0,1 1 112 0,-3-1 16 16,-2-2 0-16,-1-2 0 0,-2 1 144 0,0 1 48 15,-3-2 0-15,0-1 0 0,-1-6 64 0,-2 3 0 16,1 0 16-16,-3-3 0 0,-2 0-208 0,-5-2-32 15,-6-2-16-15,1 1 0 0,1-1-128 0,2-1-16 16,1-2-16-16,0 1 0 0,-3-2-176 0,1-1 160 16,-3-1-160-16,3-1 160 0,0 0-160 0,3-3 128 0,0-3-128 15,-4-1 128-15,-1-2-128 0,-1-1 128 0,-2-3-128 16,2-1 128-16,2-2-128 0,-1-1 128 0,-1-1-128 16,0 0 128-16,-1 0-128 0,-2-2 128 0,1-1-128 0,2-4 128 15,2 0 32-15,-2-4 0 16,-2-2 0-16,2-2 0 0,3-2 96 0,5 2 0 0,4 3 16 0,5-3 0 15,3 3 160-15,4-5 16 0,-2-5 16 0,3-1 0 16,-1 0-240-16,3 1-48 0,0 2-16 0,3-3 0 16,1-4-160-16,4-3 0 0,1-1 0 0,0 4 0 15,2 1 0-15,0 5 0 0,5 2 0 0,0 0 0 16,1 1 0-16,1-3 160 0,1-4-160 0,0 6 160 16,2 4-160-16,1 2 128 0,0-3-128 0,5 3 128 15,1 1-128-15,-1 0 192 0,5 0-192 0,3-2 192 16,-1-4-192-16,4 2 0 0,2 6 0 0,3 2 128 15,-1 1-128-15,5 2 0 0,-2 0 0 0,3 1 0 0,0-4 0 16,4 2 0-16,-3 1 0 0,2 4 0 0,-1 1 0 0,4 3 0 16,-1 2 0-16,-2 6 0 0,0 4 0 0,2 2 128 15,-3 1-128-15,0 3 192 0,-1 2-48 0,1 3 0 16,1 2 0-16,-2 3 0 0,0-1-144 0,-4 4 0 16,-9 1 0-16,8 3 0 0,2-1-320 0,-1 1 16 15,-9-3 0-15,9 7 0 16,-9-7-2592-16,4 11-528 0,0 1-96 0,-4-12-32 0</inkml:trace>
  <inkml:trace contextRef="#ctx0" brushRef="#br0" timeOffset="33631.528">9226 6395 20271 0,'-13'-14'896'0,"6"6"192"0,-3 0-880 0,4-3-208 0,-3-4 0 0,2 5 0 15,7 10 1536-15,-6-5 272 0,-1-1 48 0,7 6 16 16,0 0-1328-16,0 0-272 0,0 0-48 0,-6-5-16 16,6 5 256-16,0 0 48 0,0 0 16 0,0 0 0 15,0 0-256-15,-4 11-48 0,1 1-16 0,2 5 0 16,2 1 48-16,1 4 0 0,2 2 0 0,1 4 0 15,2 1 32-15,1 5 16 0,0 2 0 0,2 4 0 16,0 1-48-16,2 3 0 0,0 4 0 0,1-1 0 16,2 0-80-16,0-4-32 0,2-5 0 0,1-2 0 0,1-5 128 15,2-3 32-15,0-4 0 0,2-3 0 0,2-3 208 0,2-3 32 16,1 1 16-16,-1-5 0 0,0-5-112 0,2-1-32 16,-1-3 0-16,2-1 0 0,0-3-64 0,0-4-16 15,-2-4 0-15,2 1 0 0,-2-6 0 0,1-1 0 16,1-6 0-16,1-2 0 0,4-4-16 0,-4-1-16 15,-2 0 0-15,1-8 0 0,4-4-112 0,-1-1 0 16,-2 0-16-16,-2-1 0 0,-2 2-176 0,-2 2 192 16,-5 0-192-16,1 3 192 0,-1 2-192 0,-3 1 160 15,-1 2-160-15,-3 0 160 0,-3 3-160 0,0 0 0 16,-3 4 0-16,-1 4 0 0,-1 5 0 0,-1-1-144 16,-4 0 0-16,0 3 0 15,2 3-1456-15,-2 0-304 0,-4-1-48 0,1 1-9552 0,0 2-1904 16</inkml:trace>
  <inkml:trace contextRef="#ctx0" brushRef="#br0" timeOffset="33998.568">9647 6122 28559 0,'-8'-5'2544'0,"1"2"-2032"0,0-2-512 0,7 5 0 0,-7 0 1904 0,7 0 272 16,-7 4 64-16,7-4 16 0,-6 6-2048 0,0-1-400 16,6-5-96-16,-5 7-16 0,-1 1 304 0,3 1 0 15,1 1 0-15,-2-1 0 0,0-2 0 0,-3 3 0 16,2 3 0-16,-1 1 0 0,1 1 352 0,-1 0-32 15,-3 4 0-15,5 3 0 0,3 5 128 0,0 2 0 16,0 4 16-16,0 5 0 0,3 5-48 0,-1 3-16 16,1 3 0-16,1 3 0 0,0 3-112 0,1 5-32 15,-2 8 0-15,0 2 0 0,-3 5 0 0,1 0 0 16,0-5 0-16,0 6 0 0,-1 0-256 0,1-4 0 16,-1-5 0-16,-2-5 0 0,0-5 256 0,-1-4 0 0,0-3 0 15,-2-2 0-15,2-5 128 0,1-1 0 0,0-3 16 0,2-2 0 16,-2-3-128-16,1-4-16 0,-1-1-16 0,-1-4 0 15,2-2-240-15,2-5 128 0,0-1-128 0,2-4 0 16,-1-2-160-16,2-2-128 0,-1-3-32 0,-2-6 0 31,0 0-2240-31,10-1-464 0,3-3-96 0</inkml:trace>
  <inkml:trace contextRef="#ctx0" brushRef="#br0" timeOffset="34584.162">8818 8184 29951 0,'0'0'1328'0,"0"0"272"0,0 0-1280 0,0 0-320 0,0 0 0 0,0 0 0 16,0 0 272-16,9 6 0 0,3-2 0 0,3-4 0 15,3-3 128-15,6-1 32 0,7 1 0 0,6-2 0 16,4-3 208-16,5 1 32 0,6 1 16 0,3-3 0 16,-1-3-144-16,4 0-32 0,5 1 0 0,3 0 0 15,3 0-224-15,-2 1-48 0,1 2-16 0,0 0 0 16,-5 0-80-16,0 1-16 0,0 1 0 0,-2 2 0 0,1 1-128 16,-6-1 128-16,-8 1-128 0,-5 1 128 0,-5 2-128 0,-3 0 0 15,-2-3 0-15,-3 0 0 16,-4 0-1568-16,-2 0-192 0,0-4-32 0,-2 0-13360 15</inkml:trace>
  <inkml:trace contextRef="#ctx0" brushRef="#br0" timeOffset="35005.823">9198 5772 35007 0,'-28'-8'3120'0,"13"6"-2496"0,-1 2-496 0,2 0-128 15,2 0 0-15,1 3 144 0,4 4-144 0,1 0 160 16,2 1-160-16,4-8-224 0,4 11 48 0,3 1 16 16,2-3 160-16,5 0 0 0,4-1 128 0,4-2-128 15,2-1 432-15,5 0 16 0,3 1 0 0,3-3 0 16,3-2-128-16,5-1-32 0,5-2 0 0,2 0 0 0,2 0-64 16,0-2-16-16,-2-1 0 0,1-1 0 0,-2-1-32 15,2 1-16-15,0-3 0 0,-1 0 0 0,2 0-32 0,-3 4-128 16,3 2 192-16,-6-3-64 0,-4 0-128 0,-3 0 0 15,-2 2 0-15,-2 3 0 16,-1 3-1360-16,-1 0-256 0,-1 0-48 0,-3 1-14128 16</inkml:trace>
  <inkml:trace contextRef="#ctx0" brushRef="#br0" timeOffset="36173.392">11281 6617 25791 0,'-11'2'2304'0,"3"0"-1856"0,0-1-448 0,8-1 0 15,0 0 1024-15,0 0 128 0,0 0 0 0,0 0 16 16,15-1 224-16,3 0 32 0,0-1 16 0,5 1 0 31,6-3-1680-31,2 0-336 0,3-3-64 0,1 2 0 0,2 1 640 0,0 0 0 0,0-1 208 0,4-4-48 16,1 0-160-16,-1 0 0 0,5 0 0 0,-4 2 0 15,0-1-128-15,-4 0-64 0,-4-1-16 0,-6 4 0 16,-3 1-2480 0,-3 0-512-16,-4 0-80 0,-2 2-32 0</inkml:trace>
  <inkml:trace contextRef="#ctx0" brushRef="#br0" timeOffset="36267.721">11164 7048 44863 0,'0'0'1984'0,"0"0"416"0,0 0-1920 0,0 0-480 15,16 0 0-15,5 2 0 16,2-1-320-16,4 1-176 0,2 2-16 0,8-1-16 0,8-4 384 15,4 0 144-15,0-2 0 0,4 0-144 0,2-1-112 0,6-2-32 16,5-1 0-16,0-1 0 16,2-1-1936-16,0 1-384 0,-4 1-80 0</inkml:trace>
  <inkml:trace contextRef="#ctx0" brushRef="#br0" timeOffset="37261.975">14049 6106 31327 0,'-16'-1'2784'0,"1"0"-2224"0,-2-2-560 0,3 3 0 15,-2-1 448-15,5 1 0 0,2 1-16 0,1 2 0 16,1-2-304-16,3 2-128 0,4-3 128 0,-1 9-128 15,1 3 176-15,1 0-48 0,2 0-128 0,3 5 192 16,3 4 0-16,-1 2-16 0,5 3 0 0,-1 5 0 16,3 5-176-16,3 4 128 0,-1 1-128 0,2 1 128 15,4 0-128-15,0 2 0 0,0 0 0 0,0 0 128 16,2-1-128-16,-2 0 0 0,-2 0 0 0,-1-1 0 16,-1 0 0-16,1-4 0 0,-1-3 0 0,-3-4 0 15,2-2 0-15,-5-6 0 0,-1-4 0 0,-1-2 0 16,-1 1-416-16,-2-3-64 0,2 0-16 15,-4-7 0-15,-6-8-2576 16,9 0-512-16</inkml:trace>
  <inkml:trace contextRef="#ctx0" brushRef="#br0" timeOffset="37585.475">14513 5973 26719 0,'-9'-19'1184'0,"4"11"240"0,-1 2-1136 0,1 1-288 16,0-2 0-16,5 7 0 0,0 0 1952 0,0 0 336 0,-3 8 64 0,-2 2 16 15,2-1-2048-15,-2 5-320 16,-3 0-256-16,-1 8 64 0,-2 5 192 0,-2 2 128 0,-4 0 0 0,-1 6-128 16,-1 4 288-16,-4 8-48 0,1-2-16 0,-4 8 0 15,-1 6 80-15,-3 3 16 0,-1-1 0 0,-7 3 0 16,-4 1 96-16,5 1 32 0,6-2 0 0,-1-1 0 15,-1 0-176-15,0-6-16 0,6-7-16 0,-2-5 0 16,4-8-48-16,2-3-16 0,2-2 0 0,3-2 0 16,4-6-48-16,4 2 0 0,0-7 0 0,6-5 0 15,-1-7-1184 1,5-7-240-16,0 0-48 0,0 0-16 0,9-10-1328 16,2-6-272-16,5-6-48 0</inkml:trace>
  <inkml:trace contextRef="#ctx0" brushRef="#br0" timeOffset="38104.446">14700 5463 35935 0,'-10'-14'1600'0,"10"14"320"0,0 0-1536 0,0 0-384 16,0 0 0-16,0 0 0 0,9-4 0 0,1 3 0 16,1 1-192-16,2 0 64 0,3 0-80 0,2 0-16 15,0-1 0-15,4 3 0 0,-2 0 224 0,6 2-176 16,-3-2 176-16,0 1-160 0,-1 1 160 0,-2 3 0 16,-2 4 0-16,-5 3 0 0,-5 4 0 0,-2 4 0 0,-2 4 0 0,-4 5 0 15,-4 4 256-15,-3 5 0 0,-3 1-16 0,-2-1 0 16,-5 0-80-16,-1 1-16 0,-1-1 0 15,2 0 0-15,0-3 32 0,3-1 0 0,2-3 0 0,4-7 0 16,0-2 144-16,6-3 16 0,2-3 16 0,5-3 0 16,3-2-160-16,6-1-48 0,1-1 0 0,4-3 0 15,4-4 48-15,4 2 16 0,4-2 0 0,2-3 0 16,1-1-80-16,1-1-128 0,-3-3 176 0,-1 1-176 16,-1-1 128-16,-4 1-128 0,-2 0 0 0,2-1 0 15,-5 2-1056-15,0-1-320 16,-2 1-64-16,-1 1-16 0,-2 1-1568 0,2 2-320 15,4 0-64-15,-1 0-16 0</inkml:trace>
  <inkml:trace contextRef="#ctx0" brushRef="#br0" timeOffset="38246.351">16032 6233 35935 0,'-10'-1'1600'0,"10"1"320"0,-5 5-1536 0,1 4-384 16,2 2 0-16,-2 6 0 0,0 5 1184 0,1 6 160 15,1 3 48-15,0 3 0 0,-3 2-1152 0,3 2-240 16,1-1 0-16,-1 1 0 0,-2 3 0 0,3-1 0 16,-2-3 0-16,0 4 0 0,-3 4 0 0,4-2 0 15,-2-1 0-15,0-4 0 16,-1-5-544-16,2-4 16 0,-3-5 0 0,3 0 0 15,-1-3-432-15,2-4-64 0,-2-5-32 0,1-4-9824 0,3-8-1952 0</inkml:trace>
  <inkml:trace contextRef="#ctx0" brushRef="#br0" timeOffset="38435.784">15275 6588 38703 0,'-12'-4'1712'0,"12"4"352"0,-4-7-1648 0,4 7-416 15,4-6 0-15,6 1 0 16,3 3 1152-16,8 1 128 0,7 2 48 0,6 0 0 16,6 0-1328-16,8 1 0 0,2 1-192 0,3 0 0 0,0-1 64 0,1-2 128 15,-1-1-208-15,-3 1 80 16,-1 2-256-16,-3 0-64 16,-1-1 0-16,-3 3 0 0,-7 0-1344 0,-1-1-288 0,-2-2-48 0,-4 2-8672 15,-1-1-1728-15</inkml:trace>
  <inkml:trace contextRef="#ctx0" brushRef="#br0" timeOffset="39060.543">16646 6069 40543 0,'-11'-9'1792'0,"11"9"384"0,0 0-1744 0,0 0-432 0,-4 7 0 0,0 6 0 15,2 5 784-15,0 6 80 0,-3 2 16 0,2 5 0 16,-3 5-880-16,2 5-160 0,1 2-32 0,1 7-16 16,-4 9 208-16,3-2 0 0,1-2-160 0,0-5 160 15,2-1-208-15,5-6 16 0,3-5 16 0,-1-6 0 32,4-6-192-32,4-1-32 0,1-2-16 0,4-8 0 0,3-8 224 0,0-3 64 0,3-4 0 15,5-5 0-15,2-6 128 0,2-5 0 0,0-1 160 0,-1-5-160 16,-2-5 0-16,-3 1-128 0,-2 1-16 0,-4-1 0 15,-2 1 144-15,-2 0 0 0,1 2 0 0,-2-4 0 16,-4 0 0-16,0-2 192 0,-4 0-32 0,1 6-16 0,0 6-144 16,-1 1 0-16,-1 1 0 0,-1 7 0 0,-8 8 0 15,0 0 128-15,0 0-128 0,4 13 192 0,-3 8-192 16,-2 7 192-16,-3 5-192 0,-2 5 192 0,1 5-192 0,-7 10 0 16,-4 8 0-16,0 10 0 0,-2 7 0 0,-3 4 0 15,-2-1 0-15,0 4-176 0,-1 2 176 0,0-5 0 16,-1-6 0-16,-2-8 0 0,-1-5 160 0,-1-7 64 15,-2-3 16-15,0-8 0 0,3-6 192 0,0-3 32 16,-1-7 16-16,1-1 0 0,-1-6-288 0,3-5-64 16,2-7-128-16,1-5 192 0,-1-7-192 0,2-6-240 15,2-8 48-15,0-6 16 16,1-9-272-16,0-6-48 0,2-6-16 0,2 0 0 16,6-1-384-16,2 3-64 0,5 1-32 0,6 3 0 15,5 0-304-15,4 5-64 0,4 5-16 0,2 2 0 16,5-3-1104-16,-1 4-208 0,2 3-64 0</inkml:trace>
  <inkml:trace contextRef="#ctx0" brushRef="#br0" timeOffset="39417.166">17608 5427 30399 0,'-5'-20'2704'0,"3"9"-2160"0,-1-2-544 0,3 4 0 0,5 0 2864 0,4 5 464 16,4 4 80-16,0 0 32 15,0 0-3440-15,4 2-544 0,0 1-176 0,3 3-48 0,-1 3 544 0,-2 2 224 16,-1 6-192-16,-3 4 192 0,-2 4-192 0,-4 4 192 16,-6 5-160-16,-5 5 160 0,-3 7 0 0,-5 2 0 15,-6 0 0-15,-2 3 0 0,-5 0 0 0,1-1 0 16,-2-4-192-16,4-5 192 0,5-6 0 0,4-4 0 16,4-4 176-16,2-4-48 0,5-4 240 0,5-3 48 15,6-3 16-15,6-3 0 0,6-6-224 0,10-5-32 0,10-6-16 16,6-3 0-16,5-3-16 0,1-3 0 0,-1-4 0 0,3 1 0 15,2 2-144-15,-2 0 0 16,-2 2 0-16,-2 0 0 0,-8 0 0 0,-5 2 0 0,-5 1 0 0,-4 3 0 31,-5 8-896-31,-4 1-192 0,-5 0-64 0,-5 5-10688 0,-2 3-2128 0</inkml:trace>
  <inkml:trace contextRef="#ctx0" brushRef="#br0" timeOffset="40024.748">19741 6020 24991 0,'0'0'1104'0,"3"-8"240"0,2-6-1088 0,2 4-256 0,-3 1 0 0,2 4 0 31,-6 5-384-31,9-11-128 0,-1-4-16 0,0 3-16 0,-1-2 544 0,1 5 192 0,-1 0 0 0,-1 2 0 16,0-1 496-16,-2 2 80 0,-4 6 32 0,0 0 0 16,0 0 160-16,0 0 16 0,0 0 16 0,0 0 0 15,-10 3-144-15,-2 5-16 0,-3 3-16 0,-4 1 0 16,-5 3-112-16,-3 7-32 0,-1 6 0 0,-10 2 0 16,-4-5-144-16,-1 5-16 0,-4 1-16 0,0 5 0 15,-3 3-48-15,0 2 0 0,1 1 0 0,-3-2 0 16,-6 1-112-16,3 0-16 0,2-2-16 0,5-2 0 15,6-3 64-15,4-3 16 0,3-6 0 0,5-1 0 16,7-4-112-16,4-2-16 0,4-3 0 0,2-3 0 16,4-2-112-16,4-1-16 0,2-3-128 0,3-6 192 15,5 8-192-15,2-2 176 0,2-3-176 0,4 1 160 0,5-2-160 16,5 2 128-16,1 0-128 0,7-3 128 0,4-1 0 0,4 0-128 16,4 0 192-16,1-1-64 0,2-2-128 0,-2 0 0 15,0-1 0-15,-1 0-176 0,-1 1 48 0,-2-2 0 16,1 1 0-16,-4 0 0 15,-1 2-704-15,-3 2-128 0,-4 0-16 0,0 1-16 16,-7-2-1168-16,-3 0-224 0,-6 4-48 0,-3 2-7776 16,-10-5-1552-16</inkml:trace>
  <inkml:trace contextRef="#ctx0" brushRef="#br0" timeOffset="40281.162">18558 7025 37775 0,'-21'4'3360'0,"10"-1"-2688"0,3-2-544 0,8-1-128 15,-9 2 800-15,9-2 128 0,0 0 32 0,0 0 0 32,0 0-1184-32,12 8-224 0,6 0-64 0,4-5 0 0,3-3 640 0,6-1 128 0,5-1 32 0,4 1 0 15,4 1-64-15,1-1-16 0,0-2 0 0,3-1 0 16,3 2 96-16,6-1 16 0,5-1 0 0,-1 3 0 15,0-2 48-15,-5 1 16 0,-1 0 0 0,0 1 0 16,0-1-208-16,-1 5-48 0,-2 0 0 0,-3-1 0 16,1 0-128-16,-5 3 0 0,-7 1 0 0,-1 1 0 15,-6-3 0-15,-1 1-176 0,-1-1 48 0,-4 2 0 16,-1-2-1920-16,-1 2-384 16,0-1-80-16,-1 1-14384 0</inkml:trace>
  <inkml:trace contextRef="#ctx0" brushRef="#br0" timeOffset="40762.07">21505 5377 38703 0,'-17'-11'3440'0,"7"8"-2752"0,1 1-560 0,9 2-128 16,-7 2 592-16,0 4 96 0,-2 4 16 0,2 3 0 15,-2-1-704-15,-1 6-272 0,-1 7 16 0,1 4 0 16,0 3 256-16,1 3-128 0,-3 6 128 0,1-1 0 16,-1 2 0-16,0 1 0 0,-1 2 0 0,2 2 0 15,0 3 224-15,4-1 0 0,5 1 0 0,0-3 0 16,0-2 32-16,6-3 0 0,1-6 0 0,5-1 0 16,4-2 0-16,-2-3 0 0,2-3 0 0,4-4 0 0,5-6 64 15,5 0 32-15,5 2 0 0,2-6 0 0,3-2-64 0,-1-5-16 16,4-1 0-16,1-3 0 0,3-2-144 15,3-1-128-15,3-1 192 0,-3-4-192 0,1-1 0 16,-5-2 0-16,-6 0 0 0,-4 0-192 16,-1-1-384-16,-4 0-80 0,-2 2-16 0,0-2 0 15,-3-2-2096-15,-2-3-432 0,-1-2-64 16</inkml:trace>
  <inkml:trace contextRef="#ctx0" brushRef="#br0" timeOffset="41116.702">22353 5270 19343 0,'0'0'848'0,"0"0"192"0,0 0-832 0,0 0-208 0,0 0 0 0,3 11 0 15,-2 6 4800-15,-2 5 928 0,-7 4 176 0,1 6 48 16,-2 4-4816-16,1 7-960 0,-1 7-176 0,-2 1 0 16,-3 2 192-16,1 4 96 0,0 5 32 0,-5 7 0 15,-5 9 320-15,0 3 80 0,-5-1 16 0,3 2 0 16,2 3-176-16,-4 0-48 0,3 0 0 0,2-7 0 16,2-6-144-16,3-4-48 0,-2-3 0 0,2-2 0 0,-2-5-96 15,1-3-32-15,1-3 0 0,2-4 0 0,2-1-64 0,1-4 0 16,0-3-128-16,3-1 192 0,3-5-192 0,0 2-128 15,1-3 128-15,0-1-208 16,4-6-1824-16,1-2-352 0,0-7-80 0</inkml:trace>
  <inkml:trace contextRef="#ctx0" brushRef="#br0" timeOffset="42238.653">14962 8392 29487 0,'-14'-3'2624'0,"3"-1"-2112"16,5 2-512-16,4-1 0 0,2 3 2272 0,0 0 352 16,5-7 64-16,8 2 0 0,4 0-2240 0,6 1-448 15,3 0 0-15,6-3-224 0,6-2 224 0,-2-1 0 16,0-1 0-16,3 1 0 0,1 0 0 0,2 1 0 16,1-1 0-16,1 2 0 0,2 1 0 0,-4 3 0 15,-2 1 0-15,-4 2 0 0,-3 2 0 0,-4 3 0 16,-4 3 0-16,-3 1 0 0,-4 3 0 0,-4 2 0 15,-1 2 0-15,-3 0 0 0,-6 5 0 0,-1 2 0 16,-6 3 192-16,-2 3-192 0,-5 3 240 0,-3 1-64 16,-5 4-16-16,-4 5 0 0,-3-1-160 0,-4 1 0 0,-2-2 0 15,-2-2 128-15,-1-1-128 0,0 1 0 16,-5-2 144-16,3 0-144 0,2-4 0 0,4 0 128 0,1 2-128 0,4-2 0 16,2 1 0-16,3-1 128 0,3-2-128 0,3-1 0 15,2-2 0-15,4-4 0 0,2-1 0 0,4-1 0 16,2 1 128-16,5-5-128 0,1-6 160 0,4 2-160 15,4 2 0-15,3-2 0 0,4-3 0 0,3-4 0 16,3 0 144-16,2-2 48 0,4 2 0 0,7-5 0 16,5-7-192-16,1 0 192 0,0 1-192 0,1-1 192 15,-3-1-192-15,-1 2 192 0,1-3-192 0,-4 1 192 16,0 2-192-16,-2 0-224 0,0 2 48 0,-4 1 16 16,-1-2-304-16,-1 2-64 15,-3 1-16-15,-1 1 0 0,-5-2-1584 0,-1 1-320 0,-4-1-64 16,-2 1-12400-16</inkml:trace>
  <inkml:trace contextRef="#ctx0" brushRef="#br0" timeOffset="42647.512">15122 8808 32015 0,'-15'1'1408'0,"7"-1"320"0,0-1-1392 0,8 1-336 0,0 0 0 0,0 0 0 16,0 0 128-16,0 0-128 0,0 0 128 0,0 0-128 15,10 5 720-15,5 1 80 0,0-2 16 0,5-2 0 16,3-2-80-16,3 0-16 0,4-2 0 0,5-1 0 15,4-3-224-15,5 2-48 0,4 0-16 0,5-3 0 16,4-3-112-16,1-1-32 0,-4-1 0 0,4 0 0 16,1-1-112-16,0 1-32 0,-1-1 0 15,-2 5 0-15,-4 0-144 0,-1 0 0 0,-5-1 0 0,-4 3 0 16,-2 1-208-16,-2 2-128 0,0-1-32 0,-2 0 0 16,0 1-1552-16,0 2-304 0,0-1-64 15,-1 2-13008-15</inkml:trace>
  <inkml:trace contextRef="#ctx0" brushRef="#br0" timeOffset="43099.293">16810 8617 24879 0,'-23'-2'1088'0,"8"2"256"0,-1 1-1088 0,3 3-256 0,2 2 0 0,3-1 0 15,-2-3 2112-15,1 1 352 0,1 0 80 0,4 5 16 16,0 2-2080-16,4-2-480 0,4-1 0 0,-1-1 0 16,-3-6 256-16,11 5 16 0,3 0 16 0,3 0 0 15,0 1 320-15,0-2 64 0,4 0 16 0,4-1 0 16,5-1-96-16,3-2-16 0,2-3 0 0,2 2 0 16,-2 1-176-16,4-1-32 0,4-2-16 0,2-3 0 15,2-4-160-15,3-1-48 0,4 3 0 0,-3 2 0 16,-4 0-144-16,-2 1 0 0,-3-1 0 0,-6 2 0 0,-1 0-256 15,-2 2-64-15,-2 0-32 0,-1 2 0 16,-1 2-1792-16,-5-2-352 0,-4-2-80 0,-4 3-12656 16</inkml:trace>
  <inkml:trace contextRef="#ctx0" brushRef="#br0" timeOffset="43260.878">16571 8997 43311 0,'0'0'1920'0,"0"0"384"0,4-6-1840 0,6 1-464 16,2-3 0-16,4 5 0 16,2 5-288-16,3-1-160 0,6-2-16 0,6-2-16 0,5-2 480 0,8 0 0 0,6-4 0 15,3-3 0-15,1-3 0 0,4 1 0 0,-2 5 208 0,4-4-64 16,-1 1-144-16,0 1 0 0,-2 0 144 15,-4 3-144-15,-5-1 0 0,-3 3 0 0,-1 2 0 0,0-3-128 32,0 0-1104-32,1-1-224 0,-2 1-32 0,1 4-16 15,0 1-2096-15,-2 0-432 0,12-3-64 0,-11-1-32 0</inkml:trace>
  <inkml:trace contextRef="#ctx0" brushRef="#br0" timeOffset="43974.147">18685 8158 37311 0,'-3'-9'1664'0,"3"2"320"0,3 0-1584 0,2-1-400 0,-5 8 0 0,6-9 0 16,4 1-416-16,3 0-160 0,0-2-48 0,5-4 0 16,0-1 624-16,1-3 0 0,1 0 192 0,2 1-64 15,-3 1 48-15,2-2 0 0,1-2 0 0,-2 1 0 16,-1-2 176-16,3-1 32 0,4 0 16 0,-1-3 0 15,-2 1-80-15,0 2-32 0,-1 0 0 0,2 2 0 0,3-3-32 0,-2 2 0 16,0 1 0-16,0 3 0 16,-3 3 0-16,-1 3-16 0,-4 2 0 0,2 2 0 0,-3 6-240 0,-1 1 176 15,-4 2-176-15,0 3 160 0,0 1-160 0,-4 7 0 16,1 0 0-16,-2 4 128 0,1 4 32 0,-3 5 0 16,-2 0 0-16,-2 5 0 0,-1 2-32 0,-2 2-128 15,1 2 192-15,-4 1-64 0,-1 1-128 0,-3 2 128 16,2-1-128-16,-1 3 128 0,0-1 0 0,-1 2-128 15,-1-1 192-15,1-3-64 0,0-4 192 0,-2-1 48 16,0 0 0-16,3 0 0 0,-3 1-80 0,3-1-16 16,0 0 0-16,1 0 0 0,1-2-272 0,1 0 160 15,0-2-160-15,3 0 128 0,3-3-128 0,0-3 0 16,1-1 0-16,3-3 0 0,2 1-224 0,-1-3-32 0,-1-2 0 16,2 0 0-1,-1-2-1600-15,2 0-336 0,1-3-64 0,-4-1-16 16,1-1-1360-16,-5-10-272 0,6 7-48 0,-6-7-16 0</inkml:trace>
  <inkml:trace contextRef="#ctx0" brushRef="#br0" timeOffset="44292.682">18432 8885 25791 0,'0'0'2304'0,"0"0"-1856"0,0 0-448 0,10 0 0 0,0-2 3344 0,2 2 576 15,1 2 112-15,5 2 32 0,5-2-3488 0,1 2-704 16,3-2-144-16,6-1-32 0,6-3 496 0,2 0 112 16,4-2 16-16,0-1 0 0,-1-1 112 0,4 1 16 15,5-1 16-15,3 0 0 0,3-2 80 0,2 0 16 16,2-1 0-16,-1 3 0 0,-2 0-160 0,1 3-16 15,0 0-16-15,1 1 0 0,-1 2-176 0,-2 0-48 16,-4 1 0-16,-3 2 0 0,0 1-144 0,0 5 0 16,0-2 0-16,0 2 0 15,2-3-1136-15,0 1-256 0,-2-1-48 0,-3 2-17568 0</inkml:trace>
  <inkml:trace contextRef="#ctx0" brushRef="#br0" timeOffset="46327.054">4999 12976 6447 0,'-8'-2'576'0,"8"2"-576"16,-9 0 0-16,2 3 0 0,-1 3 4704 0,-1 2 832 15,3-1 160-15,-2 5 48 0,-1 4-4720 0,-4 4-1024 16,-3 3 0-16,0 4-128 0,-4 1 128 0,0 4 0 15,-2 2 0-15,-2 1 0 0,0 1 0 0,-5 1 0 0,1-2 0 0,-4 8 0 16,-2 8 144-16,-4-3 112 0,0-3 32 0,0-1 0 16,2 0 176-16,0-4 48 0,-4-5 0 0,5 1 0 15,2 0 0-15,2-3 16 0,0-3 0 0,5 0 0 16,2 0-112-16,1-3-32 0,3 1 0 0,1-5 0 16,6-2-240-16,2-4-144 0,3-3 160 0,4-2-160 31,3-1-320-31,1-11-144 0,0 0-48 0,11 3 0 15,3-2-2432-15,2-4-480 0</inkml:trace>
  <inkml:trace contextRef="#ctx0" brushRef="#br0" timeOffset="46637.418">5518 13107 26719 0,'0'0'1184'0,"0"0"240"0,0 0-1136 0,0 0-288 16,0 0 0-16,-5 4 0 0,5-4 704 0,-6 15 96 15,-4 3 16-15,-1 3 0 0,-2 2-512 0,0 3-112 16,-8 2 0-16,0 3-16 0,1 4-48 0,-5 2-128 16,-4 5 192-16,0 3-64 0,-2 4 208 0,0 1 48 15,-2 2 0-15,0-1 0 0,-1-2 112 0,-2 1 16 16,-2-3 16-16,3 0 0 0,-2 0-128 0,2-3-16 15,1-1-16-15,1-3 0 0,3-5-160 0,1-2-16 0,4-2-16 16,3-2 0-16,1-5-176 0,2-1 0 0,3-2 0 16,2-6 0-16,4-3-160 0,2-2-64 0,2-2-16 0,6-8 0 31,0 0-2224-31,0 0-448 0,12-7-96 0</inkml:trace>
  <inkml:trace contextRef="#ctx0" brushRef="#br0" timeOffset="46960.704">6574 12949 16575 0,'-13'9'736'0,"3"-2"160"0,-2 2-720 0,-4 4-176 16,0 4 0-16,-3 8 0 0,2 5 4352 0,-3 3 848 15,-5 1 176-15,-1 6 16 0,0 2-4320 0,-2 2-880 16,2 2-192-16,-3 4 0 0,-3 2 0 0,-2 3 0 16,-1 5 0-16,1-4 0 0,-1-1 0 0,-1-2 0 15,-1-5 0-15,-3 0 0 0,0 2 0 0,3-6 0 16,0 1 128-16,1-6-128 0,2-4 144 0,4-3-144 16,4-5 192-16,3-4-192 0,3-1 128 0,4-6-128 15,4-5 0-15,4-4 0 16,8-7-1040-16,0 0-272 0,0 0-48 0,0 0-8656 15,7-7-1728-15</inkml:trace>
  <inkml:trace contextRef="#ctx0" brushRef="#br0" timeOffset="47352.967">7231 13269 27647 0,'-16'14'2448'0,"-2"2"-1952"0,-2 4-496 0,-1 6 0 16,2 7 3312-16,-1 8 560 0,0 6 112 0,-1 3 32 15,1-1-3168-15,-3 0-624 0,-1-4-224 0,-1 1 144 16,-1 4-144-16,0-2-176 0,-5-1 48 0,-1 1 0 16,0-4-288-16,2-5-48 0,1-3-16 15,3-5 0-15,0-4-144 0,3-4-16 0,4-2-16 0,4-5 0 16,1-5-432-16,5-2-64 0,1-2-32 0,8-7 0 15,0 0-2016-15,0 0-384 0,-2-7-96 0,6-2-16 0</inkml:trace>
  <inkml:trace contextRef="#ctx0" brushRef="#br0" timeOffset="47448.71">8301 13388 43311 0,'-19'29'1920'0,"7"-6"384"0,-1 6-1840 0,1 6-464 0,-1 3 0 0,-4 6 0 15,-4 4 288-15,-2 3-32 0,0 2-16 0,-2 2 0 16,-3-2-112-16,0 1-128 0,-2 0 176 16,1-2-176-1,1 0-560-15,-1-2-208 0,-2-5-64 0,1-2 0 16,-1-3-2304-16,-1 0-480 0</inkml:trace>
  <inkml:trace contextRef="#ctx0" brushRef="#br0" timeOffset="49372.467">9460 13232 8287 0,'-13'-11'736'0,"4"4"-592"0,0 3-144 0,1 0 0 16,-1-2 3792-16,5 2 736 0,3-4 144 0,1 8 16 15,0 0-3440-15,0 0-688 0,0 0-144 0,0 0-32 16,0 0-80-16,4-3-32 0,3-2 0 0,1 4 0 16,3 3 160-16,1-2 16 0,6-3 16 0,-1 3 0 15,-2 2 48-15,4 1 0 0,5-2 0 0,2-1 0 16,2 0-80-16,0 2-16 0,2 0 0 0,-2 0 0 16,0-1-128-16,0 2-32 0,-1-2 0 0,1 1 0 15,-4 1-96-15,0 0-32 0,-1 2 0 0,-1 1 0 16,-5 2-128-16,-2 4 128 0,-4 4-128 0,-1 1 128 15,0 2-880-15,-8 4-176 0,-4 5-32 0,-3 3-16 16,-1 2 1648-16,-5 6 336 0,-7 5 64 0,-3-1 16 0,-3-1-928 0,0-2-160 16,-4-2 0-16,2-2 0 0,1-1 0 0,-2-3 0 15,4-3 0-15,-1-1 0 0,0-2 0 0,4-3 0 16,2-2 160-16,2-3-160 0,1-1 192 0,5-1-64 16,4-2 0-16,5-5-128 0,1-9 208 0,6 7-64 15,-6-7-16-15,14 6 0 0,5-5 112 0,4 0 16 16,2-3 0-16,2-3 0 0,1 0-32 0,4-1 0 15,2 0 0-15,6 0 0 0,1 3-224 0,2-4 0 16,-1-1 128-16,3 2-128 0,2-1 0 0,-1 2 0 16,-6-1 0-16,-2 0 0 0,-4-1-224 0,-5 3-96 15,-1-1 0-15,-4 0-16 16,-2-3-2928-16,-3 0-576 0</inkml:trace>
  <inkml:trace contextRef="#ctx0" brushRef="#br0" timeOffset="49543.774">9530 13518 19343 0,'0'0'1728'0,"0"0"-1392"0,-8 3-336 0,8-3 0 15,10-4 5152-15,4 2 960 0,2 4 192 0,6-2 32 0,4-2-5136 0,3-4-1040 16,1 0-160-16,3-1 0 0,5-1-160 0,4 1 160 16,3-1 0-16,3-3-144 0,2-2-16 0,4 0 0 15,-2 0 0-15,1 0 0 0,-3-1-128 16,-4 3-32-16,-7 2 0 0,1 1 0 16,-1-1-1072-16,-3 3-208 0,-8 1-64 0,2 0-9168 15,-1 2-1840-15</inkml:trace>
  <inkml:trace contextRef="#ctx0" brushRef="#br0" timeOffset="49870.143">10786 13328 41231 0,'0'0'1824'0,"0"0"384"0,0 0-1760 0,10 0-448 0,2 2 0 0,3-1 0 16,3 0 0-16,4-1 0 0,7-1 128 0,1 0-128 15,2-1 0-15,2 1 0 0,2-3 0 0,1 0 0 16,-2-2-416-16,2-2 32 0,0 1 16 0,-1-1 0 15,2 4 48-15,-3 1 0 0,-8-5 0 0,1 2 0 16,-4 2-1280-16,-2 2-256 0,-4 1-64 0,-3 1-8384 16,-3-1-1664-16</inkml:trace>
  <inkml:trace contextRef="#ctx0" brushRef="#br0" timeOffset="50069.738">10755 13628 33167 0,'-11'2'2944'0,"11"-2"-2352"16,0 0-464-16,0 0-128 0,0 0 1280 0,0 0 224 16,15 6 48-16,2-3 16 0,6-2-1072 0,3-1-224 15,3-3-32-15,8 2-16 0,0-3 48 0,5 0 16 16,3-3 0-16,-1 2 0 0,2-2-288 0,4-4 0 16,-2-2 0-16,1 1 0 15,0 2-464-15,-1-1 0 0,1-1 0 0,-3 2 0 16,-2-3-1968-16,-2 3-400 0,-4-1-80 0,0 3-11424 0</inkml:trace>
  <inkml:trace contextRef="#ctx0" brushRef="#br0" timeOffset="50551.846">12225 12646 28559 0,'-11'7'2544'0,"3"4"-2032"15,-2 3-512-15,6 10 0 0,2 6 3360 0,-2 6 576 16,2 7 112-16,-1 3 32 0,0 5-3264 16,-3 7-656-16,-1 5-160 0,2 6 0 0,-3 5 0 0,2-2 0 15,-5 0 0-15,1 4 0 0,-1 7 0 0,-2-5 0 16,-1-5 0-16,1-5 0 0,-1-3 0 0,1-2 0 15,-1-2 0-15,2-6 0 0,0-7 0 0,3-7 0 16,2-1 0-16,0-6 128 16,1-3-832-16,1-4-192 0,3-1-16 0,-1-5-17440 0</inkml:trace>
  <inkml:trace contextRef="#ctx0" brushRef="#br0" timeOffset="53208.579">22249 12582 26079 0,'0'0'1152'0,"0"0"256"0,0 0-1136 0,0 0-272 0,0 0 0 0,0 0 0 15,0 0-288-15,0 0-112 0,0 0-32 0,0 0 0 0,9-4 112 0,-9 4 0 16,0 0 16-16,0 0 0 0,10-10 144 0,-3 0 32 15,-3 0 0-15,1 2 0 0,3-1 384 0,-2 1 64 16,-1-2 32-16,2 0 0 0,-1 3 160 0,2 1 48 16,-2-2 0-16,1-1 0 0,0-3-96 0,1 3-16 15,-1-1 0-15,0-2 0 0,-2 0-48 0,-1-2-16 16,0-3 0-16,-2 1 0 0,-3 1 64 0,0 0 16 16,-2-3 0-16,-2 1 0 0,0-2-64 0,-3 0-16 15,-1 2 0-15,1-3 0 0,-2-3-128 0,-4 0-16 16,-3 1-16-16,-1 0 0 0,1-2-32 0,-2 1-16 15,-4-1 0-15,1 1 0 0,-5-1 0 0,3 1 0 0,-1 0 0 16,0-1 0-16,-2-3 0 0,1 1 0 0,-2 1 0 0,-1-3 0 16,-5 0-176-16,-1-1 128 0,-3 1-128 0,-1 0 128 15,-6 1-128-15,1 0 0 0,0 1 0 0,1 0 0 16,3 2 128-16,-4 1-128 0,-1 1 0 0,-2-1 128 16,0 0-128-16,-1-1 0 0,-6 2 0 0,4 0 0 15,3-3 128-15,0 1-128 0,-1-2 128 0,2 0-128 16,0 0 0-16,-2-1 0 0,-3 1 0 0,0 3 0 15,0 0 0-15,0 2 0 0,-3 0 0 0,3 4 0 16,-1-2 0-16,-3 1 0 0,-2 1 0 0,-3-1 0 16,-2 1 0-16,0 1 0 0,3-1 0 0,-1 0 0 15,-4 3 0-15,1-2 0 0,-2 0 0 0,2 2 0 16,2 3 0-16,6-2 0 0,1-3 0 0,2 3 0 16,-3 0 0-16,-1 0 0 0,-4 2 0 0,1 2 0 0,3 1 0 15,2-3 0-15,1 1 0 0,-1 1 0 0,-1 5 0 0,-1 0 0 16,-6-1 0-16,3 2 0 0,0 3 0 0,2 0 0 15,2 2 0-15,-1 0 0 0,0 0 0 16,-1 3 0-16,1 1 176 0,1 1-176 0,-1-1 144 0,4 1-144 16,5-3 128-16,1 4-128 0,-1 1 0 0,-1-1 0 15,-3-5 128-15,4 5-128 0,1-1 0 0,1 2 0 16,0 0 144-16,2 1-144 0,1-1 0 0,-1-1 0 16,0 2 0-16,0-1 128 0,-3-1-128 0,-1 3 0 15,-3 3 0-15,2 2 0 0,1-2 0 0,2 0 0 16,-1 2 0-16,5 1 0 0,-2 4 0 0,3 2 176 15,2-1-176-15,-2-1 192 0,-2 2-192 0,2 1 0 0,2 2 0 16,0 0 0-16,1 3 0 0,0-1 0 0,3 2 0 16,0 0 128-16,0-1-128 0,-3-2 0 0,1-1 0 0,-1 3 0 15,-4 3 0-15,2-2 0 0,2 1 0 0,1 0 0 16,4 0 0-16,1 3 128 0,0 6-128 0,2-1 128 16,2 1-128-16,2 0 0 0,1-2-192 0,-1-1 192 15,5 2 0-15,1-3 0 0,2 1 0 0,1 0 0 16,0-1 0-16,3 1 0 0,0 1 0 0,4-1 0 15,4 2 0-15,1-1 0 0,3 1 0 0,1-3 0 16,0-4 0-16,1 4 0 0,4-1 0 0,0 4 0 16,2 3 0-16,1-4 0 0,0-1 0 0,5 1 0 15,-1 3 0-15,2 1 0 0,0-1 0 0,2-3 0 16,1-3 0-16,3 0 0 0,1 3 0 0,3-3 0 0,-1 0 0 16,5-1 0-16,1 2 0 0,4 1 0 0,2-3 128 15,0 2-128-15,1-1 0 0,0-3 128 0,3-4-128 0,-3-1 0 16,2 2 0-16,-1-3 0 0,0-3 0 15,4 3 0-15,3-1 128 0,3-1-128 0,2-1 0 0,4-1 0 16,0 1 0-16,-1-1 0 0,-2-1 0 0,0-1 0 16,-1-4 0-16,0 1 0 0,3-1 0 0,2 0 0 15,2 3 0-15,0-3 0 0,-2-2 0 0,-1 2 0 16,-1-1 0-16,5-1 0 0,3 2 0 0,2-3 0 16,-2-1 144-16,2 0-144 0,-5 1 0 0,2 1 0 15,0-2 0-15,2 1 128 0,3-2-128 0,5-4 0 16,1 0 0-16,0 0 0 0,-3-1 0 0,7 1 0 15,0-1 0-15,5-2 0 0,1 1 0 0,-1-1 0 0,-4-1 0 16,3 0 0-16,1 1 0 0,1-1 0 0,-5-1 0 16,-1-2 0-16,-3 0 0 0,0 0 0 0,3 0 0 15,-3-1 0-15,3-1 0 0,-1 0 0 0,-7-2 0 0,5 1 0 16,2-1 0-16,-1-3 128 0,0-3-128 0,-2 0 0 16,2 0 0-16,0 0 0 0,1-1 0 15,2-2 128-15,1 0-128 0,-4 1 0 0,-6-1 0 0,0 1 0 16,-1-3 0-16,3 1 0 0,-1-1 0 0,-2 0 0 15,-1 1 0-15,-4-4 0 0,-7-1 0 0,1-3-128 16,0-3-112-16,-1 1-16 0,3-1 0 0,-4-5 0 16,0-3 48-16,-5 1 0 0,-5 3 0 0,-3 0 0 15,0-2 80-15,-1 2 128 0,-1 1-208 0,2-1 80 16,-1 0 128-16,-1-3 0 0,-2-1 0 0,-1 2-128 16,-2 0 128-16,-1-2 0 0,-5-4 0 0,-1 2-128 0,-2 2 128 15,-5 4 0-15,-1 2 0 0,-2-3 0 0,0-2 0 16,-1-1 0-16,0 1 0 0,0-2 0 0,-4-2 0 0,2-2 0 15,-1-1 0-15,2-2 128 0,-4 0-128 0,2 1 0 16,0-1-176-16,-3 2 176 0,1 2-224 0,-1 1 48 16,-1-3 16-16,-3 2 0 0,-1-2 160 0,-1 2 0 15,-3-2 0-15,-2 3-128 0,-2 0 128 0,-2 1 0 16,-2 2 0-16,-1-2 0 0,-1-1 0 0,0 1 0 16,-3 1 0-16,-1-4 128 0,0 3-128 0,-2-4 0 15,1-2 0-15,-4 0 0 0,-1 4 0 0,0-1 0 16,-4 2 0-16,-2-1 0 0,-5 0 0 0,0 1 0 15,0 2 0-15,-4-2 0 0,-6-2 0 0,-1 3-128 16,2-3 128-16,-3-1 0 0,0 1 0 0,-4 1 0 16,-5 3 0-16,-4 1 0 0,-6 1 0 0,-4 2 0 0,0 1 0 15,-5-1 0-15,-4-3 0 0,-6 2 128 16,-7 2-128-16,-2 0 0 0,0 2 0 0,-8 2 0 0,-7 5 0 0,-2-1 0 16,-1 0-208-16,-2 4 32 0,-1 4 16 0,1 1-9984 15,-3 2-2000-15</inkml:trace>
  <inkml:trace contextRef="#ctx0" brushRef="#br0" timeOffset="64229.443">20584 12282 911 0,'0'0'0'0,"0"0"0"16,-3 7 0-16,3-7 0 0,0 0 1328 0,-4 9 176 15,0-2 32-15,4-7 16 0,-8 4-576 0,8-4-112 16,0 0-32-16,-4 6 0 0,-4-1 192 0,8-5 16 16,-5 6 16-16,5-6 0 0,-6 7-48 0,3 0-16 15,3-7 0-15,-5 7 0 0,2 0 0 0,3-7 0 16,-7 6 0-16,7-6 0 0,-3 7-96 0,3-7-32 16,-5 7 0-16,5-7 0 0,0 0-96 0,0 0-32 15,0 0 0-15,-5 8 0 0,5-8-160 0,0 0-48 16,0 0 0-16,0 0 0 0,0 0 128 0,0 0 32 15,0 0 0-15,0 0 0 0,4-10-176 0,-3-1-48 16,2-5 0-16,0 1 0 0,-1-1-144 0,3-2-16 16,-2-1-16-16,3-1 0 0,0-2-32 0,-1-2-16 0,-1-2 0 15,3-1 0-15,-2 0-48 0,2-1 0 0,-2 1 0 0,3-4 0 16,1-2-48-16,0 0-16 0,-2 1 0 0,1 0 0 16,0-2 16-16,-2 2 0 0,1 0 0 0,-4 3 0 15,3 0-16-15,-1 1 0 0,-2-1 0 0,2 4 0 16,-2 2 64-16,2 3 0 0,-4 2 0 0,1 3 0 15,-1-1 0-15,1 2 16 0,0 0 0 0,-1 2 0 16,-1 2-80-16,2 0 0 0,0-1-128 0,0-1 192 16,-2 3-192-16,1-1 128 0,1 0-128 0,-1 0 0 15,0 0 128-15,1 0-128 0,-2 10 0 0,2-9 0 16,0-1 0-16,-1 1 128 0,-1 1-128 0,0 2 0 16,1-2 0-16,-1 8 0 0,2-6 0 0,-4 2 0 0,2 4 0 15,0 0 0-15,3-8 0 0,-3 8 0 0,0 0 0 0,0 0-240 16,0 0 48-16,0 0 16 15,0 0-1472-15,0 0-288 0,0 0-64 0,0 0-8000 16,0 0-1600-16</inkml:trace>
  <inkml:trace contextRef="#ctx0" brushRef="#br0" timeOffset="64916.985">20248 11678 17503 0,'-10'7'768'0,"10"-7"176"0,-8 3-752 0,0-1-192 0,8-2 0 0,-4 5 0 16,4-5 1024-16,0 0 160 0,-7 6 32 0,7-6 16 15,0 0-752-15,0 0-160 0,0 0-16 0,0 0-16 16,0 0 384-16,0 0 80 0,0 0 16 0,0 0 0 16,-2-9-16-16,2 1 0 0,0 8 0 0,3-10 0 15,-1 1-48-15,2-2-16 0,-1-5 0 0,1 5 0 16,2 0-112-16,0-1-32 0,2-1 0 0,1-1 0 16,0-3-112-16,1 1-32 0,1 0 0 0,2 1 0 15,-2-4-32-15,3 0-16 0,0 0 0 0,1-1 0 0,-3 0 32 0,3 0 0 16,3-2 0-16,-3 1 0 0,-4 3-128 0,-1 1-32 15,0 2 0-15,2-3 0 0,3 0 0 16,-5 3 0-16,-1 2 0 0,2 0 0 0,-1-2-80 0,0 1-16 16,0 1 0-16,-2 1 0 0,0 0-128 0,-1 0 160 15,2 1-160-15,-4 1 160 0,1 1-160 0,-1 0 128 16,1 1-128-16,-1 0 128 0,0 1-128 0,-1 0 0 16,-4 7 0-16,6-6 128 0,-6 6-128 0,6-7 0 15,1 1 0-15,-1 1 128 0,-6 5-128 0,0 0 160 16,5-10-160-16,-5 10 160 0,0 0-160 0,0 0 0 15,0 0 0-15,0 0 128 0,0 0-128 0,9 1 0 16,-2 3 144-16,0-1-144 0,-7-3 128 0,6 7-128 16,1-1 160-16,1 3-160 0,-2 0 128 0,2 1-128 0,-4 1 0 0,3 3 0 15,1 2 128-15,-1 4-128 0,1 1 0 16,0 1 144-16,0 1-144 0,-1 4 160 0,0 3-160 0,1 2 160 16,-1-2-160-16,1 1 192 0,1 0-192 0,2-1 192 15,-4-1-192-15,3-1 0 0,-1-2 144 0,0-2-144 16,-1 0 0-16,0 1 128 0,3-1-128 0,-6-2 0 15,-3 0 0-15,1-1 144 0,4 0-144 0,-2-4 0 16,1-1 144-16,2 0-144 0,-1 4 0 0,1-3 144 16,-1 0-16-16,-2-3 0 0,1-1 0 0,-1 0 0 15,1-1-128-15,-1 0 0 0,3-2 0 0,-5-5 0 16,0 1 192-16,1 0-64 0,1-1 0 0,-5-5 0 16,0 0 16-16,0 0 0 0,0 0 0 0,0 0 0 0,0 0 48 15,0 0 0-15,0 0 0 0,0 0 0 0,0 0 0 16,0 0 0-16,0 0 0 0,0 0 0 0,0 0-192 0,0 0 128 15,0 0-128-15,2-9 128 0,-2 9-128 0,4-8 0 16,-4 8 0-16,2-8 0 0,-2 8 0 0,1-7 0 16,-2-1 0-16,1 8-176 0,0 0-64 0,-2-8-16 15,-2 1 0-15,4 7 0 16,0-9-256-16,-2 2-64 0,2 7-16 0,-5-9 0 16,0 2-1232-16,2 0-240 0,-1 2-48 0,-1-3-9072 15,1 2-1808-15</inkml:trace>
  <inkml:trace contextRef="#ctx0" brushRef="#br0" timeOffset="65636.425">20263 11578 11967 0,'-8'6'1072'0,"1"-1"-864"0,1-2-208 0,0 1 0 15,-3 3 848-15,3-2 128 0,0 4 32 0,1-3 0 0,5-6-80 0,-5 4-16 16,0 3 0-16,2-1 0 0,3-6 160 0,-3 9 16 15,3-9 16-15,0 0 0 0,0 8 48 0,0-8 0 16,0 0 0-16,0 0 0 0,0 0-112 0,11 5-16 16,-3-4 0-16,2-5 0 0,0-5-272 0,1-4-64 15,1 0-16-15,1-4 0 0,0-2-128 0,2-2-32 16,0-2 0-16,2-1 0 0,0 0-16 0,2-1-16 16,-1-3 0-16,-4 2 0 0,-1 1-96 0,2-1 0 15,4 0-16-15,-1 1 0 0,-2-1-112 0,-1 2-32 16,-3 0 0-16,0 0 0 0,1-1-64 0,-3 3-16 15,1 2 0-15,0 2 0 0,-2 3-16 0,1-1 0 16,-1 1 0-16,-3 3 0 0,1 2 16 0,-2 2 0 16,-1 2 0-16,-4 6 0 0,0 0-16 0,0 0 0 15,0 0 0-15,0 0 0 0,0 0-128 0,0 0 0 0,9-4 144 16,-9 4-144-16,0 0 0 0,7 10 144 0,-1 0-144 0,1 2 0 16,0 3 144-16,1 2-144 0,-2 3 0 0,2 2 144 15,-3 0-144-15,4 2 128 0,-2 1-128 0,1 5 128 16,-3 4-128-16,1 1 160 0,2 0-160 0,0 0 160 15,-2 1-160-15,2-1 160 0,0-3-160 0,-1-2 160 16,2-3-160-16,-1 2 0 0,1-2 0 0,-2 0 128 16,-1-3-128-16,1-1 0 0,1-2 0 0,-1 0 128 15,0-2-128-15,-1-1 0 0,3-4 0 0,-5-1 128 16,1 0-128-16,-2-1 0 0,1-3 144 0,-1 0-144 16,-2-3 0-16,-1-6 0 0,5 8 0 0,-5-8-192 15,0 0-1200-15,0 0-240 0,0 0-48 0,-4-10-16 16,-4 0-1872-1,-1-2-368-15</inkml:trace>
  <inkml:trace contextRef="#ctx0" brushRef="#br0" timeOffset="66059.811">20583 11316 27647 0,'0'0'2448'0,"-4"-7"-1952"15,1-2-496-15,3 9 0 0,0 0 432 0,0 0-16 16,0 0 0-16,0 0 0 0,0 0-176 0,0 0-48 0,0 0 0 0,0 0 0 16,0 0 432-16,0 0 80 0,-1 10 0 15,-1 2 16-15,2 4 64 0,-1 1 16 0,-1 4 0 0,-3 5 0 16,2 2-160-16,-3 5-16 0,0 0-16 15,0 6 0-15,0 0-96 0,0 8-32 0,-2 2 0 0,0 3 0 16,-1-1-160-16,2 1-48 0,0-1 0 0,1 0 0 16,-1-3-64-16,1-1-16 0,1-2 0 0,3-3 0 15,3-4-192-15,0-3 0 0,2-4 0 0,-1 0 0 16,0-3 0-16,1-1 192 0,3-3-48 0,-5-4-16 16,0-2 16-16,0-3 0 0,0-2 0 0,1-3 0 15,3 1-144-15,-2-6 160 0,-3-5-160 0,0 0 160 16,0 0-160-16,0 0-192 0,0 0 32 0,0 0 16 15,-4-8-336-15,-1 0-64 0,0-2-16 0,-1-2 0 16,1-2-2336-16,0-1-480 0,0-2-80 0</inkml:trace>
  <inkml:trace contextRef="#ctx0" brushRef="#br0" timeOffset="66532.655">20170 11737 25103 0,'-11'5'1104'0,"4"-3"240"0,7-2-1072 0,0 0-272 15,-7 1 0-15,7-1 0 0,0 0 0 0,0 0-272 0,-7 3 48 0,7-3 16 16,0 0 592-16,0 0 112 0,0 0 16 0,0 0 16 15,0 0-64-15,7-10-16 0,0-2 0 0,0 2 0 16,-1 1 128-16,4-2 0 0,-3-1 16 0,4-2 0 16,1-2-16-16,3-2 0 0,-2-1 0 0,1-1 0 15,1 0-64-15,0-1 0 0,-1 0-16 0,5-1 0 16,1-5 16-16,2 0 0 0,1-4 0 0,-3 2 0 16,-3 2-64-16,3 1 0 0,1-2 0 0,0 3 0 15,0 1-48-15,0 2-16 0,-5 2 0 0,1 0 0 16,-3 2 0-16,0 3-16 0,-3 6 0 0,0 0 0 15,-1 1-32-15,0-1 0 0,0-1 0 0,0 5 0 16,-10 5-96-16,8 0-32 0,-8 0 0 0,0 0 0 0,11 9-16 0,0 2-16 16,-4 4 0-16,2 2 0 0,-2 3-16 15,-2 6 0-15,1 6 0 0,-1 2 0 0,2 4-32 0,-3 0 0 16,2 0 0-16,1-1 0 0,-1 0-128 0,2 0 192 16,-4-2-192-16,1 0 192 0,2-1-192 0,0 0 192 15,3 2-192-15,-4-5 192 0,2-1 16 0,-4-1 16 16,1-1 0-16,0-2 0 0,-2-4-32 0,2 0 0 15,0-6 0-15,0 1 0 0,-3-3-192 0,1-2 144 16,1-2-144-16,-2-1 128 0,-2 0-128 0,-2-2 0 16,-2 0 0-16,4-7 0 15,0 0-1600-15,0 0-192 0,0 0-32 0,-6-1-16736 0</inkml:trace>
  <inkml:trace contextRef="#ctx0" brushRef="#br0" timeOffset="70435.55">13172 16413 13823 0,'0'0'1216'0,"-4"4"-960"15,-4 2-256-15,5-1 0 0,3-5 1728 0,0 0 320 0,0 0 48 16,0 0 16-16,-2 8-1440 0,2-8-288 0,0 0-48 0,0 0-16 16,0 0 320-16,0 0 48 0,0 0 16 0,0 0 0 15,0 0 272-15,0 0 64 0,0-10 16 0,3-2 0 16,1-4-64-16,0-2-16 0,-2 0 0 0,-1-6 0 16,1-1-240-16,0 0-48 0,-2-2-16 0,2 0 0 15,3-3-176-15,-3-1-48 0,0-2 0 0,1 0 0 16,2-1-64-16,0 1 0 0,1 1-16 0,0 3 0 15,4 1-176-15,0 0-16 0,-1-1-16 0,1 2 0 16,2 1-160-16,-2 3 0 0,1 4 0 0,-1 1 128 16,-3-2-128-16,3 2 0 0,1 5 0 0,-2 2 0 15,0 1 0-15,-4 1 0 0,4 6 0 0,-9 3 0 16,9 3-160-16,0 5 160 0,0 4 0 0,-1 5-144 16,0 3 144-16,0 5-160 0,0 6 160 0,-1 7-160 0,-1 1 160 15,-1 5-160-15,-3 3 160 0,2 7-160 0,0 4 32 0,2-6 0 16,-2-9 0-16,3-5 0 0,-1-4 128 0,3-5 0 15,1-7-144-15,1-6 144 0,-4-2 0 0,1-7 0 16,-1-1 192-16,3-4-64 0,-2-4 320 0,1 0 64 16,4-4 16-16,-4-5 0 0,1-8 64 0,2-4 16 15,2-3 0-15,-1-5 0 0,1-1-144 0,0-3-16 16,1-1-16-16,-2 2 0 0,0-5-80 0,-1 3-16 16,-3 0 0-16,1-2 0 0,1-5-192 0,-1 3-144 15,0-1 192-15,1 2-192 0,-2 2 0 0,-1 4 0 16,-1 3 0-16,2 5 0 0,-3 4-128 0,3 5 128 15,-2 1 0-15,-3 4-144 16,-1 1-224-16,-1 4-32 0,-2 6-16 0,0 0 0 16,-7-4-2848-16,-2 4-576 0</inkml:trace>
  <inkml:trace contextRef="#ctx0" brushRef="#br0" timeOffset="70884.501">13144 15375 6447 0,'-13'-2'272'0,"3"1"80"0,-3-4-352 0,1 4 0 0,5 3 0 0,7-2 0 0,-8-1 5152 0,8 1 960 16,-7 1 192-16,7-1 32 0,0 0-5056 0,0 0-1024 16,0 0-256-16,0 0 0 0,0 0 400 0,13 0 48 15,-2-2 0-15,1 1 0 0,0 2-16 0,5-1 0 16,3-1 0-16,4-1 0 0,2 0-32 0,3-1 0 16,0-1 0-16,-1 2 0 0,2-2 48 0,0 0 0 15,-1-4 0-15,4 1 0 0,2-1 0 0,1 0 16 16,-1 2 0-16,3-3 0 0,4-2-16 0,1 1-16 15,-3 0 0-15,-1 1 0 0,-2-1-160 0,-3 3-16 16,0-1-16-16,-6 0 0 0,-1-1-112 0,-3 3 0 0,-1-1-128 16,-1 2 192-16,-5 0-192 0,-2 2 176 0,-5-1-176 15,0-1 160-15,-4 0 112 0,-6 5 32 0,0 0 0 0,1-9 0 16,-1 0 128-16,-4 1 16 0,-5 0 16 16,-3 0 0-16,1-1-80 0,-4 0 0 0,-4 2-16 0,0 0 0 15,-3 0-368-15,0 3 144 0,-2 0-144 0,0-1 0 16,-2-1-192-16,0 5-160 0,1-1-32 0,0 2 0 31,-2 0-1632-31,3 0-336 0,2 2-64 0,6-1-8912 0,5 1-1792 0</inkml:trace>
  <inkml:trace contextRef="#ctx0" brushRef="#br0" timeOffset="71215.89">14427 15911 10127 0,'-7'0'896'0,"7"0"-704"16,-8-2-192-16,8 2 0 0,-8-3 2848 0,8 3 544 16,0 0 96-16,0 0 32 0,0 0-1856 0,0 0-352 0,0 0-80 15,11-5-16-15,4-1-336 0,5 2-80 16,0-2-16-16,2 1 0 0,1-2 64 0,5 3 16 0,1 2 0 16,2-2 0-16,1 0-480 0,-1 1-80 0,-3 0-32 0,2 1 0 15,1-3-272-15,1 1 0 0,1 2 0 0,-5 1 0 16,-2 0 0-16,-2 1 0 0,-4 1 0 0,-1 2 0 31,0 1-1792-31,-3 1-272 0,-4-2-48 0</inkml:trace>
  <inkml:trace contextRef="#ctx0" brushRef="#br0" timeOffset="71538.639">14450 16206 38527 0,'0'0'1712'0,"0"0"336"0,10 0-1632 16,1 0-416-16,1 0 0 0,4 4 0 0,4 1 192 0,5 0-32 16,1-4-16-16,7 2 0 0,1-1 48 0,2-4 16 15,0-5 0-15,2 3 0 0,2 2-208 0,2-1 144 16,0-3-144-16,1 1 128 0,-4-1-128 0,-1-3 0 16,-4 3 0-16,-1-2 0 15,-5 4-400-15,-5 0-112 0,-2 0-32 0,-5-1 0 16,-5 2-2592-16,-2 1-512 0</inkml:trace>
  <inkml:trace contextRef="#ctx0" brushRef="#br0" timeOffset="71905.555">15890 15542 15663 0,'0'0'1392'0,"0"0"-1120"0,-5-7-272 0,5 7 0 15,0 0 4160-15,0 0 784 0,0 0 160 0,0 0 16 16,0 0-4336-16,0 0-784 0,0 0-320 0,0 0 0 16,0 0 128-16,0 0 32 0,-4 8 0 0,-5 2 0 15,-8 1 384-15,0 2 80 0,1 2 16 0,-2 2 0 16,-2 5 144-16,1 2 48 0,-4 2 0 0,2 4 0 15,0 6-96-15,0 0-16 0,-1-1 0 0,0 4 0 0,0-2-80 16,1 2 0-16,0-3-16 0,3-1 0 0,3-1-128 16,2-1-32-16,1-2 0 0,3-1 0 0,6-2 64 0,-1-4 16 15,3-2 0-15,3-3 0 0,4-1-96 0,2-3 0 16,2-2-128-16,2-2 192 0,3 0-192 0,0-2 0 16,4-3-192-16,3-2 192 15,1-1-464-15,5 1 16 0,-1 1 0 0,3-3 0 16,1-3-1264-16,1-3-240 0,-2-1-48 0,1 1-7984 15,-1 0-1600-15</inkml:trace>
  <inkml:trace contextRef="#ctx0" brushRef="#br0" timeOffset="72219.959">16358 15748 38703 0,'-18'-12'3440'0,"10"6"-2752"0,3 3-560 0,5 3-128 16,0 0 0-16,-8-6 160 0,3 3-160 0,5 3 160 16,-10 1-160-16,-1 4-256 0,0 2 64 0,0 2 16 15,1 1 176-15,-5 4-192 0,1 5 192 0,-1 1-192 16,-1 1 192-16,3 1 0 0,0 0 0 0,2 1 0 16,0 1 0-16,2 0 0 0,1 1 0 0,4 0 0 15,2-4 0-15,2-1 0 0,1-1 0 0,4 0 0 16,1-3 0-16,4-4 0 0,-2-3 0 0,3 0 128 0,2-3 32 15,2-3 16-15,3-3 0 0,3 0 0 16,2-2-32-16,2-4 0 0,1-4 0 0,2-3 0 0,1-2-16 0,-4-3 0 16,-1-2 0-16,-3-1 0 0,-3-1 192 0,-3 1 48 15,-2 1 0-15,-3-1 0 0,-3 0 80 0,-2-3 0 16,-4-1 16-16,-2 2 0 0,-3 3-208 0,-1 4-64 16,0 2 0-16,-5-1 0 0,0 2-192 0,-1 3 0 15,-4 4 128-15,-1-1-128 16,-1 2-1024-16,-4 0-240 0,-1 2-48 0,3 1-16 15,0 2-2448-15,1 2-480 0</inkml:trace>
  <inkml:trace contextRef="#ctx0" brushRef="#br0" timeOffset="72446.453">16939 16257 43135 0,'-19'25'1920'0,"5"-5"384"0,-1 2-1856 0,-3 2-448 0,-1 2 0 0,-1 1 0 31,-1 2-512-31,0-2-208 0,-1-4-48 0,-3-2 0 16,1-1 160-16,2-3 32 0,2-2 0 0,2-7 0 15,-1-2-64-15,3 1 0 0,-1 2 0 0,3-6 0 0,3-5-816 16,-1-2-160-16,1 3-48 0,1-2 0 0,1-4-1600 15,6-2-320-15</inkml:trace>
  <inkml:trace contextRef="#ctx0" brushRef="#br0" timeOffset="72855.385">17332 15928 39615 0,'-12'0'3520'0,"-2"0"-2816"15,-1 1-560-15,1 4-144 0,0-1 352 0,2 4 32 16,-3 2 16-16,1 2 0 0,-1 1-400 0,-1 3-192 16,0 2 0-16,2 1 16 0,-1 1-48 0,4 2-16 15,4 1 0-15,-1-2 0 0,3 1-128 0,3 2-16 16,2 1-16-16,5-4 0 0,3-8 80 0,3-2 0 16,4 1 16-16,6-3 0 0,2-3 304 0,3-5 0 0,1-6 128 0,0 1-128 15,5-2 384-15,2-2 0 16,-1-7-16-16,-2-3 0 0,-3-6-64 0,-3 1-16 15,-1-1 0-15,-5 1 0 0,-3-1 96 0,-4 0 32 0,-3 3 0 0,-4-2 0 16,-5-2-32-16,-3 0 0 0,-1-1 0 0,-4 0 0 16,-3 4-32-16,-2 3-16 0,-1 1 0 15,-2 4 0-15,1 1-336 0,-3 3 0 0,-3 2 0 0,-1 1 0 32,-2 1-1568-32,-3 1-224 0,-3 4-64 0,3 3-9936 0,7 2-2000 0</inkml:trace>
  <inkml:trace contextRef="#ctx0" brushRef="#br0" timeOffset="73032.401">17958 16421 46703 0,'-23'25'2064'0,"9"-5"432"0,-3 3-1984 0,0 2-512 16,-1 4 0-16,-5 3 0 15,-1 2-560-15,-4-2-208 0,0 0-32 0,0-7-16 16,4-3 32-16,-1-3 0 0,4-6 0 0,-1-3 0 16,1-3-752-16,3-2-128 0,2-2-48 0,1-3 0 15,5-3-528-15,3-2-128 0,-2-4 0 0,5-2-10720 0</inkml:trace>
  <inkml:trace contextRef="#ctx0" brushRef="#br0" timeOffset="73305.431">18361 15729 39615 0,'-8'-9'3520'0,"8"9"-2816"0,0 0-560 0,0 0-144 16,0 0 1216-16,0 0 192 0,2 12 64 0,-1 5 0 15,-1 4-1728-15,1 3-352 0,0 3-64 0,1 4-16 16,-1 1 496-16,-1 3 192 0,0 2-128 0,0 0 128 0,-1-1 0 0,-2 3-128 16,-1-3 128-16,0 5 0 0,-5 2-176 0,1-1 176 15,-3-5-208-15,-1-1 80 16,-1-6-560-16,1-1-96 0,0-5-32 0,2-2 0 16,1-4-272-16,1-2-48 0,3-6-16 15,-1-1 0-15,2-2-1328 0,4-7-272 0,0 0-48 16</inkml:trace>
  <inkml:trace contextRef="#ctx0" brushRef="#br0" timeOffset="74227.008">18478 15407 10127 0,'-6'-7'896'0,"-4"-1"-704"0,0 3-192 0,0-3 0 15,1 1 2688-15,2 1 496 0,-2 2 96 0,9 4 32 16,-6-4-2240-16,6 4-448 0,-9-5-96 0,9 5-16 16,0 0 208-16,0 0 48 0,0 0 0 0,0 0 0 0,0 0-64 15,0 0-16-15,10 8 0 0,2-2 0 0,-1 1-208 16,5 3-32-16,0 3-16 0,4 1 0 0,-1 2-48 0,4 2-16 16,2 3 0-16,2 4 0 0,-3 3 0 0,1 4 0 15,3 2 0-15,-2 3 0 0,4 6 64 0,-3 3 16 16,-1 7 0-16,-2-1 0 0,-1 0-128 0,0-3-32 15,-2 0 0-15,-4 1 0 0,-2 2-80 0,-5 2-16 16,-3 0 0-16,-1-3 0 0,-4 1 112 0,-3-2 16 16,-3-6 0-16,-2-2 0 0,-6 0 144 0,-1 0 48 15,-3-3 0-15,-1-1 0 0,-2 1 32 0,-5-4 16 16,-1-2 0-16,-3-2 0 0,-3-2 80 0,-3-2 32 16,1-2 0-16,-1-2 0 0,-1 0-288 0,1-3-64 15,-3-1-16-15,3-1 0 0,2-1-96 0,1-2-16 0,0-5 0 16,1 0 0-16,3 0-432 0,1-2-80 0,-1-2-32 15,6-4 0 1,4-3-2048-16,4-3-416 0,0-7-64 0,9-3-32 0</inkml:trace>
  <inkml:trace contextRef="#ctx0" brushRef="#br0" timeOffset="80823.162">16037 16543 14735 0,'0'0'1312'0,"-7"-2"-1056"0,7 2-256 0,-8 0 0 16,8 0-240-16,0 0-96 0</inkml:trace>
  <inkml:trace contextRef="#ctx0" brushRef="#br0" timeOffset="81258.431">17081 16578 14735 0,'0'0'640'0</inkml:trace>
  <inkml:trace contextRef="#ctx0" brushRef="#br0" timeOffset="82614.306">18371 15907 11967 0,'-4'-9'1072'0,"4"9"-864"16,-2-5-208-16,2 5 0 0,0-9 1632 0,-1 3 288 0,1 6 48 0,0 0 16 16,0 0-1568-16,0 0-416 0,-1-9 128 0,-1 2-128 15,2 7 512-15,2-6 32 0,-2 6 16 0,0 0 0 16,2-8 336-16,-2 8 80 0,0 0 16 0,0 0 0 15,4-7-336-15,-4 7-64 0,0 0-16 0,0 0 0 16,0 0 0-16,0 0 0 0,0 0 0 0,0 0 0 16,9 5 16-16,-9-5 0 0,5 10 0 0,-2-2 0 15,-1 1 0-15,-1 1 0 0,-1 2 0 0,-1 1 0 16,0 1-144-16,0 0-16 0,-1 2-16 0,0 2 0 16,-1 0-208-16,-1 0-32 0,0 1-16 0,0 2 0 15,2 1-16-15,-3 1 0 0,0 1 0 0,1 3 0 0,0-1 48 16,-2 0 0-16,-1 1 0 0,1-1 0 0,-2-1 0 0,2 0 0 15,0-1 0-15,1-2 0 0,-1 0-16 0,1-2 0 16,2-5 0-16,1 0 0 0,-4 0-16 0,3 0 0 16,0-1 0-16,0 1 0 0,-1-5-32 0,2 2-128 15,0-2 192-15,1 1-64 0,-1-1 0 0,2-4-128 16,0-6 192-16,0 0-64 0,1 9 16 0,-1-9 0 16,0 0 0-16,0 0 0 0,0 0 112 0,0 0 32 15,0 0 0-15,0 0 0 0,0 0 16 0,2-8 0 16,-1-1 0-16,1-2 0 0,1-4-48 0,-1 0-16 15,0-1 0-15,1 0 0 0,-1-4-80 0,2-1-16 16,0-1 0-16,-2-2 0 0,1-3-144 0,1 2 192 0,-1 3-192 16,1-4 192-16,-1-7-192 0,1 1 0 15,-1 1 144-15,3 1-144 0,-4 2 0 0,1 0 0 16,0 0 0-16,-1 0 0 0,1 1 0 0,-1-1 0 0,0 1 0 0,0-2 0 16,-2-1 0-16,2 3 0 0,0 0 0 0,0 1 128 15,1-1-128-15,0 3 0 0,-1 4 0 0,1 2 0 16,-2 0 0-16,1 4 0 0,0 1 0 0,-1 3-128 15,-1 10 128-15,0 0 0 0,0-7-144 0,0 7 144 16,0 0-160-16,0 0 160 0,0 0-208 0,0 14 80 16,-1 2 0-16,-1 6 0 0,0 4 0 0,0 3 0 15,0 3 128-15,0 2-128 0,-4 1 128 0,1 4-128 16,0 4 128-16,-1 0 0 0,0-1 0 0,1 1-128 16,-4 4 128-16,3-5 0 0,1-1 0 0,-1-5 0 15,1-3 0-15,-1-1 0 0,4-3 128 0,0-4-128 0,0-2 128 16,0-4-128-16,2-2 128 0,-2-4-128 0,2 0 144 0,0-4-144 15,2-3 192-15,-2-6-192 0,0 0 208 0,0 0-64 16,0 6-16-16,0-6 0 0,0 0 32 0,0 0 0 16,1-12 0-16,1-1 0 0,1-2-416 0,-1 1-64 15,-1-3-32-15,-2 2 0 16,-1 2-2768-16,0-1-544 0</inkml:trace>
  <inkml:trace contextRef="#ctx0" brushRef="#br0" timeOffset="92685.971">724 4069 13295 0,'0'0'576'0,"0"-9"144"0,2 3-576 0,-2 6-144 0,0 0 0 0,0 0 0 16,3-9 0-16,-3 9-176 0,2-7 48 0,1-2 0 16,3 4 128-16,-6 5 0 0,0 0 128 0,0 0-128 15,6-8 464-15,1 4 32 0,-7 4 0 0,6-6 0 16,-6 6 128-16,0 0 16 0,0 0 16 0,0 0 0 16,9-3-80-16,-9 3 0 0,0 0-16 0,0 0 0 15,0 0-128-15,8 9-32 0,-2 0 0 0,0 3 0 16,-4 2-64-16,-2 5-16 0,-2 2 0 0,0 2 0 15,4 1 128-15,-2 4 32 0,-3 4 0 0,0 5 0 16,1 1-64-16,-1 3-16 0,-1 0 0 0,-1 3 0 16,4 4-144-16,-1 5-16 0,-3 2-16 0,3 3 0 15,-1-2-80-15,3-2-16 0,3-2 0 0,-3 1 0 16,-1-2-128-16,2 3 0 0,6 2 144 0,-3-4-144 0,-3-6 0 0,4-3 128 16,0-4-128-16,1-6 0 0,-2-5 0 0,1 1 0 15,3-3 0-15,-3-2 128 0,-2-2 16 0,3 0 16 16,1-3 0-16,0-2 0 0,-1-3 32 0,3-2 0 15,0-1 0-15,1-1 0 0,-1 0-48 0,0-1 0 16,-2-4 0-16,4 3 0 0,2-4 48 0,2 1 0 16,-3-5 0-16,1-3 0 0,1 0 32 0,3 0 16 15,1-1 0-15,0 2 0 0,0 1-16 0,3-1 0 16,3-4 0-16,0 2 0 0,4 0 32 0,4 0 0 16,3 4 0-16,3-4 0 0,4-5-112 0,0 0-16 15,3 3 0-15,0-1 0 0,-2-1-128 0,1 3 0 16,-2 2 144-16,3-3-144 0,4 1 0 0,0-1 128 0,1 2-128 15,3-2 0-15,0 0 0 0,-2-1 0 0,-3 0 0 16,1 3 0-16,2 3 0 0,1-1 0 0,5 1 0 16,-2-3 0-16,0 1 0 0,0 1 0 0,0-1 0 0,0 0 0 15,-1 2 0-15,4-1 0 0,-1 0 0 0,4 1 0 16,2-3 0-16,-3 2 0 0,-3 0 0 0,0-2 0 16,1-3 0-16,2 2 0 0,6-1 0 0,-3 1 128 15,-4 0-128-15,0-1 0 0,-3-2 0 0,3 1 128 16,2 2-128-16,-2-1 0 0,1 0 0 0,1-1 0 15,-4 0 0-15,0 1 0 0,-4-1 0 0,3 2 128 16,0 0-128-16,3 2 0 0,-1 1 0 0,1-1 0 16,2-1 0-16,-4 2 0 0,-2-1 0 0,0-1 0 15,0 0 0-15,3 1 0 0,0-1 0 0,-2 3 128 16,-1 2-128-16,-4-1 0 0,1 0 0 0,0-2 0 0,-4-2 0 16,3 1 0-16,-2-1 0 0,3 2 0 0,-1 0 0 0,-2 1 0 15,-2-4 0-15,0 3 0 0,-3 0 128 16,1 0-128-16,1-3 128 0,0 2-128 0,1 1 0 0,1 0 128 15,-1-1-128-15,0 2 0 0,1 0 0 0,-2 0 128 16,0-1-128-16,1 0 0 0,3 2 0 0,0 0 144 16,-1 0-144-16,-1-1 0 0,1 0 176 0,-2 1-176 15,-2 1 160-15,-2-1-160 0,-1-1 0 0,-2 1 128 16,2 1-128-16,0 0 0 0,-1 1 0 0,-1-2 0 16,1 0 128-16,-2 2-128 0,-2 3 0 0,-1-2 176 15,-3-3-176-15,4 0 160 0,-1-1-160 0,2 1 0 16,1-2 0-16,-2-1 0 0,0 0 0 0,1 2 128 15,-1-1 0-15,3 2 0 0,-3 2 32 0,0 0 0 16,-2-2 0-16,-2 2 0 0,-2 1-160 0,1-2 128 0,1-1-128 16,0 1 128-16,-1 1-128 0,1 2 0 0,-2-1 144 0,0-1-144 15,-1-2 128-15,-1 0-128 0,-1 2 128 0,0 1-128 16,-3-1 0-16,-1 0 144 0,-1-2-144 0,-1 2 0 16,-1-2 192-16,1 0-64 0,0 0 0 0,1 1-128 15,-2 2 224-15,0-1-64 0,1-1-16 0,-1 1 0 16,2-1-144-16,-1 0 160 0,1 0-160 0,0 2 160 15,-1-1-160-15,-1 1 0 0,0-3 0 0,-1 1 128 16,-4 0-128-16,2 0 0 0,-3 0 144 0,1-1-144 16,-4 0 128-16,1 1-128 0,-1 0 128 0,0 0-128 15,-1-2 144-15,0 0-144 0,1-2 192 0,-1 1-192 16,-1 0 0-16,1 2 0 0,0 2 0 0,-1-2 0 0,0 0 240 16,1-2-64-16,0-1-16 0,-1 3 0 0,0 0-160 15,0 0 192-15,0 0-192 0,1-2 192 0,2 1-192 0,-3-1 128 16,-1-2-128-16,0 2 128 0,1 0-128 0,0 0 128 15,-3-2-128-15,-7 4 128 0,8-3 0 0,-3 0 0 16,3 0 0-16,-1-2 0 0,-1 0-128 0,1-2 160 16,2 2-160-16,0-2 160 0,-2 0-32 0,2-1 0 15,2-2 0-15,-3-2 0 0,1-2 0 0,0-3 0 16,0-1 0-16,3-5 0 0,1-6 64 0,-1-1 0 16,1-6 0-16,2-1 0 0,-1-5 64 0,-1-4 0 15,-1-6 16-15,0-2 0 0,1-3-80 0,-1 1 0 16,-2 2-16-16,-2 0 0 0,0 3 176 0,-1-1 32 15,0-2 16-15,-2 2 0 0,-1 3-160 0,-1 5-48 0,1 3 0 16,-3 2 0-16,-1-2-192 0,0 5 0 0,0 3 0 0,0 1 0 16,0-1 0-16,0 2 0 0,2-1 0 0,0 4 0 15,-1 6 0-15,-1 2-128 0,0-2 128 0,0 4-208 16,-1 4-32-16,0 3 0 0,-2 3 0 0,-2 1 0 31,-1 2-1856-31,-4 4-368 0,-4 6-80 0</inkml:trace>
  <inkml:trace contextRef="#ctx0" brushRef="#br0" timeOffset="95254.082">954 4426 19343 0,'0'0'848'0,"0"0"192"0,0 14-832 0,1 5-208 0,-1 9 0 0,4 5 0 15,-3 4 384-15,1 5 16 0,-1 3 16 0,1 4 0 16,1 3-416-16,4 3 0 0,-1-2 0 0,2 2 0 16,-1 5 0-16,4-3 0 0,3-2 0 0,2-1 0 15,0 0 0-15,4-6 0 0,1-5 0 0,5 1 0 16,5 0 0-16,2 0 0 0,0-2 0 0,4-3 0 0,4-7 0 15,2-2 0-15,1 0-224 0,2-4 80 0,2-3-128 0,1-2-32 16,4-2 0-16,1-4 0 0,4-3 112 16,5 1 32-16,4 2 0 0,1-4 0 0,-1-4 160 15,8 3 0-15,7-2 160 0,4 0-160 0,4 1 256 0,1-2-32 16,4 0-16-16,3 1 0 0,6 0-208 0,-2 1 0 16,2-1 0-16,6-3 0 0,7-1 128 0,-3-2-128 15,1-2 0-15,0-1 0 0,4-1 0 0,-2-2 0 16,0 1 0-16,2 0 0 0,4 3 0 0,1-4 0 15,-4 2 0-15,-1-1 0 0,1 1 160 0,0 2-160 16,3 4 160-16,-2-2-160 0,-5-3 192 0,-3 1-48 16,3 2-16-16,-3 2 0 0,-3-4-128 0,-1 2 0 15,0 1 0-15,-2-4 0 0,-4-3 0 0,-2 0 0 16,-2 3 0-16,-1 0 128 0,1 0-128 0,-5 1 0 0,-6 1 0 16,2 2 0-16,-1 0 0 0,-4-1 0 0,-5 2 0 15,-3 1 0-15,-6-3 0 0,0-2 0 0,-2-2 0 0,-5 1 0 16,-5 2 128-16,-5-2-128 0,-1-1 128 0,-6 1-128 15,-5 0 400-15,0 0 0 0,0 1 0 0,-5-2 0 16,-3-1-208-16,-2-2-32 0,-2 2-16 0,-3 0 0 16,-3 2 80-16,0-3 16 0,-2 0 0 0,-5-1 0 15,-1 1 32-15,-2 0 16 0,-4-1 0 0,-1 0 0 16,-4-4 224-16,1 0 64 0,-3-2 0 0,0-1 0 16,0-1 80-16,0-3 32 0,-3 0 0 0,0-5 0 15,-1-4-80-15,-2-6-16 0,0-4 0 0,1-6 0 16,1-4 32-16,-1-1 0 0,-2-4 0 0,3-3 0 0,1-4 16 15,2-3 16-15,3-4 0 0,-2-1 0 16,4 0-208-16,-1 4-64 0,2 4 0 0,0 5 0 0,-2 3-48 0,2 1-16 16,0 2 0-16,-2 3 0 0,-2 2 16 0,0 4 0 15,3 5 0-15,-4 3 0 0,0 7-144 0,-1 3-48 16,-2 3 0-16,1 2 0 0,-1 2-144 0,2 1 0 16,-1 3 0-16,-1 8 0 15,0-7-272-15,0 7-144 0,0 0-32 0,0 0 0 16,0 0-2672-16,-8 10-528 0,-10 8-128 0,-1 0 0 0</inkml:trace>
  <inkml:trace contextRef="#ctx0" brushRef="#br0" timeOffset="97228.714">9814 3859 34095 0,'-5'-16'1504'0,"4"10"320"0,1 6-1456 0,0 0-368 16,0 0 0-16,0 0 0 15,0 0-512-15,0 0-192 0,0 0-16 0,1 11-16 0,-1-11 544 0,2 14 192 16,-2 4 0-16,0 2-144 0,0 3 288 0,-2 2 64 16,0 4 16-16,-4 4 0 0,1 2 0 0,2 5 0 15,-3 4 0-15,1 3 0 0,0-1-224 0,-1-2 144 16,2-2-144-16,0-1 128 0,-2-1 32 0,2 1 0 16,0 1 0-16,0 0 0 0,-2 2 64 0,1-1 16 15,2 0 0-15,-2-2 0 0,0-3 64 0,1-1 16 0,2-1 0 16,-3-4 0-16,3-5-16 0,0 1 0 0,-2-5 0 15,3 0 0-15,0 0-144 0,1-2-32 0,0 0 0 0,1-3 0 16,-1-3 112-16,3-3 16 0,0-4 0 0,1 0 0 16,-4-8-64-16,6 9-16 0,-1-2 0 0,4 0 0 15,-1-2 16-15,3-3 16 0,2-2 0 0,1 0 0 16,3-1-48-16,3 0-16 0,6-1 0 0,4-1 0 16,2-3-144-16,1 2 0 0,3-2 0 0,5 3 128 15,3 0-128-15,-3-1 0 0,2 0 0 0,5 1 0 16,0 0 0-16,3 2 0 0,-2 0 0 0,6 1 0 15,3-2 0-15,2-2 0 0,-1-2 0 0,3 4 0 16,2 2 0-16,1 0 0 0,3-1 0 0,-1-1 0 16,-1-3 0-16,-1 3 0 0,-3 0 0 0,1 1 0 0,0 0 0 15,3 2 0-15,-2 1 0 0,-2-1 0 16,-2-3 0-16,0 1 0 0,2 1 0 0,2 2 0 0,-1 2 0 16,3 1 0-16,0-4 0 0,2 0 0 0,-6-1 0 0,4 0 0 15,5 0 0-15,-4 0 0 0,-1 0 0 0,-1 1 0 16,-3 0 0-16,0 0 0 0,0-2 0 0,-1 1 0 15,2 0 0-15,1 1 0 0,-4 0 0 0,1 0 0 16,-4-1 0-16,-1 3 0 0,-2 0 0 0,1 0 0 16,0 1 0-16,0 0 0 0,0 0 0 0,-2 1 0 15,-3 2 0-15,0-1 0 0,-2-4 0 0,3 1 0 16,2 1 0-16,0 0 0 0,-2-2 0 0,-3 3 0 16,-1 1 0-16,-3 1 0 0,-1 0 0 0,-4-2 0 15,1 1 0-15,-2-2 0 0,1 0 0 0,-4 1 0 16,-1-1 0-16,0 1 128 0,1-2-128 0,-3 1 0 0,-2 2 0 15,-3-1 0-15,1 0 0 0,-2-1 0 0,-1-2 0 16,0 0 0-16,-1 3 0 0,-1-2 0 0,1-1 128 0,-1 2-128 16,1-2 0-16,-4 1 0 0,2 2 0 0,-2-2 0 15,-3-2 0-15,-1 0 0 0,1-1 0 0,-2 2 0 16,-2 3 128-16,1-1-128 0,-5-1 128 0,2 1-128 16,-1-2 176-16,-2-2-48 0,-8 0-128 0,10 1 192 15,-10-1-48-15,10 4-16 0,-10-4 0 0,9 3 0 16,-9-3 16-16,0 0 0 0,0 0 0 0,10 0 0 15,-10 0-16-15,6-2 0 0,-6 2 0 0,0 0 0 16,0 0 32-16,0 0 0 0,0 0 0 0,6-6 0 16,-2-2 0-16,-3-2 0 0,0 4 0 0,-1-5 0 15,-2-3 80-15,2 0 16 0,-1-1 0 0,-2-4 0 0,-1-2-256 16,1-4 144-16,-1-3-144 0,1 0 128 0,0 0-128 16,1-3 192-16,0-2-192 0,1-1 192 0,-2-2-192 0,1-2 192 15,1-3-192-15,0-4 192 0,-1-1-192 0,1-3 192 16,-1 1-192-16,-1 3 192 0,0 1-192 0,1 1 160 15,-3 2-160-15,3-1 160 0,0-1-160 0,-1 3 192 16,-1-1-192-16,0 0 192 0,1 3-192 0,1-2 160 16,-1 2-160-16,1 1 160 0,1 3-160 0,1 0 0 15,0-1 0-15,0 0 0 0,1-3 0 0,1 3 0 16,-1 2 0-16,2 1 0 0,-1 1 0 0,3 4 0 16,-1 1 0-16,1 2 0 0,1 4 0 0,-2 3 0 15,2 5-128-15,0 0 128 0,-3 1-192 0,2 1 48 16,-2 2 0-16,-3 8 0 15,0 0-1264-15,0 0-240 0,9 4-48 0,-4 0-17072 0</inkml:trace>
  <inkml:trace contextRef="#ctx0" brushRef="#br0" timeOffset="102000.441">15839 3658 2751 0,'0'0'256'0,"5"-8"-256"15,-2 2 0-15,3 0 0 0,-1 1 3200 0,-5 5 608 16,0 0 112-16,7-4 32 0,-2-2-3120 0,-5 6-608 16,0 0-224-16,0 0 144 0,9-6 176 0,-9 6 48 0,0 0 0 0,4-7 0 15,2 4 400-15,-6 3 96 0,0 0 16 0,0 0 0 16,0 0-144-16,0 0-32 0,7 2 0 0,-7-2 0 16,0 0-64-16,4 12-32 0,-1 1 0 0,-2 2 0 15,-2-1-32-15,-1 3-16 0,-1 3 0 0,1 5 0 16,2 1-160-16,-2 3-16 0,0 1-16 0,0 2 0 15,0 2 0-15,-3 1 0 0,2 1 0 0,-2 0 0 16,-2 4-64-16,0 3-16 0,3 3 0 0,-4 1 0 16,2 0-16-16,-4 1 0 0,0-1 0 0,1 0 0 15,-2 1-80-15,2 0 0 0,-1 2-16 0,1 1 0 16,-1 2-16-16,-1-3 0 0,2-4 0 0,0-3 0 16,0-6-16-16,2-4 0 0,1-4 0 0,1-2 0 15,0-2 160-15,3 0 16 0,-2-6 16 0,2 1 0 16,2-3 32-16,2-3 0 0,-1-2 0 0,2-3 0 0,-3-9-96 15,3 10-16-15,3-5 0 0,-6-5 0 0,7 7-80 0,0-2-32 16,1 1 0-16,-1-2 0 0,3-4 16 0,1 1 0 16,1 3 0-16,1-3 0 0,-2-3-32 0,3 1-128 15,2-1 192-15,0 2-64 0,-2-1-128 0,3 0 192 16,3 1-192-16,1-2 192 0,0-1-192 0,2 1 160 16,4 0-160-16,0 1 160 0,2-2-160 0,-2-1 192 15,2-1-192-15,2 2 192 0,1 0-192 0,2-2 0 16,1 1 144-16,1-1-144 0,5 2 0 0,-1 0 144 15,0-2-144-15,0 1 0 0,-2-1 0 0,1 0 0 16,-1 4 0-16,1 0 0 0,-2-3 128 0,6 0-128 16,0 3 0-16,2 0 0 0,-1 0 0 0,1-1 0 0,1-2 0 15,0 2 0-15,-1 0 0 0,1 1 0 0,1 0 0 0,3 1 0 16,1 0 0-16,3 1 0 0,3 1 0 0,-3-1 0 16,-2-1 0-16,-1 0 0 0,-2 0 0 0,4 0 0 15,2 0 0-15,2 1 0 0,-2 0 0 0,2-1 0 16,-1-2 0-16,-1 1 0 0,-2 1 0 0,2 1 0 15,1 0 0-15,0 2 0 0,3-1 0 0,-2-2 0 16,-2 0 0-16,-1 0 128 0,-2 0-128 0,-1 0 160 16,3 0-160-16,1 0 0 0,1 0 0 0,0 0-176 15,-2 0 176-15,0 0 0 0,-2 0 0 0,3 0 0 16,-2 0 0-16,3 0 0 0,-1-1 0 0,1 0 0 16,0-1 0-16,-2 1 0 0,-4 0 0 0,1 1 0 15,0 1 0-15,-2 0 0 0,-2-4 0 0,4 2 0 0,3 1 0 16,-2 0 0-16,-3 1 0 0,-3-1 0 15,0-1 0-15,-1 1 0 0,1 0 0 0,3 0 0 0,4-3 0 0,-2 2 0 16,-1 1 0-16,0-4 0 0,-1 3 0 0,-2-1 0 16,-3 0 0-16,1 0 0 0,0-2 0 0,1 2 0 15,1 0 0-15,-1 2 128 0,1-1-128 0,-4-1 0 16,-3-2 0-16,2 2 0 0,0 1 0 0,0 1 0 16,-2-1 0-16,2-1 0 0,1 1 0 0,0-2 0 15,-5 0 0-15,2-1 0 0,-4 0 0 0,1 2 0 16,-2 2 0-16,-3-3 0 0,1 0 0 0,1 0 0 15,0 2 0-15,3 0 0 0,0-3 0 0,2 1 0 16,-1-1 0-16,1 2 0 0,-2 1 0 0,-1-1 0 16,0 0 0-16,-3 0 0 0,0 2 0 0,1 0 0 15,0 0 0-15,3-2 0 0,0 1 0 0,4 0 0 0,-2-1 0 16,0 0 0-16,-2 1 0 0,1-2 0 0,-4 0 0 0,-1 1 0 16,-1 0 0-16,0-1 0 0,-2 1 0 0,3-1 0 15,-1 0 0-15,2 0 0 0,2 1 0 0,-2 1 0 16,-2-1 0-16,1 0 0 0,1 2 0 0,-1 0 0 15,-4 0 0-15,2-1 0 0,0 0 0 0,-1 1 0 16,-2 0 0-16,2-2 0 0,1 0 0 0,2 0 0 16,0 1 0-16,2 0 0 0,-2 0 0 0,1 0 0 15,3 0 0-15,-4-2 128 0,-2 1-128 0,0 1 0 16,2-1 0-16,-2 0 0 0,-4-2 0 0,3 2 0 16,1 0 0-16,1 0 0 0,1-2 0 0,0 1 0 15,-5 1 0-15,2 2 0 0,2 0 0 0,-2 0 0 16,-2-2 0-16,1 1 0 0,1 0 0 0,-3-2 128 15,-3 1-128-15,2 1 0 0,1-1 0 0,-1 2 0 0,2-2 0 0,3-1 0 16,2 1 0-16,2 1 0 0,-2-2 0 16,-1 3 0-16,-2 0 0 0,-1 2 0 0,-2-2 0 0,-2 2 0 15,-2 0 0-15,-2 2 0 0,-1-4 0 0,-2 0 0 16,-1-1 0-16,-2 2 0 0,1 0 0 0,-2 2 0 16,0-3 0-16,1 0 0 0,-2 0 0 0,0 2 128 15,1 2-128-15,1-3 0 0,-5-1 0 0,2 2 128 16,0 0-128-16,0-1 0 0,-2 1 0 0,0 0 0 15,1-1 0-15,-3 0 0 0,-8-1 0 0,10 5 128 16,-1-1-128-16,1-1 0 0,0-2 0 0,-1 2 0 16,-9-3 0-16,10 4 0 0,2-2 0 0,-3 0 0 15,-1 1 0-15,1-2 0 0,0 2 0 0,-9-3 0 0,9 3 0 16,-9-3 0-16,9 3 0 0,-1-1 0 16,1-2 0-16,-9 0 0 0,0 0 0 0,10 1 0 0,0 2 0 15,-10-3 0-15,8-3 0 0,2 2 0 0,-3 2 0 16,-7-1 128-16,0 0-128 0,10-3 0 0,-1 1 0 0,-9 2 0 15,9-3 0-15,-9 3 0 0,11-5 0 0,-4 1 128 16,-7 4-128-16,9-6 0 0,-1 1 0 0,0-4 128 16,-3 0-128-16,3-2 0 0,-3 0 128 0,2-4-128 15,-2-2 0-15,1-1 128 0,-2-4-128 0,2-1 0 16,-1-2 0-16,1 0 0 0,-2-2 0 0,0-1 128 16,-2-2-128-16,1 1 0 0,1-1 0 0,-1-1 0 15,-2 0 0-15,1-1 0 0,0-2 0 0,0-2-128 16,-1-2 128-16,2-1 0 0,0-1 0 0,-2 2-128 0,-1 1 128 15,0 0 0-15,1 2 0 0,1 0 0 0,1 0 0 16,-1-2 0-16,0 0-144 0,1-3 144 0,-1-1 0 16,0 0-144-16,0 5 144 0,0-2 0 0,0 2-128 15,-3 2 128-15,-2 1 0 0,1 3 0 0,0 4 0 0,2-1-128 16,-4 1 128-16,1 1 0 0,-2-3 0 0,2 4 0 16,2 2-128-16,-2-1 128 0,-2 1 0 0,2 2 0 15,4 3-128-15,-2 2 128 0,-2-1 0 0,0 1-128 16,-1 1 128-16,1 2 0 0,1 0-128 0,-1 2 128 15,2 0 0-15,-1 1 0 0,2 9-128 0,-3-6 128 16,3 6 0-16,-2-9 0 0,-1 2-128 0,3 7 128 16,0 0 0-16,0 0 0 0,0 0-160 0,-5-6 160 15,5 6-128-15,0 0 128 0,0 0-128 0,0 0 128 16,0 0-128-16,0 0 128 0,-8 7-128 0,8-7 128 0,-3 11-128 0,0-1 128 16,3-10-128-16,-4 14 128 0,2 1-128 15,1 1 128-15,-2 1 0 0,0 1-128 0,3 2 128 0,2 4 0 16,0 1 0-16,-1 1 0 0,-1 0 0 15,2 2-128-15,1-1 128 0,-2 3 0 0,-1 0-144 0,2 2 144 16,0-3 0-16,0 6 0 0,-1 3 0 0,0 2 0 16,-1-2 0-16,0 1 0 0,0-1 0 0,0 2 0 15,-1-1 0-15,0 0 0 0,0-1 0 0,0 2 0 16,0 1 0-16,0 0 0 0,-1 1 0 0,1-3 0 16,-3-3 0-16,3-3 0 0,1-1 0 0,0-1 0 15,-2-2 0-15,2 0 0 0,1-1 0 0,0-2 0 16,0 0 0-16,2 3 0 0,-1 0 0 0,1-2 0 15,0 2 0-15,0-2 0 0,-1 0 0 0,3-2 0 0,-2-1 0 16,0 0 0-16,1-3 128 0,0-2-128 0,-1-2 0 16,3 0 0-16,-1-2 0 0,-1 0 0 0,1-3 0 0,0 0 0 15,-1-4 0-15,-2 0 128 0,-2-8-128 0,0 0 0 16,5 7 0-16,-5-7 0 0,0 0 128 0,0 0-128 16,0 0 0-16,0 0 128 0,0 0-128 0,0 0 0 15,0 0 144-15,0 0-144 0,0 0 160 0,0 0-32 16,0 0-128-16,-7 2 192 0,-2-1-192 0,0 0 0 15,-4 0-144-15,-1-2 144 0,0 0 0 0,-2 0-144 16,-1 0 144-16,0 1 0 0,-3 0 0 0,-1 0 0 16,-3-1 0-16,-2 1-128 0,-3 0 128 0,-3 0 0 15,-3 1-144-15,-6-1 144 0,1 0 0 0,-1 0-176 16,0-1 176-16,-3 0-128 0,-3-1 128 0,-4 1 0 0,-4-2 0 16,-5 2 0-16,-5 1 0 0,0 0 0 0,1 0 0 15,-1-2-128-15,-2 1 128 0,-4 0 0 0,-6-1 0 0,1-1 0 16,1 2 0-16,-2-2-160 0,-2-2 160 15,-2 0 0-15,-5 1-128 0,2-2 128 0,3 3 0 0,-3-1 0 16,-3-1-144-16,0 1 144 0,-2-1 0 16,5 2-144-16,0-1 144 0,-2 0 0 0,-7 0 0 0,1 3 0 15,3-1 0-15,-1-3 0 0,-2 0 0 0,-1 0-128 16,1 1 128-16,3-2 0 0,3 0 0 0,-2-1-128 16,-4 4 128-16,1 0 0 0,2-1 0 0,0 1 0 15,2 0 0-15,0-1 0 0,-3 1 0 0,3-1 0 16,4-1 0-16,-2 1 0 0,-2 0 0 0,1-1 0 15,1 2 0-15,3-2 0 0,3 0 0 0,0 3 0 16,-2 2 0-16,2 0 0 0,1 0 0 0,3 0 0 0,3 0 0 16,-2 1 0-16,-2 1 0 0,1 0 0 0,4 2 0 0,2-1 0 15,6 0 0-15,-3-3 0 0,-3 1 0 0,5 1 0 16,-4 2 0-16,5 0 0 0,2 1 0 0,3-1 0 16,-2-1 0-16,0 2-128 0,-3-1 128 0,2 0-208 15,0 1 80-15,3-2 128 0,4 0-160 0,-2 0 160 16,0-3 0-16,2 2-144 0,1 0 144 0,-2 1 0 15,-3 1 0-15,4 2 0 0,3 1 0 0,3-2 0 16,1 0 0-16,-2 0 0 0,1 1 0 0,-2 0 0 16,0 0 0-16,0 2 0 0,1-2 0 0,1 1 0 15,3-3 0-15,1 2 0 0,4-1 0 0,-4 1 0 16,0 0 0-16,0-1 0 0,-3 1 0 0,2 0 0 16,1-1 0-16,4 2 0 0,-2-2 0 0,4 2 0 0,0 0 0 15,2-2 0-15,-2 1 0 0,1-2 0 0,-3-1 0 16,1 2-128-16,0-1 128 0,1 0-160 0,-1-1 160 0,4-1-160 15,3-1 160-15,1 1 0 0,1-1 0 0,3 1-128 16,2 1 128-16,-3-2 0 0,1 0 0 0,0 0 0 16,1 0 0-16,1-1 0 0,-1 0 0 0,1 0 0 15,0-1 0-15,2 1 0 0,1 0 0 0,0-1 0 16,0 0 0-16,1-3 0 0,2 2 0 0,1 1 0 16,3 0 0-16,0 0 0 0,-1-1 0 0,2 0 128 15,0-2-128-15,-1 1 0 0,2-1 0 0,1-1 128 16,1 2-128-16,-1-3 176 0,2 0-176 0,1 0 192 15,-1 1-192-15,1-2 0 0,2-1 0 0,2 1 0 0,-1-2 0 16,1-1 0-16,1-1 192 0,-2-1-64 16,3-2-128-16,0-2 160 0,1-2-160 0,-1-4 160 0,0-3-160 15,2-1 192-15,1-3-192 0,1 1 192 0,2-3-192 16,1-1 0-16,1-3 144 0,3-1-144 0,-1-4 0 0,1-1 144 16,-1-4-144-16,3-2 0 0,0-6 128 0,1 2-128 15,-1 2 0-15,0 4 0 0,-1 3 0 0,2 5 160 16,-3 0-160-16,1 7 128 0,-2 2 16 0,1 2 0 15,-3 3 0-15,1 3 0 0,0 1 32 0,0 3 0 16,2-1 0-16,-3 3 0 0,-1-1-176 0,1 3 0 16,-1 1 144-16,0 1-144 0,-1 4 0 0,2 0 0 15,-2 1 0-15,2-2 0 0,-5 7 0 0,4-5 0 16,-4 5 0-16,0 0 0 0,0 0 0 0,9 0 0 16,-9 0 0-16,0 0 0 0,0 0 0 0,11 3 0 15,-11-3 0-15,9 7 0 0,-1-2 0 0,-8-5 0 16,0 0 0-16,9 10 0 0,-3-1 0 0,-6-9 0 15,7 9 0-15,0 1 0 0,-2-2 0 0,-5-8 0 0,10 9 0 0,-4-1 0 16,-6-8 0-16,10 6 0 0,-10-6 0 0,7 6 0 16,-7-6 0-16,8 8 0 0,1-4 0 0,-9-4 0 15,0 0 0-15,8 7 0 0,-8-7-144 0,8 5 144 16,-8-5-304-16,8 6 16 0,-8-6 0 0,0 0 0 31,0 0-240-31,0 0-48 0,0 0-16 0,0 0 0 0,0 0-1392 16,5 8-288-16,-5-8-48 0</inkml:trace>
  <inkml:trace contextRef="#ctx0" brushRef="#br0" timeOffset="104211.419">11386 4321 16575 0,'-4'-14'1472'0,"5"6"-1168"15,-1-1-304-15,3 1 0 0,-3 8 1888 0,0 0 320 0,0-7 64 0,0 7 16 16,0 0-1872-16,0 0-416 0,0 0 0 0,2-8 0 16,-2 1 0-16,0 7 0 0,0 0 0 0,0 0 0 15,0 0 0-15,0 0 0 0,-9-6 0 0,2 0 0 16,0 1 0-16,7 5 0 0,0 0 0 0,-10-4 0 16,-1 0 128-16,2 2 0 0,0 0 0 0,-1 2 0 15,-1 0 32-15,0 0 16 0,-2-1 0 0,-1 2 0 16,-1 2-48-16,1-1-128 0,-1 0 192 0,-1 2-64 15,2 2 64-15,-1 2 0 0,-2-3 0 0,1 1 0 16,-1-1 0-16,1 2 0 0,-2 0 0 0,0-2 0 16,-2 1-192-16,-1-1 160 0,1 1-160 0,-3 0 160 0,1 0 32 15,-1-1 16-15,0 0 0 0,1 0 0 16,3 3 48-16,2 1 16 0,1-2 0 0,0 2 0 0,1 0-64 16,1 1-16-16,1 2 0 0,2 0 0 0,1 0-192 0,1 1 0 15,2 1 0-15,4-1 0 0,-3 2 0 0,4 1 0 16,1 2 0-16,2 1 0 0,1 2 0 0,3 2 0 15,-3 1 0-15,2 1 0 0,1 1 0 0,1-2 128 16,2 1-128-16,2 1 0 0,0-6 0 0,2 1 0 16,0-2 128-16,4 1-128 0,2-5 0 0,1 1 0 15,0-4 0-15,-1-1 0 0,3 0 128 0,2-1-128 16,-2-2 0-16,0 1 144 0,0-7-144 0,0 1 160 16,0-2-160-16,0-1 160 0,0-2-160 0,1-2 128 15,-1 1-128-15,-1-1 128 0,2-1-128 0,-2 2 128 16,2 0-128-16,-1-2 128 0,-2 0-128 0,-2 0 0 15,1 1 0-15,-3 2 128 0,-2-1 720 0,-1 1 144 16,0 0 32-16,-3-2 0 16,0 3-1648-16,-9 1-320 0,0 0-64 0,0 0-16 0,0 0 832 0,0 0 192 0,0 0 0 0,0 0 0 15,0 0 0-15,0 0 0 0,-11 0 0 0,-1 2 0 16,-3 1 0-16,0 1 0 0,-1 2 0 0,0-1-144 16,-1 0 144-16,0-2 0 0,-3 0 0 0,2 2 0 15,-3-3 0-15,3 0 0 0,-1-1 0 0,1-1 0 16,1-1 0-16,-2 0 0 0,2-1 0 0,1-2 128 15,1-3-128-15,-2-1 0 0,-3-1 128 0,2 1-128 16,0-3 128-16,-3-1-128 0,-1-2 128 0,1 0-128 16,2-1 128-16,1-2-128 0,-1-3 160 0,1 2-160 15,0-3 208-15,2 1-48 0,3 0-16 0,0-4 0 16,2-4 16-16,3 3 0 0,1 2 0 0,2 0 0 0,0-2-160 16,1-1 0-16,1 1 144 0,1 2-144 0,1 3 0 15,2 0 0-15,2 1 0 0,0-1 128 0,2 0-128 0,-1 1 0 16,3 2 0-16,2-1-128 0,3 0 128 0,0 2 0 15,3 1 0-15,4 0 0 0,0 0-128 0,2 1 128 16,1-1-128-16,-2 3 128 0,6 2-144 0,-3 3 144 16,2 0-160-16,-3 1 160 0,-1 1-176 0,1 2 176 15,0-1-192-15,-1 3 192 0,-3 0-240 0,-1 2 64 16,0 1 16-16,-2 2 0 0,-2-1-32 0,0 1 0 16,-2 1 0-16,0-1 0 0,-1 2 192 0,0-4-128 15,-1 0 128-15,-9-2-128 0,0 0 128 0,11 5 0 16,-4 1 0-16,-7-6 0 0,0 0 0 0,0 0 0 0,0 0 0 15,0 0 0-15,0 0 0 0,-3 7 0 0,3-7 0 16,-6 6 0-16,-4 1 0 0,1-2 0 0,-1-1 0 0,0-1 0 16,-1 0 0-16,0 1 0 0,-2-3 0 0,0 0 0 15,-2 0 0-15,-1 1 0 0,1-1 0 0,-2 3 0 16,1-1 0-16,-2-2 0 0,-2-1 0 0,-1 1 128 16,1 1-128-16,-4 0 0 0,1 1 0 0,-2 2 0 15,0 1 0-15,-1 1 0 0,0 2 0 0,3-1 0 16,-1-2 0-16,3 3 176 0,0 2-176 0,1 1 192 15,1 3-64-15,2-2 0 0,0-1 0 0,1 2 0 16,-3 2-128-16,5 1 0 0,1 0 0 0,-2-1 0 16,1 2 0-16,3 1 0 0,1-2 0 0,1 5 0 15,2-1 0-15,-1 2 0 0,1 1 0 0,3-1 0 16,1 1 0-16,3-2 0 0,2 0 0 0,3 0 0 0,3 0 0 16,3-2 0-16,0 1 0 0,3-1 0 0,2-2 128 15,1-2-128-15,3-1 0 0,1-3 128 0,1-1-128 0,2 0 160 16,3-1-160-16,-1-1 160 0,4-1-160 0,2-3 128 15,0-2-128-15,1-1 128 0,-2 0-128 0,-1-2 160 16,-2 0-160-16,-2 1 160 0,-1-2-160 0,-2 1 0 16,1 1 0-16,-2-1 0 0,-4-1 0 0,2 2 0 15,-2 2 0-15,0-1 128 0,0-1-128 0,-2 0 0 16,-1-1 0-16,-2 1 0 0,-1 2 0 0,-3 0 0 16,-9-3 0-16,9 2 0 0,-9-2 0 0,0 0 0 15,0 0 0-15,0 0 0 0,0 0-128 0,0 0 128 16,0 0-160-16,-10 1 160 0,-2 0-128 0,1-1 128 15,-3-1 0-15,1 0-144 0,-1-1 144 0,0-1-128 16,-2 0 128-16,0-1-128 0,-2-2 128 0,-1 3 0 0,2-3 0 16,-4 1 0-16,0-2 0 0,-1 0 0 0,-1-2 0 0,-2 1-128 15,-2 0 128-15,1 0 0 0,5-6 0 0,-2 3 0 16,0 1 0-16,0-1 0 0,2-2 0 0,1-1 0 16,1 1 0-16,3 0 0 0,0-2 0 0,2-1 0 15,1-5 0-15,2 0 0 0,1 0 0 0,2-2 0 16,-1-2 0-16,5 2 0 0,2-1 0 0,-1 2 128 15,1 2-128-15,2-1 0 0,3 0-128 0,1 2 128 16,2-2-160-16,2 2 160 0,1 1-192 0,3 0 192 16,4-1-160-16,1 2 160 0,3-2-128 0,3 3 128 15,1-1-192-15,3 2 32 0,1-1 16 0,3 4 0 16,1 1 144-16,-1 2-208 0,-4 1 80 0,1 0 128 16,-6 0-176-16,0 3 176 0,-1 1-128 0,-1 2 128 0,-3-1-272 15,1 0 16-15,-3-3 16 0,1 5 0 0,-2 3-48 0,-1 0-16 16,-2 0 0-16,1-1 0 0,-3 1 32 0,0 1 0 15,-9-3 0-15,0 0 0 0,0 0 128 0,0 0 144 16,0 0-208-16,0 0 80 0,0 0 128 0,0 0 0 16,0 0-144-16,-8 7 144 0,-2 2 0 0,-2-4 0 15,1-1 0-15,-1-1 0 0,0-3 0 0,-1 3 0 16,-1 0 176-16,2 1-176 0,-1-2 144 0,0 1-144 16,-1-1 128-16,0 4-128 0,0-1 0 0,-1 0 128 15,-1 1-128-15,1 1 0 0,-3 1 0 0,0 1 0 16,-2 1 0-16,1 2 0 0,2 3 192 0,-4 0-32 15,-1 2-16-15,1 0 0 0,-1 1-16 0,3 4-128 16,1-2 192-16,3 2-64 0,0 0-128 0,3 1 192 16,4 0-192-16,1 0 192 0,4 0-192 0,2 1 160 0,3 4-160 0,4-3 160 15,1-1-160-15,5-1 0 0,2-1 144 16,4-1-144 0,2 2-1488-16,5-4-368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06:38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18241 16951 24351 0,'-20'-6'1088'0,"9"1"208"0,-1 0-1040 0,-2-2-256 0,-2 0 0 0,1 1 0 0,-1 0 0 0,2 1 0 16,1-1 128-16,3 1-128 0,-1 0 240 0,2 0-16 15,0-2 0-15,1 3 0 0,0 2 720 0,8 2 144 16,-7-5 16-16,7 5 16 0,-7-2-112 0,7 2-32 16,0 0 0-16,0 0 0 0,0 0-304 0,0 0-64 15,0 0-16-15,0 0 0 0,0 0-64 0,9 1-16 16,5 1 0-16,2 4 0 0,2-3-128 0,5 3-48 16,4 3 0-16,4-3 0 0,2-1-80 0,1 1-32 15,0 5 0-15,5 0 0 0,-2-1-16 0,5-1 0 16,2 2 0-16,4 0 0 0,5 1 16 0,1-1 0 0,1-2 0 15,-1 1 0-15,-1 1-64 0,-3 0-16 16,0 0 0-16,-3-3 0 0,-1 0-16 0,1-1 0 0,-4-2 0 16,-3 0 0-16,0-2 64 0,-7 0 0 0,-2 2 0 15,-3-3 0-15,-6 1 32 0,-2 3 16 0,-3 2 0 0,-3-2 0 16,-2-4-48-16,-2 4-16 0,-4 1 0 0,1-1 0 16,-7-6-176-16,0 0 192 0,2 6-192 0,-1 4 192 15,-1 1-32-15,-1 0 0 0,-5-1 0 0,-2 1 0 16,-1 1-160-16,-3 3 0 0,-3 1 0 0,-2 3 0 15,1 0 0-15,-4 4 128 0,-2 1-128 0,-5 1 128 16,-1 3-128-16,-3 0 0 0,-1 2 0 0,1 2 0 16,1-1 144-16,0-1-144 0,2 1 160 0,3 0-160 15,-2-1 0-15,1-3 0 0,2-5 0 0,-2 1 0 16,-1 2 0-16,3-3 144 0,-3-2-144 0,0 1 128 0,1-1-128 16,-3 1 128-16,2-1-128 0,-1 0 128 0,1-4-128 15,0 3 192-15,-2 3-192 0,3 0 192 0,3 0-192 0,0-3 0 16,2-3 0-16,4 2 0 0,-3-1 0 15,3 1 128-15,2-3-128 0,2 1 0 0,1-5 0 0,1 1 0 16,2-2 128-16,2-3-128 0,7-7 0 0,0 0 0 16,0 0 144-16,0 0-144 0,0 0 208 0,0 0-16 15,0 0-16-15,3-6 0 0,-3 6 16 0,9-11 0 16,0-5 0-16,1 1 0 0,2-2-192 0,-1 1 0 16,1 1 144-16,2-6-144 0,3-5 0 0,2 2 0 15,0 3 0-15,5 1 0 0,2 1 0 0,3-2 0 16,1-3 0-16,3-3 0 0,1 2 0 0,2 0-160 15,0-8 160-15,-1 4-160 0,0-2 32 0,-1 0 0 16,2 1 0-16,-4-1 0 0,2 0 128 0,0 1 0 0,0 5 0 16,0 0-128-16,-1 4 128 0,0 1-128 0,2-1 128 15,-2 3-128-15,-2 1 128 0,-5 3 0 0,-3 3 0 16,-2 0-128-16,-1 0 128 0,-3 2 0 16,-4-1-144-16,-2 2 144 0,-2 2-160 0,-3-1 160 0,0-2-208 0,-3 4 80 15,-3 5 128-15,0 0-160 0,-3-7 160 0,-3 2-160 16,-1-2 160-16,-2 1 0 0,-4 2-144 0,-1-1 144 15,0-2 0-15,-2 1 0 0,-3 3 0 0,-4-1 0 16,-1-3 0-16,-4 1 0 0,1-4 0 0,-4 2 0 16,-3 1 0-16,0 2 0 0,-4 0 0 0,1-2 128 15,0-6-128-15,-3 0 0 0,-1 0 0 0,-4-2-176 16,-1-3 176-16,-3 1 0 0,-1-1 0 0,-1 2 0 16,-1-3 0-16,4 6 0 0,0-1 0 0,1 1 0 15,3 1 0-15,0 1 0 0,2 0 128 0,-4 3-128 0,2 2 0 16,3-1 0-16,2 1 0 0,3 1 0 0,3 1 0 0,4-1 0 15,3 2 0-15,3-1 0 0,1-1 0 16,4 1 0-16,3 1 0 0,2-1 0 0,3-1 0 16,3 2 0-16,7 3 0 0,0 0 0 0,-1-7 0 0,1 7 144 15,0 0-144-15,10-4 0 0,4-1 0 0,4 2 0 16,4 1 0-16,5 1 0 0,3 1 0 0,6 0 0 16,7-3-160-16,6 2 160 0,6 2 0 0,0 2 0 15,-2-1 0-15,0 1 0 0,-2 1-128 0,2 3 128 16,2 0 0-16,1 0 0 0,-3-3 0 0,-1 1 0 15,1 2 0-15,-4 0 0 0,-5 1 0 0,0 0 0 0,-5-2 0 16,0 3 0-16,-3 0 0 0,-2 2 0 0,-1 1 0 0,-2 1 0 16,-3-2 0-16,-2 1 0 0,-4 3 0 15,-2 0 0-15,-5-1-128 0,-4 6 128 0,-3 0 0 0,-2 1 0 16,-1 1 0-16,-3 0 0 0,-7-1 0 0,-1 3 0 16,-3 2-144-16,-6 5 144 0,-8 0 0 0,-5 2 0 15,-3 1 0-15,-2 6 0 0,-2-2 0 0,-1 4 0 16,-1 0 0-16,3 1 0 0,2 0 0 0,-1-4 0 15,-2 0 0-15,1-3 0 0,0-1 0 0,1-1 0 16,1 2 0-16,1-5 0 0,-1-3 0 0,3 4 0 16,-2 2 0-16,3-3 128 0,3-3-128 0,2-1 0 15,1-4 0-15,1 0 128 0,1-1-128 0,3-3 0 16,-3-3 128-16,3 0-128 0,1-3 0 0,1 1 0 16,0 0 176-16,2 0-176 0,2-5 192 0,1 1-192 15,0-1 0-15,3 0 0 0,-1-1 0 0,1-4 0 0,7-4 0 0,0 0 0 16,0 0 0-16,0 0 0 0,0 0 192 0,0 0-64 15,9-9 0-15,0 2-128 0,2-4 192 0,3-3-64 16,0-5 0-16,3-1-128 0,2-1 0 0,0-1 0 16,3-2 0-16,0-3 0 0,3-2-144 0,0-2 144 15,0-4-128-15,4 0 128 0,1 2-128 0,0 2 128 16,1 0-128-16,0 2 128 0,0-2 0 0,0 1 0 16,-2 0 0-16,-1 0 0 0,-2 0 0 0,-1 1 0 15,1 2 0-15,-4 2 0 0,-2-5 0 0,-3 5 0 16,0 5 0-16,-3 0 0 0,-3 3-192 0,1 0 64 15,-3 3 0-15,-3 1 0 0,-1 1 128 0,-3 1-128 16,-2 0 128-16,-3 1-128 0,-2-1 128 0,-3 1 0 0,0 1 0 16,-4 0 0-16,-1-2 0 0,-3 1-192 15,-1 2 192-15,-2-1-192 0,-4 1 192 0,-3-1 0 0,0-2-144 0,-6 3 144 16,1-1 0-16,-4 0 0 0,0 0 0 16,-1-2 0-16,-3-3 0 0,2 2 0 0,-1 0 0 0,1 0 0 15,1-2 0-15,-3-1 0 0,1 0 0 0,-6 1 0 16,-5 1 0-16,2 0 0 0,-4-2 0 0,3-2 0 15,2 1 0-15,4 2 0 0,1 2 0 0,6 0 0 16,4-2 128-16,2 1-128 0,1 4 128 0,6 1-128 16,0 2 128-16,4-1-128 0,3-1 128 0,3 3-128 15,3 4 0-15,9 1 0 0,-4-6 0 0,4 6 0 16,0 0 0-16,12-3 0 0,5-3 0 0,5 2 0 16,5-2 0-16,3 4 0 0,1-1 0 0,5 1-176 15,2 0 176-15,7-1 0 0,6-1-144 0,4 3 144 0,4 1 0 16,2 0 0-16,-1-1 0 0,0 2 0 0,0 3 0 15,6 2 0-15,1-1-144 0,0 2 144 0,0-1 0 16,-5 1 0-16,-5 3 0 0,3-1 0 0,0 0 0 0,-2-1 0 16,-1-1 0-16,-6 3 0 0,-3 2 0 15,-6-2 0-15,-5-1 0 0,-6 3 0 0,-5 4 0 16,-5 2 0-16,-2 2 0 0,-5-3 0 0,-3-4 0 0,-5 5 0 16,-1 4 0-16,-7 1 0 0,-3-3 0 0,-1 3 0 15,-9 2 0-15,-1 4 144 0,-8 0-16 0,-6 4-128 16,-5 3 192-16,-7 3-64 0,-8 4 16 0,-1-1 0 15,-4 0 0-15,2 0 0 0,5-3-16 0,-2-3 0 16,3-5 0-16,-1-1 0 0,3-1 0 0,4-4 0 16,-1-4 0-16,7 0 0 0,2-2-128 0,2-2 0 15,1-4 0-15,5-3 128 16,4-1-1248-16,1-5-256 0,2-2-48 0,2-6-18048 0</inkml:trace>
  <inkml:trace contextRef="#ctx0" brushRef="#br0" timeOffset="3513.253">7698 16389 23039 0,'-10'-7'1024'0,"0"2"192"0,-1-4-960 0,3-1-256 0,-1 1 0 0,2 3 0 0,0 0 1392 0,2 1 224 16,2-1 48-16,-3 2 16 0,1 0-1216 0,5 4-240 16,-3-7-48-16,3 7-16 0,-3-7 224 0,3 7 64 15,0 0 0-15,0 0 0 0,-5-6 64 0,5 6 32 16,-3-4 0-16,3 4 0 0,0 0-32 0,0 0 0 16,0 0 0-16,0 0 0 0,0 0-64 0,0 0-32 15,0 0 0-15,0 0 0 0,9 2 0 0,0 0 0 16,2 0 0-16,1 2 0 0,3-1-32 0,2 1-16 15,5 0 0-15,7 2 0 0,6 2-96 0,2-3-16 16,3-1 0-16,2 2 0 0,2-1-96 0,4 2-32 16,4 2 0-16,4-1 0 0,2-1 0 0,2 1-128 15,-5 1 192-15,0 2-64 0,0 0-128 0,2 0 0 16,1-1 0-16,-1 0 0 0,-2-1 0 0,-3 0 0 16,0-1 128-16,-7-1-128 0,-4-1 0 0,-2 2 0 0,-2 1 0 0,-2-2 0 15,0-2 0-15,-3 1 0 0,-4 3 128 0,0 0-128 16,1-2 0-16,-3-2 160 0,-4-2-160 0,-1 3 160 15,0 2-160-15,-3-1 192 0,-2-2-192 0,-2-1 192 16,-1 0-192-16,-1 2 192 0,2 1-192 0,-7-2 192 16,-7-5-192-16,8 6 192 0,-8-6-192 0,4 9 192 15,0 2-32-15,-4-11 0 0,0 0 0 0,0 0 0 16,-5 14 80-16,1-2 16 0,-5-6 0 0,-1 5 0 16,-2 5-16-16,-3 0 0 0,-4 1 0 0,-2 0 0 15,-3 0-240-15,-2-1 144 0,-5 5-144 0,-1 2 128 16,-1 2-128-16,-2 1 0 0,-2-1 0 0,2 3 128 0,-3 1-128 15,-1 1 0-15,-4 0 0 0,0 4 0 0,-2 0 128 16,-3-1-128-16,-3-2 128 0,3-3-128 0,2 1 144 0,2 0-144 16,3-4 160-16,2 0-160 0,2-2 176 0,2-1-176 15,2 3 192-15,1-5-192 0,-2 4 160 0,3 0-160 16,1 1 128-16,3-3-128 0,-2-1 0 16,3 0 128-16,2-2-128 0,4-1 0 0,1 1 0 0,3 0 0 15,-1-6 128-15,3 0-128 0,1-1 0 0,1-1 0 16,-3-3 144-16,4 0-144 0,5-1 0 0,-3 0 0 15,2-2 0-15,1-1 0 0,6-4 0 0,0 0 144 16,-8-1-144-16,8 1 0 0,-7-4 160 0,7 4-160 16,0 0 128-16,-1-7-128 0,1 7 0 0,1-9 0 15,2-1 0-15,2 0 0 0,3-1 0 0,1-1 0 0,4-1 128 16,1-4-128-16,3-4 0 0,2-1 0 0,3-1 0 16,6-1-176-16,4-1 176 0,4-2-160 0,-1-1 160 0,5-1-160 15,3 2 160-15,2-4-192 0,1 0 192 0,5-3-192 16,3-1 192-16,1-2-128 0,1-2 128 0,0 0-128 15,-2 3 128-15,0 0 0 0,-5-1 0 0,-1 3 0 16,-2 3 0-16,-1 4-128 0,0-2 128 0,1 3 0 16,1 0 0-16,1 0-128 0,-2 4 128 15,-1 2 0-15,-6-2 0 0,-2 4-160 0,-4 0 160 16,-2 1 0-16,-5-1-192 0,-1 4 192 0,-2 3-192 0,-5 2 192 16,-3 1-256-16,-3 4 64 0,-3 3 16 0,-9 1 0 15,0 0 176-15,0 0-192 0,0 0 192 0,0 0-192 16,0 0 192-16,0 0 0 0,-5 12 0 0,-3-3 0 15,-1-1 0-15,-3 0 0 0,1-2 0 0,-2-1 0 0,-4 2 0 16,1-4 0-16,-2 0 0 0,-1 2 0 0,-6-1 0 16,1-3 0-16,-3 2 0 0,-3-3 0 0,-3-3 0 0,1 2 0 15,-1-2 0-15,-3 1 0 0,-1-2 0 0,0 0 128 16,-1-4-128-16,-1 0 0 0,1-3 0 0,-5 2 0 16,-5 1 0-16,0-1 128 0,0-1-128 0,-2-2 0 15,-1 0 128-15,2 1-128 0,-1 0 0 0,1 1 0 16,-2-1 0-16,-3 2 128 0,2 2-128 0,-3-1 0 15,0-1 0-15,0 1 0 0,4 2 0 0,-2-1 0 16,3 2 0-16,-2-1 0 0,-2 0 0 0,1 2 0 16,4 2 0-16,3-1 0 0,0-3 0 0,7 2 0 15,4 1 0-15,3-2 0 0,3-1 0 0,3 1 0 16,2 1 0-16,2 0 0 0,4 1 0 0,3 0 0 16,0 1 0-16,3-1 0 0,2 0 0 0,3 1 0 15,7 2 0-15,0 0 0 0,0 0-176 0,0 0 176 0,1-8-208 16,-1 8 80-16,10-4 128 0,5-1-192 15,4-1 192-15,4 0-192 0,3 2 192 0,4 0-160 0,5 0 160 16,0 1-160-16,7-1 160 0,4 0 0 0,5 3 0 16,5-1 128-16,3 0-128 0,2 0-128 0,-1 0 128 0,5 2-192 15,3-3 192-15,2 3 0 0,-1 0 0 0,-1 1-128 16,-2 1 128-16,0 2 0 0,-3-1 0 0,-1 3 0 16,-7-4 0-16,-2 2 0 0,-1 2 0 0,-6-1 0 15,-4 0 0-15,-4 0 0 0,-5 1 0 0,-3-1 0 16,-2 1 0-16,-3-1 0 0,-2-1 0 0,0 2 0 15,-5 1 0-15,-2 0 0 0,-1 2 0 0,-3-1 0 16,-7-1 0-16,2 4 0 0,-2 3 0 0,-2-1 0 0,-3 0 0 16,-3 0 0-16,1 4 0 0,-4 1 0 0,-2 3 0 15,-3 2 0-15,-2 1 0 0,-2 3 128 16,1 6-128-16,-3 0 144 0,-3 0-144 0,1 0 160 0,-2 1-160 0,0 4 0 16,0-4 0-16,-5 3-176 0,-2 2 176 0,-1 2 0 15,-4 6 0-15,-1-5 0 0,-4-3 0 0,1-3 0 16,-3-2 0-16,3-1 0 0,2 0 0 0,-2 0 128 15,1-2-128-15,1-2 176 0,2-2-176 0,-5 3 160 16,0-1-160-16,2-1 160 0,0-3-160 0,0 1 128 16,0 0-128-16,2-2 128 0,3-2-128 0,1 0 0 15,4-3 0-15,1 0 128 0,5-2-128 0,-1 0 0 16,3-4 0-16,3-1 0 0,2 2 0 0,3 0 0 16,-1-4 0-16,4-3 0 0,1-1 0 0,1-1 0 15,5-5 128-15,0 0-128 0,0 0 0 0,0 0 0 0,0 0 0 0,0 0-176 16,0 0 176-16,0 0 0 0,13-3 0 0,2 0 0 15,0 2-144-15,2-5 144 0,1-2-160 0,4 0 160 16,2-3 0-16,5 2 0 0,3-3 0 0,4-2 0 16,4 0 0-16,-1-2 0 0,3-2-128 0,1 2 128 15,-2-2 0-15,1-1 0 0,-2-3 0 0,5-1-144 16,-1-1 144-16,2 1 0 0,-2 1 0 0,-3 1-128 16,-1-2 0-16,-4 4 0 0,-2 2 0 15,-3-1 0-15,-4 0-192 0,-4 2-48 0,-1 0 0 0,-5 0 0 16,1 2 240-16,-3 0 128 0,-3 2-160 0,0-1 160 15,-1 2 0-15,-1 1 0 0,2 0 0 0,-2 0 0 16,0 1 0-16,2-2 0 0,-3 0 0 0,1 0 0 16,1-3 0-16,-3 1-176 0,-1 0 176 0,0 1-208 0,3-1-128 0,-5 2-32 15,0 1 0-15,-1 1 0 0,-2 0 48 16,2-1 16-16,-1-1 0 0,-2 1 0 0,-2 2 304 0,0-1-192 16,-1-1 192-16,1 0-160 0,-2 1 160 0,3 0 0 15,-2-1 0-15,-2 2 0 0,-1-1 0 0,1 1 0 16,-1 2 0-16,-3-2 0 0,1 1 0 0,0 2 128 15,-1-1-128-15,-1 1 0 0,-1-1 0 0,1 0 128 16,-3-2-128-16,1 1 0 0,-1 1 0 0,1 1 0 16,-2 1 0-16,0-2 0 0,-3 1 0 0,0-1 0 15,-2 1 0-15,1-2 0 0,-4 1 0 0,-2-1 0 16,-5-3 0-16,-2 3 0 0,-3-1 0 0,-1-1 0 16,-2 0 0-16,-2 2 0 0,-3-1 0 0,1 0 176 15,-2 0-176-15,1 0 192 0,0-4-64 0,-3-1-128 0,0 0 192 16,0 1-64-16,-1-1-128 0,1-1 192 0,2-4-192 0,0 3 192 15,6-2-192-15,-3 1 0 0,4 2 0 0,1 1 128 16,1-1-128-16,-3 0 0 0,-2 4 144 0,2 0-144 16,3-1 0-16,0 1 0 0,0 1 0 0,2 1 0 15,4 3 0-15,2-2 0 0,-2 0 0 0,4 1 0 16,2 2 0-16,5 0 0 0,2 1 0 0,3 1-128 16,0-1 128-16,5-1 0 0,0-1 0 0,3 3-128 15,3 2-48-15,0 0 0 0,6-8 0 0,2 1 0 16,4 0 16-16,4 1 0 0,1-2 0 0,4 2 0 15,7-3 160-15,4 1 0 0,4 0-144 0,8-1 144 16,7-1 0-16,3 0 0 0,-3-1 0 0,6 1 0 16,4-1 0-16,5 0 0 0,8 0 0 0,-1 2 0 15,2 2 0-15,0-2 0 0,-1-2 0 0,-1 1 0 0,1-1 0 16,-2 3 0-16,-1 4 0 0,-7-1 0 0,-4-1 0 0,-4 4 0 16,-1 0 0-16,-5 0 0 0,-7 2 0 0,0 4 0 15,-3 2 0-15,-2 1 0 0,-8-3 0 0,-6 5 128 16,-1 0-128-16,-4 2 0 0,-4 2 128 0,-2 1-128 15,-5 1 0-15,0 1 128 0,-5 2-128 0,-1 3 160 16,-3 1-160-16,-2 2 160 0,-3-1-32 0,-2 3 0 16,-1 1 0-16,-5 3 0 0,1 7 80 0,-7 0 16 15,-1 5 0-15,-4 0 0 0,-3-3-224 0,-2 1 0 16,-3 0 0-16,-1-1 0 0,-4 3 0 0,4-1 0 16,-2-1 0-16,1 3 0 0,0 3 0 0,-3-2 0 15,-1-2 144-15,-3-2-144 0,-2-4 176 0,0-1-48 0,-1-3-128 16,3-1 192-16,0-2 0 0,5-1-16 0,-3 1 0 15,4-2 0-15,1 1-176 0,-1 0 160 0,0 2-160 16,0-2 160-16,1-1-160 0,0-2 0 0,2 0 0 16,3-3 128-16,2 0-128 0,3-5 0 0,3 0 0 0,2-3 128 15,4-1-128-15,0-1 0 0,1-1 0 0,3-2 128 16,1-1-128-16,3-2 0 0,-2-1 0 0,3-1 128 16,0 1-128-16,7-5 0 0,0 0 0 0,0 0 0 15,0 0 0-15,0 0 0 0,-6-6 0 0,6 6 0 16,0 0 0-16,0 0 0 0,4-9 0 0,2 1 0 15,4-3 0-15,1 1 0 0,3-2-144 0,5-3 144 16,3 0 0-16,3-4-160 0,3-2 160 0,5-1-128 16,4-2 128-16,4-3 0 0,2-1 0 0,0 1 0 15,0-3 0-15,2 1 0 0,2 5 0 0,3-1-128 0,1-2 128 16,4 1 0-16,4 3 0 0,-3 0-128 0,-4-1 128 0,0 0 0 16,-2 2 0-16,-3 0 0 0,-1-1-192 0,-1 2-96 15,-3 2-32-15,-1-3 0 0,-3-1 16 0,-3-1 0 16,-2 2 0-16,-2 3 0 0,-2 2 112 0,-7 1 0 15,-2-2 16-15,-4 5 0 0,-3 0 176 0,-2 2-128 16,-1 1 128-16,-4 0-128 0,-2 0 128 0,-2 1 0 16,2 3 0-16,-4-1-128 0,-4-1 128 0,2 2 0 15,-1 0 0-15,-2 0 0 0,0 0 0 0,-1 2 0 16,1-1 0-16,-3-1 128 0,-1 0-128 0,-3 1-128 16,0 0 128-16,-2 0-192 0,-4-3 64 0,-1 1 0 15,-3 1 0-15,-3-2 0 0,0-1 128 0,-2-1 0 16,-3-3 0-16,-1 1 0 0,-1 0 0 0,0-1 0 0,0-4 0 15,-1 3 0-15,-2 1 0 0,-2-4 0 16,-3-6 128-16,-3 3-128 0,-2 1 0 0,-4 0 128 0,-4 0-128 0,-1 2 0 16,2-1 128-16,2 2-128 0,0-1 128 0,0 2-128 15,-1 1 192-15,-2 1-16 0,0 1-16 0,4 0 0 16,6 0-32-16,3 4 0 0,4 2 0 0,4-2 0 16,2-3-128-16,4 1 0 0,1 2 0 0,4 1 0 15,2-2 0-15,2 0 0 0,-1 0 0 0,4 0 0 16,3 2 0-16,3-2-176 0,-2 0 176 15,5 4-192-15,5 5 192 0,0-7-208 0,0-1 80 0,3 2 128 16,3 1-224-16,4 1 80 0,2 0 16 0,3-1 0 16,0 1 128-16,3-1-208 0,3 1 80 0,3 2 128 15,2 0-192-15,3 0 192 0,2-2-160 0,6 1 160 0,5-1-144 16,8 4 144-16,3 4-128 0,3-2 128 0,-1-3 0 16,3 0-128-16,-1-1 128 0,3 0 0 0,2 1 0 15,1-1 0-15,-1 4 0 0,0 3-128 0,-8 1 128 0,-1-1 0 16,-5-2 0-16,1 1 0 0,0 2 0 0,-4 2 0 15,-7-3 0-15,-1 0 0 0,-4-1 0 0,-4 0 0 16,0 3 0-16,-6-2 0 0,-1 0 0 0,-4 0 0 16,-3 3 0-16,-1 0 0 0,-3-1 0 0,-1 1 144 15,-1 1-144-15,-3 0 0 0,-2 1 128 0,-2 3-128 16,2 0 0-16,-7 0 0 0,-1-1 0 0,-2 4 160 16,-2 2-160-16,-1 3 128 0,-5-2 0 0,-4 4-128 15,-4 2 192-15,0 2-64 0,-4 1 0 0,-2 1-128 16,-2-3 192-16,0 3-64 0,-3 1 80 0,1-3 16 15,-1-4 0-15,-1 0 0 0,1 1 16 0,-3-1 0 16,0-2 0-16,0-1 0 0,-1 1 16 0,0-1 16 0,-1-1 0 0,2 1 0 16,0-2-112-16,4 1-32 0,4 0 0 0,2-3 0 15,4-5-128-15,5 0 0 0,2-1 0 0,5-2 0 32,4-4-2128-32,6-4-416 0</inkml:trace>
  <inkml:trace contextRef="#ctx0" brushRef="#br0" timeOffset="6051.686">10219 15605 3679 0,'-7'9'320'0,"0"-3"-320"0,1 1 0 0,1 2 0 15,-1 0 3136-15,0 0 576 0,3 0 96 0,-4 1 32 16,2 2-2848-16,1 0-560 0,-1 0-112 0,-1 0-32 16,2 0 272-16,-4-1 48 0,2-2 16 0,-1-1 0 15,4 0 128-15,-1-1 16 0,-1-2 16 0,5-5 0 16,0 0 112-16,0 0 0 0,-2 6 16 0,2-6 0 0,0 0 96 0,0 0 16 15,-4 8 0-15,4-8 0 0,0 0-240 16,0 0-32-16,0 0-16 0,0 0 0 0,0 0-96 0,0 0 0 16,0 0-16-16,0 0 0 0,0 0-112 0,0 0-32 15,0 0 0-15,0 0 0 0,0 0 32 0,10-3 16 16,-2-2 0-16,1 0 0 0,0-5-32 0,-1 0-16 16,3-3 0-16,-2-1 0 0,2-3-64 0,1 1-16 15,2-1 0-15,-2-2 0 0,3-2 0 0,2 1 0 16,-2-4 0-16,4 2 0 0,-1-2-96 0,3-1-32 15,1 0 0-15,-1-3 0 0,0-4-48 0,1 0-16 16,1 0 0-16,1-4 0 0,1-6-48 0,0 3-16 16,1 0 0-16,4 3 0 0,-2-1-144 0,0 1 128 0,-1 1-128 15,2 1 128-15,1 0-128 0,0-1 0 0,0-2 144 16,1 0-144-16,-4 2 0 0,0-1 128 0,1-2-128 0,-1 2 0 16,-3 1 128-16,-2 2-128 15,-3-3 128-15,-1 2-128 0,-1 2 176 0,-1 1-48 0,-3-1 0 0,0 1 0 16,-1 2 80-16,-1 2 16 0,0-2 0 0,0 2 0 15,1-1-32-15,-2 3-16 0,2 4 0 0,-1 1 0 16,-1 0-176-16,0 3 192 0,0-2-192 0,0 3 192 16,2-1-192-16,-1 2 0 0,1-1 0 0,-2 2 0 15,0 1 0-15,1 2 0 0,-1 2 0 0,0-1 0 16,-2-1 0-16,-1 2 0 0,-4 2 0 0,2 1 0 16,0 1 0-16,0-1 0 0,-6 2-128 0,1 4 128 15,0 0-224-15,0 0 32 0,0 0 0 0,0 0 0 16,0 0-128-16,0 0 0 0,-4 8-16 0,-5 1 0 15,-2-2-288-15,2 1-48 0,0 0-16 0,-1 1 0 16,-4 0-960-16,-1-2-192 0,0 0-32 0,-1 2-16 16,1-1-1648-16,-1 1-336 0</inkml:trace>
  <inkml:trace contextRef="#ctx0" brushRef="#br0" timeOffset="6536.393">10691 14295 29775 0,'0'0'1312'0,"0"0"288"0,0 0-1280 0,0 0-320 0,0 0 0 16,0 0 0-16,0 0 144 0,10 2-16 0,0-2-128 0,2-2 192 15,3-3-64-15,0-1-128 0,3-2 176 0,0-2-176 16,2-3 1088-16,1 0 128 0,2-1 0 0,1-1 16 31,1-3-1392-31,1 1-288 0,1-1-48 0,1 0-16 0,-4-2 832 0,1 0 144 0,1-2 48 0,-1-1 0 16,1 2 80-16,-1-3 32 0,0-3 0 0,2 2 0 16,4 1-96-16,-1 1-16 0,-1 0 0 0,0 1 0 15,0 1-144-15,1 1-48 0,-1 2 0 0,0 2 0 16,-3 3-192-16,-5-2-128 0,1 3 160 0,-2 2-160 15,-5 2 128-15,1 1-128 0,-1 3 0 0,-1-1 144 0,-3 2 0 16,0 1 0-16,0 3 0 0,-1 2 0 0,-1 0 48 16,1 2 0-16,-3 2 0 0,3 2 0 0,-3 4-192 0,2 6 192 15,-1 3-192-15,-1 7 192 0,-1 6 0 0,2 7 0 16,-3 6 0-16,0 5 0 0,-2 1 112 0,1 3 16 16,-4-2 16-16,0 4 0 0,0 3-16 0,-2-1 0 15,-5-1 0-15,2-4 0 0,2-6-64 0,-4-4 0 16,0-2-16-16,1-7 0 0,-2-4-96 0,3-2-16 15,-1-3 0-15,2-3 0 0,-2-2-128 0,3 0 0 16,-1-1 0-16,0-5 0 16,0 0-2688-16,1-6-512 0</inkml:trace>
  <inkml:trace contextRef="#ctx0" brushRef="#br0" timeOffset="8894.221">10034 15834 19983 0,'0'0'880'0,"0"0"192"0,0 0-864 0,0 0-208 0,0 0 0 0,0 0 0 16,0 0-176-16,0 0-80 0,0 0 0 0,0 0-16 16,0 0 272-16,0 0 176 0,0 0-32 0,0 0 0 15,0 0 240-15,0 0 32 0,5-8 16 0,-2 0 0 16,-3 8 240-16,5-8 48 0,-2 0 16 0,1-1 0 15,-1 1 80-15,-1-3 16 0,1-4 0 0,-1 2 0 16,-2-1-304-16,0-1-48 0,0-3-16 0,3 1 0 16,2-3-64-16,-3 0-16 0,0-1 0 0,1 0 0 0,0-2 0 15,1 0 0-15,-1-2 0 0,-1-3 0 0,0-1-16 16,0-4-16-16,1-4 0 0,2-2 0 0,-4-4 0 16,1 2 0-16,-1 2 0 0,0 1 0 0,-1 1 96 0,0 0 32 15,3 0 0-15,0 4 0 0,1-2-96 0,-2 0 0 16,3-3-16-16,-1-1 0 0,1-3-192 0,-1 1-48 15,-2 3 0-15,2-2 0 0,0 0 32 0,-2 2 0 16,-1-2 0-16,1 2 0 0,0 0 96 0,1-2 0 16,-1-2 16-16,-1 1 0 0,-1 6 48 0,0-1 0 15,-1-1 0-15,0 4 0 0,1 2-32 0,0-1 0 16,-2 0 0-16,1 2 0 0,1 3-48 0,-1 1-16 16,-1 2 0-16,2 0 0 0,2 0-80 0,-2-2-16 15,-2 4 0-15,2-2 0 0,0 2-128 0,2 1 128 16,0 1-128-16,-1 4 128 0,-2-1-128 0,1 3 0 15,0 2 0-15,1 0 128 0,0-1-128 0,-1 3 0 16,-2 1 0-16,2 9-176 0,0-10 32 0,0 2 0 0,0 8 0 0,0 0 0 16,0 0-176-16,0 0-48 0,0 0 0 0,0 0 0 31,0 0-480-31,0 0-112 0,-8 2 0 0,-1 3-16 16,3 2-2048-16,-2 3-416 0,0-1-80 0,-2 4-9376 0</inkml:trace>
  <inkml:trace contextRef="#ctx0" brushRef="#br0" timeOffset="9406.996">9814 14395 29999 0,'0'0'1328'0,"0"0"272"0,0 0-1280 0,0 0-320 16,6-8 0-16,1 0 0 0,-1 4 0 0,4-4 0 15,2-2 0-15,-2-2 0 0,2 0 0 0,2-3 0 16,1-1-160-16,0-1 160 0,0-3 0 0,-1 0 0 16,1-1 0-16,0-1 0 0,0 0 272 0,0-3 64 15,1 0 16-15,-1-2 0 0,0 1 224 0,-3-3 32 16,2-3 16-16,-1 2 0 0,0-1 48 0,-1 1 16 15,1 1 0-15,-4 2 0 0,2-1-160 0,2 2-16 16,-4 4-16-16,2 0 0 0,0 2-160 0,-1 2-16 16,0 1-16-16,0 2 0 0,1-3-96 0,0 5-16 0,-1-1 0 0,0 3 0 15,0 0 0-15,0 1 0 0,0 0 0 0,-2 2 0 16,1 3 0-16,-1 2-16 0,-8 3 0 0,0 0 0 16,10 8-176-16,-2 3 0 0,0 2 144 0,0 6-144 15,2 2 0-15,-1 3 128 0,0 1-128 0,3 3 0 16,-4 0 128-16,4 3-128 0,-2-1 128 0,2 0-128 15,-2 0 0-15,3-1 128 0,-2-1-128 0,-1-1 0 16,3 3 0-16,-1-3 0 0,0-4 0 0,-3 2 128 16,0 0-256-16,3-1-64 0,-5 0 0 0,2-2 0 15,-4-1-3072-15,-1 1-608 0</inkml:trace>
  <inkml:trace contextRef="#ctx0" brushRef="#br0" timeOffset="10202.322">10118 15805 18431 0,'0'0'1632'0,"0"0"-1312"0,0 0-320 0,0 0 0 0,0 0 1264 0,0 0 176 16,0 0 32-16,-10 0 16 0,0-2-1264 0,3 0-224 16,7 2 0-16,-9-5-192 0,1 0 384 0,1-2 80 15,-1-2 16-15,0 2 0 0,2 1 384 0,1-1 80 16,-3 0 16-16,1-1 0 0,-4-1 128 0,0 2 16 16,1-1 16-16,0-1 0 0,4-1-32 0,-3-1-16 15,-4 0 0-15,0 1 0 0,0-2-240 0,1 2-64 16,-2-1 0-16,-3 1 0 0,3 0-16 0,-3-1-16 15,2 2 0-15,-2-1 0 0,1-1-64 0,-2-1-16 16,1-1 0-16,0 1 0 0,-1-1 16 0,-2 0 0 16,-1-1 0-16,-3-1 0 0,-4-3-96 0,-2-1-32 0,0-1 0 0,-1 0 0 15,-1-3-32-15,-1-2 0 16,-1 1 0-16,-1-2 0 0,2-1-48 0,1 3-16 0,0 1 0 16,0 2 0-16,2 2-32 0,-3 0-16 0,-2 3 0 0,2 0 0 15,-1-2 32-15,0 2 0 0,0 0 0 0,0 2 0 16,2-1-32-16,1 3 0 0,1-2 0 0,3 1 0 15,0-1-32-15,2 1-16 0,0 3 0 0,2 0 0 16,-2 1-160-16,5-1 160 0,-2-1-160 0,2 1 160 16,0 2-160-16,2-1 0 0,1-1 0 0,1 2 0 15,4 1 0-15,-1-2-224 0,2 0 80 0,2 3 16 16,-1 2-192-16,2 1-48 0,0-1 0 0,8 4 0 16,0 0-336-16,-3-5-64 0,3 5 0 0,0 0-16 15,-6-3-1808-15,6 3-352 0,0 0-80 0,0 0-13088 16</inkml:trace>
  <inkml:trace contextRef="#ctx0" brushRef="#br0" timeOffset="10880.235">9393 14715 12895 0,'0'0'1152'0,"0"0"-928"0,0 0-224 0,0 0 0 16,0 0 4480-16,0 0 864 0,0 0 160 0,0 0 48 31,-8 2-4832-31,0-2-960 0,0 0-192 0,0 0-32 0,0 0 464 0,0-1 0 0,-3-1 208 0,0 0-64 16,-3 0 48-16,-2 2 0 0,-1 2 0 0,-3-1 0 15,-1-1 288-15,-5 0 64 0,-2 2 16 0,-3 0 0 16,-2 2 144-16,-2-1 48 0,0-1 0 0,-1 1 0 16,-1 2 0-16,-1-2 0 0,0 0 0 0,2 0 0 15,0 1-240-15,-2 1-64 0,-3 1 0 0,1-2 0 0,1-1-80 16,0 1-32-16,-1-1 0 0,1 0 0 0,-1-2-160 15,4 2-48-15,2 0 0 0,2-1 0 0,0-2-128 0,2 2 128 16,2 1-128-16,1 0 128 0,-1-1-128 0,-1 1 0 16,1 2 144-16,5-2-144 0,1-1 0 0,3 0 0 15,0 2 0-15,1 1 0 0,4 0 128 0,2-1-128 16,2-1 160-16,3 2-160 0,7-5 0 0,0 0 0 16,0 0 0-16,-1 7 0 0,1-7 0 0,6 13 0 15,1 0 0-15,3 1 0 0,5 0 0 0,1 4 0 16,3 3 0-16,1-1 0 0,1-2 0 0,1 1 0 15,2 1 0-15,2 1 0 0,4 1 176 0,-3-1-176 16,2 2 192-16,3-1-192 0,1 1 192 0,2 0-192 0,2 2 192 16,3 1-192-16,0 0 256 0,0-1-64 0,3-2-16 0,-3 3 0 15,-1-2 16-15,-2-2 0 0,-5-1 0 16,-3 0 0-16,-1 0-192 0,-2-4 0 16,-4-1 0-16,0-1 0 15,-2-1-816-15,-2-1-240 0,-3 2-48 0,-2-1-11792 0,-4 0-2352 0</inkml:trace>
  <inkml:trace contextRef="#ctx0" brushRef="#br0" timeOffset="15417.783">5107 10420 23951 0,'0'0'2128'16,"0"0"-1696"-16,0 0-432 0,0 0 0 0,0 0 736 0,0 0 64 15,0 0 16-15,-8-2 0 0,0-1-304 0,1 2-64 16,0 5-16-16,-3-2 0 0,-1-2-96 0,-2 3-16 15,-3 1 0-15,0 3 0 0,-4 1-48 0,1 0-16 16,0 2 0-16,-3 3 0 0,-4 4 48 0,1 0 0 16,-1 2 0-16,1 0 0 0,0-1-16 0,2 2 0 15,-2 3 0-15,4-3 0 0,1 1 96 0,1 3 0 16,0 3 16-16,0 0 0 0,2 1 48 0,2 1 0 16,0 3 0-16,4 0 0 0,2-1-128 0,1 1-32 15,1 0 0-15,7 0 0 0,4-3-16 0,0 1 0 16,2-1 0-16,0 0 0 0,2-1-112 0,2-1-32 15,3 2 0-15,-2 0 0 0,0-1-128 0,2 1 160 16,0-6-160-16,3 0 160 0,0 0-160 0,1-3 0 16,-1-4 144-16,1-1-144 0,0-4-160 0,1 0-96 15,2 1-32-15,-1-5 0 16,0-3-1136-16,3 0-240 0,-2-2-32 0,-1-2-13312 0</inkml:trace>
  <inkml:trace contextRef="#ctx0" brushRef="#br0" timeOffset="15929.206">5665 10648 13823 0,'0'0'608'0,"-2"-5"128"0,-2-1-592 0,1 1-144 15,0-3 0-15,1 6 0 0,2 2 2720 0,0 0 512 16,0-7 96-16,-2 4 32 0,2 3-2624 0,0 0-528 16,0 0-208-16,-9 1 176 0,1-1 160 0,-1 1 48 15,-1 1 0-15,-1 4 0 0,-1-1 192 0,-3 3 32 16,0 0 16-16,-3 4 0 0,-2 5 16 0,-3 3 16 15,1 0 0-15,-2 3 0 0,2 5-144 0,-2 3-16 16,2 6-16-16,2 1 0 0,3 1-224 0,1-2-64 16,3 3 0-16,3-5 0 0,2-3-48 0,4-2-16 0,3-2 0 0,4-1 0 15,5-4 48-15,1-1 0 0,3-3 0 0,2-3 0 16,1-7 16-16,4-2 0 0,3 3 0 0,0-6 0 16,3-8-64-16,0 0-128 0,0 1 192 0,0-4-64 15,-1-6 0-15,2-3 0 0,-1-3 0 0,0 1 0 16,2-2-128-16,-5 0 192 0,1-1-192 0,-3-1 192 15,-1-1 16-15,-1-1 16 0,-3 0 0 0,0-1 0 16,-4-3 208-16,-4 2 32 0,-2 0 16 0,-5 0 0 16,-6 0-128-16,1-1-32 0,-4 3 0 0,0 3 0 15,-1 4-96-15,-1 1-32 0,-2 2 0 0,-2 3 0 16,-2 1-192-16,0 2 0 0,0 2 128 0,2 2-128 16,-1 2-256-16,2 2-80 0,-1 1-32 0,1 3 0 15,1 0-2000-15,2 0-416 16,1 1-80-16</inkml:trace>
  <inkml:trace contextRef="#ctx0" brushRef="#br0" timeOffset="16379.229">6175 10999 28559 0,'0'0'2544'0,"0"0"-2032"0,2-8-512 0,-2 8 0 16,0 0 832-16,0 0 80 0,0 0 16 0,11-2 0 16,-3 3-672-16,0 3-128 0,0 1-128 0,-1 2 192 15,-5 1-16-15,2 3 0 0,2 2 0 0,0 2 0 16,0 3 192-16,2-2 32 0,-3 4 16 0,0 2 0 16,-4 1 32-16,-1 2 16 0,-3 3 0 0,0-1 0 0,-1 2 128 15,-4 1 32-15,-1-2 0 0,-4 0 0 0,0-3-48 0,-1-1-16 16,-2 0 0-16,0-1 0 0,-2-2-144 0,0-1-32 15,-2 0 0-15,2-1 0 0,0-3-224 0,2-2-160 16,-2-1 192-16,2-5-192 0,0-1 0 16,2-4-176-16,1-1 0 0,0-2 0 15,-3-4-1312-15,4-4-272 0,3 0-48 16,3-5-14768-16</inkml:trace>
  <inkml:trace contextRef="#ctx0" brushRef="#br0" timeOffset="16946.256">6630 10655 33167 0,'0'0'2944'0,"0"0"-2352"0,0 0-464 0,0 0-128 16,0 0 576-16,0 0 80 0,-8 0 32 0,1 3 0 15,1 4-688-15,0 3 0 0,-3 1 0 0,0 3 0 16,0 1 0-16,-2 4-144 0,-1 4 144 0,0 3 0 16,0 3 0-16,0 2 0 0,2 0 0 0,1-2 0 15,-1 1 128-15,5 0 0 0,-2-2-128 0,4 2 192 16,3-2-64-16,1-2-128 0,2-4 176 0,3-2-176 16,1-2 160-16,4-2-160 0,3-4 128 0,0-2-128 15,2-1 256-15,0-2-16 0,3-3-16 0,1-1 0 16,4-3 112-16,3-1 32 0,-1-4 0 0,2-1 0 15,-1-3-128-15,2-2-32 0,-1-2 0 0,0-1 0 0,-1 0-80 16,-1 0 0-16,-5-1-128 0,-1-2 192 0,-4-2 128 16,-3 2 0-16,-2-2 16 0,-1-2 0 0,-5-4 128 0,-3-1 32 15,-4-6 0-15,-3 2 0 0,-6 2-176 0,-2 2-48 16,-2 0 0-16,-3 4 0 0,-2 4-80 0,-6 5-32 16,-3 2 0-16,0 4 0 0,-2 1-160 0,-2 1 0 15,-2 5 144-15,2 2-144 0,-2 4 0 0,4-1-288 16,-1 3 48-16,2 2 16 15,4 1-1024-15,-1 0-208 0,4 0-32 0,3 0-10528 16,3 0-2096-16</inkml:trace>
  <inkml:trace contextRef="#ctx0" brushRef="#br0" timeOffset="17349.208">7446 11140 37775 0,'0'0'3360'0,"0"0"-2688"0,0 0-544 0,0 0-128 0,0 0 640 0,0 0 80 15,0 14 32-15,1-2 0 0,-1-1-752 0,3 1-160 16,0 2-32-16,0 2 0 0,-3 3 192 0,0 3 0 16,0 3 0-16,-3 1 0 0,-1 1 0 0,-2-3 0 15,-2-1 0-15,0 1-128 0,-5 1 128 0,-2-1 0 16,-3-1 128-16,1 0-128 0,-3-2 256 0,-2 0 0 16,-2 1-16-16,1-2 0 0,5-1-80 0,-2-1-16 15,2-3 0-15,2-3 0 0,6 1-320 0,0-6-64 16,6 0-16-16,4-7 0 15,0 0-2608-15,0 0-528 0,1-10-96 0</inkml:trace>
  <inkml:trace contextRef="#ctx0" brushRef="#br0" timeOffset="17601.677">8377 10449 38351 0,'-8'-8'1696'0,"8"8"352"0,-7-3-1632 0,7 3-416 15,0 0 0-15,0 0 0 0,-6 6 240 0,3 0-48 0,-3 4 0 0,2 1 0 16,1 2-16-16,-3 3-16 0,2 1 0 0,-1 5 0 15,0 4 48-15,-1 2 16 0,1 5 0 0,-4 1 0 16,0 4-32-16,-4 2 0 0,0 5 0 0,1 3 0 0,1 1 224 0,0 1 32 16,-4-4 16-16,1-3 0 15,0-1-160-15,1-4-48 0,0-2 0 0,4 0 0 0,-2-4-80 0,1-3-32 16,-1 0 0-16,1-2 0 0,4-2-144 0,-3-3 160 16,1-2-160-16,1-2 160 0,3-5-352 0,1-2-80 15,-2 0-16-15,2-5 0 16,3-6-1984-16,0 0-400 0,0 0-80 0,0 0-13808 0</inkml:trace>
  <inkml:trace contextRef="#ctx0" brushRef="#br0" timeOffset="18286.642">8467 9839 2751 0,'0'0'256'0,"0"0"-256"16,-3-5 0-16,3 5 0 0,0 0 6064 0,0 0 1168 15,0 0 224-15,0 0 48 0,0 0-5872 0,0 0-1184 16,0 0-224-16,0 0-48 0,0 0-176 0,8 6 0 15,-8-6 0-15,9 5 128 0,-1 4-128 0,-1-1 0 16,-1-1 144-16,2-1-144 0,-8-6 192 0,10 5-16 16,-10-5-16-16,12 9 0 0,1 1 224 0,2 1 64 15,-1-2 0-15,1 2 0 0,0 0 64 0,0 4 32 16,0 3 0-16,5 2 0 0,2 1-160 0,1 1-48 16,0 1 0-16,0 2 0 0,3 2-96 0,-3 3-32 0,2 1 0 15,-3 2 0-15,1 4-32 0,0 4-16 0,2 4 0 16,-2 0 0-16,-4 1-16 0,0 0 0 0,-3 2 0 0,-4 1 0 15,-1 2-16-15,-3 3-128 0,-2 0 192 0,-5 1-64 16,-5 2 16-16,-3-2 0 0,-3-1 0 0,-1-3 0 16,-1-2 320-16,-3 2 64 0,-5-1 16 0,0 1 0 15,-2 1 112-15,-2-2 32 0,-3 0 0 16,-2-5 0-16,-4-5-96 0,-1 1-16 0,0-3 0 0,-4-2 0 16,1-2-304-16,3-3-64 0,-2-3-16 0,3 2 0 15,2-2-432-15,2-5-80 0,4-8-32 0,0-3 0 16,5-3-2768-1,0-5-544-15,-4-9-112 0,6-13-32 0</inkml:trace>
  <inkml:trace contextRef="#ctx0" brushRef="#br0" timeOffset="18862.61">7812 10488 23903 0,'0'0'1056'0,"0"0"224"0,-7-3-1024 0,7 3-256 16,0 0 0-16,0 0 0 0,0 0 320 0,0 0 32 16,0 0 0-16,0 0 0 0,-4 9 160 0,1 1 16 15,2 0 16-15,1 0 0 0,0 1 128 0,1 1 32 16,-1 1 0-16,0 3 0 0,-2-1 112 15,-1 0 16-15,1 4 16 0,-1 2 0 0,2 1-128 0,0 1-16 16,0-1-16-16,-1 7 0 0,0-2-176 0,-3 3-16 16,2 0-16-16,0-1 0 0,1-2-144 0,2-3-16 15,-2 0-16-15,-1-2 0 0,-1-2-304 0,-1-1 0 16,1-2 0-16,-2 0 0 0,3-1 128 0,0-3-128 16,1-2 0-16,-3-1 0 0,2-1-144 0,1-1-96 0,2-8-16 15,-2 7 0 1,2-7-2080-16,0 0-416 0,0 0-96 0,0 0-10832 0</inkml:trace>
  <inkml:trace contextRef="#ctx0" brushRef="#br0" timeOffset="19220.768">7500 10793 20271 0,'-12'5'1792'0,"4"-4"-1424"0,1-1-368 0,-2 1 0 0,9-1 1360 0,0 0 208 16,-7 2 32-16,7-2 16 0,-10 2-1296 0,10-2-320 15,0 0 0-15,0 0 0 0,0 0 144 0,0 0 16 16,0 0 0-16,0 0 0 0,0 0 304 0,0 0 64 15,11 1 16-15,0-1 0 0,0-1 480 0,2 1 80 16,-1 4 32-16,3-7 0 0,3-1-48 0,3 2-16 16,2 2 0-16,1 0 0 0,0-1-288 0,2 0-48 15,-1-2-16-15,1 2 0 0,4 4-272 0,-4 0-48 16,-2-2-16-16,1 1 0 0,-5 0-384 0,-1 2 0 16,-2 0 0-16,-2 2-11904 15,-2-1-2480-15</inkml:trace>
  <inkml:trace contextRef="#ctx0" brushRef="#br0" timeOffset="23413.297">9656 10387 28095 0,'-16'3'1248'0,"7"-3"256"0,1 0-1200 0,-2 0-304 16,4 0 0-16,6 0 0 0,-7 4 288 0,7-4 0 15,0 0 0-15,0 0 0 0,0 0-160 0,0 0-128 16,5 8 192-16,2-2-192 0,4-2 192 0,1-1-192 15,3-2 192-15,4 0-192 0,2-1 224 0,6 0-64 16,1-1-16-16,4-1 0 0,2 0-144 0,4-1 128 16,0 0-128-16,4-1 128 0,3-3-128 0,-1 3 0 15,-2 0 0-15,-4 3 0 0,-2 0 0 0,-7 1 0 16,-3 2 0-16,-3 3 0 16,-1 3-496-16,-6 0-128 0,-4-2-16 0,-1 0-8032 0,-3 0-1600 15</inkml:trace>
  <inkml:trace contextRef="#ctx0" brushRef="#br0" timeOffset="23672.193">9502 10753 38639 0,'0'0'1712'0,"0"0"352"0,0 0-1648 0,0 0-416 0,13 4 0 0,4-2 0 15,5 0 0-15,4-2 0 0,2-2 0 0,5 1 0 0,2-3-128 0,6-3 128 16,3-1 0-16,4 1 0 0,4-4 0 16,3 1-144-16,-1 0 144 0,2 0 0 0,-2 0-192 0,0 1 64 15,-6 1 128-15,-2 0-208 16,-2 1-224-16,-4 4-32 0,-2 1-16 0,-2 1 0 16,-1 2-2816-16,-4 1-560 0,6 0-112 15,-9-1-32-15</inkml:trace>
  <inkml:trace contextRef="#ctx0" brushRef="#br0" timeOffset="24611.99">11768 9423 26255 0,'-7'-10'1152'0,"1"4"256"15,-2 0-1120-15,3 2-288 0,5 4 0 0,-8-4 0 0,1 0 224 0,-4 0-16 16,0 3 0-16,1 1 0 0,-2 0 112 0,-1 0 0 15,0 3 16-15,-1 3 0 0,0 1-96 0,-2-3-32 16,0 1 0-16,-2 4 0 0,-1 3 96 0,1 4 16 16,-3-1 0-16,-1 3 0 0,-1 4 80 0,-3 6 32 15,0 4 0-15,1 4 0 0,2 0-112 0,-3 3-32 16,-3 4 0-16,1 6 0 0,0 2-96 0,2 10-32 16,4 4 0-16,0-1 0 0,4 1-32 0,2 1-128 0,3 0 192 15,3 4-64-15,-1 1 16 0,4 0 0 0,4-4 0 16,3-2 0-16,1-5 128 0,6 2 32 15,-1-5 0-15,7 1 0 0,0 4-80 0,4-9-16 0,3-8 0 0,3-3 0 16,0-5-80-16,4-4-128 0,2-2 176 0,4-6-176 16,5-3 0-16,0-5 0 0,1-2 0 0,0-4 0 31,0-1-2256-31,-2-6-416 0</inkml:trace>
  <inkml:trace contextRef="#ctx0" brushRef="#br0" timeOffset="25477.803">11908 9642 24239 0,'-8'-7'1072'0,"8"7"224"0,0 0-1040 0,0 0-256 0,3-11 0 0,-1 4 0 0,-1 2 256 0,2 1 0 16,3-2 0-16,0-1 0 0,3 0 336 0,3 0 64 16,-1 2 16-16,3-3 0 0,2 0-432 0,1 4-96 15,4 1-16-15,0-1 0 0,3-1 0 0,1 0-128 16,1 2 192-16,2 0-64 0,-4 0 48 0,-1 2 0 15,-7 1 0-15,3 3 0 0,2 2-16 0,-3 4 0 16,-3 2 0-16,0 4 0 0,1 2 32 0,-4 2 16 16,-4 1 0-16,-3 5 0 0,-1 4 112 0,-2 3 32 15,-5-1 0-15,-3 3 0 0,-4 2-16 0,-3 2 0 16,-4-4 0-16,1 1 0 0,-2 0-208 0,-2-3-128 16,-2-4 128-16,-2-3-128 0,-2-4 192 0,-1 1-16 15,1-4-16-15,1-3 0 0,-1-4 64 0,3-1 16 16,2-2 0-16,-1-2 0 0,1-4-32 0,4-3 0 0,-1-5 0 15,3-2 0-15,0 0 80 0,3-2 16 0,2-1 0 0,3-2 0 16,1 0-96-16,3-1-16 0,2-2 0 0,3-1 0 16,5-4-64-16,0 5 0 0,3 5-128 0,3 0 192 15,-2 0-192-15,5 0 0 0,0 0-144 0,4 6 144 16,-2 5-160-16,3 0 160 0,2-2-160 0,-1 4 160 16,2 2 0-16,0 4 0 0,4 0 0 0,-1 2 0 15,1-1 0-15,-6 2-144 0,-1 2 144 0,-2-1 0 16,-2 0-224-16,-2-2 32 0,-4-2 16 0,-1 0 0 15,-3 0-1392 1,-7-8-288-16,0 0-48 0,4 9-7648 0,-4-9-1536 0</inkml:trace>
  <inkml:trace contextRef="#ctx0" brushRef="#br0" timeOffset="28066.045">13107 9435 12895 0,'-3'-8'1152'0,"-1"1"-928"15,4 2-224-15,0-4 0 0,-2 0 2896 0,1-1 544 16,0-1 96-16,-1 4 32 0,2 7-2416 0,-5-10-496 16,0 0-80-16,-2 0-32 0,-1 1-208 0,-2 3-32 15,-1-1-16-15,-1 2 0 0,-2-2-32 0,0 4 0 16,-1 0 0-16,-2 2 0 0,1 0 112 0,-1 2 16 15,0 5 0-15,-1 3 0 0,-1 1-208 0,1 5-48 16,-6 4 0-16,4 4 0 0,-5 3 64 0,3 4 16 16,-2 2 0-16,5 2 0 0,4 1 64 0,2-1 16 0,5-2 0 15,-2 0 0-15,1 1 48 0,5-2 16 0,3-3 0 0,2 1 0 16,-1 0-176-16,3 0-48 0,3-1 0 16,-2-1 0-16,2-4-288 0,0-1-64 0,3 0-16 0,0-1 0 31,-1-1-1344-31,-1-2-272 0,0-4-48 0,1 1-7056 0,-2 1-1424 0</inkml:trace>
  <inkml:trace contextRef="#ctx0" brushRef="#br0" timeOffset="28297.806">12456 9941 33455 0,'0'0'1472'0,"0"0"320"0,2-10-1424 0,4 0-368 15,1 0 0-15,6 2 0 0,4 3 576 0,3 2 64 16,5-1 0-16,3 0 0 15,6-3-512-15,4 1-128 0,7-1 0 0,1 4 0 0,3-4 0 0,-2 1 0 16,0-4 0-16,0 0 0 0,-1 3 0 16,-1 1 0-16,-2-2 0 0,-6 1 0 0,-4 1 0 0,-4-1 0 15,-4 2-128-15,-4 0 128 16,-4 2-640-16,-5 2-32 0,-12 1-16 0,0 0 0 16,0 0-1856-16,0 0-368 0,-5 11-80 0</inkml:trace>
  <inkml:trace contextRef="#ctx0" brushRef="#br0" timeOffset="28704.923">11840 10466 21359 0,'0'0'944'0,"0"0"208"0,-8-2-928 0,8 2-224 0,0 0 0 0,0 0 0 16,0 0 0-16,0 0 144 0,0 0-144 0,0 0 128 16,0 0-128-16,0 0 0 0,0 0 0 0,0 0-176 15,0 0 736-15,10-2 144 0,2-2 16 0,2-1 16 16,3 1 160-16,2 1 48 0,5 1 0 0,-1-4 0 0,2-2-144 0,5-2-32 15,1-3 0-15,4 1 0 0,3 0-144 0,5 0-48 16,4 0 0-16,3-1 0 0,3 1 64 0,1-1 0 16,0 1 0-16,1 1 0 0,2 0 16 0,2 0 16 15,2-1 0-15,-2 5 0 0,2-3-304 0,-7 3-64 16,-5 0-16-16,-3 4 0 0,-3-2-288 0,-2 0 0 16,-5 0 128-16,-3 3-128 15,-3 2-1328-15,-5 1-320 0,-4-1-64 0,-2 1-16 16,1 1-1616-16,-7-1-336 0,0 2-64 0,-13-3-16 0</inkml:trace>
  <inkml:trace contextRef="#ctx0" brushRef="#br0" timeOffset="29464.784">11974 10686 11967 0,'0'0'1072'0,"-8"-3"-864"15,2-1-208-15,6 4 0 0,0 0 3872 0,0 0 736 16,-2-6 128-16,2 6 48 0,0 0-3792 0,5-4-752 0,3 1-240 0,3-1 128 16,2 0 16-16,3 1 16 0,2 1 0 0,2 2 0 15,2-4 320-15,2 4 64 0,1 0 16 0,2 4 0 16,0 0-176-16,-1 1-16 0,-2 2-16 0,2 3 0 15,1 3-208-15,-3 3-144 0,-2 0 192 0,0 3-192 16,-4 3 192-16,0 3-64 0,-3 8 0 0,0-2-128 16,-3-3 272-16,-2 2-48 0,0-1-16 15,-3-1 0-15,0 2 48 0,-3 0 16 0,0-4 0 0,-2-2 0 16,1 2-16-16,-3-2-16 0,-3-2 0 0,0-1 0 16,-3-5 64-16,1 0 16 0,-4-3 0 0,-2 0 0 15,-5 0 112-15,-1-2 16 0,-3-2 16 0,-3-2 0 16,-4-1-160-16,0-4-48 0,2-5 0 0,0-2 0 15,-1-1 16-15,2-2 0 0,1-4 0 0,4-3 0 0,3-3-144 16,0 0-128-16,1 2 192 0,0-4-192 0,6-2 0 16,3 2 0-16,5 0 0 0,2 3 0 0,1 2 0 0,4 1 0 15,1-2 0-15,3 4 0 0,4 1 0 0,1 1 0 16,0-1 208-16,3 2-64 0,3 2-144 0,1 1 0 16,1 2 0-16,0 0 0 0,5 2 0 0,-1 2 0 15,-3 2 0-15,-1 4 0 0,-6 2-144 0,-1-1 144 16,-1 0-192-16,-2 2 192 0,-4 1-400 0,-2 0 16 15,-1-1 16-15,-2 1 0 16,1 0-80-16,-4 0 0 0,-1-1-16 0,0-1 0 16,0-8-1328-16,0 0-272 0,3 10-48 0,-3-10-8000 15,7 6-1584-15</inkml:trace>
  <inkml:trace contextRef="#ctx0" brushRef="#br0" timeOffset="34298.689">11090 10279 8287 0,'-8'0'736'0,"-1"0"-592"0,3 0-144 0,1 1 0 15,5-1 5056-15,-6 0 960 0,6 0 208 0,0 0 48 16,0 0-4640-16,0 0-928 0,0 0-176 0,0 0-32 15,15-1-112-15,3-3-32 0,2 0 0 0,2-1 0 16,3 0-80-16,3-2-16 0,4 0 0 0,2 0 0 16,3 0-80-16,1 2-32 0,-3-2 0 0,0 3 0 15,-2 1-144-15,-1-1 0 0,-2 2 0 0,-2-1 128 16,-4 0-480 0,-2 0-96-16,-2 2-32 0,-1-1-14784 0</inkml:trace>
  <inkml:trace contextRef="#ctx0" brushRef="#br0" timeOffset="34877.486">12618 10591 17503 0,'0'0'1552'0,"0"0"-1232"0,0 0-320 0,0 0 0 0,-3-7 2784 0,3 7 496 16,0 0 112-16,0 0 0 0,0 0-2672 0,0 0-528 15,0 0-192-15,10 4 0 0,0 1 0 0,-2 2 0 16,-2-1 0-16,3 3 0 0,3 2 0 0,-1 2 0 16,1 2 0-16,-1 0 0 0,3 3 0 0,-2 0 128 15,1 4 0-15,1 0-128 0,1-1 240 0,-1 2-64 16,-1 3-16-16,2-2 0 0,0-1-32 0,-2-1 0 15,0 0 0-15,-2-2 0 0,1 1-128 0,0-3 0 16,2-2 0-16,-6-1 0 0,0-2-160 0,-1-4-112 16,0 0-32-16,-2-4 0 15,-5-5-2480-15,0 0-496 0</inkml:trace>
  <inkml:trace contextRef="#ctx0" brushRef="#br0" timeOffset="35144.335">13005 10548 20271 0,'0'0'1792'0,"0"0"-1424"0,-8-2-368 0,8 2 0 16,-8-1 3680-16,2 3 672 0,-1 1 128 0,-1 5 16 15,1 5-3536-15,-2 3-704 0,-2 0-128 0,0 5-128 16,-1 3 0-16,-2 3 0 0,-2 0 0 0,-1 4-176 15,-3 1 320-15,1 3 64 0,-1 3 16 0,-1-1 0 0,-2-4 160 0,-1-1 16 16,-1 0 16-16,3-3 0 0,-2-2-240 0,0-3-48 16,2-3-128-16,4 1 192 0,-2-2-192 0,5-3 0 15,0-1 0-15,4-1 0 0,1-6-208 16,4 1-96-16,-1 0-16 0,4-4 0 16,3-6-2512-16,0 0-512 0,0 0-112 0</inkml:trace>
  <inkml:trace contextRef="#ctx0" brushRef="#br0" timeOffset="35764.893">13536 10117 36447 0,'0'0'1616'0,"0"0"336"16,0 0-1568-16,0 0-384 0,0 0 0 0,8 10 0 15,-1 1 0-15,0 4-144 0,3 3 0 0,-2 3 0 0,2 2 144 16,4 4-192-16,1 4 192 0,0 2-192 0,-6 1 192 16,2 2 0-16,0 3 0 0,-1-1 0 0,-4 1 0 15,-3-4 0-15,-3 0 0 0,-2-2 0 0,0-4 0 0,-4 0 0 16,0-4 0-16,-4 0 0 0,-3-1 0 0,2-4 128 16,-3-3-128-16,0-2 0 0,-2-1 0 0,0-2-288 15,1-1 48-15,-2-4-10240 16,2-4-2048-16</inkml:trace>
  <inkml:trace contextRef="#ctx0" brushRef="#br0" timeOffset="35892.628">13994 9741 40767 0,'-6'-8'1808'0,"6"8"368"0,0 0-1728 0,0 0-448 0,10-3 0 0,3-1 0 15,3 2 0-15,1 2 0 0,4-2 0 0,3 1 0 16,3 0-160-16,1-1-16 0,3-3 0 0,1 2 0 15,-1 0-336-15,0-2-64 0,-2-3 0 0,0 1-16 16,0-1-1152-16,-4-1-240 0,-1-1-32 0,-2 0-7984 16,-2 1-1600-16</inkml:trace>
  <inkml:trace contextRef="#ctx0" brushRef="#br0" timeOffset="36338.686">14771 9052 39967 0,'0'0'1776'0,"3"-14"352"0,-1-2-1696 0,1 5-432 15,7 8 0-15,-1 1 0 0,2 0 0 0,4 3-176 0,4-1 16 16,1 4 0-16,1 4 160 0,1 1-208 0,4-1 80 0,1 3 128 15,-3 0-240-15,1 4 80 0,1 2 16 0,-3 3 0 16,-2 2 144-16,-4 4-208 0,-4 6 80 0,-3-1 128 16,-1 0-240-16,-5 1 80 0,-4-1 16 0,-4 3 0 15,-3 6 0-15,-6 4 0 0,-5 4 0 0,-3-1 0 16,-5-5 144-16,-2-2-160 0,0-4 160 0,-2-4-160 16,-2-3 160-16,1-4 192 0,2-2-32 0,0-3-16 15,1-4 160-15,0-2 16 0,5-4 16 0,0 0 0 16,2-2-80-16,1-3 0 0,4-7-16 0,1-1 0 15,2 1-64-15,2-5-16 0,1-2 0 0,4-4 0 16,3 0 0-16,1-3 0 0,2-1 0 0,5 1 0 0,-2-1-160 16,5-1 0-16,2 0 0 0,2 1 0 0,2 5-272 15,2 0 64-15,1-2 16 0,1 5 0 0,0 4 64 0,3 3 128 16,-2 2-208-16,1 2 80 0,-2 3 128 0,3-1-160 16,-1-1 160-16,0 4-160 0,-3 3-64 0,0-1-16 15,-2-3 0-15,-1 3 0 16,-3 1-3024-16,0-1-592 0</inkml:trace>
  <inkml:trace contextRef="#ctx0" brushRef="#br0" timeOffset="36727.46">15772 8835 15663 0,'-1'-22'688'0,"0"7"144"15,-1-2-656-15,0 1-176 0,-3 2 0 0,2 3 0 0,-1 2 4896 0,0 1 944 0,-2 4 192 0,0-1 48 16,-1 0-4928-16,-1 1-992 0,-1 2-160 0,-1-1 0 16,-1 2-144-16,-1 2 144 0,0 2-128 0,-1 3 128 15,-3 4 0-15,-2 1-128 0,-2 5 128 0,0 4 0 16,1 2 0-16,-5 2-128 0,-1 4 128 0,1 1 0 15,1 3 0-15,-2 7 0 0,0 5 0 0,2 3-128 16,1-1 128-16,4 2 0 0,3-2 0 0,4-3 0 0,3-5 0 16,5-2 0-16,3-1 0 0,2-5 0 0,3-1 0 15,3 0 128-15,1-1-128 0,2 1 128 0,1-3-128 16,4-5-256-16,0-7 64 0,2 2 0 16,-2 0-720-16,1-2-160 0,-1-7-16 0,-1-1-9040 15,-3 0-1808-15</inkml:trace>
  <inkml:trace contextRef="#ctx0" brushRef="#br0" timeOffset="36880.474">15073 9406 4607 0,'0'0'400'0,"3"-10"-400"16,6-2 0-16,6 1 0 0,4 1 7824 0,5 1 1488 15,4 2 288-15,2-1 64 0,3 1-7744 0,5 3-1568 16,5 1-352-16,4-2 0 0,4-3 0 0,0 1 0 0,1 6 0 0,-2-2 0 15,0-4 0-15,0 1 0 0,-3 2 0 16,-1 1 0 0,-3-1-256-16,-2 1-128 0,-6 2-32 0,-4 1 0 15,-5-2-1936-15,-7 2-384 0,-4 2-80 0</inkml:trace>
  <inkml:trace contextRef="#ctx0" brushRef="#br0" timeOffset="37248.33">14243 10229 22111 0,'0'0'976'0,"5"-9"208"0,-3-2-944 0,5 1-240 16,1-1 0-16,7-2 0 0,1 0 3520 0,4 2 640 16,4 2 144-16,4-2 32 0,7-1-3616 0,3 1-720 15,7 1-128-15,4 1-48 0,1 1 176 0,1 0 0 16,0 0-144-16,5 0 144 0,0 3 0 0,4-2 0 15,3 0-144-15,-1 1 144 0,-1 2 0 0,-2-1 0 16,-2 1 0-16,-2-3 0 0,0-1-224 0,-1 1 64 0,-4 4 16 0,-1 0 0 31,-6 3-2672-31,-4 0-512 0,10-1-128 0,-14 1 0 0</inkml:trace>
  <inkml:trace contextRef="#ctx0" brushRef="#br0" timeOffset="37668.526">14539 10442 37775 0,'0'0'3360'0,"6"-5"-2688"15,0-4-544-15,8 1-128 0,4 3 896 0,5 4 128 16,3 2 48-16,2 1 0 15,0-1-1392-15,3 3-256 0,3 2-64 0,0 2-16 0,0-4 480 0,2 5 176 16,6 2 0-16,-5 2-144 0,-1 5 144 0,-5 2 0 16,-3 1-144-16,-5 2 144 0,-6 0-320 0,-5 1 16 15,-8 0 0-15,-3 3 0 0,-4-3 64 0,-5 1 16 16,-6-1 0-16,-5 2 0 0,-4-3 224 0,-4 0 208 16,-3 0-32-16,-1-3-16 0,-1-3 32 0,-1-2 16 15,0-3 0-15,-1-4 0 0,3-3 0 0,4-3 0 16,-3-2 0-16,5-4 0 0,3-5 64 0,1-3 16 15,2-4 0-15,4 0 0 0,2-2-160 0,3 2-128 0,-1-4 144 16,4 1-144-16,4 2 0 0,4-2 0 0,5-2 0 16,2 5 0-16,3 2-288 0,3 0 48 0,4 1 16 0,2 3 0 15,2 3 224-15,-1 5-176 0,1-1 176 0,2 3-160 16,2 0-80-16,1 3-16 0,-3 2 0 16,0 1 0-1,-4 1-1344-15,0-1-288 0,0 1-48 0,-2-3-13088 0</inkml:trace>
  <inkml:trace contextRef="#ctx0" brushRef="#br0" timeOffset="38079.9">15254 10251 19343 0,'-6'8'848'0,"6"-8"192"0,0 0-832 0,-7 7-208 15,2 4 0-15,0 6 0 0,1 3 4720 0,2 5 896 16,-1 5 176-16,3-1 32 0,3 1-4928 0,0-3-896 16,1-4-384-16,4-5 16 15,2-2-80-15,1-2-32 0,1-3 0 0,2-3 0 0,2-5 224 0,-1-3 64 16,-1-3 0-16,4-4 0 0,1-1 192 0,3-4 0 16,1-4 0-16,-1-3 0 0,-1 0 0 0,-4 1 128 15,0-4-128-15,-2 0 0 0,-3-1 192 0,-1 3-192 16,-1 4 192-16,0 1-192 0,-4 0 288 0,1 4-48 15,-1 3-16-15,-1 4 0 0,-5 4 16 0,0 0 0 16,0 0 0-16,6 11 0 0,-5 5-240 0,-1 10 0 0,0 11 128 0,0 3-128 16,-2 0 0-16,-3 1 176 0,2 1-176 15,-3 0 160-15,-2 2 0 0,-3 2 0 0,-1 0 0 0,-7 2 0 16,-2 3 224-16,-1-2 32 0,-6-3 16 0,3-7 0 16,1-5 176-16,-2-3 32 0,-2-3 16 0,-1-4 0 15,2-6-256-15,-4-3-48 0,-2-2-16 0,-1-7 0 31,-4-1-1488-31,-1-9-320 0,-1-7-48 0,0-5-10912 0,-2-4-2192 0</inkml:trace>
  <inkml:trace contextRef="#ctx0" brushRef="#br0" timeOffset="38637.353">16447 9653 35935 0,'0'0'3200'0,"0"0"-2560"0,0 0-512 0,8 1-128 16,2 1 880-16,2 2 144 0,-1 4 48 0,3 3 0 15,0 3-1072-15,2 3 0 0,2 3-256 0,2 4 64 16,-1 4 192-16,1 4 0 0,4 5 0 0,-6 2 0 15,1 3 0-15,-4 1 0 0,-1-2 0 0,-3-1 160 16,-3 2 16-16,-2-3 0 0,-6-3 0 0,-6-1 0 16,2 0-16-16,-5-3 0 0,-2-2 0 0,-4 0 0 15,-5 2 64-15,-1-5 16 0,-1-4 0 0,-3-3 0 16,-3-2-944 0,-3-5-192-16,0-2-48 0,0-6-10768 0,0-6-2144 0</inkml:trace>
  <inkml:trace contextRef="#ctx0" brushRef="#br0" timeOffset="40025.305">17427 9013 41471 0,'-4'-6'3680'0,"2"0"-2944"0,0 2-592 0,2 4-144 16,0 0 320-16,0 0 48 0,-9 11 0 0,4 2 0 15,-3 6-496-15,3 3-112 0,-2 3-16 0,-1 3 0 16,-1 0 256-16,1 5 0 0,-4 5 0 0,-1-2 0 15,1 2 0-15,1 3-144 0,-3 1 144 0,2 2 0 16,0-1 0-16,3 0 0 0,-1-2 0 0,1-4 0 16,-1-3 0-16,3-3 0 0,2-4 0 0,2 0 0 15,0-3 0-15,-1-2-208 0,2-6 80 0,2-2 128 16,2-6-1840 0,-2-8-240-16,0 0-48 0,0 0-8832 0,0 0-1776 0</inkml:trace>
  <inkml:trace contextRef="#ctx0" brushRef="#br0" timeOffset="40346.642">16705 9392 12895 0,'-5'-7'1152'0,"0"0"-928"16,5 7-224-16,0 0 0 0,0 0 6784 0,0 0 1328 15,0 0 256-15,0 0 48 16,16-3-7072-16,3 2-1344 0,6 1-432 0,5 2 0 0,7 2 592 0,5-3 112 15,-2-1 32-15,4 3 0 0,1 2-48 0,3 0-16 16,0 1 0-16,4-4 0 0,-1 0-240 0,1-1 144 16,-2 0-144-16,-4 1 128 0,-5 2-128 0,-7-1-192 15,-8-1 32-15,-2-3 16 16,-6-3-1232-16,-3 1-240 0,0 2-48 0,-8-1-16 16,-7 2-1376-16,6-6-272 0</inkml:trace>
  <inkml:trace contextRef="#ctx0" brushRef="#br0" timeOffset="40587.586">18074 8799 30399 0,'4'-9'1344'0,"-4"9"288"0,-2-6-1312 0,2 6-320 0,0 0 0 0,0 0 0 0,0 0 2816 0,0 0 512 16,-5 17 80-16,-1 1 32 0,0-3-2928 0,1 4-512 15,-3 4-256-15,1 6 16 0,-1 5 240 0,0 3 0 16,-3 4 0-16,-1 5-144 0,-1 6 144 0,-1 0 144 16,1 0-16-16,-2 2-128 0,-3-3 224 0,3 4-64 15,2 3-16-15,-2-1 0 0,1-2-144 0,0-5 0 16,1-7 0-16,2-3 0 0,2-1 160 0,-1-4-160 15,3-6 192-15,1-2-192 16,2-2-576-16,3-5-208 0,0-4-48 0,4-6-16 16,2-4-2608-16,-5-6-512 0</inkml:trace>
  <inkml:trace contextRef="#ctx0" brushRef="#br0" timeOffset="41268.134">18438 8454 23039 0,'-16'-9'2048'0,"6"4"-1648"0,-2-2-400 0,0 1 0 0,-1 2 912 0,3-1 112 16,0 0 0-16,4 2 16 0,-2-2-1040 0,8 5-224 16,-5-4-32-16,5 4-16 0,0 0 560 0,0 0 112 15,0 0 32-15,0 0 0 0,0 0 16 0,0 0 0 16,0 0 0-16,0 0 0 0,11 0 256 0,-2 2 48 16,1 0 16-16,2 3 0 0,-2-1-320 0,3 1-48 0,3 2-16 0,0 2 0 15,1 1 176-15,3 1 16 0,4 0 16 0,2 3 0 16,4 5 32-16,-3 4 0 0,1 4 0 15,2 4 0-15,1 2-240 0,1 3-32 16,-1 5-16-16,-1 2 0 0,-2 0-80 0,-1 1 0 0,-2 0-16 0,-2 2 0 16,-2 3-16-16,-2 4 0 0,-2 7 0 0,-4-2 0 15,-5-4 48-15,-2-1 16 0,-4 1 0 0,-3 1 0 16,-5 2-32-16,-3 2-16 0,-4 3 0 0,-4-6 0 16,-4-3 224-16,-1-2 48 0,-7-3 16 0,-3 4 0 15,-5 0 48-15,-4 6 16 0,-5-6 0 0,0 0 0 16,-6-5-160-16,1 0-48 0,0 0 0 0,1-1 0 15,-2 0-224-15,-1 1-160 0,-2-6 192 0,2 1-192 16,4-2-768-16,2-5-256 0,3-2-48 16,6-7-12496-16,4-3-2512 0</inkml:trace>
  <inkml:trace contextRef="#ctx0" brushRef="#br0" timeOffset="43760.464">8408 8377 911 0,'0'0'0'0,"0"0"0"0,-7 0 0 0,7 0 0 0,-8-2 0 0,8 2 0 16,0 0 3248-16,-6 0 560 0,6 0 112 0,0 0 32 15,0 0-3168-15,0 0-624 0,0 0-160 0,0 0 0 16,0 0 0-16,0 0 192 0,0 0-192 0,0 0 192 16,0 0 176-16,0 0 32 0,0 0 16 0,5-6 0 15,-5 6 288-15,9-6 48 0,-2 4 16 0,3-3 0 16,1-3 96-16,1 0 32 0,0 1 0 0,3-2 0 15,3-1-32-15,2-2 0 0,1 0 0 0,1 1 0 16,1 0-176-16,1 2-48 0,4-2 0 0,2 2 0 16,0-1-224-16,-2 2-48 0,0 2-16 0,-5 1 0 15,0 3-144-15,-2 2-16 0,-2 5-16 0,-4 1 0 0,-3 1-48 16,-1 2-128-16,-6 4 192 0,-2 4-64 0,-3 4-128 16,-4 2 0-16,-4 4 0 0,-2 1 0 0,-3 2 128 15,-5 3-128-15,-3 2 0 0,-1 5 128 0,-2 1-128 0,0-3 0 16,1 0 144-16,-3-4-144 0,0-4 352 0,1-1 0 15,1-1 0-15,0-2 0 0,0-3 32 0,4-2 0 16,3 1 0-16,1-6 0 0,1-1-224 0,5-1-32 16,2-1-128-16,4-3 192 0,4-10-192 0,-1 10 0 15,4-2 0-15,2-3 0 0,2-1 0 0,3-3 0 16,1-2 0-16,2 1 0 0,3 1 0 0,3-1 0 16,4-1 0-16,0-1 0 0,3 0 128 0,4 0-128 15,2-2 0-15,1-3 144 0,0-1-144 0,0 1 128 16,0-1-128-16,1-1 128 0,-2 1-128 0,1 0 0 15,-1-1 0-15,-4 1 128 16,-6 2-560-16,1 1-112 0,-4 2-32 0,-2 0 0 16,-5-2-2560-16,-2 2-528 0</inkml:trace>
  <inkml:trace contextRef="#ctx0" brushRef="#br0" timeOffset="44175.14">8435 8598 27647 0,'-7'-3'2448'0,"0"1"-1952"16,3-1-496-16,4 3 0 0,0 0 2016 0,0 0 304 15,0 0 64-15,0 0 16 0,0 0-2112 0,12 1-416 16,1 1-96-16,7-2-16 0,2 2 240 0,4-2 0 15,4-2 0-15,1 0-144 0,0-5 144 0,4 0 0 16,2-2 0-16,0 0 128 0,0-3-128 0,1 1 192 16,-2-1-64-16,4 1 0 0,1 0-128 0,-1 0 0 15,0 1 0-15,-1 0 0 16,-3 0-1120-16,-2 1-192 0,-2 2-32 0,-5 2-16 16,-2-1-1760-16,-3 1-336 0,3-2-80 0,-4 1-16 0</inkml:trace>
  <inkml:trace contextRef="#ctx0" brushRef="#br0" timeOffset="44286.59">9408 8346 21183 0,'0'0'1888'0,"0"0"-1504"0,0 0-384 0,0 0 0 15,0 0 3520-15,7-5 640 0,3 3 128 0,2 1 32 16,-2 2-3568-16,3 1-752 0,4-2 0 0,4 0-192 16,2-1 192-16,2 0 0 0,1-1-160 0,0-5 160 15,0 2-208-15,1 0 16 0,-2 3 16 0,0-1 0 16,-3-3-400-16,1 1-96 0,-3-1-16 0,-1 2 0 16,-4 1-1760-16,-1-1-368 0,-3 0-64 0,-3 3-8864 15</inkml:trace>
  <inkml:trace contextRef="#ctx0" brushRef="#br0" timeOffset="44469.194">9378 8534 5519 0,'0'0'240'0,"0"0"64"0,0 0-304 0,0 0 0 16,0 0 0-16,0 0 0 0,0 0 7072 0,12 4 1360 15,-2-2 272-15,6 1 48 0,5 0-7072 0,1-2-1408 16,5-2-272-16,2-1 0 0,2-2 0 0,1 1 0 15,2 0 0-15,-1-2 0 16,-2-1-1328-16,-2 0-192 0,-2-2-32 0,0 1-16 16,-2 3-1840-16,0-3-368 0,-1-1-80 0,-2 1-16 0</inkml:trace>
  <inkml:trace contextRef="#ctx0" brushRef="#br0" timeOffset="44895.439">10513 7784 2751 0,'-2'-11'256'0,"0"-5"-256"0,-1-4 0 0,0 3 0 16,0 1 7232-16,1 1 1392 0,-1 0 272 0,0 0 64 0,1 3-7312 15,1 1-1472-15,-2 0-176 0,-2 4-272 0,-1 0 272 16,-2 3-192-16,0 0 192 0,-2 1-160 0,1 1 160 0,0 1 0 15,1 2 0-15,-1 3 0 0,-2 5 0 0,-1 1 0 16,-1 1 0-16,-3 5 0 0,-1 5 160 0,-1 5-32 16,2 0-128-16,-1 5 192 0,1 4 0 0,0 2 0 15,0 4 0-15,2 1 0 0,0 0 48 0,2 2 0 16,2 2 0-16,0 3 0 0,5 3 0 0,-2-4 0 16,3-2 0-16,2-5 0 0,2-1 80 0,0-3 32 15,0-3 0-15,1-1 0 0,0-3-352 0,0-2 0 16,-1-1 0-16,0-3 0 15,0-1-576-15,0 2-16 0,0-2-16 0,1-3 0 16,0-7-1632-16,0-1-320 0,-2-3-64 0,1-2-10704 0</inkml:trace>
  <inkml:trace contextRef="#ctx0" brushRef="#br0" timeOffset="45046.762">9939 8319 26719 0,'0'0'2368'0,"0"0"-1888"0,0 0-480 0,0 0 0 16,10-5 3456-16,0 0 576 0,5 2 128 0,4 2 32 16,1 1-3504-16,3 1-688 0,1-1-176 0,3-1-16 15,4-1-112-15,1-1-16 0,-1-1-16 0,0-2 0 16,3 0-672-16,0 0-128 16,0-2-16-16,1-2-16 0,-2 0-1904 15,-2 1-384-15,-1 3-80 0</inkml:trace>
  <inkml:trace contextRef="#ctx0" brushRef="#br0" timeOffset="45338.839">11010 7528 25791 0,'0'0'2304'0,"-3"-5"-1856"16,3 5-448-16,0 0 0 0,0 0 3248 0,0 0 544 15,0 0 112-15,0 0 32 16,0 0-3520-16,-4 10-704 0,-5 2-144 0,1 2-16 0,1 2 256 0,-2 1 192 16,-2 4-208-16,-2 3 80 0,-3 4 128 0,0 5 0 15,-1-1 0-15,1 4 0 0,-2 3 0 0,0 1 0 16,2 3 0-16,-3 3 0 0,2 5 0 0,1 3 0 0,2 5 0 0,4 1 0 16,-1-2 0-16,4-2-128 15,0-3 128-15,5-5 0 0,2-3 0 0,2-2 0 0,2-4 0 0,4-3 0 16,4-2 0-16,2-6 0 0,1-4 0 0,3-7 0 15,2 1-256-15,2-8 0 0,0-3-16 16,2-3 0 0,2-5-1536-16,-1-1-304 0,-4-3-64 0,0-5-12000 0</inkml:trace>
  <inkml:trace contextRef="#ctx0" brushRef="#br0" timeOffset="45685.59">11114 7992 33167 0,'0'0'2944'0,"0"0"-2352"15,0 0-464-15,0 0-128 0,0 0 1664 0,11 7 304 16,-2 1 64-16,2 4 16 0,0 3-1904 0,4 2-368 16,0-1-80-16,5 8-16 0,1-1 320 0,2 0-128 15,1-1 128-15,1 1 0 0,-2 1-240 0,-1-2 64 16,-1-1 16-16,1 0 0 15,-4-7-512-15,1 2-96 0,-2-1-32 0,-3-3 0 16,-3-1-480-16,-1-3-80 0,-3-2-32 0,1-1 0 16,-8-5-1936-16,0 0-400 0,0 0-80 0,14-5-16 0</inkml:trace>
  <inkml:trace contextRef="#ctx0" brushRef="#br0" timeOffset="45911.383">11515 7783 28559 0,'0'0'2544'0,"0"0"-2032"0,-5-4-512 0,5 4 0 16,0 0 2944-16,-8 9 480 0,3 3 96 0,-1 4 32 15,1 2-2992-15,-1 4-560 0,-3 4-192 0,2 3 0 16,-3 2 192-16,0 3 0 0,-2 2 0 0,-1 2 0 16,-2 3 0-16,-1 1 0 0,-4 4 0 0,0-1 0 15,0-4 0-15,2 1 0 0,-1 0 0 0,0-5-144 16,-1-1-112-16,2-2 0 0,0-3-16 0,3-3 0 15,0-5-640-15,1 1-128 0,1 0-32 0,2-6 0 16,2-8-1072-16,0 0-224 0,4-3-32 0,5-7-11056 16</inkml:trace>
  <inkml:trace contextRef="#ctx0" brushRef="#br0" timeOffset="46064.27">11786 8060 27647 0,'0'0'1216'0,"0"0"256"0,2 7-1168 0,-2 4-304 15,-3 4 0-15,0 2 0 0,-2 6 2880 0,1 6 528 16,-3 4 112-16,-1 1 0 0,-3 1-2848 0,0 1-672 16,2 1 0-16,-4-1 0 0,1-2 0 0,0-1 0 0,2-2 0 15,-1 0 0 1,1 1-960-16,2-4-176 0,-3 1-16 0,2-4-16 15,2-5-1680-15,3-4-336 0,-2-5-64 0</inkml:trace>
  <inkml:trace contextRef="#ctx0" brushRef="#br0" timeOffset="46658.438">12184 7685 35935 0,'-9'-5'1600'0,"9"5"320"0,-11 8-1536 0,3 2-384 0,-1 5 0 0,-1 5 0 0,-2 8 768 0,1 3 96 16,-4 4 16-16,3 0 0 0,-1-1-880 0,2 0-160 15,2 0-32-15,2 0-16 0,1 0 0 0,2-4 0 16,3-5 0-16,-2-4 0 15,6-4-240-15,-1 0-64 0,2-1 0 0,2-6 0 0,-6-10 208 0,11 2 48 16,1-1 0-16,1-6 0 0,2-3 256 0,2-3 144 16,-2-4-16-16,2 0 0 0,-1-2-128 0,3-1 0 15,1-2 0-15,0 0-176 0,-5 0 176 0,0-2 144 16,1 3-16-16,-1 0-128 0,0 2 320 0,-4-2-64 16,-2-2 0-16,2 3 0 0,-4 0-64 0,1 4-32 0,-3 2 0 15,1 2 0-15,-1 2-160 0,-5 8 0 0,0 0 0 0,0 0 128 16,1 10-128-16,-2 5 128 0,-4 1-128 0,-1 9 128 15,1 5 64-15,-5 5 0 0,-2 5 0 0,-1 6 0 16,-3 6-48-16,0 5 0 0,-1 1 0 0,-3 1 0 16,-4-3 16-16,2-3 0 0,2-3 0 0,-2-1 0 15,1 0 352-15,2-4 80 0,-3-1 16 0,2-5 0 16,1-4-160-16,-1-4-16 0,2-4-16 0,1-3 0 16,1-6-240-16,0-3-48 0,1-1-128 0,3-3 192 15,2-6-496-15,0-3-96 16,1-4-32-16,0-2 0 0,1-4-1856 15,0-5-368-15,1-5-80 0</inkml:trace>
  <inkml:trace contextRef="#ctx0" brushRef="#br0" timeOffset="47109.903">12346 6950 23039 0,'-14'-8'2048'0,"3"2"-1648"0,2 1-400 0,1 2 0 15,0 2 2752-15,8 1 480 0,-6-2 96 0,6 2 0 16,0 0-2848-16,0 0-480 0,0 0-288 0,-4 8 32 16,3 1 256-16,4 1 0 0,0 0-160 0,2 0 160 15,1-1 0-15,3 3 0 0,3 2 192 0,1 3-64 16,1-2 16-16,1 4 0 0,0 2 0 0,1 4 0 16,3 6-16-16,0 4 0 0,2 4 0 0,-1 3 0 15,0 2 128-15,4 1 0 0,-1 5 16 0,0-1 0 16,-1 2-80-16,0 4-32 0,-2 3 0 0,-3 4 0 15,-5-1-160-15,-4 0 128 0,-3-4-128 0,-5 0 128 16,-4 3 16-16,-5-4 0 0,-3 1 0 0,-3-2 0 0,-3 0 368 16,-2-3 80-16,-4-4 16 0,2-3 0 0,-3-6-160 0,3-2-16 15,-2-4-16-15,3-2 0 0,-2 0-192 16,3-4-32-16,1 0-16 0,4-4 0 16,-2-7-928-16,3 0-176 0,1-4-32 0,3-5-16 15,3-3-2576-15,7-4-512 0</inkml:trace>
  <inkml:trace contextRef="#ctx0" brushRef="#br0" timeOffset="47552.85">12951 7730 5519 0,'-11'-1'240'0,"11"1"64"0,-11 0-304 0,2-3 0 0,1 2 0 0,8 1 0 15,0 0 7120-15,0 0 1376 0,-6 5 272 0,6-5 48 16,0 0-7104-16,3 6-1424 0,-3-6-288 0,13 4 0 0,3-4 0 0,2-3 128 16,3-1 0-16,3 0-128 0,3 0 160 0,3 0-160 15,-1-3 128-15,4 1-128 0,0 2 0 0,4 0 0 16,-2 0 128-16,0-3-128 0,-1-2 0 0,-2 4 0 16,-5 0-160-16,-1 2 160 15,-4 1-1264-15,-1 1-144 0,-3 2-48 0,-2 1-8784 16,-5-1-1744-16</inkml:trace>
  <inkml:trace contextRef="#ctx0" brushRef="#br0" timeOffset="47644.066">12887 8032 41119 0,'0'0'1824'0,"-7"-4"368"0,3-2-1744 0,4 6-448 0,0 0 0 0,0 0 0 16,0 0-176-16,7-4-112 0,3 1-32 0,5-2 0 15,5 3 144-15,4 1 32 0,5-3 0 0,5-1 0 16,5-1 144-16,3 0 0 0,1-1 0 0,0 1 0 16,0-1 0-16,-3 2 0 0,0-4 0 0,-6 2 0 31,-1 0-496-31,-2 0-64 0,-2-2-16 0,-2-1 0 16,-3 3-2640-16,2-2-544 0,9-5-96 0,-7 3-32 0</inkml:trace>
  <inkml:trace contextRef="#ctx0" brushRef="#br0" timeOffset="48250.758">13676 7183 23039 0,'-11'-7'2048'0,"7"1"-1648"16,0-1-400-16,3-2 0 0,1 9 3200 0,3-6 544 15,-1-1 112-15,-2 7 32 0,5-7-3392 0,3 0-688 16,1-1-128-16,4 1-16 0,0-3 80 0,1 0 32 0,-2-1 0 0,2-2 0 15,2-4 64-15,-1 2 16 16,1-2 0-16,-1 0 0 0,-1-1 288 0,1-2 64 0,-1-2 16 0,0 0 0 16,1 1 48-16,-2 1 16 0,0 0 0 0,-1-1 0 15,2 1-64-15,0 2-16 0,-3 1 0 0,0 3 0 16,-3 5 0-16,2 1 0 0,-1 1 0 0,-9 7 0 16,0 0-80-16,0 0 0 0,0 0-128 0,9 10 192 15,-4 4-192-15,0 6 128 0,-5 7-128 0,1 1 0 16,-1 4 0-16,-2 10 128 0,-8 3-128 0,-1 5 0 15,-1 2 0-15,0 7 0 0,-4 8 128 0,1 0-128 16,-2 2 176-16,2-3-16 0,1-5 0 0,-1-3 0 0,3-2 16 16,1-1 0-16,1 0 0 0,-1-1 0 15,2-2 192-15,2-5 32 0,-1-2 16 0,1-3 0 0,4-6-224 16,-2-2-64-16,1 0 0 0,2-4 0 0,1 1-128 0,1-1 0 16,0-1 0-16,2-5 0 15,2-4-736-15,1-3-32 0,-3-4 0 0,3 0 0 16,-1-3-2784-16,2-1-560 0,-1-1-112 0,-5-8-32 0</inkml:trace>
  <inkml:trace contextRef="#ctx0" brushRef="#br0" timeOffset="48554.722">13297 8324 44863 0,'0'0'1984'0,"0"0"416"0,0 0-1920 0,10 2-480 0,2-1 0 0,-1 0 0 31,3 0-448-31,2 0-176 0,3-1-32 0,3 0-16 0,5-2 512 0,4-2 160 0,2-3 0 0,6-2 0 16,2 1 0-16,4-1-128 0,2 0 128 0,2-2 0 15,2-1 0-15,0-1 224 0,-1-1-32 0,3 1-16 16,1 0 16-16,0 0 16 0,-1 0 0 0,0 1 0 16,-2 1-208-16,-1 2-208 0,-2 1 32 0,0 0 16 15,-1 3-1488-15,2 3-288 0,-1 3-64 16,-2-1-15136-16</inkml:trace>
  <inkml:trace contextRef="#ctx0" brushRef="#br0" timeOffset="50617.331">12340 11739 30399 0,'0'0'1344'0,"0"0"288"0,0 0-1312 0,0 0-320 16,0 0 0-16,0 0 0 0,0 0 1104 0,7 14 160 15,-2 2 16-15,3 4 16 0,-3 4-1104 0,2-1-192 16,0 5 0-16,1-3-144 0,-2 4 144 0,1-3 0 16,0 3 0-16,-2-5-128 15,-2 0-272-15,2 0-48 0,-1-1-16 0,-1 0 0 16,-1-4-1648-16,0 1-336 0,-1 0-64 0,-1-3-9632 0</inkml:trace>
  <inkml:trace contextRef="#ctx0" brushRef="#br0" timeOffset="50850.878">12882 11614 28559 0,'0'0'2544'0,"0"0"-2032"0,-8 8-512 0,2 3 0 15,3 2 2944-15,0 8 480 0,-2 5 96 0,-1 3 32 0,-1 4-2912 16,1 2-640-16,-2 1 0 0,3-1 0 0,1-2 0 0,1 2-128 15,-1 0 128-15,1-2 0 16,-5 1-1456-16,4 0-176 0,1 3-32 0,-4-3-16 16,1-3-2128-16,-1 0-416 0</inkml:trace>
  <inkml:trace contextRef="#ctx0" brushRef="#br0" timeOffset="51351.219">12676 12618 38703 0,'-7'-10'1712'0,"0"4"352"0,-1-2-1648 0,-2 3-416 0,2 2 0 0,1 0 0 16,-2 0 400-16,-1 3 0 0,-1 2 0 0,-2 5 0 31,-3 1-704-31,0 4-144 0,-3 3-16 0,-1 5-16 16,-3 3 32-16,1 3 0 0,-4 2 0 0,-2-1 0 0,-1 1 288 0,0 2 160 0,1 4-160 0,2 1 160 16,3-4 0-16,3 1 0 0,3 1-128 0,2 1 128 15,5 1 0-15,4-5-144 0,4-5 144 0,4-3-128 16,2-4 128-16,5-1 0 0,4-4 0 0,6-5 128 0,4-2 192 0,4-4 32 15,5-4 16-15,4-4 0 0,-3-3 0 16,2-5 0-16,1-5 0 0,1-2 0 0,2-3-224 0,1 0-144 16,-1-6 192-16,1 2-192 0,-3-2 384 0,-1 0-16 15,-6 0-16-15,-6-1 0 0,-2-2 112 0,-6 3 32 16,-7 1 0-16,-3-1 0 0,-4-2 16 0,-4 0 16 16,-4 1 0-16,-1 4 0 0,-4 7-256 0,-1 4-48 15,-2-1-16-15,0 3 0 16,2 1-1248-16,-2 2-256 0,0 1-48 0,2 0-11200 15,2-1-2240-15</inkml:trace>
  <inkml:trace contextRef="#ctx0" brushRef="#br0" timeOffset="51731.2">14517 11306 17503 0,'0'0'1552'0,"0"0"-1232"15,0 0-320-15,-4 12 0 0,-2-2 4288 0,1 3 816 16,0 3 144-16,-1 3 48 0,-2 4-4320 0,2 3-848 15,-1 2-128-15,1 0-128 0,0-1 128 0,1 3 0 16,1 1 0-16,-3-1 0 0,1-1-304 0,-1 3 32 16,0 3 0-16,-1-3 0 15,0-3-2192-15,-1-3-432 0,3-5-96 0,0-3-5632 16,2-3-1120-16</inkml:trace>
  <inkml:trace contextRef="#ctx0" brushRef="#br0" timeOffset="51937.832">14884 11364 36863 0,'0'0'1632'0,"0"0"336"0,-10 7-1584 0,3 4-384 0,-2 4 0 0,4 4 0 16,-2 2 1504-16,3 3 224 0,-2 1 32 0,0 5 16 15,-1 2-1424-15,4 3-352 0,-3-1 0 0,2 5 0 16,1 3-144-16,-3-1-112 0,1-1 0 0,0 1-16 15,-3-2-2432-15,2-1-496 0,-1-4-80 16</inkml:trace>
  <inkml:trace contextRef="#ctx0" brushRef="#br0" timeOffset="52389.734">14447 12464 38703 0,'-17'-6'3440'0,"6"1"-2752"0,-2 1-560 15,0 1-128-15,-1 1 1024 0,0 2 192 0,0 2 16 0,0 4 16 16,-2 5-1248-16,0 2-288 0,-3 6-32 0,-1 4-16 15,2 5 80-15,-4 2 32 0,1 3 0 0,0 4 0 32,-1-2-160-32,1 2-16 0,-1 2-16 0,6-3 0 15,2-3-64-15,6-2-16 0,1-1 0 0,6-5 0 0,6-4 304 0,1-1 192 0,0 1-208 0,7-6 80 16,3 0 320-16,4-6 64 0,1-2 0 0,3-7 16 16,2-6 208-16,3-3 32 0,3-3 16 0,0-3 0 15,0-3-144-15,-2-1-48 0,0 0 0 0,0-3 0 16,-3-2 320-16,-4-2 64 0,-3 0 16 0,-4-4 0 15,-3-1 128-15,-3 0 32 0,0 0 0 0,-6 1 0 16,-2 1-320-16,-1 5-64 0,-1 2-16 0,-2 1 0 0,-3-1-496 0,-4 4 0 16,-3 1-128-16,0 2 128 15,-3 0-608-15,-6 3-16 0,-3 2 0 0,-2 1 0 16,-3 1-2832-16,0 2-560 0</inkml:trace>
  <inkml:trace contextRef="#ctx0" brushRef="#br0" timeOffset="53279.688">6038 13602 28559 0,'0'0'2544'0,"0"0"-2032"0,-3-7-512 0,3 7 0 16,0 0 512-16,0 0 0 0,0 0 0 0,1-9 0 16,-1-2-384-16,1 1-128 0,0 0 0 0,3 1 144 15,0-6-144-15,2 4 0 0,-1-1 0 0,2-1-176 16,-4-2 320-16,0-3 64 0,1-3 16 0,-1 0 0 15,1 0 384-15,0-1 80 0,0 0 16 0,-1-2 0 16,1-2 208-16,-3-2 48 0,1-2 16 0,0-1 0 0,-2-5-272 0,1-2-64 16,0-5-16-16,0 1 0 0,0 1-176 0,1 0-48 15,-1-6 0-15,2 6 0 0,0 1-96 16,3-2-32-16,0-1 0 0,1-1 0 0,2-1-272 0,-2 3 0 16,2 3-176-16,-1 4 176 0,1 1-160 0,0 2 160 15,-2 1-128-15,1 1 128 0,1 6-224 0,0 1 32 16,-4 0 16-16,2 3 0 0,-1 3-160 0,1 0-48 15,-2 4 0-15,-1-1 0 16,-2 1-384-16,0 3-64 0,-2 10-32 0,4-6 0 16,0-1-2112-16,-4 7-416 0,0 0-96 0</inkml:trace>
  <inkml:trace contextRef="#ctx0" brushRef="#br0" timeOffset="53616.449">5863 12653 32255 0,'-14'5'2864'0,"4"-5"-2288"0,0-2-576 0,0-4 0 16,1 0 1104-16,2-3 112 0,7 9 32 0,-2-15 0 15,-2-1-1040-15,8-2-208 0,1-3 0 0,5-1 0 16,-1-3 0-16,2-3 0 0,2-3 0 0,3 0 0 16,0 0 0-16,4-2 0 0,1-2 0 0,2 0 0 0,2 1 224 0,-2-2-32 15,3 0-16-15,-2 2 0 0,1 4 240 0,-2 5 48 16,-2 3 16-16,0 3 0 0,-1 6 176 0,0 2 48 16,-4 2 0-16,2 8 0 0,0 5-368 0,3 4-64 15,1 4-16-15,-1 8 0 0,-1 8-256 0,1 6 128 16,2 5-128-16,1 4 0 0,-2 4 0 0,0 2 0 15,0 2 0-15,-1-1 0 0,-2 0 0 0,-1 0 0 16,0 1 0-16,0 1-144 16,-1-3-2416-16,3-3-464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07:39.3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8063 3568 16927 0,'0'0'752'0,"0"0"144"0,0 0-704 0,0 0-192 0,0 0 0 0,0 0 0 16,0 0-288-16,0 0-96 0,0 0 0 0,6 8-16 15,-6-8 640-15,0 0 128 0,0 0 16 0,0 0 16 16,0 0 304-16,0 0 48 0,0 0 16 0,0 0 0 16,0 0 352-16,0 0 80 0,0 0 16 0,0 0 0 15,0 0 128-15,0 0 48 0,-9 0 0 0,9 0 0 16,-9-5-272-16,6-2-48 0,2-2-16 0,1-1 0 15,-1-2-352-15,2-3-64 0,1-4 0 0,3-2-16 16,-3-2-400-16,3-3-80 0,3-5-16 0,1-3 0 16,0-4 0-16,-1-1-128 0,0-3 192 0,3 0-64 15,1-1-128-15,2 2 160 0,1 0-160 0,0 0 160 0,4 0-32 16,0 2-128-16,-1-1 192 0,3 1-64 0,-1-1 48 16,2 5 0-16,1 2 0 0,0 1 0 0,-1 1 16 0,2 3 0 15,1 1 0-15,0 2 0 0,-1-2-64 0,2 2-128 16,3-1 192-16,-3 0-64 0,-1 2-128 0,0-1 128 15,-2-5-128-15,1 6 128 0,-3 5-128 0,1 2 192 16,-1-1-192-16,0 3 192 0,-2 0-32 0,-1 3 0 16,-1 2 0-16,-2 2 0 0,2 3-160 0,-2 1 0 15,1 2 0-15,-1-1-176 0,0 3 176 0,1 3 0 16,-2 1 0-16,1-1 0 0,1 0 0 0,1 2 0 16,1 4 0-16,0 3 0 0,-2 2 0 0,5 3 0 15,1 0 0-15,1 8 0 0,-1 4 0 0,1 3 0 16,1 2 0-16,-3 1 0 0,-2 2 0 0,1 0 0 15,-4 1 0-15,1 4 0 0,-3 7 0 0,-3 1 0 16,1 3 0-16,-2 0 0 0,-1-2 144 0,-1-1-144 0,-2-5 192 0,1 2-192 16,-2-2 256-16,0 0-48 0,-1 1-16 15,-3 0 0-15,0 1 32 0,0-4 0 0,-1-4 0 16,0-6 0-16,0-1-96 0,-1-1-128 0,1-1 176 0,-1-3-176 16,0-1 144-16,0-2-144 0,1-1 0 0,-1-2 144 15,-1-2-144-15,1-5 0 0,2-5 0 0,-1-9-176 31,0 0-1248-31,0 0-256 0,0 0-48 0,0 0-16 0,3-11-1536 16,-2-4-304-16</inkml:trace>
  <inkml:trace contextRef="#ctx0" brushRef="#br0" timeOffset="764.451">7634 3401 29487 0,'0'0'2624'0,"0"0"-2112"0,0 0-512 0,0 0 0 31,0 0-544-31,0 0-224 0,0 0-32 0,0 0-16 16,0 0 240-16,0 0 64 0,0 0 0 0,10-1 0 0,-1-5 736 0,0-3 160 0,-2-2 16 0,1 0 16 15,3 0-208-15,-2-2-32 0,1-2-16 0,0-2 0 16,-1-4 128-16,1-1 32 0,-3-2 0 0,2-2 0 16,0-1 192-16,1-4 64 0,1-1 0 0,-3-1 0 0,1-3 0 0,1-5 0 15,0-4 0-15,0-3 0 0,0-4-192 16,0-4-16-16,0-5-16 0,1 1 0 0,3 0-64 0,2-2-16 15,-2-4 0-15,3-3 0 0,4-1-112 0,2 5-32 16,3 5 0-16,2 0 0 0,0 4-128 0,2 0 0 16,-2 0 144-16,2 4-144 0,-2 2 0 0,0 3 128 15,-3 3-128-15,-1 5 0 0,0 3 192 0,-4 0-48 16,1 3 0-16,1 0 0 0,-3-1 128 0,3 2 32 16,1-1 0-16,-1 4 0 0,1 1-176 0,1 5-128 15,2 2 144-15,2 2-144 0,0 1 0 0,2 2 0 16,0 3 0-16,2 1 0 0,3 1 0 0,-2 3 0 15,-1 1 0-15,1 4 0 0,0 2 0 0,1 4 0 16,2 1 0-16,-3 3 0 0,2 0 0 0,1 3 0 16,0 1 0-16,0 6 0 0,0 4 0 0,0 4 128 15,-4 3-128-15,-1 4 0 0,0 2 0 0,-3 3 144 0,-1-1-144 16,0 4 128-16,1 5 0 0,-1 5 0 0,0 1 0 0,-2 5 0 16,1 8 32-16,-4-1 0 0,-2-3 0 0,-1 1 0 15,-3 0 32-15,-1 3 0 0,-4-4 0 0,2 8 0 16,-2 0 48-16,0-6 16 0,-3-3 0 15,-2-4 0-15,1-2-16 0,-2 2 0 0,-3 0 0 0,3-4 0 16,-2 1 16-16,2-6 16 0,-2-2 0 0,-2-3 0 16,1-3-112-16,-1-4-32 0,0-3 0 0,2 0 0 15,-2 1-128-15,0-1 0 0,1-3 0 0,0 0 0 16,-1-2 0-16,3-5 0 0,-2-4 0 0,0-2 0 16,-2 0-448-16,3-4 0 15,3-4-16-15,-3-1 0 0,-3-6-1520 0,0 0-320 0,0 0-48 16,0 0-13248-16</inkml:trace>
  <inkml:trace contextRef="#ctx0" brushRef="#br0" timeOffset="3527.292">4304 5974 11055 0,'-6'-9'976'16,"3"4"-784"-16,3 5-192 0,0 0 0 0,0 0 3264 15,0-8 624-15,1 0 112 0,-1 8 32 0,0 0-3008 0,0 0-576 16,9-3-128-16,3-1-32 0,-1-4 64 0,2 1 16 16,2 5 0-16,2 1 0 0,1 1-80 0,1 0-16 15,2-2 0-15,5 0 0 0,-2-3-64 0,4 2-16 16,2 1 0-16,2-1 0 0,1-4 96 0,4 3 16 16,1 1 0-16,2 1 0 0,0-1 16 0,5 1 16 15,4 2 0-15,3-3 0 0,2-3-48 0,0-2-16 16,0 2 0-16,0 1 0 0,-3 4-80 0,2 1 0 15,2 0-16-15,4 0 0 0,0-2-32 0,-2 0 0 16,1-1 0-16,-2 2 0 0,-5 4-144 0,3-1 0 16,3-1 0-16,2 2 128 0,1 0 32 0,1 2 0 15,-5-1 0-15,1 0 0 0,0-6-32 0,-1 2 0 16,3 3 0-16,2 0 0 0,2-1 0 0,0 0-128 16,-2 4 192-16,1-5-64 0,1-3 0 0,4 2 0 0,-2 2 0 15,1 0 0-15,-3-2-128 0,-1 0 192 0,-2 0-192 0,2 0 192 16,0 0-192-16,3 3 0 0,-1 0 0 0,-1-2 128 15,-3-1-128-15,-3 0 0 0,0-1 0 0,0 2 0 16,3 2 128-16,0-1-128 0,-1-2 128 0,1 1-128 16,0 2 128-16,-4 2-128 0,-1 2 128 0,3-4-128 15,0 1 128-15,1 1-128 0,2 0 128 0,-2 4-128 16,0 1 0-16,-3 1 128 0,0 0-128 0,1-4 0 16,-1-2 0-16,0-1 128 0,0 2-128 0,-3 2 0 15,0-1 128-15,-1 0-128 0,-3 0 128 0,3-2-128 16,4-1 160-16,1 0-160 0,-2-2 192 0,0 2-192 15,-1 1 160-15,0-2-160 0,-4-1 128 0,2 0-128 0,1 2 0 0,1-3 128 16,-1 2-128-16,-3 0 0 0,2 0 0 0,-1-1 0 16,-2 1 128-16,-2-3-128 0,0 0 0 0,1 0 0 15,3 0 0-15,-1 3 0 0,2 2 0 0,-2-2 0 16,-1-1 0-16,-1 1 0 0,0-2 0 0,0 0 0 16,3-2 0-16,-2 2 0 0,3 1 0 0,2 0 128 15,-2-3-128-15,1 0 0 0,-3 0 0 0,-1 1 0 16,1 0 128-16,5 0-128 0,-1-3 0 0,2-2 0 15,2 2 0-15,-3 2 0 0,0 1 0 0,0 0 0 16,-1-1 0-16,2 0 0 0,2 1 0 0,1-2 0 16,-1 1 0-16,-3 2 0 0,0 3 0 0,-1-2 0 15,-1 0 0-15,3-2 0 0,2-2 0 0,2 3 0 16,1 2 0-16,-1 0 0 0,-5-3 0 0,0 0 0 16,0 0 0-16,2 0 0 0,0 1 0 0,2 1 0 0,-4 0 0 15,1 1 0-15,-1 1 0 0,-1-1 0 0,-1-1 0 16,1 0 0-16,1 1 0 0,2 0 0 0,3-1 0 15,-2-1 0-15,-2-1 0 0,0 0 0 0,-1-1 0 0,1 1 0 16,1 3 0-16,3-2 0 0,-4 2 0 16,1-1 0-16,-2-1 0 0,0-1 0 0,-2-1 0 0,1 1 0 15,1 2 0-15,-1-2 0 0,0 0 0 0,0 0 0 16,3 0 0-16,-6 0 0 0,0 0 128 0,-3 0-128 16,-1 0 0-16,1 1 0 0,2 1 0 0,0-1 128 15,0-1-128-15,-1 0 0 0,-2 0 144 0,0 3-144 16,-1 0 0-16,1-1 128 0,-1-2-128 0,1 0 0 0,0 0 0 15,1 0 0-15,0-1 0 0,-2 1 128 0,-2 0-128 16,-1 0 0-16,-4-1 0 0,4 0 0 0,-3-1 128 0,3 2-128 16,0-1 128-16,-3 1-128 0,3 1 128 15,0-1-128-15,0 2 128 0,-5 0-128 0,1 2 0 0,-2-1 128 16,3-3-128-16,-2-1 0 0,3-1 0 0,0 2 0 16,1 0 0-16,1 0 128 0,-1 0-128 0,-1 2 0 15,1 0 0-15,0-2 0 0,-6-1 0 0,3 1 0 16,1 0 0-16,3 0 128 0,1-1-128 0,2 1 0 15,1 1 0-15,-5 1 128 0,1-1-128 0,-1 0 0 16,0 2 0-16,-1 0 128 0,0-1-128 0,5-1 0 16,0-1 0-16,1 0 128 0,0 0-128 0,2 0 128 15,-2 0-128-15,0 2 128 0,-4 2-128 0,2-1 0 16,0-3 0-16,3 2 0 0,0 1 0 0,2-1 0 16,0-1 0-16,0 2 128 0,-1-1-128 0,-1 0 0 15,-2-1 0-15,3 0 0 0,1-1 0 0,3 1 0 0,-1 2 0 16,2-2 0-16,-3 0 0 0,-2 0 0 0,-1-1 0 0,-3 0 0 15,-2 0 0-15,1 0 0 0,1-1 0 0,2 1 0 16,0 0 0-16,0 0 0 0,1 1 0 0,-2-1 128 16,-1 0-128-16,-3-1 0 0,1 0 0 0,-1-2 0 15,0 1 0-15,4-2 128 0,2 2-128 0,-1-2 0 16,1 3 0-16,-2 2 128 0,-2-1-128 0,-3 0 0 16,0-1 0-16,1 0 0 0,-2-1 0 0,3 1 0 15,3 0 0-15,-3 0 0 0,-5-2 0 0,1 1 0 16,0-1 0-16,0 1 0 0,-3 0 0 0,-2-1 0 15,2 0 0-15,-3 3 144 0,2-1-144 0,-1 0 0 16,-1-1 192-16,2-2-192 0,-1 0 192 0,2 1-192 0,-1 3 144 16,-1 0-144-16,-2-3 0 0,-3 1 144 0,-2 0-144 0,-1 1 0 15,0 1 0-15,-4-2 128 0,2-2-128 0,-5 1 0 16,1 0 0-16,1 1 128 0,-3-1-128 0,-1 2 0 16,-2 0 0-16,0 1 128 0,1-1-128 0,-1 0 0 15,-4 0 144-15,-2 1-144 0,-9 0 144 0,11-2-144 16,-4 1 192-16,-7 1-192 0,0 0 176 0,8-3-176 15,-8 3 160-15,0 0-160 0,0 0 192 0,0 0-64 16,0 0-128-16,0 0 192 0,0 0-192 0,0 0 128 16,0 0-128-16,0 0 0 0,8 3 0 0,-8-3 0 15,0 0 0-15,0 0 0 0,0 0 0 0,0 0 128 16,0 0-128-16,0 0 0 0,0 0 0 0,0 0 0 16,0 0 0-16,0 0 0 0,0 0 0 0,0 0 128 15,0 0-128-15,0 0 0 0,0 0 0 0,0 0 0 0,0 0 0 16,0 0 0-16,0 0 0 0,0 0 0 0,0 0 0 0,0 0 0 15,0 0 0-15,0 0 0 0,0 0 0 0,0 0 0 16,0 0 0-16,0 0 0 0,0 0 0 0,0 0 0 16,0 0 0-16,0 0 0 0,0 0 0 0,7 3 0 15,-7-3 0-15,0 0 0 0,7 2 0 0,-7-2 0 16,0 0 0-16,9 0 0 0,-9 0 0 0,9 0 0 16,-3 2 0-16,-6-2 0 0,0 0 0 0,0 0 0 15,8 0 0-15,-8 0 0 0,0 0 0 0,0 0 0 16,0 0 0-16,0 0 144 0,0 0-144 0,0 0 128 15,0 0-128-15,0 0-144 0,0 0 144 0,0 0-208 16,0 0-224-16,0 0-32 0,0 0-16 0,0 0 0 16,0 0-1664-16,-10 4-336 0,-8-3-64 15,-3-1-16-15,-4 0-1312 0,-2-1-272 16,-20-2-48-16,6 0-16 0</inkml:trace>
  <inkml:trace contextRef="#ctx0" brushRef="#br0" timeOffset="6571.097">18466 5672 26719 0,'-3'-16'1184'0,"3"9"240"0,0 7-1136 0,0 0-288 15,0 0 0-15,3-9 0 0,1-2 384 0,0 2 32 0,-4 9 0 16,7-4 0-16,-7 4-96 0,0 0 0 16,9-2-16-16,0 1 0 0,-9 1-16 0,11 1 0 0,0 3 0 0,-1-2 0 15,-10-2 80-15,10 0 16 0,0 0 0 0,-10 0 0 16,9 7 48-16,0 1 16 0,-1 2 0 0,-1-1 0 16,-3-1-64-16,1 3 0 0,-1 3 0 0,-2 3 0 15,1 2-16-15,-5 4-16 0,-1 4 0 0,-2 3 0 16,-1 1-32-16,0 7-16 0,-7 3 0 0,1 1 0 15,0 1-112-15,2 1 0 0,-2-4-16 0,2-2 0 16,-1 0-176-16,4-2 192 0,1-4-192 0,2 2 192 16,0-1 0-16,2-3 16 0,0-2 0 0,0-1 0 15,1 1 48-15,-1-7 0 0,4-6 0 0,-1 0 0 16,1 4-80-16,0-4-16 0,0-3 0 0,1-4 0 0,-3-8 16 16,5 7 0-16,-5-7 0 0,0 0 0 0,8 4 112 0,1-1 32 15,1-1 0-15,1 0 0 0,1-5 32 16,3 0 16-16,4-1 0 0,1-2 0 0,0 0-176 0,2-4-16 15,4-1-16-15,3 2 0 0,0 3-160 0,4-1 0 16,-1-2 144-16,0 1-144 0,-1 2 0 0,1-1 0 16,1 0 0-16,3 1 0 0,1-1 0 0,3 1 0 15,2-1 0-15,1 3 0 0,3 6 0 0,-1-2 144 16,-3-2-144-16,4 0 0 0,1 1 128 0,5 1-128 16,2 1 0-16,1-1 0 0,1-1 0 0,-1 1 160 15,-1 3-160-15,0 0 128 0,0-4-128 0,3-1 0 16,3 2 0-16,1 2 0 0,-1 2 0 0,1 2 0 15,-2 0 0-15,-2-1 0 0,2-3 0 0,0 1 0 0,3-1 0 16,-2 5 0-16,-3-3 0 0,0 1 0 0,-1-1 0 16,-2 1 0-16,2-2 0 0,3 0 0 0,2-1 0 15,-4 3 0-15,-3 0 0 0,-2 2 0 0,-1 1 0 16,0-2 0-16,-2-4 0 0,3 3 0 0,2 0 0 16,-1 1 0-16,-3-2 0 0,1 3 0 0,-4-1 0 0,-1 1 0 15,-1 1 0-15,-3-3 0 0,0-2 0 0,0 3 0 16,0 2 0-16,-1-2 0 0,1 0 0 0,1 0 0 15,-6 0-128-15,1-1 128 0,-1 0 0 0,-3-1 0 16,-2 2 0-16,1-1 0 0,1 1 0 0,0 0 0 16,-4-1 0-16,2 1 0 0,1 0 0 0,0-1 0 15,-1 1 0-15,-1-1 0 0,-2 1 0 0,0-2 0 16,-3 1 0-16,0-2 0 0,-1 0 0 0,-3 0 0 16,1 1 0-16,-2 0 0 0,0 1 0 0,1 0 0 0,-1 1 0 15,2-1 0-15,-2 1 0 0,0-2 0 0,0-1 0 16,-2 2 0-16,5-1 0 0,-4 3 0 0,-3-5 0 0,1 1 0 15,0 0 0-15,0 0 0 0,-4-1 0 0,0 0 0 16,1-2 0-16,-1 2 0 0,-1 4 0 0,0-2 0 16,2-1 0-16,-4-3 0 0,1 2 0 0,-1-1 0 15,1-2 0-15,-3 3 0 0,1 1 0 0,-3 1 0 16,-7-4 0-16,9 5 0 0,1-4 0 0,-10-1 0 16,8-1 0-16,-1-1 0 0,-7 2-128 0,8 2 128 15,-8-2 0-15,9 3 0 0,-9-3 0 0,8 3 0 16,-8-3 0-16,8 3 0 0,-8-3 0 0,10 1 0 15,-1 0 0-15,-9-1 0 0,9 1 0 0,-9-1 0 16,10-2 0-16,-1 1 0 0,-9 1 0 0,11 0 0 16,-1 0 0-16,-1 0 0 0,-9 0 0 0,9 1 0 0,0-1 0 0,0-1 0 15,-1-2 0-15,-1 1 0 0,1 1 0 16,1 0 0-16,1 0 0 0,-10 1 0 0,0 0 0 16,11-1 0-16,3-2 0 0,-1-1 0 0,-5 1 0 0,2 2 0 15,0-1 0-15,1 1 0 0,-1-1 0 0,-1-1 0 16,0 0 0-16,0-2 0 0,1-2 0 0,0 2 0 15,1 3 0-15,-2 0 0 0,1-1 0 0,-3-3 0 16,2 1 0-16,0-2 0 0,0 4 0 0,-2-1 0 16,1 1 0-16,0 1 0 0,-8 2 0 0,9-3 0 15,-2-1 0-15,-7 4 0 0,0 0 0 0,10-3 0 16,0-1-128-16,-3-1 128 0,-7 5-160 0,8-1 160 16,-8 1-176-16,8-1 176 0,0 0-192 0,-8 1 192 0,9-3-144 0,-2-1 144 15,-7 4 0-15,10-2-144 0,-1-1 144 16,0 3 0-16,-9 0 0 0,9-3 0 0,-9 3 0 15,12-5 0-15,1 2 0 0,-2 1 0 0,-11 2 0 0,10 0 0 16,0 1 128-16,0-2-128 0,1-2 0 0,-1 1 0 16,-1 0 0-16,2 1-192 0,2-1 192 0,-1 1 0 15,-4 0 0-15,3-1 0 0,2 0 0 0,-5 0 0 16,1-1 0-16,3-1 0 0,0 3 0 16,0 1 0-16,-1 0 0 0,2-1 0 0,-1 0 0 0,0-1 0 15,1-1 128-15,-1 2-128 0,0-2 0 0,2 1 0 16,-1-1 0-16,1 0 0 0,0-1 0 0,2 1 0 15,0-1 0-15,1-1 0 0,-1 3 0 0,3-1 0 16,-2 2 0-16,3-2-128 0,1 0 128 0,0 1 0 0,0 0 0 16,-1 1 0-16,-1-4 0 0,-2 3 0 0,-2 0 0 0,0 0 0 15,-1-1 0-15,-3 1 0 0,-2 0 128 0,2 0-128 16,-2 0 0-16,0 0 0 0,-1 1 0 0,-8 1-128 16,0 0 128-16,9 3 0 0,-1-1 0 0,-8-2-128 15,0 0 128-15,8 2-160 0,1 0 160 0,0-1-160 16,-9-1 160-16,10 2 0 0,-1-2-144 0,-2 2 144 15,-7-2 0-15,0 0 0 0,8 0 0 0,-8 0 0 16,8-2 0-16,-8 2 0 0,8-1 0 0,-8 1 0 16,7-5 0-16,-2 0 0 0,-2-1 0 0,0-1 0 15,2 0 0-15,-4-3 0 0,1-1 160 0,1-1-160 16,2-6 192-16,-1-2-64 0,0-1 0 0,0-5-128 16,-2-5 240-16,1-2-64 0,-1-3-16 0,-2-1 0 15,0 1 80-15,0-2 16 0,0 1 0 0,0 1 0 0,-1 0-80 16,-2 2-16-16,2-2 0 0,-2 2 0 0,-2 4-160 0,-1 4 0 15,-1 4 0-15,0 0 128 16,-1-3-432-16,-2 3-80 0,-5 3-32 0,3 4 0 16,-2 2-2672-16,0-1-544 0</inkml:trace>
  <inkml:trace contextRef="#ctx0" brushRef="#br0" timeOffset="7685.631">21248 7536 11967 0,'0'0'1072'0,"-6"2"-864"0,-4 3-208 0,3-1 0 0,-2 3 2800 0,4-1 512 16,-3 2 96-16,8-8 32 0,-4 8-2096 0,4-8-400 16,0 0-96-16,-4 6-16 0,4-6-128 0,0 0-16 15,0 0-16-15,0 0 0 0,0 0 96 0,0 0 0 16,0 0 16-16,3-10 0 0,0-1-80 0,4-4-32 16,0-3 0-16,5-1 0 0,3-2-96 0,1-1-32 15,2-4 0-15,0-1 0 0,1-3 32 0,2-2 16 16,-1-1 0-16,2 0 0 0,1-1-272 0,-2 1-48 15,-2-4-16-15,0 5 0 0,-2 3-48 0,-2 4-16 16,0 2 0-16,-4 5 0 0,0 5-192 0,-2 4 0 16,2 1 0-16,-3 2 0 0,-2 1 0 0,-6 5 0 15,0 0 0-15,0 0 0 0,0 0 0 0,6 11 0 0,-1 1 0 16,-3 3 0-16,-1 4 0 0,-1 3 0 16,0 1-144-16,0 4 144 0,-1 4 0 0,1 0-144 0,1 2 144 15,2-1 0-15,3-5 0 0,-1-1 0 0,3-3 0 0,0-2 0 16,3-3 0-16,2-2 0 0,-1-3 0 0,3-2 0 15,4-3 0-15,0-4 0 0,3-3 0 0,1-1 0 16,2-2 192-16,3-4-16 0,0-2-16 0,1-6 0 16,-2-2 160-16,-1-4 16 0,2-3 16 0,-4-3 0 15,-3-1-96-15,-1-1 0 0,0 0-16 0,-4 1 0 16,0-1-48-16,-1 3-16 0,-4 0 0 0,1 1 0 16,2 1-176-16,-2 2 128 0,-2 3-128 0,-2 2 128 15,1 1-128-15,-2 2 0 0,3 2 0 0,-4 4 0 16,-6 7 0-16,9-3-304 0,-3 1 48 0,-6 2 16 15,0 0-1088-15,6 5-208 0,-6-5-64 16,5 9-10240-16,-5-9-2064 0</inkml:trace>
  <inkml:trace contextRef="#ctx0" brushRef="#br0" timeOffset="9684">21117 6865 31839 0,'-11'-8'1408'0,"11"8"304"0,0 0-1376 0,0 0-336 16,0 0 0-16,0 0 0 0,0 0 0 0,0 0-320 16,0 0 64-16,0 0 16 0,0 0-64 0,0 0-16 15,8-6 0-15,2 3 0 0,1 0 320 0,2 2 0 16,0 1 0-16,3-3 0 0,1-4 192 0,1 4-16 15,3 1 0-15,4 0 0 0,2-2 48 0,2 2 16 0,3 1 0 0,4 0 0 16,5 0-16-16,0 1 0 0,0 1 0 0,-2 0 0 16,3-4-32-16,2 2 0 0,2 2 0 0,0 0 0 15,1 0 16-15,-2 0 0 0,-4-1 0 16,1 1 0-16,-5 0-48 0,-6-1-16 0,-2-2 0 0,-3 3 0 16,0 4 16-16,-4 0 0 0,-1-3 0 0,-3 0 0 15,-4-2 96-15,-1 0 0 0,0 0 16 0,-2 2 0 16,-3-1 48-16,-8-1 16 0,0 0 0 0,0 0 0 15,7-5 112-15,-7 5 32 0,4-9 0 0,-3 2 0 16,-1-1 64-16,-4-1 16 0,0 2 0 0,-5-4 0 16,-2-4-144-16,-1 2-32 0,-3-2 0 0,-3-1 0 0,2 1-240 0,0-1-144 15,0 1 160-15,-1 3-160 0,2 2 0 16,2 1 0-16,2 2 0 0,-1 1 0 16,1 1-544-16,3 0-48 0,-2 0-16 0,10 5 0 15,0 0-2816-15,0 0-560 0,0 0-112 0,0 0-32 0</inkml:trace>
  <inkml:trace contextRef="#ctx0" brushRef="#br0" timeOffset="10576.42">23315 7422 29423 0,'-5'-16'1296'0,"2"9"288"0,3 7-1264 0,-2-8-320 16,-1 0 0-16,1 2 0 0,-3-1 0 0,0 3-224 16,-4 0 32-16,0 1 16 0,0-1 176 0,-2 0 0 15,-8 2 0-15,1 2 0 0,3 0 0 0,-5 1 0 16,-4 1 144-16,-2 1-144 0,1 1 128 0,0 4-128 15,1 3 0-15,-1-2 0 0,0 0 160 0,0 2-32 0,2 4 0 0,-4 1 0 16,-1 2-128-16,0 2 0 0,1 2 144 0,1-1-144 16,4-1 0-16,6-1 0 0,6-5 0 15,3 2 0-15,5-1 0 0,4 0 192 0,4-2-32 0,2-3-16 16,5-4 48-16,2 1 0 0,2-2 0 0,2 1 0 16,5-6 32-16,-1 0 16 0,1-1 0 0,3 0 0 15,1 0-32-15,3-2 0 0,1-1 0 0,2-3 0 16,-2-4-208-16,2-3 144 0,0-4-144 0,-2 1 128 15,-2 0 128-15,-1 0 32 0,-1-3 0 0,-3-1 0 16,-3-2 208-16,-1-1 32 0,0-4 16 0,-3-4 0 16,2-5-256-16,-2-4-48 0,-2-3-16 0,0 2 0 0,-2 3-224 15,-1 5 0-15,0 2 0 0,-1 3 0 16,-1 3 0-16,0 3 0 0,-1 3 0 0,0 2 0 0,-1 5 0 16,1 2 0-16,-3 1 0 0,-2 4 0 0,-5 6 0 15,0 0 0-15,7-4 0 0,-7 4 0 0,0 0 0 0,0 0 0 16,7 7-160-16,-2 2 160 0,-7 2 0 0,-1 3 0 15,-1 3 0-15,-2 2-128 0,-3 2 128 0,-2 5 0 16,-3 2 0-16,1 6 0 0,-2 4 0 0,0 1 128 16,0 1-128-16,1-2 128 0,2 3-128 0,1-4 0 15,2-4 0-15,1-1 0 0,4 0 0 0,2-3 0 16,0-3 0-16,2-2 0 0,3 1 0 0,-1-3 0 16,-1 0 0-16,2 1-192 15,3 1-528-15,-2-2-112 0,1-3-32 0,1-3 0 16,-1-4-1776-16,2-3-368 0,2-2-64 0,1-2-8560 0</inkml:trace>
  <inkml:trace contextRef="#ctx0" brushRef="#br0" timeOffset="11057.556">23567 7875 25791 0,'0'0'2304'0,"-2"-9"-1856"0,2 9-448 0,-1-8 0 16,1 8 1184-16,2-7 144 0,-2 7 16 0,5-10 16 15,4-1-1040-15,3-1-192 0,-1-3-128 0,7 0 128 0,6-3 112 0,1-1 16 16,-4-3 16-16,6-6 0 0,-1-2-64 0,2 0-16 16,-3-1 0-16,0-1 0 0,1-3-192 0,1-2 176 15,2 0-176-15,-1-6 160 0,-1-5 128 0,2-1 32 16,4 1 0-16,-4 4 0 0,-5 8-176 0,-1 0-16 15,1 1-128-15,0 7 192 0,-2 5 96 0,-6 2 16 16,-1-1 0-16,0 5 0 0,-2 5-144 0,-3 4-32 16,0 4 0-16,-3 0 0 0,-1-1-128 0,-6 5 0 15,0 0 0-15,0 0 0 0,3 9 0 0,-2 2 0 16,-3 1 0-16,0 2 0 0,-2 0 0 0,-2 3 0 16,-1 1-176-16,-2 4 176 0,-4 3 0 0,5 5-160 15,-1 2 160-15,1 1 0 0,-5 0-128 0,5 3 128 16,3 2 0-16,-3 0 0 0,-3-4 0 0,1-1 0 15,6-1 0-15,-4 0 0 0,0 0 0 0,1 0 0 0,0-2 0 16,4-2 0-16,-2-4 0 0,3 0 0 0,0-1 0 0,2 2 0 16,3-3-256-16,1-2 16 0,-1-1 0 0,-2-3 0 31,-1-5-1600-31,0 0-320 0,0-11-64 0,2 9-10912 0</inkml:trace>
  <inkml:trace contextRef="#ctx0" brushRef="#br0" timeOffset="11274.817">23625 7477 39615 0,'-6'-17'1760'0,"5"7"352"0,1-2-1680 0,3 2-432 0,2 2 0 0,2 2 0 16,2 2-304-16,4 1-144 0,2 2-16 0,3 1-16 0,3-1 480 0,3 0 0 15,3 1 0-15,1 1 0 0,2 1 0 0,3 2 0 16,3-1 0-16,2-1 0 0,2-2 0 0,2 0 0 16,1 1 0-16,-1 2 0 0,0 0 0 0,-6-1 0 15,-2 0 0-15,-3-2 0 16,-4 0-1136-16,-4 0-128 0,-3-1-16 0,-3 2-14272 0</inkml:trace>
  <inkml:trace contextRef="#ctx0" brushRef="#br0" timeOffset="14423.891">4881 11309 8287 0,'0'0'736'0,"-5"-3"-592"0,1-3-144 0,4 6 0 16,-6-2 3168-16,6 2 608 0,-7-4 112 0,3-1 16 15,2-1-2304-15,2 6-480 0,0 0-96 0,0 0 0 16,0 0-416-16,4-7-80 0,0 0-16 0,4 3 0 16,-8 4-16-16,14 0-16 0,1-2 0 0,-1 1 0 15,-1 0 32-15,4-1 16 0,4-3 0 0,3 4 0 16,2 2-80-16,4-2 0 0,-2-3-16 0,2 2 0 16,1 0-48-16,1 0-16 0,5 1 0 0,5-2 0 15,0 2 160-15,5-3 48 0,5 0 0 0,1 1 0 16,2-2-48-16,-1 3 0 0,2 0 0 0,1 0 0 15,7 0-208-15,-1 0-64 0,1-2 0 0,1 2 0 0,0-1-96 16,-2 0-32-16,-2 1 0 0,2 0 0 0,2-1-128 0,1-1 160 16,-3-1-160-16,0 2 160 0,1-1-160 0,-1 3 0 15,2-3 144-15,1-1-144 0,-2 1 224 0,1 2-32 16,-2 2 0-16,2-2 0 0,-2-3 64 0,4 2 16 16,2 0 0-16,3 0 0 0,-2 0-80 0,0 0-32 15,-1-1 0-15,0 2 0 0,0 1-160 0,4-2 192 16,3 0-192-16,-3 1 192 0,-4 2-192 0,0 0 0 15,2 0 0-15,2 0 0 0,-2-1 0 0,-2 2 0 16,-4 2 128-16,-1-2-128 0,-1-1 0 0,0 0 0 16,0 0 0-16,-3 1 0 0,0 0 144 0,-3 1-144 15,-2-2 160-15,-1 2-160 0,-1-1 0 0,2-1 0 16,5 2 0-16,-3-2 0 0,2 0 0 0,-1 1 0 0,-1 1 0 0,-2 0 0 16,0-1 0-16,0-1 0 0,1 0 0 15,3 5 0-15,-3-2 0 0,-1 1 128 0,-1 0-128 16,-1 0 0-16,-1-2 0 0,3 1 0 0,1 1 128 0,1-2-128 15,1-2 0-15,-1 1 128 0,-1 1-128 0,0 0 0 16,-2 1 128-16,1-2-128 0,-2-1 0 0,2 1 0 16,2 1 0-16,-1-1 128 0,0 0-128 0,-4 0 0 15,-1 2 0-15,2-2 0 0,-1 3 0 0,4-1 0 16,-1 0 0-16,-1 0 128 0,-2-1-128 0,-2-2 0 16,-1 0 0-16,1 0 144 0,2 0-144 0,0 0 128 15,0 3-128-15,1-2 0 0,1-1 144 0,-4 0-144 16,-1 0 128-16,1 3-128 0,0-1 160 0,-1 1-160 15,0-1 160-15,2-1-160 0,2 4 160 0,-4-3-160 16,2 0 128-16,-2-1-128 0,0 0 0 0,-2 4 144 0,1 1-144 0,0-1 0 16,-1-4 0-16,0 1 0 0,3-1 0 0,0 5 0 15,-2-2 0-15,-2-2 0 0,-2-2 0 0,2 3 0 16,4 1 128-16,1-1-128 0,0-3 0 0,2 2 0 16,1 2 0-16,-2-2 0 0,1 2 0 0,0-3 0 15,3-3 0-15,-2 0 0 0,1 2 0 0,1 2 0 16,4 4 0-16,-4-3 0 0,-4-1 0 0,1-2 0 15,-2-2 0-15,2 1 0 0,2 3 0 0,0 0 0 16,1-1 0-16,0 2 0 0,-3 0 0 0,1-1 0 16,-4-1 0-16,2-1 0 0,2 0 0 0,-1 1 0 15,3 2 0-15,-2-1 0 0,-1-1 0 0,1 1 0 16,1 0 0-16,-1-1 0 0,1-2 0 0,0 0 0 16,0 1 0-16,-1 1 0 0,-2 5 0 0,-2-3 0 15,-1-2 128-15,-1 2-128 0,1-3 0 0,1 3 0 0,0-1 0 16,0 0 0-16,1 0 0 0,-4 2 0 0,-1-1 0 15,0 0 0-15,-2-1 128 0,1 1-128 0,-1-3 128 0,2 1-128 16,3 3 0-16,0-1 0 0,-3 1 0 0,-2-1 0 16,-1 0 0-16,0 2 0 0,-3-4 0 0,2-1 0 15,-3 0 0-15,1 0 0 0,2 0 0 0,-1 0 0 16,-1 0 0-16,1 0 0 0,-1-1 0 0,0 1 0 16,-2 2 0-16,-1-1 0 0,0-2 0 0,-1 1 0 15,1-1 0-15,2 1 0 0,-1 0 0 0,5 0 0 16,-2-1 0-16,1-2 0 0,1 1 0 0,-5 1 0 15,1 1 0-15,-3-1 0 0,1-2 0 0,1 1 0 16,0 0 0-16,0 1 0 0,-1 0 0 0,3 1 0 0,-3-2 0 0,3 1 0 16,-4 0 0-16,1 0 0 0,-1-1 0 0,-4 0 0 15,-2 1 0-15,2 0 0 0,0-2 0 0,2-1 0 16,3-3 0-16,-1 1 0 0,-1 4 0 0,-1 0 0 16,0-1 128-16,0 1-128 0,-1 0 0 0,-1 2 0 15,-3 0 0-15,-1 0 0 0,-2-3 0 0,1 2 0 16,0-3 0-16,0 1 0 0,0 0 0 0,0 0 128 15,1 1-128-15,-3-3 0 0,-1 3 0 0,2 1 0 16,-1 0 0-16,0 0 0 0,-3 0 0 0,0 0 160 16,-3-1-160-16,-1 0 160 0,-1-7 0 0,-2 5 0 15,0 0 0-15,-2 3 0 0,-1-2-32 0,-1 2-128 16,-1 1 192-16,0 0-64 0,-10 0-128 0,6 2 0 16,-6-2 0-16,0 0 128 0,9 0-128 0,-9 0 0 0,0 0 0 15,0 0 0-15,0 0-288 0,0 0 16 0,0 0 0 0,0 0 0 31,0 0-1680-31,-11 3-336 0,-3 1-64 0,-3-3-15728 0</inkml:trace>
  <inkml:trace contextRef="#ctx0" brushRef="#br0" timeOffset="15501.392">2556 7195 26719 0,'-8'-10'1184'0,"8"10"240"0,-4-6-1136 0,4 6-288 0,0 0 0 0,0 0 0 16,0 0 288-16,-6 8 0 0,0 5 0 0,0-1 0 15,1 0-288-15,-4 3 0 0,2 4-176 0,-3 3 176 16,-2 3 0-16,-2 2 0 0,-4-1 0 0,0 1 0 16,-1 1 0-16,-4 3 0 0,0-2 192 0,-3 3-48 15,1 4 384-15,0 3 80 0,-1 5 16 0,3 1 0 0,-1 1-64 0,2 2-16 16,1 1 0-16,3 2 0 0,0 1-160 0,4-1-16 16,0 1-16-16,2 3 0 0,0 4 96 0,1 2 32 15,6-3 0-15,-4 0 0 0,2 0-144 0,1 0-16 16,2-3-16-16,3 2 0 0,0-3-160 0,5-2-16 15,1-4-128-15,4-3 192 0,3-2 0 0,4-2-16 16,4-5 0-16,6-1 0 0,0 2-32 0,4-1 0 16,-1 4 0-16,9-6 0 0,-2-7-144 0,5 2 0 15,-2-1 0-15,3-2 0 16,2-4-320-16,8-3-80 0,3-2-32 0,1-5-10480 16,2-5-2096-16</inkml:trace>
  <inkml:trace contextRef="#ctx0" brushRef="#br0" timeOffset="16030.997">3887 7229 27647 0,'-7'-2'2448'0,"7"2"-1952"16,0 0-496-16,0 0 0 0,0 0 256 0,0 0-32 16,0 0-16-16,0 0 0 0,-1 10-208 0,4 0 0 15,1 0-144-15,4-3 144 0,3-2 0 0,3 0 0 16,2 3 0-16,1 2 0 0,-2 1 160 0,3 2-32 16,0 1 0-16,4 3 0 0,1 3 0 0,2 3 0 15,-2 0 0-15,1 4 0 0,-1 3 64 0,-1 3 0 16,-1 2 0-16,-2 8 0 0,-2 8 240 0,-4 4 48 15,2 3 16-15,-3 2 0 0,-2 1-48 0,-1 1 0 0,-3-1 0 16,-1 2 0-16,-2 3 0 0,-3 1-16 0,-6-3 0 16,1-1 0-16,-4-2 80 0,-1 1 32 0,-4 3 0 0,-3-3 0 15,-1 3-16-15,-4-4 0 0,-3-3 0 0,-2-6 0 16,-5-5-80-16,0 0-32 0,-4 4 0 0,0-1 0 16,-4-2-96-16,4-1 0 0,-3-5-16 0,1-2 0 15,-4-2-304-15,0-5 0 0,1-6 0 0,-3-2 0 31,3-4-1792-31,2-5-432 0,1-4-80 0</inkml:trace>
  <inkml:trace contextRef="#ctx0" brushRef="#br0" timeOffset="16928.185">2599 2016 18431 0,'-5'-11'1632'0,"3"-1"-1312"16,-1 0-320-16,1 2 0 0,0 3 1616 0,2 7 256 0,0 0 48 0,0 0 16 16,-2-6-1552-16,2 6-384 0,0 0 0 0,0 0 0 15,-10 4 128-15,4 3-128 0,-2 0 128 0,3 3-128 16,-1 1 208-16,-3 2-32 0,-1 1-16 0,2 5 0 16,-5 3 64-16,0 5 16 0,-4 2 0 0,0 1 0 15,0 3 80-15,-4 5 0 0,-2 7 16 0,-3 4 0 16,0 6 32-16,-1 3 0 0,-3 1 0 0,-1 4 0 15,-5 1-48-15,3 4 0 0,2 5 0 0,1 0 0 16,3 1 96-16,1 0 16 0,6-1 0 0,1 7 0 16,1 2-32-16,4 1 0 0,3-3 0 0,0-1 0 15,2 0-160-15,3-1-48 0,2 2 0 0,5-7 0 16,2-5-192-16,4-6 176 0,1-5-176 0,5-3 160 0,2-5-160 16,2-5 0-16,4-3 0 0,4-5 0 0,6-7-272 15,6-3 16-15,6-3 0 0,3-5 0 16,3-2-1152-16,2-7-240 0,0-5-32 0,1-2-11600 15</inkml:trace>
  <inkml:trace contextRef="#ctx0" brushRef="#br0" timeOffset="17496.616">3662 2014 2751 0,'-11'-10'256'0,"6"3"-256"0,0 0 0 0,1-1 0 0,0 1 4544 0,0 1 848 16,4 6 176-16,0 0 48 0,0 0-4544 0,0 0-912 16,0 0-160-16,8-3 0 0,1-2 0 0,2 3 0 15,1 1 0-15,2 4 0 0,2 2 160 0,0 2 0 16,2-1 0-16,2 4 0 0,3 0 176 0,-2 3 48 16,1 1 0-16,3 2 0 0,2 3 144 0,4 5 48 15,3 2 0-15,3 4 0 0,0-1-128 0,3 7 0 16,2 2-16-16,-1 9 0 0,-5 7-80 0,-1 5-16 15,-1-1 0-15,-4 1 0 0,-4 2 48 0,-3 3 0 16,-8 6 0-16,1 1 0 0,-5 3 0 0,-5-1 16 16,-5-1 0-16,-4 1 0 0,-5 1 64 0,-3-1 16 0,-4 2 0 15,-5-3 0-15,-4-2 80 0,-6 2 16 0,-2 1 0 0,2 1 0 16,0 0-320-16,-2-1-48 0,-4-2-16 0,5-2-11056 16,3 1-2208-16</inkml:trace>
  <inkml:trace contextRef="#ctx0" brushRef="#br0" timeOffset="22158.616">19154 10402 9215 0,'-12'-4'400'0,"12"4"96"16,-8-1-496-16,8 1 0 0,0 0 0 0,0 0 0 0,0 0 3584 0,-9 5 640 16,3 0 112-16,0 2 16 0,6-7-3440 0,0 0-688 15,-5 9-224-15,0-1 128 0,2 1 96 0,0-1 32 16,0 2 0-16,2 2 0 0,1 2 128 0,-1 3 48 15,1-1 0-15,-1 5 0 0,1 2 144 0,0 3 48 16,0 0 0-16,-1 4 0 0,-1 0-48 0,0 6 0 16,-1 2 0-16,1 4 0 0,0-1-64 0,0 0-32 15,0 1 0-15,-1 0 0 0,7 1-224 0,-4-5-32 16,-1-2-16-16,1-2 0 0,2 0 80 0,-1-1 16 16,-1-2 0-16,2-3 0 0,0 0 48 0,0-3 16 15,1-1 0-15,0 0 0 0,-2-3-96 0,-1 0-16 0,-1-1 0 16,1-2 0-16,2-1-96 0,-2 1-32 15,0-4 0-15,0-1 0 0,3 1-128 0,3-3 192 0,1 0-192 0,-3-3 192 16,1 0-64-16,4 0 0 0,2-4 0 0,-1 1 0 16,1-1 48-16,2-2 0 0,3 0 0 15,0 1 0-15,3-1 16 0,0 0 0 0,0-2 0 0,1 1 0 16,1 1-192-16,2-1 192 0,0 2-192 0,4-3 192 16,1 0-192-16,2 0 0 0,0-3 0 0,5 2 0 15,9-1 0-15,0 2 128 0,-2-3-128 0,2 3 0 16,1 1 0-16,0 1 0 0,0-2 128 0,2 0-128 15,4 0 0-15,2 0 0 0,0 3 0 0,-1 0 0 16,0-3 0-16,0 1 0 0,0 0 0 0,0 0 0 0,1 0 0 16,4 0 0-16,5-1 0 0,0 1 0 15,-4-1 0-15,2 0 0 0,-1-2 0 0,2 1 0 0,2 1 0 16,0 0 128-16,0-2-128 0,-3 1 0 0,-2-3 0 16,0 3 0-16,0 1 0 0,2 0 0 0,2-1 0 0,0 0 0 15,-3-1 0-15,-1-2 0 0,-1 1 0 0,3 1 0 16,-4 1 128-16,3 0-128 0,4-3 0 0,-2 2 0 15,0 1 0-15,-4 2 0 0,-4-1 0 0,2-1 160 16,4-1-160-16,-3 1 160 0,1 1-160 0,-2 0 0 16,-2-1 0-16,-2 1-176 0,-4 1 176 0,0-1 0 15,-2-1 0-15,0 1 0 0,-1-2 0 0,0 0 0 16,-2 0 0-16,0 1 0 0,1 0 0 0,-1 0 0 16,-6 1 0-16,1 0 0 0,0-1 0 0,1 1 0 15,0 1 0-15,-1 0 0 0,3 0 0 0,-1 0 0 0,1 0 0 16,-1 2 0-16,-2 0 0 0,-2 0 0 15,-2-1 0-15,-2 1 0 0,-2-2 0 0,-2 0 0 0,2 1 0 0,-5 0 0 16,0 0 0-16,0-2 0 0,0-1 0 0,0 2 0 16,0 2 0-16,-2-1 0 0,-2-2 0 0,-2 0 128 15,1 0-128-15,-1 1 0 0,-2 1 0 0,2-1 0 16,-2-1 0-16,0 1 0 0,-3 3 0 0,1-3 0 16,-1 2 0-16,1 0 0 0,-2-1 0 0,0 2 0 15,-1-1 0-15,1 0 0 0,0 0 0 0,1-1 0 16,-4 0 0-16,1 2 0 0,0-1 0 0,0-1 0 15,0 0 0-15,0 0 0 0,-2 0 0 0,0-1 0 16,-8-1 128-16,10 5-128 0,0-4 128 0,0 1-128 16,-10-2 0-16,10 3 128 0,1 1-128 0,-3 0 0 0,1-6 0 15,1 2 128-15,0 0-128 0,0 0 0 16,-1 2 0-16,0-2 128 0,-1 0-128 0,-8 0 0 0,10 0 0 0,0-2 0 16,-2 0 0-16,1-2 128 0,-9 4-128 0,12-2 0 15,-2 2 0-15,0-1 128 0,-3-1-128 0,4 0 0 16,2-3 0-16,0 2 0 0,-6 0 0 0,2 1 0 15,0-1 128-15,0 0-128 0,-3 0 0 0,-6 3 0 16,8-5 0-16,-1 1 0 0,-7 4 0 0,6-4 0 16,-6 4 128-16,0 0-128 0,5-8 144 0,-5 8-144 15,4-7 192-15,-4 7-192 0,3-6 128 0,-3 6-128 16,-1-8 0-16,1 8 0 0,0 0 0 0,0 0 0 16,0 0 0-16,0 0 0 0,0 0 0 0,0 0 0 15,0 0 0-15,0 0 0 0,-1-8 0 0,1 8 0 0,0 0 0 16,0 0 0-16,1-7 0 0,-1 7 0 15,5-8 0-15,-4 2 0 0,-1 6 0 0,0 0 0 0,0-7 0 16,3 0 0-16,-3 7 176 0,3-11-176 0,1 0 160 0,0-1-160 16,-4 2 192-16,1-2-48 0,-1 0-16 0,3-4 0 15,2-1 0-15,0-3 0 0,-3 0 0 0,3-5 0 16,-1 0-128-16,1 2 0 0,-3-1 0 0,1 2-176 16,2 0-128-16,1 3-16 0,-3 0-16 0,2 1 0 31,-1 2-1744-31,2-1-352 0,-1 2-64 0</inkml:trace>
  <inkml:trace contextRef="#ctx0" brushRef="#br0" timeOffset="23543.271">20561 12773 28047 0,'0'0'1232'0,"0"0"272"0,0 0-1200 0,-5 9-304 0,5-9 0 0,-1 11 0 0,0 0-128 0,0-1-96 15,1 0-16-15,0-10 0 0,0 0 240 0,0 0 0 16,2 10 0-16,-2-10 0 0,0 0 240 0,0 0 80 15,0 0 32-15,0 0 0 0,11 1 400 0,-2-2 80 16,-5-6 0-16,3 0 16 0,0-2 272 0,1-2 48 16,2-4 16-16,0-1 0 0,-3-3-432 0,3 2-96 15,-1 0-16-15,-1-4 0 0,1-7-224 0,0-4-48 16,0 1-16-16,0 1 0 0,-1 2-128 0,1-2-32 16,2-1 0-16,1 1 0 0,-3 3-192 0,1-2 128 15,1 4-128-15,0 0 0 0,1-1 128 0,-1 6-128 16,1 0 0-16,-1 3 144 0,1 2-144 0,0 1 160 15,-1 0-160-15,0 3 160 0,4 4-160 0,-5 0 0 16,-7 2 0-16,-3 5 128 0,10-4-128 0,-3 3 0 16,2 3 0-16,-1 4 0 0,-8-6 0 0,9 14 0 0,0 4-192 0,-2 2 192 15,1 0-208-15,-3 5 80 0,1 0 128 0,-2 6-208 16,2 4 32-16,-2 1 16 0,1 2 0 0,1 2 0 16,0 5-80-16,1-1-16 0,1-1 0 0,2-5 0 15,-1-7 256-15,2-4 0 0,0-3-160 16,0-2 160-16,0-6 0 0,1-1 0 0,0-4 0 0,-1-3 0 15,2-2 176-15,-1-3 0 0,-1-3 0 0,3-3 0 16,-2-1 208-16,1-4 64 0,2-3 0 0,0-2 0 16,-1-3 0-16,0-2 0 0,0-3 0 0,-1-1 0 15,-2-2-256-15,1-3-64 0,1 0 0 0,-3-3 0 16,-6-2 32-16,3 0 0 0,2-5 0 0,-2 1 0 16,-2-2-160-16,0 1 192 0,3 0-192 0,-4-1 192 15,1 1-192-15,-2 2 0 0,1 0 144 0,0 5-144 0,0 2 0 16,-1 3 128-16,1 3-128 0,-1 2 0 0,5 2 0 15,-3 3 0-15,-5 2 0 0,0 2 0 0,2 2-144 16,1 1 0-16,-2 1 0 0,-1 7 0 16,0 0-288-16,0 0-48 0,-4-7-16 0,4 7 0 15,0 0-1920-15,-8 1-384 0,0 1-80 0,0 2-7696 16,-1 0-1552-16</inkml:trace>
  <inkml:trace contextRef="#ctx0" brushRef="#br0" timeOffset="24065.747">20809 11959 21183 0,'0'0'1888'0,"-8"-2"-1504"0,0-1-384 0,8 3 0 0,0 0 432 0,0 0 16 15,-9-1 0-15,9 1 0 0,-5-4-256 0,5 4-32 16,0 0-16-16,0 0 0 0,3-7 144 0,3-1 32 16,2 0 0-16,1 2 0 0,-2 4 240 0,5-3 48 15,3 1 16-15,0-2 0 0,-1 3 144 0,4 1 16 16,3 2 16-16,3 0 0 0,0 0-64 0,2 1-16 16,3 2 0-16,0-1 0 0,2 1-288 0,1-1-64 15,0-1-16-15,2 0 0 0,3 1-192 0,4 1-32 16,2 1-128-16,3 0 192 0,0-2-32 0,-3 1-16 15,-2-2 0-15,-3-1 0 0,-5 0 112 0,-2-1 32 16,-5-1 0-16,-6 0 0 0,-4 0-160 0,-5-1-128 16,0-3 192-16,-6 2-192 0,-5 4 688 0,-3-8 16 15,-1 0 16-15,-4 1 0 0,-3-1-32 0,-4 1-16 0,-5 3 0 16,-3-1 0-16,-5-2-400 0,-3 1-80 0,-4 2 0 16,0 2-16-16,-4-1-176 0,3 0 0 0,3 0 0 0,1 1 128 15,1 1-128-15,3 0-272 0,3 0 64 0,5-1 16 31,3-2-1472-31,5 1-304 0,3-2-48 0,9 5-14112 0</inkml:trace>
  <inkml:trace contextRef="#ctx0" brushRef="#br0" timeOffset="25500.381">22805 12464 18431 0,'12'-6'1632'0,"-4"2"-1312"0,-8 4-320 0,11-2 0 0,1 1 1184 0,-1 0 160 15,-3 0 48-15,-8 1 0 0,9-6-1120 0,-2 3-272 16,-7 3 0-16,0 0 0 0,4-7 448 0,-2 1 16 16,-2-1 16-16,0 7 0 0,-5-6 544 0,-1 0 96 15,0 0 32-15,-4-1 0 0,-1 1-512 0,-4 1-112 16,-4-2-16-16,1 2 0 0,1 0-208 0,-4 4-48 15,-5 4-16-15,2 0 0 0,-3-2-64 0,0 2-16 16,0 2 0-16,0 2 0 0,3 2-160 0,2 2 128 16,-3 2-128-16,4 3 128 0,-2 0-128 0,1 3 0 15,0 4 0-15,1-1 0 0,2 1 0 0,3-2 0 16,2-1 0-16,0-1 0 0,2-5 0 0,6-2 0 0,5-1 0 16,1 1 0-16,0 1 240 0,5-3-48 0,4-5 0 0,0-1 0 15,2 0 112-15,3-1 16 0,2-6 0 0,3-1 0 16,1-3-32-16,2 1 0 0,0 0 0 0,2-7 0 15,5-7-80-15,2 0-16 0,0 2 0 0,2-1 0 16,3-2-192-16,-1 0 144 0,-1-3-144 16,-1-1 128-16,2-4-128 0,-2-1 160 0,-2-1-160 0,-1-6 160 15,-2-5-32-15,1-2-128 0,-5-4 192 0,1 0-64 16,0-1-128-16,-1 3 0 0,0 1 0 0,-5 3 0 16,-2 6 0-16,-1 2 0 0,-2 3-176 0,-2 7 176 15,-5 3 0-15,-3 3 192 0,0 6 0 0,0 3-16 16,1 2-176-16,-5 7 192 0,0 0-192 0,0 0 192 15,0 0-192-15,-6 11 0 0,-5 2 0 0,-3 3-176 0,1 5 176 16,-1 3 0-16,-1 5 0 0,-4 1-128 0,-2 2 128 0,-2 4 0 16,-1 5-144-16,1 2 144 0,-1 2 0 0,5 1 0 15,-1 0 0-15,3-5 0 0,4-7 0 0,3-1 0 16,3-3 0-16,2-3 0 0,2-1 0 0,1-2 0 16,-1-6 0-16,6 2 128 0,-1-1-128 0,2-1 128 15,2 2-128-15,1-4 128 0,4-6-128 0,-2-1 0 16,2 1 0-16,2-3-176 15,-2-3-1040-15,3-1-224 0,-1-1-32 0,1-2-16 16,0-4-1856-16,1 1-368 0,5-9-80 0,-4 2-16 0</inkml:trace>
  <inkml:trace contextRef="#ctx0" brushRef="#br0" timeOffset="25913.961">23249 12813 32255 0,'0'0'1424'0,"0"0"304"0,0 0-1392 0,7-4-336 0,2-2 0 0,0 1 0 16,1 0 352-16,-2-4 0 0,0-3 0 0,3-3 0 15,2-3-352-15,1 0 0 0,1-3 0 0,0-7-192 16,4-6 368-16,-2 1 64 0,-1 2 16 0,1-1 0 15,1-1 96-15,-1-2 32 0,2-1 0 0,0-3 0 16,0-2 16-16,0-2 16 0,1-4 0 0,2 0 0 16,1-1-288-16,0 3-128 0,0 3 128 0,-2 6-128 0,-1 3 0 15,-2 4 0-15,3 3 128 0,-3 4-128 0,-1 6 192 0,-2 4 0 16,0 1 0-16,-2 3 0 0,-1 4-192 0,0 4 192 16,-12 0-192-16,9 2 192 0,-9-2-192 0,9 10 0 15,-3 3 0-15,1 3 0 0,-4 2-128 0,0 3 128 16,0 0 0-16,-1 4 0 0,1 3 0 0,-1 2 0 15,-1 2 0-15,2 3 0 0,0 1 0 0,0 1 0 16,0 0 0-16,0-3 0 0,-3-1 0 0,2 0 0 16,1-1 0-16,2 0 0 0,-1-2 0 0,0 1 0 15,3 1 0-15,-2-2 0 0,1-3 0 0,-1 2 0 16,1 0 0-16,2-1 0 0,0 0 0 0,0-4 0 16,0-4-144-16,-3-1 144 15,0-3-592-15,0-4-64 0,1 1-16 0,-2-2 0 16,-4-11-2544-16,0 0-512 0,0 0-112 0,0 0 0 0</inkml:trace>
  <inkml:trace contextRef="#ctx0" brushRef="#br0" timeOffset="26114.136">23302 12350 43487 0,'2'-11'1920'0,"6"4"400"0,5 2-1856 0,9 3-464 0,3 0 0 0,5 2 0 0,2 0 0 0,5 0 0 16,8 0-128-16,5 0 128 16,3 0-704-16,2 0-16 0,2 0-16 0,-3 2 0 15,-2-1-176-15,-1-1-48 0,-2 0 0 0,-2 1 0 16,-1 1-2144-16,-6 1-432 0</inkml:trace>
  <inkml:trace contextRef="#ctx0" brushRef="#br0" timeOffset="28632.838">10289 7744 2751 0,'0'0'256'0,"0"0"-256"0,0 0 0 0,0 0 0 0,0 0 4240 0,0 0 816 16,0 11 144-16,0-2 48 0,0-9-4448 0,0 0-800 15,0 0-320-15,0 0 0 0,0 0 320 0,4 6 144 16,2 1-16-16,-6-7 0 0,0 0 352 15,0 0 64-15,0 0 16 0,0 0 0 0,0 0 336 0,0 0 64 16,0 0 0-16,0 0 16 0,0 0 144 0,0 0 32 16,0 0 0-16,4-10 0 0,-2-4-144 0,0 1-32 15,-2 2 0-15,0-4 0 0,0-3-432 0,-1-2-96 16,-1 0 0-16,2-2-16 0,-1 2-80 0,1-4-16 16,0 0 0-16,-2-1 0 0,1-3-16 0,-1 1 0 15,0-2 0-15,5-4 0 0,-2-4-64 0,-2-2 0 16,-4 2-16-16,2-2 0 0,1-2-112 0,0 2 0 0,-4 1-128 15,3 1 192-15,-1 4 0 0,1 0-16 16,-1-3 0-16,2 3 0 0,-1 2-32 0,0-1 0 0,2-1 0 16,1 2 0-16,-2 5 64 0,2 2 16 0,1 1 0 0,-1-1 0 15,-5 5-32-15,5-2-16 0,2 3 0 0,-2 2 0 16,0 2-176-16,-2 1 128 0,2-1-128 0,0 2 128 16,-1 2-128-16,0 1 0 0,3 0 0 0,0 5 128 15,-2-3-128-15,0 7 0 0,2-4 0 0,-2 4 0 16,0 0 0-16,0 0 0 0,2-4 0 0,-2 4 0 15,0 0 0-15,0 0 0 0,0 0 0 0,0 0 0 16,0 0 0-16,0 0 0 0,-1-7 0 0,1 7 0 16,-1-3 0-16,1 3 0 0,0 0 0 0,0 0 0 15,0 0 0-15,0 0 0 0,0 0 0 0,0 0 0 0,0 0 0 16,0 0 0-16,0 0 0 0,0 0 0 0,0 0 0 0,0 0 0 16,0 0 0-16,0 0 0 0,0 0 0 0,0 0 0 15,0 0 0-15,0 0 0 0,-6-5-128 0,6 5 128 16,-1-6 0-16,1 6 0 0,0 0 0 0,0 0 0 15,0 0-144-15,0 0 144 0,0 0-128 0,0 0 128 16,0 0-192-16,-3 8 192 0,0 2-192 0,3-10 192 16,-2 11-192-16,-1 3 192 0,-1 2-160 0,0 1 160 15,3 0-128-15,-1 2 128 0,2 4-160 0,-2 0 160 16,-4 7-192-16,2 4 192 0,1 3-192 0,-2 4 192 16,1 2-192-16,2-2 192 0,1-4 0 0,0-1-128 15,-2 1 128-15,1-1 0 0,3-1 0 0,-1 2 0 16,-1 1 0-16,-2-1 0 0,1 3 0 0,2-5 0 15,-3-2 0-15,1-2 0 0,0-4 0 0,1-1 176 0,1-4-176 16,0-1 160-16,-2 1-160 0,0-4 192 16,-1 1-192-16,2-3 192 0,0-2-192 0,2-1 128 0,-2 1-128 0,1 0 128 15,-1 0-128-15,2 0 160 0,1-2-160 0,3 0 160 16,-4-1-160-16,0 0 0 0,-1-1 144 0,0-1-144 16,0-9 0-16,0 0 128 0,0 0-128 0,0 0 0 15,3 12 128-15,-1-3-128 0,-2-9 128 0,0 0-128 16,0 0 0-16,0 0 144 0,0 0-144 0,0 0 0 15,0 7 128-15,0-7-128 0,0 0 0 0,0 0 0 16,0 0 128-16,0 0-128 0,0 8 0 0,0-8 0 16,0 0 0-16,0 0 160 0,0 0-160 0,0 0 128 15,0 0 0-15,0 0 0 0,0 0 0 0,0 0 0 16,0 0-128-16,0 0 0 0,0 0 0 0,0 0 0 0,-1-14 0 16,1 1 0-16,-1-1 0 0,1 3 0 15,0 3 0-15,0-2 0 0,0-2 0 0,1-3 0 0,2 0 0 0,-3 1 0 16,-3-1 0-16,2-2 0 0,1-6 0 15,0-3 0-15,-3-1 0 0,2-1 0 0,-2-1 0 0,-2-7 0 16,-1-3 0-16,-1-4 0 0,1-2 0 0,1 0 0 16,-3 2 0-16,3 3 0 0,0 2 0 0,0 0 0 15,2 0 0-15,0 2 128 0,2-3-128 0,1 1 0 16,0-3 0-16,1 1 0 0,2 1 0 0,0 1 0 16,0 2 0-16,-1 1 0 0,-2 2 0 0,4 2 0 15,-3 0 0-15,0 3 0 0,2 1 0 0,-1 3 0 16,-2 2-128-16,1 1 128 0,1 5 0 0,-1 1-176 15,2 1 176-15,-1 1-128 0,-2 0 0 0,0 0 0 16,0 4 0-16,-1 2 0 16,1 7-336-16,0 0-64 0,0 0-16 0,0 0 0 15,0 0-1792-15,0 12-352 0,-3-2-80 0,1 0-12400 0</inkml:trace>
  <inkml:trace contextRef="#ctx0" brushRef="#br0" timeOffset="29716.335">9674 6931 18431 0,'-6'3'1632'0,"-4"1"-1312"16,-1-1-320-16,4 1 0 0,7-4 2592 0,-6 7 448 16,2 0 96-16,4-7 0 0,0 0-2544 0,-3 8-592 15,3-8 0-15,0 0 0 0,0 0 192 0,0 0 16 16,0 0 16-16,0 0 0 0,0 0 48 0,11-2 16 15,-4-3 0-15,2-4 0 0,0 1 224 0,1-3 32 16,1-2 16-16,-1-3 0 0,1-4 96 0,1-3 32 16,-2-5 0-16,2 3 0 0,0 3-80 0,0-2-16 0,-1-1 0 15,1 3 0-15,1 0-144 0,2 0-16 0,0 0-16 16,-1-1 0-16,-2-2-112 0,4 0-32 0,1-1 0 0,-1 3 0 16,-6 1-48-16,3-2-16 0,3-3 0 0,3 1 0 15,-1 7-64-15,-1-2-16 0,-1-2 0 0,0 2 0 16,2 1 32-16,-3 0 0 0,-2-1 0 0,-1 4 0 15,-2 1-160-15,1 4 0 0,0 1 0 0,-1 1 0 16,-1-1 208-16,-2 1-32 0,-2 4-16 0,1 0 0 16,-1 0-160-16,-5 6 128 0,0 0-128 0,9-2 128 15,-9 2-128-15,10-1 0 0,-10 1 0 0,0 0 0 16,10 5 0-16,1 2 0 0,0 2 0 0,-1 1 0 16,-2 1 0-16,0-1 0 0,0 1 0 0,2 3 0 0,-1 6 0 15,0 1 0-15,1 0 0 0,1 2 0 0,3-3 0 16,-2 4 0-16,1 2 0 0,-2 0 0 0,1-3 0 15,0 1 0-15,1 1 0 0,-2 0 0 0,1-1 0 0,-1 0 0 16,1-1 0-16,2-2 0 0,-1-1 0 0,1 1 0 16,-1-3 0-16,2 3 0 0,-3-1 0 0,0 3 0 15,-1-2 0-15,0 1 0 0,0-2 0 0,-1-1 0 16,0-2 128-16,-1-1-128 0,-2-3 0 0,1-2 160 16,-1-2-160-16,0-1 160 0,-2-1-160 0,-5-7 0 15,3 10 0-15,-3-10 0 0,2 8 0 0,-2-8 0 16,0 0 0-16,0 0 128 0,0 0-128 0,0 0 0 15,0 0 144-15,0 0-144 0,0 0 128 0,0 0-128 16,-1-10 160-16,0 2-160 0,-1-1 0 0,0 0 0 16,-1 1 0-16,-1-2 0 0,1-2 0 0,-2-2-128 15,2 3 128-15,-3-1-160 0,1 0 32 0,1-1 0 0,-2-1 0 16,2 0 0-16,-2 0-16 0,-3 2 0 0,3 0 0 16,-2-1 0-16,0-2 16 0,2 0 0 0,-2 0 0 0,-1-1 0 15,0 1 128-15,0-2-128 0,0-2 128 0,-1 2-128 16,0 2 128-16,2 0 0 0,-1 0 0 0,4 0 0 15,-2-2 0-15,0 3 0 0,-4 1 0 0,5-1 0 16,4-1 0-16,-3 0 0 0,-1 0 0 0,2 3-128 16,-1 0 128-16,1 2-192 0,-1-1 192 0,-2 0-192 15,-1-2 192-15,0 2-208 0,2 3 80 0,-1 2 128 16,0-1-192-16,2-1 192 0,-4 0-160 0,4 2 160 16,-3 3-144-16,1 1 144 0,0-2-128 0,0 2 128 15,0 0-144-15,0 0 144 0,-1 1-160 0,0 1 160 0,-1 0-160 16,2 3 160-16,-1-1-160 0,0-1 160 0,-2-2 0 15,3 0 0-15,7 1 0 0,-8 5 0 0,3 1 0 0,0-1 0 16,-4 2-128-16,5 0 128 0,4-7 0 0,-10 5 0 16,0 2 0-16,1-1 0 0,2 2 0 0,0 1-144 15,2 1 144-15,-4 0 0 0,0 1 0 0,1-1-160 16,1-1 160-16,0 1 0 0,0 1 0 0,0-1 0 16,0-5 0-16,2 1 0 0,0 1 0 0,5-7 0 15,-6 5 0-15,-2 2 0 0,1 0-128 0,3 1 128 16,1 1 0-16,3-9 0 0,0 0-352 0,-8 5 32 15,1 0 16-15,7-5 0 16,0 0-576-16,0 0-112 0,0 0-32 0,0 0 0 16,0 0-2320-16,0 0-480 0,0 0-80 0,0 0-7648 0</inkml:trace>
  <inkml:trace contextRef="#ctx0" brushRef="#br0" timeOffset="33081.09">10342 8689 24239 0,'0'0'1072'0,"0"0"224"0,0 0-1040 0,0 0-256 16,0 0 0-16,11-1 0 0,1-4 0 0,-1-1 0 0,1-3 128 0,1-1-128 15,2-1 0-15,3-3 0 0,1-4 0 0,2 0 0 16,-4-2 256-16,4-2 0 0,1-4 0 0,-2 1 0 16,0 4 256-16,1-1 64 0,1-2 0 0,0 0 0 15,0-1 48-15,-1 1 16 0,2 1 0 0,-1-3 0 16,2 0-16-16,-2-2 0 0,0-1 0 0,1 5 0 16,-1 0-48-16,0-1-16 0,-1-3 0 0,-1 2 0 15,-2-1-256-15,-1 1-48 0,-3 0-16 0,-3 0 0 16,1 2-48-16,0 1-16 0,-1 2 0 0,-2 1 0 15,0 1-16-15,0-1 0 0,-3 3 0 0,0 3 0 16,-1 1-32-16,1 2-128 0,-3 2 192 0,2 0-64 16,-2-1-128-16,0 1 0 0,-1 0 0 0,1 2 0 15,-3 7 0-15,0 0 0 0,0 0-224 0,0 0 80 16,0 0-384-16,0 0-80 0,0 0-16 0,0 0 0 16,0 0-1120-16,0 0-240 0,0 0-32 0,0 0-10960 15</inkml:trace>
  <inkml:trace contextRef="#ctx0" brushRef="#br0" timeOffset="33516.43">10644 8029 26431 0,'0'0'1168'0,"0"0"240"0,0 0-1120 0,5-6-288 0,1 1 0 0,4-1 0 16,1-2 0-16,2-1-176 0,0-1 32 0,3-1 0 15,-1-2-32-15,4-2 0 0,1-1 0 0,0-2 0 16,2-3 176-16,-2 1 0 0,4-1 0 0,1-1-128 15,1-1 256-15,2-2 64 0,-4-1 16 0,1 2 0 16,1 3 128-16,-2 2 32 0,1 3 0 0,-1 1 0 16,0 2 48-16,0 1 16 0,-2 2 0 0,-3 4 0 15,3 3 112-15,-1 6 32 0,-1 1 0 0,-1 6 0 0,-1 4 0 16,-3 5 0-16,-6 4 0 0,2 7 0 0,-3 4-256 16,1 4-32-16,-2 0-16 0,-3 3 0 0,1 2-112 15,-3 6-32-15,-1-3 0 0,-1-1 0 0,-2-2 112 0,-2-1 16 16,-4-4 0-16,1 0 0 0,-2-3-128 0,4-2 0 15,-3-1-128-15,1-5 192 16,0-3-1344-16,-2 1-288 0,-1-3-48 0</inkml:trace>
  <inkml:trace contextRef="#ctx0" brushRef="#br0" timeOffset="34935.198">10485 8445 9375 0,'0'0'416'0,"-8"-1"96"0,8 1-512 0,-9 1 0 15,-1 1 0-15,-2 0 0 0,1-1 256 0,2 0-64 16,-1-1 0-16,2 5 0 0,-2-1-192 0,-2 2 0 16,1-1 0-16,1 0 0 0,-2-2 208 0,4 0 0 15,8-3 0-15,-10 6 0 0,-2-1 480 0,1 1 80 16,2-2 32-16,-1 2 0 0,0-1 144 0,3 1 16 16,-1-4 16-16,1 2 0 0,2 1 160 0,5-5 16 15,-6 8 16-15,6-8 0 0,0 0-96 0,0 0-32 16,0 0 0-16,0 0 0 0,9 6-512 0,1-2-96 15,1 1-32-15,2-5 0 0,3-4 16 0,1-3 0 16,3-5 0-16,1-2 0 0,0-1-32 0,3 0-16 16,-1-4 0-16,2-1 0 0,1-2-96 0,-2-2-16 0,0-3 0 15,-3-2 0-15,-1 1 128 0,2-4 32 0,-2-4 0 16,-1-1 0-16,0 1 144 0,2 0 16 0,-3 2 16 0,0 1 0 16,1-1 32-16,-1 3 0 0,-3 3 0 0,2 1 0 15,1 1-240-15,-2 0-64 0,-8 1 0 0,3 3 0 16,0 5-144-16,-2-1-48 0,-1-2 0 0,-1 3 0 15,-1 2-128-15,-3 0 0 0,1-2 0 0,-2 2 0 16,-1 3 0-16,1 2-144 0,2 1 0 0,-4 9 0 16,-5-5-464-1,1-1-96-15,-1 2 0 0,0 3-16 0,5 1-640 0,-7 4-128 16,0 3-32-16,-2-3 0 0,0-1-336 0,0 3-80 0,1-1-16 0,2 1-9120 16</inkml:trace>
  <inkml:trace contextRef="#ctx0" brushRef="#br0" timeOffset="35395.952">10511 7894 15663 0,'0'0'1392'0,"9"-3"-1120"0,-9 3-272 0,10-5 0 15,3 1 1072-15,1-2 144 0,-1-1 48 0,2 1 0 16,0-2-912-16,2-2-176 0,1-2-48 0,1-1 0 15,3 1 112-15,-1-1 16 0,4-3 0 0,2-1 0 16,-1-5 256-16,2 2 64 0,0 1 16 0,3 2 0 16,0 1 176-16,0 1 16 0,-1-4 16 0,1 3 0 15,0 0-112-15,-1 2-32 0,-4 4 0 0,0 0 0 16,-1 2-80-16,-3 3-32 0,0 0 0 0,-1 4 0 16,-3 1-144-16,0 5-16 0,-1-1-16 0,-2 7 0 0,-4 6-112 15,-2 0 0-15,-5 6-16 0,-1 3 0 0,-1 4-240 16,-5 6 128-16,-5 1-128 0,-3 3 0 0,-4 0 0 15,0 2 128-15,-5 3-128 0,1-3 0 0,-1-1 0 16,2-3 0-16,1-1 0 0,-2-1 0 0,2 1 0 0,-1-2 0 16,2-3 0-16,1 0 0 15,1-2-384-15,-1-3-112 0,-1 0-16 0,2-4-13792 16</inkml:trace>
  <inkml:trace contextRef="#ctx0" brushRef="#br0" timeOffset="37921.572">10230 8678 29999 0,'4'-11'1328'0,"0"4"272"0,2 1-1280 0,4-3-320 15,2-2 0-15,3-3 0 0,3-4-128 0,3-1-112 16,-3-2-16-16,3 1 0 0,2-1 256 0,3-2-176 15,0-4 176-15,3 1-160 0,0-1 160 0,1 1 0 16,0 0 0-16,-4-3 0 0,1 0 0 0,-1 1 0 16,4 0 0-16,-4 0 0 0,-1-1 272 0,2 2-16 15,0 2 0-15,-3 0 0 0,-3-1 944 0,1-1 176 16,3 1 32-16,-2 1 16 16,-1 0-1664-16,-1 1-336 0,-4 0-64 0,0-1 0 0,-2-3 768 0,-1 1 176 0,0 0 16 15,-3 0 16-15,-2-4 48 0,-2-1 16 0,0 2 0 16,-1 3 0-16,0 0-16 0,-2 1-16 0,-2 2 0 0,1 1 0 15,-1 0-144-15,1 2-32 0,-3 0 0 0,-2-1 0 16,1 1-48-16,1 3-16 0,0 3 0 0,0-4 0 16,-2-2-128-16,-1 0 0 0,1 1 0 0,-1 2 128 15,-2 3-128-15,0 0 160 0,-2-1-160 0,-1-2 160 16,0 2-160-16,-3 1 0 0,-1 2 144 0,-1-1-144 16,-1 0 0-16,-1 0 0 0,-3 2 0 0,0 2 0 15,-2-3 0-15,3 0 0 0,-4 0 0 0,4 1 0 16,-1 3 0-16,-2-1 0 0,-3 0 0 0,1 2 0 15,3 1 0-15,-5 0 0 0,2 0 0 0,0 0-128 16,-3-1 128-16,-2 0 0 0,-2 4 0 0,-2 0 0 0,-1-1 0 0,0 1-128 16,1-2 128-16,-3 3 0 0,2 0 0 15,-3-1 0-15,2 1 0 0,1 0-128 0,-1 2 128 0,3 0 0 16,1-2 0-16,2 0 0 0,-1-6 0 0,-3 2 0 16,-3 1 0-16,1-1 128 0,1 0-128 0,0 0 0 15,0 4 0-15,2 1 0 0,-1-2 0 0,0 1 0 16,-1 0 0-16,-1-1 0 0,-1 3 0 0,1 2 0 15,-3 3 0-15,-2-2-128 0,-2-4 128 0,-4 4 0 16,-4 0 0-16,0 3 0 0,0 1 0 0,1 0-160 16,1 1 160-16,0 1 0 0,0 0 0 0,1-1-128 15,0 0 128-15,1 2 0 0,1 3 0 0,-1-3 0 16,-1 0 0-16,3-2 0 0,2 0 0 0,3 1 0 16,-2 0 0-16,0 1 0 0,-1 0 0 0,-1 1 0 15,4 3 0-15,-4 0 0 0,1 0 0 0,-1 2 0 16,-2-2 0-16,2 3 0 0,2 3-128 0,-1 4 128 0,2 0 0 15,-3 0 0-15,3-4 0 0,0 3-128 0,2 2 128 0,3 2 0 16,0-1 0-16,2 1 0 0,2 1 0 0,3 0 0 16,2 1 0-16,2 0 0 0,1 1 0 15,2 2 0-15,1 3 0 0,2 2-128 0,-2 3 128 0,4-1 0 16,1 1 0-16,2 1 0 0,-2 2-128 0,4-4 128 16,3 0 0-16,4-1 0 0,1 0 0 0,2 0 0 15,1 3 0-15,4-1 0 0,2-2 0 0,0-4 0 16,6-3 0-16,1-1 0 0,3-4 0 0,0 1 0 15,2-4 0-15,3-1 0 0,5-1 0 0,1 0 0 16,1-1 0-16,3 0 0 0,3 0 0 0,5 1 0 0,1-4 0 16,0-1 128-16,-1 0-128 0,1 0 0 0,1 0 0 15,0 1 0-15,3-1 0 0,3-2 0 0,0 0 128 16,1 2-128-16,4-4 0 0,-2 1 0 0,1-3 0 0,0 0 0 16,-2 1 0-16,2 0 0 0,2-3 0 15,4-1 128-15,-3 0-128 0,0-2 0 0,-2 0 0 0,0-1 0 16,-3 0 0-16,2-1 0 0,-3 0 0 0,1-1 128 15,2-2-128-15,-3 2 0 0,-2 2 0 0,2-2 128 16,0-5-128-16,1-3 0 0,-4 2 0 0,4-3 144 16,-1 0-144-16,4-1 128 0,3-2-128 0,-3-1 0 15,-3-1 0-15,2 4 0 0,-3-2 0 0,1-1 128 16,-3-3-128-16,4 0 0 0,1 2 128 0,-1-1-128 16,-5 0 128-16,-2 0-128 0,-1 2 0 0,0 0 0 0,-2 0 128 15,0-3-128-15,-2-1 0 0,1-1 0 0,0 0 0 16,-4-3 0-16,-2-3 256 0,-2-1-16 0,-2-1-16 15,-2 0 0-15,-3 0 80 0,-1 1 16 0,-1 0 0 16,-2 2 0-16,-2 1-192 0,-2 1-128 0,-1 3 192 16,-2 2-192-16,-2 2 0 0,-4 1 0 0,0 4 0 0,-3 0 0 31,1-5-336-31,-6 5-176 0,-1-2-48 0,-2 0-11200 0,-3 2-2240 0</inkml:trace>
  <inkml:trace contextRef="#ctx0" brushRef="#br0" timeOffset="38682.676">9957 7583 28911 0,'0'0'1280'0,"0"0"256"0,0 0-1216 0,0 0-320 0,0 0 0 0,0 0 0 15,11 5 0-15,-2-1-144 0,-9-4 16 0,10 1 0 16,2-2 128-16,-1-1 128 0,-1-1-128 0,0-3 176 16,1-3-176-16,-2 3 160 0,-2-2-160 0,-1 0 160 15,3 1-160-15,-2-4 0 0,-4-1 0 0,2 0 0 16,-1 1 192-16,0-3-32 0,1 3-16 0,-1-2 0 0,-4-3 112 0,2-1 32 16,0 0 0-16,-1-3 0 0,-2 1 160 0,0-1 48 15,0-3 0-15,0 1 0 0,-1-1-80 0,1 0-16 16,-1 0 0-16,-1 0 0 0,0-1-144 0,0 0-16 15,-1 0-16-15,3-1 0 0,-1-3-224 0,0 0 176 16,-2 0-176-16,1-2 160 0,1-1-160 0,1-2 0 16,-2 0 0-16,1 0 0 0,-1 1 128 0,1 2-128 15,-1 2 0-15,2 2 128 0,0 4 32 0,1 2 0 16,0 3 0-16,0 0 0 0,0 2-160 0,0 1 192 16,3 0-192-16,-1 2 192 0,-2 0-192 0,1 5 0 15,3-2 0-15,-2 2 0 0,-2 7-240 0,2-6 80 16,-1-4 16-16,-1 10 0 15,3-6-480-15,-3 6-80 0,0 0-32 0,0 0 0 16,3-9-1408-16,-3 9-288 0,0 0-48 0,0 0-5744 0,0 0-1152 0</inkml:trace>
  <inkml:trace contextRef="#ctx0" brushRef="#br0" timeOffset="38919.041">9854 6537 33167 0,'-5'-22'1472'16,"5"8"304"-16,1-2-1424 0,4-4-352 0,2-4 0 0,3 3 0 0,1 2 288 0,2-1-16 15,1 1 0-15,1 0 0 0,-3-1-272 0,3 3 0 16,3 3 0-16,3 1 0 0,2 2 0 0,0 3 0 15,-1 4 0-15,0 0 0 0,0 1-128 0,-3 2 128 16,-1 2 0-16,2 9-144 0,1 5 144 0,-1 6-160 16,-4 8 160-16,2 6-160 0,-1 5 160 0,3 3 0 15,-3 2 0-15,-2 5 0 0,-1 3 0 0,-3 1-128 16,2 0 128-16,-1 0 0 0,0 0-224 0,2-1 32 16,-2-3 16-16,5-1-14480 0</inkml:trace>
  <inkml:trace contextRef="#ctx0" brushRef="#br1" timeOffset="47331.343">7495 10041 9215 0,'-7'-10'816'0,"-1"0"-656"0,1 0-160 0,-1 4 0 0,8 6 4736 0,-11-8 896 16,0-3 192-16,-3-4 48 0,-3 0-4608 0,1-2-928 16,-6 1-176-16,-2 3-32 0,-6-1-128 0,-2-1 0 15,-4 0-128-15,-3 1 128 0,0-2 0 0,-2 0-128 16,-4-4 128-16,0 5 0 0,-3-1 0 0,-1 1 144 16,-7-1 0-16,-3 2 0 0,-2-1 48 0,0 0 0 15,1 0 0-15,0 2 0 0,-1 0 16 0,-1 3 16 16,-4 2 0-16,1 1 0 0,0 3-32 0,2 1 0 15,-1-2 0-15,1 5 0 0,-3 5-64 0,-1 1 0 16,-1 0-128-16,0 2 192 0,4 1-64 0,1 5-128 16,0 2 176-16,1 3-176 0,-3 0 144 0,1 1-144 15,-3 6 0-15,5 0 144 0,6-1-144 0,-3 8 0 16,-2-1-160-16,4 2 160 0,2 3-144 0,2 2 144 0,1 2-128 16,2 1 128-16,3 0 0 0,2 1 0 0,6 1 0 0,3 3 0 15,3 7 0-15,5 0 0 0,7 1 0 0,3-3 0 16,3 2 0-16,4-1 0 0,5 0 0 0,4 1 0 15,4 1 0-15,4-1 0 0,5 0 0 0,5-2 0 16,3-1 0-16,-2-1 0 0,5-4 0 0,6 0 0 16,4 0 0-16,4-1 144 0,3 0-144 0,8 0 0 15,2-2 208-15,6-4-64 0,2-5-16 0,3-3 0 16,0-5 0-16,2-1-128 0,2-1 192 0,4-4-64 16,3-3 16-16,2-3 0 0,0-2 0 0,-3 2 0 15,0-6 16-15,6-1 0 0,6-3 0 0,-2-1 0 16,-5-2 64-16,2-4 16 0,1-1 0 0,3-5 0 0,3-4-48 15,-5-2-16-15,-3-1 0 0,0-5 0 0,-2-4 16 16,1-4 0-16,4-1 0 0,-6-7 0 0,-2-4-64 0,-6-1 0 16,-3-2 0-16,-1 1 0 0,-1 0 128 0,-5 1 0 15,-2-3 16-15,-7 0 0 0,-7 0 208 0,-5-4 32 16,-3-2 16-16,-6 1 0 0,-5 3-224 0,-4 2-48 16,-3 3-16-16,-4 1 0 0,-4 1-240 0,-5 1 0 15,-3 2 0-15,-1 2 0 0,-6 3-160 0,-2-1-128 16,-3-3-32-16,-3 6 0 15,-3 1-1728-15,-3 5-368 0,-4 3-64 0,-1 2-16 0</inkml:trace>
  <inkml:trace contextRef="#ctx0" brushRef="#br1" timeOffset="48768.219">6954 9902 33695 0,'-22'-6'1488'0,"8"2"304"0,3 1-1424 0,-1 2-368 0,1 1 0 0,0 0 0 15,4 0 0-15,7 0 0 0,-8-4 0 0,8 4 0 0,0 0 0 16,0 0 128-16,-8-5-128 0,8 5 0 0,0 0 208 16,3-12-16-16,1 1-16 0,2-2 0 0,4-1 16 0,2-3 16 15,4 0 0-15,0-2 0 0,2 0-208 0,2-1 176 16,3 1-176-16,0-3 160 0,2-3-160 0,5 1 128 16,3 0-128-16,4 2 128 0,6 2-128 0,1-2 0 15,0-4 0-15,5 1 128 0,1 6-128 0,4 1 128 16,0 3-128-16,6 1 128 0,4-1-128 0,4 3 128 15,2-1-128-15,1 0 128 0,-3-4-128 0,6 4 0 16,4 3 0-16,5-1 128 0,3-2-128 0,-1 3 0 16,1 4 0-16,4 0 0 0,4-4 0 0,-2 2 0 15,1 3 0-15,2-4 0 0,5-3 0 0,1 2 0 16,-1 1 0-16,2 0 0 0,1-1 0 0,0 0 0 0,0 1 0 16,3 0 0-16,-2 0 0 0,4 1 0 0,4 3 0 0,-3 1 0 15,-1 0 0-15,2 2 0 0,3 0 0 16,1 1 0-16,-2-2 0 0,2 1 0 0,5 1 0 0,-1-1 0 15,0-3 0-15,1 1 0 0,-4 2 0 0,2 0 0 16,1-1 0-16,-1 3 0 0,-2 3 0 0,2-3 0 16,-4-4 0-16,1 8 0 0,0 0 0 0,-1 2 0 15,-1-3 0-15,0 1 0 0,1 1 0 0,-2-1 0 16,-2 0 0-16,0 3 0 0,-1 2 0 0,-2 1 0 16,-4 1 0-16,3 0 0 0,5-1 0 0,-5 1 0 15,-1 1 0-15,0-1 0 0,1 2 0 0,-5-2 0 16,-1 1 0-16,1 0 0 0,5 1 0 0,-6-1 0 15,-4-1 0-15,0 2 0 0,1 1 0 0,-2 0 0 16,5-3 0-16,-3 0 0 0,-4-2 0 0,2-1 0 0,1 2 0 16,1-1 0-16,-8 1 0 0,1 0 0 0,0-2 0 0,2 0 0 15,-5-3 0-15,-1 3 0 0,-6 1 0 0,2-3 0 16,1-1 0-16,0 4 0 0,-3 4 0 0,-2-3 0 16,-1-6 128-16,1 2-128 0,1-1 0 0,-1 2 0 15,0 1 0-15,-4 0 0 0,-3 0 0 0,3 0 0 16,3 0 0-16,-2 1 0 0,-1 0 0 0,-3 0 0 15,-6 0 0-15,0-2 0 0,3 1 0 0,3 0 0 16,-2 0 0-16,2 1 0 0,-7 1 0 0,1 0 160 16,-1-1-160-16,3-1 160 0,3-2-160 0,-2 2 0 15,-1-2 0-15,-4 3-176 0,-3-2 176 0,2 3 0 16,0-5 128-16,1 2-128 0,-1 4 0 0,-2 0 0 16,3 0 0-16,-5-1 0 0,-1 0 0 0,1 0 0 0,-1 2 0 15,4 1 0-15,2-2 0 0,-2-1 0 0,-4-3 0 16,-2 1 0-16,-4 0 0 0,2 0 0 0,1-1 0 15,1 2 0-15,-4 1 0 0,1 0 0 16,1-1 0-16,-4-1 0 0,-3 0 0 0,-3 0 0 0,1 0 0 0,-1-1 0 16,-2-1 0-16,1-3 0 0,1 1 0 0,0 2 0 15,-2 2 0-15,0-3 0 0,-4 1 0 0,-3-1 0 16,-3 0 0-16,-4-2 0 0,-1-1 0 0,-5 0 0 16,-4 2 0-16,-2-2 0 0,-3-1 0 0,-1-1 0 15,0-2 0-15,-10 2 0 0,0 0 0 0,0 0 0 16,8 0 160-16,-8 0-32 0,7-3-128 0,-7 3 192 15,0 0-192-15,0 0 176 0,0 0-176 0,0 0 160 0,0 0-160 16,0 0 160-16,0 0-160 0,0 0 160 0,-6-6-160 16,0 0 0-16,6 6 0 0,-7-4 0 0,-2 2 0 15,-3-3 0-15,1-3 0 0,-1 2 0 0,-1 3 128 0,-1 2-128 16,0-4 128-16,0 3-128 0,-1 2 0 0,1 1 0 16,-1 1 128-16,-1 3-128 0,0-2 0 0,-1 0 0 15,-2 2 0-15,0 2 0 0,-1 3 0 0,-1 1 0 16,-1 0 0-16,-1 4 0 0,-3 1 0 0,2 4 0 15,1 4 0-15,0-1 0 0,-2 3 0 0,2 0 0 16,-1 3 0-16,4 1 0 0,-3 3 0 0,1 5 0 16,0 5 0-16,2-3 0 0,0 2 0 0,3-2 0 15,3-4-144-15,4-1 144 0,3-2 0 0,2 0 0 16,3 1 0-16,1-1 0 0,2 0 0 0,1 0 0 16,1 3 0-16,2-6 0 0,3-2 0 0,0-2 0 15,3 1 0-15,3-3 0 0,1-1 128 0,1 1-128 0,1-3 0 0,3-4 0 16,2 0 160-16,1-1-160 0,1-1 160 15,2-3-160-15,2-3 272 0,3-3-32 0,2 0-16 0,1-4 0 16,-1-2-16-16,2-2 0 0,-1-2 0 0,1-3 0 16,0 0-16-16,0-4 0 0,-3-3 0 0,1-1 0 15,-1 0 0-15,-1-3 0 0,0-4 0 0,0-8 0 16,-1-4 64-16,-2-5 0 0,0-1 0 0,-4-3 0 16,-4-2-256-16,-4-2 176 0,-4 2-176 0,-3-1 160 15,-7 0-160-15,-2 0 128 0,-2-3-128 0,-5 5 128 16,-2 5-128-16,-6 1 128 0,-2 2-128 0,-5 2 128 15,-1 2 0-15,-1 2-128 0,-3 5 192 0,0 2-64 16,-4 1-128-16,-4 3 0 0,-2 2 0 0,-3 3 0 16,-8 3-1360-16,-3 2-160 0,-7 2-16 0,1 3-16176 15</inkml:trace>
  <inkml:trace contextRef="#ctx0" brushRef="#br1" timeOffset="52202.498">10608 10114 27647 0,'-6'-6'2448'0,"2"-1"-1952"16,0-1-496-16,0 1 0 0,4 7 448 0,-4-8-16 15,-1 4 0-15,-1-2 0 0,-1-1-432 0,0-1-144 16,-2 0 0-16,-6-3 0 0,-1-3-144 0,-6 0-32 16,-1-2 0-16,-3 0 0 0,0-4 320 0,-2 2 272 15,-6 3-48-15,0 0-16 0,-2-2-48 0,0 1-16 16,-2-1 0-16,0 2 0 0,-5-1 416 0,-2 1 80 16,-5-2 0-16,1 4 16 0,-2 2-32 0,0 2-16 15,-3 0 0-15,0 1 0 0,-1-1-304 0,-2 5-64 16,-6 3-16-16,-3-1 0 0,-1 0-224 0,-1 3 144 15,-1 3-144-15,-1 1 128 0,-4 5-128 0,-2-1 0 0,-1-1 0 0,4 1 0 16,2 2 0-16,1 4 0 0,1 0 0 0,-1 2 0 16,4-2 0-16,6 0 0 0,3 3 0 0,4 2 0 15,2 4 208-15,3 1-32 0,-2 0-16 0,3 4 0 16,-1 3-160-16,1 4 0 0,3 0 0 0,4 2 0 16,-1 0 0-16,5 2 0 0,-3 3 0 0,6 4 0 15,2 4 128-15,3 0-128 0,1-1 128 0,1 2-128 16,2 2 0-16,4 0 0 0,5 2-144 0,6 1 144 15,3 1-160-15,5 3 160 0,3-4-128 0,3-1 128 16,0-5 0-16,5-1-160 0,2 0 160 0,5 2 0 16,4 0 0-16,2-2 0 0,4-4 0 0,3-2 0 15,1-1 0-15,3-3 0 0,3-3 0 0,6-2 0 16,6 1 0-16,2-1 0 0,0 0 0 0,2-1 0 0,-2 0 0 16,4-2 0-16,1-6-128 0,4 1 128 0,0-5-240 0,1-3 64 15,-2 0 16-15,1-2 0 0,-3-3 160 0,1-2 0 16,-3-2 0-16,2-2-128 0,2-2 128 0,0 0 0 15,-2-3 0-15,-1 0 128 0,-2-3 0 0,-2-2 0 16,-3-3 0-16,1-2 0 0,-2 4 0 0,0-3 0 16,-3-1 0-16,-3 0 0 0,-3 0-128 0,0 1 0 15,-3-3 128-15,-1 1-128 0,-3 4 0 0,0-5 144 16,2 0-144-16,-1 2 0 0,0 1 128 0,-1 1-128 16,-2-2 0-16,-1 0 0 0,2-1 0 0,-3 0 0 15,-4 1 0-15,-1 1 0 0,-1-3 0 0,-2-1 128 16,-5-2-128-16,-2 3 0 0,1 2 128 0,-1 3-128 15,-2-1 0-15,0-1 0 0,-5 4 144 0,-6 2-144 16,11-2 0-16,-11 2 144 0,8-5-144 0,0 2 128 0,-8 3-128 16,9 0 128-16,-9 0-128 0,0 0 128 0,0 0-128 15,8-3 128-15,-8 3-128 0,9 0 0 0,-9 0 0 0,9-1 128 16,-9 1-128-16,11 0 128 0,-3 1-128 0,-8-1 128 16,0 0-128-16,10 0 0 0,-10 0 0 0,12 2 0 15,-5 0 0-15,-7-2 0 0,0 0 0 0,9 3 0 16,-9-3 128-16,9 5-128 0,-9-5 0 0,0 0 128 15,0 0-128-15,0 0 0 0,0 0 144 0,0 0-144 16,0 0 0-16,0 0 0 0,0 0 0 0,0 0 128 16,0 0-128-16,0 0 0 0,0 0 0 0,0 0 0 15,10 3 0-15,-10-3 0 0,8 4 0 0,-8-4 0 16,0 0 0-16,0 0 0 0,0 0 0 0,0 0 0 16,0 0 0-16,0 0 0 0,0 0 0 0,0 0 0 0,11 3 0 15,-11-3 0-15,0 0 0 0,0 0 0 0,8 2 0 0,-8-2 0 16,9 5 0-16,-9-5 0 0,0 0 0 0,0 0 0 15,0 0 0-15,7 6 0 0,-7-6 0 0,0 0 0 16,0 0 0-16,0 0 0 0,10 6 0 0,-3-1 0 16,-7-5 0-16,0 0 0 0,9 3 0 0,-9-3 128 15,9 6-128-15,-9-6 128 0,0 0-128 0,0 0 0 16,0 0 0-16,0 0-128 0,10 1 128 0,-10-1 0 16,0 0 0-16,9-1 0 0,2 0 0 0,0 1 0 15,-11 0 0-15,11 1 128 0,0 0-128 0,1-2 176 16,1-3-176-16,-2 3 192 0,0 3-192 0,2 1 0 15,3-3 144-15,-1 2-144 0,0 2 176 0,2-2-48 16,-1-4 0-16,2 2 0 0,1 5-128 0,4-4 0 16,-3-2-160-16,4-2 160 0,1 1 0 0,3 0 0 0,0 1-128 0,4 0 128 15,0 1 0-15,1 2 0 0,0 0 0 16,2 0 160-16,-2 0-160 0,1-1 0 0,-1-1 0 16,1 2-176-16,3 0 176 0,-1 1 0 0,4-2 0 15,-3 1 0-15,2-4 0 0,2 7 0 0,4-2 128 0,-1 0-128 16,-1-3 128-16,-1 0-128 0,3-1 128 0,1 1-128 15,2 1 192-15,3-1-48 0,2-1 0 0,2 2 0 16,1 4-16-16,0-3-128 0,1-3 192 0,0 1-64 16,0 1-128-16,3-1 0 0,3 2 0 0,0-2 128 15,-2 2-128-15,-1-2 0 0,-4-1 0 0,1 0 0 16,3-1 0-16,1 0 0 0,2 0 0 0,-3 2 0 16,0 1 0-16,0-1 0 0,-1-1 0 0,1 0 0 15,1 1 0-15,1 0 0 0,5 1 128 0,-3 0-128 0,-2 0 0 16,0-3 0-16,2-2 0 0,-1 2 128 0,1 1-128 15,0 0 0-15,-2 0 0 0,0 1 0 0,-3 0 0 0,1-2 0 16,0-5 0-16,1-2 0 0,0 0 0 0,-1 2 0 16,-4 0 0-16,0-1 0 0,-1-5 0 0,1 2 0 15,1 1 0-15,1-2 0 0,1 1 0 0,-3-2 0 16,-3-1 0-16,-2-1 0 0,-3 1 0 0,-1 0 0 16,-2 0 0-16,1-2 0 0,2 1 0 0,-2-1 0 15,1 1 0-15,-3 0 0 0,-3-3 0 0,-2 0 0 16,-1-1 128-16,-3-2-128 0,-1 1 0 0,-1-3 0 15,1-4 0-15,0 0 0 0,-1-1 0 0,4-1 0 16,2 0 0-16,0 0 0 0,-3 2 0 0,-1-2 0 0,0 2 0 16,-3-1 0-16,-1 0 0 0,1 0 0 0,0 1 0 0,1-2 0 15,-1-1 0-15,-1 1 0 0,-2-3 0 0,0 3 0 16,-1 4 0-16,-2 0 0 0,-2-2 128 0,-2 2-128 16,-1 1 0-16,-5 0 128 0,-1 0-128 0,-3 0 128 15,0-2 0-15,0 1-128 0,0-2 192 0,-4 2-64 16,-1-2 0-16,0-2 0 0,2-2 0 0,-6 2 0 15,-1 1-128-15,2 0 128 0,1 2-128 0,-3 3 128 16,-1 1-128-16,-1 0 0 0,-1-1 0 0,0 3 0 16,0 0 0-16,-4 1 0 0,-2 2-128 0,0-3 128 15,0 2 0-15,-1 1-144 0,-3 0 144 0,-2-1 0 16,-1 0-144-16,-4-2 144 0,-1 1 0 0,-5 1-144 16,-1 1 144-16,-5 2 0 0,-2 1-144 0,-4-2 144 15,-5-3 0-15,-1 3-176 0,1 1 176 0,-5 2-128 0,-3 4 128 0,-6-4 0 16,-7 0 0-16,-1-1-128 0,-3 2 128 0,0 2 0 15,0 0 0-15,-5 2-128 0,-4 2 128 0,-1-1 0 16,-1 2 0-16,2-4-128 0,0-2 128 0,-4 2 0 16,-5 2 0-16,1 1 0 0,-1 0 0 0,1 0 0 15,3-3 128-15,-5 3-128 0,1 3 0 0,-6 0 0 16,0-2 0-16,-4 2-192 0,-3-3 192 0,-3 1 0 16,1 1 0-16,-2-1 0 0,-2 1-144 0,-1 1 144 15,1 0-160-15,2 2 160 0,0-2-192 0,2-1 192 16,3-4-208-16,7 1 80 0,9 1 128 0,2-1-128 15,0-1 128-15,2 2-128 0,0-1 128 0,3 3 0 16,4 1 0-16,-1-3 0 0,1-2 0 0,-2 5-192 16,-2 3 192-16,3-1-192 0,2-3 192 0,0 0 0 15,2 1 0-15,-4 1 0 0,1 2 0 0,-3 2 0 0,1-2 0 0,4-2-128 16,3 0 128-16,2 0 0 0,1 4-144 0,3-2 144 16,3-4 0-16,1 0 0 0,3-3 0 0,4 1 0 15,2 1 0-15,3 1 0 0,0-2 0 0,0 4 0 16,2 2 0-16,0-1 0 0,-1-1 0 0,4-1 0 15,-3 0 128-15,3 3-128 0,-2 3 0 0,3-3 128 16,2 0-128-16,-4 3 128 0,0 0-128 0,-3-2 128 16,1 0-128-16,-2 3 192 0,-1-1-192 0,1 5 192 15,2-1-48-15,1 2 0 0,4 0 0 0,2 0 0 16,1-2 64-16,4 3 16 0,3 4 0 0,2-3 0 16,1-3-224-16,2 1 0 0,1 1 0 0,3 1 0 0,-1 1 0 15,3 0-256-15,2-2 16 0,2 0 16 16,2 2-1968-16,6-1-400 0,4-1-80 15</inkml:trace>
  <inkml:trace contextRef="#ctx0" brushRef="#br1" timeOffset="53859.926">14132 9936 23039 0,'-22'-11'1024'0,"10"2"192"0,-1-1-960 0,2-4-256 16,1-2 0-16,2-2 0 0,4 1 768 0,4-3 96 0,4-3 32 0,5 0 0 16,5-3-768-16,2-1-128 0,-1-2 0 0,5-1-128 15,5-3 464-15,0-2 112 0,0 2 0 0,5-1 16 16,-1-5-16-16,2 2 0 0,0 3 0 0,1 0 0 15,0-1-160-15,3 1-32 0,1 0-16 0,0-3 0 16,0-3-112-16,-1 1 0 0,1 3-128 0,-3-3 192 16,1-2-48-16,1 0-16 0,4 2 0 0,-1 1 0 15,6 1 32-15,4-2 0 0,2 1 0 0,2-1 0 16,-1 1-32-16,0-1-128 0,2 1 192 0,1-1-64 16,1 1 0-16,4 1-128 0,1 3 192 0,0 1-64 15,-1 1-128-15,-3 1 0 0,-1 1 0 0,1-2 0 16,2 0 0-16,-1 1 128 0,1 0-128 0,-2 0 0 0,0 1 144 15,-1 1-144-15,-1 3 160 0,-2 0-160 0,2-1 128 16,4 0-128-16,2 5 0 0,1 2 144 0,-1 2-16 0,-4 0 0 16,-1 2 0-16,-1-1 0 0,0 0-128 0,3 1 192 15,-1 2-192-15,1 2 192 0,2 1-192 0,-6 0 0 16,-2 2 0-16,2 0 128 0,2-1-128 0,0 2 0 16,-1-1 0-16,1 2 128 0,2 4-128 0,-3-1 0 15,-3-2 0-15,-1 1 0 0,-1 3 128 0,-1 0-128 16,-1 0 0-16,2 0 128 0,0 0-128 0,2 1 128 15,-4 1-128-15,-1 2 128 0,-5-1-128 0,0 2 128 16,-1-1-128-16,-2 1 128 0,0 0-128 0,4 0 128 16,-1 0-128-16,-2 2 128 0,-2 0-128 0,-1 3 0 15,-1 0 0-15,0 1 0 0,-2-1 128 0,2 1-128 16,-1-1 0-16,0 0 128 0,2-2-128 0,-1 1 0 0,4-1 0 16,-1 2 0-16,3 0 0 0,-4 1 0 0,1-1 0 15,-2 0 0-15,-1 1 0 0,-2 1 128 0,-2-4-128 0,1 3 0 16,-5 0 0-16,4 1 0 0,2 2 0 0,-1-4 0 15,-2 0 0-15,1 1 128 0,-2 1-128 0,0 0 0 16,0 2 0-16,-4-1 0 0,2 0 128 0,1 0-128 16,-1 0 0-16,-4-1 0 0,2-2 0 0,-2 4 128 15,0 3-128-15,1 0 0 0,1-2 0 0,3 0 0 16,-2-1 0-16,1 0 0 0,-2 0 0 0,4 1 0 16,-4 0 0-16,1-2 0 0,2 0 128 0,-2 0-128 15,1-2 0-15,-2 2 0 0,-2 0 0 0,0 2 0 16,0 0 0-16,-1 0 0 0,0-1 0 0,2 0 0 15,-3-1 0-15,3 0 0 0,-2-1 0 0,4 1 0 0,-5 1 0 16,2 1 0-16,1-1 0 0,1 2 128 0,-2 0-128 16,2 0 0-16,-3-2 0 0,2 0 0 0,-3 1 0 0,0 0 0 15,-2 0 128-15,1 1-128 0,2 1 0 0,-1-1 0 16,0-1 0-16,2 1 0 0,-2 1 0 0,1-1 0 16,0-1 0-16,1 0 128 0,1 1-128 0,-1 0 0 15,-1 1 0-15,0 0 0 0,0-1 0 0,-2-1 0 16,0 1 0-16,-1 0 0 0,-1-3 0 0,-1 0 0 15,-2 1 0-15,0 0 0 0,-4 0 128 0,0 0-128 16,0 1 128-16,0 3-128 0,0 0 0 0,0-1 128 16,2 0-128-16,-3 0 0 0,1 1 128 0,-1 1-128 15,1 1 128-15,-1 0-128 0,-1 0 128 0,0 2-128 16,0 3 0-16,1-3 128 0,0-5-128 0,1 2 128 16,-1-2-128-16,1 2 128 0,-1-2-128 0,2 4 0 0,-2-4 0 0,0 3 0 15,-2-2 0-15,2 2 0 0,1-1 128 16,-2 0-128-16,-3-4 0 0,0 4 128 15,3 0-128-15,-6 1 128 0,-1 2 48 0,2-4 0 0,1 3 0 0,-3 3 0 16,1 1-16-16,-1 0 0 0,-2-4 0 0,2 1 0 16,2 0-160-16,1 0 192 0,-1-3-192 0,1 0 192 15,0 0-192-15,0-2 128 0,-1 1-128 0,1-2 128 16,-1 2-128-16,0 0 0 0,-2-4 0 0,-1 2 128 16,4 2 32-16,-4-2 0 0,-2-1 0 0,-1 1 0 15,1 0 128-15,-1-1 32 0,0-2 0 0,0 2 0 16,1-1-32-16,0 0 0 0,-2 0 0 0,1 3 0 15,0-3-96-15,0 0-32 0,0 1 0 0,1-1 0 0,1 0-160 16,0-1 0-16,1-2 0 0,-1 0 128 0,-2 0-128 0,2-9 0 16,0 0 144-16,0 0-144 0,-1 7 0 0,1-7 128 15,0 0-128-15,0 11 0 0,0-11 0 16,1 9 128-16,-1-9-128 0,0 0 0 0,1 9 0 0,-1-9 0 16,0 0 0-16,1 9 0 0,-1-9 0 0,-1 9 0 15,1-9 0-15,0 0 0 16,-4 8-2032-16,4-8-320 0,0 0-64 0</inkml:trace>
  <inkml:trace contextRef="#ctx0" brushRef="#br1" timeOffset="55435.719">17992 10380 13823 0,'2'-13'608'0,"-2"13"128"0,4-8-592 0,-1-1-144 0,0 2 0 0,1-1 0 16,-3-1 1744-16,0-1 320 0,-1 0 64 0,0-2 16 16,-1-2-1424-16,1 2-272 0,-5-2-64 0,2 0-16 15,-3-1-48-15,1-1 0 0,-1 1 0 0,0-1 0 16,-5 0 272-16,0-1 48 0,-3 0 16 0,-2 0 0 16,0 2-16-16,-4-3-16 0,-1 2 0 0,-4-1 0 15,-1 0-96-15,0 0-16 0,-5 2 0 0,1-2 0 16,1 0-176-16,-3 1-32 0,-1 3-16 0,-1 3 0 15,1 1-144-15,-1 1-16 0,-2-3-128 0,1 2 192 16,-3 2-192-16,1 2 128 0,-3-1-128 0,-1 2 0 0,-2-1 144 16,0 2-144-16,1 1 128 0,3 1-128 0,-4 1 128 0,2 1-128 15,2 1 0-15,-1 4 128 0,2 4 0 0,-1-1-128 16,1-2 192-16,-1 4-64 0,2 3-128 0,0 3 0 16,0 2 144-16,3 0-144 0,1 1 0 0,1 1 0 15,-1 1 0-15,1 0 128 0,0 1-128 0,-1 1 0 16,-3-1 0-16,1 4 0 0,-4-1 0 0,3 2 0 15,0-3 0-15,0 4 0 0,1 0 0 0,2 5 0 16,-2 4 0-16,4-5 0 0,4-3 0 0,0-2 0 16,3 3 0-16,1 0 128 0,0-2 16 0,2 1 16 15,2-2 0-15,2 0 0 0,-1 2-160 0,3 0 0 16,1 0 144-16,1 3-144 0,-1 4 0 0,3-1 144 16,2 1-144-16,3 0 0 0,-1-1 144 0,5-1-144 15,1-1 0-15,-2-1 144 0,3-1-144 0,4-1 0 16,-2-1 0-16,3-2 128 0,3 0 0 0,2-1-128 15,1 1 192-15,2-2-64 0,4 1-128 0,-1-1 128 0,2 0-128 16,1 0 128-16,1-4-128 0,0 0 128 0,0-1-128 0,1-2 128 16,-3-2-128-16,0-2 128 0,1 1-128 0,1 2 128 15,0 1-128-15,0-2 0 0,1-3 0 0,1 1 0 16,0 3 0-16,5-3 128 0,4 2-128 0,-1-3 0 16,1 0 0-16,1 1 128 0,2-5-128 0,0 2 0 15,1-3 128-15,-3-1-128 0,-1 1 128 0,3-1-128 16,1-4 160-16,3 2-160 0,-1-3 192 0,4-3-192 15,0-2 128-15,0-1-128 0,1-5 0 0,-1 1 0 16,-4-2 128-16,2 3-128 0,-1 1 0 0,1 1 0 16,-1 0 0-16,4-3 0 0,1-2 128 0,2 3-128 15,-1 0 0-15,1-2 0 0,0-1 0 0,-1-2 0 0,-4 1 128 16,1 0-128-16,-2 0 0 0,3-2 0 0,1-1 0 16,1-2 0-16,-3 1 128 0,0-1-128 0,1-2 0 0,-1-2 0 15,-4 1 128-15,0-1-128 0,-4-2 128 0,-1-1-128 16,-2-3 192-16,1-4-192 0,-1-1 256 0,-2-3-64 15,0-2-16-15,-1 0 0 0,-2-1 16 0,0 1 16 16,-2-1 0-16,-2 1 0 0,-6 0 144 0,-4-2 32 16,3-1 0-16,-5 2 0 0,-1 3 32 0,-2-1 16 15,-4-1 0-15,0 2 0 0,-1 2-112 0,-2 3-32 16,-2 4 0-16,-1 1 0 0,-2 1-288 0,-2 1 160 16,-2 0-160-16,0 2 128 0,0 3-128 0,-1-2 0 15,-1 1-192-15,2 1 192 0,-2 3-432 0,-1 2 48 16,-3 0 0-16,-1 2 0 15,1 1-1168-15,-1 3-240 0,2 2-32 0,-1 1-9296 0,0-2-1856 16</inkml:trace>
  <inkml:trace contextRef="#ctx0" brushRef="#br1" timeOffset="57297.706">17324 11646 18431 0,'-11'-10'816'0,"6"7"160"0,5 3-784 0,0 0-192 0,0 0 0 0,0 0 0 16,-6-5 1504-16,6 5 256 0,0 0 48 0,0 0 16 15,0 0-1424-15,0 0-272 0,0 0-128 0,0 0 0 16,9 7 256-16,-3 1-32 0,-6-8-16 0,11 11 0 16,-2 3 176-16,0 1 16 0,4 0 16 0,-4 2 0 15,1 2-96-15,2 3-32 0,-1-1 0 0,3 0 0 16,-1-2-144-16,1 1-16 0,2 2-128 0,-1-2 192 15,1 1-48-15,2-1-16 0,0 0 0 16,3-1 0-16,1 2 48 0,3 1 0 0,2-1 0 0,4 1 0 16,0-2 80-16,2 0 0 0,3-2 16 0,1 1 0 15,-1-5 64-15,1 2 16 0,1 3 0 0,-1-5 0 0,3-4-96 16,0 0 0-16,4-2-16 0,4 2 0 0,3-4-240 16,0 3 176-16,-2-1-176 0,1-3 160 0,-3-2-160 0,3 0 0 15,3 0 144-15,-1 0-144 0,1-2 0 0,1 0 128 16,3 0-128-16,-2 1 0 0,-1 1 0 0,1-4 0 15,0-4 0-15,5 2 128 0,3 0-128 0,0 3 0 16,-2-3 0-16,-2 1 0 0,-3-1 0 0,0 0 0 16,1-2 0-16,-1 0 0 0,2-2 0 0,0 2 0 15,-4-2 0-15,2-3 0 0,-3-3 0 0,1 0 0 16,-3 4 0-16,6-2 0 0,-3-1 128 0,3 0-128 16,-2 0 128-16,-3 1-128 0,-2-3 0 0,-1 0 0 15,0 0 0-15,-3-2 0 0,0 0 0 0,4-3 128 16,-2 0-128-16,-1 2 0 0,-1-1 128 0,-5 0-128 15,0-1 160-15,0 1-160 0,-4 0 0 0,5-1 0 0,-1 1 0 16,-1-4 0-16,-2-2 0 0,-1 4 0 0,2 5 0 0,-2-2 0 16,0-6 0-16,-1 3 0 0,-6 1 0 15,0 1 0-15,-2 2 0 0,-2 1 0 0,-1 3 0 0,2 1 0 16,-1 1 128-16,2 0-128 0,-5-1 0 16,0-1 144-16,-4 2-144 0,-1 2 0 0,0-3 144 0,-2 1-144 15,-1 0 176-15,-2-1-48 0,-2 1 0 0,2 1 0 16,-1-1 0-16,0 0-128 0,-2 0 192 0,0 2-64 15,-1 1-128-15,1 1 192 0,-1 0-192 0,-2-2 192 16,0 2-192-16,-1 0 0 0,-6 6 0 0,8-7 0 16,1 1 0-16,-4 0 0 0,1 0 0 0,-1 2 0 15,-5 4 0-15,0 0 0 0,6-4 0 0,-6 4 0 16,0 0-128-16,0 0 128 0,9-2 0 0,-9 2 0 16,0 0 0-16,5-3 0 0,-5 3 0 0,0 0 0 0,0 0 0 15,6-4 0-15,-1-1 0 0,-5 5 0 0,0 0 0 16,0 0 160-16,0 0-32 0,0 0-128 0,0 0 128 0,0 0-128 15,0 0 0-15,0 0 0 0,0 0 0 0,9 3 0 16,-9-3 0-16,0 0 0 0,0 0 144 0,0 0-16 16,0 0-128-16,0 0 192 0,0 0-192 0,0 0 0 15,0 0 0-15,0 0 0 0,0 0 208 0,0 0-48 16,0 0-16-16,0 0 0 0,0 0-144 0,0 0 0 16,0 0 144-16,0 0-144 0,0 0 0 0,0 0 128 15,0 0-128-15,0 0 0 0,0 0 0 0,0 0 0 16,0 0 0-16,0 0 0 0,-9-1 0 0,9 1 0 15,-9 3 0-15,2-1 0 0,-3-2 0 0,3-1 0 0,7 1 0 16,-10-1 128-16,10 1-128 0,-11-3 128 0,1 0-128 16,-1 0 128-16,3 1-128 0,0-1 144 0,-3-1-144 15,1 0 160-15,0 1-160 0,-1-1 128 0,-2-3-128 0,-1-1 128 16,0-1-128-16,1 0 0 0,-1-1 0 0,0-1 128 16,3-4-128-16,1 1 0 0,0 0 0 0,-1-1 0 15,-1 4 128-15,1-2-128 0,-1-1 128 0,1 0-128 16,1 2 160-16,1-2-160 0,1-1 192 0,2-2-192 15,1-1 224-15,-1-1-64 0,1 0-16 0,2 0 0 16,2-3-144-16,0-2 0 0,-3-1 144 0,2 0-144 16,1 1 128-16,0-3-128 0,-1-1 128 0,1-1-128 15,1-1 0-15,1 2 0 0,0 0 0 0,0 0 128 16,-1-3-128-16,2 3 0 0,2 0 0 0,0-1 0 16,-2-1 128-16,3 0-128 0,-1-1 128 0,0 1-128 0,-1-1 0 15,0 1 0-15,-1-1 0 0,1 1 128 0,2 3-128 0,-2 0 0 16,1 1 0-16,3 0 0 0,-1 1 0 0,0 0 0 15,1 0 0-15,2-1 0 0,0 1 0 0,1 1 0 16,-4-4-144-16,4 3 144 0,3 2 0 0,-4-1 0 16,-2 1-144-16,2 2 144 0,3 0 0 0,2 2-192 15,-1 1 192-15,1 1-160 0,3-2 160 0,-1 2-160 16,2 2 160-16,-1 2-160 0,2 0 160 0,0 3 0 16,-1-2-144-16,0 2 144 0,2 2 0 0,0 2 0 15,0-2 0-15,2 4 0 0,3 0-144 0,-3 3 144 16,1 1 0-16,-1 1 0 0,2 1 0 0,-2 2-128 15,-1-1 128-15,1 3 0 0,0 1 0 0,-2 2-160 0,-2-1 160 16,-1 3-128-16,0 1 128 0,1 2 0 0,0 2-144 16,-1 2 144-16,0 3 0 0,-1 6 0 0,0 3-144 15,-1-1 144-15,0-4 0 0,3 1 0 16,0-1 0-16,-1 1 0 0,1 1 0 0,-1 0 0 0,1 0 0 0,-3-1 0 16,-1-3-128-16,-3 5 128 0,-1-1 0 0,-2 3 0 15,-1-2 0-15,-3 2-128 0,-1 0 128 0,-3-1 0 16,0 1 0-16,-3-1-128 0,-1-2 128 0,1 1 0 15,-1-1 0-15,2 1 0 0,0-2 0 0,-2 1 0 16,-3-1 0-16,3 0 0 0,-3 4 0 0,0-1 0 16,-1-2 0-16,-1 3 0 0,-2 2 0 0,1 2 0 15,-1-2 0-15,0-3 0 0,0-3 0 0,1 0 0 16,-2 2 0-16,2-1 128 0,1-4-128 0,-2 0 0 16,1 0 0-16,1 1 0 0,-3-2 0 0,1 2 0 15,-1-1 0-15,1 2 0 0,-3 2 0 0,1-1 0 0,-2-3 0 0,2 0 0 16,-1-1 0-16,0 0 0 0,-1 0 0 15,0-1 128-15,-3-1-128 0,0-3 0 0,-2 0 0 0,3 2 128 16,2-5-128-16,0-1 0 0,-2 1 176 0,2 0-176 16,0-3 192-16,0 0-192 0,-2-1 256 0,2-1-64 15,0-1-16-15,-1 0 0 0,1 0 48 0,-1-1 16 16,1-1 0-16,-1-1 0 0,-1 0-48 0,-1 0-16 16,1 2 0-16,-1 0 0 0,1-2-176 0,0-1 0 15,1 0 0-15,-1-2 128 0,1 1-128 0,-2-1-176 16,-1 0 48-16,4 2 0 15,1 0-1184-15,0-1-224 0,-1 0-64 0,-1-3-14944 0</inkml:trace>
  <inkml:trace contextRef="#ctx0" brushRef="#br1" timeOffset="60295.896">5863 13365 18431 0,'0'0'816'0,"0"0"160"0,-8-3-784 0,8 3-192 0,0 0 0 0,0 0 0 15,0 0 1056-15,0 0 160 0,0 0 48 0,1-10 0 16,-1 10-624-16,0 0-128 0,2-10-32 0,-2 10 0 16,5-8-48-16,-5 8-16 0,0-8 0 0,0 8 0 15,2-8 0-15,-2 8 0 0,-2-9 0 0,2 9 0 16,4-11 48-16,-2 1 16 0,-4 2 0 0,0 0 0 15,-3-3-48-15,2 0-16 0,0 0 0 0,-1-1 0 0,1-2-80 0,-4 1-16 16,0-1 0-16,-3 0 0 0,3-1-16 16,-2 2-16-16,1 0 0 0,-2 0 0 0,-2-1-16 0,-1 0 0 15,0 0 0-15,1 1 0 0,-3 3-144 0,-1-2-128 16,0-4 144-16,-3 3-144 0,2 5 0 0,-3 0 0 16,-1-2 0-16,-3 1 0 0,-2 1 0 0,0 0 0 15,-4 0 0-15,1 0 0 0,-4 0 0 0,1 1 0 16,-2-1-128-16,1 0 128 0,1 2 0 0,-1 1 0 15,0 3-128-15,0-1 128 0,1 2 0 0,0 1 0 16,-3 0 0-16,-2 2 0 0,0 0 0 0,-2 2-128 16,3 3 128-16,1-2 0 0,-2-2 0 0,1 1 0 15,2 4-128-15,-1-1 128 0,3 0 0 0,1 3 0 16,1 3 0-16,0 0 0 0,-1-2 0 0,2 5-128 16,-1 2 128-16,3-1 0 0,6-3 0 0,-4 1 0 0,0 1-128 15,1 2 128-15,2 1 0 0,1 3 0 0,2-1 0 0,-1 1 0 16,3-1 0-16,-1 1 0 15,-1 1 0-15,2 0 0 0,1 1 0 0,2 0 0 0,1 0 0 16,1 1 0-16,1 2 0 0,0 0 0 0,1 1 0 0,1-1 0 16,-2 2 0-16,3-3 0 0,2 1 0 0,1-2 0 15,-1 2 0-15,1-1 0 0,1-2 0 0,2-1 0 16,2 0 144-16,0 0-144 0,-3 1 128 0,3 2-128 16,4 0 128-16,-3 4-128 0,1-1 128 0,1 2-128 15,2 0 0-15,0 2 0 0,1 0 0 0,-1-1 0 16,2-1 0-16,1-3 0 0,-1-2 128 0,2-1-128 15,0 2 0-15,2-2 192 0,-1-2-192 0,2 1 192 16,0 2-48-16,0 0 0 0,2-4 0 0,0 0 0 0,3 1 32 16,0-3 0-16,0-4 0 0,1 1 0 0,1 0-16 15,3-1 0-15,-3-3 0 0,3 0 0 0,0-3-32 16,-3 1 0-16,0 1 0 0,2-2 0 0,2 0-128 0,-1-3 128 16,0 2-128-16,-1 0 128 0,1 0-128 0,-3-1 0 15,0-4 0-15,1 1 0 0,1 3 128 0,-1-3-128 16,-1-2 0-16,3-1 128 0,-2 4-128 0,3-2 0 15,0-1 0-15,-1 2 0 0,-1-3 0 0,-2-1 0 16,2-1 0-16,1 0 128 0,-4 1-128 0,0-2 0 16,1-1 144-16,0-2-144 0,-1 1 128 0,-2 0-128 15,0-2 160-15,0 1-160 0,0-3 176 0,0-1-176 16,-2-1 192-16,1-1-192 0,2 1 176 0,0-1-176 0,1-1 160 16,1 0-160-16,3-1 128 0,-5-1-128 15,1 0 0-15,1 0 0 0,3-1 0 0,-3 1 0 0,1 0 0 0,0 1 0 16,0-1 0-16,-2-1 0 0,4 0 0 0,-1 0 0 15,-4 0 128-15,0-2-128 0,0 1 0 0,-3 2 0 16,1-2 0-16,-2 2 128 0,-2 1-128 0,0-1 0 16,1-2 0-16,0 1 0 0,-4 0 128 0,2 1-128 15,2-3 0-15,-2 2 128 0,1-1-128 0,0 0 0 16,-5-2 128-16,4-2-128 0,-2-3 0 0,-1 1 0 16,1 1 160-16,1-2-160 0,-1-3 160 0,-1-1-160 15,0-2 224-15,1 1-48 0,-3-1-16 0,1 1 0 16,-2-1-32-16,-1 2-128 0,1-1 192 0,-2 1-64 15,-1-4-128-15,0 0 0 0,-1-1 0 0,-1 1 128 16,-2 1-128-16,0 2 128 0,0-3-128 0,1 3 128 16,-2-2 32-16,-2 3 0 0,1 1 0 0,-3 3 0 0,1 3 128 15,0 1 32-15,-1 0 0 0,-1 2 0 0,0-3-144 16,-2 4-32-16,0 2 0 0,-1-1 0 0,2 0-144 0,-3 2-144 16,0 0 144-16,0 0-208 15,1 2-240-15,-1 1-64 0,-1 0 0 0,-1 3 0 16,0-1-1872-16,0 4-384 0</inkml:trace>
  <inkml:trace contextRef="#ctx0" brushRef="#br2" timeOffset="66337.709">18113 10247 30399 0,'-10'-17'2704'0,"4"5"-2160"0,-2 2-544 0,4 0 0 16,-1 1 560-16,1-2 0 0,-3-2 0 0,-2 1 0 15,3 2-560-15,-3-1 0 0,0-2 0 0,-1 1 0 16,0 1 0-16,-1-2 0 0,-1 0 0 0,-1 0 0 16,0 0 0-16,-3 1 0 0,-1 0 0 0,-3-3 0 15,-5-4 0-15,-2 0 0 0,-2 2 0 0,-3 0 0 16,-3 1 160-16,-2 0-160 0,-6 1 128 0,2-1-128 15,-2 3 320-15,1 1-32 0,1 1 0 0,0 2 0 16,1 2 160-16,-1 3 16 0,1 4 16 0,-1-1 0 0,0 0-96 16,1 4-32-16,-3 4 0 0,3 2 0 0,0 2-352 0,-1 0 128 15,0 1-128-15,-2 3 0 0,-2 5 0 0,-2 2 0 16,3 1 0-16,-3 5 0 0,-2 0 128 16,-1 6-128-16,6 1 160 0,-1-1-160 0,-1-1 128 0,0 3-128 15,-1 0 0-15,1 3 0 0,0 1 0 0,2 4 0 16,1 4 0-16,4 1 0 0,-2 1 0 0,6-2 0 15,-2 2 0-15,3 0 0 0,1 1 128 0,2 2-128 16,2 1 0-16,3-3 0 0,3-1 256 0,5-1-32 16,2 0-16-16,3-1 0 0,3-2 48 0,4 2 16 15,0 1 0-15,9 2 0 0,5-1-64 0,3 0-16 16,2-1 0-16,3-3 0 0,3 0-192 0,7-5 176 16,-3-1-176-16,2 0 160 0,0-3-160 0,4 1 0 0,2-2 0 15,3-3 0-15,3-3 0 0,6-3 0 0,3-3 0 16,4-3 0-16,4-1 0 0,0-3 0 0,0-2 0 15,3-4 0-15,1-4 0 0,5 0 0 0,3-4 128 0,1-3-128 16,1-4 0-16,-1-5 0 0,-1-1 144 0,5-2-144 16,5-6 0-16,-1-1 128 0,0-2-128 0,-5-2 0 15,-4-7 0-15,1 1 0 0,0 1 0 0,-1-2 0 16,-4-1 0-16,-2 2 0 0,-4-2 0 0,-3-1 0 16,-5-4 0-16,2-3 0 0,-2-2 0 0,-2-5-128 15,-3-4 128-15,-2-1 0 0,-3 0 0 0,-5 0-128 16,-2 1 128-16,-8 0 0 0,-5-2 0 0,-4 0-128 15,-2-1 128-15,-3 2 0 0,-6 1 0 0,0 4 0 0,-5 1 192 16,-1 3-16-16,-6 0-16 0,-1 4 0 0,-1-3-160 16,-3 0 160-16,-5-3-160 0,-4 4 160 0,0 0-160 15,-5 2 0-15,-1 0 0 0,-2 3 0 0,-1 0-128 16,0 3 128-16,1 3-160 0,-1 1 160 0,0 2-144 16,-3 1 144-16,-3 0-128 0,-1 2 128 0,-4 0-144 0,-4 3 144 15,-4 0-160-15,-2 2 160 0,-2 7-144 0,0-3 144 16,-1-5-128-16,-5 8 128 0,-4 8 0 0,-2-2-160 15,-2-2 160-15,1 1 0 0,1 1-144 0,-1 3 144 16,0 3 0-16,-1 3-144 0,1 2 144 0,3 4 0 16,2 2 0-16,4 0 0 0,1 2 0 0,0 3 0 15,1-1 0-15,-2 5 0 0,-3 1 0 0,5 3 0 16,5 2 0-16,1 1 0 0,3 3 0 0,2 3 128 16,0 1-128-16,1 7 0 0,1 3 0 0,0 2 0 0,1 0 0 15,7 2 128-15,-1 2-128 0,8 0 0 0,2-1 0 0,3 1 0 16,4-1 0-16,5 5 0 0,3 5 0 0,6-4 0 15,3-3 0-15,6-4 0 0,3-3 0 0,5 3-128 16,4 2 128-16,2 1 0 0,2 0-144 0,7-3 144 16,5 0 0-16,0-3 0 0,4-2 0 0,3-1 0 15,4-5 0-15,3 1 0 0,-1-5 0 0,2 0 0 16,1-4 0-16,4 1 0 0,3 0 0 0,5-2 0 16,2-1 0-16,0-4 0 0,-2-3 0 0,-1-2 0 15,-1-5 0-15,2-3 0 0,2-3 0 0,3-3 0 16,0-2 0-16,-2-2 0 0,-1-3 128 0,2-5-128 15,0-4 128-15,2-1-128 0,0-4 128 0,0-6-128 16,1-6 0-16,-4-1 0 0,-6-3 128 0,0-2-128 0,1-3 0 16,-2-1 0-16,1-3 0 0,-3-3 0 0,-6-2 0 0,-2-5 0 15,-3-5 0-15,-4-3 0 0,-3 1 0 0,-3-1 0 16,-5 0 0-16,1 1 0 0,-2-3 0 0,1-2 0 16,-5-2-128-16,-3 4 128 0,-2 4 0 0,-6 2 0 15,-2 1 0-15,-5 0 0 0,-2 1 0 0,-4 1 240 16,-6 3-64-16,-3 3-16 0,-3 1-160 0,-4-1 192 15,-6 7-192-15,1 1 192 0,-3 4-192 0,-3 2 0 16,-1 1 0-16,-4 0 0 0,0 2 0 0,-2 1 0 16,-4 4 0-16,-3-2 0 0,-4-4-128 0,0 6 128 15,1 5 0-15,-1 0 0 0,0-3 0 0,0 4 0 16,0 3 0-16,-2 3 0 0,-5 3-144 0,0 2 144 16,-4 2 0-16,0 1 0 0,-1 2-144 0,2 3 144 15,-3 4 0-15,1 3-144 0,0 3 144 0,0 4 0 16,-1-1 0-16,3 8-128 0,3 9 128 0,2-1 0 0,2-1 0 15,-3 6 0-15,-2 7 0 0,-2 2 0 0,2 1 0 0,2 3 0 16,4 0 0-16,3 6 0 0,5 5 0 0,1-1 0 16,4-5 0-16,2 2 0 0,2 2 0 0,2-1 0 15,3 2 0-15,3 2 0 0,6 2 0 0,2 0 0 16,3 0 0-16,7-3 0 0,4-4 0 0,5-1 128 16,2 1-128-16,7-3 0 0,4 1 0 0,2-6 128 15,8-3-128-15,1-1 0 0,2-3 0 0,4-4 0 16,4-2 0-16,3-2-160 0,4-3 160 0,7-2 0 15,9 1-1280-15,6-4-160 16,1-3-32-16,4-2-9504 0,2 2-1904 0</inkml:trace>
  <inkml:trace contextRef="#ctx0" brushRef="#br2" timeOffset="67245.38">17508 11740 27647 0,'-9'-15'2448'0,"1"3"-1952"0,0 6-496 0,0 1 0 16,3-2 128-16,5 7-128 0,0 0 0 0,0 0 0 15,-5-2 0-15,5 2 0 0,0 0 0 0,0 0 0 16,0 0 0-16,0 13-160 0,2 4 160 0,2-1-128 16,0 0 128-16,3 1 224 0,-4 2-48 0,4 1-16 15,0 0-160-15,2 2 0 0,2 0 0 0,1 0 0 0,1 1 0 0,3-1 160 16,0 2-32-16,5-2-128 0,5 1 416 0,-1 0-32 16,0 4 0-16,4-3 0 0,3 0 128 0,1 2 32 15,1 2 0-15,0 0 0 0,1-1-48 0,-1-2-16 16,2-1 0-16,2-1 0 0,0-3-160 0,6 0-16 15,6 0-16-15,-1-1 0 0,2-4-96 0,-3-1 0 16,2-3-16-16,0 0 0 0,2-2 64 0,2-3 16 16,3-3 0-16,4 0 0 0,1-3 16 0,1-2 16 15,-3-2 0-15,2-2 0 0,-1 1-144 0,1-1-16 16,4-2-128-16,-1 0 192 0,-2-2-64 0,-1 0 0 16,-4-1-128-16,4-1 192 0,1-2-192 0,0 1 144 15,-2 0-144-15,-1 2 128 0,1-1-128 0,-2-1 0 16,-3-3 0-16,2 2 128 0,3-2-128 0,-1-2 0 0,0-1 0 15,-3-1 0-15,-2 1 0 0,-3-1 128 0,-2 1-128 16,-3-1 0-16,-5 2 0 0,4-1 0 0,-1-1 128 16,-4-1-128-16,-3 3 0 0,-1 0 160 0,-4 0-160 0,-1 2 160 15,-3-1-160-15,0 2 0 0,-1 0 144 0,1-3-144 16,-1 4 0-16,1-4 128 0,2 5-128 0,-2-3 0 16,0-1 0-16,-2 1 0 0,-5 3 0 15,5-2 0-15,-1-3 0 0,1 2 128 0,-2-1-128 0,-2 1 0 16,0-3 128-16,-4 3-128 0,-1 0 128 0,-1 2-128 15,-1 0 160-15,1-1-32 0,-2 0-128 0,1 1 192 16,-3 3 0-16,-1 0-16 0,0 1 0 0,-1 0 0 16,0 0 48-16,0 1 16 0,1 0 0 0,-2 0 0 0,0 1-80 15,0 0-16-15,-3 1 0 0,-1 2 0 0,1 0-144 16,-1 1 0-16,1-1 144 0,-4 0-144 0,-3 5 0 16,0 0 0-16,0 0 0 0,8-1 0 0,-8 1 0 0,0 0 0 15,0 0-128-15,0 0 128 0,0 0-144 0,9 3 144 16,0 0-160-16,-9-3 160 0,0 0-192 0,0 0 192 15,0 0-208-15,6 4 80 0,-6-4 128 0,0 0 0 16,0 0-144-16,10 3 144 0,-10-3-128 0,0 0 128 16,0 0-160-16,0 0 160 0,0 0-400 0,0 0 16 15,0 0 0-15,0 0 0 16,0 0-512-16,0 0-80 0,0 0-32 0,0 0 0 16,0 0-2016-16,-11-2-416 0,11 2-80 0</inkml:trace>
  <inkml:trace contextRef="#ctx0" brushRef="#br2" timeOffset="67577.305">20651 11453 32831 0,'0'0'1456'0,"0"0"288"0,0 0-1392 0,0 0-352 0,8-4 0 0,3 1 0 15,-1-1 0-15,6 2 0 0,6-1-160 0,6 0 160 16,-1 0 0-16,8-1 320 0,4-4-32 0,3 1-16 15,2 0-112-15,-3 0-32 0,1 1 0 0,-1-2 0 16,0-2 160-16,-3 0 32 0,-2 0 0 0,0 2 0 16,-1 0 256-16,-4 3 48 0,-5 3 16 0,-3 4 0 15,-2 2-16-15,-5 6 0 0,-3 4 0 0,-4 5 0 0,0 4-304 16,-2 4-64-16,-3 3-16 0,0 4 0 0,-2 5 32 16,-6 3 16-16,-3 8 0 0,-3 1 0 0,-2 0-288 0,3-2 128 15,0-4-128-15,3-5 0 0,-5-5 0 0,4-6-144 16,-2-5-16-16,4-4 0 15,-3-2-1216-15,2-6-240 0,1-5-48 0,5-7-9520 16,0 0-1888-16</inkml:trace>
  <inkml:trace contextRef="#ctx0" brushRef="#br2" timeOffset="68634.685">22330 9790 25791 0,'-17'-21'1152'0,"8"8"224"0,0-2-1104 0,2 4-272 0,0 3 0 0,-2 0 0 16,-1-1 2240-16,-4 0 384 0,-1-2 64 0,-1 2 32 16,1 3-2208-16,0 1-512 0,-1-2 0 0,0 2 0 15,-1 2 0-15,-2 1 0 0,2 1 0 0,-2-2 0 16,-1 0 0-16,-2 0 0 0,-2 1 0 0,-3 1 0 16,-4 1 0-16,-2 1 0 0,-1-2 0 0,-5 3 0 0,0 0 144 0,-1 2-144 15,4 0 160-15,4 4-160 0,1 1 256 0,1-1-64 16,3 0 0-16,0 5 0 0,2 3 32 0,-2-1 0 15,-1 2 0-15,2 5 0 0,-2 0-48 0,1 4-16 16,0 0 0-16,0 4 0 0,-2 4-160 0,2 3 160 16,-4 0-160-16,3 3 160 0,2-1-160 0,1 4 0 15,-3 0 144-15,4 2-144 0,1 2 0 0,2 5 128 16,1 4-128-16,2 0 0 0,-1-2 144 0,3 1-144 16,3-2 192-16,2 1-192 0,4 2 192 0,-1-1-64 15,3 3 0-15,3-1-128 0,2-3 160 0,1-2-160 16,3-2 128-16,1-6-128 0,4-2 160 0,1-4-160 15,-1-1 192-15,3 0-192 0,2 1 240 0,1-3-64 16,1-1-16-16,3-2 0 0,1-4 0 0,2-2 0 0,3-3 0 16,1-2 0-16,3-1 80 0,3-4 16 0,2 0 0 15,2-1 0-15,-2-2-256 0,1-2 0 0,0-2 0 0,-2-3 0 16,-2-2 0-16,0-1 128 0,-1-4-128 16,-1-2 0-16,0-2 0 0,3-3 0 0,1-1 0 0,2-5 0 15,-2 1 0-15,2-7 0 0,1-3 0 0,-3-3 0 16,-2-2 0-16,-1-4 144 0,-2-6-16 0,-2-1 0 15,0-1-128-15,-4 1 0 0,3-1 0 0,-6 0 0 16,0 2 0-16,0-3 0 0,0 2 0 0,-1-3 0 16,1-3 0-16,-1 1 0 0,-3 2 0 0,-2-2 0 15,-1-1 0-15,-1-1 0 0,1 3 0 0,-3-3 0 16,-7-3 0-16,3 0 0 0,-3 2 0 0,-3 1 128 16,-4 2-128-16,0 1 0 0,-4 5 0 0,0 2 0 0,1 4 0 15,-5 1 0-15,-2-1 0 0,0 2 0 0,0 1 0 0,0 1 0 16,-4 3 0-16,-1-3 0 0,0 1-144 0,-1-1 144 15,1 2 0-15,-3 1 0 0,-1 1-144 0,-5 1 144 16,-2 0 0-16,-1 2-144 0,0 2 144 0,-2 2-128 16,-1 4 128-16,0 0-128 0,1-2 128 0,3 2 0 15,1 2 0-15,3 2-128 0,-2 3 128 0,2 0 0 16,0 0 0-16,-1 5-128 0,-1 3 128 0,-1 0 0 16,1-1-144-16,-2 3 144 0,1 4 0 0,-1 3 0 15,-2 3-144-15,-1 5 144 0,1-3 0 0,2 2 0 16,3 3 0-16,-1 4 0 0,1 3 0 0,-1 6 0 15,3 5 0-15,-3 2 0 0,2 4 0 0,-2 3 0 16,-1-2 0-16,1 3 0 0,-2 4 0 0,-1 6 0 0,1 1 0 16,0 3 0-16,-1 1 0 0,4-3 0 0,2-1 0 15,2-1 0-15,0-2 0 0,3 1 0 0,5 4 0 0,2-4 0 16,3-3 128-16,5-1-128 0,4-4 0 0,3-1 0 16,2 2 144-16,3 1-144 0,2 3 128 0,3-4-128 15,4-3 0-15,1-1 128 0,3-2-128 0,4 0 0 16,2-4 0-16,5-3 0 0,2 0 0 0,3-4 0 15,0-2 0-15,8-5 0 0,2-3 0 0,3-5 0 16,-1-2 128-16,1-6-128 0,2-4 128 0,6-6-128 16,4-4 240-16,4-7-48 0,1-4 0 0,-2 0 0 15,-5-3-48-15,-2-3-16 0,-3-3 0 0,-1-2 0 16,-3-2-128-16,-4-1 0 0,-6-4 0 0,-5 0 0 16,-6 0-864-16,-8 1-256 0,-9 2-48 0,-7-3-10960 15,-10-3-2192-15</inkml:trace>
  <inkml:trace contextRef="#ctx0" brushRef="#br2" timeOffset="70796.025">5746 13074 7359 0,'0'-14'656'0,"-1"6"-528"0,-3-3-128 0,2 0 0 15,-1 1 3024-15,0-1 576 0,-2-2 112 0,2 3 32 16,-3 1-2816-16,1 2-560 0,-2 2-112 0,-3-2-32 16,0-1-224-16,1 2 0 0,-4 1 0 0,-1-2 0 15,-3-2 144-15,-4 0-144 0,-1 1 128 0,-4 3-128 16,0 2 208-16,-5-2-32 0,-2 0-16 0,-2 1 0 0,-1 3 256 0,-1 0 48 15,-2 0 16-15,2-2 0 0,-1-3 48 0,1 4 16 16,0 3 0-16,0 0 0 0,1-2-64 0,-4 1-16 16,3 2 0-16,0 2 0 0,4 0-16 0,1 2 0 15,-1-1 0-15,3 3 0 0,0 1-160 0,1 1-32 16,1-1-16-16,0 4 0 0,-2 1-240 0,1 5 128 16,-1 5-128-16,0 0 0 0,0-3 0 0,0 5 128 15,0 3-128-15,-2 3 0 0,-2 1 0 0,1-1 128 16,2-2-128-16,2 3 0 0,-1 3 176 0,2 0-176 15,3 1 192-15,1 4-192 0,-1 1 192 0,2 3-64 16,-2 2 0-16,2-1-128 0,-2-2 160 0,2-1-160 16,-2-1 128-16,1 3-128 0,4 0 160 0,1 5-160 0,0-1 192 15,2 1-192-15,-5-3 224 0,4-1-64 16,1-2-16-16,5-2 0 0,6-3 0 0,0-1 0 0,4 1 0 16,2 1 0-16,1 2-16 0,6-2-128 0,0-3 192 0,7 1-64 15,2-1-128-15,4-2 192 0,3-1-192 0,5-2 192 16,2-1-192-16,3-2 0 0,1-4 0 0,4-1 128 15,-2-3-128-15,2-2 192 0,-1-2-192 0,0-1 192 16,3-5-64-16,-5-1-128 0,-1-2 192 0,1-1-64 16,3-2-128-16,0-2 160 0,0-4-160 0,-2-1 160 15,-2 1-160-15,-1-1 160 0,-1-1-160 0,1-4 160 16,-3 0-32-16,4-2 0 0,-1-2 0 0,1-2 0 16,-1-2 48-16,1-1 0 0,1-3 0 0,-2-1 0 15,2 0 0-15,0-4 0 0,-2-2 0 0,2-2 0 16,-1-1-176-16,3-3 192 0,2-1-192 0,0-2 192 15,3-5-192-15,0 0 0 0,2 5 0 0,-4 0 0 0,-4 1 0 16,-1 3 0-16,-4 1 0 0,-1 1 0 0,-6-2 0 0,-1 0 0 16,-4 0-176-16,-1-1 176 0,-2-2 0 0,-1 0 0 15,-1-2 0-15,0-2 0 0,-6 0 0 0,0-2 0 16,-4 1 0-16,2 1 176 0,-3 1-176 0,-1-3 0 16,-2 0 144-16,-2-3-144 0,0-1 0 0,-3 2 0 15,-1 1 0-15,-2 4 128 0,0 2-128 0,-5 2 0 16,0 0-176-16,-1 0 176 0,-1-4-160 0,-2 5 160 15,-2 2-160-15,-2-1 160 0,1-2 0 0,-4 2 0 16,-1 1-128-16,-3 4 128 0,0 3-128 0,-2 2 128 16,0-1-208-16,-1 1 80 0,-2 1 128 0,-2 3-160 15,-1 1 160-15,2 2-160 0,1-1 160 0,0 1-192 16,-2 2 192-16,0 0-192 0,-1-1 192 0,-2 3-128 16,3 3 128-16,-1 1-128 0,-5 1 128 0,4 3 0 0,-2 1-144 15,2 2 144-15,0 5 0 0,2 1 0 0,1-1-144 0,1 1 144 16,1-1 0-16,-4 5-160 0,-2 5 160 0,3-1-128 15,-1 0 0-15,1 7 0 0,-2 3 0 0,0 4 0 16,1 5-64-16,1 0-16 0,-4 1 0 0,3 0 0 16,-2-1 208-16,3 3-176 0,0-2 176 0,-1 1-160 15,-3-2 160-15,3 2 0 0,-2 3 0 0,7 2 0 16,2 0 0-16,5 2 0 0,0 1-144 0,4 0 144 16,1-1 0-16,5-1 0 0,3-2 0 0,2 2 0 15,1 0-144-15,4 2 144 0,4 3 0 0,0 3 0 16,2-1-128-16,2 0 128 0,2-1 0 0,4 0 0 0,4-1 0 15,3 1 0-15,0-2 0 0,4 4 0 0,3-1-128 16,4-1 128-16,2-7 0 0,4-2 0 0,3-5 0 16,3-3-128-16,1-4 128 0,1-5 0 0,0-6 0 0,3-3 0 15,2 1 128-15,4-4-128 0,1-3 176 0,1-4-176 16,-1-3 192-16,0 0-192 0,1-3 192 0,0-3-64 16,-3-2 0-16,4-4-128 0,3-6 256 0,-1-4-48 15,-3-5-16-15,0-1 0 0,-2-8 128 0,0-5 0 16,2-7 16-16,-4 0 0 0,-1 1-96 0,-1-5-32 15,-1-1 0-15,-2-4 0 0,0-5-32 0,-4 1-16 16,-1-1 0-16,-4 5 0 0,-4 3-32 0,-4 2-128 16,-3 5 192-16,-2 1-64 0,-5 0-128 0,-2 2 160 15,-1-3-160-15,-5 5 160 0,-7 0-160 0,2 5 0 16,-3 4 144-16,-2 4-144 16,-4 1-1072-16,-1 3-272 0,-4 2-64 0,0 3-14144 0</inkml:trace>
  <inkml:trace contextRef="#ctx0" brushRef="#br2" timeOffset="79140.686">20721 16780 6447 0,'0'0'576'0,"-5"-4"-576"0,5 4 0 0,-8-4 0 16,8 4 4512-16,0 0 800 0,0 0 144 0,0 0 48 15,0 0-4672-15,0 0-832 0,0 0-336 0,0 0 16 16,0 0 64-16,0 0 0 0,0 0 16 0,0 0 0 0,0 0 240 16,9 3 0-16,1 2 0 0,-1-1 0 0,-9-4 0 15,12 5 0-15,3-1 128 0,2 0-128 0,-2-1 384 0,5 0 0 16,4-1 16-16,-2 0 0 0,2-2-64 0,-1-1-16 15,4-1 0-15,2 1 0 0,2 1-64 0,-1-3-32 16,0-1 0-16,-2 1 0 0,3 1-48 0,-1-1-16 16,-1 0 0-16,3 1 0 0,1 1-160 0,-3 0 192 15,-4-3-192-15,1 4 192 0,-1 0-192 0,-3-2 0 16,-3-1 144-16,-2 1-144 0,-2 3 176 0,-4-2-48 16,-2-3 0-16,-10 4 0 0,0 0 192 0,0 0 48 15,0 0 0-15,0 0 0 0,0 0-16 0,-7-4 0 0,-3 1 0 16,-6 0 0-16,-4 2-176 0,0 1-48 15,-1 0 0-15,-2 1 0 0,-2 1 0 0,-1-1-128 16,1 0 192-16,-2 0-64 0,-1 0 48 0,-1 1 0 0,0 0 0 0,0-1 0 16,-3-2-176-16,0 1 192 0,-1 0-192 0,2 0 192 15,1 0 0-15,4 0 0 0,2 0 0 0,2 0 0 16,1 3 32-16,4-2 16 0,4-1 0 0,3 0 0 16,3-1-112-16,7 1-128 0,0 0 176 0,0 0-176 15,0 0 144-15,0 0-144 0,15-3 0 0,2 1 144 16,0 0-144-16,6 0 0 0,4 0 0 0,2 0 0 15,2 1 0-15,-1 0 0 0,-2-2 0 0,3 1 0 16,1 0 0-16,-2 2 0 0,-4 0 0 0,4 0 0 16,-1-3 0-16,-2 2 0 0,-3 1 0 0,-3 2 0 15,-4 3 0-15,-7-3 0 0,-10-2 128 0,0 0-128 16,0 0 0-16,0 0 128 0,0 0-128 0,-10 6 128 0,-7 0 64 16,-3-1 16-16,-3-2 0 0,-2 1 0 0,-5 2-80 15,2 1-128-15,0-1 176 0,-2-2-176 0,-3 0 336 0,3-1-32 16,1 1-16-16,4-3 0 0,-3 2-96 0,8-1 0 15,2 2-16-15,6-3 0 0,1-2 16 0,11 1 16 16,0 0 0-16,0 0 0 0,0 0-208 0,0 0 128 16,0 0-128-16,0 0 0 0,0 0 0 0,15 1 128 15,5-1-128-15,4 1 0 0,0-2 0 0,4-1 0 16,-1-1 0-16,3 2 0 0,1 2-320 0,-2-1 0 16,-1-1 0-16,-1-1-11312 15,1-1-2256-15</inkml:trace>
  <inkml:trace contextRef="#ctx0" brushRef="#br2" timeOffset="86687.195">14576 14540 20671 0,'0'0'912'0,"0"0"192"0,0 0-880 0,0 0-224 0,0 0 0 0,0 0 0 0,0 0 0 0,0 0 0 16,0 0 128-16,0 0-128 0,0 0 176 0,0 0-16 16,0 0 0-16,0 0 0 0,0 0 576 0,0 0 112 15,0 0 32-15,0 0 0 0,0 0-32 0,0 0 0 16,3-9 0-16,1 0 0 0,3 1-16 0,-2-1-16 16,4-2 0-16,-1-1 0 0,2-4-96 0,1 1-16 15,2-2 0-15,1 0 0 0,-1-3-208 0,1 0-48 16,-1 1-16-16,1 2 0 0,2-1-208 0,-2 1-32 15,-4-3-16-15,2 2 0 0,2 3-48 0,-1 1 0 16,1-1 0-16,-1 2 0 0,-3 0 32 0,1 3 0 16,1 2 0-16,-2-2 0 0,0 0 16 0,-1 3 0 0,-2 0 0 15,2 3 0-15,-4 0 16 0,-5 4 0 0,10-2 0 0,-10 2 0 16,0 0-48-16,0 0 0 0,0 0 0 0,6 8 0 16,-3 2 0-16,-1 1 0 0,-1 1 0 0,0 1 0 15,-1 3-144-15,0 1 160 0,0 2-160 0,-1 3 160 16,-2 4-160-16,1-2 0 0,0-2 0 0,1 2 128 15,-1-1-128-15,1-2 0 0,1-3 0 0,0 0 0 16,-1-2 128-16,1 2-128 0,0-5 128 0,0 0-128 16,0 1 144-16,1-3-144 0,2-2 160 0,-2 1-160 15,-4-1 128-15,3-9-128 0,0 0 0 0,-1 9 0 16,1 0 0-16,0-9 0 0,0 0 0 0,0 0 0 16,1 7-208-16,-1-7-144 0,-1 7-32 0,1-7 0 15,0 0-1552-15,0 0-320 0,-7 3-64 0,7-3-7648 16,-8 4-1520-16</inkml:trace>
  <inkml:trace contextRef="#ctx0" brushRef="#br2" timeOffset="87731.127">14694 14298 24879 0,'0'0'1088'0,"0"0"256"0,4-7-1088 0,-2 0-256 16,-2 7 0-16,6-7 0 0,2 4 512 0,-1 2 64 16,2-2 0-16,-9 3 0 0,8-1-576 0,2 1 0 15,1 0 0-15,-11 0-192 0,0 0 64 0,9 4 128 0,-1 0-208 16,-8-4 80-16,0 0 272 0,9 2 64 0,-9-2 16 0,6 5 0 16,-6-5 416-16,0 0 64 0,7 8 32 15,-1 1 0-15,-2 2 32 0,-1-1 0 0,-3-10 0 0,2 14 0 16,0 3-224-16,-1 2-32 0,1 2-16 0,-2-2 0 15,-2 0-64-15,2 2-16 0,2 3 0 0,-4-2 0 16,-1-2-96-16,0 0-32 0,0 0 0 0,0-1 0 16,-2 0-96-16,0 1 0 0,1 0-16 0,-3-3 0 15,2-1 16-15,-2-1 0 0,0 0 0 0,1 1 0 16,-2 0 32-16,3 0 16 0,-4-2 0 0,3 1 0 16,-1 0-32-16,1-2 0 0,2 0 0 0,-1 3 0 15,0 2-80-15,0-2 0 0,-1-4-128 0,2 1 192 16,-1 3-64-16,3 0 0 0,-1-2-128 0,1-4 192 15,-2 0-192-15,2 1 0 0,0-1-144 0,1-4 144 0,1-6 0 16,0 0 0-16,0 0 0 0,0 0 0 0,0 0 224 0,0 0-64 16,0 0-16-16,0 0 0 0,0 0 96 0,10 4 16 15,0-3 0-15,1-2 0 0,0-1-128 0,1-3-128 16,1-1 176-16,3 0-176 0,0 2 144 0,1-1-144 16,1-1 0-16,3 1 144 0,-2 2-144 0,3-1 0 15,0-1 0-15,0-1 0 0,1 1 0 0,0 2 0 16,4 3 0-16,2-1 0 0,1 1 0 0,0-2 0 15,2 2 0-15,-2 0 0 0,-4-2 0 0,1 2 0 16,-1 2 0-16,-2 0 0 0,0 1 0 0,0 0 0 16,0 0 0-16,2-1 0 0,-1 4 0 0,1-1 0 0,1-2 0 15,2 0 0-15,-4 2 0 0,1-1 0 16,-3 1 0-16,-1 0 0 0,-1 1 0 0,-2-2 0 0,0-2 0 16,-2 0 0-16,-2 1 0 0,-3 0 0 0,0 0 0 0,-2-1 0 15,-1-2 0-15,-9 0 0 0,9 5 0 0,-9-5 0 16,0 0 0-16,10 3 0 0,-10-3 144 0,0 0-144 15,0 0 0-15,0 0 128 0,0 0-128 0,0 0 0 16,0 0 128-16,0 0-128 0,0 0 128 0,0 0-128 16,0 0 176-16,0 0-48 0,0 0 0 0,0 0 0 15,0 0 48-15,0 0 0 0,0 0 0 0,2-9 0 16,0 0-176-16,-2 0 192 0,0-2-192 0,0 0 192 16,-1-2 0-16,1-3 16 0,1-4 0 0,0-2 0 15,-1-2-16-15,0 1 0 0,0-2 0 0,0-2 0 16,0-5 0-16,0 1 0 0,0 2 0 0,0-2 0 15,0-3-192-15,1 2 128 0,0 0-128 0,-1 1 0 16,-2 4 0-16,1-3 0 0,2 1 0 0,0 2 0 0,-1 3 0 16,0 3 0-16,0 3 0 0,1 2 0 0,2 0 0 0,-1 1 0 15,0 3 0-15,0 0 0 0,0 2 0 0,1 0 0 16,-3-1 0-16,1 3 0 0,-1 8-128 0,0 0 128 16,1-10 0-16,-1 5 0 0,0 5-128 0,0 0 128 15,0 0 0-15,0 0 0 0,-1-8-144 0,1 8 144 16,0 0 0-16,0 0-144 0,0 0 16 0,0 0 0 15,0 0 0-15,0 0 0 16,0 0-384-16,0 0-80 0,0 0-16 0,0 0 0 16,-7 3-2000-16,7-3-400 0,-9 6-64 0,2-2-32 15</inkml:trace>
  <inkml:trace contextRef="#ctx0" brushRef="#br2" timeOffset="88117.286">15348 14452 30575 0,'0'0'1344'0,"0"0"304"0,0 0-1328 0,4 8-320 0,2 0 0 0,-1 0 0 16,-5-8-384-16,6 6-128 0,-6-6-48 15,0 0 0-15,8 3 432 0,0-3 128 0,1-2 0 0,-9 2 0 16,9-6 256-16,0 1 176 0,-1-1 16 0,1-1 16 16,1-2 256-16,-2-2 48 0,1 0 16 0,-2-4 0 0,3 1 96 15,3-1 16-15,-2-3 0 0,4 3 0 0,0-3-208 0,0 3-48 16,1-3 0-16,0-1 0 0,1 1-160 0,-1 1-32 16,3 3-16-16,-2-1 0 0,-2-2-160 0,0 1-16 15,2-1-16-15,-1 3 0 0,1 2-96 0,-1 2-16 16,0 0 0-16,-1 0 0 0,1 0-128 0,1 5 128 15,1 0-128-15,-2 2 128 0,-1-2 0 0,-2 3-128 16,0 2 192-16,1 4-64 0,-1 1 32 0,2 3 0 16,-4 1 0-16,3 3 0 0,3 4-160 0,-1 2 128 15,-2 0-128-15,1 2 128 0,-1 1-128 0,0 0 0 16,-1 1 0-16,1 2 128 0,-1-1-128 0,1 2 160 16,-3-3-160-16,2 1 160 0,-1-5 64 0,1 1 16 0,0 1 0 15,-2-3 0-15,0 0-64 0,1-4-16 0,0-3 0 16,-2 0 0-16,-1-1-160 0,-1-2 192 0,1 1-192 0,1-3 192 15,-3-2-192-15,-7-3 0 0,10 3-160 0,-10-3 160 32,0 0-2768-32,0 0-464 0</inkml:trace>
  <inkml:trace contextRef="#ctx0" brushRef="#br2" timeOffset="89022.505">8357 15045 31263 0,'0'0'1392'0,"0"0"272"0,0 0-1328 0,0 0-336 15,2-9 0-15,3 0 0 0,1 0 176 0,-1-2-48 0,1 0 0 0,3-1 0 16,2-2 0-16,0-2-128 0,1-3 192 0,3-2-64 15,-1-1 144-15,0-1 32 0,0-5 0 0,2 3 0 16,-1 2 208-16,1 2 32 0,-1 2 16 0,-1 0 0 16,1-1 96-16,-4 3 32 0,-1 4 0 0,-1 2 0 15,0 1-48-15,1 1-16 0,1 1 0 0,-3 2 0 16,1 3-240-16,-9 3-32 0,0 0-16 0,7-1 0 16,2 3-160-16,0 2-48 0,1 2 0 0,-2 3 0 15,-1 2-128-15,0 3 0 0,-1 3 144 0,2 3-144 16,1 2 0-16,0 1 0 0,0 2 0 0,-1 1 0 15,-1 1 0-15,-2 1 0 0,1-2 0 0,-4 1 0 16,0-2 0-16,-1-1 0 0,1-1 0 0,-2-2 128 16,-2-2-128-16,2 0 0 0,0-2 0 0,-1 1 0 0,0-4 0 15,0-2 0-15,0-2 0 0,1-10 0 16,-1 11-384-16,1-1-64 0,0-1 0 0,0-9 0 16,0 0-1936-16,0 0-400 0,0 0-80 0,0 0-12112 15</inkml:trace>
  <inkml:trace contextRef="#ctx0" brushRef="#br2" timeOffset="89868.383">8608 14827 34095 0,'0'0'3024'0,"0"0"-2416"0,0 0-480 0,0 0-128 16,0 0 832-16,0 0 160 15,0 0 32-15,0 0 0 0,0 0-1024 0,2 12 0 0,1 1 0 0,2 3-208 16,-3 0 208-16,2 1 0 0,2-1 0 0,-2 3 0 16,-1 2 0-16,-2 0 0 0,1 1 0 0,-3 1 0 15,-3-1 0-15,1 1 0 0,-2 0 0 0,0 2 0 16,1 1 160-16,-5-1 32 0,-2-1 0 0,0 1 0 16,-1 2 0-16,-1-3 16 0,-2-1 0 0,2-1 0 15,2-1 48-15,-1-2 16 0,1-3 0 0,3 0 0 16,1-2-48-16,1-1-16 0,1 0 0 0,1-2 0 15,4-11-80-15,0 0-128 0,0 10 176 0,0-10-176 16,0 0 144-16,0 0-144 0,9 6 0 0,1-3 144 16,2-2-144-16,4-2 0 0,0-2 0 0,3 1 128 15,2-2-128-15,3 1 0 0,6-3 0 0,3 1 128 0,2 1-128 16,1-1 0-16,2 1 0 0,1-3 0 0,3-1 0 16,-1 2 0-16,3 0 128 0,1 3-128 0,0 0 0 0,0 1 0 15,0 0 0-15,-1 1 0 0,-3 1-128 0,-1 0 128 16,-2 0 0-16,-1 1 0 0,2 1 0 0,-1-1 0 15,2 2 0-15,-3-2 0 0,-5 2 0 0,2 1 0 16,3-1 0-16,-1 2 0 0,-2 3 0 0,0-1 0 16,-1-3 0-16,-2 1 0 0,-1-1 0 0,-1 1 0 15,1 0 0-15,-1-2 0 0,-1-2 0 0,-3 0 0 16,-3 2 0-16,3-3 0 0,1 2 0 0,-1-2 0 16,-3-1 0-16,1 0 0 0,-4 1 0 0,0 0 0 15,-2 0 0-15,0 0 128 0,-1 1-128 0,-1-1 0 16,-3-1 0-16,0 1-176 0,-2 0 176 0,0 0 0 0,0-3 0 15,-3 2 0-15,-7 1 0 0,10-1 0 0,-1 1 0 0,-9 0 0 16,0 0 0-16,9 0 128 0,-9 0-128 0,0 0 0 16,10 0 144-16,-10 0-144 0,0 0 192 0,0 0-192 15,0 0 224-15,0 0-64 0,0 0-16 0,0 0 0 16,0 0 112-16,0 0 0 0,0 0 16 0,0 0 0 16,0 0-32-16,2-6-16 0,-2 6 0 0,0-8 0 15,0 8-48-15,0-9-16 0,-1 1 0 0,1 0 0 16,-1-1 32-16,-1 0 0 0,0-3 0 0,1 0 0 15,1-1 0-15,-1-3 0 0,-1-3 0 0,-1-1 0 16,1 0-192-16,-3 1 192 0,2-1-192 0,0 0 192 16,-2-3-192-16,1 2 192 0,-2 2-192 0,4 0 192 0,0 1-64 15,1 2 0-15,-4-1 0 0,3 2 0 16,2 0-128-16,0-1 0 0,-1 0 144 0,1 1-144 0,1 3 0 0,0 2 0 16,3-1 0-16,-3 0 128 0,-1 0-128 0,0 3 0 15,0 8 0-15,0-8 0 0,0 0 0 0,-1 4 0 16,1 4 0-16,-4-7 0 0,4 7 0 0,0 0 0 15,-1-6 0-15,1 6 0 0,0 0 0 0,0 0-208 16,0 0 48-16,0 0 16 0,0 0-128 0,0 0-32 16,0 0 0-16,0 0 0 15,0 0-1216-15,0 0-240 0,-8 6-48 0,2 2-10672 16,0 1-2112-16</inkml:trace>
  <inkml:trace contextRef="#ctx0" brushRef="#br2" timeOffset="90394.139">9929 15025 26655 0,'0'0'1184'0,"0"0"240"0,0 0-1136 0,0 0-288 0,0 0 0 0,0 0 0 0,0 0 192 0,0 0-32 16,0 0 0-16,0 0 0 0,0 0 288 16,0 0 64-16,0 0 16 0,10-1 0 0,-5-6 416 0,1 0 80 15,-2-2 0-15,5-1 16 0,1-2-224 0,3-1-48 16,2-2-16-16,-1-1 0 0,-1-2-176 0,2 1-16 15,1 0-16-15,0-3 0 0,2-2-48 0,-2 3-16 16,1 0 0-16,1 2 0 0,-1-1-16 0,1 2 0 16,-2 2 0-16,1 1 0 0,-1 0-96 0,1 2-32 15,-1 1 0-15,1 0 0 0,-1 2-144 0,1 4-16 16,-2-1-16-16,2 4 0 0,0-1-160 0,-1 3 192 16,-4 2-192-16,1 3 192 0,1 3-64 0,2 4 0 15,0 3 0-15,1 4 0 0,-1 3 0 0,2 0 0 16,-2 4 0-16,2 2 0 0,1 2 16 0,-3 0 0 15,0-1 0-15,-2-4 0 0,-1-1 112 0,0 1 32 0,0-2 0 16,2-3 0-16,-1-1-288 0,-1 1 160 0,0-2-160 16,1 0 128-16,-3-1-128 0,3-2 0 0,0 0 144 15,1-1-144-15,-1-2 0 0,1 3-320 0,1-1 64 0,0 1-13216 16,2-1-2656-16</inkml:trace>
  <inkml:trace contextRef="#ctx0" brushRef="#br2" timeOffset="94561.921">6658 16674 20271 0,'0'0'896'0,"-6"-7"192"0,-3 2-880 0,9 5-208 0,-3-9 0 0,3 9 0 16,-2-11 1344-16,1 2 208 0,1 9 48 0,0-9 16 15,1 1-960-15,-1 8-192 0,0 0-32 0,4-7-16 16,-4 7 208-16,0 0 32 0,6-9 16 0,-6 9 0 16,7-6 32-16,-7 6 16 0,8-5 0 0,-1 2 0 0,-7 3-128 0,12-3-16 15,-2 2-16-15,2-2 0 0,0 2-80 0,2-1-16 16,2-3 0-16,1 2 0 0,2 6-48 0,2-5-16 16,0-2 0-16,3 2 0 0,5 2-32 0,0 0-16 15,1 0 0-15,2-2 0 0,2 2-32 0,3-1-16 16,1-2 0-16,2 1 0 0,-1 0-80 0,3-2-16 15,3-2 0-15,0 2 0 0,-1 1-64 0,-3 0-16 16,-1-1 0-16,-1 2 0 0,-2 0-128 0,1 1 192 16,0 1-192-16,0 1 192 0,-3-1-192 0,0 3 0 15,-3-1 144-15,0 0-144 0,-1 0 160 0,-5 0-32 16,-2-4-128-16,0 4 192 0,-3 4-192 0,-2-3 0 16,-3-3 128-16,-1 4-128 0,-2-1 0 0,-2 1 0 15,-2 1 0-15,-3-1 0 16,-6-4-304-16,7 7-96 0,-7-7-32 0,4 10 0 15,-4-10-1680-15,-2 12-352 0,-3 0-64 0</inkml:trace>
  <inkml:trace contextRef="#ctx0" brushRef="#br2" timeOffset="96002.705">13529 16665 13823 0,'-24'-2'1216'0,"7"1"-960"16,-1 0-256-16,2 0 0 0,0 0 3584 0,2 1 688 16,3 3 128-16,1-1 16 0,10-2-3456 0,0 0-688 15,0 0-144-15,0 0-128 0,0 0 336 0,0 0-32 16,11-2-16-16,4 0 0 0,3-3-96 0,3 1-32 15,3-1 0-15,5 0 0 0,-1-2-160 0,6 3 160 0,2 1-160 0,2-2 160 16,3 3-32-16,1-2 0 0,-4-3 0 0,3 7 0 16,2 1 160-16,0 0 32 0,2-3 0 0,0 2 0 15,-2 3 96-15,0 1 32 0,1-2 0 0,-4 4 0 16,-1 2-208-16,-2 1-48 0,2-6 0 0,-6-1 0 16,-1 1-192-16,-2-1 0 0,0 3 0 0,-1-1 0 15,-4-4 0-15,-2 0 128 0,-2 0-128 0,-2 2 0 16,-3 0 0-16,0 0 128 0,-3 3-128 0,-3-3 0 15,-3 1 128-15,-7-3-128 0,5-5 0 0,-5 5 144 16,0 0-144-16,0 0 160 0,0 0-160 0,0 0 160 16,0 0-160-16,0 0 0 0,0 0 0 0,0 0 128 15,-10 0-128-15,10 0 0 0,-7 0 0 0,-3-4-176 0,0 2 176 0,3 0-208 16,7 2 80-16,0 0 128 0,-9 0-208 0,9 0 80 16,0 0 128-16,0 0-208 0,-8-8 208 0,8 8 0 15,0 0-160-15,0 0 160 0,1-9-160 0,3 4 160 16,0-1-208-16,4 2 80 0,-2 0 0 0,-6 4 0 15,8-3 0-15,-1 1 0 0,1 2 128 0,1 0 0 16,-1-1 0-16,0 0-128 0,-1 1 128 0,3 0 0 16,-2 0 0-16,-8 0 0 0,8 2 0 0,0-2 0 15,2-1 0-15,-10 1 0 0,6-2 0 0,-6 2 0 16,11 0 0-16,-5 1 0 0,-6-1 0 0,0 0 0 16,0 0 0-16,9 1 0 0,-9-1 0 0,0 0 0 15,0 0 0-15,0 0 0 0,7 3 0 0,-7-3 0 16,0 0 0-16,0 0 0 0,0 0 0 0,0 0 0 15,0 0 0-15,0 0 128 0,-11 3 64 0,-5-1 0 0,-1 1 16 16,-3-1 0-16,-2 1-16 0,-4-2-16 0,-2-1 0 0,-2 2 0 16,-1 2-176-16,-2 1 192 0,-3-3-192 0,1 0 192 15,-2 0-64-15,-1 0-128 0,-2 0 192 0,-2 0-64 16,-3 1-128-16,-3-1 192 0,-1 3-192 0,2-4 192 16,2 0 96-16,3-1 32 0,1-1 0 0,4 1 0 15,0 2 32-15,4 0 16 0,3-2 0 0,3 0 0 16,4 0-208-16,1 2-32 0,2 1-128 0,6-2 192 15,3-1-192-15,3 0 0 0,8 0 0 0,0 0 0 16,0 0 144-16,0 0-144 0,0 0 128 0,11-5-128 16,1 1 0-16,8-3 0 0,2 1 0 0,5-1 0 15,2 0 0-15,3-1 0 0,0-2 0 0,5 3 0 16,4 3 0-16,3-2 0 0,-2-1 0 0,3-2 0 0,1 0 0 0,-1 2 0 16,-2 2 128-16,0-1-128 0,-1 2 0 0,-2 1 0 15,-3-1 0-15,-1 2 0 0,-2 0 0 0,-3 1 0 16,-3 0 0-16,-7 1 0 0,-5 1 0 0,-5 1 0 15,-11-2 0-15,0 0 0 0,0 0 0 0,0 0 0 16,0 0 0-16,-10 9 0 0,-6 1 0 0,-5-1 0 16,-6-3-192-16,-2 2 192 0,-4 1-208 0,-3-2 80 15,-1-2 128-15,-3 2-208 0,0 1-144 0,-2 0-32 16,-1 0 0-16,0-3 0 16,-1 1-1136-16,2-1-224 0,2 2-48 0,2-4-8496 15,3 1-1680-15</inkml:trace>
  <inkml:trace contextRef="#ctx0" brushRef="#br2" timeOffset="97992.531">12064 16154 4607 0,'0'0'400'0,"0"0"-400"0,0 0 0 0,0 0 0 15,0 0 880-15,0 0 80 0,0 0 32 0,0 0 0 16,-7 2-528-16,7-2-96 0,-5 6-32 0,5-6 0 16,0 0 688-16,-9 3 144 0,9-3 32 0,0 0 0 15,-6 0-336-15,6 0-64 0,-7 8-16 0,7-8 0 16,0 0-352-16,0 0-80 0,0 0-16 0,0 0 0 15,0 0 48-15,0 0 0 0,0 0 0 0,0 0 0 16,-8 3 64-16,8-3 0 0,0 0 16 0,0 0 0 16,0 0 96-16,0 0 16 0,0 0 0 0,0 0 0 15,0 0-240-15,0 0-32 0,0 0-16 0,0 0 0 16,0 0-32-16,0 0 0 0,3-8 0 0,-3 8 0 16,0 0 80-16,6-6 16 0,2 2 0 0,1 0 0 15,0 0-32-15,2 1 0 0,-2 1 0 0,5-1 0 16,1 1-112-16,0 1-16 0,1 1-16 0,-1-1 0 0,2 0-176 15,-2 0 0-15,-2 1 144 0,-2 0-144 0,-3 1 0 0,0-1 0 16,-1-1 0-16,-7 1 0 0,9 0 0 0,-9 0 0 16,9 3 0-16,-2 0 0 0,-7-3 0 0,0 0 0 15,0 0 0-15,0 0 128 0,0 0-128 0,0 0 144 16,0 0-144-16,0 0 160 0,0 0-160 0,0 0 128 16,0 0-128-16,0 0 128 0,0 0-128 0,0 0 0 15,0 0 0-15,0 0 0 0,0 0-208 0,0 0-80 16,0 0-16-16,0 0 0 15,0 0-1872-15,0 0-368 0</inkml:trace>
  <inkml:trace contextRef="#ctx0" brushRef="#br2" timeOffset="100873.295">13600 16620 13071 0,'0'0'576'0,"0"0"128"0,-8 7-576 0,8-7-128 0,-8 5 0 0,8-5 0 15,-7 9 144-15,7-9 0 0,0 0 0 0,0 0 0 16,0 0 816-16,0 0 144 0,-2 8 48 0,2-8 0 15,0 0 64-15,0 0 32 0,9-4 0 0,2 2 0 16,5 1-432-16,4 0-96 0,2-2-16 0,3-2 0 16,-1-1-256-16,3 1-48 0,1 3-16 0,2-1 0 0,0-1-384 0,-1 2 0 15,-2 1 128-15,2 0-128 16,3 1 0-16,-1 0 0 0,-1 0 0 0,-1 0 0 16,1 0-640-16,-2 0-48 0,-2 0-16 0</inkml:trace>
  <inkml:trace contextRef="#ctx0" brushRef="#br2" timeOffset="101835.695">15541 16433 12895 0,'0'0'576'0,"0"0"112"0,0 0-560 0,0 0-128 0,0 0 0 0,0 0 0 16,8-4 1360-16,-2-1 240 0,-6 5 64 0,9-3 0 15,-1-1-1664-15,0-1-368 0,-3 1-48 0,2-1-16 16,0 0 432-16,-7 5 304 0,8-5-48 0,-8 5-16 0,8-5 608 0,-2-1 128 16,-6 6 32-16,0 0 0 0,0 0-112 0,5-7-32 15,-3-1 0-15,0 0 0 0,0 2-224 0,-2 6-32 16,0 0-16-16,0-7 0 0,-2-3 16 0,0 5 0 15,2 5 0-15,-3-7 0 0,-3-2-128 0,2 2-32 16,0-3 0-16,-3 3 0 0,2 1-64 0,-2 1-32 16,0 3 0-16,1-1 0 0,-3-3-80 0,2 3-16 15,-3 2 0-15,1-1 0 0,-1-3 0 0,-2-1-16 16,-2-3 0-16,1 2 0 0,1 5-48 0,1-2 0 16,-3-3 0-16,-1 1 0 0,-2 6-16 0,3-1-16 15,1 0 0-15,1-1 0 0,-2-2-16 0,1-1 0 16,1 5 0-16,0 0 0 0,0-1-16 0,-1 1 0 0,4 1 0 15,-5 1 0-15,2 2-128 0,0 0 160 16,-1 1-160-16,2-3 160 0,-2 1-160 0,1 0 160 0,0 2-160 0,1 1 160 16,-2 1-160-16,1 3 192 0,0 2-192 0,0 1 192 15,0 1-192-15,-1 1 160 0,-1-3-160 0,-1 3 160 16,2 3-160-16,2-1 0 0,0 0 144 0,1-1-144 16,-1 1 128-16,3 1-128 0,5-2 128 0,-3 1-128 15,-1-1 144-15,5 1-144 0,1-1 192 0,1 3-192 16,0 2 0-16,2-3 0 0,1-2 0 0,3 1 0 15,0 1 0-15,2-3 0 0,0-1 0 0,0 0 0 16,3-1 0-16,0-2 0 0,3 3 0 0,-1-3 0 16,1-2 128-16,2 0-128 0,-1 0 144 0,3-2-144 15,0-1 0-15,0 2 128 0,1-3-128 0,-1 0 0 16,0 1 0-16,1-1 0 0,-3-4 0 0,1-1 0 0,0 0 0 16,2 0 0-16,2-1 0 0,1-2 0 0,0 1 0 0,0-3 128 15,-6-4-128-15,2-1 0 0,-1 3 128 0,2-1 0 16,0 0-128-16,0-2 192 0,-4-3-192 0,-1 1 0 15,-3 0 0-15,0-4 0 0,0-4 256 0,-1 2-64 16,-2 0 0-16,-2 0 0 0,1-1 80 0,-5 0 16 16,-3 0 0-16,1 3 0 0,0-1 112 0,-1 2 32 15,0-1 0-15,-3 2 0 0,-1 2-112 0,0-1 0 16,-4-1-16-16,2 0 0 0,-2 1-64 0,2 1-16 16,-5 0 0-16,1-2 0 0,0 2-224 0,0 3-160 15,-1 0 32-15,-2 1 0 0,0-1-80 0,-1 1-16 16,-2-3 0-16,1 3 0 15,-2 1-352-15,2 5-64 0,-1 0 0 0,1 0-16 16,0-2-2016-16,1 1-400 0,-1 1-64 0,1 1-32 0</inkml:trace>
  <inkml:trace contextRef="#ctx0" brushRef="#br2" timeOffset="102792.332">16096 15699 11967 0,'0'0'1072'0,"0"0"-864"16,-6-10-208-16,1 3 0 0,5 7 3296 0,-4-7 608 15,4 7 128-15,-2-10 32 0,-1-1-3280 0,1 2-656 16,-3 1-128-16,2-2 0 0,0 2 0 0,-1-2 0 15,-2 1 0-15,0-1 128 0,1 1 208 0,-4-1 48 16,-2 0 0-16,1 0 0 0,-3-1 192 0,-1 3 64 0,-4 0 0 16,2 0 0-16,-3-1-80 0,1 0-16 0,1 1 0 0,-3 1 0 15,-2-1-208-15,0 1-32 0,0 3-16 0,-2 0 0 16,1 0-96-16,-1 1-32 0,4 1 0 0,-4 1 0 16,1 1-32-16,-1 1-128 0,1 1 192 15,-1 0-64-15,0 0 0 0,-3 1-128 0,2 1 192 0,0-2-64 16,-4 1-128-16,3 2 128 0,-1 0-128 0,2 0 128 15,0 0 16-15,0 3 0 0,1 0 0 0,1-1 0 16,1 1 48-16,2 0 0 0,-2 1 0 0,4 3 0 16,-1 1-48-16,2 1 0 0,1 0 0 0,1 2 0 15,-2 0 16-15,2 2 0 0,-1 2 0 0,0 3 0 16,-3 5-160-16,3-1 128 0,-2 0-128 0,4 1 128 0,3-1-128 16,0 0 0-16,1-1 0 0,4-2 0 0,5-2 0 15,2-1 0-15,3-1 0 0,3 0 0 0,1-1 0 16,3-3 0-16,1-2 0 0,1 2 0 0,5 0 128 15,-1 0-128-15,3-2 0 0,2-1 128 0,1-1-128 0,2 1 0 16,-1 1 144-16,2-1-144 0,3-4 0 0,-1-1 144 16,6-2-144-16,1 2 0 0,1 0 0 0,2 1 0 15,0-2 0-15,0-4 0 0,-4-2 0 0,0 3 0 16,-1 1 128-16,-1-4-128 0,-3-5 0 0,1-1 0 16,-1 2 0-16,1-2-144 0,0-3 144 0,-2 0 0 15,-1 3 0-15,0-2 0 0,1-1 0 0,-1-3 128 16,-1-4-128-16,-1 1 0 0,-1 2 128 0,-2-2-128 15,-4 1 160-15,-2-1-160 0,0 0 192 0,-2-3-64 16,-2 1-128-16,-1-2 192 0,-3-1 32 0,-1-1 0 0,-1 0 0 16,-3-1 0-16,-1 0 160 0,-2 1 16 0,-2-2 16 0,-1 2 0 15,0-2 32-15,-5 2 16 0,1 3 0 16,-2-3 0-16,0 2-176 0,-2 1-32 0,-3 0-16 0,0 3 0 16,-2 2-240-16,-3 1 144 0,-4 0-144 0,1 2 128 15,0 1-128-15,-4 1 0 0,-1-2 0 0,-2 2 0 16,2 1-128-16,-3 0 128 0,-2 2-160 0,1-1 160 15,2 1-240-15,0 2 48 0,-1-2 16 0,1 3 0 16,1-1-176-16,1-1-32 0,1 0-16 0,-1 1 0 16,2 1-1008-1,2 0-208-15,-2-2-48 0,3 0 0 0,1-1-1360 0,4 1-288 16</inkml:trace>
  <inkml:trace contextRef="#ctx0" brushRef="#br2" timeOffset="104846.229">18970 15843 10943 0,'0'0'480'0,"0"0"96"0,0 0-448 0,0 0-128 15,0 0 0-15,0 0 0 0,0 0 1232 0,0-7 240 0,-1-1 32 0,0 3 16 16,1 5-176-16,0 0-16 0,0-8-16 0,-1 0 0 16,-4 2-48-16,4 0-16 0,1 6 0 0,0 0 0 15,1-10-608-15,-2 0-128 0,1 0-32 0,0 2 0 16,1-1-160-16,-1-1-16 0,-1-1-16 0,-1-1 0 15,1 3 208-15,0 1 32 0,1 8 16 0,-2-10 0 16,-1-2 32-16,2 2 16 0,1 10 0 0,-4-11 0 16,1 1-144-16,-1 2-16 0,1 0-16 0,3 8 0 15,0 0-96-15,-5-7-32 0,-1 2 0 0,-1 2 0 16,-1 3-128-16,-1 0-32 0,0 1 0 0,0-1 0 16,0-1-128-16,0 3 192 0,-1 3-192 0,0 2 192 15,-1-3 0-15,0 2 0 0,-1 1 0 0,-2 2 0 16,1 2-32-16,-1-1 0 0,-1 2 0 0,-1 5 0 15,1 1-160-15,-2 3 160 0,0 0-160 0,0 1 160 0,2-1-160 16,-1 2 0-16,4 1 0 0,2 1 128 0,2-1-128 0,-1 1 192 16,-2-3-192-16,3 3 192 0,5 2-16 15,1-2 0-15,2-2 0 0,0 3 0 0,0-1-176 0,2 1 128 16,1 2-128-16,1-2 128 0,2-1-128 0,-2-1 0 16,2 0 0-16,3-3 0 0,1-4 0 0,-1 0 0 15,1-1 128-15,-1 0-128 0,2-1 0 0,0 2 160 16,2-3-160-16,-1-1 160 0,3 0-32 0,-1 0 0 15,1-3 0-15,1-1 0 0,-1-1-128 0,1 1 128 16,-1-3-128-16,3 2 128 0,-3-1-128 0,0-3 128 16,0 0-128-16,0 0 128 0,2-2-128 0,-1-1 0 15,-3-1 0-15,1-1 128 0,-1-1-128 0,1 1 0 16,1-2 0-16,-1-1 0 0,-3-2 128 0,1 0-128 16,2-2 128-16,-1-1-128 0,0-2 192 0,1 0-64 0,-6-1 0 15,2-2 0-15,1 0-128 0,-2-2 192 0,1 0-192 0,-1-2 192 16,-1-2-192-16,-1 2 0 0,0-2 0 0,-2-2 128 15,2-1-128-15,-4 0 0 0,2-3 0 0,-1 2 0 16,2 0 192-16,-4 0-64 0,0-2 0 0,-1 3 0 16,-1 0-128-16,0 3 0 0,-1 1-160 0,0 1 160 15,0 2 0-15,-1 0 0 0,-4 0 0 0,1-1 0 16,0 0 0-16,0 1 0 0,1 3 0 0,0-1 0 16,-3-1 0-16,1 1 0 0,-1 0 0 0,-1 2 0 15,2-2 0-15,-3 2 0 0,1 1 0 0,0 1 0 16,1 1 0-16,-3 1-144 0,-1 0 144 0,1 2-128 0,-2-1 128 15,1 3 0-15,-2 1 0 0,0 0-128 0,-2-1 128 0,3 1 0 16,0-1-144-16,0 3 144 0,-1 0 0 0,2 1 0 16,-2 0 0-16,2 1 0 0,0 2-144 0,1 4 144 15,-2 4 0-15,1-2 0 0,0-1 0 0,0 2-128 16,0 1 128-16,0 1 0 0,0 1 0 0,-1-1 0 16,1 0-128-16,0 2 128 0,0 4 0 0,-3-1 0 15,2 2 0-15,-1-1 0 0,-2 2 0 0,0 4 0 16,4-2 0-16,-1 1 0 0,0 3 0 0,1 2 0 15,1 0 0-15,3 1 0 0,2-3 0 0,3-2-128 16,-4-2 128-16,4 1 0 0,2 3 0 0,2-3 0 16,4-2 0-16,-4-1 0 0,0 0 0 0,4 0 0 15,2 1-128-15,0-3 128 0,0-3 0 0,3-1 0 16,-1 1 0-16,4 0 0 0,3-4 0 0,-1 0 0 0,1-1 0 16,3-1 0-16,-2 0 0 0,3-3 0 0,2-1 0 0,-1-1 0 15,2-2 0-15,0-1 0 0,0-2 0 0,1-2 0 16,0-1-128-16,1-2 128 0,-2-3 0 0,0 2 0 15,-1-4-144-15,-1-3 144 0,-1-2 0 0,-1-2-144 16,1 0 144-16,-5-4 0 0,1-7 0 0,-3-1 0 16,-1 1 0-16,-3-3 0 0,-1-4 0 0,-1 0 0 15,-2-1 0-15,0 0 0 0,-3 4 0 0,-1 3 0 16,2 1 0-16,-4 2 0 0,-4 1 0 0,1 3 0 16,-1 1 0-16,-4 1 0 0,-1-1 0 0,-1 2 0 15,1 2 0-15,-3 0 128 0,-2 2-128 0,-3-1 176 16,-1 0-176-16,-2 1 0 0,-1 4 0 0,1-1 0 15,-1 0 0-15,0 2 0 0,1 2 0 0,-5 2 0 0,2 2 0 16,1 1 0-16,0 2 0 0,2 2 0 0,-2 1-160 16,4 4 160-16,0 0 0 0,2 1-144 0,0-1 144 15,0 4 0-15,0 0 0 0,0 4 0 0,-2 2 0 0,1 2 0 16,-2 1 0-16,-1 1-128 0,1 8 128 0,-1 0 0 16,0 3 0-16,0 3 0 0,0-1 0 0,1 1 0 15,1 0 0-15,2 0 0 0,3-2 0 0,2 3 0 16,1 2 0-16,4-2 0 0,2-2 0 0,3-2 0 15,1-4 0-15,2 2-128 0,2-1 128 0,3 0 0 16,6-5 0-16,2-2 0 0,5 2-192 0,4-1 32 16,0 0 16-16,7 0 0 15,6-4-2352-15,0-3-480 0</inkml:trace>
  <inkml:trace contextRef="#ctx0" brushRef="#br2" timeOffset="108236.962">8340 16545 11807 0,'0'0'512'0,"0"0"128"0,-6-4-512 0,6 4-128 0,0 0 0 0,0 0 0 16,-4-9 416-16,4 9 64 0,0 0 16 0,-1-8 0 15,1 8-32-15,1-10 0 0,-2 6 0 0,1 4 0 16,0 0 576-16,0 0 112 0,0 0 32 0,0 0 0 16,0 0 0-16,0 0 0 0,0 0 0 0,0 0 0 15,0 0-176-15,0 0-48 0,0 0 0 0,0 0 0 16,0 0-304-16,0 0-64 0,0 0-16 0,0 0 0 0,0 0-128 0,0 0-48 16,0 0 0-16,0 0 0 0,8 7 64 0,1-3 16 15,2-2 0-15,2-2 0 0,4-1 48 0,2 0 16 16,-1 1 0-16,2 1 0 0,1-2-160 0,0 0-16 15,2 0-16-15,-2 0 0 0,0 1-96 0,-1 1-32 16,-4 1 0-16,-1-1 0 0,0 0-80 0,-4 3-16 16,2-1 0-16,-4 1 0 0,-9-4-128 0,0 0 192 15,0 0-192-15,0 0 192 0,0 0-64 0,-1 9 0 16,1-9 0-16,-9 10 0 0,-3-2 176 0,-4 0 16 16,-2 1 16-16,-3-5 0 0,-1-2-16 0,0 2-16 15,-2 4 0-15,-2 0 0 0,-1-2-64 0,0 1-16 16,3-2 0-16,-1 3 0 0,0 2-224 0,1-5 176 0,1-6-176 15,0 3 160-15,5 7-160 0,0-4 0 0,4 0 0 0,2-3 0 16,3-2 0-16,9 0 0 0,0 0 128 0,0 0-128 16,0 0 0-16,0 0 192 0,0 0-192 0,13-1 192 15,2 0-192-15,3-1 0 0,3-2 0 0,0 0 128 16,4-1-128-16,-2 0 0 0,2 0 0 0,4-3 0 16,-1-3 0-16,0 3 0 0,0 7 0 0,-2-2 0 15,-1-2 128-15,-4 0-128 0,-4 1 0 0,-2 3 128 16,-1-2-128-16,0 2 0 0,-7 0 0 0,-7 1 0 15,0 0 0-15,0 0 0 0,0 0 0 0,0 0 128 16,0 0-128-16,-6 8 160 0,-4-3-160 0,-2 2 160 16,-6-3 16-16,-2 1 0 0,-1-6 0 0,-2 4 0 15,-2 5-48-15,1-1-128 0,2-1 192 0,0-3-64 16,0-3-128-16,2 2 0 0,1 3 0 0,2-1 0 16,1-4 0-16,1 0 0 0,1 2 0 0,4 0 0 0,10-2 0 15,0 0 0-15,0 0 0 0,0 0 0 0,0 0 0 0,0 0 0 16,0 0 0-16,14-2 0 0,3 1-192 0,2-2 16 15,2-4 16-15,6 1 0 0,-1-4 160 0,5 1 0 16,2 0 0-16,2 2-128 0,-4-1 128 0,2-1 0 16,0-1 0-16,0 0 0 0,-2 3 0 0,-5 1 0 15,-4-2 0-15,-3 2 0 0,-2 0 0 0,-6 4 0 16,-2 2 0-16,-9 0 0 0,0 0 0 0,0 0 0 16,0 0 0-16,-9 3 0 0,-2 2 0 0,-6-1-128 15,-5 3 128-15,-5 1 0 0,-2-1 0 0,-1-1 0 16,2-4 0-16,-2 1 0 0,-2 2 128 0,0 0-128 15,1 1 160-15,1-3-160 0,3-1 0 0,2 1 128 16,1 4-128-16,2-4 0 0,2 2 0 0,2-3 176 0,3-3-176 16,4 1 160-16,3 1-160 0,8-1 0 0,0 0 0 0,0 0-176 15,0 0 176-15,4-8 0 0,6 2 0 16,2 1 0-16,5 2-128 0,3 0 0 0,0-3 0 0,6 2 0 16,3-1 128-16,0-1 0 0,2-4-144 0,2 2 144 15,-1 7 0-15,-3-2 0 0,-2-4 0 0,-3 3 0 16,-3 0 0-16,-2 1 0 0,-3 0 0 0,-5 3 0 15,-11 0 0-15,0 0 0 0,0 0 0 0,0 0 0 16,0 0 0-16,-6 3 0 0,-7-1 0 0,-4 2 0 16,-6 2 0-16,-1 3 0 0,0-2 0 0,-1-2 0 15,-6 0 0-15,2 0 0 0,-1 3 0 0,4-4 128 16,-1-3-128-16,2 1 0 0,1 5 144 0,2 1-144 16,1-3 0-16,2 0 0 0,1-6 0 0,5 3 0 0,4 3 0 0,2 0 0 15,7-5 0-15,0 0 0 0,0 0 0 16,0 0 0-16,9-6 0 0,2 1 0 0,3-2 0 0,6 0 0 15,-1 4-192-15,7-2 64 0,0-5 128 0,4 2 0 16,2 3 0-16,0-2-128 0,0-1 128 0,-3 2 0 16,0-1 0-16,-2 0 0 0,0 1 0 0,-6 1 0 15,-3 1 0-15,-2 2 0 0,-5-3 0 0,-11 5 0 16,0 0 0-16,0 0 0 0,0 0 0 0,0 0 176 16,-7 7-176-16,-5-1 192 0,-9-1-192 0,0 1 0 15,1-2 144-15,-5 1-144 0,-6 2 144 0,1-3-144 16,0-1 192-16,1 2-192 0,3 0 144 0,-2 2-144 15,3 2 0-15,2-1 144 0,2-3-144 0,1-1 0 16,3-2 0-16,2 1 0 0,5 1 0 0,10-4 0 0,0 0 0 16,0 0 0-16,0 0 0 0,0 0 0 0,0 0 0 0,15-4 0 15,0-3-144-15,5 2-16 0,0 2 0 0,4-3 0 16,2 1 160-16,4-3 0 0,1-2 0 0,1 3 0 16,0 3 0-16,-2 1 0 0,-1-3 0 0,-3 3 0 15,-2-3 0-15,-5 3 0 0,-1 0 0 0,-6 2 0 16,-1 0 0-16,-11 1 0 0,0 0 0 0,0 0 0 15,0 0 0-15,0 0 0 0,0 0 0 0,-12 1 0 16,-3 4 0-16,-1 1 144 0,0-1-144 0,-2 0 160 16,-2-2-16-16,-2 1 0 0,-1 2 0 0,2-2 0 15,-2-2-144-15,3-2 160 0,4-2-160 0,-1 2 160 16,5 5-160-16,3-3 0 0,2-4 0 0,7 2 128 16,0 0-128-16,0 0 0 0,0 0 144 0,0 0-144 15,0 0 128-15,5-6-128 0,3 3 128 0,3 1-128 0,4-5 0 16,4 0 0-16,0 1 0 0,3 0 0 0,1 1 0 0,-2 0 0 15,2-2 0-15,-2 0 0 0,1 3 0 0,-5 2 128 16,-1-1-128-16,-5 3 0 0,-2-3 0 0,-9 3-128 16,0 0 0-16,0 0 0 15,-9 7-288-15,-6-1-48 0,-7 0-16 0,-2 1 0 16,-1 2-1120-16,-7 0-208 0,-6 0-48 0,-1-1-9568 16,-3 0-1904-16</inkml:trace>
  <inkml:trace contextRef="#ctx0" brushRef="#br2" timeOffset="110762.064">21203 16079 5519 0,'0'0'240'0,"0"0"64"0,0 0-304 0,3-7 0 15,-1 1 0-15,-2 6 0 0,4-8 1296 0,-4 8 208 16,0 0 32-16,7-8 16 0,-4-1-528 0,2 2-96 16,-2-1-32-16,0 0 0 0,-3 8 288 0,5-7 48 15,2-1 16-15,0 1 0 0,-7 7-336 0,5-8-64 0,-3 0-16 16,3 0 0-16,2-1-96 0,-2 2-32 0,-5 7 0 0,6-9 0 16,1-2 112-16,-4 0 16 0,-2 1 0 0,3 2 0 15,2-2-128-15,-4 0-32 0,-3-1 0 0,2 3 0 16,-1 8-160-16,4-10-48 0,-4 1 0 0,0 0 0 15,-1 1-112-15,1 1-32 0,0-2 0 0,-3 1 0 16,0 2-48-16,0-2-16 0,3 8 0 0,-3-9 0 16,-4 3 0-16,-2-1-16 0,3-1 0 0,-4 3 0 15,-1 1-16-15,1 1 0 0,2-1 0 0,0 0 0 16,-3 1-32-16,1 1 0 0,1 0 0 0,-2 2 0 16,1 1 0-16,1 0-16 0,0 4 0 0,0 0 0 15,0-1-48-15,0 0 0 0,-4 2 0 0,1 1 0 0,2 0-128 16,1 3 128-16,-6 0-128 0,3 0 128 0,1 0-128 15,-1 1 0-15,1 2 0 0,-2-1 128 0,2 2-128 0,0-2 128 16,1 2-128-16,-1 2 128 0,-1-1-128 0,2 0 128 16,-1 2-128-16,2 0 128 0,1-1-128 15,2 2 128-15,0 1-128 0,2-1 128 0,1-2 16 0,0 2 0 16,8 3 0-16,-3-5 0 0,-1 1 48 0,2-2 0 16,4 0 0-16,0 2 0 0,3 2-192 0,-1-2 0 15,1 0 144-15,2-1-144 0,4 1 0 0,-1-2 144 16,1-2-144-16,-1 1 0 0,0-1 128 0,1-2-128 15,-2-2 0-15,2 2 0 0,-2-3 128 0,-2 1-128 16,1-2 0-16,0-2 0 0,2 0 160 0,0-1-160 16,0 0 128-16,-1-1-128 0,-1-3 128 0,-2 2-128 15,0 2 0-15,1-4 128 0,0-3-128 0,-1 0 0 16,2 0 0-16,2 0 128 0,-2 0-128 0,-2-3 0 16,-2-2 144-16,-2-1-144 0,1 1 144 0,-1-2-144 0,-1-4 192 0,3 1-192 15,0 3 192-15,-3-2-64 0,-1-3 0 0,-1 0-128 16,3-3 176-16,-3 0-176 0,1-1 160 0,1-2-160 15,-3 0 128-15,2 0-128 0,-2 1 0 0,0 1 144 16,-1-1-144-16,-1 2 0 0,-1 2 0 0,0-2 0 16,-5-1 208-16,3 2-32 0,1 0-16 0,-1 1 0 15,-3-1-160-15,2 1 0 0,-2-1 0 0,-2 1 0 16,-2-2 0-16,0 0 0 0,-1-1 0 0,2 1 0 16,1 2 0-16,0 0 0 0,-5 2 0 0,1 0 0 15,-2-1 0-15,3 1 0 0,-2 3 0 0,0 0 0 16,-2 0 0-16,-2 2 0 0,1 2 0 0,1-2 0 15,-1-1 0-15,1 2 0 0,0 3 0 0,2-1 0 0,-3 2-128 16,2-1 128-16,0 3 0 0,-1 1 0 0,-2 0 0 16,1 1 0-16,-2 2 0 0,2 2 0 0,1-1-128 15,-1 1 128-15,-1 0 0 0,0 1 0 0,1 3 0 16,-1-1 0-16,-1 1 0 0,3 2 0 0,1 2 0 0,-1 0 0 16,-1 0-144-16,1 5 144 0,0 2 0 0,0 0 0 15,1 0 0-15,1 1 0 0,1 0 0 0,2 1 0 16,0-2 0-16,2 2 0 0,-1 0 0 0,2 0 0 15,3 0 0-15,-2 1 0 0,-1 1 0 0,3 1 0 16,2 0 128-16,-3 1-128 0,2-1 0 0,1 3 144 16,1 4-144-16,2-3 128 0,2-5-128 0,-2 2 0 15,2-1 0-15,2-2 0 0,1-2 0 0,4-1 0 0,0-3 0 16,3 1 0-16,0-2 0 0,2 1-144 16,2-2 144-16,1-2-160 0,-1 0 160 0,0-1 0 0,-3-2 0 0,3 3 0 15,2-3 0-15,-2 0 0 0,2-2 0 0,-2 0 0 16,1-3 0-16,0 0 0 0,2-2 0 15,-2 0 0-15,-3-1 0 0,2 0 0 0,1-3 0 0,1-2 0 16,-3-3 0-16,2 0 0 0,1 0 0 0,1 0 0 16,-3-2 0-16,3 2 144 0,2-6-144 0,-5 1 160 15,-4-1-160-15,2-1 0 0,-4-3 0 0,1-1 0 16,-1-1 0-16,1-2 0 0,1-1 0 0,0-1 0 16,0-1 0-16,-4-2 0 0,0-1 0 0,1 1 0 15,-4-3 0-15,2 5-176 0,-5 2 48 0,0 2 0 16,-1 1 128-16,2 2 0 0,-4-1 0 0,-1 0-128 15,0 3 128-15,-1 0 0 0,0-1 0 0,-4 3 0 0,1-1 0 16,-2-1 0-16,1 0 0 0,-2 0 0 0,-2-2 0 0,-1 1-160 16,-1 1 160-16,0 0 0 0,0-2-160 0,-3 2 160 15,-1-1-128-15,0 3 128 0,2 4 0 0,1-2-128 16,-1 1 128-16,-1-1 0 0,-3 2-128 0,0 0 128 16,-1 0-128-16,0 2 128 0,1 1 0 0,-1 1-160 15,1 2 160-15,0 1 0 0,-1 1 0 0,2 0-128 16,1 1 128-16,-2 3 0 0,-1 2 0 0,3 0 0 15,1 0 0-15,-1 1 0 0,-1 2-128 0,1 1 128 16,-1 2 0-16,1 0 0 0,-1 1 0 0,1 0 0 16,1 2 0-16,3 2 0 0,1-1 0 0,-2 3 0 15,-5 0 0-15,5 2 0 0,4-1 0 0,0 3 0 16,-5-1 0-16,4 1 0 0,0-1 0 0,3 1 0 16,3-2 128-16,0 2-128 0,0-1 0 0,5 2 144 0,3 2-144 15,-3-1 128-15,2-1-128 0,2 2 0 0,5 2 0 0,0-2 0 16,-2-2 0-16,2 1 0 0,0 2 0 0,2-4 0 15,3-5 0-15,0-1 0 0,2 1 0 0,1 1 0 16,3-3 0-16,-2-3 128 0,0-3-128 0,3 1 128 16,0 2-128-16,1-3 0 0,-3-6 0 0,4-2 0 15,-1 1 0-15,1-2-144 0,-1-2 144 0,2-2-208 16,0-2-48-16,-3-1 0 0,-5-2 0 0,-2 0 0 16,0 0-1600-1,-4-2-320-15,-4-1-64 0</inkml:trace>
  <inkml:trace contextRef="#ctx0" brushRef="#br2" timeOffset="114506.228">17827 10347 25567 0,'0'-17'1136'0,"2"5"224"0,2-1-1088 0,2 0-272 16,0 1 0-16,1 2 0 0,-3-2 0 0,0 0 0 16,-1-2 0-16,2 3 0 0,-3 0 192 0,0 0 0 15,-3-2-16-15,1 1 0 0,0 2 272 0,0-1 48 16,0 0 16-16,0 0 0 0,0-1-16 0,-1-1 0 15,0 0 0-15,-2-2 0 0,-1 2-80 0,-1-2-16 16,-2-3 0-16,0 3 0 0,-2-1-16 0,-1 0 0 0,-4-7 0 0,0 2 0 16,0 0 128-16,-1 2 0 15,-3 2 16-15,-2-1 0 0,-6-2 0 0,-1 2 0 0,0 1 0 0,-2 2 0 16,-1 1-224-16,0 1-48 0,0 2-16 0,0 1 0 16,1 0-64-16,-2 5-16 0,0-2 0 0,0 2 0 15,1-1 0-15,1 3 0 0,0 2 0 0,0 0 0 16,-3 1-16-16,1 1 0 0,0 0 0 0,0 3 0 15,1 4-144-15,-2-1 0 0,-1 0 0 0,-1 2 128 16,-1 1-128-16,-3 2 0 0,-2 0 0 0,-1 4 0 16,-1 0 0-16,2 2 0 0,-2 3 144 0,5-1-144 15,-3-2 0-15,4 8 128 0,-1 3-128 0,0-1 0 16,1-3 128-16,-5 0-128 0,-3 4 128 0,0 1-128 16,1-1 0-16,2 2 0 0,0 1 0 0,4 0 128 0,-2 0-128 15,2 3 0-15,-2 2 0 0,2 5 128 0,-2 0-128 0,2 1 0 16,2 1 128-16,-1 0-128 0,3-1 0 0,3 0 144 15,-1 0-144-15,6 1 0 0,4 2 144 0,2 0-144 16,1 2 0-16,3-1 144 0,4-2-144 0,3-3 0 16,5-2 0-16,0 0 0 0,2-3 0 0,2 0 0 15,3-2 0-15,-1 3 0 0,2 2 0 0,4-4 0 16,-2-4 0-16,3 0 0 0,-1 1 0 0,1-2 0 16,2-6 0-16,1-1 0 0,-2-1 0 0,2 0 0 15,1-4 0-15,1 1 0 0,4-5 0 0,2 0 0 16,-5-1 0-16,6 1 0 0,2-4 0 0,2-1 0 15,0 0-144-15,1-1 144 0,2 0 0 0,2-4 0 16,0-3-128-16,4 0 128 0,2-1 0 0,4-4 0 16,1-1 0-16,4-4 0 0,0-3 0 0,1-1 0 0,0-2 0 15,-3 0 0-15,-3 0 0 0,1-3 0 0,2-3 0 0,1-1 0 16,2 5 0-16,1-2 0 0,1-1 0 0,-1 0 0 16,-4-1 0-16,-1 3 0 0,-5 1 0 0,2-4 0 15,0-3 0-15,2 0 128 0,1 2-128 0,1-1 0 16,1-2 0-16,-5-1 0 0,1 1 128 0,-2 0-128 15,0-1 0-15,-4-3 0 0,-2 0 0 0,-1-3 0 16,-1-2 0-16,-2-1 128 0,-1-3-128 0,-2-3 0 16,-3-5 144-16,-1 0-144 0,-5 3 128 0,-2 0-128 15,-1-1 160-15,-3 2-160 0,-1 0 192 0,0-2-192 16,-2 2 224-16,-1 0-64 0,-5-2-16 0,-2 5 0 16,-1 0-16-16,-4 3-128 0,1 0 192 0,-2 1-64 0,-1 2-128 15,-1-1 0-15,-4 1 0 0,0 1 0 0,-1 3 0 16,-3-2-176-16,-1-2 176 0,-3 6-128 0,-2 2 128 15,-1-5-192-15,-3 0 192 0,2 2-192 0,-1 5 192 16,-2 1-192-16,1 3 192 0,-5 2-192 0,-1 0 192 0,-5 3-128 16,-3 2 128-16,1 2-128 0,1 1 128 0,1 1 0 15,-2 2 0-15,3 1-128 0,0 5 128 0,1 2-128 16,1-2 128-16,-1 3-128 0,4-1 128 0,-1 1 0 16,-1-2 0-16,0 2 0 0,1 2 0 0,-1 0-128 15,0 3 128-15,0 1 0 0,-1 0 0 0,1 1 0 16,0-1 0-16,0 5 0 0,1 1 0 0,-2 2 0 15,-4 1 0-15,0 0-128 0,-2 3 128 0,3 3 0 16,3-1 0-16,-2 2 0 0,2-2 0 0,2 2 0 16,3 3 0-16,0-1 0 0,3 2 0 0,-1 2 0 0,3 0 0 15,-1 9-128-15,-2 5 128 0,1 1 0 16,2 0 0-16,-3 2 0 0,0-1 0 0,2 2 0 0,-2 0 0 0,3 1-128 16,1-1 128-16,0 3 0 0,-2 4 0 0,1-4 0 15,2-2 0-15,2-2 0 0,1-4 0 0,3-1 0 16,3 0 0-16,3 2 0 0,2-4 0 0,3-1 0 15,3-2 0-15,2-4 0 0,2-2 0 0,3 0 0 16,-1-3 0-16,5-2 0 0,2 1 0 0,3-1 0 16,0-1 0-16,3-2 0 0,-1-2 0 0,4 0 0 15,1 3 0-15,3-2 0 0,4-1 0 0,3 0 128 16,3-4-128-16,1 0 0 0,2 0 0 0,-2-1 0 16,3-5 128-16,0-1-128 0,1-1 160 0,2-2-160 15,0 1 0-15,2-1 0 0,2-3 0 0,3 1 0 0,2 2 0 16,-1-4 0-16,-3-2 0 0,-1-2 0 0,-1-3 0 15,4-2-128-15,2-3 128 0,3-4 0 0,1-3 0 16,-4-4 0-16,2-3 0 0,0-3 0 0,-5-4 0 0,2 0-160 16,2 1 160-16,2 0-128 0,-3 0 128 0,-1-3-160 15,-4-2 160-15,-2 0-160 0,-1-1 160 0,-5-3 0 16,-1-1 0-16,-1-6 0 0,2-5 0 0,-3-2 128 16,-1 0-128-16,-1 0 128 0,0-1 0 0,-2-1 16 15,0-3 0-15,-1-4 0 0,-2 0 48 0,-1-3 0 16,-3 0 0-16,-2 2 0 0,-4-1-64 0,0 3 0 15,-4 2 0-15,-3-1 0 0,-6-4 0 0,-2 7-128 16,-3 4 192-16,-3 5-64 0,-5 3-128 0,-2 3 0 16,-7 2 144-16,-4 1-144 0,-2-1 0 0,-5 5 0 15,-3 2 0-15,-8-1 128 0,-5 0-128 0,-1 4 0 0,-2 3 0 16,0 2-128 0,-3 5-256-16,-4 4-64 0,-2 5 0 0,0 4-11728 0,3 1-2352 0</inkml:trace>
  <inkml:trace contextRef="#ctx0" brushRef="#br2" timeOffset="118044.976">10941 7404 27007 0,'-12'-15'1200'0,"7"7"240"0,-1 1-1152 0,1 1-288 0,0 0 0 0,0-1 0 0,-3-2 0 0,4 0-304 16,-2 4 64-16,2-3 16 0,-1-2 224 0,-2-2 0 15,-1 0 0-15,-2-3-144 0,0 0 144 0,-1 0 0 16,-3 1 0-16,-1-1 0 0,-1-1 128 0,-1-1-128 16,-3 3 128-16,0-2-128 0,-1-1 240 0,-2 1-32 15,1 2 0-15,-4 0 0 0,2-2 112 0,-4 1 32 16,-3 0 0-16,-1 1 0 0,0 0 128 0,-3 2 32 15,0-1 0-15,-1 1 0 0,3 2-128 0,-1 0 0 16,-2 2-16-16,1 2 0 0,0-5-64 0,-6 1-16 16,-2 2 0-16,-1 0 0 0,-1 2-160 0,-4 0-128 15,-2 3 144-15,0 2-144 0,2 1 128 0,-2 0-128 16,-1 1 0-16,0 1 0 0,-2 0 0 0,1 2 128 16,-1-1-128-16,2 2 0 0,-2 2 0 0,5 2 0 15,3 0 128-15,1-1-128 0,-2 1 0 0,3 1 0 0,3 0 128 0,-2 3-128 16,1-1 0-16,3 3 0 0,0-1 128 15,2 2-128-15,-1 1 0 0,2 4 0 0,0 3 0 0,-1 0 0 16,-1 0 128-16,-1 2-128 0,1 0 0 16,-1 5 144-16,1 2-16 0,0-1 0 0,2-3 0 0,3 2 0 15,3 4-128-15,3 0 160 0,2-4-160 0,0-1 160 16,3-1 0-16,1 2 0 0,5 2 0 0,0 1 0 16,2 3-160-16,2 2 0 0,1-1 144 0,-1 4-144 15,1-3 0-15,3 3 128 0,3-1-128 0,1 0 0 16,2-1 0-16,2 1 0 0,2-1 0 0,5 1 0 15,0 0 0-15,4-1 0 0,3-3 0 0,1-1 0 16,2 0 0-16,0-6 144 0,3-4-144 0,3-1 0 16,1 1 176-16,6-1-176 0,2-3 160 0,5-1-160 0,4 1 192 15,3-5-64-15,0 3-128 0,5-4 192 0,1-1-64 0,3-2 0 16,0-3-128-16,3 0 192 0,4-1-64 0,4-1-128 16,5-2 176-16,1 0-176 0,-3 1 144 0,2-4-144 15,-1-6 0-15,5 1 144 0,-2-1-144 0,2-2 128 16,0-1-128-16,-2-2 128 0,1-1-128 0,1-1 128 15,4-1-128-15,-4-1 128 0,-2-1-128 0,-1-1 0 16,-3 0 144-16,1-1-144 0,2-3 0 0,-1 0 128 16,-4-1-128-16,-3 1 0 0,-1-1 128 0,-2-1-128 15,-3-1 128-15,-1-2-128 0,0-4 144 0,-3 0-144 16,-2-2 192-16,-5-3-192 0,-5-4 192 0,-2-1-192 16,-3 0 192-16,-4 1-192 0,-6 0 224 0,0-2-64 15,-2 0-16-15,-3-2 0 0,-2-3 0 0,-5 2 0 16,-3-3 0-16,-3 1 0 0,-4-4 48 0,-4 3 0 0,-4 0 0 15,-5 4 0-15,-2 0-192 0,-4-1 128 0,-4 2-128 0,-2 1 128 16,-1 1 0-16,-2 1 0 0,-4-2 0 0,-2 4 0 16,-4 3-128-16,-3 2 0 0,-9 1 0 15,-1 2 0-15,-4 3 0 0,1 0 0 0,-3 4 0 0,-4 1 0 16,-2 3 0-16,-2 0 0 0,-1-4 0 0,-5 5 0 16,-3 4 0-16,0 1 0 0,2-1 0 0,-6 1 0 15,-2-1 0-15,3 6 0 0,1 3 0 0,6 1 0 16,4-2-240-16,3 2 32 0,0 2 0 0,5 2 0 15,1 3-2240-15,4 0-448 16</inkml:trace>
  <inkml:trace contextRef="#ctx0" brushRef="#br2" timeOffset="118508.692">9445 7256 27647 0,'-1'-19'1216'0,"0"8"256"0,-1-1-1168 0,3-1-304 0,4 2 0 0,2 0 0 15,-4 1 864-15,-3 10 112 0,2-9 32 0,-2 9 0 16,0 0-832-16,0 0-176 0,0 0 0 0,-5 3 0 16,-6 2-144-16,-1 2 16 0,-4 3 0 0,-1 6 0 15,-3 2 128-15,-2 7 0 0,-2 3 0 0,-3 2-128 16,-1 1 128-16,-3 2 224 0,-3 2-48 0,-4 4-16 15,-1 3 192-15,0 3 32 0,-2 0 16 0,1 8 0 16,1 4-32-16,5 0-16 0,2-4 0 0,3-3 0 16,0-4-160-16,6-3-48 0,3-6 0 0,4-1 0 15,1-2-144-15,6-7 128 0,1 0-128 0,5-5 128 16,0-4-128-16,4-3-256 0,3-4 64 0,3-5 16 16,3-1-1808-16,4-10-384 0,2-7-64 15</inkml:trace>
  <inkml:trace contextRef="#ctx0" brushRef="#br2" timeOffset="118822.068">10008 7135 33167 0,'-11'-3'2944'0,"1"3"-2352"16,2 4-464-16,-5 7-128 0,-2 5 1296 0,-1 8 240 15,-2 5 64-15,-4 6 0 0,-2 6-1376 0,-5 4-224 16,2 2-128-16,-1 2 128 0,2 0 0 0,-4 5 0 0,-1 4 0 0,-4 4 0 16,-2 2 0-16,1 0 0 0,5-2 0 0,-6 2 0 15,-1 2 0-15,5-4 0 0,2-2 0 0,2-4 0 16,5-7-144-16,2-7 144 0,5-7 0 0,1-8 0 31,6-8-800-31,5-6-48 0,-1-4-16 0,6-9 0 16,0 0-2256-16,0 0-448 0,6-18-80 0,0-1-32 0</inkml:trace>
  <inkml:trace contextRef="#ctx0" brushRef="#br2" timeOffset="119018.084">10186 7325 911 0,'26'-14'0'0,"-13"6"0"0,-4 0 0 0,1 4 0 0,-2 3 6080 15,-8 1 1120-15,0 0 224 0,6 16 64 0,-5 7-5056 0,-4 4-1024 16,-7 4-192-16,-2 3-32 0,-3 4-288 0,-3 7-48 15,-6 3-16-15,-3 3 0 0,-3 9-192 0,1 0-64 16,-2 2 0-16,-2 0 0 0,-3 2-320 0,2 1-80 16,2-2-16-16,0 2 0 0,-1 0-160 0,3-4 0 15,3-5 0-15,3-5 0 16,6-9-2752-16,0-7-416 0,5-5-96 0</inkml:trace>
  <inkml:trace contextRef="#ctx0" brushRef="#br2" timeOffset="119297.885">10844 7207 38703 0,'-14'8'1712'0,"3"2"352"0,-2 4-1648 0,-3 9-416 0,-1 10 0 0,-3 10 0 15,-2 10 144-15,-2 4-144 0,-4 3 160 0,-2 9-160 16,-5 10 144-16,-2 5-144 0,-4 5 128 0,-4 4-128 15,0 5 0-15,-2 6 0 0,-3 1 0 0,-4 5 0 16,-1 0-1712 0,-4-2-416-16</inkml:trace>
  <inkml:trace contextRef="#ctx0" brushRef="#br2" timeOffset="123605.721">11691 1681 1839 0,'-6'-10'160'0,"2"1"-160"0,-4 3 0 0,1 0 0 15,2 2 6368-15,5 4 1248 0,-8-1 240 0,-1 2 48 16,0 2-6560-16,-3 1-1344 0,-1 2-192 0,-2 0-64 16,-3 3 256-16,-2 1-128 0,-2 1 128 15,-1 0 0-15,-2 3 0 0,-3 2 0 0,-3 0 0 0,0 1 0 16,-5-2 0-16,2 3 0 0,0 1 192 0,0 0-48 16,2 0 112-16,1 0 0 0,4 1 16 0,-2 2 0 15,2 1 112-15,-1-5 0 0,1 0 16 0,-1 0 0 16,-1-1-32-16,-2 0-16 0,0-1 0 0,0 1 0 15,-4-1-96-15,3 2-32 0,1-1 0 0,4 1 0 16,-2-5-64-16,4 1-16 0,3 1 0 0,2-3 0 16,1-1 32-16,2 1 0 0,2 0 0 0,4 0 0 15,2-1-176-15,1 1 160 0,2 1-160 0,2-2 160 16,4-11 32-16,0 0 0 0,0 0 0 0,4 13 0 0,3 0-48 0,2 0 0 16,3 0 0-16,2-1 0 0,4-2-144 0,3 1 160 15,3-1-160-15,1 2 160 0,4-3-160 0,3 1 0 16,2 0 144-16,1 0-144 0,1 1 0 0,1 1 128 15,-1 3-128-15,-2-1 0 0,-1-1 0 0,0 0 0 16,1-1 0-16,0 2 0 0,-3 3 0 0,1-1 0 16,-1 1-176-16,1-3 176 15,-3 0-1520-15,-2-2-208 0,-1 0-32 0,-2-2-16 16,-6 1-1552-16,-3-4-304 0</inkml:trace>
  <inkml:trace contextRef="#ctx0" brushRef="#br2" timeOffset="124255.344">10661 2230 26255 0,'-16'-5'1152'0,"16"5"256"0,-7-3-1120 0,7 3-288 15,0 0 0-15,0 0 0 0,-8-1 0 0,8 1 0 16,0 0 0-16,0 0 0 0,0 0 0 0,0 0 192 15,0 0-64-15,0 0-128 0,0 0 320 0,0 0-64 16,11-3 0-16,0 2 0 0,2-1 192 0,2 1 48 16,4 0 0-16,4 0 0 0,0-1 112 0,5 2 32 15,2 1 0-15,4-1 0 0,4-2-192 0,1 0-16 16,2 1-16-16,5 1 0 0,0 0 0 0,2 2 0 16,4 4 0-16,6-2 0 0,7-5 32 0,4-1 16 15,-2 2 0-15,3 0 0 0,0-1-32 0,5 1-16 16,4 3 0-16,0-2 0 0,-3-1-96 0,-1 1-32 0,-2 3 0 15,1-1 0-15,1-1-32 0,-1 1-16 0,-1 0 0 0,-6 0 0 16,-4 0-112-16,2-3-128 0,0-1 176 0,3 2-176 16,2 2 128-16,-6-2-128 0,-4-2 0 0,1 0 0 15,-3 0 128-15,0 0-128 0,0 1 0 0,-4-1 0 16,1-2 0-16,-6 0 160 0,-3 2-160 0,-4-1 128 16,-5-2-128-16,-1 3 160 0,1 2-160 0,-8-1 160 15,-3-1-160-15,-2 1 0 0,-2 3 0 0,-4-3 0 16,-5-4 128-16,0 2-128 0,0 1 0 0,-1 1 128 15,-12 0-128-15,0 0 0 0,0 0 0 0,6 3 128 16,-6-3-128-16,0 0-144 0,0 0 144 0,0 0-208 16,0 0-912-16,0 0-176 0,0 0-48 0,-9 5-9888 15,-1-1-1984-15</inkml:trace>
  <inkml:trace contextRef="#ctx0" brushRef="#br2" timeOffset="126719.94">14899 1835 31327 0,'-12'-2'1392'0,"12"2"272"0,-9-6-1328 0,4 3-336 16,5 3 0-16,0 0 0 0,-8 11 928 0,2 6 112 15,1 5 32-15,-2 7 0 0,-2 5-1072 0,0 4 0 16,-4 1 0-16,2 4-192 0,-3 2 192 0,0 1 0 16,-3 1-160-16,0 5 160 0,-6 7 0 0,1-1 0 15,-6 0 0-15,0-5 0 0,-3-6 0 0,2-7 0 16,6-6 0-16,-1-9 0 0,3-2 192 0,3-6-32 15,3-6-16-15,3-2 0 0,3-3 384 0,9-6 80 16,-8-1 16-16,8 1 0 0,-1-10-32 0,7-5 0 16,4-6 0-16,5-5 0 0,5-5-464 0,6-4-128 15,4-5 0-15,3-3 0 16,4-3-256-16,2-1-128 0,-4-2-32 0,6 3 0 0,-3 1 96 0,5 1 0 0,2-2 16 0,3 7 0 16,0 5 304-16,-1 4 0 0,-3 4-128 0,-5 6 128 15,-6 7 0-15,-5 6 0 0,-3 10 0 0,-6 4 0 16,-3 5 0-16,-5 6 0 0,-4 4 176 0,-2 4-176 15,-8 9 144-15,-3 1-144 0,-2-1 0 0,-5 10 144 16,-2 11-144-16,-2-2 0 0,-4-3 0 0,3-5 0 16,1-10 0-16,4-5 0 0,3-7 0 0,0-3 0 15,5-3 128-15,0-5-128 0,4-4 0 0,1-9 128 16,6 4-128-16,1-4 160 0,4-2-160 0,5-8 160 16,4-5-32-16,2-5 0 0,2-4 0 0,2-6 0 15,1-6-128-15,1-2 0 0,2-1-192 0,1-2 192 0,-1 1-192 16,5 4 192-16,2 2-192 0,0 5 192 0,0 4 0 15,-4 5 0-15,-3 6 0 0,-2 3 128 0,-5 3 0 0,-3 7 0 16,-4 6 0-16,-4 6 0 0,-2 6-128 16,-5 7 160-16,-3 7-160 0,-4 7 160 0,-3 7-32 0,-6 9-128 15,-2 8 192-15,-3 3-64 0,-4-2-128 0,1-6 0 16,-1-4 0-16,4-3 0 0,3-1 0 0,2-6 0 16,3-5 0-16,1-5 0 0,5-4 0 0,2-4 0 15,2-2 0-15,4-5 0 16,3-2-2400-16,1-4-512 0</inkml:trace>
  <inkml:trace contextRef="#ctx0" brushRef="#br2" timeOffset="127153.354">16205 2389 35935 0,'-8'6'3200'0,"-1"4"-2560"0,5 4-512 0,2 2-128 16,3 3 496-16,1 0 80 0,3 0 0 0,4-1 16 15,1-2-592-15,4-4 0 0,4-3-192 0,4-2 64 16,5-1 128-16,1-3-208 0,3-3 80 0,3-5 128 0,0-4-208 0,1-4 80 15,-1-5 128-15,-1 0-208 0,-2 0 208 0,-2-5-192 16,-3-4 192-16,0 0-192 0,-5-2 192 0,-1 3 0 16,-3-2 0-16,-4 2 0 0,-3 0 320 0,-1 3 16 15,-2 2 0-15,-3 1 0 0,-7-2 176 0,0 6 48 16,0 7 0-16,-6 4 0 0,-2 2-256 0,0 3-48 16,-3 4-16-16,-5 6 0 0,-3 5-240 0,0 3 0 15,-3 1 0-15,-1 5 0 0,0 4-176 0,-4 8 176 16,1 4-160-16,0 3 160 0,-1-2 0 0,4 0 0 15,2-3-128-15,6-4 128 0,4-4 0 0,3 0 0 16,5-3 0-16,3-4 0 0,3-4 0 0,4-2 0 16,4 1 0-16,2-1 0 0,3-1-128 0,3-1 128 15,3 0 0-15,7-4-144 16,0-1-304-16,5-5-48 0,4-4-16 0,1-2 0 16,3 1-1664-16,4-3-320 0,4 0-80 0</inkml:trace>
  <inkml:trace contextRef="#ctx0" brushRef="#br2" timeOffset="127544.277">18087 2190 18431 0,'-2'-12'1632'15,"-3"0"-1312"-15,1 2-320 0,0 3 0 16,4 7 4192-16,-8-5 768 0,-7-1 160 0,-1 4 16 15,-3 4-4288-15,-3 0-848 0,-6-4-192 0,-3 5-16 0,-2 0 80 16,-7 4 128-16,-4 1-208 0,-3 1 80 16,-3-2 128-16,2 2 0 0,3 2-144 0,2 0 144 0,3-2 0 0,3 2 0 15,5 2 0-15,6-2 0 0,3 0 0 0,5-3 0 16,6-1 0-16,3 2 0 0,4 3 0 0,5 3 0 16,4 1 0-16,4-2 0 0,4-1 0 0,2 1 0 15,1 3 0-15,2-1 0 0,-1 2 0 0,3 0 0 16,0-5 0-16,4 2 0 0,0 1 0 0,1-1 0 15,-2-1 0-15,-1 1 0 0,-1-1 0 0,-5 1 0 16,1-1 0-16,-7-3 0 0,-4-2 0 0,-2 0 0 16,2-1 0-16,-7 2 128 0,-7-1 176 0,-4 1 16 15,-6 1 16-15,-5 0 0 0,-6-3 96 0,-4 1 16 0,-5-1 0 16,-1 2 0-16,-7 1-208 0,-4 2-48 0,-3 2 0 16,2-1 0-16,4-2-192 0,4 0 0 0,3-1 0 15,9 1 0 1,5 3-1872-16,7-5-480 0,4-7-80 0</inkml:trace>
  <inkml:trace contextRef="#ctx0" brushRef="#br2" timeOffset="127970.977">19006 2160 43311 0,'1'-9'3840'0,"2"0"-3072"16,-3 9-608-16,0 0-160 16,0 0-1568-16,0 0-352 0,0 0-64 0,-10 0 0 0,-6 3 1504 0,0 3 304 15,-6-1 176-15,-1 3-192 0,-5 1 192 0,-4-1 0 16,-2-1 0-16,-6 5 0 0,-3 6 0 0,1 0 0 16,-2 1 0-16,6-2 0 0,5-2 0 0,6 0 0 15,3 0 0-15,5 0 128 0,5 4-128 0,4-2 0 16,3-2 0-16,6-2 0 0,2 1-160 0,4-1 160 15,5-2-192-15,1 1 192 0,4 3 0 0,3-1-128 16,1 1 128-16,-1 2 0 0,-2-4 0 0,3 3 0 16,4 0 0-16,-2 2 0 0,-1 0 0 0,-4 0 176 15,-2 0-176-15,-3 0 160 0,0 2-160 0,-7-2 0 16,-3-3 144-16,-4 0-144 0,-4 1 192 0,-6-2-48 0,-8 0 0 16,-1 1 0-16,-4-1 288 0,-6 0 48 0,-4 1 16 15,-3-1 0-15,2 0-112 0,1-1 0 0,1 1-16 16,2-2 0-16,0-2-208 0,2-3-32 0,3-1-128 0,0-3 192 31,4-3-1552-31,2-2-320 0,7-1-64 0,4-6-14288 0</inkml:trace>
  <inkml:trace contextRef="#ctx0" brushRef="#br2" timeOffset="128262.791">19709 2137 36911 0,'5'-12'1632'0,"-1"7"352"0,3-1-1600 0,-7 6-384 16,6-3 0-16,-6 3 0 0,0 0 0 0,7 8 0 15,-4-1 0-15,-1 4 0 0,1 0 0 0,-2 4 128 16,-2 3 0-16,-2 7 0 0,1 0 96 0,-2 11 16 15,1 6 0-15,-1 2 0 0,0 0-32 0,-2 1 0 16,0 0 0-16,1 0 0 0,-1 0-16 0,2-1-16 16,0-2 0-16,3 0 0 0,-1-2-176 0,5-4 128 15,-3-4-128-15,4-4 128 0,2-1-128 0,2-6 128 16,0-5-128-16,2-3 128 0,1-1-128 0,0-3 0 0,1-2 0 16,1-4-176-1,-1-4-2240-15,2-3-448 0,0-5-80 0,2-3-32 0</inkml:trace>
  <inkml:trace contextRef="#ctx0" brushRef="#br2" timeOffset="128597.749">20471 1943 45615 0,'2'-20'2016'0,"0"11"416"0,0 2-1936 0,-2 7-496 0,0 0 0 0,8 9 0 15,-6 6 0-15,-1 4-256 0,-2 4 16 0,-2 9 16 16,-8 10 224-16,0 4-176 0,-1 5 176 0,-6 3-160 0,-4 3 160 16,-4 8 0-16,-6 8 0 0,-2 0 0 15,-3 2 0-15,-6 0 0 0,-3 2 0 0,-2 2 0 0,-6 2 0 16,0 0 0-16,-4-6 0 0,3 2 0 0,3-4 0 0,3 0 128 16,-1-5-128-16,-2-2 128 0,-2-8-128 0,2 2 0 15,0-3 128-15,-1 3-128 16,-3 4-1680-16,4-5-416 0</inkml:trace>
  <inkml:trace contextRef="#ctx0" brushRef="#br2" timeOffset="129452.287">12737 7371 22975 0,'20'-15'1024'0,"-4"7"192"0,1-1-960 0,4 0-256 0,-1 1 0 0,1-2 0 16,0-3 592-16,-5-1 80 0,0 0 16 0,-2 4 0 16,-4 4 16-16,0 0 16 0,-4-1 0 0,-6 7 0 15,0 0-16-15,0 0 0 0,0 0 0 0,0 0 0 16,0 0 192-16,0 0 16 0,-8 3 16 0,-7 1 0 16,-3 2-512-16,-3 3-96 0,-4 2-32 0,-4 7 0 15,-4 3 48-15,-4 1 16 0,0 1 0 0,0 1 0 16,-7 2 80-16,2 0 16 0,1 0 0 0,2 0 0 15,-1-3-16-15,1 0 0 0,1-2 0 0,3 1 0 16,3 0-128-16,4 1-32 0,4-1 0 0,2-1 0 16,5-1-144-16,2-5-128 0,4-6 192 0,4 2-192 0,3 2 128 15,3-1-128-15,2-4 0 0,5-1 0 0,0 0 0 16,4 0 0-16,1 0 128 0,5 0-128 0,5 0 144 16,3 0-16-16,4 0-128 0,0-2 192 0,2 0-48 15,1-1-16-15,1-1 0 0,4 0 0 0,0-3-128 0,6-1 128 16,-1-1-128-16,6 4 128 0,1-1-128 0,-3-1 0 15,4-1 0-15,-5 2 0 0,-3 2 0 0,0-2 0 16,-2-3 0-16,-1 1 0 16,-1 3-624-16,-2-1 0 0,-5-3 0 0,2 0 0 15,1 1-1504-15,-5-1-304 0,-4 1-64 0,-3-1-16 16,-5-1-944-16,-2-2-192 0</inkml:trace>
  <inkml:trace contextRef="#ctx0" brushRef="#br2" timeOffset="129722.142">12523 7634 24879 0,'-8'-10'2208'0,"8"10"-1760"0,-6-8-448 0,6 8 0 15,0 0 1184-15,0 0 160 0,0 0 16 0,0 0 16 16,0 0-912-16,0 0-176 0,0 0-32 0,0 0-16 15,11-4 368-15,3 1 80 0,4 1 16 0,4-2 0 16,5 1-64-16,4 0-16 0,2-4 0 0,4 3 0 16,3 1-256-16,2 1-48 0,2 0-16 0,1-5 0 15,-1 0-64-15,3 0-16 0,1-2 0 0,3 4 0 0,0 2 192 16,3-1 32-16,1 0 16 0,-3 2 0 16,-3 2 32-16,0 1 0 0,2 0 0 0,-1-1 0 0,-1 0-288 15,-2 2-48-15,2 0-16 0,-3 2 0 0,-1 0-144 0,-6 0 0 16,-2 2-160-16,-6-1 160 15,-2 2-2992-15,-5 1-496 0</inkml:trace>
  <inkml:trace contextRef="#ctx0" brushRef="#br2" timeOffset="130677.78">14880 7130 33167 0,'-7'-3'2944'0,"7"3"-2352"0,-6 0-464 0,6 0-128 16,0 0 1408-16,-9 12 272 0,3 6 48 0,-3 4 16 16,3 4-1504-16,-4 7-240 0,-1 9-192 0,0-3 48 0,-3 3 144 15,1-1-128-15,-1 1 128 0,-2 1-128 0,-2 4 128 0,1 0 144 16,-2 2-16-16,3-4-128 15,0-7 0-15,2-5 0 0,2-4 0 0,2-6-192 0,2-4 192 0,1-7 0 16,7-12 144-16,-6 6-144 0,2 2 352 0,4-8-32 16,0 0 0-16,4-9 0 0,3-6 320 0,4-5 64 15,3-2 16-15,6-7 0 0,1-5-464 0,2-1-112 16,1-2-16-16,4 0 0 0,1-2-128 0,2-2 0 16,2-1-160-16,5 3 160 0,-1 2-128 0,1 4 128 15,0 6 0-15,-3 3-144 0,-3 2 144 0,-3 6 0 16,-3 8-144-16,-5 3 144 0,-4 4 0 0,-1 7-176 15,-4 8 176-15,-3 2-128 0,-4 2 128 0,-1 3-208 16,-4 2 80-16,-2 4 128 0,-2 5-144 0,0 4 144 0,-4 0 0 16,0 2 0-16,1-1 0 0,-1-1 0 0,-1 0 0 15,2-1 0-15,1-3 0 0,0-2 128 0,3-2-128 0,2-2 144 16,-1-4-144-16,5-1 0 0,-1-6 0 0,4 1 128 16,0-1-320-16,0-3-80 0,0-3-16 0,2-5 0 31,1 0-1808-31,2-2-352 0,1-2-80 0,0-2-8192 0,2-2-1632 0</inkml:trace>
  <inkml:trace contextRef="#ctx0" brushRef="#br2" timeOffset="131110.375">16017 7285 19343 0,'-5'-18'848'0,"-1"7"192"0,-2-1-832 0,1 2-208 16,2 1 0-16,-1 4 0 0,-4 1 4880 0,0 4 944 16,-3 4 176-16,-2 2 32 0,-3-1-4784 0,-2 6-960 15,0 5-288-15,-6 7 128 0,-1 7 0 0,-2-1 0 16,-2 2 0-16,3 2 0 0,-2 2-128 0,0 2 128 16,1 0-128-16,0 0 128 0,0-1-128 0,6-3 0 15,1-3 144-15,5-1-144 0,1-3 128 0,5-1-128 16,3-4 160-16,2-8-160 0,2-3 272 0,4-10-32 15,0 0-16-15,0 0 0 0,0 0 96 0,0 0 32 16,12-5 0-16,1-2 0 0,2-7-48 0,4-2-16 16,2-5 0-16,0 0 0 0,-1-3-288 0,-1 0 0 0,0-1 0 15,-1 1 0-15,-3-1 0 0,-2 1 0 0,-2-3-128 16,0 5 128-16,0 3 0 0,-4 3 0 0,-2 3 0 0,-1 2 0 16,-4 0 0-16,0 2-144 0,0 9 144 0,0 0-128 15,-7-2-176-15,7 2-16 0,-6 4-16 0,6-4 0 31,-9 7-2592-31,9-7-512 0,-5 9-96 0,5-9-12400 0</inkml:trace>
  <inkml:trace contextRef="#ctx0" brushRef="#br2" timeOffset="131530.345">16640 6622 40319 0,'0'0'1792'0,"0"0"352"0,0 0-1712 0,0 0-432 0,0 0 0 0,-2 10 0 0,-1 2 0 0,-1 7-144 15,-3 2 0-15,-1 7 0 0,0 6 144 0,0 7 0 16,-6 4-144-16,2 2 144 0,-1 3 0 0,-2 3 0 15,-3 2 0-15,-1 5 0 0,-2 4 0 0,2 2 0 16,-2 2 0-16,4-4 0 0,2-2 0 0,1-8 0 16,3-7 0-16,4-2 0 0,1-4 0 0,3-5 0 15,1-2 0-15,2-4 0 0,2-3 0 0,3-1 0 16,0-6 0-16,3-4 0 16,1-4-1536-16,0-5-224 0,1-4-48 0,0-2-8832 0,-1-3-1776 0</inkml:trace>
  <inkml:trace contextRef="#ctx0" brushRef="#br2" timeOffset="131690.628">16012 7316 30399 0,'-21'-19'2704'0,"12"10"-2160"0,-2-1-544 0,7 2 0 16,3 2 2320-16,1 6 368 0,9-8 64 0,5 2 0 15,5 5-2304-15,5-2-448 0,6 1 0 0,5-1-208 0,4 1 208 16,9 2 0-16,6 1 0 0,7-1 0 0,9 0 176 0,-3 0-176 15,-1 0 160-15,1-2-160 0,-3-5 128 16,-1 1-128-16,0-1 0 0,-5 0 0 0,-5 0 0 16,-6-2-320-16,-3-1 64 0,-2 1 0 15,-7 3-1456-15,0-1-272 0,-2 2-64 16,-4-2-8448-16,-2 1-1664 0</inkml:trace>
  <inkml:trace contextRef="#ctx0" brushRef="#br2" timeOffset="132106.617">17607 6626 45263 0,'-8'-13'2000'0,"8"13"432"0,0 0-1952 0,0 0-480 0,0 0 0 0,0 16 0 32,-3 3-336-32,-1 3-176 0,-4 5-16 0,1 8-16 0,0 10 320 0,-1 4 64 0,-1 0 16 0,0 2 0 15,-4 0 144-15,0 4 0 0,-3 3 0 0,-3 2 0 16,-2 2 0-16,0-4 0 0,1-4-144 0,-2-7 144 16,4-1 0-16,2-7 0 0,3-11 0 0,4-4 0 15,0-5 176-15,4-7-48 0,-1-2-128 0,5-1 192 0,1-9 32 16,6 7 0-16,-6-7 0 0,12 1 0 0,3-6-224 15,4-3 0-15,-1-4 128 0,2-2-128 0,4-1 0 0,-2 0 0 16,3-1 0-16,-1 1 0 0,1-6-144 0,2 3-80 16,-4 2-16-16,2 5 0 0,2 3 240 0,-4 5 0 15,-6 1 0-15,2 2 0 0,3 4 0 0,-6 3 0 16,0 2 0-16,-5 5 0 0,-5 1 0 0,-2 2 160 16,-4 0-32-16,-4 2 0 0,0 2-128 0,-6-1 0 15,-3-2 0-15,-1 1 0 0,-3-1 0 0,-3-4 0 16,-2-3 192-16,-1-2-64 0,0-1 96 0,0-1 16 15,0-3 0-15,1-1 0 0,2-3-96 0,3-4-16 16,-3-1 0-16,2-1 0 16,1-1-448-16,0 1-80 0,1 0-32 0,2-4 0 15,3-2-1904-15,1-1-384 0,2 0-80 0,3 2-16 16,5 2-992-16,4 0-208 0,5-8-32 0,6 1-16 0</inkml:trace>
  <inkml:trace contextRef="#ctx0" brushRef="#br2" timeOffset="132523.318">18221 7234 8287 0,'16'-16'368'0,"-6"7"80"0,-1 1-448 0,-2-1 0 0,2-1 0 0,-4 1 0 16,-1 1 5536-16,-4 8 1024 0,0 0 208 0,0 0 32 16,0 0-4624-16,-9-2-912 0,-4 2-192 0,-3 6-48 15,-3 3-544-15,-5 2-112 0,-3 4-32 0,0 3 0 16,-3 1 0-16,2 6 0 0,1 2 0 0,5 3 0 15,-2 1-16-15,4-3-16 0,3 2 0 0,4-5 0 0,3-3-160 0,3-4-16 16,5-5-128-16,1-2 192 0,1 0 0 0,0-11 0 16,4 7 0-16,-4-7 0 0,12-2 128 0,-1-2 0 15,1-3 16-15,2-2 0 0,0-5 48 0,1 0 0 16,2 0 0-16,-1-4 0 0,0-2-224 0,-2 1-32 16,-2-1-128-16,2 2 192 0,1 2 32 0,-5 2 0 15,-4 5 0-15,0 0 0 0,0 1-96 0,-6 8-128 16,0 0 176-16,0 0-176 0,5 8 0 0,-1 4 0 15,1 2 0-15,-3 4 0 0,-3 3 0 0,1 2 0 16,1 2-160-16,2 1 160 0,-1 0-192 0,3-1 48 16,0 0 0-16,4-3 0 15,2 0-496-15,2-3-80 0,4-2-32 0,-1-2 0 16,1 0-1632-16,2-5-336 0,2-4-64 0,1-3-12960 0</inkml:trace>
  <inkml:trace contextRef="#ctx0" brushRef="#br2" timeOffset="133025.86">19028 7373 31327 0,'0'-17'2784'0,"0"5"-2224"0,0-3-560 0,1 2 0 15,2 2 2112-15,-2 1 304 0,-3-2 64 0,-1 3 16 16,-1 3-2064-16,4 6-432 0,-8-4 0 0,1-1 0 0,-2-3 0 0,-1 4 0 15,-1 4 0-15,-3 3 0 0,-3 2-160 0,-1 4 160 16,0 2-128-16,-3 6 128 0,-2 4 0 0,0 2 0 16,-4 3 192-16,1 5-64 0,-3 3 0 0,2 0 0 15,-4 2 0-15,5-3 0 0,1 1-128 0,8-2 0 16,8-1 0-16,0-5 0 0,3-6 0 0,3-3 0 16,3-5 128-16,3-1-128 0,0-1 144 0,2-2-144 15,-5-8 192-15,12 3-192 0,4-3 128 0,4-4-128 16,4-5 0-16,3-5 0 0,0-3 0 0,4-3-176 15,3-3 0-15,0-5 0 16,1-1-288-16,1-3-64 0,2-1-16 0,0-4 0 0,3-6 160 0,1-7 48 16,-5-5 0-16,-1-1 0 15,-2 0-64-15,-2-3-16 0,-2-4 0 0,-4-2 0 16,2-2-64-16,-3 0-16 0,-2 3 0 0,0 7 0 0,-2 5 288 0,-2 8 48 16,-5 11 16-16,-3 5 0 0,-2 9 560 0,-4 6 112 15,-5 3 32-15,-2 4 0 0,-2 2 224 0,4 4 48 0,-10 7 16 0,-3 6 0 16,-5 8-480-16,0 5-112 0,-4 5 0 0,0 10-16 15,-3 4-240-15,-2 7 0 0,-3 6 0 0,3 4 0 16,-3 7 176-16,1 1-16 0,0 6 0 0,3 7 0 16,3 5 96-16,4 0 0 0,-1-2 16 0,5-1 0 15,6-4-272-15,-1-4 128 0,3-3-128 0,4-6 0 16,3-5-176-16,2 0-144 0,-1-4-16 0,0 2-11696 16,-1-3-2352-16</inkml:trace>
  <inkml:trace contextRef="#ctx0" brushRef="#br0" timeOffset="165288.33">5779 9732 2751 0,'0'0'256'0,"0"0"-256"16,4-8 0-16,-4 8 0 0,0 0 4832 0,5-8 928 15,-5 8 176-15,0 0 32 0,0 0-4576 0,0 0-928 16,0 0-176-16,0 0-32 0,0 0 192 0,0 0 64 0,0 0 0 16,0 0 0-16,0 0-128 0,-9 6-32 15,1 1 0-15,-2 1 0 0,1 3-352 0,-1 1 144 0,-1 1-144 0,-2 2 0 16,-1 4 256-16,-3 2-64 0,0-1-16 0,-2 7 0 16,0 4 176-16,-4 1 32 0,0-3 16 0,-2 2 0 15,-3 0 160-15,0 1 16 0,-2 3 16 0,-4-3 0 16,-2-2 48-16,1 0 0 0,3 0 0 0,0 1 0 15,-1-4-80-15,5 2-16 0,1 3 0 0,0 0 0 16,2-1-96-16,-2-3-32 0,-1 0 0 0,2-3 0 16,1 0-176-16,1-1-48 0,-1 1 0 0,2-4 0 15,3-4-192-15,4 0 0 0,-1-1 128 0,1 0-128 16,-2-2 0-16,1 0 128 0,2-4-128 0,3 1 0 16,-1 0 144-16,2-1-144 0,0 1 128 0,1-2-128 0,0-3 128 0,1 0-128 15,3 2 0-15,0-4 128 0,6-4-128 0,-7 3 160 16,7-3-160-16,0 0 160 0,0 0-32 0,0 0 0 15,0 0 0-15,0 0 0 0,-1 10 128 0,1-10 32 16,5 9 0-16,1 1 0 0,2 2-80 0,3 1-16 16,1 0 0-16,5 2 0 0,1-2-192 0,4-1 176 15,-2 1-176-15,7 3 160 0,0 0-160 0,2 1 0 16,-2-1 144-16,3 4-144 0,0 1 0 0,0 1 0 16,0 1 0-16,1 0 128 0,-3 2-128 0,1-1 0 15,2 2 0-15,0-2 0 0,1-1 0 0,1 1 0 16,-2 0 0-16,1-2 0 0,1-2 128 0,-1-2 0 15,-2-3 0-15,-1 2 0 0,-3-1 80 0,-2-1 32 16,1-3 0-16,-4 0 0 0,0 0 0 0,-1-2 0 16,-2-3 0-16,-3 1 0 0,-1-2-96 0,-3 0-16 0,-2 0 0 0,0 0 0 15,1-1-128-15,-1-1 0 0,-9-4 0 16,0 0 128-16,5 7-128 0,-5-7 0 0,7 5 144 0,-7-5-144 16,0 0 0-16,0 0 0 0,0 0 0 0,0 0 128 15,0 0-128-15,0 0 0 0,0 0 128 0,0 0-128 16,0 0 128-16,0 0-128 0,-6-3 128 0,6 3-128 15,-7-1 0-15,-1-1 0 0,8 2 0 0,-8-3 128 16,-2 0-128-16,1 0-256 0,2 2 64 0,-1-1 0 16,-1-2-256-1,0 1-64-15,0 0-16 0,-2-1 0 0,0 0-1136 0,1 1-240 0,-4-2-32 16,2 2-9840-16,-1 1-1984 0</inkml:trace>
  <inkml:trace contextRef="#ctx0" brushRef="#br0" timeOffset="166307.799">17489 10270 35935 0,'-11'-13'3200'0,"7"5"-2560"0,1 3-512 0,3 5-128 0,0 0 144 0,0 0 16 16,0 0 0-16,0 0 0 0,6 5-288 0,6 4-64 16,5 1-16-16,3-1 0 0,3-1 208 0,5 1 0 15,7 1 0-15,4 1 160 0,1 0-160 0,2 1 0 16,2-1 144-16,-3 1-144 0,3 3 0 0,-1 2 0 16,0-2 0-16,2 1 0 0,1-1 160 0,0 2-32 15,-5 0-128-15,2 2 192 0,-1 1 112 0,-5-2 16 16,-5-1 0-16,-3 1 0 0,-4 0-32 0,-4 0 0 15,-3-2 0-15,-4 2 0 0,-3 0-32 0,-4-1-16 16,-2 1 0-16,-4-1 0 0,-2 0 80 0,-4 3 32 16,-2 2 0-16,-3 2 0 0,-4-2 160 0,-5 1 16 15,-3 0 16-15,-6 2 0 0,-3 2-256 0,-3 1-48 0,-7 2-16 16,-3 0 0-16,-3 1-96 0,-1-1 0 0,1 0-128 16,0 0 192-16,-2-6-64 0,0 2 0 0,-5 0-128 0,3 1 192 15,4-3-192-15,1-1 144 0,0-1-144 0,4 2 128 16,4-1-128-16,2-2 0 0,2-2 0 0,1 0 0 31,0-5-1824-31,0 2-448 0,-4-4-96 0</inkml:trace>
  <inkml:trace contextRef="#ctx0" brushRef="#br0" timeOffset="167779.069">2219 9020 29487 0,'-1'-7'2624'0,"1"7"-2112"15,0 0-512-15,0 0 0 0,3-7 384 0,-3 7-48 16,0 0 0-16,9-6 0 0,1 3-336 0,2-3 0 16,4 2 0-16,1 3 0 0,4 1 0 0,1-2 0 15,4-5 0-15,4 2 0 0,3 0 0 0,5 0 0 16,2-1 0-16,3 2 0 0,3-1 0 0,6 0 0 15,5-2 0-15,3 1 0 0,-4-1 0 0,2 2 0 16,3-2 0-16,3 3 0 0,7 4 0 0,-4-1 0 16,-1-2 0-16,-1 1 0 0,0 0 0 0,-6 0 0 15,-1 2 0-15,2 0 0 0,0 0 128 0,-1 2 48 16,-4 0 16-16,-4 0 0 0,-6 1 48 0,-3-2 16 0,-1 1 0 16,-4 1 0-16,-1-2-96 0,-5 1-16 15,-3 0 0-15,-1 0 0 0,-3-2-144 0,-7 2 128 0,-3-1-128 0,-5 1 128 16,-9-2 0-16,0 0-128 0,0 0 192 0,0 0-64 15,0 0 64-15,-13 1 0 0,-3 0 0 0,-5 2 0 16,-6 1 64-16,-5-1 32 0,-4-2 0 0,-2 2 0 16,-2-1-160-16,0 2-128 0,-1 5 192 0,-7-3-192 15,-5-9 288-15,0 3-48 0,-5 4-16 0,1-1 0 16,2-3 64-16,-4 3 16 0,-3 5 0 0,-2 0 0 16,-1-2-16-16,-2 2 0 0,4 0 0 0,1 0 0 15,0 3-64-15,1 2-16 0,-1-1 0 0,2 0 0 16,-2-1-208-16,5 0 144 0,0-1-144 0,5 1 128 15,-1 2-128-15,4-4 0 0,-1-5 0 0,5 5 0 0,5 4 0 0,2-4 0 16,1-3 0-16,5 2 0 0,6 1 0 0,3 0 0 16,3-2 0-16,5-1 0 0,4-6 0 0,3 1 0 15,8-1 0-15,0 0 0 0,0 0 0 0,0 0 0 16,0 0-176-16,14 7 176 0,1-1 0 0,8-1 0 16,9-3 0-16,6 0 0 0,4-2 0 0,6 2 144 15,3-1-144-15,3-2 0 0,1-4 0 0,7-1 0 16,7 2 0-16,3-1 0 0,-1 1 128 0,2-1-128 15,-2-3 0-15,5 2 0 0,2 3 0 0,-1-4 0 16,-1-1 128-16,-4-1-128 0,-4 1 0 0,-3 2 0 16,0 1 0-16,-4-3 0 0,0-3 0 0,-6 3 0 15,-5 0 0-15,-4 1 0 0,-4 3 0 0,-4 1 0 16,-5-2 0-16,-5 2 0 0,-4 2 128 0,-3 0-128 16,-3-1 0-16,-5-1 0 0,-4 1 0 0,-9 2 0 15,0 0 0-15,0 0 0 0,0 0 128 0,-10-3-128 0,-5-2 0 0,-10 3 0 16,-5 4-192-16,-6 0-80 0,-5-5-32 0,-9 2 0 15,-6 2 304-15,-3 0-128 0,-2-1 128 0,0 0 0 16,-1 0 0-16,-3 0 0 0,-3 0 0 0,0 3 0 16,-5-1 128-16,4 1-128 0,1 0 176 0,2 1-176 15,0-1 176-15,0-1-176 0,-3 4 160 0,4-1-160 16,1 3 0-16,5-1 128 0,2-2-128 0,2 1 0 16,2 0 0-16,5 0 0 0,2-4 0 0,5 1 0 15,5 2 0-15,7-2 0 0,7-1 0 0,2 0 0 16,6 0 0-16,5 1 0 0,9-3 0 0,0 0 0 15,0 0-128-15,13 3-32 0,4-2 0 0,7-1 0 0,8-1-16 16,5-1 0-16,7-2 0 0,4 0 0 0,1-5 176 16,9 3 0-16,5-4 0 0,1 1 0 0,3-1 0 0,3 1 0 15,0 3 0-15,-1-4 0 0,0-2 0 0,4 2 0 16,3 2 0-16,-1 0 0 0,-6 2 0 0,-2-1 0 16,-1 2 0-16,-4 2 0 0,-4 2 0 0,0-1 0 15,-1-3 0-15,-6 0-128 0,-8 4 128 0,-6-2 0 16,-3-3 0-16,-6 5 0 0,-4 6 0 0,-6-1 0 15,-6-2 0-15,-3-2 0 0,-9 0 0 0,0 0 128 16,0 0-128-16,-16-1 128 0,-6-1-128 0,-7 3 0 16,-8 3 128-16,-10 1-128 0,-11-3 0 0,-7 4 0 15,-7 3 0-15,-4 4 0 0,-4 2 0 0,-4 4-160 16,-6 2 160-16,1-2-160 16,3 0-464-16,1 4-80 0,-2 1-32 0,-4 3-15456 0</inkml:trace>
  <inkml:trace contextRef="#ctx0" brushRef="#br0" timeOffset="177503.028">20696 17038 14623 0,'0'0'640'0,"0"0"144"0,0 0-624 0,0 0-160 16,7-4 0-16,-7 4 0 0,7-4 0 0,-7 4-144 15,9-3 144-15,-1 0-208 0,-8 3 208 0,0 0 0 16,8-1 0-16,-8 1-144 0,8-6 336 0,-8 6 64 15,0 0 0-15,0 0 16 0,0 0 480 0,0 0 80 16,8-4 32-16,-8 4 0 0,0 0 32 0,0 0 0 0,10-4 0 0,-10 4 0 16,8-2-192-16,4 1-48 15,1 0 0-15,3 1 0 0,2 0-80 0,2 1-32 0,2-3 0 16,3 1 0-16,5 0-96 0,2 0-32 0,1 1 0 0,2-1 0 16,-2-1-80-16,1 1-16 0,0 0 0 0,1-1 0 15,2 2 112-15,-1-3 16 0,-1-4 0 0,0 4 0 16,-1 1-32-16,1-1 0 0,-2 0 0 0,-2 0 0 15,-1 1-160-15,-5-1-16 0,-4 0-16 0,-3 1 0 16,-5 2-224-16,-4 1 176 0,-9-1-176 0,0 0 160 16,0 0-160-16,0 0 0 0,0 0 0 0,-12-1 0 15,-6 0-192-15,-6 0 16 0,-7 0 16 0,-2-2 0 16,-2-1 160-16,-3 0 0 0,-4-2 0 0,0 1 0 16,-1-1 0-16,-1 1 0 0,1 0 0 0,-6 1 0 0,-4-2 0 15,1 1 0-15,-2-1 0 0,4 0 128 0,0-1-128 16,5 4 192-16,4 1-64 0,5-1 0 0,3-1 0 15,2-1 0-15,5-1 0 0,6 3 0 0,2 3-128 0,5 0 0 16,4-5 128-16,9 5-128 0,0 0 0 0,0 0 0 16,10-2 0-16,5 0 0 0,2 1 0 0,7 0-240 15,7 1 48-15,4-1 0 0,0-3 192 0,7 3 0 16,6 1 0-16,1 0-144 0,-1-1 144 0,2 1 0 16,3 0 0-16,-5 0 0 0,-1 0 0 0,-2 1 0 15,1 3 160-15,-5-2-160 0,-4 0 176 0,-3 0-176 16,-2 3 192-16,-6-3-192 0,-8 2 144 0,-5 1-144 15,-3 0 0-15,-10-5 144 0,0 0-144 0,-8 7 0 16,-6-2-160-16,-5-2 160 0,-7 0-144 0,-6-2 144 16,-8-1-128-16,1 0 128 0,0 0 0 0,0-1 0 15,-3-2 0-15,-1 2 0 0,-1 2 0 0,2 1 128 0,5-1-128 0,-1 0 128 16,-1 0-128-16,4 1 192 0,4 1-64 0,3 2 0 16,3-4-128-16,3 1 0 0,6-1 0 0,5 1 0 15,2 1 0-15,9-3 0 0,0 0 0 0,0 0 0 16,0 0 0-16,12 4 0 0,3-2 0 0,5 0 0 15,8-1-272-15,2-1-32 0,7-2 0 0,2 1 0 32,0-2-1568-32,1 0-320 0,4-2-64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0:00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23221 10116 33631 0,'2'-26'1488'0,"0"13"304"0,-2 2-1424 0,1-3-368 0,1-6 0 0,0 3 0 16,-2 1 0-16,-1-3-240 0,-3 0 48 0,2-4 0 15,0-3 192-15,-7 1 0 0,-3 2 0 0,0 1 0 16,1-5 0-16,-4 5 0 0,-1-2 0 0,-4 1 0 16,-2 1 160-16,-2-2-160 0,-3 2 128 0,-1-3-128 15,-2 2 128-15,-2-1-128 0,-2 0 0 0,-11-1 128 16,-2-3-128-16,-5 2 128 0,-1 1-128 0,-2 3 128 0,-1 1-128 16,0 1 128-16,2-4-128 0,-6 4 128 0,-5 2 32 0,-1 3 0 15,2 2 0-15,0 0 0 0,0 0-16 0,-2 2 0 16,-5 0 0-16,-3 3 0 0,-4 0-144 0,1 4 0 15,2 1 0-15,-3 2 128 0,-3-1-128 0,-3 4 192 16,-1 4-192-16,5 0 192 0,4-2 96 0,-1 1 32 16,-1 2 0-16,0 2 0 0,0 0-112 0,5 5-16 15,6 2 0-15,2-2 0 0,1-4-48 0,3 6-16 16,0 6 0-16,0-1 0 0,-2-3-128 0,3 3 0 16,-1 5 0-16,-2-1 0 0,-2-1 0 0,-2-1 0 15,4 3 0-15,2 0 0 0,3 0 0 0,1 2 128 0,1 0-128 16,0 2 0-16,-3 2 0 0,4 0 128 0,2 2-128 15,4 3 0-15,2 2 128 0,5 2-128 0,1-1 0 16,2 1 128-16,6 0-128 0,-1-2 0 0,2-1 0 16,3-1 128-16,1 3-128 0,1-1 0 0,0 2 0 0,4 3 0 15,-1 2 0-15,2 2 128 0,4-1-128 16,-1-2 128-16,0-1-128 0,3 0 160 0,2-2-160 0,6 2 160 16,1 1-160-16,3-1 0 0,2-2 144 0,4-1-144 15,4 2 192-15,3-3-48 0,3-3 0 0,3 1 0 16,4-3 0-16,5 2 0 0,3 1 0 0,1 1 0 15,4-1-16-15,2-1-128 0,1 1 192 0,1 0-64 16,-1-3-128-16,3 0 128 0,-1-2-128 0,4-1 128 16,1-3-128-16,3 0 0 0,1-3 0 0,3-1 128 15,1-1-128-15,-1 2 160 0,0-2-160 0,1 1 160 16,-2-2-32-16,5-1-128 0,3 1 192 0,5-1-64 0,0 2-128 16,2-4 128-16,1-1-128 0,1-1 128 0,-1-3-128 0,4 1 160 15,8-4-160-15,1-1 160 0,-3 0-160 0,2 2 128 16,1-3-128-16,3 0 128 0,4-5-128 0,0 4 192 15,-6-4-192-15,4 0 192 0,5-1-192 0,-3 0 0 16,-2-1 0-16,0-2 0 0,-5 1 0 0,4-1 128 16,2-2-128-16,-1-1 0 0,-4 1 0 0,0-1 0 15,-2-3 128-15,-1 1-128 0,4-2 0 0,-2-1 0 16,-2-2 0-16,0-3 128 0,-4 1-128 0,3-6 128 16,-2-3-128-16,-2 1 128 0,-1-1-128 0,-5-3 0 15,-7-5 0-15,1 1-176 0,-2-4 176 0,-4-1 0 16,-2 0 128-16,-2-1-128 0,1-2 0 0,-3-2 0 0,-4-1 0 15,-4 3-192-15,-3-4 192 0,-3-3 0 0,-2-6 0 0,-1 1 0 16,-2 3-128-16,1-1 128 0,-2 0-128 0,-1-3 128 16,0-2-176-16,-1 0 176 0,-2 1-208 0,-2-4 80 15,-5 0-16-15,-2-2 0 0,-3 5 0 0,-3 2 0 16,-2 4 144-16,-4 0 0 0,-1 1-144 0,-4-1 144 16,-3-1 0-16,-2 1 0 0,0 0 0 0,-5 0 0 15,1-1 0-15,-2 2-144 0,-3 0 144 0,-1 1 0 16,-4-2-160-16,0 0 160 0,-4 2-128 0,-1-2 128 15,0-2-160-15,-3 5 160 0,-4 0-192 0,-3 4 192 16,-5 0-176-16,-2 6 176 0,-3-1-160 0,-7 2 160 16,-6 1-144-16,0 2 144 0,0-1-128 0,-6 2 128 15,-9 0 0-15,3-3-160 0,1 1 160 0,3 3 0 0,-2 6 0 16,-1-2-128-16,-4 1 128 0,-1 1 0 0,0 3 0 16,2 1 0-16,2-1 0 0,-2 0 0 0,-4 5 0 15,-2 2-128-15,-4 1 128 0,4-1 0 0,2 2 0 0,-4 3 0 16,0 2 0-16,-1 0 0 0,2 2 0 0,-1 4 0 15,3 1 0-15,-7 2 0 0,-4 1 0 0,1 1 0 16,6 1 0-16,-2 4 0 0,-1 1 0 0,0 4 0 16,0 4 0-16,3 0 0 0,1 0 128 0,-1 2-128 15,2 5 0-15,2 4 144 0,-3 6-144 0,4 2 0 16,1-5 0-16,0 5 0 0,0 4 0 0,1 3 0 16,3 4 0-16,3 4 0 0,7 1-144 0,-2 2 144 15,0 4 0-15,5 4 0 0,6 6-400 0,3 7 16 16,8 4 16-16,7 0-11280 15,5-2-2240-15</inkml:trace>
  <inkml:trace contextRef="#ctx0" brushRef="#br0" timeOffset="1614.996">19295 13889 32879 0,'0'0'1456'0,"0"0"304"0,0 0-1408 0,0 0-352 0,0 0 0 0,0 0 0 15,0 0 0-15,8 0 0 0,-8 0 0 0,0 0-128 16,8 4 128-16,-2 2-128 0,-6-6 128 0,3 12-128 16,-3 4 256-16,0 8 48 0,-2 4 16 0,-2 5 0 0,-1 3-192 0,-4 2 128 15,1-1-128-15,-4 2 128 0,-1 2-128 0,-3 1 0 16,-3 3 0-16,-2 0 0 0,-2-1 0 0,-1-4 0 15,-2-4 0-15,4-6 128 0,3-5 112 0,1-6 16 16,3-5 0-16,2-5 0 0,4-3 640 0,9-6 128 16,-8 0 16-16,8 0 16 0,-2-14-48 0,5-5-16 15,6-6 0-15,-2-1 0 0,3-9-576 0,6 1-112 16,2-3-32-16,6 0 0 0,0-2-272 0,2-1-256 16,2-1 64-16,0 4 0 0,0 1 0 0,0 3 16 15,2 0 0-15,0 7 0 0,-1 5-16 0,1 6 0 16,-5 3 0-16,2 8 0 0,-1 4 192 0,-8 6 0 15,-6 6-144-15,-3 4 144 0,2 2-144 0,-4 6 144 16,-2 5-192-16,-4 3 192 0,-1 0-192 0,-4 4 64 16,-3-1 128-16,0 5-208 0,-4 4 208 0,-1-2 0 0,-2-3 0 0,1 1 0 15,2-4 0-15,0-2 0 0,2-3 0 16,2-4 0-16,4-1 0 0,-1-3 0 0,3-3-176 0,2-3 176 31,3-1-2768-31,-2-4-448 0,2-2-96 0</inkml:trace>
  <inkml:trace contextRef="#ctx0" brushRef="#br0" timeOffset="1988.543">20058 14083 31327 0,'-7'3'2784'15,"7"-3"-2224"-15,-8 0-560 0,8 0 0 0,0 0 2544 0,-7 12 400 16,-2 0 64-16,3 3 32 16,-1 2-3040-16,1 3-512 0,2 2-160 0,-5 2-32 0,-3 1 496 0,1 3 208 15,-2 0-192-15,0 4 192 0,-1 3-208 0,0 0 80 16,3 0 128-16,1-2-208 0,2-6-32 0,3-1 0 16,4-4 0-16,2-4 0 0,1-5 240 0,4-1 0 15,3-2 0-15,3-4 0 0,2-3 336 0,3-3-32 16,-1-4-16-16,6-4 0 0,6-1-16 0,-1-6 0 15,1-6 0-15,-1-2 0 0,2-1-96 0,-3-5-32 16,-2-3 0-16,-2 1 0 0,-2-1 48 0,-3 0 16 16,-4 1 0-16,-3-4 0 0,-3 2 80 0,0 2 16 0,-5 0 0 15,0 3 0-15,-2 3 112 0,-2 4 32 0,0 2 0 0,-5 5 0 16,0 1-112-16,-4 4-16 0,-4 4 0 0,-2 1 0 16,-4 1-544-16,-4 3-112 0,-2 4-32 0,1 1 0 31,-3-1-432-31,2 4-96 0,0 4 0 0,4 1-16 15,3 1-1920-15,3 0-384 0</inkml:trace>
  <inkml:trace contextRef="#ctx0" brushRef="#br0" timeOffset="2427.12">20854 13571 41471 0,'-24'1'3680'15,"14"-1"-2944"-15,3-1-592 0,-1 2-144 0,-1 2 432 0,0 7 48 16,1 3 16-16,-5 3 0 16,-1 2-736-16,-1 6-144 0,-2 1-16 0,1 2-16 0,-2 4 416 0,2 5 0 15,-4 2 0-15,1 6 0 0,0 4 0 0,1 3-192 16,-1-2 64-16,-2 1 0 0,0-1 128 0,4-2 0 15,0-2 0-15,3-4-128 0,3 2-112 0,2-3-16 16,0-5 0-16,-1-1 0 16,2 0-240-16,0-2-48 0,5-1-16 0,0-2 0 15,1-6-448-15,5-3-80 0,5-5-32 0,-2-3 0 16,-4-1-2160-16,3-2-432 0,4-4-96 0</inkml:trace>
  <inkml:trace contextRef="#ctx0" brushRef="#br0" timeOffset="2532.86">20248 14053 50687 0,'0'0'4496'0,"0"0"-3600"0,0 0-704 0,0 0-192 16,14-8-1408-16,3 1-304 0,4 2-64 0,4 2-16 15,4-2 1104-15,3 2 224 16,3-2 32-16,4 1 16 0,6 1 416 0,1-1 0 0,-1 3 0 0,2-1 0 0,3-1 0 15,-1 1-128-15,3 1 128 0,-6 1 0 0,0 1-384 0,-4 0 0 16,1 0 0-16,-3 2 0 16,-8 4-1456-16,-1-2-272 0,1-3-64 0,-3 3-8736 15,-4 0-1744-15</inkml:trace>
  <inkml:trace contextRef="#ctx0" brushRef="#br0" timeOffset="3039.498">21661 13554 46079 0,'0'0'4096'0,"0"0"-3280"0,0 0-656 0,0 0-160 31,6 8-800-31,1 1-192 0,-5 4-32 0,-1 1-16 16,-2 3 400-16,0 4 96 0,-3 4 16 0,-1 4 0 0,-1 0 400 0,-3 9 128 0,-2 4 0 0,-1 7 0 16,-6 7-144-16,-3 4 144 0,-2 1 0 0,-5-1-144 15,-2-1 144-15,-1-2 0 0,-2 1 0 0,4-3-128 16,7-6 128-16,2-6 0 0,0-6 0 0,4-6 0 16,3-4 240-16,1-5-32 0,0-4 0 0,4-6 0 15,5-3 32-15,2-4 0 0,1-5 0 0,0 0 0 16,11-3 0-16,4-5 0 0,2-1 0 0,4-7 0 15,3-4-240-15,1 1 0 0,4-5 0 0,0 0 0 0,2-1 0 16,1 0 0-16,0 2-144 0,0 3 144 0,0 1-304 0,2 5 48 16,3 5 0-16,-3 2 0 0,1 4 256 0,0 2-128 15,2 4 128-15,-5 5 0 0,-3 3-128 0,-8 4 128 16,-4 3 0-16,-5 4 0 0,-4 4-160 0,-4 1 160 16,-5-4-128-16,-4 1 128 0,-3-1 0 0,-6 0 0 15,-3-1 144-15,-6-1-144 0,-1-2 320 0,-4-2-32 16,1 0-16-16,1-4 0 0,-1-4 112 0,1 0 32 15,5-4 0-15,-3 0 0 0,3-2-144 0,3-4-16 16,-1-4-16-16,3 0 0 0,1-1-400 0,-1-1-80 16,2-3-16-16,3-1 0 15,0-1-1856-15,4 0-384 0,0-2-80 0,3 1-14240 0</inkml:trace>
  <inkml:trace contextRef="#ctx0" brushRef="#br0" timeOffset="3506.802">22597 14201 44223 0,'-12'-5'3936'0,"2"0"-3152"0,3 2-624 0,7 3-160 15,-7 2 0-15,-2 4-192 0,-1-2 32 0,-6 5 16 16,-3 2-336-16,-2 3-64 0,0 3-16 15,-6 1 0-15,-1 5 416 0,-3 5 144 0,-2 5 0 0,0 1-144 0,1-2 144 0,2 1-128 16,2 0 128-16,3-2-128 0,4-4 128 16,3-3-192-16,5-7 192 0,5-5-192 0,2-1 192 0,3-1 0 15,3-10 0-15,0 0-128 0,10 2 128 0,1-4 144 16,5-4-16-16,2-2-128 0,0-2 272 0,2-5-48 16,2-3-16-16,3-1 0 0,3-2-64 0,0-2-16 15,-3 0 0-15,0-2 0 0,-3 0 144 0,0 2 32 16,-4 1 0-16,0 4 0 0,-3 2-80 0,-1 6-16 15,-2 4 0-15,-2 2 0 0,-3 2-80 0,-7 2-128 16,8 6 176-16,-1 5-176 0,-3 5 176 0,-2 5-176 16,-2 1 160-16,0 5-160 0,0 1 0 0,-1 2 0 15,-1 0 0-15,1-1 0 0,-1-1 0 0,0 0 0 16,2 0 0-16,2 0-160 16,0-2-896-16,1-4-176 0,4-4-48 0,-1-1 0 15,5 2-928-15,0-5-192 0,2-4-32 0,4-1-12928 0</inkml:trace>
  <inkml:trace contextRef="#ctx0" brushRef="#br0" timeOffset="4016.818">23512 14211 42383 0,'-2'-10'3776'0,"0"2"-3024"0,1 2-608 0,1 6-144 0,0 0-224 0,0 0-80 16,-6-5-16-16,-3 1 0 15,2 3-80-15,-4 1-32 0,-3 3 0 0,-1-2 0 0,-2 2 432 0,-2 1-128 16,-6 6 128-16,-2 1 0 0,-5 1 0 0,-2 4 0 16,-1 5 0-16,0 5 0 0,-5 4 0 0,3 5 0 15,-3-1 0-15,5 2 0 0,3 4 0 0,2-4 0 16,6-1 0-16,4-4 0 0,4-6 160 0,5-3 16 15,4-3 0-15,3-4 0 0,4 0 80 0,3-4 0 16,-1-4 16-16,7-2 0 0,5-2-272 0,3-3 160 16,3-7-160-16,0-1 128 0,7-3-128 0,3-4 0 15,1-5 0-15,0 0 0 0,-4-4 0 0,3-1-176 16,5-5 176-16,-4-4-128 0,-2-4 256 0,2-4 48 0,0-3 16 16,-3-2 0-16,0-8-64 0,-1-4 0 0,3-6 0 0,0-5 0 15,-3-9 0-15,3-1 0 0,2-1 0 0,1 0 0 16,-1 1-128-16,-3 7 0 0,-3 10-192 15,-2 12 192-15,-2 7 0 0,-3 12 240 0,-4 5-16 0,-3 9 0 16,-2 5-48-16,-3 7-16 0,-2 1 0 0,-5 5 0 16,0 0 32-16,-4 21 16 0,-4 5 0 0,-2 8 0 15,-2 8-208-15,0 6 0 0,-7 9 0 0,-4 5-160 16,-6 3 160-16,0 7 0 0,-2 4 0 0,-3 10 0 16,-6 3 0-16,5-2 0 0,4-3 144 0,5-1-144 15,2 1 0-15,6-11 0 0,3-7 0 0,1-6 0 16,6-4 0-16,2-8 0 0,4-3 0 0,5-5 0 15,3-7-848 1,1-1-240-16,2-1-32 0</inkml:trace>
  <inkml:trace contextRef="#ctx0" brushRef="#br0" timeOffset="11521.432">4736 2163 21183 0,'0'0'944'0,"-9"-4"192"0,1-1-912 0,1 0-224 16,7 5 0-16,0 0 0 0,0 0 0 0,-8 2 0 15,8-2 0-15,0 0 0 0,0 0 0 0,0 0-160 16,0 0 160-16,0 0-128 0,-5 6 128 0,5-6 0 15,0 0 0-15,0 0 0 0,0 0-128 0,0 0 128 0,0 0-128 0,0 0 128 16,0 0 0-16,0 0 0 0,5 8 0 0,-5-8-128 16,7 5 128-16,-7-5 0 0,8 5 0 0,1-2 128 15,1-1 240-15,1 2 48 0,-1-1 16 0,3-2 0 16,2-2 272-16,1 0 48 0,3 1 16 0,3 0 0 16,2-1-80-16,3 0-16 0,2-2 0 0,2 2 0 15,2 2-208-15,1 2-32 0,3-1-16 0,0-1 0 16,3-1-256-16,0 3-160 0,2-1 192 0,4-2-192 15,3-2 128-15,2-1-128 0,2 2 0 0,-1 0 0 16,-3-3 0-16,-1 1 0 0,1 0 128 0,-1-1-128 16,4 1 0-16,4 2 0 0,0 1 0 0,2-1 0 0,0-2 192 15,-2 0-32-15,-1 5 0 0,2-2 0 0,-2-2 32 16,4 1 0-16,3 1 0 0,0 0 0 0,-3 0-64 0,0 0 0 16,2-2 0-16,2 1 0 0,-1-1-128 15,5 0 160-15,-1 1-160 0,-2-2 160 0,-3 1-160 0,-1 1 0 16,2 0 0-16,0-1 0 0,4 1 0 0,-2 0 128 15,0 1-128-15,1-2 0 0,-2 2 0 0,-1-3 0 16,0-1 0-16,3 3 0 0,4 3 0 0,-1-1 0 16,-4-2 0-16,2 0 0 0,-2 0 128 0,1 1-128 15,4 2 128-15,2-1-128 0,-1-1 176 0,-2 0-48 16,0 2-128-16,2 1 192 0,0 1 48 0,2 0 0 16,-2-2 0-16,-2 2 0 0,-4 0 16 0,3-1 16 15,2 0 0-15,6-1 0 0,1 0-96 0,-4-1-32 16,-2-1 0-16,0 0 0 0,5 0-144 0,1 0 0 15,0-1 144-15,-2 1-144 0,-4 0 0 0,3-1 144 0,0-1-144 16,3-1 0-16,2 2 128 0,-2 1-128 0,-6 3 0 0,2-5 0 16,-1-2 160-16,2 2-32 0,3 1 0 0,-2 1 0 15,-5 0 64-15,2 0 16 0,-1-2 0 0,4 2 0 16,-1 1-48-16,3-1-16 0,-3-1 0 0,1 3 0 16,-5-1-16-16,2 1 0 0,3-1 0 0,0-1 0 15,0 3-128-15,-4-3 0 0,-1-1 0 0,1-1 128 16,2 1-128-16,1 0 0 0,-2 1 144 0,1 0-144 15,-7-1 0-15,1 1 0 0,-1 0 0 0,2 0 0 16,1-1 128-16,-2 0-128 0,-5 0 128 0,-1-1-128 16,-3 0 176-16,1 2-48 0,1 1 0 0,0-1 0 15,-1-1 32-15,-2 2 0 0,-3-1 0 0,-2 0 0 16,-2-1 0-16,0 0 0 0,-2-1 0 0,1 0 0 0,2 2 0 16,-2 3 0-16,1 0 0 0,-4-3 0 0,-3-1-160 0,-2 2 128 15,-2 2-128-15,-1-2 128 0,-1-2-128 16,2 1 0-16,-1 1 0 0,0-1 0 0,1-1 128 0,-1-1-128 15,0 2 0-15,-4 2 128 0,-1-1-128 0,-4 1 0 16,0-1 144-16,-1 0-144 0,-3-1 192 0,2 1-16 16,0 1-16-16,-4-1 0 0,1 1 32 0,-2-2 0 15,1-3 0-15,-1 4 0 0,-2 3 0 0,1-1 16 16,0-1 0-16,-1 0 0 0,-1 2-64 0,-3-2-16 16,-2-1 0-16,2 0 0 0,-2-2-128 0,-2 2 192 15,-1 2-192-15,1 0 192 0,-5-3-192 0,-6 0 128 16,10 2-128-16,-10-2 128 0,0 0-128 0,8 4 128 0,-8-4-128 15,0 0 128-15,0 0-128 0,0 0 0 16,0 0 0-16,0 0 0 16,0 0-1488-16,0 0-240 0,0 0-32 0,-12 7-15904 0</inkml:trace>
  <inkml:trace contextRef="#ctx0" brushRef="#br0" timeOffset="14167.484">4954 5387 16575 0,'0'0'1472'0,"0"0"-1168"0,13-4-304 0,1 1 0 16,3 0 224-16,3-2-16 0,5 2 0 0,2 2 0 16,5 1-208-16,6 0 0 0,5-1-192 0,4-2 192 15,3-4-304-15,9 3 48 0,5-1 16 0,2 3 0 16,3-1-16-16,1-1-16 0,4-2 0 0,5 4 0 15,7-2 272-15,0 1 0 0,0-2 0 0,3 1 0 16,3 4 0-16,4-2 0 0,-2 1 0 0,2-2 0 0,4-3 0 16,4 3 0-16,1-2 0 0,2 4 0 0,0-1 0 0,3 0 0 15,4-2 176-15,3 2-176 0,-3-1 128 0,4 1-128 16,-4-1 0-16,6 0 0 0,3 2 128 0,-1 2-128 16,-2-1 0-16,3-1 0 0,5-2 0 0,-3 3 0 15,-3 0 128-15,5-2-128 0,4-4 0 0,-1 1 0 16,-3-2 0-16,4 2 0 0,2 0 0 0,1 1 128 15,-3 0-128-15,1-1 0 0,0 0 0 0,1 4 0 16,1-2 0-16,-4 2 0 0,-2-1 0 0,3 2 0 16,2 1 0-16,-2 2 0 0,-7 0 0 0,4 3 0 15,1 1 0-15,-3-1 0 0,-2 0 0 0,3-1 0 16,-2 5 128-16,2-4-128 0,0 0 0 0,0 1 0 0,-4 0 128 16,5-2-128-16,0 0 0 0,0-2 0 0,-5 0 0 0,3 2 0 15,0-2 192-15,-2 1-192 0,-5-3 192 0,1 3-192 16,2 1 352-16,-3 3-32 0,-5 0-16 0,1-2 0 15,0-3 176-15,-4 2 32 0,-2 1 16 0,1 0 0 16,0 2 48-16,-2-1 0 0,-4-1 0 0,3 2 0 16,3-1-320-16,-3 3-48 0,-8-1-16 0,3-1 0 15,1-4-16-15,-3-1-16 0,-2 0 0 0,-2 1 0 16,2 3 96-16,-3-2 32 0,0-3 0 0,-3 2 0 16,-3 0-48-16,-2 3-16 0,2-1 0 0,-2-1 0 15,-2-1 160-15,-4-3 16 0,-3-2 16 0,1 0 0 16,-4 1-256-16,-2 0-160 0,-4 1 192 0,-5 1-192 0,-5 0 144 15,-3 2-144-15,2-2 0 0,-5-1 144 0,-1-2-144 16,-3-1 0-16,-4-1 0 0,-4 5 0 0,-2 2 0 0,-8 1 0 16,-6-2 0-16,-6 0-7936 15,-3 0-1536-15</inkml:trace>
  <inkml:trace contextRef="#ctx0" brushRef="#br0" timeOffset="14858.972">9840 6834 22047 0,'0'0'976'0,"0"0"208"0,0 0-944 0,0 0-240 15,9-1 0-15,1 3 0 0,1 2-128 0,2 0-80 16,7-2-16-16,-2 4 0 0,2-1 32 0,4 3 0 16,6 0 0-16,2-4 0 15,3-2-240-15,0 2-32 0,1 0-16 0,0-2 0 0,6 0 112 0,-1-2 32 16,3 0 0-16,5 0 0 0,3 2 336 0,0 2 0 16,5 0 0-16,0 0 128 0,3-4 64 0,8-1 0 0,2-1 0 15,5 4 0-15,2-4 256 0,1 2 48 0,0 0 16 16,4 0 0-16,5-3-96 0,3 0-16 0,2-2 0 15,3 1 0-15,3-1 0 0,5-1 0 0,2-1 0 0,3 0 0 16,0 0 0-16,4 3 0 0,2-1 0 0,2 1 0 16,0-4-112-16,3 1-32 0,1 1 0 0,3 2 0 15,1-1-64-15,0 1 0 0,-1-1-16 0,2 3 0 16,2 2-176-16,-1 0 0 0,1 0 0 0,3 0 128 16,0 1-128-16,2 2 0 0,-4-2 0 0,1 0 0 15,-3 0 128-15,1 1-128 0,-2 6 128 0,-5-3-128 16,-4-1 0-16,-2 1 0 0,1 2 0 0,-5-1 0 15,-4 3-272-15,-5 1-96 0,-6 0-16 0,-4 2-11056 16</inkml:trace>
  <inkml:trace contextRef="#ctx0" brushRef="#br0" timeOffset="15657.795">9518 8474 19343 0,'-7'-3'1728'0,"3"-2"-1392"0,4 5-336 0,0 0 0 15,0 0 320-15,0 0 0 0,0 0 0 0,4-6 0 16,5 2-320-16,4-2 0 0,4 5 0 0,3 0-128 16,5 1 128-16,3 0 0 0,5 0 0 0,5 0 0 15,0 0-128-15,9-1 128 0,8 2-128 0,5-1 128 16,1-1-208-16,4 0 32 0,4-1 16 0,3 1 0 16,5 1 16-16,5 0 0 0,3-2 0 0,3 1 0 15,2-1 144-15,5-1 0 0,10 0 0 0,-1-1 0 16,1 1 160-16,5-1 64 0,5-1 16 0,4 1 0 15,1-1 224-15,6 0 48 0,8-2 16 0,2 3 0 16,-1-1 80-16,4 2 16 0,3 0 0 0,2 0 0 16,7-3-304-16,-2 1-48 0,2-1-16 0,0 3 0 0,-1 1-128 0,2 0-128 15,4 1 192-15,0 0-192 0,-4-1 128 16,4 1-128-16,3-1 0 0,1 1 0 0,4 1 192 0,-2-1-192 16,1-3 192-16,-4 2-192 0,3 1 0 0,1 2 0 15,3 0 0-15,-1-2 0 0,2-2 160 0,-4-2 128 16,-6 4 32-16,-1 2 0 0,0 4 64 0,-1 1 32 15,-2 1 0-15,-6 0 0 0,-5-1-288 0,-2 3-128 16,-2 0 128-16,-4 2-128 16,-3 0-896-16,-6 2-256 0,33 5-48 0,-28-5-10144 0</inkml:trace>
  <inkml:trace contextRef="#ctx0" brushRef="#br0" timeOffset="17819.48">8596 11745 11567 0,'41'-3'512'0,"-10"3"112"0,6 0-496 0,5 2-128 15,4 0 0-15,5-1 0 0,8-3 0 0,5 1 0 16,5 2 0-16,3 1 0 0,2 0 0 0,2-2 0 16,2-1 0-16,8 1 0 0,5 1 0 0,3 3 0 0,0-2 0 0,6 0 0 15,7 0 0-15,2-1 0 0,1-1 0 16,7 1 0-16,5 2 192 0,3-5 32 0,2-2 0 16,7 3 0-16,1 4 192 0,6-3 32 0,3-4 16 0,1-1 0 15,1 2 16-15,1 2 0 0,5 1 0 0,2-2 0 16,2-4 32-16,-2 1 0 0,-2 0 0 0,1 1 0 15,2 1-48-15,-1-3 0 0,-1-3 0 0,-4 4 0 16,-2 4-16-16,-1 2-16 0,3 0 0 0,-2 1 0 16,-1-4-96-16,-5 2-16 0,-3 4 0 0,1 3 0 15,-3-3-192-15,-1 2-128 0,-3-5 160 0,-4 2-160 16,-1 3 0-16,-4-1-160 0,-4-1 0 0,-3 2-6352 16,-1 3-1264-16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0:50.85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1003 1495 5519 0,'0'0'496'0,"0"0"-496"15,0 0 0-15,8-1 0 0,-1-5 832 0,-7 6 80 16,0 0 16-16,0 0 0 0,0 0-480 0,9-2-80 0,-9 2-32 0,0 0 0 16,0 0 496-16,10-1 80 0,-10 1 32 15,10 0 0-15,-2 0-112 0,3 0 0 0,-1 0-16 0,1 2 0 16,1 0-240-16,2-2-32 0,2-2-16 0,1 2 0 15,1 2-112-15,4-2-32 0,5-2 0 0,1 1 0 16,2 2 16-16,3 0 0 0,2 0 0 0,4-1 0 16,-3 0-16-16,1 2 0 0,2 1 0 0,-1-3 0 15,2-2 48-15,3 1 0 0,2-1 0 0,2 2 0 16,2 0-48-16,0 0 0 0,2 0 0 0,0 3 0 16,-2 1-64-16,3-1 0 0,3-3-16 0,1 0 0 15,3-1-176-15,2 2-128 0,-2 2 192 0,0-5-192 16,1-2 0-16,-1 0 0 0,6-1 0 0,-1 0 0 15,0-2 128-15,-1 2-128 0,-1-1 0 0,0 1 0 0,-3-2 128 16,3 3-128-16,3-3 0 0,-1 2 0 0,1-1 160 0,-3 3-32 16,-4 2 0-16,2 0 0 0,0-2 64 0,2 2 16 15,2 1 0-15,-3 1 0 0,-1 0-16 16,-2 1 0-16,-4-1 0 0,2 1 0 0,-2 0-48 0,4 1-16 16,4-2 0-16,-1-1 0 0,-1 2-128 0,-3-1 192 15,-3-1-192-15,0 1 192 0,-2-3-192 0,7-1 192 16,-2 0-192-16,1 1 192 0,-2 1-192 0,-2 0 0 15,1-2 144-15,-1 0-144 0,2 2 128 0,3 0-128 16,-3 1 160-16,2-1-160 0,-1-1 160 0,-2-1-160 16,-2 2 160-16,0 0-160 0,2-1 0 0,-1 1 128 15,3 1-128-15,2 0 0 0,0 0 0 0,-1 0 0 0,-3 0 128 16,4 0-128-16,-2 1 0 0,4 0 0 0,2 1 0 16,-3-2 0-16,-2 0 128 0,1 0-128 0,-4 0 0 15,3 0 144-15,-1 0-144 0,4 1 192 0,-2 1-192 0,1-2 192 16,-4 0-64-16,0 1-128 0,-2-1 192 0,2 3-64 15,1-1-128-15,0 0 128 0,1 1-128 16,3-1 128-16,-2 0-128 0,-1 1 128 0,-3 2-128 0,3 0 128 16,-1 1-128-16,4-1 0 0,0-2 0 0,0 4 128 15,-4 0-128-15,1-1 0 0,-3-2 0 0,2-1 0 16,2-1 0-16,-1 1 0 0,2 3 0 0,1-3 0 16,-3 0 0-16,2 0 0 0,-4-3 0 0,1 0 0 15,2 0 0-15,1 1 0 0,0 1 0 0,1 2 0 16,-5 1 0-16,0-2 0 0,-1-2 0 0,2 0 0 15,1-1 0-15,2 2 0 0,-1 4 128 0,-4-2-128 0,-1 1 0 16,-3-2 0-16,-2 0 0 0,4 0 128 16,1-5-128-16,2 2 0 0,-2 0 0 0,2 3 0 0,1 1 0 0,-3-2 0 15,-2-2 0-15,2-1 0 0,-3 0 0 0,6 0 0 16,0 0 0-16,-2 1 0 0,-4 1 0 0,2 0 0 16,-3-2 0-16,0 0 0 0,-1-2 0 0,2-1 0 15,2 2 0-15,4 0 0 0,-2 4 0 0,-1-1 0 16,-3-2 128-16,0 1-128 0,-1-2 0 0,-1 2 0 15,1 0 0-15,0 0 0 0,-1-2 0 0,2 2 0 16,-4 4 0-16,-1-2 128 0,-4 0-128 0,2 0 0 16,-2-2 0-16,1 0 0 0,-2 0 0 0,1 0 0 15,1-2 0-15,1 4 0 0,-3 0 128 0,1 0-128 16,-1-1 128-16,-5 1-128 0,-2 0 0 0,0 1 0 16,1-2 0-16,-2-2 0 0,-1 0 0 0,0-1 0 0,-3 2 0 15,0 0 0-15,1 0 0 0,0 0 0 0,-5 0 0 16,0 0 0-16,0 0 0 0,-2 0 128 0,-1 0-128 0,-1 0 0 15,-5 0 128-15,1 0-128 0,-3 2 128 0,0-2-128 16,-3-2 128-16,-1 0-128 0,0 0 0 0,-2 2 128 16,-8 0-128-16,8 0 0 0,-8 0 0 15,0 0 128-15,8 0-128 0,-8 0 128 0,0 0-128 0,0 0 128 16,0 0 16-16,0 0 0 0,0 0 0 0,-8-5 0 16,0 1-144-16,-3 2 128 0,-1-3-128 0,-4 1 128 15,1 2-128-15,-7-1 0 0,-1-4 0 0,-3 3 0 16,-2 0 0-16,-5 2 0 0,-4 2 0 0,-2-2 0 15,-1 0 0-15,-5 1 0 0,-1 1 0 0,-1-1 0 0,-6 0 0 16,-3-2 0-16,-8 0 0 0,-4 2 0 0,-2 2 0 16,-2 1 0-16,-1-1 0 0,-4 0 0 0,-3-1 0 15,-4 3 0-15,-5-1 0 0,-2 0 0 0,-4-2 0 0,-2 2 0 16,-5-1 0-16,0 2 0 0,1-2 0 0,-6 1 0 16,-5 0 128-16,-2 0-128 0,1 0 0 0,-3 2 128 15,-7 0-128-15,1-1 128 0,2 0-128 0,-4-1 0 16,-5 6 144-16,0-5-144 0,-1-3 0 0,2 1 0 15,-4 2 0-15,1 1 128 0,-4-4-128 0,4 0 0 16,4 0 0-16,-3 1 0 0,-2 1 0 0,2-2 128 16,5-2-128-16,-2 2 0 0,-4 2 0 0,4-2 0 15,0-5 0-15,3 5 128 0,-2 0-128 0,-1 0 0 16,-1 0 0-16,3 0 0 0,2 3 0 0,-2 0 0 0,-2-1 0 16,5 0 0-16,4 2 0 0,0-1 0 15,-5-1 0-15,6 1 0 0,5 0 0 0,0 0 0 0,-6-1 0 0,6 0 0 16,5 1 0-16,0 0 0 0,-5 0 0 0,7-1 0 15,5 1 0-15,1-3 0 0,-1 2 0 0,0 0 0 16,2 1 0-16,3 2 0 0,-2-2 0 0,2 1 0 16,-2 2 0-16,5-1 0 0,6-1 0 0,-2-1 0 15,-5-1 0-15,6 1 0 0,6 1 0 0,3 0 0 16,0-1 0-16,0 1 0 0,-3-2 0 0,2 0 0 16,5 3 0-16,5-2 0 0,3-2 0 0,1 1 0 15,-1 0 144-15,1 1-144 0,1 0 192 0,5-1-192 16,3 0 0-16,0 0 0 0,-1 2 0 0,1 0 0 15,-1 1 0-15,2 0 0 0,-4 1 0 0,5-1 0 16,5-1 0-16,1 2 0 0,3-4 0 0,1 3 0 0,-1-1 0 16,0 0 0-16,-1 1 0 0,2-2 0 0,0-1 0 15,2 0 0-15,6 2 0 0,-2-1 0 0,3 0 0 16,2 1 0-16,2-2 0 0,3 1 0 0,-1-2 0 0,3 1 0 16,-1 0 0-16,2 0 0 0,0 1 0 0,2 0 0 15,1 0 0-15,2-2 0 0,4-1 0 0,2 1 0 16,0 0 0-16,2 0 0 0,0 2 128 0,3-1-128 15,1 0 0-15,8-2 0 0,-8 3 0 0,8-3 0 16,0 0 0-16,0 0 0 0,0 0 0 0,0 0 0 16,0 0 0-16,9 0 0 0,-9 0 0 0,17-1 0 15,2 1 0-15,5 0 0 0,4-1 0 0,4 0 0 16,1-2 0-16,4 1 0 0,3 0 0 0,-1-1 0 16,2-2 0-16,6 2 0 0,3 0 0 0,5-2 0 0,0 0-128 15,5-2 128-15,1-1 0 0,4 2 0 0,1 0 0 16,5-1 160-16,7-1-160 0,3 0 0 0,2-2 0 15,1 0-176-15,2-1 176 0,5 0 0 0,6 0 0 0,-1-1 0 16,-3 0 0-16,9-1 0 0,6-2 0 0,0 0 0 16,-5 2 0-16,5-2 0 0,8-2 0 15,-4 2 0-15,-4-1 0 0,5 1 0 0,6-1 0 16,-1 0 0-16,-3 4 0 0,4-2 0 0,3 2 0 0,-3 1 0 16,-1 0 0-16,2 1 0 0,3 1 0 0,0-1 0 15,0-1 0-15,0 1 0 0,2 1 0 16,0 1 0-16,-1-2 0 0,1 4 0 0,-3 0 0 0,1 0 0 15,-1 1 0-15,-1 0 0 0,0 3 0 0,3-2 0 16,2 0 0-16,-5 2 0 0,-5 0 0 0,2 0 0 16,3 1 0-16,-3 1 0 0,-9 1 0 0,4-1 0 0,5 0 0 15,-5 1 0-15,-4 0 0 0,2-1 0 0,4 0 0 0,-5 2 0 16,-3 0 0-16,1 0 0 0,2-2 0 0,0 3 0 16,-3 0 0-16,0-2 0 0,2 0 0 0,-2 1 0 15,-4 2 0-15,1-2 0 0,-1 0 0 0,0 0 0 16,-4 0 0-16,-5 2 0 0,-4-1 0 0,3-1 0 15,-1 2 0-15,-3-1 0 0,-5 0 0 0,-3 0 0 16,0 0 0-16,-2 0 0 0,-1 0 0 0,-3 1 0 16,-5-2 0-16,-2 1 0 0,-1 1 0 0,-2 3-128 15,2 0 128-15,-1-3 0 0,-1-1-176 0,-5 2 176 16,-3 0-208-16,-2 1 80 16,-3-4-1456-16,-3 1-272 0,-2 2-64 0</inkml:trace>
  <inkml:trace contextRef="#ctx0" brushRef="#br0" timeOffset="1621.475">1696 2713 14735 0,'0'0'1312'0,"0"0"-1056"0,-8 3-256 0,8-3 0 15,0 0 384-15,-6 7 0 0,2 1 16 0,4-8 0 16,-7 5-400-16,7-5 0 0,-3 9 0 0,3-9 0 16,0 0 176-16,0 0-48 0,0 0-128 0,0 0 192 15,0 0 288-15,0 0 48 0,0 0 16 0,0 0 0 16,0 0 384-16,8 6 80 0,-8-6 16 0,12 6 0 15,-1-1-80-15,0-5-16 0,0-2 0 0,2 1 0 16,2 0-288-16,3-1-64 0,0-2-16 0,1 1 0 16,3-1-192-16,2 2-48 0,-1 4 0 0,1-2 0 15,2-3-80-15,2 2-32 0,1 1 0 0,1 1 0 16,1 0-208-16,2-1 128 0,1-1-128 0,3 6 0 0,2-3 128 16,1 0-128-16,0-3 0 0,1-1 0 0,-4-1 128 15,3 3-128-15,-4 4 0 0,1-1 144 0,0-4-144 0,0 1 128 16,2 0-128-16,-4 1 128 0,-1 0-128 0,1-1 0 15,2-1 144-15,-2 0-144 0,-1 0 192 0,-2-1-16 16,-2-1-16-16,-1-2 0 0,0 1 32 0,-2 0 0 16,0 1 0-16,-1 0 0 0,-2 0-192 0,-1 0 160 15,-1 2-160-15,-3 0 160 0,1 1-160 0,-4-1 0 16,0 0 0-16,-4 1 128 0,-12 0-128 0,10 0 0 16,-10 0 0-16,0 0 0 0,0 0 128 0,0 0-128 15,0 0 0-15,0 0 128 0,0 0 48 0,0 0 0 16,-13 4 0-16,-2-3 0 0,-1-1-48 0,-1-1-128 15,-5-1 192-15,0 2-64 0,-1 3-128 0,-1 0 0 16,-3-3 0-16,-2 0 0 0,-1 2 0 0,-2 1 0 0,-4 0 0 16,-2 2 0-16,-3-1 128 0,-3 2-128 0,-1-1 128 0,0 1-128 15,-2-2 0-15,1 1 0 0,0-1 128 0,0 1-128 16,-3 4 0-16,-1 0 0 0,-3 0 0 0,1-1 128 16,2-4-128-16,2 1 0 0,3 0 144 0,0-1-144 15,1 0 128-15,4-2-128 0,0-1 160 0,0-1-160 16,2-1 160-16,0 1-160 0,3 0 160 0,4 0-160 15,4 0 0-15,-1 1 128 0,1 1-128 0,2-2 0 16,4 2 0-16,0-1 0 0,2 2 0 0,3-2 0 16,0 2 0-16,4-2 0 0,3-1 0 0,3 0 0 15,6 0 0-15,0 0 0 0,0 0 0 0,0 0 0 16,0 0 0-16,0 0 0 0,0 0 0 0,0 0 0 0,12 3 0 0,3 1 0 16,3-2 0-16,3-1 0 0,0-1 0 0,6 0 0 15,3 0 0-15,2 0 0 0,1-1 0 0,3 0 0 16,4 1 0-16,0-1 0 0,4-2 0 15,-1 3 0-15,-1-2 0 0,3-1 0 0,2 0 0 16,1-2 0-16,1 1 0 0,2-3 0 0,-1 1 0 0,1 1 128 16,-4 1-128-16,1-3 0 0,-2 3 0 0,-1-1 0 15,1-1 0-15,-4 4 0 0,0-4 0 0,-3 3 0 16,0 1 0-16,-4-2 0 0,-1-2 0 0,-4 1 0 16,-4 3 0-16,-3 2 0 0,-4-2 0 0,-2-1 0 15,-3-2 0-15,-2 3 0 0,-3 2 0 0,-9 0 0 16,6-3 0-16,-6 3 0 0,0 0 128 0,0-8-128 15,-2 0 0-15,-6 3 0 0,1 0 128 0,-8 1-128 0,0-1 0 16,-6 0 0-16,-2 2 0 0,-4 3 0 0,-5 0 0 16,-4 0 0-16,-4 0 0 0,-1 1 0 0,-1 0 0 0,0 1 0 15,-2-1 0-15,-1 2 128 0,1 1-128 16,0 0 0-16,-5 3 0 0,3 0-192 0,2-1 48 0,-1 1-15280 16</inkml:trace>
  <inkml:trace contextRef="#ctx0" brushRef="#br0" timeOffset="12984.087">5885 4137 26079 0,'0'0'1152'0,"0"0"256"15,0 0-1136-15,0 0-272 0,0 0 0 0,0 0 0 0,0 0-160 0,0 0-96 16,-6 0 0-16,-3-1-16 0,2-1 272 0,-2 0 0 16,-1-1 0-16,0-2 0 0,-6-1 160 0,2 1 96 15,-2 1 0-15,-1-3 16 0,1 0 48 0,-3 2 0 16,-1-2 0-16,0 0 0 0,-2-2-32 0,-1-1 0 16,0 0 0-16,-3-2 0 0,-4 0 96 0,0-1 32 15,-1-1 0-15,-3 1 0 0,-3 2 0 0,-2-1 0 16,0 1 0-16,-1-2 0 0,1 1-224 0,-1 2-64 15,-2 1 0-15,-2 0 0 0,-2-4-128 0,-2 3 0 16,-3 1 0-16,-4 2 128 0,-1-1-128 0,0 0 0 0,-2-1 0 0,-1-2 0 16,-1 2 0-16,-2 0 0 0,-1 0 0 15,1 1 0-15,0 1-128 0,2 1 128 0,2 2 0 0,-3-2 0 16,-1 0 0-16,-2 0 0 0,0 2 0 0,-1 1 0 16,2 3 0-16,0 0 0 0,-1-1 0 0,0 4 0 15,-4 1 0-15,1 1 0 0,-1 1 0 0,-1-1 0 16,2 5 0-16,-3 0 0 0,-2-1 0 0,0 2 128 15,1 1-128-15,2 0 0 0,4 1 0 0,1 0 0 16,-2-2 0-16,1 0 0 0,-2 0 0 0,4 1 0 16,4-1 0-16,2 1 0 0,-3 0 0 0,2 0 0 15,-4-1 0-15,3 2 0 0,-2 0 0 0,4-1 0 16,1-2 0-16,2 2 0 0,5 3 0 0,-2-1 0 0,-4-2 0 16,2 2 0-16,2 1 0 0,-1 2 0 0,0 3 0 15,4 1 0-15,-2 2 0 0,4-2 0 0,1 1 0 0,-1 1 0 16,2 2 0-16,0 1 0 0,3 0 0 0,4 3 0 15,-2 0 0-15,5 2 0 0,4-2 0 0,4-1 0 16,2 0-144-16,6 1 144 0,3-1 0 0,0 1 0 16,4-1-128-16,5 0 128 0,0 0-128 0,4 1 128 15,2-1-192-15,3-2 192 0,4 0-192 0,3-1 64 16,2-1 128-16,3 2-208 0,2 2 80 0,5-2 128 16,4 0-208-16,5 1 80 0,5-2 128 0,3 4 0 15,5-2-144-15,2 0 144 0,3-3 0 0,-2 0 0 16,0 1 0-16,7-3 0 0,7 1 0 0,-1-1 0 0,-1-1 0 15,3 0 0-15,2 1 0 0,0-1 0 16,-1-2 0-16,8 0 0 0,6-2 0 0,0-1 0 0,-1-4 0 0,0 1 0 16,0-1 0-16,4 1 0 0,1-2 0 0,1-2 0 15,-2-4 0-15,1 0 0 0,4-1 0 0,-1-3 0 16,-2-1 0-16,0 3 0 0,-4-3 0 0,-2 0 0 16,-3-3 128-16,3 3-128 0,1 0 0 0,-3 0 128 15,-4-1-128-15,-2 0 0 0,4 0 0 0,-2 1 0 16,2 0 0-16,-3-1 128 0,-1-2-128 0,-3 0 0 15,1 2 0-15,1 0 0 0,-1-2 128 0,-2 0-128 16,1-4 0-16,-3-1 0 0,-4 0 144 0,0 1-144 16,-3 1 128-16,0 0-128 0,-1-5 128 0,1-1-128 15,-3-1 144-15,-3 0-144 0,-1 0 192 0,-3-1-192 16,-2-3 192-16,0 2-64 0,1-3 0 0,-3 3-128 16,1-3 192-16,0 1-192 0,-4-1 192 0,1 1-192 0,-2 0 192 15,-1-2-64-15,-2-1 0 0,-4-5-128 0,-1 0 208 16,-1 0-64-16,-3 2-16 0,3 0 0 0,-2-3 96 0,-2-1 16 15,-1-4 0-15,-2-1 0 0,-1 1 240 16,-2-4 48-16,-2-2 16 0,-2-3 0 0,-1-1-128 0,-2 2-32 16,-3 0 0-16,-1 5 0 0,-4 3-208 0,-1 5-48 15,-2 4-128-15,-3 1 192 0,-4 0-192 0,-2 2 0 16,-4 1 0-16,-5 2-160 16,-8 2-512-16,-3 2-96 0,-6 0-32 0,0 4-15072 0</inkml:trace>
  <inkml:trace contextRef="#ctx0" brushRef="#br0" timeOffset="14350.757">8081 9670 31439 0,'0'0'1392'0,"-4"-7"288"0,-4-7-1344 0,1 4-336 0,4 3 0 0,-4-3 0 16,1 1 0-16,-2-2-240 0,0-3 48 0,0-1 0 15,-1 1-32-15,-2-2 0 0,0-2 0 0,2-1 0 16,-3 4-48-16,-1 2-16 0,-3 1 0 0,0-2 0 16,-3-2 288-16,-4 0 0 0,0 4 0 0,-5-1 0 15,0 0 192-15,-3 0 32 0,-3-2 16 0,-3 1 0 0,-5-1 208 16,1 3 32-16,-1 1 16 0,-1-1 0 0,-3-1-128 15,-3 2-32-15,-2 0 0 0,-3 0 0 0,-3 0-176 0,-2 2-32 16,-3 1-128-16,0 0 192 0,2 0-192 0,-3-1 144 16,-3-4-144-16,0 6 128 0,-3 1-128 0,1 1 160 15,2-3-160-15,-4-1 160 0,2-1-160 0,1-1 0 16,-3 0 144-16,-1 1-144 0,1 1 0 0,-1 1 144 16,1 0-144-16,-6-2 0 0,0-2 160 0,1 3-160 15,2 3 128-15,1-1-128 0,-1 2 0 0,-2 4 0 16,-3 2 128-16,2-1-128 0,4 0 0 0,3 0 0 15,2 0 0-15,-1 0 0 0,-2 2 0 0,2 1 192 16,1 2-192-16,1 0 192 0,-1 4-192 0,0-3 0 16,1 0 0-16,-2 4 0 0,1 3 0 0,2 2 0 15,2 1-160-15,2-2 160 0,3-2-176 0,1 3 176 0,-1 1-192 0,-1 1 192 16,2-2-144-16,4 4 144 0,5 2 0 16,-2-2-144-16,5-2 144 0,2 2 0 0,2 3 0 15,0-2 0-15,2 4 0 0,5 0 0 0,0 2 128 0,3 3-128 16,3 2 0-16,-1-2 0 0,5 2 0 0,2 2 0 15,1-4 0-15,2 4 0 0,4-5 0 16,1 1 0-16,3-3 0 0,1 1 0 0,2-2 0 0,4 0 0 16,0 2 0-16,3-3 0 0,0-1 0 0,3 6-128 15,1 1 128-15,2-2 0 0,3-2 0 0,3 0 0 16,-1-2 0-16,4-1 0 0,0 0 0 0,5 0 0 16,3 1 0-16,3-2 0 0,3-2 0 0,4 1 0 15,6 0 0-15,3 1 0 0,0-1 0 0,2 0 0 0,2-1 0 0,3 0 0 16,3 4 0-16,4-2 128 0,-3-3-128 15,8 1 0-15,4-2 0 0,1-1 128 0,-1 1-128 16,2-3 128-16,2-4-128 0,4 3 128 0,3-1-128 16,0-2 0-16,0 1 128 0,2-2-128 0,2-4 0 0,4 3 128 15,-1-1-128-15,0-2 0 0,1-1 0 0,0-3 0 16,5-1 0-16,3 1 128 0,-5-2-128 0,5 0 0 16,0-2 0-16,2 1 0 0,1 2 0 0,-4-3 0 15,-6-2 0-15,0-3 0 0,1 3 0 0,0-2 0 16,-6 1 128-16,-2-3-128 0,-2-1 128 0,-1-2-128 15,0-2 160-15,-1 0-160 0,1-3 320 0,-6-1-48 16,-1-3 0-16,0 0 0 0,-3 1-16 0,1 0-16 16,1-3 0-16,-4 1 0 0,-1-1-80 0,-3-1-16 0,-2-3 0 15,-3 5 0-15,2 0-144 0,-5 1 0 16,-4-4 144-16,-1 0-144 0,-3-2 128 0,-3 2-128 0,-3-3 128 16,-5-4-128-16,-5-6 240 0,-3-1-32 0,-2-1 0 0,-3 4 0 15,-2 3 48-15,-5 2 16 0,-2 4 0 0,-5-1 0 16,-6 1-112-16,0 0-32 0,-3-2 0 0,-1 6 0 15,-9 5-128-15,-4-3-176 0,-7-3 48 0,-6 2 0 32,-6 3-1152-32,-8 4-240 0,-9 3-32 0</inkml:trace>
  <inkml:trace contextRef="#ctx0" brushRef="#br0" timeOffset="16243.485">8835 14560 17503 0,'-9'-2'1552'0,"-3"-6"-1232"16,0-1-320-16,-3 1 0 0,-1 4 2752 0,-3 1 512 16,-2-1 80-16,-3-2 32 15,-4-3-3088-15,-2 1-608 0,-1 2-128 0,-1-2-32 16,-7-2 32-16,1 0 16 0,-3 1 0 0,-3-1 0 0,-4-3 240 0,-6 2 64 0,-8 1 0 16,-4-1 0-16,-2-1 128 0,-3 1 0 0,-2 1 160 0,-6 2-160 15,-5-3 176-15,-3 3-176 0,-3 0 192 0,-3 3-192 16,-2-2 240-16,-1 0-64 0,-2 1-16 0,3 0 0 15,1 2-160-15,-3-2 0 0,-4 0 0 0,3 3 0 16,2 0 128-16,-2 0 32 0,-1 2 16 0,0-1 0 16,1-3-48-16,-2 3-128 0,-3 2 192 0,-1 0-64 15,-3-2-128-15,4 2 0 0,3 0 144 0,-2 0-144 16,0-1 128-16,5 2-128 0,5 0 128 16,0-1-128-16,-4-2 128 0,5 0-128 0,0-2 128 0,3 4-128 15,4 3 192-15,-3-2-48 0,1 0 0 0,1 2 0 16,5 4-144-16,-5-1 0 0,-2 0 0 0,0 3 0 15,6-1 0-15,2 3 0 0,-1-2 0 0,-2 2 0 0,-3 1 0 16,1 3 0-16,-1 1 0 0,0 1 0 0,0 0 0 0,0 1 0 16,0-2 0-16,5 3 0 0,0 1 192 15,3 0 16-15,3-2 0 0,-2 3 0 0,-1 0-80 0,4 2 0 16,4 0-128-16,0 1 192 0,1 1-192 0,-1 1 128 16,0 2-128-16,4 1 0 0,2 2 0 0,3 3 0 15,2 2 0-15,7-1 0 0,4-5 128 0,2 1-128 16,0 0 0-16,4-4 144 0,3 3-144 0,5-1 192 15,3-2-192-15,1 1 192 0,3-1-192 0,5 3 0 16,2 1 0-16,7 1 0 0,-1 0 0 0,5 2 0 16,5-2 0-16,2-2 0 0,3 1 0 0,4 1-144 15,2 0 144-15,4-1-160 0,5-3 160 0,5 2-128 16,4 1 128-16,5 0-128 0,5-1 128 0,4 1 0 16,3 2 0-16,2 0-128 0,-2 0 128 0,7-3 0 0,3-3 0 15,7-2 0-15,2-3 0 0,2-4-160 0,2-1 160 0,4-3 0 16,4-2 0-16,3-2 0 0,1-2 0 0,4-2 0 15,0 0 0-15,4-2 0 0,3 1 0 0,3-2 0 16,2-1 0-16,1 4 0 0,-2-2 0 0,5 2 0 16,4 0 0-16,1 3 0 0,-6 3 0 0,6 2 0 15,2 0 0-15,2 2 0 0,-1 5 0 0,1 0 0 16,1 0 0-16,0-1 0 0,-1-3 0 0,-1 0 0 16,3-2 0-16,0 1 0 0,-5-5 0 0,-1 0 0 15,0-5 0-15,0 6 0 0,1 1 0 0,-1-5 0 16,-6-3 160-16,5-2-16 0,-3 0 0 0,-3 2 0 15,-4-4-144-15,-1-6 128 0,0-5-128 0,-2 0 128 0,-2 5-128 16,-2-5 0-16,-4-4 0 0,3-4 0 0,0-5 0 0,-4 3 0 16,-3 2 0-16,-1-3 0 0,0-4 0 0,-1 3 0 15,-4 5 0-15,1-3 0 0,-4-1 0 0,-1 0 128 16,-4 3-128-16,-2-3 0 0,1-1 128 0,-1 0-128 16,-2 0 0-16,-3-4 128 0,-1 0 0 0,-6-3-128 15,-3-1 192-15,0-1-64 0,-4 1 0 0,1 0 0 16,0 1 0-16,-2 0 0 0,-6 0 64 0,0 3 16 15,-1 0 0-15,-3 0 0 0,-2 0 48 0,-3-2 0 16,2 1 0-16,-5-1 0 0,-1 1-128 0,-3 1 0 16,-2-2-128-16,0 3 192 0,-3 1-192 0,-3 2 0 15,-6 2 0-15,0 2 0 0,-4 1 0 0,-3 0 0 16,-3-1-144-16,-3 2 144 0,-7 1-320 0,-2 2 48 16,-5-1 0-16,-4 1 0 15,-3 0-400-15,-4 2-80 0,-5 2-16 0,-4 2-8576 0,-3 1-1728 16</inkml:trace>
  <inkml:trace contextRef="#ctx0" brushRef="#br0" timeOffset="17895.79">10730 13091 8287 0,'0'0'736'0,"0"0"-592"0,-8-2-144 0,8 2 0 16,0 0 4784-16,-4 7 912 0,2 1 192 0,-1 1 48 15,1-1-4800-15,1 5-960 0,0 5-176 0,0 3 0 0,-1 1 0 0,-2 4 0 16,2-2 0-16,-1 8 0 0,-1 6 0 0,1 4 0 16,-4 4 160-16,0 2-160 0,-5 3 144 15,-1-1-144-15,0 1 0 0,-1-6 144 0,2-3-16 16,-2-6-128-16,0-2 192 0,2-4-64 0,-2-3 512 0,3-6 112 15,0-7 16-15,3 0 0 0,1-1 304 0,0-3 64 16,7-10 16-16,0 0 0 0,0 0-288 0,0 0-48 16,0 0-16-16,-2-17 0 0,2-5-48 0,2-5-16 15,4-1 0-15,-2-3 0 0,6-5-496 0,1-3-112 16,3-7 0-16,2-2-128 0,0-1 0 0,1-4-144 16,0 0-16-16,3 2 0 0,0 2 160 0,1 3-160 15,0 2 160-15,4 1-160 0,3 1 160 0,0 6 0 16,0 5 0-16,4 3 0 0,5-2 0 0,2 4 0 0,-3 3 0 15,0 6 0-15,-1 4-160 0,-4 7 0 0,-4 1 0 16,-3 7 0-16,-2 2 0 0,-1 8 0 0,-6 3 0 16,0 6 0-1,-5 1-224-15,-2 5-32 0,-4 2-16 0,-2 2 0 0,-6 1 128 0,-1-2 32 0,-5-3 0 16,0-1 0-16,-2-1 144 0,-4-4 128 0,-3-2-192 16,-2-3 192-16,-5-1 0 0,-2 2 128 0,-4-2 0 0,-3 0 16 15,-3-7 128-15,3-1 32 0,2-4 0 0,2 1 0 16,5-4-176-16,2-4-128 0,2-3 144 0,5-1-144 15,5 5-1216 1,7-6-320-16,-1-4-80 0,8-2-9328 0,6 0-1856 0</inkml:trace>
  <inkml:trace contextRef="#ctx0" brushRef="#br0" timeOffset="18254.626">11971 13084 35935 0,'-12'-5'1600'0,"2"2"320"0,1 0-1536 0,1-1-384 16,1 2 0-16,-1-1 0 0,-2-2 128 0,-1 3-128 16,-7 2 160-16,0 0-160 15,-4-1-496-15,1 0-192 0,1 1-32 0,-2 3-16 0,-3 3 992 0,-3 3 208 16,1 3 48-16,-2 2 0 15,-2 1-1280-15,2 4-256 0,-1 2-64 0,0 1 0 0,0-1 1088 0,3 3 0 16,3 4 256-16,1-2-64 0,3-2 176 0,6 0 16 0,5-2 16 16,4-1 0-16,4-2-144 0,2-4-48 0,3-3 0 15,2-4 0-15,6-2-32 0,-1-5-16 0,4-1 0 0,2-7 0 16,4-5 112-16,-1-2 32 0,0-2 0 0,2-3 0 16,-2-3-16-16,-1-2 0 0,-1-1 0 0,1 1 0 15,-2 2-64-15,-1 1-16 0,-1-3 0 0,-4 3 0 16,1 0 112-16,-1 5 0 0,-1 2 16 0,-3 4 0 15,-1 3-144-15,-6 7-16 0,9-2-16 0,-9 2 0 16,0 0-160-16,8 8 0 0,-1 8 0 0,-1 1 128 16,-4 4-128-16,1 2 0 0,2 2 144 0,-2 0-144 15,-1 3 0-15,4-1 0 0,-3-2 0 0,6 0 0 16,2 1-144-16,1-5 144 0,0-3-160 0,4-2 160 16,-1-5-464-16,0-4 0 0,2-4 0 0,2 0 0 15,1-1-1568-15,2-2-304 0,-1-4-64 16</inkml:trace>
  <inkml:trace contextRef="#ctx0" brushRef="#br0" timeOffset="18682.269">12447 12928 19343 0,'-12'3'1728'0,"1"1"-1392"0,1 4-336 0,0 4 0 16,1 7 4288-16,2 0 768 0,0 1 176 0,-2 7 16 16,-1 4-4288-16,-2 1-960 0,0 0 0 0,1 1 0 15,0-2-256-15,1-1 64 0,-1-2 0 16,0-5 16-16,-2-4 48 0,2-2 0 0,3-5 0 0,3 1 0 16,4-3 128-16,1-10 192 0,0 0-32 0,0 0-16 15,-8 1 416-15,8-1 80 0,-4-9 0 0,1-4 16 16,3-2 80-16,0-2 16 0,0-4 0 0,7-1 0 15,4-3-400-15,4-2-80 0,5 1-16 0,1 1 0 16,4-1-256-16,2 4 0 0,1 0 0 0,1 3 0 16,0 0 0-16,1 4 0 0,1 2-192 0,1 1 192 15,2 1-160-15,-1 4 160 0,-3 3-160 0,3 2 160 16,2 0-1280-16,-7 1-176 16,-4 0-16-16,1 1-16000 0</inkml:trace>
  <inkml:trace contextRef="#ctx0" brushRef="#br0" timeOffset="18938.29">13477 12409 29487 0,'0'0'1296'0,"0"0"288"0,-8-3-1264 0,8 3-320 15,0 0 0-15,0 0 0 0,0 0 1776 0,-6 8 288 16,2 2 64-16,-4 6 16 0,2 5-1808 0,-2 6-336 0,0 3 0 0,-2 4-192 16,1 7 192-16,-1 4 192 0,0 2-48 0,-1 4 0 15,0-2 256-15,-4 2 48 0,0 2 16 0,-1 4 0 16,-1 7-208-16,-2-4-32 0,1-6-16 16,-2-1 0-16,-3 0-208 0,4-6 144 0,6-4-144 0,0-4 128 15,-6-4-128-15,8-2 0 0,5-1 144 0,3-7-144 16,-2-7 0-16,-1-1 0 0,3 0 0 0,0-4-128 31,-1-5-1536-31,4-8-288 0,0 0-64 0,0 0-13696 0</inkml:trace>
  <inkml:trace contextRef="#ctx0" brushRef="#br0" timeOffset="19163.796">12889 13096 35935 0,'0'0'3200'0,"0"0"-2560"15,0 0-512-15,0 0-128 0,8-5 1408 0,4 1 272 16,3 3 48-16,6-1 16 0,2-3-1360 0,7 3-256 16,4-1-128-16,3-1 0 0,0 0 208 0,8-3-48 15,7 2-16-15,-1 2 0 0,0-1-144 0,-4 2 0 16,0 0 144-16,-1 1-144 0,-1 1 0 0,-3 2 128 16,-2 0-128-16,-1-1 0 0,-2-4 0 0,-2 2 0 15,-3 1 0-15,-4 0 0 0,-3 0 0 0,-5 0-192 16,-4 1 192-16,-1 1-192 15,-2 3-1056-15,-2-5-224 0,-1-4-32 0,0 3-10240 16,-10 1-2048-16</inkml:trace>
  <inkml:trace contextRef="#ctx0" brushRef="#br0" timeOffset="19529.838">14165 12959 28559 0,'0'0'2544'0,"0"0"-2032"0,-5 6-512 0,5-6 0 16,0 0 2880-16,-4 12 496 0,1 4 80 0,0 4 32 16,-2 2-2688-16,0 2-544 0,-6 3-96 0,1 2-32 15,-1 4 16-15,-1-1 0 0,0-1 0 0,2-1 0 16,1-2-144-16,0 4 0 0,-1-1 0 0,-1-2 0 16,3-3-368-16,-1-1-96 0,-3 2-32 0,-1-1 0 15,-1 1-1984-15,1-4-400 0,2-2-64 16,1-4-7216-16,1-4-1424 0</inkml:trace>
  <inkml:trace contextRef="#ctx0" brushRef="#br0" timeOffset="20140.125">14776 13117 41119 0,'-12'-11'1824'0,"7"3"368"0,-2 0-1744 0,0 3-448 16,-2 1 0-16,1 2 0 0,-4 2 0 0,-2 3 0 16,-2 2 0-16,-3 4 0 0,-6 4 0 0,-2 0-320 15,-3-1 48-15,4 4 16 0,2 2 96 0,0 2 32 16,-4 4 0-16,2 0 0 0,-1 1 128 0,3 0 0 0,2 2-144 16,2 0 144-16,2-1-192 0,3-3 16 0,7-2 16 0,2-3 0 15,3-4 160-15,3-2 0 0,3-3-144 0,3-3 144 16,2-2 0-16,3-2 0 0,3-2 192 0,1-1-64 15,4-4 192-15,2-8 16 0,-1-2 16 0,2 0 0 16,0 0-160-16,2 0-16 0,-2-2-16 0,1 1 0 16,-2-2 0-16,-1 4 0 0,1 2 0 0,-3 1 0 15,-3-1 32-15,-1 2 0 0,-3 2 0 0,-2 4 0 16,0 1-192-16,-1 4 0 0,-8-1 0 0,9 8 0 16,-4 2 0-16,0 4 0 0,0 1 0 0,-3 3 0 0,2 0 0 15,0 3-176-15,2 1 48 0,0 0 0 16,4 0 128-16,0-3 0 0,2-3 0 0,2 0 0 0,2-5 0 15,1-4 0-15,4-2 0 0,0-1-128 0,4 2 128 16,1-6 144-16,1-5-16 0,6-1-128 0,6-5 240 0,0-1-64 16,2 0-16-16,0-4 0 0,-3-3-160 0,3 0 0 15,-1-6 0-15,1-2 0 0,3-1 0 0,-2-5 0 16,1-5 0-16,0-6 0 0,0-3 0 0,-1-7 192 16,-3-8-192-16,-4-2 192 0,-3-2-192 0,-1 0 160 15,-2 3-160-15,-3 1 160 0,-3 1-160 0,-3 9 0 16,-5 5-192-16,-2 11 192 0,-4 6 0 0,0 7 0 15,-5 4 0-15,-3 5 0 0,-2 7 0 0,-5 1 0 16,-5 4 192-16,-5 4-64 0,-5 1-128 0,-2 8 0 16,-2 7 0-16,-3 4 0 0,-4 3 0 0,-6 8 0 15,-2 9-160-15,-3 5 160 0,-6 4-144 0,2 5 144 0,1 2-128 16,4 6 128-16,5 2 0 0,4 0 0 0,5-2 0 0,6-5-128 16,5-6 272-16,5-3 64 0,5-4 16 0,-1 0 0 15,5-2-32-15,2-1 0 0,1 0 0 16,3-3 0-16,3-4-192 0,0-4 0 15,2-7 0-15,1-1 0 16,2-1-1312-16,-2-3-208 0,-1-6-32 0,2-1-16 16,0-4-1760-16,1-1-336 0</inkml:trace>
  <inkml:trace contextRef="#ctx0" brushRef="#br0" timeOffset="20273.48">14095 12795 50735 0,'-29'-12'2240'0,"15"6"480"0,4-2-2176 0,5 4-544 16,5 4 0-16,0 0 0 0,0 0 0 0,0 0 0 16,0 0 0-16,12 5 0 15,3-1-752-15,3 1-208 0,5-1-32 0,2-2-16 16,3-3-2128-16,1 0-416 0</inkml:trace>
  <inkml:trace contextRef="#ctx0" brushRef="#br0" timeOffset="20950.193">17738 13377 34095 0,'-14'-22'3024'0,"5"5"-2416"0,-4-5-480 0,2 1-128 0,0 1 768 0,-2 2 144 16,-5 2 32-16,0 2 0 0,-1 1-944 0,-2 8 0 16,-5 4 0-16,1 2-224 0,-1 1 80 0,-5 5 16 15,-4 0 0-15,-5 8 0 0,-6 3 128 0,-1 4 0 16,-2 0 0-16,3 6 0 0,0 4 0 0,4 3 0 15,5 0 0-15,-1 5 128 0,3 3-128 0,2-1 0 16,3-4 0-16,5-5-128 0,2-4 128 0,7-6-208 16,7-5 80-16,3-3 128 0,4-5 0 0,2-10 160 15,8 6 16-15,4-2 0 0,4-6 128 0,4-1 16 16,3-3 16-16,1-5 0 0,4-6-144 0,1-4-48 16,3-4 0-16,4-3 0 0,2 1-144 0,3-5 0 0,1-11 0 0,2 0 0 15,1-1 0-15,-1-2 128 0,-7-2-128 0,0-4 128 16,-2-3 16-16,-1-5 0 0,0-3 0 0,-1 2 0 15,0 6-144-15,0 1 0 0,-2-1 0 0,-3 7 128 16,0 5-128-16,-3 3 192 0,-1 5-192 0,-4 7 192 16,-4 6 96-16,-1 3 32 0,-8 7 0 0,0 5 0 15,-7 7-96-15,0 0-16 0,0 0 0 0,-4 11 0 16,-4 8-208-16,-3 6 144 0,-3 6-144 0,-5 5 128 16,-4 5-128-16,0 4 0 0,1 3 0 0,-5 7 0 15,0 6 0-15,0 3 0 0,3 2 0 0,3-4 0 16,3-2 0-16,2-4 0 0,3-1 0 0,2-2 0 0,2 0 0 15,3-5 0-15,-3-3 0 0,2-6 0 0,1-6 0 16,1-4-224-16,1-1 80 0,2-3 16 16,-2-5-1456-16,2-4-272 0,0-1-64 0,1-4-9168 15,1-11-1840-15</inkml:trace>
  <inkml:trace contextRef="#ctx0" brushRef="#br0" timeOffset="21213.107">17793 13387 35935 0,'0'0'3200'0,"-10"7"-2560"15,0-1-512-15,4 4-128 0,2 3 1664 0,2 5 320 16,-3 6 64-16,-1 4 16 0,1 3-1712 0,-3 2-352 16,1 0 0-16,-1-2 0 0,1 0 0 0,-1 0 0 15,2-2 0-15,2-3 0 16,0-2-592-16,2-2 0 0,0 1 0 0,-1-2 0 15,0-4-720-15,-1-4-144 0,3-4-16 0,1-2-16 16,0 1-1680-16,0-8-336 0,0 0-64 0</inkml:trace>
  <inkml:trace contextRef="#ctx0" brushRef="#br0" timeOffset="21581.972">19291 13046 15663 0,'0'-13'1392'0,"1"0"-1120"16,0-3-272-16,3 3 0 0,-1 1 5504 0,-1-1 1056 15,-2-3 208-15,-1 2 32 0,-2 0-5584 0,-2-2-1216 16,-2 2 0-16,-1 1-176 0,-3 5 176 0,-2-1 0 15,-3 1 0-15,-2-1-128 0,-5-1 128 0,-5 2 128 16,-3 3-128-16,-2 1 176 0,-2 2-16 0,-1 4 0 16,-3 3 0-16,1 6 0 0,0 1 80 0,-2 6 16 15,-1 7 0-15,-4 8 0 0,-2 8-32 0,0 6 0 16,2 5 0-16,1 3 0 0,-2 1-224 0,3 2 128 16,5 1-128-16,1 1 0 0,6-5 0 0,3-1 0 0,5-5 0 15,0-3 0-15,3-2 0 0,2-5 0 0,2-2 0 16,2-5 0-16,0-2-224 0,2-4-32 0,-1 1-16 15,4-5 0 1,-1-4-1456-16,4-1-272 0,-3-5-64 0,4-1-8880 0,-4 0-1792 0</inkml:trace>
  <inkml:trace contextRef="#ctx0" brushRef="#br0" timeOffset="21820.078">17892 13537 11055 0,'0'0'976'0,"0"0"-784"0,0 0-192 0,10-10 0 0,5 0 6496 15,3 3 1248-15,3 5 256 0,4 2 64 0,4 2-6528 0,5 3-1312 16,4-2-224-16,7 4 0 16,7 5 0-16,0-3 0 0,1-4 0 0,1 2 0 0,-2 0 0 0,2 0 0 15,0-5 0-15,-2-1 0 16,-6 4-368-16,-1-2-16 0,-1 0 0 0,-2-2 0 16,-4 0-1792-16,-3 2-352 0,-2 0-80 15,-3-1-11840-15</inkml:trace>
  <inkml:trace contextRef="#ctx0" brushRef="#br0" timeOffset="22226.779">19988 12844 43311 0,'-10'-19'3840'0,"6"7"-3072"0,2 0-608 0,-2 2-160 31,0 2-640-31,4 8-144 0,-6-4-48 0,-4 2 0 16,-3 2 304-16,0 2 48 0,-1 3 16 0,0 4 0 0,-5 2 256 0,-2 3 48 0,-1-3 16 0,-4 8 0 15,-1 6 144-15,-4 2 0 0,-3 1 0 0,-5 7-128 16,-3 6 128-16,1 7 0 0,-2 3 0 0,0 2-128 15,0-1 128-15,3 3 0 0,3 1 0 0,1 4 0 16,3 2 144-16,3-3-144 0,3-5 192 0,0-2-192 16,2 1 272-16,2-6-48 0,3-5-16 0,2 0 0 0,1-3-208 15,3-1 144-15,4-5-144 0,1 0 128 16,3-5-1472-16,1-6-320 0,-1-3-48 0,4-5-14032 16</inkml:trace>
  <inkml:trace contextRef="#ctx0" brushRef="#br0" timeOffset="22375.792">18803 13487 45151 0,'0'0'4016'0,"0"0"-3216"16,3-6-640-16,6 1-160 0,5 4 320 0,3 1 16 0,3 2 16 15,5 5 0-15,0 0-352 0,8 1-288 16,7 2 48-16,7 0 16 0,9-1 224 0,0 1 0 15,1-1 0-15,1 1 0 0,-1-1 0 0,1-2-192 16,0-5 192-16,-1-2-192 16,-9 2-448-16,-1 1-96 0,-1 0-16 0,0-2 0 15,-7-3-1680-15,0 0-320 0,-2 1-80 0</inkml:trace>
  <inkml:trace contextRef="#ctx0" brushRef="#br0" timeOffset="23102.11">19639 13701 14735 0,'-11'1'640'0,"11"-1"160"0,0 0-640 0,0 0-160 0,0 9 0 0,5-2 0 0,2 0 3584 0,4-1 672 16,2-2 144-16,3 0 16 0,0 1-3552 0,4-5-720 16,2-3-144-16,4 0 0 0,3-2 0 0,4-3 128 15,4-1-128-15,3-3 192 0,3 0-64 0,2 0-128 16,0 0 192-16,-4 1-64 0,-2-3-128 0,-1 1 0 15,-5 3 144-15,-4-2-144 0,-2-1 0 0,-2-1 128 16,-3-2-128-16,0 2 0 0,-5 0 192 0,-3-2-48 16,-3-1 0-16,-1 1 0 0,-4 2 368 0,0 0 64 15,-4-1 0-15,-1 2 16 0,-2-1-128 0,-1 3-16 16,-4 2-16-16,0 4 0 0,-2 1-432 0,-3 3 128 16,-1 0-128-16,-3 6 0 0,-3 4 0 0,-3 2 0 15,-2-3-224-15,-2 11 80 0,-4 6 144 0,2 4 0 16,-1 0 0-16,2 3 0 0,-2 2 0 0,5-1 128 0,4 0-128 15,3-2 176-15,2 0 16 0,5-3 0 0,3-3 0 16,5-1 0-16,1-2-48 0,2-3 0 16,4-3 0-16,3 2 0 0,4-4 16 0,3-2 0 0,5-1 0 0,5-2 0 15,4-3-32-15,1-4 0 0,3-3 0 16,5 1 0 0,3 0-2000-16,1-6-416 0</inkml:trace>
  <inkml:trace contextRef="#ctx0" brushRef="#br0" timeOffset="23447.532">20847 13509 42623 0,'-20'6'1888'0,"10"4"384"0,2 6-1824 0,1 5-448 15,0 5 0-15,-2 1 0 16,-4-1-384-16,1 3-160 0,-1 2-32 0,-3-3-16 0,1-1 272 0,2-3 64 15,2-2 16-15,2-3 0 16,-2-3-144-16,2-5-48 0,3-5 0 0,1 0 0 16,5-6 432-16,0 0 0 0,-8 2 0 0,8-2 176 0,-3-8 80 0,2-6 0 15,2-3 16-15,4-1 0 0,2-3 112 0,2-1 0 16,2-4 16-16,1-1 0 0,-1 0 0 0,3-3 0 16,2-5 0-16,0 1 0 0,3 1-208 0,0 2-32 15,2 3-16-15,3 6 0 0,6 6-144 0,-1 3-144 16,2 1 144-16,1 4-208 0,0 3 64 0,2 2 16 0,0 3 0 15,-2 4 0-15,-3 0-64 0,-3 3-16 0,-2 2 0 16,-1 0 0 0,-2 0-2976-16,-2 2-592 0</inkml:trace>
  <inkml:trace contextRef="#ctx0" brushRef="#br0" timeOffset="23907.209">21336 13709 27647 0,'6'-7'2448'0,"-4"0"-1952"16,-2 7-496-16,0 0 0 0,5-8 720 0,-1 2 48 16,-1-1 16-16,4 0 0 0,3 1-592 0,1-1-192 15,-3-1 0-15,4-1 0 0,4 4 400 0,0-1-16 16,0-2-16-16,-1 0 0 0,-1 0-176 0,1 1-16 16,-3 0-16-16,-1 1 0 0,-3-2-160 0,0 0 0 15,-3 0 144-15,-2 0-144 0,-1 0 352 0,-2-1 0 16,-1-2 0-16,-2 0 0 0,-2-1 80 0,-2 5 16 0,-2 3 0 0,-5 3 0 15,-4-1-320-15,-5 3-128 0,-3 2 0 16,0 5 128-16,3 3-128 0,-5 2 160 16,-8-2-160-16,2 7 160 0,1 4-160 0,2 1 128 0,2-1-128 0,2 0 128 15,4 0 0-15,1-1-128 0,5-2 192 0,3-3-64 16,6 1-128-16,2-2 0 0,4 2 0 0,5-3 0 16,3-1 0-16,3-1 0 0,2 0 128 0,3-2-128 15,1-3 128-15,5-3-128 0,3 3 0 0,2-4 128 16,2-3-368-16,0-1-80 0,3-2 0 0,-1-3-16 31,-4 2-2496-31,2-3-496 0,2-1-112 0</inkml:trace>
  <inkml:trace contextRef="#ctx0" brushRef="#br0" timeOffset="24312.014">21776 13481 34095 0,'0'0'3024'0,"0"0"-2416"16,-5 14-480-16,1 6-128 0,-1 1 1088 0,-2 5 208 16,-1 3 48-16,-1 1 0 0,-3-1-1344 0,0 0 0 15,-1-1-272-15,1 0 32 0,-1-1 240 0,0-1 0 16,2-2 0-16,0-3 0 0,1-4 0 0,2 0 0 16,3-4 0-16,2-4 0 0,3-9 0 0,0 0 0 15,0 0 0-15,0 0 0 0,0 0 0 0,7-12 208 16,3-2-16-16,2 0 0 0,4-1-64 0,0-2-128 15,1-3 176-15,0 2-176 0,4-3 192 0,1-1-192 0,-1-1 192 16,2 1-192-16,-1-1 256 0,1 5-64 0,0 3-16 0,3 1 0 16,-4 7-176-16,0-1 0 0,-3 5 0 0,-3 3 0 15,-1 3 0-15,1 5 128 0,-3 2-128 16,-5 6 192-16,-4 4-192 0,1 2 0 0,-2 1 0 0,-1 3 0 16,-3 0-160-16,-3 2-112 0,-1 4-32 0,-2-1 0 15,-1 0-32-15,-2-3-16 0,-2 0 0 0,3-3 0 31,2-3-640-31,4-3-128 0,-2-3-32 0,4-6 0 0,1-10-64 16,0 0-32-16,0 0 0 0</inkml:trace>
  <inkml:trace contextRef="#ctx0" brushRef="#br0" timeOffset="24602.863">22517 12991 39615 0,'0'0'1760'0,"0"0"352"0,0 0-1680 0,-8 13-432 16,-1 6 0-16,0 4 0 0,-2 5 0 0,-1 2 0 15,-1 7-144-15,0 1 144 0,0 4-160 0,0 2 160 16,0 1-128-16,-1 6 128 0,-1 4 0 0,-1 1-128 16,1-1 128-16,-1-1 0 15,0-1-432-15,4-4 0 0,5-4 0 0,-1-3 0 16,1-1-352-16,-4-5-80 0,2-2-16 0,0-6 0 15,-3-4-96-15,1-3-32 0,3-3 0 0,1-2-8528 16,-1-5-1696-16</inkml:trace>
  <inkml:trace contextRef="#ctx0" brushRef="#br0" timeOffset="24722.146">21990 13613 40767 0,'0'0'1808'0,"5"-10"368"0,4 1-1728 0,3 2-448 0,5 2 0 0,0 2 0 15,1 1-560-15,0 2-192 0,1 3-32 0,1 0-16 16,0-1-160-16,2 3-16 0,0 0-16 0,1-2-9632 16,1 0-1936-16</inkml:trace>
  <inkml:trace contextRef="#ctx0" brushRef="#br0" timeOffset="25686.438">22511 13450 39615 0,'0'0'3520'0,"0"0"-2816"0,-4 6-560 0,1 3-144 15,2 3-224-15,0 7-80 0,0 5-16 0,-1 5 0 0,-1 1 128 16,-5 3 0-16,0 3 16 0,-1 1 0 0,1 2 176 0,-3-1-128 15,1-1 128-15,0-1-128 16,-2 1-352-16,1-3-64 0,-1 0-16 0,2-3 0 16,-1-3-560-16,0-5-112 0,-2-4-32 0,5-5 0 15,6-5-1536-15,2-9-304 0,0 0-64 0</inkml:trace>
  <inkml:trace contextRef="#ctx0" brushRef="#br0" timeOffset="26113.407">22682 13727 11055 0,'13'-11'976'0,"-3"4"-784"15,3 1-192-15,-1-2 0 0,-4 0 2080 0,-2 1 368 16,-6 7 80-16,0 0 16 0,9-6-368 0,-9 6-64 16,0 0 0-16,0 0-16 0,0 0-768 0,-9 5-160 15,-3-1-16-15,-3 8-16 0,-3 5-816 0,1 2-176 16,0-1-16-16,1 2-128 0,-2 1 304 0,5 2-48 0,-2 2-16 0,6-1 0 16,3 2 16-16,1-3 16 0,3-1 0 0,4-5 0 15,2-3-144-15,1-1-128 0,6-3 192 16,2-3-192-16,1-2 464 0,5-2-16 0,0-4 0 0,3-2 0 15,0-4 32-15,1 0 0 0,3-2 0 0,1-2 0 16,-3-4-272-16,0 3-48 0,-7 0-16 0,1 1 0 16,-2 0-144-16,-1 1 128 0,-2 0-128 0,-1 3 128 15,-3 0-128-15,1 5 0 0,-3 1 0 0,3 1 0 16,-2 0 0-16,1 1 0 0,-9-1 0 0,11 4 0 16,-5 2-160-16,4-1 160 0,3 0 0 0,-2-1-144 15,0-2 144-15,4-2 0 0,2-2 0 0,6-2-128 16,0-3 128-16,3-4 0 0,-4-1 0 0,7-7 0 15,8-3 0-15,-1-1 128 0,-1-3-128 0,-1-2 128 0,-3-4-128 16,0-4 176-16,-1-6-176 0,-1-5 192 0,1-2 0 0,-1 0 16 16,-4-6 0-16,0 2 0 0,1-1-48 0,-4-5-16 15,-5-7 0-15,3 5 0 0,1 4-144 0,-4 10 0 16,-2 6 0-16,-3 10 0 0,-4 8 0 0,-3 6 192 16,-3 6-192-16,-3 3 192 0,-5 1-16 0,-5 7 0 15,-8 9 0-15,-2 4 0 0,-7 8-176 0,-2 7-144 16,-6 6 144-16,-3 10-208 0,-3 9 208 0,-5 6-144 15,-5 5 144-15,-2 4-128 0,-3 6 128 0,5 1 0 16,6 2-144-16,8-7 144 0,7-10 0 0,8-7 0 16,5-7 0-16,5-3 0 0,3-3 0 0,3-3 0 15,2-4 160-15,3-4-160 0,1-4 0 0,3-4-144 16,3-4-16-16,3-2 0 16,1-3-2112-16,4-1-416 0,3-9-96 0,1-3-12160 0</inkml:trace>
  <inkml:trace contextRef="#ctx0" brushRef="#br0" timeOffset="26661.112">23666 13770 35935 0,'0'0'3200'0,"0"0"-2560"15,0 0-512-15,11 0-128 0,-1 4 208 0,5 0 32 16,1-2 0-16,-1 0 0 16,1-1-784-16,0-1-160 0,5-2-16 0,2-4-16 0,-2 0 544 0,1-1 192 15,-1-2 0-15,0 0-144 0,-3-4 144 0,0-1 144 16,-3 2-16-16,1 0-128 0,-2-2 368 0,-3-2-48 15,-1 2 0-15,-4 2 0 0,-1 2 64 0,1 2 16 16,-4 3 0-16,-2 5 0 0,0 0-112 0,-12 1-32 16,-4 3 0-16,-1 4 0 0,-4 2-256 0,-3 2 0 15,0 2 0-15,-3 3 0 0,-3 1 0 0,3 1 0 0,0 0 0 16,2 1 0-16,-1-1 0 0,5 0 0 0,5-2 128 16,1-2-128-16,2 0 128 0,5-2-128 0,5-1 144 0,3-1-144 15,2-5 0-15,5 1-320 0,0-2 64 16,5 0 0-1,5-1-1072-15,3-2-208 0,3-1-32 0,4 1-16 16,2-1-1456-16,4-1-288 0</inkml:trace>
  <inkml:trace contextRef="#ctx0" brushRef="#br0" timeOffset="26917.423">24548 13752 17503 0,'-15'-2'1552'0,"-1"1"-1232"16,0 3-320-16,-2 3 0 0,-1 1 5168 0,-5 2 976 16,-1 1 192-16,-2 2 32 15,-4 2-5536-15,2 0-1120 0,2 1-224 16,0 1-32-16,0 0 544 0,3 4 0 0,2 0 0 0,1-3 0 0,0-1 0 16,8-2 0-16,5-2 0 0,4-5 0 0,4-6 0 0,0 0 0 15,0 0 0-15,0 0 0 0,11 1 0 0,2-3 0 16,0-2 0-16,3-1 0 0,4 1 0 0,1-3 0 15,-3-2 0-15,0 1 0 0,1-1 0 0,0 2 0 16,0 2 0-16,-3 1 0 0,-1-1 0 0,0 3 0 16,-4 1 0-16,0 3 0 0,-2 3 208 0,-2 3-48 15,1 1-16-15,-6 5 0 0,-3 6 0 0,0 2 0 16,-3 1 0-16,-3 1 0 0,-3 2-144 0,0 0 0 16,-2 0 0-16,-1 0 0 0,-1-2 0 0,-2 0 160 0,0 0-160 15,1-2 160-15,2-1-160 0,0-3 0 0,-1-4 0 0,2 1 0 16,2 3 0-16,0-5 0 0,0-2 0 0,1-1-176 31,1 0-1264-31,2-4-256 0,-2-2-48 0,8-4-16 16,0 0-1568-16,0 0-304 0</inkml:trace>
  <inkml:trace contextRef="#ctx0" brushRef="#br0" timeOffset="27335.551">24757 13674 26719 0,'0'0'2368'0,"0"0"-1888"16,0 0-480-16,0 0 0 0,0 0 3776 0,5 12 640 0,-2 5 144 0,-2 3 32 16,-3 1-4304-16,-3 5-864 0,-3 5-160 0,0 4-32 0,0 2 576 0,-2 2 192 15,0-1 0-15,1 4 0 0,-5 0 0 0,-1-4 0 16,0-3 0-16,0-4 0 0,0-3 0 0,2-6 0 15,1-4 0-15,4-4 0 0,-1-5 0 0,6-4 0 16,3-5 176-16,0 0-176 0,0 0 304 0,11-6-48 16,1-4-16-16,3-2 0 0,4-2-64 0,1-1-16 15,4-5 0-15,-1 0 0 0,0-1-32 0,0 3 0 16,1-2 0-16,2-1 0 0,-1 0 48 0,-2 5 0 16,-1 4 0-16,-1 4 0 0,3 3-176 0,-4 5 128 0,-3 5-128 15,-1 7 128-15,-1 7 64 0,0 4 0 0,-3 2 0 0,-2 3 0 16,-4 3-192-16,-2 5 0 0,-1 2 0 0,-2 1 0 15,-4-1 0-15,1 2 0 0,-1-2 0 0,-1 1 0 32,-5 0-1472-32,1-5-256 0,1-3-64 0,-1-4-16016 0</inkml:trace>
  <inkml:trace contextRef="#ctx0" brushRef="#br0" timeOffset="29920.938">3963 3495 15663 0,'0'0'688'0,"-4"-5"144"0,-2 0-656 0,2-2-176 0,2 0 0 0,1 0 0 16,1 7 464-16,0 0 64 0,0-8 16 0,0 8 0 15,0 0 0-15,0 0 0 0,0 0 0 0,0 0 0 16,0 0 288-16,0 0 64 0,0 0 16 0,0 0 0 16,-8 6-256-16,3 3-48 0,1 3-16 0,-2 3 0 0,2 4-80 0,0 2-32 15,2 1 0-15,-3 2 0 0,-2 2-112 0,0 2-32 16,0 1 0-16,3 1 0 15,0-2-128-15,3-2-16 0,0 2-16 0,1-5 0 0,-1-2-32 0,2-4 0 16,2-3 0-16,2-5 0 0,-5-9 176 0,8 5 48 16,2-5 0-16,2-4 0 0,3-3 144 0,-3-3 48 15,1-5 0-15,2-1 0 0,5-5-240 0,-4-1-64 16,-5-1 0-16,2 0 0 0,2 0-96 0,3-1-32 16,4-3 0-16,-2 3 0 0,-2 2-128 0,2 2 0 15,1 0 0-15,1 3 0 0,1 1 0 0,-2 3 0 16,0 3 0-16,-1 0 0 0,-2 0 0 0,0 4 0 15,-3 3 0-15,1-1 0 0,-1 3-432 0,-2-1 48 16,-1 1 0-16,-2-1 0 16,-1 1-1984-16,2-1-384 0,-1 0-64 0</inkml:trace>
  <inkml:trace contextRef="#ctx0" brushRef="#br0" timeOffset="30314.482">4213 3675 24879 0,'-18'-4'2208'0,"8"2"-1760"0,-1-2-448 0,2 1 0 0,1 1 272 0,2-3-16 16,0 2-16-16,6 3 0 0,-6-5-464 15,0-1-96-15,0 1 0 0,2-1-16 0,4 6 336 0,0-10 0 16,1-1 0-16,-1 1 0 0,0-1 224 0,1 0 160 16,2-1 48-16,1 3 0 0,2-4 304 0,2 0 64 15,-2 0 16-15,5-3 0 0,4 0 0 0,3-2 0 16,2 0 0-16,3-2 0 0,0-3-96 0,3-2-16 16,3 0 0-16,2 1 0 0,2 0-160 0,2 0-32 15,0-2-16-15,4 1 0 0,3 0-240 0,-1 0-64 16,1 2 0-16,0 2 0 0,-4 3-192 0,2-2 128 15,-4 2-128-15,0 3 0 0,0 1 0 0,-4-1 0 16,-4 3 0-16,-1 1 0 16,0 2-1056-16,-2 2-304 0,-3-2-64 0,-1 1-13616 0</inkml:trace>
  <inkml:trace contextRef="#ctx0" brushRef="#br0" timeOffset="50961.142">6115 4344 6447 0,'0'0'576'0,"0"0"-576"0,0 0 0 0,0 0 0 16,-8-2 3120-16,8 2 512 0,0 0 96 0,0 0 32 16,0 0-3008-16,-8 2-608 0,8-2-144 0,0 0 0 15,0 0 368-15,-8-1 32 0,2-1 16 0,6 2 0 16,-6-4 288-16,-1 1 48 0,1-1 16 0,6 4 0 16,-6-5-272-16,1-2-48 0,-1-3-16 0,-1 2 0 15,-1-2 0-15,1 0 0 0,1 0 0 0,-2-1 0 16,-2-2 16-16,0 1 0 0,-1-1 0 0,0-2 0 15,-3 0 64-15,1 0 0 0,-3-1 16 0,0 2 0 0,-1-1-112 16,-4 0-32-16,1 1 0 0,-2 0 0 16,-5-1-192-16,2 2-64 0,1 1 0 0,-4 0 0 0,2 0 0 15,-2 1-128-15,1 1 192 0,-3-1-64 0,-2-2-128 0,-5 0 0 16,-3 0 0-16,-1 0 128 0,4-2-128 0,-1 2 160 16,-1-1-160-16,1 1 160 0,-1 0-160 0,-1-2 128 15,1-1-128-15,-6 3 128 0,-7 1 0 0,1 0-128 16,0-1 192-16,-1 3-64 0,-1 1-128 0,2 1 0 15,-3-1 0-15,1 0 0 0,-4-1 0 0,-2 4 128 16,-2 1-128-16,0 1 0 0,3 2 0 0,-1 0 0 16,-2-2 0-16,1 0 0 0,-2 3 0 0,3 0 0 15,-1 0 0-15,4-2 0 0,0-1 0 0,3 3 0 16,-1 2 0-16,1-1 0 0,-5-2 0 0,-1 2 0 0,-1 2 0 16,3 1 0-16,-2-5 0 0,3 2 0 15,2 0 0-15,-6 3 0 0,-1 0 0 0,0 1 0 0,1 1 0 0,1-1 0 16,1-1 0-16,2 2 0 0,1-1 0 0,0 0 0 15,-2 1 0-15,0 2 0 0,1 0 0 0,-2 3 0 16,2 2 0-16,2 2 0 0,0-1 0 0,-2 0 0 16,-3-2-144-16,0 2 144 0,0 3 0 0,3 0 0 15,2 1 0-15,4 1-128 0,1-1 128 0,2 0 0 16,-4 0 0-16,4 2 0 0,3 1 0 0,-2 1 0 16,-4 0 0-16,4 0 0 0,3 0-128 0,0 3 128 15,3 2 0-15,1-1-128 0,-3 0 128 0,-1 3 0 16,-2 0-176-16,4 1 176 0,1-1-160 0,3 3 160 15,-4-2 0-15,6-1-144 0,4 0 144 0,1 1 0 16,4 0-160-16,3 2 160 0,0 1-192 0,4-1 192 16,2-2-240-16,3 1 64 0,1 0 16 0,2 0 0 0,2-5 160 15,2 0-208-15,3-1 80 0,2 2 128 0,0-2-192 16,2-1 192-16,1 1-160 0,4-1 160 0,4-1-160 0,3 2 160 16,-1 2-160-16,3-3 160 0,2-2 0 0,5 2 0 15,1 3 0-15,4-2 0 0,3-3 0 0,4-1 0 16,6-1 0-16,6 0 0 0,6-2 0 0,2 1 0 15,1-2 0-15,1 1 0 0,2-3 0 0,2 0 0 16,7-3 128-16,3 0-128 0,2 0 0 0,1 1 0 16,-4 1 0-16,3-4 0 0,5 0 0 0,2-2 0 15,4-3 0-15,-3 2 0 0,-2 0 0 0,3 2 0 16,-1-2 0-16,4 0 0 0,2 0 0 0,-1-2 0 16,0 0 0-16,1 1 0 0,4-1 0 0,0 3 0 0,-6-2 0 15,3 1 0-15,-2-1 0 0,2 1 0 16,-5-1 0-16,0 0 0 0,-1 0 0 0,-2 2 0 0,-1-2 0 15,3 3 0-15,5-4 0 0,-3 0 0 0,-4-2 0 0,-1 1 0 16,-1-3 0-16,2 0 0 0,1 1 0 0,0-2 0 16,-5-4 144-16,-1 3-144 0,-3-2 0 0,3-1 144 15,2-2-144-15,-4-1 0 0,-7 1 144 0,1-1-144 16,0 0 0-16,2 0 0 0,-1-2 0 16,-1-1 128-16,-5-1-128 0,0-1 0 0,-3 0 0 0,0-2-128 15,-1-3 128-15,1-2-208 0,2 0 80 0,-3-1 128 16,-3-1 0-16,-4 2 0 0,-3-3 0 0,-1-1 0 15,1-4 0-15,-6 1 0 0,-2-4 0 0,-4 1 0 16,-3 0 208-16,-6 2 16 0,-4 0 0 0,-3 0 0 16,-2-3 160-16,-6-1 16 0,-4-1 16 0,-6-2 0 15,-4-3 0-15,-4 2 0 0,-2 1 0 0,-3-1 0 0,-4 0-96 16,-3 3-32-16,-1 3 0 0,-6 1 0 0,-1 0-288 0,-2 5 0 16,-1 2-128-16,1 3 128 15,-3 2-560-15,-2 1-16 0,0 1 0 0,-5 2 0 16,-4 4-1136-16,-3-1-224 0,-1 1-48 0</inkml:trace>
  <inkml:trace contextRef="#ctx0" brushRef="#br0" timeOffset="54705.246">2373 4502 13823 0,'0'0'608'0,"0"0"128"0,-5-4-592 0,5 4-144 16,0 0 0-16,0 0 0 0,0 0 1088 0,0 0 192 16,0 0 48-16,0 0 0 0,0 0-1072 0,0 0-256 15,0 0 0-15,0 0 0 0,-7 8 0 0,7-8 128 16,-3 10-128-16,3-10 160 0,0 0 224 0,-6 7 32 15,0 2 16-15,-1-2 0 0,-1-3 144 0,1 0 16 16,-1 1 16-16,1 1 0 0,0 3-96 0,-1 1 0 16,-1 1-16-16,1-2 0 0,4 1-96 0,-3 2-16 0,2 3 0 15,2 1 0-15,-3-4-144 0,2 1-48 0,-1 1 0 0,0 2 0 16,2 0-16-16,0 2-16 0,1-1 0 16,1 3 0-16,-3-2 0 0,0-1 0 0,2-1 0 0,0 0 0 15,0 1-160-15,0 0 0 0,-4 1 0 0,-1 0 0 16,-1-2 208-16,1 2 16 0,3-1 0 0,-3 1 0 15,0-3 96-15,3 0 0 0,0-2 16 0,-1 0 0 16,2 1 16-16,-1 2 0 0,1-4 0 0,2 2 0 16,0 2-176-16,1-2-48 0,1-1 0 0,1-1 0 15,1-1-128-15,1-2 192 0,2-4-192 0,1 3 192 16,-1-2-32-16,1-1 0 0,1 2 0 0,0-3 0 16,1 1-32-16,1-2-128 0,-2-1 192 0,3-2-64 15,1 1 0-15,2-1-128 0,-2-1 192 0,1 1-64 16,-1 0-128-16,0 0 0 0,2-1 0 0,0 1 0 15,-4-2 0-15,1 1 0 0,1 0 0 0,-1-1 0 0,0 2 0 0,0-2 0 16,-1 0 0-16,-1 1 0 0,0 2-128 0,-9-1-128 16,9 2 0-16,0-3-16 15,0-3-1376-15,-1 0-272 0,-8 4-48 0,10-6-10320 16</inkml:trace>
  <inkml:trace contextRef="#ctx0" brushRef="#br0" timeOffset="55257.418">2133 4732 10127 0,'0'0'896'0,"-8"5"-704"16,8-5-192-16,-9 2 0 0,1-1 2128 0,8-1 400 16,0 0 80-16,-5 3 16 0,5-3-1968 0,0 0-384 15,-7 6-80-15,7-6 0 0,0 0 112 0,0 0 16 16,0 0 16-16,0 0 0 0,0 0 256 0,0 0 48 15,7 7 16-15,-7-7 0 0,7 9 32 0,3-4 0 16,-2-3 0-16,5 1 0 0,7-1-112 0,1-2-32 16,-4-1 0-16,4 0 0 0,3 1 0 0,1 0 0 15,2-1 0-15,1-1 0 0,0-1-96 0,-1-1-32 16,0 0 0-16,1-1 0 0,-1 3-32 0,-3 0-16 0,3-1 0 16,-2-2 0-16,-3 1-368 0,3 0 0 0,0-1 0 15,-5 2 128-15,-6 1-288 0,-2-1-48 0,0 1-16 0,-1 0-14240 16</inkml:trace>
  <inkml:trace contextRef="#ctx0" brushRef="#br0" timeOffset="58188.028">4969 4723 5519 0,'0'0'496'0,"0"0"-496"0,-3-9 0 0,-2 2 0 15,5 7 1920-15,0 0 272 0,0 0 64 0,-6-4 16 16,-2-1-1568-16,8 5-304 0,0 0-64 0,0 0-16 15,0 0 0-15,0 0 0 0,-8-3 0 0,8 3 0 16,0 0 80-16,0 0 16 0,0 0 0 0,0 0 0 16,0 0 0-16,2 11 0 0,0-1 0 0,0 0 0 15,0 0-48-15,3 1-16 0,0 2 0 0,3 1 0 16,-2-1-128-16,4 5-32 0,-1-3 0 0,1 1 0 0,-1-3-64 16,1 1 0-16,0-1-128 0,-2 2 192 0,2 2-192 15,-1 1 176-15,-1-2-176 0,2 3 160 0,-4-2-160 16,4 1 0-16,-3 3 0 0,0-3 0 0,-3-3 0 0,0-1 0 15,-1 1 0-15,4 0-176 16,-1 1-656-16,-1-4-144 0</inkml:trace>
  <inkml:trace contextRef="#ctx0" brushRef="#br0" timeOffset="58686.33">5081 4604 28559 0,'-6'0'2544'0,"-3"2"-2032"0,2 2-512 0,-4 3 0 31,0 2-464-31,-1 3-192 0,0 3-48 0,-1 2 0 0,-1 5 512 0,3 1 192 0,2 1-128 0,-2 0 128 16,0-2 0-16,1 0 0 0,-3 1 0 0,0 1-128 15,0 2 128-15,4-2 0 0,0-2 0 0,0 2 0 16,0 5 0-16,1-4 0 0,3 0 0 0,1-2 0 16,-4-5 0-16,1 1 0 0,1-2 0 0,1 0 128 15,3-5-624-15,0-1-112 0,-4-1-32 0</inkml:trace>
  <inkml:trace contextRef="#ctx0" brushRef="#br0" timeOffset="58946.109">5411 4756 23951 0,'-5'-11'2128'0,"2"0"-1696"0,1 0-432 0,1 3 0 15,0 0 512-15,1 8 32 0,-1-8 0 0,1 8 0 16,0 0-352-16,0 0-192 0,0 0 192 0,8 5-192 16,2 1 0-16,-1 4 0 0,0 2 0 0,4 3 0 15,-4 1 0-15,2 1 0 0,0-1 0 0,4 2 0 0,-1 0 128 0,-1 2-128 16,3 0 144-16,-2 1-144 0,0-1 128 0,-1 2-128 15,1 1 0-15,-2 1 0 0,0 0 0 0,-3-1 0 16,1 1 0-16,-2-3 0 0,0-2 0 0,-1-4 0 16,-1-2-176-16,0-1 176 15,-1 0-1856-15,0-5-256 0</inkml:trace>
  <inkml:trace contextRef="#ctx0" brushRef="#br0" timeOffset="59227.128">5641 4699 32831 0,'-11'-4'1456'0,"11"4"288"0,-10 6-1392 0,0 3-352 0,2 0 0 0,-6 5 0 16,1 4 0-16,0 6-256 0,0 3 32 0,-3 0 16 15,-2 2 208-15,0 1 0 0,-1 2-160 0,4 4 160 16,2 0 0-16,1 3 0 0,3 1 0 0,-4 0 0 16,-3 0-240-16,1-2 32 0,1-2 0 0,0-1-13776 15</inkml:trace>
  <inkml:trace contextRef="#ctx0" brushRef="#br1" timeOffset="86943.009">3089 1260 27647 0,'-12'-14'2448'0,"-5"-1"-1952"0,-3 0-496 0,2-1 0 31,2 6-528-31,-2 0-208 0,0 4-32 0,-2-2-16 0,0 1 784 0,-1 3 384 0,-1 0-48 0,0 1 0 16,0 0-144-16,1 0-48 0,1-3 0 0,4 5 0 15,1 2 112-15,5-1 32 0,4-1 0 0,6 1 0 16,0 0-32-16,0 0-16 0,0 0 0 0,5 9 0 16,5-2 176-16,5-1 32 0,2 1 16 0,6 1 0 15,3-1-64-15,2 1-16 0,4 0 0 0,9-1 0 16,8 0-48-16,5 2-16 0,6 1 0 0,3 0 0 15,3-2 96-15,4 1 16 0,1-1 0 0,8 1 0 16,5-2-48-16,1 1-16 0,-3-1 0 0,7-1 0 16,3 2-64-16,4-1-16 0,1 0 0 0,2 4 0 15,0-3-96-15,1 1 0 0,1 1-16 0,1-2 0 0,-2 0-176 0,3 0 160 16,7 0-160-16,-5-1 160 0,-3 1-32 0,2-1-128 16,4-1 192-16,-1 2-64 0,-6-2 176 0,5 3 16 15,5 1 16-15,-4 0 0 0,-5 0-128 0,-4 0-16 16,1 1-16-16,-1 1 0 0,-4 0-176 0,-2-1 160 15,-10-3-160-15,2-1 160 0,-1 0-160 0,-6 0 0 16,-6-1 0-16,-6 0 128 0,-9 1-128 0,-2-2 0 16,-7-3 144-16,-3 1-144 0,-7 1 0 0,-2-2 144 15,-2-1-144-15,-7 1 0 0,-9 0 192 0,-5 1-192 16,-4-1 192-16,-8-2-192 0,0 0 400 0,0 0-16 16,-11 2-16-16,-5-2 0 0,-12-1-96 0,-4 0-16 15,-7 1 0-15,-6 0 0 0,-7-2-256 0,-6 0 0 16,-10 0 128-16,-5 1-128 0,-8 0 0 0,0 0 0 0,-3-2 0 15,-6 2 0-15,-8 2 208 0,-2 1-64 0,-4 1-16 0,-6-1 0 16,-8-1-128-16,-2 1 0 0,0-2 0 0,-5 3 0 16,-8-2 0-16,5 0 128 0,5-1-128 0,-1 0 0 15,-7 0 0-15,4-3 128 0,1-2-128 0,1 3 0 16,3 2 0-16,-1-3 128 0,-1-5-128 0,6 5 0 16,8 1 0-16,2-1 0 0,2-1 128 0,4 0-128 15,6-1 0-15,4 2 0 0,7-1 0 0,4 0 0 16,4 0 0-16,7 1 0 0,7-2 0 0,10 4 0 15,8 2 0-15,9-1 0 0,7-1 128 0,7-2-128 16,6-1 0-16,6 2 0 0,10 2 0 0,0 0 0 16,0 0 0-16,10-6 0 0,6-1 0 0,11 0-176 15,7 2 16-15,15-3 0 0,12 2 0 0,7 1 0 0,6 3 160 0,7-2 0 16,9-4 0-16,8 0-128 0,8-1 128 0,6 2 0 16,5-1 0-16,6 0 0 0,3 0 0 0,7-2 0 15,5 2 0-15,5-1 0 0,2 3 0 0,3-2 0 16,0 2 0-16,2 2 0 0,-3 1 0 0,-1 0 0 15,-3 3 0-15,1 0 0 0,1 0 0 0,-6 0 0 16,-6 0 128-16,-1 5-128 0,-3-2 0 0,1-1 0 16,0-2 0-16,-7 0-128 0,-8 1 128 0,-1-1 0 15,-4-1 0-15,-7 0 0 0,-5 0 0 0,-10-1 144 16,-4 1-144-16,-6-1 160 0,-4-2-160 0,-10 2 0 16,-5 1 0-16,-11-2-176 0,-10-3 176 0,-7 2 0 15,-9-1 0-15,-10 2 0 0,-3 1 0 0,-9 2 0 16,0 0 0-16,-11-3 0 0,-5-1 0 0,-14 0 0 0,-11-2 0 15,-9 1 0-15,-8-1 0 0,-3 1 0 0,-11 2 0 16,-5-2-128-16,-6 1 128 0,-10 2 0 0,-1 1 0 0,-12-3 0 16,-4 2 0-16,-8 1 0 0,-4 2 0 0,-5-1 0 15,-10-2 0-15,-1 1 0 0,-2 2 144 0,-7 1-144 16,-13-1 0-16,-4 4 0 0,-4-2 0 0,2 1-144 16,1 1 144-16,-5 1 0 0,-3 3 0 0,-1-1 0 15,0-3 0-15,-1 0 0 0,0 2 0 0,8 1 0 16,8 0 0-16,8-2 0 0,7-1 0 0,8-1 0 15,8 1 0-15,12-2 0 0,12-3 0 0,11 3 128 16,9 0-128-16,8 1 0 0,6-2 0 0,9 0 0 16,6-1 0-16,12-1 0 0,10-1 0 0,10 1 0 15,6-1 0-15,9-1 0 0,8 2 0 0,0 0 128 16,20-6-128-16,12 0 0 0,9-1-176 0,15-1 176 0,13 3-160 0,8-1 160 16,6 0-160-16,14-2 160 0,14-2 0 15,7 1 0-15,4 3 0 0,6-2 0 0,8 0 0 16,9 2 0-16,9-2-128 0,5 2 128 0,5-1 0 0,3 0 0 15,2 2 0-15,1 2 0 0,4 0 0 0,2 2 0 16,1 1 0-16,0 1 0 0,-5-1 0 0,-3 3 0 16,-3 0 0-16,-2 2 0 0,-6 1 0 0,-2 2 0 15,-1 0 0-15,-9 1 0 0,-8 0 0 0,-4 2 0 16,0 2 0-16,-14 0 0 0,-11-2 0 0,-6 1 0 16,-7 4 0-16,-8-1 0 0,-9 0 0 0,-11-4 0 15,-12-3 0-15,-9 1 0 0,-11 3 0 0,-9-2 0 16,-8-2 0-16,-9-2 0 0,-10-6 0 0,0 0 0 15,-15 6 0-15,-11-2-144 0,-10-5 144 0,-12-1 0 16,-16-1 0-16,-10-3 0 0,-6-3 0 0,-8 1 128 16,-7 1-128-16,-10 0 128 0,-11 0-128 0,-7 1 0 0,-7 2 0 0,-4-1-128 15,-6-3 128-15,-9 4 0 0,-9 1 0 0,-3 3 128 16,-5-2-128-16,-5 3 0 0,-3 1 128 0,2 1-128 16,0 0 128-16,-3 1-128 0,-2-1 128 0,2 3-128 15,3-1 160-15,9 1-32 0,6-3-128 0,8 3 192 16,-1-1-192-16,10 3 144 0,10 1-144 0,5-3 128 15,6-1-128-15,11-2 0 0,9-1 0 0,7 1 128 16,8 2-128-16,13-5 0 0,14 2 0 0,12 0 128 16,9 2-128-16,9-2 0 0,11-1 0 0,5-1 128 0,11 0-128 15,0 0 0-15,7-3 0 0,14-2 0 16,12 0 0-16,15-1-224 0,13 2 80 0,13-2 16 16,9 1 128-16,12-1 0 0,10 0 0 0,8-1 0 0,7 0 0 15,12 2-128-15,9 1 128 0,5-2 0 0,6 1 0 0,8-1 0 16,7 1 0-16,5 0 0 0,4 2 0 0,2 0 0 15,5-4 0-15,2 3 0 0,1 4 0 0,-3-3 0 16,-3 0 0-16,-3 1 0 0,-4-1 0 0,1 1 0 16,1 4 0-16,-5 0 0 0,-5-2 0 0,-9 0 0 15,-10 1 0-15,-4 3 0 0,-3 2 0 0,-13-1 0 16,-13 4 0-16,-7-2 0 0,-5 1 0 0,-13-1 0 16,-13-3 0-16,-13 2 0 0,-11 2 0 0,-12-2 0 15,-10-1 0-15,-9-1 0 0,-9-4 0 0,-11 0-128 16,-9 2 0-16,-11-3 0 0,-12-2 128 0,-13-2-208 15,-14 1 80-15,-12 0 128 0,-15-2-144 0,-8 1 144 0,-5-2 0 16,-9 2 0-16,-10-1 0 0,-9 2 0 0,-6 1 0 0,-6 3 0 16,-6-1 0-16,-9 1 0 0,-9 0 0 15,-5 0 0-15,-5 1 128 0,-3 2-128 0,-5-3 0 0,1 5 0 16,2 1 128-16,0 0-128 0,2 1 0 16,4 2 0-16,0-4 192 0,9 1-48 0,5-2-16 0,11 3 0 15,6 1-128-15,8 0 160 0,4-2-160 0,11 0 160 16,9 1-160-16,13-3 0 0,8-4 0 0,7 0 128 15,6 0-128-15,12 0 0 0,10 0 144 0,10 0-144 16,11 0 0-16,11 0 144 0,9 1-144 0,12-1 0 16,-1-6 0-16,12-2 0 0,14 3 0 0,18-3 0 15,13-2 0-15,16-2-144 0,10-1 16 0,23-3 0 16,20 5 128-16,13-1 0 0,9-1 0 0,13 0 0 16,11 2 0-16,10-2 0 0,1-2 0 0,8 3 0 0,5-2 0 15,3 0 128-15,1-2-128 0,-2 5 128 16,-3-3-448-16,-8 2-64 0,-9 0-32 0,-5 5 0 15,-4 3-2144-15,-8 0-448 0</inkml:trace>
  <inkml:trace contextRef="#ctx0" brushRef="#br1" timeOffset="87747.134">1355 5124 26719 0,'-15'-8'2368'0,"9"4"-1888"15,6 4-480-15,0 0 0 0,-7-5 1024 0,7 5 96 0,0 0 32 0,0 0 0 16,0 0-928-16,0 0-224 0,0 0 0 0,0 0 0 16,0 0 224-16,6 8 0 0,-6-8 0 0,6 14 0 15,2 2 160-15,-3-1 48 0,1 3 0 0,0-1 0 16,1 3 80-16,0 1 32 0,-4 2 0 0,1 5 0 15,3 4 16-15,-2 6 0 0,1 3 0 0,-1 6 0 16,3 6-48-16,0 3-16 0,-4 3 0 0,2 5 0 16,-2 5-16-16,-1 4 0 0,1 4 0 0,-1 0 0 15,-1-4-128-15,-1-4-32 0,2-4 0 0,-3-1 0 16,1-3 240-16,0-2 32 0,1-8 16 0,-1-2 0 16,-1-4-160-16,0-5-48 0,0-4 0 0,0-4 0 0,0-3-64 15,1-3-16-15,-1-4 0 0,1-3 0 16,-1-3-192-16,2-2-128 0,2-2 128 0,-1-5-128 0,-3-7 0 15,0 0 0-15,0 0 0 0,0 0-192 16,2-10-1152-16,2-6-224 0,-1-2-48 0,-1-3-16 16,-1-6-2256-16,2-1-448 0</inkml:trace>
  <inkml:trace contextRef="#ctx0" brushRef="#br1" timeOffset="90139.757">1304 5313 34319 0,'-17'-10'1520'0,"13"5"320"0,4 5-1472 0,-2-9-368 0,0 0 0 0,2 9 0 31,0 0-320-31,0 0-128 0,0 0-16 0,0 0-16 0,-3-9 480 0,5 3-144 0,3 0 144 0,-5 6 0 16,0 0 0-16,4-4 0 0,-4 4 192 0,9-4-64 15,-1 1 272-15,2 0 64 0,0 0 16 0,2 1 0 16,0 1 80-16,3 4 16 0,3-1 0 0,3-2 0 16,1-1-240-16,1 0-32 0,0-1-16 0,3 1 0 15,2 1-32-15,2 0 0 0,-1 0 0 0,8-1 0 0,3-1 112 16,2 2 16-16,-3 0 0 0,5 2 0 15,4 0-64-15,2 1 0 0,0-2 0 0,-1-1 0 0,-2-1-160 0,5 1-32 16,3 0-128-16,1 0 192 0,1-1-192 0,0 1 128 16,-3 0-128-16,0-2 0 0,-1 0 160 0,4 0-160 15,2 2 160-15,3 0-160 0,2 0 192 0,-2-2-64 16,-2-1-128-16,-2 1 192 0,7 2-64 0,0-1-128 16,3 0 176-16,1-1-176 0,2-3 208 0,-2-1-64 15,-1-1-16-15,4 2 0 0,5-1-128 0,-4 2 0 16,-1 0-160-16,-1-2 160 0,-1-2 0 0,1 3 0 15,3-3 0-15,-1 4 0 0,1 1 0 0,-1 1 0 16,-3 0 0-16,1-2 0 0,-2-4 128 0,3 4-128 16,0 0 0-16,-1 1 0 0,-4-1 192 0,0-2-64 0,3-3 0 15,1 4-128-15,1 2 0 0,-4 2 0 0,-2-3 0 16,1 0-192-16,-2-3 192 0,2 2 0 16,3-1 192-16,-1 2-192 0,0 3 0 0,1-3 0 0,-2-1 0 0,0 1 0 15,4 1 0-15,-2-2 0 0,3-1 0 0,-4 3 0 16,-3 0 0-16,0 2 0 0,2-3 0 0,0 1 0 15,-1-1 128-15,-1 0-128 0,1 2 192 0,-3-1-192 16,-1-3 224-16,3 2-64 0,1 1-16 0,-1-2 0 16,-1 0-16-16,0-1-128 0,-1 2 192 0,1-1-64 15,2 0-128-15,0 2 0 0,1-1 144 0,-2 1-144 16,-2-1 128-16,-2 0-128 0,-1 0 128 0,3 1-128 16,2-1 128-16,0 1-128 0,0-2 128 0,-2 1-128 15,-4 1 0-15,3 1 0 0,2-3 0 0,0 3 0 16,-1 1 128-16,2 1-128 0,-3-1 128 0,0 0-128 15,0-1 128-15,1 2-128 0,1 1 160 0,0 1-160 16,1-3 128-16,-4 2-128 0,-2 1 0 0,0 0 144 0,0 3-144 16,4-3 0-16,2 0 0 0,-3 0 128 0,-1 2-128 15,0-3 0-15,-3-1 0 0,2 2 0 0,2 1 0 0,-1-2 0 16,0 2 128-16,1-1-128 0,-3 0 0 0,-2 0 0 16,1 1 0-16,1 1 0 0,3-2 0 0,1-1 0 15,0-1 0-15,-2 2 128 0,0 4-128 0,-1-2 0 16,0 3 144-16,-1-1-144 0,1 0 0 0,1 0 144 15,0 0-144-15,0 1 0 0,-4-2 128 0,5 2-128 16,1 4 0-16,0-1 0 0,-2-2 128 0,1-1-128 16,-3 2 0-16,0-4 0 0,-3 0 0 0,2 0 0 15,0 1 0-15,-1 0 0 0,-1 1 160 0,2-2-160 16,-6 0 128-16,2-2-128 0,-3 0 0 0,2 0 0 0,1-1 0 16,2 0 0-16,4 2 128 0,-4 1-128 0,-1 0 0 0,-2 1 128 15,-2-4-128-15,-1 0 0 0,3-1 0 0,-2 1 128 16,0 2-128-16,0 0 0 0,-2 2 0 0,-2-2 0 15,-3-2 0-15,-1-1 0 0,2-2 128 0,-4 1-128 16,2 1 0-16,3-1 0 0,3 0 0 0,-1 0 0 16,-3 0 0-16,1 0 0 0,-2-2 0 0,-2 0 0 15,1-1 128-15,2 0-128 0,-1 0 0 0,1 1 128 16,-2 1-128-16,0-1 0 0,0-2 0 0,-4 2 0 16,0 1 0-16,-3-1 0 0,1-3 0 0,-3 2 0 15,-1 0 0-15,0 0 0 0,1-2 0 0,-2 1 0 16,1-2 0-16,0 3 0 0,2 1 0 0,-1 1 0 0,-3-2 0 15,2 1 0-15,-2-1 0 0,-1 1 0 0,-3 1 0 16,1 0 0-16,-1 1 0 0,-1-4 0 0,0 0 0 16,0 1 0-16,-2 0 0 0,2 2 0 0,2 2-128 0,0 0 128 15,-2-2 0-15,-3 1 0 0,1-2 0 0,-2-1 0 16,-1 0 0-16,-4 0 0 0,0 3 0 0,-2 0 0 16,0 0 0-16,-1 1 0 0,-2-2 0 0,0 0 0 15,-2-1 0-15,0 1 0 0,-2 0 0 0,0 0 0 16,-9 1 0-16,9 0 0 0,-9 0 0 0,10 3 0 15,-2-1 0-15,-8-2 0 0,0 0 0 0,10 2 0 16,-3-2 0-16,-7 0 0 0,8 5 0 0,-8-5 0 16,8 5 0-16,-1 0 0 0,-7-5 0 0,8 2 0 15,-8-2 0-15,0 0 0 0,9 7 0 0,-1-1 0 16,-2 1 0-16,0-1 0 0,-2 1 0 0,-4-7 0 0,0 0 0 16,6 11 0-16,-4 1 0 0,0 2 0 0,1 3 0 15,-1-1 0-15,0 0-144 0,-1 2 144 0,-1 3 0 0,-3 2 0 16,-2 4 0-16,2 1-128 0,-2 5 128 0,0-2 0 15,-2 1 0-15,-3 2 0 0,4-1 0 0,-4 2 0 16,1 3 0-16,0-1 0 0,-1 2 0 0,1-7 0 16,-2-2 0-16,2-1 0 0,-1 1 0 0,-1-3 0 15,2-1 0-15,0-2 0 0,0-1 0 0,2-2 0 16,-3-3 0-16,2 1 0 0,-2 0 0 0,2 2 0 16,1-1 0-16,1-1 0 0,-2-2 0 0,3-2 0 15,-4-3 0-15,4-2 0 0,-1 1 0 0,1-1 0 16,-2-7 0-16,7-3 0 0,-8 5 0 0,8-5 0 15,-7 5 0-15,-3-2 0 0,0-6 0 0,0 2 0 0,-1 1 0 16,-2 1 0-16,-4-1 0 0,0 0 0 0,-1-1 0 0,0 2 0 16,-2 3 128-16,-4-1-128 0,-2-1 0 0,-3-2 0 15,0-1 0-15,-2 2 0 0,-1 2 0 0,-2 1 0 16,-2-1 0-16,-6-2 0 0,-8-1 0 0,1 1 0 16,-2 1 0-16,-2 2 0 0,-4 0 0 0,-2-2 0 15,-1-1 0-15,-4 1 0 0,-5-2 0 0,-4 0 0 16,-7-3 0-16,0 3 0 0,-1 1 0 0,-7 3 0 15,-7-2 0-15,4 0 0 0,1-1 0 0,-3 1 0 16,-2 1 0-16,-2 2 0 0,-3 0 0 0,0-2 0 16,-3-1 0-16,1 2 0 0,-5 2 0 0,3-1 0 15,0 1 0-15,1-3 0 0,-5 2 0 0,1-3 0 16,2 0 0-16,-4 1 0 0,-3 1 0 0,1 1 0 16,3 1 0-16,-2-1 0 0,-2-3 0 0,2 1 0 0,3-2 0 15,-2 2 0-15,-2 2 0 0,3 1 0 0,5-2 0 0,-4 1 0 16,-5-2 0-16,2 1 128 0,3 0-128 15,-3 0 0-15,-2 1 0 0,0 0 0 0,4-1 0 0,-2 1 0 16,-5-2 0-16,2 0 0 0,-2 0 0 0,0-1 0 16,-1 0 0-16,1 0 0 0,5 2 0 0,0-3 0 15,-3-1 0-15,3-1 128 0,2-1-128 0,0 2 0 16,-2 0 0-16,4 0 0 0,0-1 0 0,2 1 0 16,-4 1 0-16,0-1 0 0,1-2 0 0,3 2 0 15,0 1 0-15,2-1 128 0,-1-2-128 0,3 1 0 16,-2 0 0-16,2 1 0 0,-3-1 0 0,3-1 0 15,3-4 128-15,1 3-128 0,-1 1 0 0,4-2 0 0,1-1 144 16,2 0-144-16,4 2 128 0,-1 2-128 0,-5 2 192 16,8 0-64-16,3-3 0 0,2 1 0 0,0 0-128 0,2 0 192 15,0 0-192-15,3-3 192 0,4-2-192 16,-3 1 128-16,1 2-128 0,0 1 128 0,-3 0-128 0,4-1 0 16,4 3 144-16,2 2-144 0,-1-1 144 0,2-1-144 15,2 1 192-15,-2 1-192 0,-5-1 192 0,1 3-192 16,4 1 192-16,2-3-192 0,2-2 160 0,1 2-160 15,-3 0 128-15,4 3-128 0,0-2 0 0,6-1 128 16,1 3-128-16,2-1 0 0,-3-2 0 0,0 2 128 16,3-1-128-16,1 2 0 0,-2-1 0 0,3 1 0 15,2 2 0-15,1-4 0 0,0-1 0 0,0 2 128 16,1 0-128-16,-2 2 0 0,0 1 0 0,1 1 0 0,1 0 128 16,3-2-128-16,-1-1 0 0,6-1 128 15,0 2-128-15,3-1 128 0,1 3-128 0,2-1 160 0,-2 1-160 0,3-2 160 16,1-3-160-16,-1 0 128 0,-1 1-128 0,4 1 128 15,2 2-128-15,1 0 128 0,-5 1-128 16,1-1 128-16,4-2-128 0,-1 0 160 0,1-1-160 16,3 1 160-16,-3 3-160 0,4 0 128 0,1 0-128 0,1-3 128 15,-3-3-128-15,4 2 128 0,3 0-128 0,0 1 128 16,2 0-128-16,-2 0 0 0,4-1 144 0,0-1-144 16,-1-1 0-16,3 0 128 0,0 1-128 0,6-3 0 15,0 0 0-15,0 0 0 0,-4 6 0 0,4-6 128 16,0 0-128-16,0 0 0 0,0 0 0 0,0 0 0 15,0 0 0-15,0 0 0 0,-6 6 0 0,6-6 128 16,0 0-128-16,0 0 0 0,-3 5 0 0,3-5 0 0,0 0 0 16,0 0 0-16,0 0 0 0,0 0 0 0,0 0 0 0,0 0 0 15,0 0 0-15,0 0 0 0,0 0 0 0,0 0 0 16,0 0 0-16,0 0 128 0,-2 9-128 0,2-9 0 16,0 0 0-16,0 0 0 0,0 0 0 0,0 0 0 15,3 9 0-15,-3-9 0 0,0 0 0 0,0 0 0 16,0 0 0-16,0 0 0 0,0 0 0 0,0 0 0 15,0 0 0-15,0 0 0 0,0 0 0 0,0 0 0 16,0 0 0-16,0 0-192 16,0 0-1168-16,0 0-240 0,0 0-64 0,0 0-13088 15,0 0-2624-15</inkml:trace>
  <inkml:trace contextRef="#ctx0" brushRef="#br1" timeOffset="94200.262">12191 2138 6847 0,'0'0'304'0,"-9"2"64"0,1-2-368 0,-2 1 0 15,3 0 0-15,-3-1 0 0,-1-2 176 0,0 0-48 16,1 1 0-16,1 1 0 0,1 1 64 0,8-1 16 16,-10-4 0-16,5 2 0 0,5 2 784 0,0 0 160 15,-7-3 16-15,7 3 16 0,-6-3-16 0,6 3 0 16,0 0 0-16,0 0 0 0,0 0-416 0,0 0-96 15,0 0-16-15,0 0 0 0,0 0-64 0,10-3-32 16,1-2 0-16,1 2 0 0,0 3 48 0,3 0 16 0,2-1 0 16,3 2 0-16,3 3-144 0,0-1-16 0,2 0-16 15,5-2 0-15,-2-1-160 0,5 0-16 0,-1 5-16 16,0-2 0-16,1-1-48 0,1-2-16 0,1-1 0 0,4 1 0 16,5 1 16-16,2-1 0 0,1-2 0 0,1 1 0 15,1 0 16-15,1 1 16 0,-1-1 0 0,3 0 0 16,-3-3-32-16,3 1 0 0,3 0 0 0,-1 1 0 15,-1 0-32-15,0 2-16 0,-2-2 0 0,0 1 0 16,-4-1-144-16,5 1 192 0,3 0-192 0,0 1 192 16,-1-1-192-16,-1 1 192 0,1 1-192 0,-4-2 192 15,0-3-64-15,1 3-128 0,1 1 192 0,3-1-64 16,-1-2-128-16,0 0 0 0,-1 1 0 0,-3 1 128 16,-1 0-128-16,-1 0 0 0,-1 1 0 0,4 0 0 15,0-1 0-15,0 1 0 0,0 0 0 0,-1 0 0 16,-1-1 0-16,-1 1 128 0,0 0-128 0,1 0 0 0,3 0 128 0,-2 0-128 15,4-1 0-15,-1 0 128 0,-2 0 32 0,-1 0 0 16,0-1 0-16,-1 2 0 0,-1 0 64 0,1 0 16 16,4 0 0-16,1 0 0 0,-1 2-48 0,-1 0 0 15,-1-1 0-15,-2 0 0 0,1-1-192 0,2 0 128 16,-2-1-128-16,4 0 0 0,0 0 0 0,0 0 0 16,-1-1 0-16,-2-1 0 0,-1 2 0 0,2-1 0 15,-1-1 0-15,5 1 0 0,2 1 128 0,2 0-128 16,0 0 0-16,-3-1 0 0,-3-1 192 0,0-1-64 15,1-1-128-15,2-1 192 0,2 5-192 0,1 1 128 16,-7 1-128-16,2 2 0 0,-1-6 0 0,1 3 128 16,0 0-128-16,5-2 0 0,-1-2 0 0,-1 2 0 0,-1 0 0 15,-2 1 0-15,-2-2 0 0,1 0 144 0,0-1-144 16,2 2 128-16,4 2-128 0,-1 0 0 0,-3 0 0 0,0 0 128 16,-2 1 64-16,1-1 0 0,2 0 0 0,-2 1 0 15,2-1-192-15,2 3 0 0,0 1 0 0,-3-3 0 16,-2-2 0-16,-2-1 128 0,0-1-128 0,3 1 128 15,3 4-128-15,0-1 0 0,0-2 0 0,-2 2 128 16,0 3-128-16,-2-3 192 0,0-1-192 0,1-1 192 16,3-3-192-16,2 3 192 0,-2 2-192 0,-1 1 192 15,-1 0-192-15,-3-2 0 0,-2-3 0 0,3 2 0 16,1 1 0-16,1 1 0 0,3 2 128 0,-1-2-128 16,-5-2 0-16,0 1 0 0,-3 2 0 0,1-2 0 15,2-2 160-15,2 2-160 0,3 0 192 0,-4 0-192 0,0 2 192 16,-4-2-192-16,1-2 192 0,0 2-192 0,-1 3 128 15,1 0-128-15,4-2 0 0,-5 0 0 0,1 0 128 16,-4 1-128-16,-1 0 0 0,0-1 0 0,-2-2 0 0,1 0 0 16,1-2 0-16,0 3 0 0,0 2 0 0,0 1 0 15,0 2 0-15,-5-1 0 0,2-3 128 0,-2 1-128 16,-3 2 0-16,1-4 0 0,3-1 0 0,1 0 0 16,2-1 128-16,-2 4-128 0,-2-1 128 0,0 0-128 15,0 3 144-15,1-1-144 0,-5 0 192 0,0-2-64 16,1 0-128-16,0-1 192 0,1 0-192 0,4 0 144 15,-1 1-144-15,-1-2 128 0,1-1-128 0,-3 3 0 16,-1 2 0-16,-3-2 128 0,1-1-128 0,1-1 0 16,-3 2 0-16,2-1 0 0,3 0 0 0,-2 0 0 15,3 2 0-15,-1-1 0 0,2-1 0 0,-2 0 128 0,-3 0-128 16,1 3 0-16,-1-1 0 0,0 0 128 0,0-1-128 16,3 0 0-16,-3-1 0 0,4 0 0 0,1 1 0 0,1 0 0 15,0 1 0-15,-2-2 0 0,-2 0 0 0,-3 0 0 16,-2 3 0-16,0 0 0 0,-3-1 128 0,0-1-128 15,-2-1 128-15,1 0-128 0,-3 0 192 0,2 0-64 16,-1 0 32-16,1 0 0 0,-5 0 0 0,0 2 0 16,1-1-160-16,-1 1 192 0,0 1-192 0,-1-1 192 15,-4-3-192-15,1 1 192 0,-2 2-192 0,0 1 192 16,-2-2-192-16,-1 0 160 0,1-2-160 0,0 2 160 16,-1 1-160-16,1 0 0 0,-2-1 144 0,1 3-144 15,-3-2 0-15,1 0 144 0,0-3-144 0,1 1 0 16,-2 2 176-16,0 0-176 0,0-1 160 0,0-1-160 15,-4 0 128-15,-7 0-128 0,9 6 0 0,-1-4 144 0,-8-2-144 16,0 0 0-16,0 0 0 0,9 0 128 0,-9 0-128 0,0 0 0 16,0 0 0-16,0 0 0 15,0 0-1024-15,0 0-128 0,0 0-16 0,-9 6-10224 16,-4-1-2032-16</inkml:trace>
  <inkml:trace contextRef="#ctx0" brushRef="#br1" timeOffset="98753.313">17601 1530 7359 0,'0'0'656'0,"0"0"-528"0,6-5-128 0,-6 5 0 16,5-8 448-16,0 1 64 0,4 1 16 0,-9 6 0 15,0 0-192-15,0 0-32 0,0 0-16 0,5-7 0 16,-5 7 80-16,0 0 16 0,5-8 0 0,-5 8 0 0,0 0 112 16,0 0 16-16,-10-3 16 0,1 3 0 15,-1 2-304-15,-1 2-64 0,-1-1-16 0,-2 2 0 0,-2 4-144 0,0-1 128 16,-1 1-128-16,0 2 128 0,-2 3 0 0,1 1-128 15,-4 0 192-15,0 0-64 0,0 1 96 16,-1 1 16-16,0 3 0 0,-1 1 0 0,-2 1 80 0,-2 2 0 16,0 1 16-16,0 6 0 0,5 1 48 0,2 7 0 15,2 3 0-15,2 0 0 0,1-4-128 0,3-1-32 16,1 0 0-16,2 2 0 0,0-2-224 0,3 2 176 16,1-1-176-16,3 2 160 0,-2 1-160 0,3 0 0 15,1 0 0-15,2 1 128 0,2-1-128 0,2-5 0 16,-1-5 0-16,3-4 0 0,1-3 0 0,3-5 0 15,-2-7 0-15,5-1 0 0,1-1 192 0,3-3 0 16,0-3 0-16,3-4 0 0,0-3 0 0,3-2 16 0,3-2 0 16,1-3 0-16,1-4-16 0,-2-3 0 0,1-2 0 15,-2 0 0-15,3-5 48 0,0-1 0 0,-2-2 0 16,-2-3 0-16,0-2-32 0,0-1 0 0,0 2 0 0,-1 0 0 16,-1 1 32-16,-1-1 0 0,-2-1 0 0,-1-1 0 15,-3-2 16-15,0-3 16 0,-4-3 0 0,-1-3 0 16,-2 0 48-16,-2 0 16 0,0-3 0 0,-1 3 0 15,-5 0-16-15,-1 5 0 0,-1 4 0 0,-3-1 0 16,-2 4 64-16,-3 3 0 0,-2 0 0 0,-3 4 0 16,-2 3-48-16,0 2 0 0,-1 4 0 0,2 2 0 15,-3 6-144-15,-2 1-16 0,3 1-16 0,-3 3 0 16,0 2-160-16,-3 1 0 0,1 2-192 0,0 7 192 16,0 4-2208-16,-1 2-320 0</inkml:trace>
  <inkml:trace contextRef="#ctx0" brushRef="#br1" timeOffset="104714.442">2508 6348 11919 0,'0'0'512'0,"0"0"128"0,0 0-512 0,0 0-128 0,0 0 0 0,0 0 0 15,0 0 736-15,0 0 112 0,0 0 32 0,0 0 0 16,0 0-144-16,0 0-32 0,-3-9 0 0,3 9 0 16,0 0 16-16,0 0 0 0,0-10 0 0,0 2 0 15,0-1-144-15,1 2-48 0,-1 7 0 0,2-10 0 16,1-1-16-16,0-1-16 0,0-1 0 0,2 0 0 15,-4 2-32-15,3-1 0 0,2-3 0 0,-1 1 0 16,-2 0-112-16,3-2-32 0,1 1 0 0,-1 3 0 16,2 0-64-16,-3 0 0 0,2-1-16 0,0 2 0 15,-2-2 16-15,2 1 16 0,-5-1 0 0,4 2 0 16,2 3-64-16,-1 0-16 0,-4-3 0 0,3 2 0 16,-6 9-16-16,4-5-16 0,-4 5 0 0,5-5 0 15,-5 5-160-15,0 0 0 0,0 0 0 0,0 0 128 0,10 3-128 0,1 2 128 16,-11-5-128-16,9 11 128 0,-1 4-128 15,1 0 192-15,1 0-192 0,1 1 192 0,-4 3-192 0,2-1 0 16,0-2 144-16,0 1-144 0,-2-1 128 0,1 2-128 16,0-2 128-16,-2 0-128 0,0-2 144 0,2-1-144 15,-1 0 192-15,2-1-192 0,-6 0 192 0,2-1-192 16,-2-1 192-16,-3-10-192 0,6 10 128 0,-6-10-128 16,0 0 0-16,0 0 0 0,3 8 176 0,-3-8-176 15,0 0 160-15,0 0-160 0,0 0 0 0,0 0-336 16,0 0 48-16,-2-8 16 15,-1-2-2288-15,2 0-448 0,-2-1-80 0</inkml:trace>
  <inkml:trace contextRef="#ctx0" brushRef="#br1" timeOffset="105036.398">2744 6093 14735 0,'0'0'1312'0,"0"0"-1056"0,0 0-256 0,0 0 0 15,0 0 944-15,0 0 128 0,-6 0 16 0,6 0 16 16,-8 2-384-16,8-2-80 0,-6 2 0 0,-1 3-16 16,2 1-112-16,1 2-32 0,-3 1 0 0,1 0 0 15,0-2 48-15,-2 1 16 0,0 2 0 0,1 0 0 16,-2 1 176-16,2 2 48 0,3 0 0 0,-3 3 0 15,-1 0-128-15,0 3 0 0,1 2-16 0,0 1 0 0,-2 1-16 16,-2 2 0-16,1 2 0 0,0-2 0 0,-1-2-32 0,0 1-16 16,-2 0 0-16,1-1 0 0,-2 1-144 0,3-4-32 15,-1 1 0-15,2-2 0 0,-1-2-192 0,0-1-32 16,2-1-16-16,-2 0 0 0,0-3-144 0,3-1 0 16,-1 0 0-16,4-5 0 0,5-6 0 0,0 0 0 15,0 0-192-15,0 0-10368 16,-3-7-2064-16</inkml:trace>
  <inkml:trace contextRef="#ctx0" brushRef="#br1" timeOffset="107464.291">13273 1730 21183 0,'0'0'1888'0,"-5"-4"-1504"16,5 4-384-16,0 0 0 0,-8-7 576 0,8 7 32 15,0 0 16-15,-6-3 0 0,6 3-320 0,0 0-64 16,-6-5-16-16,6 5 0 0,-6 0 480 0,6 0 80 0,0 0 32 16,0 0 0-16,-11 3-304 0,5 3-48 0,0 1-16 0,1 2 0 15,-2 0-96-15,-1 3-32 0,-1 3 0 0,0 2 0 16,-2 4 0-16,-1 4-16 0,-3 3 0 0,3 8 0 15,3 0 64-15,-4 2 16 0,-3 3 0 16,1 4 0-16,3 3-48 0,2 0 0 0,-1 3 0 0,4 1 0 16,-1 6-112-16,6 0-32 0,2 1 0 0,-1-8 0 15,0-9-192-15,3-5 0 0,6-3 128 0,-1-2-128 16,2-1 0-16,0-1 176 0,0-6-176 0,1-4 160 16,-1-5-160-16,0-5 192 0,-9-10-192 0,12 5 192 15,4 1 32-15,1-4 16 0,2-3 0 0,1-6 0 16,1-3 96-16,0-5 32 0,0-5 0 0,-1 2 0 15,4-3-48-15,-5-1-16 0,1-4 0 0,0 2 0 0,1-2-304 16,-2-1 128-16,-3 1-128 0,1-3 0 0,-2-6 160 16,1-1-160-16,0-2 128 0,-2-1-128 0,-1-1 144 0,-1 5-144 15,4 0 160-15,-6 0-160 0,-1 3 144 0,-2-6-144 16,-1-3 128-16,1 1-128 0,1 4 0 0,1-2 128 16,-1 3-128-16,-2 2 0 0,0 1 0 0,-4 1 0 15,-2 2 128-15,-1 2-128 0,0 4 0 0,-3 0 128 16,1 1-128-16,-2 2 128 0,-4 0-128 0,0 3 160 15,-1-1-160-15,4 3 160 0,-3 3-160 0,1 1 128 16,-4 1-128-16,0 2 128 0,0 2 32 0,-1 0 0 16,0 2 0-16,-1 1 0 0,0 5-160 0,0 1 0 15,-1 0 0-15,0 4 128 0,1 2-128 0,-2 4 0 16,0-1 0-16,-1 3 0 0,1 1 0 0,-2 3 0 16,-2 3 0-16,0 3 0 0,0 1 0 0,-1 4 0 0,0 3 0 0,0 2 0 15,0 1 0-15,1 5 0 0,3 3 0 0,-1 1 0 16,0 0 0-16,2 2 0 0,2 2 0 0,-1-1 0 15,3-2 0-15,3 3 0 0,1 5 0 16,1-1 0-16,1-6 0 0,3-4 0 0,1-5 0 0,-1 0 0 16,2-4 0-16,1-2 0 0,3-3 0 0,-2-2 0 15,1-1 0-15,1-3 0 0,2-2 0 0,1-3 0 16,3-3 0-16,0-3 0 0,0-4 0 0,4-4 0 16,1-1 0-16,0-3 0 0,-2-3 0 0,3-1 0 15,6-5 0-15,2-3 0 0,-1-6 0 0,3-1 0 16,1-7 0-16,-2 0 160 0,1-2-160 0,-4 0 160 15,-1-1-160-15,-1 0 0 0,-1-3 0 0,-1 0 0 0,-4-2 0 16,-1-2 0-16,-1-1 128 0,-1-1-128 0,-1-4 0 16,0 1 0-16,-1 0 0 0,0 4 128 0,-4 3-128 0,0 1 0 15,0-2 144-15,-3-2-144 0,-1 0 0 0,-1 0 128 16,-3-1-128-16,-1 2 0 0,0 1 0 0,0 4 0 16,1 4 0-16,0 3 128 0,-1 6-128 0,-1 1 0 15,0 3 0-15,0 1 128 0,-2 0-128 0,0 1 0 16,-1 0 128-16,1 5-128 0,-1 1 0 0,-1 3 144 15,0 1-144-15,0-1 0 0,0 2 0 0,2 3 0 16,-1 1 0-16,-2 3 0 0,-5 4 0 0,3 4 0 16,1 2 0-16,-4 1 0 0,1 2-144 0,0 3 144 15,-4 2-128-15,5 6 128 0,-2 4 0 0,2 4-160 16,0 2 160-16,0 3 0 0,6 0-144 0,-1 1 144 16,-2 0 0-16,5 1-144 0,0-3 144 0,0 3 0 0,2 0 0 0,-1 2 0 15,5 2 0-15,0-3 0 0,0-4 0 0,0-4 0 16,-1 1 0-16,4-5 0 0,2-3 0 0,2-5 0 15,-1-4 0-15,1-5 0 0,4-5 0 0,-5 1 0 16,1-2 0-16,2-6 0 0,4 1 0 0,1-7 128 16,2-5-128-16,1-4 0 0,4-2 0 0,1-5 0 15,0-3 144-15,1-2-144 0,0-3 192 0,2-4-192 16,0-3 144-16,1-4-144 0,1-4 0 0,-2-2 144 16,-2-3-144-16,0-1 0 0,0-1 0 0,-3 2 128 15,-2 1-128-15,-3 2 0 0,-2 0 144 0,-1 1-144 16,-1-4 128-16,-3 2-128 0,0 2 160 0,-3 2-160 15,1 3 128-15,-2 3-128 0,-4 5 0 0,0 4 0 16,-2 3 128-16,-3 0-128 0,-2 3 0 0,0 1 144 0,0 3-144 16,-1 2 160-16,-1 1-160 0,-1 2 160 0,-1 2-160 0,0 5 0 15,-3 2 0-15,-1 0 0 0,-2 1 0 0,1 4-176 16,-4 2 176-16,0 5-128 0,0 4 128 0,1 5-192 16,-3 2 192-16,3 5-192 0,0 5 192 0,-2 7-160 15,1 4 160-15,0 1-160 0,2-1 160 0,-2 3 0 16,3 1 0-16,2-2-128 0,-1-1 128 0,2 1 0 15,4 2 0-15,-1 0 0 0,3 3 0 0,3-5 0 16,5-4 0-16,2-4 0 0,1-3 0 0,1-3 0 16,2-4 0-16,3-5 0 0,1-6 0 0,2-1 0 15,2-6 0-15,1-2 0 0,3-2 0 0,3-4 0 16,-1-4 0-16,2-5 0 0,2-1 0 0,-2-7 0 16,2-3 0-16,0-7 0 0,0-1 0 0,1-5 0 15,1-5 0-15,-2-4 0 0,0-3 0 0,-2 0 0 0,-3-1 0 0,-3 3 128 16,-1-4-128-16,-2 3 0 0,-3 2 128 0,-1 1-128 15,-3-3 0-15,0 2 128 0,-5 3-128 0,0 2 0 16,-2 3 0-16,0 4 144 16,-5 6-144-16,3 1 0 0,-2-1 160 0,1 6-160 0,-4 4 128 0,3 1-128 15,-2 1 176-15,-2 2-48 0,-2 3-128 0,0 1 192 16,0 3-192-16,-2 4 128 0,-2 4-128 0,-1 3 0 16,-1 1 0-16,-4 9 0 0,-1 6 0 0,0 8-160 15,0 6 160-15,0 4-192 0,-3 3 192 0,-1 2-192 16,1 3 192-16,-2 6-128 0,1 3 128 0,2 0-128 15,-2-3 128-15,5-6 0 0,1-9 0 0,6-1 0 16,3-1 0-16,2-5 0 0,4-3 0 0,4-3 0 0,4-3 0 16,2-3-128-16,3-2 128 0,5-5 0 0,2-2 0 15,3-4 0-15,3-5 0 0,3-5 0 0,-1-5-144 0,4-7 144 16,0-6-160-16,-1-1 160 0,3-2 0 16,0-5-144-16,0-3 144 0,1-4 0 0,1-3-128 0,-3-3 128 15,-3-5-128-15,-2-4 128 0,-2-3 0 0,-4-2-160 16,-2 3 160-16,-7-3 0 0,-3-1 0 0,-4 1 0 15,-3 2 0-15,-4 1 0 0,-7 4 0 0,1 6 0 16,2 5 128-16,-1 6-128 0,-3 5 160 0,-2 7-16 16,0 3 0-16,-1 6 0 0,-1 1 96 0,-1 4 16 15,-2 5 0-15,0 4 0 0,-2 3-256 0,1 10 0 16,-3 8 128-16,-1 4-128 0,1 0 0 0,-4 3 0 16,4 2 0-16,2 2 0 0,-2 3-144 0,4 3 144 15,0 1 0-15,4-2-144 0,3-4 144 0,4-2 0 0,4 1 0 16,1-2-128-16,1-5 128 0,2-2 0 0,3-7-144 15,1-1 144 1,1-1-512-16,6-4-16 0,1-3-16 0,3-2 0 16,1 0-2208-16,3-2-448 0,2-4-96 0</inkml:trace>
  <inkml:trace contextRef="#ctx0" brushRef="#br1" timeOffset="108394.108">13269 2903 2751 0,'-9'-3'256'0,"3"-1"-256"16,-1-2 0-16,2 0 0 0,0 1 2736 0,0-2 496 15,2-2 96-15,2-1 32 0,1 3-2784 0,0-3-576 16,1-1 0-16,0 1-144 0,-2 1 336 0,3 0 80 16,1-1 16-16,-1 2 0 0,-2 8 240 0,0 0 48 15,0 0 16-15,2-8 0 0,-1-1 432 0,-1 9 64 16,-1-6 32-16,1 6 0 0,0 0 240 0,0 0 48 0,0 0 16 15,0 0 0-15,0 0-464 0,1 9-112 16,-1-9-16-16,0 16 0 0,0 3-176 0,1 1-32 0,-1 1-16 0,3 2 0 16,-3 4-16-16,4 0 0 0,0 3 0 0,3-1 0 15,-2 0-160-15,3 1-48 0,1-1 0 0,2 0 0 16,3 2-96-16,0-2-32 0,2-2 0 0,1 3 0 16,2 1-128-16,2-3-128 0,2-2 144 0,2-1-144 15,0-2 144-15,1 0-144 0,-3-1 128 0,5-1-128 16,3-3 144-16,1-5-144 0,-1 0 160 0,1 0-160 15,-1 0 176-15,-1-2-176 0,-2-1 192 0,2-2-192 16,0-2 192-16,1-2-192 0,-1-1 192 0,4-1-192 16,4 1 192-16,-1 0-64 0,-1 1 0 0,1 0-128 15,-1-2 144-15,0 1-144 0,-1 2 0 0,1 1 144 0,-4 3-144 0,1 0 0 16,-2 0 144-16,1 2-144 0,-1-2 0 0,1 4 128 16,1-2-128-16,1 3 0 0,1 1 0 0,-1 3 144 15,2 1-144-15,-2 1 0 0,-1-1 128 0,0 0-128 16,-2-2 0-16,-1 3 0 0,-1-1 176 0,2 1-176 15,2 1 160-15,0 0-160 0,-1-1 176 0,0 1-176 16,-2 1 192-16,1 1-192 0,-1-3 176 0,0 2-176 16,-3 0 160-16,-1 4-160 0,0 0 176 0,-2 3-176 15,-1-1 192-15,-2 1-192 0,-2-2 240 0,-1 1-64 16,0-2-16-16,-2-1 0 0,-1 1 32 0,0-2 16 16,2-1 0-16,-2 0 0 0,0 0-16 0,0-1 0 15,-1 1 0-15,-2-1 0 0,2 0-16 0,0 0-16 16,-2 0 0-16,0 0 0 0,2 1-32 0,-3 3-128 15,1-2 192-15,-1 0-64 0,0-2 0 0,-2 0-128 0,0 0 192 0,0 1-64 16,-1-1 0-16,3 1 0 0,-4-2 0 0,3-2 0 16,-2-1 0-16,0-2 0 0,1 1 0 0,0-2 0 15,-1-1-128-15,1 1 128 0,2-1-128 0,-4-2 128 16,2-2 0-16,0 0 0 0,0 0 0 0,-1 1 0 16,0 1-128-16,1-3 0 0,-1-2 0 0,-1 1 0 15,2 0 128-15,0-2-128 0,-2 1 128 0,2-2-128 16,-1 2 0-16,1-2 128 0,1 0-128 0,-1 0 0 15,1-2 0-15,-3-1 0 0,3-1 0 0,-3-2 0 16,0 0-144-16,-7 1-112 0,6-4-32 0,1 0 0 16,-2-2-1696-16,-1-1-320 0,1-2-80 15,-1-2-9424-15,-6-3-1888 0</inkml:trace>
  <inkml:trace contextRef="#ctx0" brushRef="#br1" timeOffset="108941.731">16142 5080 27647 0,'0'0'2448'0,"-6"-6"-1952"0,1 0-496 0,1 0 0 0,4 6 2000 0,0 0 304 15,0 0 64-15,-6 6 16 0,2 0-2080 0,0 3-304 16,1 0-304-16,-1-1 64 0,4-8 384 0,-5 10 80 15,2 1 16-15,0 3 0 0,-1 3 80 0,3 4 32 16,-2 1 0-16,0 0 0 0,-2 3 48 0,2 0 16 16,2 6 0-16,-4 3 0 0,1 4-96 0,1 4-32 15,-1 2 0-15,2-1 0 0,-2 2 16 0,-1-3 0 16,0-4 0-16,-1 0 0 0,3-4 16 0,0-2 0 16,1-5 0-16,1 1 0 0,-1-3-320 0,0-1 0 15,0 0 0-15,2-7 0 0,4-5 0 0,-1 1 0 16,-2 4 0-16,1-7-144 15,-2-10-432-15,0 0-64 0,0 0-32 0,0 0 0 16,0 0-1776-16,0 0-368 0,5-11-64 0,0-6-7136 0,-4-4-1440 16</inkml:trace>
  <inkml:trace contextRef="#ctx0" brushRef="#br1" timeOffset="109347.139">15769 5117 12895 0,'0'0'1152'0,"0"0"-928"0,-5-3-224 0,5 3 0 15,0 0 3312-15,0 0 608 0,0 0 128 0,0 0 32 0,0 0-3424 0,0 0-656 16,0 0-176-16,0 0-16 0,5-10 848 0,3 2 176 15,1 3 16-15,0 0 16 0,-1 2 176 0,4-1 48 16,4 2 0-16,-2-3 0 0,-1-3-288 0,3 2-48 16,6 0-16-16,3 0 0 0,0-3-48 0,3-1-16 15,0-1 0-15,3 1 0 0,1 0-80 0,1 1-16 16,1 1 0-16,6-1 0 0,5 0-160 0,1 0-32 16,-2-1-16-16,1 0 0 0,-1 3-144 0,-1 2-32 15,-6 2 0-15,-4 0 0 0,-3-3-192 0,-2 1 0 16,-3 0 0-16,-1 4 0 15,-3-1-288-15,0 1-96 0,-1-2-32 0,-4 0 0 16,-2 1-1600-16,-1 1-320 0,0 0-64 0,-3 2-8480 0,-10-1-1680 16</inkml:trace>
  <inkml:trace contextRef="#ctx0" brushRef="#br1" timeOffset="109799.377">16526 5436 24991 0,'0'0'1104'0,"-7"6"240"0,0-3-1088 0,7-3-256 15,-6 6 0-15,6-6 0 0,0 0 592 0,0 0 64 16,0 0 16-16,0 0 0 0,0 0 416 0,4 8 96 15,5-4 16-15,3-2 0 0,2 0-336 0,2-3-64 16,3-3-16-16,3 0 0 0,2 2-192 0,3 1-32 16,5-1-16-16,2-2 0 0,3-3-208 0,0-2-32 0,3 1-16 0,-2-1 0 15,2 0-160-15,-3 2-128 0,-4-1 192 0,-3 3-192 16,-4-1 0-16,-1 2 0 0,-2-1-160 0,-4 3 160 31,-2 3-816-31,-2 3-32 0,-1-1-16 0,-5-1 0 16,-9-2-2320-16,0 0-464 0,0 0-80 0,3 12-32 0</inkml:trace>
  <inkml:trace contextRef="#ctx0" brushRef="#br1" timeOffset="110001.48">16515 5729 26719 0,'0'0'2368'0,"0"0"-1888"0,0 0-480 0,0 0 0 0,0 0 3328 0,0 0 576 16,6-7 128-16,1 3 0 0,4 1-3392 0,3 0-640 15,3 0-240-15,5-2 16 0,3-4 224 0,6-1 208 16,1 1-32-16,2 0-16 0,0 3-160 0,0-2 0 16,1-1 0-16,-4 3 0 0,0 2 0 0,-4-1 0 15,0-3 0-15,-2 4-176 16,-1 1-400-16,-1 2-64 0,-1-1-32 0,0 0 0 16,-1-4-1664-16,4 4-336 0,-2 1-64 0,2 0-11584 0</inkml:trace>
  <inkml:trace contextRef="#ctx0" brushRef="#br1" timeOffset="110495.251">17813 5163 38351 0,'-7'-6'1696'0,"7"6"352"0,0 0-1632 0,0 0-416 0,0 0 0 0,-10 5 0 16,3-1-272-16,-1 3-144 15,2 5-32-15,-3 1 0 0,-4-1 448 0,0 3 0 0,-1 3 0 0,1 1 128 16,-3 5 128-16,-1 2 16 0,-2 3 16 0,0 2 0 16,2 4-144-16,0 5-16 0,1 1-128 0,3 1 192 15,2-2-192-15,2 0 0 0,-1-1 0 0,4-6 0 0,0-6 0 0,4-5 0 16,3-1 0-16,3-3 0 0,3-2 128 15,5-2 0-15,-1-2-128 0,5-3 192 0,5-4-16 16,-1-3-16-16,5-2 0 0,2-5 0 0,2-2 112 0,2-5 32 16,0-4 0-16,1-1 0 0,1-2 32 0,0-3 16 15,-2-2 0-15,-4-3 0 0,-2-2 160 0,-3-3 16 16,-2-1 16-16,-8-2 0 0,-4-3-112 0,-5 2-32 16,-3 2 0-16,-2 1 0 0,-3 1-32 0,-4 2-16 15,-1 2 0-15,-1 6 0 0,-3 4-192 0,-3 3-32 16,-2 0-128-16,-3 4 192 0,-1 0-464 0,-5 2-112 15,-3 2 0-15,0 1-16 16,-1 4-1968-16,0 3-400 0,-1 0-80 0</inkml:trace>
  <inkml:trace contextRef="#ctx0" brushRef="#br1" timeOffset="111099.464">18368 5594 25103 0,'0'0'1104'0,"0"0"240"0,0 0-1072 0,0 0-272 0,0 0 0 0,0 0 0 0,0 0 576 0,10 0 48 16,0 0 16-16,6-3 0 0,1 2-192 0,5-2-16 16,3-4-16-16,4 1 0 0,3-1-144 0,3 3-16 15,1-3-16-15,2 2 0 0,0-2-240 0,0 3 0 16,-4 0-192-16,0-3 192 16,-4-5-1440-16,-5 2-176 0,-3 2-48 0,-6 7-6048 15,-1 4-1216-15</inkml:trace>
  <inkml:trace contextRef="#ctx0" brushRef="#br1" timeOffset="111390.199">18427 5842 28559 0,'0'0'2544'0,"0"0"-2032"16,0 0-512-16,0 0 0 0,0 0 896 0,0 0 96 0,0 0 16 0,0 0 0 16,11-3-704-16,2 0-144 0,0-1-32 0,6 2 0 15,3 0 192-15,6 2 48 0,3-1 0 0,0-3 0 16,-2-3-48-16,1-1-16 0,3 1 0 0,-4 2 0 15,1 1-304-15,-3 0-192 0,-2 1 16 0,-4 1 16 32,0-4-928-32,0 0-176 0,-1-3-32 0,-1 3-16 15,-2 3-1632-15,2-1-320 0,-3-2-64 0</inkml:trace>
  <inkml:trace contextRef="#ctx0" brushRef="#br1" timeOffset="111723.026">19483 5342 22111 0,'0'0'1968'0,"-6"-3"-1584"15,6 3-384-15,0 0 0 0,0 0 2672 0,0 0 448 16,-9 7 80-16,3-1 32 0,-4-1-2688 0,2 5-544 15,3 4 0-15,-2 4-192 0,-1 2 192 0,2 3 256 16,-1 3-48-16,2 5-16 0,-1 4 64 0,0 1 16 16,0 1 0-16,3-4 0 0,-2-1-96 0,3 0-32 15,1-1 0-15,3 0 0 0,4-2-144 0,-2-2 0 16,1-5 0-16,2-3 128 0,3-6 144 0,2-3 32 16,1-2 0-16,2-4 0 0,0 0 64 0,3-6 16 0,4-2 0 15,2-6 0-15,2 0 112 0,3-5 16 0,-3-5 16 0,2-3 0 16,-3 0-32-16,0-1-16 0,-1-1 0 0,-3-2 0 15,-4-5 16-15,0-1 0 0,-3 1 0 0,0-1 0 16,-2-2-48-16,-1 3 0 0,-2 3 0 0,0 3 0 16,0 1-448-16,-2 3 0 0,-1 2 0 0,1 5 0 15,-4 4-208-15,0 2-144 0,-1 0-32 0,-1 2 0 16,-1 7-1312 0,-1-8-272-16,-2 1-48 0,3 7-9712 0,-7 0-1952 0</inkml:trace>
  <inkml:trace contextRef="#ctx0" brushRef="#br1" timeOffset="112176.953">20783 4926 30399 0,'-10'-7'1344'0,"10"7"288"0,0 0-1312 0,-7-2-320 15,7 2 0-15,0 0 0 0,-8 4 944 0,-1 2 112 16,-2 5 32-16,1-1 0 0,-1-1-912 0,0 2-176 0,-1 1 0 16,0 1 0-16,0 3 0 0,-2 4 0 0,-1 1 0 0,-1 0 0 15,-2 2 0-15,-2 2 0 0,1 2 0 0,0-1 0 16,-3 0 0-16,2-1 0 0,4 1 0 0,-2 4 0 15,-2 1 0-15,1 2 0 0,2 2 0 0,1 2 0 16,1 1 160-16,1 4-32 0,0 0-128 16,1-1 192-16,3-3 96 0,3-4 16 0,-2-4 0 15,4 0 0-15,0-2 0 0,4-2 0 0,2-1 0 16,2-2 0-16,-2-1-112 0,1 0-32 0,4-5 0 0,3 1 0 16,-2-1-32-16,3-1-128 0,4-3 192 0,-1-3-64 15,-1-3-128-15,2 0 0 0,2 0 0 0,-1 1 0 16,0 2-224-16,2-4-80 0,0-5-16 0,2 0 0 15,-2 1-1856-15,0-1-384 16,1-4-80-16</inkml:trace>
  <inkml:trace contextRef="#ctx0" brushRef="#br1" timeOffset="112820.212">21070 5246 10127 0,'0'0'896'0,"0"0"-704"0,2-7-192 0,-2 7 0 16,1-11 3760-16,0 4 720 0,-1 7 128 0,0 0 48 16,0 0-3536-16,0 0-704 0,0 0-144 0,-8 7-16 15,-2 0 272-15,-3 2 64 0,-2 2 16 0,0 4 0 16,-3 3 96-16,1 3 0 0,-4 1 16 0,3 4 0 15,2 3-400-15,-3 4-64 0,0 4-32 0,-1 0 0 0,5 2-96 16,3-4 0-16,-1-1-128 0,6-3 192 16,4-3-48-16,4-4-16 0,3-1 0 0,5-4 0 0,2-3 352 15,5-5 64-15,4-3 16 0,2-3 0 0,-2 0-160 16,4-4-16-16,4-3-16 0,1-4 0 0,-1-5-96 16,3-2-16-16,1-3 0 0,-1-2 0 0,-1-3-32 0,0-3-16 15,0-3 0-15,-5 0 0 0,-2-2-64 0,-2-1-16 16,-2-1 0-16,-4 0 0 0,-3 1 16 0,-3 0 0 15,-8 1 0-15,-1 2 0 0,-1 5 96 0,-5 5 16 16,-3 1 0-16,-3 2 0 0,-4 0-48 0,0 2 0 16,-3 3 0-16,-1 3 0 15,3 3-512-15,-3 3-96 0,0 3-32 0,-3-1 0 16,0-2-2256-16,-1 3-464 0,2-1-96 0,-3 4-16 0</inkml:trace>
  <inkml:trace contextRef="#ctx0" brushRef="#br1" timeOffset="113259.803">21431 5766 15663 0,'0'0'1392'0,"0"0"-1120"16,0 0-272-16,0 0 0 0,5-7 2624 0,3 2 448 16,-8 5 112-16,10-2 16 0,0 0-2480 0,1 1-480 0,2-2-112 0,-2 3 0 15,2 3 384-15,-1 0 64 0,0-1 32 0,-1 3 0 16,2 0 160-16,-2 2 16 0,-2 3 16 0,0 1 0 15,0 0-64-15,0 3-16 0,-1 3 0 0,-3 3 0 16,-2 0-240-16,2 4-48 0,-4 4-16 0,-1-1 0 16,-6-1 96-16,-1 1 32 0,-3 2 0 0,-2-3 0 15,-2-3 48-15,-1 0 16 0,-4-1 0 0,0 0 0 16,-2 0-144-16,-2-3-16 0,-2-3-16 0,-2 0 0 16,-1 0-256-16,3-1-48 0,0-4-128 0,1-1 192 15,-1-2-544 1,2-1-112-16,2-2-32 0,5-6 0 0,3-6-2752 15,2-4-544-15</inkml:trace>
  <inkml:trace contextRef="#ctx0" brushRef="#br1" timeOffset="113848.667">22203 5104 23951 0,'-2'-16'1056'0,"1"7"224"0,1-1-1024 0,0 2-256 0,0-1 0 0,0 9 0 16,0 0 1168-16,0 0 176 0,0 0 48 0,0 0 0 15,0 0-864-15,0 0-160 0,0 0-48 0,-7 11 0 16,2-1 192-16,-1 1 48 0,1 4 0 0,-1 1 0 15,-3 2 80-15,2 5 32 0,-3 3 0 0,3 3 0 16,-2 0-160-16,4 6-16 0,-4 1-16 0,2 2 0 16,-1 3-48-16,1 2-16 0,2 2 0 0,2 0 0 15,3 0-176-15,1-2-48 0,2-4 0 0,1-7 0 0,2-6 64 16,2-3 16-16,0 1 0 0,3-3 0 0,3-2 32 16,3-3 0-16,0-1 0 0,2 0 0 0,-1-4-112 0,4 0-32 15,-1-2 0-15,2-1 0 0,-2-5-160 0,1-2 0 16,0-1-160-16,-4-2 160 15,-1 0-1408-15,-3-3-176 0,-2-3-32 0,-3 1-16 16,-3-2-1712-16,-4-1-352 0</inkml:trace>
  <inkml:trace contextRef="#ctx0" brushRef="#br1" timeOffset="114039.536">21622 5618 37775 0,'-16'-9'1664'0,"8"5"368"0,3-1-1632 0,5 5-400 0,-3-6 0 15,3-1 0-15,0 7 512 0,8-3 0 0,1-1 16 16,6 0 0-16,6 2-144 0,6-2-16 0,9 0-16 0,6 2 0 16,9 1-32-16,1 1-16 0,3 0 0 0,0-6 0 15,3 0-304-15,3-4 128 0,2-1-128 0,-4-1 0 16,-4-2-192-16,-3 2-160 0,-6 1-32 0,-8-2 0 31,-5 0-1040-31,-4-1-224 0,-4-1-32 0,-4 2-16 16,-3 3-1984-16,-4 0-400 0</inkml:trace>
  <inkml:trace contextRef="#ctx0" brushRef="#br1" timeOffset="114558.841">22568 4832 11055 0,'0'0'976'0,"-5"-5"-784"16,0-2-192-16,5 7 0 0,0 0 3840 0,0 0 704 16,-5-5 160-16,5 5 32 0,0 0-3792 0,0 0-752 15,0 0-192-15,0 0 0 0,0 0 256 0,0 0 0 16,0 0 16-16,0 0 0 0,0 0 288 0,0 0 48 0,0 0 16 0,0 0 0 15,10 2 32-15,0 1 16 0,0 1 0 0,2 0 0 16,3 0-272-16,0 2-48 0,2 0-16 0,1 3 0 16,1 4 16-16,1 1 0 0,3 3 0 0,3 2 0 15,0 3 0-15,1 3 0 0,2 3 0 16,1 4 0-16,-2 4-16 0,2 5 0 0,-2 2 0 0,0 1 0 16,-4-4 32-16,2 3 0 0,-2 2 0 0,-4 5 0 15,-5 4-112-15,-5 1-32 0,-2 3 0 0,-5-5 0 16,-5-5 80-16,-5 2 16 0,-4 0 0 0,-2-4 0 15,-1-6 16-15,-5 1 16 0,-3-3 0 0,0 1 0 16,-1-1-144-16,-4-1-16 0,-2-7-16 0,-3-2 0 16,0-2-48-16,-3-2-128 0,-4 1 192 0,0-6-64 15,-2-1-1184-15,0 0-240 16,4-4-48-16,1-3-10960 0,-1-4-2192 0</inkml:trace>
  <inkml:trace contextRef="#ctx0" brushRef="#br1" timeOffset="115138.506">19768 5321 8287 0,'-6'-6'736'0,"2"0"-592"16,4 6-144-16,-2-7 0 0,2 7 3200 0,0 0 592 15,0 0 128-15,0 0 32 0,-6-5-2960 0,6 5-592 16,0 0-112-16,0 0-32 0,0 0 528 0,0 0 112 16,0 0 0-16,0 0 16 0,0 0-32 0,-1 9-16 15,-1 1 0-15,-1 2 0 0,1 3-288 0,1 3-48 16,-3 4-16-16,1 2 0 0,-1-1 80 0,0 3 16 15,-3 4 0-15,2 5 0 0,1 3 144 0,-2 0 16 16,0-3 16-16,3 0 0 0,-1-3-80 0,2 0-32 0,4 1 0 0,2-2 0 16,-2-5-144-16,5 1-16 0,3-2-16 15,2-2 0-15,3-2-112 0,2-2 0 0,1-5-16 0,8-2 0 16,0-2-176-16,6-5-16 0,4-5-16 0,5-1 0 31,2-4-880-31,4-4-176 0,3-2-48 0,0-4-11168 0,-2-4-2240 0</inkml:trace>
  <inkml:trace contextRef="#ctx0" brushRef="#br1" timeOffset="117551.192">21225 1781 27647 0,'-11'-6'2448'0,"11"6"-1952"0,0 0-496 0,-8 3 0 16,8-3 0-16,-7 4 0 0,0 2 0 0,2 0 0 16,0 2-160-16,2 1 160 0,-3-1-128 0,3 1 128 15,3-9 0-15,-3 10 0 0,1 0 0 0,-2 5 0 16,0 5 0-16,1 3 0 0,-2 3 0 0,0-2 128 15,-4-1 48-15,-1 2 16 0,-1-2 0 0,0 2 0 16,-2-1-16-16,0-1 0 0,-2-2 0 0,-1-1 0 16,-2-4 208-16,1-1 32 0,-3 1 16 0,0-2 0 15,1-2 176-15,0-1 32 0,2-1 16 0,-1-3 0 16,5-3 16-16,-1-4 0 0,-1-4 0 0,-1-1 0 16,4-5 192-16,2-1 32 0,1-2 16 0,3-3 0 0,1-4-352 15,3-1-80-15,2 0-16 0,3-5 0 0,2-7-464 0,1 0 128 16,4-4-128-16,0 1 0 0,0 0 0 15,3 1 0-15,-1 1 0 0,4 1 0 16,1 1 0-16,3 2 0 0,2 1 0 0,1 4 0 0,-2 3 0 0,0 3-128 16,1 2 128-16,0 6 0 0,1 1-128 0,-4 4 128 15,-1 5 0-15,-1 1 0 0,2 2-160 0,-3 6 160 16,0 4-128-16,-1 6 128 0,-1 4-128 0,-1 4 128 16,-5 3-128-16,-1 7 128 0,0 4 0 0,-5 8-160 15,-7 9 160-15,-1 3 0 0,-1-2-192 0,-5-1 64 16,-1 3 128-16,2-4-208 0,1-3 64 0,0-4 16 15,1-3 0-15,0-5 0 0,0-7 128 0,0-6 0 16,-1-6 128-16,1-4-128 0,-1-6 352 0,0-1 0 16,-2-4 0-16,2-2 0 0,10-5-32 0,-10-3 0 15,-1-5 0-15,1-4 0 0,2-3-48 0,0-6-16 0,-2-6 0 16,5-3 0-16,0-1-64 0,2-3-32 16,0-1 0-16,1-2 0 0,4-2-160 0,0-1 0 0,-1 0 0 0,2-6 0 15,3-5 0-15,0-2 0 0,3 0-160 0,4 4 160 16,0 6-192-16,3 4 192 0,1 5-208 0,1 3 80 15,-3 4 128-15,3 4-160 0,-1 3 160 0,-1 7-160 16,-1 3 160-16,-2 7 0 0,-4 5-144 0,1 4 144 16,1 4-160-16,-4 8 160 0,-3 6-208 0,1 6 80 15,-2 3 128-15,-5 10-192 0,-6 7 192 0,-1 7-192 16,-2 5 48-16,-3 1 0 0,-5 4 0 0,2-3 0 16,0-3 144-16,2-2-160 0,-1-6 160 0,2-4-160 0,1-10 160 15,0-4 0-15,0-8 0 0,-1-4 128 16,0-5 192-16,2-3 64 0,-2-5 0 0,2-4 0 0,1-1-80 15,2-3-16-15,9-2 0 0,-11-7 0 0,2-6 32 0,3-5 16 16,3-3 0-16,2-3 0 0,1-7-128 0,3-3-16 16,2-8-16-16,2-2 0 0,2 2-176 0,1-3 0 15,0-3 0-15,1-4 0 0,4-3-192 0,3-3 192 16,2-4-192-16,0 5 192 0,1 5-256 0,2 7 80 16,2 5 16-16,-1 7 0 0,1 5 160 0,-5 7-192 15,0 1 192-15,-3 10-192 0,-5 6 192 0,-2 5-160 16,-3 4 160-16,0 8-160 0,-6 4 16 0,-1 8 0 15,-1 6 0-15,-8 11 0 0,-4 11 144 0,-6 6 0 16,-3 9-144-16,-3 3 144 0,0 0 0 0,-1 5 0 16,-1 5 0-16,1-7 0 0,4-5-128 0,3-13 128 15,-1-13 0-15,2-7 0 0,3-5 0 0,1-4 240 0,-1-5-48 16,6-5 0-16,1-6 96 0,1 0 16 0,2-3 0 16,5-8 0-16,0 0-96 0,-4-7-16 0,1-5 0 15,1-3 0-15,0-2 0 0,2-7-16 0,-4-7 0 0,2-3 0 16,0-3-176-16,2-3 0 0,2-4 0 0,0-1 0 15,-2-6-192-15,4 1 192 0,2 1-160 0,4 1 160 16,-2-2-192-16,5 5 192 0,1 3-208 0,4 4 80 16,2 2 0-16,-1 5 0 0,0-1 0 0,-1 10 0 15,-1 6 128-15,0 7-192 0,-2 6 192 0,-2 3-192 16,-2 3 192-16,2 11-192 0,-4 7 192 0,1 5-192 16,-2 4 48-16,-2 6 0 0,-3 5 0 0,-1 2 0 15,-2 5-16-15,-2 4 0 0,-3 4 0 0,-2 2 0 16,-1 5 0-16,3-6 0 0,-2-11 0 0,0-5 0 0,-1-6 160 15,-1-6 0-15,0-5 0 0,0-1 128 0,0-2 112 0,-3-6 16 16,0-5 16-16,1-4 0 0,1-4 48 0,0-3 16 16,-1-5 0-16,0-4 0 0,-3-1-80 0,2-6 0 15,1-4-16-15,1-4 0 0,-1-2-112 0,3-5-128 16,2-5 176-16,2-7-176 0,4-9 0 0,0-2 0 16,0 3-160-16,2-3 160 0,2 0-208 0,4 0 80 15,-1 0 128-15,7 1-208 0,2 1 48 0,2 3 16 16,-1 5 0-16,3 6 0 0,-2 6 144 0,-2 8 0 15,1 2 0-15,-1 5-128 0,-2 5 128 0,0 6-192 16,0 4 192-16,-3 6-192 0,-1 1 192 0,0 7-192 16,-6 5 192-16,-1 9-192 0,-3 7 192 0,-4 8-208 0,-5 10 80 15,-1 4 128-15,-4 3-160 0,-5 3 160 0,0 1 0 16,-2-1-144-16,-2 0 144 0,1-4 0 0,3-1 0 16,-3-6-128-16,1-10 128 0,1-7 0 0,-3-5 0 0,1-5 0 15,0-1 192-15,0-5-48 0,2-8 0 0,-2-1 0 16,1-2-16-16,4-5 0 0,1-5 0 0,2-5 0 15,1-5 0-15,3-7 0 0,3-7 0 0,4-5 0 16,0-5-128-16,3-2-176 0,0-6 48 0,4 2 0 16,2 1-48-16,4-2 0 0,1-2 0 0,2-1 0 15,0 0-16-15,5 0-16 0,4 2 0 0,-2 9 0 16,-1 8 208-16,2 6-176 0,-2 4 176 0,2 6-160 16,1 4 160-16,-5 3 0 0,-1 4 160 0,-5 6-160 15,-1 6 0-15,-5 5 0 0,1 5 0 0,-6 7 0 16,-4 7 0-16,-6 5 0 0,-4 1 0 0,-6 5 0 0,-4 1 0 15,-8 7-128-15,-5 3 128 0,-3 0 0 0,4-3 0 16,0-6 0-16,0-2 0 0,6-9 0 0,3-8 0 16,5-5 256-16,3-5-64 0,3-2 0 0,1-6 160 0,4-3 32 15,4-4 0-15,7-2 0 0,-7-5-192 0,6-5-48 16,3-6 0-16,5-7 0 0,1-9-144 0,3-3-176 16,2-7 48-16,1 2 0 0,2-2-208 0,1-1-48 15,2 1 0-15,2-3 0 0,2 2 192 0,1-2 16 16,1-2 16-16,3 1 0 0,1 2 160 0,0 8 0 15,-2 8-144-15,-2 5 144 0,-2 7 0 0,-3 6 0 16,-7 5 0-16,-3 5 0 0,-1 4 0 0,-4 7 0 16,-1 5-144-16,-6 12 144 0,-2 10 0 0,-1 6 0 15,-8 3 0-15,-1 7 0 0,-3 0 0 0,-2 5 0 16,-4 8 0-16,1-5 0 0,-1-6 0 0,3-9 0 16,3-8 0-16,4-8 0 0,2-5 160 0,2-7 32 0,2-6 16 15,1-2 0-15,3-2 160 0,3-9 16 0,0 0 16 0,0 0 0 16,-3-14-112-16,6-5-32 0,-1-7 0 0,6-8 0 15,4-8-256-15,1-2 0 0,1 2 0 0,1-4 0 16,-1-1 0-16,-2-1 0 0,-2-1 0 0,-1 0 0 16,-2-2 0-16,6 6 0 0,0 4 0 0,1 5 0 15,0 2 0-15,-3 8 0 0,-1 5-160 0,0 9 160 16,-3 3 0-16,-7 9 0 0,0 0 0 0,10 11 0 16,-5 4 0-16,0 9 0 0,-2 8-160 0,-5 8 160 15,-3 5 0-15,-1 6 0 0,-3 0 0 0,-2 0 0 16,0-3-192-16,0-1 48 0,1-2 16 0,4-7 0 15,4-5 128-15,1-8 0 0,2 0 0 0,1-7 0 0,2-1-208 16,-1-6 32-16,1-2 16 0,2-4-12544 16,-6-5-2512-16</inkml:trace>
  <inkml:trace contextRef="#ctx0" brushRef="#br1" timeOffset="118849.446">21134 2549 27647 0,'0'0'2448'0,"-6"-5"-1952"0,1 4-496 0,5 1 0 15,-5-2-560-15,5 2-208 0,-5 6-32 0,1 0-16 16,4-6 816-16,-3 7 0 0,2 3 224 0,-1 0-48 16,1 1 448-16,0 1 80 0,3 1 32 0,-1 1 0 0,1-1 128 0,3 1 32 15,1 0 0-15,1 2 0 0,3 3-64 0,1 1-16 16,4 1 0-16,5-1 0 0,3 0-208 0,2 0-32 16,4 1-16-16,-1-1 0 0,2 0-352 0,2 1-64 15,2 1-16-15,0 0 0 0,2-3 32 0,-2 3 0 16,-3 0 0-16,-1-1 0 0,1-1-160 0,1 0 0 15,0 1 0-15,2-1 128 0,-2-2 96 0,4 0 16 16,5 0 0-16,0-1 0 0,-2 3 64 0,-1-4 16 16,-1-1 0-16,-1 0 0 0,1 3-112 0,0-1-16 15,2-3 0-15,2 0 0 0,4 0-64 0,-2 2 0 16,-3-1-128-16,-2 1 192 0,1 0-192 0,-2-2 0 16,-4-1 0-16,-1-1 0 0,-1 3 128 0,-2-1-128 15,-1 1 0-15,0 1 0 0,0-4 128 0,1 1-128 0,0 0 0 0,0 2 144 16,1 0-144-16,1 2 0 0,0 0 0 0,0 0 0 15,-1-5 0-15,-3 1 0 0,-1 0 128 0,-1 4-128 16,2 2 0-16,-3 2 0 0,1-3 0 0,-2 1 0 16,3 0 0-16,-2 2 0 0,-2-1 0 0,2 0 128 15,0 0-128-15,-3 1 0 0,-3-3 144 0,3 0-144 16,4-2 0-16,-2 2 128 0,-2 1-128 0,1-1 0 16,-2 1 0-16,1 1 144 0,-3 0-144 0,1 1 0 15,-3 1 144-15,2 1-144 0,-1 1 0 0,-1 2 144 16,-1 3-144-16,2 0 0 0,-1-3 0 0,2 1 128 15,0 1-128-15,3-1 0 0,1 1 0 0,0-2 0 16,-5 0 0-16,3-1 0 0,1-1 0 0,1 3 0 0,-2 1 0 0,-1 3 128 16,1 0-128-16,-3 0 0 0,-1-3 0 15,2 4 0-15,-3 2 0 0,0-2 0 0,-2 0 0 0,-2 0 0 16,-1 0 0-16,1 0 0 0,-3 2 0 0,1 1 0 16,-2-2 0-16,1 2 0 0,0 4 0 0,0 0 0 15,1-1 0-15,-1-1 0 0,-2 0 0 0,2 1 0 16,0-2 0-16,-2 0 0 0,-1-1 0 0,-1 2 0 15,0 0 0-15,0 2 0 0,-1 0 0 0,1 2 128 16,0 2-128-16,-3-3 0 0,0-4 0 0,-1 0 128 16,1-1-128-16,0 0 0 0,0-4 128 0,1 4-128 15,1-2 128-15,2 1-128 0,-1 0 128 0,2 0-128 16,-1 0 128-16,1 0-128 0,3 0 128 0,0-2-128 16,-1 0 0-16,-2-1 128 0,-1-4-128 0,1 0 0 0,-2-2 0 15,1 2 0-15,-5 4 0 0,1-2 0 0,1-2 0 16,-2 0 0-16,-3-1 0 0,-2 2 0 0,2 0 0 15,-1 2 0-15,-3-1 144 0,1 0-144 0,-1-1 160 0,0-2-160 16,1-2 0-16,1-1 0 0,1-1 0 0,0 0 0 16,-4 2 0-16,1-1 0 0,-3-1 0 0,1 0 0 15,1 0 0-15,-2 2 0 0,-1 1 0 0,0 2 0 16,-3-3 0-16,1-1 0 0,0-3 0 0,-1 2 0 16,1 0 0-16,-3 1 144 0,-1-1-144 0,-2-2 128 15,-2-4 64-15,0 1 0 0,1-2 0 0,0 3 0 16,-2-2-64-16,3 1 0 0,2-2 0 0,0-1 0 15,-2 3-128-15,-1-3 128 0,2-1-128 0,0 2 128 16,-1 0-128-16,1 4 192 0,-1-2-192 0,2 1 192 0,2-3-192 16,-2 1 0-16,2-4 0 0,-1 1 0 0,3 2 0 0,0 1 0 15,-5-2 0-15,6 0 0 0,-2-2 0 0,1 3 0 16,-1 0 0-16,-1-3 128 0,1 0-128 0,1-3 0 16,1 1 144-16,0-1-144 0,-3-1 0 0,4-2 0 15,4 0 0-15,-2-1 0 0,0 1-176 0,9-6 176 16,0 0-208-16,0 0 80 0,0 0-144 0,0 0-32 15,-8 1 0-15,8-1 0 16,0 0-256-16,0 0-48 0,0 0-16 0,0 0 0 16,0 0-384-16,0 0-80 0,0 0 0 0,0 0-16 15,0 0-1568-15,0 0-304 0,0 0-64 0</inkml:trace>
  <inkml:trace contextRef="#ctx0" brushRef="#br1" timeOffset="119255.291">23182 7079 39615 0,'0'0'1760'0,"-10"3"352"0,-1-2-1680 0,-3 2-432 0,1 3 0 0,-2 3 0 16,0-2-448-16,-2 5-160 0,1 2-32 0,-1 0-16 16,0 1 656-16,0 3 256 0,-2 2-16 0,0 4 0 0,0 0 80 0,2 7 32 15,-1 0 0-15,-2-2 0 16,0-3 48-16,5 0 16 0,2 2 0 0,0-3 0 0,0-1-112 0,5-2-32 16,5-1 0-16,5-3 0 0,0 2-112 0,7-2-32 15,2-3 0-15,5-1 0 0,4-3-128 0,2-3 160 16,3 0-160-16,6-3 160 0,4-4-160 0,7-2 0 15,5-3 0-15,6 0 0 0,4-1 0 0,0 0-224 16,-5-3 48-16,-1 1 16 0,-2-1-128 0,-3 6-32 16,-2-1 0-16,-6 3-11936 15,-6 2-2400-15</inkml:trace>
  <inkml:trace contextRef="#ctx0" brushRef="#br1" timeOffset="120692.981">17378 7185 29663 0,'0'0'1312'0,"0"0"272"0,-2-7-1264 0,1-2-320 16,1 9 0-16,-1-9 0 0,-2 0 384 0,-2 0 0 15,0 3 16-15,-1 0 0 0,-1 2 16 0,-2-1 0 16,-2 1 0-16,-4 1 0 0,-1-3-64 0,-1 5-16 15,-3 0 0-15,-2 1 0 0,-4-1 16 0,3 3 0 16,-1 4 0-16,0 1 0 0,-4 2-192 0,1 1-32 0,-1 5-128 0,0 1 192 16,-3 6 0-16,0 4 0 0,-2 5 0 0,0 3 0 15,-1 1 32-15,1 5 0 0,0 3 0 0,2 3 0 16,1 4-224-16,6-2 0 16,2 4 128-16,6 0-128 0,0 2 0 0,5-4 0 0,7-5 128 0,0-8-128 15,2-3 128-15,7-4-128 0,-1-3 176 0,7-3-176 16,0-3 288-16,5-4-48 0,2 0-16 0,2-6 0 15,2-5 288-15,5-2 64 0,3-4 16 0,3-3 0 16,1-2-160-16,4-4-48 0,-2-5 0 16,4-4 0-16,-2-2-96 0,5-4-32 0,3-3 0 0,2-6 0 15,-2-5-80-15,1-2-32 0,0-3 0 0,-1 0 0 16,-6 1-144-16,-5-2 128 0,-2-2-128 0,-4 0 128 16,-5 1-128-16,-4 3 128 0,-6 0-128 0,-4 6 128 0,-2 0 0 15,-6 5 0-15,-4 3 0 0,-4 3 0 0,-3 1 160 0,-4 2 32 16,-2 2 0-16,-4 3 0 0,-2 4-320 15,-2 0 0-15,-2 0 128 0,-1 3-128 16,-5 1-336-16,-2 1-128 0,1 2-32 0,2 3 0 16,3 3-1168-16,-1 4-224 0,2 1-48 0,4-1-16 15,3-3-1184-15,4 1-224 0,-4 4-48 0,19-6-9472 16</inkml:trace>
  <inkml:trace contextRef="#ctx0" brushRef="#br1" timeOffset="121197.509">17984 7437 5519 0,'0'0'496'15,"0"0"-496"-15,0 0 0 0,0 0 0 0,0 0 5952 0,0 0 1088 16,0 0 208-16,0 0 48 0,10 8-5568 0,1-3-1104 16,3 0-240-16,5-1-32 0,4-1 32 0,4 1 0 15,1-4 0-15,3 0 0 0,1 0-192 0,1 0-16 16,-1 1-16-16,0-1 0 0,-1-1-160 16,-2-1 0-16,1 0 0 0,-2 1 0 15,-6 0-400-15,0 1-64 0,0-1-16 0,-6 1-9584 16,-4 0-1920-16</inkml:trace>
  <inkml:trace contextRef="#ctx0" brushRef="#br1" timeOffset="121350.168">17901 7751 37551 0,'0'0'1664'0,"0"0"336"0,0 0-1600 0,0 0-400 0,5-7 0 0,5 0 0 15,-1 4 288-15,6 0-32 0,5-2 0 0,1 2 0 16,7 0 16-16,2-2 0 0,7 0 0 0,5-1 0 15,3 0-80-15,0-1 0 0,-3 0-16 0,-1 1 0 16,0 2-176-16,-5-1-144 0,-2 1 144 0,-1-1-208 31,2 2-1648-31,-1-1-320 0,-4-1-64 0,1 2-8160 0,-4 1-1632 0</inkml:trace>
  <inkml:trace contextRef="#ctx0" brushRef="#br1" timeOffset="122020.439">19260 7212 35935 0,'-14'-3'3200'0,"4"5"-2560"0,1 0-512 0,2 1-128 16,7-3 320-16,-10 6 32 0,0 0 16 0,-2 4 0 16,1 5-368-16,1 3-240 0,-3-1 48 0,0 6 0 15,2 2 192-15,0 4 0 0,0 2 0 0,1 1-144 16,4 0 144-16,-3 2-128 0,1 4 128 0,-3 1-128 15,1 4 128-15,2-1 0 0,0-3 0 0,4-2 0 16,2-1 0-16,4-7 0 0,2-7 0 0,3-6 0 16,-3-4 0-16,3-3 0 0,2-2 128 0,2-4-128 15,-1-5 384-15,3-2 16 0,2-5 0 0,2 0 0 16,0-6 0-16,3-5 0 0,-1-3 0 0,2-2 0 16,1-4-80-16,-5 0-32 0,1-1 0 0,-2 2 0 15,1 0-144-15,-2 1-16 0,1 0-128 0,-2 0 192 0,0-1-192 16,-1 3 176-16,1 0-176 0,-3 0 160 15,2-2-160-15,-2 5 0 0,-1 2 0 0,0 7 0 0,-2 4 0 16,-2 5 0-16,-1-2 0 0,-5 6 0 0,0 0-144 0,0 0 144 16,-3 16 0-16,-2 3 0 0,-3 0-192 0,-2 7 192 15,-1 3-192-15,-1 1 192 0,-2 0-128 0,0 2 128 16,3 2 0-16,0-2 0 0,3-5 0 0,1 1 0 16,3-1 0-16,3-2 0 0,1 0 0 0,1-7 0 15,1-2 0-15,4-2 0 0,2-3 0 0,1-1 0 16,0-1 0-16,3-3 0 0,3-1 0 0,2-4 0 15,1-3 0-15,6-2 0 16,2 0-480-16,1-2-96 0,1 0 0 0,3-3-16 16,0-3-2688-16,-1 0-544 0</inkml:trace>
  <inkml:trace contextRef="#ctx0" brushRef="#br1" timeOffset="122431.641">20417 6992 22111 0,'-15'-3'1968'0,"7"1"-1584"0,-2-1-384 0,1 2 0 0,-2 4 2480 0,1 0 400 0,0 4 96 0,-4 0 16 0,-2-1-2496 0,2 4-496 16,0 3 0-16,-1-1-208 0,-1 3 208 0,1 1 0 16,-1 2 0-16,1 3 0 0,-2 4 160 0,0 6 80 0,-2 0 16 15,-2 5 0-15,-1 7-32 0,-1 2 0 16,0 3 0-16,0 2 0 0,5-1-32 0,-1 2 0 16,1-2 0-16,2 2 0 0,3-4 0 0,5-4-16 0,4-6 0 0,2-1 0 15,1-2 16-15,4-3 16 0,3-5 0 0,-1-2 0 16,-1-5-64-16,3-1-16 0,0-2 0 15,4-3 0-15,-1-1-128 0,3 1-272 0,0-6 64 16,2 1 16 0,2-7-1760-16,0-2-352 0,3-2-64 0</inkml:trace>
  <inkml:trace contextRef="#ctx0" brushRef="#br1" timeOffset="123008.714">20815 7075 29487 0,'-11'-2'2624'0,"11"2"-2112"0,-6-5-512 0,6 5 0 0,0 0 768 0,-6 2 32 16,6-2 16-16,-10 1 0 0,1 2-816 0,2 2-192 15,3 0-32-15,4-5 0 0,-10 3 224 0,4 2 0 16,-3 0 0-16,2 2 0 0,-1-1 0 0,2 4 208 16,-3 2-32-16,2 5-16 0,-1 1 128 0,0 2 32 0,-2 1 0 15,1 7 0-15,0 6 16 0,1 2 16 0,0 4 0 16,-2-3 0-16,-2-3-32 0,2 4 0 0,-1-2 0 0,0 0 0 15,-2-3-112-15,2 1-16 0,0-3-16 16,2 0 0-16,0-1 64 0,2-3 16 0,-1-8 0 0,0 1 0 16,0-2 64-16,6 2 0 0,2-3 16 0,0-4 0 15,-5-3-16-15,1-1 0 0,1-1 0 0,3-8 0 16,0 0-64-16,0 0 0 0,-4 7-16 0,4-7 0 16,0 0-112-16,0 0 0 0,0 0-128 0,0 0 192 15,5 6 16-15,2-2 0 0,1 0 0 0,1-1 0 16,-9-3-16-16,13-3-16 0,0 1 0 0,1 0 0 15,0 0-176-15,2 0 0 0,0-1 0 0,3 2 128 0,1 1-128 16,0 0 160-16,3 0-160 0,0-1 160 0,0 1-160 0,1 1-144 16,1 1 144-16,1 0-208 0,-1-4-112 0,-3 2 0 15,-4-1-16-15,-3 2 0 16,-1 2-2112-16,-2-3-432 0,-2-1-64 16</inkml:trace>
  <inkml:trace contextRef="#ctx0" brushRef="#br1" timeOffset="123351.586">21106 7776 10127 0,'0'0'896'0,"1"-8"-704"0,2 1-192 0,1 0 0 15,-4 7 5504-15,6-8 1056 0,-2 1 224 0,-4 7 32 16,0 0-5488-16,9 5-1104 0,-9-5-224 0,5 6 0 16,2 0 336-16,-2 5 112 0,0 2 0 0,-2 3 16 15,-1-2 0-15,2 3 0 0,-3 1 0 0,1 3 0 16,-1 2 32-16,0 0 0 0,-1 3 0 0,0-2 0 15,-1-1-128-15,-1-1-32 0,0 1 0 0,-4-1 0 16,-1 1-144-16,0 0-48 0,-1 3 0 0,-1-6 0 0,-1-4-144 16,-3 1 192-16,0-1-192 0,-1-1 192 0,-1 1-192 15,0-5 0-15,-3-1 0 0,1-4 0 16,0-3-768 0,0-3-16-16,-2-3-16 0,5 0 0 0,3-4-2048 0,2-3-416 15,1-2-64-15</inkml:trace>
  <inkml:trace contextRef="#ctx0" brushRef="#br1" timeOffset="123738.101">22027 7074 17503 0,'0'0'768'0,"-9"0"176"0,2 0-752 0,7 0-192 0,-8 9 0 0,-1 1 0 16,0 1 4368-16,-3 4 848 0,1 7 160 0,-3 1 48 16,-3 0-4400-16,1 4-864 0,0 4-160 0,0 4 0 15,-2 4 0-15,4 3 0 0,2-1 0 0,0 2 0 16,0-1 0-16,-1-1 0 0,3 1 192 0,4 0-64 15,4 0 0-15,2-1-128 0,0-4 192 0,1-1-64 16,3-3 0-16,5-3 0 0,-1-5 0 0,1-2 0 0,0-2 32 16,3-2 0-16,4-6 0 0,1 0 0 0,-1 1-32 15,2-3-128-15,2-2 192 0,-3-1-64 0,2-3-128 16,2-2 0-16,0 0 0 0,0-4-176 16,-1-1-1360-16,1-4-288 0,-1-2-48 0,-2-2-8496 15,-3 0-1712-15</inkml:trace>
  <inkml:trace contextRef="#ctx0" brushRef="#br1" timeOffset="123977.337">21521 7619 35935 0,'-12'-10'1600'0,"8"4"320"0,-3 2-1536 0,7 4-384 15,0 0 0-15,0 0 0 0,0 0 1456 0,1-7 208 16,-1 7 64-16,8-4 0 0,4 4-1344 0,4 3-256 0,3-1-128 15,7-2 128-15,2-3-128 0,8 1 192 0,4 0-192 0,7-1 192 16,6 1-192-16,2-1 0 0,-1 0 0 0,-1-3 0 31,-3-2-496-31,3 1-16 0,2-3-16 0,-4 1 0 16,-8-1-1280-16,-1 2-256 0,0 3-48 0,-5-4-8688 0,-7 0-1728 16</inkml:trace>
  <inkml:trace contextRef="#ctx0" brushRef="#br1" timeOffset="124482.044">22328 6669 13823 0,'0'0'1216'0,"-7"-5"-960"15,0-4-256-15,3 5 0 0,4 4 4816 0,0 0 928 0,0 0 176 0,0 0 32 32,0 0-5296-32,0 0-1056 0,0 0-224 0,1 7-32 0,-1-7 528 0,8 10 128 0,3 1 0 0,2 0 0 15,1 4 256-15,3 1 64 0,0 3 32 0,3 2 0 16,2 3-96-16,-1 1 0 0,1 7-16 0,2 2 0 16,1 6 80-16,-2 2 0 0,2 4 16 0,-3 0 0 15,2 1-16-15,-5 9-16 0,-3 7 0 0,-3 3 0 16,-4 2 48-16,-3 2 16 0,-6-2 0 0,-5 3 0 15,-4 3 80-15,-2-3 0 0,-3 0 16 0,-2-4 0 16,-5 0 32-16,-1-3 0 0,0-1 0 0,-5-3 0 0,-5-1-176 16,-6-2-48-16,-6-4 0 0,-7 0 0 0,-9-3-272 15,-4-1 160-15,-8 0-160 0,-1 0-12736 16,-5 5-2624-16</inkml:trace>
  <inkml:trace contextRef="#ctx0" brushRef="#br1" timeOffset="128121.98">16063 10412 1839 0,'0'0'0'0,"0"0"160"0,0 0-160 0,0 0 0 0,0 0 0 0,0 0 0 0,0 0 6096 0,0 0 1200 16,0 0 224-16,0 0 48 0,0 0-5744 0,0 0-1152 15,0 0-224-15,0 0-64 0,0 0 208 0,0 0 48 16,3-7 0-16,-3 7 0 0,0 0 64 0,0 0 0 16,-1-10 16-16,-2 5 0 0,-2 1-16 0,-4 2-16 0,1 0 0 0,-3-1 0 15,-1-2-224-15,-3 2-32 0,-1 1-16 0,-2-2 0 16,-1 1-112-16,-1 2-32 0,-2 1 0 16,-5-1 0-16,-4-2-32 0,-1 0-16 0,2 1 0 0,-2 1 0 15,-2 1-32-15,0-2 0 0,-4-1 0 0,0 0 0 16,-5 3-32-16,-2 0-16 0,-4-3 0 0,1 2 0 15,-4 0 0-15,2 0 0 16,-2-1 0-16,-1 1 0 0,-2 1 16 0,-3 0 0 0,-4 1 0 0,-1-2 0 16,1-1 0-16,0 1 0 0,1 1 0 0,-4 0 0 15,0-2-160-15,-3 2 160 0,-1 3-160 0,0-3 160 16,0-2-160-16,1 1 0 0,-1 0 144 0,-1 1-144 16,-3 0 0-16,2 0 144 0,-2 0-144 0,0 0 0 15,-2-2 144-15,-1 1-144 0,-1 0 0 0,0 0 144 0,2-1-144 16,-2 0 0-16,-1 0 144 0,-1-2-144 0,-2-2 0 15,1 1 0-15,-2-2 0 0,-2 0 128 0,-1 2-128 0,0-1 0 16,-1 0 0-16,0 3 0 0,6-2 0 0,-5 3 0 16,0 1 0-16,-3 0 0 0,0 0 0 0,2 1 0 15,-2 2 0-15,-1 2 0 0,-3-2 0 0,2 1 0 16,2 0 0-16,-4-1 0 0,0-2 0 0,0 1 0 16,-1 0 0-16,2 3 0 0,-1-2 0 0,-2-1 0 15,-2-1 0-15,3 2 0 0,5-1 0 0,-1 0 0 16,0-1 0-16,0 0 0 0,2 1 0 0,2-2 0 15,0-2 0-15,0-1 128 0,0 4-128 0,2-4 0 16,3 0 0-16,0 1 0 0,-3 0 0 0,3 1 0 16,2 0 0-16,2-1 128 0,2-2-128 0,1 2 0 15,-1 0 0-15,-1 1 0 0,-1-2 0 0,2 2 128 0,5-5-128 16,1 5 128-16,1 2-128 0,-2-1 128 0,-3 0-128 0,0 0 128 16,2-1-128-16,0-2 0 0,1 0 0 0,0 2 0 15,-1 0 0-15,-2-3 0 0,1-4 0 0,1 3 0 16,5 0 0-16,-1 0 0 0,-6-3 0 0,-1 2 0 15,3 1 0-15,1 0 0 0,0 1 0 0,1-1 128 16,-2 2-128-16,-2 1 0 0,1-1 0 0,-3 2 0 16,3 1 0-16,1-1 0 0,-1-2 0 0,-2 2 0 15,-1 0 0-15,0 0 0 0,2 0 0 0,2-2 0 16,-3 0 0-16,2 1 0 0,-3-1 0 0,0 3 0 16,2 0 0-16,2-1 0 0,2-1 0 0,-1 2 128 0,-4 2-128 15,1 0 0-15,-1-1 0 0,2 2 0 0,6 0 0 16,-1-1 0-16,-5-2 0 0,3 2 0 0,-2 4 0 15,3-2 0-15,3-1 0 0,-2 0 0 0,-1 1 0 0,1 0 0 16,0 1 0-16,0 2 0 0,-1-3 0 0,3 3 0 16,3-2 0-16,1 3 0 0,-2-1 0 0,1 1 0 15,-2-2 0-15,2 3 0 0,2-1 0 0,2 1 0 16,1-2 0-16,0 0 0 0,-1 0 0 0,0-1 0 16,2 0 0-16,2 0 0 0,4 1 0 0,-2 0 0 15,3-2 0-15,1 1 0 0,0 2 0 0,1-1 0 16,-2 1 0-16,2 0 0 0,1-1 0 0,4 1 0 15,-1-1 0-15,2 0 128 0,2-2-128 0,3 1 0 16,0 0 0-16,3 0 0 0,1-2 0 0,0 1 0 16,1 2 0-16,1-3 128 0,2-1-128 0,2 1 144 0,4 0-144 15,5-1 160-15,0-2-16 0,4 1 0 0,1 2 0 0,4-3 0 16,7 0-16-16,0 0 0 0,-8 2 0 0,8-2 0 16,0 0-128-16,0 0 128 0,-6-2-128 0,6 2 128 15,0 0-128-15,0 0 0 0,0 0 0 0,0 0 0 16,0 0 0-16,0 0 0 0,12 8 128 0,-4-2-128 15,-8-6 0-15,9 6 0 0,1 1 0 0,-2 2 0 16,-1-1 0-16,2 3 0 0,3 2 0 0,-2 2 0 16,3 3 0-16,-1 1 0 0,-1 2 0 0,-1 2 0 15,1 4 0-15,-2 0 0 0,-4 3 0 0,2 1 0 16,-2 0-128-16,0 0 128 0,-3 2 0 0,0 2 0 16,-1 0 0-16,-1 1 0 0,0-2 0 0,0 2 0 15,0 1 0-15,-2-2 0 0,0-4 0 0,0 0 0 0,0-2 0 0,0 3 0 16,2-1 0-16,0-2 0 0,0-5 0 15,0-3 0-15,0 1 0 0,4-4 0 0,0 1 0 0,3-1 0 16,-4-1 0-16,1-1 0 0,1-4 0 0,-1 0 0 16,2-1 0-16,1 0 0 0,0-5 0 0,3 3 0 15,-3 0 0-15,2-1 0 0,-9-8 0 0,15 9 0 16,-3-2 0-16,3 0 0 0,1-3 0 0,0 0 0 16,3 0 0-16,0-2 0 0,1 0 0 0,4 1 0 15,4-1 0-15,-1-2 0 0,0-1 0 0,5 0 0 16,4-1 0-16,3 0 0 0,3 0 0 0,-2 0 0 15,3-4 128-15,1 2-128 0,0-2 0 0,2 2 0 16,6-3 0-16,3 4 128 0,1 1-128 0,0 0 0 16,-2 1 0-16,1-2 0 0,0 3 0 0,1 3 0 15,0-3 0-15,2 1 0 0,5 2 0 0,-2-1 0 0,-1 2 0 0,2-1 0 16,1-1 0-16,3-2 0 0,0 0 0 16,2 1 0-16,1 1 0 0,0 1 0 0,-1 0 0 0,1-1 0 15,6-2 0-15,2 1 0 0,1 1 0 0,-1-2 0 16,-1-1 0-16,3 1 128 0,6 1-128 0,-1 2 0 15,1-1 0-15,1 0 0 0,2-1 0 0,0 1 0 16,2 2 0-16,-1 0 0 0,-1 0 0 0,4-1 0 16,3-2 0-16,-1 0 0 0,-2 0 0 0,3 1 0 15,1-2 0-15,1 1 0 0,-2 2 0 0,2 0 0 16,-3-3 0-16,4 1 0 0,3 1 0 0,-3-1 0 0,-3-1 0 16,6 0 0-16,6 0 0 0,-3 1 0 15,-4-1 0-15,3 0 0 0,0-1 0 0,-1 0 0 16,-2 0 0-16,2 0-144 0,-5-1 144 0,2 0-208 0,-1 5 208 15,-1 0 0-15,-2-3 0 0,0 2-144 0,3 0 144 0,-4 1 0 16,-2 0 0-16,2-1 0 0,0 0 0 0,3 0 0 16,3 2 0-16,-3-2 0 0,1-2 0 0,3 0 0 15,-2-1 0-15,1 1 0 0,-4-2 0 0,5 1 0 16,0 1-144-16,-3 0 144 0,-4 0 0 0,-1 2 0 16,1 0-144-16,-3 1 144 0,0-1 0 0,-1 1 0 15,-7-2 0-15,2 1 0 0,1 1 0 0,-2 1 0 16,-1-1 0-16,-2 0 0 0,2 0 0 0,-1 0 0 15,5-2 0-15,-4 2 0 0,-3-2 0 0,1 0 0 16,1-1 0-16,1 1 0 0,4-1 0 0,-5 3 0 16,-4-1 0-16,-2 1 0 0,0-3 0 0,-1 1 0 15,2-1 0-15,-1 3 0 0,-7 0 0 0,1 0 0 16,-1 0 0-16,4 1 0 0,-3-2 0 0,-2 1 0 0,-3 0 0 16,-1 0 0-16,-1-3 0 0,2 0 128 0,0 1-128 0,-2-1 0 15,-3 0 0-15,-1 2 0 0,1 1 0 0,-2-2 0 16,1 1 0-16,0 1 0 0,1-4 0 0,0 1 0 15,-3 0 0-15,0 1 0 0,-6 1 0 0,0 0 0 16,3-1 0-16,-1 0 0 0,2 3 0 0,0-4 0 16,-1 2 0-16,-6-1 0 0,-2 0 0 0,0-1 144 15,-1 0-144-15,-2 2 0 0,2 1 0 0,-1 1 0 16,0-2 0-16,-3 1 0 0,-1 1 0 0,-3-1 0 16,-1 0-128-16,-3 2 128 0,-3-1 0 0,-1 0 0 15,-1 1-128-15,0-3 128 0,-1 1-160 0,-3 2 160 16,-2 0-128-16,1 1 128 0,1-2 0 0,-3 2-144 0,-3-3 144 15,0 0 0-15,1 0-144 0,-3 0 144 0,-2-2 0 0,-2 0 0 16,0-1 0-16,-4 0 0 0,-1-1 0 16,-7 1 0-16,8-6 0 0,-3 1 0 0,-5 5 0 0,2-11 0 15,-4 0 0-15,0-5 0 0,0-3 128 0,-2-1 0 16,-3-1 0-16,-1-3 0 0,3-4-128 0,-3-4 128 16,0-3-128-16,1-6 128 0,-1-5-128 0,1-2 192 15,2-3-192-15,1 1 192 0,-2-2-48 0,3-2 0 16,1-3 0-16,-1-2 0 0,-2 1-16 0,2 1-128 15,0 2 192-15,1 3-64 0,-1 1 64 0,2 2 16 16,-3 1 0-16,2 3 0 0,0 2-208 0,0 1 0 16,-1-2 0-16,0 4 0 0,0 5 0 0,1 2-208 15,-1 1 16-15,0 5 0 16,1 1-1008-16,0 6-192 0,-5 2-32 0,1 1-12208 0,-2 3-2448 16</inkml:trace>
  <inkml:trace contextRef="#ctx0" brushRef="#br1" timeOffset="129118.538">9392 14598 23039 0,'-11'-4'2048'0,"0"2"-1648"16,1-2-400-16,2 2 0 0,1 1 480 0,7 1 16 16,0 0 0-16,0 0 0 0,0 0-176 0,0 0-48 15,0 0 0-15,0 0 0 0,0 0 128 0,0 0 32 16,0 0 0-16,4 11 0 0,1-1 304 0,0 0 64 15,-4 0 16-15,3 2 0 0,-1 1 80 0,0 4 32 16,2 1 0-16,-4 4 0 0,-1 5-96 0,0 7-32 16,2 6 0-16,0 4 0 0,-1 3-224 0,1 3-64 15,1 4 0-15,-1 7 0 0,1 5-176 0,-1 7-32 16,2 7-16-16,-1 1 0 0,0 3-48 0,1 2-16 16,-6 9 0-16,0 0 0 0,1-2 16 0,-1 3 0 0,0 0 0 0,-4 3 0 15,-1 3 64-15,-1-2 16 0,1-2 0 0,-2 3 0 16,0 0 64-16,-2-3 32 0,-2-5 0 15,0 1 0-15,0 1 48 0,-1-5 16 0,-1-9 0 0,1-3 0 16,3-4-64-16,0 2-16 0,0 0 0 0,1-7 0 16,1-3-208-16,4-5-32 0,1-4-16 0,0-2 0 15,1 0-144-15,1 1 0 0,0 0 0 0,2-5 0 16,0-6 128-16,3-3-128 0,-1-7 0 0,1-3 128 16,3-6-256-16,-1-2-64 0,-1-2-16 0,0-3 0 15,-2-2-240-15,2-5-32 16,-3-4-16-16,-1-8 0 15,0 0-1264-15,0 0-256 0,0 0-48 0,-5-13-16 0,1-8-1072 0,-2-7-224 16,-6-23-32-16,0-15-16 0</inkml:trace>
  <inkml:trace contextRef="#ctx0" brushRef="#br1" timeOffset="130818.324">9281 14459 23039 0,'0'0'2048'0,"-10"2"-1648"0,0-3-400 0,10 1 0 15,0 0 2080-15,-7 2 336 0,7-2 64 0,0 0 16 16,0 0-2064-16,0 0-432 0,0 0 0 0,0 0 0 16,8 6-240-16,3-2 64 0,2-5 16 0,2 0 0 15,3-2 160-15,2 0 0 0,1-2 0 0,5-2 128 16,2 3-128-16,3-1 192 0,1-4-64 0,2 4 0 15,1-2 64-15,3 0 0 0,1-1 16 0,0-1 0 16,1-1 0-16,6 1 0 0,1 3 0 0,3-3 0 16,5 0-16-16,3 0 0 0,1-1 0 0,2 3 0 15,-2-1 48-15,3 1 0 0,0 1 0 0,4 0 0 16,3 1 16-16,-3 0 16 0,0 2 0 0,0 0 0 0,2 3-64 0,1 0-16 16,4-1 0-16,0 1 0 0,0 3-32 0,0-3-16 15,-2 0 0-15,6 0 0 0,0-2 0 0,0 1 0 16,2-1 0-16,2 0 0 0,0 1-16 0,5 0-128 15,2 0 192-15,-2 0-64 0,-3 1 0 0,3 0 0 16,3 1 0-16,1-1 0 0,-2-1-128 0,-1 2 0 16,-3 2 144-16,2-3-144 0,5-1 0 0,-4 0 0 15,-3 0 0-15,1 1 0 0,-1 1 0 0,0-1 0 16,2-1 0-16,-4 1 0 0,-3 0 0 0,0 2 0 16,1 1 0-16,3-1 0 0,3-2 0 0,-3 1 128 15,-1-2-128-15,0 0 0 0,2 0 0 0,0-1 0 16,2 0 0-16,-2 1 0 0,1 0 0 0,-2 0 0 0,5-1 0 15,-4-2 128-15,-4 2-128 0,-1 0 0 16,3-2 0-16,-4 0 0 0,1 0 0 0,0 0 0 0,-3 0 0 16,0 1 0-16,1-1 0 0,2-1 0 0,3 3 0 0,-3 0 0 15,-2 0 0-15,3 0 0 0,1 2 0 0,0 0 0 16,1 0 0-16,0 0 0 0,-3-3 0 0,0 1 128 16,2 0-128-16,3 0 0 0,0-3 128 0,-1 1-128 15,-4-4 0-15,4 1 128 0,1 1-128 0,-3 1 0 16,-3 3 0-16,-2-2 0 0,0-3 0 0,2 1 0 15,2 2 0-15,-3 1 128 0,-3 0-128 0,-3 1 0 16,0-2 0-16,1 3 0 0,4-1 0 0,0 1 128 16,0 0 0-16,0 0 0 0,-8 2 0 0,5 0 0 0,1 0-128 15,-1 0 144-15,0-1-144 0,-4 2 160 0,-2 0-160 16,3-2 0-16,1-2 0 0,-1 2 128 0,0 4-128 0,-3-3 0 16,-2-1 0-16,1 0 0 0,1 0 0 0,1 1 0 15,4-1 0-15,-2 2 0 0,-5 0 128 0,-2 1-128 16,-3 0 0-16,2 1 128 0,-1-1 0 0,1 2-128 15,-1 0 192-15,-2-1-64 0,-1 0-128 0,-2-1 0 16,-1-1 144-16,3 1-144 0,4-1 160 0,0 0-32 16,0 1-128-16,-2 1 192 0,-2 0-48 0,-1-3-16 15,-2 0 0-15,3 1 0 0,3 2-128 0,0-2 0 16,-5-3 0-16,-1 1 0 0,-4 0 0 0,0 0 0 16,0-2 0-16,1 1 0 0,2-2 0 0,-3 1 0 15,0 1 0-15,-1-1 0 0,2 1 0 0,-3 0 128 0,-2 0-128 16,-1-1 0-16,0 4 0 0,1-2 0 15,3 0 128-15,0-2-128 0,1 0 0 0,-3 0 0 0,2-1 0 0,-3 2 0 16,-1-2 0-16,2 2 0 0,-1-1 0 0,6 2 0 16,0 0 0-16,-2 0 0 0,1 0 0 0,-5 2 0 15,-1 2 0-15,0-1 0 0,-1-1 0 0,2 0 0 16,1-1 0-16,1 2 128 0,-2-1-128 0,-1 0 128 16,2-1-128-16,-2 0 0 0,-2-2 0 0,0 3 0 15,-2 2 0-15,4-2 0 0,2-1 0 0,3 1 0 16,-3 1 0-16,2 0 0 0,-3 0 0 0,-1-1 0 15,-1-2 0-15,1 1 0 0,-2-1 0 0,3 1 0 16,0 0 0-16,-1 2 0 0,-2-1 0 0,1-1 0 16,0 1 0-16,-4 0 0 0,-1-1 0 0,-1 2 0 15,2 0 0-15,2 0 0 0,-2-1 0 0,4 1 0 0,0-2-128 16,1 0 128-16,0-1 0 0,-3 1 0 0,-1 0 0 16,-4-1-144-16,3 1 144 0,1 1 0 0,0 2 0 0,-1-1 0 15,3-1 0-15,-5 1 0 0,-2 1 0 0,-3 0 0 16,3-1 0-16,-4 0 0 0,-4 0 0 0,0 0 0 15,-1 2 0-15,0-2 0 0,-1-1 0 0,1-1 0 16,0 1 0-16,1 2 0 0,3 0 0 0,-2 1 0 16,-4-3 0-16,2 2 0 0,4 2 0 0,-1-1 0 15,-2 0 0-15,0-2 0 0,-3 0 0 0,1 2-128 16,-4-1 128-16,1 0 0 0,-3 0 0 0,-2-1 0 16,-2-2 0-16,0 2 0 0,1 2 0 0,-3-1 0 0,-3 1 0 15,0-3 0-15,-1 3 0 0,1 1 0 16,-4 0 0-16,0 1 0 0,-1-2 0 0,1 2 0 0,-4 0 0 15,2 0 0-15,0 1 0 0,-2 2 0 0,-6 1 0 16,2-1 0-16,0 3 0 0,0 0 0 0,-1 0 0 0,0 1 0 16,1 2 0-16,0 1 0 0,0-1 0 0,0 0 0 15,-3-1 0-15,3 3 0 0,0-1 0 0,0 3 0 16,2 1 0-16,-1 2 0 0,0 0 0 0,2 3 0 16,0 2 0-16,-1 3 0 0,0-3 0 0,-1 5 0 15,2 3 0-15,-2-1 0 0,3 1 0 0,-2-1 0 16,0 2 0-16,1 0 0 0,1 1 0 0,-1 2 0 15,3 2 0-15,-4 1 0 0,-5 1 0 0,1-1 0 16,2 0 0-16,1-2 0 0,0 0 0 0,-1 0 0 16,-1 1 0-16,0 0 0 0,1 1 0 0,-2 1 0 15,1 0 0-15,0 1 0 0,1 3 0 0,0-2 0 16,-1-2 0-16,0 0 0 0,-3 0 0 0,0 3 0 0,1 5 0 16,-1 2 0-16,-2-4 0 0,2 1 0 0,-2-3 0 0,-1 3 0 15,-2 3 0-15,-1 0 0 0,3 0 0 0,0 3 0 16,1 0 0-16,-1 1 0 0,2-1 0 0,1-1 0 15,-3-2 0-15,4 2 0 0,-1 3 0 0,-1 3 0 16,-3-1 0-16,0 0 0 0,0-1 0 0,0-4 0 16,0 0 0-16,-1 3 0 0,0 0 0 0,-1-1 0 15,1 1 0-15,0-5 0 0,0-3 0 0,2-1 0 16,0-3 0-16,0 4 0 0,-1 0 0 0,-1-1 0 16,0-3 0-16,1-3 0 0,1-3 0 0,-1-4 0 15,-1-5 0-15,1-1-160 16,2 0-1344-16,-1-6-272 0,-2-4-48 0</inkml:trace>
  <inkml:trace contextRef="#ctx0" brushRef="#br1" timeOffset="131874.212">9315 17940 23951 0,'-13'13'1056'0,"4"-8"224"0,0-2-1024 0,2-1-256 15,7-2 0-15,-9 5 0 0,2 0 1680 0,2 1 288 16,5-6 48-16,-3 8 16 0,-2 2-1520 0,3 2-320 16,1 3-48-16,2 0-16 0,0 0 32 0,0 4 0 15,4 2 0-15,-2 2 0 0,1 1 32 0,3 1 16 16,-3-1 0-16,2 2 0 0,0 5-64 0,-1 0-16 16,0 0 0-16,0-13 0 0,-2 5-128 0,2 3 128 15,1 0-128-15,-2 3 128 0,4-2-128 0,0 0 0 16,2-2 0-16,9 18 128 0,1-10 96 0,4-7 16 15,2-6 0-15,1-4 0 0,2-1 208 0,3-3 32 0,3-3 16 16,3-2 0-16,3-2-48 0,3 0 0 0,5-3 0 16,4-3 0-16,7-2-272 0,3 0-176 15,1 1 192-15,2-1-192 0,0 0 128 0,5 0-128 16,4-3 0-16,3 3 0 0,4 2 0 0,0 0 0 0,-2 0 0 0,4 1 0 16,8 1 0-16,0 2 0 0,-1 3 0 0,0-2 0 15,2-2 0-15,3 4 0 0,3 2 0 0,0 0 0 16,-5-1 0-16,6 0 0 0,5 2 0 0,0 2 0 15,-4 0 0-15,5 0 0 0,5-1 0 0,-2 0 0 16,-5-1 0-16,7 1 0 0,9-4 0 0,-1 1 0 16,-6-2 0-16,6 1 128 0,5-2-128 0,-2 1 160 15,-5-1 0-15,6 2 0 0,7-1 0 0,-1 2 0 16,1-2-160-16,-1 1 192 0,1-2-192 0,7 2 192 16,4-2-192-16,-2 0 0 0,-5 0 0 0,8-2 128 0,7-2-128 15,4 0 0-15,2 0 0 0,-1-1 128 0,-1-1-128 16,3-2 0-16,4 1 0 0,5-1 0 0,3 1 0 0,-3 0 0 15,-5 0 128-15,3 0-128 0,-2-2 0 0,4 2 0 16,3 1 0-16,-2 2 0 0,1 1 0 0,-6 1 0 16,-11 1 0-16,0 2 0 0,0 0 0 0,-13 3-256 15,-10 2 48-15,-13 1 0 16,-8 0-1824-16,-15 1-352 0,-15 0-80 0</inkml:trace>
  <inkml:trace contextRef="#ctx0" brushRef="#br1" timeOffset="137500.165">1736 16111 5519 0,'-13'-4'240'0,"13"4"64"0,0 0-304 0,-9-1 0 16,0 1 0-16,3 1 0 0,6-1 1600 0,-8 5 256 16,3-1 48-16,-3-2 16 0,1 1-752 0,7-3-144 15,0 0-16-15,-8 3-16 0,1-3 32 0,7 0 0 0,0 0 0 0,-9 2 0 16,3-2-32-16,6 0 0 0,-9-1 0 0,9 1 0 16,0 0-160-16,-7 0-48 0,-1 1 0 0,8-1 0 15,-6-1-144-15,0 1-48 0,0 0 0 0,6 0 0 16,-7-1 112-16,1 0 32 0,6 1 0 0,0 0 0 15,0 0-64-15,0 0-16 0,-7-1 0 0,7 1 0 16,0 0-224-16,0 0-48 0,0 0-16 0,0 0 0 16,0 0 64-16,0 0 16 0,0 0 0 0,0 0 0 15,0 0 128-15,0 0 48 0,0 0 0 0,0 0 0 16,0 0-240-16,0 0-64 0,7-6 0 0,2 2 0 16,1-1-176-16,2 3-144 0,1 0 192 0,4-1-192 15,7-3 144-15,1 2-144 0,-2 2 0 0,5-2 144 0,0 0-144 16,1-2 0-16,2-2 0 0,2 4 128 0,4 1 16 15,-3-1 0-15,-1-2 0 0,2 2 0 0,2-1 0 0,3 2 0 16,1 0 0-16,0-1 0 0,2 2-16 16,2 2 0-16,2 0 0 0,-1-2 0 0,-3-2-128 0,2 1 0 15,2 2 0-15,3-1 128 0,-2 0-128 0,3 1 0 16,-1-1 144-16,2 1-144 0,1 1 0 0,-3 0 128 16,-2 1-128-16,0-1 0 0,3-3 0 0,1 2 0 15,3 1 0-15,0 0 128 0,1-3-128 0,-5 1 0 16,-1-1 0-16,0 0 128 0,2 2-128 0,0-1 0 15,0-2 128-15,1 0-128 0,-1 2 128 0,1 1-128 16,-4 0 128-16,1 0-128 0,-3 0 0 0,1-1 128 16,2 0-128-16,0 0 0 0,-1-1 0 0,0 1 0 15,-1 1 0-15,-2 0 128 0,-1-1-128 0,-1 1 128 0,1 0-128 0,-3 0 128 16,1 0-128-16,1 1 176 0,2 1-176 0,-1-1 192 16,-1-1-192-16,-2 1 128 0,-3 0-128 0,2 1 128 15,-3-1-128-15,1 0 0 0,-3-2 144 0,2 0-144 16,1 4 0-16,-1-2 144 0,-2 0-144 0,0 0 0 15,1 1 176-15,-2 1-176 0,-4 0 160 0,1 2-160 16,-3-2 160-16,2 1-160 0,-1 2 160 0,-2-2-160 16,1-1 128-16,1 0-128 0,3 1 0 0,-1 0 144 15,-3 0-144-15,1 3 0 0,-1-3 0 0,0 0 0 16,1 1 0-16,-1 0 128 0,-1 1-128 0,-2 2 0 16,0-5 0-16,1 4 0 0,-3 1 0 0,0 2 0 15,0-3 0-15,1-2 0 0,2-1 128 0,-2 3-128 16,0 2 0-16,1-2 0 0,-2-1 0 0,1-1 0 15,3 0 0-15,-4 2 0 0,0-1 0 0,0 0 0 0,0-3 0 16,2 2 0-16,-2 3 128 0,1-1-128 0,-3-3 0 16,3 0 0-16,0-1 0 0,2 4 0 0,2-3 0 0,-2 3 128 15,-1 0-128-15,0-2 0 0,1-1 0 0,1 0 0 16,-5 3 128-16,2-3-128 0,-2-1 0 16,1 1 0-16,-8 2 0 0,2-1 0 0,-3 0 0 0,-1-4 128 15,1-4-128-15,0 4 0 0,0 5 0 0,1-4 128 16,-2-6-128-16,3 3 0 0,-2 2 0 0,0 1 128 15,1 1-128-15,-1-2 0 0,2-1 0 0,-1 1 128 16,1 1-128-16,-2-2 0 0,1-2 0 0,-2 1 128 16,-1 1-128-16,1-3 0 0,-2 2 128 0,-1 1-128 15,-1 1 128-15,-2-1-128 0,1 0 144 0,-9 1-144 16,10-2 160-16,0 1-160 0,0-2 128 0,-1 3-128 0,0 3 0 16,1-1 144-16,-3-1-144 0,3-1 0 0,-10 0 0 15,11 1 0-15,1 1 0 0,-2 0 0 0,0-2 0 0,-2 2 0 16,2-1 0-16,-3 0 0 0,-1-1 0 0,-6 0 0 15,0 0 0-15,9 1 0 0,-2 2 0 0,-7-3 0 16,0 0 0-16,0 0 0 0,0 0 144 0,0 0-144 16,0 0 160-16,0 0-32 0,0 0-128 0,0 0 192 15,0 0-192-15,0 0 0 0,-3 7 128 0,3-7-128 16,0 0 0-16,-8 9 0 0,0 0 0 0,2 0 0 16,-2-1 0-16,1-1 0 0,1-1 0 0,-1 4 0 15,0 4 0-15,-1 1 0 0,1-3 0 0,-3 5 0 16,1 2 0-16,-2 2 0 0,0 2 0 0,-2 0 0 15,0 1 0-15,0 4 0 0,2 3 0 0,-2 4 0 0,-2 1 0 16,1 0 0-16,-1 0 0 0,1 1 0 0,1 4 0 0,3-3 0 16,-2-4 0-16,2 3 0 0,1-1 0 15,0 1 0-15,1-1 0 0,1 1 0 0,1 0 0 0,1 2 0 16,1 0 0-16,1 0 0 0,-1-1 0 0,3-1 0 16,-2 0 0-16,1-1 0 0,1 1 0 0,-2 0 0 15,1-3 0-15,1 3 0 0,0-1 0 0,0 2 0 16,1 1 0-16,-1 0 0 0,-3-2 0 0,3-3 0 15,5-2 0-15,-3 0 0 0,-1-3 0 0,1 0 0 16,2 2 0-16,0-3 0 0,1 1 0 0,1 2 0 16,1 3 0-16,3-2 0 0,-4-1 0 0,2-3 0 0,-3 1 0 15,3-1 0-15,0 0 0 0,-2-3 0 0,-1-3 0 16,4 1 0-16,2 1 0 0,0 1 0 16,0-2 0-16,-5-1 0 0,1-2 0 0,-1 2 0 0,-3 3 0 0,5-3 0 15,2-5 0-15,-5-6 0 0,0 5 0 0,2-1 0 16,-2 3 0-16,2-1 0 15,0 2 0-15,1 0 0 0,1 0 0 0,6 12 0 0,-3-4 0 0,-1-4 0 16,-1 0 0-16,-4-3 0 0,1 1 0 0,0-3 0 16,1-1 0-16,0-3 0 0,-7-14 0 0,3 17 0 15,0-3 0-15,-3-14 0 0,1 15 0 0,-1-15 0 16,5 16 0-16,-5-16 0 0,4 15 0 0,-4-15 0 16,0 13 0-16,0-13 128 0,1 16-128 0,0-3 0 15,-1-13 0-15,4 14 0 0,-4-14 0 0,2 16 0 16,-3-3 0-16,1-13 0 0,1 13 0 0,-1-13 0 15,0 12 0-15,0-12 128 0,3 16-128 0,-3-16 0 16,1 15 0-16,-1-15 0 0,0 15 0 0,0 0 0 0,0-15 0 16,0 14 0-16,0-14 0 0,0 13 0 0,0-13 0 0,0 0 0 15,-3 12 0-15,3-12 0 0,0 0 128 0,0 0-128 16,0 0 0-16,0 0 144 0,-6 10-144 0,6-10 0 16,-7 6 144-16,7-6-144 0,-7 3 0 0,2-1 0 15,-3-1 0-15,2 1 128 0,-1 0-128 0,1-2 0 16,3 0 0-16,-4 0 0 0,0-2 0 0,-1 2 0 15,3 0 0-15,-3-2 0 0,-3 0 0 0,-3 0 0 16,3-1 0-16,-1-1 0 0,-2 0 0 0,-1-1 0 16,-2-2 0-16,0 0 0 0,-1 1 0 0,-1-2 0 15,-1 0 0-15,-2 1 0 0,2 0 0 0,-1 0 0 16,-1 1 0-16,0-2 128 0,-1 4-128 0,1-2 0 0,-2 1 0 16,0 0 0-16,-4 0 0 0,0-1 0 0,0 0 0 0,-3-1 0 15,-3 0 0-15,1 1 0 0,2 0 0 16,0 1 0-16,-1-1 0 0,0 1 0 15,1-2 0-15,1 2 0 0,-1-3 0 0,-2 3 0 0,-3-1 0 16,-3 1 0-16,-2 0 0 0,0 1 0 0,-1 0 0 0,-2 1 0 16,1 1 0-16,0-1 0 0,1-2 0 0,-3 1 0 15,-1-1 0-15,-1 2 0 0,-2 0 0 16,-1 1 0-16,1-1 0 0,2 1 0 0,1 0 0 0,2 0 0 16,2-3 0-16,-2 1 0 0,-2-1 0 0,-1 0 0 15,3 3 0-15,0-1 0 0,-1-1 0 0,1 2 0 16,-1 1 0-16,3-2 0 0,0 1 0 0,0-2 0 15,1 1 0-15,-3 1 0 0,-4 2 0 0,-3 0 0 16,0 0 0-16,3 1 0 0,2 1 0 0,0 0 0 16,-1 0 0-16,0 0 0 0,-2-4 0 0,2 4 0 0,0 0 0 15,1 1 0-15,0 1 0 0,2 0 0 0,2-2 0 0,2 0 0 16,1 0 0-16,-2 1 0 0,-3-3 0 0,0 0 0 16,1 0 0-16,0 2 0 0,-2 1 0 0,1-1 0 15,1-2 0-15,0 1 0 0,3 0 0 0,0-1 0 16,-2-2 0-16,0 0 0 0,1 0 0 0,-3 1 0 15,1 1 0-15,1 1 0 0,2-1 0 0,1 1 0 16,2 0 0-16,6 0 0 0,-1 0 0 0,0-1 0 16,-2 0 0-16,2 0 0 0,0 0 0 0,1 0 0 15,0 0 0-15,-1 0 0 0,-1 0 0 0,1 1 0 16,2 2 0-16,0-1 0 0,1-2 0 0,3 0 0 16,-2 0 0-16,1 0 0 0,-1 0 0 0,3 0 0 0,-1-2 0 0,-1 2 0 15,0 0 0-15,0 0 0 0,1 0 0 16,0 0 0-16,-3 0 0 0,2 0 0 0,-2 0 0 0,4 0 0 15,2 0 0-15,2 0 0 0,1-3 0 0,2 2 0 16,1 1 0-16,0-1 0 0,2 0 0 0,-1 0 0 16,1 0 0-16,1 0 0 0,-1 1 0 0,0 0 0 15,-3-1 0-15,2 1 0 0,-3 0 0 0,0 1 0 16,0 0 0-16,-1 0 0 0,0 0 0 0,0 1 0 16,-1 0 0-16,4 2 0 0,0-1 0 0,2-1 0 15,-1 0 0-15,2 1 0 0,2-2 0 0,2 0 0 16,1-1 0-16,2 0 0 0,0 0 0 0,4-1 0 15,-2 0 0-15,2 0 0 0,-1-1 0 0,1 1 0 16,3 1 0-16,0 0 0 0,-4-2 0 0,2 1 0 0,0-1 0 16,1-1 0-16,1 3 0 0,-3-2 0 0,1-1 0 0,0 0 0 15,0 0 0-15,1-2 0 0,0 3 0 0,-1-4 0 16,1-2 0-16,0-1 0 0,0 0 0 0,1-3 0 16,-1-1 0-16,1-5 0 0,0-2 0 0,-1-1 0 15,-1 2 0-15,1-3 0 0,-3-3 0 0,1 0 0 16,-1-2 0-16,3 8 0 0,-2-4 0 0,2-1 0 15,-3-4 0-15,2 0 0 0,-1-1 0 0,1 0 0 16,1 0 0-16,-1-27 0 0,2 6 0 0,0 5 0 16,2 3 0-16,0-1 0 0,-1-5 0 0,2 2 0 15,2 2 0-15,-3 2 0 0,-1 0 0 0,2 4 0 16,-1-3 0-16,0 1 0 0,-2 0 0 0,0-1 0 16,0 1 0-16,-2-2 0 0,0 3 0 0,-2 1 0 0,2 1 0 15,-3 3 0-15,2 1 0 0,-2-1 0 0,-3-2 0 16,2 0 0-16,0 2 0 0,0-5 0 0,1-8 0 15,-1 5 0-15,1 2 0 0,2 4 0 16,0-2 0-16,-2 7 0 0,2 4 0 0,0-1 0 0,1 1 0 0,1-1 0 16,0 3 0-16,-2 1 0 0,2 1 0 0,0-2 0 15,-3 0 0-15,3 0 0 0,-1-4 0 0,0 4 0 16,1 3 0-16,1 1-128 0,1-1 128 0,-1 1 0 16,1 0 0-16,-2 4 0 0,1-1 0 0,0 1-128 15,0-2 128-15,1 2 0 0,-2 1 0 0,1-1 0 16,0 1 0-16,0-2 0 0,0 2 0 0,-2 2 0 15,-2 1 0-15,3-1 0 0,0-6 0 0,0 5-128 16,-1 4 128-16,0-3 0 0,1-4 0 0,0 3 0 0,-2 0 0 16,0 3 0-16,0 1 0 0,1 0 0 0,0 1 0 15,1 2 0-15,-1 0 0 0,1 1-128 0,0 1 128 16,-2 0 0-16,-1 1 0 0,1-1 0 0,0 1 0 16,2-3 0-16,-3 0 0 0,2 1 0 0,-1-1 0 0,0 0 0 15,-1 2 0-15,4 6-128 0,-1-9 128 0,1 9 0 16,-5-8 0-16,5 8 0 0,-1-7 0 0,-1 1 0 15,2 6 0-15,-3-8-128 0,3 8 128 0,-3-6 0 16,2-2 0-16,1 8 0 0,-4-8 0 0,4 8 0 16,-2-8 0-16,0 2-128 0,0-2 128 0,2 8 0 15,0 0 0-15,0 0 0 0,-3-8 0 0,3 8 0 16,-2-5 0-16,2 5 0 0,0 0 0 0,0 0 0 16,0 0 0-16,0 0-128 0,0 0 128 0,0 0 0 15,0 0-144-15,0 0 144 0,0 0-128 0,0 0 128 16,-9-4-160-16,9 4 160 0,0 0 0 0,0 0 0 0,0 0-128 0,0 0 128 15,0 0 0-15,0 0 0 16,0 0 0-16,0 0 0 0,0 0 0 0,0 0-144 0,0 0 144 0,0 0 0 16,0 0 0-16,7 7-128 0,0 1 128 0,4-1 0 15,0-2 0-15,1 1-128 0,0-2 128 0,2-1 0 16,1 2 0-16,0-2 0 0,2 0 0 0,1 1-128 16,6-1 128-16,-2 0 0 0,4 0 0 0,3 2 0 15,3-1 0-15,1 0 0 0,0-2 0 0,4 1-128 16,3 1 128-16,3 0 0 0,-3-2 0 0,2-1 0 15,1 1 0-15,3 0-128 0,4 0 128 0,5-1 0 16,-2 0 0-16,1 0 0 0,0 1 0 0,-1-1-128 16,-2-1 128-16,2 2 0 0,3 2 0 0,-2-1 0 0,2-1 0 15,4 0 0-15,-4 1 0 0,-1-1 0 0,-1-1 0 16,1-1 0-16,3 0 0 0,0-1 0 0,4 0 0 0,3-2 0 16,-1 0 0-16,-2 1 0 0,1-1 0 15,0 2 0-15,2 1 0 0,2 0-128 0,2 0 128 0,-2 0 0 16,-2 1 0-16,0-1 0 0,-2 4 0 0,2-3 0 15,-1-1 0-15,1 2 0 0,-3 3 0 0,-2-2 0 16,0 1 0-16,-2 0-128 0,2-2 128 0,1 2 0 16,1 3 0-16,-3-2-128 0,-1-1 128 0,1 0 0 15,-1 3 0-15,1 0 0 0,4-4 0 0,-1 1 0 16,-1 6 0-16,-1-2 0 0,-2-1 0 0,0 2 0 16,2 0 0-16,0 3 0 0,1-2 0 0,-2 1-160 15,3 0 160-15,-3 1 0 0,-3 3-144 0,-1-5 144 0,0-4 0 16,1 0-144-16,-3 3 144 0,2 0 0 0,-2-1 0 15,-1 1-128-15,-1 0 128 0,-3-1 0 0,-2-1 0 0,-1-2 0 16,-3 0 0-16,0 0 0 0,-1-2 0 0,1 0 0 16,0-2 0-16,-1 0 0 0,-3 2 0 0,0-4 0 15,-8-2 0-15,1 1 0 0,0 0 0 0,-4 1-128 16,2 0 128-16,-5 0 0 0,-1-5 0 0,2 1 0 16,2 3 0-16,-5 1 0 0,-3 1 0 0,2 0 0 15,-4-1 0-15,-1 1 0 0,-3 0 0 0,-3 0 0 16,1 0 0-16,-1-2 0 0,-5-1 0 0,-5 3 0 15,7-1 0-15,-7 1 0 0,0 0 0 0,0 0 0 16,0 0 0-16,6 4-128 0,-6-4 128 0,0 0-128 16,0 0-128-16,5 7 0 0,-1 3-16 0,-1-3 0 15,-3-7 144-15,0 9 128 0,-1 0-192 0,-1 2 192 0,-1 3 0 16,-2 1-128-16,0 3 128 0,-2 0 0 0,4 3 0 16,-2 3 0-16,-4 5 0 0,2 4 0 0,-2 3-144 0,4 3 144 15,-6 5 0-15,0-3-144 0,-2-3 144 0,2 1 0 16,0 0 0-16,-1 3-128 0,-2-2 128 0,1 1 0 15,2 3 0-15,0 3 0 0,3 0 0 0,-1 0 0 16,0 0 0-16,1-3 0 0,1-1 0 0,1 1 0 16,1-1 0-16,-1 3 0 0,0 1 0 0,2 1 0 15,-3 0 0-15,4-1 0 0,2-4 0 0,0-1 0 16,1-1 128-16,1-1-128 0,1 0 0 0,0 2 0 16,2 0 0-16,0 0 0 0,2-1 0 0,1-1 0 15,-1 0 0-15,-1-3 0 0,2-2 0 0,1 0 0 16,-1 0 0-16,1-1 0 0,-1 0 0 0,-1 1 0 15,4-2 0-15,-4-12 0 0,-1 3 0 0,-1 2 0 16,1 0 0-16,-2-1 128 0,0 3-128 0,2-3 0 0,-4-1 0 0,3 19 0 16,-1-7 0-16,-1-6 0 0,0-6 0 0,1-3 128 15,-3-4-128-15,1-2 0 0,0 1 128 0,2-3-128 16,-1-1 0-16,0-1 128 0,0-2-128 0,-1-2 0 16,2 0 0-16,-2-2 144 0,-1-5-144 0,0 7 0 15,0-7 128-15,-4 8-128 0,4-8 0 0,0 0 0 16,0 0 144-16,-2 5-144 0,2-5 0 0,0 0 144 15,0 0-144-15,-2 6 0 0,2-6 144 0,0 0-144 16,0 0 128-16,-8 4-128 0,8-4 160 0,-9 0-160 16,9 0 144-16,-9 0-144 0,-1-2 128 0,0 1-128 15,0 0 0-15,-2 1 0 0,1 0 128 0,0 0-128 16,1 0 0-16,-4 0 0 0,-2-1 0 0,0 0 0 0,-6-2 0 16,1 1 0-16,0-1 0 0,-6 0 0 0,-1-1 0 15,-3 0 0-15,-3-1 0 0,-5 1 0 0,-2 0 0 16,-6 0 0-16,0 2 128 0,-2 0-128 0,-1 0 0 0,0 0 0 15,-2-2 0-15,-5 2 0 0,-4 0 0 0,1 2 0 16,-2 0 0-16,3 0 0 0,1 0 0 0,-1-1 0 16,-1-1 0-16,-2 2 0 0,-2-3 0 0,3 2 0 15,2 0 0-15,2-2 0 0,1-2 0 0,-5-1 0 16,-2-2 0-16,-3 2 0 0,0 0 0 0,0 1 0 16,2-1-144-16,-4-1 144 0,-3 0 0 0,-2 2-160 15,-4 2 160-15,1 0-128 0,1-2 128 0,-1 3 0 16,-2-1 0-16,2 1 0 0,3 2 0 0,3 0 0 15,5 0 0-15,2 0 0 0,3-1 0 0,-2-1 144 0,-2 2-144 16,2-1 160-16,-2 0-160 0,5 1 0 0,2 1 0 16,1-1 0-16,-3-1 0 0,-2 1 0 0,-2 1 128 0,-1 2-128 15,-2 0 0-15,1-1 0 0,0-2 0 0,-1 1 0 16,-3 1 0-16,-1 1 0 0,1-1-128 0,2-1 128 16,2 0 0-16,4-2 0 0,0-1 0 0,2-2 0 15,-1-1 0-15,7-1 0 0,6 1 0 0,3-1 0 16,5 0 0-16,2-2 0 0,4-2 0 0,2 4 128 15,4-1-128-15,1 1 0 0,-1 0 144 0,0 1-144 16,2 1 0-16,1 1 128 0,-1-1-128 0,3 2 0 16,-4 1 0-16,1 0 0 0,-1 1 0 0,2 0-192 15,-3 0 192-15,3 0-128 0,1 1 128 0,1 2-128 0,3 0 128 0,0 0 0 16,0-1-144-16,1 1 144 0,2 1 0 16,4-1 0-16,3 0 0 0,-1 0 0 0,0-2 0 0,2 0 0 15,5 1 0-15,0-1 0 0,1-1 128 0,0-1-128 16,1-1 0-16,1 2 128 0,0 0-128 0,1 0 0 15,-2-2 0-15,2-1 0 0,-1 3 0 0,0 0 0 16,3-2 0-16,0-1 0 0,-2-2 0 0,1 2 0 16,0 0 0-16,0 0 0 0,-2-2 0 0,0-1 128 15,0-2-128-15,1-1 0 0,2 0 0 0,-1-4 128 16,1-3-128-16,0-1 0 0,-2-5 0 0,0 9 128 16,2-6-128-16,0-3 0 0,1-2 0 0,-2-4 0 15,1 1 128-15,1-4-128 0,-2-3 0 0,-2-31 0 16,-1 5 144-16,0 0-144 0,-1 1 128 0,1-3-128 15,-2 2 128-15,1 3-128 0,-1 4 0 0,0-1 0 16,0 2 0-16,1-1 128 0,1-3-128 0,2 2 0 0,-1 2 0 16,1 0 0-16,-1 3 0 0,-1-1 0 0,2-2 0 0,0-1 0 15,-2-3 0-15,1 1 0 0,0 0 0 0,-2 1 0 16,-3 2 0-16,-1-1 128 0,-2-2-128 0,0-4 0 16,1-2 128-16,-5-1-128 0,2 0 160 0,1 5-160 15,1 5 0-15,0 2 0 0,-1 3 0 0,3 4 0 16,4 2 128-16,-1 2-128 0,0 2 0 0,2 4 144 15,0 4-144-15,2 0 0 0,0 3 0 0,0 0 128 16,-1 1-128-16,3 2 0 0,0 0 0 0,-2 4 0 16,1 4 0-16,0 0 0 0,1 0 128 0,-1 3-128 15,-1 1 0-15,0 3-192 0,-1 8 32 0,0 0 16 16,0 0-1056-16,0 0-208 0,0 0-32 0</inkml:trace>
  <inkml:trace contextRef="#ctx0" brushRef="#br1" timeOffset="139878.629">19309 9152 35007 0,'-10'-14'3120'0,"4"6"-2496"0,0 0-496 0,1 3-128 0,5 5 224 0,0 0 32 15,-2-11 0-15,2 11 0 0,0 0-256 0,0 0 0 16,1 8 0-16,0-3 0 0,-1-5-224 0,0 0 16 16,0 0 0-16,3 18 0 0,-1 1 208 0,-1 2 0 15,-1 1 0-15,0 6 0 0,-2 4 0 0,0 5 0 16,-2 3 0-16,1 4 0 0,-4 6 0 0,0 5 0 15,-4 4 0-15,-1-2 0 0,-1-3 0 0,-2-2 0 16,-3 0 0-16,4-2 160 0,2-5-16 0,0-4 0 16,1-11 0-16,3-2 0 0,-2-2 496 0,4-4 80 15,-2-3 32-15,4-4 0 0,3-2-256 0,-2-1-48 16,0-1-16-16,2-5 0 0,1-6-176 0,0 0-48 0,11-2 0 0,2-2 0 16,4-2 224-16,1-5 32 0,4-8 16 0,0 0 0 15,5-1-128-15,-2-3-32 0,1-3 0 0,2 2 0 16,1 1-320-16,0 0 0 0,0 2 0 0,3 6 0 15,2 2 0-15,-3 4 0 0,-9 3 0 0,3 3 0 16,1 2 0-16,1 5 0 0,-2 3 0 0,-1 7 0 16,-1 5 0-16,-3 3-128 0,-4 2 0 0,-4 2 0 15,-4 2 128-15,0 1 0 0,-3 2 0 0,-3-1 0 16,-4-2 0-16,-2-2 0 0,1-2 0 0,-4-2 0 16,-3-3 0-16,-3-1 128 0,-2-1 0 0,-4-1 0 15,-5-3 128-15,-4 0 16 0,-5 0 16 0,5-5 0 0,5-4 48 16,-3 1 16-16,-2-3 0 0,1-2 0 0,4-2-80 15,1-4-16-15,4 0 0 0,0-2 0 0,5 3-256 16,0-3 0-16,3-2 128 0,3-1-128 16,-2 2-768-16,4 0-192 0,5 9-64 0,-5-9 0 15,1-3-2112-15,2 3-448 0</inkml:trace>
  <inkml:trace contextRef="#ctx0" brushRef="#br1" timeOffset="140290.034">20333 9777 36863 0,'-11'-6'3264'0,"2"0"-2608"0,-1 0-528 0,2 3-128 16,-1 1 128-16,0 2-128 0,0 2 192 0,-2 1-64 16,-1 3-128-16,-1 3 0 0,-1 2-160 0,-2 4 160 15,0 0-128-15,-2 1 128 0,0 1 0 0,0 8-144 16,-1 4 144-16,-2 2 0 0,1 0 0 0,3 2 0 16,1-1 0-16,4-1 0 0,5-3 0 0,-1-1-128 15,3-6 128-15,6-3 0 0,5-1 160 0,2-4-160 16,2-3 400-16,3-4-16 0,3-1 0 0,5-3 0 15,0-2 336-15,4-3 64 0,0-5 16 0,1 0 0 0,0-4-192 16,1-2-32-16,-2-1-16 0,-1-3 0 0,-4-4-304 0,0 1-64 16,-1 2-16-16,-3 0 0 0,-3-3 144 0,-1 0 48 15,-2-2 0-15,-1 5 0 0,-2 4 80 0,-5 1 32 16,-2-2 0-16,-1 1 0 0,0 2-160 0,-3 1-48 16,2 0 0-16,-2 3 0 0,-3 0-416 0,-3 3-96 15,2-3-16-15,-1 6 0 16,0-1-1536-16,1 2-320 0,1-2-64 0,-1 1-10432 15,0 6-2096-15</inkml:trace>
  <inkml:trace contextRef="#ctx0" brushRef="#br1" timeOffset="140677.724">20700 9700 37023 0,'-8'-7'1648'0,"8"7"336"0,-7-3-1600 0,7 3-384 0,0 0 0 0,-9 0 0 16,9 0 0-16,-7 4 0 0,-3 3-144 0,4 1 144 16,0 2-144-16,-2 1 144 0,-1 0 0 0,1 2-144 15,0 9 144-15,2 1 0 0,-2 1 0 0,3 5-128 16,0 4 128-16,0 2 0 0,1 1 0 0,0 3 0 15,-1 0 0-15,4-3 128 0,3-7-128 0,1-1 128 16,-2-8 80-16,3-3 32 0,3-1 0 0,2-5 0 0,1-5 400 0,1-1 64 16,4-3 32-16,1-2 0 0,-3-6 256 0,3 0 48 15,3-5 16-15,1-4 0 0,-2-1-352 16,-1-3-64-16,0-1 0 0,-2-2-16 0,0-1-240 0,1-2-64 16,0-3 0-16,1 0 0 0,-2 0-112 0,-4 1-16 15,-4-2-16-15,2 2 0 0,3 1-176 0,-1 4 0 16,0 3 0-16,1 1 0 0,1 2 0 0,-3 3-144 15,-1 4 144-15,-3 1-208 16,0 3-736-16,-2 1-144 0,0-3-16 0,-4 7-16 16,0 0-896-16,0 0-176 0,0 0-48 0,0 0-14896 0</inkml:trace>
  <inkml:trace contextRef="#ctx0" brushRef="#br1" timeOffset="141150.928">21238 9669 3679 0,'0'0'160'0,"0"0"32"0,0 0-192 0,0 0 0 0,-5 10 0 0,2 4 0 16,-1 2 7136-16,-1 1 1376 0,-2 1 288 0,5 3 48 16,-2 5-7104-16,-1 3-1424 0,-1-1-320 0,-1 5 0 15,-1 7 0-15,-1 0 0 0,0-2 0 0,-5 2 0 16,2-2 128-16,0 0-128 0,0-3 128 0,1-4-128 15,0-4 352-15,1-5 0 0,1-4 0 0,1-4 0 16,0-3 320-16,3-2 64 0,5-9 16 0,0 0 0 16,0 0-16-16,0 0 0 0,0 0 0 0,10-13 0 0,1-3-32 15,4-1-16-15,0-4 0 0,3-3 0 0,0-3-368 0,2-3-80 16,1 0-16-16,0-2 0 0,4 0-224 0,-1 0 144 16,3-1-144-16,0 2 128 0,2 1-128 0,0 4 0 15,2 7-192-15,0 3 192 0,-3 0-176 0,-2 8 176 16,-1 1-128-16,-5 5 128 0,-2 2-128 0,-3 5 128 15,0 6-128-15,-3 6 128 0,-5 6-160 0,0 4 160 16,-6 2-192-16,-1 4 192 0,-1 3-160 0,-5 3 160 16,0 3-128-16,-3-2 128 0,0 0-368 0,-1-3 16 15,0-3 0-15,3-3 0 16,2-1-192-16,1-6-32 0,2-4-16 0,2-4 0 16,2-2-1360-16,1-6-272 0,-3-8-48 0,0 0-13728 0</inkml:trace>
  <inkml:trace contextRef="#ctx0" brushRef="#br1" timeOffset="141785.797">22297 9842 35935 0,'-2'-16'1600'0,"-1"8"320"0,-6-2-1536 0,3 0-384 0,1 1 0 0,2 2 0 16,3 7 976-16,-7-1 128 0,-5 2 32 0,0 2 0 16,-1 0-992-16,-2 1-144 0,-6 2 0 0,-1 3-192 15,0 2 192-15,1 2-144 0,-4 4 144 0,0 2-128 0,0 9 128 16,-1-1 0-16,-1 2 0 0,-1 3 0 0,-5 6 0 0,2 2 0 16,2 0 0-16,1-1-128 0,6-3 128 0,4-2 0 15,4 0 0-15,5-4 0 0,0-5 0 0,7-1 0 16,5-4 0-16,5-4 0 0,0-5 128 0,3-2 48 15,3-5 16-15,7-5 0 0,5-3 208 0,2-6 48 16,1-4 16-16,2-4 0 0,1-8-160 0,0 1-48 16,0-5 0-16,3-1 0 0,0-5-256 0,3-2 0 15,4-6 128-15,-6-5-128 0,-4-2 0 0,2-6 128 16,2-5-128-16,-1-3 0 0,-2-3 192 0,-1-5-192 16,-2-7 192-16,0-3-192 0,-5-1 144 0,1 3-144 15,1 2 0-15,-3 11 144 0,-3 6-144 0,-5 6 0 16,1 9 0-16,-4 8 0 0,-7 11 0 0,-1 7 0 0,1 4 0 15,-5 8 0-15,1 2 0 0,-2 7 0 0,-8 2 0 0,-2 8 0 16,-3 4 0-16,-3 11-224 0,-4 10 80 0,-3 7 16 16,1 5 128-16,-6 6-160 0,-2 3 160 0,-1 9-160 15,-4 5 160-15,-1 6 0 0,0 2-144 0,1 0 144 16,3-1 0-16,5 0 0 0,9 1 0 0,1-6 0 16,2-6 0-16,2-6 0 0,5-5 0 0,1-4 0 15,2-4 0-15,-1-5 0 0,5-5 160 0,2-2-160 16,3-2-160-16,0-5-144 0,0-1-16 0,5-5-16 15,1-8-2112 1,0-3-432-16,-2-2-64 0</inkml:trace>
  <inkml:trace contextRef="#ctx0" brushRef="#br1" timeOffset="142139.455">23038 9864 25791 0,'0'0'2304'0,"-9"-7"-1856"15,1 0-448-15,2 2 0 0,-2 2 3616 0,0 2 624 16,0 4 128-16,-3 1 32 0,-3 0-3680 0,0 2-720 16,-1 4-160-16,-5 5-32 0,-4 4 192 0,-2 6 0 15,0 2 0-15,-3 4 0 0,0-1 0 0,3 0 0 0,0 3 0 16,6 0 0-16,2 1 0 0,1-3 144 0,5-1-144 0,2-5 0 15,6-3 256-15,0-3-64 0,4-4-16 0,5 0 0 16,1-2 96-16,5-5 32 0,3-3 0 0,1-3 0 16,0-3-16-16,8-5 0 0,5-7 0 15,3-2 0-15,-2-4-144 0,0 0-16 0,0-1-128 16,-4-2 192-16,-2-4-192 0,-1 1 128 0,-2 0-128 0,-1-3 0 16,-5 0 208-16,-1-4-48 0,1 0-16 0,0 6 0 15,-6 4-16-15,1 2 0 0,0 1 0 0,-2 7 0 16,-2 4-128-16,-5 8 0 0,0 0 0 0,-1 11 0 15,-1 5 0-15,-3 5 0 0,-2 5 0 0,-3 5 0 16,3 7-144-16,-3 5 144 0,0 1-192 0,0-1 192 16,1-1-160-16,2 3 160 0,-1 3-128 0,3-5 128 15,-1-5-256-15,3-5 48 0,1-5 0 0,1-2 0 16,0-6-208-16,2-2-32 0,2-5-16 16,0-3 0-16,-3-10-1968 0,0 0-384 0,0 0-64 0,9-6-13072 15</inkml:trace>
  <inkml:trace contextRef="#ctx0" brushRef="#br1" timeOffset="142504.214">23323 10074 36447 0,'0'0'1616'0,"0"0"336"0,0 0-1568 0,0 0-384 0,0 0 0 15,0 0 0 1,0 0-272-16,0 0-144 0,3 10-32 0,-3 2 0 0,-3 3 448 0,-3 2 192 0,0 3 0 0,-3 3-16 16,-4 3 240-16,-2 4 48 0,2 4 16 0,-3 0 0 15,-4 3 80-15,5-1 16 0,5-3 0 0,0-1 0 16,-3-4-144-16,0-1-32 0,4-5 0 0,0-5 0 16,2-3-192-16,2-1-32 0,1-5-16 0,3-1 0 15,1-7 208-15,0 0 32 0,0 0 16 0,8-7 0 16,3-3 288-16,-2-5 64 0,-3-5 16 0,8-2 0 15,2-3-368-15,3-1-80 0,1-2-16 0,0-2 0 16,-2-2-320-16,2 1 0 0,2-1 0 0,0 2 128 16,-1 2-128-16,2 5 0 0,-2 5 0 0,3 0 0 15,-2 2 0-15,3 0-128 0,-1 4 128 0,3 2-128 0,-1 2 128 16,-2 3-160-16,-2 5 160 0,-3 2-160 0,1 0-192 16,-2 3-32-16,-3 1-16 0,-1 2 0 15,-2 1-656-15,-1 0-128 0,-6 1-32 0,-1-2 0 16,2 4-2688-16,-5-1-560 0</inkml:trace>
  <inkml:trace contextRef="#ctx0" brushRef="#br1" timeOffset="143156.522">23955 10204 21183 0,'-2'-11'1888'0,"1"3"-1504"0,-1-2-384 0,2-1 0 0,1-2 2752 0,0 0 496 15,-1-2 80-15,1 4 32 0,0 3-2560 0,-1 8-512 16,4-7-96-16,-4 7-32 0,0 0 240 0,0 0 48 15,0 0 16-15,0 0 0 0,0 0-208 0,0 0-64 0,-4 11 0 0,0 3 0 16,-3 2-16-16,2 4-16 16,0 3 0-16,-1 2 0 0,0 2 32 0,3 2 0 0,0 1 0 0,2 2 0 15,-1 1-64-15,2-3-128 0,0-1 192 0,5-4-64 16,-1-2-128-16,3-4 128 0,-1-3-128 0,2-3 128 16,1 0-128-16,1-2 0 0,0-2 144 0,2-4-144 31,1-1-1088-31,2-3-272 0,1-2-64 0,-2-2-16 15,-1-1-1488-15,3-4-288 0,-2 1-64 0</inkml:trace>
  <inkml:trace contextRef="#ctx0" brushRef="#br1" timeOffset="143411.616">24246 10218 11055 0,'-2'-11'480'0,"2"4"112"0,0-1-464 0,0 8-128 15,0 0 0-15,0 0 0 0,0 0 5456 0,0 0 1072 16,0 0 224-16,0 0 32 0,0 0-4800 0,-5 8-960 15,2 2-192-15,-4 5-32 0,-4 3 32 0,-2 9 16 16,-2 5 0-16,-2 3 0 0,-2 2-256 0,2 5-48 16,0 3-16-16,-4 1 0 0,-3 2-16 0,0-1-16 15,0 0 0-15,-1 4 0 0,-2 4-240 0,2-2-64 16,-4-3 0-16,3-2 0 0,-2-4-192 0,3-3 0 16,-4 1 0-16,2-4-160 15,-3-5-1168-15,-1-2-224 0,2-1-48 0,0-2-17040 0</inkml:trace>
  <inkml:trace contextRef="#ctx0" brushRef="#br1" timeOffset="143955.582">20078 10939 36975 0,'0'0'1632'0,"0"-7"352"0,3-1-1600 0,-3 8-384 15,2-6 0-15,-2 6 0 0,0 0 0 0,9 2-224 16,-9-2 32-16,9 9 0 0,-2 3 320 0,-2 4 80 16,1 3 16-16,-1 5 0 0,1 1 176 0,-1 3 48 15,-1 3 0-15,1 2 0 0,-2 0-208 0,2 3-48 16,-1 1 0-16,0 3 0 0,0-3 224 0,-2-4 32 15,-1-5 16-15,1-4 0 0,3-1 64 0,-3-4 16 16,0-4 0-16,2-5 0 0,4-4-80 0,-1-3-16 16,1-2 0-16,2-3 0 0,1-2 160 0,4-7 32 0,3-6 0 0,1-2 0 15,2 0-288-15,0-5-48 0,4-4-16 16,-2-1 0-16,4 1-288 0,-1-1 0 0,-5 3 0 16,4 0 0-1,-1 2-448-15,2 4 16 0,-2 3 0 0,-1 4 0 16,-1 0-1216-16,0 5-240 0,0 0-48 0,1 2-16 15,-3 2-1424-15,0 3-272 0,6 2-64 0,-2 2-16 0</inkml:trace>
  <inkml:trace contextRef="#ctx0" brushRef="#br1" timeOffset="145443.709">21320 11232 40895 0,'0'0'1808'0,"-13"-2"368"0,0-1-1728 0,1-1-448 0,-2 1 0 0,3 1 0 0,-2 1-208 0,-1 0-128 16,-2 0-32-16,2 1 0 0,-2 1 368 0,1 1 0 15,-3 2 0-15,1 2 0 0,-2 2 0 0,-2 1 0 16,-1 4 0-16,-1 1 128 0,-1 1-128 0,-4 3 192 16,2 3-192-16,0 2 192 0,0 1-192 0,8 1 0 15,3-2 144-15,1 1-144 0,0-1 176 0,5-2-48 16,5-5 0-16,4-2 0 0,2 0 176 0,5-2 16 15,1-5 16-15,2 0 0 0,-1-5-176 0,5-2-32 16,7-3-128-16,1-4 192 0,4 0 0 0,-1-6 0 16,3-2 0-16,-1 0 0 0,-1-4-192 0,-3 0 0 0,-2 2 0 15,-1-2 0-15,-3-1 128 0,0 0-128 16,-3-1 176-16,-1 4-176 0,-4 1 240 0,0 1-64 0,-2 4-16 16,-1 2 0-16,-5 3-160 0,-1 6 0 0,0 0 144 0,0 0-144 15,0 0 0-15,0 8 0 0,0 5 0 0,-1 1-128 16,0 0 128-16,-1 2-208 0,1 0 80 0,1 1 128 15,3-1 0-15,0-1 0 0,4-2 0 0,1 0 0 16,2-2 0-16,1-1 0 0,3-4-176 0,4-1 176 16,4-1 0-16,-4-2 0 0,2-2 192 0,6-2-64 15,6-2-128-15,1-4 192 0,1 1-64 0,-1-5 0 16,-1-3-128-16,0-4 0 0,0-4 0 0,2 2 0 16,1 1-144-16,-2-1 144 0,-1-5-160 0,-1 0 160 15,-1-1-144-15,0 1 144 0,-3-3-128 0,-1-3 128 16,0-3 0-16,-3-2 0 0,-6-1 0 0,-1-2-128 0,-1-7 128 15,1-1 0-15,-8-1 0 0,1 0-128 0,-2 4 128 16,-1 5 0-16,0 6 0 0,2 5 0 0,-5 6 192 0,-1 4-48 16,-2 5 0-16,-1 4 0 0,-1 2-144 0,2 8 0 15,0 0 0-15,0 0 0 0,-14 5 0 0,0 6 0 16,0 5-192-16,-5 6 192 0,-3 5-128 0,-2 3 128 16,-2 4 0-16,-1 4 0 0,1 2-176 0,0 2 48 15,1 1 0-15,3 1 0 0,1 0 128 0,1 0 0 16,2 0 0-16,1 2-128 0,3-2 128 0,3-1 0 15,1-2 0-15,4-2 0 0,-2 0 0 0,5-3 0 16,2-3 0-16,-2-2 128 0,3-6-128 0,4-3 176 16,-3-1-176-16,3-3 192 0,2-4-192 0,1-4 0 15,2-3 144-15,1-4-144 0,0-3 0 0,4-3 0 0,3-4 0 0,-2-3 0 16,2-3 0-16,2-4 0 0,7-1-128 0,-2-2 128 16,0-1 0-16,-1-4 0 0,-1-4 0 0,-2-2 128 15,1 2-128-15,0 1 176 0,-2 2-176 0,-3 3 192 16,-1 3-192-16,0 3 128 0,-1 2-128 0,-1 1 128 15,-1 4-128-15,-3 2 0 0,-3 2 0 0,-6 6 0 16,0 0 0-16,7 4 0 0,-1 1 0 0,-3 7 0 16,-4 3 0-16,-1 2-144 0,0 3 144 0,-2 3-208 15,1 2 208-15,-2 0 0 0,0-3 0 0,1 1 0 16,2 2 0-16,-3-2 0 0,3-3 0 0,1-2 0 16,1-2 0-16,2-3 0 0,0-3 0 0,3 0 0 15,1-4 0-15,3-2 0 0,1 0 192 0,1-3-192 16,3-3 400-16,2-3-16 0,1-2-16 0,4-2 0 15,2-1-368-15,-1-1 144 0,-1-2-144 0,0 0 0 0,3-1 128 16,-1 2-128-16,2 0 0 0,-3-1 0 0,1 0 0 0,-4 2 0 16,0-2 0-16,-1 3 0 0,-2 2 128 0,-1 2-128 15,-2-1 0-15,-2 5 0 0,-1 0 0 0,-2 4 0 16,-8-2 128-16,10 8-128 0,-5 2 0 0,-1 3-144 16,-2 3 16-16,-1 2 0 0,-1 1 128 0,0 2-128 15,-1 1 128-15,0 1-128 0,-1-1 128 0,1-1 0 16,0-2 0-16,3 2-128 0,1-1 128 0,3-1 0 15,0-4 0-15,3-1 0 0,1 0 0 0,2-2 0 16,1-3 0-16,4-3 0 0,5 0 0 0,1-4 0 16,2-2 0-16,-2-1 128 0,2 0-128 0,0-5 0 0,4-4 0 15,-1 3 128-15,-1-3-128 0,-2 1 0 16,-2-1 0-16,0 1 0 0,-2 1 0 0,-5 1 0 16,1-1 0-16,-2 0 128 0,0 1-128 0,-4 0 0 0,-1 2 0 0,1-3 128 15,-2-2-128-15,0 1 0 0,-3 0 0 0,-1-1 0 16,1-2 0-16,-1 0 0 0,1 0 0 0,-4-1-128 15,-3-1 128-15,0 2 0 0,0-1 0 0,-5 1 128 16,1 0-128-16,-1 2 0 0,0 0 0 0,-2 5-128 16,-5 1 128-16,2 1-192 0,-1 3 192 0,-4 1-192 15,-1 5 192-15,-2 3 0 0,-1 2 0 0,4 1-128 16,-3 2 128-16,1 0 0 0,0 2 128 0,2-1-128 16,5 0 0-16,1 0 0 0,0 1 0 0,5 0-128 15,4-3 128-15,1-1 0 0,0-1 0 0,3-1 0 16,4 0 0-16,3-5-128 0,1 0 128 0,3-3 0 0,-1-2 0 15,7 0 0-15,0-1 0 0,2-2 0 0,-1-4 0 0,3 0 0 16,3 1 0-16,3-1 0 0,1 0 0 0,2 0 0 16,1 1 0-16,0 3 0 0,-3 1 0 0,0 2 0 15,-3 0 0-15,0 3 0 0,-2 3 0 0,-3 1 0 16,-2 2 0-16,-4 1-128 0,-2 1 128 0,-3 2 0 16,-5-1 128-16,-3 4-128 0,0 0 160 0,-2-1-32 15,-2-1-128-15,-4 1 192 0,0 2 128 0,-3-2 0 16,-3-2 16-16,-2-2 0 0,-3 0 32 0,-3-1 0 15,-2 0 0-15,-5-3 0 0,-6-3 0 0,3-3 0 16,7-2 0-16,-4 1 0 0,-6-3-32 0,-1-1 0 16,0-4 0-16,1-1 0 0,1-1-496 0,2-2-96 15,-2-2-32-15,3-1 0 16,0 0-1232-16,3 0-240 0,-1-1-48 0,6 1-11776 0,6-4-2352 0</inkml:trace>
  <inkml:trace contextRef="#ctx0" brushRef="#br1" timeOffset="146692.922">24678 9283 35999 0,'-25'-9'1600'0,"8"8"320"0,-3 5-1536 0,-3 3-384 15,-3 1 0-15,-5-3 0 16,-4-1-544-16,0 0-176 0,-2 1-48 0,1-1 0 0,0-4 624 0,-2 1 144 16,-3 2 0-16,-1-1 0 0,-1 3 0 0,-1-3 0 0,-6-3 0 15,1 1 0-15,-3 1 304 0,2-1-16 0,-3-1 0 0,-4-2 0 16,-8-2 144-16,-2-4 16 0,0-2 16 15,-2 3 0-15,2 2 16 0,-4-2 0 0,-7-4 0 16,0 0 0-16,2 0-32 0,0 1-16 0,-1-2 0 0,-4-3 0 16,-4-4-48-16,-2 2 0 0,-1 5 0 0,1-5 0 15,1-5-112-15,-4 0-16 0,-6-1-16 0,3 4 0 16,1 3-48-16,-3 0 0 0,-7-4 0 0,3 1 0 16,3 3-16-16,-3 0-16 0,-6 3 0 0,4 1 0 15,5-7-160-15,2 2 192 0,0 2-192 0,0 0 192 16,-7 2-192-16,5-1 0 0,1-3 144 0,0 1-144 15,-4 0 192-15,3-1-48 0,-1 1 0 0,-1 1 0 0,-3-1-16 16,5 3-128-16,4 6 192 0,6-6-64 0,4-4-128 16,1 1 128-16,-6 2-128 0,5 4 128 0,0 4-128 0,5-2 0 15,3-2 0-15,-3 3 128 0,-1 1-128 0,4 0 160 16,2 1-160-16,8 1 160 0,5 2 16 0,4 0 0 16,1-2 0-16,3 2 0 0,3-1-48 0,6 2-128 15,10 0 192-15,4 0-64 0,0-1-128 0,5 1 192 16,4-3-192-16,4 4 192 0,1 1-64 0,6 2-128 15,2 0 192-15,6-2-64 0,0 0-128 0,0 0 128 16,0 0-128-16,0 0 128 0,0 0-128 0,4 11 0 16,-1-2 0-16,3 5-176 0,0-1 176 0,5 1-128 15,2 2 128-15,2 1-128 0,-7 6 128 0,3 1 0 16,0 6 0-16,4 2 0 0,2 3 0 0,2 6 0 16,1 5 0-16,-1 3-128 0,-1 0 128 0,-1 8 0 0,-3 9 0 15,-4 7 0-15,-3 5 0 0,-3 1 0 0,-2 5 0 16,-2 4-128-16,-4 5 128 0,-4 2 0 0,-5 0 0 0,1-1 0 15,0 2 0-15,-3-2 0 0,-2-3 0 0,0 1 0 16,0-1 0-16,2-2 0 0,7-2 0 0,-3-4 0 16,-6-3 0-16,5-2 0 0,-1-1 0 0,1-3 0 15,1-7 0-15,3-3 0 0,2-7 0 0,4-1 128 16,0-4-128-16,2-3 0 0,2-2 0 0,2-7 0 16,1-3 0-16,4-4 0 0,2-5-128 0,0-4 128 15,-2-2-144-15,2-2 144 0,1-3-160 0,8-3 160 16,6-3-224-16,3-2 48 0,0 0 16 0,3-4 0 15,4-1 160-15,5 0-128 0,-3-1 128 0,4 0-128 16,6-2 128-16,3-1 0 0,6 0 0 0,2 2-128 0,3 0 128 16,0 1 0-16,3 1-144 0,7 4 144 0,1-1 0 15,5-1 0-15,5 1-144 0,1 1 144 0,1-2 0 16,7 1 0-16,2-1-128 0,2 1 128 0,1-4 0 0,4 2 0 16,1-1 0-16,3 2 0 0,-3-1 0 0,-1 3 0 15,2 0 0-15,0-3 0 0,0 2 0 0,0-1 0 16,-3 3 128-16,4-2-128 0,5-2 0 0,-3 1 0 15,-4 2 0-15,-1-1 0 0,3-1 0 0,-6-2 0 16,-5 0 0-16,3 2 0 0,3 0 0 0,-3 2 0 16,-4 0 0-16,0-2 0 0,1-3 0 0,0 2 0 15,0 3 0-15,-5-2 0 0,-6-1 0 0,1-1 128 16,-1 2-128-16,1-1 0 0,-4 1 0 0,-3-2 0 16,-3-1 128-16,-1 2-128 0,3 1 0 0,0 2 0 0,0 0 0 15,-4 0 0-15,-5-2 144 0,-3 0-144 0,-1 0 128 0,0 1-128 16,1-2 0-16,-8 1 0 0,-4-1 0 0,-2 0 0 15,-1-3 0-15,-4 1 0 0,-8-1 0 0,4-3 0 16,-2-1 0-16,-2 0 160 0,-7-1-160 0,0-1 160 16,1-1-32-16,-5-2-128 0,-3 1 192 0,-2-3-64 15,-2 0 80-15,-1-2 16 0,-2-3 0 0,0-2 0 16,-4-1 32-16,0-4 16 0,0-6 0 0,-1-1 0 16,-1-3-32-16,1-1-16 0,0-5 0 0,-1-5 0 15,-1-3-32-15,1-4-16 0,-3-3 0 0,0-3 0 16,-3-3-176-16,-1 3 128 0,-1 6-128 0,-1 5 128 15,0 2-128-15,-1 7-176 0,-3-1 48 0,-3 4 0 16,-2 3-272-16,-2 4-48 0,-4 0-16 0,-5 4 0 16,-4 1-2928-16,-9-1-576 0</inkml:trace>
  <inkml:trace contextRef="#ctx0" brushRef="#br1" timeOffset="147430.088">21360 11866 23039 0,'0'0'1024'0,"-7"-3"192"0,-1-1-960 0,8 4-256 0,0 0 0 0,0 0 0 0,0 0 4128 0,0 0 784 16,-4 10 144-16,-2 1 48 0,-2-2-4208 0,1 4-896 16,-1 1 0-16,0 4-160 0,0 2 160 0,1 4 128 15,-4 4-128-15,2 6 176 0,-1 5 0 0,-1 4 0 16,0 0 0-16,1 5 0 0,-2 6 64 0,0 2 16 15,-2 1 0-15,0 5 0 0,4 6 0 0,-5 3 0 16,0 1 0-16,-2-3 0 0,0-6 0 0,-2 0 16 16,2 4 0-16,-3-3 0 0,0-1 64 0,-2-4 16 15,2-3 0-15,1-2 0 0,-3 0 16 0,6-1 0 16,4 2 0-16,-4-5 0 0,-4-4-96 0,0 0-16 16,2 2 0-16,1-3 0 0,-1-3 0 0,1-2 0 15,2-2 0-15,3 1 0 0,-1-1-96 0,0 2-32 0,2-3 0 16,2-1 0-16,-2 0-128 0,2-3 0 0,0-3 0 15,1-1 128-15,2-1-128 0,-1-5 0 0,2-4 0 0,0 0 0 16,4-5 0-16,-2 0-224 0,2 0 48 0,0-3 16 16,1-3-112-16,0-8-32 0,1 8 0 0,-1-8 0 31,0 0-304-31,0 0-64 0,0 0-16 0,0 0 0 16,0 0-1168-16,0 0-256 0,0 0-32 0,0 0-16 0,0 0-1040 15,0 0-224-15,0 0-32 0,-6-8-16 0</inkml:trace>
  <inkml:trace contextRef="#ctx0" brushRef="#br1" timeOffset="147781.686">20329 13757 38703 0,'-11'5'1712'0,"11"-5"352"0,0 0-1648 0,0 0-416 16,-5 7 0-16,2 3 0 0,5 4 672 0,-1 4 48 15,0 3 16-15,2 5 0 0,1 6-432 0,4 2-96 16,-2 3-16-16,3 4 0 0,-5 2 0 0,3 1 0 0,1-1 0 15,-2 2 0-15,1-2 64 0,-2 3 16 16,5 1 0-16,-4-6 0 0,-2-5 80 0,4-3 16 16,4-2 0-16,-3-3 0 0,-1-4 144 0,4-7 16 0,7-3 16 0,3-7 0 15,5-2-112-15,3-7-32 0,3-6 0 16,4-6 0-16,3-6 64 0,2-10 16 0,5-6 0 16,0-3 0-16,2-1-176 0,5-4-48 0,6-6 0 15,-3 2 0-15,-1-3-256 0,-4 3 0 0,-1 1 0 0,-2 6 0 16,-3 1-208-16,-2 4-112 0,-1 3 0 0,-5 4-16 15,-2 5-1088 1,-4 3-224-16,-4 0-32 0,-7 1-18800 0</inkml:trace>
  <inkml:trace contextRef="#ctx0" brushRef="#br1" timeOffset="148756.613">18561 10282 37775 0,'-17'-3'1664'0,"7"0"368"0,-1 1-1632 0,-1 1-400 0,0 4 0 0,1 3 0 15,-4 2 576-15,-3 1 48 0,-3 2 0 0,0 4 0 16,-1 0-624-16,-3 1 0 0,-1-2 0 0,-4 0 0 15,-3 0 0-15,-1 1 0 0,-1 2 0 0,-7 0 0 16,-2-1 128-16,0 0 0 0,0-1 0 0,-3-1 0 16,-2 2 256-16,-4-3 48 0,-8-2 16 0,-2 2 0 15,3 4 32-15,-3-3 16 0,-1 0 0 0,-2 0 0 16,-1-1-96-16,1 0-16 0,0 1 0 0,3-2 0 0,4 0-32 16,2-1-16-16,7-1 0 0,0 0 0 0,0 1-208 0,1-2-128 15,0-1 160-15,1 1-160 0,-1 0 0 0,0 1 128 16,6-2-128-16,0 1 0 0,4-3 0 0,2 2 0 15,2 1 0-15,0 1 0 0,2 1 0 0,2-5 0 16,1-3 0-16,5 0 0 0,3 2 0 0,2 0 0 16,2-2 0-16,1 0 0 0,2 1-192 0,1-2-16 15,2-2-16-15,4-1 0 16,0-4-272-16,8 5-48 0,0 0-16 0,0-12 0 16,0-2-1888-16,5 1-384 0,6 0-80 0,3-2-13648 0</inkml:trace>
  <inkml:trace contextRef="#ctx0" brushRef="#br1" timeOffset="149096.788">16917 10367 22111 0,'-18'2'1968'0,"1"-2"-1584"0,-5-2-384 0,2 2 0 16,4 2 4992-16,-3 4 896 0,-1 5 192 0,-6 5 48 16,-4 2-5184-16,1 1-944 0,-2 2-384 0,-2 2 32 15,1 1 352-15,-2 2 0 0,-2-1 160 0,-3 1-160 16,-1 2 0-16,1 0 0 0,-3 1-192 0,5 0 48 16,0 1 144-16,7-1 0 0,5-3 0 0,3 2 0 0,6 1 208 0,3-4 32 15,3-3 0-15,4-2 0 0,3-5 112 0,3 0 32 16,2 1 0-16,5-2 0 0,-2-3-224 15,7 0-32-15,4-1-128 0,7-2 192 0,7-2 16 0,8 0 0 16,9-3 0-16,6 0 0 0,4-4-208 0,5-1 0 16,3-2 0-16,5-3 0 0,2-2-288 0,3-2-48 15,-1 0-16-15,-1-1 0 16,-5 0-2608-16,3-3-528 0,-2-5-96 0</inkml:trace>
  <inkml:trace contextRef="#ctx0" brushRef="#br1" timeOffset="150354.604">18589 9127 37727 0,'0'0'1664'0,"0"0"352"0,0 0-1616 0,0 0-400 0,0 0 0 0,-7 3 0 31,-2 4-576-31,2-3-192 0,7-4-32 0,-10 2-16 0,10-2 624 0,-6 5 192 0,-4-3 0 0,1-3-160 16,1-3 160-16,-1 1 0 0,-1 1 0 0,-4-4 0 0,1-1 192 15,-1 1-48-15,-1 3 0 0,-3-4 0 16,-1-3 96-16,-3 2 16 0,0-1 0 0,-3-3 0 0,-6-5-32 0,-3 2 0 15,-2 2 0-15,-5-1 0 0,-1-2-96 16,2-3 0-16,-1-1-128 0,-2 1 192 0,-1 1 16 0,-3-1 0 16,-3-2 0-16,0-1 0 0,-1 0-48 0,-4-1-16 15,1-2 0-15,-1-1 0 0,4-1 16 0,-1 1 0 16,-3-2 0-16,-4 0 0 0,-1-2-160 0,-2-1 0 16,1-2 144-16,1 2-144 0,3 1 192 0,-2-1-48 15,-1 3 0-15,-2-2 0 0,-3-3 96 0,2 1 16 16,-3 0 0-16,3-1 0 0,2-1 16 0,-3-4 16 15,-2 2 0-15,0 0 0 0,-1-2-64 0,4 4-16 16,5-2 0-16,1 0 0 0,3-2 48 0,-1-1 0 16,-3-5 0-16,6-2 0 0,4-1-256 0,2 1 0 15,0 1 0-15,2 1 0 0,2 1 192 0,0-1-64 16,2-2-128-16,-1-2 192 0,2-2-64 0,-1 0 0 0,1 0-128 0,0-1 192 16,-1 2-192-16,4 1 176 0,1 0-176 0,3 3 160 15,1 1 16-15,4 1 0 0,4 0 0 0,-1-2 0 16,2-6-48-16,1 3-128 0,5 1 192 0,3 2-64 15,2 2-128-15,1-4 0 0,4-2 0 0,1 3 0 16,0 4 0-16,2-1 0 0,2-1-192 0,1 0 192 16,3-1-144-16,3 3 144 0,0 4 0 0,2 0 0 15,1 1 0-15,-2-2 0 0,0 4 0 0,-1 0 0 16,0 1 0-16,1 2 0 0,0 0 0 0,1 3 0 16,-1 2 0-16,-2 3 128 0,0 3-128 0,-1 0 0 15,3 0 192-15,-4 1-64 0,1-1-128 0,0 5 192 0,-1 2-192 16,-2 1 0-16,-1 2 0 0,-1 0 0 0,-2 0 0 0,0-1 0 15,2-2 0-15,-2 3 0 0,0 0 192 0,-4 3-64 16,2-3-128-16,-3 3 192 0,0-1-192 0,1 0 0 16,-1 1 0-16,-1-2 0 0,0-3 0 0,-1 4 0 15,2 1 0-15,-3 2 0 0,0 2 0 0,2-1 0 16,-3-2 0-16,2 2 0 0,0 3 0 0,-3 2 0 16,-1 0 0-16,1 1 144 0,0-1-144 0,0-1 128 15,-1-1-128-15,-4 1 128 0,-3 5-128 0,3 2 128 16,3-2-128-16,0 3 128 0,-2 0 32 0,2 1 0 15,-1-1 0-15,3 0 0 0,-1 0-160 0,2 2 0 16,1 1 144-16,1-3-144 0,1-3 0 0,1-2 0 16,0 2 0-16,1 2 0 0,-1-1-128 0,3 2 128 0,-3-1-128 15,8-6 128-15,-7 1-336 0,2-2 16 16,-4-1 0-16,9 2 0 16,0 0-1280-16,-9-3-240 0,2-2-48 0,2 0-16 15,0-5-1744-15,3-1-368 0</inkml:trace>
  <inkml:trace contextRef="#ctx0" brushRef="#br1" timeOffset="150873.44">15291 5309 36287 0,'0'0'1600'0,"3"-8"336"0,2 0-1552 0,0 2-384 16,-1 0 0-16,-4 6 0 0,0 0 0 0,0 0-304 15,0 0 48-15,0 0 16 0,0 0 240 0,0 0 240 16,-2-8-48-16,2 8-16 0,-7-1 80 0,-1 2 32 16,-1 2 0-16,-2-1 0 0,-4-2 0 0,1 2 0 15,0 0 0-15,-3 3 0 0,0 0-96 0,-4 3-32 16,0-2 0-16,-3 3 0 0,-4-2 96 0,-1 2 0 15,-3-4 16-15,1 5 0 0,0 3 160 0,0 0 16 16,-4 1 16-16,2 1 0 0,1-2-16 0,0 4-16 16,0 3 0-16,2 0 0 0,-1 2-112 0,1-1 0 15,-1 2-16-15,2-2 0 0,-1 1-176 0,3 1-128 0,0 1 144 16,3 0-144-16,1-3 0 0,4 0 128 16,-1-2-128-16,5-1 0 0,3-3 128 0,1 0-128 0,4-5 176 15,4 1-176-15,1 1 384 0,2 0-48 0,2 0 0 0,4-1 0 16,4-2-16-16,2 2-16 0,5 2 0 0,5-2 0 15,2-2-112-15,6-2 0 0,3 0-16 0,4 0 0 16,1-1-176-16,2 0 0 0,1-3 0 0,2 1 0 16,0 1-1248-1,2-2-288-15,0 0-48 0,2 0-17984 0</inkml:trace>
  <inkml:trace contextRef="#ctx0" brushRef="#br1" timeOffset="154302.425">13247 2256 21535 0,'-13'14'960'0,"4"-4"192"0,-1 1-928 0,0 3-224 0,1 1 0 0,-3 3 0 0,1 0 0 0,0 0 0 16,0 1 0-16,1-3 0 0,4 1 544 0,-3-2 64 15,1-2 16-15,-2-2 0 0,0-3 288 0,1-3 64 16,-3 1 16-16,2-5 0 0,2-2 96 0,0 1 0 15,8 0 16-15,-8-10 0 0,1-3-160 0,1-5-48 16,4-5 0-16,1-6 0 0,0-6-512 0,1 2-96 16,2 1-32-16,0-1 0 0,1-4-256 0,2 2 160 15,4 0-160-15,2-2 128 0,-3-1-128 0,6 0 0 16,0 2 0-16,-1 4 128 0,-1 5-128 0,-1 4 0 16,2 3 0-16,-1 3 0 0,-2 5 0 0,-1 3 0 15,0 4 0-15,-9 5 128 0,10 0-128 0,-10 0 0 0,10 11 0 16,0 4 128-16,0 2-128 0,-2 6 0 0,-1 5 0 15,-2 7 0-15,-1 3 0 0,0 3 0 0,-1 3 0 0,-4 2 0 16,-3 2 0-16,-2 3 0 0,0 3 144 0,-2-4-144 16,-3 1 0-16,0-7 144 0,1-5-144 0,-2-5 0 15,-2-5 256-15,2-3-48 0,2-4-16 0,0-6 0 16,4-3 192-16,-1-4 48 0,7-9 0 0,0 0 0 16,-6-2-16-16,0-6 0 0,0-4 0 0,4-5 0 15,2-7-96-15,1-3 0 0,1-6-16 0,0-6 0 16,1-5-304-16,2 0 0 0,2-4 0 0,3 0 0 15,-3-2 0-15,2 2 0 0,1 2 0 0,1-1 0 16,1 1 0-16,1 2 0 0,3 3 0 0,-1 5 0 16,-1 6 0-16,2 8 0 0,-2 7 0 0,-3 2 0 15,-1 3-128-15,1 7 128 0,-2 5 0 0,0 6-144 0,-2 5 144 16,1 8-208-16,0 6 80 0,-2 5 128 0,0 1-160 16,-1 7 160-16,1 5 0 0,-2 1-144 0,-2 0 144 0,0 7 0 15,-4 4 0-15,0-2-128 0,-3 0 128 0,-4-4 0 16,-2-9 0-16,0-5-128 0,-4-3 128 0,0-5 0 15,1-6 128-15,0-5-128 0,-2-3 192 0,2-4-48 16,1-2 0-16,2-7 0 0,1-7 176 0,3-3 16 16,2-6 16-16,0-2 0 0,1-8-96 0,2-8-32 15,4-7 0-15,2-5 0 0,3-4-224 0,2-5 0 16,2-1 0-16,1-2 0 0,0 0 0 0,2 1 0 16,3 1 0-16,0 0 0 0,2-2 0 0,0 11 0 15,-7 10-128-15,2 7 128 0,-1 7 0 0,-2 8 0 16,-2 8 0-16,-9 5 0 0,10 13-144 0,0 10 144 15,-2 8 0-15,-4 7-144 0,-2 8 144 0,-5 5 0 0,-3 3 0 0,1 5 0 16,-5 5 0-16,-2 4 144 0,-2 4-144 16,-1-7 0-16,-1-11 144 0,0-10-144 0,1-10 0 0,1-8 144 15,2-2 16-15,1-8 0 0,2-10 0 0,9-6 0 16,0 0 16-16,0 0 0 0,-6-4 0 0,2-10 0 31,3-11-816-31,1-6-176 0,2-10-16 0,5-6-11728 0,0-7-2352 16</inkml:trace>
  <inkml:trace contextRef="#ctx0" brushRef="#br1" timeOffset="155705.865">21144 2442 21535 0,'-17'4'960'0,"8"0"192"0,1 0-928 0,0-2-224 0,-2-2 0 0,3 1 0 31,-1 1-368-31,1 1-112 0,-2 0-32 0,9-3 0 0,-6-1 864 0,6 1 160 0,-10 0 48 0,10 0 0 16,-9-1 400-16,2-1 96 0,3-2 16 0,-2 0 0 15,2-4-32-15,0 1 0 0,-1-5 0 0,1-5 0 16,1-5-16-16,-1-2-16 0,2 2 0 0,0-7 0 15,1-6-384-15,0 2-80 0,-2 0-16 0,2-3 0 16,1-8-160-16,0 0-48 0,-1 0 0 0,2-1 0 16,3-2-144-16,1 5-48 0,-2 2 0 0,3 7 0 15,2 7-128-15,-4 1 0 0,2 3 0 0,0 5 0 16,2 4 0-16,-2 4 0 0,-1 3 0 0,-5 6 0 0,10-2 240 16,-10 2-48-16,9 10 0 0,-1 3 0 0,1 5-192 15,0 5 128-15,-1 4-128 0,-1 6 0 0,1 6 128 16,-2 4-128-16,-3 3 0 0,-2 3 0 0,-1 2 0 15,-1 2 128-15,-2 2-128 0,0-5 0 0,-4-3 0 0,0-1 144 16,-4-1-144-16,1-2 128 0,0-6 32 0,-4-4 0 16,-1-5 0-16,0-5 0 0,1-4 256 0,-1-3 48 15,-3-2 16-15,1-5 0 0,3-4-16 0,0-3 0 16,-3-2 0-16,3-6 0 0,1-6-48 0,3-4-16 16,3-5 0-16,-1-6 0 0,-3-5-128 0,0-6-16 15,5-7-16-15,-1-5 0 0,3 0-240 0,4-4 144 16,7-3-144-16,-1 1 128 0,0 3-128 0,4 1 0 15,4 1 0-15,2 5 0 0,2 3 0 0,3 5 0 16,2 4 0-16,-1 6-176 0,1 7 176 0,-2 3-128 16,1 2 128-16,-2 7-128 0,-5 7 128 0,2 4 0 0,-2 5 0 0,-1 4-128 15,1 2 128-15,-5 6 0 0,-2 4-144 0,1 8 144 16,-4 7 0-16,-3 7 0 0,-4 6-144 0,-4 2 144 16,-2-1 0-16,0-4 0 0,-1-2 0 0,-3 0 0 15,-3-2 0-15,0-3 0 0,-3-4 0 0,1 0 0 16,-4-2 192-16,1-4-64 0,-1-5-128 0,1-5 192 15,0-7-64-15,0-4 0 0,1-4-128 0,4-6 192 16,0-6 0-16,8-6 0 0,4-5 0 0,1-9 0 16,-1-5-192-16,2-4 176 0,-1-2-176 0,5-7 160 15,4-8-160-15,4-1 0 0,4 1 0 0,4-3 0 16,0-3 0-16,3 4 0 0,3 4 0 0,-1 6 0 16,2 8 0-16,-2 6 0 0,1 5-128 0,-4 7 128 15,-1 6 0-15,0 5 0 0,-2 6-144 0,-2 8 144 0,0 5 0 16,-3 9-160-16,-2 5 160 0,-3 8-128 0,-4 7 128 15,-6 8 0-15,-5 9 0 0,-4 2 0 0,2 1 0 16,-2 0 0-16,-4 1 0 0,-1-1 0 0,-3 1 0 0,2-7 0 16,0-10 0-16,0-9 0 0,3-8 0 0,1-5 0 15,1-4 128-15,0-5-128 0,3-5 160 0,1-5-32 16,-1-4-128-16,3-5 192 0,-1-7 0 0,2-9 0 16,0-5 0-16,2-7 0 0,3-6-192 0,4-5 0 15,0-7 0-15,3 6 0 0,2 3 0 0,2 5 0 16,0 1 0-16,1 6 0 0,-1 8-192 0,1 5 32 15,-2 4 0-15,0 4 0 16,0 4-992-16,-10 5-192 0,0 0-32 0,8 9-16 16,-1 4-1968-16,-3 3-400 0</inkml:trace>
  <inkml:trace contextRef="#ctx0" brushRef="#br1" timeOffset="156595.111">13390 2675 18431 0,'-19'4'1632'0,"-4"-3"-1312"16,-3-4-320-16,-3 1 0 0,-1 0 3712 0,-1-1 688 15,1-5 128-15,2 0 16 0,3-4-3744 0,2-3-800 16,3-4 0-16,3-3-192 0,3-4 928 0,2-5 176 16,1-1 48-16,2-6 0 0,2-8-512 0,3 1-80 15,4 1-32-15,2 0 0 0,3-2-144 0,3 2-16 16,4 1-16-16,2 0 0 0,-3-2-160 0,3 3 0 15,6 4 0-15,-1 6 128 0,1 5-128 0,0 6 128 16,0 4-128-16,1 6 128 0,-2 3-128 0,-2 8 0 16,0 5 0-16,-3 5 128 0,-1 3-128 0,-2 8 0 15,-1 6 0-15,-5 4 0 0,-3 3 0 0,-3 0 160 0,-2 5-160 16,-6-1 160-16,0 0-160 0,-4-1 192 0,-4-1-192 16,-1-4 192-16,-2-6 0 0,-1-4 0 0,-1-4 0 0,2-3 0 15,2-5 256-15,3-5 64 0,2-3 16 0,5-6 0 16,2-7 64-16,2-7 16 0,3-5 0 0,0-4 0 15,-1-4-432-15,4-2-176 0,6-1 128 0,3-4-128 16,3-1 0-16,5-2 0 0,3-2 0 0,0 2 0 16,3 0-256-16,-1 3 80 0,2 5 16 0,0 5 0 15,-2 7-2080 1,1 4-400-16,3 4-96 0</inkml:trace>
  <inkml:trace contextRef="#ctx0" brushRef="#br1" timeOffset="157481.235">20671 2572 18879 0,'-17'5'832'0,"6"-4"192"0,-3-2-832 0,-3-1-192 15,1-2 0-15,1 2 0 0,-1 0 704 0,3-3 80 16,3-6 32-16,0-1 0 0,0-1 720 0,4-4 160 0,3-4 32 0,3-4 0 16,2-6-784-16,0-2-160 0,4-2-16 0,2-2-16 15,0-5-128-15,2-2-32 0,3-1 0 0,0-2 0 16,-2 0-128-16,3-3-16 0,2-5-16 0,0 1 0 15,1 1-208-15,-1 2-32 0,3 3-16 0,-3 5 0 16,2 6-176-16,-1 1 192 0,-1 7-192 0,-1 3 192 16,0 7-192-16,-3 3 0 0,-6 6 144 0,4 4-144 15,-1 2 0-15,0 7 144 0,-2 4-144 0,-1 8 0 16,-3 4 128-16,2 6-128 0,0 3 0 0,-4 8 0 16,-4 4 0-16,2 2 0 0,4 2 0 0,-7 4 0 15,-5 2 0-15,0-4 128 0,3-4-128 0,-4-6 0 16,2-5 336-16,-2-5-32 0,3-4-16 0,0-5 0 15,3-4 448-15,-2-4 96 0,6-9 0 0,0 0 16 16,0 0-80-16,0 0-32 0,-1-9 0 0,3-4 0 0,4-3-304 0,-1-3-64 16,3-5-16-16,1-5 0 0,3-8-224 0,1 2-128 15,0 2 160-15,1 4-160 0,0 1 0 0,-3 6 0 16,-3 4 0-16,2 4 0 16,0 2-336-16,0 2-64 0,-2 5-16 0,-8 5 0 15,0 0-3104-15,0 0-608 0</inkml:trace>
  <inkml:trace contextRef="#ctx0" brushRef="#br1" timeOffset="160655.335">18823 8649 12895 0,'-15'-10'576'0,"8"5"112"0,0-1-560 0,0 0-128 15,3-3 0-15,-1 2 0 0,0 1 4192 0,5 6 800 16,0 0 176-16,0 0 16 0,-2-8-3728 0,2 8-752 15,0 0-160-15,0 0-32 0,0 0-192 0,0 0-64 16,0 0 0-16,0 0 0 0,0 0-96 0,2 11-32 16,0 2 0-16,-1 4 0 0,1 5 0 0,-4 6 0 15,-1 10 0-15,-1 4 0 0,-2 2 192 0,-1 11 16 16,-4 8 16-16,-2 11 0 0,1 8-64 0,-3 9-16 16,-6 7 0-16,1 6 0 0,-1 5-96 0,2 3-32 15,-1 3 0-15,-2 0 0 0,-7 3-144 0,1-5 192 16,0-4-192-16,-1-1 192 0,1 1-16 0,-1-7 0 15,0-8 0-15,-1-3 0 0,0-1 272 0,-1-6 64 16,1-6 16-16,1-5 0 0,5-4 48 0,-3-2 16 0,2-1 0 0,2-6 0 16,1-1-176-16,2-6-32 0,1-4-16 0,2-1 0 15,1-5-176-15,3-3-16 0,3-4-16 16,4-3 0-16,4-6-160 0,-1-3 192 0,6 0-192 0,-1-7 192 16,3-9-192-16,4 1 160 0,0-1-160 0,3-2 160 15,2-2-160-15,5-1 0 0,5-2 0 0,1 0 0 16,2-2 0-16,4-1 0 0,3-1 0 0,3-2 0 15,1 1 0-15,2-3 0 0,1-2 0 0,5 3 0 16,6 1-128-16,2 1 128 0,6-1 0 0,5-3 0 16,3-1 0-16,2 0 0 0,1 2 0 0,6-1 0 15,6 0 0-15,1 2 0 0,-3-3 0 0,1 3 0 16,4 3 0-16,-2 1 0 0,-3 1 0 0,-2 0 0 0,-1 1 0 16,3 2 0-16,-1 2 0 0,1-1 0 0,0 0 0 15,-2 1 0-15,-2 3 0 0,0 1 0 0,0 0 0 0,1 1 0 16,2 1 0-16,-2-1 0 0,-1 2 0 0,1-3 0 15,3 2 0-15,1-2 0 0,2-5 0 0,-3 1 0 16,0 1 0-16,4 1 0 0,3-4 0 0,0 2 0 16,-1 3 0-16,-2-4 0 0,2-3 0 0,0 3 0 15,1 4 0-15,-5 0 0 0,-7-5 0 0,1 2 0 16,2-2 0-16,-3 3 0 0,-4-1 0 0,-6 1 0 16,-3-1 0-16,-2 0 0 0,2 3 0 0,0-1 0 15,4-1 0-15,-5 1 0 0,0-1 0 0,0-1 0 16,-5 1 0-16,2-2 0 0,-1 2 0 0,0-1 0 0,-1 1 0 15,-2 1 0-15,1 2 0 0,-5-2 0 0,-4 0 0 0,-2-2 0 16,-1 1 0-16,-3-2 0 0,0 0 0 0,1 2 0 16,-3-2 0-16,-1 1 0 0,-6 1 0 0,0-1 0 15,-2 0 0-15,-1 1 0 0,-7-2 0 0,-1 3 0 16,-1-3 160-16,-3 0-160 0,-1-1 192 0,-2 2-192 16,0 0 128-16,-2-1-128 0,0 0 0 0,-1 0 0 15,0 1 0-15,-1 0 0 0,2-2 0 0,-1 1 0 16,-1-1 0-16,1 2 0 0,1-3 0 0,0 1 0 15,-4 0 0-15,2 0 0 0,-1 1 0 0,0-1 0 16,-9-2 0-16,12 0 0 0,3 2 0 0,-7-1 0 16,-8-1 0-16,0 0 0 0,0 0 0 0,10 4 0 15,2-1 0-15,-4 0 0 0,-8-3 0 0,9 4 0 16,-1-3 0-16,0 2 0 0,1 0 0 0,0-1 0 0,2 0 0 16,-3 1 0-16,2 0 0 0,2 1 0 0,-2 1 0 0,2 0 0 15,1-2 0-15,0 2 0 0,-1-1 0 0,1 1 0 16,2-2 0-16,-1 2 0 0,-1 2-144 0,2 1 144 15,0 1-128-15,-1-3 128 0,-1 1 0 0,2-3 0 16,-1 3 0-16,-2-3 0 0,-1-3 0 0,-1 3 0 16,0 1 0-16,0-2 0 0,1-3 0 0,-11 0 0 15,8 5 0-15,-8-5 0 0,0 0 0 0,9 3 0 16,-2 4 0-16,-7-7 128 0,0 0-128 0,9 2 0 16,1 0 0-16,-10-2 0 0,5 7 0 0,-5-7 0 15,7 4 0-15,-7-4 0 0,6 4 0 0,-6-4 0 16,0 0 0-16,0 0 0 0,0 0 0 0,7 5 0 15,-7-5 0-15,0 0 0 0,0 0 0 0,0 0 0 0,0 0 0 16,0 0 0-16,0 0 0 0,8-5 0 0,-8 5 144 16,3-7-144-16,-3-3 0 0,1 2 0 0,1-1 0 0,1-2 0 15,-1-3 0-15,0-1 0 0,0-3 128 16,-2-2-128-16,-4-2 0 0,4-2 128 0,5 1-128 16,-3-2 0-16,1-3 160 0,0-5-160 0,4-2 128 0,-3-2-128 15,0-4 208-15,1-1-32 0,-1-3-16 0,4-1 0 16,2-5-160-16,1-1 128 0,-5-1-128 0,4-7 128 15,1 1-128-15,0-2 0 0,-1-1 0 0,0 1 128 16,1-2-128-16,1 0 0 0,1-3 0 0,-2 2 128 16,0 1-128-16,-1 4 0 0,-1 1 0 0,-1 2 128 15,-3 4-128-15,2-2 0 0,-2 2 144 0,0-2-144 0,0-3 0 16,-1 3 0-16,-1 3 0 0,1 2 0 0,1-1 0 16,-2 2-192-16,4-2 192 0,0-1-192 0,-2-3 192 15,-1 1-208-15,0 2 80 0,2 7 128 0,4 7-192 0,-4 2 192 16,-1 2-160-16,1 2 160 0,3 0-128 0,-2 3 128 15,-6-1 0-15,3 2-144 0,4-1 144 0,-2 3 0 16,-1 4 0-16,1-1 0 0,-3-2 0 0,0 3-192 16,-1 3 192-16,-1 2-192 0,1 0 192 0,1 2-128 15,0 1 128-15,-1 1-128 0,-2 1 128 0,1 0-160 16,1 0 160-16,0 2-160 0,-2 9 160 0,1-9-208 16,-1-4 80-16,0 7 128 0,0 6-224 0,0 0 80 15,-8-6 16-15,0 2 0 0,8 4-32 0,-9 4 0 16,-6-1 0-16,1 0 0 0,0-1 160 0,-3 1-192 15,1 2 192-15,-2-2-192 0,0-3 192 0,-1 4 0 0,-2 0 0 16,-1 3 0-16,-2-4 0 0,-5 1 0 0,-3 3 0 16,-2-5 0-16,-3-4 0 0,-2 2 0 0,-2 2 0 0,-2-2 0 15,-1-2 0-15,-1-1 0 0,1-2 0 0,-8 1 0 16,-11 0 0-16,1-2 128 0,5-1-128 0,-5 2 128 16,0-2-128-16,-8 1 0 0,-2-3 128 0,-6 1-128 15,-5 1 0-15,3-1 144 0,2 0-144 0,-1-3 0 16,-4-1 192-16,-2-2-64 0,-1 1 0 0,1 0-128 15,3 0 160-15,-8-1-160 0,-3-3 128 0,-1 3-128 16,-3-1 144-16,0-1-144 0,-6-1 160 0,0-1-160 16,-3-2 144-16,0 2-144 0,-3-1 128 0,-1-1-128 15,-3-1 208-15,0 3-32 0,1 2-16 0,-1-1 0 16,-4-1 32-16,5 1 0 0,2-1 0 0,0 0 0 16,-2 2 16-16,2-2 16 0,1-2 0 0,5 2 0 0,2 0 32 15,5 1 16-15,4 2 0 0,3-3 0 0,3-1-64 16,6 0-16-16,6 2 0 0,8 1 0 0,8-2-192 0,2 3 128 15,0 2-128-15,8 0 0 0,6-2 0 0,6 2-256 16,3-1 16-16,4 1 16 16,5-1-2416-16,3 1-496 0</inkml:trace>
  <inkml:trace contextRef="#ctx0" brushRef="#br1" timeOffset="164183.204">1502 5255 15599 0,'-22'-7'688'0,"11"4"144"0,-3-2-656 0,-2 0-176 0,2-1 0 0,0 2 0 15,-1 0 528-15,2 0 80 0,1 2 16 0,1-1 0 16,-4-2-224-16,1 1-32 0,0 1-16 0,2 1 0 16,0-1 96-16,3 1 32 0,-1-1 0 0,4 3 0 15,6 0 0-15,-10 0 0 0,1 0 0 0,1 0 0 16,8 0-160-16,-4 6-48 0,-3 1 0 0,4 2 0 15,2 0-80-15,1 4 0 0,-1 0-16 0,1 5 0 0,2 4 208 0,1 2 32 16,2 1 16-16,-2 5 0 0,-1 4 16 0,3 3 16 16,0 2 0-16,-1 6 0 0,-2 6-64 0,0-1-16 15,1 0 0-15,-1-3 0 0,-2-2-144 0,1-1-48 16,3 0 0-16,-4-1 0 0,-5-1 64 0,3-2 0 16,0-1 0-16,0-4 0 0,-1-3 80 0,2-4 32 15,0-3 0-15,1-2 0 0,0-2-32 0,1 2 0 16,-4-4 0-16,3-3 0 0,3-2-96 0,-3-1-32 15,-3-4 0-15,3-9 0 0,4 8-80 0,-2 0 0 16,-2-8-128-16,5 5 192 0,-5-5-192 0,11 3 176 16,1-2-176-16,4-1 160 0,1-4 80 0,6-1 16 15,4-3 0-15,1 2 0 0,1 1-112 0,1 1-16 16,0-3 0-16,3 1 0 0,1-1-128 0,5 4 0 16,3 0 0-16,4 0 0 0,3-2 0 0,4 1 0 0,0 1 0 0,2 3 0 15,-2-1-128-15,3 0 128 0,1 2 0 16,9 0 0-16,3-1 0 0,3 2 0 0,-3-2 0 0,2 1 0 15,0 0 0-15,5-1 0 0,0-2 0 0,0 2 0 16,-1 4 0-16,1-3 0 0,1-5 0 0,2 1 0 16,1 3 0-16,-1 0 0 0,0-2 0 0,2-1 0 15,-2 0 0-15,5 0 0 0,1-1 0 0,0-1 0 16,-1 1 0-16,-1 1 128 0,6-1-128 0,3 1 0 16,-2-1 0-16,1-1 128 0,-2 2-128 0,3-2 0 15,0 1 0-15,-1 1 0 0,-2-1 0 0,-1 1 0 16,4 1 0-16,-1 1 0 0,-2-1 0 0,-1 1 0 15,-4 2 0-15,3 2 0 0,-2 1 128 0,1 0-128 16,-4-2 0-16,-1 1 0 0,1 0 0 0,-2 2 0 16,0-3 0-16,-1 1 0 0,0 2 0 0,-1-1 0 0,1-1 0 0,0 2 0 15,0-2 0-15,-2 0 0 0,-2 2 0 0,1-3 0 16,3-2 0-16,1 4 0 0,2 3 0 0,-5 0 0 16,0-3 0-16,-2 0 0 0,2 3 0 0,2 0-144 15,-1-2 144-15,0 2 0 0,-6-3-128 0,1 3 128 16,-2 0 0-16,4 4 0 0,3 2 0 0,-3-1-128 15,-3-5 128-15,5 2 0 0,2 1 0 0,0-3 0 16,-2-3 0-16,-2 0 0 0,-1 3-144 0,0-3 144 16,3-1 0-16,1 1-144 0,-1 4 144 0,-1-2-128 15,-4-1 128-15,0-2-128 0,1-2 128 0,1-1 0 16,1 0 0-16,-4 3-128 0,-2 0 128 0,1-1 0 0,-1-3 0 16,2 0-128-16,2 0 128 0,-5 1-128 0,-3 2 128 0,0-1-128 15,2-2 128-15,-2 3 0 0,1 1 0 16,3 1 0-16,0-1 0 0,-2 0 0 0,-2-2 0 15,-2 0 0-15,4 2 0 0,2 0 0 0,-1-1 0 0,0 0 0 16,0 0-128-16,-3-2 128 0,5-1-128 0,-2 4 128 16,-1 3 0-16,0-1 0 0,-1-2 0 0,-2 0 0 15,-4 0 0-15,3-3-128 0,4-3 128 0,-1 2-128 16,-1 2 128-16,-2-2 0 0,-2-2 0 0,-1-1 0 16,0-1 0-16,5-3 0 0,0-2 0 0,3 5 0 15,3 3 0-15,-8-2 0 0,0-2 0 0,0-1 0 16,-1 3 0-16,1 0 0 0,-1 1 0 0,0 1 0 15,0-1 0-15,-1-1 0 0,-4 1 0 0,1 1 0 16,3 2 0-16,1-2 0 0,3-4 0 0,-7 2 0 0,-1 0 0 0,0 1 0 16,-3-1 0-16,0-3 0 0,-2-1 0 0,2 4 0 15,-3 0 0-15,-2-2 0 0,-1 1 0 0,-3-3 0 16,-2 4 0-16,0-2 0 0,-4-1-128 0,2 3 128 16,0 2-128-16,-2-4 128 0,0 2 0 0,-2 0 0 15,-2-1 0-15,-2 1-128 0,-2 0 128 0,-3 2 0 16,-2 0 0-16,-2 2-128 0,-1-3 128 0,-2 2 0 15,-2 2 0-15,2-1 0 0,-4-1 0 0,2 3 0 16,0 1 0-16,-3 0 0 0,-1 1 0 0,1-1 0 16,4 1 0-16,-8-1 128 0,-4-1-128 0,0 1 0 15,3 0 0-15,-1 2 0 0,-2-4 0 0,-8-1 144 16,0 0-144-16,0 0 0 0,9 2 224 0,-9-2-64 16,0 0-16-16,0 0 0 0,0 0 48 0,0 0 0 0,3-6 0 15,-3-3 0-15,-1-2-48 0,-1-1 0 0,0-3 0 0,-3-1 0 16,1-4-144-16,1-2 192 0,0-3-192 0,1-2 192 15,-3 1-48-15,0-8 0 0,1-6 0 0,-1 1 0 16,3 1 32-16,0-2 0 0,0-4 0 0,-3 1 0 16,3 2-16-16,-1 1 0 0,2 1 0 0,1-3 0 15,-1-4-160-15,0-3 160 0,0-1-160 0,2 1 160 16,2 1-160-16,0 3 0 0,-1-1 0 0,2 3 0 16,2 2 0-16,0 5 0 0,-2-1-176 0,1 3 176 15,1 4 0-15,1 1-160 0,-3 1 160 0,2 4 0 16,1 3-128-16,1 2 128 0,-1 2 0 0,0-1 0 15,-1 1-192-15,2 1 192 0,-4 2-192 0,3 2 192 16,0 1-208-16,1-1 64 0,1-2 16 0,-1 3 0 16,-2 1 128-16,1 0-208 0,0 0 80 0,0 0 128 0,1-1-160 15,-4 1 160-15,1 0 0 0,-1 3-144 0,0-1 144 0,-4 8 0 16,4-7 0-16,-4 7 0 0,0 0 0 0,0 0 0 16,1-4 0-16,-1 4 0 0,0 0 0 0,0 0 0 15,0 0 0-15,0 0-128 0,0 0 128 0,-6 10-160 16,-1 1 160-16,-1-2-160 0,-1-2 160 0,-1 1-208 15,-1 2 80-15,-4 0 128 0,-2-1-352 0,-5-1 48 16,-2 0 16-16,-5 1 0 0,0 1 288 0,-4 0-192 16,-1-2 192-16,-5 3-160 0,0 0 160 0,-7 3 0 15,-3-3 0-15,-4 2 0 0,-4 0 0 0,-1-1 0 16,-4-1 0-16,-3 0 0 0,0 1 0 0,-2 1 0 16,-4 2 0-16,-4-2-128 0,-3-1 128 0,0-1-128 0,-2-1 128 15,-3-3-128-15,-6-3 128 0,2 0 0 0,0 1-144 16,-2-2 144-16,-7-1 0 0,-1 2 0 0,-4-2 0 0,-1 0 0 15,-2 2 0-15,-2 1 0 0,-4-1-144 16,1-1 144-16,-1 0 0 0,-2 0 0 16,-3 1 0-16,3-3 0 0,2-2 0 0,-4 1 0 0,-2-2 0 0,1 0 0 15,4-2 0-15,-2-2 0 0,2-1 0 0,-1 0 144 16,2-1-144-16,0 3 0 0,-1 0 144 0,2 0-144 16,2 1 176-16,1 1-48 0,-4 1 0 0,2 1 0 15,1 1 0-15,-2 0-128 0,-2 0 192 0,3 1-64 16,5-1 0-16,-1 1-128 0,-2 0 192 0,-1 0-64 15,3 0-128-15,1 0 0 0,1 0 0 0,1 2 0 16,0 0 208-16,3 0-32 0,1-1-16 0,1 0 0 0,0-1 16 16,5-1 0-16,3-3 0 0,-1 1 0 0,-1 3 0 15,-1 0 0-15,3 2 0 0,3-3 0 0,-1-4 16 0,-1 0 16 16,-1-2 0-16,-1 2 0 0,7 3 0 0,-4 0 0 16,-2 0 0-16,2 1 0 0,-1-7-16 0,3 5 0 15,4 1 0-15,-5-1 0 0,1-4-16 0,-2 2-16 16,2-1 0-16,1 3 0 0,1 2-160 0,1 1 192 15,-3 1-192-15,2 3 192 0,0 0-192 0,-1-1 160 16,-2-4-160-16,-2-1 160 0,0-1-160 0,-3 1 160 16,3 1-160-16,-3 0 160 0,-2 4-160 0,-2-1 0 15,0 0 0-15,-1-2 128 0,-2-1-128 0,1 5 0 16,3-1 0-16,-1 3 128 0,1-2 0 0,-1 2-128 16,-1 1 192-16,0 0-64 0,3 0 64 0,-1-1 0 15,1 0 0-15,4 0 0 0,-1 2 0 0,9-4 0 0,4 2 0 16,3-4 0-16,-1-1-192 0,6 2 0 0,4-3 144 15,5 2-144-15,3 1 0 0,5 0-192 0,4-2 32 0,7-2 0 32,5-3-1824-32,4-3-384 0,4 0-64 0</inkml:trace>
  <inkml:trace contextRef="#ctx0" brushRef="#br2" timeOffset="171269.423">13361 6520 26719 0,'0'0'2368'0,"0"0"-1888"0,0 0-480 0,7-4 0 16,-1 0-240-16,-6 4-144 0,7-4-16 0,-7 4-16 0,0 0 544 0,0 0 128 15,0 0 0-15,-2-6 16 0,2 6 240 0,-6-6 64 16,0 1 0-16,-5-1 0 0,-3-1-320 0,-1-1-64 15,-3-1-16-15,-2 0 0 0,-8-1-32 0,1-1 0 16,-1 0 0-16,-5-1 0 0,-4 1 304 0,-4 2 48 16,2 1 16-16,-6 1 0 0,-1 0-48 0,-2 1 0 15,-6 3 0-15,-7-3 0 0,-5-1-208 0,1 0-32 16,-2 2-16-16,-1-2 0 0,-3-1 0 0,-5 1 0 16,-6 0 0-16,-1 2 0 0,-2 1 32 0,-2 0 0 15,-5-5 0-15,-5 4 0 0,-1 0 48 0,-1 2 16 16,0-3 0-16,-3 0 0 0,-6-1-176 0,-2-1-128 0,-1 3 192 15,-4-2-192-15,-4 1 0 0,0-2 0 0,-3 0 0 0,2 1 0 16,1-1 144-16,0 0-144 0,-3-1 0 0,0-2 144 16,-4 2-144-16,2-1 0 0,-1 1 144 0,-2 0-144 15,2-2 192-15,-1 1-48 0,-1 0 0 0,5 0 0 16,6 0 224-16,-4 2 32 0,-2-1 16 0,3 0 0 16,3 1-256-16,-5 2-160 0,-3 1 192 0,0 1-192 15,3 0 240-15,0 2-64 0,-1 0-16 0,3-2 0 16,0-4-160-16,0 4 0 0,0 3-192 0,-3-2 192 15,0-2 0-15,0 2 0 0,-2 2 0 0,2-3 0 16,2-3 0-16,3 5 0 0,-3 4 0 0,1-2 0 16,1-3 0-16,0 4 0 0,3 5 0 0,0-1 0 0,0-6 0 15,2 7 0-15,3 4 0 0,2 0 0 0,1-2 0 16,2 1 0-16,-3 0 0 0,2 0 0 0,4-1 0 16,2 0 0-16,-1 2 0 0,4 1 128 0,4 0-128 0,0 0 0 15,1 1 0-15,-2-4 128 0,3-1-128 0,1 0 0 16,-2 1 0-16,2 0 0 0,2-1 0 0,2 2 0 15,3-2 128-15,-2 1-128 0,-2-1 0 0,6-1 0 16,7-3 0-16,3 4 128 0,4 3-128 0,-2-1 0 16,-1-1 0-16,2 3 0 0,2 2 0 0,1 2 0 15,0-1 0-15,2 0 0 0,2-1 0 0,1 3 0 16,3 1 0-16,4 1 0 0,2-3 0 0,3 1 0 16,8-1 0-16,0 3 0 0,5 2 0 0,4-1 0 15,1 1 0-15,2 0 0 0,1-1 0 0,4-1 0 16,4 2 0-16,0 0 0 0,1 1-160 0,3 1 160 15,5 0 0-15,0 3-144 0,3 4 144 0,3 2-160 0,4-3 160 16,2 6-160-16,0 2 160 0,3-1-192 0,3 0 192 0,6 0-192 16,2 0 48-16,5-2 0 0,-1 0 0 0,6-1 0 15,4-2 144-15,3 1-160 0,1 0 160 0,7 2-160 16,3 2 160-16,5-1 0 0,1 0 0 0,5-2-128 16,1-2 128-16,1 0 0 0,1 1 128 0,6-3-128 15,0-4 0-15,5 0 0 0,5 1 0 0,-3-4-128 16,-3-1 128-16,5 0 0 0,5 1 0 0,5-3 0 15,5-3 128-15,0-2-128 0,-1-1 160 0,2 1-160 16,4 5 144-16,1-3-144 0,-2-2 128 0,4-2-128 16,3-3 0-16,4 3 0 0,3-1 128 0,2-1-128 15,1-3 0-15,2-1 0 0,1-3 0 0,2 0 128 16,1 0-128-16,1 2 0 0,-3 0 0 0,1-1 0 0,1-3 0 0,0 2 0 16,-1 0 0-16,-2 0 0 0,3 1 0 15,0 1 0-15,0 0 0 0,-2 1 0 0,-3-1 0 0,0-1 0 16,0 0 0-16,2 3 0 0,3-1 0 0,-2 0 0 15,0-3 0-15,2 0 0 0,0 0 128 0,-2-1-128 16,-1 1 128-16,0-2-128 0,-3-2 0 0,2 1 0 16,0 1 128-16,1-1-128 0,1-1 0 0,-3-1 0 15,-2 3-160-15,0-2 160 0,-1-3 0 0,-3 2 0 16,2 3 0-16,-4-6 0 0,-3 1 0 0,1-2 0 16,2 2 0-16,-1-1 0 0,-4 2 0 0,1-3 0 15,2-3 0-15,-3 3 0 0,-2 1 0 0,-1 0 0 16,3-1 0-16,-3 1 0 0,0-1 0 0,-1-3 0 15,-1-3 0-15,-1 2 0 0,0 3 0 0,1-1 0 0,-1-2 0 16,1-1 0-16,0-1 0 0,1 1 0 0,0-3 128 16,-2 2-128-16,0 3 0 0,-1-2 0 0,1 0 0 0,-3 0 0 15,0 1 0-15,-1 1 0 0,-2 0 0 0,0 0 0 16,1-1 0-16,-2 0 0 0,-7-1 0 0,-2-2 0 16,1-1 0-16,-1-2 0 0,0 3 0 0,-3-2 0 15,-6-1 0-15,-1-1 0 0,0-1 128 0,1 0-128 16,-3-2 144-16,2 0-16 0,-4 0-128 0,-2-1 192 15,-4-2 0-15,-2 1 0 0,-5 1 0 0,-1 2 0 16,-2-2 48-16,-6-1 0 0,-1 1 0 0,-5 0 0 16,1-1 48-16,-6-2 16 0,-3 3 0 0,-5-2 0 15,0-3-48-15,-3-1 0 0,-2 1 0 0,-3-3 0 16,-1-4 0-16,-4 3-16 0,-3 5 0 0,1 0 0 0,-5-3-64 16,-4 0-16-16,1 1 0 0,-4 0 0 0,-1 1-352 0,-8-4-64 15,-6-3 0-15,-5 0-16 16,-4-1-1456-16,-9 1-304 0,-7-3-48 15,-5-2-15440-15</inkml:trace>
  <inkml:trace contextRef="#ctx0" brushRef="#br2" timeOffset="177004.012">8996 8087 28559 0,'0'0'2544'0,"0"0"-2032"15,-4-7-512-15,4 7 0 0,-5-9 128 0,5 9-128 16,0 0 0-16,0 0 144 0,0 0 800 0,0 0 144 0,0 0 48 0,0 0 0 16,0 0-336-16,0 0-64 0,0 0-16 0,3 12 0 15,-2 3-160-15,0 5-48 0,-1 2 0 0,0 2 0 16,2 5-128-16,-1-2-48 0,-2 1 0 0,0-2 0 16,-1 2-208-16,1-3-128 0,-5-1 160 0,2 0-160 15,-1-2 128-15,-1-1-128 0,-4 1 0 0,2-4 144 16,2-3-144-16,0-1 0 0,1-3 0 0,1-4 0 15,4-7-1152 1,0 0-96-16,0 0-32 0,0 0 0 0,0 0-1984 0,0 0-416 0</inkml:trace>
  <inkml:trace contextRef="#ctx0" brushRef="#br2" timeOffset="177327.769">9360 8083 18431 0,'0'0'1632'16,"0"0"-1312"-16,-1-5-320 0,1 5 0 0,0 0 2720 0,0 0 480 16,0 0 80-16,0 0 32 0,0 0-2304 0,0 0-464 15,-3 13-96-15,1 0 0 0,0 0-64 0,-1 3-16 16,1 2 0-16,0 3 0 0,-1 1 32 0,-1 0 16 16,0-1 0-16,0 0 0 0,-2-1-32 0,2-1-16 15,-1-1 0-15,2 1 0 0,-3-5-32 0,3-1 0 16,0 3 0-16,1-5 0 0,-2-4 0 0,4-7 0 15,0 0 0-15,0 0 0 0,0 0-64 0,0 0-16 0,0 0 0 0,9-5 0 16,0-3 192-16,0-3 16 16,2-4 16-16,2-2 0 0,-1-3-176 0,2 1-48 0,1 0 0 0,-1-2 0 15,0 0-256-15,2-2 0 0,-1 2 128 0,0 3-128 16,-1 5 0-16,-2 2 0 0,-2 2 0 0,0 5 0 16,-1 2 0-16,0 3 0 0,1 2 0 0,0 5 0 15,-3 2 0-15,-1 7 0 0,0 1 0 0,-3 3 0 16,-3 0 0-16,0 2 0 0,-1 1 0 0,-2 3 0 15,-2-3 0-15,-1 0 0 0,0 0 0 0,-2-2 0 16,2-2-160-16,1-5 160 0,2 1-160 0,1-5 160 16,1-1-1152-1,-1 0-144-15,1-4-32 0,1-6 0 0,0 0-2256 0,0 0-448 0</inkml:trace>
  <inkml:trace contextRef="#ctx0" brushRef="#br2" timeOffset="177609.455">9892 8158 19343 0,'0'0'848'0,"0"0"192"0,-3-7-832 0,1-1-208 16,1 1 0-16,1 7 0 0,0 0 3136 0,0 0 576 16,0 0 112-16,0 0 16 0,0 0-2688 0,0 0-528 15,0 0-112-15,1 6-32 0,-1-6-32 0,1 13 0 16,-3 4 0-16,-2 4 0 0,-3 1 32 0,2 2 0 15,-1-2 0-15,0 1 0 0,-3 0-208 0,1 0-32 16,0 0-16-16,2-1 0 0,-2 0-224 0,0-3 144 16,1-1-144-16,-1-2 128 0,1 0-288 0,3-4-64 15,1-3-16-15,3-9 0 16,0 0-1840-16,0 0-368 0,0 0-80 0,0 0-12032 0</inkml:trace>
  <inkml:trace contextRef="#ctx0" brushRef="#br2" timeOffset="177903.39">10376 7625 30399 0,'-10'-6'2704'0,"9"3"-2160"0,1 3-544 0,0 0 0 16,0 0 1392-16,0 0 160 0,-5 11 48 0,2 5 0 0,-3 0-1312 0,0 4-288 15,-2 7 0-15,0 0 0 0,1 2 0 0,-1 3 160 16,-2 2-32-16,1 1-128 0,3 1 176 0,-4 2-176 16,0-1 160-16,0 4-160 0,1 3 192 0,3 0-48 15,-4 0-16-15,3-1 0 0,1-4-128 0,0 0 160 16,2-5-160-16,-2-6 160 0,3 0-160 0,2-5 0 16,2-4 0-16,0-3 128 0,0 0-128 0,2-2 0 15,2-4 0-15,1-3 0 16,2-2-448-16,0-2-128 0,2-1-32 0,0-3-10176 15,-1-3-2032-15</inkml:trace>
  <inkml:trace contextRef="#ctx0" brushRef="#br2" timeOffset="178108.377">10006 8170 12895 0,'0'0'1152'0,"0"0"-928"0,0 0-224 0,0 0 0 15,11-10 6272-15,4 4 1200 0,4 1 240 0,5 0 48 16,5 5-6240-16,3-3-1264 0,1-2-256 0,4-2 0 16,5 2 0-16,-1-3 0 0,-2-2 0 0,2 1 0 15,2-1-320-15,-6 1-64 0,-2-2 0 0,-5 5 0 16,-2-3-2304-16,-4 4-448 16,-7-3-112-16,-2 0-6448 0,-1 2-1296 0</inkml:trace>
  <inkml:trace contextRef="#ctx0" brushRef="#br2" timeOffset="178394.165">10753 7935 31327 0,'0'0'1392'0,"-7"7"272"0,2 2-1328 0,1 2-336 16,-2 3 0-16,2 4 0 0,-1 5 1408 0,-2 4 224 15,0 3 32-15,1 4 16 0,1 2-1024 0,-1 3-208 16,0 2-32-16,0-5-16 0,2-3-256 0,-2-2-144 15,1-4 160-15,2-1-160 0,-3 0 0 0,3-4 0 16,1-7-128-16,-1 1 128 16,3-4-1856-16,2-3-272 0,-2-9-48 0,0 0-8000 15,0 0-1584-15</inkml:trace>
  <inkml:trace contextRef="#ctx0" brushRef="#br2" timeOffset="179701.23">11378 8043 11055 0,'0'0'480'0,"0"0"112"0,0 0-464 0,0 0-128 0,0 0 0 0,-3-5 0 0,0-2 4640 0,3 7 912 15,0 0 176-15,0 0 32 0,0 0-4480 0,0 0-912 16,0 0-176-16,0 0-48 0,-5-5 0 0,5 5 0 16,-7-3 0-16,-2 2 0 0,0-2 240 0,-1 3 32 15,2 1 16-15,-4 1 0 0,-2 1-48 0,-2-2-16 16,2-1 0-16,-2 2 0 0,1 3-128 0,1 2-32 16,-1 0 0-16,1-2 0 0,0 1-80 0,1 0 0 15,1 3-128-15,-3 1 192 0,-1 0-64 0,0 1 0 16,1 1-128-16,0 1 192 0,0 2 0 0,1 3 0 15,-1-3 0-15,1 2 0 0,2 1-64 0,2-2-128 16,-2-1 176-16,2 1-176 0,3-1 144 0,-2 1-144 16,2 0 0-16,1 0 144 0,1-2-144 0,2-2 160 15,2-1-160-15,1-1 160 0,1 0-32 0,3-1-128 16,-4-9 192-16,7 8-64 0,0-1-128 0,0 0 0 0,0-2 0 16,2 1 128-16,-1 0-128 0,2-1 0 0,-1-2 0 0,1-1 0 15,0-1 128-15,1-1-128 0,1 0 0 16,1-1 128-16,2-1-128 0,-1 0 192 0,-1-2-192 0,2 0 192 15,0-2-64-15,0 0-128 0,2-3 192 0,0 0-64 16,0 0-128-16,-1 0 192 0,2-1-192 0,-1 0 192 16,0-1-192-16,1 1 0 0,-1-1 144 0,-3-1-144 15,-4-1 128-15,1-3-128 0,-3 4 128 0,2 0-128 16,-1 1 0-16,0 1 128 0,-1-3-128 0,-1 3 0 16,-2 2 0-16,2-1 144 0,-7 9-144 0,4-8 0 15,1 0 0-15,-2 2 0 0,-3 6 0 0,0 0 0 16,0 0 0-16,0 0 0 0,2-6 0 0,-2 6 0 15,0 0 0-15,0 0-144 0,0 0 144 0,0 0-192 0,0 0 48 16,0 0 0-16,0 0 0 0,0 0 0 0,0 0 144 0,0 0 0 16,0 0 0-16,0 0 0 0,0 0 0 0,0 0 0 15,0 0 0-15,0 0 0 0,0 0 0 0,0 0-128 16,0 0 128-16,8-3 0 0,-8 3 0 0,0 0 0 16,0 0 0-16,0 0 0 0,9-4 0 0,-9 4 0 15,0 0 0-15,0 0 128 0,0 0-128 0,0 0 0 16,0 0 0-16,0 0 0 0,0 0 0 0,0 0 0 15,0 0 0-15,0 0 0 0,0 0-144 0,0 0 144 16,0 0-160-16,0 0 160 0,0 0 0 0,0 0-144 16,0 0 144-16,0 0 0 0,0 0 0 0,0 0-128 15,0 0 128-15,0 0 0 0,0 0 0 0,0 0 0 16,0 0 0-16,0 0 0 0,0 0 0 0,0 0 0 16,0 0 0-16,0 0 128 0,0 0-128 0,0 0 0 0,2-9 128 15,-2 9-128-15,0 0 128 0,0 0-128 0,0 0 128 0,3-6-128 16,-3 6 0-16,0 0 0 0,0 0 0 0,0 0 0 15,0 0 0-15,0 0 0 0,0 0 0 0,0 0 0 16,0 0 0-16,0 0 0 0,4-6 0 0,-4 6 0 16,0 0 0-16,0 0 0 0,0 0 0 0,0 0 0 15,0 0 0-15,-8-3 0 0,-2 1 0 0,10 2 0 16,-5 4 0-16,-4 2 0 0,2-2 0 0,-2 1 0 16,4 0 0-16,-2 4 0 0,1 2 0 0,-3 0-128 15,0-1 128-15,1 2 0 0,2 0 128 0,1 0-128 16,-1 0 0-16,1 0 0 0,3 1 0 0,1 2-128 0,4-2 128 15,1-2 0-15,0-1 0 0,2-2 0 0,0 0 0 16,4 0 0-16,3-2 0 0,-3-1 0 0,1-1 0 16,1 0 144-16,1-1-144 0,-2-1 0 0,0 0 160 0,0 0-160 15,2 1 128-15,-4-3-128 0,2-1 0 0,0 1 128 16,-2 0-128-16,1 0 0 0,0 0 0 0,1 0 0 16,-1-2 128-16,0 2-128 0,1-2 0 0,0 0 0 15,2-1 0-15,0 0 0 0,-1-3 128 0,2 3-128 16,0-2 0-16,2-2 128 0,1-4-128 0,3-1 0 15,-1-2 144-15,0 0-144 0,-3-2 0 0,0-2 128 16,2-1-128-16,-1 1 0 0,0-1 0 0,1-3 144 16,1-6-144-16,0 0 0 0,-3-2 160 0,0-1-160 15,-2-3 128-15,0-1-128 0,1-1 144 0,-1-2-144 16,-1-1 160-16,-2-5-160 0,0-5 128 0,0 3-128 16,-2 2 0-16,0 2 0 0,1 6 0 0,-4 3 128 0,1 2-128 0,-2 3 0 15,-1-1 0-15,-1 6 176 0,0 4-176 16,1 3 160-16,-3 0 32 0,-1 5 0 0,0 1 0 15,0 5 0-15,0 5-192 0,0 0 160 0,0 0-160 0,-11 7 160 16,0 5-160-16,0 4 0 0,-4 6 144 0,1 5-144 16,-1 1 0-16,-2 6-160 0,0 6 16 0,-4 4 0 15,0 4 144-15,3 2 0 0,-2 0 0 0,3 0-128 16,2-2 128-16,3-2 0 0,-1 1 0 0,4-3 128 16,3 0-128-16,0-3 144 0,2 0-144 0,2-2 160 15,2-4-160-15,3-1 0 0,1 0 0 0,2-5 128 16,-1-6-128-16,4-1 0 0,0-5 0 0,2-2 0 15,2-2-1216-15,3-5-288 0,-1-3-48 16,3-5-16288-16</inkml:trace>
  <inkml:trace contextRef="#ctx0" brushRef="#br2" timeOffset="180052.063">12261 7930 41343 0,'-6'-7'1840'0,"6"7"368"0,0 0-1760 0,0 0-448 16,0 0 0-16,0 0 0 0,4 9-224 0,0 2-128 0,1 1-32 0,-2 1 0 15,3 1 256-15,1 2 128 0,1 5-160 0,-1 1 160 16,-5 3 0-16,2 2 0 0,1 0-128 0,-1 0 128 15,-2-1 0-15,-1 2 0 0,0-1 0 0,3-3 0 16,0-4 0-16,2-2 128 0,-2-3 0 0,1-3-128 16,1-2 224-16,-2-3-64 0,-4-7-16 0,10 4 0 15,-2-3 288-15,2-2 48 0,2-3 16 0,-1-4 0 16,3-3 32-16,1 0 16 0,-1-6 0 0,0-3 0 16,0-4-160-16,1 1-48 0,-1-1 0 0,0-2 0 15,1-4-208-15,-3 0-128 0,2 1 128 0,1 2-128 16,1 3 0-16,-1 2 0 0,1 1 0 0,-2 5 0 15,0 1-240-15,-1 4-64 0,0 0-16 0,-1 4 0 16,-5 1-1984-16,3 2-384 0,0 2-96 16,0-1-14208-16</inkml:trace>
  <inkml:trace contextRef="#ctx0" brushRef="#br2" timeOffset="180943.323">13151 7912 35007 0,'0'0'3120'0,"-2"-6"-2496"16,2 6-496-16,0 0-128 0,0 0 992 0,-2-7 176 0,2 7 48 0,-8-3 0 16,-4 2-1056-16,-2 3-160 15,-2 6 0-15,-3-1-192 0,-1 4 192 0,-5 4-192 0,2 1 192 0,-2 3-192 16,1 1 192-16,1 2 0 15,2 2 0-15,0 1 0 0,2 0 0 0,3 0 0 0,2-1 0 0,7-2 0 16,1 2 0-16,4-5 0 0,2-6 0 0,2-1 0 16,5-1 208-16,-2-3 48 0,4-3 0 0,0-3 0 15,2-4-48-15,1-2 0 0,-1-3 0 0,1 0 0 16,0-3-16-16,0-6 0 0,0-4 0 0,-1 4 0 16,-1 2-48-16,0-1-16 0,0 1 0 0,0-1 0 15,-2 1 144-15,-2 3 32 0,0 2 0 0,-1 1 0 16,1 2-176-16,-6 6-128 0,4-5 192 0,-4 5-192 15,0 0 0-15,0 0 0 0,0 0 0 0,4 9 0 0,-1 2-176 16,1 0 176-16,0 1-192 0,0 1 192 16,-1 3-128-16,3 1 128 0,0-7 0 0,3 3 0 0,3-2 0 15,0 0-128-15,2 0 128 0,2-4 0 0,2-3 0 16,3-1 0-16,3 1 0 0,2-4 0 0,1-5 0 0,1-1 272 16,-1-3-48-16,0-2-16 0,1-3-208 0,-1-1 176 15,-2-1-176-15,2-3 160 0,-1-2-160 0,-1-1 0 16,1-1 0-16,-3 0 0 0,-3-1 0 0,3-3 128 15,2-1-128-15,-1-3 0 0,-1-4 128 0,0-4-128 16,-1-6 128-16,0-4-128 0,0-2 0 0,-3-1 0 16,1 0 0-16,-1-1 0 0,-1-1 0 0,-1 2 0 15,-3 2 0-15,-2 1 0 0,0 5-128 0,-1 6-16 16,1 7 0-16,-4 6 0 0,-2 4 144 0,-2 4 0 16,0 1 0-16,0 6 128 0,-4 10-128 0,0 0 0 15,0 0 128-15,0 0-128 0,-9 3 0 0,-2 4 0 0,-1 4 0 16,-4 3 0-16,-1 5-160 0,-3 6 160 0,-1 2-192 15,0 2 192-15,0 0-128 0,-3 0 128 0,0 5 0 0,0 1 0 16,3-2 0-16,1 2-128 0,1 0 128 0,3 1 0 16,2 1 0-16,4 0 0 0,1 1 0 0,0 0 0 15,0-5 0-15,3 0 0 0,1-2 0 0,1-2 0 16,-3 1 0-16,3-2 0 0,1-1 0 0,-1-4 0 16,0-1 0-16,2-3 0 0,1 0 0 0,1-2 0 15,2-3 0-15,3 1 128 0,0-4-128 0,-1 2 144 16,0-2-144-16,1-2 0 0,4-4 0 0,-2 1 0 15,0-2 0-15,2-3 0 0,1-1 0 0,1-1 128 16,4-2-128-16,0-3 0 0,-1-1 144 0,-1-3-144 16,0-2 0-16,0 0 0 0,-2-2 0 0,0 3 0 0,0-1 0 15,1 1-208-15,-4 0 80 0,1 0 128 0,-4 1-176 0,1 4 176 16,-2-2-128-16,-4 8 128 0,4-5-304 0,-4 5 32 16,0 0 0-16,0 0 0 15,0 0-240-15,0 0-64 0,0 0 0 0,0 0 0 16,-4 11-2016-16,0-3-416 0,-2-1-64 0</inkml:trace>
  <inkml:trace contextRef="#ctx0" brushRef="#br2" timeOffset="181329.268">14010 7763 39279 0,'0'0'1728'0,"0"0"384"0,0 0-1696 0,0 0-416 0,0 0 0 0,0 0 0 16,-6 5 0-16,6-5 0 0,0 0-144 0,-6 10 144 15,1 2-160-15,-2 5 160 0,-3 0-128 0,3 2 128 16,0 2 0-16,0 1 0 0,-4 0 0 0,3 1-128 16,3 2 128-16,1 0 0 0,0-3 0 0,0 0 0 15,1 1 0-15,1-1 128 0,4 0-128 0,0-3 128 0,0-1-128 0,1 1 192 16,-1-2-64-16,3-2 0 0,1-8-128 0,1-1 176 16,-7-6-176-16,12 1 192 0,-1 0-192 0,3-3 0 15,1-5 0-15,-2 0 0 0,-2-3-256 0,2-1-48 16,-1-3 0-16,-1 2 0 15,-2-2-144-15,1-1-16 0,-1-1-16 0,-2 1 0 16,-1-1 48-16,2 1 16 0,0-1 0 0,0 2 0 16,-2 3-1248-16,-2 0-240 0,0 0-48 0,2 3-7328 15,-5-1-1456-15</inkml:trace>
  <inkml:trace contextRef="#ctx0" brushRef="#br2" timeOffset="181844.511">14346 7938 16575 0,'0'0'1472'0,"-8"0"-1168"0,8 0-304 0,0 0 0 0,0 0 2880 0,-8 5 512 16,8-5 96-16,-3 8 32 0,3-8-2784 0,0 11-544 16,0-11-192-16,4 11 0 0,3-2 464 0,3-3-16 15,1 0 0-15,3-2 0 0,2-2 336 0,0 1 64 16,4-2 16-16,1-2 0 0,0-2-160 0,0-1-48 15,4-3 0-15,-1 0 0 0,1-2-160 0,1-1-48 16,-4-2 0-16,1 0 0 0,-2-3-32 0,-2 1-16 16,-1 0 0-16,-1 0 0 0,-3-2-112 0,-1 3-32 15,-1 1 0-15,-1 0 0 0,-4-1 112 0,-3-2 16 16,-4-1 0-16,-1 3 0 0,-1 3 16 0,-4-1 16 16,-2-3 0-16,-6 7 0 0,-1 2-224 0,-5 9-32 15,-5 1-16-15,-6 3 0 0,-5-2-144 0,-1 7 0 0,-1 4 144 16,1 3-144-16,-1 1 0 0,3 1 0 15,2 0 0-15,3 2 128 0,3 0-128 0,5-2 0 16,4-1 0-16,4 1 0 0,5-3 192 0,6 1-48 0,4 3 0 0,7-6 0 16,0 0-144-16,7 0 192 0,2 2-192 0,6-2 192 15,4-3-192-15,4-2-224 0,4-5 48 0,2-2 16 32,4 0-1264-32,3-3-256 0,-2-6-48 0,-3 0-10400 0,-5 0-2080 0</inkml:trace>
  <inkml:trace contextRef="#ctx0" brushRef="#br2" timeOffset="182571.005">10419 8740 5519 0,'1'-11'240'0,"-1"4"64"0,-1-2-304 0,1 1 0 0,0 0 0 0,0 8 0 16,0 0 6352-16,0 0 1216 0,-6-6 240 0,6 6 64 15,0 0-6192-15,0 0-1232 0,0 0-240 0,0 0-48 16,-5 9 32-16,-3 2 0 0,-3 3 0 0,-1 3 0 0,1 0-192 16,-2 2 128-16,0 3-128 0,0 2 128 0,0 2 112 0,3-1 16 15,0-2 0-15,4 2 0 0,-3 3 160 0,4 3 32 16,4-3 16-16,0 2 0 0,2-2 0 0,2-3 0 15,2-4 0-15,4-3 0 0,1 0-192 0,2-3-32 16,0 0-16-16,1-4 0 0,0-4-224 0,3 1 128 16,0 0-128-16,1-6 0 0,0-1 0 0,2-1-288 15,0 0 32-15,2-3 16 16,0-4-2080-16,-2-2-432 0,0 0-64 0</inkml:trace>
  <inkml:trace contextRef="#ctx0" brushRef="#br2" timeOffset="182905.017">10057 8962 41055 0,'-22'2'1824'0,"13"-2"368"0,9 0-1744 0,0 0-448 0,-7 2 0 0,7-2 0 16,0 0 128-16,0 0-128 0,0 0 0 0,16 1 128 15,3 0-128-15,3-2 0 0,6-4 144 0,2 1-144 16,-3 2 176-16,6 1-48 0,1 0 0 0,5-2 0 15,3-6-128-15,-1 2 0 0,5 0 0 0,-2-1-176 16,4-1-16-16,-5 0 0 0,-2 1 0 0,-4-1 0 16,-1-1-1344-1,-2 2-288-15,-1 3-48 0,0 1-16 0,-1 2-608 0,-1 4-112 16,1 1-16-16</inkml:trace>
  <inkml:trace contextRef="#ctx0" brushRef="#br2" timeOffset="183106.449">11100 8897 30399 0,'0'0'2704'0,"0"0"-2160"15,-7-1-544-15,7 1 0 0,-6-6 2016 0,6 6 288 16,0 0 64-16,0 0 16 0,0 0-1872 0,11-1-384 0,3-1-128 0,2 1 0 16,3 0 0-16,4-1 0 0,-1-1 0 15,3 1 0-15,4-1 0 0,-2 0 0 0,2-1 0 0,2 1 0 16,3-1 0-16,1-2 176 0,-2-2-176 0,1 4 192 16,0 1-48-16,-1-1 0 0,-1 0 0 0,-1 0 0 15,0-1-144-15,-2 2-224 0,1 0 48 0,-3 0 16 31,-3 1-1696-31,-2 2-320 0,-4-2-80 0,-1 4-12960 0</inkml:trace>
  <inkml:trace contextRef="#ctx0" brushRef="#br2" timeOffset="183340.49">11026 9040 19343 0,'0'0'1728'0,"-7"4"-1392"16,7-4-336-16,0 0 0 0,0 0 5472 0,0 0 1024 16,0 0 208-16,0 0 32 0,12-2-5568 0,4 1-1168 15,1-1 0-15,5 0-304 0,3-1 48 0,4-2 16 16,6-4 0-16,7 0 0 0,3 2 16 0,2-2 0 16,-3-2 0-16,2 0 0 0,2 0 224 0,-1 2 0 15,1 2 0-15,-1 1-144 0,3-2-48 0,-3 1 0 16,-2 2 0-16,-1-2 0 15,1 1-2016-15,-4 0-416 0,-3 1-64 0,-1 1-12544 16</inkml:trace>
  <inkml:trace contextRef="#ctx0" brushRef="#br2" timeOffset="183797.332">12836 8710 8287 0,'0'0'736'0,"4"-7"-592"0,-2-3-144 0,1 0 0 16,1-1 6784-16,-1 4 1344 0,-3 7 256 0,3-7 48 0,-3 7-6832 0,0 0-1344 15,-2-6-256-15,2 6 0 0,0 0-288 0,-8-4 48 16,-2 2 16-16,-3 1 0 0,-3 0 16 0,-2 3 0 15,-1 5 0-15,-2 0 0 0,-1 1 208 0,-2 3 0 16,-1 2 144-16,0 3-144 0,-1 1 368 0,1 2-32 16,-1 2 0-16,0 1 0 0,0 1-96 0,4 3-32 15,0 1 0-15,3-1 0 0,1 2-80 0,3-2-128 16,5 0 176-16,3 2-176 0,1 2 352 0,4-6-32 16,2-4-16-16,5-3 0 0,3-1-64 0,4-1-16 15,4 0 0-15,1-5 0 0,3-5 32 0,4-2 16 16,4-3 0-16,4 0 0 0,2-2-16 0,3-1-16 15,4-4 0-15,1-4 0 0,-1-3-112 0,1-4 0 16,-1-2-128-16,-5-1 192 0,-2-1 16 0,-1-1 0 16,-1-1 0-16,-4 0 0 0,-5 0 416 0,-2-2 80 0,-3 0 0 15,-5 0 16-15,-5-2 112 0,-5 4 0 0,-3 2 16 0,-2 1 0 16,-4 1-288-16,-4 3-64 16,-9-1-16-16,-2 5 0 0,-1 3-352 0,-5 0-128 0,-4 2 0 0,-3 1 144 31,-7 1-896-31,-4-1-176 0,-7 4-32 0,3-1-16 15,-1-1-1200-15,2 3-256 0,0 3-32 0</inkml:trace>
  <inkml:trace contextRef="#ctx0" brushRef="#br2" timeOffset="185071.452">4513 7129 911 0,'0'0'0'0,"3"-8"0"0,-3 1 0 0,0 7 0 15,0 0 4304-15,2-9 784 0,1 0 160 0,-3 9 16 16,5-6-3744-16,-5 6-752 0,0 0-160 0,0 0-32 15,6-10 128-15,-6 10 32 0,0 0 0 0,0 0 0 16,5-6 16-16,-5 6 0 0,0 0 0 0,0 0 0 16,0 0-112-16,-2 12 0 0,-2 0-16 0,-2 4 0 15,-1 2-256-15,1 4-48 0,-2 3-16 0,-1-1 0 16,0 0-32-16,0 2 0 0,4 2 0 0,-3-1 0 16,1 2-16-16,1-3 0 0,2-2 0 0,-1 0 0 15,0-2 0-15,0 2-16 0,2-4 0 0,1 0 0 16,1-3-240-16,2-1 144 0,2-3-144 0,3-1 128 15,0 1-128-15,2-2 0 0,0-2 144 0,0 0-144 0,3 1 0 16,2-4 0-16,0-4 0 0,2 1 128 0,1 1-384 0,-2-2-64 16,-2-2 0-16,1-1-16 15,-1-1-1520-15,0-1-288 0,-2-1-64 0,-1-2-16 0</inkml:trace>
  <inkml:trace contextRef="#ctx0" brushRef="#br2" timeOffset="185395.422">4147 7407 36511 0,'0'0'1616'0,"0"0"336"0,0 0-1568 0,0 0-384 0,0 0 0 15,9 4 0-15,4-1 0 0,3 0 0 0,0 1 128 0,5-3-128 16,1-3 192-16,4-1 0 0,-2-1 0 0,2 0 0 15,2-1-192-15,2-3 128 0,2-1-128 0,0 2 128 16,1-2-128-16,-1 3 0 0,0-3 0 0,-1 1 0 16,-3-2-160-16,1 1 160 0,-4 1-208 0,-2 0 80 31,-2-1-1360-31,0 2-272 0,-3 2-48 0,1 1-16 16,-3-3-1232-16,1 0-240 0,3-5-48 0,-3 7-16 0</inkml:trace>
  <inkml:trace contextRef="#ctx0" brushRef="#br2" timeOffset="185592.887">4868 7299 17503 0,'0'0'1552'0,"0"0"-1232"0,0 0-320 0,9-2 0 0,0 0 4960 0,2 0 928 16,1 4 192-16,3-2 48 0,2 0-4896 0,-2 0-976 15,-1 0-256-15,3 0 0 0,1 0 0 0,1 0 0 16,1 0 128-16,-5-3-128 0,1-1 0 0,-2-1-224 16,-4 2 48-16,0 0 16 15,-1 0-976-15,-3 0-192 0,-6 3-32 0,0 0-16 16,0 0-1312-16,0 0-272 0,2-5-48 0,-2 5-9152 0</inkml:trace>
  <inkml:trace contextRef="#ctx0" brushRef="#br2" timeOffset="185873.357">4703 7484 13823 0,'-12'3'608'0,"12"-3"128"0,-9 5-592 0,1 0-144 0,8-5 0 0,-6 3 0 15,6-3 3968-15,0 0 752 0,0 0 144 0,0 0 48 16,3 10-3248-16,1-4-656 0,5 2-128 0,3-2-32 16,5-2-176-16,3-2-32 0,-1-2-16 0,6 0 0 15,3-1-320-15,2-1-64 0,2-3-16 0,1 1 0 16,2-1-96-16,-1-2 0 0,0-3-128 0,-2 2 192 15,-2 2-736 1,-3-1-160-16,-2 1-16 0,-2 0-16 0,-1 1-2848 0,0 0-560 16,2-3-112-16,-3 1-32 0</inkml:trace>
  <inkml:trace contextRef="#ctx0" brushRef="#br2" timeOffset="186244.9">5811 7223 26719 0,'0'0'2368'0,"-7"-4"-1888"16,-1 0-480-16,8 4 0 0,0 0 3136 0,-7-1 512 16,-2 5 128-16,0 2 0 0,-1 4-3152 0,-2-2-624 0,-3 2-160 0,-1 2-16 15,0 4-160-15,-3 3-48 0,-1 1 0 0,-2 1 0 16,-2 1 96-16,-2 0 16 0,0 1 0 15,0 3 0-15,-3-1 272 0,1 1 0 16,0 2 0-16,5-2 144 0,1 0-144 0,5 1 0 0,1 1 0 0,7-3-176 16,3-5 176-16,6-4 0 0,4 2 0 0,2-3 0 15,-1-3 0-15,5-2 256 0,4-1-48 0,3-5 0 16,6 0 272-16,4-5 48 0,4-5 16 0,0-2 0 16,1-4-32-16,1-4 0 0,-1-4 0 0,0-4 0 15,3 0-96-15,-2-2-32 0,1 1 0 0,-2 0 0 16,-1 1 128-16,-5 0 32 0,-4 1 0 0,-5-1 0 15,-5-2 96-15,-2-1 32 0,-6 4 0 0,-2 0 0 16,-2 3-160-16,-2 3-48 0,-3 1 0 0,-6 3 0 0,-3 4-464 16,-1 3 0-16,-4 1 0 0,-2 5 0 15,-4 5-1216-15,-1 1-256 0,-2 5-32 0,1 1-12160 16,-3 2-2432-16</inkml:trace>
  <inkml:trace contextRef="#ctx0" brushRef="#br2" timeOffset="192031.601">17297 11245 23039 0,'-8'-7'2048'0,"1"-2"-1648"0,-7 1-400 0,3 2 0 16,0-1 960-16,-1 3 128 0,-4 0 0 0,-5-1 16 15,-1-2-1104-15,-3 3-256 0,-2-1-48 0,0 2 0 16,-1 0-96-16,0 0-32 0,-4-2 0 15,-4 3 0-15,-6 0 432 0,-4 4-128 0,0-1 128 0,-4 2 0 0,-4 1 0 16,0-1 176-16,0 0-16 0,-2 4 0 0,-4-2 224 0,-3 3 32 16,-8 0 16-16,2 1 0 0,-4-1 64 0,1 1 16 15,-3-3 0-15,-4 4 0 0,-6 3-96 0,-2 0-16 16,2-1 0-16,-4 0 0 0,-5-1-208 0,-1 0-32 16,1 0-16-16,0-1 0 0,-2-1-144 0,-2-3 0 15,-2 4 0-15,0-2 128 0,5-1-128 0,-7-5 0 16,1 0 0-16,1 1 0 0,3 2 0 0,0-2 0 15,1-1 0-15,-1 3 0 0,0-2 176 0,1-1-48 16,2-2-128-16,0 2 192 0,0 4 64 0,5-2 0 16,6 0 0-16,-4-2 0 0,-3 1-128 0,2-3 0 15,2-1-128-15,1-1 192 0,3 4-16 0,-3-4-16 16,-3-2 0-16,7 0 0 0,-1 0-160 0,3-5 0 0,0-2 144 0,-1 1-144 16,-1 2 0-16,3 2 0 0,2-1 0 0,-1 0 128 15,0 1-128-15,-2-1 0 0,-1 2 0 0,1 1 0 16,3-1 0-16,-1 3 0 0,-3 1 0 0,-1 0 0 15,1 2 0-15,1 1 0 0,1-1 0 0,-3 0 0 16,-4-2 0-16,0 1 144 0,-3 0-144 0,4 1 0 16,-2 0 0-16,-2-1 0 0,-1-2 0 0,1 1 0 15,4 0 0-15,-3-3 0 0,-2 0 0 0,-1-1 0 16,2-1 0-16,2-1 0 0,2-1 0 0,-1 1 0 16,-2 3 192-16,2-2-64 0,-1-3 0 0,1 4-128 15,0 2 320-15,-2-2-64 0,-2-1 0 0,1 1 0 16,5 5-16-16,-3-1-16 0,-2-2 0 0,-2 1 0 15,-3-3-224-15,2 4 0 0,0 2 0 0,-3-2 0 0,-3-1 0 0,4-3 144 16,3 2-144-16,1 0 128 0,-2 1-128 0,2-3 192 16,-3 0-192-16,3 0 192 0,5-2-64 0,-2 2 0 15,-4 2 0-15,2 0 0 0,4-5-128 0,-4 1 160 16,-6 3-160-16,2 0 160 0,0-2-160 0,4 2 128 16,-1 3-128-16,-2-2 128 0,-3 2-128 0,2 1 0 15,2 0 0-15,-1 0 128 0,-3 1-128 0,1 2 0 16,-1-2 144-16,5 0-144 0,4-1 128 0,2 1-128 15,-3-1 160-15,3-1-160 0,1-1 176 0,5-3-176 16,2-1 192-16,-2-1-192 0,-2 5 0 0,0-2 0 16,1 0 0-16,1 1 0 0,1-3 128 0,-2 3-128 15,-3-1 0-15,3 1 0 0,1-1 0 0,0 2 0 16,-1 1 0-16,-1 0 0 0,-1-2 176 0,0 1-176 16,-1 0 160-16,2-1-160 0,-2 2 192 0,1 1-64 0,2-2-128 15,1 2 192-15,2-1-192 0,2 1 144 0,0 1-144 0,-1-1 128 16,-3-1-128-16,5 4 128 0,7-1-128 0,3 0 128 15,2 1 48-15,-1 2 0 0,0-1 0 0,-1 0 0 16,-2 3-176-16,3 2 0 0,2 1 0 0,3 0 128 16,-2 0-128-16,0 2 0 0,-3 1 0 0,2 1 0 15,-2 2 0-15,4 1-176 0,-2 2 176 0,1 1-128 16,1 3 128-16,-1-1 0 0,-3-1 0 0,2 3 128 16,1 0-128-16,4 0-256 0,3 0 64 0,3 0 0 15,2-5 192-15,4 2 0 0,2 0 0 0,1 0 0 16,-1 2 0-16,6-1-160 0,4 2 160 0,2 1 0 15,-2 0 0-15,2 1-128 0,4 3 128 0,3 1 0 0,1 0 0 16,2 1-128-16,1-1 128 0,3 0 0 0,2-2 0 0,1 2-128 16,0-5 128-16,3 3 0 0,5-3 0 0,2 1 0 15,0-1-128-15,4-1 128 0,2-1 0 0,4 0-128 16,2 0 128-16,1 1 0 0,3 2 0 0,4-3-128 16,1 0 128-16,7-2 0 0,-1-3 0 0,6 1 0 15,4-2 0-15,3-2 0 0,4 0 0 0,2 0 0 16,-1-2 0-16,3 0 0 0,0 0 0 0,6-1 0 15,3 0 176-15,5 1-176 0,0-1 240 0,3 0-64 16,4 1-16-16,4-2 0 0,2 0-160 0,4 0 0 16,3-2 0-16,2 1 128 0,-1 0-128 0,4 1 0 15,4 1 0-15,1-5 128 0,3-1-128 0,-1-1 0 16,1 2 0-16,3-2 0 0,4-1 0 0,-3 3 128 0,0 2-128 16,-3 0 0-16,0 0 0 0,0-1 0 0,-2-2 128 15,-2 3-128-15,-3-1 0 0,5-1 128 0,4 2-128 0,-3-1 128 16,-1 0 0-16,0-1-128 0,5-2 192 0,-2-1-64 15,0 0 0-15,1 1-128 0,2-3 192 0,2 1-64 16,3 3-128-16,-3-3 0 0,0-2 0 0,0-1 0 16,5-4 0-16,-1 2 0 0,-1 2 0 0,-3 1 0 15,2-2 0-15,-4-2-144 0,-4 2 144 0,2 0-208 16,0 1 208-16,-4 1 0 0,-2-1 0 0,-3 1 0 16,2-1 0-16,0 5 0 0,1-3 0 0,-2 0 0 15,-4 0 0-15,2 0 0 0,3-5 0 0,-2 3 0 16,0 3 128-16,1-5-128 0,4-3 144 0,-1 4-144 15,0 1 0-15,-4-1 128 0,-1-3-128 0,4 0 0 16,3 0 0-16,0 1 0 0,-1 1 0 0,1-4 0 0,0-8 128 16,0 5-128-16,-3 4 176 0,-1 1-176 0,-2-2 0 15,0 0 0-15,5-1 0 0,-2-1 0 0,-1 2 0 0,1 1 0 16,1 5 0-16,-1-1 0 0,-5-3 0 0,0 4 0 16,-4 2 0-16,3 2 0 0,-2-1 0 0,4-3 0 15,-1-1 0-15,-1-1 0 0,-3 1 0 0,1 1 0 16,0-1 0-16,2-1 0 0,0 2 0 0,0-3 0 15,0-2 0-15,3 0 0 0,2-1 160 0,-5 2-160 16,-3 0 128-16,0 1-128 0,2-2 128 0,-1-1-128 16,3 0 0-16,-5 0 128 0,-1 3-128 0,2 0 0 15,3-1 0-15,-1 1 0 0,-1-1 0 0,-1 1 0 16,-1 5 128-16,0-2-128 0,1-3 0 0,-2 3 0 16,-1 1 0-16,-1-1 128 0,1-3-128 0,2 0 0 0,4 0 0 15,-4-1 0-15,-1 2 0 0,4 1 0 16,0 2 0-16,0-1 0 0,-2-1 0 0,-2-1 0 0,-3 0 0 0,0 0 0 15,0 2 144-15,3 0-144 0,4-1 160 0,-5 0-160 16,-5 0 176-16,2 0-176 0,2 0 192 0,0 2-192 16,-1 2 128-16,-1 2-128 0,-1-2 0 0,3-1 0 15,1-2 0-15,0 0 0 0,0-1 0 0,-4 0 0 16,-2-1 0-16,4 1 0 0,2-3 0 0,0 1 0 16,0-1 128-16,-1-3-128 0,-1-2 0 0,4 2 0 15,-3 1 0-15,1 1 0 0,-2 0 0 0,-1-1 0 16,-5-2 160-16,3 1-160 0,1-1 128 0,-1-3-128 15,-5-2 160-15,-3 0-160 0,-3-1 192 0,1-3-192 16,1-2 240-16,-1-4-64 0,-1-3-16 0,-3 1 0 0,-1-1 96 16,-8-4 32-16,-1-1 0 0,-4 5 0 0,-4 0 48 15,0 3 16-15,-4 2 0 0,-4 0 0 0,-5 1-64 0,-4 0-16 16,-3-2 0-16,-3 0 0 0,-4 2-32 0,-2-2-16 16,-3-3 0-16,0-2 0 0,-4 1-96 0,-2-4-128 15,-1-2 176-15,1 0-176 0,-5 0 0 0,-3 2 0 16,1 0 0-16,-1 5 0 0,-4 3-384 0,-2-1 0 15,-3 1 16-15,-5 0 0 16,-2 0-2320-16,-4-3-448 0</inkml:trace>
  <inkml:trace contextRef="#ctx0" brushRef="#br2" timeOffset="194103.879">1647 12025 32255 0,'-26'11'2864'0,"9"-2"-2288"0,-1-2-576 0,-1 2 0 16,0-5 1104-16,3 1 112 0,-1 2 32 0,0-3 0 15,-1 0-944-15,0-2-304 0,-1-1 160 0,0-2-160 16,-4-3 208-16,0-3-32 0,-2-1-16 0,2 1 0 16,-2-2 128-16,0-1 32 0,-1-2 0 0,0 0 0 15,4-2-48-15,-2 1 0 0,1-1 0 0,-3-1 0 0,0-3-64 0,2 0-16 16,-5 0 0-16,1-4 0 0,-1-4 176 0,-1 0 16 16,-3-4 16-16,5 2 0 0,5-2 48 0,1 0 0 15,1-2 0-15,0 2 0 0,-3-1-224 0,5 0-32 16,5 0-16-16,3 0 0 0,2-2-176 0,0-1 0 15,3-2 144-15,1-4-144 0,1-1 0 0,-1-2 0 16,4-2 0-16,0-1 128 0,-1 0-128 0,2-1 0 16,2-1 0-16,-1-3 0 0,0-5 0 0,1-1 0 15,1-4 0-15,1 3 0 0,4 2 0 0,-2 1 0 16,2 0 0-16,1-2 0 0,1-1 0 0,2 3 0 16,2 0 0-16,-2 3-128 0,1 1 128 0,2-1 0 15,1-2 0-15,2 2 0 0,2-2 0 0,2-1 0 0,4-3 0 16,3 5-128-16,-4 1 128 0,4 0 0 15,0-1 0-15,0 3-128 0,2 0 128 0,2 0 0 0,0-4 0 16,1 3 0-16,1 8 0 0,-1 0 0 0,3 3 0 0,3 1 0 16,4 1 0-16,-4 2 0 0,-3 2 0 0,2 1 0 15,0-4 0-15,2 1 0 0,0 3 0 0,-1 3 0 16,-2-1 0-16,3 4 0 0,5 0 0 16,-1 3-128-16,-2 0 128 0,-2 1 0 0,0 2 0 0,0 2 0 15,-1 1 0-15,2 2 0 0,-1-2 0 0,4 2 0 16,3 2 0-16,3 0 0 0,-4 1 0 0,-2 2 0 15,-5 1 0-15,1 0 0 0,-1 0 0 0,3 1-128 16,0 0 128-16,0 1 0 0,-4 0 0 0,1 1 0 16,3-1 0-16,-3 2 0 0,-1 2 0 0,0-3 0 0,-1-1 0 15,-1-2 0-15,0-1 0 0,1 3 0 0,-1 3 0 16,5-1 0-16,4-1 0 0,-1 1 0 0,-1-1 0 16,-3 1 0-16,1-1 0 0,0 0 0 0,-1 0 0 0,2-1 0 15,2 3 0-15,-1-1 0 0,-2-1 0 16,0 0 0-16,3-2 0 0,-1 1 0 0,-2 1 0 0,1 0 0 15,-3 3 0-15,3-3 0 0,0 0 0 0,2 2 0 16,1-2 0-16,3 2 0 0,2-4 0 0,0 2 0 16,-3 1 0-16,0-1-128 0,-2 1 128 0,0 0 0 15,1 2 0-15,2-2 0 0,-1 1 0 0,2 0 0 16,-1 0 0-16,2-1 0 0,-2 1 0 0,1-1 0 16,-1 1 0-16,2-2 0 0,0 2 0 0,4-1 0 15,3 2 0-15,-1-2 0 0,-2 0 0 0,0 0 0 16,0 1 0-16,1 0 0 0,0 0-144 0,1-1 144 15,5 1-160-15,0 1 160 0,-5 1-176 0,0 1 176 0,-3 0-192 16,0 0 192-16,0-1-128 0,1 3 128 0,4 4 0 0,-3-1 0 16,0 0 0-16,-1 1-128 0,-1-2 128 15,-1 1 0-15,0 0 0 0,1 2 0 0,6 0 0 0,-1 1 0 16,-2-2 0-16,-3 1 0 0,1-2 0 0,1 0 0 16,-1 0 0-16,2 1 0 0,1-1 0 0,-3 1 0 15,-3 1 0-15,-3 1-160 0,2-1 160 0,-3 1-128 16,3 2 128-16,-1 1 0 0,-3-1 0 0,-1-2 0 15,-1 0 0-15,-2 0 0 0,0 1 0 0,-2-2 0 16,-2-1 0-16,1 0 0 0,-1 2 0 0,3-3 0 16,-3 0 0-16,-2-1 0 0,-5 0 0 0,3 0 0 15,8-2 0-15,-7 0 128 0,-1 1-128 0,-2 0 176 0,0 0-176 16,-2-1 0-16,-2 0 0 0,4 1-176 0,-1-2 176 16,0 0 0-16,0-1 0 0,1 2 0 0,1-2 0 0,0-1 0 15,1 0 0-15,-3 0 0 0,-1-2 0 0,-4 1 0 16,1-2 0-16,-1 1 128 0,0-1-128 0,-3 2 128 15,0 0-128-15,-1-2 128 0,0-3 0 0,-2 1 0 16,-1 1 0-16,0 0 0 0,-3 1 32 0,-1-1 16 16,-3 2 0-16,2-1 0 0,1 2-16 0,-1-1 0 15,0 0 0-15,-4-1 0 0,1 4-160 0,-1-1 160 16,-1 3-160-16,-3-2 160 0,-2-3-160 0,-5 5 0 16,0 0 0-16,0 0 0 0,0 0 0 0,0 0 0 15,0 0 0-15,0 0 0 0,0 0-192 0,0 0 16 16,0 0 16-16,0 0 0 15,0 0-304-15,0 0-64 0,0 0-16 0,0 0 0 16,-8 6-1568-16,0-1-304 0,8-5-64 0,-12 4-13808 0</inkml:trace>
  <inkml:trace contextRef="#ctx0" brushRef="#br2" timeOffset="194711.988">8112 7921 22687 0,'-27'-13'1008'0,"12"4"208"0,0-2-976 0,0 1-240 15,3-2 0-15,-1 3 0 0,1-2 768 0,2 0 96 16,1 3 32-16,2-1 0 0,0 1-48 0,1 3 0 16,6 5 0-16,-4-6 0 0,0 1-80 0,1 1 0 15,3 4-16-15,0 0 0 0,0 0-336 0,0 0-64 16,0 0-16-16,0 0 0 0,0 0-208 0,0 0-128 16,0 0 128-16,11 6-128 0,0 0 144 0,2 1-144 15,-1 2 192-15,3-2-192 0,2 1 416 0,0 0-32 16,0-2 0-16,0 3 0 0,2 0 64 0,2 0 0 15,1-1 0-15,2 3 0 0,2 0-192 0,0-3-16 16,-2 3-16-16,-2 0 0 0,0 0-96 0,-1 0-128 16,-2 0 176-16,-1 0-176 0,0-2 176 0,-2 0-176 0,-1-1 160 0,-1-1-160 15,-1 1 208-15,0 0-48 0,1-4-16 0,-1 3 0 16,-2-1 0-16,0 1 0 0,-1-2 0 0,-2 0 0 16,-8-5-144-16,10 4 192 0,0 1-192 0,-10-5 192 15,6 4-192-15,-6-4 0 0,4 7 144 0,-4-7-144 16,0 0 192-16,0 0-48 0,0 0 0 0,0 0 0 15,0 0 64-15,0 8 16 0,0-8 0 0,0 0 0 16,-5 9 0-16,1-1 0 0,-1 0 0 0,-1-2 0 16,-1-1-64-16,0-1-16 0,0 4 0 0,-1-1 0 15,1 1 0-15,-1 0 0 0,3-2 0 0,-1 2 0 16,0 1 32-16,1-1 0 0,5-8 0 0,-8 8 0 0,1 1-176 16,0 0 0-16,2 1 0 0,-2-3 0 0,1-2 0 15,-1-2 0-15,-3 3 0 0,1 0 128 0,1-1-128 0,0 0 0 16,8-5 0-16,-9 7 0 0,2 0 0 0,2-1-192 15,5-6 0-15,-3 10 16 16,2-1-1552-16,1 1-304 0,1 0-64 0</inkml:trace>
  <inkml:trace contextRef="#ctx0" brushRef="#br2" timeOffset="203756.327">6572 7407 20271 0,'-1'-12'896'0,"1"12"192"0,0 0-880 0,4-5-208 0,-1-3 0 0,1 2 0 15,-4 6 896-15,0 0 128 0,0 0 16 0,0 0 16 16,2-8-672-16,-2 1-144 0,0 7-32 0,-3-10 0 16,-3-2-64-16,-3-2-16 0,2 0 0 0,-3-1 0 15,0 0-128-15,-1 1-176 0,-3-1 48 0,-2 2 0 16,-3 1 400-16,2-1 96 0,-2-1 16 0,-3-1 0 15,-6 3 96-15,0-1 32 0,3 0 0 0,-3-2 0 0,-4 1 96 16,-1 1 32-16,0 1 0 0,-1 0 0 0,0 0-96 16,-1 0-16-16,-4 1 0 0,-2 0 0 0,-3 1-208 15,-4 2-32-15,-2-2-16 0,0 1 0 0,1 0-128 0,0 1-16 16,2-1-128-16,-1-1 192 0,-4-2-192 0,1 0 0 16,1 2 128-16,-2 0-128 0,0 2 0 0,2 2 0 15,1-1 0-15,0-1 0 0,0 3 0 0,0 0 0 16,-2 1 0-16,2 2 0 0,-3 0 0 0,2 1 144 15,-1 1-144-15,-1 2 128 0,3 1-128 0,-1 0 128 16,1-2-128-16,1 3 128 0,-2 1-128 0,0 3 0 16,1 0 0-16,0 2 128 0,2 3-128 0,1 0 0 15,1 0 0-15,1 0 0 0,2-1 0 0,1 1 0 16,2 0 0-16,4 1 0 0,4 0 0 0,1 2 0 16,0-4 0-16,4 3 0 0,1 3 0 0,3 3 0 0,1-4 0 15,1 5 128-15,2 0-128 0,3 4 0 0,1 3 0 0,4 0 128 16,3-3-128-16,-1 1 0 0,3-1 0 0,4 1 0 15,1-1 0-15,3 0 0 0,0-1 0 0,3-1 0 16,3-2 0-16,2 2 128 0,2-3-128 0,2 2 0 16,2 1 0-16,2 1 0 0,1 2 0 0,5-2 0 15,0-2 0-15,1 1 0 0,1 3 128 0,2-5-128 16,3-2 0-16,2-1 0 0,1 2 0 0,2 1 0 16,-1 0 0-16,5-3 0 0,-3-2 0 0,4-1 0 15,3 2 0-15,0-2 128 0,1 2-128 0,1-3 0 16,0 1 0-16,0-4 0 0,0 1 128 0,2-1-128 15,1-2 0-15,-1-1 0 0,0-2 0 0,1 1 0 16,4-1 0-16,0-1 128 0,-2 0-128 0,-1-1 0 16,0 0 0-16,-2-2 0 0,4 0 128 0,2-3-128 0,0 0 0 0,1 0 0 15,-3-3 0-15,-2-1 0 0,-3-4 0 0,3 2 0 16,-1 0 0-16,3-1 0 0,0 1 128 0,2-2-128 16,-6-2 0-16,1 0 128 0,-3 0-128 0,-1-1 0 15,-3 1 0-15,0-2 128 0,-1 1-128 0,-2-3 0 16,-5 0 144-16,2 0-144 0,0 0 128 0,-2 0-128 15,-3-2 128-15,-4 1-128 0,-1-4 160 0,-3 3-32 16,-1-1-128-16,-2-1 192 0,-4-4-192 0,2-5 176 16,-2 0-176-16,-3 1 160 0,-2 2-160 0,-1 2 0 15,-1 1 0-15,-3 0 128 0,-2-2-128 0,-3-1 128 16,0 0-128-16,-2 1 128 0,-2 0 0 0,1 0 0 16,-2-1 0-16,-2 1 0 0,-1 2 0 0,-4-1-128 15,0-1 192-15,-1 1-64 0,-1 4 0 0,-1-2 0 0,-2-1 0 16,1-1 0-16,-1 2-128 0,-3-1 192 0,-2-2-192 15,-1 2 192-15,-1 1-192 0,-3 2 0 0,-3-1 0 0,-5 0 128 16,-2 1-128-16,-2 1 0 0,-6-2 0 0,-2 3 0 16,-2-2 0-16,-4 1 0 0,-3-1-176 0,-3-1 176 15,-8-1 0-15,-1 1-160 0,-1 1 160 0,-1 2 0 16,-4 0-224-16,-2 2 64 0,-5 1 16 0,-1 1 0 16,-5 1-208-16,0 1-32 0,-6 5-16 0,0 3 0 31,-2 2-336-31,-2 1-64 0,0 4-16 0,2 2-9488 0,1 3-1888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4:22.60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2321 2614 7359 0,'-24'-11'656'0,"9"3"-528"0,-3 0-128 0,2-1 0 15,1 1 3648-15,0-2 704 0,-4 5 144 0,4 1 32 16,4 0-3808-16,-2 1-720 0,-4 6-208 0,3-2-16 16,4-2-32-16,-3 2 0 0,0 1 0 0,-2-1 0 15,1 0 0-15,-1 2-16 0,-1 4 0 0,0 1 0 16,-3-1 272-16,1 2 0 0,-2 0-128 0,0 2 128 0,0-2 0 16,-1 0 128-16,-1-2-128 0,2 1 192 0,-1 1 448 0,4-3 64 15,-1-1 32-15,2-1 0 0,0 1 304 0,2-1 64 16,1 0 16-16,4-1 0 0,9-3-48 0,0 0-16 15,-10-2 0-15,10 2 0 0,0 0-272 0,0 0-48 16,0 0-16-16,10 0 0 0,1-1-304 0,8 0-64 16,3-1-16-16,4-1 0 0,3-2-160 0,3-1-48 15,1-2 0-15,1 1 0 0,0 3 16 0,4-3 0 16,2 0 0-16,4-1 0 0,2 1 48 0,6 2 0 16,3 1 0-16,2-1 0 0,-3-1 32 0,4 1 16 15,3 0 0-15,2-1 0 0,3 3-48 0,3 0 0 16,-3-1 0-16,0 2 0 0,-1-1-48 0,3 3-16 15,0-1 0-15,2 1 0 0,-4-3-128 0,-1 2 128 0,-3 1-128 16,-1-1 128-16,1-1-128 0,1 1 160 0,-1-1-160 16,-1 0 160-16,-3-2-160 0,-4 2 0 0,-3 1 144 0,-6-1-144 15,-3-2 0-15,-2 2 128 0,-1 1-128 0,-4-1 0 16,-7 1 0-16,-2-1 128 0,-1-1-128 0,-5 3 0 16,-6 0 128-16,-2 2-128 0,-1-1 128 0,-11-1-128 15,0 0 176-15,0 0-48 0,5 6 0 0,-5-6 0 16,-8 4 176-16,-2 0 16 0,-4 0 16 0,-6 1 0 15,-2-1-96-15,-4-1-32 0,-5 1 0 0,-1 0 0 16,-2 3-208-16,-2-1 0 0,-4 0 0 0,-2-2 0 16,-4 0 0-16,-5 1 128 0,-2 3-128 0,-6-3 0 15,0 0 0-15,-1-1 0 0,0-1 0 0,-8 3 0 16,-7 0 0-16,0 1 0 0,4 0 128 0,-4-2-128 16,0 2 0-16,-3 0 0 0,-2 1 0 0,-3 1 0 0,1 0 0 0,2-3 0 15,3-1 0-15,4 1 0 0,1 3 0 0,2-2 0 16,4-4 0-16,6 0 0 0,9 0 0 0,0 1 0 15,3 0 0-15,2 1 0 0,3-2 0 0,5-1 0 16,3-2 0-16,4 0 0 0,0 1 0 0,7 2 0 16,6-1 0-16,2 0 0 0,4 0 0 0,4-2 0 15,8 0 0-15,0 0 0 0,0 0-192 0,10 2 32 16,8-1 0-16,6 1 0 0,6-2 0 0,8 0 0 16,8 0 0-16,5 0 0 0,2-2 160 0,7 0 0 15,5-1 0-15,9 1 0 0,4 1 0 0,0-3 0 16,0-2 0-16,5 1 0 0,6 3 128 0,1-2-128 15,1-4 128-15,-2-1-128 0,-3 0 0 0,2 0 128 0,2-2-128 16,-4 1 0-16,-7 0 0 0,-4-1 0 0,-3 2 0 16,-5 3 128-16,-7 2-128 0,-5 1 0 0,-6 2 0 15,-6 0 128-15,-9-1-336 0,-5 5-64 0,-7 0-16 0,-4 2-12096 16,-6 3-2416-16</inkml:trace>
  <inkml:trace contextRef="#ctx0" brushRef="#br0" timeOffset="2222.239">16658 2831 31327 0,'-9'0'2784'0,"1"-1"-2224"0,3 0-560 0,-1 0 0 16,6 1 192-16,0 0-192 0,0 0 192 0,0 0-192 15,-6 5 0-15,6-5 0 0,0 0 0 0,0 0-192 0,0 0 192 0,0 0 0 16,13 2 144-16,1-2-144 15,3 0 288-15,0 0-32 0,8-1-16 0,-3-2 0 0,2-2 0 0,5 2 0 16,3-1 0-16,2 1 0 0,3 0 0 0,1-3 0 16,2-3 0-16,2 3 0 0,1 3 48 0,3 0 16 15,2 1 0-15,6 0 0 0,7-1 80 0,0-3 0 16,0 0 16-16,0 1 0 0,3 2-16 0,4 1 0 16,0-2 0-16,5 1 0 0,3 0-112 0,0 1-16 15,-2 2-16-15,3 0 0 0,2-4-64 0,1 2-16 16,-2 0 0-16,0 0 0 0,-1-2-32 0,1-2-128 15,0-1 192-15,-2 3-64 0,-2-3 0 0,-1 3-128 16,0 2 192-16,1-3-64 0,0 2 32 0,-2 0 0 16,0 0 0-16,-3 1 0 0,0-2 0 0,-1-1 0 15,3-1 0-15,-4 0 0 0,1 3-160 0,-2-1 0 16,-4-1 144-16,1 2-144 0,1 0 0 0,2 1 128 16,1 1-128-16,0-1 0 0,-3-2 0 0,-4 2 0 0,-1 0 0 15,-1-1 128-15,1-1-128 0,-2-1 0 0,-3 3 0 0,-2-1 0 16,-5 0 0-16,-1 0 0 0,-3 1 0 0,-6 0 128 15,-3 0-128-15,-2 1 0 0,-3 0 0 0,-1-1 0 16,-1 2 0-16,-7-2 128 0,-3-1-128 0,-4 1 0 16,-1-2 0-16,-4 2 128 0,-8 2-128 0,8-2 0 15,-8 2 128-15,0 0-128 0,0 0 160 0,0 0-160 16,7-2 0-16,-7 2 0 0,-8 2 0 0,-4-1 0 16,0-2 0-16,-4 0 0 0,-4 1-176 0,-7 1 176 15,0 2-144-15,-4 0 144 0,-2-3 0 0,-4 2 0 0,-4 1 0 16,-4-1 0-16,-5 0 0 0,-6 2 0 0,-6 0 0 0,-3 2-128 15,0-1 128-15,-5 1 0 0,-2-2 0 16,-6-1 0-16,-7 0 0 0,2-1 0 0,3 4 0 16,-9-2 0-16,-7-2 0 0,0 1 0 0,1 3 0 0,-2-1 0 15,-1 0 0-15,-3-1 0 0,-1 0 0 0,-1 1 0 16,7-1 128-16,-4-1-128 0,2 3 0 0,4 1 128 16,4-2-128-16,-6 1 0 0,-5-1 0 0,2-2 128 15,3-2-128-15,1 1 0 0,-5 3 0 0,4-1 0 16,3-1 128-16,7 0-128 0,2 1 0 0,3 1 0 15,-4-3 0-15,8 1 0 0,5 1 128 0,5-2-128 16,7-1 0-16,4 2 0 0,5-1 128 0,3 1-128 16,1-1 0-16,7 0 0 0,5 2 0 0,4-3 128 0,3-3-128 15,3 0 0-15,5 0 0 0,5 1 0 0,4 3 0 16,4-1 0-16,7-1 0 0,0 0 0 0,0 0 0 0,0 0 0 16,0 0 160-16,9-2-160 0,5 0 160 15,5-1-160-15,4 0 0 0,7-1 0 16,6-3 0-16,5 1-160 0,-1-1 160 0,6 4 0 15,0-1 0-15,5-1 0 0,3-3 0 0,8-1 0 0,4 1 0 0,3 0 0 16,3 1 0-16,1 1 0 0,2-1 0 0,7 2 0 16,5-1 0-16,3 1 128 0,-1-2-128 0,8-1 0 15,2 1 0-15,3 0 128 0,0 0-128 0,2 3 0 16,0-4 0-16,6 3 0 0,5 0 0 0,0 1 128 16,3-2-128-16,-1 2 0 0,2-1 0 0,0 0 0 15,1 4 0-15,-2-1 0 0,-5 0 0 0,1 1 128 16,2 1-128-16,-4 0 0 0,-4 1 0 0,-4-2 0 0,-3-1 0 15,-4 1 0-15,-3 1 0 0,-7 0 128 0,-5 0-128 16,-4-1 0-16,-4-2 0 0,-1 1 0 0,-3 4 0 0,-7 0 0 16,-8-1 0-16,-2-2 128 0,-7-3-128 0,-4 0 0 15,-5 2 0-15,-4 2 0 0,-3-2 0 0,-7 0 0 16,-4-1 0-16,-7-1 128 0,-2 2-128 0,-10 2 0 16,0 0 0-16,3-5 0 0,-3 5 0 0,0 0 0 15,1-10 0-15,-8 3-192 0,-8 3-128 0,-5-2-48 16,-5 3 0-16,-2 0 0 0,-1-1 368 0,-3-1-176 15,-2-1 176-15,-3 2-128 0,-3-3 128 0,-4 1 0 16,-7-2-144-16,-6 4 144 0,-7 1 0 0,0 2 0 16,-2 1 0-16,-3 0 0 0,-4-1-128 0,-4 2 128 15,-4 3 0-15,0-2 0 0,-2-1 0 0,-3 0 0 16,-2 0 0-16,-3 3 0 0,-1 3 0 0,-2-1 0 0,0-3 0 0,-4-1 0 16,-3 2 0-16,1 2 0 0,0 1 0 0,-4-2 0 15,-3 2 0-15,1-3 0 0,5 2 0 0,-3-2 0 16,-2 4 0-16,4-2 0 0,3 2 0 0,0 1 0 15,0-3 0-15,0 1 0 0,3 0 0 0,2 0 0 16,5 2 0-16,-2 1 0 0,0-2 0 0,5-2 0 16,7 1 0-16,4-1 0 0,1 1 0 0,1 0 0 15,2-3 0-15,3 3 0 0,5 1 0 0,7-1 0 16,6-5 0-16,3 0 0 0,6 1 0 0,3 0 0 16,6 0 0-16,2 1 0 0,6-1 0 0,4 1 0 15,5 1 0-15,5-2 0 0,0 0 0 0,9-3 0 16,0 0 0-16,0 0 0 0,12 1 0 0,5 3 0 15,3 0 0-15,5-2 0 0,5-2 0 0,6-1 0 0,6-1 0 16,9-2 0-16,10-2 0 0,10 1 0 0,8-4 0 16,4 0 0-16,4 0 0 0,10-1 0 0,12-2 0 15,5 1 0-15,3 0 0 0,8 1 0 0,9 1 0 0,-1 1 0 16,3-4 0-16,5 6 128 0,5 2-128 0,2 1 192 16,4 0-192-16,-2-1 192 0,-8-2-64 0,-5 4 0 15,-6 3 0-15,-7 0 0 0,-4 0-128 0,-5 3 0 16,-8 1 144-16,-6 3-144 0,-8 0 0 0,-5 3 0 15,-9 0 0-15,-7 2-12800 16,-5 2-2432-16</inkml:trace>
  <inkml:trace contextRef="#ctx0" brushRef="#br0" timeOffset="5722.736">8208 7561 20271 0,'0'0'896'0,"-8"3"192"0,8-3-880 0,-8 0-208 0,0 2 0 0,8-2 0 16,-8 0 496-16,8 0 48 0,0 0 16 0,0 0 0 15,-7 1 16-15,7-1 0 0,0 0 0 0,0 0 0 16,0 0-64-16,0 0 0 0,0 0 0 0,0 0 0 0,0 0-64 16,0 0 0-16,0 0-16 0,0 0 0 0,0 0 160 15,0 0 48-15,0 0 0 0,8 4 0 0,3 2-96 0,-2-2-16 16,-9-4 0-16,9 1 0 0,4 3 112 0,0-3 0 15,2-1 16-15,2 0 0 0,-1 0-48 0,3 0-16 16,4 1 0-16,-1-1 0 0,0-2-160 0,3 1-48 16,4 1 0-16,3-2 0 0,2 0-160 0,0 0-32 15,2-1-16-15,2-1 0 0,2 4-176 0,2-2 192 16,0 1-192-16,0-1 192 0,-3-1-192 0,2-1 128 16,2 2-128-16,2-1 128 0,1-2-128 0,2 2 192 15,0 1-192-15,1 0 192 0,0-2-32 0,-2 2 0 16,-2 1 0-16,0 0 0 0,0-1-160 0,3 0 192 15,-1-1-192-15,1 2 192 0,1 1-192 0,-2 1 0 0,2 2 0 16,-5-2 0-16,-2-2 0 0,4-2 0 0,1 2 0 0,0-1 0 16,0 4 0-16,4-1 0 0,1-1 0 15,-1 0 0-15,2 0 0 0,-2 0 0 0,2 0 128 0,1-1-128 16,-1-1 0-16,5-1 0 0,2 0 0 0,-1 0 0 16,-2 2 128-16,-1-2-128 0,1-3 0 0,-1 2 128 15,1 3-128-15,1-1 0 0,-1 0 0 0,-2-1 0 16,-4 0 0-16,0 1 0 0,-4 0 128 0,1-2-128 15,-1 2 0-15,-2-2 0 0,0 2 144 0,-2 2-144 16,2 1 128-16,-1-1-128 0,-2-1 160 0,-2 1-160 16,-2 2 128-16,2-1-128 0,0-1 0 0,1 0 144 15,-1 0-144-15,1 1 160 0,2 1-160 0,1-2 160 16,-3 0-160-16,0 0 0 0,-3-2 144 0,0 2-144 16,-1 0 0-16,2 0 144 0,-3-1-144 0,-2 0 0 0,-4 1 128 0,0 0-128 15,2 2 0-15,-1-2 0 0,-1-2 176 0,-3 2-176 16,0 2 160-16,-5-2-160 0,-1-2 176 0,0 0-176 15,-6 0 192-15,0 2-192 0,1 0 192 0,-5-1-64 16,0-1 0-16,-1 2-128 0,-10 0 160 0,11 3-160 16,-1 0 128-16,-2-1-128 0,-8-2 128 0,0 0-128 15,9 3 0-15,-2-1 128 0,-7-2-128 0,0 0 0 16,0 0 144-16,0 0-144 0,0 0 0 0,0 0 128 16,0 0-128-16,0 0 0 0,0 0 208 0,0 0-16 15,0 0-16-15,0 0 0 0,0 0-176 0,0 0 0 16,0 0 0-16,0 0 0 0,-11 0 0 0,1 0 0 15,1 0 144-15,0-1-144 0,2 0 0 0,-4 1 128 16,0-3-128-16,0 2 0 0,-4 1 0 0,0 2 128 16,1 0-128-16,-4-1 0 0,-4-2 0 0,-2 1 128 0,-5 0-128 0,-1 1 0 15,2-1 0-15,-3 0 0 0,-4 1 0 0,-1-1 128 16,-2-1 0-16,2 1 0 0,-3-1 0 0,1 1 0 16,-6 1-128-16,-1 1 0 0,-4 2-176 0,-2-3 176 15,0-1 0-15,3 1 0 0,-1 2 0 0,1-2 0 16,-1-2 0-16,-2 0 0 0,-3-1 0 0,-1 2 0 15,-1 1 0-15,-4-1 0 0,2-1 128 0,0 2-128 16,-1 1 0-16,-4 2 0 0,-7-3 0 0,4 1 0 16,-1-1 0-16,3-1 0 0,2 0 0 0,0 2 0 15,-1 1 0-15,3 0 0 0,-1-2 0 0,2 1 0 16,2 2 0-16,0-1 0 0,4-3 0 0,-4 0 0 16,-1 1 0-16,0 1 0 0,1 0 0 0,-1 1 0 0,0 1 0 0,4-3 0 15,2 2 0-15,-2-2 0 0,-3-1 0 16,2 1 0-16,-3 5 0 0,-1-5 0 0,-3-2 0 0,3 1 0 15,3 0 0-15,-2 2 0 0,-3 0 0 0,2 1 0 16,-2 1 0-16,2-2 0 0,2 0 0 0,2-1 0 16,4 3 0-16,3-2 0 0,-4 0 0 0,1-2 0 15,2-3 0-15,0 2 0 0,2 3 0 0,2 0 0 16,4-1 128-16,4-1-128 0,1-1 0 0,1 0 0 16,4-1 128-16,0 2-128 0,2 0 0 0,3 1 160 15,-2 0-160-15,3-1 128 0,2 0 0 0,1-1 0 16,2-1 0-16,2 0 0 0,1 2-128 0,1 0 0 15,2-1 0-15,1 0 0 0,3 3 0 0,2 1-144 16,8-3 144-16,-7 1 0 0,7-1-384 0,-7 0 16 16,7 0 16-16,0 0 0 15,0 0-1952-15,0 0-400 0,13-1-80 0</inkml:trace>
  <inkml:trace contextRef="#ctx0" brushRef="#br0" timeOffset="7007.335">13330 7537 23039 0,'-15'1'2048'0,"6"-1"-1648"0,1-1-400 0,1 0 0 0,-3-1 864 0,2 2 96 0,-1 0 0 0,1 2 16 16,-3-1-656-16,2 1-144 0,9-2-32 0,-8 4 0 16,-3-4-144-16,3 1 0 0,8-1 0 0,0 0 128 15,0 0-128-15,0 0 0 0,0 0 0 0,0 0 0 16,0 0 320-16,0 0-32 0,8 4 0 0,4 0 0 15,2-3 224-15,5-1 32 0,4-1 16 0,3 1 0 0,1 0 16 0,3 0 16 16,3-2 0-16,5 2 0 0,4-1-80 0,4 0 0 16,4-1-16-16,4 0 0 0,3 1-112 0,1-3-32 15,2 1 0-15,2 1 0 0,3-1 16 0,4-1 0 16,2 1 0-16,1 0 0 0,1-2-16 0,0 1 0 16,3-4 0-16,2 4 0 0,0 1-16 0,-2 0 0 15,-5 0 0-15,4 0 0 0,-2-1-80 0,-1 1-32 16,0-1 0-16,-6 2 0 0,-3 0-80 0,-2 1-16 15,-4-1 0-15,0 0 0 0,1 0-128 0,-3 0 0 16,-4 2 144-16,-2-2-144 0,-4 0 0 0,-5 0 128 16,-5 0-128-16,-5 0 0 0,-2 1 0 0,-5 1 128 0,1 0-128 15,-6-2 0-15,-3-1 128 0,-2 0-128 0,-3 1 128 16,-10 2-128-16,0 0 128 0,0 0-128 0,0 0 128 0,0 0-128 16,0 0 0-16,-10-3 128 0,-4 0-128 15,-2 1 0-15,-8 0 0 0,0 2-128 0,-7-2 0 0,-3 0 0 16,-3 0 128-16,-5 2 0 0,-4 1-144 0,-2-1 144 15,-2-1 0-15,-1 1 0 0,0 0 160 0,-4 0-160 16,-5 1 144-16,-3 2-144 0,-3-1 0 0,-5 0 144 16,-1 0-144-16,-1 1 0 0,-1 1 144 0,-5-1-144 15,-2 0 0-15,-4 1 0 0,1 2 0 0,-1 0 0 16,-5-2 0-16,2 2 0 0,3-1 0 0,1 2 128 16,-2-2-128-16,2 0 0 0,-1-2 0 0,2 2 0 15,3 2 0-15,4 1 0 0,6-1 0 0,-1-1 128 16,1-4-128-16,5 1 0 0,5 1 0 0,3 0 0 15,5 1 0-15,5-1 0 0,6 0 0 0,4 0 0 0,4-3 0 16,5-1 0-16,1-1 0 0,6 1 128 0,6 1-128 0,5 0 0 16,10-1 0-16,0 0 0 0,0 0-192 0,0 0-48 15,0 0-16-15,16-5 0 0,3 0 112 0,3 2 16 16,6 0 0-16,5 0 0 0,4-3 128 0,9 0 0 16,8 1 0-16,7 0-128 0,0 2 128 0,5 0 0 15,4-3 0-15,3 1 0 0,4-1 0 0,7 1 0 16,1-1 0-16,2 2 128 0,0 0-128 0,3 2 0 15,3-1 0-15,2 1 128 0,-1-1-128 0,2 1 0 16,-1 0 0-16,3 1 0 0,0-1 0 0,-1 2 0 16,-2 0 0-16,0 1 128 0,-2 0-128 0,-4 1 0 15,-4 0 0-15,-1 1 0 0,-5-2 0 0,-1 0 0 0,0-1 0 16,-7 2 0-16,-5 1 0 0,-4 2 0 0,-7-3 0 16,-1 0 0-16,-6-2 0 0,-3 0 0 0,-6-1 0 0,-6 0 128 15,-4 0-128-15,-4 1 0 0,-3 1 128 0,-5-1-128 16,-3-2 0-16,-4 1 0 0,-10 1 0 0,0 0 128 15,0 0-128-15,0 0 0 0,-4-7 0 0,-1 1 0 16,-3 2 0-16,-2 1 0 0,-2-1 0 0,-3 1 128 16,-3-1-128-16,2-1 0 0,0 0 0 0,0 0 128 15,-3 2-128-15,0-1 144 0,3 2-144 0,-3-1 160 16,1 1-160-16,2 0 0 0,3 0 0 0,2 0 0 16,0-1 0-16,1 3 0 0,0 0 0 0,10 0 0 15,-7-2 0-15,7 2-256 0,0 0 48 0,0 0 0 16,0 0-2672-16,0 0-512 15</inkml:trace>
  <inkml:trace contextRef="#ctx0" brushRef="#br0" timeOffset="11110.097">20515 7626 8287 0,'0'0'368'0,"0"0"80"0,-11 5-448 0,1-3 0 0,0-1 0 0,-1 2 0 16,2 2 2320-16,-1-1 384 0,0-1 80 0,2 1 16 16,0-1-1680-16,1 3-336 0,-2 1-64 0,-1 0-16 15,-1-4 208-15,-2-2 48 0,1-2 0 0,1 2 0 16,1 4-32-16,-1-3 0 0,1-3 0 0,1 1 0 15,9 0 96-15,-7-1 0 0,0 0 16 0,7 1 0 16,-8-6-176-16,3-1-32 0,1-1-16 0,1 0 0 16,0 1-256-16,1 0-48 0,0-2-16 0,1 0 0 0,-1 0-112 0,5 0 0 15,-1 0-16-15,1-2 0 0,2-2-96 16,-1-1-16-16,1-1 0 0,2 3 0 0,0 2-48 0,1-1-16 16,1-2 0-16,2-2 0 0,0 4-32 0,5 0-16 15,1-1 0-15,0-1 0 0,-2 0-16 0,-1-2-128 16,3 1 192-16,1 3-64 0,-1 3-128 0,1 0 160 15,-3-3-160-15,1 5 160 0,-1 4-160 0,-1 2 0 16,-1 1 0-16,0 2 0 0,-1 1 0 0,-5 1 0 16,2 3 0-16,0 3 0 0,-2 2 0 0,-2 4 0 15,-1 0 0-15,1 2 0 0,-2 2 0 0,-2-1 0 16,-3-2 0-16,0 5 0 0,1 0 0 0,-5-1 0 16,0 2 0-16,-3-2 0 0,-2 1 192 0,-3 1-64 15,-2 1 0-15,0-2 0 0,-4-3 96 0,0-2 16 16,-1-4 0-16,0 2 0 0,5 2-32 0,0-5 0 0,2-5 0 15,3 0 0-15,-2-1 0 0,2-1 0 0,1-3 0 0,0-4 0 16,-2-3 64-16,2-4 16 0,2-3 0 0,4 0 0 16,-2-3 32-16,2-6 0 0,0-7 0 0,-2-1 0 15,3-2-320-15,2-1 160 0,2-1-160 0,2 1 128 16,2-1-128-16,-1 1 0 0,4 2 0 0,0 2 0 16,2 0 0-16,0 0-144 0,2 2 144 0,0 1 0 15,2 1-128-15,-4 2 128 0,-3 2 0 0,6 3 0 16,4 3-160-16,-1 2 160 0,-1 1-128 0,1 4 128 15,2 3 0-15,1 3 0 0,-1 0 0 0,2 4 0 16,-2 2-160-16,-1 4 160 0,0 4-192 0,-2 4 192 16,-2 1-192-16,1 4 64 0,-6 2 128 0,1 6-208 0,-1 0 208 15,-2 2 0-15,-3-6-160 0,-1 2 160 0,-1 2 0 16,-1-2 0-16,-1-1 0 0,-2-4 0 0,-2 1 0 0,-1-2 0 16,0 1 0-16,-5-4 128 0,0-2 16 0,-2-5 0 15,-3-2 0-15,0 0 0 0,-1 2 32 0,-1-4 0 16,-3-3 0-16,0-3 0 0,-1-1 32 0,2-2 16 15,-4-2 0-15,2-6 0 0,-2-3 32 0,3-3 0 16,3 1 0-16,-2-6 0 0,2-5-32 0,1-5 0 16,3-5 0-16,2 1 0 0,2 1-224 0,3 0 128 15,3 1-128-15,3 0 0 0,2 2 0 0,3-1 0 16,3-1 0-16,3 1 0 0,2 1 0 0,3 4-128 16,3 3 128-16,3 0-160 0,-2-1 160 0,1 3-160 15,-1 4 160-15,2 2-160 0,1 4 160 0,1 3 0 16,-5-3 0-16,0 7 0 0,0 4-128 0,1 5 128 0,1 7-128 15,-4 1 128-15,-2-2-144 0,-4 5 144 0,2 6-160 16,-1 4 160-16,-2 0-128 0,-1 1 128 0,-4-3 0 0,0 2-144 16,-2-1 144-16,1 1 0 0,-3-2 0 0,-3-4 0 15,-2-3 0-15,-1 0 0 0,-2-1 0 0,-1 2 0 16,-1-2 128-16,-1-2-128 0,0-2 160 0,-4 0-160 16,-4 1 160-16,1-3-160 0,-3-3 160 0,1-3-160 15,-1-5 160-15,1-2-160 0,0-5 160 0,2-1-160 16,4 0 176-16,0-3-176 0,3-3 192 0,-2-4-192 15,-1-4 176-15,2-4-176 0,1-2 160 0,2-2-160 16,2-2 0-16,5-1 0 0,3-2 0 0,1 4 0 16,2 5 0-16,4-1 0 0,2 2 0 0,5 2 0 15,1 1-176-15,3 3 176 0,1 2-160 0,-1 3 160 0,4-1-176 16,2 5 176-16,0 2-192 0,-3 5 192 0,2 2-128 0,-3 4 128 16,0 5 0-16,-1 3 0 0,-4 2-176 0,-1 3 176 15,-4 5-160-15,-2 4 160 0,-2 6 0 0,-3 2-144 16,1-4 144-16,-5-1 0 0,-2-4 0 0,-2-1 0 15,-3-1 0-15,-1-1 0 0,-3-1 0 0,0-1 0 16,-2-4 0-16,0 0 128 0,-1-1-128 0,-1-3 128 16,0-3-128-16,-1-1 128 0,1-3 0 0,-2-3 0 15,-1-3 0-15,2-3 0 0,5-4-128 0,1-2 144 16,5-3-144-16,-3-4 160 0,1-3-160 0,5-2 160 16,0-3-160-16,5-4 160 0,2-1-160 0,6 4 0 15,1 1 0-15,3 2 0 0,3 0-128 0,-1 3 128 16,4 0-160-16,2 5 160 0,-2 1-176 0,2 7 176 15,1 3-192-15,-2 3 192 0,-3 1-160 0,-1 1 160 0,-3 3-128 16,0 6 128-16,-4 5 0 0,-4 5-160 0,-1 3 160 0,-4 1 0 16,-4 2-128-16,-3 2 128 0,-2-1 0 0,-1 1 0 15,-3-3 0-15,-1 0 0 0,0-2 0 0,-4-1 0 16,1-2 0-16,-5-4 0 0,-1 0 0 0,0-3 0 16,1-1 0-16,0-1 144 0,-1-4-144 0,0-3 128 15,-1-3-128-15,5 0 160 0,3-4-160 0,2-5 160 16,-1-4-160-16,3-2 160 0,2 0-160 0,5-1 160 15,3-5-160-15,2 0 0 0,-1-2 0 0,4 1 0 16,3 2 0-16,3-2 0 0,0-2 0 0,5 2 0 16,4 3-160-16,-1 5 160 0,0 5 0 0,0-2-144 15,0 0 144-15,-3 4-208 0,-3 6 80 0,-2 2 128 16,-1 4-192-16,1 5 192 0,-3 5-160 0,-3 3 160 0,-1 4 0 16,-4 2-144-16,-4 1 144 0,0 1 0 15,-3-1 0-15,0-2 0 0,-2-1 0 0,-1-4 0 0,-1-1 0 0,-1 1 0 16,-2 1 128-16,-3-3-128 0,-3-4 144 15,4-2-144-15,-2-4 192 0,1 0-192 0,-1-2 224 0,4-2-64 16,3-4-16-16,11 2 0 0,-6-11 32 0,3-3 0 16,-5-4 0-16,5-1 0 0,2-2-176 0,1-5 160 15,2-2-160-15,5-1 160 0,5-1-160 0,2 3 0 16,2-2 0-16,4 3 0 0,1 2-128 0,1 4 128 16,-1 2-160-16,-2 6 160 0,-3 6-160 0,1 3 160 15,-3 7-160-15,-1 2 160 0,-2 3-176 0,0 2 176 16,-2 1-192-16,-3 10 192 0,-6 7-144 0,-2 3 144 15,-1 3 0-15,-3-2-144 0,-4-1 144 0,-5 0 0 0,1-1 0 0,-4-3 0 16,-1 0 0-16,-2-3 0 0,0-3 0 16,-2 0 0-16,0-1 0 0,0-2 0 0,-1-7 0 15,5-1 128-15,3 0-128 0,3-4 128 0,-1-3-128 0,1-7 128 16,0-5-128-16,1-4 144 0,1-3-144 0,1-2 160 16,3-4-160-16,3-1 0 0,3 0 0 0,2-1 0 15,2-3 0-15,2 1 0 0,0 2 0 0,6 0 0 16,0 3-144-16,1 1 144 0,-1-2-192 0,0 7 192 15,-4 5-160-15,3 3 160 0,1 4-128 0,1 0 128 16,0 1-192-16,1 6 32 0,0 4 16 0,-3 4 0 16,-2 2 144-16,-2 4-160 0,-4 3 160 0,-2 1-160 15,-2 3 160-15,-1 1-128 0,-2-1 128 0,-4 1-128 16,-2-1 128-16,0-1 0 0,-1-3 0 0,-1 1 0 16,-1-6 0-16,-3 0 128 0,-1 1-128 0,-1-1 128 0,-3-2-128 15,2-3 0-15,1-3 128 0,3-5-128 0,-2-5 192 16,3-2-48-16,2-4 0 0,0-3 0 0,2-3 0 0,3-4 0 15,0-5 0-15,3-4 0 0,-1-5-144 0,2-2 0 16,0-3 0-16,4 0 128 0,4 2-128 0,3-1 0 16,1-1 0-16,3 2 0 0,2 0 0 0,3 3-176 15,4 6 176-15,2 2-128 0,1 2 128 0,3 5-192 16,-1 2 192-16,1 7-192 0,-4 4 64 0,3 3 0 16,2 6 0-16,-2 4 0 0,-1 0 128 0,-2 6 0 15,-1 6-144-15,-5 5 144 0,-6 1 0 0,0 4 0 16,-1 1 0-16,-5 0 0 0,0 0 0 0,-3 0-144 15,-4-2 144-15,2 2 0 0,-1 0 0 0,-3-2 0 0,-3-3 0 16,-1-2 0-16,0-5 0 0,-1-3 128 16,-3-2-128-16,-1-3 192 0,-3-2-192 0,1-2 144 0,-2-3-144 15,2-4 128-15,0-5 16 0,2-5 0 0,-2-1 0 0,-1-9 0 16,0-6-16-16,2-3-128 0,3-1 192 0,4-5-64 16,0-6-128-16,3 0 0 0,4 0 0 0,3 2 0 15,4 3 0-15,3 2 0 0,3 0-176 0,2 5 176 16,5 2-144-16,-2 6 144 0,1 3-160 0,3 3 160 15,3 1-192-15,5 4 48 0,1 5 16 0,1 5 0 16,0 3 128-16,-1 6-208 0,-7 3 80 0,1 5 128 16,-5 6-160-16,-3 1 160 0,-3 5 0 0,-3 3-144 15,-5 1 144-15,-3 1 0 0,-2 1 0 0,-2 0 0 16,-5-1 0-16,-2-4 0 0,-3-2 0 0,-1-1 0 16,-2 1 0-16,-1-3 0 0,-1-5 160 0,-2-2-160 0,1-3 160 0,0-4-160 15,-1-3 160-15,-2-4-160 0,-4-4 192 0,1-4-48 16,-4-4-16-16,8-6 0 0,5-4 0 0,-1-6 0 15,-2-6 0-15,3-3 0 0,4-2-128 0,3-2 0 16,1-2 0-16,5 0 128 0,2 4-128 0,4 2 0 16,8 0 0-16,-2 1 0 0,1 0-192 0,4 4 192 15,-1 5-192-15,5 5 192 0,1 2-192 0,2 3 192 16,2 4-160-16,-1 4 160 0,0 6-160 0,-1 0 160 16,-2 4-160-16,-5 5 160 0,-3 4-128 0,-2 5 128 15,0 2 0-15,-6 0-144 0,-3 1 144 0,-3 3 0 16,-4 0 0-16,-2 1 0 0,-1 3 0 0,-3-4 0 15,-3-5 0-15,-1 0 0 0,1-1 128 0,-2-1 0 16,0-5 0-16,-1 0 0 0,-3-1-128 0,2-4 192 16,2-5-64-16,-1-5 0 0,1-4-128 0,0-5 176 0,3-4-176 15,0-6 192-15,0-4-384 0,4 0-80 0,4 2-16 16,0-1 0 0,-1-1-1376-16,4 2-256 0,5 2-64 0,1 4-10896 0,0 1-2176 0</inkml:trace>
  <inkml:trace contextRef="#ctx0" brushRef="#br0" timeOffset="12980.314">21554 7097 1839 0,'0'0'0'0,"0"0"160"0,0 0-160 0,0 0 0 0,6-9 0 0,-6 9 0 15,0 0 1840-15,0 0 336 0,0 0 64 0,9-3 0 16,-3-3-640-16,-6 6-144 0,0 0-32 0,8-7 0 16,-8 7 144-16,5-6 32 0,-5 6 0 0,0 0 0 15,0 0-64-15,0 0 0 0,0 0 0 0,0 0 0 16,0 0-320-16,0 0-80 0,-6 0-16 0,-4 3 0 16,0 0-384-16,0 4-80 0,-3 2-16 0,-1 2 0 15,-1-2-176-15,-3 2-32 0,1 2-16 0,-4 5 0 16,-1 2-48-16,-1 4-16 0,-1 0 0 0,5 3 0 0,0-1-96 15,5 2-32-15,0 0 0 0,0 1 0 0,2 4-32 0,0-2-16 16,0-1 0-16,3-1 0 0,3-3-176 16,1 0 192-16,2-5-192 0,2 3 192 0,2 3-48 15,1 1 0-15,0-3 0 0,5-3 0 16,0-2-144-16,3-3 192 0,-2 5-192 0,2-3 192 0,2 0-192 0,-4-4 160 16,0 2-160-16,1-4 160 0,3-2-160 0,0-2 128 15,1-2-128-15,-1 0 128 0,0 0-128 0,0-2 0 16,3-3-160-16,-3 1 160 15,-1-2-1472-15,-1-4-192 0,-2-2-32 0,-2-2-8640 16,0-1-1728-16</inkml:trace>
  <inkml:trace contextRef="#ctx0" brushRef="#br0" timeOffset="13379.009">21888 7236 16575 0,'0'0'1472'0,"4"-7"-1168"0,0 1-304 0,1-1 0 16,-3-2 832-16,2 3 128 0,-3-1 0 0,-1 7 16 15,0 0-240-15,0 0-48 0,0 0-16 0,0 0 0 16,0 0 576-16,-5-3 112 0,5 3 32 0,-10 2 0 15,0 3-496-15,-1 4-112 0,-1 2-16 0,-2 1 0 0,-1 0-256 0,1 4-48 16,-1 1-16-16,-1 5 0 0,0 5-32 0,-1 1-16 16,2 1 0-16,-1 2 0 0,1 0-80 0,3-1-32 15,3 2 0-15,4-3 0 0,1-3-128 0,4-1-32 16,2-5 0-16,3-1 0 0,1-3 64 0,3-1 16 16,6-3 0-16,1-2 0 0,2-1 112 0,1-5 0 15,0-4 16-15,4-1 0 0,4-1 16 0,0-3 0 16,1-2 0-16,-3-4 0 0,0-6-48 0,-3-1-16 15,-1 0 0-15,-3 1 0 0,-2 1-16 0,0-1 0 16,-3-1 0-16,-2-1 0 0,-3 0 80 0,-4 0 16 16,-2-3 0-16,-2-2 0 0,-2 1 160 0,-2 0 48 15,-2 0 0-15,-2 0 0 0,1 0-112 0,-4 4-16 16,-3 4 0-16,1 4 0 0,-2 2-256 0,-2 0-48 0,-1 0-16 16,0 5 0-16,2 4-320 0,-4 1-80 0,0 0-16 15,2 0 0 1,1-1-1616-16,2 3-320 0,4-1-64 0,4 1-9520 0,-3 4-1904 0</inkml:trace>
  <inkml:trace contextRef="#ctx0" brushRef="#br0" timeOffset="14142.414">22251 7556 5519 0,'0'0'496'0,"0"0"-496"0,0 0 0 0,0 0 0 16,0 0 1968-16,0 0 288 0,-4-4 64 0,4 4 16 15,0 0-992-15,0 0-192 0,0 0-32 0,0 0-16 16,0 0 176-16,0 0 48 0,0 0 0 0,0 0 0 16,0 0-32-16,0 0 0 0,1-6 0 0,-1 6 0 15,0 0-464-15,0 0-80 0,0 0-32 0,0 0 0 16,0 0-128-16,0 0-16 0,0 0-16 0,0 0 0 15,8 4-176-15,1 1-16 0,-1-1-16 0,1 0 0 16,2-1-32-16,-2 1 0 0,1 1 0 0,2 0 0 0,-3 1-48 0,2 0-16 16,1 2 0-16,-1 3 0 0,-1 2 0 15,1 3 0-15,-1-1 0 0,0 1 0 0,-2 0-64 0,-2-1-32 16,-1 0 0-16,1 1 0 0,-4 2 96 16,-1 0 32-16,-2 0 0 0,0 0 0 0,1-3 96 0,-4 0 0 15,-3-1 16-15,0 0 0 0,-2 1 0 0,-1 1 0 16,-1 0 0-16,-4-2 0 0,-3 1-32 0,1-3-16 15,2 0 0-15,-3-1 0 0,-2 2-80 0,4-1-16 16,3 1 0-16,1-3 0 0,-3-3-112 0,3-2-16 16,-1 2-128-16,1 0 192 0,1 0-192 0,2 0 0 15,-1-2 0-15,4-1 0 0,-3-3 0 0,9-1 0 16,-6 0 0-16,6 0 0 16,0 0-304-16,0 0-96 0,0 0-32 0,0 0 0 15,-1-10-2192-15,2 0-432 0,0-1-80 0</inkml:trace>
  <inkml:trace contextRef="#ctx0" brushRef="#br0" timeOffset="15777.787">22574 7524 15775 0,'0'0'704'16,"0"0"128"-16,0 0-656 0,0 0-176 0,0 0 0 0,-8 3 0 0,8-3 576 0,-9 3 64 15,3-2 32-15,6-1 0 0,-8 2 528 0,8-2 96 16,0 0 32-16,0 0 0 0,-7 3-160 0,7-3-16 15,0 0-16-15,0 0 0 0,0 0-272 0,0 0-48 16,0 0-16-16,0 0 0 0,0 0-112 0,0 0-32 16,0 0 0-16,0 0 0 0,9 3 32 0,3 1 0 15,-1-4 0-15,2 0 0 0,3-2-80 0,3 2-16 16,3-2 0-16,-2 1 0 0,-2 0-144 0,3-1-48 16,3-1 0-16,0 1 0 0,-1 0-80 0,-1 1 0 15,-2-4-16-15,-1 0 0 0,-1 2-112 0,-4 1-32 16,-3-2 0-16,0 1 0 0,-3 1-160 0,-8 2 0 0,0 0 0 0,0 0 128 15,7-3-256-15,-7 3-64 0,4-6-16 0,-4 6 0 32,0 0-1712-32,0 0-320 0,0 0-80 0,0 0-12848 0</inkml:trace>
  <inkml:trace contextRef="#ctx0" brushRef="#br0" timeOffset="16980.04">23069 7278 15263 0,'0'0'672'0,"0"0"144"0,0 0-656 0,-7-1-160 0,7 1 0 0,-8-3 0 16,1 4 176-16,7-1 0 0,-9-1 0 0,9 1 0 16,0 0 528-16,0 0 96 0,-7 4 32 0,7-4 0 15,0 0 80-15,0 0 32 0,0 0 0 0,0 0 0 16,0 0 112-16,0 0 32 0,0 0 0 0,0 0 0 16,0 0-320-16,6-8-48 0,-1 2-16 0,4 2 0 0,0 0-192 15,1 0-32-15,0 2-16 0,1 1 0 0,1-4-32 0,1 0-16 16,1 3 0-16,-5 1 0 0,-9 1-112 0,10 0-32 15,2 0 0-15,1 1 0 0,-3 0-80 0,0 2-32 16,-1 2 0-16,0 1 0 0,-3 2-160 0,0 2 192 16,-3 0-192-16,0 2 192 0,1-1-64 0,-2 2 0 15,-4 4 0-15,1 1 0 0,0 2 0 0,-4 2 0 16,-4-3 0-16,2 2 0 0,3 0 96 0,-3 0 16 16,-3-4 0-16,-2 1 0 0,2 0 80 0,1 1 0 15,-4 1 16-15,0-4 0 0,-2-1 0 0,2 0 0 16,2 1 0-16,0-2 0 0,0 0-160 0,2 0-48 15,3-3 0-15,1-1 0 0,-1-2-128 0,1-1 0 16,5-7 144-16,0 0-144 0,-1 10 128 0,1-10-128 16,3 7 160-16,-3-7-160 0,0 0 320 0,11 2-48 0,2-4 0 15,-1 1 0-15,4 0-80 0,2 0-32 0,-1 1 0 16,0 0 0-16,0-1-160 0,4 1 128 16,2 0-128-16,1 2 128 0,-1 0-128 0,0 3 0 0,-1-3 0 0,-1 1 0 15,-3-3 0-15,-1 2 0 0,-2 1 0 0,-3 0 0 16,-2-1 0-16,-2 0 0 0,2 0 0 0,-10-2 0 15,0 0 0-15,0 0 0 0,0 0 0 0,0 0 0 32,0 0-1552-32,0 0-304 0,0 0-48 0,0 0-14240 0</inkml:trace>
  <inkml:trace contextRef="#ctx0" brushRef="#br0" timeOffset="17941.762">23305 6822 9503 0,'0'0'416'0,"0"0"96"0,-3-5-512 0,3 5 0 0,-9-5 0 0,9 5 0 16,-5-4 656-16,-2 2 48 0,-2 1 0 0,9 1 0 16,-3-8 256-16,-3 2 64 0,1 2 16 0,5 4 0 15,0 0-48-15,0 0-16 0,-7-2 0 0,7 2 0 16,0 0-64-16,0 0-16 0,0 0 0 0,0 0 0 16,-10-2-160-16,10 2-32 0,0 0-16 0,0 0 0 0,0 0 16 15,0 0 0-15,0 0 0 0,0 0 0 16,0 0-64-16,0 0-16 0,0 0 0 0,0 0 0 15,0 0-160-15,0 0-16 0,0 0-16 0,0 0 0 0,0 0-48 0,13 3 0 16,-6 0 0-16,4 2 0 0,2-1-64 0,2 3 0 16,-5-1-16-16,2 4 0 0,0 1-304 0,1 2 128 15,1 5-128-15,1 0 0 0,-2-1 160 0,1 2-160 16,0 1 128-16,2 1-128 0,-2 2 128 0,2-1-128 16,-1 0 0-16,0 1 128 0,0-1 48 0,0 1 0 15,-1-2 0-15,1 3 0 0,-1 6 64 0,-1-4 16 16,0-4 0-16,-3 1 0 0,-1 2-16 0,-1 0 0 15,-3 1 0-15,0-2 0 0,2-5 16 0,0-1 0 16,-3-2 0-16,4 2 0 0,-1 0-32 0,-2 2 0 16,-3-2 0-16,1-1 0 0,-1 0-80 0,1 0-16 15,-3-1 0-15,0-1 0 0,0-2 0 0,1 1 0 0,0-1 0 16,-1 4 0-16,-2-3-128 0,1 1 192 16,2 3-192-16,-3-2 192 0,-3 0-64 0,0-2-128 0,3-5 192 0,-2 2-64 15,1 2 64-15,-2 0 0 0,1-3 0 0,1 2 0 16,0 2 48-16,-2 0 16 0,3-3 0 0,-1 2 0 15,-3 0-256-15,1-2 144 0,0-2-144 0,1 2 128 16,-1 0-128-16,-1 1 160 0,1 0-160 0,-1-1 160 16,-1-1-32-16,0 0-128 0,-1-1 192 0,0 4-64 15,0 0-128-15,-1 1 0 0,0 1 144 0,0-3-144 16,0 0 128-16,-1 0-128 0,4 0 160 0,-3 0-160 16,2 1 144-16,-1 0-144 0,-1 2 128 0,1-2-128 15,0-1 160-15,1-1-160 0,-1 4 192 0,0-1-192 0,1-1 208 16,-1-1-64-16,-1-1-16 0,1-1 0 0,1-1 0 0,-1 2 0 15,0-4 0-15,1 2 0 0,0 0 0 0,0-1-128 16,2-3 192-16,-2 1-64 0,3-1-128 0,4-5 192 16,-4 7-192-16,4-7 192 0,0 0-64 0,0 0-128 15,0 0 192-15,0 0-64 0,0 0 48 0,0 0 0 16,0 0 0-16,0 0 0 0,0 0-176 0,0 0 192 16,0 0-192-16,0 0 192 0,0 0-192 0,0 0 0 15,0 0 0-15,0 0 128 0,0 0-128 0,0 0 0 16,0 0-160-16,0 0 160 15,0 0-592-15,0 0-32 0,0 0 0 0,0-8 0 16,0 8-1904-16,1-8-384 0,-1 1-80 0</inkml:trace>
  <inkml:trace contextRef="#ctx0" brushRef="#br0" timeOffset="21664.667">19307 7785 4607 0,'-18'-10'192'0,"7"5"64"0,-1 2-256 0,-1 1 0 0,-2-1 0 0,1 2 0 15,0 3 3904-15,0 0 752 0,0-1 144 0,0 0 16 0,0 0-3552 0,2-2-720 16,0 1-144-16,3 2-16 0,-2 2-192 0,3-1-16 16,8-3-16-16,0 0 0 0,-7 7 256 0,7-7 48 15,0 0 16-15,0 0 0 0,0 0 192 0,0 0 32 16,7 7 16-16,4-3 0 0,2-3-256 0,5-1-48 15,5 0-16-15,2 0 0 0,4 1 144 0,3-1 32 16,2-1 0-16,4-3 0 0,5-3-80 0,5 1-16 16,3 1 0-16,8 0 0 0,2 2-96 0,-1408 0-32 15,2812-2 0-15,-1401-1 0 0,2-4 16 0,2 0 0 16,2 0 0-16,-1 3 0 0,2 2 32 0,-3-1 16 16,-2 2 0-16,1 0 0 0,-1 0-160 0,-1 1-48 15,-2 0 0-15,-5-2 0 0,-2 1-208 0,-4-2 128 16,-2 1-128-16,-2 2 0 0,-2-1 0 0,-4 2 128 0,-4-1-128 15,0-2 0-15,-3-1 176 0,-3 1-16 0,-3 4 0 16,-4-1 0-16,-2 1-160 0,0-2 0 0,-4-2-160 16,-1 3 160-16,0 2 0 0,-1 0 0 0,-1-1 0 0,1 2 0 15,0-1 0-15,-4-1 0 0,1-2 0 0,-3 3 0 16,0 0 0-16,-4 0 0 0,-7 0 128 0,10 0-128 16,1-1 0-16,-11 1 160 0,0 0-160 0,0 0 128 15,0 0-128-15,0 0 192 0,0 0-192 0,0 0 192 16,0 0-192-16,0 0 0 0,0 0 0 0,0 0 128 15,-10 0-128-15,-1 0 0 0,-2 0 0 0,-2 1 0 16,-1 3 0-16,-2-1 0 0,-3 1 0 0,-2-1 0 16,-3-2 0-16,-1 3 0 0,-1 1 0 0,-5-2 0 15,-6 0 0-15,-2 0 0 0,-1-3 0 0,-3 2 0 16,-3 1 0-16,-3 2 0 0,-2-2 0 0,-2 2 0 0,-2-1 0 16,-3-1 0-16,-2 0 0 0,-3 1 0 0,-2-2 0 0,-1 1 0 15,1 0 0-15,-3 1 0 0,0 0 0 0,-3 0 128 16,0 2-128-16,2-2 128 0,6-3-128 0,-4 1 192 15,-3-2-192-15,1 2 192 0,4 2-192 0,0 2 192 16,4-2-192-16,3-1 192 0,-2-2-192 0,-1 1 0 16,-1-1 0-16,4 3 128 0,4 2-128 0,2-2 0 15,4-2 0-15,4-1 0 0,2 1 0 0,1-2 0 16,5 0 128-16,4-2-128 0,1 0 0 0,4-1 0 16,6-1 0-16,3 2 128 0,4 2-128 0,4 0 0 15,5-1 0-15,7 1 128 0,-8-5-128 0,8 5 192 16,0 0-192-16,0 0 192 0,10-7-16 0,3-1 0 15,3 1 0-15,3 2 0 0,7 1-176 0,1-1 0 0,3 1 0 16,3-1 0-16,2-2 0 0,3 3 0 0,2 0 0 16,7 0 0-16,3-1 0 0,6-1 0 0,-1 1 0 0,4 2 0 15,1 2 0-15,3 0 0 0,1-1 0 0,2-2 0 16,2 2 0-16,3 0 0 0,4-3 128 0,-3 2-128 16,-4 3 0-16,3 1 0 0,5 2 0 0,0-2 0 15,-4-3 0-15,-3 0 0 0,-2 1 0 0,-1 1 0 16,-3 1 0-16,0-1 0 0,-1-4 0 0,-1 4 0 15,-6 0 0-15,-1 0 0 0,-3 3 0 0,-2-3 0 16,-4-1 0-16,-1-1 0 0,-6 0 0 0,-1 1 0 16,-4 0 0-16,-5 0 0 0,1-2 0 0,-4 1 0 15,-3 1 176-15,-3 0-48 0,-8-2-128 0,0 2 192 0,-1 2-192 16,-10-1 0-16,0 0-192 0,0 0 192 0,0 0-144 16,0 0 144-16,0 0 0 0,0 0-144 15,-8-1-384-15,1-2-80 0,-4 1-16 0,0 1 0 16,2 0-1936-16,-4 0-400 0</inkml:trace>
  <inkml:trace contextRef="#ctx0" brushRef="#br0" timeOffset="22243.321">19744 8379 28511 0,'0'0'1264'0,"0"0"256"0,0 0-1216 0,6-8-304 0,2-2 0 0,-2 4 0 0,3-1 128 0,1-1-128 15,1-2 144-15,3 0-144 0,2-4 448 0,1-2-16 16,3-2 0-16,1 0 0 0,2-4 144 0,-1 0 16 15,-4-2 16-15,3 0 0 0,4 0 16 0,0 0 0 16,1-2 0-16,-1 2 0 0,0 2-144 0,0 2-32 16,0-2 0-16,-3 1 0 0,1 1-224 0,-1 1-48 15,-2 3-16-15,-1 4 0 0,1 4-160 0,0 0 0 16,-1 3 0-16,-2 2 128 0,-1 0-128 0,-3 0 0 16,-1 3 0-16,-1 0 0 0,-11 0 0 0,10 5 0 15,2 2 0-15,-3 0 0 0,-9-7 0 0,2 14 0 16,1-1 0-16,1 2 128 0,-2 3-128 0,-1 0 0 15,1 4 0-15,-1 0-176 0,-1 2 176 0,0 1 0 16,-1 0 0-16,-2 3 0 0,-1-1 128 0,0 2-128 16,1-1 128-16,-2 2-128 0,3-5 128 0,0 1-128 0,0-3 160 15,-2-1-160-15,0 0 128 0,1-2-128 0,2-1 0 0,1-1 144 16,0 0-144-16,2-2 0 0,0-1 0 0,1-1 0 31,-4-3-544-31,2-1-144 0,-1-10-16 0,3 7-16 16,-3-7-2720-16,0 0-528 0</inkml:trace>
  <inkml:trace contextRef="#ctx0" brushRef="#br0" timeOffset="22661.164">20083 8132 25791 0,'0'0'2304'0,"-2"-6"-1856"16,-2-2-448-16,4 8 0 0,0 0 480 0,0 0 0 15,0 0 0-15,0 0 0 0,-4 8-224 0,2 1-32 16,2-9-16-16,-3 15 0 0,0 6 240 0,-3 1 64 16,-1 1 0-16,4 3 0 0,-2 3 704 0,-2 3 160 15,-2 0 32-15,2 4 0 16,-6 3-1408-16,5 0-496 0,1 4 16 0,-3 2 0 0,-4-2 848 0,-1 1 160 16,-2 0 48-16,4 1 0 0,1 1-64 0,2 1 0 15,2-3 0-15,-1-3 0 0,5-3-160 0,-1 0-32 16,3 5-16-16,4-4 0 0,4-6-64 0,2 1-16 15,-1-1 0-15,4-2 0 0,5-4 0 0,2-1 0 16,0-4 0-16,4-1 0 0,2-2-96 0,4 0 0 16,-3-1-128-16,3-2 192 0,-1-3-192 0,2 0 0 15,-3 0-144-15,2-3 144 16,-2-2-576-16,3-2-32 0,-2-2 0 0,1 4 0 16,-2 2-2480-16,2-2-496 0</inkml:trace>
  <inkml:trace contextRef="#ctx0" brushRef="#br0" timeOffset="23316.283">21610 9374 32255 0,'-10'-12'2864'0,"4"4"-2288"0,-2 0-576 0,0 0 0 16,2 0 192-16,-3 2-64 0,-2 0 0 0,-5 1-128 15,1-3 160-15,-3 2-160 0,-2 1 128 0,0 1-128 16,0 1 304-16,-6 1-32 0,-5 1 0 0,2 2 0 16,2 2-16-16,0 1 0 0,-1-1 0 0,-1 3 0 15,-2 1-128-15,2 2-128 0,0-1 144 0,1 1-144 16,2 2 240-16,-3 1-48 0,2 2-16 0,2-1 0 16,0 0-32-16,7-1 0 0,1 1 0 0,4-1 0 0,5 0-144 15,3 3 192-15,2 1-192 0,3-4 192 0,4-1-48 16,7 0 0-16,1 0 0 0,7 0 0 0,-1 0-144 0,4 3 0 15,2 1 0-15,1 0 0 0,1-2 0 0,1 2 0 16,0-1 0-16,-4 0 0 0,0 1 0 0,-4 0 0 16,-1-2 0-16,-4 1 0 0,-2 1 0 0,-5 1 0 15,-3-1 0-15,-4 0 0 0,-3-2 208 0,-4 0 16 16,-4-2 0-16,-2 1 0 0,-1 1 272 0,-4 2 48 16,-4-3 16-16,-3-1 0 0,-1-3-240 0,-2 1-32 15,-8-2-16-15,-1-1 0 0,2 4-272 0,-3-1 0 16,2 0 0-16,2-2 0 0,-1-3-192 0,4-1-112 15,4-1-16-15,-1-4 0 16,5-2-1728-16,4-3-368 0,5 1-64 0,3-1-7792 16,3-1-1568-16</inkml:trace>
  <inkml:trace contextRef="#ctx0" brushRef="#br0" timeOffset="23805.046">21915 8872 31327 0,'0'0'1392'0,"0"0"272"0,0 0-1328 0,0 0-336 15,0 0 0-15,0 0 0 0,0 0 0 0,0 0-256 16,0 0 32-16,-7 9 16 0,0 4 208 0,1 0 0 16,2 1 192-16,-3 1-192 0,2 0 624 0,-2 1 16 15,-2 5 0-15,1 4 0 0,1 4 96 0,-1 8 32 16,0 3 0-16,-2 4 0 0,-3-1-112 0,2 2-16 15,-2 0 0-15,-1 6 0 0,-3 6-176 0,1 0-32 16,-2-4-16-16,-1-1 0 0,2-2-112 0,0-1-32 16,3-4 0-16,1-4 0 0,2-7-128 0,0-1-16 15,1-5-128-15,1 1 192 0,0-3-192 0,2 1 0 0,0-1 0 16,3-6 0 0,0-5-352-16,3-4-112 0,-1-3-32 0,2-8 0 15,0 0-1744-15,0 0-336 0,0 0-80 0,9-9-7408 0,1-7-1488 16</inkml:trace>
  <inkml:trace contextRef="#ctx0" brushRef="#br0" timeOffset="24215.783">22162 9491 37023 0,'0'0'1648'0,"0"0"336"0,0 0-1600 0,-6 0-384 0,6 0 0 0,-11 0 0 16,0 4-320-16,1 3-128 0,0 3-48 0,0 3 0 0,0-1 496 0,0 4 160 16,-1 4 0-16,0-1 0 0,-2-3 80 0,1 1 16 15,0 3 0-15,2 3 0 0,-1 2-32 0,1 0 0 16,1-1 0-16,-1-1 0 0,5-1 0 0,0-1 0 16,3 1 0-16,3-4 0 0,5-4-32 0,-1-1-16 15,5 0 0-15,-1-3 0 0,2-3 16 0,2-2 0 16,4-1 0-16,0-5 0 0,1-4 0 0,1-5 0 15,0-2 0-15,3 0 0 0,3 2-48 0,-3-4 0 16,1-1 0-16,-5-1 0 0,0-3 96 0,-6 1 16 16,-6 1 0-16,1-1 0 0,1 0 144 0,-4-2 48 0,-6-2 0 15,-1 5 0-15,-1 3-208 0,4 2-48 16,0 1 0-16,-3 1 0 0,-8 0-192 0,1 2 0 16,2 1 0-16,-7 2-160 15,0 4-272-15,0 0-48 0,-1 0-16 0,3 1 0 16,0 2-1744-16,1-3-336 0,0-3-80 0,1 0-8224 0,0 2-1632 0</inkml:trace>
  <inkml:trace contextRef="#ctx0" brushRef="#br0" timeOffset="24644.293">22542 9491 26719 0,'0'0'2368'0,"0"0"-1888"0,6-2-480 0,-6 2 0 0,10 5 864 16,-1 3 80-16,-3 2 16 0,-2 0 0 0,-4-10-720 0,3 11-240 16,0 1 144-16,-3 3-144 0,-3 5 640 0,0 2 32 15,-1 2 16-15,-4 2 0 0,0-3-64 0,-1 3-16 16,1 3 0-16,-6 3 0 0,-1 2-32 0,1 3-16 16,-1 3 0-16,-1-1 0 0,-3-1-64 0,-4 0-16 15,0 1 0-15,-2-3 0 0,2-1-160 0,0-4-48 16,-2-5 0-16,6-4 0 0,4-1-80 0,5-4 0 15,-1-4-16-15,3-1 0 0,0-3 96 0,5-4 32 16,3-5 0-16,0 0 0 0,0 0 48 0,0 0 16 16,0 0 0-16,2-8 0 0,2-5 80 0,2-2 0 15,-1-4 16-15,5-3 0 0,4-1-304 0,3-2-160 0,4-4 160 16,-1-1-160-16,2-3 0 0,2-4 0 0,2-2 0 16,-2 0 0-16,3 4 0 0,0 1 0 0,2 2 0 0,-1 3 0 15,3 3 0-15,0 2 0 0,0 1 0 0,1 3 0 16,2 1 0-16,-4 5-128 0,-7 2 128 0,1 3 0 15,-4 1-192-15,-4 4 192 0,-4 3-192 0,-2 1 192 16,-3 6-240-16,-7-6 64 0,2 12 16 0,-4 3 0 16,-5 3-96-16,-2 2 0 0,-4-1-16 0,-6 2 0 15,-6 1 272-15,2 0-128 0,0-1 128 16,1-3 0-16,-2 0 0 0,2-4 0 0,-2 0 0 0,2 0 0 16,1 2 0-16,1-2-128 0,0-5 128 0,2-4 0 15,3-5-672-15,0-2-80 16,3-3-16-16,2-1 0 0,1-4-2016 0,3 0-416 0,3 1-64 15,5-3-32-15</inkml:trace>
  <inkml:trace contextRef="#ctx0" brushRef="#br0" timeOffset="25108.532">23076 9654 26719 0,'0'0'2368'0,"-6"6"-1888"0,-2-1-480 0,8-5 0 16,-4 13 2720-16,0-1 448 0,2 1 96 0,2 0 0 31,1-3-3264-31,4-1-544 0,4-2-160 0,-1-3-48 0,4-1 752 0,4 0 0 0,1-4 0 0,3-3 0 15,2-1 0-15,0-2 0 0,1-1 144 0,-1 0-144 16,3-2 256-16,-5-1-64 0,1 1 0 0,-2 0 0 16,-6-3 0-16,-1 2 0 0,-1 0 0 0,-3 0 0 15,-4 0 144-15,1-1 32 0,-2-3 0 0,-2 3 0 16,-3 1 32-16,-2 2 16 0,-4 3 0 0,-2 3 0 16,-2 3-224-16,-5 3-32 0,-5 0-16 0,-2 3 0 15,-3 1-144-15,-4 7 0 0,-3 2 0 0,0 4 0 16,-3 1 0-16,3 0 0 0,1 1 128 0,4 3-128 15,4 2 0-15,1-1 0 0,4-3 128 0,4 0-128 0,2 1 128 16,5-3-128-16,2-2 192 0,2-1-64 0,3 4 32 0,3-3 0 16,4-3 0-16,1-1 0 0,4-1-160 0,-1-2 0 15,4-2 0-15,3 0 128 0,4-1-128 0,3-2-192 16,2-5 32-16,4-3 16 16,5-2-432-16,0-1-96 0,1-1-16 0,4-2 0 15,-2 0-2384-15,1 1-496 0,-3-3-80 0</inkml:trace>
  <inkml:trace contextRef="#ctx0" brushRef="#br0" timeOffset="25427.123">23441 9628 37599 0,'0'0'1664'0,"0"0"352"0,0 0-1616 0,0 0-400 0,7 6 0 0,3-2 0 32,1 1-256-32,-1-1-144 0,1-1-32 0,7 0 0 0,6-2 432 0,-1-1 0 0,0 0 192 0,3 0-64 15,3-2 32-15,2 0 16 0,1 2 0 0,-1 3 0 16,-1-3 0-16,0 2 0 0,-1 2 0 0,-3-3 0 15,-3-4-176-15,0 2-256 0,-3 2 64 0,-2 2 16 16,-5 2-528-16,0-1-128 0,0-1 0 0,-5 3-16 16,-3 2-2352-16,-2 0-480 0,-3-8-96 0,0 0 0 15</inkml:trace>
  <inkml:trace contextRef="#ctx0" brushRef="#br0" timeOffset="25678.931">23402 9903 28559 0,'0'0'1264'0,"0"0"272"0,0 0-1232 0,0 0-304 16,0 0 0-16,0 0 0 0,0 0 1760 0,9 5 288 16,4-3 64-16,4-1 16 0,3-2-1200 0,8-1-240 15,5-1-48-15,7-3-16 0,1 2-304 0,4-5-48 16,1 0-16-16,-1-1 0 0,0-1-256 0,-2 1 160 16,-7 4-160-16,0 0 128 15,-2 1-432-15,-3 1-80 0,-4 1-32 0,-1 0 0 16,-2-2-2016-16,-5 1-384 0,-4 1-96 0</inkml:trace>
  <inkml:trace contextRef="#ctx0" brushRef="#br0" timeOffset="26281.73">24731 9263 26719 0,'0'0'1184'0,"0"0"240"0,0 0-1136 16,0 0-288-16,0 0 0 0,0 0 0 0,-1-5 1808 0,1 5 304 15,0 0 64-15,0 0 16 0,-7 6-1872 0,2 1-320 16,-1 2-160-16,-3 1 16 0,-2 2 336 0,-3 1 64 15,-2-1 0-15,-6 6 16 0,-3 6 160 0,1 2 16 16,2 2 16-16,-1 6 0 0,-2 5-48 0,-4 5-16 16,1 5 0-16,1-2 0 0,4 0-128 0,1 0-16 15,2-2-16-15,5 4 0 0,4 6-80 0,3-6-16 16,2-6 0-16,3-2 0 0,4-3 128 0,6-5 32 16,3-5 0-16,4-3 0 0,2-3 16 0,6-4 16 15,1-2 0-15,8-4 0 0,6-2-112 0,-2-6-32 16,1-4 0-16,3-2 0 0,-2-4 96 0,3-2 16 0,-4-5 0 15,1-1 0-15,-2-3 80 0,-3-2 0 0,-2-2 16 16,-1-3 0-16,-6-5 176 0,-3-4 48 16,-1 1 0-16,-6-3 0 0,0-1-80 0,-5 2-16 0,-7 3 0 0,-3 1 0 15,-5 5-272-15,-2 4-64 0,-5 2-16 0,-3 4 0 16,-2-1-176-16,-3 3 0 0,-4-1 0 0,1 1-176 31,-4 4-672-31,2 0-144 0,-1-1-32 0,-1-1 0 0,-4-1-2304 16,4-3-448-16</inkml:trace>
  <inkml:trace contextRef="#ctx0" brushRef="#br0" timeOffset="35069.589">1859 2753 19343 0,'-11'-8'1728'0,"11"8"-1392"0,0 0-336 0,0 0 0 16,0 0 2304-16,0 0 384 0,0 0 64 0,0 0 32 16,0 0-2336-16,10 0-448 0,-10 0 0 0,15 0-208 15,-1 0 384-15,1 0 80 0,1-2 0 0,0 0 16 16,2-1 96-16,3 0 16 0,2-1 0 0,0 0 0 15,3 1-64-15,6-1 0 0,3 2 0 0,6-2 0 16,3-2 80-16,3 4 16 0,5 2 0 0,2 0 0 16,-1-1-48-16,5 0-16 0,6 1 0 0,3 1 0 15,3 2-48-15,2-1-16 0,-1 0 0 0,3 0 0 16,3 0 0-16,0 1 0 0,0-1 0 0,-1 0 0 16,-6-2-160-16,1-2-128 0,-5 1 192 0,0 1-192 0,-1-1 160 15,-3-2-160-15,-1-4 128 0,-4 2-128 0,-2-1 144 16,-4 3-144-16,-2 0 160 0,-3 1-160 0,-2-1 192 15,2 1-64-15,0-1-128 0,-2 3 192 0,-5 0-192 0,-2-1 128 16,-7-1-128-16,-3 0 0 0,-3 2 144 0,-3 2-144 16,-6-2 128-16,-3 0-128 0,-2-2 144 0,-10 2-144 15,0 0 160-15,0 0-160 0,0 0 224 0,0 0-48 16,0 0-16-16,0 0 0 0,-13 0 64 0,-3 0 16 16,-7-1 0-16,-2 0 0 0,-4 0-240 0,-7 0 176 15,-3-1-176-15,-2 1 160 0,0 1 16 0,-4 0 0 16,-1-4 0-16,-2 2 0 0,-4 0-48 0,-3 0-128 15,-7 2 192-15,-1 0-64 0,-9 2-128 0,1-1 0 16,-1-1 0-16,-3 2 128 0,-5 3-128 0,1-2 0 16,0 0 0-16,5 3 0 0,1 0 0 0,5 1 0 15,-1-1 128-15,3-1-128 0,2-1 0 0,2 2 0 0,6-4 0 0,6 3 0 16,2-2 0-16,2 2 0 0,2-1 0 0,5-1 0 16,3-1 0-16,5-1 0 0,1-1 0 0,7 1 0 15,3-1 0-15,6 1 0 0,5 1 0 0,9-2 0 16,0 0 0-16,0 0 0 0,0 0 0 0,12 6-176 15,7-1 0-15,9-3 0 0,9-4 0 0,5 2 0 16,5 1 176-16,7 1 0 0,7 1 0 0,7-3 0 16,8-2 0-16,2 1 0 0,0 1 0 0,3 0 0 15,5 0 0-15,4-2 0 0,3-3 0 0,1 1 128 16,-1 1-128-16,3-1 0 0,-1 0 0 0,-2 3 0 16,-3-1 0-16,-3-1 0 0,-1 1 0 0,1 0 128 15,2 1-128-15,-3 2 0 0,-10 0 0 0,-5 2 0 0,0-3 0 0,-8 3 0 16,-1-2 0-16,-7 2 0 0,-6-1 0 0,-8 0 128 15,-5-1-128-15,-7 3 0 0,-4-3 0 0,-5 1 0 16,-8-1 0-16,-12-1 128 0,0 0-128 0,0 0 0 16,-6-4 0-16,-9 0 0 0,-7 2 0 0,-10 2-256 15,-7 2 64-15,-14 0 0 0,-10-4-16 0,-5 0-16 16,-6 0 0-16,-7 1 0 0,-8 1 224 0,-6 0 0 16,-3-1 0-16,-4 1 0 0,-1 2 0 0,-6-2 0 15,-6-2 0-15,3 2 0 0,0 3 0 0,2 0 0 16,1 2 0-16,8 0 0 0,4 1 0 0,5-3 0 15,3-1 144-15,5 2-144 0,5 2 128 0,8 0-128 16,3-2 0-16,8-1 0 0,5 1 0 0,7-3 0 16,8 1 0-16,9-4 0 0,9 2 128 0,3 0-128 0,6-1 0 15,13 1 0-15,0 0 0 0,0 0 0 0,15-4-208 0,9 2 64 16,10 2-48-16,7-2 0 0,7-5 0 0,8 2 0 16,4 2 192-16,10-1 0 0,8 2 0 0,2-4 0 15,3-5 0-15,2 2 0 0,8 4 0 0,1-3 0 16,4-1 0-16,-3-1 0 0,-2 0 0 0,2 1 0 15,0-2 128-15,-3 2-128 0,-5 1 128 0,-6 0-128 16,-2 1 128-16,-2 0-128 0,-1 0 128 0,-7 0-128 16,-9 5 0-16,-7 0 128 0,-9 0-128 0,-5 1 0 15,-3 0 0-15,-10-2 144 0,-8-1-144 0,-7 2 0 16,-11 2 192-16,0 0-64 0,0 0 0 0,-17-1-128 16,-6 1 160-16,-10 1-160 0,-9 0 128 0,-11 0-128 15,-10-1 0-15,-3 2 0 0,-6 1-192 0,0 1 192 0,-5-1 0 16,-4 3 0-16,-2 0 0 0,-1 1 0 15,0 3 0-15,3-3 0 0,0-2 0 0,1 1 128 0,0 3-128 0,5 0 0 16,6-1 0-16,7-1 128 0,5 0-288 0,6 1-64 16,3-2-16-16,6 0-11856 15,7-4-2368-15</inkml:trace>
  <inkml:trace contextRef="#ctx0" brushRef="#br0" timeOffset="39329.948">17242 2702 23727 0,'-23'-11'1040'0,"4"6"240"0,-2 4-1024 0,1-2-256 0,3 1 0 16,-2 1 0-16,3-1 0 0,1 4 128 15,2-1-128-15,1 1 0 0,2 1 304 0,2-1-48 0,8-2 0 16,0 0 0-16,0 0 144 0,0 0 32 0,0 0 0 0,0 0 0 16,0 0 192-16,10 6 32 0,4-5 16 0,3-2 0 15,5 1 272-15,8-1 48 0,4 0 16 0,6-2 0 16,2 1-320-16,7 1-64 0,4-2-16 0,2 2 0 16,3 0-176-16,7 1-48 0,5-1 0 0,7 1 0 15,6 0-80-15,-1 0-32 0,0-2 0 0,6 2 0 16,7 0-48-16,-1 0-16 0,-6 0 0 0,2 0 0 15,0 2-208-15,4-1 128 0,1-1-128 0,-1 2 0 16,-4 1 224-16,1-3-48 0,2 0-16 0,-4 0 0 16,-5 0-16-16,1 3 0 0,-1 1 0 0,3-1 0 15,-2-1 64-15,-4 2 16 0,-5-3 0 0,0 2 0 16,0 1 64-16,0 0 16 0,-1-4 0 0,-3 3 0 16,-8-1-112-16,-4 1 0 0,-7 0-16 0,-3 0 0 0,-4 1-176 15,-5 2 192-15,-4-2-192 0,-6 2 192 0,-5-4-192 0,-4 0 192 16,-2 0-192-16,-5 1 192 0,-5-2-192 0,0 0 128 15,-10-1-128-15,0 0 128 0,0 0-128 0,8 2 0 16,-8-2 0-16,0 0 128 0,0 0-320 0,0 0-64 16,0 0 0-16,0 0-16 15,-5 8-2560-15,-1-4-512 0</inkml:trace>
  <inkml:trace contextRef="#ctx0" brushRef="#br0" timeOffset="42111.723">4727 6063 15663 0,'0'0'1392'0,"-8"0"-1120"0,-3-2-272 0,3 0 0 16,-1 1 336-16,1 1 16 0,8 0 0 0,-10 0 0 15,0 0-352-15,4 0 0 0,6 0 0 0,-10 0 128 0,1-2-128 0,1-1-160 16,1-1 160-16,1 1-208 16,6 3 48-16,-5-7 16 0,-1-3 0 0,2 2 0 0,0 3 144 0,1-2 0 15,-1 0 128-15,0 1-128 0,4 6 640 0,-5-6 48 16,-1-3 16-16,3 1 0 0,3 8 0 0,-2-5 0 16,-1-1 0-16,3 6 0 0,-4-5-112 0,4 5-16 15,0 0 0-15,-4-7 0 0,1-1-112 0,-2 1-16 16,-1 0-16-16,0 3 0 0,0 0-32 0,-1 1 0 15,-1-1 0-15,1-1 0 0,7 5-32 0,-9-2-16 16,2-2 0-16,-2 1 0 0,-2 3-80 0,-1 1-16 16,-1 1 0-16,2-2 0 0,-2 0-64 0,-1 0 0 15,-4 0-16-15,-2 4 0 0,1 3-176 0,-1 1 192 16,-4 2-192-16,1 2 192 0,-1 3-192 0,-1 0 0 16,-4-1 0-16,1 3 0 0,-5 2 128 0,-1-2-128 0,-5-1 0 0,3 4 128 15,1 4 0-15,-3 0 0 0,2 0 0 0,3-1 0 16,2 1 80-16,0 0 16 0,2 1 0 0,-1 3 0 15,-1 5 96-15,0-2 0 0,-1-1 16 0,4 5 0 16,2 5-192-16,3-1-144 0,6 1 192 0,-4 0-192 16,-1 0 128-16,3 2-128 0,-1 2 0 0,5 1 0 15,3 2 0-15,-2 3 0 0,0-2 128 0,2 3-128 16,1-3 0-16,2-2 0 0,2-4 0 0,-1 0 0 16,0 2 144-16,3-2-144 0,2-2 0 0,1-2 144 15,1-3 112-15,2-3 32 0,2-2 0 0,2-4 0 16,3-1 128-16,2 0 32 0,1-5 0 0,2 1 0 15,2-2-128-15,3-4 0 0,1-1-16 0,4-2 0 0,0-3-80 16,5-1-16-16,3 1 0 0,4-7 0 0,3-3-64 16,0-3-16-16,2-3 0 0,3-4 0 0,-2-2-128 0,5-3 160 15,1-6-160-15,7-3 160 0,1-2-160 0,1-5 0 16,-1-3 144-16,-1-3-144 0,-2 3 128 0,-1-1-128 16,-2-2 128-16,-1 1-128 0,1-4 0 0,-4 0 128 15,-4 2-128-15,-3-2 0 0,-5-3 272 0,-2-4-16 16,-4-7 0-16,-4 1 0 0,-4-2 272 0,-7 1 48 15,-2-1 16-15,-2 1 0 0,-5-1 48 0,-4 3 16 16,0 3 0-16,-6 5 0 0,-1 6-288 0,-4 6-64 16,-1 5-16-16,-2 6 0 0,-4 4-128 0,-3 2-32 15,-4 2 0-15,0 5 0 0,3 5-128 0,-1 0-256 16,1 2 64-16,-3 0 16 16,0-1-1232-16,2 2-240 0,-2-3-48 0,5 4-16640 0</inkml:trace>
  <inkml:trace contextRef="#ctx0" brushRef="#br0" timeOffset="43025.918">3459 7391 10127 0,'0'0'896'0,"0"0"-704"0,0 0-192 0,0 0 0 16,0 0 2896-16,0 0 560 0,0 0 96 0,0 0 32 16,0 0-2880-16,0 0-576 0,0 0-128 0,1 10 0 15,-1-10 0-15,-2 10 144 0,0-4-144 0,-2 2 192 16,-5-4 272-16,2 2 64 0,-1-1 16 0,0 0 0 16,-3-3 224-16,-1 1 64 0,-1-2 0 0,-1 2 0 15,-3 0 0-15,-1-1 0 0,-3-2 0 0,-1 1 0 16,0-1-144-16,-4 0-32 0,0 0 0 0,-2-1 0 15,-1-1-176-15,-2 1-32 0,-4 1-16 0,2-1 0 16,-1-4-208-16,2 2-32 0,0 0-16 0,0 1 0 16,-1-1-16-16,-2 1 0 0,-2 0 0 0,0-1 0 0,0-3-160 15,-2 2 0-15,4-1 144 0,-1 0-144 0,-2-2 0 0,3 2 128 16,2 1-128-16,-1-1 0 0,0-3 0 0,1-1 128 16,-1-2-128-16,0 4 0 0,-3 2 0 0,2 1 0 15,0-3 0-15,2 4 0 0,-3 2 0 0,2 0 0 16,1 3 0-16,2-1 0 0,3-1 128 0,4 1-128 15,-2 3 128-15,3-1-128 0,-1-1 128 0,4-1-128 16,-2 2 160-16,1 1-160 0,-1 1 0 0,1 1 128 16,1 0-128-16,1 1 0 0,-1 0 0 0,3 0 0 15,0 3 128-15,0 1-128 0,-3-3 0 0,3 2 0 16,0 1 0-16,1 0 0 0,1 0 128 0,3 2-128 16,0 1 0-16,1 2 144 0,1-1-144 0,-1 2 160 0,2 0-160 15,1 0 160-15,6 1-160 0,-3 1 0 0,0-1 0 0,2 0 128 16,1 2-128-16,-1 3 192 0,-2 1-192 0,3 0 192 15,0-6-192-15,1 2 160 0,0 0-160 0,1 0 160 16,-3-2-160-16,0 1 0 0,2-4 144 0,0 0-144 16,0-2 0-16,1-2 128 0,0-1-128 0,1-1 0 15,-1-1 0-15,0-8 0 0,3 10 0 0,-3-10 128 16,0 0-384-16,0 0-64 0,0 0 0 0,0 0-16 16,0 0-1728-1,0 0-352-15,-2-8-64 0,0-1-11856 0</inkml:trace>
  <inkml:trace contextRef="#ctx0" brushRef="#br0" timeOffset="43311.242">1311 7678 26719 0,'-11'8'1184'0,"11"-8"240"0,0 0-1136 0,0 0-288 15,-5 9 0-15,4 2 0 0,5 2 816 0,-1 0 96 16,-4 1 32-16,1 4 0 0,0 4-624 0,1 2-128 15,2 1-32-15,2 1 0 0,2-2 96 0,2 0 32 16,1 0 0-16,2-1 0 0,-2-2 176 0,1 1 48 16,0-1 0-16,2-2 0 0,1-7 64 0,-1-1 32 15,1-1 0-15,-1-1 0 0,1-3-48 0,0 1-16 16,0-1 0-16,0-3 0 0,1-6-32 0,1 0 0 0,-1-2 0 16,-1-1 0-16,1 0-160 0,0-2-32 15,2-3-16-15,0 0 0 0,5-3-128 0,2-4-32 16,-2-3 0-16,3 0 0 0,0 0-144 0,1-1 0 0,2-2 0 15,2-1 0 1,0-4-1296-16,1 4-304 0,-1 0-48 0,-5 5-14992 0</inkml:trace>
  <inkml:trace contextRef="#ctx0" brushRef="#br0" timeOffset="44739.804">6456 6311 14735 0,'-2'-23'640'0,"0"9"160"0,1 1-640 0,-2-1-160 16,0-1 0-16,0 0 0 0,-2 1 960 0,-2 0 144 15,-1-2 48-15,1 1 0 0,-1-1-432 0,-1 2-80 16,-1 0 0-16,-3 0-16 0,-1-3-96 0,-1 3-16 16,0 1 0-16,0 0 0 0,-3 0-224 0,0 2-48 15,-3 0-16-15,2 2 0 0,-1 3 16 0,-1-2 0 16,1-2 0-16,0 3 0 0,2 1 208 0,-3 2 32 16,1-2 16-16,1 2 0 0,-3 3-144 0,1 1-32 15,2 0 0-15,-5 0 0 0,1-3-320 0,-3 2 0 16,-3 5 0-16,2 3 0 0,2 2 0 0,-4 5 0 15,-1 0 0-15,3 1 0 0,0 0 0 0,1 1 0 16,1-1 0-16,0 1-128 0,-1-1 128 0,3 3 192 0,1-2-32 16,2 3-16-16,-2 1 96 0,0 1 16 0,-1 1 0 0,1 3 0 15,2 3-256-15,0 3 176 0,4 2-176 0,-1 4 160 16,0 1-160-16,-1 4 0 0,0 1 0 0,2 3 0 16,1-2 0-16,4 3 0 0,1-1 0 0,0 1 0 15,-1 1 0-15,2-2 0 0,4-3 0 0,0 0 0 16,4-1 0-16,2-1 0 0,3-4 0 0,0-4 0 15,1-4 0-15,5-1 0 0,2 0 0 0,5-2 0 16,5-2 192-16,-1-4-32 0,0-3-16 0,3-4 0 16,5-3 32-16,-1-6 0 0,2-1 0 0,3-4 0 15,-2-2 32-15,1-4 16 0,-1 0 0 0,1-3 0 16,0-3 208-16,2-3 32 0,3 0 16 0,2-5 0 16,4-5-96-16,1 0 0 0,2-1-16 0,-3 1 0 0,-2 1-160 15,-3-4-16-15,0-4-16 0,-1-1 0 0,1-3 16 0,-5-2 0 16,-3-2 0-16,-1 0 0 0,-7 1 48 0,-3 2 16 15,-4 3 0-15,-4-2 0 0,-2 3 0 0,-5 3 16 16,0 5 0-16,-4-2 0 0,-3 5-128 0,-2 4-16 16,-7 1-128-16,3 4 192 0,4 2-336 0,-4 1-80 15,-1 1-16-15,-3 4 0 16,-3 4-1776-16,1 0-352 0,-2 0-80 16</inkml:trace>
  <inkml:trace contextRef="#ctx0" brushRef="#br0" timeOffset="45482.664">5415 7321 18767 0,'0'0'832'0,"0"0"176"0,8 0-816 0,-8 0-192 0,0 0 0 0,0 0 0 0,0 0 304 0,0 0 16 16,0 0 0-16,0 0 0 0,0 0 256 0,0 0 64 15,4 13 16-15,-6-1 0 0,-4-2 0 0,-4 1 0 16,-1 1 0-16,-2 1 0 0,-1 1-160 0,-1 1-48 16,0-1 0-16,-3-1 0 0,-1-1-32 0,-1 4-16 15,0-2 0-15,1-1 0 0,-1 0-16 0,1 2 0 16,-3-1 0-16,0 1 0 0,0-3 32 0,-4 1 0 15,-2-2 0-15,-2 0 0 0,1 1 16 0,0 1 0 16,-2-2 0-16,0 0 0 0,0-1-128 0,-1 0-32 0,2-2 0 16,-1-2 0-16,0-3 0 0,0-1 0 0,-2 1 0 0,0-1 0 15,1-2 48-15,-1 0 0 0,-3 0 0 16,2 0 0-16,-3-2-64 0,1-1 0 0,3 0 0 0,0-1 0 16,1-2-112-16,-2 2-16 0,2-1-128 0,1 4 192 15,-1 0-64-15,-1 0-128 0,-4-2 176 0,3 3-176 16,0-1 128-16,2 1-128 0,1 0 0 0,2-1 0 15,0-2 128-15,1 1-128 0,-3 0 0 0,3 3 0 16,2 2 0-16,2 1 0 0,-1-3 0 0,1 1 0 16,-3-2 0-16,1 0 0 0,2 0 0 0,-1 1 0 15,0 1 0-15,2 4 160 0,1 2-160 0,1-2 128 16,1-1 16-16,1-1 0 0,-3-2 0 0,6 6 0 0,1 2-16 16,1 2 0-16,-1 1 0 0,1 0 0 0,3 2-128 15,-1-2 0-15,4 1 144 0,-1 3-144 0,0 1 0 0,0 1 0 16,0 0 0-16,4-3 128 0,-1 0-128 0,3-2 128 15,1-1-128-15,0 2 128 0,-1 1-128 0,2 1 144 16,-3 1-144-16,2-3 160 0,0 0-160 0,0-3 0 16,2 0 144-16,0 1-144 0,-1 0 0 0,0 1 144 15,0-2-144-15,1-2 0 0,1-2 128 0,-1-8-128 16,0 0 0-16,0 0 0 0,2 10-224 0,0-2-96 16,-2-8-32-16,0 0 0 15,0 0-2000-15,0 0-400 0,0 0-64 0,0 0-11312 0</inkml:trace>
  <inkml:trace contextRef="#ctx0" brushRef="#br0" timeOffset="45758.592">3171 7901 34095 0,'0'0'3024'0,"-5"8"-2416"0,2 2-480 0,1 3-128 15,0 4 736-15,2 1 128 0,1 2 32 0,3 0 0 16,3-1-896-16,1 0 0 0,3 0 0 0,3 0-128 16,1 2 128-16,2-3 224 0,1 1-48 0,2-2-16 15,2-2 48-15,-2-1 16 0,2-2 0 0,0-2 0 16,-1-3-96-16,2-4-128 0,-2-3 176 0,5-2-176 16,3-3 160-16,-2-5-160 0,2-5 128 0,-2 1-128 15,0-1-192-15,2-3-112 0,3-3-16 0,0-2-11008 16,1-2-2208-16</inkml:trace>
  <inkml:trace contextRef="#ctx0" brushRef="#br0" timeOffset="46877.817">800 8209 5519 0,'0'0'240'0,"0"0"64"0,-7-1-304 0,7 1 0 15,0 0 0-15,0 0 0 0,0 0 5824 0,4 10 1120 16,-1 1 224-16,3 1 32 0,-2 1-5808 0,3 3-1168 15,-1 0-224-15,0 3 0 0,1 2 0 0,-2 3 0 16,0 3-128-16,2 6 128 0,1-2 0 0,-1 7 0 0,-1 3 0 16,0 4 0-16,-1 5 288 0,0 1-32 15,3-1-16-15,-3-1 0 0,1-7-32 0,-1 1 0 0,0 1 0 16,-3-3 0-16,-2 0 96 0,0 2 16 0,1-1 0 0,-1-5 0 16,0-4-144-16,0-3-32 0,0-2 0 15,-2-3 0-15,-1-4-144 0,-1-5-272 0,2-2 64 0,0-5 16 31,1 0-1600-31,1-9-304 0,0 0-64 0,0 0-6576 0,0 0-1312 0</inkml:trace>
  <inkml:trace contextRef="#ctx0" brushRef="#br0" timeOffset="48456.766">857 8313 23951 0,'-7'-8'2128'0,"7"8"-1696"0,-8-10-432 0,3 4 0 0,5 6 944 0,0 0 96 16,0 0 32-16,0 0 0 0,-3-8-816 0,3 8-256 16,2-8 160-16,-2 8-160 0,6-8 128 0,3 3-128 15,-1-1 128-15,5 1-128 0,3-3 224 0,1 2-32 16,1 0-16-16,3 1 0 0,1-6 128 0,2 3 16 15,1 1 16-15,2-1 0 0,2-5-16 0,2 2 0 16,-2 2 0-16,8 1 0 0,3 1 96 0,2 4 16 16,-1 1 0-16,2-2 0 0,2-2-96 0,2 1-16 15,1 1 0-15,2 2 0 0,3 0-16 0,0 2-16 0,4 0 0 16,1 0 0-16,4-6-80 0,-1 2-16 16,0-2 0-16,-3 2 0 0,-1-2 0 0,4 0-16 0,5-2 0 15,-4 0 0-15,-1-2-176 0,-3 2 0 0,-2-2 0 0,-1-1 0 16,3 2 144-16,-5 0-144 0,4-1 160 0,-4 3-160 15,2-4 192-15,-2 2-48 0,-5 0-16 0,-1 0 0 16,0 0 32-16,4-2 0 0,-3 0 0 0,3 3 0 16,-1 4-160-16,2 0 160 0,-4-1-160 0,1 0 160 15,-1 1-160-15,1-1 0 0,-1 1 0 0,-1 0 0 16,0 2 0-16,0 0 0 0,0 1 0 0,-1-1 0 16,-2-5 0-16,-2 4 0 0,0-2 0 0,-4 1 0 15,-1 0 0-15,0-2 128 0,1 0-128 0,-1 0 0 16,0 2 0-16,1 0 128 0,-4 0-128 0,0 2 0 0,-1 2 0 15,-2 2 0-15,-4 1 0 0,2-4 0 0,-5-1 0 16,-1 1 128-16,-2-2-128 0,0 1 0 0,-1 2 0 16,1 0 128-16,2 2-128 0,-6-2 0 0,-1-2 192 0,-1 0-32 15,3 0-16-15,-2 0 0 0,-1 1-144 0,-2-1 0 16,0 5 0-16,-1-3 0 0,2-3 0 0,-2 3 0 16,-2-2 0-16,-2 4 0 0,1 0 192 0,0 1-64 15,1 0 0-15,-3 0 0 0,-7-3 64 0,9 0 16 16,-9 0 0-16,11 2 0 0,-3 0-208 0,-1 3 0 15,-7-5 128-15,0 0-128 0,9 3 0 0,-2-2 176 16,-7-1-176-16,8 2 160 0,-1 1-160 0,-7-3 0 16,6 5 0-16,-6-5 128 0,0 0-128 0,9 4 160 15,-5 2-160-15,-4-6 160 0,0 0-32 0,0 0 0 16,0 0 0-16,5 6 0 0,1 2-128 0,-3 0 160 0,2-3-160 16,-5-5 160-16,3 11-32 0,0-2-128 0,-1-4 192 15,1 2-64-15,0 1-128 0,2-2 0 16,0 2 0-16,-5-8 128 0,0 0-128 0,6 3 128 0,-6-3-128 15,10 4 128-15,-1-1 48 0,-1-1 0 0,-8-2 0 0,8 3 0 16,-3 3-176-16,-5-6 0 0,7 3-192 0,-2 0 192 16,-5-3-128-16,8 8 128 0,-2 3 0 0,1-5 0 15,-7-6 0-15,6 5 0 0,1 2 0 0,-2-1 0 16,0 2 0-16,1-1 0 0,0-2 0 0,2 1 0 16,-5 0 0-16,4 1 0 0,1-1 0 0,-3 0 0 15,3-2 0-15,-4 3 0 0,2 4 0 0,0-3 0 16,-6-8 0-16,5 6 0 0,-1 2 0 0,2 2 0 15,-2 1 0-15,-1 2 0 0,-3 0 0 0,1 0 0 0,0 0 0 0,2 2 0 16,1 1 0-16,-2 5 0 0,2 1 0 16,0 1 0-16,1 2 0 0,-3-1 0 0,-1-1 0 0,2 1 0 15,1 0 0-15,2 2 0 0,-3 1 0 0,3 1 0 16,0-1 0-16,-2 2 0 0,0-5 0 0,-1 2 0 16,2 0 0-16,-2 2 0 0,4 3 0 0,-1 0 0 15,-4 0 0-15,3-1 0 0,0-2 0 0,0 1 0 16,-2-1 0-16,-1 2 0 0,1-2 0 0,2 3 0 15,-3 2 0-15,0-1 128 0,0 1-128 0,1 0 0 16,-1 1 0-16,2-1 128 0,-2-1-128 0,3-2 0 16,-1-3 0-16,1 1 0 0,-3-3 0 0,0-1 128 15,-1-1-128-15,0 1 0 0,0 1 160 0,-1-3-160 16,0-1 192-16,0 0-192 0,-1 2 192 0,0-1-192 16,0-1 192-16,0-2-192 0,1 2 208 0,1-4-64 0,-1 1-16 15,0-5 0-15,-1-1-128 0,0-2 192 0,0 0-192 16,1-2 192-16,-1 0-192 0,-2-1 128 0,3-7-128 0,0 0 128 15,-3 6 0-15,3-6-128 0,0 0 192 0,0 0-64 16,-9 7-128-16,2-2 192 0,0 0-192 0,-2-2 192 16,0-5-64-16,-4 0 0 0,-1 0 0 0,0 0 0 15,-1 2-128-15,-2-1 0 0,-3-1 0 0,-3 2 128 16,1 0-128-16,-5-2 0 0,0-1 0 0,-2 0 0 16,0 2 0-16,-2 0 0 0,0 0 0 0,-2-1 0 15,-1-2 0-15,-3-1 0 0,-9 2 0 0,0 1 0 16,-1 1 0-16,-4-2 0 0,0-3 0 0,-2 0 0 15,-5 0 0-15,-3 1 0 0,-3 1 0 0,-1 1 0 0,2-2 0 16,-2 3 0-16,3 0 0 0,-3-4 0 0,-4 0 0 0,2 1 0 16,2 3 0-16,2 5 0 0,0 4 0 15,1-2 0-15,-2-3 0 0,-1-1 0 0,-2-1 0 0,0 3 0 16,1 0 0-16,3 1 0 0,4-4 0 0,-5 1 0 16,-5-1 0-16,2 3 0 0,2 0 0 0,1 1 0 15,-2-2 0-15,0 0 0 0,-2-4 0 0,-1 2 0 16,0-2 0-16,2 4 0 0,2 2 0 0,4 1 0 15,6-1 0-15,-2-2 0 0,0 0 128 0,3-2-128 16,4 0 128-16,-2 0-128 0,1 3 144 0,4 0-144 16,2-1 160-16,4 0-160 0,2 0 256 0,1 2-64 15,1 0 0-15,1 1 0 0,-1-1-64 0,1 0 0 16,1 2-128-16,2-1 192 0,2 0-192 0,1-2 128 0,0 0-128 16,2 2 0-16,7-1 144 0,-1-1-144 0,2 2 128 15,3 0-128-15,0-2 192 0,2 0-64 0,1 0 0 0,0 0 0 16,4-1 64-16,3-2 0 0,7 0 0 0,-6 2 0 15,0-1-64-15,6-1-128 0,0 0 192 0,0 0-64 16,0 0-128-16,0 0 0 0,0 0 144 0,0 0-144 16,0 0 0-16,0 0 0 0,0 0 0 0,0 0 0 15,0 0 0-15,0 0 0 0,0 0 0 0,0 0 0 16,11 6 0-16,-11-6 0 0,7 6 0 0,-7-6 0 16,10 2 0-16,-10-2 0 0,0 0 0 0,0 0-128 15,0 0 128-15,12 5-192 0,-12-5 192 0,0 0-192 16,0 0-48-16,0 0-16 0,0 0 0 0,0 0 0 15,0 0-800-15,0 0-160 0,0 0-48 0,0 0 0 16,4 8-1312-16,-4-8-272 0,0 0-48 16</inkml:trace>
  <inkml:trace contextRef="#ctx0" brushRef="#br0" timeOffset="50755.778">13617 9164 10127 0,'-6'-2'896'0,"6"2"-704"16,0 0-192-16,0 0 0 0,0 0 3072 0,0 0 576 16,0 0 112-16,0 0 16 0,0 0-2784 0,0 0-560 15,12 5-112-15,2-2-32 0,4-1 16 0,1 0 0 16,0-1 0-16,3 0 0 0,3-1 304 0,1-1 64 15,0-1 16-15,4 1 0 0,1 2 0 0,3-2 0 0,3-1 0 16,4-1 0-16,2-2-112 0,3 3 0 0,4 1-16 0,-1 3 0 16,0 1-112-16,-1-2 0 0,1-2-16 0,3 2 0 15,2 3-48-15,2-1-16 0,1-2 0 0,-1 1 0 16,-1 3 48-16,-1-2 16 0,-1-1 0 0,4-2 0 16,3-2-80-16,0 2-16 0,2 3 0 0,-3-2 0 15,0-2-96-15,-1-1-32 0,-1 1 0 0,-1 2 0 16,2 2-80-16,1-1 0 0,1 0-128 0,0-1 192 15,-5 0-64-15,0 1 0 0,-1 1-128 0,1-2 192 16,0-2-64-16,0 1 0 0,-2-3-128 0,0 3 192 16,-4 3-48-16,-3-3-16 0,-1-4 0 0,-3 2 0 15,-3 3 0-15,2-1-128 0,-4-1 192 0,3 0-64 16,-3-1 16-16,3 2 0 0,-4 0 0 0,2 0 0 0,-2 0 0 16,-2 2 0-16,-2-1 0 0,0-2 0 0,-1-4-16 15,1 2-128-15,1 1 192 0,0 2-64 0,-1 0-128 0,2 2 160 16,-2 0-160-16,-1 0 160 0,0-1-32 0,0 0 0 15,-1 1 0-15,-1-2 0 0,-2 0-128 0,-1-2 0 16,1-1 0-16,-3 3 0 0,0 2 0 0,0-3 0 16,-1-3 0-16,2 1 0 0,-2 0 0 0,-2 0 0 15,-4-1 128-15,3 1-128 0,0 5 192 0,2-1-32 16,-2-2-16-16,-4-1 0 0,1 0 0 0,-1 1 0 16,-1 4 0-16,1-3 0 0,-3-3-144 0,1 2 128 15,-3 0-128-15,3 1 128 0,-3 2-128 0,1 1 0 16,-2-3 0-16,1 2 0 0,-2 0 0 0,1 0 0 15,-1-1 0-15,1 1 0 0,-2-2 0 0,1 1 0 16,-9-1 128-16,7 1-128 0,-7-1 0 0,0 0 192 0,9-5-192 16,-9 5 192-16,8 2-192 0,-8-2 0 0,0 0 0 0,7 5 0 15,-7-5 0-15,0 0 0 0,0 0 0 16,0 0 0-16,0 0 0 0,0 0 0 0,0 0 0 0,0 0 0 16,0 0 0-16,0 0 0 0,0 0 0 0,0 0 0 15,0 0 0-15,0 0 0 0,0 0 0 0,0 0 0 16,0 0 0-16,0 0 0 0,0 0 128 0,0 0-128 15,0 0 0-15,0 0 0 0,0 0 0 0,0 0 0 16,-8 8-128-16,1-2 128 0,0-2-160 0,7-4 160 16,0 0-1152-16,-8 4-144 0,-4 0-32 15,3 0-11248-15,1 0-2256 0</inkml:trace>
  <inkml:trace contextRef="#ctx0" brushRef="#br0" timeOffset="53430.518">17997 9635 28047 0,'2'-12'1232'0,"-2"12"272"0,0 0-1200 0,0 0-304 0,0 0 0 0,0 0 0 15,3-9 0-15,-3 9 0 0,0 0 0 0,0 0 0 16,0 0 128-16,0 0-128 0,-8-3 0 0,0 1 0 16,0 1 384-16,-3-1-48 0,0 2 0 0,0 0 0 15,-2 0-16-15,-2 2 0 0,-1-1 0 0,-6 0 0 16,2-1 0-16,-2 1 0 0,-4 0 0 0,0 0 0 16,1-3 0-16,-4 0-16 0,1-2 0 0,-2 7 0 15,-4 3 48-15,1-3 16 0,-2-1 0 0,0-1 0 0,-3 0-48 16,-4-1 0-16,-4 0 0 0,-3 1 0 0,-4 0 16 15,-2 1 0-15,-2 1 0 0,2 1 0 0,-1 0-32 0,-3-1-16 16,-3 0 0-16,-3-1 0 0,-1 1-32 0,-4-2-16 16,2 3 0-16,0-2 0 0,-2-2-48 0,-4 0-16 15,-4 0 0-15,1 2 0 0,-1 0-16 0,1 0 0 16,0-3 0-16,-4 1 0 0,-2 0-32 0,0 0 0 16,2-1 0-16,-4 0 0 0,-3 0-128 0,-2 1 192 15,-2-2-192-15,0 1 192 0,2 1-192 0,-3 0 128 16,-6 0-128-16,4 0 128 0,4-1-128 0,-2-2 0 15,-7 1 0-15,3 2 128 0,2 0-128 0,0-2 160 16,-2 0-160-16,2 2 160 0,-1 2-160 0,1 0 192 16,1-2-192-16,-1 0 192 0,-5 1-64 0,3 1 0 15,4 2 0-15,-1-3 0 0,-1-2-128 0,-2 1 160 0,-2 2-160 16,1-2 160-16,-4-1-160 0,1 1 0 0,-1 2 144 0,5-1-144 16,3-2 0-16,-3 1 0 0,-1 0 0 0,2 0 128 15,4 1-128-15,0-2 192 0,-3-3-64 0,4 3 0 16,3-1 16-16,2 2 16 0,3 0 0 0,3-2 0 15,0-2-160-15,-1 1 160 0,2 1-160 0,2 2 160 16,1 3-32-16,-1-3 0 0,-2-3 0 0,2 2 0 16,2 1-128-16,5 0 0 0,2-1-160 0,-3-1 160 15,0-1 0-15,3 3 0 0,3 0 0 0,3 0 0 16,3-2 0-16,0-1 0 0,0 0 0 0,1 2 0 16,-1 3 0-16,3-1 0 0,-2-3 0 0,4 2 0 15,1 3 0-15,3 0 0 0,-4-1 128 0,2-2-128 16,-2-2 144-16,4-1-16 0,1 2-128 0,3 3 192 15,-1 2-192-15,2-1 0 0,3-2 0 0,2 1 0 0,1-1 0 16,0 1 256-16,-2-2-64 0,2 0 0 0,-1 0-192 0,4 2 0 16,0 2 0-16,0-2 0 0,2-2 0 0,1 3 224 15,-1-1-64-15,3 1-16 0,-1 0-144 0,2 1 0 16,-1-1-160-16,-1-1 160 0,-1-1 0 0,1 1 0 16,1 1 0-16,3 1 0 0,-2 0 0 0,2 1 0 15,0-2 0-15,3 2 0 0,1-1 0 0,0 0 128 16,3 1-128-16,-2-3 160 0,1-1-160 0,0 0 160 15,0-1-160-15,2 2 160 0,-2 2-160 0,0 1 0 16,-3 0 0-16,-1-2 128 0,-2-2-128 0,1 2 0 16,3-1 0-16,0 3 0 0,-1-2 0 0,2-1 0 0,0 2 128 15,0-2-128-15,-1 0 0 0,2 0 0 0,0-1 144 0,2 0-144 16,0 2 0-16,-1 0 128 0,-2 0-128 16,2 2 0-16,-2-3 0 0,1 0 0 0,-5 0 0 0,2 3 0 15,3-3 0-15,0 0 144 0,0-1-144 0,3 2 0 16,1 1 128-16,-2-2-128 0,0-1 0 0,2-1 0 15,0-1 0-15,3 1 0 0,1 0 0 0,1 0 0 16,-1 1 0-16,1 1 160 0,3 0-160 0,-1 0 128 16,0-4-128-16,3 4 160 0,-1 0-160 0,3 0 160 15,-1-1-160-15,1-1 0 0,-1 0 144 0,1 1-144 16,6-1 128-16,-5 3-128 0,5-3 128 0,0 0-128 16,0 0 0-16,-7 5 144 0,7-5-144 0,-5 8 0 15,5-8 0-15,-3 9 0 0,1 2 0 0,0-3 0 16,2-8 0-16,0 13 0 0,0 2 0 0,0 6 0 15,0 4 0-15,0 2 0 0,-1 2 0 0,-2 2 0 0,-2 3 0 0,2 1 0 16,1 1 0-16,-6 3 0 0,1 4-144 0,-3-1 144 16,1 4-128-16,-1 3 128 0,-1 4 0 0,0-1 0 15,1-4 0-15,0-1-128 0,4 1 128 0,-1-3 0 16,4-1 0-16,-1 0 0 0,2-1 0 0,-2 0 0 16,2 0 0-16,0-3 0 0,0-1 144 0,4-1-144 15,3 0 192-15,0-3-192 0,-2-3 0 0,-1-1 0 16,-3-3 0-16,1 3 0 0,1 2 0 0,1-3 0 15,1-3 0-15,2 1 0 0,-4-3 0 0,1-1 0 16,1-1 0-16,-1-1 0 0,-2-2 0 0,2-3 0 16,2-2 0-16,-2-2 0 0,-2 1 0 0,2-3 0 15,2-2 0-15,0-1 0 0,2-1 0 0,-6-7 0 16,11 3 0-16,-2 1 0 0,-9-4 0 0,14 4 0 0,-1-4 0 16,2 0 0-16,2 0 0 0,0-2 0 0,1 2-128 15,2-1 128-15,1-1 0 0,2 0 0 0,1 0 0 0,5-3 0 16,2 2 0-16,5 0 0 0,1-1 0 0,4 1 0 15,2-1 0-15,2 0 0 0,-1 1 0 0,0 0-144 16,2-3 144-16,6 1 0 0,0-3 0 0,6 4 0 16,2 0 0-16,1 1 0 0,-3 1 0 0,2-1 0 15,2-2 0-15,1 2 0 0,2-1 0 16,-2 0 0-16,3 2 0 0,-2 2 0 0,-2 2 0 0,2-1-128 16,2-2 128-16,2 1 0 0,0 1 0 0,0 2 0 15,0-3 0-15,0-3 0 0,-1 3 0 0,3-1 0 16,5 0 0-16,-3 1 0 0,0 0 0 0,-3-1 0 0,-2-1 0 15,5 1 0-15,3 1 0 0,1 0 0 16,-5-2 0-16,1-2 0 0,-4 0 0 0,2 1 0 0,2 0 0 0,0 1 0 16,2 0 0-16,0 0 0 0,-6-3 0 0,5 0 0 15,1-1 0-15,1 2 0 0,2-2 0 0,-3 2 0 16,-5 0 0-16,0-2 0 0,2-2 0 0,1 1 0 16,3-1 0-16,-3 1 0 0,-3 2 0 0,0-1 0 15,1 0 0-15,2-1 0 0,3-3 0 0,1 3 0 16,-5 4 0-16,4-2 0 0,1-3 0 0,1 2 0 15,1 0 0-15,-2 2 0 0,-2-2 0 0,2 2 0 16,1-1 0-16,1 3 0 0,2-1 0 0,-3-1 0 16,-1-3 0-16,0 4 0 0,1 0 0 0,1 1 0 15,-2 0 0-15,-5 0 0 0,-1-1 0 0,-2-2 0 16,-1 2 0-16,3 0 0 0,3 1 0 0,-5-1 0 0,-1 0 0 16,-1 1 0-16,-4-1 0 0,2 1 0 0,1 1 0 0,-2 0 0 15,-1 0 0-15,-1-2 0 0,-3 2 0 0,1-1 128 16,-2 0-128-16,3 1 0 0,1 1 0 0,0-1 0 15,-3-1 0-15,1 0 0 16,-6-2 0-16,2 3 0 0,-2 1 0 0,3 1 0 0,0-1 0 0,2 0 0 16,0 0 0-16,-3 0 0 0,-2 0 0 0,0 0 0 15,-1 0 0-15,0 0 0 0,1 3 0 0,2-2 0 16,2-1 0-16,-4 1 0 0,-4 1 0 0,0 0 0 16,-1 0 0-16,1-1 0 0,-1-1 0 0,-1 3 0 15,2 0 0-15,-2 1 0 0,0 1 0 0,-1-1 0 16,-2-1 0-16,0 1 0 0,-3 0 0 0,1 1 0 15,0 0 0-15,2-1 0 0,0 1 0 0,3 0 0 0,-1 1 0 16,-2-1 0-16,-2 1 0 0,0-1 0 16,-5 1 0-16,2 2 0 0,-3-1 0 0,3 0 0 0,0-1 0 15,1 1 0-15,-4-1 0 0,0 1 0 0,1 0 0 0,-4 2 0 16,-4-1 0-16,1 0 0 0,-2-2 0 0,-1 0 0 16,-2 2 0-16,0-3 0 0,-3 0 0 0,1 0 0 15,1 1 0-15,-1-1 0 0,-1 0 0 0,1 0 0 16,0 2 0-16,-2 1 0 0,-1-2 0 0,1 0 0 15,1-1 0-15,-1 1 0 0,-3-3 0 0,-1 1-128 16,0-1 128-16,-1-1 0 0,-2-2 0 0,0 4 0 16,-3-1 0-16,2 0 0 0,-2-4 0 0,0-1 0 15,-4 1 0-15,-7 1 0 0,11-3 0 0,-2 0 0 16,-1-1 0-16,-2 1 0 0,-6 3 0 0,9-4 0 16,-2-2 0-16,-1 1 0 0,0-1 0 0,2-1 0 0,-3-3 0 15,2-2 0-15,-1-4 0 0,3 1 0 0,1-2 0 0,0 0 128 16,-2-6-128-16,1-3 0 0,5 1 0 15,-2-4 0-15,2-3 0 0,0-1 0 0,0-1 0 0,0-5 0 16,1-3 0-16,3-3 0 0,-1-2 0 0,2-2 0 16,-1-1 144-16,-1-1-144 0,3 0 192 15,-1 2-192-15,-3-1 192 0,0 1-192 0,-3-1 192 0,0 2-192 16,0 3 192-16,-1-1-64 0,-4-1 0 0,0 3-128 16,-2 4 192-16,2-1-192 0,-3 1 192 0,-1 0-192 15,-1 0 128-15,2-2-128 0,-4 1 0 0,1-1 0 16,-1-1 0-16,-1 4 0 0,0 3 0 0,0 3 0 15,-1 6 0-15,1 1 0 0,0 1-144 0,0 3 144 16,0 3-256-16,0 3 16 0,0 4 16 0,-1 2 0 16,0 1-1376-16,0 1-256 0,-2 3-64 0,3 5-17424 15</inkml:trace>
  <inkml:trace contextRef="#ctx0" brushRef="#br0" timeOffset="54438.844">18438 10380 30399 0,'0'0'2704'16,"0"0"-2160"-16,0 0-544 0,0 0 0 16,-7 4 352-16,2 2-32 0,-5 1-16 0,0 3 0 15,0 0-304-15,-4 3 0 0,-1 2 128 0,-1 1-128 0,-3 0 0 16,-3-1 0-16,0-1 0 0,0 3 0 0,-1 3 192 0,1 0 0 16,0 1-16-16,1 1 0 0,-4-3 96 0,5 3 32 15,2-1 0-15,1-1 0 0,0-3-112 0,3 1 0 16,2 0-16-16,3-2 0 0,4-1-48 0,0-1-128 15,2-4 192-15,3-1-64 0,3 2 112 0,4-1 16 16,2-2 0-16,2 0 0 0,1-1 240 0,5 1 48 16,6 0 16-16,0-3 0 0,4 0-64 0,3-1-16 15,3 2 0-15,1-2 0 0,2 4-256 0,0-2-48 16,-1 0-16-16,0-2 0 0,-2 1-160 0,0-2 0 16,1-1 0-16,-4 0 128 15,-3 2-464-15,-1-3-112 0,0-1 0 0,-4 0-16 16,1 0-1936-16,-5-1-384 0,-1 0-80 0,-4-2-11168 0</inkml:trace>
  <inkml:trace contextRef="#ctx0" brushRef="#br0" timeOffset="54790.066">18090 10823 23951 0,'-10'-12'2128'0,"8"5"-1696"0,2 7-432 0,4-10 0 16,2 1 2032-16,4 1 320 0,3 1 64 0,3 0 16 15,3 1-1952-15,2-2-480 0,7 1 0 0,2 0 0 0,4 0 128 0,5 1-128 16,2-1 0-16,2 1 144 0,2-1-16 0,2 2-128 16,2-1 192-16,8 2-64 0,4 0 48 0,-3 0 0 15,-1 1 0-15,-1 2 0 0,-2 1 64 0,-1 2 16 16,-3 0 0-16,4 2 0 0,4 0 32 0,-1 0 16 15,-6 2 0-15,-2 1 0 0,-3 2 0 0,0 1 0 16,-1 2 0-16,-2 1 0 0,-1 0-96 0,0 4-16 16,2 2 0-16,0 0 0 0,-1 3-192 0,-4-2 0 15,-1 1 128-15,-2 0-128 0,-1 3 0 0,-1-3 0 16,0-2 0-16,-2-2 0 16,0 1-1600-16,1-1-320 0,0-1-64 0</inkml:trace>
  <inkml:trace contextRef="#ctx0" brushRef="#br0" timeOffset="55378.614">20991 11156 26719 0,'-3'-5'2368'16,"-2"-1"-1888"-16,-3 0-480 0,3-1 0 0,1-3 1472 0,-3 0 208 16,-3 0 48-16,-1 1 0 0,4-1-1360 15,-4 0-368-15,-3-2 128 0,-2 2-128 0,-3 0 224 0,-2 1 0 16,-1 1 0-16,-2 2 0 0,-1-1-64 0,-1 3-16 15,0 0 0-15,-1 2 0 0,-2 1-144 0,0 1 0 16,1 0 0-16,-1 3 0 0,-2 3 0 0,4 2 0 16,1 2 0-16,1 3 0 0,-2 2 0 0,2 2 128 15,4-1-128-15,4 1 0 0,1-2 192 0,7 0-32 16,3 1-16-16,3-3 0 0,2-2 144 0,3-1 32 16,-2-10 0-16,8 8 0 0,3-1-192 0,1-2-128 15,1-2 192-15,0-1-192 0,0-1 320 0,4-1-32 16,1 0-16-16,2-1 0 0,0-2-80 0,0 0 0 15,3 0-16-15,-1 1 0 0,-3 0-176 0,-1 1 0 0,1-2 0 0,0-1 128 16,-4 3-128-16,-3 2 0 0,-1 3 0 16,-1 0 0-16,0 2 0 0,-2 1 0 0,-3 3 128 0,-1 3-128 15,-1 3 0-15,-2 2 0 0,-1 4 0 0,-4 3 0 16,-4 0 0-16,-2 2 0 0,-1 0 0 0,-3 0 0 16,-2 0 0-16,-4-1 0 0,0-1 0 0,-1-1 0 15,-1-2 192-15,-1 0-64 0,-2-5 0 0,1 2 0 16,-4-4 336-16,2 0 64 0,3-2 16 0,-3-1 0 15,-3 0-144-15,1-2-16 0,2-1-16 0,1 1 0 16,3-2-368-16,0 1 0 0,2-3 0 16,5-3 0-16,2-1-560 15,3-2-128-15,1-2-16 0,9 2-16 0,0 0-3312 0,2-8-640 0</inkml:trace>
  <inkml:trace contextRef="#ctx0" brushRef="#br0" timeOffset="55932.706">21070 11137 37599 0,'0'0'1664'0,"-10"3"352"0,2 2-1616 0,3 4-400 0,-1 2 0 16,2 0 0 0,-1 0-448-16,1 1-160 0,2 1-32 0,2-3-16 0,0-10 320 0,0 0 64 0,3 10 16 0,5-3 0 15,2 1 64-15,2-5 32 0,1-4 0 0,3 0 0 16,0 1 288-16,3-1 48 16,0-3 16-16,4 0 0 0,-1-1 224 0,4 1 48 0,4 0 16 0,-4-1 0 15,1-2-176-15,-3-1-48 0,-3-1 0 0,0 2 0 16,1 3-48-16,-3-1-16 0,-1-2 0 0,-2-1 0 15,0 3-64-15,-4-1 0 0,-2-1-128 0,-1-1 192 16,-1 0 48-16,-1-2 0 0,-3 0 0 0,-1 3 0 16,-4 0 16-16,-1 0 0 0,2 7 0 0,-7-4 0 15,-3 1-256-15,-1 2 128 0,-5 2-128 0,1 1 0 16,-1 3 160-16,-4 3-160 0,1 0 160 0,-3 5-160 0,-7 5 192 16,3 1-64-16,1 1-128 0,-2 3 192 0,3 0-192 15,2 5 0-15,5-1 0 0,0 1 0 0,4-3 0 0,3-2 0 16,2-2 128-16,4-1-128 0,1 1 288 0,1-2 16 15,1-3 0-15,4 0 0 0,0-1 16 0,2-2 16 16,0-2 0-16,4 0 0 0,-1 0-336 0,2-2 0 16,2 0 0-16,0-3 0 0,3 0-144 0,2-1 144 15,3-1-160-15,0-1 160 16,2-1-1376-16,1-1-176 0,0-2-48 0,1-1 0 16,2-5-2112-16,-4 1-448 0,7-4-64 0,-3 2-32 0</inkml:trace>
  <inkml:trace contextRef="#ctx0" brushRef="#br0" timeOffset="56380.828">21690 11111 24879 0,'0'0'2208'0,"0"0"-1760"0,0 0-448 0,-5 9 0 16,-1 5 2896-16,2 3 496 0,-5 0 112 0,3 4 16 15,-4 2-3008-15,0 4-512 0,-1 6-256 0,-2-1 32 16,1-1 224-16,-1-1 0 0,-1 0 0 0,2-1 0 16,-1-1-128-16,1-2 128 0,1-3 0 0,3-5-144 15,0-1 144-15,2-3 224 0,0-3-48 0,3-2-16 16,3-9 192-16,0 0 32 0,0 0 16 0,0 0 0 16,0 0 80-16,9 3 16 0,0-5 0 0,0-2 0 0,2-4-176 15,-1 0-16-15,6-3-16 0,-2-2 0 0,0-1-48 0,1-1-16 16,-2 2 0-16,3-2 0 0,3-2-224 0,2 1 176 15,-3-2-176-15,1 1 160 0,2-1-160 0,2 2 0 16,4-1 0-16,-3 3 0 0,0 2-144 0,-2 2 144 16,2 2 0-16,-3 5 0 0,-3 3 0 0,-3 3 0 15,-3 4 0-15,-1 4 0 0,-4 3 0 0,1 4 0 16,-5 5 0-16,-1 0 0 0,-4 3-128 0,0 1 128 16,-5 2-192-16,-1 1 192 0,-5 2-272 0,1 2 48 15,-1-3 16-15,0 0 0 0,2-2-64 0,-2 0-16 16,2-5 0-16,3-1 0 0,0-3 288 0,5 0-192 15,1-2 192-15,2 1-160 16,1-5-928-16,3 0-176 0,5-2-32 0,0-2-9712 0,0 1-1920 16</inkml:trace>
  <inkml:trace contextRef="#ctx0" brushRef="#br0" timeOffset="56799.651">22255 11596 38703 0,'0'0'1712'0,"0"0"352"15,0 0-1648-15,0 0-416 0,10 9 0 0,2-1 0 16,-2-3-384-16,1 2-176 0,-3 1-16 0,5-3-16 0,1 0 336 0,2-3 80 15,1 0 16-15,0-1 0 0,3-1-48 0,-2-1-16 16,-1-2 0-16,1-1 0 0,-1 0 224 0,0 0 0 16,-1-3 0-16,-2 0 0 0,-2 2 0 0,0-1 128 15,1 0-128-15,-4 1 0 0,-2-1 240 0,-1-1-64 16,2-2-16-16,-5 2 0 0,-1-1 224 0,-2 1 32 16,0 0 16-16,-2 0 0 0,-1 0-112 0,-5 1-32 15,1 0 0-15,-4 2 0 0,0 2-160 0,1 1-128 16,-5 3 144-16,0 1-144 0,-5 4 128 0,-1 4-128 15,-1 0 0-15,-6 3 144 0,-3 1 0 0,2 4 0 16,3 2 0-16,-2 1 0 0,-4 1-144 0,5-1 192 16,-1-2-192-16,6 2 192 0,3-1 32 0,2-1 16 15,3-3 0-15,3-1 0 0,1 1 112 0,4-1 32 0,3-3 0 16,1 0 0-16,1 0-80 0,2-1-16 16,2 0 0-16,4 2 0 0,3-4-128 0,2-2-32 0,2 0 0 0,5 0 0 31,5-3-464-31,1-1-112 0,-2 1 0 0,5-2-16 15,3-2-320-15,0-1-64 0,-1 0-16 0,2-1 0 16,-2 0-1104-16,-4 0-208 0,0 1-64 0,-1 0-7936 0,-3-1-1600 0</inkml:trace>
  <inkml:trace contextRef="#ctx0" brushRef="#br0" timeOffset="57202.797">22776 11581 36863 0,'0'0'1632'0,"0"0"336"0,0 0-1584 0,0 0-384 16,-2 15 0-16,2 1 0 0,-2-1 0 0,-5 5 0 16,-4 4 0-16,1-1 0 0,5 0 0 0,-2 2-224 15,-2 3 80-15,-1 1 16 0,-2-2 128 0,0 1 0 16,2-2 0-16,-2-2 0 0,1-2 0 0,1-3 0 15,0-2 0-15,4-3 0 0,3-1 0 0,0-3 0 16,3-10 128-16,-1 10-128 0,1-10 304 0,0 0-16 16,0 0 0-16,0 0 0 0,0 0 96 0,11-2 0 0,-4-5 16 0,3-2 0 15,-1-1-16-15,4-1 0 16,2-1 0-16,2-1 0 0,4-1-48 0,-5-1-16 0,-1-2 0 16,2 0 0-16,3-1-176 0,0 1-144 0,0 0 192 0,-1 2-192 15,2 3 0-15,2 1 0 0,-2 1 0 16,1 3 0-16,1 0 0 0,2 0-256 0,-3 2 80 0,4 0 16 31,-4 1-464-31,2 1-80 0,-3-2-32 0,0 3 0 0,-4 2-2528 16,-1 1-512-16</inkml:trace>
  <inkml:trace contextRef="#ctx0" brushRef="#br0" timeOffset="58043.901">23529 11948 4607 0,'0'0'400'0,"0"0"-400"16,0 0 0-16,0 0 0 0,4-5 6976 0,-4 5 1328 16,0 0 256-16,-2-6 48 0,2 6-7184 0,-10-4-1424 15,-1 1-304-15,0 0-48 0,-2 1 352 0,-3-1 0 16,2 1-144-16,-3 1 144 0,-2 2 0 0,-1-1 0 15,0 2 176-15,0 1-176 0,-8 3 144 0,0-2-144 16,1 3 0-16,1 0 144 0,1 1-144 0,4 1 0 16,-1 2 0-16,3-2 0 0,4 0 0 0,2-1 0 0,0 1 0 0,5-1 0 15,1-3 0-15,3 1 0 16,0-2 160-16,4-4-160 0,0 0 192 0,0 0-192 0,0 0 192 0,8 5-192 16,1 0 384-16,2-3-16 0,-1-1-16 0,2-1 0 15,1-1-16-15,1 0 0 0,-14 1 0 0,9-1 0 16,-9 1-112-16,14-2-32 0,1 2 0 0,-3 2 0 15,-1 0-64-15,-3 2-128 0,-8-4 176 0,9 7-176 16,-3 4 0-16,1 0 0 0,-4 1 0 0,2 1-192 16,-1-2-16-16,1 1 0 0,3 1 0 0,1 0 0 15,4-2 16-15,-1 0 16 0,1 1 0 0,3-2 0 16,1-2 176-16,3-2-160 0,-1-1 160 0,2-2-160 16,1-3 160-16,1-1 0 0,1 0 0 0,0-4 0 15,-1-1 0-15,1 0 144 0,-1 1-16 0,-1-4-128 0,1-4 320 16,2-1-32-16,4-1-16 0,-3 0 0 15,-3-2 48-15,0-4 0 0,-1-1 0 0,1-2 0 0,2-1-320 16,-1-4 160-16,1 0-160 0,-1-5 128 0,2-4-128 16,2-1 0-16,0-3-160 0,1-1 160 0,0-1-224 0,1 5 48 15,-4 4 16-15,2 5 0 0,-4 4 160 0,-1 3 0 16,-8 3-144-16,-4 5 144 0,-2 2 0 0,-1 3 128 16,-3 0 0-16,0 5 0 0,-5 5-128 0,0 0 0 15,0 0 0-15,0 0 128 0,-10 5-128 0,-1 1 0 16,-2 1 0-16,-5 5 0 0,-8 3 0 0,0 3 0 15,1 3 0-15,-4 0 0 0,-5 4-144 0,-1 5 144 16,-2 6 0-16,1 0 0 0,5 0 0 0,1-2-128 16,2-1 128-16,5-1 0 0,3-2 128 0,2 1 64 15,-1-2 32-15,4-2 0 0,1-1 32 0,2 1 0 16,1 0 0-16,1-2 0 0,1 0-256 0,2-2 144 0,7-2-144 0,0 2 128 16,3-1-256-16,7 0-64 0,7 2-16 0,4-2 0 31,5 0-1456-31,4-1-272 0,3-1-64 0,1-2-13744 0</inkml:trace>
  <inkml:trace contextRef="#ctx0" brushRef="#br0" timeOffset="58733.688">22464 12531 28559 0,'0'0'2544'0,"0"0"-2032"0,0 0-512 0,1-6 0 16,-1 6 128-16,-1-10-128 0,0 0 0 0,-3 0 144 15,0-1-144-15,-2 0 0 0,-3-1 0 0,1 1 0 16,-3-2 0-16,-1-2 192 0,-1 0 0 0,-3 2 0 0,0 1 336 0,-4-1 80 16,-5 0 16-16,-1 1 0 0,-3 1-112 0,0 3-32 15,-1-1 0-15,-1 1 0 0,-2 0-144 0,3 3-16 16,2 3-16-16,2 2 0 0,0 1 208 0,2 1 64 16,2 0 0-16,2 4 0 0,4 2-320 0,2 3-64 15,3-2-16-15,1 1 0 0,5 2-176 0,4-2 0 16,1 1 0-16,6 2 0 0,4 2 0 0,3 0 0 15,0 2 0-15,2-1 0 0,0 1 0 0,-1-1 0 16,-1 3 0-16,2 1 0 0,-1 0 0 0,-1 1 0 16,-2 1 0-16,-2 0 0 0,0 5 0 0,-3-3 0 15,0-2 0-15,-3-3 0 0,-3-2 0 0,0-1 0 16,-3-3 0-16,-2 0 0 0,-2 0 256 0,-3-2-48 0,0-4 0 16,-3-2 0-16,-7 1 224 0,-1-2 32 0,-3-5 16 0,-2 1 0 15,-4 0-208-15,-1-1-32 0,-1 1-16 0,0-5 0 16,0-2-224-16,4 0 0 0,2 4 0 0,5-2 0 31,6-2-1472-31,2-1-352 0,4 1-64 0,3-1-8928 0,4 0-1792 0</inkml:trace>
  <inkml:trace contextRef="#ctx0" brushRef="#br0" timeOffset="59985.076">22915 12820 6447 0,'-15'2'576'0,"1"-1"-576"16,-1-1 0-16,-3 5 0 0,1 4 5792 0,-5 1 1056 16,-2-1 192-16,1 2 64 0,1 1-5984 0,3-1-1120 15,-2 1-368-15,4-2 0 0,3-1 368 0,2 2 0 16,1 3 0-16,0-4 128 0,6-1 32 0,4 0 0 15,0 0 0-15,3 0 0 0,-2-9-160 0,11 12 192 16,3 0-192-16,2-2 192 0,5-3-192 0,1-3 0 16,2 1 0-16,-1-2 0 0,4 0 0 0,0 1 0 15,1 0 0-15,-1-2 0 0,-4 0 0 0,1-2 0 16,0-1 0-16,-4 0 0 0,-2 0 208 0,-3-2-32 0,-4-3-16 16,0 2 0-16,-1-2 256 0,-2-1 48 15,-2-3 16-15,-2-2 0 0,-1-4 160 0,-4 0 48 16,-4-1 0-16,-1-2 0 0,0-1-240 0,-1 0-64 15,-3 1 0-15,0 3 0 0,0-2-256 0,3 4-128 0,-1 2 128 0,0 2-128 16,-2 2 0-16,6 4 0 0,4 4-192 0,0 0 192 16,-6-10-192-16,6 10 192 0,0 0-160 0,0 0 160 15,9-2 0-15,4 2 0 0,2 0-128 0,3 0 128 16,4 0 0-16,4 0-176 0,2 0 176 0,3-3-160 16,1 0 160-16,2 1 0 0,5 1 0 0,-2-1 0 15,1-3 176-15,0 0 16 0,-4 0 0 0,0 1 0 16,1-4 0-16,-2-1 16 0,-1-5 0 0,0 3 0 15,-2 2 64-15,-1 1 16 0,-3-6 0 0,0 0 0 16,1-2-32-16,-4-3 0 0,0-2 0 0,-5 1 0 16,-1 1-256-16,-1 5 128 0,-1 3-128 0,-4 2 0 0,-5 2 0 0,0 2 0 15,-6 5 0-15,0 0-192 0,0 0 192 0,0 0 0 16,-8 8-160-16,-3 4 160 0,-3 5-144 0,-7 2 144 16,-7 6-192-16,-1 2 192 0,-3 4-128 0,-3 2 128 15,-5 1 0-15,0 0 0 0,2-1-128 0,-1 2 128 16,1 2 0-16,3-2 0 0,2-1 0 0,4-3 0 15,7-2 0-15,-2-6 144 0,3-2 112 0,5-3 32 16,3-2 0-16,4 0 0 0,0-4-96 0,1-1 0 16,6-1-16-16,2-10 0 0,4 9 48 0,5-5 16 15,3-4 0-15,1 0 0 0,2 0-64 0,3 0-16 16,1-2 0-16,3-1 0 0,2-2-160 0,4 1 0 16,-3-2 0-16,3 1 0 0,0-3 0 0,1 6 0 15,0 2 0-15,1 2 0 0,-1 2 0 0,-1 2-176 0,-1 3 176 16,-2 3-128-16,-3 3 128 0,-3 3-208 0,-6-2 80 0,-2 1 128 15,-2 3-256-15,-3-2 64 0,-1-1 0 0,-3 3 16 16,-4-1 0-16,-2 2 0 0,2-2 0 0,-1-2 0 16,-3-4 176-16,3 0-208 0,1 0 80 0,2-1 128 15,2-2 0-15,3 0 0 0,1-4 0 0,3 1 0 16,4 0 160-16,3-2 0 0,0 0 0 0,3-3 0 16,2-1-160-16,0-1 192 0,3-2-192 0,-1-1 192 15,2-1-192-15,3 1 128 0,-2-3-128 0,3 2 128 16,0 1-128-16,2 1 0 0,0-1 0 0,-1 2 0 15,-2 1 0-15,1-1 0 0,-4-2 0 0,-2 0 0 16,-4-2 0-16,-1 4 0 0,-1-1 0 0,-4 0 0 0,-2-2 0 16,1 2-176-16,-4 1 176 0,3 0-192 0,-1-1 64 15,-2 0 0-15,-8 2 0 0,10-4 0 0,-3 1 128 16,3 0 0-16,-2-1 0 0,2 4 0 0,3-1 0 0,-3 1 0 16,0-1 0-16,1 0 0 0,-3 1 0 0,1 1 0 15,1 1 0-15,-2-2-128 0,-8 0 128 0,7-2 0 16,-7 2 0-16,0 0 0 0,6-2 0 0,-6 2-160 15,0 0 160-15,0 0 0 0,0 0-128 0,10 0 128 16,-1 1 0-16,-9-1 0 0,0 0-160 0,0 0 160 16,0 0-128-16,0 0 128 0,0 0 0 0,0 0 0 15,0 0 0-15,0 0-128 0,9 0 128 0,-4 0 0 16,-5 0-144-16,0 0 144 0,0 0 0 0,0 0 0 0,0 0 0 16,0 0 0-16,0 0 0 0,0 0 0 15,0 0 0-15,0 0 0 0,10 1 0 0,-10-1 160 0,0 0-32 0,0 0-128 16,0 0 128-16,0 0-128 0,0 0 0 0,0 0 0 15,0 0 0-15,0 0 0 0,0 0 0 0,6-2 0 16,-6 2 0-16,0 0 0 0,0 0 0 0,0 0 0 16,0 0 0-16,0 0 0 0,0 0 0 0,0 0 0 15,0 0 0-15,0 0 0 0,0 0 0 0,0 0 0 16,0 0 0-16,7 1 0 0,-7-1 0 0,0 0 0 16,0 0 0-16,0 0 0 0,0 0 0 0,0 0 0 15,0 0 0-15,0 0 0 0,0 0 0 0,0 0 0 16,0 0 0-16,0 0 0 0,0 0 0 0,0 0 0 15,0 0 0-15,0 0-256 0,7-5 80 0,-7 5 16 16,0 0-320-16,0 0-64 0,0 0-16 0,0 0 0 16,0 0-1072-16,0 0-224 0,0 0-32 15,0 0-8288-15,0 0-1648 0</inkml:trace>
  <inkml:trace contextRef="#ctx0" brushRef="#br0" timeOffset="61110.966">9143 11049 6447 0,'0'0'272'0,"-9"1"80"0,9-1-352 0,-7 0 0 16,7 0 0-16,0 0 0 0,0 0 5152 0,0 0 960 15,0 0 192-15,0 0 32 0,0 0-4800 0,0 0-960 0,11 5-192 16,5-3-32-16,1-2 352 0,4-1 64 0,0 0 0 0,3-2 16 16,3 1 16-16,2-1 0 0,5 1 0 15,2 0 0-15,1 0-336 0,1-1-64 0,0 0-16 0,1 1 0 16,1 2-48-16,0 0-16 0,-3-1 0 0,-1 1 0 16,-3 1-48-16,-2 0-16 0,0-1 0 0,-2 1 0 15,-3 0-64-15,0 1 0 0,0 1-16 0,-3 0 0 16,1-2-176-16,-4 0 0 0,-3 4 0 0,0-3 0 15,-3 0 0-15,-2-1 0 0,0 3-224 0,-2-1 80 16,0-1-1776-16,1 0-336 16,-4 2-80-16</inkml:trace>
  <inkml:trace contextRef="#ctx0" brushRef="#br0" timeOffset="61923.036">13810 11007 27407 0,'-15'-8'1216'0,"7"7"256"0,8 1-1184 0,-8 2-288 0,8-2 0 0,0 0 0 16,0 0 384-16,0 0 32 0,-3 6 0 0,3-6 0 15,0 0-96-15,0 0 0 0,11 5-16 0,3 0 0 16,0-2 272-16,4 0 48 0,5-3 16 0,1 0 0 16,-1 0 128-16,5 0 48 0,3 0 0 0,2 2 0 15,1 1-112-15,1 0 0 0,-2 1-16 0,2 0 0 16,2-4-176-16,-3 3-16 0,-2-1-16 0,-2 0 0 16,1 0-144-16,-2 1-16 0,-3-2-16 0,1 1 0 0,-2 3-304 15,-4 0 160-15,-1-2-160 0,-2 2 128 0,0 0-128 16,-3 1-272-16,-2-1 64 0,-2 1-11760 15,-2-1-2368-15</inkml:trace>
  <inkml:trace contextRef="#ctx0" brushRef="#br1" timeOffset="68785.851">16823 5902 12895 0,'0'0'1152'0,"-1"-10"-928"0,1-5-224 0,2 4 0 16,-2 11 4256-16,8-8 800 0,-2-2 176 0,-6 10 16 15,0 0-4448-15,0 0-800 0,0 0-352 0,0 0 32 16,0 0 320-16,0 0 0 0,0 0 192 0,0 0-64 16,-9 2 112-16,-2 1 16 0,-3 3 0 0,-3-2 0 15,-4-1-32-15,-2 3 0 0,-4-2 0 0,1 1 0 16,-2-1 64-16,-1-1 16 0,-3 3 0 0,-6-2 0 15,-1 0-128-15,-6 0-32 0,-3 3 0 16,-6-1 0-16,-1 1 112 0,-2-2 32 0,1-1 0 0,-2 2 0 16,-4 4 32-16,-6-2 16 0,-2-4 0 0,-6 4 0 15,-1 0-64-15,-3-4-16 0,-4-1 0 0,-6 1 0 16,-6-1 32-16,-1 1 0 0,0 2 0 0,-6-3 0 16,-5-3-96-16,1 2-32 0,2 3 0 0,-6-3 0 0,-4-3-32 15,1-1-128-15,-1-1 192 0,0 0-64 0,-5-5-128 0,0 2 160 16,0-1-160-16,-1 3 160 0,0-3 0 0,-1 2 0 15,-1-1 0-15,1-2 0 0,0-1 48 0,-1-1 16 16,-1 0 0-16,1 3 0 0,2 3-80 0,1-1-16 16,1-1 0-16,0-1 0 0,-1 1-128 0,1-2 128 15,-2-1-128-15,3 4 128 0,2-1-128 0,-1-1 0 16,3-1 0-16,4-1 0 0,-2-2 0 0,2 1 0 16,0 0 128-16,3 1-128 0,2 0 0 0,3 1 0 15,-2-2 0-15,5 3 128 0,5 3-128 0,1 0 192 16,2 0-192-16,1 0 192 0,0 0-192 0,4 3 160 15,1 1-160-15,5 0 160 0,3 0-32 0,1 0-128 16,-1-1 192-16,3 0-64 0,5 0-128 0,5 1 0 0,4-1 0 16,1-1 0-16,1-3 0 0,3 1 0 0,3-1 224 15,3 2-64-15,0 0-160 0,7 0 128 0,2-3-128 16,5 1 128-16,3 1 96 0,1 4 16 0,5 0 0 0,0-1 0 16,5-2 96-16,1 1 32 0,0 2 0 0,3 0 0 15,4-3-48-15,2 3-16 0,1 3 0 0,1-3 0 16,2-3-144-16,-2 3-32 0,-2 2 0 0,11-2 0 15,0 0-128-15,-7 5 0 0,2 1 0 0,-3-1 0 16,1 2 0-16,0 1 0 0,0 3 0 0,-1 0 0 16,0-1 0-16,0 0 0 0,0 6 0 0,-1-1 0 15,-2 2-128-15,0 3 128 0,-3 4 0 0,0 4 0 16,-2 5 0-16,0 3 0 0,-2 3 0 0,0 1 0 0,-1-3 0 16,-1 3 0-16,-2-2 0 0,-2 5 0 0,0 3 0 15,-2 4 0-15,-1 2 0 0,1 3 0 0,0 0 0 16,1-1 0-16,4 1 0 0,-2-1 0 0,0 2 0 0,1 2 0 15,1 0 0-15,2 2 0 0,-2-1 0 0,2-1 0 16,0 1 0-16,1-1 0 0,2-3 0 0,0 3 0 16,0 2 0-16,-2-1 0 0,3-7 0 0,1-2 0 15,-4-5 0-15,3-1 0 0,1-1 0 0,0-1 0 16,0 0 0-16,2-4 0 0,2-3 0 0,1-2 0 16,2 0 0-16,4-3 0 0,3-5 0 0,2-3 0 15,0-3 0-15,4-3 128 0,-1 0-128 0,3-2 0 16,-2-3 0-16,4 0 0 0,-1-1-176 0,5-1 176 15,0-4-128-15,2 0 128 0,2-1 0 0,0 1-128 16,-1-2 128-16,5 1 0 0,5 1 0 0,5-2 0 16,4 0 0-16,6 1 0 0,4-4 0 0,3 0 0 0,6 0 0 15,3 0 0-15,1-3 0 0,6 1 0 16,4-1 0-16,7 0 0 0,5-2 0 0,2 1 0 0,-3-2 0 0,7 1 0 16,7-3 0-16,-2 1 0 0,-2 1 0 0,2-1 0 15,1 1 0-15,2-1 0 0,-1-1 0 0,0 4 0 16,-2 0 0-16,4-3 0 0,4 3 0 0,-3-2 0 15,0 1 0-15,4 0 0 0,0-1 128 0,4 0-128 16,0 2 0-16,4-1 0 0,4 2 0 16,3-1 128-16,-3-2-128 0,6 1 0 0,0 0-128 15,0 1 128-15,-2-2 0 0,4 2 0 0,5 1 0 16,-5 0-128-16,-5-1 128 0,4 0 0 0,0 0 0 0,-3 3 0 16,-6 1 0-16,0 0 0 0,1 1 0 0,-3 3 0 0,-5-2 0 15,-1 1 0-15,-3 1 0 0,-1 2 0 0,-1 3 0 16,-1-3 0-16,-2 2 0 0,-1 0 0 0,-2 3 0 15,-3-1 0-15,-4-3 0 0,1 1-128 0,2-1 128 0,-2-1 0 16,-6-1 0-16,-1 1 0 0,-2 0 0 0,1 1 0 16,1 1 0-16,-3 0 0 0,-3-3 0 0,-3 1 0 15,-3-2 0-15,-1 4 0 0,0 1 0 0,-1-2 0 16,-3 0 0-16,-4 0 0 0,-2 1 0 0,-5 0 0 16,-2-1 0-16,2-3 0 0,0 1 0 0,-2-1 0 15,-1 0 0-15,0 2-128 0,-1 0 128 0,-4 1 0 16,-1-4-144-16,-4 2 144 0,2-1 0 0,-3 2 0 15,2-1-144-15,-3 1 144 0,-1-2 0 0,-1 2-128 16,0-1 128-16,-3-1 0 0,-5 0 0 0,-1-2-128 16,-2-1 128-16,-2 1 0 0,-4 2 0 0,-1-3 0 15,-3 2 0-15,0-3 0 0,-3-1 0 0,0-1 0 0,-1-1 0 16,-9 3 144-16,8 0-144 0,-8 0 0 0,0 0 144 0,11-3-144 16,-4-2 128-16,1-2-128 0,-3-2 160 0,2-1-160 15,0 0 0-15,0-1 0 0,1-5 0 0,1-2 0 16,1-1 0-16,1-5 0 0,2-2 0 15,-3-5 0-15,2-7-144 0,0-4 144 0,1-3 0 0,-4-7-144 16,0-5 144-16,0-4 0 0,-1-1 128 0,2-4-128 16,-2-6 160-16,2-4-32 0,0-4-128 0,1 1 192 15,0 0-192-15,2-2 144 0,-2 2-144 0,1 2 128 16,0 2 0-16,1 4-128 0,1 5 192 0,-3 4-64 16,-3 2 144-16,0 1 32 0,0 1 0 0,-2 3 0 15,1 3-16-15,-1 5 0 0,-3 4 0 0,-1 4 0 0,0-1-112 16,-1 6-32-16,0 5 0 0,-1 2 0 0,2-1-320 0,-2 4-64 15,0 2-16-15,-2 6 0 16,1 2-752-16,-3 3-144 0,1 2-48 16,-3 6-12784-16,-3 11-2560 0</inkml:trace>
  <inkml:trace contextRef="#ctx0" brushRef="#br1" timeOffset="71686.66">22313 14058 20271 0,'0'0'896'0,"9"2"192"0,0 3-880 0,1-3-208 0,-10-2 0 0,8 3 0 15,1-1 384-15,-9-2 48 0,0 0 0 0,0 0 0 16,0 0 336-16,0 0 80 0,2-7 16 0,-2 7 0 16,0-10 160-16,-3 2 48 0,-5-2 0 0,0-2 0 15,-3-1-432-15,-4-1-96 0,-2 0-16 0,0-2 0 16,1-2 32-16,-2 1 0 0,-5-4 0 0,0 3 0 15,-5 0 112-15,2 1 32 0,0 1 0 0,-2-2 0 16,1-1-64-16,-2 2-16 0,-2 0 0 0,-2 0 0 16,-1-2-144-16,-6 0-32 0,1 0 0 0,-6 1 0 0,0-2-48 15,1 2-16-15,-1 2 0 0,1 0 0 0,0 2-208 16,-3-2-48-16,-2-3-128 0,-2 4 192 0,1 0-192 0,-4-1 0 16,-1-3 0-16,0 4 0 0,3 4 0 15,-1 1 0-15,-2-1 0 0,-4 0 0 0,-3-2 0 0,0 0 0 16,-2 2 0-16,1 2 0 0,1 1 0 0,-2-2 0 15,-4 0 0-15,1 1 0 0,-2 4 0 0,2-2 128 16,1 3-128-16,2-2 0 0,-3 1 0 0,0 3 128 16,-2-2-128-16,1 3 0 0,5 1 0 0,2 0 0 15,2 0 0-15,-2 3 0 0,-4 3 176 0,2 1-176 16,1-2 192-16,4 2-192 0,3 0 176 0,2 2-176 16,1 2 160-16,3 2-160 0,-2 1 160 0,2-1-160 15,0 1 160-15,3 1-160 0,2 3 0 0,3 0 128 0,3 0-128 16,3 3 0-16,0 2 0 0,5 0 0 0,-3 1 0 15,3 0 0-15,1-1 0 0,4 3 0 0,2 1 144 0,2 1-144 16,2 3 0-16,4 3 0 0,3 0-224 16,2 3 80-16,1 7 144 0,3 0-128 0,-2 0 128 15,6 1-128-15,3 0-16 0,3-2 0 0,2-4 0 0,2 2 0 16,3-1 144-16,6-1-160 0,6-1 160 0,1-1-160 16,3 4 160-16,2-3 0 0,2-3 0 0,2-1 0 15,1-2 0-15,1-2 0 0,4-2 0 0,4 0 0 16,2 1 0-16,2-2 128 0,2 1-128 0,1-2 0 15,2-1 0-15,0 1 0 0,-1-2 0 0,7-1 0 16,5-1 0-16,2 3 144 0,-1 4-144 0,-2-5 0 16,0-5 128-16,3 0-128 0,1 0 0 0,4-2 0 0,1-1 0 15,1 1 0-15,-3-3 0 0,0-2 0 0,2 3 0 0,0-3 0 16,-3 0 0-16,4-2 0 0,-1-3 0 0,1 2 0 16,-3-1 0-16,2 0 0 0,1-1 0 0,-3 1 0 15,0-3-128-15,-3 0 128 0,-3-3 0 0,1 0 0 16,1-2 0-16,-1 0 0 0,-2 0 0 0,-3 0 0 15,-2 0 0-15,-1-3 0 0,-2 0 0 0,1-3 0 16,2 0 0-16,4-2 0 0,0 0 0 0,-3-2 128 16,-6-2-128-16,1-1 0 0,-3-1 192 0,0-5-192 15,0-4 192-15,-1 0-192 0,1-1 208 0,-3-4-64 16,-2-2-16-16,-5-3 0 0,-2-2 48 0,-6 1 0 16,-2 1 0-16,-7 0 0 0,-3 0 48 0,-3 0 16 0,-6 0 0 15,-2 1 0-15,-4 1 208 0,-3 2 32 16,-3 1 16-16,-4 0 0 0,-3-3-64 0,-5 1-16 0,-2 1 0 15,-5 1 0-15,-2-2-416 0,-3 5 0 0,-5 2 0 0,-3 0 0 16,-3-3-176-16,-5 3-112 0,-5-1-32 0,0 4 0 31,1 3-1344-31,1-1-288 0,1 3-48 0,0 3-16336 0</inkml:trace>
  <inkml:trace contextRef="#ctx0" brushRef="#br1" timeOffset="72886.412">22134 16173 32703 0,'0'0'1456'0,"0"0"288"0,11 3-1392 0,0-3-352 0,0-6 0 0,0 1 0 16,-2 0-688-16,-2-2-208 15,-7 7-32-15,7-11-16 0,-4-2 752 0,-2 1 192 0,-4 0 0 0,-3-2 0 16,-1-1 192-16,-3-3 80 0,-3-2 16 0,-3 0 0 16,-2 3-80-16,-3-2-16 0,-4-1 0 0,0-1 0 15,-5-2 112-15,0-1 16 0,-6 2 0 0,-5-2 0 16,-8-3 16-16,-4 1 16 0,1-1 0 0,-1 0 0 16,0 1 32-16,-3 0 0 0,-5 2 0 0,-1 2 0 0,-3 2-112 0,-2 2-16 15,-4-1 0-15,4 3 0 0,3-1-48 0,2 1-16 16,-1-1 0-16,-6 3 0 0,-3 2 32 0,1 0 0 15,4-1 0-15,-3 1 0 0,1 1-64 0,-2-1-16 16,1 0 0-16,1 2 0 0,1 3 32 0,1 1 0 16,1 1 0-16,-3 0 0 0,-1-1-16 0,3 0 0 15,3 4 0-15,3 0 0 0,0 2-32 0,2 1-128 16,-2 1 192-16,-1 1-64 0,1 1-128 0,0 1 192 16,2 3-192-16,3 1 192 0,3-1 48 0,1 2 16 15,2 1 0-15,-3 1 0 0,2 2-64 0,3 0 0 16,0 0 0-16,4 3 0 0,3 0-192 0,2 1 128 0,3 3-128 15,1-1 0-15,-3 0 0 0,3 2 0 0,2 5 0 16,1-4 0-16,3 0 0 0,-1 3 0 0,-1 2 0 0,3-1 0 16,-1 1 0-16,4-2 128 0,4 1-128 15,3-1 0-15,-1-1 0 0,6 1 176 0,1-1-176 16,4 1 160-16,4 2-160 0,2 1 192 0,1-1-192 0,3 5 192 16,2 2-192-16,4 4 0 0,-1 0 0 0,4-2 0 15,3-5 0-15,2 0 0 0,1-2 0 0,4 1 0 16,2 0 0-16,2-1 0 0,1-4 0 0,3 2 0 15,4 1 0-15,4 0 0 0,0-3 0 0,4 2 128 16,0 3-128-16,9-2 0 0,3 1 0 0,7-4 0 16,3-3 0-16,4 2 0 0,0-2 0 0,1-1 0 15,1-2-128-15,4-1 128 0,5 1 0 0,2-1 0 16,-2-2 0-16,2 0 0 0,2-3-144 0,4-1 144 0,4 1 0 16,0-1-160-16,-5-1 160 0,1 0-128 15,3 0 128-15,-4-4-208 0,-1-4 80 0,-5 0 128 0,-3-2-144 0,1-2 144 16,1-4 0-16,0-2 0 0,0-1 0 0,-2-2 0 15,-6-3 0-15,3-1 0 0,2-2 144 0,-3-3-16 16,-3-3 0-16,-5-1 0 0,-2-2 96 0,-3-2 16 16,1-3 0-16,-2-4 0 0,-2-3 96 0,-1-4 32 15,-4-3 0-15,-5-2 0 0,-7-1-64 0,-4 3-16 16,-6 1 0-16,-4 3 0 0,-3-2 64 0,-5 1 16 16,-1 3 0-16,-5-2 0 0,-4 0-48 0,-4 1-16 15,-7 1 0-15,-2-1 0 0,-5-1-80 0,-4 3-16 16,-2-3 0-16,-5 3 0 0,-2 1-208 0,-6 1 0 0,-2-3 0 15,-7 1 0-15,0 1 0 0,-5 2-128 0,-1 1 128 16,1 2-208 0,2 1-944-16,1 3-192 0,3 2-48 0,1 2-11952 0,3 0-2400 15</inkml:trace>
  <inkml:trace contextRef="#ctx0" brushRef="#br1" timeOffset="74292.261">16061 7138 14735 0,'-22'-7'640'0,"7"4"160"0,0-1-640 0,2 0-160 15,1 2 0-15,3 1 0 0,9 1 3712 0,0 0 704 16,0 0 128-16,0 0 48 0,0 0-3776 0,0 0-816 15,12 2 0-15,4-1-144 0,2-1 144 0,5-1 0 16,3-2 0-16,4-1 0 0,5-2 208 0,2 2 32 0,6 0 0 16,3-1 0-16,0-2-240 0,2 1 128 15,1-1-128-15,-3 4 0 0,-1 2 0 0,1 2 0 0,3 2 0 0,2 3 0 16,4-2 0-16,3 3 0 0,-2-1 0 0,0 4 0 16,-2 2 0-16,3 1 0 0,2 3 0 0,3 1 0 15,2 2 0-15,1 2 0 0,2 0 0 0,-2 4 0 16,-7 5 160-16,7-3-160 0,2 2 160 0,2 2-160 15,-1 1 160-15,2 1-160 0,-2 1 160 0,-2-1-160 16,1-1 176-16,2 2-176 0,1 3 192 0,-2 4-192 16,-4 3 176-16,-2 0-176 0,-2 0 160 0,1-2-160 15,1-1 176-15,-1 0-176 0,-2 0 192 0,0 1-192 16,-2 2 160-16,1 3-160 0,-1 4 128 0,-1-2-128 16,0-1 128-16,-1 1-128 0,3-2 128 0,-2-1-128 0,-4 2 192 0,1 0-64 15,-3 3 0-15,-1 1 0 0,-3 1 48 16,1 0 0-16,2 0 0 0,-1 1 0 0,1 1-32 15,-1 4 0-15,-4 3 0 0,-2-3 0 0,-3 2-144 0,-1-3 160 16,-2-1-160-16,6 1 160 0,3-1-160 0,0 4 192 16,-5 3-192-16,0-4 192 0,0-2-192 0,-3-3 0 15,0 2 0-15,-4-1 0 0,-1 0 128 0,-3 2-128 16,0 1 0-16,0-5 128 0,-3-5 0 0,0 1-128 16,1 0 192-16,-3-2-64 0,-2-4 64 0,1 0 0 15,-4 2 0-15,-1 1 0 0,1 1-16 0,2-2 0 16,-4-5 0-16,-3 2 0 0,-3 2 80 0,2-2 0 15,-1-2 16-15,0 1 0 0,1-2-272 0,-2 6 128 16,0 0-128-16,0-1 0 0,-3-2 144 0,2-1-144 16,-2-2 0-16,-1-1 144 0,-1-1-144 0,1-3 160 0,-3 0-160 0,0 0 160 15,0 3-32-15,-3 3-128 0,-1 3 192 16,-1-2-64-16,1-3 32 0,-1 0 0 0,-3-1 0 0,0 0 0 16,-3-2-16-16,1 1 0 0,1 2 0 0,-4 2 0 15,2 0 0-15,-2 1 0 0,3 2 0 0,-2-2 0 16,1 0-16-16,-2 0 0 0,3-3 0 0,-3-2 0 15,2-3-128-15,0 0 192 0,2 0-192 0,0 0 192 16,-7 2 0-16,3 2 0 0,1-2 0 0,0-2 0 16,2-2-64-16,-4 0 0 0,-1 0 0 0,0 1 0 15,-2-1 0-15,-1-2-128 0,0 1 192 0,3-1-64 16,0-1 0-16,0 0 0 0,1 1 0 0,0 1 0 16,-4-2-128-16,2 1 0 0,2 0 144 0,0-3-144 0,0-1 128 0,3-2-128 15,-2-1 160-15,3-1-160 0,-1-1 208 0,1-5-48 16,-1-2-16-16,2 1 0 0,1-2-16 15,-1 3-128-15,0 0 192 0,-1-3-64 0,0-2 0 0,-1 0 0 16,-1 0 0-16,3 1 0 0,0 2-128 0,1-1 192 16,-2 0-192-16,1 2 192 0,-1 3-192 0,2-3 0 15,-1-4 0-15,-1 0 128 0,3 1-128 0,1 1 0 16,-1-4 0-16,3-9 0 0,-3 8 0 0,3-8 0 16,0 0 0-16,0 0 0 0,-3 8 0 0,3-8-272 15,0 0 64-15,0 0 16 16,0 0-336-16,0 0-64 0,6-5-16 0,0-2 0 15,0-2-1392-15,1-5-288 0,1-5-48 0,-4-3-9296 16,1-3-1856-16</inkml:trace>
  <inkml:trace contextRef="#ctx0" brushRef="#br1" timeOffset="74555.028">19719 12724 9215 0,'-9'9'400'0,"9"-9"96"0,0 0-496 0,-10 6 0 0,2 3 0 0,2 2 0 16,3 2 6352-16,0 3 1184 0,3 0 224 0,-2 5 48 16,0 2-6368-16,1 1-1280 0,6-4-160 0,-2 3-224 15,2 3 352-15,4 2 64 0,1 3 0 0,2 0 16 16,1-4 16-16,4 0 0 0,3-2 0 0,3-1 0 16,4-1 144-16,4-3 16 0,7-5 16 0,4-1 0 15,6-4 192-15,3-4 48 0,3-4 0 0,5-4 0 16,-2-6-160-16,7-4-32 0,6-7 0 0,4-2 0 0,-2-1-272 15,2-7-176-15,-4-4 192 0,3-3-192 0,3-2 0 0,-7 0 0 16,-7-3-240-16,-5 2 80 16,-4 0-1904-16,-5 6-384 0,-4 3-80 0,-9 0-16 0</inkml:trace>
  <inkml:trace contextRef="#ctx0" brushRef="#br1" timeOffset="76076.578">15275 17122 23039 0,'0'0'2048'0,"0"0"-1648"16,-1-7-400-16,1 7 0 0,0 0 656 0,0 0 48 15,0 0 16-15,0 0 0 0,-10 4-720 0,1-1 0 16,-2 0 0-16,1 1 0 0,1 2 256 0,-5-1 48 15,1 5 16-15,-1 1 0 0,-2 1 320 0,0-1 80 16,-2 0 16-16,0 3 0 0,-3 2-32 0,0 1-16 16,-4-2 0-16,-1 3 0 0,-1 0-192 0,-1 2-48 15,1 0 0-15,0 1 0 0,-2 0-16 0,1 2-16 16,1-1 0-16,1 1 0 0,-1 0-80 0,0 0-16 0,1 3 0 16,1-2 0-16,-1-2-32 0,4-3-16 0,-2-2 0 0,3 0 0 15,0 0-48-15,2-2-16 0,0-1 0 0,2-2 0 16,2-1-208-16,3-1 176 0,2-4-176 0,3 0 160 15,7-6-160-15,0 0 0 0,0 0 144 0,-4 6-144 16,4-6 0-16,0 0 128 0,0 0-128 0,0 0 0 16,0 0 0-16,7 7 0 0,3-4 0 0,2-1 0 15,-1 1 0-15,3-2 128 0,2-1-128 0,4 0 0 16,0-1 128-16,3 1-128 0,1 1 160 0,-1-1-160 16,2-1 0-16,-2 1 0 0,-1-2 0 0,4 2 0 15,-3-1 0-15,1 1 0 0,1 0 0 0,0 1 0 16,-1 2-176-16,-2 0 32 0,-1 1 0 0,1-1 0 15,-4 0-240-15,-1-1-64 0,-1 0 0 0,-3 2 0 16,0 0-320-16,-3 0-80 0,0 0-16 16,-10-4 0-16,0 0-1984 0,0 0-400 0,0 0-80 0</inkml:trace>
  <inkml:trace contextRef="#ctx0" brushRef="#br1" timeOffset="76523.78">14702 17658 18831 0,'0'0'832'0,"0"0"176"0,0 0-816 0,7-4-192 0,-1-1 0 0,3 1 0 16,0 0 496-16,3 1 48 0,-2-1 16 0,2 0 0 15,0-3 48-15,0 1 16 0,2-1 0 0,1-1 0 16,1 0 128-16,3-1 16 0,4 0 16 0,1-1 0 16,4-1 0-16,-1 0 0 0,6 0 0 0,0-2 0 15,0 2-160-15,1-1-48 0,2-3 0 0,0 1 0 16,0 1-160-16,6 1-32 0,4 1-16 0,4 0 0 15,2-1-32-15,1 1 0 0,-3 0 0 0,-1 2 0 16,-3 0-80-16,2 1 0 0,-1 0-16 0,0 1 0 0,0 0-16 0,-2 4 0 16,-2-1 0-16,-1 2 0 0,-2-1-224 0,-3 2 176 15,-4 1-176-15,-3 0 160 0,-1-1-16 0,-6 1 0 16,0 1 0-16,-3 1 0 0,0 1-144 0,-1 2 192 16,1-3-192-16,-3 3 192 0,-3-1-192 0,-1 1-176 15,-1-1 48-15,-1-1 0 16,-2 1-1472-16,-9-4-304 0,8 4-48 0</inkml:trace>
  <inkml:trace contextRef="#ctx0" brushRef="#br1" timeOffset="77258.429">16914 17310 19167 0,'0'0'848'0,"0"-9"176"0,0-1-816 0,1 1-208 15,0-1 0-15,-1 4 0 0,-1-3 576 0,1 3 80 16,0 0 16-16,1-1 0 0,-1 1 288 0,0 6 48 16,0-8 16-16,0 8 0 0,0-7-16 0,0 7 0 0,0 0 0 15,0 0 0-15,0 0-240 0,0 0-32 0,0 0-16 16,0 0 0-16,0 0-336 0,0 0-64 0,0 0 0 0,-3 11-16 15,0 3-48-15,-3 1 0 0,2 5 0 0,-1-2 0 16,-2 0-80-16,1 2-32 0,4 2 0 0,-2-2 0 16,-1-3-144-16,5 1 192 0,1-2-192 15,2 0 192-15,0-5-32 0,0-1 0 0,3 0 0 0,2-4 0 16,2 0 144-16,2-3 16 0,2-2 16 0,1-1 0 16,3-3 96-16,0-5 16 0,2-2 0 0,-1-1 0 15,1 0-112-15,-1-2-16 0,1-1 0 0,0 0 0 16,-1 3-128-16,-1-1-48 0,-1-1 0 0,1-1 0 15,-2 1-16-15,-1-1 0 0,-2 0 0 0,1 1 0 16,-1 2-128-16,-2-1 0 0,-2 2 0 0,0 1 0 16,1 0-192-16,-6 1-128 0,-2 1-32 0,0 0 0 15,-2 7-2224-15,0 0-448 0,0 0-96 0,0 0-10944 16</inkml:trace>
  <inkml:trace contextRef="#ctx0" brushRef="#br1" timeOffset="77714.768">17572 17141 38175 0,'0'0'1696'0,"0"0"352"0,0 0-1648 0,0 0-400 15,0 0 0-15,0 0 0 16,-1 11-752-16,0-1-224 0,1-10-48 0,-4 16-16 0,-1-1 592 0,-2 3 112 0,0-1 16 15,-2 0 16-15,0 0 304 0,-1 3 0 0,-3 1 0 16,-1 0 0-16,-2-1 0 0,2-3 144 0,2 1 16 0,0-3 0 16,1-1 96-16,3-3 0 0,0-3 16 0,5 0 0 15,3-8 368-15,0 0 80 0,0 0 16 0,0 0 0 16,0 0-96-16,0 0-32 0,0 0 0 0,7-8 0 16,3 1-224-16,2-3-64 0,-2-2 0 0,4-1 0 15,1-1-176-15,2 1-144 0,-2-1 192 0,2-2-192 16,-1 0 0-16,3 1 0 0,1-1 0 0,1 1 0 15,1 0 0-15,0 3 0 0,0-1 0 0,-3 5-144 16,1 1 144-16,-1 3-192 0,-3 3 192 0,1 2-192 16,0 3 48-16,-3 1 0 0,-4 2 0 0,-1 3 0 0,0 1-32 15,-2 4 0-15,-4 3 0 0,-1 2 0 0,1 2 48 16,-3 0 0-16,-3 1 0 0,1-1 0 0,0 1 128 16,1-2-160-16,1-4 160 0,0 1-160 0,0-2 160 0,0-1 0 15,0-3 0-15,0 0 0 0,0 1 0 0,0-3-208 16,0-10 48-16,0 5 16 15,0-5-2096-15,0 0-400 0,0 0-96 0,0 0-11472 16</inkml:trace>
  <inkml:trace contextRef="#ctx0" brushRef="#br1" timeOffset="78053.862">18277 17126 36399 0,'-2'-12'1600'0,"2"12"352"0,0 0-1568 0,0 0-384 0,0 0 0 0,5 9 0 16,-1 1-160-16,-2-2-112 0,-2-8-32 0,-3 13 0 16,0 3 304-16,0-1-160 0,-2-1 160 0,-4 0-128 15,2 2 128-15,-4 3 0 0,-1 2 128 0,0 0-128 16,1-2 128-16,-3 2-128 0,-3 1 160 0,0-2-160 15,-4-2 128-15,4 0-128 0,3 0 0 0,1-1 0 16,3-2 0-16,0-2-288 0,5-3 32 0,3 0 16 16,-1 0-1824-16,2-3-368 0,1-7-80 0</inkml:trace>
  <inkml:trace contextRef="#ctx0" brushRef="#br1" timeOffset="78496.755">18927 17299 30399 0,'0'0'2704'0,"0"0"-2160"16,0-8-544-16,1 1 0 0,1 1 976 0,0-1 96 15,-2 7 16-15,0-9 0 0,-2 1-1088 0,-1 0-320 16,-1 0-16-16,-4 3 0 0,-3 0 336 0,-3 2 0 15,-2 1 0-15,-5 1 128 0,-1-1-128 0,-4 0 192 16,-3 2-192-16,-1 3 192 0,-2 1-64 0,-1 3 0 0,0 1 0 0,0 3 0 16,0 4 128-16,1-1 32 0,1 0 0 0,6 2 0 15,5-1-144-15,5-1-16 0,2-1-128 0,5-1 192 16,2 0 64-16,5-2 16 0,3-2 0 0,5 1 0 16,-2-2-144-16,7-1-128 0,3-1 192 0,1-3-192 15,1-2 144-15,5-1-144 0,2 0 0 0,1-2 144 16,2-3-16-16,-1-1-128 0,2 0 192 0,-4-1-64 15,0 0-128-15,-1 0 160 0,0-1-160 0,-3 1 160 16,-2 3-160-16,-2-2 128 0,-2 1-128 0,1 3 128 16,-3 3-128-16,-2 0 0 0,-10 0 0 0,0 0 0 15,6 9 176-15,-1 3-48 0,-4 2-128 0,-3 5 192 16,-4 3-192-16,-2 6 128 0,0 0-128 0,-7 6 0 0,-1 5 128 16,-3-2-128-16,0-1 0 0,1-3 0 0,-1-1 0 0,2-3 128 15,2-3-128-15,2-3 0 0,2-3 0 0,3-2 176 16,3-2-176-16,2-1 160 0,2-5-160 0,1-3 0 15,0-7-160-15,0 0 160 16,10 6-2896-16,2-6-496 0</inkml:trace>
  <inkml:trace contextRef="#ctx0" brushRef="#br1" timeOffset="78962.18">19534 17260 27519 0,'0'0'1216'0,"0"0"256"0,0 0-1168 0,0 0-304 0,0 0 0 0,0 0 0 16,0 0 0-16,-7 9-144 0,-3 1 16 0,2 2 0 16,0 2 640-16,1 2 128 0,-2 1 16 0,2 2 16 15,1 0 224-15,0-1 64 0,0 2 0 0,1-2 0 16,2-3-352-16,2-2-64 0,1 1-16 0,2-2 0 16,1-5 368-16,3 0 64 0,-1 1 0 0,5-3 16 0,0 0-80 0,2-3 0 15,0-2-16-15,3-1 0 0,0-5-256 0,3 1-48 16,2-4-16-16,4-1 0 0,-4 0-80 0,4-1-16 15,-5 0 0-15,1 0 0 0,0 0-192 0,0-2-32 16,-4-2-16-16,1-1 0 0,-1 2-224 0,1 1 0 16,-1 2 0-16,1 1-160 0,-2 1-128 0,-2 2-32 15,0 3 0-15,-5-2 0 16,-1 2-1440-16,-7 4-288 0,0 0-64 0,0 0-9840 16,0 0-1952-16</inkml:trace>
  <inkml:trace contextRef="#ctx0" brushRef="#br1" timeOffset="79288.739">20201 17356 33743 0,'0'0'1488'0,"11"4"320"0,6 4-1440 0,0 1-368 0,3 1 0 0,-1 1 0 15,0-2-208-15,2-1-112 0,2-1-32 0,1-3 0 32,0-3-192-32,2-1-32 0,-1 0-16 0,3 0 0 0,-2-2 816 0,-1-1 160 0,-2-1 48 0,0-2 0 15,0 1 240-15,-1-1 48 0,0-1 16 0,-3 1 0 16,-2-2-32-16,1 0 0 0,-1 1 0 0,-1-2 0 16,-5-3-176-16,0-1-32 0,-1 1-16 0,-2-2 0 0,-1 0-192 15,-1 0-32-15,-6-2-16 0,-2 4 0 0,-1 2-240 16,-2 0 144-16,-5 1-144 0,-2-1 128 0,-5 3-128 0,-3 4 0 15,-2 2 0-15,-3 1 0 0,-4 1 0 0,1 2 0 16,-3 1 0-16,-4 5 0 0,-3 3 0 16,1 2 192-16,-1 1-32 0,2 0 0 0,6 3 64 15,1-2 16-15,5 3 0 0,4 1 0 0,2-2-32 0,5 1 0 16,4 0 0-16,4 1 0 0,3 0 32 0,4 2 0 16,3 3 0-16,7 2 0 0,4 0 144 0,6-1 16 15,1 0 16-15,8-2 0 0,4 1-192 0,1-4-32 16,1-2-16-16,1-2 0 0,-1 0-176 0,4-3 0 15,-2-2 0-15,-1-3 0 0,-4 1-320 0,1-5 0 16,-2-1 0-16,0-2 0 16,-3-3-2032-16,-6-1-400 0,-6-3-64 0</inkml:trace>
  <inkml:trace contextRef="#ctx0" brushRef="#br1" timeOffset="79512.423">18944 16688 50399 0,'0'-11'2240'0,"0"11"448"0,0 0-2160 0,12 6-528 0,4 4 0 0,0 1 0 16,-4 1-864-16,1 2-288 0,-2-2-48 0,4-1-16 16,5-2-1312-16,-2-2-272 0,-3-3-48 0,1 0-14752 15</inkml:trace>
  <inkml:trace contextRef="#ctx0" brushRef="#br1" timeOffset="81225.991">2045 2726 30351 0,'-14'0'1344'0,"6"0"272"0,1 0-1296 0,-2 1-320 0,1 3 0 0,0 0 0 16,2-1 0-16,6-3-256 0,-11 1 32 0,5 0 16 16,6-1 208-16,0 0 128 0,0 0 0 0,0 0-128 15,0 0 304-15,11 7-48 0,3-6-16 0,3 1 0 0,1-1 128 16,6 0 16-16,11 0 16 0,6-1 0 0,6-2 112 15,7 0 0-15,7 0 16 0,1 2 0 0,5-2-240 0,9 2-48 16,7 2-16-16,3-2 0 0,4 0-16 0,-2 0 0 16,1 0 0-16,5 0 0 0,7 0 48 0,-8 0 16 15,-3 0 0-15,4 2 0 0,3-3-16 0,-4 0-16 16,-3-4 0-16,-3 4 0 0,-1 3-48 0,-1 2 0 16,-3-4 0-16,-2 0 0 0,-3 0-32 0,-3 2-16 15,-8 0 0-15,0 1 0 0,-1-3-16 0,-6 3 0 16,-5 0 0-16,-7-1 0 0,-10-2-128 0,-3 0 0 15,-4-3 0-15,-5 3 128 0,-3 3-128 0,-7-2 128 16,-5-1-128-16,-10 0 128 0,0 0 0 0,0 0 0 16,-7-1 0-16,-4 1 0 0,-6-2 128 0,-7 2 32 15,-8 0 0-15,-3-1 0 0,-9-2-288 0,-6-1 0 0,-5 1 128 16,-2 1-128-16,-1 0 128 0,-5 0-128 0,-4 1 144 16,-4-1-144-16,-8-2 144 0,-3 2-144 0,-1 0 128 0,-6 1-128 15,-6 1 144-15,-3 1-144 0,-5 4 160 0,1-1-160 16,-1 0 0-16,-4-2 128 0,-3-1-128 0,3 3 0 15,5 6 0-15,1-5 128 0,1-2-128 0,5-1 0 16,6 0 208-16,1 4-48 0,-1 1-16 0,4 0 0 16,5-4-144-16,5 1 0 0,4-1 0 0,4 0 0 15,3 2 0-15,7-2 0 0,2-1 0 0,6-1 0 16,7 0 128-16,8 0-128 0,7 1 0 0,7-2 128 16,5 0-128-16,6-2 128 0,9 2-128 0,0 0 128 15,0 0-128-15,11 0 0 0,7 2 0 0,11-1 0 16,10-1-176-16,9-1 176 0,12-5-128 0,4 4 128 0,6 2 0 15,8-2 0-15,11-4 0 0,4 0 0 0,3-2 0 0,4-1 0 16,6-2 0-16,1 1 0 0,3 0 0 0,3 1 128 16,4 0-128-16,-3-4 128 0,-1-1-128 0,1 0 0 15,-4 1 0-15,-2 1 128 0,-7 2-128 0,-2 0 0 16,-5 1 0-16,-2 0 0 0,-3 0 0 0,-7 3 128 16,-9 0-128-16,-4 3 0 0,-8 2 0 0,-2 1 0 15,-9 0 0-15,-6 0 0 0,-11 0 0 0,-5 0 0 16,-11-1 0-16,-4 2 0 0,-13-1 0 0,0 0 144 15,-9 3-144-15,-10 0 0 0,-10 1 160 0,-11-1-160 16,-14-1 128-16,-7 3-128 0,-4 0 0 0,-8 1 0 16,-9-1 0-16,-1 2 0 0,-1-1 0 0,-1 0 160 15,-2 0-160-15,-2 1 160 0,-3-1-160 0,2 0 160 0,3 1-160 16,-1-1 160-16,-1 0-160 0,5-2 128 0,6 1-128 16,4-2 128-16,8-1-128 0,5 1 0 0,0 2 0 0,9-3 128 15,8-3-128-15,6-2 0 0,6-3 0 0,10 2 0 16,6 3 0-16,3-2 0 0,7 0 0 15,6 3 0-15,0 0 0 0,16-5-192 0,6-3 32 0,10 1 16 16,8 1 144-16,6 0-208 0,5-3 80 0,4-2 128 16,3-2 0-16,7-1 0 0,7 0 0 0,4 0 192 15,1 2-192-15,1-2 0 0,1-2-160 0,-1 0 160 16,0 1 0-16,0-1 0 0,-1 0 0 0,-5-1 0 16,-8 1 0-16,-1 0 0 0,-4 1 0 0,-6 2 160 15,-7 2-160-15,-5 0 0 0,-7 3 0 0,-7-1 0 0,-9 2 0 16,-5 0 0-16,-7 3 0 0,-6 4 0 0,-7-4 0 0,-11 2 0 15,-10-1 0-15,-13 1 128 0,-5 1-128 16,-10 4 0-16,-8 6 0 0,-8 1 0 0,-12 1 0 16,-5 2 0-16,-4 4 144 0,-6 2-144 0,-5 1 160 0,0 1-32 15,-4 0-128-15,9-2 192 0,9 1-192 0,3-1 144 16,3-1-144-16,6-2 128 0,5-2-128 0,7 0 0 16,10-2 0-16,5-1 0 15,6-1-432-15,7-4-64 0,8-3-16 0,12 0 0 16,8-2-2784-16,10-1-560 0</inkml:trace>
  <inkml:trace contextRef="#ctx0" brushRef="#br1" timeOffset="82218.985">16961 2640 26719 0,'-18'-9'2368'0,"7"6"-1888"0,1 2-480 0,2 1 0 15,8 0 1328-15,0 0 160 0,0 0 48 0,0 0 0 16,0 10-1296-16,7-1-240 0,6-3 0 0,8 0-144 16,2-3 272-16,8-2 48 0,4-2 16 0,8 1 0 15,7 3 256-15,7-1 64 0,3-3 16 0,5 0 0 16,1 0-112-16,5 0-32 0,5-1 0 0,9 0 0 15,9-1-64-15,2 0 0 0,-1-2-16 0,7-2 0 16,7-1 32-16,-1 1 16 0,-4-2 0 0,5 1 0 0,6 0 16 16,-3 3 0-16,-1 1 0 0,6-1 0 0,-1 0 64 0,-2-1 16 15,-6 3 0-15,4 0 0 0,-2-1-272 0,-4-1-48 16,-9 1-128-16,1 0 192 0,2 0-192 0,-5-2 0 16,-3-3 0-16,-2 3 0 0,-6 0 0 0,-2 2 0 15,0 2 0-15,-8-1 0 0,-5 1 0 0,-4 0 0 16,-5 1 0-16,-1 0 0 0,-3-1 0 0,-5 1 0 15,-4 4 0-15,-9-2 0 0,-4-3 0 0,-5 2 0 16,-7 0 0-16,-6 0 0 0,-6 0 0 0,-10 0 0 16,0 0 0-16,0 0 0 0,0 0 0 0,0 0 0 15,-14 3 144-15,-6-1-144 0,-4-2 128 0,-6 1-128 16,-4 3 0-16,-6-2 128 0,-6 1-128 0,-2 2 0 16,-6-1 0-16,-7 1 128 0,-7 2-128 0,-9 1 0 0,-10-2 0 15,-3 2 0-15,-7 0 0 0,-5-1 0 0,-11 2 0 0,2 0 0 16,-2-3 0-16,-4-2 0 0,-9 5 0 0,-4-4 0 15,-3-1 0-15,1-2 0 0,3 1 128 0,-5-1-128 16,-6 0 0-16,1-2 128 0,3-2-128 0,-4 0 128 16,-5 1-128-16,0 0 160 0,0 0-160 0,8 0 160 15,12-3-160-15,1 0 0 0,6 0 144 0,12-3-144 16,12 3 128-16,14-2-128 0,12-2 160 0,7 2-160 16,13-1 144-16,7 2-144 0,11-3 128 0,10 4-128 15,9-1 0-15,11 5 0 0,6-5 0 0,14-2 0 16,8-2 0-16,10 2-224 0,8-1 48 0,16-2 16 15,14-3 0-15,15 1 0 0,13 2 0 0,10-2 0 16,9-2-32-16,15 1 0 0,4-1 0 0,10 5 0 16,9 6-192-16,6-2-32 15,4 3-16-15,1 2 0 0,2 1-1856 0,1 5-368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5:51.91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7473 3024 24015 0,'0'0'1056'0,"0"0"224"0,0 0-1024 0,0 0-256 15,0 0 0-15,0 0 0 0,0 0 0 0,0 0 0 16,0 0 0-16,0 0 0 0,0 0 128 0,4-6 80 15,-2-1 16-15,-2 7 0 0,-4-8 368 0,-2 1 80 0,1 0 16 0,-2 1 0 16,-4 2-16-16,0-1 0 0,-2 0 0 0,-2 2 0 16,-5 2-224-16,-1 1-32 0,2 0-16 0,-4 3 0 15,0 2-208-15,-1 4-64 0,3 3 0 0,-2 1 0 16,0 2-128-16,0 2 128 0,2 3-128 0,4 3 128 16,3 1-128-16,2 4 160 0,0 1-160 0,3 1 160 15,2 0-160-15,4-1 0 0,2-3 0 0,3-2 0 16,5-2 0-16,1-3 0 0,1-3 0 0,5 0 0 15,1-4 176-15,3-2-48 0,0-7-128 0,2 2 192 16,-1-2 128-16,2-2 0 0,2-5 16 0,3-1 0 16,3 2 16-16,1-5 0 0,-5-4 0 0,1-2 0 15,0-3-96-15,-2-1-32 0,-2-1 0 0,-1-1 0 0,0-2 32 0,-3-2 16 16,-5 1 0-16,1 1 0 0,-3 1 144 0,0 0 32 16,-6 0 0-16,-3-1 0 0,-4 0 112 0,-2 1 16 15,-4 1 16-15,-1 2 0 0,-2 1-144 0,-2 2-16 16,-2 2-16-16,0 2 0 0,1 2-288 0,0 1-128 15,-1 3 0-15,3 2 128 16,-3 2-1008-16,2 2-208 0,0 2-32 0,0-1-16 16,5 1-1872-16,-1 1-368 0</inkml:trace>
  <inkml:trace contextRef="#ctx0" brushRef="#br0" timeOffset="1002.896">1880 2647 20207 0,'-22'-3'896'0,"8"1"192"0,0-3-880 0,-1 3-208 0,1 2 0 0,0-2 0 16,0 0 320-16,4 0 32 0,0 1 0 0,1 0 0 16,-1 0 320-16,10 1 64 0,0 0 16 0,0 0 0 15,-8 1-32-15,8-1 0 0,0 0 0 0,0 0 0 16,0 0-128-16,0 0-16 0,9 2-16 0,5-2 0 15,4-3-64-15,5 2-16 0,4-3 0 0,6 3 0 16,5-2 288-16,5 0 48 0,3-3 16 0,9 3 0 16,7 0-64-16,7-1 0 0,7 1 0 0,4-1 0 15,-1 1-192-15,4 0-64 0,6 2 0 0,2-1 0 16,1-2 0-16,1 1 0 0,1 2 0 0,-1 0 0 16,1 0 16-16,-3 0 0 0,-6 0 0 0,0 0 0 0,-3 1-240 15,-3 0-48-15,-3-2-16 0,-9 4 0 0,-8-2-224 0,-5 0 0 16,-6-2 128-16,-2 2-128 15,-4 2-1040-15,-7-2-256 0,-12-3-48 0,0 0-16320 16</inkml:trace>
  <inkml:trace contextRef="#ctx0" brushRef="#br0" timeOffset="1453.288">7891 3169 7359 0,'0'0'656'0,"0"0"-528"0,-5-9-128 0,3 1 0 0,1-1 384 0,1 0 64 15,1-1 0-15,-1 0-4176 0</inkml:trace>
  <inkml:trace contextRef="#ctx0" brushRef="#br0" timeOffset="1760.29">7874 3007 12543 0,'0'0'560'0,"-1"-7"112"0,1 7-544 0,0 0-128 16,-4-11 0-16,2 3 0 0,2 8 1120 0,0 0 192 0,-4-7 32 0,4 7 16 16,0 0 32-16,0 0 0 0,-11 5 0 0,4-1 0 15,1 3-736-15,-1 5-144 0,-1 1-16 0,-1 3-16 16,0 1 96-16,1 3 32 0,-2 1 0 0,-1 2 0 15,-1 4 192-15,-1 3 32 0,3 2 16 0,3-1 0 16,-3-1-288-16,4-3-64 0,0-2-16 0,1 0 0 16,3-3-48-16,1-4-16 0,2-2 0 0,1-4 0 15,0-2 48-15,-2-10 16 0,0 0 0 0,0 0 0 16,10 1 144-16,-10-1 16 0,8-8 16 0,3-3 0 16,3-3 64-16,1-4 16 0,-6-3 0 0,4 0 0 0,1 0-384 15,0-3-80-15,0-4-16 0,2 2 0 0,0 1-256 16,2 4 128-16,-2 0-128 0,4 3 0 0,3 0 0 15,4 4 0-15,-2 2 0 0,4 1 0 0,1 2 0 0,2 2 0 16,2 3-192-16,-2 2 192 0,-3 2-192 0,-2 3 48 16,0 0 16-16,-3 2 0 15,-2 1-2736-15,-2 2-528 0</inkml:trace>
  <inkml:trace contextRef="#ctx0" brushRef="#br0" timeOffset="2336.394">8838 3078 36223 0,'-10'-11'1600'0,"2"3"336"0,-1-3-1552 0,1 1-384 0,-3 0 0 0,0 2 0 16,-1 0 0-16,-2 0-272 0,-4 2 32 0,-2 0 16 16,-2 4 224-16,-2 1-144 0,1-1 144 0,-5 5-128 15,-1 5 0-15,0 1 0 0,-1 4 0 0,0 0 0 16,3-1 128-16,-1 3 0 0,-2 3 0 0,2 2-128 16,2 5 128-16,1-1 0 0,-1-1 0 0,6 5 0 15,2 1 0-15,4 0-128 0,1-1 128 0,8-4 0 0,5-2 0 16,5-5 0-16,1-1 0 0,5-4-128 0,3-2 128 0,4-4 224 15,0-2-48-15,5-2-16 0,-1-4 96 0,5-4 0 16,-3-4 16-16,3-3 0 0,2-5-80 0,2 0-32 16,0-5 0-16,-2-2 0 0,1-1-32 0,-1 0-128 15,-2-4 192-15,1 1-64 0,-2 1-128 0,-3-2 160 16,-1-3-160-16,-3-1 160 0,-2 0 0 0,-1-5 0 16,-3-4 0-16,-1-4 0 0,-2-6 0 0,0 3 0 15,-1 2 0-15,-3 4 0 0,1 2-160 0,-2 4 0 16,1 5 0-16,-1 8 0 0,0 4 0 0,-2 7 0 15,-1 3 0-15,-1 6 0 0,-1 5-192 0,0 0 192 16,-2 9-192-16,-1 6 192 0,0 5-256 0,-4 6 64 16,0 3 0-16,0 6 16 0,-1 5 176 0,0 6 0 0,0 7 0 0,0 6-128 15,0 4 128-15,2 2 0 0,0-3 0 0,3-2-128 16,2-3 128-16,1-2 0 0,1-1 0 0,1-4 0 31,2-5-544-31,3-8-32 0,-3-4 0 0,3-7 0 16,0-3-2176-16,0-6-432 0,3 4-80 0,-1-14-32 0</inkml:trace>
  <inkml:trace contextRef="#ctx0" brushRef="#br0" timeOffset="2622.796">9283 3038 38063 0,'0'0'1680'0,"0"0"368"0,0 0-1648 0,0 0-400 15,-6 8 0-15,1 3 0 0,1 2 0 0,0 3-144 16,-1-1 0-16,1 5 0 0,-1 4 144 0,-2 3 0 16,0-1 0-16,-3 2 0 0,-1 2 0 0,2 3 0 15,-2-2 0-15,1 0 0 0,-1-3 0 0,-2-1 0 16,2-3 0-16,4-1 0 0,-2-2-176 0,4-7 176 15,3-2-208-15,0-4 80 16,2-8-2176-16,0 0-416 0,0 0-96 0,11-2-10832 0</inkml:trace>
  <inkml:trace contextRef="#ctx0" brushRef="#br0" timeOffset="3074.908">9581 3014 34559 0,'0'0'1536'0,"0"0"304"0,0 0-1472 0,-4 9-368 0,0 0 0 0,1 3 0 15,1 3 0-15,0 2 0 0,-2 2-192 0,-2 2 64 16,0 5 128-16,2 0 0 0,0 2 0 0,-3-3 0 16,-3 1 144-16,4 1 64 0,6-1 16 0,-4-3 0 15,-3-1 96-15,0-5 32 0,5-5 0 0,-1-3 0 16,3-9 32-16,0 0 0 0,0 0 0 0,0 0 0 0,0 0 128 0,5-8 48 15,2-3 0-15,0-5 0 0,1-2-64 0,2-3-16 16,2-6 0-16,0 0 0 16,3 3-336-16,-1-2-144 0,1 1 128 0,1 0-128 0,-1 0 0 0,-1 0 0 15,1 2 0-15,-1 1 0 0,0 1 0 0,2 6 0 16,-2 4 0-16,-1 3 0 0,1 3 0 0,-1 4 0 16,0 3 0-16,0 6 0 0,-1 7 0 0,0 3-176 15,0 0 176-15,-1 8-128 0,0 4 128 0,1 4 0 16,-2 4 0-16,-2 1-128 0,-5 3-160 0,1 0-32 15,-2-1 0-15,1-2 0 16,-3-2-1808-16,0-7-368 0,-2-4-80 0,5-6-16 16,3-5-416-16,4-3-64 0,-4-5-32 0</inkml:trace>
  <inkml:trace contextRef="#ctx0" brushRef="#br0" timeOffset="3389.969">10503 3138 40655 0,'-4'-12'1792'0,"2"5"384"0,0-2-1728 0,0 0-448 0,1 1 0 0,-1 1 0 16,-2-3-208-16,-3 1-128 0,1 0-32 0,-5 4 0 16,-2 0 112-16,-2 3 32 0,-3 1 0 0,0 3 0 15,-6 2 64-15,-1 4 16 0,-3 2 0 0,1 3 0 16,2 2 144-16,0 1 0 0,-1 2 0 0,4 1 0 0,-2 2 0 15,3 4 0-15,4-7 0 0,1 4 0 16,6-2 0-16,5 1 0 0,2-5 0 0,5-2-128 0,0-6 128 0,5-1 0 16,1-1 0-16,6-4 0 0,-2-2 0 0,3-5 192 15,0-3-32-15,2-2-16 0,3-2-144 0,-2-5 192 16,3-3-192-16,0-1 192 0,-3 0-192 0,2 1 0 16,-1-2 144-16,1 2-144 0,-3 0 192 0,-3 2-48 15,-3 5 0-15,-1 1 0 0,-2 1 176 0,-2 4 16 16,-6 7 16-16,0 0 0 0,0 0-352 0,8 9 0 15,-3 4 0-15,-2 4 128 0,-1 2-128 0,-1 3 0 16,-1-1 0-16,0 1 0 0,1 4 0 0,0 3-160 16,0 0 160-16,2-2-160 15,1-9-2096-15,5-1-432 0,2-3-64 0,2-1-32 16,0-4 672-16,3-3 144 0,-1-5 32 0,1-8 0 0</inkml:trace>
  <inkml:trace contextRef="#ctx0" brushRef="#br0" timeOffset="3711.767">11015 2969 38703 0,'-20'10'3440'0,"10"-1"-2752"0,0 3-560 0,0 3-128 16,0 3 768-16,-1 4 112 0,-2 0 16 0,0 2 16 15,1 2-784-15,1 0-128 0,4-4 0 0,2-4-176 16,0 0 176-16,2-6 0 0,-3-1 0 0,6-11 0 15,2 8 0-15,-2-8 0 0,0 0 0 0,0 0 0 16,11-12 0-16,1-4 0 0,2-1 0 0,2-2 128 0,-1-4-128 16,0 0 176-16,2-1-176 0,-1 2 192 0,0 0-192 0,-1 1 0 15,1 1 0-15,-1 2 0 0,-1 2 0 0,2 0 0 16,0 2 0-16,1 3 0 0,-2 3 0 0,0 4 0 16,1 2-192-16,0 1 192 0,1 1-304 0,-3 1 64 15,-2 2 16-15,-2 3 0 16,1 0-2512-16,-1 0-496 0,-10-6-96 0</inkml:trace>
  <inkml:trace contextRef="#ctx0" brushRef="#br0" timeOffset="3988.881">11542 2948 30399 0,'0'0'1344'0,"0"0"288"0,0 0-1312 0,0 0-320 0,1 11 0 0,2 4 0 15,2 3 1968-15,0 1 320 0,-2 1 64 0,3 0 16 16,2 1-1856-16,-1 1-384 0,3 3-128 0,-1-2 0 16,-2 0 0-16,1-2 0 0,2 2 0 0,0 1-144 15,-3 2-96-15,2-1-16 0,-3-5 0 0,0-2 0 16,-2-3-1728 0,-1-4-368-16,2 2-64 0,0-6-11984 0</inkml:trace>
  <inkml:trace contextRef="#ctx0" brushRef="#br0" timeOffset="4207.186">12013 2745 46303 0,'0'0'2048'0,"-7"5"432"0,-1 7-1984 0,2 6-496 16,-2 9 0-16,0 8 0 0,-2 7 0 0,-1 3-128 15,0 3-16-15,-3 1 0 0,-4 3 144 0,-4 2-128 16,-1 4 128-16,-3 6-128 0,-3 3 128 0,-1-2 0 16,-5-6 0-16,0-2 0 0,-1-4 0 0,2-2 0 15,1-1 0-15,2-6 0 16,1-6-1152-16,3-7-192 0,2-4-32 0,1-6-16 16,6-4-1760-16,2-4-368 0</inkml:trace>
  <inkml:trace contextRef="#ctx0" brushRef="#br0" timeOffset="4959.323">13774 3197 23039 0,'0'0'2048'0,"-4"-10"-1648"0,2-2-400 0,-3 2 0 16,-1-2 3248-16,3 2 560 0,-2 1 112 0,1-1 32 16,-1 1-3216-16,-3 0-736 0,-1 1 0 0,-1-2 0 15,-2-2 288-15,-1-2 64 0,-1 1 16 0,-1 0 0 16,-5 1 48-16,3 1 16 0,-1-1 0 0,-2 5 0 16,0 3-256-16,-2 3-48 0,-2 4-128 0,0 4 192 15,-1 1-192-15,1 6 0 0,0 4 0 0,0 5 0 16,-2 6-160-16,2 3 160 0,1 3-128 0,0 3 128 15,-2 2-128-15,7 0 128 0,2-2-128 0,5-4 128 16,8-3-128-16,2-3 128 0,2-5-128 0,8-7 128 0,4-4 0 16,4-5-160-16,2-4 160 0,6-3 0 0,1-2 0 0,5-6 0 15,0-5 0-15,2-4 144 0,3-10-144 0,1-4 0 16,-3-4 0-16,4-2 0 0,0-2-144 0,0 2 144 16,-4-2-192-16,-2 1 192 0,-4-3 0 0,-2-2 256 15,-4-2-32-15,-2-4 0 0,-3-7 32 0,1-2 0 16,-2-3 0-16,-2 5 0 0,0 5-64 0,-3 3 0 15,0 5 0-15,0 9 0 0,-3 6-192 0,0 8 176 16,-2 7-176-16,-3 3 160 0,-3 10-160 0,0 0 0 16,-6 11 0-16,0 7 0 0,-1 7 0 0,-2 6-224 15,-3 4 80-15,-1 8 16 0,-2 6 128 0,-3 8 0 16,-1 8 0-16,-3 3 0 0,1-3 0 0,3 0 0 16,0-3 0-16,3 1 0 0,2 2 0 0,0-8 0 15,5-4 0-15,2-7 0 0,4-5 0 0,3-6-160 0,3-7 160 16,3-2 0-1,0-4-1728-15,3-2-256 0,-3-9-32 0</inkml:trace>
  <inkml:trace contextRef="#ctx0" brushRef="#br0" timeOffset="5229.018">14110 3072 43775 0,'0'0'1936'0,"0"0"400"0,0 0-1872 0,0 0-464 0,0 0 0 0,0 14 0 0,0 3-144 0,0 3-128 15,-1 2-32-15,0 2 0 0,-1 3 304 16,1 3-160-16,-1 0 160 0,-1 4-128 0,-1 1 128 0,2-3 0 16,-3-3 0-16,1-3 0 0,-2 0 0 0,0-2 0 15,3 0-144-15,0-4 144 16,1-4-1856-16,1-4-320 0,0-1-48 0,1-11-16 15,0 0-1600-15,0 0-336 0,0 0-64 0,8-8-16 0</inkml:trace>
  <inkml:trace contextRef="#ctx0" brushRef="#br0" timeOffset="5619.942">15063 2949 36975 0,'13'-16'1632'0,"-2"0"352"0,2-7-1600 0,3 2-384 0,-2 1 0 0,-2 1 0 16,0-3-224-16,0-1-128 0,-1-2-32 0,-2 2 0 15,-1 0 384-15,-4 1 128 0,1 1 0 0,-3 3 0 16,-2 0 304-16,-2 3 48 0,-2 0 16 0,-1 3 0 16,-4 1 112-16,-2 0 32 0,-2 1 0 0,-5 1 0 15,-2 3-240-15,-3 0-32 0,-3 1-16 0,-4 5 0 16,-2 4-96-16,-2 4 0 0,0 1-16 0,-4 6 0 15,-3 5-96-15,1 3-16 0,2 2 0 0,-2 6 0 16,-2 7-128-16,1 3 160 0,-3 4-160 0,2 5 160 16,5 2-160-16,0 0 0 0,3 0 144 0,3 1-144 15,4-4 0-15,4 3 0 0,3 1 0 0,3-5 128 0,2-1-128 16,4-5 0-16,2-3 128 0,4-5-128 0,-1-5 0 16,5-2 0-16,1-3 0 0,1-1 128 15,0-1-496-15,4-3-80 0,-3-1-32 16,3-6 0-16,2-4-1456 0,-3-3-304 0,-4-5-48 15,0 0-8704-15,12-5-1744 0</inkml:trace>
  <inkml:trace contextRef="#ctx0" brushRef="#br0" timeOffset="5925.067">14064 3180 43711 0,'0'0'1936'0,"-4"-6"400"0,4 6-1872 0,0 0-464 0,6-6 0 0,6 4 0 31,4 1-256-31,2 3-128 0,4 0-48 0,5 0 0 0,4-2 432 0,3 0-160 0,5-1 160 0,2 1 0 16,3 2 0-16,3 1 0 0,5 0 0 0,-1-4 144 15,1-4-144-15,1 1 0 0,-3 1 0 0,-4-5 0 32,-2 0-2448-32,-7 0-576 0,2-1-112 0,-6-1-12512 0</inkml:trace>
  <inkml:trace contextRef="#ctx0" brushRef="#br0" timeOffset="6160.613">15868 2776 28559 0,'6'-14'2544'0,"-5"3"-2032"16,0-1-512-16,0-1 0 0,0-1 2304 0,-1 0 352 15,-1 2 80-15,0 2 16 0,-1 4-2416 0,2 6-464 16,-9-6-112-16,-1 1-16 0,-1 0 256 0,-1 0 160 16,-1 2-32-16,-4 1 0 0,-2 2 32 0,0 3 0 15,-6 0 0-15,-1 2 0 0,-3 4 32 0,1 2 16 16,-3 2 0-16,-4 7 0 0,-2 7 16 0,1 2 0 16,-2 2 0-16,0 7 0 0,0 3-64 0,0 3-16 15,3 3 0-15,-1 1 0 0,3 3-144 0,3 1 0 16,2 2 0-16,2 2 128 0,4-3-128 0,4-3 0 15,1-7 0-15,5-3 0 0,4 0 0 0,4-5 0 0,1-4 0 0,3-3 0 32,1-4-576-32,3-6-112 0,-1-1-16 0,3-4 0 15,2-1-2464-15,-2-4-496 0,4-8-112 0</inkml:trace>
  <inkml:trace contextRef="#ctx0" brushRef="#br0" timeOffset="6328.077">14813 3181 41471 0,'0'0'1840'0,"0"0"368"0,0 0-1760 0,0 0-448 0,0 0 0 0,10 2 0 16,3 2 752-16,4 1 64 0,6 2 16 0,5-1 0 0,7 0-832 0,5-3 0 16,6 1 0-16,4-3 0 0,1-4 0 0,0 0-144 15,0-1 144-15,1-1 0 16,1 3-1024-16,-2-1-128 0,-3 0-32 0,-1-5 0 15,-6 1-1552-15,-2 1-304 0,-3-1-64 0</inkml:trace>
  <inkml:trace contextRef="#ctx0" brushRef="#br0" timeOffset="7541.319">16421 3177 39615 0,'-6'-1'3520'0,"-2"0"-2816"16,8 1-560-16,0 0-144 15,0 0-352-15,0 0-96 0,7 7-32 0,0-2 0 0,4-4 80 0,5-1 16 0,1-1 0 0,5-3 0 16,1-2 384-16,5-1 0 0,-1 2 0 0,4-5 176 16,1 0-176-16,3 0 160 0,2 0-160 0,-2-1 160 15,-4 0-160-15,2 0 0 0,1 0 0 0,-2 0 128 16,-7 1-128-16,-3-2 0 0,-3 1 0 0,-3 0 0 15,-2 0 144-15,-1 0-144 0,-4-1 160 0,-1 0-160 16,-3-2 208-16,-3 0-48 0,-3 0-16 0,-3 1 0 16,-1 3-16-16,-4 1-128 0,-3 3 192 0,-5 2-64 15,-3 2-128-15,-8 3 0 0,-7 1 144 0,0 8-144 16,-4 6 0-16,2 5 0 0,-1 3 0 0,3 2 0 16,2-2 176-16,3 3-48 0,4 0 0 0,3 2 0 0,2 4 32 15,5-1 0-15,3 1 0 0,4-2 0 0,3-3-160 16,2 0 0-16,4-2 0 0,4-2 0 0,0-1 0 0,5-1 0 15,1-5 0-15,3-1 0 16,3 2-640-16,2-4-64 0,6-2-16 0,2-5 0 16,7-3-2336-16,3-4-464 0</inkml:trace>
  <inkml:trace contextRef="#ctx0" brushRef="#br0" timeOffset="7958.402">17761 3024 39967 0,'-32'-12'1776'0,"11"6"352"0,0 3-1696 15,-2 1-432-15,-2 1 0 0,-1 4 0 16,-1 3-352-16,0 1-160 0,-6 1-16 0,0 1-16 0,-2-4 368 0,-1 3 176 0,-1 1-160 0,-2 3 160 15,0 1 0-15,1 1 0 0,2 1 0 0,-1 0 0 16,3 0 0-16,4 2 160 0,5-2-160 0,4 1 128 16,4 0-128-16,5 0 128 0,4-3-128 0,4 0 128 15,1-2-128-15,4-3 0 0,4-4 0 0,1-1-176 16,4 0 176-16,1-6 0 0,3 1 0 0,7-2 0 16,2-5 0-16,6-2 176 0,3-1-16 0,1 0 0 0,0-1-160 15,1 1 0-15,1-1 0 0,0 0 128 0,-1 0 32 16,-3 0 0-16,-5 3 0 0,0 1 0 0,-7 4 176 0,-1 1 48 15,-3 4 0-15,-2 5 0 0,-4-1-112 0,-3 5-16 16,-4 0 0-16,-1 7 0 0,-1 6-48 0,-3 6-16 16,-4 5 0-16,-1 1 0 0,-3 1-64 0,-3 2 0 15,-1 2-128-15,-2 2 192 0,0-2-192 0,0 0 0 16,1-4-192-16,2-2 192 0,0-4-144 0,2-2 144 16,2-1 0-16,2-1-144 0,2-3-176 0,4-3-48 15,-1-1 0-15,4-4 0 16,3-4-1680-16,4-3-320 0,2-2-80 0,3-1-16 15,3-3-864-15,3-3-160 0</inkml:trace>
  <inkml:trace contextRef="#ctx0" brushRef="#br0" timeOffset="8525.314">18159 2862 37263 0,'0'0'1648'15,"0"0"336"-15,0 0-1584 0,0 0-400 0,0 0 0 0,-5 11 0 0,-5 2-240 0,0 3-128 16,0 3-16-16,1 3-16 0,-3 2 272 0,0 1 128 16,-1-1-128-16,0 3 128 0,0 0 0 0,0 1 0 15,1-2 0-15,1 0 0 0,0 1 384 0,1-6 0 16,2-6 0-16,1 2 0 0,4 0-64 0,-1-2 0 15,3-7 0-15,1-8 0 0,0 0 208 0,0 0 48 16,0 0 0-16,10-4 0 0,1-3-176 0,4-4-16 16,0-4-16-16,3 1 0 0,1-2-160 0,6 0-16 15,-1-3-16-15,2 0 0 0,1-3-176 0,-1 1 0 0,3-1 0 0,-1 4 0 16,1 0 0-16,-1 5 0 0,-3 2 0 16,0 4 0-16,-1 1 128 0,0 4 0 0,-2 4 0 15,-1 7 0-15,-2 4 0 0,-3 5-128 0,-2 6 192 0,-2 2-64 16,-1 3-128-16,-3 7 0 0,-4 5 0 0,-1 1 0 15,-2 2 0-15,-3 3-144 0,-4-2 144 0,2-2-208 32,-1-2-240-32,3-3-64 0,4-5 0 0,2-5 0 15,-1-1-1152-15,6-6-256 0,4-5-32 0,5 0-14288 0</inkml:trace>
  <inkml:trace contextRef="#ctx0" brushRef="#br0" timeOffset="9138.396">20641 2829 39279 0,'-11'-18'1728'0,"6"5"384"0,-1 0-1696 0,1 3-416 0,-1 3 0 0,-2 1 0 16,0 3-176-16,-3 2-112 0,0 1-32 0,-5 4 0 15,-3 2 320-15,0 2-192 0,-1 2 192 0,-7 5-160 16,-4 3 160-16,-5 7 0 0,1 4 160 0,0 2-160 16,1 1 176-16,-2 1-176 0,0 2 192 0,0 4-192 15,1 1 128-15,3 1-128 0,2 2 0 0,8-6 0 16,6-4 0-16,6-2 0 0,4-2 128 16,5-3-128-16,5-4 336 0,4-1 16 0,2-6 0 0,6-1 0 15,3-4-80-15,5-3-16 0,3-2 0 0,3-6 0 16,1-5-256-16,2-4 0 0,1-4 0 0,1-3 0 0,1 0 0 15,-2-5 0-15,0-4 0 0,-1 1 0 0,0 0 0 16,-2-3 160-16,-2-1-32 0,-5-2 0 0,-5-3 112 16,-4 0 16-16,-4 1 0 0,-3 3 0 0,-2 2-256 0,-5 4 144 15,-3 4-144-15,-4 2 128 0,-1-1-128 0,-7 3-256 16,-3 2 64-16,-7 6 16 16,-3 2-336-16,-1 3-64 0,-1-1 0 0,-2 4-16 15,0 2-2160-15,-1 1-416 0</inkml:trace>
  <inkml:trace contextRef="#ctx0" brushRef="#br0" timeOffset="9392.721">21225 2660 38703 0,'0'0'3440'0,"-9"-3"-2752"0,5 0-560 0,4 3-128 16,-11 3-160-16,1 1-64 0,-1 3-16 0,-1 0 0 16,0 4 240-16,-2 4 0 0,-3 2 0 0,-1 4 0 15,0 3 0-15,-1 4 160 0,-2 0 0 0,0 4 0 16,-1 1 32-16,-1 1 16 0,-2 3 0 0,1 2 0 15,1 0-48-15,1-2-16 0,-2-1 0 0,4-3 0 16,0-2-144-16,4 0 0 0,2 1 0 0,4-5 0 0,2-3 0 16,3-4 0-16,1-3 0 0,1-1 0 15,2-2-1264-15,3-3-224 0,2-4-48 0,-4-7-16 16,0 0-1968-16,13 0-384 0</inkml:trace>
  <inkml:trace contextRef="#ctx0" brushRef="#br0" timeOffset="9770.483">20746 2606 8287 0,'0'0'368'0,"1"-10"80"0,0-1-448 0,4 3 0 0,7 4 0 0,3 3 0 16,0 3 6464-16,4 1 1200 0,5 2 240 0,-1-1 48 15,2 3-6448-15,3-1-1296 0,7 1-208 0,0 3-128 16,2 1 128-16,-1 2 0 0,-1 1 0 0,-1 2 0 16,-1-1 208-16,-1 3-16 0,-1 0-16 0,0 8 0 15,-1 0-48-15,-4 5-128 0,-9 1 192 0,0 1-64 16,2 1-128-16,-6 2 192 0,-6 4-192 0,-4-1 192 16,-6 2-32-16,-3 1 0 0,-4-1 0 0,0-1 0 15,0-1-32-15,-5-1 0 0,-5-2 0 0,-2-3 0 16,-6-4 64-16,0-2 0 0,-2-4 0 0,-1-1 0 15,-2-2 64-15,-2-2 32 0,-3 1 0 0,0-5 0 16,1-2-288-16,2-2 0 0,-1-1 0 0,6-6 0 16,2 1-1520-16,6-4-352 0,0-4-80 0,7-1-8960 15,5-5-1792-15</inkml:trace>
  <inkml:trace contextRef="#ctx0" brushRef="#br0" timeOffset="10184.514">22062 2750 38303 0,'0'0'1696'0,"0"0"352"0,0 0-1648 0,0 12-400 0,-2 7 0 15,-2 3 0-15,-1 2 0 0,-1 1-256 0,-5 2 48 0,-3 0 0 16,-2 3 208-16,-2 1 0 0,1 1 0 0,-7 1 0 16,-5 0 320-16,1 3-64 0,3 2 0 0,-2 0 0 15,-2-4 80-15,4-2 16 0,1 0 0 0,5-1 0 16,2-4 48-16,5 2 16 0,3-4 0 0,3-3 0 16,1-2-32-16,5-4 0 0,4-3 0 0,2-2 0 15,3 3-224-15,4-3-160 0,6-1 192 0,3-3-192 16,3-3 0-16,5-2 0 0,3-2 0 0,2 1 0 15,2 0 0-15,-3 1-176 0,1-2 176 0,0-2-160 16,0 2 160-16,-2-1 0 0,0 1 0 0,1 1 0 16,2-1 0-16,-6 3-128 0,-3-2 128 0,-3 0-128 15,-3-2-336-15,0 0-64 0,-3 0-16 0,-1-1 0 16,-5-2-2160-16,-2-1-432 0,-2 1-96 0</inkml:trace>
  <inkml:trace contextRef="#ctx0" brushRef="#br0" timeOffset="10412.528">21632 3187 41519 0,'-2'-12'1840'0,"2"12"384"0,0 0-1776 0,4-6-448 0,2 2 0 0,2-1 0 15,3 4 0-15,0-1-272 0,4-3 32 16,7 0 16-16,7 3 224 0,4-2 0 0,4-3 0 0,5 0 0 15,2 1 0-15,-1-1 0 0,0 1 0 0,-1-1 0 16,0-2 160-16,0 1-32 0,0 1 0 0,-4-3 0 16,-5-2-272-16,0 2-64 0,0 0-16 0,-4-1 0 31,-5 2-1104-31,-1 0-208 0,-1 1-64 0,-4-2-9424 0,-6 1-1904 0</inkml:trace>
  <inkml:trace contextRef="#ctx0" brushRef="#br0" timeOffset="10642.851">21810 2773 44223 0,'5'-11'1968'0,"7"7"400"0,9 4-1904 16,7 0-464-16,5 0 0 0,5 2 0 0,1 0 0 0,5 0 0 16,0 1-128-16,8-2 128 0,9 0 0 0,3 0 0 15,10 1 0-15,-2-4 0 0,-1-5-160 0,2 1 160 16,-4-1-128-16,1 0 128 15,-2 0-1776-15,-9-3-272 0,-8 0-48 0,-7 0-9568 16,-3 5-1920-16</inkml:trace>
  <inkml:trace contextRef="#ctx0" brushRef="#br0" timeOffset="11077.471">20485 2236 34095 0,'0'0'3024'0,"-9"-2"-2416"16,-2 2-480-16,0 2-128 0,-2 1 0 0,-3 2-128 15,-2 4 128-15,-6 2-192 0,-1 2 192 0,-2 4 144 16,-1 1-16-16,-1 6-128 0,-3 6 672 0,-5 5 32 15,-3 4 0-15,-4 3 0 0,-4 1-64 0,-3 3-16 16,-4 3 0-16,2 6 0 0,3 6-224 0,4 1-32 16,1 2-16-16,6-1 0 0,3-1-16 0,7-2 0 15,4-1 0-15,8 1 0 0,7-2-64 0,3 0-16 16,5 0 0-16,10-9 0 0,7-6-256 0,5-3-176 16,4-5 32-16,6-2 0 15,6-5-496-15,5-1-80 0,11-4-32 0,8-3 0 16,8-3-1888-16,10-6-384 0,6-4-80 0</inkml:trace>
  <inkml:trace contextRef="#ctx0" brushRef="#br0" timeOffset="11511.371">22474 1839 46079 0,'0'0'4096'0,"8"0"-3280"15,5 7-656-15,2 6-160 16,4 7-1440-16,4 4-320 0,3 4-64 0,7 6-16 0,6 6 1328 0,2 7 256 16,7 2 48-16,2 4 16 0,-2 2 192 0,0 9 160 15,0 8-32-15,-1 5 0 0,-4 1 64 0,1 4 16 0,-2 0 0 16,-5 6 0-16,-12 5 0 0,-3 0 0 0,-4 3 0 15,-7 1 0-15,-11-1-32 0,-7-2-16 16,-5-3 0-16,-3-2 0 0,-4-1-160 0,-4-2 160 0,-8-6-160 0,-5 0 160 16,-6-7-160-16,-12 1 0 0,-9 2-160 0,-13-6-12128 15,-11-3-2432 1</inkml:trace>
  <inkml:trace contextRef="#ctx0" brushRef="#br0" timeOffset="14236.058">21381 1559 26719 0,'8'-10'2368'0,"0"1"-1888"0,-4 0-480 0,2 3 0 0,-1 0 464 0,0 0 0 15,-3-2 0-15,-2 2 0 0,0 6-336 0,-4-5-128 16,1-1 0-16,-3 0 144 0,-3-3 48 0,-2 1 0 16,-1 2 0-16,-4-3 0 0,-1-1-48 0,-4-1 0 15,-6 0 0-15,0-1 0 0,-2-1 128 0,-3-2 32 16,-2 0 0-16,-3-2 0 0,-3 0 32 0,-3-1 16 15,-2 1 0-15,-4 0 0 0,-6 0 64 0,1 1 16 16,1 1 0-16,1-2 0 0,1 1-112 0,-2-1 0 16,-3 2-16-16,-1 1 0 0,-2 0-144 0,-1 4-32 0,-2 1 0 0,1-4 0 15,-2 1-128-15,-8 2 128 0,-5 2-128 16,1-3 128-16,0-3 16 0,1 5 0 0,-3 1 0 0,-4 1 0 16,-6 0 16-16,2 0 0 0,3 0 0 0,-1 4 0 15,-6 2 32-15,2 1 0 0,0-1 0 0,1 3 0 16,6 4 144-16,3-2 48 0,1-1 0 0,-2 1 0 15,-4 3-160-15,3 3-32 0,5 2 0 0,-2 1 0 16,-3-4-64-16,-1 2-128 0,3 1 176 0,4 0-176 16,0-1 192-16,0-2-192 0,-1 0 192 0,-3 1-192 15,-1 3 144-15,2-2-144 0,5 2 0 0,1-1 144 16,-7-1-144-16,3 3 0 0,2 0 144 0,4 1-144 16,6-3 0-16,2 3 0 0,2-1 0 0,1 1 128 15,-4 2-128-15,4-1 0 0,5 0 0 0,2 1 0 0,3 1 0 16,5 3 0-16,0 2 0 0,5 1 0 0,-1 0 0 15,3 1 0-15,3-3 0 0,1 3 0 0,0 0 0 0,6 1 0 16,3 0 0-16,2 0 0 0,3 1 0 0,4 1 0 16,3 0 0-16,3-1 0 0,4 2 0 0,3 1 0 15,1 0 0-15,5 2 0 0,2 1 0 0,2-1 0 16,1 1 0-16,3-2 128 0,6-3-128 0,2-4 0 16,1-2 0-16,0 0 128 0,4 1-128 0,0 1 0 15,1 1 0-15,3-4 0 0,-1-2 128 0,7 1-128 16,-1-4 128-16,6 3-128 0,4 2 128 0,2 0-128 15,5-4 160-15,1 1-160 0,-1 0 128 0,3-3-128 16,3-3 0-16,4-1 144 0,3 0-144 0,2 0 0 16,0 0 144-16,2-2-144 0,-2-1 0 0,1-2 128 0,5-1-128 15,4-1 0-15,3 1 0 0,-1 1 0 0,-6-1 0 16,3-1 128-16,2-3-128 0,-1 1 0 0,0 2 0 0,-2 0 128 16,-5-4-128-16,3 2 0 0,-2-2 0 0,4 2 0 15,1 1 0-15,-1 2 0 0,-3-1 0 0,4-2 0 16,3-5 0-16,4 3 176 0,2 2-176 0,-2-1 192 15,0-3-192-15,1-1 0 0,5 0 0 0,-1-2 0 16,-3 2 0-16,2 0 0 0,2-2 0 0,2 1 0 16,2-2 0-16,-4 1 0 0,-4-2 0 0,0 2 0 15,-1-1 0-15,-1 1 0 0,-5-3 0 0,-2-2 0 16,-2 0 0-16,-1-1 0 0,-1-4 0 0,-1-1 0 16,-2-1 0-16,-3 4 128 0,-3 1-128 0,1-4 0 15,1-5 128-15,1 5-128 0,-2-1 0 0,-2 0 128 0,-4-3-128 16,-3 1 0-16,-3-1 0 0,-1 2 0 0,-2-3 0 15,1-1 0-15,-4 1 0 0,-5 0 0 0,-3 0 0 16,-6-3 0-16,-5-1 0 0,-4 0 0 0,-3 2 0 0,-3-3 0 16,-5-2-144-16,-1 4 144 0,-4 2 0 0,-3 2-128 15,0 4 128-15,-5-3 0 0,-5-3-128 0,0 1 128 16,-2 0 0-16,-5 3 0 0,-3-1-192 0,-2 0 64 16,-4-2 128-16,-5 2-208 0,-5-1 208 0,-2 0-176 15,-4-2 176-15,-2 1-160 0,-4 1 160 0,-1-1 0 16,0-1 0-16,-1 1-128 0,-2-1 128 0,-5 2 0 15,-3 0 0-15,-1 0 0 0,0 1 0 0,1 2 0 16,-3-1 0-16,2-2-128 0,-1 0 128 0,-3 1 0 16,-6 1 0-16,-3-1 0 0,-5 1 0 0,2-1 0 0,0-1 0 15,-2 1 0-15,0 1 0 0,-6 0-128 0,-2-2 128 0,3 5 0 16,-2 0 0-16,0-1 0 0,-3 0 0 0,0 0-128 16,-1 3 128-16,3-2 0 0,0 1 0 0,-3 2 0 15,-3 1 0-15,4-1 0 0,1-1 0 0,-2 2 0 16,-4 3 0-16,1 2 0 0,1-2 0 0,-1 3 0 15,4-3 0-15,-7 3 0 0,0 4 0 0,3-1-128 16,3-1 128-16,-1 2 0 0,-2 2 0 0,0 2 0 16,0 0 0-16,2 0 0 0,2 1 0 0,1 3 0 15,-4 1 0-15,1 2 0 0,1 0 0 0,4 1 0 16,3 2 0-16,1 0 0 0,-6 1 0 0,5 3 0 16,1 5 0-16,6-1 0 0,0-1 0 0,2 1 0 15,-3 2 0-15,4 0 0 0,0 0 0 0,4 2 0 0,6-1 0 16,3 1 0-16,2-1 0 0,0 2-128 0,2-1 128 15,0 3 0-15,4 2 0 0,5 1 0 0,0 0 0 16,8 3 0-16,3-1 0 0,4 0-128 0,6-1 128 16,2-1 0-16,3-3 0 0,6 2 0 0,5 1 0 15,4-2-128-15,3 0 128 0,4 2 0 0,4 0 0 0,3-1-160 16,3 2 160-16,8 2 0 0,4-1-128 0,5-1 128 16,9-1 0-16,3-2 0 0,6-6 0 0,3-1-128 15,3-1 128-15,1 1 0 0,3-1 0 0,5 1 0 16,8-4 0-16,0 0 0 0,3-1 0 0,2-2 0 15,0-3 0-15,5 2 0 0,6 0 0 0,-1 0 0 16,-3-3 0-16,4 0 0 0,5 0 0 0,5-1 0 16,0-3 0-16,5-2 0 0,0-5 128 0,5 1-128 0,4-1 0 15,-3-1 0-15,1-3 0 0,2-1 128 0,7-4-128 16,4 0 0-16,2-2 0 0,-1 0 0 0,-2-4 0 16,2-4 0-16,3-3 0 0,-2-1 0 0,-5 1 0 0,2-2 0 15,3-4 0-15,-5-1 0 0,-7-4 0 0,0 1 0 16,-1 0 0-16,-6-1 0 0,-6-3 144 0,-4 3-144 15,0 4 0-15,-10 1 0 0,-11 8 0 0,-6 0 0 16,-7-1-160-16,-3 4-112 0,-9 1-32 0,-2-1-11536 16,-5 0-2304-16</inkml:trace>
  <inkml:trace contextRef="#ctx0" brushRef="#br0" timeOffset="22894.957">22565 12671 13823 0,'-8'7'608'0,"8"-7"128"15,0 0-592-15,-9 0-144 0,2 2 0 0,-2 0 0 0,2 1 1968 0,-1 0 352 16,1-2 80-16,7-1 16 0,-11 0-1264 0,3 0-240 15,8 0-48-15,0 0-16 0,-7-4 192 0,7 4 48 16,0 0 0-16,0 0 0 0,-4-12 96 0,4-2 32 16,5-1 0-16,-1-2 0 0,3 3-496 0,-2-2-80 15,4-1-32-15,-1 1 0 0,2 1-352 0,2 1-64 16,-2 0 0-16,3 3-16 0,1-1 32 0,0 2 16 16,0 3 0-16,1-2 0 0,3-2-32 0,-1 4 0 15,-1 3 0-15,-4 0 0 0,-4 2 0 0,1 1-16 0,1 1 0 16,-2 3 0-16,-8-3-48 0,10 8 0 0,-5 2 0 15,0 2 0-15,-5 2 48 0,-1 2 0 16,-2 1 0-16,-2 0 0 0,-5 1-176 0,2 3 0 0,1 0 144 0,-1 1-144 16,-4-2 128-16,-1 0-128 0,-2 2 160 0,0-4-160 15,-1-4 304-15,2-1-48 0,0-1 0 0,2-2 0 16,1-1 144-16,-1-2 32 0,0-2 0 0,2-1 0 16,-1-3-128-16,1-4-32 0,2-1 0 0,-1-1 0 15,3-1 64-15,-1-4 16 0,2-4 0 0,1-2 0 16,4-1 16-16,0-1 0 0,2 2 0 0,3-3 0 15,1-2-192-15,1 1-48 0,3 4 0 0,0 0 0 16,2 1-128-16,2 0 0 0,3-2 0 0,-2 6-176 16,-1 6 176-16,2 1-160 0,-1 1 160 0,1 2-160 15,-2 5 160-15,-1 1-128 0,0 6 128 0,-3-1-128 0,-1 1 128 16,-3 6 0-16,-4 6-144 0,-2-2 144 0,-1-2 0 0,1 2 0 16,1-1 0-16,-2-2 0 0,-4-1 0 15,0 0 0-15,-5 1 0 0,0-3 128 0,0-2-128 0,-3-2 192 16,-1 1-192-16,-2-4 192 0,0 0-64 0,0-3-128 15,1-2 192-15,1-3-64 0,-1-1 0 0,3-1 0 16,2-6 0-16,0-1 0 0,3-1 64 0,0-2 0 16,3-1 0-16,3-6 0 0,1-2-16 0,1 0 0 15,0 2 0-15,4-5 0 0,4-2-176 0,0 2 0 16,0 4 0-16,4-1 0 0,1 2 0 0,-1 4 0 16,-1 3 0-16,3 2 0 0,0 6 0 0,1 0-144 15,-3 2 0-15,-1 5 0 0,1 3 144 0,-3 4-128 0,1 3 128 16,-4 4-128-16,-3-3 128 0,-1 2 0 0,-3 2-144 15,-3 5 144-15,-4 5 0 0,0-4 0 0,-2-2 0 16,-1 1 0-16,-4 1 0 0,-1-1 0 0,2-5 0 0,1-3 0 16,-1-1 128-16,1 1-128 0,0-2 128 0,2-4-128 15,0-6 144-15,1-2-144 0,-1 1 160 0,10-2-160 16,-8-4 208-16,3-4-48 0,-1-3-16 0,3-1 0 16,2-2 0-16,2-4 0 0,1-3 0 15,3 0 0-15,0-2-144 0,3 0 0 0,3 0 0 16,2 2 128-16,-4 1-128 0,3 4 0 0,2 1 0 0,2 1 0 15,0 4-192-15,1 3 192 0,-2 0-160 0,-2 8 160 16,-2 8-192-16,-3 1 48 0,1-1 16 0,-3 4 0 16,3 3 0-16,-7 3 0 0,-2 0 0 0,0 1 0 15,3 1 128-15,-3-2-160 0,-3 1 160 0,1-3-160 16,-3-4 160-16,-1-3 0 0,-1-3 0 0,7-7 0 0,-7 10 0 16,3-2 128-16,-3-5-128 0,7-3 128 0,-7-3 0 0,3-4 0 15,4 7 0-15,-6-12 0 0,3-5-128 0,1-3 192 16,0-1-64-16,-4 2 0 0,1 2-368 0,1 0-64 15,4 3-16-15,-1 2 0 16,-1 3-2192-16,2 9-448 0,0 0-96 0</inkml:trace>
  <inkml:trace contextRef="#ctx0" brushRef="#br0" timeOffset="23460.912">22499 13649 6447 0,'0'0'272'0,"0"0"80"0,-3-6-352 0,3 6 0 16,0 0 0-16,0 0 0 0,1-7 4880 0,-1 0 912 16,0 7 176-16,3-8 48 0,-3 8-3984 0,6-5-800 15,-2-3-144-15,-4 8-48 0,0 0 64 0,0 0 16 16,8-2 0-16,-8 2 0 0,0 0-112 0,0 0-32 16,0 0 0-16,6 10 0 0,-4 0-16 0,1 1-16 15,-2 0 0-15,-1 2 0 0,0 1-240 0,-1 4-32 16,-2 3-16-16,3 0 0 0,-2 1-256 0,-1 3-48 15,-1 5-16-15,1-1 0 0,2 2-144 0,-1 2-48 0,0 1 0 16,-1-1 0-16,1-1-16 0,0-1-128 0,-1-1 192 16,1-2-64-16,1 1-128 0,0-4 192 0,-1 3-192 0,0-5 192 15,1-1-192-15,0-2 128 0,0 1-128 0,0-2 128 16,0-2-128-16,1-3 0 0,1-2 0 0,-1-2 0 16,0-1-144-16,0-9-16 0,0 0 0 0,0 0 0 31,0 0-640-31,0 0-128 0,0 0-32 0,1-12 0 15,-1-1-1344-15,-1-2-288 0,0 3-48 0,0 1-8736 0,0 2-1744 0</inkml:trace>
  <inkml:trace contextRef="#ctx0" brushRef="#br0" timeOffset="24429.825">22342 14880 27359 0,'-3'-11'1216'0,"3"11"240"0,0 0-1168 0,-3-8-288 0,-3-1 0 0,2 1 0 16,3 3 576-16,-2 0 48 0,3 5 16 0,0 0 0 16,-8-1 736-16,0 2 160 0,0 1 16 0,8-2 16 15,-10 6-512-15,1 3-96 0,-3-1-32 0,7 5 0 16,4 3-192-16,-4 3-32 0,-4 0-16 0,-1 4 0 16,1 2-32-16,1 2 0 0,-5 0 0 0,4 2 0 15,-1 0-208-15,1-1-32 0,2 2-16 0,1 1 0 16,0 1-176-16,3-1-32 0,1-1-16 0,1-1 0 0,1-1-176 0,2 0 0 15,1-3 0-15,3 0 0 0,0-1 0 0,2-2 0 16,3-3-144-16,1 0 144 0,1-1-176 0,-4-1 32 16,0-2 0-16,1-2 0 15,2-2-432-15,1-5-64 0,2 0-32 0,1-3 0 16,-2-2-1184-16,-2-2-256 0,-12 1-32 0,9-5-16 16,-2-3-800-16,-6-1-176 0,-7-2-16 0,-2 2-9072 0</inkml:trace>
  <inkml:trace contextRef="#ctx0" brushRef="#br0" timeOffset="24687.503">21807 15323 30399 0,'0'0'2704'0,"0"0"-2160"0,9-3-544 0,2 1 0 16,1 2 1232-16,4-1 144 0,4-3 32 0,1-1 0 15,7 0-544-15,-2-1-96 0,2-3-32 0,1 1 0 16,2 2 176-16,2 0 48 0,1 0 0 0,1 1 0 15,-1 0-496-15,7 0-80 0,1 1-32 0,1-1 0 16,-2 1-192-16,-5-1-32 0,-3-3-128 0,-3 0 192 16,-5 4-192-16,-3-2-160 0,-3 0 32 0,-1 0 0 15,-1 3-512 1,-5 1-112-16,-1-3-16 0,-1 3 0 0,0 1-1840 0,-10 1-368 16,7-1-80-16,-7 1-11664 0</inkml:trace>
  <inkml:trace contextRef="#ctx0" brushRef="#br0" timeOffset="25105.055">22742 15372 31727 0,'0'0'1408'0,"-10"1"288"0,-1-1-1360 0,3 0-336 15,8 0 0-15,0 0 0 0,-3 6 192 0,-3 2-16 16,-1-4-16-16,-3 3 0 0,2 2 864 0,-3 2 192 16,0-2 16-16,3 4 16 0,-3 0-352 0,0 1-80 15,-4 2-16-15,5 2 0 0,0 2-256 0,2 1-48 0,-3 1-16 0,2 3 0 16,2 0-192-16,0 0-32 0,1 1-16 0,4 0 0 16,1 1-240-16,0-4 176 0,1-1-176 0,2-3 160 15,0-3-160-15,5-1 0 0,3-2 144 0,3-5-144 16,2-4 0-16,7-3 144 0,5-3-144 0,1-4 0 15,1-4 288-15,6-3-48 0,8-1-16 0,-2-5 0 16,-4-4 0-16,-4-1 0 0,-2 0 0 0,-3-3 0 16,-5 0 128-16,-3-1 32 0,-5 1 0 0,-2 3 0 15,-2 1-80-15,-6-1-16 0,-4 4 0 0,-1 2 0 16,-1 3 80-16,-3 0 16 0,-3 3 0 0,-3 1 0 16,0-1-384-16,-4 3 144 0,-3 2-144 0,-4 0 0 15,-4 0-960-15,-3 4-288 0,-4 2-64 0,-5-2-16 16,-7 2-1424-16,6-1-304 0,6 1-48 15</inkml:trace>
  <inkml:trace contextRef="#ctx0" brushRef="#br0" timeOffset="27809.802">22640 12609 15663 0,'-11'7'1392'0,"2"-4"-1120"16,-2-2-272-16,0 3 0 0,2 0 1216 0,0 2 176 0,1 0 32 0,-2 0 16 15,1-3-608-15,1 1-112 16,8-4-16-16,-8 3-16 0,2-4 752 0,6 1 160 0,0 0 16 0,-6-2 16 15,6 2-432-15,-5-6-96 0,5 6-16 0,0 0 0 16,0 0-160-16,4-12-32 0,-2-3-16 0,5 3 0 16,2 2-304-16,1-1-48 0,2 0-16 0,2-1 0 15,4 1-160-15,-1 1-32 0,1 2-16 0,2 0 0 16,-3 0-160-16,1 3-16 0,-6 0-128 0,2 5 192 16,2 0 16-16,-2 5 0 0,-4 0 0 0,0 2 0 15,0-1 16-15,-6 7 0 0,-2 4 0 0,-2 1 0 16,-3-7-64-16,0 4-16 0,-4 4 0 0,-1 0 0 15,-7-5 112-15,1 2 0 0,-1 2 16 0,0-2 0 16,-6-1 0-16,0-2 0 0,0-1 0 0,0-2 0 16,2-2 16-16,1-4 0 0,2-1 0 0,3-3 0 0,2-4 16 15,2-4 0-15,-1-2 0 0,3-3 0 0,5-3 0 16,-1-3 0-16,0-2 0 0,6-1 0 0,2-1-304 0,3 0 0 16,2 0 128-16,3 3-128 0,1-1 0 0,3 5 0 15,4 2-176-15,3 3 176 0,-1 0-176 0,2 4 176 16,-3 3-160-16,2 5 160 0,-4 2 0 0,-1 0-144 15,-2 2 144-15,-1 8 0 0,-4 5-128 0,-3 3 128 16,-8 1-128-16,1 2 128 0,-2 3 0 0,-3 1 0 16,-7 1 0-16,0-2 0 0,0-2 0 0,-3-3 0 15,-4-3 0-15,3 0 0 0,1-1 0 0,0-4 0 16,-1-4 0-16,3-2 128 0,-2-4-128 0,2-1 192 16,1 0-64-16,2-6 0 0,-1-3 0 0,2-3 16 15,4-1 0-15,3-4 0 0,0-6-144 0,3-3 0 0,6-4 144 0,4 1-144 16,3 3 0-16,1-1 0 0,3-2 0 15,3 4 0-15,3 4-128 0,2-1 128 0,2 4-128 0,-3 4 128 16,1 3 0-16,-3 6-128 0,-2 3 128 0,-1 3 0 16,-4 4-224-16,-3 3 32 0,-2 0 16 0,-5 3 0 15,0 4 176-15,-5 4-192 0,-4 4 192 0,-2 1-192 16,-5-1 192-16,0-2 0 0,-5 0 0 0,0 1 128 16,-3-8-128-16,2-1 0 0,-2-2 0 0,0-2 128 15,-1-2 0-15,0-3 16 0,2-4 0 0,-1-2 0 16,0-5 16-16,0-1 0 0,1-3 0 0,0-1 0 15,0-2-160-15,3-2 0 0,2-4 0 0,0 1 0 16,-1 1-592-16,1 0-48 16,2-1-16-16,0 3 0 0,1 1-2352 0,3 1-448 0,-2 1-112 15</inkml:trace>
  <inkml:trace contextRef="#ctx0" brushRef="#br0" timeOffset="28724.811">22543 12806 14735 0,'0'0'1312'0,"0"0"-1056"0,0 0-256 0,0 0 0 15,0 0 832-15,0 0 96 0,8 6 32 0,-8-6 0 0,0 0 64 16,8 2 0-16,-8-2 16 0,0 0 0 0,8 4 240 0,-8-4 64 16,0 0 0-16,0 0 0 0,6 5-160 15,-6-5-32-15,0 0 0 0,0 0 0 0,5 6-288 0,-3 2-64 16,-3-2-16-16,1-6 0 0,0 0-240 0,0 0-48 15,-2 7-16-15,2-7 0 0,0 0-64 0,0 0-16 16,-4 7 0-16,4-7 0 0,-8 7-96 0,1-2-32 16,0 1 0-16,-1-2 0 0,0-1 32 0,-1 1 0 15,1-3 0-15,-1-1 0 0,-2 0 0 0,1 0 0 16,-2 1 0-16,1 0 0 0,-3 0-96 0,-1-2-16 16,0-2 0-16,-2 0 0 0,1 1-192 0,-2-1 128 15,-3-3-128-15,2 1 0 0,-1-1 160 0,0 1-160 16,0-1 160-16,0 1-160 0,1-1 128 0,-5-4-128 15,4-4 0-15,-4 0 144 0,2 1-144 0,2-2 0 0,-1-1 144 0,1-2-144 16,1-3 0-16,-2-4 128 0,0 0-128 0,2-1 0 16,-6 0 0-16,4 3 128 0,-3 1-128 0,0-2 0 15,-5-2 0-15,4 2 144 0,2 2-144 0,-3 1 0 16,-3-1 0-16,0-1 0 0,4 1 0 0,-2 0 0 16,0-1 128-16,1 0-128 0,-1-1 0 0,1 1 0 15,1-1 0-15,1-1 128 0,-2 2-128 0,2-1 0 16,-3-1 192-16,2-1-64 0,2 1 0 0,1 1-128 15,1 1 176-15,4 1-176 0,1 0 160 0,2 1-160 16,-1-1 0-16,-4 3 128 0,1-2-128 0,0 2 0 16,1-2 0-16,1 2 0 0,-1-2 0 0,1 3 0 15,0-2 0-15,1-2 128 0,1-5-128 0,0 5 0 0,0 3 0 16,2 0 0-16,-1-3 128 0,1 2-128 0,-2 0 0 0,3 0 144 16,0-1-144-16,0 3 128 0,-1-1 0 15,2 0-128-15,-1-1 192 0,2 0-64 0,-1-1-128 0,-2-2 160 16,1-1-160-16,0 1 160 0,0 1-160 0,0 1 192 15,1-1-192-15,2 2 192 0,5 0-192 0,-5 3 0 16,1 0 0-16,-1 0 0 0,1 0 0 0,0 3 192 16,0 6-64-16,0-2 0 0,2-1 0 0,1 2-128 15,3-1 192-15,-4 3-64 0,5 7-128 0,-7-4 0 16,3-4 0-16,-2 4 128 0,6 4-128 0,0 0 0 16,0 0 0-16,0 0 0 0,-3-3 0 0,3 3 0 15,0 0 0-15,0 0 0 0,0 0-240 0,0 0 80 16,0 0 16-16,0 0 0 15,-3 7-320-15,0 1-64 0,-3-3-16 0,6-5 0 16,-4 9-2480-16,0 2-496 0</inkml:trace>
  <inkml:trace contextRef="#ctx0" brushRef="#br0" timeOffset="34220.487">19964 10547 26719 0,'0'0'1184'0,"-6"-4"240"0,-4 0-1136 0,1 0-288 0,3-1 0 0,6 5 0 16,-6-5 192-16,6 5 0 0,-10-4-16 0,10 4 0 15,0 0 400-15,0 0 96 0,-6-5 16 0,6 5 0 0,0 0 0 0,0 0 0 16,0 0 0-16,-8 6 0 0,3 1-176 0,3 3-48 16,2 2 0-16,0 4 0 15,-1 0-288-15,1 3-176 0,1 2 192 0,1 0-192 0,2 0 160 0,1 0-160 16,6-1 128-16,-1-2-128 0,-1-4 176 0,2 0-48 15,2 0-128-15,3-5 192 0,1-5 144 0,2-2 32 16,0-1 0-16,0-3 0 0,-1-3 192 0,1-2 32 16,-1-3 16-16,0-1 0 0,0-2-48 0,-4-2-16 15,0-4 0-15,-1-1 0 0,0 0-224 0,-2 0-64 16,-2 2 0-16,0-4 0 0,-1 0-16 0,-3-2-16 16,-1-3 0-16,-2 3 0 0,-1 1 16 0,0 2 0 15,0-1 0-15,0 5 0 0,-1 2-112 0,3 4-128 16,-3 2 176-16,0 9-176 0,-3-9 0 0,3 9 0 0,0 0 0 15,0 0 0-15,0 15 160 0,3 3-160 0,-1 4 128 0,-1 6-128 16,0 4 0-16,-1 4 0 0,-1 2 0 0,0 3 0 16,1 2 0-16,-1 3 0 0,1 1 144 0,-4 0-144 15,0-1 0-15,-2-2 0 0,0-2 0 0,-2-2 0 16,0-3 0-16,1-3 224 0,-3-3-48 0,0-3-16 16,-2 0-160-16,1-2 0 0,0-3 0 0,0-1 0 15,1-1 0-15,0-3 0 0,2-5 0 0,1-1 0 16,-1-3-320-1,4-3-112-15,4-6-16 0,0 0 0 0,-8-4-1792 0,2-3-352 16,3-8-80-16,1-1-13552 0</inkml:trace>
  <inkml:trace contextRef="#ctx0" brushRef="#br0" timeOffset="34653.407">20468 9795 30287 0,'0'0'1344'0,"-8"-2"272"0,1-3-1296 0,1 1-320 15,6 4 0-15,0 0 0 0,-7-6 0 0,0 2 0 16,2-1-160-16,5 5 160 0,0 0 544 0,0 0 224 15,0 0 32-15,-6 8 16 0,3 0-176 0,0 5-48 16,-1 2 0-16,1 3 0 0,1 6-80 0,1 5-32 0,-2 4 0 16,7 3 0-16,-2 2-32 0,0 3-16 0,-3 3 0 0,4 1 0 15,6 1-240-15,-2 2-32 0,-4-1-16 0,3-3 0 16,-2-3-144-16,1-3 0 0,1 1 0 0,-1-6 128 16,4-5-128-16,-2-1 0 0,3-4 0 0,-4-2 128 15,3-5-128-15,-4-1 0 0,-1-4 0 0,4-3 0 16,-1-1-288-16,2-4-96 0,-9-3 0 0,10-2-16 15,0-3-1696 1,0-3-336-16,1-2-64 0,0-5-7136 0,-3-5-1440 0</inkml:trace>
  <inkml:trace contextRef="#ctx0" brushRef="#br0" timeOffset="34957.772">20794 9704 31327 0,'-4'-7'2784'0,"-1"1"-2224"16,0 1-560-16,2 1 0 0,3 4 272 0,0 0-48 15,-6-4-16-15,6 4 0 0,0 0 240 0,0 0 32 16,0 0 16-16,0 0 0 0,0 0 16 0,0 0 0 16,0 0 0-16,-5 13 0 0,2 3-128 0,-1 1-32 15,0 0 0-15,2 5 0 0,1 3-32 0,1 2-16 16,0 3 0-16,1 4 0 0,0 4-144 0,0 1-32 15,-1-1 0-15,3-1 0 0,2-1-128 0,1-3 128 16,1-4-128-16,0 2 128 0,2-2-128 0,-3-1 160 0,1-5-160 0,2 0 160 16,2-2-160-16,0-1 128 0,1-4-128 0,-1-1 128 15,0-4-128-15,-1 0 0 0,-1 1 0 0,-1-7 128 16,1-4-128-16,2-1 0 0,-1-1 0 0,0-3 0 31,-2-3-416-31,-2 3-64 0,1-4-16 0,-1 0 0 16,-3-5-592-16,-2 2-128 0,-2 2-32 0,-2 2 0 15,-3-1-2592-15,-2 0-512 0</inkml:trace>
  <inkml:trace contextRef="#ctx0" brushRef="#br0" timeOffset="35195.895">20531 10254 29487 0,'-7'-5'2624'0,"3"2"-2112"0,1-3-512 0,3 6 0 0,3-9 1152 0,1 2 112 15,3-2 16-15,3 1 16 0,5-3-608 0,4 0-128 16,1-1-32-16,2-2 0 0,0-1-32 0,4 0-16 15,3-5 0-15,2 4 0 0,1 1-272 0,1 0-48 16,1-2-16-16,-4 1 0 0,-3-2-144 0,-3 6 0 16,-2 5 0-16,-1 0 0 15,-5-1-1504-15,1 5-176 0,-3 4-48 0,-3 2-8528 16,-2 2-1712-16</inkml:trace>
  <inkml:trace contextRef="#ctx0" brushRef="#br0" timeOffset="35471.05">21129 10128 33631 0,'-6'14'1488'0,"3"-5"304"0,1 3-1424 0,-1 2-368 0,0 3 0 0,-2-1 0 16,1 0 0-16,-1 1 0 0,0 3 0 0,2 0 0 16,1-1 512-16,1 0 192 0,-1 1 48 15,5-1 0-15,-2-5-352 0,2-2-64 0,0-2-16 0,3-1 0 16,-3 0-32-16,-3-9-16 0,0 0 0 0,11-1 0 15,0-3 96-15,0-3 16 0,1-3 0 0,-2-3 0 16,0-3 192-16,0 0 64 0,-6-1 0 0,2-3 0 16,0 2-192-16,-3-2-16 0,-3 2-16 0,-1 3 0 15,-5 2-32-15,2 0 0 0,-3-1 0 0,-2 4 0 16,-1 4-80-16,0-1-32 0,1 0 0 0,0 2 0 16,-3 2-272-16,1 0 0 0,0 0-128 0,1 2 128 15,-1 1-1376-15,0 0-176 0,1-1-48 16,-1 1 0-16,4 0-1984 0,-3 0-384 0</inkml:trace>
  <inkml:trace contextRef="#ctx0" brushRef="#br0" timeOffset="35811.144">21104 9430 32255 0,'-12'-7'1424'0,"5"2"304"0,-2 2-1392 0,0-6-336 0,0-1 0 15,2 3 0-15,7 7 160 0,-4-7-32 0,4 7-128 0,0 0 192 16,0 0 496-16,0 0 80 0,0 0 32 16,0 0 0-16,3-8-320 0,-3 8-64 0,8 1-16 0,2 3 0 15,2 1-16-15,1 3 0 0,0 3 0 0,4 6 0 16,2 5-176-16,-2 4-32 0,1 1-16 0,2 6 0 15,3 3-160-15,1 4 0 0,-1 3 144 0,-3 3-144 16,-5 3 128-16,3 1-128 0,0-1 160 0,-2-1-160 16,-4-1 176-16,-2 0-176 0,-2-4 192 0,-4-2-192 15,-3 0 256-15,-3-4-48 0,-4 1-16 0,-1-5 0 16,-2-3 0-16,-1-1-16 0,1-1 0 0,-1-3 0 16,-1-4-368-16,1-5-64 0,-1-7 0 0,-1-2-16 15,1-3-2080-15,1-5-400 0,-2-8-96 0</inkml:trace>
  <inkml:trace contextRef="#ctx0" brushRef="#br0" timeOffset="36193.979">21593 9614 6447 0,'0'0'576'0,"0"0"-576"16,-5-2 0-16,5 2 0 0,0 0 6256 0,0 0 1136 15,0 0 224-15,-2-7 64 0,2-3-5984 0,3 1-1184 16,3-5-256-16,1 2-32 0,3 0-16 0,1-2 0 0,4-2 0 0,-1 2 0 16,0 0-208-16,-1 2 0 0,0 2 0 0,0 3 0 31,-2 3-384-31,-1 3-64 0,-10 1 0 0,6 7-16 15,-6-7-1840-15,6 15-384 0,-6 3-64 0</inkml:trace>
  <inkml:trace contextRef="#ctx0" brushRef="#br0" timeOffset="36392.936">21528 9934 10127 0,'0'0'896'0,"0"0"-704"0,3-6-192 0,2-1 0 16,1 2 4160-16,3-6 816 0,-3-5 144 0,4 1 48 15,1 0-3312-15,1 0-640 0,2-3-144 0,0 1-32 0,1-2-256 0,2 0-48 16,0 2-16-16,0 1 0 0,-2 4-480 0,3-1-112 15,2 1 0-15,-4 2-128 16,-5 6-1280-16,-1 2-352 0,1 0-80 0,-11 2-12320 16</inkml:trace>
  <inkml:trace contextRef="#ctx0" brushRef="#br0" timeOffset="36809.685">22050 9051 32479 0,'-11'-9'1440'0,"3"1"288"0,1-3-1376 0,1 1-352 0,6 10 0 0,-6-7 0 16,-1-2 0-16,3 0 0 0,4 9 0 0,0 0-128 15,0 0 576-15,0 0 112 0,-8-5 16 0,8 5 16 16,0 0-64-16,-4 14-16 0,-2 4 0 0,1 0 0 16,1 1-160-16,2 4-32 0,0 5-16 0,2-3 0 15,-1-3-128-15,2 2-32 0,3 0 0 0,5-2 0 16,-1-4-144-16,2-1 0 0,1-1 144 0,2-4-144 16,1-3 176-16,3 0-48 0,0-2 0 0,3-3 0 15,-2-7 224-15,3-1 32 0,2 1 16 0,-2-5 0 16,-1-2 80-16,1-4 16 0,-4-4 0 0,0 2 0 0,-1-1-144 15,-1-3-32-15,1-1 0 0,-1-1 0 0,-2 0 16 16,-2-1 0-16,-2-1 0 0,0-3 0 0,-5-6-96 0,3 5-32 16,-2 3 0-16,-2 2 0 0,0 0-208 0,-1 5 0 15,-1 6 128-15,-1 4-128 0,0 8 0 0,0 0 0 16,0 0 0-16,0 0 0 0,0 0 0 0,-3 17-240 16,-2 6 80-16,1 1 16 0,0 4 144 0,-1 1-192 15,2 9 192-15,-1 5-192 0,-2 4 192 0,1 2-128 16,-1-1 128-16,1 0-128 0,-3 0 128 0,1-1 0 15,2-6-144-15,-3 0 144 0,0-2 0 0,0-2 0 16,-5-1 0-16,5-4 0 0,2-3-256 0,-2 0 80 16,-3-7 16-16,-1-2 0 15,0 0-1248-15,-2-1-240 0,-1-1-48 0,-1-2-10016 16,1-1-1984-16</inkml:trace>
  <inkml:trace contextRef="#ctx0" brushRef="#br0" timeOffset="37213.722">22567 9340 35759 0,'0'0'1584'0,"0"0"336"0,0 0-1536 0,-6 3-384 0,-1 4 0 0,-1 1 0 15,-2 1-192-15,0 3-128 0,-2 2 0 0,0 8-16 16,-1 3 768-16,2 5 144 0,0 3 48 0,1-4 0 0,2-5-240 15,0 0-32-15,2 2-16 0,5-2 0 0,1-7-96 16,1-1-32-16,1-4 0 0,3-4 0 0,2-2 64 0,1-4 16 16,2-3 0-16,3-4 0 0,-2-2 208 0,4-5 32 15,-1-6 16-15,0-3 0 0,-1-3 0 0,1-2 0 16,-2-2 0-16,-4 1 0 0,-1-1 32 0,-4 0 0 16,-4-1 0-16,-2 1 0 0,-7-1 16 0,-1 0 16 15,-1 3 0-15,-1 5 0 0,-4 7-352 0,0 0-64 16,0 3 0-16,-2 4-16 0,-1 2-416 0,-5 3-80 15,-3 1 0-15,0 4-16 16,-1 3-1616-16,2 3-320 0,2-3-64 0,3 3-10288 16,3-2-2064-16</inkml:trace>
  <inkml:trace contextRef="#ctx0" brushRef="#br0" timeOffset="37516.622">22529 8320 31327 0,'-17'-11'2784'0,"7"4"-2224"0,1-2-560 0,0 0 0 16,3 4 0-16,6 5 0 0,-8-5 0 0,8 5 0 15,-3-4 688-15,3 4 16 0,0 0 16 0,0 0 0 0,0 0-16 16,12 5 0-16,-2 4 0 0,4 5 0 0,3 2-384 0,4 3-64 16,0 0-32-16,5 6 0 0,4 4 0 0,1 8 0 15,-1 4 0-15,3 7 0 0,3 3 16 0,-2 9 0 16,-2 5 0-16,-3 3 0 16,-5 4-32-16,-4 1 0 0,-4 0 0 0,-3-3 0 0,-1-1 16 15,-5-7 0-15,-3-8 0 0,-1-2 0 0,-3-2 336 0,-4 1 64 16,-3-4 16-16,-2-3 0 0,-2-5-208 0,-7-3-48 15,-2-1 0-15,-1-2 0 0,-2-2-192 0,-5-4-64 16,-6-1 0-16,2-4 0 16,4-6-2080-16,-2-5-416 0,-1-2-96 0</inkml:trace>
  <inkml:trace contextRef="#ctx0" brushRef="#br0" timeOffset="38713.578">7707 11787 23039 0,'-14'-4'2048'0,"5"3"-1648"15,9 1-400-15,-8-4 0 0,1 1 1664 0,-1 0 240 0,8 3 48 0,-9-1 16 16,1 0-704-16,8 1-144 0,0 0-32 0,0 0 0 15,0 0-416-15,0 0-96 0,0 0 0 0,0 0-16 16,0 0-224-16,0 0-32 0,0 0-16 0,12 5 0 16,-2-1-80-16,5 1-16 0,2 0 0 0,6-3 0 15,7-2 192-15,2 2 16 0,5 3 16 0,3-2 0 16,2-4 80-16,3-1 16 0,3 2 0 0,9 0 0 16,7 0-80-16,4 1-16 0,0 2 0 0,3-1 0 15,-1-3-96-15,4 1 0 0,1 2-16 0,1 2 0 16,2-3-128-16,0 2-32 0,-1-1 0 0,2 3 0 15,3-2-144-15,-2 0 128 0,-1-1-128 0,1 1 128 16,-1-1-128-16,1 1 160 0,2-3-160 0,-4 2 160 16,-4 4-16-16,0-6 0 0,0-5 0 0,-3 3 0 0,1 1 64 15,-2-1 16-15,-1 0 0 0,-2-2 0 0,-3 0-16 16,-2 0 0-16,-4-1 0 0,4 3 0 0,4-1-32 0,-7 1-16 16,-5-4 0-16,-4 3 0 0,-2 2-160 0,-3 1 192 15,-1 1-192-15,-1-1 192 0,-2-1-192 0,-2-2 160 16,-4 3-160-16,-2 3 160 0,-2-2-160 0,-4 0 128 15,-5-1-128-15,0 2 128 0,-5 2 64 0,0 1 0 16,-2-5 0-16,-1 2 0 0,1-1 16 0,-3 1 16 16,0 1 0-16,0 0 0 0,0-2-224 0,1 1 176 15,-2 1-176-15,1-1 160 0,-1-2-160 0,2 0 0 16,-2 1 0-16,0 0 128 0,-2-1-128 0,0 1 0 16,-9-1 0-16,0 0 0 0,8-1 0 0,-8 1 0 15,0 0 128-15,0 0-128 0,0 0 0 0,0 0 0 16,0 0 0-16,0 0 0 0,0 0-208 0,0 0-32 15,0 0 0-15,0 0 0 16,-11 0-2160-16,-1 1-432 0,1-2-96 0</inkml:trace>
  <inkml:trace contextRef="#ctx0" brushRef="#br1" timeOffset="43414.685">13421 11748 24191 0,'-29'-6'1072'0,"12"1"208"0,0-1-1024 0,-2-1-256 16,2 0 0-16,-4 3 0 0,0 1 192 0,1-1 0 16,-3 0-16-16,-1 3 0 0,-5 3-176 0,9 2 0 15,6-6 0-15,-5 4 0 0,-2 3 192 0,0 0 16 0,1 1 0 16,-1-1 0-16,1 0 384 0,-1-1 80 0,3 3 16 16,2-2 0-16,0 2 80 0,4-1 32 0,4 1 0 0,1-1 0 15,7-6-112-15,0 0-32 0,0 0 0 0,4 9 0 16,2 0-144-16,7-1-48 0,6-3 0 0,6 0 0 15,7-2 240-15,8 0 64 16,6-1 0-16,8 1 0 0,5 3-256 0,4-2-64 0,2-4 0 0,7 0 0 16,3-1-256-16,8 3-64 0,2 0-128 0,4-2 192 15,1-1-192-15,4 1 128 0,2 0-128 0,0 1 0 16,0-2 224-16,1 0-48 0,5 0-16 0,-4 0 0 16,-3-2-160-16,0 1 192 0,-1-2-192 0,0 2 192 15,-1 1-64-15,-3-1-128 0,-2 0 192 0,-2 2-64 16,-1 1-128-16,-5 2 0 0,-4 0 144 0,-3-1-144 15,-6-1 0-15,-2 2 144 0,-3 0-144 0,-1 0 0 0,-5 0 128 16,-4 1-128-16,-5-1 0 0,-5 1 0 0,-6 2 128 16,-4-4-128-16,-5-2 0 0,-5 1 0 0,-3 1 144 0,-3 0-144 15,-5-3 0-15,-2 1 144 0,-9 0-16 0,0 0-128 16,0 0 192-16,0 0-64 0,0 0 96 0,0 0 16 16,-12-1 0-16,-4 1 0 0,-4 2-96 0,-5-2-16 15,-5-1 0-15,-5 0 0 0,-6 1-128 0,-4-2 0 16,-8 2 0-16,-5 0 0 0,-6 0 0 0,-1 0-192 15,-1-1 32-15,-10 0 16 0,-3 1 144 0,-6 0 0 16,1-1 0-16,-4 1 0 0,-2-1 0 0,-6 1 0 16,-3 0 0-16,-2 0 0 0,1 0 0 0,-7 2 0 15,-2 2 0-15,-2 0-128 0,-1-1 128 0,-1 0 0 16,-3 0 0-16,1 1 128 0,2-2-128 0,-1 0 0 0,-3 0 0 0,6 2-128 16,3-1 128-16,2-1 0 0,1-2 0 0,8 1 128 15,7-1-128-15,6 0 0 0,4-3 0 0,10 2 0 16,4-2 0-16,13-1 0 0,9 2 0 0,10 0 0 15,7 0 160-15,11-3-32 0,7 0-128 0,9 5 192 16,0 0-192-16,9-5-256 0,10-3 48 16,9 0 16-16,11 2 0 0,8 1 0 0,8 0 0 0,8 1 0 15,5-4 192-15,7 2 0 0,6 0 0 0,8 3 0 16,8 2 0-16,3-1 0 0,1-3 0 0,8 4 0 16,8 3 0-16,-1-1 0 0,2-3 0 0,6 1 0 15,2 1 0-15,5 0 256 0,2 2-48 0,-3-2-16 16,-5 0-192-16,5 0 0 0,1-2-144 0,-6 2 144 15,-5 1 0-15,-1-1 128 0,0-1 16 0,-7 2 0 0,-9 4-16 16,0-2 0-16,-2 0 0 0,-11 3 0 0,-6 1-128 16,-7 1 128-16,-5-1-128 0,-5 0 128 0,-5 0-128 0,-5 1 0 15,-5-1 0-15,-8 1 0 0,-8-2 0 0,-7 0 0 16,-7 1 176-16,-5-2-176 0,-5 0 0 0,-4-3 0 16,-8-2 0-16,0 0 0 0,0 0 0 0,-10 4 0 15,-5 1 128-15,-8-3-128 0,-10-1 0 0,-9-1 144 16,-7 0-144-16,-7 2 128 0,-3-2-128 0,-3 0 0 15,-1-2 0-15,-7-1 0 0,-9 2 0 0,-2-4 0 16,-2 2 0-16,-6 0 0 0,-4-2 0 0,-5 1 0 16,-8-1 0-16,-2 0 0 0,-1-2 0 0,-2 2 0 15,-6 2 144-15,-1-1-144 0,-1-2 0 0,-5 2 0 16,-2 3 0-16,-3-2 0 0,-2-1 0 0,5 2 0 16,5 2 0-16,4 2 0 0,0-1 0 0,10 1 0 0,12-2 0 0,7 1 0 15,9-1 224-15,12-1-32 0,8 1 0 0,11-2 0 16,8 2-32-16,14-1-16 0,8-2 0 0,10 3 0 15,8 0-144-15,8 1 128 0,14 1-128 16,11-2 128-16,14 0-128 0,8 1 0 0,5-1 0 0,12-1-176 16,13-4 176-16,8 1 0 0,6-2 0 15,8-1-128-15,6-4 128 0,5 1 0 0,2 1-144 0,4 0 144 16,5-1-256-16,-2 1 0 0,-6 1 16 0,3 1 0 16,0-1-1888-16,-4 2-384 15,-9-1-80-15,1-1-14672 0</inkml:trace>
  <inkml:trace contextRef="#ctx0" brushRef="#br1" timeOffset="45636.445">22591 11974 23039 0,'-7'-9'2048'16,"-2"-1"-1648"-16,2-2-400 0,1 1 0 0,1 1 384 0,1 2-16 16,1 1 0-16,0-2 0 0,3 9 592 0,-4-9 128 15,-2 2 32-15,2 1 0 0,0 0 160 0,-1 1 16 16,0 0 16-16,0 2 0 0,5 3-208 0,-3-3-32 15,-4-1-16-15,7 4 0 0,0 0-320 0,0 0-64 16,0 0-16-16,0 0 0 0,0 0-336 0,0 0-80 16,2 10-16-16,-1 0 0 0,-1 0-32 0,4 2-16 15,0 3 0-15,0 2 0 0,-2 2 48 0,3 2 16 16,0 1 0-16,4 4 0 0,-4 4-32 0,3 4 0 16,0 1 0-16,0 4 0 0,1 1-48 0,1 5-16 15,2 2 0-15,1-2 0 0,2 0-144 0,1-2 192 0,4 3-192 16,-4 0 192-16,0-2-192 0,0 2 160 0,0-2-160 15,0 1 160-15,3-1-160 0,-1-2 128 0,-2-1-128 16,-3 0 128-16,-2-1 0 0,0 2 0 0,1-2 0 16,-2 0 0-16,-1 2-128 0,0-1 0 0,2-3 0 0,-2 0 0 15,-2-4 0-15,2 0 0 0,0-1 0 0,1 0 0 16,-4-1 0-16,5-1 0 0,-3-2 0 0,1 2 0 16,-1-2 0-16,-1-2 0 0,2 0 0 0,0-3 128 15,1 1-128-15,-2-1 0 0,0-3 0 0,-1-1 0 16,2-1 0-16,-3 0 128 0,3-3-128 0,-2-1 0 15,-1-1 0-15,1-2 0 0,0-3 128 0,-2 0-128 16,-3 0 0-16,2-2 0 0,-4-7 0 0,3 6 0 16,-3-6 0-16,0 0 0 0,3 7 128 0,-3-7-128 15,0 0 0-15,0 0 0 0,0 0 0 0,0 0 0 0,0 0 0 16,0 0 0-16,0 0 0 0,0 0 0 0,0 0 0 16,-5-14-144-16,-2-1 144 0,-1-1 0 0,3-2 0 0,-2-4-128 15,0-5 128-15,-1-2 0 0,-1 1 0 0,-1-4 0 16,-2-6-128-16,1 0 128 0,0-2 0 0,-1 1 0 15,-2-2 0-15,-1-3 0 0,1-3 0 0,1-2 0 16,-1 0 0-16,-3-5 0 0,-1-4 0 0,3 0 0 16,3 3 0-16,1 4 0 0,-1 2 0 0,3 3 0 15,-1 0 0-15,2 1 0 0,2 0 0 0,-1 3 0 16,-5-2 0-16,4 2 0 0,2 1 0 0,-3 2-192 16,-5-1 192-16,3 3-160 0,2-4 160 0,2 1 0 15,-3 1 0-15,1 1 0 0,-4 1 0 0,1 4 0 0,2 1 0 16,1 4 0-16,-5 0 0 0,1 2 0 15,1-1 0-15,1 3-128 0,0 2 128 0,-1-1 0 0,2 1 0 16,0 1-128-16,-2-2 128 0,3 5 0 0,0 1 0 0,2 0 0 16,-1 3 0-16,-1 0 0 0,3-3 0 0,-2 3 0 15,1 1 0-15,1 1 0 0,0 1 0 0,2 2 0 16,-3 1 0-16,2 1 0 0,0 3 0 16,5 4 0-16,0 0 0 0,0 0 0 0,0 0 0 0,0 0 0 15,0 0 0-15,0 0 0 0,-3 11 0 0,3 1-192 16,3-1 192-16,0 2-160 0,1 4 160 0,4 3-160 15,-2-1 160-15,4 5 0 0,-1-1-144 0,3 2 144 16,1 5 0-16,2 2 0 0,1 1 0 0,5 5 0 16,-1 5 0-16,3 4 0 0,4 2 0 0,-2 2 0 15,-2 2 0-15,0 1 0 0,0 1 0 0,2 1 0 0,3 6 0 16,-3 2 0-16,-1-2 0 0,1 1 0 0,0-1 0 16,-3-2 0-16,2-4 0 0,-3 4 128 0,4 1-128 15,-3 1 0-15,3-5 0 0,-3-2 0 0,4-3 0 0,-7-2 0 16,-1-1 0-16,1-3 0 0,5-4 0 0,-3-2 0 15,-2 0 0-15,-4-3 0 0,-3 1 0 0,0-4 0 16,2-1 128-16,-1-2-128 0,-5-2 0 0,0-1 160 16,0-2-160-16,-2 0 160 0,2-3-160 0,-1-4 0 15,-4 2 0-15,0-3 0 0,2-2 0 0,-1-3 0 16,-2-2 0-16,0-5 0 0,-2-6 0 0,0 0 0 16,0 0 0-16,0 0 0 0,0 0 0 0,0 0 0 15,-4-14 0-15,-4-4 0 0,2-4 0 0,-4-3 0 16,-2-4 0-16,0-4 0 0,0-6 0 0,-3-5 128 0,1-5-128 15,-4-2 0-15,-3-4 0 0,6-3 0 0,5-1 128 0,-1 0-128 16,-2-1 0-16,-2-4 0 0,-3 0 0 0,1 1 0 16,2 1 0-16,0 2 0 15,-4 0 0-15,4 1 0 0,1-6 0 0,-1 1 0 0,-2 3 0 0,1 0 0 16,-1 2 0-16,-3-1 160 0,-2 3-160 0,1-1 160 16,-5 1-160-16,1-3 0 0,-4 5 0 0,2 2 0 15,1 2 0-15,1 1 0 0,0 3 0 0,0 2 0 16,2 2 0-16,-2 3 0 0,7 1 0 0,0 4 0 15,1 2 0-15,2 3 0 0,2 1 0 0,1 5 0 16,1 1-144-16,1 2 144 0,-2 2 0 0,1 0 0 16,3 3 0-16,1 1-128 0,-1 4 128 0,1 0 0 15,3 0 0-15,-1 3 0 0,-3 3 0 0,3-2 0 16,3 3 0-16,-2 0-128 0,-1 1 128 0,5 3 0 0,0 0 0 0,0 0 0 16,0 0-128-16,0 0 128 0,0 0 0 0,-2 13-192 15,1 1 192-15,3 3-160 0,1-1 160 16,4 5-160-16,-1 4 160 0,3 3-160 0,-1 6 160 0,4 3 0 15,1-1 0-15,2 8-128 0,1 5 128 0,2 3 0 16,-1 0 0-16,7 2-128 0,-2 4 128 0,3 4 0 16,0 1 0-16,2 2 0 0,-3-2 0 0,-1 2 0 15,3 0 0-15,0 4 0 0,-3-1 0 0,0 0 0 16,-2 1 0-16,0-3 0 0,2-5 0 0,-4 2 144 16,2-1-144-16,-2-3 0 0,1 0 144 0,-3-5-144 15,3-3 0-15,-2-4 144 0,-3-1-144 0,3-4 160 16,2-3-160-16,-3-3 160 0,0-1-160 0,-3-3 128 15,0-4-128-15,-5-4 128 0,-2-2-128 0,-3-1 0 0,-1-4 0 0,4-1 128 16,-4-6-128-16,0-5-176 0,-3-5 48 0,0 0 0 31,0 0-1552-31,-2-19-304 0,-1-6-64 0,-5-2-15200 0</inkml:trace>
  <inkml:trace contextRef="#ctx0" brushRef="#br1" timeOffset="46182.596">23293 11951 23839 0,'0'0'1056'0,"0"0"224"0,0 0-1024 0,0 0-256 15,2-7 0-15,-2 7 0 0,0 0 480 0,0 0 48 16,-1-7 16-16,1 7 0 0,0 0 992 0,0 0 208 0,0 0 48 0,-9 6 0 15,1 2-624-15,-6 5-112 0,-2 2-32 0,1 3 0 16,0 4-528-16,0 4-112 0,-3 3-32 0,1 4 0 16,-1-1-32-16,-1 2-16 0,-3 2 0 0,4-2 0 15,0-2-304-15,3-1 160 0,1-4-160 0,3-2 128 16,0-6 0-16,4-2 0 0,1-3 0 16,4-2 0-16,-2-2 112 0,4 0 16 0,0-10 0 0,5 6 0 15,3-2 64-15,4-4 0 0,3-4 16 0,4 1 0 16,3 1-64-16,-1-2-16 0,3-4 0 0,1-1 0 15,3-1-128-15,1-1-128 0,-1 3 144 0,-1-3-144 16,0-3 0-16,-3 3 0 0,-3 3 0 0,-1 0 0 16,0-2 0-16,-5 1 0 0,-4 0 0 0,0 2 0 15,-1 0-1024-15,-3 3-208 16,-7 4-48-16,0 0 0 0,4-8-1952 0,-4 4-400 0,0 4-80 16,-9-4 0-16</inkml:trace>
  <inkml:trace contextRef="#ctx0" brushRef="#br1" timeOffset="46427.2">23036 12326 18431 0,'0'0'816'0,"-10"3"160"0,0-3-784 0,2-1-192 16,8 1 0-16,0 0 0 0,0 0 3792 0,0 0 720 16,5-8 144-16,2-2 16 0,1-1-3088 0,4-2-624 15,4-1-128-15,4-3-32 0,7 0-48 0,-1-1-16 16,-3-2 0-16,8-1 0 0,9 0-256 0,0-1-48 15,-1 2-16-15,1 0 0 0,0 0-256 0,1 2-160 16,-4 3 192-16,3 2-192 0,-3 2 0 0,1 1 0 0,-3 1 0 16,-4 1 0-16,-3 2 0 0,-2 1 0 0,-2 3-208 15,-3 0 80 1,-5 0-384-16,0 0-80 0,-3-1-16 0,-3 3 0 16,-10 0-2576-16,9 1-512 0,-9-1-96 0,0 0-32 0</inkml:trace>
  <inkml:trace contextRef="#ctx0" brushRef="#br1" timeOffset="46879.922">24271 11633 23039 0,'2'-11'2048'0,"-4"4"-1648"0,0-2-400 0,1 0 0 0,0 1 1424 0,-2 1 208 16,-1 2 32-16,-1 0 16 0,-3 0-624 0,-1 0-128 16,-1 5-32-16,-1-1 0 0,-3 1 64 0,-2 1 16 15,0 3 0-15,-4 0 0 0,-5 5-320 0,3 1-64 16,-2 2-16-16,1 2 0 0,-6 6-160 0,4 2-32 16,2 2-16-16,-1 1 0 0,4 2-128 0,2-1-32 15,-1-1 0-15,7-1 0 0,2-4 16 0,6-1 0 16,-2 2 0-16,6-2 0 0,5-3-96 0,-1 1 0 15,4-3-128-15,2-2 192 0,3 1-192 0,3 1 144 16,3-1-144-16,2-2 128 0,-1 2-128 0,4-1 160 0,2-1-160 16,-2 2 160-16,-8-2-160 0,1 1 0 15,-1 0 0-15,-3 4 128 0,-7-2-128 0,0 0 160 0,0 0-160 0,-4 1 160 16,-4 3 48-16,-4-2 16 0,-2 0 0 0,-2-1 0 16,0-1 96-16,-3 3 0 0,-5-2 16 0,-3-1 0 15,0 0-144-15,-1-6-16 0,-1 0-16 16,1-2 0-16,-1-2-160 0,2-3 0 0,-2-3 144 0,2 0-144 31,1-2-320-31,0 0-144 0,3-5-32 0,0 0 0 0,2 0-2224 16,4 0-448-16,3 1-96 0,4-2 0 0</inkml:trace>
  <inkml:trace contextRef="#ctx0" brushRef="#br1" timeOffset="47258.462">24495 11006 31327 0,'-4'-6'2784'0,"0"-3"-2224"16,1-1-560-16,1 2 0 0,-1 0 192 0,3 8-192 16,0 0 192-16,0 0-192 0,-4-6 960 0,4 6 96 15,0 0 16-15,0 0 0 0,-10 4-160 0,1 2-16 16,1 4-16-16,4 5 0 0,-3 3-400 0,1 4-80 15,-1 4-16-15,1 3 0 0,2 3-64 0,-1 6 0 16,-2 6-16-16,-2 6 0 0,-2 5-96 0,0 2-16 16,2 1 0-16,1 0 0 0,-6 1-64 0,3 0-128 15,3-2 176-15,-3-1-176 0,1-1 224 0,1-8-64 16,0-4-16-16,1-2 0 0,-2-4-144 0,2-1 0 16,-1-4 0-16,0-3 0 0,1-3 0 0,2-4-320 0,-1-2 48 0,3-4 16 31,4-5-1264-31,-1-4-240 0,1-7-48 0,0 0-9504 0,0 0-1888 0</inkml:trace>
  <inkml:trace contextRef="#ctx0" brushRef="#br1" timeOffset="47582.555">24698 11648 30399 0,'0'0'2704'0,"0"0"-2160"0,-6 1-544 0,-5 1 0 15,-1 2 1536-15,0 1 192 0,-1 2 32 0,-6 0 16 0,-2 2-1200 0,2 1-256 16,-2 0-32-16,3 4-16 0,3 2 384 0,-2 0 80 16,0 5 16-16,0 0 0 0,3 1-352 0,2-3-64 15,3-1-16-15,-1 3 0 0,3-1-16 0,2-1-16 16,3-3 0-16,3-2 0 0,4-3-112 0,1 0-32 16,1-3 0-16,6-2 0 0,2-4 0 0,3-2 0 15,2-3 0-15,-3-3 0 0,-3-1 96 0,3-4 16 16,-2 1 0-16,1-2 0 0,-9-3 0 0,2-1 0 15,-1-1 0-15,-4 0 0 0,-6-3 96 0,0-1 32 16,0-1 0-16,-6 0 0 0,-9 1-128 0,2 2 0 16,2 4-16-16,3 1 0 0,3 2-240 0,-2 2 0 0,-2 2 0 15,0 2 0-15,0 2-128 0,0 1-80 0,2 1-16 0,-2 0 0 32,3 2-400-32,8 0-80 0,-8 3 0 0,8-3-16 15,0 0-1760-15,0 0-336 0,0 0-80 0,8 10-8512 0,1-3-1712 0</inkml:trace>
  <inkml:trace contextRef="#ctx0" brushRef="#br1" timeOffset="47966.262">24963 11608 29423 0,'-17'13'1296'0,"6"-1"288"0,-1 4-1264 0,-4 5-320 0,-4 3 0 0,2 3 0 15,1 1 416-15,-1 3 32 0,1 2 0 0,-4 2 0 16,0 3 784-16,0-1 176 0,0 0 16 0,-2 4 16 0,-2 1-512 0,2-2-96 15,-2-1-32-15,3-4 0 16,-3 1-320-16,6-5-64 0,7-4-16 0,2-4 0 16,2-3-16-16,-1-4-16 0,1-3 0 0,5-6 0 0,3-7 144 15,0 0 16-15,0 0 16 0,0 0 0 0,0 0-32 16,1-14-16-16,0-6 0 0,4-3 0 16,8-4-176-16,-1-1-48 0,-6-3 0 0,5-4 0 0,5-7-96 0,-2-1-32 15,0-1 0-15,2 0 0 0,0-2-144 0,3 0 128 16,1 3-128-16,-2 4 128 0,-1 5-128 0,0 5 0 15,0-1 0-15,-1 8 0 0,-1 4 0 0,-4 5 0 16,-2 4 0-16,2 3 0 0,-3 0 0 0,0 3 0 16,-8 3 0-16,0 0 0 0,9 5-320 0,-9-5 48 15,6 11 16-15,-4 4 0 16,-2 1-160-16,-2 4-32 0,-2 2 0 16,1 0 0-16,-2 1-352 0,-2 1-80 0,-3 3-16 0,1-3 0 15,2-3-1376-15,2-3-288 0,-1-1-48 0,3-3-16 16,1-4-816-16,2-10-160 0,0 0-48 0,0 0 0 15</inkml:trace>
  <inkml:trace contextRef="#ctx0" brushRef="#br1" timeOffset="48534.262">24957 11767 20895 0,'0'0'928'0,"-8"0"192"0,-1 1-896 0,-1 2-224 15,3-1 0-15,7-2 0 0,-8 5 752 0,8-5 96 0,-5 10 32 0,4 0 0 16,1-10 416-16,1 7 96 0,2 2 16 0,3 0 0 16,2-2-384-16,4-2-80 0,0-1-16 0,2 1 0 15,-1 0-32-15,5-1 0 0,4-3 0 0,2-1 0 16,1-1-64-16,3-2 0 0,-3 0-16 0,1-2 0 15,0-4-80-15,-5 0-16 0,-2-1 0 0,-3 0 0 16,-2-2-224-16,-2-1-48 0,-2 1-16 16,-4 2 0-16,-2 1-80 0,-2-1-16 0,-3-1 0 0,-3 0 0 15,-4 1 112-15,-4 3 0 0,-3-1 16 0,-3 2 0 16,-3 2-208-16,-3 5-32 0,-3 5-16 0,-5 4 0 16,-7 3-208-16,4 2 0 0,4 2 0 0,0 4 0 15,-1 5 0-15,4 1-128 0,4 0 128 0,3 0-160 16,3 2 160-16,5 1 0 0,3-2 0 0,5 0 0 0,6-3 0 15,3 1 0-15,2 0 0 0,5-2 176 16,6-3-176-16,5-1 128 0,2-4-128 0,4 0 128 0,-3-1-128 0,7-1 0 16,5-5 0-16,4-2 0 0,1-4-368 0,-2 0 0 15,-5-1 0-15,-2-5 0 16,-2-7-1840-16,-1-2-368 0,1 0-80 0</inkml:trace>
  <inkml:trace contextRef="#ctx0" brushRef="#br1" timeOffset="49457.615">14353 12463 32655 0,'-10'-11'1440'0,"7"5"304"0,-3 0-1392 0,1-2-352 0,2 0 0 0,-4 2 0 16,1 3 128-16,-3 1-128 0,0-1 128 0,-5 1-128 16,-2 1 0-16,-6 2 0 0,-3 2 0 0,-2 0 0 15,-4-2 352-15,0 3 0 0,-2 2 0 0,-1 1 0 16,-5 5-32-16,5-1 0 0,3 0 0 0,5-1 0 15,4 5-48-15,6-4-16 0,0-3 0 0,6 2 0 16,4 1-16-16,1 0-16 0,5 0 0 0,5-2 0 0,-5-9-224 0,11 11 176 16,4 0-176-16,3 0 160 0,0 0-160 0,4-1 160 15,3 2-160-15,-3-2 160 0,-2 2-160 0,1 0 160 16,0 0-160-16,-1 3 160 0,0 2-16 0,-5 1 0 16,-5-1 0-16,-1-1 0 0,-2-3 32 0,-2 1 0 15,-5 2 0-15,-1 0 0 0,-6 2 192 0,-1-6 32 16,-7 0 16-16,0 0 0 0,-3 2 96 0,-4 1 0 15,0-1 16-15,-2-2 0 0,2-3 64 0,-2-2 16 16,1-3 0-16,1-2 0 0,0-1-368 0,2-2-80 16,-1-1-16-16,3-4 0 15,2-1-544-15,-1-3-112 0,1-2-32 0,4 1 0 16,4-2-2896-16,3-1-576 0</inkml:trace>
  <inkml:trace contextRef="#ctx0" brushRef="#br1" timeOffset="49788.684">14823 11923 23039 0,'0'0'2048'0,"0"0"-1648"0,0 0-400 0,0 0 0 15,0 0 2736-15,-7 8 464 0,2 3 80 0,1 1 32 16,-1 0-2800-16,1 2-512 0,-2 3-176 0,0 1 0 16,-2 3 176-16,1 4 0 0,1-1 0 0,-1 5-128 15,-3 4 272-15,-1 3 64 0,2 0 16 0,-2 1 0 0,-1 0 544 0,-1 0 128 16,-1 2 0-16,0 1 16 0,0 4-80 0,-1-1-32 16,-5 1 0-16,4-3 0 0,0-4-304 0,1-2-64 15,-1-2-16-15,3-2 0 0,3 2-224 0,2-4-32 16,0-3-16-16,-3-3 0 0,1-1-144 0,1-3 0 15,3-2-160-15,-1-4 160 16,-1-2-544-16,3-4-16 0,5-7 0 0,0 0 0 16,-8 6-1472-16,8-6-288 0,0 0-64 0,0 0-13392 0</inkml:trace>
  <inkml:trace contextRef="#ctx0" brushRef="#br1" timeOffset="50164.364">15140 12527 28559 0,'0'0'1264'0,"0"0"272"0,0 0-1232 0,0 0-304 0,0 0 0 0,0 0 0 16,0 0 1648-16,0 0 272 0,0 0 48 0,-8 7 16 16,2-1-1616-16,-1-1-368 0,-1 1 0 0,-1 3 0 15,0 2 160-15,-4-2 32 0,-4 2 16 0,-1 1 0 16,0-1 144-16,0 3 32 0,1 3 0 0,-3 0 0 15,-4 1 48-15,2 1 16 0,3-1 0 0,2 3 0 16,2 2-128-16,4 0-32 0,2-4 0 0,5-2 0 16,0 0-112-16,4 0-32 0,1-1 0 0,5-4 0 15,4-3 32-15,1-3 0 0,0-2 0 0,3-2 0 0,4-2 112 16,0-3 32-16,-1-5 0 0,3-1 0 0,3 1 48 16,0-3 16-16,-1 0 0 0,-2-4 0 0,-3 0-112 0,0-1-16 15,-3 5 0-15,-3-3 0 0,-3-3 0 0,-4-1-16 16,-1 4 0-16,-1-1 0 0,-4 1 16 0,-1-2 0 15,-2-2 0-15,-2 4 0 0,-1 4-112 0,-2 2-16 16,-1 1 0-16,-1 4 0 0,-2-2-368 0,2 0-80 16,-2 0 0-16,2 1-16 15,-1 1-1536-15,2 1-304 0,2 1-64 0,1 0-16 16,8 1-1472-16,0 0-304 0</inkml:trace>
  <inkml:trace contextRef="#ctx0" brushRef="#br1" timeOffset="50604.575">15658 12442 8287 0,'-10'13'736'0,"3"-3"-592"0,-1 4-144 0,1 2 0 16,-3 4 6784-16,4 6 1344 0,-3 8 256 0,0 2 48 15,0-1-6800-15,-1 1-1360 0,-1 1-272 0,-2 1 0 16,1-1 0-16,-1 0 0 0,-3-4 0 0,0 4 0 15,-3 0 0-15,3-1 0 0,-4-6 0 0,1-2 0 16,-1-3 0-16,2-1 160 0,0-1-32 0,-2-3 0 16,3-5 432-16,-1-3 80 0,2-2 0 0,1-3 16 15,4-2 16-15,2-5 0 0,1 0 0 0,8 0 0 16,-5-9-32-16,2-3-16 0,2-4 0 0,0-3 0 0,2-3-176 16,1-4-48-16,5 0 0 0,0-3 0 0,1-2-272 0,3 1-128 15,2 0 128-15,3-1-128 0,0 0 0 0,4-1 0 16,3-2 0-16,-1 4 0 0,3 3 0 0,0 1 0 15,2-3-128-15,1 5 128 0,1 5 0 0,-2 4 0 16,-2 1 0-16,-1 3 0 0,-5 1 0 0,-2 3 0 16,-1 4 0-16,-3 3 0 0,-3 2 0 0,-1 2-304 15,-9-4 48-15,5 9 16 16,0 3-144-16,-5 4-48 0,-5 1 0 0,0 0 0 0,-4-1 112 0,-1 2 0 16,0 2 16-16,-2-3 0 15,0-1-128-15,-1-2-16 0,3-3-16 0,2-1 0 16,-2-4-704-16,4 0-144 0,-3-2-32 0,9-4 0 15,-7 3-1792-15,7-3-384 0</inkml:trace>
  <inkml:trace contextRef="#ctx0" brushRef="#br1" timeOffset="51058.6">16138 12509 29247 0,'0'0'1296'0,"-8"4"272"0,-1-1-1248 0,9-3-320 16,0 0 0-16,-8 5 0 0,3 5 256 0,2 0-16 15,-3-2 0-15,4 1 0 0,2 1-240 0,2-2 176 16,-2-8-176-16,6 10 160 0,-1-3 416 0,3 0 64 15,1-1 32-15,2-3 0 0,2-3 256 0,-1-2 48 16,2-1 16-16,4-1 0 0,4-3-160 0,0 0-16 16,0 2-16-16,-1-4 0 0,3-3-288 0,-2-1-64 15,2 0-16-15,-3-1 0 0,1 3-48 0,-2 0 0 16,-4 1 0-16,-1 2 0 0,-4-2 0 0,-2 0 0 16,-2-1 0-16,-3 0 0 0,-2 2 0 0,-5 1-16 15,-4 2 0-15,-2-1 0 0,-4 3-80 0,-5 2-16 16,-5-1 0-16,-2 7 0 0,-3 1-272 0,-4 4 128 0,-5 3-128 15,2 3 0-15,2 4 0 0,1 3 0 0,1-1 0 0,0 3 0 16,3 4 0-16,2-2 0 0,4-2 0 0,5-1 0 16,2-1 128-16,8 0 0 0,3 0 16 0,7-1 0 15,4-1-144-15,4-1 0 0,8-4 0 0,3 1 0 16,5-4 0-16,6-2 0 0,8-2 0 0,5-5 0 31,5 0-304-31,7-3-80 0,2-2-32 0,0-4 0 16,0-4-1360-16,-2-1-272 0,-1-1-48 0,-1-1-15776 0</inkml:trace>
  <inkml:trace contextRef="#ctx0" brushRef="#br1" timeOffset="52033.039">8437 12502 36111 0,'0'0'1600'0,"-5"0"320"0,-5-5-1536 0,5 2-384 16,5 3 0-16,0 0 0 0,0 0 272 0,0 0-16 15,0 0-16-15,0 0 0 0,-6 11-240 0,4 2 0 16,0 0 0-16,1 3-160 0,-1 2 160 0,0 4 0 16,0 4 0-16,-1 0 0 0,1 1 0 0,-3 0 0 15,1 6 0-15,-4 0 0 0,1-1 160 0,0-1 112 16,-2-3 32-16,-2-2 0 0,2-4 256 0,1-3 48 15,0 1 16-15,0-4 0 0,1-5 208 0,2 1 64 16,0-2 0-16,0-2 0 0,-1-2-384 0,6-6-80 0,0 0-16 0,-6-8 0 16,-1-3 32-16,3-3 0 0,1-5 0 0,3-1 0 15,0 1-256-15,2-3-64 16,1-1 0-16,0-3 0 0,3-2-128 0,-2-2 0 0,3-1 0 0,2-1 128 16,3-1-128-16,1 2 0 0,-1 2 0 0,5 3 0 15,2 4 0-15,1 3-192 0,0 2 64 0,2 4 128 16,1 4-208-16,1 5 80 0,3 4 128 0,-2 3-208 15,-2 1 16-15,-4 4 0 0,-2 5 0 0,-1 1 0 32,-4-3-224-32,-2 3-32 0,-5 2-16 0,-3 1 0 0,-3 0 160 0,-3 2 48 0,-4-3 0 0,-2 1 0 15,0 1 256-15,-4-1 256 0,-3 0-64 0,-4-2 0 16,1 0 112-16,0-3 16 0,-3-1 0 0,3-4 0 16,0-4-192-16,4-3-128 0,-3-3 144 0,4-2-144 15,0-4-832-15,4-3-272 0,2-3-48 0,2-2-16 16,0 1-1616-16,6-4-320 0,3 0-64 0</inkml:trace>
  <inkml:trace contextRef="#ctx0" brushRef="#br1" timeOffset="52266.657">9303 12113 37775 0,'0'0'1664'0,"-1"-6"368"0,0-2-1632 0,0 0-400 16,1 0 0-16,0 1 0 0,0 7 960 0,0 0 96 0,0 0 32 16,0 0 0-16,0 0-1088 0,0 0 0 0,8 4-176 0,-3 4 16 15,-4 2-112-15,-1 5-32 16,-2 4 0-16,-2 5 0 0,-3 3 304 0,-1 3-160 16,-2 3 160-16,-2 0-128 0,0 3 128 0,-1 1 0 0,2 2 0 0,-3-1 128 15,-3-1 160-15,0 2 32 0,0 2 16 0,2-3 0 16,3-4-112-16,-2-1-32 0,4-1 0 0,3-4 0 15,-2-4-192-15,3-4 0 0,4-5 128 0,-1-3-128 16,2-3-1344 0,1-9-320-16,0 0-64 0,0 0-15200 0</inkml:trace>
  <inkml:trace contextRef="#ctx0" brushRef="#br1" timeOffset="52466.858">8907 12446 46239 0,'0'0'2048'0,"0"0"432"0,0 0-1984 0,0 0-496 15,12 3 0-15,5 0 0 0,4 0 128 0,2 2-128 16,4-2 0-16,7-1 144 0,7-3-144 0,0 1 160 16,2 1-160-16,-2-1 160 0,2-1-160 0,-2 2 0 15,2 2 0-15,-1-3 0 0,-3-2 0 0,0 1-176 16,-2 0 48-16,-2 1 0 15,0-1-320-15,-7-1-48 0,-1 2-16 0,-4-1 0 16,-2 1-1712-16,-3 1-336 0,0-1-80 0,-3 2-14448 0</inkml:trace>
  <inkml:trace contextRef="#ctx0" brushRef="#br2" timeOffset="57507.996">8750 10145 11967 0,'0'0'1072'0,"0"0"-864"0,-8-3-208 0,-1-1 0 16,3 3 2528-16,6 1 464 0,-9-3 80 0,2 0 32 15,-1 0-1824-15,2 2-384 0,6 1-64 0,-7-4 0 16,1 3 0-16,6 1 0 0,0 0 0 0,-6 1 0 15,6-1 16-15,-8 5 16 0,1-1 0 0,0 2 0 16,4 1-352-16,0 3-64 0,1 1 0 0,-3 3-16 16,3 1 0-16,-1 1 0 0,-2 0 0 0,1 1 0 15,2 3 48-15,-2 3 16 0,1 3 0 0,0-1 0 16,-4-1-32-16,1 4 0 0,-2 2 0 0,2 0 0 0,2 0 32 16,-4 2 0-16,2-1 0 0,-3 3 0 0,-3-1-16 0,1 0 0 15,-2 0 0-15,3 1 0 0,-1 2-160 0,1 1-16 16,0 0-16-16,2-1 0 0,-2 0-112 0,4-2-32 15,-1-1 0-15,0-1 0 0,1-1-16 0,0-2-128 16,2-3 192-16,-2 1-64 0,3-1-128 0,-1 1 192 16,-2-2-192-16,2 0 192 0,1 1-64 0,1 1 0 15,1 0 0-15,0-1 0 0,0-1 32 0,1-3 0 16,0-2 0-16,2-2 0 0,1-1-16 0,0-4 0 16,1-1 0-16,1 0 0 0,-1-2-16 0,2-2 0 15,0-3 0-15,2 0 0 0,1-2-128 0,3-2 160 16,-2 0-160-16,3-3 160 0,0-1-160 0,4-2 0 15,1 0 0-15,0-2 0 0,-3 0 0 0,3-1-256 0,-2-1 64 16,1 1 16 0,-2 1-304-16,0-2-64 0,-6-1-16 0,1 0 0 15,-1 1-1792-15,-2 3-352 0,-6-3-80 0,-2-1-14080 0</inkml:trace>
  <inkml:trace contextRef="#ctx0" brushRef="#br2" timeOffset="57835.452">8268 10898 27647 0,'0'0'2448'0,"0"0"-1952"0,-5 2-496 0,5-2 0 0,0 0 848 0,0 0 80 15,0 0 16-15,0 0 0 0,0 0-736 0,0 0-208 16,7 0 0-16,4 0 128 0,2 0 272 0,2 0 64 16,-1-4 16-16,3 0 0 0,-2 1 272 0,4-1 48 15,0-1 16-15,5-1 0 0,-1-2-128 0,2 0-32 16,4 1 0-16,-5-1 0 0,-1 0-336 0,1 2-80 16,-1 0-16-16,1 1 0 0,1 0-224 0,-2 3 0 15,-1 0 0-15,-3 1 0 0,-1-3-160 16,0 2-80-16,-3 0-16 0,-2 1 0 15,-2 0-2416-15,0 1-480 0</inkml:trace>
  <inkml:trace contextRef="#ctx0" brushRef="#br2" timeOffset="58466.758">9029 11068 21359 0,'-5'-7'944'0,"5"7"208"0,0 0-928 0,0 0-224 16,-5-6 0-16,5 6 0 0,-5-6 416 0,0 0 32 16,5 6 16-16,-5-5 0 0,-2 1 0 0,7 4 0 15,-3-5 0-15,3 5 0 0,-7-2 544 0,7 2 96 16,-8-3 32-16,2 3 0 0,-3 4-64 0,4 0-16 16,-4 0 0-16,2 2 0 0,1-1-352 0,-2 4-80 15,-2 1-16-15,3 1 0 0,-3-1-160 0,1 2-16 16,-1 1-16-16,1 2 0 0,0 2 16 0,2 2 0 15,0-3 0-15,0 2 0 0,1 1-64 0,3 3-16 16,-3 2 0-16,3-3 0 0,-1-5-128 0,3 0-32 0,0-2 0 16,1-2 0-16,1-1 0 0,3-1-16 0,-4-10 0 15,0 0 0-15,8 8 144 0,0-4 48 16,3-3 0-16,1-2 0 0,-1-2 0 0,4-3 0 0,1 0 0 0,4-4 0 16,-3-4-208-16,3-1-32 0,0 2-128 0,2 0 192 15,-3 0-192-15,1-2 144 0,-2 0-144 16,1 1 128-16,-3-1 0 0,0 1 0 0,-4 2 0 15,-2-1 0-15,-1 1 80 0,-4-2 16 0,-3 1 0 0,-2 1 0 16,-3 2 224-16,-1 0 32 0,-5-1 16 0,-1 3 0 16,-2 1-192-16,-4 0-48 0,-1 2 0 0,-5 2 0 15,1 0-256-15,-1 1 0 0,-1 0-128 0,-1 3 128 16,-1 1-1024-16,0 2-96 16,3-1-32-16,1 0 0 0,5 3-848 0,1-1-176 0,4 0-48 15</inkml:trace>
  <inkml:trace contextRef="#ctx0" brushRef="#br2" timeOffset="59386.374">14405 10150 11055 0,'0'0'976'0,"-7"-3"-784"0,1-1-192 0,6 4 0 16,0 0 4576-16,0 0 864 0,0 0 192 0,-8 2 16 15,8-2-4576-15,-8 4-928 0,3-2-144 0,5-2 0 16,-8 8 0-16,3-2 0 0,-3 2 0 0,0-1 0 16,-2 2 224-16,1 1 144 0,-2 2 16 0,-2 1 16 15,-1 1 336-15,-1 2 64 0,-2 4 16 0,0 1 0 16,-2 1-224-16,-2 4-32 0,1 6-16 0,2 2 0 0,0 2-160 15,-1 0-16-15,3 2-16 0,1 1 0 0,4 2 0 0,-3-1 0 16,0 0 0-16,2 0 0 0,4 0 0 16,-1 1 0-16,0-3 0 0,5-1 0 0,4-3-80 0,-1-2-16 15,-2-3 0-15,2 0 0 0,3-1-64 0,0-3 0 16,0-1-16-16,1-2 0 0,2-1 32 0,-3-1 16 16,0 0 0-16,4-2 0 0,3 2-32 0,0 0 0 15,-2-3 0-15,4 2 0 0,0 0-192 0,2-2 144 16,2-1-144-16,-1-3 128 0,1-1-128 0,1 0 0 15,0-3 0-15,1-1 0 0,-2-2-240 0,0-1-128 16,1-3-16-16,-1-3-16 16,2-2-1920-16,-2-1-384 0,-1-5-80 0,1 1-13616 0</inkml:trace>
  <inkml:trace contextRef="#ctx0" brushRef="#br2" timeOffset="59734.026">13770 10818 34095 0,'0'0'3024'0,"-6"-3"-2416"0,0 1-480 0,6 2-128 16,0 0 1408-16,0 0 256 0,0 0 48 0,0 0 16 15,10 1-1728-15,0 1-224 0,3 1-96 0,3-1-32 0,0-3 352 0,2 1 0 16,-1 0 0-16,3 0 0 0,1 0 0 0,0-1 0 16,0-3 144-16,2 3-16 0,0 1 96 0,0 0 32 15,0 0 0-15,-1-1 0 0,5-2-128 0,0 2 0 16,-4 1-128-16,3-1 192 0,-2-4-192 0,0 3-128 16,0 1 128-16,-1 1-208 15,-1 0-1776-15,1 0-336 0,0-2-80 0</inkml:trace>
  <inkml:trace contextRef="#ctx0" brushRef="#br2" timeOffset="60335.732">14725 11148 20271 0,'0'0'1792'0,"-1"-11"-1424"0,-1 1-368 0,1 0 0 0,-1 0 1760 0,-1 2 288 15,0 0 48-15,-1 3 16 0,4 5-1296 0,-6-6-256 16,1 2-48-16,-5 2-16 0,0 2 80 0,-1 1 32 16,-1 0 0-16,-3 2 0 0,-2 4 0 0,-1-2 0 15,-3 3 0-15,2 2 0 0,1 1-96 0,-2 1-32 16,-6 4 0-16,3-1 0 0,3 1 112 0,0 4 32 15,1 1 0-15,0 4 0 0,1 4-208 0,4 1-32 16,2-1-16-16,1-2 0 0,3-1 48 0,1-3 16 16,4 2 0-16,-1-5 0 0,2-3-48 0,6-2-16 15,0 1 0-15,5-3 0 0,0-1-64 0,4-1-16 16,3-2 0-16,3-1 0 0,1-4-96 0,2-2 0 16,1-4-16-16,5-2 0 0,1-4 144 0,4-1 16 15,-1-1 16-15,-1-3 0 0,-4-4-32 0,0 0-16 16,-4-2 0-16,-3-1 0 0,-3-1 128 0,-1-1 16 15,-6-1 16-15,-2-3 0 0,0-3 80 0,-3 2 16 0,-5-1 0 16,-3 3 0-16,1 4-288 0,-2 4-48 0,-3 1-16 16,-3 2 0-16,-2 0-208 0,-1 3-208 0,-2 1 32 0,-5 1 16 31,-2 1-992-31,-6 0-192 0,-3 2-32 0,0 1-12640 0,-2 2-2512 0</inkml:trace>
  <inkml:trace contextRef="#ctx0" brushRef="#br2" timeOffset="61394.284">4163 13989 23039 0,'0'0'2048'0,"-5"-5"-1648"15,5 5-400-15,0 0 0 0,-3-5 2144 0,3 5 352 16,-4-4 64-16,4 4 0 0,0 0-1456 0,0 0-288 16,0 0-64-16,0 0-16 0,-1 11-208 0,0 1-32 15,-1 2-16-15,1 5 0 0,-2 4-192 0,1 1-32 0,1-1-16 16,-1 5 0-16,-2-1-64 0,1 1-16 0,0 0 0 0,-1 2 0 15,0-4-160-15,0 3 0 0,-2-3 0 16,2-2 0-16,-1-2 0 0,0-1 0 0,-2 1 144 0,3-4-144 16,0-2 0-16,2-2-160 0,0-3 16 0,4-1 0 31,4-1-2416-31,-1-2-464 0,5-5-112 0,2-2 0 0</inkml:trace>
  <inkml:trace contextRef="#ctx0" brushRef="#br2" timeOffset="61840.485">4773 14013 37775 0,'-6'4'3360'0,"6"-4"-2688"15,-6 8-544-15,3 1-128 0,0 1 288 0,2 1 32 16,1 3 0-16,1 3 0 0,-1 1-320 0,0 2-176 15,0 1 32-15,0 1 0 0,-1 1 144 0,-2 5 0 16,0 2 0-16,-2 5 0 0,0 0 0 0,1 2 0 16,-5-1 0-16,2-4 0 0,-1-4 0 0,0-5 0 15,-2-2 0-15,2-4 0 0,3-1 464 0,0-5 32 16,2-5 0-16,3-6 0 0,0 0 192 0,0 0 32 16,0 0 16-16,0 0 0 0,0 0-96 0,2-11-32 15,4-1 0-15,4-2 0 0,-2-4-320 0,5-4-64 16,1-3-16-16,1-3 0 0,2 0-208 0,1-1 0 15,1 0 0-15,3 2 0 0,1 1 0 0,1 5 0 16,3 2 0-16,-5 4 0 0,-2 3-160 0,1 3 160 0,-1 5-128 0,1 0 128 16,0 8-192-16,-1 0 64 0,-1 5 0 0,-4 5 0 15,-3 5-48-15,-1 0 0 0,0 0 0 0,-1 8 0 16,-1 2 16-16,-4 4 0 0,0 2 0 0,-3-2 0 31,-3-2-208-31,0-2-32 0,0 0-16 0,0-5 0 0,0-2 160 0,-1-3 48 0,2-4 0 0,2-1 0 16,-1-1-1344-1,1-2-272-15,3-4-48 0,-5-7-14720 0</inkml:trace>
  <inkml:trace contextRef="#ctx0" brushRef="#br2" timeOffset="62273.265">5847 14177 29487 0,'0'0'2624'0,"0"0"-2112"0,0 0-512 0,-4 9 0 16,0 1 2624-16,1 1 400 0,1 2 96 0,1 3 16 15,-5 6-2544-15,2 1-592 0,-1 2 0 0,3-1 0 16,-2 2 0-16,-1 1 128 0,1-2-128 0,-3-1 0 15,0-2 0-15,0 0 0 0,0-2 0 0,2-1 0 16,-3-3-240-16,2-2-144 16,-2-1-16-16,1-1-16 15,0-1-416-15,1-5-96 0,6-6-16 0,0 0-10144 0,0 0-2032 0</inkml:trace>
  <inkml:trace contextRef="#ctx0" brushRef="#br2" timeOffset="62655.515">6564 13419 42847 0,'-9'-8'1904'0,"9"8"384"0,0 0-1840 0,0 0-448 15,0 0 0-15,-1 11 0 0,-1 1 0 0,0 7-192 16,-1 5 16-16,0 4 0 0,-3 2 176 0,-2 3 0 0,-1 2-144 0,2 4 144 15,-3 2 0-15,-1 3 0 16,0-1 0-16,-4 6 0 0,-1 8 0 0,-1 0 0 16,0 0 0-16,-1 2 192 0,1 0-192 0,0-5 0 0,2-4 0 15,3-1 0-15,4-3 0 0,1-6 0 0,0-3 0 16,0-3 0-16,0-2 0 0,4 0 0 0,2-4 0 16,0-4 0-16,0-3 0 0,3-2 0 0,1-2 0 0,1-5 0 31,-2-6-304-31,-2-6-80 0,11 6-32 0,2-4 0 15,3-5-2512-15,0-5-496 0,-3-2-96 0,1-1-32 0</inkml:trace>
  <inkml:trace contextRef="#ctx0" brushRef="#br2" timeOffset="62844.403">6112 14211 34095 0,'0'0'1504'0,"0"0"320"0,0 0-1456 0,0 0-368 15,9-9 0-15,6 3 0 0,5-1 2320 0,3 3 400 16,8-3 80-16,1 0 16 0,1-1-2176 0,5 0-448 16,7-3-64-16,1-1-128 0,-2 3 0 0,-2-1 0 15,-2-2 0-15,-1 3 0 16,-1-1-1104-16,-3 0-176 0,-2 2-16 0,-4-1-16 16,-4 6-1312-16,-4 0-256 0,-1 3-48 0,-1 4-16 0</inkml:trace>
  <inkml:trace contextRef="#ctx0" brushRef="#br2" timeOffset="63106.342">7277 13991 44799 0,'0'0'1984'0,"0"0"416"0,-6 4-1920 0,2 4-480 0,4 3 0 0,0 3 0 16,-1 3 0-16,1 2 0 0,0 0 0 0,-2 2-160 15,-4 1 160-15,0 1-128 0,-1 1 128 0,2-1-128 16,-2 2-192-16,0 1-48 0,0 2 0 0,-2 3 0 16,0-4-432-16,-3 1-96 0,-3-4 0 0,0 3-16 15,2 1-1136-15,-1-3-240 0,-2-4-32 0,2 0-16 16,-1 0-688-16,1-2-144 15</inkml:trace>
  <inkml:trace contextRef="#ctx0" brushRef="#br2" timeOffset="63388.444">7875 14008 23951 0,'0'0'1056'0,"0"0"224"0,0 0-1024 0,0 0-256 0,0 0 0 0,0 0 0 16,0 9 3024-16,0 4 560 0,-1 0 96 0,0 4 32 16,-1 4-3056-16,-1 2-656 15,-4-1 0-15,2 3 0 0,0 1 0 0,0 1 0 16,-2 3 0-16,-1 0 0 0,1 1 224 0,-1 1-64 0,-1-1-16 0,0-1 0 15,1-3-16-15,1-2-128 0,0-1 192 0,2-2-64 16,-1-2-128-16,-1-3 0 0,1-1 0 0,4-5-176 16,2 1-1584-16,0-4-320 0,0-8-64 15,0 0-16-15</inkml:trace>
  <inkml:trace contextRef="#ctx0" brushRef="#br2" timeOffset="64689.698">8222 14055 19343 0,'-6'-7'1728'0,"4"3"-1392"0,-3 1-336 0,0-4 0 15,1 3 2368-15,-1-1 384 0,1 0 96 0,-1 2 16 16,-2 2-1984-16,-3 0-400 0,-4-1-80 0,2-1-16 15,1-2 48-15,-3 4 0 0,-2 3 0 0,-4 4 0 16,-1-1-112-16,-4 5 0 0,0 4-16 0,-1 0 0 16,2 3 80-16,0 5 32 0,-5 0 0 0,4 6 0 15,2 4 96-15,-3 3 0 0,-2 1 16 0,5 5 0 16,-1 0-352-16,5-2-176 0,5 1 160 0,2-5-160 16,3-4 176-16,3-2-176 0,5-5 192 0,7-2-192 15,0-4 400-15,5-2-16 0,3-3-16 0,-1-5 0 0,2-4-80 16,5-3-16-16,0-1 0 0,2-5 0 15,1-6-32-15,2-5-16 0,-3-1 0 0,3-5 0 0,-3-4-48 16,3 1-16-16,-4 0 0 0,1 1 0 0,0-1-32 0,-3 1-128 16,-2-2 192-16,-2 1-64 0,1 5 32 0,-6 0 0 15,-6-1 0-15,1 5 0 0,3 3-32 0,-2 5 0 16,-6 8 0-16,0 0 0 0,4-6-128 0,-4 6 128 16,0 0-128-16,3 9 128 0,1 1-128 0,-1 3 0 15,0 4 0-15,3 1 0 0,-1 3-160 0,3 1 160 16,-3 0 0-16,5-1-144 0,0-3 144 0,3 0 0 15,2 2 0-15,1-3 0 0,1-3 0 0,0-4 0 16,1-1 0-16,2-3 0 0,1 0 128 0,3-6 0 16,-2-5 0-16,3 0 0 0,2-1 64 0,1-5 0 0,1-3 16 15,-1-4 0-15,0 0-208 0,4-5 176 16,4-3-176-16,0 2 160 0,0-3-160 0,-1-3 0 16,-1-3 0-16,-2 0 0 0,-4 0 0 0,1-3 0 0,-3-5 0 0,4-4 128 15,-1-6-128-15,0-2 0 0,2 1 0 0,-3-1 0 16,-4-1 0-16,-2 0 0 0,2 2 0 15,-3 5-176-15,-1 4 176 0,-4 2-192 0,-3 4 192 16,-3 2-192-16,-2 4 192 0,-2 6 0 0,-4 3 0 0,-2 5 0 16,-2 4 0-16,-3 3 144 0,-1 1-144 0,-4 3 160 15,-6 5-160-15,-2 4 160 0,-6 6-160 0,1 1 160 16,0 2-160-16,-2 6-256 0,-5 9 64 0,-1 4 16 16,-2 3 176-16,2 2 0 0,0 6-144 0,0 2 144 15,-1 5 0-15,0 3 0 0,1 3-144 0,3-2 144 16,1-1 0-16,4-2 0 0,2-4 0 0,8-2 0 15,3-1 288-15,4-3 64 0,-2-4 16 0,6-2 0 0,3 1-144 0,2-3-32 16,3-1 0-16,-2-2 0 0,4-2-192 0,2-1 0 16,1-4 0-16,3 0 0 15,1 1-1024-15,2-2-160 0,0-6-32 0,5-2-11520 16,3-2-2320-16</inkml:trace>
  <inkml:trace contextRef="#ctx0" brushRef="#br2" timeOffset="65460.642">10377 13747 40367 0,'-12'-6'1792'0,"3"3"368"0,2 1-1728 0,7 2-432 0,0 0 0 0,-10 3 0 16,3 2 0-16,1 4 128 0,1 7-128 0,0 5 0 16,2 5 0-16,0 7-144 0,-2 6 0 0,3 2 0 15,0-1 144-15,0 1-128 0,-2-3 128 0,1 0-128 16,1-1 128-16,1-3 0 0,-4-5 128 0,3-3-128 15,1-2 320-15,1-3 0 0,1-3 0 0,1-2 0 16,3-5 400-16,-2-2 80 0,3-3 16 0,0-2 0 16,-6-4 32-16,14 1 16 0,0-3 0 0,1-5 0 15,0-4-256-15,-2 0-48 0,-4-4-16 0,6 0 0 16,5-4-160-16,1-2-48 0,-1-1 0 0,2 0 0 16,2-1-336-16,-5 1 144 0,2 0-144 0,0-2 0 15,-2 1 0-15,1 2-272 0,-3 2 16 0,0 2 16 16,-1 1-1152-16,4 2-224 15,-3 2-48-15,0 2-16 0,2 4-2096 0,0 2-432 16</inkml:trace>
  <inkml:trace contextRef="#ctx0" brushRef="#br2" timeOffset="66939.253">11502 13934 23039 0,'-12'-6'2048'0,"0"1"-1648"16,-2-3-400-16,-1 6 0 0,0 0 4272 0,0 3 768 16,-2 2 144-16,-2 2 48 15,2 0-4576-15,-2 3-912 0,-2-2-176 0,-1 3-32 16,-1 0-32-16,0 1 0 0,0 2 0 0,-1 0 0 0,-1 5 304 0,0 0 48 16,-1 3 16-16,0 2 0 0,1 3 128 0,2 2 0 15,-1-2 0-15,4 0 0 0,2-1 0 0,4-2 0 0,3-2 0 0,7-4-128 16,4-3 128-16,1-1 192 0,3-2-32 0,6 0-16 15,0-7 96-15,4-2 16 16,3-2 0-16,0-3 0 0,2-3 64 0,0-3 32 0,1-3 0 16,2-1 0-16,-3-1-80 0,2 0-16 0,0 0 0 15,-1-3 0-15,2-1 16 0,-1-3 0 0,-5 5 0 0,2-2 0 16,0 0 16-16,-6 3 0 0,-7-1 0 0,4 4 0 16,0 2-288-16,-1 2 128 0,-3 4-128 0,-5 5 0 15,0 0 0-15,0 0 0 0,0 0 0 0,4 10-192 16,1 3-80-16,-3 0-16 0,0 4 0 0,2-1 0 15,-2-1 160-15,4 1 128 0,2-2-192 0,3-2 192 16,1-2 0-16,4-1 0 0,1 0 0 0,2-4 0 16,0-5 0-16,3 0 304 0,1 0-48 0,0-3 0 0,1-3 112 0,2-2 16 15,2-4 0-15,3-3 0 0,3-2-256 16,-1-2-128-16,-4-3 128 0,6-3-128 0,4-2 128 0,-1-1-128 16,-4-3 128-16,1-1-128 0,-3-3 240 0,-1 1-32 15,-4-3 0-15,1-4 0 0,-2-7-80 0,1-3 0 16,3-3-128-16,-5-4 192 0,0-3-192 0,-3 3-128 15,-4 0 128-15,2 10-208 0,1 6-16 0,-2 7 0 16,-5 3 0-16,-2 8 0 0,-1 3 224 0,-6 9 0 16,-5 12-160-16,0 0 160 0,-7-7 0 0,-5 7-144 15,-5 7 144-15,1 4 0 0,-1 4-224 0,-6 3 64 16,-5 1 16-16,-4 5 0 0,-3 7 144 0,-1 5-192 16,-2 6 192-16,-1 4-192 0,0 3 192 0,1 0-128 0,2-2 128 15,3-2-128-15,1 0 128 0,9-3 0 0,4-2 0 0,6-3-128 16,-1 0 256-16,4-2 48 0,4-2 16 0,2-3 0 15,3-2 0-15,3-4 0 0,1-2 0 0,3-2 0 16,-1-3-192-16,4-1 0 0,2-1 144 0,5-4-144 16,0-3 0-16,3-3 0 0,1-2 0 0,3-3 0 15,-1 0 0-15,2-3 0 0,1-3 0 0,2-3 128 16,0-1-128-16,2-3 0 0,3-4 0 0,-2 0 0 16,3-2 160-16,-4-1-32 0,-7 1-128 0,3-3 192 15,5-3-192-15,-4 3 0 0,1-2 0 0,-3 4 0 16,-6 3 0-16,-2 4 0 0,0 0 0 0,-3 4 0 15,-6 1 0-15,0 3 0 0,-7 5 0 0,0 0 0 16,0 0-256-16,0 0 16 0,0 14 0 0,-1-2 0 0,-2 0 112 16,-1 1 128-16,-1 1-208 0,-1 3 80 0,1 0 128 0,-1 0 0 15,0 1 0-15,0 0-128 0,3 1 128 16,1-1 0-16,-2-6 0 0,2-1 0 0,0 2 0 0,3-2 0 16,2-3 0-16,2-2 0 0,-5-6 224 0,6 6-32 15,4-3 0-15,1-3 0 0,1-3 0 0,2-3 0 16,0-3 0-16,1 1 0 0,1-3-192 0,-2-3 128 15,0 0-128-15,1 1 0 0,-1 1 128 0,1-1-128 16,-3-3 0-16,1 4 144 0,-2-2-144 0,1 2 128 16,-2 2-128-16,3 2 128 0,0 3-128 0,-1 2 0 15,-1 2 0-15,-3 2 0 0,-1 5-192 0,-2 2 192 16,0 1-160-16,1 5 160 0,-5 1-176 0,1 2 176 16,4 1-192-16,0 1 192 0,-4 0-144 0,4-4 144 0,2 2 0 15,0-3-144-15,5-1 144 0,2-1 0 0,3-1 0 0,2-3 0 16,1-2 0-16,1-1 0 15,3-3 192-15,-3-1-64 0,2-2 0 0,-2-2 16 0,2-4 0 16,-2-1 0-16,1 0-144 0,-2-2 0 0,1-2 0 0,0 0 0 16,1-2 0-16,-1 3 0 0,-2-2 128 0,-6-1-128 15,-4-3 0-15,-1 0 128 0,4-1-128 0,1-1 0 16,1 0 0-16,-1 1 0 0,0 0 0 0,-5 2 0 16,-2-2 0-16,-4 5-256 0,1 1 64 0,-3 2 16 15,-3 1-48-15,-2 4-16 0,-3 2 0 0,-4 0 0 16,-3 3 48-16,-3 4 0 0,2 0 0 0,-8 4 0 15,-2 2 192-15,-4 5-192 0,-2 2 192 0,2 0-192 16,3 0 192-16,3 2-144 0,-1 1 144 0,3-3-128 16,5 0 128-16,0-1 0 0,4-1 0 0,4-4 0 0,3-2 0 15,5-9 0-15,0 0 0 0,5 11 0 0,4-2 0 0,4-3 0 16,4-1 0-16,5-3 0 0,3-3 0 0,5-2 0 16,4-3 0-16,2-2 0 0,3-2 0 0,6 3 0 15,7-2-128-15,-2 0 128 0,0 1 0 0,-3 4 0 16,-1 2 0-16,-1 3-128 0,-2 3 128 0,-1 5 0 15,-4 0 0-15,0 4 0 0,4 3 0 0,-6 0 0 16,-7 1 0-16,-2-1 0 0,-4-2 0 0,-3 2 0 16,-5-1 0-16,-3-1-128 0,-1 0 128 0,-4-2 0 15,-3-2 0-15,-2-2-128 0,-2-8 256 0,-6 9 48 16,-2-1 16-16,-3-3 0 0,-3 1 128 0,-4-3 16 16,-2-3 16-16,-9-2 0 0,-3-2-64 0,-1 1-16 15,2-2 0-15,-2 1 0 0,-4-2-16 0,4 2 0 0,3-1 0 16,3 3 0-16,0 2-256 0,1 1 160 0,1 1-160 15,4 3 128-15,3-2-128 0,4 1 0 0,2 0 0 0,12-4-176 16,0 0 176-16,3 9-128 0,7-1 128 0,9 2-128 16,8 0-80-16,10-1-16 0,11-2 0 0,11 0 0 15,10-1-96-15,8-3 0 0,2-1-16 0,6 0 0 32,6-2-64-32,3 3-16 0,4-1 0 0,-4-1 0 0,-6-1-256 15,0 2-48-15,-2 1-16 0,-6 2 0 0,-8-4-2752 16,-6 1-544-16,19 3-128 0,-23-1 0 0</inkml:trace>
  <inkml:trace contextRef="#ctx0" brushRef="#br2" timeOffset="67791.287">5187 15306 26719 0,'0'0'1184'0,"-9"1"240"0,-3-2-1136 0,-1-1-288 0,-3 1 0 0,1 2 0 15,-3 3 2464-15,-5 1 432 0,-2-1 96 0,-2 1 16 16,-2 3-2400-16,-4 1-480 0,-4 2-128 16,-1 2 0-16,1 1 0 0,-1 0 160 0,2 0-160 0,1 1 128 15,4 0-128-15,2 0 192 0,1-3-192 0,5-1 192 16,7-1-48-16,6-2 0 0,2 0 0 15,3-1 0-15,5-7-144 0,0 0 0 0,8 10 0 0,5-2 0 16,5 1 0-16,5-2-224 0,2-2 48 0,4 3 16 16,2 1 160-16,2 0 0 0,3-1 0 0,0 2 128 15,2 0-128-15,-1 2 0 0,-2 3 128 0,0-3-128 16,-3 0 176-16,-4-1-48 0,-6 2 0 0,-5 0 0 0,-2-1 144 16,-5 0 32-16,-5-5 0 0,-4 5 0 0,-2 4 400 0,-8-3 64 15,-3-2 32-15,-9 2 0 0,-8 1-16 0,-4 1 0 16,-3-2 0-16,-2 0 0 0,-3 0-176 15,-3-3-32-15,0 0-16 0,2-2 0 0,4-4-384 0,0-3-176 16,4-3 160-16,6-1-160 16,4-3-400-16,0 0-176 0,7-5-48 0,6 0 0 15,5 0-1664-15,7 0-336 0,5-4-64 0,6 1-14960 16</inkml:trace>
  <inkml:trace contextRef="#ctx0" brushRef="#br2" timeOffset="68249.285">5742 15369 32255 0,'0'0'1424'0,"-2"11"304"0,-3 1-1392 0,1 4-336 0,3 3 0 0,0 4 0 16,0 2 1088-16,0 4 128 0,0 4 48 0,0 1 0 15,-1 4-1040-15,-3 3-224 0,2 2 0 0,-1 3 0 16,-3 1 0-16,-1 1 0 0,1-2 0 0,-1-1-128 16,0-4 128-16,-2-3 0 0,-2-1 0 0,-1-1 128 15,0-6 240-15,-3-1 48 0,0 0 16 0,0-6 0 16,1-3 512-16,1-7 96 0,1-7 32 0,2-1 0 0,1-2 0 16,3-5 0-16,-2-4 0 0,4-6 0 15,-3-5-224-15,7-4-32 0,5-7-16 0,4-4 0 0,4-2-608 0,2-3-192 16,3-3 128-16,1-3-128 0,1-3 0 0,6-7 0 15,0-6 0-15,3 4 0 0,4 7-176 16,5 2 176-16,0 4-192 0,2 5 192 0,-1 6-240 16,3 6 64-16,-2 3 16 0,1 6 0 0,-2 4 16 0,-3 6 0 15,-6 5 0-15,-2 4 0 0,-5 2-112 0,-3 3 0 16,-4 5-16-16,-8 3 0 16,-2 5-208-16,-7 4-32 0,-6 3-16 0,-6 3 0 0,-6 3 336 0,-8 1 64 15,-5 3 128-15,-3-5-208 0,-4-5 208 0,4-3 0 16,2 0 192-16,2-6-192 0,1-7 256 0,7-3-64 0,4-5-16 15,5-5 0 1,1-3-1552-16,6-7-304 0,5-6-64 0,7-3-16560 0</inkml:trace>
  <inkml:trace contextRef="#ctx0" brushRef="#br2" timeOffset="68707.955">6775 15584 35295 0,'0'0'1568'0,"0"0"320"0,12-6-1504 0,3 1-384 16,0-2 0-16,2 0 0 0,4-3 384 0,-3-1 16 16,2-4 0-16,2 1 0 0,-2-1-144 0,0 0-48 15,-2-2 0-15,-2 0 0 0,-5 1-208 0,-1 1 0 16,-4 3 128-16,1-2-128 0,-5 0 256 0,-2 2 0 16,0 2 0-16,-4 2 0 0,-3 0 384 0,-3 6 64 15,-2 4 32-15,-7 6 0 0,-4 2-368 0,-4 5-80 16,-5 3-16-16,-2 2 0 0,-1 6-272 0,-3 2 0 15,1 1 128-15,0 2-128 0,2-1 0 0,3 2 0 0,4 2 0 16,5-3 0-16,2-4 0 0,5 0 0 0,6-4 0 16,2-1 0-16,4-3 0 0,5-4 0 0,5-4 128 0,4-2-128 15,3 2 0-15,8-5 160 0,3-1-160 0,6-4 128 16,4-4-128-16,8-1 0 0,1-1 0 16,4-4-176-1,4 2-368-15,-1-3-80 0,0 0-16 0,-3-1 0 16,-2-1-2416-16,0 0-480 0</inkml:trace>
  <inkml:trace contextRef="#ctx0" brushRef="#br2" timeOffset="69333.341">7986 15499 29487 0,'-4'-9'2624'0,"0"4"-2112"0,-2-1-512 0,2-2 0 16,-3 1 1552-16,1-2 208 0,-2 3 32 0,1-1 16 15,3 1-1392-15,-4 3-288 0,0-1-128 0,0 2 128 16,-1 0-128-16,-1 4 0 0,-3 0 0 0,-3 3 0 15,-3 4 0-15,-5 1 0 0,-3 1 144 0,-1 1-144 16,-2 3 224-16,2 2-32 0,3-1 0 0,1 2 0 16,2-1 192-16,3-3 48 0,4 1 0 0,4-2 0 15,3 5-224-15,6-6-32 0,5-1-16 0,5-1 0 16,3-1-160-16,6 0 0 0,6-2 0 0,4-2 0 0,2-5 0 16,7-1 0-16,1-2 0 0,4 0 0 0,-1-2-128 0,0 0-64 15,-1-2-16-15,0-1 0 16,3-4-1136-16,-5 2-208 0,0 1-48 0,-2-1-8832 15,-3 0-1776-15</inkml:trace>
  <inkml:trace contextRef="#ctx0" brushRef="#br2" timeOffset="69456.379">8556 15384 44399 0,'0'0'1968'0,"0"0"400"0,0 10-1888 0,-2 3-480 16,-3 3 0-16,0 2 0 0,0 5 0 0,0-1 0 0,3 1 0 0,0 0 0 16,-3 0 0-16,1 1 0 0,-3 1 0 15,2-1 0-15,-3 0 0 0,2 0 0 0,-1 0-192 0,-1 1 192 32,1-2-544-32,-1-2 0 0,-1-3 0 0,1 0 0 15,4-6-1120-15,0-2-208 0,-1-1-48 0,2-3-16 16,3-6-1328-16,0 0-272 0</inkml:trace>
  <inkml:trace contextRef="#ctx0" brushRef="#br2" timeOffset="69963.743">9534 15115 4607 0,'0'0'192'0,"-9"-4"64"16,-1-5-256-16,4 2 0 0,1 2 0 0,5 5 0 0,0 0 8832 0,-4-3 1728 15,-3-1 352-15,7 4 64 0,0 0-8992 0,-7-1-1792 16,-1 1-352-16,-1 2-80 16,-6 2-224-16,-1 1-48 0,1 1-16 0,-5 1 0 0,-1 4 528 0,-1 2 0 15,-2-1 0-15,1 4 0 0,-2 1 144 0,-1 4 96 16,0 3 16-16,-4 4 0 0,1 3-256 0,0 4 0 15,0 2 0-15,2 1 0 0,1 1 144 0,-1-2-16 16,3-1 0-16,3-3 0 0,3-3-128 0,4 1 0 16,2 0 0-16,3-1 0 0,-1-2 0 0,5-1-192 0,-1 1 32 15,3-2 16 1,0-1-864-16,2-6-160 0,1-2-48 0,2-2 0 16,2-2-1280-16,1 0-256 0,-2-5-48 0,-3-8-16 0</inkml:trace>
  <inkml:trace contextRef="#ctx0" brushRef="#br2" timeOffset="70116.866">8842 15550 35935 0,'0'0'1600'0,"0"0"320"0,0 0-1536 0,0 0-384 0,0 0 0 0,0 0 0 0,8 4 2432 0,4-3 432 16,3 3 80-16,6-2 0 0,4-1-2384 0,4 0-560 15,4 0 0-15,6-2 0 0,5 0 0 0,2 0-128 16,0 0 128-16,0 0-160 0,-4-3-160 0,2 4-16 16,0-2-16-16,-1 0 0 15,0 0-1120-15,-3 1-240 0,-3-1-32 0,-4 1-16 16,-1 0-960-16,-4 0-192 0,-1 1-32 16</inkml:trace>
  <inkml:trace contextRef="#ctx0" brushRef="#br2" timeOffset="70521.883">10090 15392 35935 0,'-7'-8'3200'16,"3"2"-2560"-16,-1 1-512 0,5 5-128 0,0 0 1600 0,0 0 320 15,0 0 48-15,0 0 16 0,9 5-1664 0,2 4-320 16,2 2 0-16,-1 2 0 0,-1 1 0 0,1 4 0 16,2 3 0-16,-1-1 0 0,0 2 0 0,0 0 0 15,-3 0 0-15,3-1 0 0,2 2 0 0,-3-1 0 16,0 0 0-16,-2 0 0 0,1-1 0 0,1 0 0 15,1 1 0-15,-5-2 0 0,-3 0-176 0,2-1 48 16,1-1 0-16,-2-3 0 16,0-1-320-16,-2-2-64 0,-2-1-16 0,0-2 0 15,-2-9-2784-15,0 0-544 0</inkml:trace>
  <inkml:trace contextRef="#ctx0" brushRef="#br2" timeOffset="70861.053">10742 15346 12895 0,'0'0'1152'0,"0"0"-928"0,0 0-224 0,0 0 0 16,0 0 7312-16,-4 5 1424 0,4-5 288 0,-7 12 48 16,2 3-7344-16,0 4-1472 0,-4 2-256 0,2 4-128 15,-5 3 128-15,-2 3 0 0,0 6 0 0,-4 2-128 16,1 3 128-16,-5 4 0 0,-1 5 0 0,-4 1 0 15,-3-1 144-15,-3 1-144 0,-2-2 192 0,1-1-192 16,-6-1 128-16,4-1-128 0,1-4 0 0,3-1 0 0,1-2-256 16,5-4-128-16,1-7 0 0,7-7-16 15,4-4-1664-15,4-6-336 16,3-5-64-16,7-7-14688 0</inkml:trace>
  <inkml:trace contextRef="#ctx0" brushRef="#br2" timeOffset="71563.861">12743 15518 24879 0,'0'0'1088'0,"-4"-11"256"0,-3-3-1088 0,-2-2-256 0,4 1 0 0,-5-1 0 16,2 0 2832-16,-1-1 512 0,5 0 112 0,-4 1 0 0,0 5-2528 15,-4 1-512-15,0 3-96 0,-2 1-32 0,-1 3-288 0,-3 5-192 16,-2 5 16-16,-1 3 16 0,-2 4 0 0,-1 2 0 16,-1 4 0-16,-2 2 0 0,0 4 160 15,1 1-160-15,-1 2 160 0,2-2-160 0,2 0 160 0,2-1 0 16,4 1 0-16,4-2 0 0,3-3 0 0,5-4 0 16,2-3 128-16,6-3-128 0,1 0 336 0,6-6 0 15,4-2 0-15,4-4 0 0,2-5 0 0,0 0 0 16,4-5 0-16,-1-1 0 0,2-4-80 0,-1-2-32 15,-1-1 0-15,0 1 0 0,2-2 32 0,-2 3 16 16,-1-2 0-16,-1 5 0 0,-1 0-64 0,0 2-16 16,-3 1 0-16,-2 1 0 0,-1 1-192 0,-3 5 0 15,0 2 0-15,-2 3 0 0,-9-2 0 0,9 9 0 0,-2 2-192 16,0 3 192-16,1 0-240 0,0 3 64 0,1-1 16 0,0 2 0 16,2 0 160-16,2-3-160 15,1-2 160-15,1-2-160 0,1 0 160 0,1-2 0 16,3-6 160-16,3 0-160 0,0-5 368 0,3-2-32 0,2-4 0 15,3-4 0-15,1-5 32 0,1-4 0 0,0-3 0 16,3-4 0-16,4 1-224 0,-1-4-144 0,-1-3 192 0,-1 1-192 16,1-3 336-16,-4-4-32 0,1-6-16 0,0-3 0 15,-1-1-48-15,1-2-16 0,1-2 0 0,1-4 0 16,-2-5-32-16,1 4-16 0,-1 4 0 0,-2 7 0 16,-7 10-176-16,-2 9 0 0,-3 5 0 0,-4 9 0 15,-5 7 0-15,-4 2 0 0,-8 6 0 0,0 0 128 16,0 9-128-16,-5 8 0 0,-3 4 0 0,-3 9 0 15,-2 9-256-15,-6 6 64 0,-6 3 0 0,-2 6 16 0,-6 5 176 16,0 5-160-16,0 6 160 0,1 0-160 0,0-1 32 16,3-4 0-16,4-2 0 0,3-5 0 0,5-4 128 0,5 0 0 15,2 0 0-15,4-6 0 0,0-5 0 0,5-3 0 16,2-6 0-16,1-5 0 16,2-7-2128-16,1-6-352 0,0-6-64 0</inkml:trace>
  <inkml:trace contextRef="#ctx0" brushRef="#br2" timeOffset="71857.575">12920 15357 48831 0,'7'-11'4352'0,"1"4"-3488"0,7-3-688 0,6 3-176 16,8 5 880-16,8 1 144 0,1 1 16 0,14 1 16 15,13 2-896-15,6-3-160 0,3 0 0 0,5 0 0 32,6 2-896-32,2-1-48 0,2-1-16 0,-6-3 0 15,-3-2 128-15,-4 0 32 0,-4 4 0 0,-5 0 0 16,-6 0-880-16,-6 4-176 0,-9 3-48 0,-9 4-10608 0,-6 3-2128 0</inkml:trace>
  <inkml:trace contextRef="#ctx0" brushRef="#br2" timeOffset="72534.14">5959 16901 38703 0,'-14'-3'3440'0,"2"0"-2752"0,3-1-560 0,0 1-128 16,0 2 352-16,2-1 32 0,-2 0 16 0,0 0 0 0,-1 1-400 16,2 1 0-16,-1 1 0 0,-2 3 0 0,-4 2 0 0,0 2 0 15,-4 5-176-15,-1 4 176 0,-2 2-160 0,0 7 160 16,0 2-192-16,-1 7 192 0,1 7 0 0,1-2-128 16,2-5 128-16,-1-1 0 0,3-2 0 0,3-3 0 15,5-2 0-15,6-4 0 0,4-1 0 0,4-6 144 16,3-1-144-16,4-6 192 0,-1-1-16 0,8-5 0 15,1 0 0-15,5-6 0 0,-1-2 64 0,7-6 16 16,3-3 0-16,5-2 0 0,4-4 32 0,-3-2 16 16,1-1 0-16,-4 0 0 0,-3-1-64 0,-3 2-16 15,-4 2 0-15,-4-4 0 0,-7-3 32 0,-3 1 16 16,-5 4 0-16,-3 2 0 0,-4 2 176 0,-5 2 48 0,-3 3 0 16,-5 1 0-16,-3 2-64 0,-5 4-16 0,-5 2 0 15,-5 2 0-15,-4 1-416 0,-1 1 0 0,-3 0 0 16,-1 3 0-1,-3 4-896-15,6-1-192 0,4-1-64 0,0-1 0 16,3 3-1296-16,2 2-272 0,6-1-48 0</inkml:trace>
  <inkml:trace contextRef="#ctx0" brushRef="#br2" timeOffset="72974.578">6246 16820 47231 0,'-16'6'2096'0,"9"-4"416"0,7-2-2000 15,0 0-512-15,-3 13 0 0,2-3 0 0,-3-1-208 16,6 1-144-16,1 2-32 0,1 4 0 0,1 4 0 0,0 1 0 16,-3 1 0-16,4 3 0 0,-2 4 192 0,0 5 16 15,-4 1 16-15,-4 0 0 0,0-3 160 0,-2-1 0 16,0-2 0-16,-2-1 0 0,-1-1 240 0,0-3-32 15,1-1 0-15,0-3 0 0,-3-4 112 0,1 0 32 16,1-5 0-16,4-2 0 0,0-3 16 0,5-6 0 16,0 0 0-16,0 0 0 0,0 0-144 0,5-9-32 15,0-6 0-15,5 0 0 0,3-4-192 0,3-3 0 16,1-5 0-16,3 0 0 0,0 3 0 0,1-6-208 16,1-5 64-16,0-1 16 0,3 0 128 0,0 2-128 15,3 2 128-15,-1 4-128 0,1 2 128 0,-1 4-128 16,0 5 128-16,-1 4-128 0,1 3 128 0,-4 5-192 0,0 2 192 15,-6 5-192-15,-1 3 0 0,-1 3 0 16,1 3 0-16,-3 5 0 0,-2 4 816 0,-2 3 144 0,-5 4 48 0,-1 5 0 31,-4 2-1520-31,0 1-320 0,-1-3-48 0,-1 1-16 0,-4 0 944 0,0-2 144 0,1-4 0 0,-2-2 160 16,3-1 16-16,-1-1 0 0,1-3 0 0,1-1 0 16,3-3-176-16,-1-3 0 0,0-2 0 0,0-2 0 31,2-9-2208-31,0 0-320 0,0 0-64 0,0 0-9408 0,12-2-1888 0</inkml:trace>
  <inkml:trace contextRef="#ctx0" brushRef="#br2" timeOffset="73349.568">7089 17063 45551 0,'0'0'2016'0,"1"11"416"0,1 0-1936 0,6 3-496 16,1 1 0-16,5-1 0 15,2-3-320-15,6-4-144 0,2-6-48 0,5-2 0 0,4-1 304 0,2-3 48 16,0-5 16-16,-2-3 0 0,-2-2 144 0,1-3-128 16,-1-1 128-16,-2 0-128 0,-5-2 128 0,-1 0 0 15,-4 1 160-15,-2 0-160 0,0 3 192 0,-5 1-48 0,-2 2-16 16,-6 2 0-16,0 0 144 0,-3 0 32 0,-2 0 0 0,-5 2 0 15,-4 3 32-15,-3 5 16 0,-5 2 0 0,-3 5 0 16,-1 4-208-16,-3 5-144 0,-6 4 192 16,1 5-192-16,-3 6 144 0,-5 3-144 0,-1 2 0 0,0 5 144 15,6 2-144-15,1 1 0 0,2 0 0 0,6-4 0 16,6-4 128-16,4-2 0 0,7-1 0 0,4-5 0 16,5-4-128-16,6 0 160 0,8-2-160 15,5-2 160-15,3-3-160 0,9-4-256 0,9-3 64 0,3-5 16 31,2-4-816-31,5-4-160 0,3-5-48 0,4-4-11920 0,5-3-2368 0</inkml:trace>
  <inkml:trace contextRef="#ctx0" brushRef="#br2" timeOffset="73916.054">8892 16308 38703 0,'-2'-14'1712'0,"2"14"352"0,0 0-1648 0,0 0-416 15,0 0 0-15,0 0 0 0,0 0 320 0,0 0 0 16,0 0-16-16,0 0 0 0,-7 6 112 0,0 4 32 0,0 3 0 0,-2 6 0 16,-1 5 32-16,-2 3 16 0,-1 4 0 0,-1 4 0 15,1 5-192-15,-2 6-48 0,-3 7 0 0,2 1 0 16,-1 0 64-16,3-1 16 0,2-2 0 16,1 0 0-16,1-6-128 0,4-1-16 15,3-2-16-15,5 0 0 0,1-3-48 0,2-2-128 0,4-8 192 16,1-1-64-16,1-1-128 0,1-4 0 0,2-4 0 0,0-5 0 31,2-3-672-31,-4-3-16 0,0-6 0 0,0-2 0 0,2-2-1776 16,0-1-352-16,-2-3-80 0,-2-3-13616 0</inkml:trace>
  <inkml:trace contextRef="#ctx0" brushRef="#br2" timeOffset="74043.406">8264 16882 47679 0,'0'0'2112'0,"0"0"448"0,8-6-2048 0,6 2-512 16,3 4 0-16,6-3 0 0,5 0 0 0,4 1 0 15,6-2 0-15,6 1 0 0,6-1 0 0,5 1 0 16,5-3 0-16,-3 1 0 0,0-1 0 0,-6 2 0 16,0 1 0-16,-8-2 0 0,-4-1 0 0,-5 1 0 15,-4 3 0-15,-1-1-160 16,-1-3-400-16,-5 2-80 0,-5 1 0 0,-1 2-16 15,-4 1-1392-15,-2-2-288 0,-1 0-48 0,-10 2-9520 0,0 0-1920 16</inkml:trace>
  <inkml:trace contextRef="#ctx0" brushRef="#br2" timeOffset="74215.008">9533 16765 49407 0,'-9'15'2192'0,"4"-2"448"0,-1 4-2112 0,0 4-528 0,1 2 0 0,2 5 0 15,-4 4 0-15,4 1 0 0,0-1-160 0,2 6 160 16,-4 4-304-16,2-6 64 0,-1-3 16 0,-1-2 0 16,-3-2-928-16,3-3-176 0,3-5-32 0,-5-1-16 15,-1 0-544-15,0-5-128 0,1-4 0 0,-1-1-16 16,2 0-1568-1,-1-5-304-15,7-5-64 0,-12 1-16 0</inkml:trace>
  <inkml:trace contextRef="#ctx0" brushRef="#br2" timeOffset="74739.554">9997 16841 46079 0,'-4'9'4096'0,"-3"2"-3280"0,3 1-656 16,2 5-160-16,1 1 224 0,-3 4 16 0,1 4 0 0,1 0 0 16,1 1-240-16,0 3-256 0,-1 4 48 0,0-3 16 15,0-7-160-15,-3-1-32 0,-1-2 0 16,-1-2 0-16,1 0 240 0,0-5 144 16,-1-3-192-16,3-1 192 0,4-10 0 0,0 0 0 0,0 0 160 0,0 0-32 15,0 0 64-15,7-9 32 0,0-1 0 0,2-5 0 16,4-1-224-16,2-6 0 0,4-6 0 0,0 2 0 15,1 1 0-15,2 1 0 0,0-2 0 0,0 0 0 16,-1 0 0-16,0 2 144 0,1-2-144 0,0 7 128 16,0 3-128-16,1 4-144 0,-2 1 144 0,-1 6-208 15,-4 1 208-15,0 4-144 0,-2 4 144 0,-1 2-128 16,-3 3 128-16,0 3 0 0,-2 6 0 0,-3 1 0 0,1 3-128 16,-7 4 0-16,-6 2 0 0,0 2 0 15,1 1 128-15,-3-1 0 0,-2-5 0 0,0-2 0 0,1-1 128 0,0-2 48 16,-1-5 16-16,4-4 0 0,3-3 96 15,4-8 32-15,0 0 0 0,0 0 0 0,0 0-176 0,0 0-16 16,7-14-128-16,5-3 192 0,3-6-192 0,3-1 144 16,2-5-144-16,2-1 128 0,-4 0-128 0,6-2-144 15,2-3 144-15,3 5-208 0,0 3 208 0,1 3-176 16,0 6 176-16,-4 2-160 0,-1 3 160 0,0 4-128 16,-6 3 128-16,1 3-128 0,-3 7 0 0,-2 6 0 15,-3 4 0-15,0 5 0 0,0 5-96 0,-4 4-16 16,-2 5 0-16,-2 5 0 0,-4 6-48 0,-1 1-16 15,-6 0 0-15,0-1 0 16,-3-4-528-16,0-1-128 0,-1-1 0 0,0-5-16 16,0-7-1312-16,2-1-256 0,4-2-48 0,0-4-12800 0</inkml:trace>
  <inkml:trace contextRef="#ctx0" brushRef="#br2" timeOffset="75258.804">10958 16923 31327 0,'-10'13'2784'16,"3"-6"-2224"-16,-2 1-560 0,5 2 0 0,3 1 1632 0,2 1 224 15,1-2 32-15,7 2 16 0,5-1-1552 0,4-1-352 16,4 0 0-16,2-5 0 0,5-3 0 0,-1-4 0 16,3-1 0-16,3-2 0 0,-1-2 0 0,5-1 0 15,2-2 0-15,-2-3 0 0,-5-2 0 0,1-1 176 16,-2 2-176-16,-2 0 160 0,-3-2 256 0,-3 2 48 15,-3 1 16-15,-2 0 0 0,-4 2-48 0,-3-1-16 16,-4-2 0-16,-3 2 0 0,-1 2-176 0,-4 4-48 0,0 6 0 0,-9-3 0 16,-4 0-64-16,-6 3 0 0,-6 4-128 0,-5 4 192 15,-4 5-192-15,-1 4 0 0,-6 3 0 16,1 2 0-16,0 2 480 0,2-1 0 0,4 1 0 0,4 3 0 16,5 3-208-16,2 1-32 0,5 5-16 0,5-4 0 15,6-8 80-15,2 0 16 0,8 0 0 0,4-1 0 16,6-3-320-16,9-2 0 0,8-3 0 0,8-1 0 15,9-3-192-15,8-3-64 0,8-5 0 0,7-3 0 32,5-4-1216-32,5-4-256 0,8-3-64 0,3-2-10608 0,6-1-2128 0</inkml:trace>
  <inkml:trace contextRef="#ctx0" brushRef="#br2" timeOffset="75895.524">13634 16246 20271 0,'-1'-19'1792'0,"0"7"-1424"0,-1 0-368 0,-3 1 0 0,2 1 2432 15,3 1 400-15,2 2 96 0,-2 7 16 0,2-9-1728 0,-2 9-352 16,0 0-64-16,7-7-16 0,-7 7 64 0,0 0 16 16,0 0 0-16,0 0 0 0,0 0 112 0,0 0 32 15,0 0 0-15,0 0 0 0,0 0-192 0,-2 8-48 16,-3 4 0-16,-2 9 0 0,-2 0-272 0,-1 10-64 16,-4 5-16-16,-1 3 0 0,-1 0-224 0,-1 2-32 15,2 3-16-15,-1 1 0 0,0 1 80 0,3 3 16 16,0 1 0-16,3-1 0 0,2-7-112 0,5-3 0 15,-1-4-128-15,3-4 192 0,1-2-192 0,5-7 0 16,-1-4 128-16,4-1-128 0,-2-1 0 0,4-3 0 16,2-3-192-16,2-1 192 15,-1-3-448-15,2-3 32 0,2-3 0 0,-1-1 0 16,1-6-1616-16,2 0-320 0,3-4-64 0,-1-3-9376 0,-2 1-1888 0</inkml:trace>
  <inkml:trace contextRef="#ctx0" brushRef="#br2" timeOffset="76249.2">12901 16561 46991 0,'0'0'4176'0,"0"0"-3344"0,0 0-656 0,9 3-176 15,4-1 448-15,6 3 64 0,5 3 16 0,9-2 0 16,10-5-528-16,6-1 0 0,6 1-160 0,5-2 160 0,4-1 0 15,3-2 0-15,-2 0 0 0,2-1 0 16,2-1 0-16,-3-1 0 0,0 0 0 0,-4-1 0 0,-4-2 0 16,-6 1 0-16,-5-1-144 0,-3 3 144 15,-3-3-416-15,-5 0-32 0,-4 2 0 0,-4 1 0 16,-3-2-1472-16,-5 2-320 0,-4 2-48 16,-3 1-10192-16,-2 1-2048 0</inkml:trace>
  <inkml:trace contextRef="#ctx0" brushRef="#br2" timeOffset="76735.271">14505 16722 39967 0,'0'0'1776'0,"0"0"352"0,-8 7-1696 0,-1-2-432 0,1 3 0 0,-2 2 0 16,0 0-400-16,-1 1-176 0,-3-1-16 0,-3 2-16 15,-3 0 448-15,0 0 160 0,-1 0 0 0,-4 3-144 0,2 1 144 16,-3 2 224-16,0-3-48 0,1 2-16 0,-1 1 224 0,2 0 64 16,1-1 0-16,4 2 0 0,4-2-208 0,2 1-48 15,6 0 0-15,5 0 0 0,3-4 192 0,5 2 48 16,7-1 0-16,4-2 0 0,3-2 80 0,4-5 32 16,1-3 0-16,5-1 0 0,3-1-208 0,2-7-32 15,1-7-16-15,3 0 0 0,2-2 192 0,0-1 32 16,-3 1 16-16,-2-3 0 0,0 1 96 0,-5-2 16 15,-4-2 0-15,-5 1 0 0,-5 0-96 0,-2 2-16 16,-3-3 0-16,-6 4 0 0,-2-1-128 0,-2 3-16 16,-4 2-16-16,-6 1 0 0,-6-1-368 0,-5 0 0 0,-8 3 0 15,-4 0 0 1,-8-1-896-16,-3 1-240 0,-2 9-48 0,-2-1-16 16,-1-1-1648-16,-2 2-336 0</inkml:trace>
  <inkml:trace contextRef="#ctx0" brushRef="#br2" timeOffset="79229.258">22627 12790 6447 0,'-21'2'272'0,"9"-2"80"0,-1-1-352 0,0 0 0 0,-1 1 0 15,2 0 0-15,0-2 4048 0,0-2 752 0,-2 1 128 0,5 0 48 16,-2-2-3344-16,5-2-672 0,1-2-128 0,1 1-16 15,4 8 608-15,4-12 128 0,-1-6 32 0,2 2 0 16,2 1-720-16,3-2-144 0,3-2-16 0,2 3-16 16,1 3-64-16,3-1-16 0,5 0 0 0,3 1 0 15,4 0-128-15,1 3-32 0,0 3 0 0,0 3 0 16,1 2-64-16,-1-1-32 0,-4 3 0 0,0 3 0 16,-5 1-160-16,-7 3-16 0,-1 1-16 0,-4 1 0 15,-4-2-160-15,-3 5 192 0,-5 4-192 0,-5 3 192 16,-3 3 48-16,-5-1 16 0,-7-3 0 0,-3 1 0 15,-5 7-256-15,-4-3 176 0,-4-4-176 0,-2-1 160 16,0-2-160-16,0-1 192 0,1-2-192 0,3-3 192 16,-1-1 208-16,4-5 48 0,2-1 16 0,-1-3 0 0,-1 0-80 15,3-4 0-15,3-3-16 0,5-3 0 0,6-1 0 16,5-3 0-16,4-1 0 0,7-3 0 0,7-2-176 0,4-4-48 16,4-3 0-16,2 2 0 0,10 3-144 0,-2-3 0 15,4-1 0-15,1 3-176 0,2 2 176 0,2 5 0 16,1 1-144-16,0 6 144 0,-1 3 0 0,-4 3 0 15,-3 3 0-15,-2 4 0 0,-3 1 0 0,-6 5 0 16,-3 4-144-16,-6 1 144 0,-5 1 0 0,-4 4-128 16,-4 2 128-16,-7 2 0 0,-7 4 0 0,-1-2 0 15,-3 0 0-15,0-4 0 0,-5-1 128 0,1-2-128 16,-3 0 176-16,4-2-176 0,2-4 272 0,3-3-48 16,-1-4-16-16,5-2 0 0,4-1 80 0,4-2 16 15,0-5 0-15,5 0 0 0,4 4-32 0,2-12 0 16,3 1 0-16,3-5 0 0,6-5-96 0,2 0-32 0,3-1 0 15,4-3 0-15,3-4-144 0,5 3 0 0,4 0 0 0,0 4 0 16,-3 0 0-16,1 4 0 0,0 2 0 16,-4 7 0-16,-5 6-144 0,-4 3 144 0,-4 1 0 0,-2 8 0 15,-4 4-256-15,-3 8 64 0,-7 3 16 0,-1 4 0 16,-7-1 16-16,-5 4 0 0,-7 5 0 0,-5 1 0 16,-6-3 160-16,-3-1 0 0,-1-4 0 0,1-3 0 15,2-1 0-15,2-4 0 0,4-3 0 0,5-3 0 16,0 0 0-16,6-6 128 0,4-4-128 0,0-3 128 15,11-2 16-15,-4-7 16 0,4-4 0 0,3-2 0 16,2-2 128-16,6-7 32 0,5-5 0 0,4 0 0 16,6-2-320-16,2-2 0 0,3-4 128 0,3 1-128 15,7 2 0-15,-5 6 0 0,-2 5 0 0,-2 2 0 0,-3 1 0 16,-5 7 0-16,-6 7 0 0,-3 4 0 0,-5 4-160 0,-3 3 160 16,-7-7-160-16,0 17 160 0,-6 3-288 0,-4 2 32 15,-5 5 16-15,-7 0 0 0,-4 1-16 0,-5 2-16 16,-8 0 0-16,2-1 0 15,3 1-1904-15,3-6-384 0,4-5-80 0,9-2-10368 16,2 1-2080-16</inkml:trace>
  <inkml:trace contextRef="#ctx0" brushRef="#br2" timeOffset="80293.976">22511 13706 5519 0,'3'-12'496'0,"-3"12"-496"15,4-11 0-15,0-1 0 0,0-2 1488 0,-2 3 208 0,-1 1 32 0,1 1 16 16,0-1 240-16,-1 1 32 0,-2 0 16 0,1 1 0 16,1 0 96-16,1-3 32 0,-2-4 0 0,0 4 0 15,0 0-384-15,0 1-80 0,0-5-16 0,0 5 0 16,0 10-384-16,0 0-80 0,4-9 0 0,-4 9-16 16,0 0-336-16,0 0-64 0,0 0-16 0,0 0 0 15,0 0-96-15,0 0-32 0,-5 12 0 0,2 3 0 16,-1 4-240-16,0 5-48 0,-2 6-16 0,0 0 0 15,1 7-160-15,-2-2-16 0,0 1-16 0,-1 3 0 16,1-2-32-16,-1 1 0 0,2-2 0 0,-2 0 0 16,4 0 32-16,0-3 0 0,-1-3 0 0,0-1 0 15,2-5 80-15,1-3 16 0,-2-5 0 0,1 0 0 16,3-4 32-16,-1-1 16 0,0-5 0 0,1-6 0 0,0 0-128 0,0 0-32 16,0 0 0-16,0 0 0 0,0 0 160 0,8-11 16 15,-3-3 16-15,3-3 0 0,1-4-96 0,1 0-32 16,-3-3 0-16,2-6 0 0,0-6-208 0,-1-3 0 15,-3-1 128-15,3 0-128 0,-1-2 0 0,2-1 0 16,-1-1 0-16,1 3 0 0,1 2 0 0,-1 2 0 16,-3 2 0-16,1 9 0 0,-2 7 0 0,2 4 0 15,-5 2 0-15,-2 4 0 0,0 9 0 0,0 0 0 16,0 0 0-16,0 0 0 0,-10 11 0 0,-1 7 0 16,-1 9 0-16,-1 3-160 0,1-3 160 0,1 7-208 15,1 0 80-15,-3 3 128 0,0 1-128 0,-1 1 128 16,2-1 0-16,1 1 0 0,-1-2 0 0,1-2 0 0,1-2 0 15,3-2 0-15,1-5 0 0,-1-5 0 0,1-4 0 16,1-3 0-16,4-1 0 0,1-4 0 0,0-9 0 16,0 0 0-16,0 0 0 0,0 0 128 0,0 0-128 0,7-4 128 15,-2-4 48-15,2-3 0 16,-3-4 0-16,3-4 0 0,0-4-176 0,-1-4 0 0,2-3 144 16,-3-1-144-16,1 0 0 0,2 0 0 0,-2-2 0 0,1 5 0 15,-2 2 0-15,1 6 0 0,-2 5 0 0,1 4 0 16,-1 4 0-16,-4 7-128 0,0 0 128 0,0 0-128 15,-1 11-128-15,-2 10-32 0,-2 6 0 0,-1 6 0 16,-1 5 64-16,-1 4 16 0,-2 4 0 0,-2 0 0 16,1 5 208-16,-1-4 0 0,0-4-160 0,-2-1 160 15,1 1-144-15,2-5 144 0,-1-2-192 0,3-3 192 16,1-3-512-16,0-4 0 0,2-6 0 16,1-6 0-16,2-4-2592 0,3-10-512 0</inkml:trace>
  <inkml:trace contextRef="#ctx0" brushRef="#br2" timeOffset="88773.041">841 7064 18431 0,'0'0'1632'0,"0"0"-1312"15,-11-3-320-15,2 1 0 0,9 2 1088 0,-9-2 128 16,1-1 48-16,0 2 0 0,2-1-528 0,6 2-96 16,0 0-32-16,0 0 0 0,-6-3 160 0,6 3 16 15,0 0 16-15,-5-5 0 0,1 1-96 0,4 4 0 16,0 0-16-16,0 0 0 0,0 0-96 0,0 0-16 16,0 0 0-16,0 0 0 0,0 0 128 0,0 0 32 15,0 0 0-15,0 0 0 0,0 0-32 0,0 0-16 16,0 0 0-16,16 1 0 0,5 0-176 0,1 0-48 15,-4 0 0-15,6 2 0 0,6-1-64 0,4 0-16 16,4-2 0-16,6 1 0 0,1 0-64 0,5-1-32 16,7-1 0-16,3 1 0 0,4 0-112 0,1-1-32 0,1 0 0 15,3 0 0-15,-2 1-16 0,3-2 0 0,3-1 0 16,-1 1 0-16,1 0 16 0,-4 1 0 0,-3 0 0 0,2-1 0 16,2-3 48-16,0 3 16 0,-2 0 0 0,-3 2 0 15,-3-2 16-15,-3-1 0 0,1 1 0 0,-5 2 0 16,-4 1-80-16,-1 0-16 0,-3-1 0 0,-3 3 0 15,-5 0-128-15,-4 0 0 0,-4 0 0 0,-6 1 0 16,-3-2 0-16,-2 1 0 0,-4 3 0 0,-3-4 0 16,-1 0 0-16,-3 0 0 0,-9-2 0 0,0 0 128 15,0 0 16-15,0 0 0 0,0 0 0 0,0 0 0 16,0 0 128-16,-7 9 32 0,-7-3 0 0,-1-2 0 16,-2-2-112-16,-5 2 0 0,-3-3-16 0,-3 0 0 15,-4-2-176-15,-2 2 160 0,-6 1-160 0,1-1 160 0,-2-1-160 16,-1 2 0-16,-1 2 144 0,1-2-144 0,-2-1 144 15,-3 1-144-15,-3 2 192 0,-4 0-192 0,-1-2 144 0,-3 1-144 16,1 2 0-16,2-2 144 0,-3-1-144 0,0 0 160 16,-1 1-160-16,-1-2 160 0,-2 3-160 0,0-3 0 15,1 0 0-15,1 1 0 0,3 1 0 16,1 0 160-16,1-2-160 0,0 5 160 0,4-3-160 0,2 0 0 16,-3 0 0-16,7 3 0 0,6-3 0 0,4 1 0 15,1-1 0-15,7 1 0 0,2-3 0 0,5 0 0 16,0 1 0-16,7-1 0 0,0 0 0 0,5-1 0 15,8 0 0-15,0 0 0 0,0 0 0 0,0 0 0 16,0 0 0-16,0 0 0 0,8-4 0 0,6 2 0 16,2 0-192-16,6 0 192 0,3 0-144 0,5 1 144 15,4-1 0-15,9 1 0 0,4 0 0 0,8 0-128 0,5-1 128 16,3 0 0-16,-1-2 0 0,3 1 0 0,4 1 0 0,2 0 0 16,4 0 0-16,0-2 0 0,-3-2 0 0,3 1 0 15,-2 2 0-15,1 0 0 0,2 2 0 0,-4-4 0 16,-6-1 0-16,-3 0 0 0,-5 1 0 0,-2 0 0 15,-4 2 0-15,-5 1 0 0,-2-1 0 0,-6 2 0 16,-5 0 0-16,-6 0 0 0,-4 0 0 0,-4 2 0 16,-5 1 0-16,-4 1 0 0,-11-3 0 0,0 0 0 15,0 0 0-15,0 0 128 0,-4 6-128 0,-7 0 0 16,-4-3 0-16,-7 0 128 0,-5 4-128 0,-8-3 0 16,-2 0 128-16,-6 0-128 0,-5 1 0 0,-5 1 0 15,-7 2 0-15,-5-2 0 0,-5 1 0 0,-7 1 0 16,-4-3 0-16,-1 3 0 0,0 2 0 0,-5-2 0 0,-4-3 0 15,4 0 0-15,4 1 0 0,3 2 0 16,-2 0 0-16,4 2 0 0,5-1 0 0,2 0 0 0,7 1 0 0,5-3 0 16,6-2 0-16,3-2 0 0,2 3 0 0,9-2 0 15,6-1 0-15,5 1 0 0,9-2 0 0,5-2 128 16,3 0-128-16,11 0 0 0,0 0 0 0,0 0 0 16,0 0 0-16,14-7 0 0,10 1-240 0,6-1 64 15,8-1 16-15,3 0 0 0,1-1 160 0,10 1 0 16,3-1-144-16,6 0 144 0,4-4 0 0,4-1 0 15,-1 0 0-15,2 0 0 0,1 2 0 0,4 1 0 16,3-1 0-16,-1 2 0 0,-2 2 0 0,-3-2 0 16,-6 1 0-16,0-2 0 0,-1 2 0 0,-3 0 0 15,-6 2 0-15,-7 0 0 0,-6 1 0 0,-5 3 0 16,-8 3 0-16,-4-2 0 0,-8 0 0 0,-3 0 0 0,-5-1 0 16,-10 3 0-16,0 0 0 0,0 0 0 0,-7 8 0 0,-7-1 0 15,-8-1 0-15,-8 2 0 0,-7 0 0 0,-11 0 0 16,-8 1 0-16,-2 0 0 0,-3 0 0 0,-2 2 0 15,-6 0 0-15,-1 1 0 0,-2-2 0 0,0 0 0 16,1-1 0-16,4 2 0 0,1 1 0 0,-1 0 0 16,-3 0 0-16,2 1 0 0,1-1 0 0,5-1 0 15,6-3 0-15,6 0 0 0,5-2 0 0,7 0 0 16,5-3 0-16,2 0 0 0,5-1 128 0,5 2-128 16,0 2 0-16,6-1 0 0,5-4 0 0,10-1 0 15,-6-2 0-15,6 2-272 0,0 0 64 0,6-7 16 16,3 0-1472-16,6-1-272 15,7-4-64-15,2-3-10992 0,6 0-2176 0</inkml:trace>
  <inkml:trace contextRef="#ctx0" brushRef="#br2" timeOffset="91212.997">4605 7025 16575 0,'0'0'736'0,"-10"-1"160"0,0 1-720 0,0 1-176 0,-1 1 0 0,3 0 0 16,0 1 960-16,8-3 176 0,-9 3 16 0,9-3 16 16,0 0-880-16,0 0-288 0,-5 4 160 0,5-4-160 15,0 0 432-15,0 0 0 0,0 0 0 0,0 0 0 16,0 0 416-16,0 0 96 0,0 0 16 0,0 0 0 15,7 7 128-15,3-2 48 0,3-1 0 0,3 0 0 16,-1-3-288-16,3 2-48 0,5-3-16 0,1 2 0 16,2-1-352-16,1 2-80 0,3-2-16 0,3 1 0 15,2 1-64-15,2 1-16 0,6-1 0 0,4-1 0 0,5-2 0 16,2 2-16-16,-3-1 0 0,0 2 0 0,2-2-16 16,2 1 0-16,2 1 0 0,6 2 0 0,4-3 32 0,0 0 16 15,-5-1 0-15,0 1 0 0,3-2-48 0,2 2-16 16,3-2 0-16,-3 2 0 0,-2 0-16 0,-4-1-16 15,-1-1 0-15,-1-1 0 0,-1 0-48 0,1 0 0 16,-1 1 0-16,-3-2 0 0,-4 0-128 0,-5 1 128 16,-3-2-128-16,-4 0 128 0,0 3-128 0,-3-2 128 15,-3 1-128-15,-2 0 128 0,-4 1-128 0,-3 0 160 16,-8-1-160-16,-2 1 160 0,-2 0-160 0,-2 0 192 16,-10 0-192-16,0 0 192 0,0 0 0 0,0 0 16 15,0 0 0-15,0 0 0 0,-10 0-16 0,-4-1 0 0,-6-1 0 16,-3 2 0-16,-3 0-192 0,-2 0 0 15,-2 2 128-15,-2-1-128 0,-4-2 0 0,-2-1 0 0,-2 2 128 16,-4 0-128-16,-3 0 0 0,-2 0 144 0,-6 0-144 0,0 2 128 16,-3 1-128-16,-2 1 0 0,-2-1 0 0,-3 0 128 15,-3 1 0-15,-1 0-128 0,-2 0 192 0,1 0-64 16,-1-5-128-16,1 2 0 0,-2 3 0 0,2-1 0 16,0-3 0-16,5 1 160 0,3-1-32 0,1 2-128 15,-2 0 240-15,3-1-64 0,2 0-16 0,6 0 0 16,4-1-160-16,2 2 0 0,4-2 0 0,6-2 0 15,3 2 0-15,4-2 0 0,6 1 0 0,4 3 0 16,1 1 0-16,5 1 0 0,4-4 0 0,9 0 0 16,0 0 0-16,0 0 0 0,0 0 0 0,0 0 0 0,0 0 0 0,16-3 0 15,5 3 0-15,5 0-176 0,2-4 176 0,5 1 0 16,5-1 0-16,5 1 0 16,1-1 0-16,8 1 0 0,8 0 0 0,1 0 0 0,0-4 0 0,3 4 0 15,2-1 0-15,6-1 0 0,4 0 0 0,-1 1 0 16,1 0 0-16,-1 0 0 0,-1-4 0 0,5 3 0 15,2 2 0-15,-3 1 0 0,-5 0 0 0,-1-2 0 16,-1-1 0-16,-3 3 0 0,-4 2 0 0,-4 0 144 16,-4 0-144-16,-4 0 160 0,-7 2-160 0,-6 0 0 15,-5 0 0-15,-4-1-176 0,-4-1 176 0,-5 2 0 16,-4-2 0-16,-5 0 0 0,-12 0 0 0,0 0 0 16,0 0 0-16,0 0 128 0,0 0-128 0,-7 3 0 15,-8 0-128-15,-1-1 128 0,-7 1 0 0,-1-1 0 16,-6 0 0-16,-3 0-128 0,-5-1 128 0,-2 3 0 15,-6-3 0-15,-3 2 0 0,3 0 0 0,-1 1 0 0,-3-3 128 0,1 1-128 16,-2 3 0-16,-5 0 0 0,-3-1 0 0,-1-3 0 16,2 3 0-16,-2-3 0 0,3 0 128 0,-1 0-128 15,1 0 0-15,-5 0 0 0,-4 1 0 0,1 0 0 16,1 1 0-16,4-3 0 0,3 2 0 0,1 0 0 16,0 2 0-16,2 0 0 0,1-2 0 0,7 1 0 15,5 2 144-15,2-2-144 0,5-2 192 0,7 1-192 16,5 0 0-16,5 2 0 0,5-1 0 15,3-1 0-15,9-2 0 0,0 0 0 0,0 0 0 0,10-3 0 16,6 2 0-16,8 0 0 0,5 2 0 0,6-3-144 16,4-3 144-16,6 1 0 0,6-2 0 0,3 3 0 15,4-1 0-15,3-2-128 0,3 0 128 0,7 0 0 0,5 1 0 16,0-1 0-16,-2-1 0 0,4 1 0 0,6-1 0 16,1 2 0-16,-2 0 0 0,-4 0 0 0,-3-3 0 0,0 2 0 15,-2 0 0-15,-1 3 0 0,-4-4 0 0,-6 4 0 16,-6 1 0-16,-6 1 128 0,-4 1-128 0,-6 0 128 15,-6 0-128-15,-8 1 128 0,-6 2-128 0,-6-1 176 16,-7-1-176-16,-8-1 192 0,0 0 16 0,-9 7 16 16,-8 1 0-16,-5-2 0 0,-9-1-16 0,-7 0 0 15,-6 3 0-15,-10-1 0 0,-11 2-80 0,-7 0-128 16,-6 1 176-16,-3 0-176 0,-3 1 0 0,-5 1 0 16,-10-1 0-16,5-1 0 0,3 3 0 0,1-1 0 15,-2 1 0-15,5-2 0 0,7 1 0 0,5 1 0 16,10-2 0-16,3-4 0 0,2-1-192 0,5-3-160 15,4-1-32-15,8-1 0 16,6 2-2672-16,6-3-528 0</inkml:trace>
  <inkml:trace contextRef="#ctx0" brushRef="#br2" timeOffset="92763.159">1575 8659 29663 0,'0'0'1312'0,"0"0"272"0,0 0-1264 0,-5-5-320 16,5 5 0-16,-3-9 0 0,0 1 384 0,0 2 0 0,-1-1 16 0,0 3 0 16,-2-4 80-16,-4 2 16 0,0 2 0 0,0 1 0 15,-5 1-112-15,-2 0 0 0,-7 4-16 0,-2 1 0 16,-2 1 80-16,-1 3 32 0,-1 1 0 0,2-1 0 16,2 1-96-16,1 2 0 0,-4 3-16 0,6-1 0 15,2 0-224-15,4-1-144 0,1 1 192 0,4 0-192 16,4-1 192-16,2-1-64 0,2 0 0 0,6-1-128 15,2 0 128-15,5 1-128 0,4 1 0 0,3 0 0 16,4-4 0-16,6 3 0 0,3 4 0 0,2-1 0 16,0-1 0-16,0 2 0 0,1 0 0 0,-2 2 0 15,-2 0 0-15,-3 2 0 0,-3 2 0 0,-2 0 0 16,-2-2 0-16,-4 2 0 0,-4 2 0 0,-3-3 0 16,0-4 144-16,-4 3-16 0,-5 3-128 0,-1-4 192 0,-3-5 368 15,-4 0 64-15,-4 5 16 0,-3-2 0 0,-5 1 0 16,-5-2 0-16,-5-3 0 0,0 0 0 0,-1-3-256 15,1 1-32-15,1-1-16 0,-1-1 0 0,1-4-336 0,3-3 144 16,5-2-144-16,1-2 0 16,4-2-496-16,1 0-208 0,3-3-32 0,3 1-16 15,6-3-2192-15,4 1-448 0,3-2-96 16</inkml:trace>
  <inkml:trace contextRef="#ctx0" brushRef="#br2" timeOffset="93057.645">2054 8725 32255 0,'0'0'2864'0,"0"0"-2288"0,0 0-576 0,-8 1 0 16,1-1 1072-16,-1 5 96 0,0 4 32 0,-2 2 0 15,-3 4-1040-15,-1 1-160 0,-1 1 0 0,-2 1-192 16,-2-1 192-16,2 4 0 0,-3 2 0 0,1 0 0 15,1 0 0-15,4 0 0 0,7-3 0 0,1 1 0 16,4-2 0-16,5-3 128 0,4-5-128 0,7 3 0 16,3 1 208-16,0-5-64 0,3-5-16 0,4-1 0 15,-1-4 336-15,4-5 64 0,0-2 16 0,1-7 0 16,3-4 32-16,-1-1 16 0,3 0 0 0,-4 1 0 16,-3-4-272-16,-1-3-48 0,-3 1-16 0,-3 2 0 0,-2 1 48 15,-4 0 0-15,-5 2 0 0,-5-1 0 16,-4-1 176-16,-3 0 32 0,-7-1 16 0,-4 2 0 0,-3 0-64 15,0 4-16-15,-1 0 0 0,-1 5 0 0,-2 3-448 0,3-1 0 16,1 2 0-16,2 4 0 16,-1 2-1424-16,1 0-176 0,1 1-48 0,2 2 0 15,2 1-1152-15,-1 3-224 0,1 0-48 0</inkml:trace>
  <inkml:trace contextRef="#ctx0" brushRef="#br2" timeOffset="93319.868">2579 8232 41631 0,'-10'-5'1856'0,"10"5"368"0,0 0-1776 0,-7 3-448 0,7-3 0 0,-5 12 0 15,-1 4 0-15,0 4 0 0,1 4 0 0,-1 4 0 16,-3 5 128-16,1 5-128 0,2 1 192 0,-2 5-64 15,-1 7-128-15,0 1 0 0,2-1 0 0,-1 1 0 16,1-1 256-16,0-3-48 0,-1-1 0 0,0-2 0 16,1-2-208-16,-1 0 0 0,-2-3 0 0,1-6 0 15,1-5-240-15,2-5 16 0,-1-3 0 0,2-4 0 16,0-7-224-16,2 0-64 16,3-10 0-16,0 0 0 0,0 0-2096 0,0 0-416 0,0 0-96 15,10-11-16-15</inkml:trace>
  <inkml:trace contextRef="#ctx0" brushRef="#br2" timeOffset="93778.726">2776 8812 40943 0,'-12'1'1808'0,"12"-1"384"0,0 0-1744 0,0 0-448 16,0 0 0-16,0 0 0 0,-6 10 0 0,3 0 0 15,-2 0-224-15,4 2 80 0,6 1 144 0,-3 0-160 16,0 0 160-16,1 0-160 0,1 2 160 0,-1-1 0 16,-1-1 0-16,0-2-128 0,3-5 128 0,-1 0 0 15,-4-6 0-15,0 0 0 0,0 0 0 0,0 0 176 0,0 0-176 0,9 1 192 16,-9-1 112-16,10-2 16 0,-10 2 16 0,9-8 0 16,-2-2-16-16,2 1 0 0,-1 1 0 0,0 0 0 15,-2 0-80-15,3-1-32 0,1 3 0 0,1-4 0 16,-2 1-208-16,1 1 176 0,0 2-176 0,-1 2 160 15,1 2-160-15,0 1 0 0,-1-1 0 0,-9 2 0 16,11 1 0-16,-2 3 0 0,0 4-144 0,-2 2 144 16,0 0 0-16,0 3 0 0,-3 2-128 0,0 4 128 15,-4 5 0-15,0-2 0 0,0-3 0 0,-2 3 0 16,-2 2 0-16,0-1 128 0,1 0-128 0,1-4 192 16,-2-1 112-16,0-6 16 0,1 1 0 0,0-2 0 15,2 0-64-15,-1-1-16 0,2-10 0 0,-1 10 0 16,1-10-80-16,0 0-16 0,0 0 0 0,0 0 0 15,0 0-144-15,0 0 0 0,0 0-160 0,8 3 160 16,3-3-448-16,-1 0 16 0,-10 0 0 0,12 0 0 16,0-2-1296-16,0 2-272 0,-2 4-48 15,-1-2-15744-15</inkml:trace>
  <inkml:trace contextRef="#ctx0" brushRef="#br2" timeOffset="94368.633">3938 8836 33167 0,'-20'0'1472'0,"11"1"304"0,9-1-1424 0,0 0-352 16,0 0 0-16,0 0 0 0,0 0 736 0,5 11 80 16,3 0 16-16,3-1 0 0,2-2-624 0,4 0-208 15,5-2 144-15,0-1-144 0,-5-5 224 16,6 0-32-16,5 0-16 0,0-1 0 0,2-3 16 0,0-1 0 16,-4-4 0-16,-2 1 0 0,1 1 16 0,-3-2 16 15,-1-1 0-15,-2-1 0 0,-3-1-80 0,-4 1-16 16,-2 1 0-16,0 0 0 0,-2-1-128 0,-1 1 192 15,-5 1-192-15,-2 1 192 0,-2 1 0 0,-2 0 0 16,-5 2 0-16,-2-1 0 0,-3 1-48 0,-3 3 0 16,-3-1 0-16,-3 7 0 0,-3 0-144 0,-4 4 128 15,-2 2-128-15,-5 3 128 0,-4 1-128 0,5 2 160 16,7 0-160-16,3 3 160 0,-5 2-160 0,6 1 0 0,4-2 0 16,4-1 128-16,3 1-128 0,3 0 0 0,5-1 0 15,2-1 0-15,3 0 0 0,2-2 0 0,3 1 0 16,3-1 0-16,5 2 0 0,2-1 0 0,2 0 0 0,5-3 0 15,3-5 0-15,0-1 0 0,-1 0 0 0,6 0-176 32,3 2-352-32,1-2-80 0,1-4-16 0,-1-1 0 15,-1-6-3024-15,0-2-592 0</inkml:trace>
  <inkml:trace contextRef="#ctx0" brushRef="#br2" timeOffset="94674.537">4719 8637 36863 0,'0'0'3264'16,"0"0"-2608"-16,0 0-528 0,0 0-128 0,3 11 1456 0,2 1 256 16,3 2 48-16,2 1 16 0,0 0-1584 0,2 5-192 15,2 5-256-15,1 1 48 0,4 0 208 0,1 2-144 16,-2-2 144-16,1 0-128 0,0 4 128 0,-1 1 0 15,-2 2 0-15,1-6 0 0,-1-5 0 0,2 3 0 16,-2 1 0-16,-1-1 0 16,-6-2-624-16,2-1-80 0,-2-2-32 0,-1-2 0 15,-3-6-544-15,0-3-96 0,-5-9-32 0,0 0 0 16,4 10-1056-16,-4-10-224 0,0 0-32 0,0 0-16 0</inkml:trace>
  <inkml:trace contextRef="#ctx0" brushRef="#br2" timeOffset="94911.416">5111 8524 1839 0,'0'0'160'0,"0"0"-160"0,-4-6 0 0,4 6 0 16,0 0 8624-16,0 0 1680 0,-6 11 352 0,2 4 64 16,-2 2-8576-16,-3 6-1712 0,-4 5-432 0,-1 4 0 15,0 3 320-15,-4 2 0 0,-1 2-16 0,2 1 0 16,0 2 16-16,-1 0 16 0,-3 1 0 0,0 1 0 15,0 1 80-15,0 1 16 0,2-2 0 0,3-4 0 0,0-7-256 16,3-2-48-16,1-1-128 0,1-3 192 0,-2-2-384 16,3-3-64-16,3-6-32 0,4-1 0 15,-1 1-1472-15,3-3-288 16,1-4-64-16,0-9-15200 0</inkml:trace>
  <inkml:trace contextRef="#ctx0" brushRef="#br2" timeOffset="95265.221">5582 8730 41183 0,'0'0'1824'0,"0"0"368"0,-7-1-1744 0,7 1-448 0,0 0 0 0,0 0 0 16,-5 6 0-16,0 3-224 0,5-9 32 0,-4 12 0 16,-2 3 192-16,-1 2-176 0,-2-1 176 0,-2 3-160 15,0 2 160-15,1 1 0 0,-4 1 0 0,3-1-128 16,2 2 128-16,1 1 0 0,-1 0 0 0,0 1 0 16,-2-2 0-16,2-2 0 0,2 0 128 0,3-3-128 15,-3 1 0-15,2-1-208 0,-1-1 16 0,0-2 16 16,0-4-1632-16,6-12-336 0,0 0-64 15,0 0-13216-15</inkml:trace>
  <inkml:trace contextRef="#ctx0" brushRef="#br2" timeOffset="95563.113">5942 8740 11967 0,'0'0'528'0,"-8"-8"112"0,0 1-512 0,-3 1-128 16,1-4 0-16,1 4 0 0,0 7 6656 0,1 0 1280 16,-2-1 272-16,-2 4 48 0,-6 2-6688 0,-2 3-1344 15,-3 1-224-15,0 1-128 0,0-2-64 0,1 3 0 16,1 1 0-16,-1 3 0 0,4-3-80 0,1-2-32 16,4 0 0-16,3 0 0 15,2 2-96-15,6 0-32 0,1-1 0 0,2 1 0 16,2 0-32-16,4 2-16 0,2 0 0 0,3 2 0 0,-1-2 304 0,3 0 176 0,2 0-192 15,-2-1 192-15,-1 12 0 0,-1-6 144 0,0-4 16 0,-2 4 0 16,-2-1 144-16,-3-1 16 0,-2-5 16 0,-5 2 0 16,-1 2 64-16,-2-1 16 0,-5-3 0 0,-5-1 0 15,-2-3 176-15,-3 1 48 0,-4 2 0 0,-3-4 0 16,-1-2-128-16,-5-1-32 0,-2 2 0 0,-2 0 0 16,2-2-320-16,0-2-160 0,4-3 160 0,6-1-160 15,1-1-1152 1,4-1-336-16,2 0-64 0,5-2-10416 0,2-1-2064 0</inkml:trace>
  <inkml:trace contextRef="#ctx0" brushRef="#br2" timeOffset="95864.45">6358 8311 43423 0,'-20'-5'1920'0,"12"4"400"0,8 1-1856 0,0 0-464 16,0 13 0-16,-2 5 0 0,-7 1 0 0,1 3 0 15,-3 6-176-15,0 7 176 0,-3 4-192 0,0 4 192 16,-3 1-160-16,1 2 160 0,-1 3-160 0,1 1 160 16,-1-1-160-16,2-2 160 0,-1-2 0 0,2 0-144 15,0 1 144-15,-1-2 0 0,2-2-384 0,2-3 0 16,0-3 0-16,2-3 0 15,1-8-1440-15,0-4-288 0,1-6-48 0,4-2-8656 0,0-3-1744 16</inkml:trace>
  <inkml:trace contextRef="#ctx0" brushRef="#br2" timeOffset="96133.635">5690 8821 28559 0,'0'0'2544'0,"0"0"-2032"0,6 4-512 0,9 0 0 16,7 0 3968-16,5 0 704 0,5 2 144 0,3-2 32 16,4-1-4000-16,5-1-848 0,2-1 0 0,1-1-176 15,0-2-80-15,1-1 0 0,-1 1-16 0,-3-3 0 16,-4-3-1120-16,3-1-208 0,3 2-64 16,-4-1 0-16,-6 1-960 0,-3 0-192 0,-2-1-32 15,-4 2-6848-15,-4 2-1376 0</inkml:trace>
  <inkml:trace contextRef="#ctx0" brushRef="#br2" timeOffset="96405.79">6782 8644 35007 0,'-22'-6'3120'0,"3"3"-2496"15,-3 0-496-15,-1 3-128 0,1 3 2208 0,1 1 416 16,0 4 96-16,-1 2 16 0,-1 1-2272 0,-1 2-464 0,1 3 0 15,1-2-128-15,2 0-192 0,0-1-48 0,3 0 0 16,1-1 0 0,3 0-96-16,4 0-32 0,7 0 0 0,2 2 0 15,3 1 48-15,4-2 0 0,2 1 0 0,3-1 0 0,-1 2 304 0,1 1 144 0,0 2-128 0,1 0 128 16,1-2 0-16,0 2 256 0,-2 1-48 0,0 2 0 16,-3 1 160-16,-1-3 16 0,-2-3 16 0,0 1 0 15,-3-3 112-15,-3-3 32 0,-2-3 0 0,-3 1 0 16,-5 0 0-16,-1 2 0 0,-4 2 0 0,-4-4 0 15,-4-7-256-15,-4 2-48 0,-6 4-16 0,0-3 0 16,-2 0-1600 0,-1-2-320-16,1-3-64 0</inkml:trace>
  <inkml:trace contextRef="#ctx0" brushRef="#br2" timeOffset="97356.152">2593 9756 21183 0,'0'0'944'0,"0"0"192"0,0 0-912 0,0 0-224 15,5-8 0-15,-5 8 0 0,0 0 2832 0,5-5 528 16,2-1 96-16,-7 6 32 0,0 0-2224 0,0 0-448 16,0 0-96-16,0 0-16 0,0 0-208 0,0 0-48 15,0 0-16-15,0 0 0 0,0 0-32 0,-5 12 0 16,1 2 0-16,1 1 0 0,-2 2-128 0,3 2-16 16,1 4-16-16,-1 2 0 0,-1 1-240 0,2 0 144 15,1 1-144-15,1-4 128 0,4 1-128 0,0-2 0 16,1-3 0-16,0-2 0 0,2-1 0 0,0-5 128 15,2-2-128-15,2-3 0 0,-2 0 160 0,0-3-160 0,-10-3 192 16,12 0-192-16,2-5 256 0,-5-1-64 0,-1-3-16 16,-4 0 0-16,0 1-176 0,-3-2 160 0,-3-1-160 0,-2 0 160 15,-3 0 16-15,0 2 0 0,-1-2 0 0,-2 2 0 16,-4-1 0-16,-3 1 0 0,-2 1 0 0,-3 3 0 16,2 1-176-16,0 2 0 0,-2 2 144 0,3 2-144 15,1 3 0-15,2 1 0 0,3-2 0 0,1 2 0 16,1 0 0-16,2 1 0 0,2-2-128 0,7-5 128 15,0 0 0-15,0 9-160 0,4 1 160 0,-1-1 0 16,3-1-160-16,4-1 160 0,4 0-128 0,-1 2 128 16,0 1 0-16,1-3-160 0,2 0 160 0,-3 1 0 15,-2 2 0-15,1-1 0 0,-2 1 0 0,0-3 0 16,-1 2 0-16,-5-3 0 0,-1 3 0 0,-1-1 0 0,-2-8 0 0,-1 10 144 16,-3-1-16-16,-3-1 0 0,-1 1 64 15,-3 0 16-15,-3-2 0 0,0 1 0 0,-1 3-64 0,-1-1-16 16,1-1 0-16,-3 0 0 0,2 1-128 0,1 0 0 15,2 1 144-15,2 0-144 0,0-3 128 0,4 2-128 16,2 1 128-16,3-1-128 0,0 0 0 0,4 0-128 16,2 0 0-16,3 0 0 0,2 0 128 0,2 2-192 15,1 2 192-15,3 0-192 0,3-6 192 0,3 1-208 16,1 0 80-16,-1-2 128 16,3 1-1184-16,-1-3-112 0,1 1-32 0,-3-1 0 15,-2-1-1808-15,3-4-352 0</inkml:trace>
  <inkml:trace contextRef="#ctx0" brushRef="#br2" timeOffset="97982.057">1349 11107 25791 0,'0'0'2304'0,"0"0"-1856"0,-4-6-448 0,-2 3 0 16,6 3 2544-16,0 0 400 0,0 0 96 0,0 0 16 16,0 0-1824-16,0 0-352 0,0 0-80 0,0 0-16 15,-5 9-384-15,1 2-80 0,0 3 0 0,1-1-16 16,-2 3 64-16,3 2 16 0,1 2 0 0,0 2 0 15,-2 4-208-15,1-3-48 0,4 3 0 0,1-3 0 16,-2-3-128-16,-1 1 128 0,-3 0-128 0,2-4 128 16,-1-1-1088-16,4-3-240 15,3-2-32-15,-1-3-16 0,-4-8-2016 0,11 4-416 0</inkml:trace>
  <inkml:trace contextRef="#ctx0" brushRef="#br2" timeOffset="98318.882">1855 11038 43023 0,'0'0'1904'0,"0"0"400"0,2-6-1856 0,-2 6-448 15,6-8 0-15,-2 4 0 0,-4 4 0 0,0 0 0 16,0-9 0-16,-2 0 0 0,-2 3-208 0,-5-2 64 15,-2-1 16-15,-4 2 0 0,-2 2-48 0,-2 2 0 16,0 0 0-16,0 3 0 0,-3 2 176 0,0 2 0 16,1 4 0-16,-2 1 128 0,2-2 0 0,2 4 0 0,-2 1 0 15,5 1 0-15,0-2-128 0,4 2 0 0,1-1 0 0,5 1 0 16,2-1 0-16,3 1 0 0,3-2 0 0,3 0 0 16,1-1 0-16,5 0 0 0,-1-1 0 15,2 0 0-15,2-2 0 0,1 2 0 0,3 0-176 16,-2 1 176-16,-1 1 0 0,1 1 240 0,-2 0-32 0,-1 0 0 15,-1-1-208-15,-5 2 144 0,-4 1-144 0,1-2 128 16,-1-2 192-16,-3-2 16 0,-7 3 16 0,-1 3 0 16,-8-1 160-16,0 0 48 0,-6-2 0 0,0 0 0 15,0 0-80-15,-1-2-16 0,-4 1 0 0,1-1 0 16,-1-3-192-16,0-1-32 0,2-2-16 0,1-1 0 16,2-1-1120-16,6-2-208 15,6-2-48-15,2-2-16 0,8 5-1680 0,4-10-336 0,6-3-64 0,7 0-16 16</inkml:trace>
  <inkml:trace contextRef="#ctx0" brushRef="#br2" timeOffset="98873.551">2654 11097 33919 0,'-4'-9'1504'0,"4"9"304"0,0 0-1440 0,0 0-368 0,0 0 0 0,0 0 0 15,0 0 704-15,0 0 64 0,0 0 0 0,-4 9 16 16,-2 1-336-16,3 3-80 0,2 4-16 0,-1 1 0 16,0 3-352-16,1 4 0 0,2 3 0 0,1-1 0 15,0 1 160-15,0-1-32 0,2-2-128 0,1-2 192 0,3-2 64 0,-2-4 0 16,0-1 0-16,3-4 0 0,-1-3 16 0,6-4 16 15,2 1 0-15,2-6 0 0,3-5 256 0,-2-3 48 16,2-3 16-16,1-4 0 0,-2-5-128 0,1-5-32 16,0-7 0-16,-5 2 0 0,0 1-96 0,-1 1-32 15,1 2 0-15,-4-2 0 0,-1-3-160 16,-1 2-32-16,-2-1-128 0,2 4 192 16,0 0-192-16,-2 2 0 0,0 4 0 0,-4 3 0 15,2 2-288-15,-1 4-96 0,-2 3-32 0,2 1 0 16,-1 0-1632-16,-4 7-320 0,0 0-64 0,0 0-14784 0</inkml:trace>
  <inkml:trace contextRef="#ctx0" brushRef="#br2" timeOffset="99254.905">3330 10966 18431 0,'-8'10'1632'0,"4"1"-1312"0,3 2-320 0,0 4 0 16,-1 1 5504-16,-1 4 1040 0,2 3 208 0,-3 0 32 15,0 0-5536-15,-2 2-1120 0,-3-1-128 0,2 0-192 16,-4 2-64-16,0-3-16 0,-4-2 0 0,4-5 0 16,-1-3 96-16,2-2 32 0,1-4 0 0,1-2 0 15,8-7 416-15,-7 3 96 0,-2 0 16 0,9-3 0 16,0 0 128-16,0-11 48 0,0 3 0 0,4-8 0 0,2-5-224 0,2-1-32 15,3-1-16-15,2 3 0 16,-2-2-160-16,4-1-128 0,4 0 144 0,-2 1-144 0,0-1 0 0,2 3 0 16,0 2 0-16,-2 2 0 0,0 1 0 0,1 4 0 15,-1 3-128-15,-1 3 128 0,-1 2 0 0,-2 6 0 16,-2 1 0-16,1 5 0 0,-1 3-128 0,-1 3 128 16,-1 3-192-16,0 4 192 0,-4 4-176 0,-2 3 176 15,-4 1-160-15,-2 4 160 0,0 0-208 0,-2 1 48 16,3-1 16-16,-2-4 0 0,-2-4-32 0,1-3 0 15,2-4 0-15,2-1 0 16,0-4-656-16,1-3-128 0,0-2-16 0,0-9-11328 16,0 0-2272-16</inkml:trace>
  <inkml:trace contextRef="#ctx0" brushRef="#br2" timeOffset="99624.721">3996 10885 11967 0,'0'0'1072'0,"0"0"-864"0,0 0-208 0,0 0 0 0,-5-4 4592 0,5 4 864 16,0 0 176-16,0 0 48 0,0 0-4352 15,-7 5-880-15,1 1-160 0,3 4-32 0,-3 3 272 0,2 2 64 16,1 6 16-16,-3 2 0 0,2 3 192 0,-2 1 32 16,0 2 16-16,0 1 0 0,1 1-96 0,-3 0-32 15,1 2 0-15,-2-3 0 0,3-2-336 0,-3 2-80 16,2-2-16-16,0-1 0 0,0-2-448 0,3-8-96 15,0-3 0-15,1-3-16 16,1-4-2544-16,2-7-512 0</inkml:trace>
  <inkml:trace contextRef="#ctx0" brushRef="#br2" timeOffset="100052.85">4498 10802 14735 0,'-8'-6'1312'0,"-2"-1"-1056"0,1 0-256 0,-4 5 0 15,-2 2 6832-15,0 3 1296 0,-3 3 272 0,2 1 48 16,-5 0-6912-16,-1 3-1408 0,-3 2-256 0,0 4-64 16,-1 1-112-16,0 3-16 0,0 2 0 0,-4 1 0 15,-6 1 128-15,4 2 32 0,3 0 0 0,2-1 0 16,5 1 160-16,5-3 0 0,5-2 0 0,3-3-128 15,3-2 128-15,3-3 0 0,2-3 0 0,3-1 0 16,-2-9 0-16,7 5 0 0,3-4 0 0,5-3 0 0,7-2 0 16,3-4 0-16,3-2 0 0,-1-3 0 0,1-3 0 15,-4 0 0-15,-1-2 0 0,-1 2 0 0,1-1 0 0,-4 2 0 16,-1 1 0-16,-3-1 0 0,-2 0 288 16,-2 3-16-16,-4 2 0 0,-1 3 0 0,-6 7-32 0,0 0-16 15,0 0 0-15,0 0 0 0,0 0-32 0,3 17 0 16,-7 3 0-16,0 4 0 0,-2 3-192 0,-1 3 0 15,-2 2 0-15,-1 4 0 0,1 5 0 0,-1 6 0 16,-1 6 0-16,-2-1 0 0,-1-4 0 0,-2-2 0 16,1-3 0-16,3 0 0 0,-1-2 0 0,1-3 256 15,2-2-64-15,2-5 0 0,0-3-192 0,2-4 128 16,2 0-128-16,-1-5 0 16,0-6-1024-16,3-1-320 0,3-3-48 0,0-2-16 15,-1-7-1872-15,0 0-384 0</inkml:trace>
  <inkml:trace contextRef="#ctx0" brushRef="#br2" timeOffset="100466.774">4667 10572 39615 0,'-18'0'1760'0,"11"0"352"16,7 0-1680-16,0 0-432 0,-12 4 0 0,4 3 0 0,0 4 992 0,1 2 112 15,1 3 32-15,0 3 0 0,-3 4-912 0,4 2-224 16,-1 2 0-16,1 5 0 0,-2 2 0 0,0 3-192 16,0-1 48-16,1 3 0 0,5-2 144 0,0-1 0 15,-1-3 0-15,2-3 0 0,3-3 0 0,1-2 0 16,-1-7 160-16,1-1-160 0,4-2 384 0,3 0-32 15,1-6 0-15,4 0 0 0,0-4 16 16,2-3 0-16,-1-3 0 0,4-4 0 0,-1-5-96 0,2-3-16 16,-1-2 0-16,0-4 0 0,-1 0-80 0,0-1-32 15,-1-2 0-15,0-3 0 0,-3-1 16 0,1-3 0 16,-2-3 0-16,-3 2 0 0,-2-2 0 0,-2 1 0 16,2-1 0-16,-2 5 0 0,-3 1-160 0,-1 5-176 0,2 3 48 15,-2 1 0 1,-4 5-272-16,0 2-48 0,-3 1-16 0,3 5 0 15,0 4-1424-15,0 0-288 0,0 0-48 0,0 0-10208 0,0 0-2048 0</inkml:trace>
  <inkml:trace contextRef="#ctx0" brushRef="#br2" timeOffset="100885.15">5522 10698 33167 0,'0'0'2944'0,"8"0"-2352"0,6-1-464 0,4-1-128 0,1 1 2672 0,2-1 512 15,0-3 96-15,3-3 32 0,-1-2-2656 0,1 0-528 16,-1-1-128-16,0-2 0 16,-4-5-416-16,0 1-112 0,-1-3-32 0,-2 0 0 0,-6 0 352 15,1 1 64-15,-3-3 16 0,-2 1 0 0,-8 1 320 0,-2 0 80 16,1-1 16-16,-1 4 0 15,-5 1-64-15,-3 4-16 0,-6 2 0 0,-5 4 0 0,-4 3-208 0,-4 6 0 16,-2 1 0-16,-7 10 0 0,-4 5 0 0,-4 4-240 16,-5-2 80-16,4 5 16 0,0 5 144 0,3 0 0 15,2-1 0-15,3 0 0 0,3 2 144 0,0 1 64 16,4 1 16-16,3 1 0 0,3-4 32 0,5 2 0 16,1 2 0-16,5-2 0 0,4-2-112 0,6-1-16 15,5-1 0-15,6-2 0 0,3 1-128 0,5-3 0 0,5 0 144 16,4-3-144-16,2-1 128 0,2-1-128 0,3 1 160 15,2-3-160-15,3-6 0 0,5 0 0 16,1-1 0-16,1-1 0 0,-1-2-128 0,1-3-128 0,3-5-32 0,-1-1 0 31,-2-3-800-31,-3 0-176 0,-4-4-16 0,-2 0-16 16,-3-3-1904-16,0 0-384 0</inkml:trace>
  <inkml:trace contextRef="#ctx0" brushRef="#br2" timeOffset="101142.534">3694 10221 53967 0,'-11'-3'2384'0,"11"3"496"0,0 0-2304 16,0 0-448-16,10 2-128 0,2 2 0 0,1-1-272 0,5 1-80 15,6 1-16-15,2-1 0 16,1 0-912-16,2 0-176 0,0-3-32 0,3-1-13216 16,2-1-2640-16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7:41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4920 4004 24879 0,'-17'-16'2208'0,"7"7"-1760"16,1 0-448-16,1 1 0 0,0 1 1520 0,2 0 208 15,6 7 64-15,-4-6 0 0,-5 2-1456 0,9 4-336 16,-5-4 0-16,5 4 0 0,0 0 0 0,0 0 0 0,0 0 0 0,2-8 0 16,-2 8-192-16,7-9 192 0,2 3-192 0,4 2 192 15,-4 2-176-15,6 1 176 0,1 1-128 0,4 0 128 16,-1 0 0-16,5 0 0 0,3 3 0 0,5-3 0 16,5 1 128-16,-1 2 64 0,5-1 16 0,0-1 0 15,6-2 240-15,5 1 32 0,5 2 16 0,3 1 0 16,3 2 128-16,2-2 16 0,1 2 16 0,2 2 0 15,7-1-48-15,4 0-16 0,7 2 0 0,-4-2 0 16,0 0-160-16,3 1-48 0,7-1 0 0,1 1 0 16,0-1-128-16,2 0-48 0,9-1 0 0,-2 1 0 15,2-1 16-15,2 1 0 0,1 2 0 0,2-3 0 0,1-2-16 16,-1 1 0-16,-2-1 0 0,3 0 0 16,4 1-48-16,-1 0-16 0,-3 1 0 0,4 0 0 0,6-1 0 15,0 3 0-15,-5-3 0 0,2 1 0 0,1-3-16 0,1 1 0 16,1 3 0-16,-2-3 0 0,3-3-128 0,0 0 128 15,0 0-128-15,0 0 128 0,-3-1-128 0,2 1 0 16,1 1 144-16,0-1-144 0,-5-2 0 0,1 0 128 16,1-3-128-16,-1 3 0 0,-5 1 128 0,6 1-128 15,-1 1 128-15,0-2-128 0,-6-5 0 0,0-2 128 16,3 4-128-16,-4-1 0 0,-2 0 0 0,2 2 128 16,4-1-128-16,-2-1 0 0,-3 0 0 0,-2 3 0 15,1-2 0-15,-1 1 128 0,-4-1-128 0,3 0 0 16,-3 3 0-16,2-2 0 0,-1-3 0 0,2 2 0 15,-4 2 0-15,-2-3 0 0,-2 1 0 0,-3-4 0 16,-4-2 0-16,-1 3 0 0,-1 1 0 0,2 2 0 0,-3-1 0 0,-1 1 0 16,-4 1 0-16,2 0 128 0,-3-1-128 0,-1 2 0 15,-4 0 0-15,-1 1 128 0,-1 2-128 0,1 1 0 16,-1-1 0-16,-3 0 0 0,-6 1 0 0,-5 0 0 16,0-4 0-16,-4 2 0 0,0 0 0 0,1 2 0 15,0-2 0-15,-4 2 0 0,-3 0 0 0,-3 0 0 16,-3-1 0-16,1-1 0 0,0 0 0 0,-1 1 128 15,-1 1-128-15,-1 1 0 0,-2-2 0 0,-2 0 0 16,-1 3 0-16,-3-2 0 0,-5 1 0 0,-3-1 0 16,0 0 0-16,-2 0 0 0,-3 1 0 0,2 0 0 15,-6-3 0-15,-1 1 0 0,-1 0 0 0,-2-1 0 16,-1-2 0-16,0 1 0 0,-3-2 0 0,-1 1 0 16,-1 1 0-16,1 0 0 0,-9 1 0 0,8-1 128 0,1-1-128 15,-1-1 0-15,-8 3 0 0,0 0 0 0,0 0 0 16,6-3 128-16,1-1-128 0,-7 4 0 0,0 0 0 0,0 0 0 15,4-8 0-15,-4 8 128 0,0 0-128 0,0 0 0 16,0 0 0-16,0 0 0 0,2-7 0 0,-2 7 0 16,0 0 0-16,0 0 0 0,0 0 0 0,0-7 0 15,0 7 0-15,0 0 0 0,-7-5 0 0,-2 2 0 16,-6 0-128-16,-2 2 128 0,-5 2 0 0,-1 2-160 16,-5 3 160-16,-5-2 0 0,-4-1-128 0,-5 1 128 15,-5 0 0-15,-10 0 0 0,-7 0-144 0,-3 0 144 16,-3 2 0-16,-4-1-144 0,-4-1 144 0,-6 2 0 15,-8-1 0-15,-3 0-128 0,-5-2 128 0,-8 2 0 0,-6-1 0 16,-3 3-128-16,1-4 128 0,-7 0 0 16,-11-1 0-16,-2 3 0 0,-5-2 0 0,2-1 0 0,1-1 0 0,-5 2 0 15,-7-1 0-15,-1 3 0 0,-3 0 0 16,1-2 0-16,2-2 0 0,-3 2 0 0,-4 4 0 0,0-2 0 16,0 0 0-16,1-1 0 0,-1 1 0 0,0 0 0 15,-3 3 0-15,0 1 0 0,-2-1 0 0,0 0 0 16,4 0 0-16,-2-2 0 0,6 1 0 0,-1 1 0 15,-3-1 0-15,3 1 0 0,2 2 0 0,3-1 0 16,2-3 0-16,-1 3 0 0,-2 1 0 0,5-1 0 16,3-1 0-16,2 3 0 0,-1 1 0 0,2-1 0 15,-2-1 0-15,6 0 0 0,1-1 0 0,2 2 0 16,-1 0 0-16,4-1 0 0,5-1 0 0,2 0 0 0,-5 0 0 16,6 0 0-16,4-3 0 0,1 2 0 15,0 0 0-15,5-1 0 0,6 1 0 0,1 0 0 0,3-3 0 16,4 1 0-16,8-5 0 0,2 2 0 0,-4 0 0 15,6 1 0-15,5-2 0 0,4 0 0 0,6-4 0 0,1 2 0 16,-1 0 0-16,4 0 0 0,4-2 0 0,5-1 0 16,5 2 0-16,3 1 0 0,0-1 0 0,0-1 0 15,-1 0 0-15,7 0 0 0,4 2 0 0,5-3 0 16,2 3 0-16,3 0 0 0,3-2 0 0,5 3 0 16,4 3 0-16,5-2 0 0,1-3 0 0,4 0 0 15,1 1 0-15,8 0 0 0,0 0-128 0,0 0 128 16,0 0-128-16,0 0 128 0,0 0-208 0,0 0 32 15,0 0 16-15,12 0 0 0,2 2 160 0,5-1-192 16,5-1 192-16,3 0-192 0,2 0 192 0,8-1 0 16,4-1 0-16,6-1 0 0,0 2 0 0,3 1 0 15,3 0 0-15,4-1 0 0,5-2 0 0,7 0 0 0,11 0 0 0,1 1 0 16,1-3 0-16,10-1 0 0,6 2 0 0,2-3 0 16,1 2 0-16,7-2 0 0,7-2 0 0,1 1 0 15,3-1 0-15,8 0 0 0,6-1 0 0,3 1 0 16,-2-1 0-16,7 2 0 0,5-1 0 0,3 1 128 15,7 0-128-15,-1 1 0 0,-1 0 128 0,5 2-128 16,5-1 176-16,3 3-48 0,3-4 0 0,1 2 0 16,3 1-128-16,2 1 0 0,-3-1 0 0,2-1-176 15,2 1 176-15,-1 1 0 0,4-1 0 0,-1 2 0 16,3-1 0-16,2-2 128 0,3 1-128 0,-5 0 0 16,-5-2 0-16,2 2 0 0,-1-2 0 0,0 2 0 15,-2 2 0-15,1-2 0 0,-3 0 0 0,-2-1 128 0,-3-1-128 0,-1 3 176 16,-4 1-176-16,1-1 192 0,1-2-192 15,-4 1 0-15,0 4 0 0,-5 1 0 0,-1 2 0 0,-2-1 0 16,-1-2 0-16,-2 1 0 0,1 3 0 0,-6-3 0 16,-9-2 0-16,0-2 0 0,-1 2 0 0,-5 3 160 15,-7 3-160-15,-3-4 160 0,-5-2 16 0,-6 2 0 16,-8 3 0-16,-6 0 0 0,-7 0 0 0,-9-1 0 16,-7-1 0-16,-12 2 0 0,-11 4-176 0,-6 0 160 15,-8-2-160-15,-7-2 160 0,-7 0-160 0,-7 1 0 16,-7-1 0-16,-8-4 0 15,-8 9-2336-15,-8 2-352 0,-19 9-64 0,-6-8-14592 0</inkml:trace>
  <inkml:trace contextRef="#ctx0" brushRef="#br0" timeOffset="3454.227">12587 6844 16991 0,'0'0'752'0,"-9"1"144"0,-2-2-704 0,1 5-192 15,1 1 0-15,-1 2 0 0,0-2 240 0,1 1 16 16,0-3 0-16,0 2 0 0,1 3 240 0,3 0 48 16,5-8 16-16,0 0 0 0,0 0 400 0,0 0 96 15,0 0 16-15,0 0 0 0,0 0 176 0,0 0 32 16,0 0 16-16,0 0 0 0,0 0-96 0,9 3-32 15,3-3 0-15,5-1 0 0,6-1-352 0,8-1-80 0,8 3-16 16,2-3 0-16,3 0-208 0,6 1-32 0,3 0-16 0,2-1 0 16,2-4-192-16,3 0-32 0,5 2-16 0,0 0 0 15,-3 2 32-15,-1 1 0 0,1 1 0 16,-1 1 0-16,-2 1-32 0,-1 1 0 0,-1 1 0 0,1 1 0 16,-1-2-48-16,-4 2-16 0,-4 4 0 0,-3-3 0 15,-4 0-160-15,-2-1 0 0,-3-1 0 0,-2 2 0 16,-2 0 0-16,-5 0 0 0,-7-3 128 0,-3 0-128 15,-4-2 0-15,-3 1 128 0,-11-1-128 0,8 2 128 16,-8-2 64-16,0 0 0 0,0 0 0 0,0 0 0 16,-6-5 224-16,-5-1 48 0,-8 2 16 0,-5 1 0 0,-6-1-288 15,-4 0-64-15,-2-1-128 0,-6 0 192 0,-5 4-192 16,-7 0 0-16,-7 1 0 0,0-1 0 0,-2 0 0 16,0 1 0-16,2 4 0 0,-4-2 0 0,-2-2 0 0,-4 3 0 15,0 0 0-15,0 1 0 0,1 0 0 0,3 1 0 16,1-1 0-16,3 0 0 0,-2-2 0 0,7 2 0 15,5 1 0-15,6 0 0 0,6 1 0 0,6 0 0 16,9 2 0-16,1-2 0 0,6-2 0 0,3-2 0 16,5 1 0-16,5 1 0 0,6-4 0 0,0 0 0 15,0 0 0-15,0 0 0 0,8 11 0 0,8-7 0 16,3-1-128-16,5-3 128 0,5-2 0 0,8 0 176 16,3 0-32-16,8 1 0 0,5-3-16 0,3 2-128 15,0 1 192-15,2-1-64 0,5-4 0 0,4 1-128 16,1 1 192-16,2 1-64 0,0 2 0 0,0 0-128 0,-4-1 192 15,1 0-64-15,0 0-128 0,-3 2 160 0,-2 2-160 16,-5 0 160-16,-5 1-160 0,-6-3 0 0,-3-3 0 0,-9 3 128 16,-4 2-128-16,-8 1 0 0,-6-4 0 0,-5 4 0 15,-11-3 0-15,0 0 128 0,0 0-128 0,0 0 0 16,-9 4 208-16,-6 0-32 0,-8 1-16 0,-7 0 0 16,-4-1-32-16,-11-2-128 0,-4-6 192 0,-8 6-64 15,-2 1-128-15,-3 1 0 0,-3 1 144 0,-2-2-144 16,-8-1 0-16,-3 1 144 0,-5 0-144 0,0 1 0 15,2 2 128-15,2-1-128 0,2-1 0 0,3 2 0 16,5-3 128-16,11 1-128 0,8-2 0 0,9 1 0 16,9 3 0-16,9-3 0 0,7-3 0 0,7 1 0 15,9-1 0-15,0 0 0 0,0 0 128 0,12 1-128 0,8-3 0 16,11 0 0-16,6-1 0 0,12-1 0 0,9-1 0 0,5-1 0 16,3 2 192-16,7-3-192 0,4-4 128 0,4 1-128 15,4 0 0-15,-3 1 0 0,-4 2 0 0,-2-1 0 16,-2 0 0-16,0 2 0 15,-5-1-528-15,-3 3-176 0,-3 2-16 0,-5-2-12816 16,-3-1-2560-16</inkml:trace>
  <inkml:trace contextRef="#ctx0" brushRef="#br0" timeOffset="3844.34">16609 6795 35007 0,'-8'-18'3120'0,"4"10"-2496"0,4 8-496 0,6-7-128 0,3-1 1152 0,5 4 192 16,8 0 64-16,3 2 0 0,6 1-1104 0,10-1-304 15,8-3 0-15,8 1 128 0,7-1 32 0,8-1 0 16,3 1 0-16,9-1 0 0,6 1 0 16,3-1 0-16,-1 2 0 0,4-2 0 0,8 0 96 0,-2 0 0 15,-1 2 16-15,0 0 0 0,2 1 64 0,-2 0 16 16,-5-1 0-16,-3 3 0 0,-6 2-80 0,-2 4-16 16,0-2 0-16,-7 2 0 0,-6-2-128 0,-6 5-128 15,-5-1 144-15,-6 3-144 0,-5 0 0 0,-6 1-128 16,-6 1-16-16,-7 1-13040 15,-9 1-2624-15</inkml:trace>
  <inkml:trace contextRef="#ctx0" brushRef="#br0" timeOffset="4786.101">12559 9777 36159 0,'-10'-9'1600'0,"10"9"336"0,0 0-1552 0,0 0-384 0,0 0 0 0,0 0 0 16,0 0 0-16,0 0 0 0,16-1 0 0,2 1 0 0,7-1 192 16,5 0-32-16,8-1-16 0,6-1 0 15,3 1 144-15,3-2 32 0,0-2 0 0,4 1 0 0,1-1-16 16,3 2 0-16,4 1 0 0,0 0 0 0,0 1-112 0,-1-1 0 15,-3 1-16-15,2 0 0 0,0-1-48 0,-2 0 0 16,1 0 0-16,-3 1 0 0,-2 4 16 0,-7-1 0 16,-5 1 0-16,-5 0 0 0,-3 2-144 0,-7-1 160 15,-5 1-160-15,-7-2 160 0,-5 1-32 0,-10-3-128 16,0 0 192-16,0 0-64 0,0 0 112 0,-15 4 16 16,-9-4 0-16,-6 1 0 0,-7 0-112 0,-7 0-16 15,-10-1 0-15,-2 1 0 0,-5 3-128 0,-4-2 160 16,0 0-160-16,-2-1 160 0,-4-1 16 0,0 1 0 15,-5-1 0-15,2 1 0 0,5 1 16 0,0-2 0 16,3-2 0-16,5 5 0 0,5-1 0 0,6 2 16 0,4-2 0 16,9 0 0-16,4-2 48 0,8 2 0 0,10 0 0 15,6-1 0-15,9-1 80 0,0 0 32 0,0 0 0 0,11 2 0 16,5-2-224-16,9 2-144 0,8-2 192 0,10-2-192 16,3 2 208-16,7-1-64 0,3-3-16 15,6 0 0-15,4 1-128 0,5 0 128 0,1-2-128 0,1-1 128 16,-1-4-128-16,-1 2 0 0,1 3 0 0,2 0 0 15,-4 0-128-15,-2-1-64 0,-5-1-16 0,-5 1 0 16,0 3-1552 0,-3 2-304-16,-7-1-64 0,-2 4-10672 0,-2 1-2112 0</inkml:trace>
  <inkml:trace contextRef="#ctx0" brushRef="#br0" timeOffset="5342.054">14931 9809 28559 0,'-22'1'2544'0,"9"-2"-2032"0,1-1-512 0,1 1 0 16,3-1 1024-16,8 2 96 0,0 0 32 0,0 0 0 16,0 0-480-16,9 2-96 0,6-1 0 0,6 1-16 15,3 0 240-15,9-1 48 0,9-2 16 0,4 2 0 16,4 1-224-16,6-2-32 0,2-2-16 0,9 1 0 16,6 1-96-16,3 1-32 0,0-1 0 0,1 0 0 15,1-2-112-15,4 1-32 0,2 1 0 0,0 0 0 16,-2-1 64-16,0 0 0 0,4 1 0 0,-1 1 0 0,3 0-128 0,-6 0 0 15,-6-1-16-15,-3 4 0 0,-7 2-240 0,-5-1 128 16,-4 1-128-16,-12-2 0 0,-9-2 0 0,-6 1-128 16,-11-2-16-16,-4 1 0 15,-8 0-560-15,-7-2-96 0,0 0-32 0,-15 8 0 16,-8 1 80-16,-6-1 16 0,-6 1 0 0,-8-2 0 0,-6-1 416 0,-4 1 96 16,-1 0 16-16,-4 0 0 0,-6 2 64 0,0-1 16 15,-1-4 0-15,7 4 0 16,7 4-880-16,6-1-160 0,8-1-48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3:35.0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10665 10668 23903 0,'0'0'1056'0,"0"0"224"0,0 0-1024 0,0 0-256 15,0 0 0-15,0 0 0 0,0 0 144 0,0 0-16 16,0 0 0-16,0 0 0 0,0 0-128 0,0 0 0 16,0 0 0-16,0 0 128 0,0 0 80 0,11-2 16 15,-7-4 0-15,-4 6 0 0,0 0 96 0,11 2 32 16,-4 2 0-16,-7-4 0 0,0 0-16 0,10 4 0 16,-1 1 0-16,-2 1 0 0,1 3 48 0,1-1 0 0,-1 3 0 0,-1 2 0 15,-1 3 48-15,2 3 16 0,-1 3 0 0,2 0 0 16,0 0-32-16,0 0 0 0,-3 2 0 0,3-2 0 15,-1 0-160-15,-1 1-16 0,-1-1-16 0,-1-1 0 16,-2-2-224-16,0 0 144 0,0-1-144 0,1 0 128 16,0 1-128-16,-2-3 160 0,1 0-160 0,1-1 160 15,0-1-160-15,-2 1 0 0,2-3 0 0,-2 0 0 16,0-2-256-16,4-3-64 0,-6-7-32 0,7 7 0 16,3-3-2368-1,-1-3-480-15,4-5-80 0,0-5-7776 0</inkml:trace>
  <inkml:trace contextRef="#ctx0" brushRef="#br0" timeOffset="337.383">11024 10657 28271 0,'0'0'1248'0,"0"0"272"0,0 0-1216 0,0 0-304 16,-4-4 0-16,4 4 0 0,0 0 240 0,0 0-16 16,0 0 0-16,0 0 0 0,0 0-224 0,5 8 0 0,0 2 0 0,-1 2 0 15,0 3 128-15,0 0-128 0,1 5 176 0,-1 1-176 16,2 0 240-16,-1 2-64 0,1 2-16 0,-1-1 0 15,1 2-32-15,-1-3-128 0,-2 0 192 0,3-1-64 16,-3 0 0-16,2 0 0 0,-3-2 0 0,0-3 0 16,1-1-128-16,-2 1 0 0,-1-5 0 0,0 1 0 15,0-2 0-15,0 2 0 0,2-5 0 0,0 2-9152 16,-1 0-1808-16</inkml:trace>
  <inkml:trace contextRef="#ctx0" brushRef="#br0" timeOffset="2611.903">13708 8740 9215 0,'8'-6'816'0,"-1"4"-656"0,-7 2-160 0,8 0 0 15,1-2 1520-15,-3 1 272 0,-6 1 48 0,0 0 16 16,7 2-1344-16,-7-2-256 0,0 0-48 0,5 0-16 16,-5 0 128-16,0 0 0 0,0 0 16 0,0 0 0 0,0 0 336 15,0 0 64-15,0 0 16 0,0 0 0 0,-13-4-176 0,1 2-48 16,-2 1 0-16,-3-1 0 0,-3-1-256 0,-1-2-48 16,-5 1-16-16,-1 2 0 0,-2 1-64 0,-3-1-16 15,-3 1 0-15,0 0 0 0,-2-1 112 0,-1 0 16 16,-2 1 0-16,-3-1 0 0,-6-3 128 0,0 2 48 15,1 0 0-15,1 1 0 0,-4 2-96 0,2-2-16 16,-3-2 0-16,-1-1 0 0,-3-2-96 0,-2 1-32 16,-2 2 0-16,1-2 0 0,-2-1-32 0,2 1-16 15,0 4 0-15,-6-4 0 0,-6-5-144 0,2 0 192 16,3 0-192-16,-3 0 192 0,-1 4-48 0,0-3 0 16,-1-1 0-16,-4 1 0 0,1 3-144 0,3 0 192 15,2-3-192-15,0 0 192 0,-1 0-192 0,-2 0 0 16,0 1 144-16,-2 2-144 0,2 0 128 0,1-2-128 0,-4-1 160 0,0 4-160 15,-3 2 128-15,3-1-128 16,3 0 0-16,0 0 144 0,0-2-144 0,-1 2 0 0,0 2 0 16,1-1 128-16,1 1-128 0,1 0 0 0,1-5 0 0,-3 5 128 15,-2-1-128-15,2 1 0 0,1 0 0 0,0-1 0 16,3 1 0-16,-6 1 0 0,-1 0 0 0,2-2 0 16,2 0 0-16,3 1 0 0,2 1 0 0,-2-1 0 15,-3 1 0-15,2-2 0 0,0 2 0 0,2-2 0 16,3 2 0-16,1 0 0 0,2-4 0 0,-2 2 0 15,-3 1 0-15,2-1 0 0,0-1 0 0,4 2 0 16,1-1 0-16,1 2 0 0,-2 0 0 0,-1-1 0 16,1-3 0-16,0 1 0 0,2-1 0 0,3 3 0 15,2 2 0-15,0-2 0 0,3 1 0 0,-4 0 0 0,1 0 0 16,5 2 0-16,3-2 0 0,3 1 0 0,0-2 0 0,3 3 0 16,4 0 0-16,1 0 0 0,2 0 0 0,1-1 0 15,2-2 0-15,0 1 0 0,-4 1 0 0,6-2 0 16,-1 0 0-16,9 0 0 0,4 1 192 0,0-1-32 15,3 1-16-15,1 0 0 0,2-1 112 16,-1 2 32-16,1 1 0 0,9 0 0 0,-4-5-32 0,4 5 0 16,-5-3 0-16,5 3 0 0,0 0-112 0,0 0-16 15,0 0-128-15,0 0 192 0,0 0-192 0,0 0 0 16,0 0 0-16,5 12 0 0,-1 0 0 0,0 0 0 16,3 1 0-16,-1 3 0 0,-2-1 0 0,1 3 0 15,1 3 0-15,-2 0 0 0,0 0 0 0,-3 1 0 16,-1 1 0-16,0 5 0 0,-1 6 0 0,3 2 0 15,1-2 0-15,-3 5 0 0,-4 5 0 0,-2 2-160 16,-1 3 160-16,-1-2-128 0,1 2 128 0,-2 3 0 0,-2 3 0 16,0 4 0-16,2 1 0 0,-5 1 0 0,2-2 0 15,1 0 0-15,1-4 0 0,-2 3 0 0,1 0 0 0,-1 1 0 16,0 2 0-16,-1-3 0 0,-1-4 0 0,-2-1 0 16,-1 1 0-16,0 2 0 0,-3 0 0 0,-2-1 0 15,1-5 0-15,-1 0 0 0,1-3 0 0,3 0 0 16,-4-2 0-16,3 0 0 0,1-1 128 0,2 1-128 15,-4-2 0-15,3 0 0 0,0-5 0 0,3 0 0 16,1-2 0-16,0-1 0 0,-2-4 0 0,3-1-128 16,3-5 128-16,0-1-208 0,2-3 80 0,1-2 128 15,3-1-176-15,1-1 176 0,-2-4-128 0,4-1 128 16,0-1-192-16,4 0 64 0,-2-1 0 0,2-2 0 0,6-4-32 16,2 1 0-16,4-1 0 0,2 2 0 0,1-4 160 15,3-2 0-15,3-1-144 0,5 1 144 0,3 0 0 0,3-1 0 16,3-3 0-16,2 2 0 0,0 0 176 0,4-1-48 15,5-2-128-15,4-1 192 0,0-2-192 0,7 0 0 16,4-1 0-16,2-1 0 0,-2-1 128 0,5 2-128 16,4 0 0-16,3 2 0 0,1 1 0 0,-1-2 0 15,-2-1 0-15,4 2 0 0,5 2 0 0,-3 1 0 16,1 1 0-16,-2 0 0 0,-2-1 0 0,1 0 0 16,2 2 0-16,-3 0 0 0,0 0 0 0,0-2 0 15,-1 1 0-15,2 0 0 0,4 0 0 0,1-2 0 16,-1 1 0-16,-1-2 0 0,1 2 0 0,1-1 0 15,2 2 0-15,-2 0 0 0,-3 0 0 0,2-1 0 16,-4 1 0-16,4 1 0 0,2 0 0 0,-3-1 0 16,-3 1 0-16,-1 1 0 0,-1 0 0 0,2 1 0 0,2 1 0 0,-3 1 0 15,-3-2 0-15,3 0 0 0,4 4 0 0,-4-2 0 16,-1 0 0-16,-1 0 0 0,-4 0 0 0,3 1 0 16,0-1 0-16,0 0 0 0,0 0 0 0,-5 0 0 15,0 2 0-15,0-1 0 0,3 0 0 0,0 3 0 16,-2-5 0-16,-2 2 0 0,-4-1 0 0,1 2 0 15,0-2 0-15,0 1 0 0,-5-3 0 0,-4 2 0 16,-2 1 0-16,-4 0 0 0,-1 0 0 0,-3 2 0 16,-2-4 0-16,2 2 0 0,-1 1 0 0,0 0 0 15,-1-1 0-15,0 0 0 0,-3 2 0 0,-4-2 0 16,-3 1 0-16,-4 0 0 0,0 1 0 0,-3 0 0 16,-1-1 0-16,1 0 0 0,-3 2 0 0,-2-2 0 0,1 0 0 15,-5-1 128-15,-2 0-128 0,-1-1 0 0,1-2 0 0,-1 1 0 16,1 2 0-16,-3-1 0 0,-2-1 160 0,0-1-160 15,0 0 160-15,0-1-160 0,-1 3 0 16,1-2 0-16,-2 0 0 0,-1-1 0 0,1 3 0 16,-2-2 128-16,0 0-128 0,-1-1 0 0,-7 1 0 0,10-2 128 15,-1 0-128-15,-2-2 0 0,-1-1 256 0,2-2-64 16,-3 1 0-16,2-2 0 0,-1-2 80 0,5-1 16 16,-1-1 0-16,0-3 0 0,-1-1-96 0,0-3-32 15,1-1 0-15,0-6 0 0,1-3-16 0,0-7 0 16,1-5 0-16,-1-5 0 0,-1-3 96 0,-1-2 16 15,2-1 0-15,-1-6 0 0,-1-5 96 0,1-7 32 16,0-7 0-16,-3 0 0 0,-4 2 0 0,2-5 16 0,-1-3 0 16,3 4 0-16,5 7-128 0,1 6-16 0,-4 9-16 15,-2 5 0-15,0 5-16 0,-3 6 0 0,0 6 0 0,-4 5 0 16,-3 8-224-16,-2 0-288 0,-2-1 64 0,-2 5-11776 16,-2 7-2352-16</inkml:trace>
  <inkml:trace contextRef="#ctx0" brushRef="#br0" timeOffset="3193.667">9490 11615 911 0,'0'0'0'0,"0"0"0"0,0 0 0 0,0 0 0 15,0 0 7568-15,0 0 1440 0,0 0 272 0,3 4 64 32,-3-4-8368-32,0 13-1680 0,0 2-320 0,0 6-80 0,-1 6 864 0,0 2 240 0,1 0 0 0,2 6 0 15,4 8 0-15,-5 2 0 0,-3 4 0 0,-3 3 0 16,1 5 0-16,0 7 0 0,-1 3 128 0,-2 1-128 16,-6-2 144-16,0 2-144 0,-1 2 192 0,0-2-192 0,2 0 208 15,-4 3-64-15,2-3-16 0,0-4 0 0,0-5-128 16,3-4 160-16,3-2-160 0,-2 1 160 0,3-3-160 0,-1-3 160 15,4-5-160-15,2-4 160 0,0-3-160 16,-3-4 0-16,3-4 0 0,0-4 0 0,-2-3 0 0,3-2 0 16,4-3-176-16,0-4 176 15,1-4-2384-15,-4-8-400 0</inkml:trace>
  <inkml:trace contextRef="#ctx0" brushRef="#br0" timeOffset="4347.598">9525 11715 23951 0,'-8'-12'2128'0,"6"7"-1696"0,6-3-432 0,2 2 0 15,3 1 1600-15,7 0 224 0,6 0 48 0,3 1 16 16,1-1-1600-16,5 1-288 0,2-4 0 0,7 3-208 16,3-1 208-16,6-1 0 0,6-2 192 0,7 0-192 15,6 2 1008-15,1-1 80 0,-1 1 32 0,3-2 0 16,-3-2-1696-16,6 1-320 16,4 1-80-16,0 2-16 0,-3-1 784 0,2 0 208 0,1 0 0 0,1 1 0 15,2 0 0-15,-1 2 0 0,-6 0 0 0,2 2 0 0,0-4 0 16,2 5 0-16,3 1 0 0,-3 0 0 0,-3-1 0 15,0 0 0-15,4-2 0 0,1 3 0 0,2 2 0 0,-2-1 0 16,-3-3 0-16,1 2 0 0,1 0 0 0,0 0 0 16,-1 2 0-16,-3-2 0 0,-5 0 0 15,0-1 0-15,-1 1 0 0,0 0-128 0,-2 0 128 0,-3 0-128 16,-6 0 128-16,0-1-128 0,-1-2 128 0,-4 2 0 16,-5 0 0-16,-1 0-128 0,2 1 128 0,-4 0 0 15,-2 1 0-15,0-1 0 0,-6-2 0 0,-3 1 0 16,-2 4 0-16,-3-4 0 0,-3 2 0 0,2 0 0 15,-2-1 0-15,-3 2 128 0,-4 4-128 0,1-2 0 16,-1-3 0-16,-2 2 0 0,0 0 160 0,1 0-32 16,0 3-128-16,-2-3 192 0,1-1-192 0,-1 0 128 15,1 0-128-15,1 2 0 0,1-2 128 0,-1-1-128 16,-2-1 0-16,1-1 0 0,-1 2 0 0,1 0 0 0,-3-1 0 16,0 1 0-16,-1-1 128 0,0 1-128 0,-2 0 0 15,3 0 0-15,-1 0 0 0,-1-1 0 0,-1 0 0 0,-1 1 0 16,1 1 0-16,2 1 0 0,2 1 0 15,-3-1 0-15,-12-2 0 0,8 2 0 0,3 3 0 0,0 0 0 16,-2 0 0-16,0 3 144 0,0-1-144 0,0-1 128 16,-2 2-128-16,0 2 128 0,-2 1-128 0,0 1 128 15,-1 0-128-15,1 3 160 0,-2 4-160 0,0 3 160 16,1 2-160-16,-4 4 0 0,-2 2 144 0,0 1-144 16,0 7 0-16,-3-1 0 0,-4 3 0 0,-1 2 128 15,-1 2-128-15,-2 3 0 0,-4 0 0 0,2 5 0 0,-1 1 0 16,0 1 0-16,-2 1 0 0,0-3 0 0,-3 1 0 15,0-3-192-15,1-6 192 0,-1 4-192 0,-1 5 192 16,1-1 0-16,-1-3 0 0,1-4 0 0,-1-3 0 16,0-2 0-16,-1-1 0 0,1 0 0 0,2-4 0 0,1 3 0 15,-2-1 0-15,1 0 0 0,2 3 0 0,-2-3 0 16,2-1 0-16,0 0 0 0,1-3 0 0,0-3 0 16,-1 3 0-16,3-5-128 0,2-4 128 0,0 1 0 15,-2 0 0-15,2-2 0 0,3-1 0 0,-1-4 0 16,4 0 0-16,-2-1 0 0,-1 0 0 0,2-1 0 15,0-3 0-15,2 0 0 0,-2-1 0 0,2 0 0 16,1-3 160-16,-1-1-160 0,0-3 160 0,3 2-160 16,3-7 160-16,-7 7-160 0,2 1 224 0,-1-1-48 15,6-7-16-15,-6 4 0 0,6-4-16 0,0 0 0 16,-6 3 0-16,6-3 0 0,-7 4-144 0,7-4 160 0,0 0-160 16,-7 1 160-16,-3-1-160 0,10 0 0 0,-8-2 0 0,-3-1 128 15,-1 0-128-15,-1 0 192 0,-1 0-192 0,-3-1 192 16,-4 2-64-16,2 1 0 0,4-2 0 0,-7 0 0 15,-3 1-128-15,-4 0 128 0,2 1-128 0,-2 0 128 16,-2-2 0-16,-3-1 0 0,-2 1 0 0,-7 0 0 16,-3-2 64-16,-5 2 16 0,-6 1 0 0,0 0 0 15,-5-1-16-15,-3 3-16 0,-3 0 0 0,-7 1 0 16,-4 4-48-16,-5 0 0 0,0 2 0 0,-4-3 0 16,-6-1 16-16,2-1 0 0,-1 4 0 0,1-3 0 15,0-8 16-15,-1 1 0 0,0 3 0 0,-1 0 0 16,0-2-32-16,-3 0 0 0,-4-6 0 0,1 2 0 15,-3-2 0-15,0 1 0 0,-5 0 0 0,6 0 0 16,3 1 0-16,-3 0-128 0,-1 0 192 0,2 1-64 0,1 2-128 16,3-1 0-16,3 1 144 0,4 1-144 0,2 3 0 0,5 0 0 15,2-1 0-15,8-2 0 0,8-1-256 0,6 0-80 16,7-2-16-16,5-2 0 16,7 0-2448-16,10-3-480 0</inkml:trace>
  <inkml:trace contextRef="#ctx0" brushRef="#br0" timeOffset="7337.297">14079 8775 19343 0,'0'0'1728'0,"-9"1"-1392"0,-1-2-336 0,2 1 0 0,8 0 0 0,0 0 0 16,-8-2 0-16,8 2 128 0,0 0-288 0,0 0-48 15,0 0-16-15,0 0 0 0,0 0 544 0,0 0 96 16,0 0 32-16,0 0 0 0,0 0 208 0,0 0 48 15,0 0 16-15,0 0 0 0,0 0-48 0,0 0-16 16,0 0 0-16,0 0 0 0,-4 6-112 0,2 4-32 16,-1 2 0-16,3-1 0 0,-1-1 16 0,0 1 0 15,-3 1 0-15,-1 2 0 0,-1 3-144 0,0-3-48 16,2-3 0-16,0 4 0 0,0 2-176 0,-1 1-32 16,1-1-128-16,1-1 192 0,1-3-192 0,-2 1 144 15,0 8-144-15,1-4 128 0,1-8-128 0,0 2 160 16,0 3-160-16,0-2 160 0,1-3-32 0,0 2 0 15,0 4 0-15,1-3 0 0,0-2 0 0,2-2-128 16,-2-9 192-16,7 8-64 0,-7-8 32 0,12 5 0 0,0-3 0 16,1-4 0-16,-2-6 144 0,7-4 16 0,6-3 16 0,1-5 0 15,2-3-96-15,2-5-32 0,2-5 0 0,0 2 0 16,-1 0-80-16,0 0-128 0,2 0 176 0,0 1-176 16,1 3 128-16,-2 1-128 0,-1 0 0 0,2 3 0 15,3 2 0-15,0 3 0 0,-3-1 128 0,-1 2-128 16,0 3 0-16,-6 2 0 0,-3 2 0 0,-3 3-144 15,-3-1-384-15,-3 1-80 16,-3 3-16-16,-10 4-9296 0,0 0-1856 0</inkml:trace>
  <inkml:trace contextRef="#ctx0" brushRef="#br0" timeOffset="7695.654">14166 9037 23663 0,'-10'-4'1040'0,"3"1"240"0,0-3-1024 0,4-2-256 16,0-4 0-16,0 1 0 15,0 1-928-15,1 0-224 0,1-1-64 0,0 0 0 0,0-1 1216 0,1-3 320 16,1 0 32-16,1-3 0 0,0 1 272 0,2-3 48 0,4-1 16 0,0 0 0 16,1 0 112-16,1-2 32 15,2-2 0-15,2-2 0 0,2 1-144 0,3-1-32 0,1-2 0 0,-1-1 0 16,2-2-320-16,1 3-64 0,0 1-16 0,3 2 0 16,5-1-64-16,-4 2 0 0,-1 0-16 0,4 2 0 15,3 2-48-15,-1 1-128 0,-4 0 192 0,2 1-64 16,-3 3-128-16,0 2 0 0,-2 0 0 0,-2 3 0 15,-3-3 0-15,0 3 0 0,0 1-192 0,-3 1 192 16,1 1-1520 0,-2 1-176-16,2 0-32 0,-2 3-9872 0</inkml:trace>
  <inkml:trace contextRef="#ctx0" brushRef="#br0" timeOffset="8331.276">15538 7813 15663 0,'-11'-4'1392'0,"4"0"-1120"16,0-3-272-16,-1 4 0 0,8 3 2432 0,-8-1 448 0,1-1 64 0,7 2 32 15,-9-1-2416-15,0 1-560 0,-1 1 0 0,4-1 0 16,-3 0 0-16,2 3 144 0,-4-1-144 0,1 2 192 16,1 3-192-16,0-1 192 0,-2 0-192 0,0-1 192 15,-4 5-192-15,3 2 0 0,-1-1 0 0,0 3 128 16,-2 0-128-16,1 1 0 0,1 2 0 0,0-1 0 15,-3 2 0-15,4 1 0 0,2 2 0 0,2-1 0 16,-1 2 0-16,3-4 0 0,3-3 144 0,0 4-144 16,2-1 0-16,2 0 0 0,0 0 0 0,3-4 128 15,1-3 32-15,0-4 16 0,-5-7 0 0,10 5 0 16,0 1 48-16,-1-4 16 0,-1-3 0 0,2-2 0 0,1-5 48 0,0-2 16 16,0-2 0-16,-2-2 0 0,0-3-128 0,0 2-32 15,2 2 0-15,-1-4 0 0,-4-2-144 0,1 2 128 16,1 0-128-16,-3 2 128 0,1-3-128 0,-2 2 0 15,3 0 0-15,-1 1 128 0,0 4-128 0,-2 0 0 16,0 0 0-16,2 3 0 0,2 3 0 16,-8 5 0-16,0 0 0 0,8 1 0 0,1 3 0 0,-9-4-144 15,0 0 144-15,10 11 0 0,1 7 0 0,-1-3 0 16,-4 2 192-16,2 0-48 0,0 2-16 0,0 3-128 16,-5 1 192-16,0 4-64 0,0 0-128 0,-1 5 128 15,-1 2-128-15,-3 0 128 0,-3-1 32 0,1 0 0 16,-4-1 0-16,0 1 0 0,-4 0 16 0,-2 0 0 15,-4-2 0-15,1-2 0 0,-4-2 112 0,1 2 32 16,0 0 0-16,3-2 0 0,-3-4-112 0,3 1-16 16,2 0 0-16,3-3 0 0,0-3-192 0,3-4 0 15,1-3 0-15,1-4-160 16,7-7-2480-16,0 0-496 0</inkml:trace>
  <inkml:trace contextRef="#ctx0" brushRef="#br0" timeOffset="8746.373">16001 7866 30399 0,'-5'9'2704'0,"-5"4"-2160"16,1 4-544-16,-1 2 0 0,1 2 0 0,0 4 0 16,-2 1 0-16,0 3 0 0,-2 2-128 15,2 1-48-15,0 0 0 0,2-3 0 0,1-3 176 0,-2-2 0 16,-2-2 0-16,2-3 0 0,1 0 0 0,2-5 0 16,0-3 0-16,1-1 0 0,0-4 160 0,6-6-32 15,-8 0-128-15,3-3 192 0,0-2 128 0,3-5 32 16,1-7 0-16,2-3 0 0,2-1-160 0,3-5-16 15,1 0-16-15,1-2 0 0,0-2-160 0,2 1 0 16,3 0 0-16,-1 2 0 0,-1 1 0 0,3 0 0 16,3 0-192-16,0 5 192 0,4 3-176 0,-2 3 176 15,1-2-128-15,2 3 128 0,-3 5-256 0,0 2 48 16,-2 0 0-16,-2 2 0 16,2 0-1776-16,-3 3-368 0,-2 3-64 0,-1 0-8784 0</inkml:trace>
  <inkml:trace contextRef="#ctx0" brushRef="#br0" timeOffset="9143.111">16122 8121 26367 0,'0'0'1168'0,"0"0"240"0,0 0-1120 0,9 5-288 0,1 0 0 0,2-4 0 0,-2-4 0 0,3 1 0 15,2 1 0-15,2-4 0 0,-1-3 0 0,4-3-144 16,-1-4 144-16,0 2 0 0,-2 1 0 16,2-1 0-16,1-4 144 0,-2 2-144 0,-1-1 144 0,-2 3-144 15,-1 2 0-15,-2 1 144 0,-6-2-16 0,1 2-128 16,-3-1 192-16,0 1-64 0,-4 1 64 0,-3 0 16 16,0 0 0-16,-5 2 0 0,1 2 256 0,-4 2 48 15,-1 1 16-15,-1 4 0 0,-1 3-192 0,0 2-32 16,-3 3-16-16,1 5 0 0,-1 1-144 0,1 4-16 15,-1 2-128-15,2 0 192 0,1 1-192 0,-1-1 0 16,2 1 0-16,3 1 0 0,4-2 0 0,0-2 0 16,2-1 0-16,2-2 0 0,2-2 0 0,2-2 0 15,0-2 0-15,2-1 0 0,3-1-144 0,1-2-32 16,4-2 0-16,1-2 0 16,-3-5-1280-16,6-1-256 0,6-2-48 0</inkml:trace>
  <inkml:trace contextRef="#ctx0" brushRef="#br0" timeOffset="9503.004">16655 8055 35007 0,'0'0'3120'0,"0"0"-2496"0,-7-1-496 0,7 1-128 16,0 0-448-16,0 0-128 0,0 0 0 0,0 0-16 16,0 0-176-16,8-2-16 0,3 0-16 0,1-4 0 0,-2 0 640 0,2-4 160 15,0-1 0-15,0 1 0 0,-2-1 0 0,1 0 0 16,-1-1 0-16,-3 0 0 0,-4-1 0 0,2 0 0 16,0 2 0-16,-3-1 0 0,-6 2 128 0,3 1-128 15,1 9 128-15,0-9-128 0,-2 1 176 0,-4 4-48 16,-3-2 0-16,-2 5 0 0,-2 2-128 0,-2 5 192 15,1 0-192-15,-1 2 192 0,-1 3-192 0,1 1 0 16,-1 2 0-16,2 2 128 0,0-2-128 0,2 0 0 16,2 1 0-16,0 0 0 0,0 2 0 0,3-1 0 15,3 1 0-15,2-3 0 0,1-3 0 0,3 0 0 0,1 3 0 16,4-3 0-16,-1 1 0 0,4-3-272 0,1-1 64 16,4-3 16-1,0 0-368-15,5-1-64 0,1 0-16 0,4 0 0 16,-2-3-2048-16,5-1-432 0,11-3-80 0,-3-2-6144 0</inkml:trace>
  <inkml:trace contextRef="#ctx0" brushRef="#br0" timeOffset="9911.664">17153 7917 24879 0,'0'0'1088'0,"-9"5"256"0,1 0-1088 0,1 0-256 0,-1 6 0 0,0 2 0 0,1 3 1808 0,-1 1 304 16,0 1 64-16,0 0 16 0,2 4-1872 0,-1-2-320 15,2 6-160-15,-2-5 16 0,3 0 144 0,-1-1 0 16,-1 2 0-16,1-4 128 0,2-3-128 0,-1-1 0 16,0-6 0-16,2 0 0 0,2-8 0 0,0 0 0 15,0 0 0-15,0 0 0 0,0 0 0 0,5-6 0 16,0-4 0-16,2-6 0 0,1-2-192 0,0-3 64 15,2-4 0-15,0 3 0 0,1 0 128 0,1 0-208 16,2-1 80-16,1 1 128 0,-1-1 0 0,0 1 0 16,3-1 0-16,-2 1 0 0,2 3 0 0,-1 4 0 15,2 2 0-15,-1 4 0 0,0 2 0 0,-2 4 0 16,0 3 0-16,-2 3 128 0,-1 4-128 0,-1 3 128 16,-1 3-128-16,0 4 128 0,0 2-128 0,-5 3 128 0,-1 2-128 15,-1 0 128-15,-1 3-128 0,-1 2 0 0,-1 1 0 0,0-3 0 31,-1-3-384-31,0 0-128 0,0-4 0 0,2 0-16 16,1-3-2336-16,2-6-464 0</inkml:trace>
  <inkml:trace contextRef="#ctx0" brushRef="#br0" timeOffset="10216.313">17762 7451 33167 0,'-12'3'2944'0,"-1"2"-2352"15,-1 4-464-15,0 4-128 0,0 3 320 0,2 0 64 16,-1 4 0-16,1 2 0 0,-1 1-384 0,0 1 0 16,4 0 0-16,0-1-128 0,2 1 128 0,3-2-208 15,0 0 80-15,3-3 128 16,1-1-1584-16,3-2-192 0,-1-1-32 0,2-3-7152 16,4-2-1408-16</inkml:trace>
  <inkml:trace contextRef="#ctx0" brushRef="#br0" timeOffset="10553.976">18098 7785 33167 0,'-22'-9'1472'0,"5"5"304"0,-3 0-1424 0,-2 4-352 0,-1 4 0 0,-1-1 0 15,0 0 0-15,-4 4-160 0,1 4 16 0,1-2 0 16,0-4-16-16,6 2 0 0,5-1 0 0,3 3 0 15,2 1 160-15,5-1-192 0,5-9 192 0,0 12-192 16,3-1-192-16,6-1-64 0,2 0 0 16,4 1 0-16,3-1 64 0,1-2 16 0,1 0 0 0,1 2 0 0,1 0 224 0,-3 0 144 15,0 0-192-15,-3 0 192 0,-1 1 0 0,-2-2-128 16,-2 4 128-16,-6-2 0 0,-1 2 0 0,-1-3 0 16,-4 0 176-16,-4-1-176 0,-4 4 464 0,-2-1-16 15,-2 0 0-15,-3-2 0 0,-3-3-112 0,-3 1-16 16,2 0-16-16,0-4 0 0,-1-4-304 0,3 0-176 15,0-1 32-15,3-2-13696 0</inkml:trace>
  <inkml:trace contextRef="#ctx0" brushRef="#br0" timeOffset="11500.091">18785 7347 35935 0,'-13'-7'3200'0,"6"5"-2560"0,-1 1-512 0,1 4-128 16,-3 5 0-16,1 5 0 0,-2 6 0 0,0 5 0 16,-3 3-128-16,1 1-64 0,1 4 0 0,2 1 0 15,0 1 192-15,3-1 0 0,0 3 0 0,-1 1 0 16,-3-3 0-16,-1 3-128 0,-1 0 128 0,1-4 0 15,-2 1-240-15,2-7 48 0,-2 0 0 0,2-5 0 16,2-4-256-16,-1-5-32 16,2-4-16-16,4-2 0 0,5-7 336 0,0 0 160 0,-6-1-160 0,6 1 160 15,0 0 0-15,0 0 0 0,-4-13 0 0,3-1 0 0,0 1-208 16,2-1-48-16,1 1-16 0,2-1 0 0,1-2 272 0,0 2-128 16,1 3 128-16,0 1 0 0,2 0-128 0,0 1 128 15,3-1 0-15,-1 2 0 0,-1 6 0 0,4-3 0 16,2-1 0-16,1 0 0 0,1-1 0 0,3 0 0 15,3-2 0-15,2-4 144 0,2-2 0 0,-1-4 0 16,1 1 0-16,-1-2 0 0,-1 0-144 0,-1 0 128 16,-2-2-128-16,-2 1 128 0,-3 2 0 0,-2 0 0 15,-1 0 0-15,-2 4 0 0,-1 2 0 0,-3 4 0 16,-8 9 0-16,8-7 0 0,-8 7-128 0,0 0 0 16,0 0 0-16,0 0 128 0,-6 16-128 0,1 0 128 15,-3 2-128-15,-2 4 128 0,-3 4 16 0,0 3 0 0,-2-3 0 16,2 5 0-16,0-3-144 0,1 1 0 0,-2-1 0 0,2-3 128 15,4-4-128-15,0-5 0 0,4-5 0 0,0-2 0 16,4-9 128-16,5 7-128 0,-5-7 128 0,13 1-128 16,-1-2 240-16,2-4-48 15,2-2 0-15,0-3 0 0,3-5-64 0,-1-1 0 0,1-4-128 0,1 4 192 16,-1 0-192-16,0 4 0 0,-4 3 0 0,-3-2 0 16,0 1 0-16,-3 5 0 0,-9 5 0 0,0 0 0 15,9 1 0-15,-9-1 0 0,5 10 0 0,0 1 0 16,-2 1 0-16,-1 0 0 0,-2 0 0 0,0 2 0 15,-1 3 0-15,0-3-128 0,-1-2 128 0,2 2 0 16,3-1 0-16,3-2 0 0,-6-11 0 0,5 9 0 16,4-4 0-16,-1-1 0 0,2-2 0 0,1-1 0 0,0 1 0 15,2-3 0-15,0-4 0 0,2 1 0 0,2-3 0 0,0 1 0 16,1-1 0-16,0 2 0 0,-1-3 0 0,2 4 0 16,-3-2 0-16,1 3 0 0,-1-2 0 0,1 3 0 15,-2 2 0-15,2 1 0 0,-2-2-128 0,1 1 128 16,-3 1 0-16,1 0 0 0,3 2 0 0,-2-3 0 15,-2 0 0-15,-2 2 0 0,-2 2 0 0,2 1 0 16,-3-3 0-16,1 0 0 0,-9-2 0 0,6 3 0 16,-6-3 0-16,10 5 0 0,-1-1 0 0,0-1-128 15,-3 3 128-15,0 0 0 0,-3 3 0 0,0 1 0 16,-3-10 0-16,4 12 0 0,-1 1 0 0,-1 0 0 16,0-1 0-16,4-2 0 0,3-3-128 0,1 2 128 15,-2 1 0-15,3-5 0 0,4-1 0 0,0-4 0 16,2-2 0-16,1 0 0 0,2 0 128 0,2-2 0 0,-2-5-128 15,3 0 192-15,2 0-192 0,2 0 144 0,-1-2-144 16,2 0 128-16,0 0-128 0,1 3 0 0,1 0 0 0,-1 3 0 16,1 1 0-16,-4 3 0 0,1 1 0 0,-2 4 0 15,-5 0 272-15,-1 4-16 0,-3 2-16 0,1 2 0 16,-3 2-96-16,-2 2-16 0,-1 2 0 0,0 1 0 16,-2-3-128-16,0 2-192 0,-6-1 32 0,0 1-16160 15</inkml:trace>
  <inkml:trace contextRef="#ctx0" brushRef="#br0" timeOffset="15127.637">7790 10370 3679 0,'-2'-7'320'0,"2"3"-320"16,0 4 0-16,0 0 0 0,-1-7 1824 0,1 7 288 15,-1-7 64-15,1 7 16 0,0 0-1168 0,0 0-224 16,-2-6-48-16,2 6-16 0,0 0-224 0,0 0-32 16,0 0-16-16,0 0 0 0,0 0 80 0,0 0 16 15,-5-7 0-15,5 7 0 0,0 0 64 0,-6-4 16 0,1-4 0 0,-2 3 0 16,-1 4-256-16,2-3-32 0,0 2-16 0,1 0 0 16,-3 1 64-16,0 0 16 0,-1 0 0 0,9 1 0 15,-9-5-240-15,1 2-48 0,0 5-128 0,-1-2 192 16,-1-2 48-16,2 1 0 0,0 0 0 0,0 3 0 15,-4 1 16-15,-1 1 0 0,-1-1 0 0,-1 1 0 16,2 4-80-16,1 0-16 0,-1-2 0 0,-1 3 0 16,-1 0-160-16,2 1 0 0,0 1 0 0,0 0 0 15,-1 0 304-15,2-1-32 0,0 0 0 0,1 1 0 16,0 0-64-16,1 1-16 0,2-3 0 0,0 2 0 16,2 1-192-16,2-1 176 0,1 1-176 0,2-1 160 15,-1 1-160-15,5-1 0 0,0 0 144 0,1 1-144 0,3-1 0 16,0 0 0-16,0 0 0 0,3-1 128 0,0 1-128 15,1 0 144-15,0-2-144 0,2-1 160 0,3 1-32 16,-1 0-128-16,2-1 192 0,1-2-64 0,0 0 64 0,-1-1 0 16,1 0 0-16,2-2 0 0,2 0 80 0,-5 0 32 15,-3-3 0-15,0 0 0 0,-3 1 816 0,3-2 160 16,2-3 48-16,-2 2 0 16,-2 0-1680-16,0 0-336 0,-1-2-64 0,0 0-16 0,0-2 768 0,0 2 0 15,-4 1 0-15,3-1 0 16,-3 0-800-16,2 1-224 0,0 1-32 0</inkml:trace>
  <inkml:trace contextRef="#ctx0" brushRef="#br0" timeOffset="16014.633">10219 13118 9215 0,'-3'-11'816'15,"-1"2"-656"-15,-1 2-160 0,2 2 0 0,3 5 3296 0,-1-7 624 16,-2 1 128-16,-1 0 32 0,4 6-3296 0,-5-5-656 16,-2-1-128-16,0 1 0 0,-4-2 0 0,-2 1 0 15,-1 3 0-15,-1-3 0 0,-2 1 0 0,-1 1 0 16,-3 0 0-16,-2 3 0 0,-4 2 0 0,2 3 0 16,-2 1 0-16,1 2 0 0,-4 2 128 0,0 2 64 15,-1 3 0-15,1-1 0 0,3-2 128 0,-2 2 48 16,-2 5 0-16,1 2 0 0,1-2 160 0,-2 2 48 15,-1 0 0-15,3 2 0 0,5 2-192 0,0 2-16 16,0-6-16-16,3 4 0 0,8 0-32 0,6 0 0 16,3-1 0-16,3 0 0 0,2 1-112 0,6-2-16 15,7-3-16-15,0-1 0 0,1-2 16 0,5 0 0 16,8-2 0-16,2-2 0 0,5-1 64 0,2-4 0 0,1-2 16 16,3-3 0-16,1 0-64 0,2-4-16 0,2 0 0 0,0 0 0 15,1 0-192-15,-1-3 176 0,-1-1-176 0,-1-1 160 31,-2 2-1568-31,-3-4-320 0,0-2-64 0</inkml:trace>
  <inkml:trace contextRef="#ctx0" brushRef="#br0" timeOffset="16778.328">15984 10241 13823 0,'0'0'1216'0,"0"0"-960"16,0 0-256-16,0 0 0 0,0 0 1328 0,-7 7 208 15,3 0 64-15,-2 4 0 0,-2 3-1088 0,4 1-192 16,1 4-64-16,0 1 0 0,-1 2 128 0,2 3 32 16,1 0 0-16,0 5 0 0,0 0 16 0,-1 4 0 15,2-1 0-15,0 1 0 0,-2-1-48 0,1 1 0 16,-2 3 0-16,1-3 0 0,-2-3-224 0,1-1-160 16,1-3 192-16,1-1-192 0,0-2 192 0,-2-2-192 15,1-2 192-15,1-3-192 0,0-1 128 0,1-2-128 0,0-2 0 16,3-1 0-1,3-5-320-15,-6-6-112 0,1 7-16 0</inkml:trace>
  <inkml:trace contextRef="#ctx0" brushRef="#br0" timeOffset="17187.011">15781 10306 17503 0,'0'0'1552'0,"0"0"-1232"15,0 0-320-15,0 0 0 0,7-7 1184 0,4 3 176 16,3 1 48-16,1 1 0 0,2-1-1088 0,4 0-192 15,2-1-128-15,3 3 128 0,3-2 0 0,1 2 16 16,-1 2 0-16,2 2 0 0,0 0-16 0,0 2 0 16,-2 2 0-16,2 3 0 0,1 0 0 0,-1 4 0 15,0 1 0-15,-3 3 0 0,-2 4 32 0,-2 2 0 16,-3 2 0-16,-3 5 0 0,-4 6-32 0,-6 0 0 16,-2 3 0-16,-1-2 0 0,-3-1 272 0,-4 0 48 15,0 1 16-15,-8 0 0 0,-2-6-80 0,-2-3-32 0,-3 0 0 16,-3-4 0-16,-7-2 160 0,-1-2 16 0,-2-1 16 15,-2-1 0-15,-3 0-224 0,-3-3-32 0,-2-1-16 16,-4 0 0-16,-5-2-272 0,0 0-192 16,1-2 16-16,3-2-13520 0</inkml:trace>
  <inkml:trace contextRef="#ctx0" brushRef="#br0" timeOffset="17849.364">15877 13051 23951 0,'-9'-13'1056'0,"4"5"224"16,0-2-1024-16,1 3-256 0,4 7 0 0,0 0 0 0,0 0 752 0,0 0 80 16,0 0 32-16,-5 9 0 0,1 4-608 0,2 0-128 15,-2 3-128-15,2 5 176 0,0 4 160 0,1 5 48 16,-1-2 0-16,1 2 0 0,-2-3 32 0,2 1 16 15,-3 2 0-15,1-5 0 0,-1-1-176 0,1 0-48 16,2-2 0-16,-1-1 0 0,-3 2-208 0,2-2 128 16,0-1-128-16,1-2 0 0,-3-2 0 0,2-3 0 15,0-3 0-15,0 0 0 16,1-3-1360-16,2-7-176 0,0 0-16 0,-5 6-6704 16,5-6-1344-16</inkml:trace>
  <inkml:trace contextRef="#ctx0" brushRef="#br0" timeOffset="18220.643">15968 12924 6447 0,'9'-9'272'0,"-2"4"80"0,0 1-352 0,3 0 0 0,2 0 0 0,3 3 0 16,1 4 3968-16,-1 1 736 0,0 0 144 0,0 1 16 15,1 4-3712-15,0 2-736 0,1 4-160 0,0 3-16 0,0 2 208 0,0 3 32 16,1 3 16-16,-2 2 0 0,-1 5-32 0,-1 2 0 16,-1 0 0-16,-2-1 0 0,-4 0-64 0,-3-1-16 15,-2-4 0-15,-2 1 0 0,-3 0 0 0,-4-1 0 16,-5-2 0-16,-2-1 0 0,-2-2 16 0,-6-2 0 15,-5-1 0-15,-3-2 0 0,-3-3 48 0,-2-2 16 16,-5-2 0-16,-2 1 0 0,-1-1-272 0,-2-2-48 16,-1-2-16-16,0-2 0 15,2-3-1120-15,3-1-224 0,1-2-64 0,-2-3-12816 0</inkml:trace>
  <inkml:trace contextRef="#ctx0" brushRef="#br0" timeOffset="20321.44">17202 10709 10127 0,'0'0'448'0,"0"0"96"0,-6-6-544 16,6 6 0-16,-4-6 0 0,4 6 0 0,0 0 832 0,0 0 64 15,-1-6 16-15,1 6 0 0,0 0-688 0,0 0-224 16,0 0 128-16,0 0-128 0,0 0 0 0,0 0 0 16,0 0 0-16,0 0 0 0,0 0 256 0,0 0-16 15,0 0 0-15,0 0 0 0,6 6 352 0,2-3 80 16,0-5 16-16,4 4 0 0,6 1 48 0,4 0 16 16,1 0 0-16,5-2 0 0,0-3-240 0,4-1-64 15,1 6 0-15,3-5 0 0,2-1 0 0,1 1-16 16,7 2 0-16,0 0 0 0,0 0-80 0,3-3-16 15,3-1 0-15,-1 2 0 0,-1 4-16 0,4 1-16 16,0-2 0-16,4-1 0 0,2-3-48 0,1 3 0 0,2 0 0 16,1 0 0-16,-1-2-64 0,2-1 0 0,3 0-16 0,-2 0 0 15,0 2-176-15,0-4 0 0,0-2 0 0,-2 4 0 16,-1 0 0-16,3 2 192 0,4-2-64 16,-3 2 0-16,-1-2 0 0,-4 1 0 0,0 1 0 0,0 0 0 15,-2-4 0-15,2 3-128 0,-2 0 192 0,0 1-64 16,-2 1 16-16,-3-3 0 0,-1-2 0 0,1 3 0 15,1 3-144-15,2 2 0 0,0-3-192 0,-1 0 192 16,0 0 0-16,-3 0 0 0,-2 1 0 0,-3-2 0 16,2-2 0-16,-4 0 0 0,-3-1 0 0,1 3 0 15,1 1 0-15,-1-1 0 0,-2-1 0 0,-3 1 0 16,-1 1 0-16,1 1 0 0,-1-1 0 0,-2 0 0 16,0-1 0-16,-3 1 0 0,-1 0 0 0,-3 0 0 15,-1-4 0-15,-4 2 0 0,-1 0 0 0,-2 1 128 0,-4 1-128 16,-3-1 0-16,1-1 0 0,-4 1 0 0,-2 1 160 0,-3 0-160 15,-7 0 192-15,0 0-192 0,0 0 224 0,0 0-64 16,0 0-16-16,0 0 0 0,0 0 80 0,0 0 16 16,0 0 0-16,-7-3 0 0,-3 3-240 0,-2 1 128 15,-5-2-128-15,-2-1 0 0,0 4 0 0,-1-2 0 16,-3 1 0-16,-4 1 0 0,-7-4 0 0,-1 2 128 16,-1 0-128-16,-4 0 0 0,-1 2 0 0,-1-2 144 15,-5-3-144-15,-2 3 128 0,-4 0-128 0,0 0 0 16,-4-2 0-16,0 2 0 0,-4 2 0 0,-4 2 0 15,-3-1 0-15,-3-2 0 0,-4-2 128 0,1 2-128 16,1 2 128-16,-5 0-128 0,-4-3 128 0,-2 0-128 16,1 0 0-16,-2 2 128 0,4 0-128 0,-4-1 0 0,-3-2 0 15,-1 3 0-15,3 3 0 0,2-2 128 0,3 0-128 16,-5-1 0-16,2-2 0 0,1 3 0 16,3 0 128-16,1-1-128 0,0-3 0 0,1 1 0 0,1-2 0 0,5 2 128 15,2 2-128-15,6-1 0 0,-1-1 0 0,2 0 0 16,0 0 0-16,4 1 0 0,3-1 0 0,3 0 0 15,3-1 0-15,4 0 0 0,3 0 0 0,2 0 0 16,-2-1 0-16,2 0 0 0,4 0 0 0,1 1 0 16,2 1 0-16,5-2 0 0,0 0 0 0,3 1 0 15,5 1 0-15,2 1 128 0,6 1-128 0,2-2 0 16,3-2 0-16,8 2 0 0,0 0 128 0,0 0-128 16,0 0 0-16,0 0 0 0,0 0 144 0,11-2-144 15,3 2 0-15,5 0 144 0,4-2-144 0,7 1 0 0,2 0 160 0,5 0-160 16,5 1 128-16,2 0-128 0,1-3 0 0,2 2 0 15,3-3 128-15,6 2-128 0,4-1 0 0,8 0 0 16,0-1 144-16,2 2-144 0,-3 1 0 16,7 0 128-16,4-2-128 0,1 2 0 0,2 1 0 0,-1 0 0 15,-1 0 0-15,4-2 128 0,1-1-128 0,2 2 0 16,0 1 128-16,0 0-128 0,-1-1 0 0,5-1 0 16,1 1 0-16,-1 0 128 0,-4 1-128 0,3-2 0 15,4-2 0-15,-2 2 0 0,-2 4 0 0,-2 1 0 16,-1-3 0-16,0-1 0 0,1-1 0 0,-2 2 0 15,-5 1 0-15,0 0 0 0,-3-3 0 0,-3 0 0 16,0-1 0-16,-6 3 0 0,-2 0 0 0,-4 1 0 16,-5 0 0-16,-1 0 0 0,-4-1 0 0,0 0 0 0,-1 2 0 15,-8-1 0-15,-5-1 0 0,-4 1 0 16,-2 0 0-16,-7 0 0 0,-5-1 0 0,-4 0 0 16,-2 0 0-16,-3 0 0 0,-11 0 0 0,0 0 0 0,0 0 0 0,0 0 0 15,0 0 128-15,0 0-128 0,0 0 160 0,0 0-160 16,-12 3 176-16,-1-2-176 0,-3-1 192 0,-2-1-192 15,0 0 128-15,-4-2-128 0,-1-1 0 0,0 2 0 16,1 1 0-16,4 1 0 0,3-1 0 0,1 1 0 31,0-3-1104-31,0 2-336 0</inkml:trace>
  <inkml:trace contextRef="#ctx0" brushRef="#br0" timeOffset="21517.021">17318 11614 1839 0,'0'0'0'0,"0"0"160"0,9-9-160 0,-4 4 0 16,-5 5 0-16,0 0 0 0,7-6 2880 0,-7 6 560 16,0 0 96-16,0 0 32 0,0 0-1984 0,0 0-400 15,0 0-80-15,-5-5-16 0,5 5-304 0,-12-1-64 16,-1 2-16-16,1-1 0 0,-3 0-256 0,-1 2-48 0,-5 3-16 16,0-1 0-16,-3-1 112 0,0 2 16 0,-1 3 0 0,-1-1 0 15,-3-2-176-15,-1 1-16 0,-1-1-16 0,-1 0 0 16,0-2 0-16,-3 1 0 0,-1 0 0 0,1-2 0 15,2 1 48-15,-1-2 16 0,2-1 0 0,4-4 0 16,0 1-16-16,4-3 0 0,4-3 0 0,2 3 0 16,3 1-16-16,-2 1 0 0,4-2 0 0,2 1 0 15,1-3-208-15,2 4-128 0,8 4 128 0,-5-2-128 16,-1-1 176-16,6 3-48 0,0 0 0 0,0 0 0 16,0 0-128-16,0 0 0 0,0 0 0 0,0 0 128 15,0 0-128-15,0 0 0 0,0 0 0 0,0 0 0 16,-1 9 0-16,-1 2 0 0,2 0 0 0,0 0 0 0,0 1 0 15,0 1 0-15,-1 2 0 0,-1 2 0 0,-1 5 0 16,2 3 0-16,-1 2-144 0,1 3 144 0,-1 2 0 0,0 1 0 16,-2 1 0-16,2 2 0 0,1 0 0 0,-1 3 0 15,-1-1 0-15,0 4 0 0,0 1 0 0,-1 3 0 16,-2 2 0-16,1-3 0 0,-2-5 0 0,-3 3 0 16,0-5 0-16,0 2 0 0,-2 1 0 0,1 0 0 15,-1 1 0-15,2-2 0 0,-1 2 0 0,1 0 0 16,0-4 0-16,-1-2 0 0,3-7 0 0,0 0 0 15,4 1 0-15,-4-3 0 0,0-2 0 0,3 1 0 16,1-1 0-16,2 0 0 0,-1-1 0 0,2 0 0 16,-4-2 0-16,2-2 0 0,0 1 0 0,2-1 0 15,2 1 0-15,1-3 0 0,-1-5 0 0,2 0 0 16,2-2 0-16,-2-3 0 0,-3-8-352 0,0 0 32 16,0 0 16-16,11 1 0 0,-11-1-16 0,10-6-16 0,0-2 0 0,2 0 0 15,-1 0 208-15,0 0 128 0,-1 1-160 0,1-1 160 16,0-1 0-16,2 2 0 0,2 0 0 0,2 0 160 15,-1-1 224-15,6 0 64 0,0 0 0 0,5 2 0 16,3 1-32-16,1 1 0 0,4-3 0 0,4 2 0 16,4-1-112-16,2 2-32 0,2-1 0 0,1 3 0 15,-3-2-272-15,0 2 160 0,-2 0-160 16,1 1 128-16,2 0-272 0,-1 2-64 0,-2 0-16 0,0 2-9376 16,-2 0-1888-16</inkml:trace>
  <inkml:trace contextRef="#ctx0" brushRef="#br0" timeOffset="22575.92">20549 11699 13823 0,'0'0'1216'0,"-3"-5"-960"16,3 5-256-16,0 0 0 0,0 0 1536 0,0 0 272 15,-4-4 48-15,4 4 16 0,0 0-1488 0,0 0-384 16,0 0 0-16,9-5 0 0,1 2 512 0,-3 0 16 15,2 0 16-15,1-2 0 0,0 1 176 0,3-2 48 16,3-1 0-16,0 0 0 0,2-2-128 0,0 1 0 16,1 1-16-16,2-1 0 0,1 1-128 0,1 1-32 15,0-2 0-15,0 0 0 0,0 3-192 0,2-4-32 16,1 4-16-16,-2-2 0 0,0 0 48 0,-2 4 16 16,0-1 0-16,-1 0 0 0,-1 1-80 0,-1 0-16 0,-2 0 0 15,-1 1 0-15,-3 2-192 0,-2 2 176 0,-1 0-176 0,-10-2 160 16,10 2-160-16,-1 1 0 0,-9-3 0 0,7 5 128 15,-7-5-128-15,0 0 192 0,7 11-192 0,-3 0 192 16,0-1-64-16,-1 1-128 0,-3-11 192 0,3 16-64 16,-4 5 0-16,-2 2-128 0,0-2 192 0,-1 4-64 15,0 6-128-15,-1 1 0 0,-1 0 144 0,0 3-144 16,-2 0 0-16,0-2 144 0,-3 2-144 0,0 3 0 16,-1 1 128-16,2 2-128 0,-2 0 0 0,1 4 0 15,1 2 0-15,-3 2 0 0,-1-5 0 0,2 0 0 16,1-3 0-16,1 1 0 0,-3-3 0 0,3 3 0 15,2-1 128-15,0 0-128 0,0 0 0 0,3-4 0 16,-2 1 128-16,4-2-128 0,-1 1 0 0,2-2 0 0,-1 0 128 16,0-4-128-16,-1 2 192 0,4-4-192 0,0-3 0 15,0 2 0-15,-1 2 0 0,1-3 0 0,0-3 0 16,0-1 0-16,0 1 0 0,-2-1 0 0,0 0 0 0,0-3 0 16,2-4 128-16,-1 1-128 0,-1 1 0 0,2-2 0 15,3-3 0-15,-1-2 0 0,0 0 160 0,-2-2-160 16,-3-3 128-16,2 2-128 0,2-1 128 0,1-1-128 15,-2-6 0-15,4 9 128 0,-4-9-128 0,0 0 0 16,0 0 144-16,0 0-144 0,0 0 0 0,0 0 0 16,0 7 0-16,0-7 128 0,0 0-128 0,0 0 128 15,0 0-128-15,-4 4 128 0,4-4 0 0,0 0 0 16,0 0 0-16,0 0 0 0,-10 4 224 0,1-1 48 16,2-5 16-16,-4 1 0 0,-4-1 48 0,0 0 16 15,-2-1 0-15,0 0 0 0,-1 0-80 0,-5 0-16 0,-1 0 0 16,-6-1 0-16,-2 2-32 0,-4-1-16 0,-5-1 0 0,-3 2 0 15,-1 1-96-15,-1 1-32 0,-2-1 0 0,0 2 0 16,1 1-208-16,1 3 0 0,0-1 0 0,-1 1 0 31,1-2-1344-31,2 1-384 0,3 2-64 0</inkml:trace>
  <inkml:trace contextRef="#ctx0" brushRef="#br0" timeOffset="27357.474">18338 6914 13823 0,'0'0'608'0,"0"0"128"0,-5-4-592 0,5 4-144 16,-8-5 0-16,8 5 0 16,-6 1-384-16,6-1-128 0,-9-3 0 0,2 0-16 15,7 3-16-15,0 0 0 0,0 0 0 0,0 0 0 16,-7 4-112-16,7-4-32 0,0 0 0 0,-8 1 0 0,8-1 544 0,-8 2 144 15,8-2 0-15,0 0 0 0,-7 4 304 0,0 1 128 16,7-5 16-16,0 0 16 0,0 0 544 0,0 0 96 16,-7 4 32-16,7-4 0 0,-7 2-48 0,7-2 0 15,0 0 0-15,0 0 0 0,0 0-64 0,0 0-32 0,0 0 0 16,0 0 0-16,0 0-96 0,0 0-32 16,0 0 0-16,0 0 0 0,0 0-288 0,0 0-64 0,0 0-16 0,0 0 0 15,4-8-272-15,-4 8-48 0,0 0-16 0,0 0 0 16,0 0-160-16,0 0 0 0,0 0 0 0,0 0 0 15,0 0 0-15,-10 6 0 0,0 2 160 0,-1 2-160 16,-4 0 256-16,0 1-48 0,-1 1-16 0,-1-1 0 16,-4-1 32-16,4 0 0 0,4-4 0 0,3 3 0 15,-3-5 160-15,3 0 48 0,3-4 0 0,7 0 0 16,0 0 112-16,0 0 32 0,0 0 0 0,0 0 0 16,-5-8-112-16,5-2-16 0,4 1 0 0,2-2 0 15,4-3-272-15,-2 1-176 0,3 0 192 0,2 0-192 16,1 1 0-16,-3 1 0 0,1 0 0 0,0 3 0 0,0 4 0 15,-1 1 0-15,-1 1 0 0,-10 2 0 16,10 3 0-16,-10-3 0 0,0 0-160 0,5 8 160 0,-5-8 0 16,3 10-144-16,-3 0 144 0,-1-2 0 0,-2 4-128 0,1-3 128 15,2-9 0-15,-1 10 0 16,1 1-2688-16,0-11-416 0</inkml:trace>
  <inkml:trace contextRef="#ctx0" brushRef="#br0" timeOffset="28329.491">18715 6339 1839 0,'0'0'160'0,"0"0"-160"16,0 0 0-16,0 0 0 0,0 0 2576 0,0 0 496 15,0 0 80-15,0 0 32 0,0 0-1888 0,0 0-368 16,0 0-80-16,0 0-16 0,0 0-368 0,0 0-80 15,0 0 0-15,9 6-16 0,-4 2 16 0,-2 0 0 16,1 2 0-16,-3 2 0 0,1 2 96 0,1 1 32 16,1 4 0-16,0 2 0 0,-2-2-64 0,2 3-16 15,-1 4 0-15,1 0 0 0,1 2-160 0,-2 0-16 16,0 0-16-16,1 2 0 0,0 3-240 0,-2 6 176 16,1 2-176-16,1-3 160 0,-1-3-160 0,0 2 0 15,-2-2 0-15,1-3 0 0,-4-1 128 0,1-5-128 16,-2-4 0-16,1-1 128 0,0 1-128 0,-2-3 128 0,0-2-128 15,-3 0 128-15,2-2-128 0,0-1 0 0,0-2 144 0,2-1-144 16,0-2-192-16,1 0-128 0,1-2 0 0,1-7-10112 16</inkml:trace>
  <inkml:trace contextRef="#ctx0" brushRef="#br0" timeOffset="28729.013">19319 6534 14735 0,'0'0'1312'15,"0"0"-1056"-15,0 0-256 0,0 0 0 0,0 0 320 0,0 0 0 16,0 0 0-16,0 0 0 0,-5 8-320 0,1 1 0 15,1 0 0-15,-3 0 0 0,1 0 304 0,-3 1 0 16,-1 1 0-16,-1 1 0 0,-1 2 208 0,-1 1 32 16,-2-1 16-16,-2 0 0 0,1 3 16 0,-1-2 16 15,-6-1 0-15,1 1 0 0,1 0-48 0,1-1-16 16,3-1 0-16,-2-2 0 0,-3-3 48 0,4 3 0 16,0 0 0-16,2-1 0 0,-2-1-256 0,3-1-64 15,3-4 0-15,2 2 0 0,0 0-256 0,2 0 160 16,7-6-160-16,0 0 128 0,-6 5-128 0,6-5 0 0,-4 8 0 0,4-8 128 15,0 9-128-15,3 0 192 0,1-1-192 0,4 1 192 16,3 0-48-16,2 2 0 0,2-2 0 0,1 3 0 16,3 2-144-16,1-1 160 0,0-1-160 0,5 2 160 15,-2 0-160-15,1 1 0 0,-1-1 0 16,0-1 0-16,-3-3 0 0,1 0-192 0,0-3 0 0,-4 0-7872 16,-1-3-1600-16</inkml:trace>
  <inkml:trace contextRef="#ctx0" brushRef="#br0" timeOffset="29281.946">17605 6478 7359 0,'0'0'656'0,"-6"-8"-528"0,2-4-128 0,1 6 0 16,-4-1 1024-16,3 3 160 0,0-2 32 0,2-2 16 15,1 2-896-15,-2-3-176 0,1 0-32 0,1 0-128 16,1-1 384-16,-2 2-16 0,0 0-16 0,1 0 0 15,1 3 224-15,0 5 64 0,0 0 0 0,0 0 0 16,0 0 48-16,0 0 16 0,0 0 0 0,0 0 0 16,-2 11-352-16,0 7-64 0,-3 4-16 0,3 3 0 0,-1 2 128 15,0 3 32-15,0 1 0 0,-2 3 0 16,-1-1-32-16,0 2 0 0,-1-1 0 0,2 3 0 0,-3 2-16 0,0 1-16 16,1-2 0-16,-1-2 0 0,1 2-160 15,1-6-16-15,-1-4-16 0,0-4 0 0,3-3-176 0,-3-1 160 16,2-2-160-16,2-3 160 0,2-3-336 0,-1-2-64 15,2-10-16-15,0 0-6848 16,0 0-1392-16</inkml:trace>
  <inkml:trace contextRef="#ctx0" brushRef="#br0" timeOffset="29676.04">17989 6526 19007 0,'0'0'832'0,"0"0"192"0,0 0-832 0,0 0-192 0,-5 7 0 0,1 1 0 15,0 0 0-15,-3 3 0 0,0 2 0 0,-2 0 0 16,1 2 320-16,-3 2 0 0,-1-2 16 0,0 2 0 15,-2-1 160-15,1 2 16 0,-2-1 16 0,-4 1 0 16,0-2 16-16,1 1 0 0,0 0 0 0,1-3 0 16,-5-2-128-16,3-1-32 0,2-1 0 0,1-3 0 15,-2 2-128-15,3-2-16 0,1-2-16 0,3 0 0 0,2 1-224 16,0 0 128-16,9-6-128 0,0 0 0 0,-3 6 0 0,3-6 0 16,3 11 0-16,6 0 0 0,1-2 128 0,4 0-128 15,4 2 0-15,6 1 0 16,7 3 224-16,2 1-48 0,1-1-16 0,3 2 0 0,-1-1-160 0,2 2 0 15,-1 1-192-15,-1-2-11792 16</inkml:trace>
  <inkml:trace contextRef="#ctx0" brushRef="#br0" timeOffset="32053.849">21096 5537 21183 0,'-2'-5'1888'0,"2"5"-1504"0,0 0-384 0,0 0 0 31,-6-3-544-31,6 3-176 0,-10 0-48 0,3 3 0 0,-3 0 592 0,1 4 176 0,0 2 0 0,-1-1 0 16,1-1 0-16,-3 3 128 0,0 3 0 0,-2-1 16 16,1-2-16-16,-1 3 0 0,0 4 0 0,-3 3 0 15,0 1 64-15,-3 2 0 0,-1 2 0 0,-3 5 0 0,3 6-48 0,-2 4 0 16,0 2 0-16,1 7 0 0,1 3-144 0,1 0 0 15,0-4 144-15,0 1-144 0,-1 3 0 0,4 3 0 16,-2 0 0-16,4-1 0 0,-1 1 0 0,4 0 0 16,0-2 0-16,3-2 0 0,3 3 160 0,1 2-32 15,1-3-128-15,3 3 192 0,1 0 16 0,2 0 0 16,2 0 0-16,2-2 0 0,4-2-16 0,-4-1 0 16,2 0 0-16,0 4 0 0,4 6-192 0,0-5 0 15,-4-2 0-15,2-4 0 0,1 0 0 0,0 2 0 16,1-1 0-16,0 0 0 0,2 0 0 0,1-1-160 15,5 1 0-15,3-5 0 16,3-4-1568-16,6-5-320 0</inkml:trace>
  <inkml:trace contextRef="#ctx0" brushRef="#br0" timeOffset="33005.144">24250 5790 13071 0,'0'0'576'0,"-5"-6"128"0,0-2-576 0,5 8-128 0,0 0 0 0,0 0 0 0,0 0 128 16,0 0-128-16,-5-6 192 0,5 6-64 15,0 0 0-15,0 0 0 0,0 0 0 0,0 0 0 0,0 0 64 16,0 0 0-16,0 0 0 0,0 0 0 0,0 0-48 0,0 0 0 16,0 0 0-16,0 0 0 0,0 0 112 0,9 1 32 15,-1 2 0-15,1 2 0 0,1 2 48 0,0 2 16 16,0 1 0-16,1 2 0 0,0 4-80 0,1 4-16 16,0 4 0-16,1 3 0 0,-4 0 0 0,2 5 0 15,2-1 0-15,-4 4 0 0,-1 0-256 0,2 3 0 16,1-3 128-16,-3 2-128 0,-1 2 0 0,1 3 128 15,-3 2-128-15,1 1 0 0,-1 0 160 0,-1 2-160 16,-2-1 128-16,-1 1-128 0,-1-1 176 0,-2 0-48 16,-3 0-128-16,3 3 192 0,-1 1-192 0,1 2 128 15,-2 1-128-15,1-3 0 0,-3 0 128 0,1 0-128 16,2-1 0-16,0-2 0 0,-2 0 0 0,2 1 0 0,-1 1 0 16,1 1 0-16,1-9 128 0,-3 3-128 0,3 2 0 0,-2-5 144 15,-4-2 112-15,2 0 0 0,1 2 16 0,-4 2 0 16,-3 3 80-16,1-3 16 0,-2-2 0 0,0-3 0 15,-1-1 32-15,-2-1 16 0,-1-4 0 0,-1-1 0 16,-4-4 160-16,0 1 16 0,-2-3 16 0,1 0 0 16,0-1-96-16,-1 1 0 0,-1-2-16 0,2 0 0 15,0-1-112-15,3 0 0 0,1-3-16 0,4-1 0 16,0 2-368-16,0-2 144 0,5-3-144 0,4-1 0 16,-1-4-1664-16,7-3-448 15</inkml:trace>
  <inkml:trace contextRef="#ctx0" brushRef="#br0" timeOffset="34117.791">17581 8451 7359 0,'-9'-7'320'0,"9"7"80"0,-6-6-400 0,6 6 0 16,-6-2 0-16,6 2 0 0,-8-2 1776 0,8 2 272 15,-8-4 48-15,8 4 16 0,-8 4-1376 0,1 0-272 16,-3 1-48-16,1 0-16 0,1 3 112 0,-3-1 0 15,-4 4 16-15,1 2 0 0,0 2 48 0,0 0 0 16,-3 4 0-16,-1 2 0 0,0 2-80 0,-3 1-16 16,-1 0 0-16,-3 6 0 0,0 5-96 0,0 4 0 15,-2-1-16-15,1 4 0 0,1 2-32 0,-1 5 0 16,0 0 0-16,1 10 0 0,1 9-80 0,2 0-32 16,1-2 0-16,1-2 0 0,1-4-224 0,3 4 128 15,1 3-128-15,3-2 0 0,1-2 128 0,5-4-128 0,-2-3 0 0,6-1 0 16,2-1 192-16,3-1-48 0,4 0-16 0,1-4 0 15,2-2 80-15,4-1 16 0,3-1 0 0,4-5 0 16,2-2-224-16,7 1 144 0,4 0-144 0,9-1 128 16,4 0-128-16,9-1 0 0,6-3 0 0,6-2-176 31,2 3-1744-31,7-5-336 0,39 5-80 0,-9-9-16 0</inkml:trace>
  <inkml:trace contextRef="#ctx0" brushRef="#br0" timeOffset="34953.377">20779 8465 9215 0,'-10'-9'400'0,"4"1"96"0,-4 0-496 0,5 3 0 16,-2-1 0-16,7 6 0 0,0 0 2304 0,0 0 352 15,0 0 80-15,0 0 16 0,0 0-2064 0,0 0-416 16,0 0-80-16,0 0 0 0,0 0 48 0,0 0 16 16,10 7 0-16,2 0 0 0,-2-2 0 0,1 3 16 15,0-2 0-15,2 3 0 0,-1 1-80 0,3 0 0 16,1 1-16-16,0 2 0 0,-2 4 16 0,2 5 0 16,3 0 0-16,0 4 0 0,1 4-192 0,-2 2 192 15,0 1-192-15,2 0 192 0,-4 2-192 0,1 1 160 16,-3 2-160-16,0 0 160 0,2 3-160 0,-2 1 0 15,-1 0 144-15,0 4-144 0,-1 1 176 0,1-1-48 0,-1-2 0 0,-4 0 0 16,2-3 0-16,-2 4 0 0,-1 1 0 0,-2 0 0 16,2 1 0-16,-5-1-128 0,-1 2 192 0,-2-2-64 15,1-1 64-15,-4-1 0 0,-3-1 0 0,0 2 0 16,-3-1 112-16,-1 6 16 0,-3 1 16 0,0-1 0 16,-2-1 112-16,-1-2 32 0,-4-3 0 0,1 0 0 15,-3-3-16-15,1-1 0 0,-3 3 0 0,3-2 0 16,-1-2-80-16,2-1 0 0,-1-3-16 0,0 1 0 15,-1 0-128-15,3-6-32 0,1-2 0 0,2-2 0 16,-1 0-208-16,0-2 128 0,1-3-128 0,1-4 0 16,1-1-1536-16,0-5-416 0</inkml:trace>
  <inkml:trace contextRef="#ctx0" brushRef="#br0" timeOffset="43204.884">2494 16019 17903 0,'-11'3'784'0,"11"-3"176"0,0 0-768 0,-6 1-192 0,6-1 0 0,0 0 0 16,0 0 704-16,0 0 80 0,0 0 32 0,0 0 0 15,4-7-288-15,6-1-48 0,0 1-16 0,1-2 0 16,1 0-64-16,3-1-16 0,3 1 0 0,3 1 0 15,4-2-64-15,-1 0 0 0,-2 0-16 0,5 0 0 16,0-1 64-16,4 3 16 0,0 3 0 0,-2 2 0 16,-1 0-160-16,-3 2-32 0,-2 0 0 0,-1 4 0 15,-4 3-192-15,-2 2 0 0,0 2 128 0,-3 1-128 16,-3 1 0-16,-2 2 0 0,-4 4 0 0,-2-1 0 16,-4 0 192-16,-1 1-48 0,-4 1-16 0,-1 0 0 15,-1-1-128-15,0 1 128 0,-4 0-128 0,0-2 128 16,0 1-128-16,1-4 160 0,1-5-160 0,1 0 160 0,3 0-160 15,0-4 192-15,7-5-192 0,0 0 192 0,0 0-192 0,0 0 0 16,0 0 0-16,8 8 0 0,-1-3 0 0,3-2 0 16,3 0 0-16,2 4 0 0,1 4-160 0,3 0 160 15,2 0 0-15,0 2-144 0,-4 0 144 0,2 1 0 16,-2 3-144-16,-2 0 144 0,-2-1 0 0,-4 0 0 16,-4 3 0-16,0-3 0 0,-5 2 0 0,-3-3 0 15,-5-1 0-15,-2 1 128 0,-5 2 496 0,-2-1 80 16,-5-1 32-16,1 1 0 0,-1-2 16 0,0 2 0 15,0-1 0-15,-4-1 0 0,-2-2 32 0,0-1 16 16,-3 0 0-16,0-3 0 0,1-4-368 0,5 0-80 16,4-2-16-16,4-3 0 0,1-1-336 0,4-4-208 0,2-5 16 0,5-1 16 31,2-3-2256-31,5 0-464 0,1 1-96 0</inkml:trace>
  <inkml:trace contextRef="#ctx0" brushRef="#br0" timeOffset="43852.212">4023 16170 11055 0,'0'0'976'0,"0"0"-784"0,0 0-192 0,0 0 0 0,1-8 3408 0,-1 0 640 16,-1 0 128-16,1 8 32 0,-2-8-3104 0,-6 2-608 16,-4-2-128-16,1 2-32 0,0 2 192 0,-1-3 48 15,-3 1 0-15,-4 0 0 0,-1 2-224 0,-3 1-32 16,1 0-16-16,1-1 0 0,0 1-16 0,0 2 0 15,-3 5 0-15,1 3 0 0,-4 0-112 0,-1 3-32 16,-1 3 0-16,5 2 0 0,0 2-16 0,2 5 0 16,-3 4 0-16,5 0 0 0,0 2-128 0,5-2 0 15,4-1 0-15,-1 1 0 0,1 0 0 0,3-2 0 16,4-2 128-16,1-2-128 0,4-2 0 0,5-4 0 0,1-2 0 16,2-1 0-16,4-3 0 0,-2-1 0 0,2-3 0 0,-2-3 0 15,-11-1 0-15,13-4 192 0,2-1-192 0,4-3 192 16,2-4 0-16,3-2 16 0,1 0 0 0,1-5 0 15,-1-1-80-15,-2-2-128 0,0-1 176 0,1-1-176 16,1-5 0-16,-2-2 0 0,-2-4 0 0,1 0 0 16,2-6 0-16,-2 1 0 0,3 0-192 0,-2-3 48 15,0-3-16-15,-4-4 0 0,-7-4 0 0,4 1 0 16,0 0 160-16,2 2-128 0,-4 3 128 0,0 7-128 16,-1 9 128-16,-4 7-128 0,0 6 128 0,-2 5-128 15,-4 5 128-15,-3 9 0 0,0 0 0 0,0 0 0 16,0 0 128-16,-6 12 48 0,-2 4 16 0,-3 8 0 0,-4 5-192 15,0 6 0-15,-3 3 0 0,3 2 0 0,2 6 160 16,1 2 0-16,-2 4 0 0,0-3 0 0,-1 3 112 0,-1 0 32 16,1 4 0-16,2-2 0 0,2-5-80 0,1-4-16 15,4-4 0-15,0-2 0 0,0-4-208 0,5-5 176 16,1-4-176-16,3-3 160 16,2 0-880-16,3-3-176 0,0-2-48 0</inkml:trace>
  <inkml:trace contextRef="#ctx0" brushRef="#br0" timeOffset="45018.215">3002 13286 21535 0,'-15'1'960'0,"4"0"192"0,0-1-928 0,2-1-224 15,9 1 0-15,0 0 0 0,-6-3 240 0,6 3 0 16,-3-7 0-16,3 7 0 0,0 0 16 0,7-10 0 0,-2 0 0 0,6 2 0 16,2-1-80-16,0 0-16 0,0 0 0 15,3-1 0-15,6-1 48 0,-2 1 16 0,0 2 0 0,3-2 0 16,1 2 32-16,4-1 0 15,0-1 0-15,1 5 0 0,2 3 224 0,-3-1 48 0,-1 1 16 0,-1 1 0 16,-3 3-144-16,0 2-16 0,-1-1-16 0,-1 3 0 16,-2 0-176-16,-2 2-48 0,-4 3 0 0,0 2 0 15,-3 0-144-15,-1 1 0 0,-4 1 144 0,-3 3-144 16,-4 4 144-16,-3 3-144 0,-3 0 192 0,-3 2-192 16,-4 4 192-16,-3 4-192 0,-5 3 192 0,1-2-192 15,-5-6 160-15,0 1-160 0,-2-5 128 0,2 1-128 16,-2 0 208-16,0-3-32 0,0-2-16 0,3-2 0 15,1-1-16-15,4-3 0 0,6-1 0 0,4 0 0 0,-1-3-144 16,5-1 0-16,3-3 0 0,4-8 0 0,0 0 0 0,0 0 0 16,9 5 0-16,1-2 0 0,3-2 0 0,4-1 0 15,4-3 0-15,4 2 0 0,0-1 0 16,3 1 0-16,1-4 0 0,0 1 0 0,1-2 0 0,1 1 0 16,1 2 0-16,2-2 0 0,0-1 0 0,-1 0 0 15,-3 1 0-15,3 0 0 0,3 1 0 0,0-3-192 16,-3-2 0-16</inkml:trace>
  <inkml:trace contextRef="#ctx0" brushRef="#br0" timeOffset="45573.262">4381 13384 23039 0,'-3'-10'1024'0,"3"10"192"16,0 0-960-16,0 0-256 0,6-7 0 0,-6 7 0 0,4-10 336 0,-1 2 32 0,-3 8 0 0,-3-10 0 16,0-1-592-16,-1 3-112 0,-4 1-32 0,-2-1 0 15,-2-1 112-15,-2 2 32 0,-4-2 0 0,0 6 0 16,-1 3 352-16,-2-1 64 0,-1 0 0 0,-5 5 16 15,0 3 144-15,-1 2 32 0,2 1 0 0,-5 4 0 16,0 0-16-16,1 6 0 0,-1 5 0 0,1 1 0 16,4-3-112-16,3 4 0 0,-1 3-16 0,6 2 0 0,2 0-16 0,5-3 0 15,4-2 0-15,0-2 0 0,4-2-224 0,3-2 128 16,3-2-128-16,4-5 0 0,0-4 0 0,3-3 0 16,3-4 0-16,3-3 0 0,1-2 144 0,4-5-144 15,2-4 128-15,-1-3-128 0,3-3 192 0,-1-1-32 16,3-5-16-16,3-1 0 0,1-1-144 0,1-2 0 15,0-3 0-15,-3-3 128 0,0-1-128 0,0 0 0 16,-4-4 0-16,1 1 0 0,1-2 0 0,-2-3 0 16,2-5 0-16,-1 1 0 0,-4-1 0 0,-2-3 0 15,-2-6 160-15,-1 2-160 0,0 2 128 0,0 0-128 16,-5 3 0-16,-2 3 0 0,-4 7 128 0,-1 7-128 16,-2 9 0-16,-1 7 0 0,-2 6 192 0,-2 4 0 15,-2 4-16-15,4 2 0 0,-10 6-176 0,0 6 192 16,-2 6-192-16,-1 4 192 0,-1 4-192 0,1 4 0 0,2 3 0 0,-3 3 0 15,-1 3 0-15,0 3 0 0,4 3 0 0,-1 4 0 16,-1 4 0-16,1 3 192 0,-1 2-192 0,2 0 192 16,1 1-192-16,2 3 0 0,3 1 144 0,0 0-144 15,3-2 0-15,1-3-320 0,2-1 64 0</inkml:trace>
  <inkml:trace contextRef="#ctx0" brushRef="#br0" timeOffset="49297.654">9191 11318 12895 0,'-8'-11'576'0,"8"11"112"0,0 0-560 0,0 0-128 0,-2 11 0 0,2 1 0 16,2 7 1728-16,2 2 304 0,0 4 64 0,-1 4 16 15,-1 3-1744-15,-2 6-368 0,-2 4 0 0,-1 7 0 16,-5 9 0-16,1 2 0 0,-2 7 0 0,-2 7 0 16,-2 2 0-16,-6 8 0 0,0 10 0 0,-1 6 0 15,1 7 0-15,-6 9 0 0,0 8 0 0,1 2-128 16,0 3 128-16,1 2 0 0,-1 4 0 0,4 1-128 0,1 5 128 15,1-2 0-15,-2-7 0 0,2 2-128 0,0 2 128 0,-1-3 144 16,-1-5-16-16,1 0-128 0,-2-1 640 0,2-4 32 16,-3-2 0-16,1-3 0 0,2-2 176 0,-1-4 48 15,3-2 0-15,2-2 0 0,-3-5-80 0,3-3-16 16,2-5 0-16,-1-1 0 0,2 2-336 0,0-7-64 16,3-7-16-16,2-4 0 0,-1-6-240 0,3 2-144 15,1 1 160-15,0-9-160 0,2-9 128 0,-1-2-128 16,1-4 0-16,0-5 0 15,0-3-320-15,0-6-176 0,-2-6-16 0,2-3-16 16,-2-1-2304-16,0-8-464 0</inkml:trace>
  <inkml:trace contextRef="#ctx0" brushRef="#br0" timeOffset="51202.987">9135 11659 17503 0,'-12'-30'1552'0,"7"13"-1232"0,2-3-320 0,3 0 0 0,4-1 2176 0,6 1 368 0,5 2 80 0,2 1 0 0,5 1-2176 0,4 1-448 15,2 1 0-15,3 1-192 0,3 0 192 0,9 1 0 16,4-5-144-16,8 2 144 0,7-1 0 0,4 1-144 16,1 2 144-16,8-2 0 0,3-1-160 0,5 1 160 15,5 0-128-15,3 1 128 0,0-3-176 0,4 3 176 16,5 1-208-16,3 1 80 0,2-1 128 0,5 3 0 15,5 0 0-15,2 0 0 0,-2 0 0 0,6 2-128 16,6 1 128-16,-2 1 0 0,-1 1 0 0,7-2 0 16,7-1 0-16,2 4 0 0,0 2 128 0,2 0-128 15,-1-3 160-15,8 3-160 0,6 1 128 0,0 2-128 16,-1-1 0-16,0 0 144 0,0-1-144 0,2 3 0 16,5 2 0-16,1 0 128 0,-2-3-128 0,0 2 0 0,1 2 0 0,-5-1 0 15,0 0 0-15,2-1 192 0,2-3-192 0,-1 1 192 16,-7 4-192-16,0-2 0 0,0 1 0 0,1-1 0 15,0 0 0-15,-1 2 0 0,-8-1 0 0,3 1 0 16,0-1 0-16,4 0 0 0,3 2 0 0,-2-2 128 16,-7 3-128-16,4-2 0 0,-1-1 0 0,2 2 0 15,-1 0 0-15,-4-1 0 0,-3 0 0 0,1 0-176 16,-1-2 176-16,-5 3 0 0,-5-1 128 0,1 2-128 16,0 1 176-16,3-1-48 0,0 1 0 0,-8-2 0 15,-5 0-128-15,0-1 0 0,0-2 0 0,-2 0 128 16,-10-3-128-16,4 2 0 0,1 2 0 0,-1 0 128 15,-7-1-128-15,-1 0 0 0,0-3 0 0,-2 2 0 16,-6 0 0-16,0-2 128 0,1-2-128 0,-2 1 0 0,-1 4 0 0,-3-2 0 16,-6-2 0-16,2 0 0 0,3 0 0 15,-5 1 0-15,-4 1 128 0,0-2-128 0,-2-4 0 0,1 2 0 16,-1 0 0-16,-5-3 0 0,-5 0 0 0,-1-2 0 16,3-3 0-16,-2 2 128 0,-1-1-128 0,-1 3 0 15,-4-1 144-15,-1 0-144 0,0-2 0 0,1 2 0 16,5 1 0-16,-4-2 128 0,-5-2-128 0,0 1 144 15,-3 1-144-15,1 2 160 0,-2-1-160 0,3 1 0 16,-4 0 144-16,-1-1-144 0,-3 0 128 0,-4 2-128 16,-3-2 128-16,-3 1-128 0,0 2 0 0,-2-3 144 15,-1 3-144-15,-1-1 0 0,4 0 144 0,-4 0-144 16,-4-2 0-16,0 4 144 0,-4-1-144 0,-3 2 0 0,-5 0 0 16,2 2 0-16,-7 0 0 0,-1 2 0 0,-3-2 0 15,-1 1 0-15,-3 0 0 0,0 2 0 0,-2 2 0 0,-2 0 0 16,-6-4 0-16,7 5 0 0,0 2 0 0,-5 1 0 15,-2 3-128-15,0-3 128 0,0 3 0 0,-2 3 0 16,-3 1 0-16,1 1 0 0,-2 3-144 0,1 3 144 16,-3 1 0-16,0 4 0 0,0 5 0 0,-1 2 0 15,2-2 128-15,-2 2-128 0,1 3 0 0,0-1 0 16,1 2 0-16,0 4 0 0,0-2 0 0,-1 8 0 16,1 2 0-16,0 4 0 0,-1 3 0 0,0-1 0 15,-2 0 0-15,0 4 0 0,2-2 0 0,-3 2 0 16,0 1 0-16,2 1 0 0,0-1 0 0,3 2 0 15,-5 1 0-15,3-1 0 0,3 0 0 0,-1 6 0 16,1 0 0-16,-1-1 0 0,2 0 0 0,-2 0 0 0,1 0 0 16,-1 1 0-16,-3 5 0 0,3-3 0 0,-2 1 0 0,2-1 0 15,-1-2 0-15,-1 6 0 0,1 3 0 0,-2-2 128 16,0-7-128-16,0 3 0 0,-4 2 0 0,3 2 128 16,2 3-128-16,-3-3 0 0,0-2 128 0,3 0-128 15,-5-1 0-15,4 4 0 0,0 0 128 0,-1-2-128 16,3-6 0-16,-2-1 144 0,3-3-144 0,-2 3 0 15,3 3 0-15,-1-4 0 0,1-4 128 0,0-3-128 16,0-4 0-16,1 0 128 0,1-3-128 0,0 2 0 16,-4 0 0-16,4 1 128 0,1-4-128 0,-2-4 0 15,-2-4 0-15,1-2 0 0,1-3 0 0,0 0 128 16,-1-2-128-16,1 2 0 0,1-2 0 0,-3-3 0 16,1-2 128-16,-1-1-128 0,-2-2 0 0,4-2 0 0,2 0 0 0,-4-4 128 15,2 0-128-15,-1-2 0 0,3 0 0 16,-2-3 0-16,-1-2 0 0,2 5 0 0,1-2 0 0,-4-1 0 15,1-4 128-15,1 1-128 0,-3-1 0 0,0 1 128 16,0 2-128-16,-3-5 192 0,-2-4-192 0,2 1 192 16,3 4 64-16,-2-1 32 0,-2 0 0 0,-1-3 0 15,-1-2-112-15,-2 0-32 0,-2 1 0 0,-2-1 0 16,-1 0-144-16,-1-2 0 0,0 0 144 0,-5 0-144 16,1 3 0-16,-1-1 0 0,-5-3 0 0,-8 1 0 15,-2 3 0-15,-2 0 0 0,-3 0 0 0,-3-2 0 16,-6-1 0-16,2 1 0 0,-4 2 0 0,-2-2 0 15,-4-1-128-15,-4 0 128 0,-9 1-128 0,0 0 128 16,-1 0-144-16,-4 1 144 0,-9-3-160 0,-4 3 160 0,-2 0 0 16,-5 1-144-16,-1 0 144 0,-3 0 0 0,-2 2 0 15,-7 0-160-15,-1-2 160 0,-3 2 0 0,-3 1-192 0,-3 3 192 16,-5-1-192-16,-1 1 192 0,-1-2-192 0,-3 0 64 16,-9 0 128-16,3 2-208 0,3 2 208 0,-2-2-192 15,-2-4 192-15,-4 2-192 0,-3 1 192 0,3-1-192 16,4-2 192-16,-1 2-192 0,-3 1 192 0,-1-4-144 15,1-3 144-15,1-3-128 0,3-4 128 0,-1 0 0 16,-3 0 0-16,-1 1 0 0,1-5 0 0,3 3 0 16,0-1 0-16,1 2 0 0,-2 6 0 0,3-3 0 15,3-3 128-15,-3 1-128 0,-3 0 0 0,1-1 144 16,3-2-144-16,-1 0 0 0,-4-1 0 0,0-1 0 16,-5 0 0-16,2 3 0 0,1 2 0 0,1-3 0 15,4-9 0-15,-5 5 0 0,-5 5-256 0,4 1 0 0,5 1 0 16,0-2 0-16,-1-3 16 0,-2 3 0 0,-1 0 0 15,4 1 0-15,3-3 240 0,1 2 0 0,-3 1 0 0,0 1-144 16,-1-1 144-16,7-2 0 0,3-2 0 0,1 4 128 16,-3 2-128-16,4-1 144 0,0 0-144 0,-1 4 160 15,-2-3-160-15,2 3 0 0,3 1 144 0,-1 0-144 16,0-4 0-16,0 4 144 0,1 0-144 0,1 1 0 16,2-3 192-16,2 1-192 0,-1 4 192 0,4 0-192 15,2-1 0-15,2-1 0 0,3-3 0 0,1-1 0 16,2 2 0-16,2-4 0 0,1 0-192 0,5 1 48 15,5-1 144-15,3 0-208 0,5-1 80 0,-3-4 128 16,1 3 0-16,5-6 0 0,4-2 0 0,5 2 0 16,2 1 128-16,1 0 80 0,0 0 32 0,4 0 0 0,4 1 80 15,3-2 0-15,4 0 16 0,2 0 0 0,2 2 0 16,1-1 0-16,4 0 0 0,2-2 0 0,2-1-16 0,3-1-16 16,4 2 0-16,4-1 0 0,4 2-64 0,5 0-16 15,0-3 0-15,4 1 0 0,1 0-224 0,3 2-256 16,4 2 48-16,2 0 16 15,3-2-704-15,3 1-128 0,1-1-16 0,3 0-12544 0</inkml:trace>
  <inkml:trace contextRef="#ctx0" brushRef="#br0" timeOffset="53936.057">20779 15882 11343 0,'0'0'496'0,"0"0"112"0,0 0-480 0,6-4-128 15,3-3 0-15,1 0 0 0,0 1 624 0,1-1 96 16,3-1 32-16,-2-1 0 0,0-5-304 0,0 1-64 16,-1 0-16-16,0-2 0 0,0-2 0 0,3-1 0 15,0 1 0-15,0-2 0 0,-2 7 144 0,-2-3 48 16,1-1 0-16,1-2 0 0,-2-1-16 0,1 0 0 15,0 2 0-15,2-2 0 0,-3-1-32 0,0 0 0 0,-2 2 0 0,1-3 0 16,2 1-192-16,-3-3-64 0,1-3 0 16,-1 1 0-16,0-1-96 0,-3-1-32 0,-2 1 0 0,2-3 0 15,-3 2-128-15,0-1 0 0,-2 2 0 0,0 1 128 16,-2-2 48-16,0 3 0 0,1 1 0 0,-5 1 0 16,2 0 32-16,-1 1 16 0,-2-1 0 0,0 0 0 15,-2 0-48-15,2 0-16 0,-3-1 0 0,0-1 0 16,-1-2 16-16,-3 4 0 0,0 2 0 0,1-1 0 15,0-5-32-15,-1 1 0 0,-3 1 0 0,1 2 0 16,-1 2-144-16,2-2 192 0,0 1-192 0,1 2 192 16,-1 2-192-16,-1-1 0 0,0 1 144 0,-2 0-144 15,1 2 0-15,-1-1 144 0,2 1-144 0,-2 1 0 16,-2 0 128-16,1 3-128 0,1 2 0 0,-1 0 0 16,-3 0 0-16,1 2 0 0,0 2 0 0,-3 2 0 0,-2 0 0 15,0 2 0-15,-1 2 0 0,4 2 0 0,2-1 0 0,0 1 0 16,0 3 0-16,-1 1 0 0,0 1-128 0,0 1 128 15,1-2 0-15,-2 4-144 0,1 5 144 0,0-1 0 16,0-2 0-16,-1 2 0 0,0 0 0 0,-1 1 0 16,-2-2 0-16,1 1 0 0,-1 0 0 0,-1 1-128 15,2 2 128-15,0 0 0 0,0 1 0 0,6-1 0 16,-1 1 0-16,1 2 0 0,-1 2 0 0,3-1 0 16,1-1 128-16,1 2-128 0,0 3 0 0,-1 0 144 15,1 1-144-15,2 0 0 0,-1-2 160 0,2 0-160 16,0-2 128-16,1 1-128 0,1 0 144 0,0 0-144 15,1 0 160-15,2 3-160 0,0 0 128 0,3 1-128 0,-2-1 0 16,3 2 144-16,0 0-144 0,2-1 128 0,1 3-128 16,1-1 128-16,1-3-128 0,1 1 0 0,4 0 0 0,-2-1 128 15,1 0-128-15,1-2 0 0,1 0 0 0,1 1 0 16,1-1 0-16,-1 1 0 0,1-3 0 0,0 0 0 16,-1-1 0-16,2 0 128 0,1-1-128 0,0-1 0 15,1-2 0-15,0 1 0 0,-1 1 128 0,4-3-128 16,4 0 0-16,-1-1 0 0,-2 1 144 0,2-2-144 15,4 0 0-15,3 0 144 0,1 0-144 0,0-1 0 16,-1 0 176-16,2-1-176 0,0-2 160 0,-3-1-160 16,2-2 0-16,-1-1 128 0,-2 1-128 0,3 0 0 15,0-2 0-15,-2 0 0 0,-1-3 128 0,-1-1-128 16,-2 2 0-16,2 0 0 0,1-2 0 0,2-1 0 16,1-2 0-16,-1-1 0 0,1 2 0 0,-4-1 0 15,1-3 128-15,-3-2-128 0,0-1 0 0,0 1 0 0,0-1 0 16,-2-2 128-16,1-2-128 0,-2 0 0 0,-2 2 0 15,2-4 128-15,-1-1-128 0,1-1 0 0,0-3 144 0,0-2-144 16,0-2 128-16,-4-2-128 0,-5-4 144 0,2-3-144 16,2-1 160-16,-2-2-160 0,-1 2 144 0,0-6-144 15,0-1 128-15,0 1-128 0,0 2 288 0,-4 0-32 16,2-3 0-16,-5 3 0 0,1 1 80 0,-2 1 16 16,-2 1 0-16,-1 1 0 0,-1 1 0 0,-2 0 0 15,0 0 0-15,-1 4 0 0,-1 2-80 0,-2 0-16 16,0 1 0-16,-1 2 0 0,-1 4-128 0,-2-1-128 15,-5-1 144-15,3 1-144 0,4 2 0 0,0 0 0 16,-1 0-128-16,-3-1 128 16,-1-1-1616-16,1 3-224 0,0 0-32 0,-2 1-11984 0</inkml:trace>
  <inkml:trace contextRef="#ctx0" brushRef="#br0" timeOffset="56693.994">21363 12563 15663 0,'-3'-15'1392'0,"3"7"-1120"16,2-1-272-16,1 4 0 0,-3 5 432 0,0 0 16 16,2-8 16-16,1 2 0 0,-3 6-240 0,4-8-48 15,-3-1-16-15,-1 0 0 0,0 2-16 0,0-2 0 16,-1-2 0-16,-2 0 0 0,-1-1-16 0,2-2-128 15,-3-1 192-15,2 0-64 0,0-1 0 0,0-1 0 16,-2-3 0-16,1-4 0 0,0 2 144 0,4-4 32 16,3 2 0-16,-3-3 0 0,-3-6 48 0,2 2 16 15,1-1 0-15,-2 0 0 0,-3-1 112 0,0-2 32 16,1 0 0-16,-3-1 0 0,0 2-176 0,-1-2-16 16,0 1-16-16,-1 1 0 0,-1 2-80 0,-2 1-16 0,0 1 0 0,0 3 0 15,1 0 32-15,-2 4 0 0,-1 4 0 16,0 1 0-16,2 0-16 0,-1 3 0 0,-2 1 0 0,0 2 0 15,4-1-224-15,-3 2 128 0,-1 2-128 0,-1-1 0 16,1 1 128-16,0 1-128 0,0 3 0 0,-1-3 0 16,-2 2 0-16,-2 2 0 0,3-1 0 0,-1 3 0 15,-1 1 0-15,1 1 0 0,-1 0 0 0,0 1 0 16,0 5 0-16,-1 1 0 0,0-3 0 0,1 4 0 16,1-2 0-16,-1 3-128 0,1-1 128 0,0 2 0 15,0-2 0-15,-1 2 0 0,-1 2 0 0,3 3 0 16,-1-2-128-16,-2 1 128 0,0 1 0 0,1 3 0 15,1 4 0-15,-2 0 0 0,2-1 0 0,-2 2 0 0,1 4 0 16,1 0 0-16,2 2-160 0,0 2 160 0,-3-1 0 16,1 1 0-16,3-1 0 0,1 0 0 0,-1 0 0 0,2-1 0 15,0-3 0-15,2 3-128 0,1 5 128 0,2 0 0 16,0-1 0-16,2-1 0 0,-2-1 0 0,3 1 0 16,2 1 0-16,-2-5 0 0,2-2 0 0,1 0 0 15,-2 3 0-15,3-3 0 0,0-1 0 0,-1 2 128 16,1-1-128-16,0 1 128 0,0 0-128 0,1-1 0 15,-1 1 0-15,2 0 0 0,1 3 0 0,2-1 128 16,0-1-128-16,0-2 0 0,0-3 0 0,3 1 144 16,1 0-144-16,-1-1 0 0,-1-3 128 0,3 1-128 15,3 0 0-15,-2 1 0 0,1 0 0 0,2-2 128 16,1-3-128-16,2 1 0 0,-1 2 144 0,0-3-144 16,3-1 0-16,-3-3 144 0,-1-2 32 0,1 0 0 0,0-1 0 15,2 3 0-15,-2 0-16 0,3-2 0 0,1-2 0 16,-1 2 0-16,2 2 32 0,-2-2 0 0,0-1 0 15,1-1 0-15,-1-2 0 0,0 1 0 0,1 0 0 0,1-4 0 16,-1-3-48-16,3 0 0 0,-2-2 0 0,2 0 0 16,0 1-16-16,0-2 0 0,2-2 0 0,0-1 0 15,4 2 0-15,0 0-128 0,-1-2 192 0,-1-1-64 16,-1-2 0-16,1 0 0 0,-3 2 0 0,2-4 0 16,-6-5-128-16,2 2 128 0,0-1-128 0,-2 0 128 15,2-1 0-15,0-2 0 0,-4-6 0 0,2 3 0 16,4 4 0-16,-1-2 0 0,-2-5 0 0,3 0 0 15,0-1 64-15,1 1 16 0,1 0 0 0,-2-2 0 16,-1-6-208-16,0 1 176 0,-5 2-176 0,0-1 160 0,-3-2-32 0,0 1 0 16,-4-6 0-16,0 5 0 0,-2 1 0 15,-2 2 0-15,0 2 0 0,-1 0 0 0,-2-1 288 16,-2 2 48-16,-1 0 16 0,0-1 0 0,-1-1-224 0,1-2-64 16,-3-3 0-16,0 0 0 0,0 0-192 15,-2-4 128-15,-1 0-128 0,-1-2 0 0,2 5 128 0,-4 2-128 16,1 0 0-16,-3 1 0 0,1 0 0 0,-2 4 0 15,0-2 0-15,-2 2 0 0,-2 0 0 0,-3-4 0 16,-2-1 0-16,0 5 0 0,0 5 0 0,1-1 0 16,1 0 0-16,1 0 0 0,-2 2 0 0,-1 4 0 15,0 0 0-15,-2 2 144 0,2-2-144 0,1 4 0 16,-3 2 0-16,1 2 0 0,-1 0 0 0,-1-1 0 16,-5 3 0-16,2 1 128 15,-1 2-448-15,-1 1-112 0,-3 1-16 0,4 1-10592 16,7 0-2128-16</inkml:trace>
  <inkml:trace contextRef="#ctx0" brushRef="#br0" timeOffset="59257.937">7014 12384 2751 0,'0'0'256'0,"-4"-3"-256"16,4 3 0-16,-6-6 0 0,6 6 2560 0,0 0 448 15,0 0 112-15,-6-1 16 0,6 1-2304 0,-8 4-464 16,1 2-96-16,2 5-16 0,-3 1-128 0,3 3-128 0,1 2 144 16,-2 2-144-16,-1 4 192 0,-1 1-64 0,1 2-128 0,-1 5 192 15,0 5-64-15,-1 3-128 0,1 2 176 0,-4 0-176 16,2 0 240-16,0 0-64 0,-3 1-16 0,-3 1 0 16,1 3-32-16,-2 0-128 0,2-2 192 0,1 0-64 15,4-3 16-15,-1-3 0 0,-4-3 0 0,3-2 0 16,1-4 240-16,0-2 64 0,1-1 0 0,-1-3 0 15,3-1-16-15,0-3 0 0,0-2 0 0,0 2 0 16,2 2-112-16,-1-3-32 0,3-2 0 0,2-3 0 16,-1-1-96-16,2-1-32 0,-1-1 0 0,2-2 0 15,0-8-16-15,0 0 0 0,8 4 0 0,0 3 0 16,0-4-144-16,4-4 192 0,-1-7-192 0,6 5 192 0,4 4-192 16,0-1 160-16,-1-1-160 0,3-1 160 0,4-3-160 15,2 1 192-15,4 1-192 0,0-1 192 0,-2 0-192 16,3-4 160-16,0-2-160 0,4 4 160 0,0 1 0 0,2 1 0 15,-1 0 0-15,5-1 0 0,4 1 32 0,1 0 16 16,-3 3 0-16,0-1 0 0,-2-1-80 0,0 0-128 16,0-2 176-16,-4 3-176 0,-3-1 176 0,0 0-176 15,2 1 160-15,-6 3-160 0,-2 3 0 0,-5-3-160 16,-5-2 0-16,-6 1-7456 16,-1 2-1504-16</inkml:trace>
  <inkml:trace contextRef="#ctx0" brushRef="#br0" timeOffset="59676.026">6685 13475 13823 0,'0'0'1216'0,"0"0"-960"15,-8 2-256-15,2 5 0 0,-1 2 624 16,0 1 80-16,-3-2 0 0,-1 5 16 0,-4 4-192 0,0 3-32 15,-2 2-16-15,-3 1 0 0,-2-2 80 0,-4 2 16 16,-3 2 0-16,-2 2 0 0,-3-3 192 0,0 0 32 16,-1 0 16-16,-2 2 0 0,1 0 112 0,2-1 32 15,-3 2 0-15,2-1 0 0,0 3-208 0,1-3-48 16,-2 4 0-16,0-4 0 0,1 0-320 0,-1-4-80 16,2 0-16-16,6 1 0 0,4-2-288 0,3-3 128 15,1-2-128-15,4 1 0 16,0-1-1280-16,5-3-384 0,3-3-64 0</inkml:trace>
  <inkml:trace contextRef="#ctx0" brushRef="#br0" timeOffset="60668.524">7466 13834 6447 0,'0'0'576'16,"0"0"-576"-16,2-8 0 0,-2 8 0 0,5-9 2240 0,-5 9 320 0,1-6 80 0,-1 6 16 0,0 0-1824 0,0 0-352 16,-2-9-80-16,2 9-16 0,-10-7 32 0,0 3 0 15,-1-1 0-15,-3 3 0 0,-2 0-96 0,-1 1-32 16,-5 1 0-16,-2 2 0 0,-5 0 288 0,2 1 48 16,2-1 16-16,-2-1 0 0,-6 2-48 0,1 0 0 15,1 2 0-15,2-1 0 0,0 3-160 0,-1 1-48 16,0 0 0-16,-1 1 0 0,-1 1-224 0,-1 1-160 15,-4 2 192-15,3-1-192 0,3 2 128 0,1-3-128 16,1 0 0-16,1 2 0 0,2 0 0 0,1 0 0 0,1 0 0 16,2 1 0-16,4-1 0 0,1 1 0 0,3 1 0 15,0 1 0-15,-2-5 0 0,4-1 0 16,3 2 0-16,-1 0 0 0,2-1 0 0,0 0 0 0,2-1 0 0,0 0 0 16,1 0 0-16,2 0 0 0,2 1 0 0,-2-2 0 15,1 0 0-15,0 0 0 0,1 2 0 0,0 0 0 16,0-2 0-16,-1 0 0 0,0-1 0 0,1 3 0 15,1 5 0-15,-3-2 0 0,1-2 0 0,0 0-144 16,0 4 144-16,0 1 0 0,-1 0 0 0,1-1 0 16,-2 0 0-16,1 0 0 0,-2 2 0 0,3-3 0 15,2 0 0-15,-2-1 0 0,2 1 128 0,0 1-128 16,0 0 0-16,0 0 0 0,2-1-160 0,-1 0 160 16,2 2-160-16,1-1 160 0,-1 1-128 0,1-2 128 15,-1-2-224-15,1 2 32 0,1-2 16 0,1 1 0 16,1-2 16-16,0 0 0 0,2 1 0 0,1-2 0 0,0 1 160 15,-1-2 0-15,1-3-144 0,2 1 144 0,0 0 0 0,6-1 0 16,0-1 0-16,0-3 0 0,1-2 0 0,5 1 0 16,-2 1 0-16,2-2 0 0,-3-1 0 0,2-1 0 15,5-3 0-15,0 2 0 0,-2 0 0 0,3 2 128 16,-3-4-128-16,2-1 0 0,-2 0 0 0,-1 0 0 16,0 4 128-16,0-3-128 0,-2-4 128 0,2 1-128 15,1 1 192-15,1-2-64 0,3 2-128 0,-2-3 0 16,0-1 144-16,2 1-144 0,-1 1 0 0,0 1 0 15,0-1 0-15,-1 1 0 0,0 0 0 0,-1-1 0 16,-4-1 0-16,0 3 128 0,-2-2-128 0,1 2-128 16,0 0 128-16,0-3-192 0,-1-1 192 0,-2 0 0 15,1 0 0-15,-1-1 0 0,1 2 0 0,-3 0 0 0,-2-4 0 0,1 4 0 16,-1-6 0-16,0 4 0 0,1 1 0 16,-1-3 0-16,2-2 128 0,-3-2-128 0,-4 1 128 0,0 0-128 15,1-2 0-15,-6-1 0 0,0-2 0 0,-1 0 0 16,-1 1 128-16,0-2-128 0,-3-4 128 0,0 3-128 15,0-4 384-15,1 2 16 0,-2-2 0 0,-2-1 0 16,0-3 176-16,-2 1 48 0,-1-1 0 0,1-1 0 16,-5-2 32-16,1 2 16 0,-1-1 0 0,-4 5 0 15,-3 4 0-15,0 1 0 0,-7-1 0 0,5 5 0 16,2 4-416-16,-2 2-96 0,-4 3-16 0,1 1 0 16,-2 0-352-16,2 2-80 0,-3 4-16 0,3 2-9712 15,-2 2-1952-15</inkml:trace>
  <inkml:trace contextRef="#ctx0" brushRef="#br0" timeOffset="61338.1">7193 14269 15663 0,'-11'1'1392'0,"11"-1"-1120"0,-4-1-272 0,-2 1 0 0,6 0 704 0,0 0 64 16,0 0 32-16,0 0 0 0,0 0-800 0,0 0 0 15,0 0 0-15,0 0-144 0,0 0 144 0,0 0-160 16,0 0 160-16,0 0-160 0,0 0 160 0,0 0 0 16,0 0 128-16,0 0-128 0,0 0 480 0,0 0 32 15,0 0 0-15,0 0 0 0,7-4 448 0,-1-2 112 16,-6 6 16-16,3-8 0 0,-2-1-32 0,1 0 0 15,1-1 0-15,-1-1 0 0,-4-2-176 0,2-1-48 16,2-3 0-16,0 1 0 0,-1-1-304 0,0-2-64 16,0-1-16-16,-1-4 0 0,0 0-272 0,1 1-176 15,1 0 192-15,-2-4-192 0,-2-5 128 0,0-2-128 16,0 1 0-16,0 1 0 0,0-1 0 0,1 0 160 0,-3-7-160 16,2 4 128-16,1 1 128 0,3-2 0 0,1 2 16 15,-1 2 0-15,-1 1 32 0,2 5 0 0,1 2 0 0,-1 2 0 16,2 1-112-16,-2 1-32 0,4-2 0 0,-2 7 0 15,-5 0-160-15,1 2 0 0,5-1 0 0,0 2 0 16,3 0 0-16,1 2 0 0,-4 3 0 0,2-1 0 16,0-3 0-16,1 3 0 0,-5 2-176 0,4 2 176 31,2 0-624-31,0 0-32 0,-1 1-16 0,-1 0-9376 0,-8 4-1888 0</inkml:trace>
  <inkml:trace contextRef="#ctx0" brushRef="#br0" timeOffset="61816.361">6902 13564 22111 0,'0'0'1968'0,"0"0"-1584"16,-1-9-384-16,2 2 0 0,-1 7 560 0,6-8 16 16,2-1 16-16,1 0 0 0,0 0-368 0,3-5-80 0,-1-1-16 0,3-3 0 15,0 2-128-15,1-2 128 0,-1-2-128 0,1 0 128 16,2-1-128-16,-1 1 0 0,1 0 0 15,-1-1 0-15,0-1 256 0,0 1-16 0,1-3-16 0,-2-1 0 16,1-2 32-16,-4 2 0 0,-1 1 0 0,1 1 0 16,3 0-256-16,1 0 176 0,-1-2-176 0,-1 4 160 15,-3 2-16-15,1 2 0 0,-1 3 0 0,3 3 0 16,-4 1-144-16,2 4 192 0,-1 5-192 0,-1 0 192 16,-10 1-192-16,11 2 0 0,0 3 144 0,0 1-144 15,-4 4 192-15,2 0-48 0,-3 0 0 0,1 6 0 16,1 4-144-16,0 4 0 0,-1-4 144 0,3 1-144 15,-2-2 0-15,1 1 0 0,-3-1 0 0,2-2 0 0,-2 1 0 16,0-2 0-16,1 1 0 0,0-2 0 16,0 1 0-16,0-3 0 0,0-2 0 0,-1 1-8512 15,0 1-1664-15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7:56.48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13484 3513 20271 0,'0'0'1792'0,"0"0"-1424"0,0 0-368 0,0 0 0 16,9 3 2752-16,4 0 464 0,4 1 112 0,-2 2 0 0,1-1-2784 0,0 4-544 16,2-2-144-16,-2-2-16 0,1 0 32 0,0-2 0 15,0-2 0-15,-2-1 0 16,-2-2-384-16,1-1-64 0,-1-1 0 0,-1-1-16 0,-5 0 320 16,-2 0 64-16,1-2 16 0,-4 0 0 0,-1-3 416 0,-2 0 96 15,-1 0 0-15,-3-1 16 0,2-2 368 0,-4 1 64 16,-3-1 0-16,2 1 16 0,-3-2-64 0,-4 1-16 15,-3-1 0-15,0-1 0 0,-2 2-192 0,-2 0-32 16,-4-1-16-16,-4-2 0 0,-1 1-192 0,-3-2-32 16,-2 0-16-16,-2-1 0 0,-2 4-96 0,-4-2-128 15,-5 2 176-15,-3-1-176 0,-3-1 160 0,0 0-160 16,1-2 128-16,-5 1-128 0,1 0 0 0,-5 1 0 16,-3-1 128-16,0 2-128 0,-2 0 0 0,2 1 0 15,2 0 0-15,1-1 0 0,-6 0 144 0,-1 2-144 0,-7-1 160 16,1 3-160-16,1 1 0 0,-4 0 128 0,-3-2-128 0,-4 5 0 15,-1 4 0-15,0 1 0 0,0-2 128 0,-2 1-128 16,-5 2 0-16,0 1 0 0,-2 2 0 0,-2-1 0 16,-1-3 0-16,0 3 0 0,-1 2 0 0,0 1 0 15,-3-2 0-15,4-1 0 0,2 2 0 0,1 1 0 16,5-2 0-16,-2 1 0 0,-1 1 0 0,5 2 0 16,1 1 0-16,4-2 0 0,0-4 0 0,0 4 0 15,-4 2 0-15,3 0 128 0,0-1-128 0,1 1 0 16,-7-1 0-16,3 1 0 0,0-1 0 0,4 0 0 15,2 1 0-15,-1 1 0 0,-2 2 0 0,5 2 0 16,-1 0 160-16,4 3-160 0,3 1 160 0,0-1-160 16,4 3 208-16,4 0-48 0,3 3-16 0,7 1 0 0,3 0-144 15,6 3 0-15,3 2 0 0,0 0 128 0,0 2-128 16,3 2 0-16,0 1 0 0,4 2 0 16,-3 0 0-16,5 1 0 0,2 0 0 0,2 2 0 0,3 2 0 0,2 3 0 15,3 2 0-15,3 0 0 0,2-2 0 0,3 0 0 16,4-1 0-16,2 1 0 0,4-1 0 0,4 0 0 15,2-3 0-15,2 3 0 0,5 3-144 0,4-1 144 16,3-2 0-16,0 0 0 0,3-1 0 0,5-3 0 16,5-2 0-16,5 1 0 0,2 0 0 0,6 0 0 15,0 3 0-15,5-3 0 0,6-3 0 0,1 0 0 16,3-3 128-16,3-3-128 0,6 0 0 0,3-3 128 16,6-2-128-16,2-4 0 0,1-1 128 0,2-5-128 15,3-1 0-15,2-2 144 0,-3 4-144 0,2-3 128 0,-2-2-128 16,5-3 128-16,5 1-128 0,2-4 0 0,-3 0 0 15,4-2 128-15,-1 2-128 0,4-4 128 0,0 0-128 0,1 0 128 16,-5-3-128-16,4-1 0 0,7-4 0 0,-2 0 128 16,-3-3-128-16,0-3 0 0,4 2 0 0,0-4 128 15,-1-3-128-15,3 1 128 0,3-6-128 0,-5 2 128 16,-1 1-128-16,-1 3 0 0,-1-2 0 0,-1 1 0 16,-4 0 0-16,-4 0 0 0,-3 3 0 0,3-1 0 15,5-1 0-15,-5 3 0 0,-3-3 128 0,-2-1-128 16,1 2 0-16,-1-1 0 0,-4 0 0 0,-4-1 128 15,-2-1-128-15,-3-4 0 0,-1-3 0 0,0-1 0 16,-2-3 0-16,-2 4 160 0,-5 0-160 0,-1 0 160 16,-6-1-160-16,1 2 128 0,2-2-128 0,-6 0 128 15,-7 0-128-15,-3-2 192 0,-2-2-192 0,-7-5 192 0,-2-4 0 16,-4 2 16-16,-4 0 0 0,-3 0 0 0,-7 0 256 0,-3 3 48 16,-1-1 16-16,-5 3 0 0,-2 3-64 0,-6 1-16 15,-3 1 0-15,-3-3 0 0,-2 2-160 0,-7 0-32 16,-4-2-16-16,-5 3 0 0,-6 3-240 0,-5 3 0 15,-8 1 0-15,-5 4 0 0,-6 0 0 0,-2 1-160 16,0 1 0-16,-2 3 0 16,-2 2-384-16,3 3-80 0,2 1-16 0,6 3 0 15,6 1-2640-15,5 3-544 0</inkml:trace>
  <inkml:trace contextRef="#ctx0" brushRef="#br0" timeOffset="2495.039">19088 6873 32255 0,'2'-12'2864'0,"-2"2"-2288"15,-2 0-576-15,0 2 0 0,-2 1 192 0,-1 1-64 0,-4 3 0 16,-2-2-128-16,0-2 0 0,-6-1 0 0,-6 0-192 16,0 1 48-16,-2-2 144 0,-3 0-192 0,-2 0 192 0,-3 1-192 15,-3 1 192-15,-4-2 0 0,-6 1 0 0,-4 1 0 16,-2-1 128-16,-2 1 16 0,-2 1 0 0,-4-2 0 16,-1 0 80-16,-2 2 16 0,-9 0 0 0,-4 2 0 15,-4 0 16-15,-2 2 16 0,0 1 0 0,-5 0 0 16,-6 0 48-16,0 1 16 0,1 0 0 0,-7 0 0 15,-5 0 80-15,-2 2 16 0,-2 0 0 0,-2-1 0 16,-7-1-48-16,2 0 0 0,-3 3 0 0,-2-2 0 16,-4-1-64-16,1 0-32 0,-1-1 0 0,-3 1 0 15,-5 3-96-15,-2-1 0 0,1-2-16 0,-1-1 0 16,-1 0-176-16,0-1 160 0,-2-2-160 0,4 2 160 0,4 0-160 16,-5-1 0-16,-4-2 0 0,0 0 0 0,3-2 0 15,-4 0 128-15,1-1-128 0,-2 1 0 0,-2 2 128 16,4-1-128-16,1 0 0 0,-4 1 128 0,-5 3-128 0,-2 0 192 15,-3-1-192-15,2 0 192 0,6 1-192 0,-7 2 0 16,-4 2 0-16,2 2 128 0,2-2-128 0,2 2 0 16,-1 2 0-16,3-1 0 0,-4 2 0 0,5-3 0 15,0 3 128-15,1-2-128 0,1-1 0 0,-1 1 0 16,1-2 0-16,2 2 128 0,3 0 0 0,0 0 0 16,-2-2 0-16,2 1 0 0,0 4-128 0,1-1 0 15,0-3 0-15,-3 3 128 0,-1 2-128 0,3-1 0 16,3 1 144-16,1 0-144 0,-1-1 0 0,2 0 128 15,1 2-128-15,2 0 0 0,4-3 0 0,3 2 0 0,1 1 0 16,3-2 0-16,2-1 0 0,4 0 0 0,3-1 0 16,1-3 128-16,1-4-128 0,2 2 0 0,1 3 0 15,3-2 0-15,4-2 0 0,2 2 0 0,5 0 0 0,-4-1 128 16,4-2-128-16,1 1 0 16,2 0 0-16,1 0 0 0,0 1 0 0,0 2 0 0,2-2 0 0,4 2 0 15,4-2 0-15,2 0 0 0,-1-1 0 0,4 1 128 16,3 2-128-16,2 1 0 0,7 3 0 0,3-4 0 15,3-3 0-15,0-1 0 0,-2 0 0 0,5 2 0 16,7 1 0-16,1-1 144 0,3-2-144 0,1 0 0 16,5 3 176-16,3 1-176 0,4 1 160 0,2-4-160 15,1-3 240-15,4 3-48 0,3 3-16 0,3 0 0 16,-1-1-16-16,5-1 0 0,5-1 0 0,5 0 0 0,-10 8-160 16,4 1 128-16,4 0-128 0,0 3 128 0,2 0-128 15,3 2-176-15,0 4 48 0,1-1 0 0,0 1 128 0,2 2-128 16,-2 3 128-16,1 2-128 0,1 3 128 0,-1 1 0 15,0 8 0-15,2 2-128 0,0 5 128 0,0 3 0 16,-5 3 0-16,2 5 0 0,-2 2 0 0,-1 0 0 16,-1 1 0-16,0 1-128 0,0 4 128 0,0-2 0 15,-1-1 0-15,-1-4 0 0,-2-3 0 0,0-1 0 16,-4 2 0-16,2-1 0 0,-3 1 0 0,-2-1 0 16,0-3 0-16,-4 0 0 0,0-5 0 0,-1 1 0 15,-4-3 0-15,2 1 0 0,2 1 144 0,1-2-144 16,2-1 192-16,2-1-192 0,0-3 0 0,1-5 0 15,0 0 0-15,4-4 0 0,4-4 0 0,0-2 0 16,1-3 0-16,4-3 0 0,3-3 0 0,-3-2 0 0,1-1 0 16,1 0 0-16,2-2-176 0,5-2 176 0,4 1-192 15,1-4 192-15,3-1-176 0,5-3 176 0,1-2-160 0,4 1 160 16,2 0 0-16,5-2 0 0,2-4 0 0,5 2 0 16,2 0 0-16,9 2 0 0,3-2 0 0,4-1 0 15,1 0 0-15,4 0 0 0,1 1 0 0,7-1 0 16,4 1 0-16,-1-1 0 0,0 2 0 0,4 0 0 15,3 1 0-15,3 2-144 0,2 2 144 16,-2 1 0-16,-2-1 0 0,2 3 0 0,3 0 0 0,0 0-128 16,-1 1 128-16,4 0 0 0,0 2 0 0,2 0 128 15,2-1-128-15,-1 1 0 0,-1 2-128 0,5-3 128 16,0-1 0-16,0-1 0 0,-3-3 0 0,4 2 0 16,5 4 0-16,-4-5 0 0,0-1 0 0,3 1 0 0,5 4 0 15,0 1 0-15,-2-1 0 0,2 1 0 0,2-6 0 0,-3 2 0 16,0 3 0-16,2 0 0 0,1 1 0 0,2-2 0 15,-1 1 0-15,1 0 0 0,-2 2 0 0,0 0 0 16,1-2 0-16,-3-2 0 0,1-3 0 0,-1 1 0 16,-1 2 0-16,-1-1 0 0,-1-3 0 0,1-3 0 15,3-3 0-15,-4-1 0 0,1 5 0 0,-1-3 0 16,1-4 0-16,-1 4 128 0,-3 5-128 0,2-1 176 16,1-2-176-16,0-1 192 0,0-2-192 0,3 1 0 15,3 0 0-15,0-1 0 0,1-2 0 0,-2 2 0 16,3 2 0-16,-2 0 192 0,-3-1-192 0,4 0 0 15,1-1-192-15,-3 2 192 0,-1 0 0 0,1 2 0 16,-1 0 0-16,-3-1 0 0,-5-2 0 0,3 2 0 16,2 1 0-16,-2-1 0 0,-5-2-144 0,4-1 144 0,1 1 0 15,-3 1 0-15,-5-2 0 0,3 0-128 0,0-5 128 16,0 3 0-16,-6 4 0 0,0-1 0 16,-1 0 0-16,0 0 0 0,-1 1 0 0,-5 1 0 0,-3-1 0 0,3 1 0 15,-1-3 0-15,0 5 0 0,-1 2 0 0,-4-1 0 16,3 0 176-16,-2 0-176 0,3-1 192 0,-4 1-192 15,0 0 0-15,3 0 0 0,3-1 0 0,-2 1 0 16,-2-1 0-16,-1-1 0 0,-3-2 0 0,1 1 0 16,4 0 0-16,-4 1 0 0,-4 0-128 0,-1-1 128 15,-6 2 0-15,0-1 0 0,2-2 144 0,-3 3-144 16,1 2 0-16,-5 1 0 0,-5-1 0 0,0 0 0 16,-2-1 0-16,2 0 0 0,-3 3 0 0,2 0 0 15,1-2 0-15,-3 1 0 0,-2 1 0 0,-3 1 0 0,1 4 0 16,0-2 0-16,2-2 0 0,-2 3 0 0,1 1 0 15,-6-1 0-15,-2-1 0 0,-3 1 0 0,-6-1 0 0,2-1 0 16,-3 1 0-16,3 1 0 0,-3-1 0 16,-2 1-128-16,-3-2 128 0,1 1 0 0,-2 3 0 0,-4-4 0 15,0 1 0-15,-2 1 0 0,-5 1-144 0,-1 0 144 16,-2-1 0-16,4-1-144 0,-5-3 144 0,-4 0-128 16,0 2 128-16,-1-2-128 0,1-3 128 0,-3 2 0 15,-1 4 0-15,-8-6 0 0,0 0 0 0,9 0 0 16,-9 0 128-16,9-1-128 0,-9 1 128 0,7-6-128 15,-1 0 128-15,0-3-128 0,-2-1 192 0,-1-1-16 16,-3-3-16-16,0-3 0 0,-3-3-16 0,0-2 0 16,0-4 0-16,-2-3 0 0,2-3 16 0,-3-5 0 15,2-9 0-15,1-3 0 0,-3 1-160 0,1-3 192 0,0 0-192 0,-1-5 192 16,0-6-192-16,1-6 0 0,-4-5 0 0,2 0 0 16,0-2 0-16,1-2 0 0,-2 0 0 0,3-4 128 15,2-4-128-15,-2 3 0 0,2 5 0 0,1 1 0 16,-1-1 128-16,2 1-128 0,1 2 192 0,0 4-64 15,-1 5 128-15,1-1 32 0,0 4 0 0,0-1 0 16,0 1-112-16,1 4-32 0,2 1 0 0,-2 6 0 16,-1 4-144-16,-1 3 0 0,-1 4 0 0,1 3 0 15,0 4 0-15,0 4 0 0,-2 4 0 0,1 3 0 16,-2 6-1360 0,1 2-208-16,0 2-32 0,-4 6-17856 0</inkml:trace>
  <inkml:trace contextRef="#ctx0" brushRef="#br0" timeOffset="10866.006">18751 2794 18431 0,'-10'-10'1632'0,"-1"2"-1312"0,-3 4-320 0,-1 0 0 16,-2 0 1408-16,-1 0 224 0,1-3 32 0,-3 4 16 15,-1 3-1392-15,-4-2-288 0,-4-5 0 0,1 3 0 16,0 1 0-16,2 0 0 0,-4-2 0 0,-1 0 0 16,-4 1 320-16,-1 0-32 0,-3-1-16 0,-5 3 0 15,-3 0 80-15,-1 0 16 0,-5-3 0 0,1 2 0 16,3 1 0-16,-6-2 0 0,-3-1 0 0,-3 3 0 15,-2 1 0-15,-1 0 0 0,2-2 0 0,-2 2 0 0,-1-1 80 16,-7 2 32-16,-7 1 0 0,-2 0 0 0,0-1 16 0,-3 2 0 16,-2 2 0-16,-5 1 0 0,-3 3-112 0,2 0 0 15,-1408-2-16-15,2815 2 0 0,-1410 2-96 0,4 1-16 16,3 0 0-16,6 1 0 0,-2-1-64 0,1 1-32 16,1-1 0-16,-3 2 0 0,3 3-160 0,1-2 160 15,-1-3-160-15,-2 0 160 0,-3 1-32 0,4 1-128 16,3 0 192-16,-2-2-64 0,1-2 48 0,0-1 0 15,2 1 0-15,4 0 0 0,8 0 16 0,-1-1 0 16,0-3 0-16,5 0 0 0,5 2-64 0,2-2-128 16,2 0 192-16,6-1-64 0,2-1-128 0,6 1 192 15,2-2-192-15,5 1 192 0,4-1-192 0,1-1 160 16,2-2-160-16,3 1 160 0,3-1-160 0,-1 0 160 0,3-1-160 16,4 1 160-16,5 2-160 0,-1-1 160 0,2-1-160 15,1 0 160-15,7 1-16 0,-6-1 0 0,6 1 0 16,0 0 0-16,-7 0 0 0,7 0 0 0,0 0 0 0,0 0 0 15,0 0-144-15,0 0 192 0,-6 4-192 0,6-4 192 16,-2 9-192-16,-1 0 0 0,1-1 0 0,2 7 0 16,1 1 0-16,-2 3 0 0,-3 1 0 0,1 3-176 15,2 3 176-15,-5 7 0 0,1 5 0 0,0 3 0 16,0 2 0-16,-2 6 0 0,-1-1 0 0,0 2 0 16,-1 0 0-16,1 3-128 0,2 2 128 0,-1 1 0 15,2 0 0-15,-2-2 0 0,2-4 0 0,-1-4 0 16,-1-1 0-16,2-2 0 0,-2-1 0 0,1 0 0 15,-3 0 0-15,1-1 0 0,1-6 0 0,-1 3 0 16,-1-2 0-16,1-2 0 0,-2-2 0 0,5-1 0 0,-2-1 0 0,1 0 144 16,-1 0-144-16,2-3 0 0,1 3 128 15,2-4-128-15,-3 0 0 0,1-1 0 0,2-1 128 0,0-1-128 16,1-1 0-16,2-3 0 0,1-1 0 0,3-4 0 16,1-3 0-16,-1-1 0 0,0 0 128 0,3-5-128 15,3-1 0-15,-2-2 0 0,2 0 128 0,2-1-128 16,2-3 0-16,1-1 0 0,1-2 0 0,4 1 0 15,1-2 0-15,2-1 0 0,6-2 0 0,1 0 0 16,1 1 128-16,3 1-128 0,3-1 0 0,4 1 0 16,0 2 128-16,6-3-128 0,4-3 0 0,5 3 128 15,4 5-128-15,5-1 0 0,1-3 128 0,2 0-128 16,0 2 0-16,7 2 0 0,2-3 0 0,4 2 0 16,1-3 0-16,1 2 0 0,1-1 0 0,4 3 0 0,3-3 0 15,2 3 0-15,-3 0 0 0,1 1 0 0,0-2 0 0,1 0 0 16,2-2 0-16,-3 3 0 0,-3-1 0 15,2 0-144-15,1 0 144 0,-3 2 0 0,-5-3 0 0,-2 3-128 16,2 1 128-16,-4 1 0 0,-2-2 0 0,-2 1 0 16,-8-1 0-16,3 2 0 0,-3 2 0 0,2-1 0 15,-3 1 0-15,-1 0 0 0,-2 2 0 0,-3 0 0 16,-4 0 0-16,1 3 0 0,4 0 0 0,-3-1 0 16,-2 0 0-16,-1 0 0 0,-3-1 0 0,-2 0 0 15,-7 4 0-15,0 0 0 0,-1-5 0 0,-1 2 0 16,-3 1 0-16,-1-1 0 0,-3-2 0 0,-1 1 0 15,-2-2 0-15,-3 2 0 0,-1 3 0 0,-2 0 128 16,-4-3-128-16,-1 0 0 0,-1-2 0 0,-2 0 0 16,0 0 0-16,-1-1 0 0,-4 0 0 0,0-2 0 0,0-2 0 0,2 0 0 15,-4 0 128-15,0-1-128 0,-1-2 128 16,-3-1-128-16,2-2 160 0,0 3-160 0,0-3 192 0,0 1-64 16,-1-6-128-16,2 2 192 0,-4 0-32 0,4-1-16 15,-2-1 0-15,1-2 0 0,-1-3-16 0,-1 1-128 16,-2-3 192-16,4 0-64 0,-1-1-128 0,1-4 128 15,1-4-128-15,0-2 128 0,0-3 48 0,-1-4 0 16,3-7 0-16,0 0 0 0,1-7-48 0,-2 0 0 16,0-1 0-16,-1 2 0 0,0-3 0 0,-1-3 0 15,1-2 0-15,-4 1 0 0,3 1 128 0,-2 2 32 16,2 3 0-16,-5 5 0 0,0 2 160 0,1-2 16 16,-2 2 16-16,-2 0 0 0,-1 0-96 0,0 4-32 0,-1 4 0 15,0 4 0-15,1 4-144 0,0 2-16 16,-2 3-16-16,2 4 0 0,0 3-176 0,0 5 0 15,-1 4 0-15,1 1 0 0,0 7-192 0,0 0-32 0,0 0 0 0,0 0 0 32,0 0-1872-32,0 0-368 0,0 0-80 0,0 0-16576 0</inkml:trace>
  <inkml:trace contextRef="#ctx0" brushRef="#br0" timeOffset="12681.793">17416 4397 19919 0,'0'0'880'0,"-6"-4"192"0,6 4-864 0,-9-3-208 0,2 0 0 0,-1 1 0 15,8 2 0-15,-9-3 0 0,-1 1 0 0,3 2 0 16,7 0 304-16,-9 0 112 0,1-2 32 0,8 2 0 16,0 0 320-16,0 0 80 0,-11 4 16 0,11-4 0 15,0 0-288-15,-5 6-48 0,5-6-16 0,-5 7 0 16,5-7-224-16,-5 7-48 0,5-7-16 0,-5 8 0 15,1 1 96-15,2 0 32 0,-2-1 0 0,1 3 0 16,-2 1 192-16,-1 4 32 0,0 3 16 0,-4 1 0 16,0 6-16-16,0 3-16 0,-2 6 0 0,0 1 0 15,-2 6-176-15,3 1-16 0,-3-1-16 0,2 5 0 16,0-1-160-16,1 2-16 0,0 2-16 0,2 5 0 0,1 5-160 16,0 0 0-16,2-3 144 0,-3-1-144 0,2-1 0 0,-1 5 128 15,0 1-128-15,2 5 0 0,-1-3 0 0,-1-3 0 16,1-3 0-16,-1 4 128 0,-1 5-128 0,-1-1 0 15,1 0 0-15,-2 0 0 0,0 1 0 0,-1 0 128 16,0-3-128-16,-1 4 0 0,-1 4 0 0,-1-1 128 16,1 1-128-16,-1 2 0 0,0-3 128 0,-1 3-128 15,-1 2 128-15,2 1-128 0,2-1 144 0,2-3-144 16,1 0 192-16,2 1-192 0,6 5 176 0,0-2-176 16,-1-5 160-16,-2-2-160 0,5 1 224 0,1-2-48 15,3 0-16-15,-4 1 0 0,-2 0-16 0,2-5 0 16,2-1 0-16,0 0 0 0,0-3-144 0,0 1 128 15,-2-2-128-15,1 1 128 0,3-1-128 0,0-1 0 16,-2-2 0-16,3 1 128 0,-1-5-128 0,3 1 0 0,0 1 0 0,3-2 128 16,1 1-128-16,-2-4 0 0,1-4 0 0,1-2 0 15,-2-3 128-15,3-1-128 0,1 2 0 0,1 2 128 16,-3 3-128-16,1-4 0 0,2-5 0 0,-1 1 0 16,0 0 0-16,1 0 128 0,-1-3-128 0,0 2 0 15,-1-1 128-15,1 1-128 0,0 0 0 0,1-1 128 16,2 0-128-16,0-1 0 0,2-2 0 0,-1 2 0 15,1 0 0-15,1-1 0 0,1-3 0 0,-3 2 0 16,-1-2 0-16,-1 0 0 0,-1 0 128 0,2 2-128 16,-1-1 0-16,-1 1 0 0,-4 0 0 0,1 0 128 15,0 0-128-15,-2-2 0 0,-1-1 0 0,-1-1 0 0,0 0 0 16,0 1 0-16,0-1 128 0,-2-1-128 0,-1 1 0 16,-2 1 0-16,-2-1 0 0,0 4 0 0,0 4 0 15,-1-4 128-15,-1-4-128 0,-2 1 128 0,-3 1-128 0,0-1 160 16,-1-4-160-16,-2 3 160 0,-1-4-16 0,0 1 0 15,0 0 0-15,-1-1 0 0,-2-1 16 0,1 1 0 16,-1 3 0-16,1-2 0 0,1 2-160 0,-4-1 160 16,-2 1-160-16,2 0 160 0,0 1-160 0,-1 0 0 15,-2-1 144-15,2 0-144 0,0 1 0 0,2-1 144 16,0-3-144-16,-1 2 0 0,0 0 128 0,-2-1-128 16,2-1 0-16,-3 0 0 0,0-1 192 0,-1 1-192 15,-1 1 192-15,-4-1-192 0,1 1 192 0,-1-2-64 16,-1-2 0-16,-2-3-128 0,-3 2 224 0,2 0-64 15,3-1-16-15,-3-2 0 0,1-3 48 0,2 0 0 16,3 1 0-16,-1-1 0 0,0-4-16 0,0 0 0 0,1 1 0 0,-3 0 0 16,3-3-48-16,-3 0 0 0,-1 1 0 0,0-2 0 15,1-3 16-15,-4 2 0 0,1-1 0 0,1-1 0 16,-3-5-144-16,3 1 192 0,4 2-192 0,-2-1 192 16,-1 0-192-16,2 1 192 0,0-2-192 0,-1 0 192 15,0-2-192-15,0 1 128 0,0 1-128 0,1-1 128 16,-4-2-128-16,4 1 0 0,1 3 0 0,0-2 0 15,1-1 0-15,-2 0 0 0,3 1 128 0,-1 1-128 16,1-4 0-16,1 5 0 0,-1 0 0 0,4-2 128 16,-2-1-128-16,1 2 0 0,-2 2 0 0,3-2 0 15,-3-3 0-15,1 0 0 0,-1 1 0 0,-1 0 0 16,1-1 0-16,0 0 0 0,-3 0 0 0,4 0 0 16,-4 2 0-16,4-1 128 0,4-1-128 0,-1-1 0 0,1 1 192 15,0 1-32-15,1 0-16 0,3 0 0 0,0-1 48 0,1 1 0 16,1 1 0-16,2 0 0 0,-1-4-192 0,9 4 192 15,0 0-192-15,0 0 192 0,0 0-192 0,0 0 0 16,-5 5 0-16,5-5 0 0,0 0-144 0,0 0 144 16,0 0-192-16,0 0 192 0,0 0-304 0,0 0 48 15,0 0 16-15,0 0 0 16,0 0-272-16,10 3-64 0,-10-3-16 0,11-1 0 16,-1-1-1712-16,-2-4-320 0,0-4-80 0,-1 0-14032 0</inkml:trace>
  <inkml:trace contextRef="#ctx0" brushRef="#br0" timeOffset="13004.591">15729 11097 30399 0,'-7'-3'2704'0,"-3"-2"-2160"0,0 2-544 0,-3 1 0 16,2 1 1616-16,0 2 224 0,1 2 32 0,-3 0 16 15,-2 1-1696-15,2 0-352 0,1 0-64 0,-1 3-16 16,-3 2 240-16,1 0 208 0,-1-2-32 0,-2 4-16 16,-2 4 112-16,0 0 32 0,-4-3 0 0,1 5 0 15,-4 2 64-15,2 5 16 0,3-2 0 0,-1 2 0 0,-1-1-128 0,2 1-32 16,1 0 0-16,1 2 0 0,1-1-48 0,0 0-16 15,-1 4 0-15,2-4 0 0,3 0 0 0,1 0 0 16,-1-1 0-16,3 0 0 0,4 0 80 0,0-1 16 16,3-1 0-16,4 0 0 0,6-2 0 0,4 0 0 15,0 0 0-15,7 1 0 0,3-2 0 0,6 0 0 16,6-1 0-16,9-2 0 0,7-2-32 0,10 0 0 16,9-3 0-16,0-3 0 0,1 1-224 0,2-2 176 15,0-2-176-15,1 1 160 16,-3-3-768-16,-9-1-160 0,-7-1-16 0,-13 1-18512 0</inkml:trace>
  <inkml:trace contextRef="#ctx0" brushRef="#br0" timeOffset="14552.186">12484 7296 12895 0,'0'0'576'0,"2"-8"112"0,-2-2-560 0,1-1-128 0,-1-3 0 0,0 7 0 16,0 7 1328-16,0 0 224 0,2-8 48 0,0 0 16 16,-1 3-464-16,-1 5-112 0,0 0-16 0,0 0 0 15,0 0-144-15,3-6-48 0,-3 6 0 0,0 0 0 16,0 0-64-16,0 0-32 0,0 0 0 0,0 0 0 15,0 0 16-15,-7 11 0 0,-2 3 0 0,0 0 0 16,-5 0-256-16,0 4-48 0,-3 3-16 0,1 2 0 16,-4 3-32-16,-1 3 0 0,-2 3 0 0,-3 3 0 15,2 2 64-15,2 4 16 0,2-3 0 0,2 4 0 16,0 2-144-16,3-1-16 0,3 1-16 0,0-2 0 16,2-1-80-16,3-3-16 0,0 0 0 0,5-5 0 15,0-4-16-15,3 0 0 0,2-1 0 0,3-2 0 16,-3-3 0-16,5-2 0 0,1-5 0 0,3-3 0 0,-1-2 192 15,2 0 16-15,0-1 16 0,4-5 0 0,1-7-16 0,4-1 0 16,4 1 0-16,0-3 0 0,2-7-160 16,-1-4-48-16,2-3 0 0,-2 0 0 0,3-2-64 0,1-5 0 15,-2-4-128-15,3-2 192 0,2-3-64 0,-3-5-128 16,-2-1 176-16,-2-1-176 0,-1 1 336 0,-7 0-32 16,-1 7-16-16,-6-1 0 0,-6 2 112 0,-3 3 32 15,-3 2 0-15,-6 2 0 0,-6 2 112 0,-4 1 32 16,-4 0 0-16,-1 1 0 0,-6 3-192 0,-1 4-48 15,1 1 0-15,-2 2 0 0,2 1-336 0,-2 4 0 16,3 1 0-16,0 2-192 16,1-2-1264-16,2 2-256 0,0 2-48 0,4 2-11600 15,3 1-2320-15</inkml:trace>
  <inkml:trace contextRef="#ctx0" brushRef="#br0" timeOffset="15504.756">17561 7391 21183 0,'-15'-14'1888'0,"-2"3"-1504"15,3 1-384-15,-3 6 0 0,1 3 2928 0,-3 0 512 16,1 0 96-16,1 4 32 0,-4 5-2880 0,-2 2-688 16,-2 0 0-16,-4 4 0 0,1 4 272 0,3 3 0 15,0 6 0-15,-2 4 0 0,-3 3-16 0,-2 5 0 16,1 4 0-16,0 8 0 0,0 9 16 0,-2 0 0 15,-1 0 0-15,2-1 0 0,0 0-96 0,4-1-32 16,1-5 0-16,8 2 0 0,1-6 16 0,5-4 0 16,8-4 0-16,8-6 0 0,1-7 160 0,8-3 48 15,5-3 0-15,6-6 0 0,5-2 192 0,8-7 32 16,3-7 16-16,8-3 0 0,10-7-208 0,7-7-32 16,12-7-16-16,0-4 0 0,-3-8-160 0,1-3-16 15,-1-4-16-15,1-2 0 0,-5-4 80 0,-5-2 16 0,-8-7 0 16,-9-2 0-16,-8-4 240 0,-10 0 48 0,-11 1 16 0,-7 5 0 15,-9 11 160-15,-7 5 48 0,-8 6 0 0,-9 3 0 16,-12 2-144-16,-8 4-32 0,-11 1 0 16,-3 4 0-16,-8 6-592 0,-3 3 0 0,-1 1 0 0,-7 6-128 31,-7 2-944-31,-4 4-176 0,2 3-32 0,-5 2-12992 0,-1 4-2608 0</inkml:trace>
  <inkml:trace contextRef="#ctx0" brushRef="#br0" timeOffset="18377.786">5467 7402 20271 0,'0'0'1792'0,"0"0"-1424"0,0 0-368 0,0 0 0 15,0 0 736-15,0 0 80 0,-6-1 16 0,6 1 0 16,0 0-160-16,0 0-32 0,-6-3 0 0,6 3 0 15,0 0 160-15,1-7 32 0,3-1 0 0,-1 1 0 16,3-2-176-16,2 1-16 0,0 0-16 0,3-3 0 16,1 0-240-16,0-4-64 0,3-3 0 0,0 2 0 15,1-4 64-15,4 0 0 0,-2-2 0 0,3 1 0 16,1 0-64-16,-1 2-16 0,4-2 0 0,1 1 0 16,5 0-16-16,1 3 0 0,3-2 0 0,0 0 0 0,6 0-80 15,-3 3-16-15,-1 2 0 0,0 0 0 0,0 0-192 0,1 2 144 16,-3 1-144-16,3 3 128 0,0 3-128 0,0 2 0 15,-2 0 0-15,-1 6 0 0,1 0 0 0,1 2 0 16,-4 3 0-16,-2 1 0 0,-5 0 0 0,-1 1 0 16,-1-1 144-16,-4 4-144 0,-2 1 192 0,-3 1-48 15,1 0 0-15,-4 1 0 0,0 2 48 0,-3 0 0 16,-1 0 0-16,-3 3 0 0,-1 3 0 0,-2 0 0 16,-3 3 0-16,-1-1 0 0,-2-3 0 0,-2 2 16 15,-5 3 0-15,-1 2 0 0,-2 2-64 0,-3-1-16 16,-1-1 0-16,-1 1 0 0,0 1-128 0,-4 0 0 15,-3 0 0-15,-3 3 128 0,1 6-128 0,-2-2 128 0,0 0-128 16,-1-2 128-16,-1-1-128 0,1 2 160 0,1 0-160 0,-1-1 160 16,1-4-32-16,1-2-128 0,-2-1 192 0,1 0-64 15,0 1 0-15,0-2-128 0,-2 0 192 0,1-4-64 16,2-5-128-16,5-1 128 0,-1-1-128 0,2 0 128 16,-1-3-128-16,-1 1 192 0,2-1-192 0,5 0 192 15,-1-4-192-15,1-2 160 0,1-1-160 0,1-3 160 16,1 1-160-16,2-1 192 0,3-1-192 0,-1-2 192 15,3-4-64-15,8 2 0 0,0 0 0 0,0 0 0 16,0 0 0-16,0 0 0 0,0 0 0 0,0 0 0 16,9-1 0-16,3 0 0 0,3 0 0 0,4 0 0 15,2-1-128-15,6 1 0 0,6 1 0 0,6 0 0 16,2 1 0-16,4 2 0 0,2-1 0 0,4 1-176 16,-2 2 176-16,4-1 0 0,2 0 128 0,3 1-128 0,-2-1 224 15,5 2-32-15,0 0 0 0,0 2 0 0,-4 0-32 0,-2-1-16 16,0 0 0-16,-3 0 0 0,-4 0-144 15,0 3 192-15,-2-2-192 0,-6 0 192 0,-8-2-192 0,-4 2 0 16,-5-3 0-16,-2 1 128 0,-6-1-128 0,-4 0 0 16,-2-2 0-16,-9-3 0 15,0 0-848-15,0 0-256 0,0 0-48 0,-10-2-16 16,-4-4-2320-16,-7 1-464 0</inkml:trace>
  <inkml:trace contextRef="#ctx0" brushRef="#br0" timeOffset="18724.698">4706 7899 36159 0,'-17'-3'1600'0,"8"1"336"0,2-1-1552 0,1 0-384 0,6 3 0 0,0 0 0 16,0 0 592-16,0 0 48 0,0 0 0 0,15 2 0 15,5-2 208-15,4-1 48 0,6-2 16 0,7-1 0 0,6-4-128 0,4 0-16 16,5 0-16-16,2-1 0 0,3-2-256 0,1 0-48 15,-4-2-16-15,7 0 0 0,3 0-224 0,-3 1-32 16,0 1-16-16,-3 0 0 0,-1 1-160 0,-4 1-192 16,-6 5 32-16,-2 3-13568 15,-2 3-2720-15</inkml:trace>
  <inkml:trace contextRef="#ctx0" brushRef="#br0" timeOffset="22921.513">10566 6788 911 0,'0'0'0'0,"0"0"0"16,0 0 0-16,0 0 0 0,6 10 2528 0,0-2 416 15,0-3 96-15,-6-5 16 0,0 0-2144 0,7 6-416 16,-7-6-96-16,8 5-16 0,-8-5-16 0,0 0-16 16,7 9 0-16,-7-9 0 0,0 0 224 0,0 0 32 15,0 0 16-15,0 0 0 0,0 0 256 0,0 0 48 16,7 4 16-16,-7-4 0 0,0 0 0 0,0 0 0 16,7-7 0-16,1-3 0 0,-3-1-112 0,3-1 0 15,0 0-16-15,3-2 0 0,-3-1-160 0,3 0-16 16,1-3-16-16,-1 2 0 0,3 0-176 0,0 0-16 0,1-2-16 15,1 0 0-15,-2 2-64 0,1-2-16 0,2 2 0 0,-1-2 0 16,1 2 0-16,-3-2 0 0,-2 1 0 0,3 0 0 16,0 2-80-16,0 0 0 0,0 1-16 0,-1 2 0 15,-1 1-48-15,-4 3 0 0,0 3 0 0,0 0 0 16,-1 3-48-16,-8 2-16 0,0 0 0 0,0 0 0 16,8 5-128-16,-8-5 192 0,6 11-192 0,-3 4 192 15,-1 4-48-15,-1 2 0 0,-2 1 0 0,1 3 0 16,-2 1-144-16,0 2 192 0,0-1-192 0,-3 4 192 15,2-2-64-15,0 3-128 0,-1 2 192 0,1-4-64 16,-3 2-128-16,2 0 0 0,1 0 0 0,2-1 0 16,-4-1 144-16,3-3-144 0,0 2 160 0,0-4-160 0,1 0 144 15,-2-3-144-15,2 3 128 0,-2-5-128 16,2-1 128-16,-1 1-128 0,-2 2 0 0,3-3 128 16,1-4-128-16,1-1 128 0,0 1-128 0,1-2 128 0,-1 1-128 15,0 0 0-15,0-3 144 0,-1 0-144 16,-1-1-416-16,1-10-160 0,-1 10-16 0,1-10-16 15,0 0-2720-15,0 0-528 0</inkml:trace>
  <inkml:trace contextRef="#ctx0" brushRef="#br0" timeOffset="23240.523">10535 7225 29487 0,'0'0'2624'0,"0"0"-2112"0,0 0-512 0,0 0 0 16,0 0 512-16,11-1 0 0,4-3 0 0,1 3 0 16,2 1 32-16,4 0 0 0,2-1 0 0,6-3 0 15,1-1 0-15,6 1 0 0,2 0 0 0,3-2 0 16,0 1-224-16,3-2-64 0,0-1 0 0,-1 0 0 16,-1-2 0-16,-1 2-16 0,0-2 0 0,-4 3 0 15,2-1 80-15,-4 1 32 0,-1 2 0 0,-2 0 0 16,-3 2-176-16,-3 1-48 0,-1 1 0 0,-5 2 0 15,-5-1-128-15,-3 0-256 0,-1 0 64 0,-2 3-11184 16,-10-3-2240-16</inkml:trace>
  <inkml:trace contextRef="#ctx0" brushRef="#br0" timeOffset="25157.273">16487 6653 1839 0,'0'0'160'0,"0"0"-160"0,0 0 0 0,0 0 0 15,0 0 2672-15,0 0 496 0,0 0 96 0,10-3 32 16,-1-1-2464-16,-2 1-512 0,-7 3-80 0,11-3-32 16,-11 3 16-16,8-3 0 0,-8 3 0 0,9-3 0 15,-9 3 16-15,0 0 0 0,9-3 0 0,-9 3 0 16,0 0 336-16,0 0 80 0,0 0 16 0,0 0 0 16,0 0 224-16,0 0 64 0,6-7 0 0,-6 7 0 15,3-9-80-15,-1 1-16 0,-2 0 0 0,1 0 0 16,-1 8-160-16,1-7-16 0,-1 7-16 0,0-9 0 0,0 2-224 0,0 7-32 15,-1-9-16-15,1 9 0 0,-2-10 176 0,0 3 16 16,0-1 16-16,2 8 0 0,0 0-144 0,-8-5-16 16,1-1-16-16,0 3 0 0,-2 3-208 0,0 2-32 15,0-2-16-15,-4 2 0 0,-1-1-176 0,-2 3 160 16,-1 0-160-16,-1 3 160 0,-3 0-160 0,2 3 0 16,1 2 0-16,0 3 0 0,3-3 0 0,-2 1 0 15,-1 1 0-15,0 3 0 0,1 1 0 0,2 3 0 16,0 0 0-16,1 0 0 0,5 0 0 0,-1 2 0 15,2 1 0-15,0-1 0 0,4-1 128 0,3-2-128 16,0 1 128-16,1-1-128 0,1-1 336 0,3-1-16 16,2 0 0-16,1-2 0 0,2-1 112 0,1-2 16 15,2-1 0-15,4-1 0 0,1-4-64 0,1-1 0 0,0-1 0 16,4-2 0-16,3-4-48 0,1-1-16 16,2-1 0-16,0-3 0 0,-1-3-128 0,-1-1-48 0,-1-3 0 0,-3 0 0 15,1-2-144-15,-2 0 160 0,-1-2-160 0,1-2 160 16,-3-2-160-16,-3-2 192 0,0 2-192 0,-1-1 192 15,-5-1-192-15,0 0 192 0,-3 1-192 0,-2 1 192 16,-2-2-32-16,-1 2 0 0,-1 1 0 0,-3 3 0 16,-1 2 224-16,-3-2 64 0,-2 3 0 0,1 3 0 15,-5-2-160-15,1 4-32 0,-1 3 0 0,0-1 0 16,-1-4-128-16,-3 3-128 0,0 3 144 0,-1 1-144 16,0 3 0-16,0-1 0 0,-4 0-128 0,1 3 128 15,1 2-224-15,-2 1 64 0,1 0 16 0,2 4 0 16,1 3-1456-16,2 3-272 0,4 3-64 0,0-1-15344 15</inkml:trace>
  <inkml:trace contextRef="#ctx0" brushRef="#br0" timeOffset="27717.441">15363 11071 26783 0,'-4'-13'1184'0,"2"8"240"0,2 5-1136 0,0 0-288 16,-5-8 0-16,5 8 0 0,-3-9-208 0,3 9-112 15,0 0 0-15,-2-9-16 0,-2-2 144 0,3 2 16 16,1 2 16-16,0 7 0 0,-4-6-48 0,1 0-16 0,0-1 0 0,3 7 0 16,-5-7 224-16,0-1 0 0,0 0 192 15,1 0-192-15,-1-1 560 0,1 1 0 0,4 8 0 0,-7-8 0 16,2 1 80-16,-1 1 32 0,1 0 0 0,-2 1 0 15,-1 1-32-15,0 0 0 0,-1 1 0 0,-2-1 0 16,-2 3-96-16,-3-2-32 0,1 2 0 0,-2 0 0 16,-3 1-240-16,0 0-48 0,-5-1-16 0,-2 0 0 15,-4 0 32-15,0-1 0 0,0 0 0 0,-5-1 0 16,-1 3-64-16,0-1-16 0,-2-3 0 0,0 2 0 16,-4 1 80-16,-3-2 16 0,-2 0 0 0,-5-1 0 15,-2-2 0-15,-4 1 16 0,-3-2 0 0,-1 2 0 16,0 1-16-16,-6 0-16 0,-3-2 0 0,-3 2 0 15,1 1-64-15,-1-1-16 0,1 0 0 0,-2 2 0 16,-2 1-32-16,1 0 0 0,2-2 0 0,0 0 0 0,4 2-128 16,1 0 0-16,-2 1 0 0,-2-1 0 0,-3-4 128 0,0 1 0 15,1 1 0-15,-3-1 0 0,-6 2-128 0,2 0 0 16,2-1 0-16,0 0-176 0,-3 1 176 0,0 2 0 16,-4 0 160-16,1 0-160 0,-2 0 176 0,-2 0-176 15,-2 2 192-15,0-2-192 0,1-2 128 0,4 1-128 16,3 1 0-16,1 0 0 0,0-1 128 0,3-1-128 15,3-3 0-15,1 2 0 0,1 2 0 0,-2-2 0 16,-2-2 0-16,1 2 0 0,0-4 144 0,3 4-144 16,-1 0 0-16,0 0 144 0,-1-3-144 0,-1 4 0 15,1-1 0-15,-5 0 0 0,1 3 0 0,-4-1 0 16,1 0 0-16,1 1 0 0,2 1 0 0,-1 0 0 16,-2 0 0-16,1-2 0 0,-2-2 0 0,7 1 0 0,4 0 0 15,4-2 0-15,-1-1 0 0,2 0 0 0,-2 2 128 16,5 1-128-16,6 0 0 0,1 1 0 0,-1-2 0 15,-1 2 0-15,-1 1 0 0,3 3 0 0,-1-1 0 0,5-1 0 16,2-1 0-16,2 2 0 0,1 1 0 0,0-2 0 16,3 2 0-16,0-2 0 0,4 0 0 15,1 1 0-15,2 2 0 0,5-1 0 0,3-3 0 0,2 3 0 16,4 0 128-16,5-1-128 0,-1 1 0 0,5-2 128 16,2 0-128-16,4 0 0 0,1-1 144 0,1 0-144 15,1-1 192-15,3 1-48 0,6 0 0 0,0 0 0 16,0 0-144-16,0 0 0 0,0 0 0 0,0 0 0 15,-2 11-192-15,1 1 192 0,1 0-160 0,1 1 160 16,0 3 0-16,1 2 0 0,0 4-128 0,-2 1 128 0,-2 4 0 16,0 3-144-16,-3 4 144 0,1 5-128 0,-3 4 128 15,-1 6 0-15,-5 2-144 0,1 9 144 0,-1 2 0 0,-2 4 0 16,-2 1 0-16,3-2 0 0,2-2 0 0,-1 1 0 16,-4 0 0-16,1-2 0 0,-1-3 0 0,0-3 0 15,-1-3 0-15,-1-4 0 0,2-3 0 0,-1-2 0 16,0-3 0-16,4 1 0 0,2 1 0 0,2 1 0 15,1-3 0-15,5-3 0 0,2-6 0 0,2-3 0 16,1-2 128-16,3-3-128 0,5-5 0 0,-1-4 0 16,3-4 0-16,3-1 0 0,1 0-128 0,3-3-16 15,3-3 0-15,8-2 0 0,5-4 144 0,3-1-192 16,-1-1 192-16,6-2-192 0,4-4 192 0,2 0 0 16,-1 1 0-16,6-3 0 0,4-3 0 0,5-1 0 0,2 2 0 15,7 2 0-15,0 1 0 0,6 0 0 0,3-2 0 16,3 2-128-16,4 2 128 0,2 2 0 0,0 3 0 0,8-1 0 15,5-1 0-15,5 1 0 0,0 4 0 0,3 0-128 16,3 1 128-16,1 0 0 0,0 1-144 16,2 3 144-16,4 2-176 0,-1 0 48 0,-3-2 0 0,2 1 0 15,3 0-64-15,-1-1-16 0,-3 0 0 0,3-4 0 16,2-2 208-16,-7-2-176 0,-5 0 176 0,2-3-160 16,0 2 160-16,-4 1 0 0,-7-3 0 0,4 2 0 15,4 2 0-15,-3 1 0 0,-5 2 0 0,1 0 0 16,3-1 0-16,-4 2 0 0,1 3 0 0,-3-3 0 15,-1-4 0-15,0 1 0 0,2 4 0 0,-2-1 128 16,-7-2-128-16,-1 1 0 0,-2 1 0 0,-3 5 0 16,-4 2 0-16,-3 0 0 0,-2-3 0 0,0 0 0 15,-3 2 0-15,1 0 0 0,-3 3 0 0,-2-2 0 0,-8-3 0 16,1 0 0-16,-2-1 0 0,-5 0 0 0,-7-1 0 16,-2 0 0-16,-7 0 0 0,-1 0 0 0,-7-1 192 0,-2 0-48 15,-7-1 0-15,-1-1 0 0,-2 0-16 0,-4 0 0 16,-4 0 0-16,-2 0 0 0,-9 0 112 0,9-4 16 15,-9 4 0-15,9-2 0 0,-9 2 0 0,0 0 0 16,9-8 0-16,-9 8 0 0,0 0-64 0,4-6-16 16,1 0 0-16,1-2 0 0,-4-1-176 0,-1 0 160 15,0 0-160-15,-1-4 160 0,0-3-32 0,-1-2-128 16,0-3 192-16,0-3-64 0,-3-4 80 0,-1-2 16 16,1-3 0-16,1-3 0 0,-3-5 160 0,3-3 48 15,-1-6 0-15,3-6 0 0,1-4-32 0,1-2 0 0,2 1 0 16,0 1 0-16,1 2-48 0,3 0-16 0,1-1 0 0,-1 1 0 15,1 1 16-15,1 4 0 0,2 6 0 0,-3 5 0 16,-1 5-32-16,0 2-16 0,3 4 0 0,1 2 0 16,0 3-128-16,-1 2-32 0,0 4 0 0,-2 1 0 15,2 0-288-15,-5 4-64 0,-1 0-16 16,0 4 0 0,2 3-2064-16,-2 1-400 0,0 3-96 0</inkml:trace>
  <inkml:trace contextRef="#ctx0" brushRef="#br1" timeOffset="32361.183">24429 3454 24815 0,'-8'-18'1088'0,"3"10"256"0,2-3-1088 0,-1 1-256 16,0 0 0-16,1-1 0 0,-1 1 0 0,-2 0 128 16,2-1-128-16,-1 0 0 0,-1-1 464 0,1-2-16 15,2 4 0-15,0-2 0 0,-4-3-144 0,2 0-48 0,-2-4 0 0,0 3 0 16,2-2 192-16,-4 1 48 0,0-2 0 16,-1-1 0-16,-2-1 80 0,-1 0 32 0,-3 1 0 0,-3 0 0 15,-1-4 32-15,-10-1 16 0,-6-2 0 0,0 0 0 16,2 1-64-16,-5-1-16 0,-2 0 0 0,-4-2 0 15,1-3-112-15,-3 3-16 0,-1 1-16 0,-7 1 0 16,-8-4-160-16,-2 2-16 0,-1 2-16 0,-2 0 0 16,1 2-112-16,-5-3 0 0,-3-5-128 0,0 2 192 15,-5 4-192-15,3 0 144 0,3-1-144 0,-9 1 128 16,-4-1-128-16,-1 1 0 0,2-1 0 0,-1 3 128 16,-2 4-128-16,-5 2 0 0,-5 2 144 0,1 0-144 15,5 2 0-15,-6 4 0 0,-8 2 0 0,2 1 128 16,6 1-128-16,-4 0 0 0,-3-1 0 0,6 5 0 0,5 6 0 15,3 2 144-15,0 1-144 0,1 0 160 0,3-1-160 16,5 3 0-16,5 2 0 0,1 2 128 0,0 2-128 16,2 3 128-16,0 1-128 0,3 2 128 0,1 7 16 0,1 1 0 15,-2 3 0-15,-1 7 0 0,1 1-16 0,4 2 0 16,3 1 0-16,1 2 0 0,-1 1-128 0,0 4 0 16,3 6 144-16,1 4-144 0,3 0 0 0,4 3 144 15,5-3-144-15,7 4 0 0,4 1 0 0,3 3 0 16,3 4-160-16,3-2 160 0,4-3-144 0,1 3 144 15,0 0 0-15,3-1 0 0,1 0 0 0,2 1 0 16,2 1 0-16,2-1 0 0,-1-2-160 0,5 2 160 16,4-3-128-16,1-3 128 0,1 1-128 0,4-6 128 15,3-1-128-15,3-5 128 0,5 0 0 0,1 2-160 0,2 1 160 16,7-1 0-16,4-6 0 0,6 2-128 0,3 0 128 0,3-2 0 16,2-2 0-16,4-2 0 0,4-2 0 15,8-1 0-15,8 2 0 0,6-1 128 0,4 2-128 0,1-5 0 16,2-5 160-16,7-1-160 15,10 0 160-15,1-4-160 0,2-2 0 0,3-3 128 0,2-1-128 0,2-2 0 16,0 0 0-16,0-2 0 0,4 0 0 0,-2-1 0 16,-3-1 128-16,-1-4-128 0,4 0 0 0,0-3 0 15,3-1 160-15,-6-3-160 0,-2 1 160 0,2-5-160 16,-1-3 128-16,-2 0-128 0,-5-4 0 0,2 1 0 16,-1-1 144-16,-2-1-144 0,-4-3 128 0,0-2-128 15,-1-4 128-15,4-3-128 0,1-4 0 0,-3 1 128 16,-6 3-128-16,4-5 0 0,3-1 144 0,-3-3-144 15,0-3 176-15,-1-3-48 0,-4-4 0 0,2-2 0 0,-1 1-128 16,-1-2 0-16,-2 0 0 0,-5 1 0 0,-4 3 0 16,-1-2 0-16,-3 0 0 0,-2-1 0 0,-1-1 176 15,-8-4-48-15,-4 0-128 0,-6-3 192 0,-1 1-192 0,-5-1 0 16,-3-1 128-16,-2 0-128 0,-1 1 0 0,-3-1 176 16,-5-5-176-16,-2 0 160 0,-3-2-160 0,-1 1 0 15,-4 3 144-15,-1 1-144 0,-2-2 0 0,-5-1 0 16,-2-4 0-16,-1 2 0 0,-3 1 0 15,-2 0 0-15,-2-3 0 0,-3 0 128 0,-3 3-128 0,-6-2 192 16,-4-2-64-16,-6-3 0 0,-6-2 64 0,-4 3 0 16,-4 2 16-16,-4 2 0 0,-6 1-80 0,0 1 0 15,0-4-128-15,-4 5 192 0,-2 1-192 0,-3 1 0 16,-4 6 0-16,-4 3 0 0,-6 2 0 0,-3 3 0 0,-3 3 0 16,-6 2 0-16,-8-1-256 0,4 7 48 0,1 3 16 0,-2 0 0 31,-7-1-2352-31,1 2-464 0</inkml:trace>
  <inkml:trace contextRef="#ctx0" brushRef="#br1" timeOffset="33320.809">12109 7258 28559 0,'-7'-8'2544'0,"-2"-1"-2032"0,0-2-512 0,1 1 0 15,3 1 1232-15,2-1 160 0,-5 3 16 0,5 2 16 16,3 5-672-16,0 0-144 0,-4-7-32 0,4 7 0 16,0 0-48-16,0 9-16 0,2 0 0 0,1 4 0 15,0 5-144-15,0 7-48 0,2 2 0 0,-1 5 0 0,0 4 128 0,3 3 0 16,-4 0 16-16,1 5 0 0,-3 3-96 0,0 4-32 16,0 2 0-16,-1-1 0 0,-2-4-144 0,0-3-16 15,-1-2-16-15,0-5 0 0,1-4-160 0,-4-6 128 16,2-1-128-16,1-2 128 0,-3-3-128 0,3-1 192 15,-2-3-192-15,2-5 192 16,0-7-496-16,3-6-80 0,0 0-32 0,0 0 0 16,0 0-2656-16,0 0-512 0,10-10-128 0</inkml:trace>
  <inkml:trace contextRef="#ctx0" brushRef="#br1" timeOffset="33578.738">12334 7124 24879 0,'1'-11'2208'0,"-1"-1"-1760"0,0 1-448 0,0 3 0 16,0 8 3296-16,0 0 576 0,0 0 112 0,0 0 32 16,0 0-2784-16,0 13-544 0,1 5-112 0,-1 4-32 15,0 1-80-15,1 4-16 0,1 4 0 0,2 6 0 16,0 9-176-16,3 1-32 0,1 1-16 0,0 0 0 16,0-3-224-16,-3 2 0 0,1-1 128 0,-2 3-128 15,-3 1 0-15,-1-4 0 0,-1-4 0 0,-1-8 0 16,-4-6-576-1,1-6-64-15,-3-7-16 0,1 1 0 0,-1-3 128 16,-1-4 16-16,-2-3 16 0,-1-4 0 0,1-4-2224 16,-1-3-448-16,1-3-96 0</inkml:trace>
  <inkml:trace contextRef="#ctx0" brushRef="#br1" timeOffset="33817.842">11732 7453 14735 0,'-31'-5'1312'0,"11"2"-1056"15,0 0-256-15,2-1 0 0,3 1 5376 0,5 0 1008 16,1-1 208-16,9 4 32 0,-3-7-4800 0,5 1-960 16,8 2-192-16,7-6-32 0,7-6 0 0,14-2 16 15,8-4 0-15,10 0 0 0,10 1-400 0,1-4-96 16,6-3-16-16,5-2 0 0,3 1 48 0,4 2 0 16,-1 2 0-16,-4 0 0 0,-5-4-192 0,-5 3 160 15,-3 4-160-15,-7 3 160 0,-12 4-160 0,-7 0 0 0,-9 2 0 16,-8 4 0-1,-8 5-1792-15,-5 2-224 0,-11 2-48 0,0 0-15664 0</inkml:trace>
  <inkml:trace contextRef="#ctx0" brushRef="#br1" timeOffset="34052.738">11669 8267 35007 0,'0'0'1552'0,"-7"3"320"16,7-3-1488-16,0 0-384 0,-3-7 0 0,6 3 0 15,3-1 2384-15,7-4 416 0,7-6 80 0,9-1 0 0,8-5-2400 0,11-6-480 16,9-6 0-16,3 0-208 0,2-2 208 0,2-1 0 16,-1 1 0-16,6 2 0 0,1-1 0 0,-4 3 0 15,-8 1 0-15,-4 4 0 0,-6 4 0 0,-6 3 0 16,-2 1 0-16,-5 3 0 0,-6 1-224 0,-3 2-96 15,-3 3-32-15,-2 4 0 16,-6 2-1952-16,-4 2-384 0,-3 1-64 0,-8 0-8576 16,0 0-1696-16</inkml:trace>
  <inkml:trace contextRef="#ctx0" brushRef="#br1" timeOffset="34496.722">11888 8282 49647 0,'0'0'2192'0,"0"0"464"0,0 0-2128 0,0 0-528 0,0 0 0 0,0 0 0 32,10 0-336-32,3 5-176 0,1 4-48 0,3 2 0 0,1 0 368 0,-1 4 64 0,2 0 128 0,1 3-208 15,1 0 208-15,-4 2 0 0,0-3 0 0,-2 0 0 16,1 2 0-16,-3 0 0 0,-4-4-128 0,1 1 128 15,-1 2-208-15,-2 0 0 0,0-3 0 0,-3-2 0 16,-2-2-64-16,2-3-16 0,-4-8 0 0,4 8 0 16,1-3-128-16,-5-5-32 0,10 1 0 0,1-2 0 15,1-4-448-15,2-4-112 0,-6-4-16 0,6-4 0 16,3-6-64-16,1-2 0 16,-2-2-16-16,-1 1 0 0,-2 0 352 0,-2 0 80 0,0 2 16 15,-3 2 0-15,-2 0 784 0,-1 4 144 0,-2 3 48 0,-1 2 0 0,-2 1 592 16,0 3 128-16,0 3 32 0,0 6 0 0,0 0 16 15,0 0 16-15,-3 15 0 0,-1 2 0 0,-1 1-544 0,1 5-112 16,0 0-32-16,1 6 0 0,1 3 16 0,-3 2 0 16,2 2 0-16,2-2 0 0,1 0 144 0,1 1 48 15,0 2 0-15,2-2 0 0,3-1-240 0,-1 1-64 16,5-2 0-16,0-2 0 0,3-3-320 0,3-2 0 16,0-4 0-16,2 1-192 15,2 3-1728-15,1 0-368 0,4-3-64 0</inkml:trace>
  <inkml:trace contextRef="#ctx0" brushRef="#br1" timeOffset="35194.17">17378 7400 11055 0,'-14'-16'480'15,"5"6"112"-15,-1-1-464 0,3 2-128 0,2 0 0 0,1 1 0 16,-1 0 4768-16,1 3 928 0,4 5 192 0,0 0 48 0,-4-6-4416 0,4 6-880 16,0 0-192-16,0 0-16 0,0 0 272 0,-3 10 64 15,1 1 16-15,0 8 0 0,0 7 48 0,1 5 0 16,-3 4 0-16,1 1 0 0,1 0-304 0,-4 5-48 15,0-1-16-15,-1 4 0 0,0 2-176 0,1 0-32 16,-2-4-16-16,5-1 0 0,1-1-240 0,0-6 0 16,-6-3 0-16,5-6 0 15,2-5-480-15,-2-3 16 0,-1-3 0 0,3-2 0 16,4-4-2080-16,-3-8-400 0,2 7-96 0</inkml:trace>
  <inkml:trace contextRef="#ctx0" brushRef="#br1" timeOffset="35464.99">17496 7160 43887 0,'0'0'1936'0,"0"0"416"0,-7-7-1888 0,7 7-464 0,-6 1 0 0,-1 8 0 16,1 4 0-16,-1 9-256 0,-1 8 16 0,3 6 16 16,-3 3 496-16,4 3 112 0,0 0 0 0,1 6 16 15,2 3-240-15,3 2-160 0,3 2 192 0,0 0-192 16,5-3 128-16,-2-2-128 0,-1-2 0 0,3-6 0 15,0-7-208-15,1-5-112 0,-1-5 0 0,-1-4-16 16,0-5-544 0,0-2-96-16,-1-4-32 0,-2-5 0 0,-2 1-1616 0,-4-6-320 15,0 0-64-15,9-9 0 0</inkml:trace>
  <inkml:trace contextRef="#ctx0" brushRef="#br1" timeOffset="35768.702">17027 7508 32255 0,'-13'-15'2864'0,"6"6"-2288"0,1 1-576 0,2 0 0 0,3 0 2864 0,1 8 464 15,7-5 80-15,8 0 32 0,1-3-3056 0,10-1-624 16,10-1-112-16,9 0-32 0,8-1 384 0,8 2 128 16,7-3 0-16,2 1 0 0,-1-1-128 0,1-2 0 15,3-2 144-15,2 4-144 0,5 3 0 0,-8 3 0 16,-8 0 0-16,-4 1 0 15,-6-1-880-15,-9 2-192 0,-8-1-32 0,-4 3-16 16,-4 1-2128-16,-8 3-416 0</inkml:trace>
  <inkml:trace contextRef="#ctx0" brushRef="#br1" timeOffset="35922.282">16625 8278 49759 0,'-6'-10'4416'0,"6"10"-3520"0,0 0-720 0,7-7-176 16,5 2-448-1,13-1-128-15,8-1-32 0,12-2 0 0,8-5 416 0,10-3 192 0,8-5-160 0,10-4 160 16,7-2-128-16,7-3 128 0,10-1 0 0,-6 1-144 16,-3 2-176-16,-3 1-16 0,-3 1-16 0,-9 4 0 15,-12 3-912-15,-10 1-176 0,-10-2-32 16,-9 6-16-16,-5-1-736 0,-12 8-144 15,-6-1-16-15,-4 3-8176 0,-2 4-1616 0</inkml:trace>
  <inkml:trace contextRef="#ctx0" brushRef="#br1" timeOffset="36215.614">17085 8374 51951 0,'0'-10'2304'0,"0"5"464"0,0-2-2208 0,3 1-560 0,5 5 0 0,-8 1 0 31,8 5-576-31,5 3-240 0,2 2-32 0,3 1-16 0,1 0 640 0,3 2 224 0,3 2-144 0,2 2 144 16,2-1 0-16,-1 4 0 0,1 0 0 0,-1 1-128 16,-2-1 128-16,-1-3 0 0,-2 0-144 0,-1 3 144 31,-2 2-400-31,0-2-16 0,1-1 0 0,-2-3 0 15,3-4-480-15,2-1-80 0,0 0-32 0,2-5 0 16,2-4-176-16,-1 1-32 0,0-3-16 0,3-4 0 16,6-3-2032-16,-2-5-384 0</inkml:trace>
  <inkml:trace contextRef="#ctx0" brushRef="#br1" timeOffset="36479.566">17858 8308 50687 0,'-15'3'4496'0,"2"3"-3600"0,-3 5-704 0,-3 11-192 0,1 9 576 0,-2 7 96 16,2 8 16-16,4 3 0 0,4 4-560 0,-1 3-128 15,1 3 0-15,6-1 0 0,5-5 0 0,1 2 128 16,-1 2-128-16,2-8 192 0,0-4-192 0,-1-2 0 16,2-1 0-16,4-1 0 15,-2-3-896-15,3-3-224 0,-4-3-32 0,-1-5-16 16,-1-5-2272-16,0 0-448 0</inkml:trace>
  <inkml:trace contextRef="#ctx0" brushRef="#br1" timeOffset="37273.844">5696 6937 36863 0,'-3'-4'3264'0,"3"4"-2608"16,0 0-528-16,0 0-128 0,0 0 224 0,0 0 16 15,0 0 0-15,-6 10 0 0,2 5 48 0,0 3 16 16,-2 5 0-16,-2 7 0 0,0 6 272 0,-2 7 64 15,-5 9 16-15,0 6 0 0,0 8-160 0,-6 6-48 16,-1 3 0-16,-4 6 0 0,0 4 16 0,-3 3 0 16,2 2 0-16,-3 0 0 0,-1-1-256 0,1-3-48 15,-2-5-16-15,0-6 0 0,-1-6 176 0,1-4 16 16,1-3 16-16,-1-4 0 0,-3-1 144 0,1-3 16 0,2-2 16 16,-1-5 0-16,-3-6-256 0,7-5-48 0,9-3-16 0,-2-4 0 15,0-4-208-15,7-8 0 0,0-5-192 0,5-4 192 31,3-2-1520-31,7-6-192 0,0 0-32 0,1-19-16 16,2-6-1696-16,10-9-320 0</inkml:trace>
  <inkml:trace contextRef="#ctx0" brushRef="#br1" timeOffset="37746.674">6368 6835 44463 0,'-14'-1'1968'0,"6"1"400"0,1 1-1888 0,-1 3-480 0,0 0 0 0,-2 7 0 0,-5 6-144 0,-6 4-128 15,-4 8-32-15,-3 6 0 0,0 5 304 0,-3 5 0 16,-1 2 0-16,-1 11 0 0,-1 1 0 0,-6 10 0 16,-2 6 0-16,-2 4 144 0,-3 3-144 0,1 6 128 15,0 5-128-15,2-1 128 0,2-3 0 16,6-5-128-16,5-6 192 0,3-5-64 0,7-9 0 0,4-7-128 15,5-4 192-15,5-8-64 0,5-5 112 0,5-5 16 16,6-8 0-16,6-6 0 0,3-4 32 0,6-7 16 16,3-5 0-16,6-5 0 0,3-8-112 0,8-7-32 15,4-7 0-15,6-7 0 0,6-8-160 0,-3-9 0 16,-3-7 144-16,-3-4-144 0,-2-6 128 0,-4-5-128 16,-5-3 128-16,-2-8-128 0,-5-7 368 0,-2-2 0 15,-3-6 0-15,-7 5 0 0,-3 2-48 0,-5 8 0 16,-3 7 0-16,-7 11 0 0,-4 7 176 0,-4 10 16 0,-4 7 16 0,-3 9 0 15,-2 6-128-15,-4 6-16 0,-1 5-16 0,-3 3 0 16,-3 2-368-16,-3 5-192 0,-2 2 32 0,-4 8 0 31,-5 6-1376-31,-1 9-256 0,-5 8-64 0,-4 7-19728 0</inkml:trace>
  <inkml:trace contextRef="#ctx0" brushRef="#br1" timeOffset="39232.019">8250 13858 19983 0,'-18'-1'880'0,"5"0"192"0,-4-1-864 0,2 0-208 0,0 1 0 0,-1 1 0 16,-2 0 1024-16,1-1 144 0,-1 0 48 0,2 1 0 16,-1 2-128-16,2-1 0 0,0 1-16 0,4-2 0 15,-1 3-80-15,2-3-16 0,10 0 0 0,0 0 0 16,-6-1 112-16,6 1 0 0,0 0 16 0,0 0 0 16,0 0-272-16,12 0-64 0,4 0-16 0,6-2 0 15,8-1-416-15,7 1-80 0,7 0 0 0,6 1-16 16,2 0-240-16,-1 1 176 0,2 1-176 0,0-1 160 15,3 1-160-15,-1 0 0 0,2 0 0 0,-1 1 0 16,-2 1 0-16,-3 1 0 0,-4-1 0 0,-4 1 0 16,-3-2 0-16,-7 0 128 0,-3 1-128 0,-5 2 0 15,-3-2 0-15,-8 0 0 0,-6 2 128 0,-8-5-128 0,0 0 192 16,0 0 0-16,0 0 0 0,-11 5 0 0,-6 0 384 0,-5-3 96 16,-6-3 16-16,-5 2 0 0,-4 5-352 15,-8 1-64-15,-5 1-16 0,-4-2 0 0,-4-2-64 0,1 0 0 16,-3 4-16-16,-1-3 0 0,2-5-176 0,2 1 160 15,3 3-160-15,3-2 160 0,7-2-160 0,8 3 0 16,11 3 144-16,4-3-144 0,4-4 128 0,7 0-128 16,10 1 128-16,0 0-128 0,0 0 0 0,0 0 0 15,11-1 0-15,12 1 128 0,10 0-128 0,6 0 128 16,3 0-128-16,3 0 128 0,2-3-128 0,4 2 0 16,4-2-128-16,-1-1 128 0,-2-1 0 0,1 0 0 0,0-1 0 15,-9 0 0-15,-7-2 0 0,-6 3 144 16,-4 2-144-16,-10 3 0 0,-3-3 128 0,-5 1-128 0,-1-3 0 15,-8 5 0 1,0 0-1216-16,0 0-368 0,-13-1-64 0</inkml:trace>
  <inkml:trace contextRef="#ctx0" brushRef="#br1" timeOffset="41762.462">11252 6817 2751 0,'0'0'128'0,"0"0"16"0,0 0-144 0,0 11 0 16,-3 0 0-16,0 1 0 0,-5 2 1776 0,0 2 320 15,-4 0 64-15,-1 4 16 0,-2 3-1344 0,-2-1-272 16,0-3-48-16,1-1-16 0,1 0 128 0,-1-3 16 16,0-3 16-16,1 1 0 0,-1-7 496 0,0 1 80 15,-2-2 32-15,2 0 0 0,0-3 80 0,0-2 32 16,-1-2 0-16,2 1 0 0,0-4-224 0,3 1-32 16,0-3-16-16,2-3 0 0,3-4-96 0,-1-3-32 15,4-1 0-15,1-4 0 0,2-5-416 0,2-2-96 16,2-5-16-16,5 1 0 0,2 1-304 0,5-1-144 15,2-4 128-15,1 1-128 0,-3 1 0 0,2 0-144 16,-1 1 0-16,2-3 0 0,-2 0 144 0,1 2 0 0,-2 1-144 16,1 3 144-16,-1 2 0 0,-3 3 0 15,-1 0 0-15,0 7 0 0,-2 3 0 0,-3 4 0 0,-1 4 160 16,-5 8-160-16,0 0 192 0,0 0-64 0,4 11 0 0,0 7-128 16,-4 5 0-16,-4 7 0 0,-2 6-240 0,-4 6 80 15,-5 3 160-15,-1 5-160 0,-3 1 160 0,-3 6-160 16,-2 2 160-16,1-3-192 0,2-4 192 15,3-8-192-15,2-7 192 0,2-6 0 0,0-6 0 0,2-3 0 16,-1-7 0-16,-1-1 0 0,1-3 0 0,-1-4 0 16,-2-2-384-1,-1-4-160-15,0-2-32 0,1-4 0 0,4-2 1792 0,1-4 368 0,1-5 64 0,-1-2 16 16,6-4-912-16,1-2-176 0,4-2-48 0,1-3 0 16,2-1-160-16,2-2-48 0,6 1 0 0,0 1 0 15,3 2-160-15,2 2-32 0,2 3-128 0,0 5 192 0,-2 0-64 16,0 4 0-16,0 2-128 0,-1 6 192 0,-2 6-192 15,-3 4 128-15,0 5-128 0,-1 4 0 0,-2 5 0 0,-5 6 0 16,-4 9-128-16,-7 4 128 0,-7 3 0 0,-5 4 0 16,-6 4 0-16,-4-2 0 0,-2-3-208 0,0-5-48 15,-1-4 0-15,3-3 0 16,2-2-272-16,2-4-64 0,2-2-16 0,6-5 0 16,5-5-1248-16,4-2-240 0,2-2-48 0,8-9-12240 0</inkml:trace>
  <inkml:trace contextRef="#ctx0" brushRef="#br1" timeOffset="42426.748">10513 7417 30399 0,'-16'-5'2704'0,"-1"-3"-2160"0,2 3-544 0,3-1 0 15,3 0 448-15,2 1 0 0,0-3-16 0,4 3 0 16,3 5 16-16,9-14 0 0,3-4 0 0,6-4 0 16,6-3-192-16,0-5-16 0,6-3-16 0,3-2 0 15,2-3 192-15,0 1 32 0,5 0 16 0,1-3 0 16,1-1 80-16,3 1 16 0,2-2 0 0,-3 1 0 16,-6 0-64-16,2 2-16 0,-5 1 0 0,-2 3 0 15,-3 2-176-15,-3 2-48 0,-3 4 0 0,-1 2 0 16,-2-2-48-16,-4 4-16 0,-3 3 0 0,0 3 0 0,-1-1-64 15,-1 2-128-15,-5 0 176 0,-1 4-176 0,0 4 0 0,-1 1 0 16,2-2-240-16,-3 1 80 16,-4 8-1472-16,6-7-288 0,-1-1-64 0,-5 8-9040 15,3-6-1808-15</inkml:trace>
  <inkml:trace contextRef="#ctx0" brushRef="#br1" timeOffset="43053.102">10062 8469 38751 0,'-10'-15'1728'0,"6"4"336"0,-1-3-1648 0,5-2-416 15,4-5 0-15,6-3 0 16,5-8-496-16,5-4-176 0,3-5-32 0,4-5-16 0,4-5 880 0,6-2 176 16,-1-4 48-16,7 2 0 0,2-3-32 0,3-4 0 15,4-4 0-15,3-1 0 0,-2-6-32 0,2 3-16 16,-3 1 0-16,5 3 0 0,-1-1-48 0,0 2 0 15,-2 0 0-15,-2 10 0 0,-6 9-128 0,-4 2-128 16,-4 6 192-16,-3 3-192 0,-3 1 128 0,0 1-128 16,-1-1 0-16,-4 5 0 0,-1 4 0 0,-5 3 0 15,-4 2-240-15,-1 3 80 16,0 3-544-16,-3 2-128 0,-3 1 0 0,-1 0-16 16,-2 1-2624-16,-4 2-528 0,-3-2-96 0,0 10-32 0</inkml:trace>
  <inkml:trace contextRef="#ctx0" brushRef="#br1" timeOffset="43293.825">10988 6728 35007 0,'-9'-22'3120'0,"4"12"-2496"0,2 0-496 0,2-1-128 16,3-5 480-16,2 4 80 0,3-1 16 0,3 1 0 15,5-2-576-15,4 1 0 0,3-3 0 0,7 0-144 16,1-2 144-16,3 0 144 0,5 0-16 0,0 2-128 15,-1 4 240-15,2 0-64 0,0 1-16 0,-1 6 0 16,-5 0-32-16,-2 4-128 0,-7 2 192 0,-2 6-64 0,-4 8-128 0,-3 3 0 16,-2 1 0-16,-4 4 128 0,-2 3 64 0,-6 5 0 15,-2 3 0-15,-4 2 0 0,-2 3 64 0,-3 4 0 16,0 0 16-16,-4-2 0 0,-3-3-128 0,-2-3-16 16,0-2-128-16,-1-1 192 0,2-2-64 0,-4-2-128 15,-1-3 176-15,4 0-176 16,2-2-256-16,0-1-144 0,1-2-48 0,3-5 0 15,2-6-2880-15,1-6-576 0</inkml:trace>
  <inkml:trace contextRef="#ctx0" brushRef="#br1" timeOffset="43622.973">12216 6012 39615 0,'-10'-18'1760'0,"0"11"352"0,-1 1-1680 0,0 4-432 0,-2 4 0 0,-2 7 0 16,-5 4 256-16,-1 7-16 0,0 4-16 0,-2 3 0 16,-1 4-224-16,0 4-256 0,0 5 48 0,0 1 16 15,2 0 192-15,-2 3 0 0,3 3-160 0,5-5 160 16,5-2 0-16,7-4-144 0,4 0 144 0,5-10 0 16,6-5-144-16,5-7 144 0,5-5 0 0,3-2-144 15,5-6 144-15,3-6 176 0,3-5-48 0,8-6 0 16,2-5 128-16,2-5 32 0,1-9 0 0,-2-1 0 15,-3 1-32-15,-5-2 0 0,-5-3 0 0,-6 0 0 16,-9 3 320-16,-4-3 64 0,-6-3 16 0,-4 4 0 0,-10 0-176 16,-3 1-32-16,-4 2-16 0,-4 1 0 0,-10 5-160 0,-5 4-16 15,-6 5-16-15,-4 7 0 0,0 8-368 16,-2 2-80-16,-1 3-16 0,0 4 0 16,2 3-1664-16,-2 3-336 0,2 2-64 0,2 5-15680 15</inkml:trace>
  <inkml:trace contextRef="#ctx0" brushRef="#br1" timeOffset="44862.044">16012 6534 26719 0,'-10'-21'1184'0,"5"9"240"0,-5-1-1136 0,-1 2-288 16,2 1 0-16,-4 3 0 0,-3 2 512 0,2 0 64 16,0 3 0-16,0 6 0 0,0 2-320 0,0 6-48 15,-1 3-16-15,0 1 0 0,1 2-192 0,2 3 0 16,1 2 128-16,1 0-128 0,0 0 128 0,2 2 0 0,1 0-128 0,2 2 192 15,2-3 48-15,1-2 0 0,-1-3 0 0,0-1 0 16,3-1 208-16,1-3 32 0,2-4 16 0,-1 0 0 16,-2-10 288-16,4 11 64 0,2-5 16 0,-6-6 0 15,0 0 112-15,10-5 32 0,2-4 0 0,1-1 0 16,1-3-64-16,2-4-16 0,0-5 0 0,4-3 0 16,3 2-480-16,1-1-112 0,2-2-16 0,1-3 0 15,2-2-112-15,-1 1-16 0,2-3-16 0,0 0 0 16,-2-7-176-16,3 0 160 0,1 0-160 0,2 2 160 15,2 5-160-15,-4 1 0 0,-1 2 0 0,-1 2 128 16,-3 8-128-16,-1 3 0 0,-2 1 0 0,-7 3 0 16,-1 2 192-16,-2 4-64 0,-5 2 0 0,-9 5 0 0,0 0-128 15,0 0 0-15,0 0 0 0,5 11 0 0,-4 4 0 0,-1 5-192 16,-5 2 32-16,-2 6 16 0,0 4 144 0,-3 3 0 16,-1 3 0-16,1 2-128 0,-1-3 128 0,2 2 0 15,1-1 0-15,0 0 0 0,1-2 0 0,-1-3 0 16,5-1 0-16,-1 0 0 0,-1-1 0 0,1-4 0 15,-1-1 0-15,3-1 0 0,2-1 0 0,1-1 0 16,0-2 0-16,2-1 0 16,0-2-1104-16,3 0-144 0,0 0-32 0,1-2 0 15,-1-1-1488-15,2-1-304 0,0-2-64 0</inkml:trace>
  <inkml:trace contextRef="#ctx0" brushRef="#br1" timeOffset="45121.734">15867 6904 28559 0,'-9'-19'2544'0,"4"7"-2032"0,0-1-512 0,3 2 0 15,2 3 4096-15,4 1 736 0,5 2 144 0,4 2 16 16,0 0-4112-16,9 1-880 0,7 0 0 0,10-1-208 16,5-3 208-16,5 2 208 0,5 0-32 0,8 2-16 15,4-4-160-15,6 1 160 0,2 1-160 0,1-1 160 16,-4 0-160-16,3 2-192 0,-2 3 32 0,-2 2 16 15,-4 2-2352-15,-7 4-448 16,-6 0-112-16</inkml:trace>
  <inkml:trace contextRef="#ctx0" brushRef="#br1" timeOffset="47563.702">16029 12367 27647 0,'3'-8'1216'0,"-3"8"256"0,3-5-1168 0,1-1-304 16,-4 6 0-16,0 0 0 0,0 0 0 0,0 0 160 15,0 0-160-15,0 0 128 0,0 0-128 0,0 0 128 16,0 0-128-16,-7-5 128 0,-2 2 96 0,-1 2 16 16,-5 1 0-16,-2 0 0 0,-7-3-80 0,-2-1-16 15,-4 1 0-15,-3 1 0 0,-4 1 64 0,-2 0 16 16,0-1 0-16,-4-2 0 0,-2 2 112 0,-5 0 32 15,-2-3 0-15,-7 0 0 0,-4-1 16 0,1 2 16 0,-4 2 0 16,1-4 0-16,-2-4 80 0,-6-2 16 0,-5 1 0 0,0 1 0 16,0 4-16-16,-5-4 0 0,-5-5 0 0,-2 6 0 15,-6 2-160-15,-1 1-16 0,2 2-16 16,-6-1 0-16,-2-2-96 0,2 1-32 0,0 4 0 16,-1 1 0-16,-7-2-160 0,6 1 192 0,5 2-192 0,-2 2 192 15,-1 1-192-15,-4-2 160 0,0-1-160 0,-2 0 160 16,0 5-160-16,0-1 0 0,2 3 144 0,-2-3-144 15,-6-5 128-15,2 2-128 0,0 2 160 0,-2 1-160 16,-5-3 160-16,3-1-160 0,-1 0 160 0,3 2-160 16,2 1 128-16,-3 1-128 0,1-1 0 0,1-1 144 15,1-1-144-15,3 2 160 0,1 5-160 0,6-5 160 16,1-4-160-16,5 1 160 0,3 1-160 0,1 2 160 16,3-2-32-16,-1-1-128 0,-3-1 192 0,3 3-64 15,-1 3-128-15,4-1 192 0,4-2-192 0,-1 0 192 0,-5 2-192 0,1 1 128 16,3 0-128-16,-1 1 128 0,1-5-128 15,0 3 0-15,0 4 0 0,6-2 0 0,4-2 0 0,3-1 0 16,-3-3 128-16,4 2-128 0,1 2 0 0,4 0 0 16,-1-1 0-16,7 2 128 0,0-3-128 0,0 0 0 15,-1 0 0-15,0 1 0 0,1-1 0 0,2 2 0 16,1 4 0-16,2 0 0 0,-2-3 0 0,0 2 0 16,0-1 0-16,-3 3 0 0,4 1 0 0,2 2 0 15,3 0 0-15,4-1 0 0,3-1 0 0,4 1 0 16,3 1 128-16,4-2-128 0,3-4 0 0,5 1 0 15,-1 2 144-15,5-1-144 0,5-3 176 0,-1 2-48 16,4-2 0-16,3 1 0 0,3-2-128 0,6-4 0 0,-8 1 0 16,8-1 0-16,0 0 128 0,0 0-128 0,5 13 128 15,0-1-128-15,-5-12 0 0,10 11 0 16,5 2 128-16,1-1-128 0,1-1 0 0,3 0 0 0,2-1 0 0,-2 3 0 16,0 8 0-16,-2 2 0 0,3 2 0 0,-2 3 0 15,1 0 0-15,-1 3 0 0,-4 4 0 0,-1 4 0 16,-1-1 0-16,0 5 0 0,-4 6 0 15,-4 4 0-15,-1 4-144 0,-3 2 144 0,-4 2 0 0,-1 0 0 16,-4 0 0-16,-1 3-128 0,-5-1 128 0,-2 1 0 16,0-2 0-16,-1-3 0 0,-1-3 0 0,-1 0 0 15,-1-2 0-15,4-3 0 0,3-2 0 0,0-4 0 16,5-2 0-16,-1-5 0 0,3-4 0 0,1-1 0 16,4-1 0-16,1-1 0 0,0-5 0 0,2-1 0 0,1-1 0 15,1-2 0-15,1 0 0 0,4-1 0 0,3-3 0 16,0-3-128-16,3-1 128 0,3-1 0 0,5-1-224 15,6-2 64-15,4-5 16 0,5 1 0 0,5 0 144 0,8 0-128 16,6-3 128-16,5-3-128 0,0-1 128 0,8-2 0 16,1-3 0-16,10 0 0 0,3-2 0 0,5 0 0 15,1-1 0-15,5 3 0 0,5-1 0 0,1 0 0 16,-2 3 0-16,5 1-128 0,3 2 128 0,2 1 0 16,0 1 0-16,1 2 0 0,6 1 0 0,-3-1 0 15,-1 0 0-15,4 5-128 0,4 3 128 0,1 0 0 16,1-1 0-16,2-1 0 0,1-1 0 0,2 1 0 15,0-2 0-15,3 0 0 0,4 1 0 0,-4-2 0 16,-1-2 0-16,2 2 0 0,-1-1 0 0,3-2 0 0,-2-3 0 0,0 1 0 16,-6 2 0-16,3 0 0 0,0-3 0 15,-3 0 0-15,-6-4 0 0,2 2 0 16,2 2 0-16,-4-1 0 0,-5-1 0 0,-1 1-160 0,2 3 160 0,-6 0 0 16,-7 1 0-16,1 0-128 0,2-3 128 0,-5 3 0 15,-2 2 0-15,-1-3 0 0,-5-2 0 0,-1 2 0 16,-3 1 0-16,-2-2 0 0,-3-1 0 0,0 2 0 15,-1-1 0-15,-2 1 0 0,-4 0 0 0,-3 0 0 16,-4-2 0-16,1 1 0 0,-5 0 0 0,-1 1 0 16,-4 0 0-16,-5 0 0 0,-4 0 0 0,-5 0 0 15,-9-1 0-15,0 2 0 0,-2-1 0 0,-5-1 0 16,-4-1 0-16,-1 2 0 0,-2 0 0 0,-1 1 0 16,-2 0 0-16,-1-2 0 0,1-1 0 0,-4 0 0 15,-3 1 0-15,-2-1 0 0,0-3 0 0,0 1 144 16,-1-1-144-16,-1 1 0 0,-2-3 144 0,-1 0-144 0,0 0 192 0,0-2-48 15,-6 7 0-15,5-11 0 0,0-1-144 0,1-1 0 16,-3-1 0-16,0-4 0 0,0-3 224 0,0-2-32 16,0-3-16-16,-1-4 0 0,3-1 0 0,0-4 0 15,1-3 0-15,0-6 0 0,3-8-48 0,-1-8-128 16,3-7 192-16,1-3-64 0,-1-4 64 0,2-3 16 16,3-2 0-16,0-3 0 0,0 1 240 0,-2 2 32 15,-2 6 16-15,0 4 0 0,0 2 288 0,-2 1 64 16,-1 2 16-16,-1 4 0 0,-1 6-336 0,1 5-64 15,0 4-16-15,-2 1 0 0,1 1-256 0,-3 4-64 16,2-2-128-16,-3 5 192 0,0-2-192 0,-3 5-288 16,0 1 64-16,0 3 16 15,-6 3-2208-15,-1 2-432 0,1-1-96 0</inkml:trace>
  <inkml:trace contextRef="#ctx0" brushRef="#br1" timeOffset="51432.221">18350 17622 4607 0,'0'0'400'0,"0"0"-400"0,0 0 0 0,0 0 0 0,0 0 5216 0,0 0 960 16,0 0 192-16,5-4 32 0,1-2-5040 0,-2 0-1008 15,-1-3-208-15,2-2-144 0,0-1 464 0,-1-4-16 16,-1-3 0-16,1-1 0 0,2 0 192 0,-3-1 16 16,1-1 16-16,1-1 0 0,1-1 32 0,0-3 0 15,1 0 0-15,-1-2 0 0,3-2-272 0,-1-5-48 16,2-7-16-16,3 1 0 0,-3 1-80 0,2-2-16 15,1 0 0-15,0 1 0 0,1 0-16 0,1 3-16 16,-3 0 0-16,1 3 0 0,-3 0-48 0,2-2 0 16,-1-4 0-16,-3 6 0 0,-4 2-32 0,-2 3-16 15,-2-1 0-15,1 3 0 0,3-1-144 0,-2 3 0 16,-2 5 0-16,3 2 128 0,-2 1-128 0,-1 1 0 0,-3 1 0 16,2 0 0-16,2 1 0 0,-1 1 0 15,-1 1 0-15,2 4 0 0,1-3-176 0,-2 2 176 0,-3-1-128 0,-1 3 128 16,-2 2 0-16,2 2-160 0,1-4 160 0,0 4 0 15,3 5 0-15,0 0 0 0,-4-5 0 0,4 5 0 16,-7-6 0-16,7 6 0 0,0 0 0 0,-8-4 0 16,0 2-144-16,-1 1 144 0,9 1 0 0,-10 1-144 15,-1 2 144-15,-3 3 0 0,-2 3 0 0,0-3 0 16,-1 0 0-16,-4-2 0 0,0 2 0 0,-3 0 0 16,-2 2 0-16,-5-1 0 0,-5-3 0 0,-3 0 0 15,-3 1 0-15,-6-1 0 0,-4 1 0 0,-3-2 0 16,1 0 0-16,-5-2 0 0,-3-1 0 0,-4 0 0 15,-8 0 128-15,-3-1-128 0,-1-3 128 0,-7-1-128 0,-6 2 0 16,-5-1 128-16,-4 0-128 0,-4-1 0 0,1-4 0 16,-4 5 128-16,-3-1-128 0,0-1 0 0,0-5 0 0,-2 1 0 15,-2 0 0-15,3 2 128 0,2-3-128 16,-1-1 0-16,-4 3 0 0,3-3 128 0,0-1-128 0,-3 2 0 16,-4 0 0-16,-1 1 128 0,4 1-128 0,-3-3 0 15,-4-2 0-15,1 2 128 0,0 3-128 0,-1-2 0 16,0 1 0-16,0 1 0 0,2 2 0 0,-1-1 0 15,0-1 0-15,0 3 0 0,-1-2 0 0,5 0 0 16,3-1 0-16,0 2 0 0,0-2 0 0,2 2 0 16,2 2 0-16,-1-1 128 0,-2-1-128 0,7 0 0 15,6 1 128-15,-3 2-128 0,3-1 0 0,-2 0 0 16,-4 3 0-16,6-4 0 0,0 0 0 0,0 3 0 16,-7-2 0-16,4 4 0 0,5-2 0 0,-5 1 0 15,-2-1 0-15,4 2 0 0,-1 1 0 0,0 1 0 16,-2-1 0-16,2 3 128 0,0-1-128 0,3 0 0 15,3-2 0-15,1 1 0 0,-1 0 0 0,5-1 0 0,3-1 0 16,-2 1 0-16,-6 2 0 0,1 2 0 0,2-3 0 0,-1 2 0 16,1 0 0-16,-1 3 0 0,0 0 0 0,0 2 0 15,1 1 0-15,-4 0 0 0,-1 3 0 0,5-1 128 16,2 0-128-16,0 1 128 0,0 1-128 0,3 0 128 16,1-1-128-16,4 2 0 0,4 0 128 0,-3-1-128 15,-1 0 0-15,2-2 128 0,2 0-128 0,-1 1 0 16,6 4 0-16,-3-2 0 0,0-3 0 0,-1 3 0 15,-3 2 0-15,6-1 0 0,1 2 0 0,-2-2 0 16,-3-3 0-16,0 4 0 0,5 1 0 0,2-3 0 16,3 0 0-16,-3-2 0 0,2 1 0 0,-3-2 0 0,3 1 0 15,5 0 0-15,3-1 0 0,2-1 0 0,-4-2 0 0,5 1 0 16,3 0 0-16,-3 0 128 0,2-2-128 0,2 2 0 16,1 1 0-16,0 3 0 0,-4 1 0 0,-1 1 0 15,-2 1 0-15,2 1 0 0,4 2 0 0,0 2 0 16,2 2 0-16,1 0 0 0,1-5 0 0,1-3 0 15,1-3 0-15,0 3 0 0,1 1 0 0,5-2 0 16,-1-3 0-16,3 2 0 0,3 0 0 0,0 0 0 16,1-1 0-16,-2-1 128 0,2 0-128 0,-3-1 0 15,-1-1 0-15,1 1 0 0,4 1 0 0,2-3-128 16,-4-2 128-16,6 2-128 0,5-1 128 0,1 1 0 16,0-2 0-16,1-2 0 0,3 0 0 0,3 0 0 0,-1-4 128 15,4 2-128-15,0 1 128 0,5-1-128 16,-1-2 160-16,1 1-160 0,2 3 0 0,0-1 0 15,9-3 0-15,-6 3 0 0,-2 1 0 0,3-2 0 0,5-2 0 0,-5 6 0 16,5-6 0-16,-3 8 0 0,1-1 0 0,1 2 0 16,1-1-144-16,0 2 144 0,-1 1 0 0,2 1-144 15,1 2 144-15,-1 2 0 0,-2 4 0 0,1 2-128 16,3 1 128-16,1 0 0 0,-3-2 0 0,-1 1 0 16,-1 4 0-16,-2 2 0 0,0 0 0 0,1 2 0 15,0 2 0-15,-3 3 0 0,-1 2 0 0,-1 1-128 16,4 2 128-16,-6 5 0 0,-2-1 0 0,2 1 0 15,3-1 0-15,-3-2 0 0,-4-4 0 0,-1 0 0 16,7-2 0-16,-3-3 0 0,0-1 0 0,2-3 0 16,2-1 0-16,0-1 0 0,2-2 0 0,-2-2 0 0,3-2 0 15,-3-3 0-15,3-1 0 0,0-1 0 0,3-2 0 16,1-2 128-16,1-1-128 0,0 0 0 0,2-1 0 16,1-1 0-16,2 0 0 0,-1 0 0 0,4-1 0 0,5 1 0 15,0-1 0-15,1 1 0 0,3-3 0 0,6 0 0 16,4 1 0-16,5-2 0 0,4 0 0 0,2-2-128 15,2-1 128-15,4 2 0 0,5 0 0 0,1 3 0 16,3-3 0-16,4 1-128 0,4-2 128 0,2 0 0 16,-3 1 0-16,5 1 0 0,4 0 0 0,2 3-128 15,6-3 128-15,1 2 0 0,-1 0 0 0,5-3 0 16,7-3 0-16,-1 2 0 0,-1 2 0 0,1 1 0 16,5 0 0-16,0-3-128 0,-2-2 128 0,0 4 0 15,-1-1 0-15,5-2 0 0,1-2 0 0,0 0 0 0,-5 3 0 16,3-1 0-16,5 1 0 0,1-3 0 15,-3-4 0-15,1 3 0 0,-2 3 0 0,5 0 0 16,0-1 0-16,3-1 0 0,-1 0 0 0,2-1 0 0,0 1 0 0,0-1 0 16,0 0 0-16,2 1 0 0,2-1 0 0,0 0 0 15,-3 1 0-15,3-5 0 0,3 1 0 16,-1 0 0-16,-2 3 0 0,4-1 0 0,1-4 0 0,-3 2 0 16,-2 0 0-16,0 3 0 0,4-1 0 0,-4 0 0 15,-5 2 0-15,3 0 0 0,2 0 0 0,0 4-128 16,-9-3 128-16,6 1 0 0,2-3 0 0,-5 1 0 15,-2 2 0-15,0-1 0 0,1 0 0 0,1-1 0 16,-1-2 0-16,1 1 0 0,3 1 0 0,0-1 0 16,-1-3 0-16,1 1 0 0,-1 1 0 0,0 1 0 0,-2 0 0 15,0 0 0-15,-5 1 0 0,2-1 128 0,1 0-128 0,-5 1 0 16,-5 2 0-16,0 0 0 0,3 1 0 0,-4 2 0 16,-3-5 0-16,-3 3 128 0,2 4-128 15,1-2 0-15,-1-4 0 0,-1 1 0 0,-4 0 0 0,0-2 0 16,2 0 0-16,1 1 0 0,-3 0 0 0,-1-2 128 15,-2-4-128-15,0 2 0 0,3 3 128 0,-2-2-128 16,-3-3 128-16,-3 2-128 0,-2 0 0 0,2 1 128 16,1 2-128-16,-1-2 0 0,-4-2 128 0,-1 2-128 15,-5 1 128-15,4 0-128 0,5-2 0 0,2 0 128 16,-2-2-128-16,-3-1 0 0,-1 4 0 0,3-2 128 16,1-1-128-16,3-1 0 0,0-3 0 0,-2 0 0 15,-4 2 0-15,4 1 128 0,1-2-128 0,2-2 0 16,0 1 0-16,-1 2 128 0,-6 0-128 0,-1 2 0 0,0-1 0 15,2 1 0-15,2-2 0 0,-6 3 0 0,-3 0 0 0,-2 1 0 16,0-3 0-16,4 2 0 0,3-1 0 0,0-1 0 16,-2 1 0-16,-1-2 0 0,-5 0 0 0,1 1 0 15,1-1 0-15,2 2 128 0,0-2-128 0,0 2 0 16,-7-1 0-16,-1 3 128 0,-1-1-128 0,3 1 0 16,-3-2 0-16,1 2 0 0,-2 3 0 0,-2-1 128 15,-1-3-128-15,-6-2 0 0,-1 0 0 0,1-1 128 16,-1 1-128-16,0 0 0 0,-4 0 0 15,1 0 0-15,0-4 0 0,-3 5 0 0,-7 1 0 0,-1 0 128 16,-1-4-128-16,-5 2 0 0,0-5 0 0,-3 5 128 16,-6 1-128-16,1 0 0 0,-4 1 0 0,1 1 128 15,-1 0-128-15,-3 2 144 0,1-1-144 0,-1 0 160 0,-1-1 16 16,2-1 0-16,2 0 0 0,-3-1 0 0,-4 0-176 16,2-3 0-16,2-2 0 0,-2 0 0 0,-1 1 0 15,-2-4 192-15,-1-2-64 0,1-1 0 0,-2-2 16 0,0-2 0 16,-3 0 0-16,-1-2 0 0,-1-3 64 0,-1-1 16 15,1-2 0-15,0 1 0 0,-1 0 96 0,-1 3 32 16,-2 1 0-16,0 0 0 0,-2-4-16 0,-2 4 0 16,3 1 0-16,-4-1 0 0,1 0-160 0,1 0-48 15,3 0 0-15,-2 1 0 0,2-3 0 0,-1 0-128 16,0 0 192-16,0-2-64 0,1 0-128 0,-1 2-272 16,2 2 64-16,-4-5 16 15,2-5-1280-15,-1-1-240 0,0 3-48 0,-3 0-17440 0</inkml:trace>
  <inkml:trace contextRef="#ctx0" brushRef="#br1" timeOffset="52592.052">8985 15363 10127 0,'0'0'896'0,"0"0"-704"0,-1-9-192 0,-1 1 0 15,0 1 1760-15,2 7 320 0,0-10 64 0,1 0 16 16,1-1-992-16,-2 3-192 0,-2 0-32 0,2 8-16 16,-1-8 176-16,0 0 48 0,0 2 0 0,1 6 0 15,0 0-144-15,0 0-32 0,0 0 0 0,0 0 0 16,0 0-256-16,-5 10-48 0,0 2-16 0,0 6 0 15,2 0-336-15,2 2-64 0,1 5 0 0,2 1-16 16,0 0-80-16,2 1-16 0,2 0 0 0,-1-1 0 16,0 0-144-16,2-2 160 0,0-3-160 0,2-2 160 15,0-2-160-15,-1 0 0 0,-1-2 144 0,2-4-144 16,3-3 352-16,-1-4 0 0,4 0 0 0,1-5 0 16,3-4 352-16,-3-4 64 0,1-5 0 0,1 0 16 15,1-2-160-15,0 0-48 0,0-1 0 0,-2-3 0 0,-1-4-176 16,-1 1-32-16,-1 0-16 0,-3-1 0 0,0-6-128 15,0 1-32-15,-2-1 0 0,0 1 0 0,-1 3-192 0,-2 3 176 16,0 2-176-16,-2 3 160 0,-1 3-160 0,0 3 0 16,-1 3 0-16,0 2 0 0,-2 2 0 0,0 5-176 15,0 0 48-15,0 0 0 16,0 0-2192-16,0 0-432 0,0 0-96 0,-6 9-12544 0</inkml:trace>
  <inkml:trace contextRef="#ctx0" brushRef="#br1" timeOffset="52894.024">9715 15192 23039 0,'-9'-1'2048'0,"9"1"-1648"0,0 0-400 0,0 0 0 15,0 0 2656-15,-6 12 448 0,3 7 96 0,1 1 0 16,0 0-2656-16,-2 5-544 0,1 1 0 0,-3 3-192 15,-1 1 192-15,-2 0 0 0,-1-1 0 0,-3 0 160 16,1 0-160-16,0-1 0 0,-2-5 0 0,3-2 0 16,-1-6 0-16,4-2 0 0,0-1 144 0,3-3-144 15,5-9 752-15,0 0 80 0,0 0 0 0,0 0 16 16,0 0 224-16,0 0 32 0,3-14 16 0,2-1 0 16,5-2-432-16,2 1-96 0,4-4-16 0,1-2 0 15,0-2-352-15,1-1-80 0,2 2-16 0,0 0 0 0,0-5-128 16,2 2 0-16,1 2 0 0,0 4 0 0,1 5 0 15,-2 2 0-15,1 3-128 0,-3 4 128 0,-1 5-144 0,-3 3 144 16,-3 4-192-16,0 4 192 0,-5 2-192 0,-1 3 192 16,-4 3-192-16,-2 3 192 0,-1 3-176 0,-1 2 176 15,-2 3-160-15,0 1 160 0,-4 0-240 0,2 0 48 16,-1 0 16-16,-1-4 0 0,1-3 16 0,-3-3 0 16,-1-2 0-16,1-3 0 0,2-2 16 0,1-1 0 15,2-1 0-15,0-2 0 16,4-9-1600-16,0 0-320 0,0 0-64 0,0 0-8816 15,0 0-1744-15</inkml:trace>
  <inkml:trace contextRef="#ctx0" brushRef="#br1" timeOffset="53165.389">10381 15170 40543 0,'0'0'3600'0,"0"0"-2880"0,0 0-576 0,-3 11-144 16,3 1 0-16,0 5 0 0,-1 5 0 0,0 0 0 16,1 1-256-16,-2 4 80 0,-4 1 16 0,0 3 0 15,2 2 160-15,-3 0 0 0,0 2 0 0,-2-5 0 16,-3 3 0-16,1-3 0 0,0-1 0 0,0 0 128 16,-2-7-128-16,1-1 0 0,-1-1 128 0,4-1-128 15,1-2 0-15,2-4 0 0,2-3-160 0,0 0 160 16,2 0-1696-16,4-1-224 0,-2-9-64 0,0 0-8608 15,11 5-1728-15</inkml:trace>
  <inkml:trace contextRef="#ctx0" brushRef="#br1" timeOffset="53691.759">11170 15314 43311 0,'-14'-17'3840'0,"6"8"-3072"16,0 2-608-16,2 2-160 16,0-1-896-16,2 2-224 0,-4 0-32 0,0 0-16 0,-2 2 912 0,-1 1 256 0,0 1 0 0,-3 0-128 15,-2 0 128-15,-4 2-128 0,-1 3 128 16,-3 0-128-16,-3-2 128 0,2 3 0 0,0 3 0 16,-2-2-128-16,-1 3 128 0,0 1 0 0,2 4 0 0,3 0 0 15,3 1 0-15,0 2 144 0,4 2-16 0,1-1-128 16,5-2 0-16,1 1 0 0,3-4 0 0,5-2 0 15,1 0 0-15,2-3 0 0,4-2 0 0,4-3 0 16,3-1 304-16,1-6-48 0,3-1-16 0,1-4 0 16,4 0 32-16,1-2 16 0,2-2 0 0,0-1 0 15,2-1-128-15,-1-1-32 0,1 1 0 0,0 0 0 16,-3-3-128-16,-2 3 128 0,-4 4-128 0,-1 1 128 16,-5 1-128-16,0 4 0 0,-12 4 0 0,8 2 0 15,-8-2 0-15,4 10 0 0,0 5 128 0,-8 4-128 0,-2 6 0 16,-3 3 192-16,-3 2-192 0,-4 0 192 0,-1 6-32 15,-7 4 0-15,-4 2 0 0,3 4 0 0,-1-1 16 16,2-1 0-16,1-4 0 0,0 1 0 0,1-2-176 0,2-8 128 16,4 0-128-16,0-4 128 0,2-3 16 0,2-3 0 15,2-5 0-15,2 1 0 0,1-3-144 0,0-2-144 16,3-3 144-16,4-9-208 16,0 0-1264-16,0 0-240 0,0 0-48 0,0 0-10112 15,0 0-2016-15</inkml:trace>
  <inkml:trace contextRef="#ctx0" brushRef="#br1" timeOffset="54065.742">11527 15214 33983 0,'0'0'1504'0,"0"0"304"0,-4-6-1440 0,4 6-368 0,0 0 0 0,0 0 0 16,0 0 0-16,-3 12-208 0,-2 1 16 0,1 6 16 16,-2 4 176-16,2 2 0 0,0 1 128 0,-2 2-128 15,0 7 256-15,0-2-32 0,-3-2 0 0,3 1 0 16,-3-1 128-16,3-3 32 0,-1-2 0 0,3-3 0 0,4-2-144 15,1-5-32-15,-1-3 0 0,4-2 0 0,2-3 528 0,3-3 96 16,1-2 32-16,3-4 0 0,4-3 64 0,1-6 16 16,2-2 0-16,1-3 0 0,-1-5-320 0,2-2-64 15,1-3-16-15,-1-1 0 0,0 0-160 16,-1 0-16-16,-1-6-16 0,1-1 0 0,-4-1-96 0,-1 2 0 16,-6 0-16-16,1 2 0 0,1 4-240 0,-1 4 0 15,-1 2 0-15,-2 5 0 0,0 4-256 0,-2 1-80 16,-4 1-32-16,-2 9 0 15,0 0-2288-15,0 0-464 0,0 0-80 0,-8 11-32 0</inkml:trace>
  <inkml:trace contextRef="#ctx0" brushRef="#br1" timeOffset="54460.64">12135 15450 20271 0,'0'0'896'0,"0"0"192"0,0 0-880 0,0 0-208 0,11-5 0 0,-1 1 0 16,2-2 2416-16,1 1 432 0,0-1 96 0,2 0 0 15,2-3-2400-15,2 0-544 0,4-3 0 0,-1 2 0 16,2 0 0-16,-3 0 0 0,0-2 0 0,-1 1 0 15,-3-1 352-15,-1 1 16 0,-5 1 0 0,-2 0 0 0,-1 3 464 0,-3 1 80 16,-5 6 32-16,0 0 0 0,2-8 16 0,-2 8 16 16,0 0 0-16,-11 0 0 0,-5 2-256 0,-2 1-48 15,-4 1-16-15,-8 2 0 0,-7-1-416 0,4 2-96 16,3 1-16-16,-1 1 0 0,-1 4 112 0,1 1 16 16,3 0 0-16,2 3 0 0,3 0-80 0,5 0-16 15,0-3 0-15,5 0 0 0,3 2-160 0,3-2 192 16,3 0-192-16,4-2 192 0,1 2-192 0,5-2 192 15,2 0-192-15,4-1 192 0,4 3-192 0,4-2 192 16,4-1-192-16,6-2 192 0,3 2-320 0,3-2-64 16,0 0-16-16,5-2 0 15,0 0-2544-15,0-2-512 0,1 0-112 0</inkml:trace>
  <inkml:trace contextRef="#ctx0" brushRef="#br1" timeOffset="54883.094">13549 15343 32255 0,'-11'-13'2864'0,"0"1"-2288"0,0 1-576 0,2 1 0 16,2 2 2000-16,-2 3 304 0,-1-2 48 0,-2 4 16 15,-3-3-2048-15,-2 0-320 0,-1 2-256 0,-2 2 64 16,-4 3-16-16,-1 2 0 0,-3 1 0 0,-3 1 0 15,-2 2 208-15,3 1 0 0,6-1 0 0,1 2 0 16,-4 1 0-16,9 3 256 0,6 1-16 0,3 2-16 0,2 0-224 0,5 2 0 16,4-2 0-16,6 2 0 0,4 0 0 0,3 0 0 15,1 2 0-15,2 0 0 0,4-2 0 16,2 1 256-16,0 1-64 0,-2 0 0 0,0 1 16 0,-6-2 0 16,0-3 0-16,-2 1 0 0,-5-1-208 0,-3-2 0 15,-3-2 0-15,-3-1 0 0,-2 0 208 0,-1-3 48 16,-6 0 16-16,-3-3 0 0,-4 1 208 0,-4-3 32 15,-2-3 16-15,-6 0 0 0,-6 0-160 0,2 0-48 16,5-2 0-16,-4-1 0 0,-4-4-320 0,3 2 0 16,2-1 0-16,4 1 0 15,2-2-1504-15,3 3-368 0,4 1-80 0,3 1-10320 16,5-1-2064-16</inkml:trace>
  <inkml:trace contextRef="#ctx0" brushRef="#br1" timeOffset="55677.981">14248 15476 42383 0,'-29'-8'3776'0,"13"5"-3024"0,-6 2-608 0,1 1-144 16,2 3 128-16,-2 4 0 0,0 3 0 0,0 0 0 15,-3 2-128-15,3 0-272 0,1 3 64 0,1 1 16 16,0-1-16-16,1 0 0 0,2 1 0 0,2 1 0 15,1 3 16-15,5-1 16 0,1-1 0 0,6-1 0 16,3 0 176-16,4-2-208 0,1-1 80 0,8-2 128 16,3-2-208-16,5-1 80 0,-1-2 128 0,5-5-208 15,3 2 208-15,-1-3 0 0,3-6 0 0,0 3 160 0,1-2 0 16,-3-2 0-16,-4-3 0 0,-2-2 0 0,-3-1 16 16,-1 1 0-16,-5-2 0 0,-4-2 0 0,-2-1 64 15,-2-1 16-15,-2 1 0 0,-4-2 0 0,-1-4-64 0,0-1-16 16,0 0 0-16,0 1 0 0,-1-1-176 0,1 1 128 15,0-1-128-15,1 2 128 0,1 3-128 0,1 0 0 16,2-2 0-16,4 0 0 0,2 0-176 0,3 1 176 16,0-2-128-16,3 0 128 0,1 1-176 0,3-1 176 15,0-2-208-15,0 0 80 0,-1 1 128 0,4 0 0 16,-2-3 0-16,2 0-128 0,-2 0 128 0,0 0 0 16,-1-1 0-16,-2 3 0 0,0 2 128 0,-2 3-128 0,-4 5 160 15,-1 0-160-15,-1 5 224 0,-2 2-48 16,-3 3-16-16,-6 3 0 0,0 0-160 0,0 0 0 0,0 15-160 0,-1 3 160 15,-4 6-192-15,-2 1 192 0,-3 2-208 16,1 0 80-16,-5 6 128 0,0 2 0 0,-4 3-144 0,0 1 144 16,-3 1 0-16,1-1 0 0,1-3 0 0,4-4 0 15,4-1 0-15,3-5 0 0,1-4 0 0,5-3 0 16,2-4 176-16,5-1-48 0,1-3-128 0,2-2 192 16,3-3 160-16,3-3 32 0,3-2 0 0,3-1 0 15,2-1-128-15,2-2 0 0,1-4-16 0,-1-1 0 16,3 0-112-16,1-2-128 0,5-1 176 0,0 1-176 15,0 2 128-15,0 1-128 0,0 4 0 0,1 3 0 16,-2 1 0-16,-2 5 0 0,-7 4 0 0,-1 4-144 16,-5 1 0-16,-6 4 0 0,-2 2 0 0,-3 2 0 0,-4 2-32 0,-3 2 0 15,-1-2 0-15,-3 1 0 0,0 0 176 0,-3-3 0 16,2 1 0-16,1-6 0 0,2-5 0 0,2-1-128 16,1-2 128-16,0-10 0 0,8 6 0 0,1-2 0 15,5-6 192-15,1 0-64 0,3 0 64 0,4-3 32 16,1-5 0-16,4-2 0 0,4-1-224 0,3-1 176 15,1 2-176-15,5 0 160 0,4-3-160 0,0 3 0 16,-3 3 144-16,-1 2-144 0,2 3 128 0,-2 2-128 16,-1 2 160-16,-1 6-160 0,1 6 208 0,-3 4-48 15,-1 2-16-15,-2 4 0 0,-2 2-144 0,-1 4 128 16,1 6-128-16,0-1 128 0,-1-1-128 0,-2 3 0 16,-1 1 0-16,0 0 0 0,-3 1-288 0,2 4-32 0,-1 3-16 15,-1 0 0 1,0-2-2896-16,-2-2-576 0</inkml:trace>
  <inkml:trace contextRef="#ctx0" brushRef="#br0" timeOffset="62791.405">19253 14116 14735 0,'0'0'1312'0,"0"0"-1056"0,4-5-256 0,-4 5 0 15,0 0 656-15,8-6 80 0,-8 6 16 0,5-6 0 16,-5 6-480-16,0 0-80 0,0 0-32 0,0 0 0 15,4-10 352-15,-4 10 80 0,2-10 16 0,-2 10 0 16,0 0 304-16,0 0 64 0,-3-7 16 0,3 7 0 16,0 0-64-16,0 0-16 0,0 0 0 0,-8 3 0 15,0-3-320-15,0 2-64 0,-1 2-16 0,-1 0 0 16,-4-3 32-16,1 2 0 0,-1-1 0 0,-1 1 0 16,-3 3 16-16,0-2 0 0,2-1 0 0,2-1 0 15,0 0 32-15,4 1 16 0,3-1 0 0,7-2 0 16,-11 0-64-16,11 0-16 0,0 0 0 0,0 0 0 15,-9-5-16-15,9 5 0 0,-2-10 0 0,2 3 0 16,2-1-112-16,2 0-16 0,1-2-16 0,6 2 0 16,4 2-176-16,1-1-16 0,1 2-16 0,2-1 0 0,0 2-160 0,1-1 0 15,-2 1 0-15,1 2 0 0,-1 2 0 0,-1 1 0 16,-2 0 0-16,-1 2 0 0,-1 3 0 0,-1 0 0 16,-3 1 0-16,-3 3 0 0,-1 3 0 0,-2 2 0 15,-2 3-192-15,-2-3 192 0,-1 1-160 0,-3-1 160 16,-2 1 0-16,-2 1-144 0,-5-1 144 0,-1-1 0 15,-1 0 128-15,-2-4-128 0,-1 0 160 0,0-1-32 16,-3-2-128-16,0-1 192 0,0-3 48 0,2-2 0 16,-1-1 0-16,2-2 0 0,1-3 80 0,1-2 32 15,2 2 0-15,4-4 0 0,3-2 48 0,1-3 16 16,4-3 0-16,2 0 0 0,2 5-128 0,2-2-32 16,2-2 0-16,4 1 0 0,2-3-128 0,4 1-128 15,3 3 192-15,2 0-192 0,4 1 0 0,0 2 0 0,3 2 0 0,2 2 0 16,-2 1 0-16,1 2 0 0,-2 0 0 0,-2 4 0 15,-3 3-128-15,-2 3 128 0,-4 1 0 0,-1 1-144 16,-2 2 144-16,-5 2-160 0,-1 0 160 0,-4 2-160 16,-2 1 160-16,-3 0-128 0,-3 2 128 0,-2 0-128 15,-6 1 128-15,-1-1 0 0,-2-3 0 0,1 0 0 16,-1 1 0-16,2-3 0 0,-1-5 0 0,-1-3 0 16,2 1 0-16,0-2 0 0,0-1 0 0,0-4 128 15,-1-3 32-15,3 0 16 0,1-2 0 0,0-2 0 16,1-5 32-16,0 1 16 0,3-1 0 0,4-3 0 15,1 2-32-15,3-1-16 0,3-3 0 0,2 1 0 16,4-1-176-16,3 0 128 0,2 2-128 0,2-1 128 16,-1-1-128-16,3 2 0 0,0 1 0 0,3 5 0 0,1 1 0 15,0 0 0-15,0 2 0 0,-2 2 0 0,-1 7 0 16,0 4-144-16,0 2 144 0,-2 3 0 0,-2 1-176 0,1 2 176 16,-5 1-160-16,-3 2 160 0,-4-1 0 0,-2 3-144 15,-2 0 144-15,-4 0 0 0,-3-1 0 0,-4 0-128 16,0-4 128-16,-2 0 0 0,-2-1 0 0,2-4 0 15,-1-1 0-15,-1-2 0 0,-2-2 0 0,-1-1 0 16,0 0 0-16,-2-3 128 0,0-4 16 0,-2-1 16 16,-2-3 0-16,-1-1 0 0,-1-2 32 0,3-2 16 15,3-3 0-15,2 0 0 0,2 2-16 0,5-2-16 16,0 0 0-16,6-1 0 0,0 0-48 0,5 0 0 16,5 1 0-16,-1-2 0 0,4 1-128 0,4 0 0 0,5 1 0 15,3 2 128-15,0 3-128 0,3 4 0 16,3 0 0-16,1 5 0 0,2-1 0 0,-4 3-144 0,1 1 144 15,1 2 0-15,-4 4-144 0,0 1 144 0,-4 3 0 0,-2 3-144 16,-1-2 144-16,-4 2 0 0,-4 4-144 0,-3-1 144 16,-5 2 0-16,-1 0-144 0,-7 0 144 0,1 2 0 15,-8 2 0-15,0-1-128 0,-3 0 128 0,-3-5 0 16,0-3 0-16,2-2 0 0,-4-2 0 0,2-1 0 16,-2-3 0-16,-1-2 0 0,-1 0 0 0,1-1 0 15,-5-3 192-15,4-3-64 0,3-1-128 0,-1-2 192 16,3-2 0-16,4-1 0 0,2 0 0 0,5-2 0 15,2-2 0-15,4 0 0 0,3-1 0 0,4 0 0 16,4-3-192-16,2-1 0 0,2-1 128 0,4 2-128 16,6-2 0-16,6 0 0 0,4 1 0 0,1 4 0 0,2 4 0 15,-2 4 0-15,0 0 0 0,-1 3-160 0,-3 1 160 16,0 2 0-16,-5 2 0 0,-2 4-128 0,-4 0 128 0,-3 5 0 16,-2 3-144-16,-5 2 144 0,-3 1-128 0,-5 0 128 15,-4-1-160-15,-2 2 160 0,-5 1 0 0,-4 2-144 16,-1-4 144-16,-3 0 0 0,0-3 0 0,-1-1 0 15,0 0 0-15,1-2 0 0,0-2 0 0,-2-4 0 16,1-4 0-16,0 1 0 0,-2 2 0 0,0-5 144 16,-1-4-144-16,3-3 160 0,4-1-32 0,5 3-128 15,3-3 192-15,1-2-64 0,0-5 32 0,4 2 0 16,3 2 0-16,1-6 0 0,4 1-160 0,5-3 0 16,-1-1 0-16,6 1 128 0,1 1-128 0,4 0 0 15,0 0 0-15,3 3 0 0,1 2 0 0,1 5 0 16,-3 0 0-16,3 3 0 0,-4 4-176 0,-2 4 176 0,-1 5-128 0,-4 2 128 15,-3-1-144-15,0 5 144 0,-3 1-160 16,-1 5 160-16,-5-1-128 0,-1 1 128 0,-2-1 0 16,-1 0-144-16,-6 1 144 0,-1 0 0 15,-4-1 0-15,-1-2-128 0,-3-4 128 0,-4-1 0 0,1-1 0 0,-1-3 0 16,-4-2 0-16,-1-3 0 0,-2 0 0 0,-3-1 128 16,-4-2-128-16,2-2 176 0,0-1-176 0,4-5 192 15,2-3-48-15,4 0 0 0,3-1 0 0,5-1 0 16,3-2 64-16,2-4 16 0,2-1 0 0,5-1 0 15,-2 0-64-15,5 0-16 0,5 1 0 0,-1 2 0 16,3 6-144-16,2 0 0 0,3 2 0 0,3 0 0 16,2 0 0-16,2 2 0 0,2 3-160 0,1 0 160 15,-1 4-624-15,5 0-16 0,2-2-16 16,-1 4-14400-16,-3 4-2880 0</inkml:trace>
  <inkml:trace contextRef="#ctx0" brushRef="#br0" timeOffset="64003.918">20303 10724 18431 0,'0'0'1632'0,"-5"-2"-1312"16,5 2-320-16,-8-3 0 0,8 3 1344 0,0 0 208 15,0 0 48-15,-6-4 0 0,-2-2-448 0,3 0-96 16,5 6-16-16,-3-9 0 0,-2-2-272 0,2 1-64 16,3 2-16-16,2-2 0 0,0-1 192 0,2-1 32 0,4-3 16 0,1 1 0 15,-1 2 32-15,5-3 0 0,2-3 0 0,1 1 0 16,2 3-432-16,2 1-80 0,-3 2 0 0,2 0-16 16,-2 0-240-16,0 3-32 0,2 1-16 0,1 4 0 15,-3 1-144-15,1 0 0 0,0-1 0 0,-2 5 0 16,-2 4 0-16,-2 4 0 0,-1 1 0 0,-4 3 0 15,-1-1 0-15,-1 4 0 0,-3 3-128 0,-3-1 128 16,-2 0 0-16,-4 0 0 0,1 1 128 0,-5 1-128 16,-3 0 224-16,0-3-32 0,-1-4-16 0,-3 2 0 15,-2 1 32-15,4-3 16 0,-1-3 0 0,-1 0 0 16,-3-3 144-16,1-4 16 0,1-4 16 0,1-2 0 0,1-2 80 16,2-2 16-16,0-4 0 0,4 1 0 0,0 1-48 15,3-6-16-15,1-3 0 0,3 0 0 0,2 4 48 0,2-2 16 16,2-3 0-16,2-2 0 0,3-1-192 15,2 2-48-15,5-1 0 0,2 0 0 0,4-4-256 0,3 1 0 16,6 1 0-16,-2 3 0 0,2 4 0 0,2 3 0 16,-1 4 0-16,0 3-144 0,-1 5 144 0,-3 4-160 15,-5 5 160-15,-3 2-160 0,-3 1 160 0,-3 4-160 16,-2 5 160-16,-6 2-160 0,-1 1 160 0,-5 3-160 16,0-1 160-16,-4 3-160 0,-4-3 160 0,-3 3 0 15,-3-2-144-15,-3 4 144 0,-5 2 0 0,1-3 0 16,-4-5 0-16,0-4 0 0,1-6 0 0,4 0 0 15,2 0 0-15,0-4 0 0,-1-9 0 0,2-1 0 16,0-2 128-16,0 0-128 0,3 0 208 0,4-7-32 0,-1-3-16 16,6-1 0-16,0-3 96 0,5-3 0 0,1-2 16 15,2-2 0-15,2-1-64 0,2 0-16 0,2-1 0 0,2-2 0 16,3 1-192-16,4-2 144 0,2-2-144 0,4 4 128 16,1 3-128-16,1 2 0 0,-2 2 0 0,2 3 0 15,1 5 0-15,0 6 0 0,-2 3-176 0,-2 4 176 16,-3 3-160-16,-3 5 160 0,-3 5-192 0,-2 4 192 15,-2 1-192-15,-2 2 192 0,-3 2-192 0,-3 3 192 16,-3 5-160-16,-5 1 160 0,-2 1-128 0,-4 1 128 16,-4 2 0-16,-1-3 0 0,1-3 0 0,-4-6 128 15,0-5-128-15,2-3 0 0,1-5-128 0,3-4 128 16,0-5 0-16,1-2 0 0,-2-4 0 0,3-1 0 0,3-4 144 16,2-3-144-16,2-8 192 0,2-3-192 0,3 0 224 0,2-2-64 15,2-3-16-15,5-2 0 0,-1-4-16 0,5-1-128 16,5-1 192-16,-1 1-64 0,2 1-128 0,2 1 128 15,3 4-128-15,2 5 128 0,1 4-128 0,-3 5 0 16,0 4 0-16,-1 4 0 0,-1 3 0 0,-2 6-144 16,-1 3 144-16,-3 4 0 0,-2 3-176 0,-2 2 176 15,-6 4-160-15,0 2 160 0,-3 1 0 0,-2 2 0 16,-4-3-128-16,-1 8 128 0,-3 4 0 0,-2 1 0 16,-2-1 0-16,0 3 0 15,0 1-2016-15,2-1-304 0,5-3-64 0</inkml:trace>
  <inkml:trace contextRef="#ctx0" brushRef="#br0" timeOffset="65011.761">18984 14085 20271 0,'1'-10'896'0,"1"5"192"0,-2 5-880 0,0 0-208 0,5-6 0 0,-2 0 0 16,-3 6 288-16,0 0 16 0,0 0 0 0,0 0 0 15,0 0-304-15,0 0 0 0,0 0-128 0,-7 1 128 16,7-1 416-16,-10 2 176 0,0-2 48 0,-2 4 0 16,0 0 528-16,-2-1 112 0,-1-1 32 0,0-1 0 15,-1 2-208-15,2 0-32 0,0 1-16 0,3-3 0 16,-3-5-144-16,6 2-16 0,8 2-16 0,0 0 0 16,-5-8 112-16,7 0 32 0,7-2 0 0,1 1 0 0,4 2-256 15,7-3-32-15,4-1-16 0,3-1 0 0,4 1-528 16,1 3-192-16,1 1 144 0,4-1-144 0,1 4 0 0,0 1 0 15,-3 0 128-15,-2 6-128 0,-1-1 0 0,-5 1 0 16,-3 0 0-16,-4 5 0 0,-5 3 0 0,-4 3 0 16,-4 2-176-16,-5 0 176 0,-3 1 0 0,-3-1-160 15,-7 5 160-15,-2-3 0 0,-6-2 0 0,-2 1 272 16,-6-1-16-16,-5 0-16 0,-4-5-16 0,1-3 0 16,-2-2 0-16,4-2 0 0,3 0 48 0,3-2 16 15,-2-3 0-15,5-1 0 0,2-2 192 0,5 0 32 16,2-1 16-16,6-2 0 0,2-3-64 0,6-3-16 15,5-1 0-15,0-3 0 0,6 0-192 0,3-1-64 16,4-2 0-16,3 3 0 0,6 2-192 0,2 0 0 0,1-2 0 16,3 4 0-16,2 4 0 0,0 4 0 15,-1 1 0-15,-3 3-160 0,-3 1 160 0,-3 2 0 0,-3 5-144 16,-4 3 144-16,-3 3-128 0,-5 2 128 0,-5 2-160 16,-1-1 160-16,-5 0-128 0,-5-1 128 0,-2 0 0 0,-4-1-144 15,-3 0 144-15,-3-2 0 0,-3-1 0 0,1-3 0 16,-1-3 0-16,-2 0 128 0,-1-1-128 0,2-4 128 15,2-2 64-15,0-2 32 0,-3-3 0 0,5-1 0 16,3-2 32-16,1-2 16 0,5-3 0 0,-2 0 0 16,2-2-80-16,2-1 0 0,4-1-16 0,-2-2 0 15,2-1-576 1,2-4-112-16,3 1-32 0,4-1 0 0,-2-5-2112 16,4 0-416-16,2-3-96 0</inkml:trace>
  <inkml:trace contextRef="#ctx0" brushRef="#br0" timeOffset="65896.581">20372 10805 23615 0,'0'0'1040'0,"0"0"224"0,0 0-1008 0,0 0-256 0,0 0 0 0,0 0 0 15,4-11 880-15,-1 3 128 0,1 0 16 0,-4 8 16 0,3-10 384 0,-1-1 80 16,1-3 16-16,1 3 0 0,2 2-256 0,2-1-48 15,1-1-16-15,0 0 0 0,0-1-480 0,1 1-80 16,4-1-32-16,0 0 0 0,1-1-224 0,3 4-32 16,1-1-16-16,0 4 0 0,-1-1-208 0,2 1-128 15,1 1 128-15,0 1-128 0,-1 4 0 0,4 3 0 16,-5-1 0-16,2 1 128 0,-2 0-128 0,0 6 0 16,-4 5 0-16,-3 2 0 0,-3-2 0 0,0 3 0 15,-6 5 0-15,-2 3 0 0,-3 4 0 0,-5-1 0 16,-1 0 0-16,-6 0 0 0,-1 3 128 0,-2-2-128 15,0-6 160-15,-4-3-160 0,0-5 320 0,0-3-16 16,-2-1-16-16,1-4 0 0,-5-5 176 0,0-1 48 16,3-2 0-16,-2-2 0 0,0-1-112 0,4-5-16 15,2-3 0-15,5-2 0 0,1-2-64 0,3-1 0 16,3-2-16-16,4-2 0 0,1-1-16 0,3-1 0 0,2-2 0 16,1 2 0-16,2-2-96 0,4 0 0 0,1 0-16 15,2 3 0-15,-2 1-176 0,5 3 0 0,5 0 0 0,1 4 0 16,6 6 0-16,-3 6 0 0,0 1-192 0,-2 4 192 15,-1 2 0-15,-4 6 0 0,-1 6 0 0,-5 1 0 16,-1-1-224-16,-5 4 80 0,-1 3 16 0,-7 5 0 16,-1 3 128-16,-4 0-128 0,-6 0 128 0,-1-2-128 15,-3 3 128-15,-3-5 0 0,-1-5 128 0,0-5-128 16,-1-3 0-16,3-2 0 0,-1-2 0 0,3-5 0 16,-1-3 0-16,1-3 0 0,2-2 0 0,1-3 0 15,3-1 256-15,1-5 0 0,3-6-16 0,0 0 0 16,2-4 16-16,5 0 16 0,3-3 0 0,3-3 0 0,1-1-272 15,4-3 160-15,7 1-160 0,0-1 128 0,1 1-128 0,1 2 0 16,4 4 0-16,1 5 128 0,2 4-128 0,-1 4 0 16,0 2 0-16,-1 5 128 0,-2 4-128 0,-1 5 0 15,-2 5-160-15,-4 2 160 0,-2 1-160 0,-2 5 160 16,-3 3-160-16,-2 0 160 0,-3 1 0 0,-3 2-144 16,-1 3 144-16,-4 4 0 15,-3 7-800-15,-1 0-80 0,-2-4-16 0,1 1-13088 16,0 2-2624-16</inkml:trace>
  <inkml:trace contextRef="#ctx0" brushRef="#br0" timeOffset="67088.571">19061 14236 8175 0,'0'0'352'0,"0"0"96"0,0 0-448 0,0 0 0 15,0 0 0-15,0 0 0 0,-6 6 1504 0,6-6 224 16,-6 3 32-16,6-3 16 0,-10-2-240 0,2 1-64 0,-1 1 0 16,1 0 0-16,8 0-304 0,-9 0-64 15,3-2-16-15,-3 1 0 0,2-2-320 0,-2 1-80 16,3 0-16-16,-3-1 0 0,1-2 80 0,0 0 16 0,2 0 0 0,1-2 0 15,1-4 256-15,3 1 64 0,2 1 16 0,4-1 0 16,2 0 32-16,5 0 0 0,4-1 0 0,3 4 0 16,3 2-624-16,2 2-128 0,3-2-32 0,-1 5 0 15,0 3-352-15,0 1 128 0,0 2-128 0,-4 1 0 16,-4 0 0-16,-1 2 0 0,-5 2 0 0,-3 4 0 16,-4-1 0-16,-3 3 0 0,-4-2-144 0,-3 3 144 15,-5-2 0-15,-4 1 208 0,-4-1-16 0,-6-5-16 16,-3 3 272-16,2-6 64 0,3-2 16 0,-1-5 0 15,0-3 144-15,2-2 32 0,3-1 0 0,4-1 0 16,4 1 64-16,2-5 0 0,5-4 16 0,1 2 0 0,5-4-96 16,3 1-32-16,4-6 0 0,4 0 0 0,1 1-432 15,3-1-96-15,2-1 0 0,2-1-128 16,2-2-704-16,1 2-256 0,-2 2-64 0,2 1 0 16,-5 0-2416-16,1 1-480 0</inkml:trace>
  <inkml:trace contextRef="#ctx0" brushRef="#br0" timeOffset="67698.572">20291 10644 28735 0,'0'0'1280'0,"-7"2"256"0,-3 1-1232 0,10-3-304 16,-7-1 0-16,7 1 0 0,-10 2 0 0,10-2 160 16,-9 3-160-16,9-3 128 0,-6-4 368 0,6 4 64 15,0 0 16-15,-1-7 0 0,4-3 16 0,1 0 16 0,1-3 0 16,2-2 0-16,3 0 32 0,4-2 16 0,0 0 0 0,1-1 0 15,2 3-272-15,-1 2-64 0,3 2-16 0,-1 2 0 16,-1 1-112-16,0 5-32 0,-3 1 0 0,-2 4 0 16,-2 0 64-16,-3 3 16 0,-2 4 0 0,-1 3 0 15,-4 7-64-15,-2 0-16 0,-3 1 0 0,-3 2 0 16,-3 1 96-16,-4 0 0 0,-4-2 16 0,-2-2 0 16,-2-2 48-16,-1-3 16 0,0-2 0 0,0-2 0 15,2-4 208-15,4-3 32 0,1-2 16 0,3 0 0 16,3-1 96-16,4-3 16 0,0-3 0 0,2 0 0 15,5 6-128-15,0-13-32 0,2 1 0 0,4-3 0 16,2 0-160-16,0 1-48 0,2 0 0 0,2-1 0 16,3-2-208-16,0 2-128 0,2 2 128 0,-1 2-128 15,1 1-672-15,-1 2-208 0,2 2-32 0,-5 5-19920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19:15.0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3551 4634 23151 0,'-7'-6'1024'0,"7"6"208"0,0 0-976 0,0 0-256 0,0 0 0 0,0 0 0 16,0 0 0-16,0 0 0 0,-2 10-192 0,4-2 192 15,2 2 0-15,3 0 0 0,0 0 0 0,4 0 0 16,0-1 272-16,7 1 112 0,2 0 32 0,3 1 0 0,3-3 112 0,3-1 32 16,0 2 0-16,4-3 0 0,5-1 48 0,4 0 16 15,5-1 0-15,6-2 0 0,5-2 32 0,4 2 16 16,3-2 0-16,1 2 0 0,-3 0-112 16,8 2-32-16,4-2 0 0,2 0 0 0,-2-1-144 0,1-1-16 15,0 2-16-15,5 2 0 0,4-2-16 0,-1 0 0 16,1 0 0-16,2-1 0 0,2-1-96 0,3 0-32 15,0 2 0-15,1-2 0 0,-1-2-208 0,5 4 176 16,3-1-176-16,-2-1 160 0,-3-1-160 0,-1 1 160 16,2 0-160-16,1-2 160 0,-2 0-160 0,-1-1 192 15,-3-3-192-15,4 3 192 0,-2 2-16 0,0-1 0 16,-5-3 0-16,-1-1 0 0,0-1-48 0,-5-2-128 16,2 4 192-16,-6-2-64 0,-5 2 0 0,1-1-128 0,0 1 192 0,-6 2-64 15,-4 3-128-15,-5 0 160 0,-3 0-160 0,-3 0 160 16,-2 0-160-16,-2 1 0 0,-1-1 144 0,-3 3-144 15,1-1 0-15,-3 1 0 0,-1 1 0 0,-3-2 128 16,-6-2-128-16,-2 0 0 0,-1 0 0 0,-7 1 0 16,-1-1 128-16,-5 0-128 0,-5 0 128 0,-1 0-128 15,-3 0 160-15,-8 0-32 0,0 0-128 0,0 0 192 16,0 0 80-16,0 0 16 0,0 0 0 0,-14-4 0 16,-5-2-112-16,-6 0-32 0,-7-1 0 0,-7-1 0 15,-7-2-144-15,-5 3 0 0,-6 0 0 0,0 3 0 16,-4 3 0-16,-5-4 192 0,-6 0-192 0,-3 1 192 15,-2 2-192-15,-2 2 128 0,-1 1-128 0,-5 1 128 16,-7 0-128-16,-2 0 0 0,1 1 0 0,-4-1 128 0,-1-2-128 16,-6 1 0-16,-4 2 0 0,-1-2 128 0,-1-1-128 0,-3 1 0 15,-5 2 0-15,-2-2 0 0,0-3 0 0,-2 3 0 16,-2 3 0-16,0-1 0 0,1-6 0 0,6 3 0 16,5 2 0-16,5-2 0 0,0 0 0 0,6 0 0 15,0-3 0-15,7 4 0 0,6 3 0 0,4-3 0 16,-1-1 128-16,4 0-128 0,7 0 0 0,5 0 0 15,6-2 0-15,-1-3 0 0,0-1 0 0,6-1 0 16,6 2 0-16,7 0 0 0,5-1 0 0,4 0 0 16,5-1 0-16,7 0 128 0,3-3-128 0,7 1 128 15,4 0-128-15,3 2 128 0,3-1-128 0,4 1 0 16,0 7 0-16,11-9 0 0,4 0-208 0,8 0 80 16,7-1 128-16,7 2-208 0,3 3 80 0,12-1 128 0,7 1-208 15,8 0 80-15,1 0 128 0,7 0 0 0,4 1 0 16,9 2 0-16,8 0 0 0,8-1 0 0,1 1 0 0,7-1 0 15,1-3 0-15,6 2 0 0,8 1 0 0,2-3 0 16,0 4 0-16,7-1 128 0,7-2-128 0,-2 3 0 16,-2-1 0-16,0 3 0 0,1 0 0 0,-1 2 128 15,4 0-128-15,-4 1 0 0,-4 2 0 0,-5 0 0 16,-1 2 0-16,-7 0 0 0,-6 4 0 0,-2-2 0 16,0 1 0-16,-9 0 0 0,-8-1 0 0,-3-1 0 15,-1-1 0-15,-6 0 0 0,-4-1 0 0,-6 0 128 16,-9 2-128-16,-3 0 0 0,-3-2 0 0,-9 0 0 15,-11-4 0-15,-2-1 0 0,-4 3 0 0,-6-1 128 16,-7-2-128-16,-7-1 0 0,-2-1 0 0,-14 1 128 16,0 0 16-16,0 0 16 0,0 0 0 0,0 0 0 0,-12-9-160 15,-7 1-272-15,-10 1 64 0,-3 0 16 16,-4-2-576-16,-5 2-128 0,-3 3 0 0,-1-2-16 16,-1-1-304-16,-1-1-64 0,-4-1-16 0,-3 6-9440 15,0 5-1872-15</inkml:trace>
  <inkml:trace contextRef="#ctx0" brushRef="#br0" timeOffset="1275.389">10992 4771 31151 0,'-12'-17'1376'0,"7"10"288"0,2 0-1328 0,3 7-336 16,0 0 0-16,0 0 0 0,0 0 0 0,0 0-128 15,0 0 0-15,13 1 0 0,3 2 128 0,4 2-192 16,6 0 192-16,5 1-192 0,3 0 192 0,10-1 0 15,4-2 0-15,7 1 0 0,3 1 0 0,5-1 0 16,4 3 0-16,1-4 0 0,6-3 176 0,4 0-48 0,7 0 0 0,2 2 0 16,-1 2 80-16,2-2 16 0,1-4 0 0,4-1 0 15,6 1 80-15,0 0 16 0,0-2 0 0,3-1 0 16,6 0 144-16,-3-2 48 0,0 1 0 0,2 1 0 16,-2 2-80-16,-1-2-16 0,-4 2 0 0,2-1 0 15,1 2-160-15,-3-2-48 0,-4 0 0 0,-2 2 0 16,1 1-208-16,-3 2 176 0,-2 2-176 0,-2-2 160 15,-2-2-160-15,-1 1 0 0,-3 1 0 0,-2 2 0 16,-7-2 0-16,-3 3 0 0,-6-2 128 0,-1 0-128 16,-1-2 0-16,-4 0 0 0,-3-1 0 0,-5 1 0 15,-5 3 0-15,-6 1 0 0,-5-3 0 0,-4-1 128 0,-5 0-128 16,-4 0 128-16,-5 0-128 0,-3 0 128 0,-13 0 96 0,0 0 16 16,0 0 0-16,0 0 0 0,0 0 16 0,0 0 16 15,-16-4 0-15,-6 2 0 0,-5 1-272 0,-6-1 160 16,-8-1-160-16,-6 0 128 0,-11-1-128 0,-3 4 128 15,-2 0-128-15,-3 0 128 0,-9-2 0 16,-5-1 0-16,-9-1 0 0,-1 3 0 0,-2 1-128 0,-6-2 0 16,-8-4 144-16,-1 3-144 0,-4 1 0 0,-3-1 144 15,-5-2-144-15,3 3 0 0,1 2 160 0,0 0-160 16,-4 0 128-16,1 2-128 0,6 0 0 0,0-2 128 16,-5-2-128-16,8 4 0 0,5 1 0 0,4-1 0 15,2-2 128-15,1 0-128 0,1 1 0 0,5-2 0 0,4-2 0 16,2-1 0-16,4 4 0 0,3-1 0 0,7 0 128 0,8-1-128 15,3-1 144-15,5-3 0 16,0-3 0-16,9 3 0 0,5 0-144 0,5 3 0 16,3 0 0-16,6 0 0 0,5 1 0 0,5 0 0 0,4-1 0 0,4 2 0 15,9 1 0-15,0 0 0 0,0 0 144 0,0 0-144 16,8-3 128-16,7 2-128 0,7 1 160 0,6 0-160 16,4 0 0-16,7 2 0 0,4 2-208 0,7 0 64 15,0-3 144-15,10 0 0 0,6-2 0 0,7 2 0 16,6 4 0-16,5-1 0 0,2 1 0 0,6-3 0 15,7-2 0-15,2 1-128 0,0 2 128 0,5 0-128 16,8 1 128-16,0-3 0 0,-2 2 0 0,5-2 0 16,-2-1 0-16,-1 0 0 0,-7 0 0 0,1 1 0 15,0 0 0-15,-2 2 0 0,-4 0 0 0,-3-2 0 0,-2-3 0 16,-4 2 0-16,-5 2 128 0,-3 0-128 0,-7 5 0 0,-3-4 0 16,0-2 0-16,-6 1 0 0,-6 1 0 0,-4 0 0 15,-8 0 0-15,-7 1 0 0,-7-1 0 0,-6 1 0 16,-5 0 0-16,-7-2 0 0,-7-2 0 0,-3-1 0 15,-9 1 0-15,0 0 0 0,0 0 0 0,-12 2 0 16,-8-2 0-16,-5 0 0 0,-7 1 0 0,-10-2 0 16,-8-1 0-16,-4 2 0 0,-2 0 0 0,-5 2 0 15,-1 1 0-15,-1-1-128 0,-3-3 0 0,2 1 0 16,-2 1 0-16,1 3 0 16,1 1-1344-16,3-3-256 0,6-2-48 0,6 0-14736 0</inkml:trace>
  <inkml:trace contextRef="#ctx0" brushRef="#br0" timeOffset="2708.945">17560 4648 16927 0,'-20'-7'752'0,"9"3"144"0,-4-1-704 0,-1 1-192 0,1 0 0 0,-1 2 0 16,1 0-288-16,0-1-96 0,-2-2 0 0,1 2-16 15,-2 1 80-15,2 1 32 0,1 1 0 0,-1-1 0 16,-1-3 288-16,1 1-160 0,-1 0 160 0,2 1-128 16,1 2 128-16,0-2 0 0,2 0 0 0,0 2 0 15,3 1 576-15,2 2 32 0,-2-1 16 0,1-1 0 16,8-1 192-16,0 0 32 0,-9-1 16 0,9 1 0 15,0 0 0-15,0 0 0 0,0 0 0 0,0 0 0 16,0 0-80-16,0 0-16 0,11 9 0 0,3-2 0 16,-3 1 32-16,8 0 0 0,4-3 0 0,7 3 0 15,5 0-160-15,4-1-48 0,4-1 0 0,2-2 0 16,1-3-144-16,7-1-48 0,7 0 0 0,7 1 0 0,7 2-48 16,1-2-16-16,1-1 0 0,5 0 0 0,6 0 80 0,0 3 16 15,0 4 0-15,3-4 0 0,-1-1-112 0,3 0-32 16,0 2 0-16,-1-1 0 0,-3 1-144 0,7 2-16 15,4-1-128-15,-1-1 192 0,-5-2-192 0,2-1 128 16,1-2-128-16,1 2 0 0,4 2 0 0,-4-1 128 16,0-2-128-16,1 3 0 0,3 0 0 0,-2 0 0 15,-2-1 128-15,0 2-128 0,1-1 0 0,-3 2 0 16,-3 0 128-16,-1-2-128 0,-2-1 0 0,-3-1 0 16,-3 3 128-16,-6-1-128 0,-5-1 0 0,1-2 0 15,-2-1 128-15,-1 1-128 0,-8 0 0 0,0 1 0 0,-4 3 128 16,-4-4-128-16,-5-2 0 0,-3 0 0 0,-1-3 0 15,-2 1 0-15,-3 3 128 0,1 1-128 0,0 0 0 16,-7 0 144-16,-2-1-144 0,-4 1 0 0,-2 0 0 0,-3 0 0 16,-4-1 0-16,-3 1 0 0,-4 2 0 0,-1-1 0 15,-11-1 0-15,8-3 0 0,-8 3 0 0,0 0 0 16,0 0 0-16,0 0 0 16,0 0 128-16,0 0-128 0,-11-1 0 0,-6 2 0 0,-4-2 0 0,-5 1 0 15,-5 0 0-15,-7 2 0 0,-8 3 0 0,-3 1 0 16,-3-2 0-16,0-1-144 0,-2-1 144 0,-7 0 0 15,-10-1-144-15,-3 0 144 0,-3 1 0 0,-1-1-144 16,0 0 144-16,-6 0 0 0,-8-1-144 0,-3 1 144 16,-3-1 0-16,-5 0 0 0,-8 0 0 0,-2 0 0 15,-3 1 0-15,-7 0 0 0,-8 0 0 0,5-1 0 16,7 0 0-16,-5-1 0 0,-4 0 0 0,2 2 0 0,6 4 0 16,0 0 0-16,1 1 0 0,0-1 192 0,5-2-192 15,0 3 192-15,2-1-192 0,4 1 192 0,2-1-192 0,0 1 0 16,0 0 0-16,2-3 128 0,5-6-128 0,0 1 0 15,1 0 0-15,0 1 128 0,4 1-128 0,4 0 0 16,2-1 0-16,1-1 128 0,3-2-128 0,5 1 0 16,7 0 0-16,7-1 128 0,4 0-128 0,4 0 192 15,2-1-192-15,6 1 192 0,7-3 16 0,6 2 16 16,4-1 0-16,6 4 0 0,4-1-32 0,7-1 0 16,5 1 0-16,1 0 0 0,9 3 96 0,0 0 16 15,0 0 0-15,6-8 0 0,5 0-176 0,6 1-128 16,8-3 192-16,8 2-192 0,6 2 0 0,10 1 0 15,3 1 0-15,8-4 0 0,4-5 0 0,9 2 0 16,9-3 0-16,6 4 0 0,5 1 0 0,2 1 128 0,5-1-128 0,10 1 0 16,9-2 176-16,5 1-176 0,4 0 160 0,0 0-160 15,0-2 160-15,7 1-160 0,4 0 160 0,1 2-160 16,-1-2 160-16,1 2-160 0,1-1 160 0,3 4-160 16,3 0 128-16,-5 3-128 0,-5 0 0 0,2 0 144 15,2-3-144-15,1 3 0 0,-1 1 144 0,-7 0-144 16,-7-1 0-16,-2 0 128 0,-1 2-128 0,-5-3 0 15,-8-1 0-15,-2 1 0 0,-2-3 0 0,-4 4 128 16,-6 0-128-16,-5 0 0 0,-5-1 0 0,-3-1 0 16,-3-2 0-16,-6 1 0 0,-9 1 0 0,-7-1 0 15,-8 2 0-15,-6-2 128 0,-4 1-128 0,-5-1 0 16,-3-2 0-16,-3 1 0 0,-3-1 0 0,-6 2 128 16,-8 2-128-16,-3 0 0 0,-10 3 0 0,7-5 0 15,-2 0 0-15,-5 5-128 0,0 0 0 0,0 0 0 16,0 0-288-16,0 0-48 0,0 0-16 0,0 0 0 15,0 0-1872-15,-14 0-368 0,-2-2-80 0,-5 4-16 0</inkml:trace>
  <inkml:trace contextRef="#ctx0" brushRef="#br0" timeOffset="5756.126">18098 6514 24879 0,'-8'-15'2208'0,"5"7"-1760"0,-2 0-448 0,0 3 0 16,-3 1 560-16,-3-1 16 0,0 0 16 0,-2 1 0 15,-2 2-448-15,-3 2-144 0,-2-1 0 0,-3 2 0 16,-4 1 208-16,-10-2-64 0,-5-3-16 0,-7 2 0 16,-6 1 48-16,-4 1 0 0,-5 0 0 0,-1 1 0 15,-3-2-176-15,-5-2 192 0,-8 2-192 0,-2 0 192 16,1 0-48-16,-5-1 0 0,-1-2 0 0,-6 2 0 16,-3 3 96-16,0 0 16 0,-6-1 0 0,-1-1 0 15,-6 0 16-15,1 0 16 0,0 2 0 0,-5-1 0 16,-7-1-16-16,-2 0 0 0,1 0 0 0,-3 2 0 15,-5 1-32-15,-2-1-16 0,1-2 0 0,-1 2 0 16,-3 2-80-16,-5 1-16 0,-6-2 0 0,0 0 0 16,-3-2-128-16,1 2 128 0,0 1-128 0,-5 0 128 0,-2-2-128 0,2 0 0 15,2 0 144-15,-5-1-144 0,-3-1 0 0,-4 3 0 16,-1-2 0-16,1 0 0 0,3 0 0 0,0-1 0 16,1 0 0-16,2 2 128 0,-1 5-128 0,3-4 0 15,1-1 128-15,3-1-128 0,6-1 128 0,-4 0-128 16,-1 0 128-16,4 1-128 0,2-1 128 0,2 0-128 15,2 0 128-15,-1 0-128 0,-3 3 0 0,3-3 144 16,4-3-144-16,-1 4 0 0,2 3 128 0,-2-1-128 16,-1 0 0-16,4-2 0 0,5 3 0 0,1 2 128 15,-2 0-128-15,3-2 0 0,4 1 208 0,1 0-64 16,-3 1-16-16,5-1 0 0,5 1-128 0,3-1 160 0,0 1-160 16,7-2 160-16,3-1-160 0,-2 2 0 0,-4 0 144 15,3 1-144-15,5-3 128 0,-2 0-128 0,-5 0 160 0,6 0-160 16,4 2 144-16,2 1-144 0,-3-2 128 0,2 1-128 15,0-1 128-15,4 0-128 0,3 0 0 0,-1-1 128 16,0 0-128-16,5 2 0 0,4-2 0 0,3-1 0 16,1 0 0-16,1 0 128 0,-2-1-128 0,8 0 0 15,4-1 0-15,3-1 128 0,2-2-128 0,1 2 0 16,-1 0 0-16,5 0 128 0,3 0-128 0,6-1 0 16,2-1 128-16,3-1-128 0,6 3 0 0,2 0 128 15,4 0-128-15,4 0 192 0,2 0-192 0,4 0 192 16,0-3-48-16,2 2 0 0,1 0 0 0,3 1 0 15,2 2-144-15,0 0 128 0,2 0-128 0,1 1 128 0,-1 2-128 16,3-1 0-16,1 0 0 0,1 2 0 0,-2 0 0 0,0 5 0 16,3 1 0-16,2 2-176 0,2 0 176 0,-2 5-192 15,1 1 192-15,1 4-192 0,4 2 192 0,0 5 0 16,-5 3-144-16,1 4 144 0,-1 4 0 0,-2 1 0 16,-3 1-144-16,1 2 144 0,-5 2 0 0,0 7 0 15,0 3-128-15,-5 3 128 0,-3 0 0 0,0 1 0 16,0-2 0-16,1-1 0 0,2-3 0 0,0 1 0 15,2 0 0-15,1-3 0 0,3-5 0 0,1-4 0 16,2-5 0-16,0 0 0 0,-1-2 0 0,3-2 0 16,0-3 0-16,2-1 0 0,2-1 0 0,2-4 0 15,2-3 0-15,0-2 0 0,2-2 0 0,2-3 0 16,-3-1 0-16,5-3 0 0,1-4 0 0,2-1-192 16,3-1 192-16,2-2-160 0,0 1 160 0,8-3 0 0,0-2 0 0,6 0-128 15,3-2 128-15,6-1 0 0,8 1 0 16,2-1-128-16,5-1 128 0,6 1 0 0,5-4 0 0,6 2 0 15,8-2 0-15,2 2 0 0,3 3 0 0,5-3 0 16,6-6 0-16,6 7 0 0,4-2 0 0,6 1 0 16,6-4 0-16,3 0 0 0,2 0 0 0,5 1 0 15,7-1 0-15,2 0 0 0,-3 2 0 0,10-1 0 16,2-2 0-16,4 0-128 0,5-1 128 0,-2 4 0 16,-4-2 0-16,2 4-128 0,3-3 128 0,2 3 0 15,1-2 0-15,0 3 0 0,0-2 0 0,-5 2 0 16,0-1 0-16,1 4 0 0,2 1 0 0,-1 0 0 15,-3 0 0-15,2 0 0 0,1 0 0 0,4 0 0 0,5 1 0 16,-1 1 0-16,-3 0 0 0,3 0 0 0,1 1 0 16,4 1 0-16,2-2 0 0,1 1 0 0,-3 4 0 15,-1 1 0-15,-2 1 0 0,-3-2 0 0,-3-3 0 16,-1 2 0-16,3 1 0 0,-6 1 0 0,-6-2 0 0,-2-2 0 16,-2-2 0-16,0 3 128 0,-6 5-128 0,-3-5 0 15,-6-2 0-15,0 2 0 0,3-1 0 0,-4 2 128 16,-4-1-128-16,2 0 0 0,3-3 224 0,0 3-32 15,0 3 0-15,-3 0 0 0,-2-2-64 0,1 1 0 16,-1-1-128-16,-2 3 192 0,0 0-192 0,-1-2 0 16,0-3 0-16,-3 0 0 0,-4 3 0 0,0-3 0 15,-3 2 0-15,-4-1 0 0,-4 2 128 0,-3 0-128 16,-1 0 176-16,-5 0-176 0,1 0 0 0,-4-1 0 16,-4 2 0-16,-2 0-144 0,-4 0 144 0,1-1 0 0,-1 0 0 15,-4-1 0-15,-6-1 0 0,-1 0 144 0,-1 1-144 0,1 0 160 16,-1 3-160-16,-8 0 0 0,-6 0 0 0,-3-1 0 15,-2-1 0-15,-2 0 0 0,-1-1 0 0,0 3 0 16,-5-4 0-16,0 3 0 0,-2-3 0 0,-4-1 0 16,-3-2 0-16,-3 0 0 0,-2-1 0 0,-6 3 0 15,-3-4 0-15,-2-2 0 0,-2-1 128 0,-3-1-128 16,-1-2 176-16,0-1-48 0,-3-2-128 0,0-5 192 16,-3-3 32-16,1-2 0 0,-1-6 0 15,-1-5 0-15,0-6 32 0,-1-6 16 0,1-3 0 0,-1-3 0 16,-1-3 0-16,-2-2 0 0,1 0 0 0,1-9 0 15,1-6-16-15,2-4 0 0,-3-3 0 0,5 1 0 16,1-3-64-16,5-4 0 0,-1-6-16 0,3 5 0 16,2 5 16-16,1 1 16 0,0-2 0 0,1 3 0 0,-1 0 144 15,3 3 32-15,-3 6 0 0,2 3 0 0,-2 4 0 0,1 3 16 16,1-1 0-16,-4 6 0 0,-1 0-112 16,-1 5-32-16,1 5 0 0,-3 4 0 0,-2 5-256 0,0 4 0 15,-5 5 0-15,-1 5 0 16,-1 1-512-16,-3 4-192 0,-3 1-64 0,-3 5 0 15,-2 6-2560-15,-9 3-528 0</inkml:trace>
  <inkml:trace contextRef="#ctx0" brushRef="#br0" timeOffset="9988.146">15973 3259 30399 0,'-5'-30'2704'0,"3"14"-2160"0,-4 4-544 0,2-2 0 15,-1-2-384-15,-5 2-176 16,-1 2-32-16,-5 1-16 0,-2 0 448 0,-6 0 160 0,-5-1 0 0,-8 1-144 0,-4 2 16 0,-9-1 0 15,-4 4 0-15,-8-3 0 0,-11-2 128 0,-5 2 0 16,-4 1 0-16,-7-1 0 0,-6-2 0 16,-8-1 0-16,-4-1 0 0,-7 0 0 0,-6 0 0 0,-3 1 0 15,-4 1 0-15,-3-3 0 0,-1 2 0 0,-1 1 0 16,-1 1 0-16,1-1 128 0,-2-1 64 0,5 2 32 16,2 1 0-16,-1 2 0 0,-3 6 48 0,-5 0 16 15,0-3 0-15,1 6 0 0,2 3-96 0,-7 7-32 16,-4 1 0-16,-1 5 0 0,-1 3 64 0,-3 3 16 15,-1 5 0-15,-2 3 0 0,-3 3-240 0,5 4 0 16,2 4 128-16,10 3-128 0,7 4 256 0,10 3 0 16,5 2 0-16,13 4 0 0,8 5 112 0,8 7 16 15,9 8 16-15,4 7 0 0,5 7-272 0,8-2-128 0,11-1 0 16,7 2 128-16,11-1-256 0,15-5-64 0,9-5-16 0,11-1 0 16,9-4 208-16,16 0-176 0,16-3 176 0,6-6-160 15,11-7 160-15,12 0 0 0,7-7 0 0,13-3 0 16,10-1 128-16,9-3 48 0,8-2 16 0,10-9 0 15,7-7-16-15,11-8 0 0,7-4 0 0,7-8 0 16,7-6-16-16,1-7 0 0,4-8 0 0,2-4 0 16,0-4-160-16,3-5 160 0,6-4-160 0,2-6 160 15,3-2-160-15,-3-3 128 0,-1-3-128 0,-2-5 128 16,-2-11-128-16,-3-1 0 0,-3-3 144 0,-5-3-144 16,-6-1 144-16,-6-1-144 0,-8-2 192 0,-14-2-192 15,-9 1 496-15,-10 2-16 0,-6 2 0 0,-16 7 0 16,-13 2 224-16,-16 5 32 0,-10 3 16 0,-15 0 0 0,-9 4 16 15,-9 7 16-15,-10 7 0 0,-6 2 0 0,-8 4-240 16,-5 3-48-16,-6 2-16 0,-6 1 0 16,-5 4-768-16,-6 3-160 0,-7-1-16 0,-4 4-16 15,-6 4-1632-15,-5 3-320 0,-4 2-64 0</inkml:trace>
  <inkml:trace contextRef="#ctx0" brushRef="#br0" timeOffset="10792.867">14398 4725 37375 0,'0'0'1664'0,"0"0"320"0,-7 8-1584 0,3 6-400 0,-1 4 0 0,3 4 0 16,0 7-576-16,4 4-192 16,-1 4-32-16,3 4-16 0,3 5 576 0,1 3 240 0,-1 4-192 0,2 5 192 15,0 3-176-15,1 3 176 0,-1 2-128 0,-1 3 128 16,2 3-160-16,2 0 160 0,2 1-192 0,2-4 192 15,3-2 0-15,2 3-128 0,0-1 128 0,3 0 0 16,0 0 0-16,1-1 0 0,1 1 0 0,0 0 0 0,3 2 0 0,2-2 272 16,4 0-48-16,3 0-16 0,7-5-16 0,2 2-16 15,5 0 0-15,4 0 0 0,-1-4-48 0,5-1 0 16,2-3 0-16,4-2 0 0,3-3-128 16,4 1 160-16,1 2-160 0,0-1 160 0,-2 1-160 0,3-4 0 15,-1-2 144-15,1-1-144 0,-3-3 0 0,1-1 0 16,-6 0 0-16,1 2 128 0,-1 2-128 0,-1 1 0 15,-1-4 0-15,-2 0 0 0,-6 0 0 0,-4-3 0 16,-5-3 0-16,1 3 128 0,-2 5-128 0,-1-1 0 16,-3 2 0-16,0 2 0 0,-1-2 0 0,-4 1 0 15,-2-1 0-15,-3 2 0 0,-3 0 0 0,0 0 176 16,1 2-176-16,-2-1 192 0,-1 3-192 0,-2-3 160 0,1-2-160 16,0 1 160-16,0 0-160 0,-4 1 0 0,-4-1 144 15,-1-2-144-15,-1-3 0 0,-4 2 144 0,-2 0-144 0,-2-1 0 16,-3-3 144-16,-3 3-144 0,-4-2 0 0,-1 1 144 15,-1 0-16-15,-6 2-128 0,-2-2 192 0,-2 2-64 16,-5 1 80-16,2-1 16 0,-1 1 0 0,-3-5 0 16,0-2 32-16,-6 0 0 0,2 1 0 0,-2 2 0 15,-3 1-32-15,-1-3 0 0,0-1 0 0,-5-2 0 16,-2 0 0-16,-3 0 0 0,-2-2 0 0,-5 1 0 16,-2-1-64-16,2 3-16 0,-1 3 0 0,2-2 0 15,-1-3-144-15,-1-3 192 0,-3-3-192 0,0-1 192 16,1-3-64-16,-3 0-128 0,1-2 192 0,3-2-64 15,2-2 16-15,-1-1 0 0,-3 4 0 0,3-2 0 0,0-4-16 16,0 0 0-16,2 0 0 0,1 1 0 0,1 2 0 16,4-1 0-16,1-3 0 0,4 0 0 0,0-1-128 0,5-1 0 15,-1-5 0-15,1 3 128 0,3-1-128 0,1-1 0 16,2-2 0-16,3-1 0 0,3 1-288 0,3-2-32 16,5-1-16-16,2-3 0 15,8-5-1664-15,0 0-336 0,0 0-64 0,0 0-14032 0</inkml:trace>
  <inkml:trace contextRef="#ctx0" brushRef="#br0" timeOffset="10988.669">15541 10481 37775 0,'-16'-4'3360'0,"-5"0"-2688"0,-4 1-544 16,0 6-128-16,-2 7 976 0,-1 3 176 0,-1 6 16 0,-2 2 16 15,0-1-1056-15,3 3-128 0,1 4-176 0,1-1 48 16,2 1 128-16,0 3 0 0,6 1-144 0,-2 4 144 16,1 3 0-16,4-1 0 0,1-5-144 0,4-1 144 15,1 1 0-15,6-2 0 0,1-2 0 0,6-4 0 16,1-2-192-16,4-4 192 0,4-1-192 0,3-1 192 16,-1-3-128-16,3-4 128 0,4-1 0 0,3-1 0 15,4-5 0-15,1-2 0 0,8-2 192 0,7-7-48 16,8-2-144-16,4-6 0 0,3-2 0 0,3-6 0 15,2-4-336-15,8-3-112 16,8-7 0-16,3-4-16 0,-2-3-2096 0,5-1-432 0,-1-4-80 16</inkml:trace>
  <inkml:trace contextRef="#ctx0" brushRef="#br0" timeOffset="12285.339">22837 3623 33279 0,'-6'-29'1472'0,"3"12"320"0,-2 3-1440 0,2 3-352 0,-1-1 0 0,-3 1 0 16,-2 0-400-16,-1 0-160 0,-1 0-16 0,-2-1-16 0,-3-1 416 0,-4-3 176 15,-4 0-128-15,-3-1 128 0,-6 2 0 0,-2-4 0 16,-1-1 0-16,-4-2 0 0,0-1 0 0,-11-2 0 16,-5-2 0-16,-2 1-128 0,-2-3 128 0,-1 2 0 15,-2-1 0-15,0 3 0 0,0 2 0 0,-7-1 192 16,-7-4-64-16,-2 1 0 0,0 2 0 0,-3 1 16 16,-1 0 0-16,-4 0 0 0,1 0 16 0,1 0 0 15,3 1 0-15,-4 1 0 0,-1 0-160 0,-1 0 160 0,-5-3-160 16,-6 6 160-16,-4 2-32 0,-2 3-128 0,-4-1 192 15,-2 1-64-15,-6-1-128 0,-2 2 0 0,-4 4 144 0,-1-2-144 16,-3-1 160-16,1 2-32 0,-2 2-128 0,-3-1 192 16,-3-1-192-16,3 2 176 0,7 0-176 0,2 2 160 15,-2 4 96-15,11 0 0 0,6-1 16 0,2 2 0 16,-2 3 48-16,5 2 16 0,4 3 0 0,-1 0 0 16,-1 4-144-16,-1 5-16 0,3 3-16 0,1 0 0 15,1-2-160-15,1 2 0 0,-4-1 0 0,6 10 0 16,3 6 0-16,1 0 0 0,-2-3 0 0,1 5 0 15,4 5 0-15,4-3 0 0,2-1 0 0,0 0 0 16,-3 5 0-16,8 3 0 0,8 4 0 0,4 2 0 16,5 1 0-16,2 2 0 0,1-3 0 0,2 2 0 0,8 0-160 15,3 0 160-15,-1 1 0 0,8 4-144 0,3 5 144 16,4-2 0-16,4-3-144 0,5 0 144 0,3-4 0 0,5 3 0 16,4 3 0-16,2 2 0 0,3-1 0 0,7 0 0 15,0-1 0-15,6-1 0 0,1-3 0 0,7 1 0 16,0 0 0-16,7 3 0 0,0-1 0 0,7 0 0 15,7-4 0-15,3 4 0 0,3-5-128 0,2 1 128 16,0 0-160-16,5-3 160 0,5-3-240 0,7-2 48 16,5-2 16-16,5 0 0 0,1-2 16 0,2 0 0 15,1 0 0-15,6 3 0 0,3-3 32 0,2-1 0 16,-4-5 0-16,7 3 0 0,7-3-64 0,2 0-16 16,-3-2 0-16,4-3 0 0,4-6 16 0,5-1 16 15,0 0 0-15,4-4 0 0,1-5 176 0,2-1-128 16,-3-1 128-16,4-1-128 0,3-2 128 0,-2 1 0 15,-4 1 0-15,7-4 0 0,1-6 0 0,-3 1 0 0,-5-1 0 0,2 0 0 16,3 3 0-16,-4-1 0 0,-3 0 0 0,5-5 0 16,5-5 0-16,-1-1 0 0,0-3 0 0,-1 2 128 15,0 2-128-15,3-4 0 0,1-2 0 0,-1-1 0 16,-9 0 0-16,4-2 0 0,2-1 0 0,1-3 128 16,-3-2-128-16,2-2 0 0,1-2 0 0,-5 0 128 15,-10-2-128-15,-2-2 0 0,-3-5 128 0,-2-2-128 16,-6-3 0-16,-4-1 128 0,-2-3-128 0,-4-3 0 15,4-3 160-15,-9-1-32 0,-7 1-128 0,-4-3 192 16,-5-4 80-16,-5 2 16 0,-3-4 0 0,-5 5 0 16,-4 3 304-16,-8 4 64 0,-6 2 16 0,-7 0 0 15,-6-2 16-15,-5 1 0 0,-5 0 0 0,-6-1 0 0,-6-2-192 16,-5 2-48-16,-4 1 0 0,-6 2 0 0,-12 1-448 0,0 1 0 16,-2-2 0-16,-6 0 0 0,-7-1-432 0,-2 2 32 15,-2 1 0-15,1 1 0 16,-1 2-1008-16,-4 6-192 0,-5 5-32 15,-1 0-14336-15</inkml:trace>
  <inkml:trace contextRef="#ctx0" brushRef="#br0" timeOffset="13503.811">19884 5896 33167 0,'-11'-23'2944'0,"6"12"-2352"15,1 2-464-15,0 0-128 16,2 4-608-16,2 5-144 0,-1-5-16 0,1 5-16 0,0 0 464 0,10 5 80 16,2 0 32-16,4 2 0 0,4 1 208 0,4 5 0 15,3 1 0-15,5 2-144 0,4-2 272 0,1 2 64 16,5 4 16-16,1 2 0 0,3 0-208 0,4 1 128 15,-2 0-128-15,5 2 0 0,3 0 0 0,0 2 0 16,0-1 0-16,0 0 0 0,-2-2 0 0,1 7 0 0,0 3 0 16,0 2 0-16,-2 2 0 0,0 0 0 0,-4 2 0 0,-1 3 0 15,-6 4 0-15,2 0 0 0,-2-1 0 0,1 2 0 16,0 4 0-16,0-1 0 0,-3 1 0 0,1 4 0 16,3 4 0-16,-4-1 144 0,-2 1-144 0,0 0 128 15,-3 1-128-15,1 3 0 0,-3 2 0 0,0 0 0 16,0-1 0-16,-1 1 0 0,-2 1 0 0,0 4 128 15,-2 8-128-15,0-2 128 0,-6-6-128 0,2 3 128 16,-5-2-128-16,-2 1 0 0,0 3 0 0,-4-1 0 16,-1-2 160-16,-4-1 0 0,-1 1 0 0,-1 2 0 15,-1 4-160-15,-1-3 128 0,-4-5-128 0,-1 0 128 16,-3-3 0-16,-1 1 0 0,-2 1 0 0,-2 1 0 16,4-3 64-16,-7 0 0 0,-4 2 0 0,-1-2 0 0,-3-1 0 15,-2 1 16-15,-3 3 0 0,-2-1 0 0,-2-1-48 0,-2-1-16 16,0 0 0-16,-1 0 0 0,0 3-16 0,-4-4 0 15,0-5 0-15,-2-2 0 0,-5 0-128 0,2-1 192 16,-5 0-192-16,-1-3 192 0,-1-2-32 0,0-4 0 16,3-3 0-16,-2 0 0 0,-4 0 16 0,-1-2 0 15,-3-1 0-15,-5 1 0 0,0 2 0 0,-2 0 0 16,2-3 0-16,-2-4 0 0,-1 0 32 0,0-3 16 16,-2-1 0-16,-2-1 0 0,-1-3-64 0,2-2-16 15,2-1 0-15,-5 2 0 0,0 3-16 0,0-1-128 16,-1-3 192-16,4-2-64 0,3 0 0 0,-1-2-128 15,-2-1 192-15,-1 1-64 0,-5-4 0 0,2 0-128 16,0 0 192-16,3 1-64 0,-1 0-128 0,-2-1 160 0,-6-2-160 16,2 2 160-16,3 1-160 0,1 0 0 0,4 0 0 0,-3-1 0 15,3-2 0-15,2 2 0 0,2-3 0 16,0-1 0-16,5 0 0 0,3-2 0 0,-1 0 128 16,0-3-128-16,-3-1 0 0,-1 1 0 0,1 3 0 0,3-4 0 15,0 1 128-15,2 0-128 0,-3 1 0 0,0 2 128 16,0-3-128-16,-2 1 0 0,0 1 0 0,4-1 0 15,5 0 0-15,-1 1 128 0,4 0-128 0,-1 0 0 16,-1 1 0-16,0-1 128 0,3 2-128 0,0-5 0 16,0-5 0-16,3 2 128 0,0 1-128 0,5 1 0 15,-2-1 0-15,4 1 128 0,2-2-128 0,1-1 0 16,-2-3 128-16,1 3-128 0,-2-1 128 0,2 0-128 0,2-3 192 0,0 2-64 16,1 1 0-16,0 0 0 0,1 0 32 15,3 2 0-15,1-5 0 0,2 3 0 0,1 0-160 0,2 1 160 16,-2 0-160-16,3-2 160 0,0 0-160 0,5-3 0 15,1 2 0-15,1-2 128 0,-1-2-128 0,3 0 0 16,0 1 0-16,2 0 128 0,-3 1-128 0,2-3 192 16,2-1-192-16,7 1 192 0,0 0-192 0,-8 0 192 15,8 0-192-15,0 0 192 0,-8 0-192 0,8 0 0 16,0 0 0-16,0 0 128 0,0 0-128 0,0 0 0 16,0 0 0-16,0 0 0 0,0 0-256 0,0 0 80 15,0 0 16-15,0 0 0 16,0 0-208-16,8-6-32 0,-8 6-16 0,9-7 0 15,-3 1-464-15,2 1-80 0,-8 5-32 0,12-5 0 16,-2-3-2592-16,2-1-528 0</inkml:trace>
  <inkml:trace contextRef="#ctx0" brushRef="#br0" timeOffset="14030.661">16668 11949 13823 0,'-10'-14'608'0,"4"6"128"0,0 0-592 0,-3 0-144 16,2 0 0-16,-1 5 0 0,1 2 4784 0,-3 1 912 15,-1 3 192-15,-3 4 48 0,-3 0-4800 0,-4 4-960 16,-2 3-176-16,-3 2 0 0,-6 3 0 0,-4 2 128 15,-4 4 0-15,-4 4 0 0,-2 1 32 0,3 5 0 16,0 0 0-16,2 2 0 0,-2 1 48 0,4-1 16 16,1 0 0-16,3 2 0 0,0-4-16 0,4 0 0 0,5-3 0 15,6-3 0-15,5-3-208 0,5-4 128 0,3-3-128 0,6 0 0 16,7-3 192-16,5-1-64 0,5 0-128 0,8-5 192 16,7-2 192-16,9 1 48 0,4 1 0 0,7-10 0 15,7-9-176-15,10-2-48 0,10 1 0 0,3-1 0 16,3-3-208-16,1-2 0 0,4-3 0 0,1 0 0 31,-2 1-832-31,-5-2-272 0,-6-1-48 0,-6-2-10144 0,-6-3-2016 0</inkml:trace>
  <inkml:trace contextRef="#ctx0" brushRef="#br0" timeOffset="15529.124">17049 6865 22111 0,'-7'-16'1968'0,"5"6"-1584"0,2 0-384 0,2 2 0 0,-2 8 0 0,0 0 0 15,7-9 0-15,3 2 0 0,1 2 0 0,3 1-144 16,2-1 144-16,4 2-160 0,3 0 160 0,0-2 0 16,0 3 0-16,2-1 0 0,1-3 0 0,0 2 0 15,-1 2 160-15,1 2-160 0,-3 1 320 0,-2 0-48 16,-4 3 0-16,-1 0 0 0,-4 0-16 0,-2 4 0 15,-3 3 0-15,-2 2 0 0,-3 1-64 0,-3 4-32 16,-2 2 0-16,-4 2 0 0,-6 1 80 0,-5 2 16 16,-5 0 0-16,-2 3 0 0,-3 3-32 0,-1 0 0 15,-3-2 0-15,1 0 0 0,0-2-96 0,6 0-128 16,4-5 176-16,6-2-176 0,4-5 336 0,4-2-32 0,-1-2-16 0,5-1 0 16,3-10-32-16,0 0-16 0,0 0 0 0,9 0 0 15,3-2 320-15,5-4 64 0,5-4 16 0,2-1 0 16,2-2-208-16,4 0-48 0,3-1 0 0,0-2 0 15,-1-1-256-15,-2 1-128 0,2 4 0 0,-3 1 128 16,-2-1-128-16,0 0 0 0,-5-1 0 0,-2 5 0 16,-3 5 0-16,-3 1 0 0,-4-3 0 0,0 2 0 31,-10 3-2544-31,0 0-384 0,0 0-80 0,0 0 0 0</inkml:trace>
  <inkml:trace contextRef="#ctx0" brushRef="#br0" timeOffset="15775.521">17870 6735 24879 0,'0'-18'1088'0,"0"7"256"0,0 3-1088 0,0 8-256 0,0 0 0 0,0 0 0 0,0 0 1424 0,0 0 240 16,0 0 32-16,0 13 16 0,-1 4-1440 0,-3 5-272 16,-2 3 0-16,-1 6-128 0,-2 3 128 0,-4 4 224 15,-3 4-48-15,-3 4-16 0,-4 5-32 0,1-2-128 16,2 2 192-16,-2-1-64 0,1-5-128 0,4 0 128 15,4 0-128-15,3-8 128 0,1-6-128 0,2-6-176 16,3-4 48-16,2-4 0 16,1-3-288-16,2-3-48 0,-1-11-16 0,0 0 0 15,0 0-1056-15,9 2-192 0,-9-2-64 0</inkml:trace>
  <inkml:trace contextRef="#ctx0" brushRef="#br0" timeOffset="16181.791">18253 6775 22111 0,'6'-4'1968'0,"1"-2"-1584"0,-7 6-384 0,0 0 0 15,0 0 1040-15,0 0 128 0,0 0 32 0,2 11 0 16,-4 3-624-16,-3 4-128 0,-5 1-32 0,-5 5 0 15,-2 4 96-15,-3 7 0 0,0 0 16 0,-4 2 0 0,-5 3-144 16,1 0-48-16,1-2 0 0,3 4 0 0,1 2-208 0,2 0-128 16,2-3 160-16,4-4-160 0,2-9 160 0,2 2-160 15,-2-2 160-15,3-3-160 0,2-1 144 0,0-4-144 16,3-3 128-16,3-1-128 0,-2-3 0 0,4-1-176 16,0-3 16-16,4 1 0 15,-2-2-2416-15,3-2-496 0</inkml:trace>
  <inkml:trace contextRef="#ctx0" brushRef="#br0" timeOffset="16444.487">17443 6751 43311 0,'4'-15'3840'0,"1"6"-3072"0,2 2-608 0,6 4-160 15,7 0-768-15,10 2-192 0,11 1-48 0,14 3 0 16,13 1 656-16,8 0 128 0,6 0 32 0,6-2 0 15,5 0-176-15,2-1-16 0,-1 0-16 0,-3-2 0 16,-6-1-464-16,-2-2-96 16,-3-2 0-16,-5 2-16 0,-9-4-944 0,-8 0-192 0,-8-1-48 0,-7 1 0 0</inkml:trace>
  <inkml:trace contextRef="#ctx0" brushRef="#br0" timeOffset="17097.77">12245 7142 23951 0,'-8'-5'2128'0,"-5"0"-1696"0,-3 1-432 0,4 3 0 0,1 2 1216 0,2 0 176 16,-3 1 16-16,2 1 16 0,2-1-1104 0,0-1-320 16,2 1 144-16,6-2-144 0,-6 2 0 0,6-2 0 15,0 0 0-15,0 0 0 0,0 0 256 0,-2-4 0 16,2 4-16-16,4-8 0 0,0-1 80 0,5-1 32 15,0-2 0-15,3-2 0 0,2-2-80 0,3-2-16 16,2-2 0-16,0 1 0 0,3 1-16 0,0 0-16 16,4 2 0-16,-1-3 0 0,1 0-32 0,0 3 0 15,-2 1 0-15,-1 3 0 0,-2 4-192 0,-2 1 0 16,0 3 128-16,-3-1-128 0,-5 4 0 0,-1 2 0 16,-10-1 0-16,10 10 0 0,-7 2 0 0,-3 6 0 15,-2 3 0-15,-5 2 0 0,-5 6 0 0,-4 6 0 0,-5 0 0 16,-6 2 0-16,-5 1 144 0,-2 2-16 0,-3 1 0 15,1-3 0-15,5-2-128 0,1-6 0 0,4-3 0 0,1-3-176 16,6-1 176-16,3-5 0 0,5-5 0 0,5 0 128 16,-1-2-128-16,5-2 0 0,1 0 0 0,1-9 128 15,0 0-128-15,0 0 0 0,11 3 128 0,3-3-128 16,3-2 0-16,2-3 0 0,6-3 0 0,0-2 0 16,3-2 0-16,4-3 0 0,1 0 0 0,-2 1-128 15,-1 0 128-15,-2 2 0 0,0 0-144 0,-3 0 144 16,-1 0-192-16,-2-1 48 0,-2-1 0 0,-3 1 0 15,-1 5-1904-15,0-1-368 16,-3-1-80-16</inkml:trace>
  <inkml:trace contextRef="#ctx0" brushRef="#br0" timeOffset="17407.56">12806 6779 7359 0,'-7'-14'320'0,"4"7"80"0,3 7-400 0,0 0 0 16,0 0 0-16,-1 9 0 0,0 3 6896 0,-2 7 1296 16,0 4 256-16,0 4 48 0,-1 1-6896 0,2 6-1392 15,-2 3-208-15,-1-1-160 0,-1 1 160 0,0 1 0 16,0-5-144-16,1 0 144 16,-1 1-416-16,1-2-16 0,2-4 0 0,2-2 0 15,-1-6-1744-15,0-2-336 0,-2-4-80 0,3-5-16 16,1-9-160-16,0 0-48 0,0 0 0 0</inkml:trace>
  <inkml:trace contextRef="#ctx0" brushRef="#br0" timeOffset="17541.418">13140 6479 32255 0,'0'0'2864'15,"0"0"-2288"-15,0 0-576 0,0 0 0 0,-3 12 624 0,-4 9 16 0,-2 8 0 0,-3 4 0 16,-1 4-640-16,-2 6 0 0,-3 4 0 0,0 6 0 15,1 1 0-15,-1 3 0 0,-3 0 128 0,2 2-128 16,0-5 0-16,2-2 0 0,2-1 0 0,2-4 0 16,3-6-1568-16,3-8-336 0,4-8-64 0,0-4-16 15,2-2-224-15,5-6-48 0,1-5-16 0</inkml:trace>
  <inkml:trace contextRef="#ctx0" brushRef="#br0" timeOffset="17991.612">12416 6732 42047 0,'-10'-29'1856'0,"7"15"384"0,4 2-1792 0,5 1-448 15,2 1 0-15,11-2 0 0,4 1 0 0,14-3-288 16,9-4 32-16,16 1 16 0,15-3 240 0,7-1-192 0,6 0 192 15,6-1-192-15,8 0 192 0,-1 2 0 0,-1 5 0 16,4-2-144-16,-3 1 144 0,2 1-192 16,-1 1 192-16,-3 6-192 15,-4 1-1824-15,-7 1-368 0,-2-3-80 0,-7 5-16 0</inkml:trace>
  <inkml:trace contextRef="#ctx0" brushRef="#br0" timeOffset="25041.013">14987 10057 24879 0,'1'-22'1088'0,"-1"9"256"0,0 0-1088 0,3 2-256 16,-3 11 0-16,0 0 0 0,6-5-160 0,-6 5-96 15,10-3 0-15,-10 3-16 0,7 6 272 0,3 4-192 16,2 1 192-16,-2 1-160 0,0 0 160 0,1 6 0 0,-2 1 0 15,1 7 0-15,0-3 0 0,1 2 0 0,1 4 0 0,0 0 0 16,-1 2 0-16,0 5 0 0,0 5 0 0,1 9 0 16,-1 6 0-16,0 1 0 0,0 1 0 0,-1 3 0 15,2 1 0-15,1 8 0 0,3 6 0 0,1-3 0 16,3-1 0-16,4 4 0 0,4 4 0 0,-2 4 0 16,-2 1 0-16,2 1 0 0,-3-4 0 0,-1 5 0 15,-5 3 0-15,-1 1 0 0,-5-3 0 0,-1-3 0 16,-1-3 0-16,-4 1 0 0,4-1 0 0,-3-4 0 15,1-4 0-15,0-5 0 0,-1-4 0 0,2-1 0 16,0 0 0-16,0-6 224 0,1-5-48 0,0-4-16 16,1-2 256-16,-1-6 48 0,0-5 16 0,0 0 0 15,1 0 32-15,1 1 0 0,-1-2 0 0,1 1 0 0,0 0-240 16,1-3-32-16,-2-5-16 0,0-1 0 0,-1 1-224 16,2-4 144-16,0 1-144 0,1-4 128 0,-4-1-128 15,-1-5 0-15,-2-1 144 0,-1-4-144 0,2-2 0 0,-4-1 144 16,0 1-144-16,-2-8 0 0,0 0 256 0,0 0-64 15,0 0-16-15,0 0 0 0,-2-9 224 0,-2 0 48 16,0-1 16-16,0 1 0 0,-1 2 32 0,-2-1 0 16,-1-3 0-16,-2 1 0 0,0 3-48 0,0 2 0 15,-1 1 0-15,-2 0 0 0,-3 2-160 0,-2-2-32 16,-2 1-16-16,-3 1 0 0,-1 2-240 0,-5-1 0 16,-3-1 0-16,-3 1 0 0,-3-1 0 0,-4-1 0 15,-3 1 0-15,0-1 0 0,1 4 0 0,-1 0 0 16,-2 0 0-16,-3-2 0 0,-5-2 0 0,-3 1 176 15,-3 2-176-15,1 2 160 0,-1 1-160 0,-1 0 160 16,-1 0-160-16,-6 0 160 0,1 4-160 0,-2-1 0 16,-2 1 144-16,2 0-144 0,2 2 0 0,-3 0 0 0,-2 1 0 0,-2-1 0 15,0 1 0-15,0-3 0 0,2 2 0 0,-3 0 0 16,-2 0 0-16,-3 1 0 0,-1-2 0 0,1-1 0 16,1 0 0-16,-1-1 0 0,-7 1-128 0,1-2 128 15,0-1 0-15,-4-1-128 0,-2 4 128 0,1-5 0 16,-1-2 0-16,4 2 0 0,1 1 0 0,0-2 0 15,-5-2 0-15,0-1 0 0,4-2 0 0,0 1 0 16,-1 2 0-16,-1-1 0 0,-2-2 0 0,4 0 0 16,0 2 0-16,-1-1 0 0,-4 1 0 0,0-2 0 15,-1 2 0-15,1 0 0 0,-4 1 0 0,1-1 128 16,-1-5-128-16,3 3 0 0,3-3 0 0,-1 1 0 0,-1-3 0 0,5 0 0 16,4 0 0-16,2 0 0 0,-1 2 0 0,-2-4 0 15,3 4 0-15,0-1 128 0,3-2-128 0,-2 2 0 16,-3-2 0-16,-1 3 0 0,0 1 0 0,1 0 0 15,3-1 0-15,-1 1 0 0,1 0 0 0,4 3 0 16,1 0 128-16,4-2-128 0,4-2 288 0,-3 1-16 16,1 0 0-16,1 1 0 0,0 3-16 0,4-1-16 15,3-3 0-15,1 1 0 0,-3-1 32 0,4-2 16 16,3 1 0-16,1-1 0 0,1 8-16 0,1-2 0 16,3-3 0-16,4 1 0 0,-1 0-80 0,0 1 0 15,0 2-16-15,4 0 0 0,4 0-176 0,1 0 192 16,3 0-192-16,4 3 192 0,4 3-192 0,0-4 128 15,3-1-128-15,4 0 128 0,0 3-128 0,3-2 0 0,3-1 0 16,0 0 128-16,0-1 32 0,1 0 0 0,2-1 0 16,1-2 0-16,0-1-160 0,0 0 128 0,2 2-128 0,2 0 128 15,-2-2-128-15,-1 1 128 0,1 0-128 0,-1-2 128 16,4 0-128-16,1-4 0 0,2 1 0 0,1-1 128 16,-3 0-128-16,3-2 160 0,-1 1-160 0,2-8 160 15,1-3-160-15,-4-2 0 0,-2-2 144 0,4-5-144 16,-2-4 0-16,3-5 144 0,-1-5-144 0,-2-3 0 15,-2-5 0-15,-1-1 0 0,-4 0 0 0,1-1 0 16,-1-1 0-16,2-4 0 0,2-1 0 0,1-4 0 16,-2-3-160-16,1 2 160 0,-1 0-160 0,3 3 160 15,-1 1-176-15,2-5 176 0,1 0-192 0,0 0 192 16,-2 2-192-16,2 5 192 0,1 0-192 0,-4 1 192 0,2-3-208 16,-2 6 64-16,-1-2 16 0,1 5 0 0,-2 3 0 0,0 2 0 15,-1 5 0-15,-3 3 0 0,2-1 128 0,0 2 0 16,1 0 0-16,-2 0 0 0,1 3 0 0,2 1 0 15,-2 2 0-15,0 1 0 0,-1 1 0 0,2 3 0 16,0 1 0-16,2 2-128 0,0 0 128 0,2 0 0 16,0 0 0-16,-2 2 0 0,1 3 0 0,2 0 0 15,0-2-144-15,4 7 144 0,1 4 0 0,-1 0 0 16,-2 1 0-16,2 1 0 0,1 0-176 0,2 4 176 16,-2 5-128-16,4-6 128 0,-1 1-160 0,1-1 160 15,3 2-192-15,0 2 192 0,4 1-192 0,4-3 192 16,1 1-192-16,2 1 192 0,0 2-160 0,7 0 160 15,-1-1-128-15,5-1 128 0,6-7 0 0,7 4-160 0,8 3 160 16,4-5 0-16,1-4 0 0,3 0-128 0,4-2 128 16,3 4 0-16,2-1 0 0,3 0 0 0,5 0 0 0,3 1 0 15,0-1 0-15,1-1-128 0,1 2 128 0,4 1 0 16,6-1 0-16,-2 0 0 0,-1-1-128 0,4 2 128 16,2 2 0-16,-1-3 0 0,0 0 0 0,0 1 0 15,1 1 0-15,0 0 0 0,5 1 0 0,0-2 0 16,0 2 0-16,1 1 0 0,6-4 0 0,1 2 0 15,1 1 0-15,3 0 0 0,5-2 0 0,0 1 0 16,-7 1 0-16,8 2 0 0,2 0 0 0,-2 0 0 16,-1 2 0-16,2 0-128 0,7 0 128 0,-6 0 0 15,-4-1 0-15,1 3-192 0,0 4 192 0,-3-2-160 16,-4-1 160-16,1 1-128 0,3-1 128 0,-4 3-128 0,-6 1 128 16,1-2 0-16,3 0 0 0,-5 1 0 0,-1 0 0 0,-3 0 0 15,1-2 0-15,2 0-128 0,0 1 128 0,0 0 144 16,-1-2-16-16,-1 0-128 0,1-1 0 0,-2 1 0 15,-4 1 0-15,2 0 0 0,1-1 0 0,-1 2 0 16,-1 0 0-16,-2 0 0 0,-3-1 0 0,2 2 0 16,0 1-192-16,-2 1 192 0,-1-4 0 0,-1 2 0 15,1 1 176-15,-2-1-48 0,-2 2-128 0,-4-2 0 16,-6-4 0-16,2 2 0 0,-1 0-128 0,-3-1 128 16,-3 1-128-16,-1-2 128 0,-2 2 0 0,-3 1 0 15,1 0 0-15,-3 0 0 0,0 1 0 0,-1-1 192 16,0 1-32-16,-7-2-16 0,-3 0 48 0,-1-1 0 15,-1-1 0-15,-4 1 0 0,-4 0-192 0,-3 0 128 16,-5-1-128-16,-5 1 128 0,-5 1-128 0,-4-2 128 16,-5 0-128-16,-3 0 128 0,-10 0-128 0,0 0 128 0,0 0-128 0,0 0 128 31,0 0-912-31,-18 2-192 0,-9 1-48 0,-8 4-10432 0,-8 1-2080 16</inkml:trace>
  <inkml:trace contextRef="#ctx0" brushRef="#br0" timeOffset="26797.061">8788 15002 15663 0,'-19'-9'688'0,"8"6"144"0,0 1-656 0,0-1-176 0,2 3 0 0,-1-1 0 15,2-1 1760-15,-2 0 320 0,0 0 64 0,2 0 16 16,-1 0-1584-16,1 2-320 0,0 0-64 0,8 0-16 15,0 0 384-15,0 0 80 0,0 0 0 0,0 0 16 16,0 0 256-16,0 0 48 0,10-5 16 0,3 1 0 16,3-1-288-16,3 2-64 0,4 0-16 0,3-1 0 15,-1-1-128-15,6-1-32 0,4 0 0 0,6-1 0 16,1 2-176-16,4-1-32 0,5 1-16 0,-2-2 0 16,2 3-80-16,-2 0-16 0,-1 2 0 0,-2-2 0 0,-2-4-128 15,-1 1 160-15,-2 3-160 0,-2 1 160 0,-1 0-160 0,-2-2 160 16,-6-1-160-16,-1 3 160 0,-3 4 0 0,-2 1 0 15,-7 0 0-15,-4 0 0 0,-4 0-32 0,-9-2-128 16,0 0 192-16,0 0-64 0,0 0 16 0,0 0 0 16,0 0 0-16,-8 3 0 0,-4 1 208 0,-3 0 32 15,-5-1 16-15,-3 2 0 0,-3-1-128 0,-3 0-16 16,-1 2-16-16,-4-2 0 0,-4 2-48 0,-2-1-16 16,1 2 0-16,-1-3 0 0,-2-1-176 0,0 0 160 15,-2 0-160-15,3-1 160 0,-2-1-160 0,1 1 0 16,0 0 144-16,4 2-144 0,3-1 128 0,4 1-128 15,2-4 128-15,6 1-128 0,2 1 0 0,4 0 128 16,4 2-128-16,3-4 0 0,2 0 0 0,8 0 0 16,0 0 0-16,0 0 128 0,0 0-128 0,0 0 0 0,12 0 0 15,2 0 0-15,4 0 0 0,5 0 0 0,5-3 0 0,6 1 0 16,7 0 0-16,4 0 0 0,2 0 128 16,2 0-128-16,-2 2 0 0,-1 0 0 0,-1 0 0 0,-1-1 0 15,0-5 0-15,-3-2 0 0,1 5 0 0,-6-2 128 16,-6 3-128-16,-1 1 0 0,-2 0 0 0,-5 0 0 15,-7 1 0-15,-5 1 0 0,-10-1 0 0,0 0 0 16,0 0 0-16,0 0 0 0,-8 0 128 0,-7 0-128 16,-3 0 160-16,-7 3-32 0,-5 3-128 0,-9-1 192 15,-3 3-64-15,-2 0-128 0,-2-1 176 0,-5 1-176 16,-1-1 272-16,0-2-48 0,-2 0-16 0,1 1 0 16,0 2-16-16,4-2-16 0,2 0 0 0,3-2 0 15,3 1-176-15,1-2 160 0,5 0-160 0,4 0 160 16,5-2-160-16,5 0 0 0,6-1 0 0,1 1 128 15,5 0-128-15,9-1 0 0,0 0 0 0,0 0-176 16,0 0-1088-16,12-1-208 0,6 1-64 0,7-1-10448 16,4-1-2096-16</inkml:trace>
  <inkml:trace contextRef="#ctx0" brushRef="#br0" timeOffset="28438.296">14123 14903 14735 0,'-9'-1'1312'0,"1"-1"-1056"0,0-4-256 0,3 4 0 16,5 2 1216-16,-9 0 192 0,3 0 48 0,6 0 0 15,0 0-464-15,0 0-96 0,0 0 0 0,0 0-16 0,0 0-64 0,0 0-16 16,0 0 0-16,0 0 0 0,0 0-112 0,12 0-32 16,2 1 0-16,2 1 0 0,4 2 32 0,2 0 0 15,3 0 0-15,5 0 0 0,-1-3-96 0,4 1-16 16,1 1 0-16,4-2 0 0,3-2-192 0,1 1-64 16,-4 2 0-16,5 2 0 0,2-3-32 0,0 1-16 15,-2-2 0-15,-3 2 0 0,-5 4-64 0,1-2-16 16,-4-4 0-16,-1 2 0 0,-2 1 0 0,-3-1-16 15,-2-1 0-15,-4-1 0 0,-5 0 0 0,-3 0 0 16,-1 1 0-16,-11-1 0 0,9 1-48 0,-9-1 0 16,0 0 0-16,0 0 0 0,0 0 32 0,0 0 0 15,0 0 0-15,0 0 0 0,-11 3 96 0,-4 0 0 16,-5 0 16-16,-3-2 0 0,-5-1-80 0,-2 1-32 16,-3-1 0-16,-1 0 0 0,-8-2-160 0,-1-1 192 0,-6-5-192 15,0 5 192-15,-4 1-64 0,0 2-128 0,2 0 192 0,-2 0-64 16,3-2-128-16,2 1 160 0,1-2-160 0,3 1 160 15,3-1-160-15,5 0 0 0,3 0 144 0,3 2-144 16,5 1 0-16,4 0 128 0,2 0-128 0,4 0 0 16,4 0 0-16,2 0 128 0,9 0-128 0,0 0 0 15,0 0 0-15,0 0 128 0,0 0-128 0,0 0 0 16,15 2 0-16,6 1 128 0,3 1-128 0,6 0 0 16,3 0 0-16,6 1 128 0,3 0-128 0,0 1 0 15,0-2 0-15,2-1 128 0,0 0-128 0,2 0 0 16,2-2 0-16,-2 1 0 0,-2 3 0 0,-2-2 128 15,-2 1-128-15,-3-3 144 0,-7 2-144 0,-3-1 160 16,-5 1-160-16,-5-1 0 0,-6-3 0 0,-11 1 0 0,0 0 0 0,0 0 0 16,0 0 0-16,0 0 0 0,-5 6 0 0,-8-4 0 15,-7 2 0-15,-8-1 0 0,-7-1 0 0,-4-1 128 16,-4 0-128-16,-5 0 128 0,-2-1-128 0,-2 3 128 16,-1-2-128-16,0-1 128 0,0-1 32 0,-1-2 0 15,-2 2 0-15,5-1 0 0,4 1 0 0,3 0 0 16,4-1 0-16,5 4 0 0,7-2-32 0,4 0-128 15,5-2 192-15,5 1-64 0,3 2-128 0,5-2 0 16,6 1 144-16,0 0-144 0,0 0 0 0,0 0-160 16,15-3 16-16,4 1 0 15,7 1-1328-15,6 1-256 0,9 0-48 0</inkml:trace>
  <inkml:trace contextRef="#ctx0" brushRef="#br0" timeOffset="29509.013">19627 12389 31503 0,'-9'-11'1392'0,"9"11"288"0,-8-5-1344 0,1 1-336 0,-3-1 0 0,0 3 0 15,-1 0 0-15,-2 2 0 0,-3 2 0 0,-1 2 0 16,-5 2 0-16,-3 3 0 0,-2-2 0 0,-1 3 0 16,1 2 0-16,-1 0 0 0,-1 1 0 0,-2 2 0 15,-4 4 192-15,-1 2 32 0,-2 4 0 0,2 0 0 16,-1 0 32-16,2 6 16 0,-2 4 0 0,3 3 0 15,2-3-96-15,2 0-32 0,1-1 0 0,5-2 0 16,2-1 16-16,6-5 0 0,3-2 0 0,4-2 0 16,2-2 240-16,5-1 48 0,3-5 16 0,6-1 0 0,-1-2 112 15,6 0 32-15,5-2 0 0,5-1 0 0,5-7-176 16,7 3-48-16,5-1 0 0,6-3 0 0,6-3-224 16,0-2-160-16,0-4 192 0,-4 3-192 0,-1 5 0 0,-2 0-320 15,-2-3 32-15,0 2 16 16,-3 1-1904-16,-5-1-368 0,-10 6-80 0,-1-3-12032 15</inkml:trace>
  <inkml:trace contextRef="#ctx0" brushRef="#br0" timeOffset="29896.006">19608 12921 37775 0,'-12'-17'1664'0,"8"7"368"0,0 4-1632 0,4 6-400 0,0 0 0 0,7-9 0 16,1-1 176-16,-1 2-48 0,2 3-128 0,4 2 192 15,3 0-192-15,0 0-208 0,4-1 32 0,2 0 16 16,1 2 160-16,1 0-160 0,-1 1 160 0,3 1-160 16,-1 0 160-16,-1 1 192 0,-2 3-32 0,-3 1-16 15,-3-2-144-15,-1 4 160 0,-2 3-160 0,-4 2 160 16,-5 0-160-16,-1 3 0 0,0 4 0 0,-7 2 0 15,-5 2 256-15,-4 2 0 0,-1 0 16 0,-5 4 0 16,-3 1 176-16,1-2 48 0,2-1 0 0,-2-2 0 16,2-1 64-16,4-1 16 0,0-4 0 0,3-1 0 15,2-1-320-15,4 2-64 0,1-3-16 0,5-2 0 0,4-6-176 16,2 2 0-16,1 2 0 0,5 1 0 0,4-6 0 16,5 0 0-16,2-2 128 0,6 1-128 0,1 0 0 15,3 0 0-15,2-3 0 0,3 2 0 0,4-2 0 0,-1 0 0 16,-1 1 0-16,-3-2 0 0,-3 1-288 0,-2 1 64 15,-3 1 16-15,-1-2 0 16,-4-1-1776-16,-1-2-336 0,-1-2-80 0</inkml:trace>
  <inkml:trace contextRef="#ctx0" brushRef="#br0" timeOffset="30424.281">21261 12351 39615 0,'-8'-4'3520'0,"-1"0"-2816"0,-1 2-560 0,2 2-144 15,-1 2-320-15,3 2-80 0,-4 0-32 0,3 3 0 16,-1 0 432-16,2 5 0 0,-3 4 192 0,4 2-64 0,0 1 256 0,1 5 64 16,0 5 16-16,0 4 0 0,3 1-192 0,-1 2-32 15,4 1-16-15,0 2 0 0,3 5-224 0,-1-3 144 16,1-6-144-16,-3-2 128 0,2-3-400 0,1-3-96 15,0-2-16-15,-1-7 0 16,0 0-368-16,-2-5-80 0,-1-3 0 0,2-2-10448 16,-3-8-2096-16</inkml:trace>
  <inkml:trace contextRef="#ctx0" brushRef="#br0" timeOffset="30469.279">21061 12241 29487 0,'-11'-21'2624'0,"5"9"-2112"16,-2 1-512-16,1 3 0 0,7 8 3968 0,-4-6 672 0,-2-2 144 0,6 8 16 16,0 0-4032-16,0 0-768 0,0 0-224 0,0 0-16 31,0 0-1136-31,0 0-224 0,0 0-64 0,0 0-10944 0,0 0-2208 0</inkml:trace>
  <inkml:trace contextRef="#ctx0" brushRef="#br0" timeOffset="30881.429">22261 12246 47567 0,'-19'-14'2112'0,"5"10"432"0,-2 4-2032 0,-4 1-512 0,-1-1 0 0,-2 2 0 16,-2 1-512-16,-3 4-192 15,2 2-32-15,-1 3-16 0,1-1 528 0,0 0 224 0,0-2-192 0,3 1 192 0,3 1-144 0,2-2 144 16,1-2 0-16,7 2 0 0,2 1-304 0,4 3 48 16,3 0 16-16,3 1 0 0,3 0-112 0,4 1-32 15,4 3 0-15,3-1 0 0,2-1 192 0,2 1 48 16,2 4 0-16,-4 2 0 0,0 4 144 0,-2-1 0 16,1 0 0-16,-4 0 0 0,-2 0 0 0,-4-1 0 15,-3 1 0-15,-2-5 0 0,-3-5 256 0,-3 0-32 16,-3-1 0-16,-4-1 0 0,-2 1 480 0,-5-3 112 15,-4-4 16-15,-6 0 0 0,-7 1-288 0,-2-2-48 16,0-2-16-16,-5-3 0 0,0-1-224 0,3 0-32 16,4 1-16-16,2-5 0 15,0-1-1360-15,3-2-256 0,3 2-64 0,3-3-11872 0,7-1-2368 0</inkml:trace>
  <inkml:trace contextRef="#ctx0" brushRef="#br0" timeOffset="31337.1">23331 12320 34095 0,'-7'-19'1504'0,"3"7"320"0,-4 0-1456 0,1 0-368 15,1 0 0-15,-6 1 0 0,-4 1 944 0,-1 2 112 16,-3 2 32-16,1 1 0 0,0 2-800 0,-6 2-160 16,-6 1-128-16,-2 3 192 0,2 1-64 0,0 2 0 15,-4 3 0-15,2 2 0 0,2 2 160 0,-1 3 32 16,0-1 0-16,2 5 0 0,4 3-320 0,4 0 0 15,0-1 0-15,7 0 0 0,7-3 0 0,2-1 0 16,6 2 0-16,4-4 0 0,-1-3 176 0,7-3-176 0,3-3 160 16,2-1-160-16,2-5 208 0,0-2-48 0,2-1-16 0,0 0 0 15,-2-1-16-15,3 0 0 0,0-4 0 0,-3-1 0 16,0-6 128-16,-2 3 32 0,0 2 0 0,-1-1 0 16,0-4 176-16,-3 3 48 0,-2 2 0 0,0 1 0 15,-1 1-224-15,-8 7-32 0,0 0-16 0,0 0 0 16,0 0-240-16,0 0 176 0,4 11-176 0,-3 4 160 15,-3 2-160-15,0 6 0 0,-2 0 144 0,3 6-144 16,-3-2 0-16,4 1 0 0,1-2 0 0,2 0 0 16,1-7 0-16,3 1 0 0,3-5 0 0,1-3 0 15,-1 1 0-15,3-4-128 0,3-5 0 0,-3-1 0 16,-3 1-448 0,5-2-96-16,3-3-16 0,4-5 0 0,4-4-2240 0,1 0-448 15,-1 1-80-15,1-6-11968 0</inkml:trace>
  <inkml:trace contextRef="#ctx0" brushRef="#br0" timeOffset="31721.32">23705 12223 39615 0,'-17'-10'3520'0,"5"9"-2816"16,-5 2-560-16,1 5-144 0,1 4 512 0,-1 3 64 15,0 4 0-15,-2 2 16 0,2 4-464 0,1 4-128 16,1 1 0-16,4-1 0 0,3-4 240 0,-1 1 16 15,1 3 16-15,0-5 0 0,2-3-48 0,2-3-16 16,-2-4 0-16,2 0 0 0,-3-1 0 0,4-3 0 16,2-8 0-16,0 0 0 0,1 7-16 0,-1-7-16 15,0 0 0-15,9-2 0 0,1-3 0 0,1-4 0 0,-1-1 0 0,5-3 0 16,6-6-48-16,0 0-128 0,1 2 192 0,3-3-64 16,3-2-128-16,1 0 0 0,0 0 0 0,-1 3 0 15,0 3 0-15,0 3 0 0,-3 4 0 0,-5 3 0 16,-4 3 0-16,0 2 192 0,-4 5-192 15,-2 4 192-15,-4 3-64 0,1 4 0 0,0 5 0 0,-5 3 0 16,-2 3-128-16,-2 1 0 0,-3 2 0 0,-1 0 0 16,-4 3-192-16,0-2 48 0,-1-3 0 0,0 0 0 15,1-1-208-15,-2-4-32 0,1-4-16 0,3-2 0 16,-1 0-240-16,4-5-32 0,5-11-16 16,0 0 0-16,0 0-1840 0,0 0-368 0,0 0-80 0,0 0-12768 15</inkml:trace>
  <inkml:trace contextRef="#ctx0" brushRef="#br0" timeOffset="31985.831">24228 12272 41295 0,'-17'-9'1824'0,"8"6"384"0,9 3-1760 0,-9 2-448 15,-1 1 0-15,0 4 0 0,1-1 0 0,3 6-256 16,4 6 48-16,-3 2 0 0,-4 1 352 0,6 3 80 15,5 2 16-15,2 5 0 0,0 0-96 0,1 4-16 16,3-3 0-16,1 3 0 0,0 4 16 0,-2-1 0 16,1-1 0-16,-2-6 0 0,0-1-144 0,1-2-224 0,-1-2 48 0,2-3 16 31,-3-6-688-31,-1-2-144 0,-2-2-32 0,1-1 0 16,-1-3-1856-16,-2-9-368 0,0 0-80 0</inkml:trace>
  <inkml:trace contextRef="#ctx0" brushRef="#br0" timeOffset="32269.517">24557 12257 34095 0,'0'0'3024'0,"0"0"-2416"0,-9 8-480 0,0 4-128 16,1 4 2464-16,-6 7 480 0,-4 5 80 0,-3 8 32 15,-3 1-2416-15,-1 10-464 0,2 12-176 0,-1 2 0 0,-3 4 448 0,1 2 0 16,3 2-16-16,-3 3 0 15,-5 4-112-15,1-2 0 0,0-2-16 0,2-5 0 0,3-4-304 16,3-7-176-16,2-5 32 0,0-2 0 16,3-3-1232-16,-2-1-240 0,1-2-48 0,2-1-16 15,-1-4-1424-15,1-2-288 0</inkml:trace>
  <inkml:trace contextRef="#ctx0" brushRef="#br0" timeOffset="32781.589">19045 13971 32255 0,'-9'9'2864'0,"-1"6"-2288"16,-1 7-576-16,-1 6 0 0,-2 4 1728 0,-1 4 256 15,0 3 32-15,0 2 16 0,0 1-1840 0,1 0-352 16,1 2-80-16,2-1-16 0,-2 0 496 0,1-2 80 16,-1-6 32-16,5-3 0 0,-3-4 48 0,2-4 16 15,-1-3 0-15,2-4 0 0,2-3 80 0,2-3 16 16,1-4 0-16,3-7 0 0,0 0-16 0,0 0 0 15,0 0 0-15,0 0 0 0,9-17-96 0,2-3-16 16,3-4 0-16,0-5 0 0,2-6-256 0,1-3-128 16,5-5 0-16,5 0 128 0,3 0-128 0,4 3 0 15,3-1 0-15,4 6 0 0,4 4-176 0,0 2 176 0,-1 3-128 16,-4 4 128-16,-6 4-192 0,-1 3 64 0,-6 1 0 16,0 3 0-1,-4 3-1088-15,-5 5-192 0,-1-1-64 0,-4 6 0 16,-3 3-1344-16,-2 0-256 0,-8-5-64 0</inkml:trace>
  <inkml:trace contextRef="#ctx0" brushRef="#br0" timeOffset="33055.162">19710 14330 13823 0,'0'0'1216'0,"0"0"-960"0,0 0-256 0,0 0 0 15,0 0 6176-15,0 0 1184 0,0 0 256 0,11 3 32 16,3-3-6560-16,2-2-1296 0,4-4-272 0,0-2-48 0,2-3 528 16,2-4 128-16,0-2 0 0,0 0 16 0,-1 2-144 0,-1-5 128 15,-1 1-128-15,-5 0 128 16,-5-2 128-16,-1 1 0 0,-5 1 16 0,0 3 0 0,-3 1 240 0,-2 2 32 16,-2 3 16-16,-1 3 0 0,1-1-240 0,-6 6-32 15,-5 3-16-15,-5 2 0 0,-4 3-272 0,-3 1 160 16,-1 9-160-16,-1-1 128 0,2 4-128 0,0 1 128 15,-3-1-128-15,3 2 128 0,1 1-128 0,1-1 0 16,1-1-160-16,2 0 160 0,0-2 0 0,5 3 0 16,0-3 0-16,6-2 0 0,-2-3 0 0,6 2 0 15,5 4 0-15,2-5 0 0,5-2-256 0,4-2 0 0,4 0 0 16,6-1 0 0,3-1-1072-16,5-2-208 0,3-3-64 0,4-3-10320 0,4-3-2080 0</inkml:trace>
  <inkml:trace contextRef="#ctx0" brushRef="#br0" timeOffset="33701.388">20628 14192 43311 0,'-20'-6'3840'0,"5"2"-3072"0,-11 2-608 0,0-1-160 15,0 3 0-15,-3 4 0 0,3 1 0 0,-1 2 0 16,1 4-128-16,-2 0-128 0,3 0 0 0,2 2-16 15,0 0 272-15,1 1 144 0,0 1-16 0,0 2 0 0,0-3-128 0,1 3 0 16,2-1 0-16,3-1 0 0,0-2 0 0,5-2 0 16,4-1 0-16,3 1 0 0,0 0 0 0,4-1 0 15,0-10 0-15,6 6 0 0,3-1-144 0,1-3 144 16,2-1-192-16,4-4 192 0,-1-4 0 0,3-1 0 16,0 2 0-16,0 0 0 0,0 3 0 0,-2 1 0 15,1 1 176-15,-2 3-176 0,0 4 0 0,0 1 0 16,-2 2 0-16,0 2 0 0,1 3 0 0,-2 1 0 15,-2 2 160-15,0-2-160 0,0-3 0 0,2 1 0 16,0-1 128-16,4-2-128 0,0-5 0 0,4-2 0 16,-2 0 0-16,4-6 128 0,2-2 0 0,-2-2 0 15,2-3 0-15,0-3 0 0,-1-2-128 0,2-3 0 16,-2-2 0-16,0-3 0 0,0-2 0 0,2-3 128 16,2 0-128-16,-1-2 128 0,0 2 64 0,-4-4 0 0,-2-2 0 15,2-4 0-15,2-1 64 0,-1-7 32 0,-2 0 0 16,-1-7 0-16,1 0-32 0,-3 1 0 0,-2 7 0 0,-3 6 0 15,-3 7-32-15,-1 4-16 0,0 4 0 16,-3 5 0-16,0 3 80 0,-2 8 16 0,-3-1 0 0,-1 9 0 16,0 0-304-16,-11 3 0 0,0 7 0 0,-4 4 0 15,-4 6-144-15,-2 7 144 0,-4 6-128 0,-2 5 128 16,-2 4-160-16,3 3 160 0,1 2-192 0,5 2 192 16,-1 0-128-16,4-3 128 0,5-3 0 0,2 1 0 15,6 0 0-15,3-1 0 0,1-8 0 0,1-1 0 16,2 2-160-16,5-6 160 0,2 0-128 0,3-5 128 15,6-1-448-15,0-4 0 16,1-2 0-16,3-3 0 0,4-6-1200 0,1-2-240 0,3-5-48 0,-1-4-10400 16,-1-5-2064-16</inkml:trace>
  <inkml:trace contextRef="#ctx0" brushRef="#br0" timeOffset="34054.805">22104 13745 45439 0,'0'0'2016'0,"0"0"416"0,0 0-1952 0,0 0-480 0,-8 10 0 0,1 3 0 31,-3 5-336-31,-1 7-176 0,0 2-16 0,0 7-16 0,-4 4 544 0,1 1 304 0,-1 3-48 0,-1 1 0 15,1 0 0-15,-2 0 0 0,0 2 0 0,-3-1 0 16,2 1-80-16,1 0-32 0,-2-4 0 0,5-3 0 16,1 1-144-16,1-6 0 0,1-4 0 0,-3-2 0 31,2-4-336-31,5-2-112 0,2-6 0 0,2-2-16 16,0-3-1392-16,3-10-288 0,0 0-48 0,0 0-16 0,9-7-1568 15,6-3-304-15,1-9-64 0,6-3-16 0</inkml:trace>
  <inkml:trace contextRef="#ctx0" brushRef="#br0" timeOffset="34214.885">22425 13661 42447 0,'0'0'1872'0,"0"0"400"0,-6 1-1824 0,-3 2-448 16,0 2 0-16,-3 6 0 0,-2 6 128 0,-2 5-128 16,0 5 0-16,-2 1 0 0,-2 7 656 0,5 4 48 15,4 4 0-15,-2 3 0 0,0-1-128 0,0 2 0 16,5 1-16-16,-2-2 0 0,-2 0-208 0,4-1-32 15,0 2-16-15,2-4 0 0,-1-6-304 0,2-2 0 16,0 0 0-16,3-4 0 0,-1-4-128 0,0-4-96 16,1-4-16-16,2-1 0 15,2-5-352-15,1-2-80 0,1-1-16 0,-4-10 0 16,0 0-1872-16,12-1-384 0,6-3-80 0,-2-5-8448 16,0-3-1696-16</inkml:trace>
  <inkml:trace contextRef="#ctx0" brushRef="#br0" timeOffset="34450.611">21672 14037 50687 0,'-5'-14'2240'0,"5"4"464"0,0-1-2160 0,7-1-544 0,1 1 0 0,6 2 0 15,5 3-768-15,10 0-272 16,11 2-48-16,7 0-16 0,7 2 976 0,4 2 128 0,3 0 144 0,4 0-16 15,4 5-128-15,3-2 0 0,5-1 0 0,-6-2 0 16,-6-1 0-16,-7 3 0 0,-6 3 0 0,-5-2 0 16,-3-1-928-16,-10 1-208 0,-8 4-32 0,-5 0-16 15,-4 1-1216-15,-11 2-240 0,-13 2-48 16,-10 5-16-16</inkml:trace>
  <inkml:trace contextRef="#ctx0" brushRef="#br0" timeOffset="34652.935">21769 14379 6447 0,'-15'6'272'0,"15"-6"80"0,0 0-352 0,0 0 0 16,0 0 0-16,0 0 0 0,12 0 7808 0,6 0 1472 16,6-1 320-16,10 0 48 0,10-3-7088 0,8 0-1424 15,3-3-288-15,10 2-48 0,9-1-144 0,10 0-16 16,9-4-16-16,2 1 0 0,5 4-368 0,6-1-64 16,4-1 0-16,1 1-16 15,1 0-1120-15,-1 0-208 0,-1-1-64 0,-5 1-18432 0</inkml:trace>
  <inkml:trace contextRef="#ctx0" brushRef="#br0" timeOffset="37845.12">13559 16958 34095 0,'10'-15'1504'0,"-3"7"320"0,3-1-1456 0,5-1-368 16,4-1 0-16,2 0 0 0,-1 0 240 0,0 2-32 0,-3 3 0 16,-1-4 0-16,-1-4-16 0,-3 1 0 0,-4 0 0 0,0-1 0 15,-1-2 176-15,-5-1 16 0,-3-4 16 0,-5 1 0 16,-2 1-64-16,-6-2-16 0,-7-2 0 0,-4 0 0 16,-10 0 32-16,1-2 0 0,-1 1 0 0,-5 1 0 15,-5 1-32-15,-5 1-16 0,-3-1 0 0,-8 3 0 16,-7-1 48-16,-5 4 16 0,-4 1 0 0,-4 0 0 15,-5 0-112-15,-5 0 0 0,-7 3-16 0,3 1 0 16,4 1-80-16,-7 3-16 0,-4 0 0 0,-1 4 0 16,4 2 112-16,-2-2 0 0,-4 1 16 0,3 5 0 15,8 7-272-15,1 0 160 0,1-2-160 0,2 5 128 16,1 5 64-16,4 3 16 0,6-2 0 0,-3 6 0 16,2 2-80-16,1 3 0 0,1 3-128 0,3 3 192 0,7 4-192 15,1 2 0-15,2 0 0 0,4 1 0 0,5 1 0 0,3-2 0 16,6-1 0-16,4 0 0 0,7 0 0 0,5 6 0 15,4 4-192-15,5 1 192 0,4-7-192 16,4-2 64-16,5 2 128 0,3-4-208 0,4-2 32 0,3-3 16 16,1 0 0-16,6-2 0 0,4 1 160 0,6-2-192 15,4 0 192-15,1 0-192 0,3-2 192 0,9-1 0 16,5-2 128-16,6-2-128 0,5 0 0 0,4-4 0 16,0-1 0-16,8-1 0 0,6-3 0 0,7 2 0 15,5-4 0-15,4 1 0 0,-2-5 160 0,5-1-32 16,5 0-128-16,3-4 192 0,-2 3-192 0,6-5 0 15,6-4 0-15,2-3 0 0,0-2 0 0,1-1 0 16,-1-3 0-16,2-1 0 0,2-1 0 0,0-1 0 0,-2 2 0 16,-1-5 0-16,0-3 0 0,-2 1 0 0,-5-2 0 15,-2 0 0-15,-6 0 0 0,-4-2 0 0,-9-2 128 0,-5-3-128 16,-5-1 0-16,-4-1 144 0,-4 1-144 16,-7-2 128-16,-5-2 64 0,-8 2 0 0,-6-1 0 0,-5 0 0 15,-6 1-64-15,-6-2 0 0,-3-1 0 0,-4-1 0 16,-4-5 0-16,-5 1 0 0,-5-3 0 0,-7 1 0 15,-5 1-128-15,-5 1 0 0,-4 1-160 0,-6 1 160 16,-4-2-128-16,-10 1 128 0,-9-1 0 0,-1-3-144 16,-1 0 144-16,-2-3 0 0,-2-1 0 0,-5 2 0 15,-5 1 0-15,-5 3 0 0,-5 5 0 0,-2 0 0 16,-3 0 0-16,-6 3 0 0,-10 1 0 0,2 3 128 16,2 3-128-16,-2-2 0 0,-3 0 0 0,-1 4 0 0,-1 4 0 15,0 2 0-15,2 2 0 0,-4 2 0 0,-3 3 0 0,2 2 0 16,3 6 0-16,-2 0-128 0,1 2 128 0,0 5 0 15,5 5 0-15,-1 2-128 0,0-1 128 0,3 3 0 16,0 1 0-16,4 4 0 0,4 2 0 0,1 2 0 16,2 2-160-16,5 3 160 0,2 3-128 0,7 5 128 15,1 7 0-15,6 0 0 0,1 0-128 0,9 3 128 16,9 1 0-16,7 0 0 0,2-2-224 0,8 1 64 16,6-2 16-16,7 5 0 0,6 6-48 0,4-3 0 15,4-2 0-15,8-7 0 0,5 1 32 0,8-2 0 16,5-1 0-16,8-2 0 0,6-3 32 0,3 3 0 15,7-1 0-15,2-2 0 0,5-3 128 0,4-4 0 16,3-3-144-16,7-1 144 0,11-2 0 0,-1-2 0 16,3-1 0-16,7-3 0 0,10-3 0 0,-1-1 0 0,1-2 0 15,4-2 0-15,5-2 0 0,-1-1 0 0,-1-3 0 16,3-2 128-16,6 0-128 0,0-4 0 0,-4-2 0 0,3 1 0 16,-2-2 0-16,-3-3 128 0,-4-3-128 0,2-2 0 15,2-1 0-15,-5-2 128 0,-6-2-128 0,-5-4 0 16,-1-3 144-16,-5-2-144 0,-5-3 160 0,-9-4-160 15,-9-1 208-15,-6-5-48 0,-4 3-16 0,-5-1 0 16,-5 0-144-16,-4 3 160 0,-7 0-160 0,-4 1 160 16,-4-1-160-16,-8 0 0 0,-4 2 0 0,-6-3 0 15,-5-5 0-15,-6 3 0 0,-9 2 0 16,-6-2 0-16,-8-3 0 0,-2 1-224 0,-5 0 48 0,-3 1 16 16,-4 1 160-16,-3-4-208 0,0-1 80 0,-8-1 128 15,-6 5 0-15,-5 3 0 0,-2 4 0 0,-3 2 0 0,0 3 0 16,-6-1 0-16,-3 4 0 0,-5 0 0 0,-4 3 128 15,1 2-128-15,0-2 0 0,-5 3 128 0,-6 2-128 0,1 2 0 16,3 4 0-16,1 1 0 0,-2 0 0 0,-2 3 0 16,-5 3 0-16,5 1 0 0,5 3 0 0,-1 2 0 15,-1 2 0-15,-1 3 0 0,0 4-128 0,4 3 128 16,0 3 0-16,3 4 0 0,-7 3 0 0,8 3 0 16,5 5 0-16,2 7 0 0,1 5 0 0,0 4 0 15,3 6 0-15,4-1 0 0,6-1 0 0,5 1 0 16,6-1 128-16,5 4-128 0,3 0 0 0,8-3 0 15,4-4 0-15,7-2 0 0,4-4-144 0,7-2 144 16,7 0 0-16,6-1 0 0,6-3 0 0,8-1-128 0,5-3 128 16,5 2 0-16,6-1 0 0,3-4 0 0,5-3 0 15,7-1 0-15,7-2 0 0,6-4 0 0,6 0 0 16,4-2 0-16,4-4 0 0,5-1 0 16,6-1 0-16,5-1 0 0,7-3 0 0,-2-5 0 0,-2-1 0 0,5-3 0 15,7-1 144-15,0-4-144 0,-1-4 128 0,7-3-128 16,6-3 128-16,-1-4-128 0,-3-3 0 0,0-3 128 15,5-4-128-15,-6-5 0 0,-6-4 144 0,2-3-144 16,3-4 208-16,-6-4-16 0,-4-5-16 0,-3 1 0 16,-4-6 16-16,-3-2 0 0,-3-2 0 0,-13 3 0 15,-9-3-16-15,-10 7 0 0,-9 7 0 0,-9 4 0 16,-9 0 80-16,-7 2 0 0,-7-3 16 0,-8 2 0 16,-8 2-128-16,-8 4-16 0,-6 2-128 0,-6 1 192 15,-6 1-576-15,-6 2-128 16,-9 3-32-16,-4 6 0 0,-5-2-1936 15,-3 6-384-15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9:20:03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22517 3528 4607 0,'29'-5'192'0,"-6"1"64"0,4 1-256 0,4-1 0 16,2 3 0-16,0 0 0 0,0-1 1184 0,-3 0 192 15,-2-2 32-15,0 2 16 0,-1 2-1040 0,-3-1-192 16,-2-2-64-16,-2 1 0 0,-4-1 432 0,0 0 80 15,-2 0 0-15,-2-2 16 0,-1 1 368 0,-4 0 64 0,-7 4 0 16,9-5 16-16,-9 5-144 0,0 0-48 0,0 0 0 0,0 0 0 16,0 0-448-16,0 0-80 0,0 0-32 0,0 0 0 15,0 0-352-15,0 0 0 0,0 0 0 0,0 0 0 16,3-7 512-16,-2-1 16 0,-2 0 16 0,-1 2 0 16,-4-1 224-16,1-1 64 0,-4-2 0 0,-2-1 0 15,-2 3-256-15,-5-1-32 0,-5 0-16 0,-8-1 0 16,-3-2-80-16,-7 3-32 0,-7 3 0 0,-4 0 0 15,-4-1-144-15,0 1-16 0,0-1-16 0,-5 2 0 16,-5-1-240-16,3 1 0 0,0-1 128 0,1 2-128 16,1 3 0-16,0-1 128 0,2-2-128 0,-4 1 0 15,-3-3 176-15,-4 3-176 0,-3 2 192 0,2 1-192 16,-1 0 192-16,-3-2-192 0,-5 1 192 0,-2-1-192 0,-4-4 192 16,0 5-192-16,-1-1 192 0,-4 1-192 0,-6-2 160 0,0 1-160 15,-3-2 128-15,-1 1-128 0,-5-1 176 0,3 2-48 16,3 0-128-16,-1 0 192 0,0 1 0 0,7 1-16 15,2 2 0-15,9-1 0 0,4-2 0 0,1 1 0 16,-3-1 0-16,4-3 0 0,4 2-48 0,2-1 0 16,1 0 0-16,3 0 0 0,-3 2 144 0,2-1 32 15,-1-1 0-15,4 1 0 0,2-1 16 0,2 3 0 16,-4 4 0-16,4-1 0 0,4-3-64 0,1 3-16 16,1 2 0-16,4-3 0 0,4-2-80 0,4 1-16 15,5 3 0-15,-4 0 0 0,0 2-144 0,5-2 128 16,1-4-128-16,2 2 128 0,-2 1-128 0,3 0 128 15,3-2-128-15,3 1 128 0,0-1-128 0,5 0 160 0,3-2-160 16,2 1 160-16,1 1 16 0,0 1 0 0,2-2 0 16,1 0 0-16,2-1 16 0,0 0 0 0,-1 1 0 0,0 0 0 15,1 0-48-15,1 0 0 0,0 0 0 0,-1 0 0 16,-1 1-144-16,1 1 160 0,-3 2-160 0,3 2 160 16,2-1-160-16,-1 5 0 0,-1 0 0 0,0 1 0 15,1 2 0-15,-1 2 0 0,1 0 0 0,1 2 0 16,0-1 0-16,2 3 0 0,-3-2 0 0,-1 3 0 15,-4 2 0-15,2 2 0 0,-1-2 0 0,0 4 0 16,-2 0 0-16,0 4 0 0,-3 0 0 0,1 0 0 16,1 4 0-16,-1 2 0 0,1-1 0 0,-2-2 0 15,-1 0 0-15,-1-1 0 0,0-1 0 0,-3 2 0 16,2 0 0-16,-3 1 0 0,-1 1 0 0,2 1 0 0,1 0 0 16,-1 1 0-16,-1 0 0 0,0 2 0 0,0 1 0 15,3 1 0-15,-2-1 128 0,3-2-128 0,-1-3 0 16,3-1 0-16,1-1 128 0,1 0-128 0,2 2 0 15,0 0 0-15,2 1 0 0,2-2 0 0,2-3 0 0,3-4 128 16,1-1-128-16,3-3 0 0,1-1 0 0,3-3 0 16,1-4 0-16,1-1 0 0,3-1 0 0,0 2 0 15,2-3 0-15,4-1 0 0,3-1 0 0,1 0-144 16,4 0 144-16,2-3 0 0,3-2 0 0,5 0 0 16,8 1 0-16,5-3 0 0,2 0 0 0,3-1 0 15,1-2 0-15,4-1 0 0,-2 0 0 0,6 1 0 16,5 1 0-16,7-1 0 0,6-2 0 0,1 2 0 15,-2 0 0-15,4 0 0 0,6 0 0 0,1 0 0 16,2-2 0-16,1 2 0 0,-2 0 0 0,4 2 0 0,1-1 0 16,2-1 0-16,-2-1 0 0,6 0 0 0,2-1 0 15,1 2 0-15,-2 1 0 0,0 0 0 0,1 0 0 0,2 0 0 16,1-1 0-16,0 2 0 0,-3 3 0 0,1-2 0 16,-1-1 0-16,-1 3 0 0,-2 1 0 0,-4 2 0 15,1 0 0-15,-3-1 0 0,-6 1 0 0,0 2 0 16,0 3 0-16,1-2 0 0,-5-1 0 0,-1-1 0 15,-6 0 0-15,0 1 0 0,-1 1 0 0,1 1 0 16,2-2 0-16,-3 1 0 0,-4 0 0 0,-1-1 0 16,1-3 0-16,0 2 0 0,-1 0 0 0,-1 3 0 15,-3 2 0-15,-7-1 0 0,-3 3 0 0,-5-3 0 16,-1-1 0-16,1 0 0 0,0 1 0 0,-4-2 0 16,-4 2 0-16,-1 0 0 0,1 0 0 0,-5-2 0 15,-4-2 0-15,-1-2 0 0,-2 0 0 0,-1 1 0 0,-1-1 0 16,0 0 0-16,-3-3 0 0,1 2 0 0,-2 1 0 15,-1-2 0-15,-4-1 0 0,2-2 0 0,3-2 128 0,-6-3-128 16,-3 0 0-16,0 0 144 0,2-1-144 0,-2-2 128 16,-1-1-128-16,-1-2 128 0,0-2-128 0,1-1 0 15,-1-2 144-15,0-4-144 0,0-4 0 0,0-2 0 16,1-1 0-16,-1-5 128 0,-1-4-128 0,2-4 0 16,1-5 0-16,-1-1 128 0,1-1-128 0,0-2 128 15,2-1-128-15,0-5 128 0,1-6-128 0,2-3 128 16,1 2-128-16,2-2 128 0,-3 2-128 0,0 0 176 15,-2 0-176-15,0-1 192 0,-1-1 128 0,-1 0 16 16,-3 1 16-16,0 3 0 0,1 1 80 0,-4 3 16 0,-1 1 0 16,-1 5 0-16,0 2-32 0,-2 5 0 0,-1 2 0 15,-1 8 0-15,0 2-416 0,-3 0 0 0,0 6 0 16,-3 0 0 0,1 0-624-16,-1 2 0 0,-2 1 0 0,-1 5 0 15,-5 2-2768-15,-5-2-576 0</inkml:trace>
  <inkml:trace contextRef="#ctx0" brushRef="#br0" timeOffset="2512.607">16641 3214 23039 0,'15'-15'1024'0,"-5"12"192"0,1-2-960 0,-2 1-256 15,1-2 0-15,2 3 0 0,-3 2 0 0,0 0-288 16,-9 1 64-16,10-2 16 0,0 0 208 0,-10 2 0 16,8-4 0-16,-8 4 0 0,0 0 128 0,5-3-128 15,-5 3 144-15,0 0-144 0,0 0 256 0,-3-10-32 16,-3 1-16-16,-4 0 0 0,-5 0-64 0,-5 1-16 0,-3 0 0 16,-4-1 0-16,-4-1 0 0,-6-2 0 0,-4 0 0 0,-7 0 0 15,-3-1 112-15,-7 1 16 0,0-2 0 0,-2 2 0 16,-2 0 96-16,-2-3 32 0,-2-3 0 0,-2 5 0 15,-7 0-128-15,0 2 0 0,1-1-16 0,-6 0 0 16,-1 0-112-16,-5-1-128 0,0 0 176 0,0 2-176 16,3 1 128-16,-4 2-128 0,-3 0 0 0,0 0 0 15,2 3 0-15,-2-1 0 0,-2 1 128 0,-2 2-128 16,-1 2 0-16,-2 0 0 0,4 1 0 0,-3 1 0 16,-2 2 0-16,2 1 128 0,-1 1-128 0,-2 3 0 15,-4 2 192-15,0 3-192 0,-2 3 192 0,0-1-192 16,-3-2 144-16,1 6-144 0,2 4 0 0,1-1 144 15,0-5-144-15,1 1 0 0,1 0 0 0,9 1 0 16,1 0 144-16,4 2-144 0,3-3 160 0,0 2-160 0,6 1 384 16,4 1-32-16,6 0 0 0,-2 0 0 0,3 0-32 0,2 3-16 15,2 1 0-15,5 2 0 0,2 0-112 0,0 1-32 16,4 0 0-16,-4 0 0 0,1 2-160 0,0 0 0 16,1 1 0-16,0 0 0 0,-1 1 0 0,4 0 0 15,5 0 0-15,-5 1 0 0,0 3 0 0,1 2 0 16,-1-1 128-16,5-2-128 0,3 0 0 0,4-3 0 15,5 1 144-15,1-2-144 0,8-4 160 0,2 1-32 16,4-2-128-16,3 4 192 0,6 3-192 0,5 0 128 16,0 0-128-16,6 1 0 0,2-1 128 0,5-1-128 15,3-1 0-15,3 1 0 0,2 1 0 0,3-1 128 16,2 0-128-16,3 3 0 0,4 4 0 0,3-2 0 0,3-1 0 16,7 2 0-16,3-2 144 0,4 1-144 15,4-4 128-15,-1-2-128 0,2-1 0 0,7-4 0 0,6-1 0 0,4 0 0 16,5-2 0-16,-1 0 192 0,0-2-192 0,7-4 192 15,4-3-192-15,3 1 128 0,3-4-128 0,4-1 128 16,3-1-128-16,3-2 192 0,0 1-192 0,1-3 192 16,0-3-64-16,7-4-128 0,7-4 192 0,-1-2-64 15,3-4-128-15,0 0 192 0,5 2-192 0,0-4 192 16,-1-5-192-16,3 1 128 0,1-1-128 0,2 0 128 16,0 1-128-16,2-1 128 0,-4-1-128 0,4 2 128 15,0-4 0-15,-4 0-128 0,-8-1 192 0,4-4-64 16,0-3-128-16,-5-2 128 0,-6-1-128 0,4-4 128 15,0-5 48-15,-5 0 0 0,-7-2 0 0,-3-1 0 0,-2-3 48 16,-5-1 16-16,-5-1 0 0,-5-4 0 0,-5-3 16 16,-5 0 16-16,-4 1 0 0,-3 2 0 15,-5 4 112-15,-7 2 32 0,-8 2 0 0,-9 3 0 0,-7 3 80 0,-7-2 16 16,-7 5 0-16,-6 0 0 0,-6 1-288 0,-5 4-48 16,-4 1-16-16,-7 3 0 15,-3 5-1744-15,-5 3-336 0,-5 4-80 0,-4 1-9376 16,-7 1-1872-16</inkml:trace>
  <inkml:trace contextRef="#ctx0" brushRef="#br0" timeOffset="3470.533">15678 4435 36863 0,'-35'-27'3264'0,"13"11"-2608"0,-4 1-528 0,2 3-128 15,1 3-640-15,0 1-144 0,2 5-48 0,2 4 0 16,1 4 512-16,1 2 80 0,1 3 32 0,0 4 0 16,3 4-80-16,2 2-16 0,2 2 0 0,3 4 0 15,-2 4 128-15,3 3 32 0,3 1 0 0,1 5 0 0,-2 2 144 16,2 4-128-16,1 1 128 0,0 4-128 0,-1 4 128 0,2 4 0 16,2 5 0-16,0 5-128 0,4 5 128 0,1 3 0 15,-1 0 0-15,2 2 128 0,3 2-128 0,1 1 0 16,6 1 128-16,3-4-128 0,6-3 128 0,1-3-128 15,1 1 128-15,2 0-128 0,2-1 192 0,2-1-16 16,3-3-16-16,6 0 0 0,1 0 0 0,3 1 0 16,1 3 0-16,2-2 0 0,0 0-160 0,1 0 128 15,4 2-128-15,1 0 128 0,-1 1-128 0,5-1 0 16,4 0 0-16,-3 2 128 0,0 1-128 0,1 5 0 16,0-8 0-16,0 0 0 0,0-4 128 0,2-2-128 15,-2-2 0-15,-2 3 128 0,-2 4-128 0,-1-5 0 0,0-5 0 16,-1-2 0-16,1 2 128 0,-5 0-128 0,-6 0 0 15,-3 0 128-15,-2-1-128 0,-2-2 0 0,-6-1 144 0,-1-1-144 16,-4 1 0-16,-1 1 128 0,0-1-128 0,-2 4 0 16,-6 0 0-16,0 1 144 0,0-4-144 0,-3 0 0 15,-1 1 160-15,-1-1-160 0,-5 2 128 0,1 3-128 16,0 2 128-16,-1-3-128 0,-1-4 128 0,-5-1-128 16,-1-1 176-16,-1 3-48 0,0 2-128 0,-3 0 192 15,-3-4 0-15,0-1 0 0,-4 0 0 0,0 2 0 16,-1 3 48-16,-4-3 0 0,-4-2 0 0,1-1 0 15,0-2-32-15,0-1 0 0,-1 0 0 0,-2-3 0 16,1-1 64-16,0 3 16 0,-5-1 0 0,1 0 0 16,-2-3 32-16,1 0 16 0,1-1 0 0,-1 0 0 15,1 0-128-15,-2 3-16 0,-1 1-16 0,-2 0 0 16,-2-2-176-16,-2 1 192 0,-1-4-192 0,2-2 192 0,-2-5-192 16,-2 1 128-16,-2 0-128 0,-1-1 128 0,3-1-128 0,-1 1 0 15,2 8 144-15,1-7-144 0,-1-3 160 0,-1 0-32 16,0-3-128-16,0 1 192 0,0-2-48 0,0-2-16 15,-4-1 0-15,3 1 0 0,0-2-128 0,3-3 160 16,2-2-160-16,-1 3 160 0,2 4-160 0,1-4 0 16,-1-4 144-16,1 1-144 0,-3 1 0 0,3 1 0 15,1-4 0-15,-1-1 128 0,1 2-128 0,-1-1 0 16,2 0 0-16,3-1 0 0,1-2 0 0,2-1 0 16,3 0 0-16,1-3 0 0,4-3 0 0,4-1-128 15,-2-1 128-15,5-3-192 16,4-6-1168-16,0 0-240 0,0 0-64 0,0 0 0 15,0 0-1216-15,7-7-256 0,4-3-64 0</inkml:trace>
  <inkml:trace contextRef="#ctx0" brushRef="#br0" timeOffset="3808.6">16297 11473 27647 0,'-12'-10'1216'0,"3"6"256"0,-3-2-1168 0,0 3-304 0,1 2 0 0,0 1 0 15,-1 1 1600-15,0 2 272 0,0 0 48 0,0 6 16 16,-2 4-1552-16,-1 3-384 0,1 3 0 0,-1 1 0 16,1 3 240-16,1 2 16 0,0 0 0 0,1 4 0 15,1 3-112-15,1 1-16 0,3 1 0 0,0-1 0 16,4-5 32-16,2 2 0 0,1-2 0 0,3-4 0 0,4-2-32 0,0-1 0 16,2-1 0-16,4-3 0 0,1-1 96 0,2-1 16 15,3-2 0-15,4-2 0 0,5-2 80 0,6-2 0 16,5-4 16-16,6-3 0 0,4-1-96 0,5-6-32 15,4-4 0-15,3-2 0 0,1-5-80 0,5 1 0 16,5-4-128-16,2-2 192 0,-4-4-192 0,-1 2 0 16,-6-1 0-16,0-6 0 15,0-5-1552-15,-1-2-416 0,-4-2-80 0</inkml:trace>
  <inkml:trace contextRef="#ctx0" brushRef="#br0" timeOffset="5168.782">20351 4897 35535 0,'-12'-13'1568'0,"4"5"336"0,0 0-1520 0,2 3-384 0,6 5 0 0,0 0 0 31,-9 0-448-31,9 0-144 0,-7 7-48 0,4 0 0 0,-3 2 384 0,4 2 64 0,2-11 0 0,-1 13 16 15,0 2 176-15,0 0 0 0,0 2-144 0,1-1 144 16,1 3 0-16,-1 2 0 0,-1 0 0 0,0 2 128 16,0 3 128-16,-2 2 0 0,-1 0 16 0,0 5 0 15,-1 2 0-15,-1 3 0 0,1 1 0 0,1 3 0 16,2-1-112-16,-2 5-32 0,3 6 0 0,1 2 0 0,1 0-128 16,4-2 0-16,-2 0 144 0,2 2-144 0,3 1 0 15,0 1 0-15,1 0 0 0,-2 5 128 0,1 1-128 0,1 3 0 16,2-3 0-16,0 1 128 0,1 5-128 0,-1 1 0 15,0 4 0-15,2-2 0 0,3 0 0 0,0 0 0 16,-1 3 0-16,1 0 0 0,-3-2 0 0,1-1 0 16,-3-3 0-16,3 0 0 0,1 1 0 0,-2 4 0 15,-1-1 0-15,1 3 0 0,-3-2 0 0,0 2 0 16,1-1 0-16,-1 6 128 0,1 0-128 0,1-1 0 16,4-2 0-16,-1 5 0 0,0 3 0 0,4-1 0 15,2-3 128-15,2-1-128 0,0 1 176 0,3 1-48 16,1 2 0-16,3 2 0 0,-1-3-128 0,-4-1 128 15,-6-2-128-15,1 0 128 0,0 1-128 0,-2-2 0 0,-4-1 0 16,-1 0 128-16,-1 1-128 0,-3 2 0 0,-2 0 0 16,-3-3 0-16,2-1 0 0,-1-2 160 0,-3-5-160 0,0 6 160 15,0 4-160-15,-2-6 0 0,-2 0 0 16,0-2 0-16,0-1 0 0,-2 3 0 0,-1 2 0 0,0-4 0 16,-2-5 0-16,-1 0 0 0,0-2 0 0,-2 2 128 15,-3 3-128-15,-1-3 0 0,0-3 0 0,-1-2 128 16,-2 1-128-16,-2-1 0 0,-1 0 0 0,0 1 0 15,0 1 128-15,1-4-128 0,-4-4 0 0,2-1 128 16,0-1-128-16,2 2 0 0,-2 4 0 0,2-3 0 16,-3-3 128-16,1-2-128 0,-1-3 0 0,-1 0 128 15,-1-3-128-15,-2 1 0 0,-2 3 0 0,1-2 128 16,1-3-128-16,0 1 0 0,-1 2 0 0,0-3 128 0,-2-1-128 16,2-1 0-16,-2-2 0 0,3 1 128 0,-2 0-128 15,2 1 0-15,-3 2 144 0,1-2-144 0,-2-1 0 0,-1-3 144 16,-2 0-144-16,0-2 0 0,2-2 176 0,-1-2-176 15,-3 0 160-15,1-1-160 0,0 1 128 0,1 1-128 16,0 0 0-16,2 1 144 0,-1-4-144 0,-2 0 0 16,1-1 144-16,-2 0-144 0,-1-4 192 0,-2 0-16 15,2 0-16-15,1 0 0 0,-5-2 32 0,3 1 0 16,0-3 0-16,1 1 0 0,-1 1-64 16,-4 3-128-16,0 0 192 0,1-3-64 0,-4-4 32 0,1-2 0 15,-1 1 0-15,1 1 0 0,1-1 32 0,0 0 16 16,0-1 0-16,2-3 0 0,-7-1 48 0,2-1 16 15,-3-1 0-15,2 0 0 0,2 1-272 0,-1 0 0 16,-2 0 0-16,3-2 0 0,3 0 128 0,-1 1 0 0,-4 0 16 16,-1-1 0-16,0-1-144 0,0 0 0 0,1-2 0 0,1 1 0 15,2-1 0-15,2 1 0 0,4 1 0 0,2-4 0 16,2-1 0-16,-1-1 0 0,2 3 0 16,2-2 0-16,1 1 0 0,2-1 0 0,0-2 0 0,5 2 0 15,1-2 0-15,1 0 0 0,2 0 128 0,2-2-128 16,3 0 0-16,2 1 0 0,2 0 0 0,-1 0 0 15,10-2-192-15,-8 3 0 0,-1-3-16 0,2-2 0 16,7 2-368 0,0 0-64-16,0 0 0 0,-5-3-16 0,0-3-1792 15,5-3-368-15,4-3-64 0,6-3-12096 0</inkml:trace>
  <inkml:trace contextRef="#ctx0" brushRef="#br0" timeOffset="5517.922">18141 13311 36735 0,'-14'-10'1632'0,"5"5"336"0,-2 0-1584 0,0 2-384 15,1 2 0-15,-4 0 0 16,3 1-560-16,2 1-192 0,-1 1-32 0,-1 3-16 0,0-1 608 0,0 3 192 15,0-1 0-15,-3 2 0 0,-1 1 0 0,0-2 0 16,-2 1 160-16,-2 2-32 0,0 1-128 0,-6 2 144 16,-1 4-144-16,1-2 160 0,-4-1 32 0,1 3 16 15,-2 2 0-15,0 0 0 0,0-1 16 0,2 2 0 0,0 0 0 0,1 2 0 16,2 0-48-16,1 0-16 0,-1 0 0 0,4 1 0 16,4 0-16-16,-2 0 0 0,2 0 0 0,2 0 0 15,2 0-16-15,2-2 0 0,2 0 0 0,2-2 0 16,5 1-128-16,3-3 192 0,2 0-192 0,3-3 192 15,4-2-64-15,4 0 0 0,3 2 0 0,4-4 0 16,3-4-128-16,6-3 192 0,4-1-192 0,4-2 192 16,5-2-192-16,6-1 0 0,3 0 0 0,1-3 128 15,1-2-128-15,-4 2 160 0,-2 2-160 0,-2 1 160 16,-1 2-1088-16,-1-1-224 16,-5-1-32-16,-2 0-15008 0</inkml:trace>
  <inkml:trace contextRef="#ctx0" brushRef="#br0" timeOffset="10740.431">1743 13066 21183 0,'-11'-4'944'0,"11"4"192"0,0 0-912 0,0 0-224 0,0 0 0 0,0 0 0 15,0 0 0-15,0 0 0 0,0 0 0 0,0 0 0 16,0 0 0-16,0 0 0 0,8 2 0 0,3 0 0 15,1-5 304-15,-2 2 112 0,3-2 32 0,4 3 0 16,4 3 320-16,-1-3 64 0,2-2 0 0,2 1 16 16,4 2-80-16,-3 1-32 0,1-1 0 0,2-2 0 15,1-4-160-15,-1 3-48 0,5 3 0 0,-1-1 0 16,0-5-112-16,1-1-32 0,0 4 0 0,-1 0 0 16,0-2-32-16,-3 2-16 0,-2-2 0 0,-4 3 0 0,-1 1-192 0,-3 2-144 15,-3 1 192-15,-2-3-192 0,-1-2 128 0,-5 2-128 16,1 2 0-16,-9-2 0 0,0 0 0 0,0 0 0 15,0 0 0-15,0 0-144 16,8 2-2064-16,-8-2-416 0,0 0-64 0</inkml:trace>
  <inkml:trace contextRef="#ctx0" brushRef="#br0" timeOffset="11094.814">2563 12703 28559 0,'-3'-8'2544'0,"1"3"-2032"0,2 5-512 0,4-7 0 15,3-3 864-15,2-1 80 0,2 5 16 16,0-1 0-16,2 2-960 0,-2-3 0 0,0-2-192 0,5 2 16 16,5 3 176-16,2 1 0 0,2 1-144 0,-2 0 144 15,-1-2 0-15,0 3 0 0,0 2-144 0,0 0 144 16,-4 2 0-16,1 3 0 0,-2-1 0 0,0 5 0 15,0 5 0-15,-1 0 0 0,0-3 0 0,-2 4 0 16,-1 5 208-16,-1 3-48 0,-1 2-16 0,-3 2 0 16,0 0-16-16,-5 4 0 0,-2 2 0 0,-3 0 0 15,-4-2-128-15,0 2 160 0,-3 1-160 0,-2 0 160 16,-3-1-160-16,-1-1 160 0,0-1-160 0,-3-1 160 16,-1-1 48-16,-3-3 16 0,0 1 0 0,-4-4 0 0,1 0 48 15,0 1 16-15,-3 0 0 0,4-1 0 0,2-1-80 0,2-1-16 16,1-3 0-16,3 0 0 0,4-1-64 15,0 0-128-15,3-2 176 0,5-3-176 0,4-2 128 0,2-1-128 16,1 1 0-16,5-4 0 0,5 1 0 0,2 1 128 16,1 2-128-16,4-6 0 0,5 0 320 0,1-1-32 15,5-3-16-15,0 1 0 0,1 2 48 0,1-2 0 16,1-2 0-16,1-1 0 0,-1-3-64 0,1 0-16 16,2-1 0-16,-1 0 0 0,-1-1-112 0,-1 2 0 15,-3 0-128-15,-5 3 192 0,-2 1-384 0,-4-1-96 16,-3-3-16-16,-2 0 0 15,-3 0-1440-15,-1 1-304 0,-3-1-48 0,0 0-7984 16,-8 5-1600-16</inkml:trace>
  <inkml:trace contextRef="#ctx0" brushRef="#br0" timeOffset="11389.532">3705 12955 12895 0,'-6'5'1152'0,"-2"-1"-928"15,0-2-224-15,8-2 0 0,0 0 1936 0,0 0 352 16,-6 4 64-16,6-4 16 0,0 0-1376 0,0 0-272 15,6 4-48-15,0-2-16 0,-6-2 384 0,13-1 80 16,0 0 16-16,4-2 0 0,0 1-32 0,4 0 0 16,1 0 0-16,3 0 0 0,3-2-432 0,2 0-96 15,3-1 0-15,0 0-16 0,1-2-304 0,1 1-64 16,3 1-16-16,-1 1 0 0,-4 0-176 0,-1-1 192 16,-4-1-192-16,-1 2 192 0,-3 5-368 0,-3 2-64 15,-3-5-16-15,-2 2 0 16,-2 0-2352-16,-2 3-464 0</inkml:trace>
  <inkml:trace contextRef="#ctx0" brushRef="#br0" timeOffset="11773.242">3743 13274 17503 0,'-7'-3'1552'0,"7"3"-1232"0,0 0-320 0,0 0 0 15,0 0 3456-15,0 0 640 0,0 0 128 0,14 3 32 16,3 1-3488-16,2 1-768 0,0-3 0 0,1-1 0 16,3-1 0-16,5-2 192 0,1-2 0 0,2 1 0 15,0 0 256-15,3-2 64 0,5 1 16 0,-1 2 0 16,0 1-160-16,-4-3-48 0,-1-1 0 0,-1 2 0 16,-3 3-192-16,0 0-128 0,-2-1 128 0,-4-3-128 15,2 2 0-15,-4 2 0 0,-3-1-160 0,1 0 160 16,0 0-2032-1,-3 0-288-15,-3-2-64 0</inkml:trace>
  <inkml:trace contextRef="#ctx0" brushRef="#br0" timeOffset="12092.881">5602 12834 34095 0,'0'0'3024'16,"0"0"-2416"-16,3-10-480 0,-1 4-128 16,-2 6-736-16,0 0-160 0,-1-8-48 0,-3-1 0 0,-4-1 688 0,-1 2 128 0,-4 4 128 0,-2-1-192 15,-3 0 192-15,-5 2 128 0,-1 0-128 0,-3 3 176 16,2 2 336-16,-4 1 80 0,-5 1 16 0,0 3 0 15,1 3-80-15,1 2-16 0,0 2 0 0,0 3 0 16,1-1-128-16,-5 6-48 0,1 2 0 0,0 2 0 16,-2 0-144-16,4 2-16 0,3-1-16 0,5 1 0 15,-1-2-160-15,9-3 0 0,3-5 144 0,3 4-144 16,4 1 128-16,3-2-128 0,3-4 160 0,4 1-160 16,2-3 176-16,5 0-176 0,0-2 192 0,3 0-192 15,0-3 288-15,4-1-48 0,5-2-16 0,1 0 0 16,4-2-64-16,3 0-16 0,0-5 0 0,1-1 0 0,-4 2-400 15,3-2-64-15,-1-3-32 0,1 0 0 16,0-3-2480-16,0 1-496 0,-3-1-112 0</inkml:trace>
  <inkml:trace contextRef="#ctx0" brushRef="#br0" timeOffset="12369.109">5909 13202 36863 0,'0'10'3264'0,"1"2"-2608"16,0 2-528-16,1 3-128 0,-2 6 0 0,-1 3 0 15,0 1 144-15,-5 3-144 0,0-2 128 0,0 5-128 0,-2 1 160 16,3 1-160-16,-4-4 160 0,1 2-160 16,-3-1 160-16,0 0-160 0,-1-1 128 0,1-2-128 0,-3-6 0 15,2 0 0-15,1 0 0 0,1-3 0 0,1-3 0 0,3 0 0 16,0-1-240-16,3-1-32 0,1-4-16 15,1-1 0 1,1-10-1152-16,0 0-224 0,0 0-64 0,8 5-12800 0</inkml:trace>
  <inkml:trace contextRef="#ctx0" brushRef="#br0" timeOffset="12695.03">6432 12982 34719 0,'0'0'1536'0,"0"0"320"0,0 0-1472 0,11 1-384 15,1 1 0-15,4-4 0 0,0 0 0 0,3 2 128 16,4 2-128-16,0-2 0 0,6-7 320 0,1 1-16 16,5 3 0-16,-1 1 0 0,-2-2-48 0,3 1-16 0,3-2 0 15,1 1 0-15,-3 2-240 0,-1 1 176 0,-1-1-176 0,-5 1 160 16,-2-1-160-16,-1 2 0 0,-2-2 0 0,-3 1 128 31,-4-2-1200-31,1 2-240 0,-1 1-48 0,-6-1-13808 0</inkml:trace>
  <inkml:trace contextRef="#ctx0" brushRef="#br0" timeOffset="12912.794">6615 13304 30399 0,'-13'-6'2704'0,"13"6"-2160"0,0 0-544 0,0 0 0 0,0 0 2432 0,0 0 368 16,0 0 80-16,0 0 0 0,9 7-2368 0,5 1-512 16,2-3 0-16,3-1-128 0,3 0 128 0,2-4 176 15,4-3-48-15,3 2 0 0,4 2 0 0,2-2-128 16,-2-3 192-16,1-1-64 0,0 2-128 0,0 1 0 16,0 0 0-16,-1-3 0 0,1-1-384 0,-3 0-16 15,0 2 0-15,0-2 0 16,0 0-1744-16,0 1-352 0,2 1-64 0,-4 0-12544 0</inkml:trace>
  <inkml:trace contextRef="#ctx0" brushRef="#br0" timeOffset="13656.629">7937 12404 35935 0,'-23'-10'1600'0,"12"2"320"0,-1-3-1536 15,4 2-384-15,4 2 0 0,3-1 0 0,3-1 384 0,2 0 16 16,3-1 0-16,5 1 0 0,5-1-400 0,5-1 0 15,7-3 0-15,7 2 0 0,6 0 0 0,5 3 0 16,4 1 0-16,2 2 0 0,1 2 0 0,1 3 0 16,-2 2 0-16,2 3 0 0,-4 4 0 0,0 1 0 15,-3 2 160-15,-2 4-160 0,-2 6 192 0,-5 3-64 16,-6 1 0-16,-6 3-128 0,-7-3 160 0,-4 6-160 16,-4 4 128-16,-8 2-128 0,-7 0 160 0,-5 4-160 0,-3 2 192 15,-6-3-192-15,-5-3 144 0,-5-4-144 0,-5-5 0 16,0 1 144-16,-3-3 0 0,1-2 0 0,-3-2 0 0,3-4 0 15,2 0 160-15,3-3 16 0,2 0 16 0,3-1 0 16,6-6-160-16,1-1-48 0,3 0 0 0,3-2 0 16,5 1-128-16,6-6-144 0,0 0 144 0,7 8-208 31,4 2-176-31,6 2-48 0,5 2 0 0,5 1 0 0,5-2 208 0,4 3 32 0,3 1 16 16,6 4 0-16,4 0 176 0,2 0-128 0,1 2 128 0,-3 0-128 15,2 1 128-15,3 3 0 0,-3 1 0 0,1 0 0 16,-4 0 0-16,-2 2 0 0,-5-2 0 0,-3 1 176 15,-7 2 16-15,-7 0 16 0,-6-3 0 0,-4 0 0 0,-4-1 160 16,-8 0 16-16,-4-4 16 0,-6 0 0 0,-1 1 400 16,-10-1 80-16,-5-1 16 0,-7-1 0 0,-4 0 64 0,-9 0 32 15,-3 1 0-15,-4 0 0 0,-4-3-224 0,-6 3-32 16,-9-1-16-16,-3 0 0 0,-9-2-304 0,-1 1-64 16,-1 0-16-16,-4-2 0 0,-2-7-176 0,0 1-32 15,3 1-128-15,3-5 192 0,7-3-192 0,1 2-256 16,-1-1 48-16,12 2 16 15,11-1-1760-15,7 2-352 0,2 4-64 0</inkml:trace>
  <inkml:trace contextRef="#ctx0" brushRef="#br0" timeOffset="16740.604">24341 17156 19343 0,'-3'-10'1728'0,"2"0"-1392"16,-1 2-336-16,-3 1 0 0,1 0 1808 0,4 7 304 15,0 0 48-15,-9-4 16 0,-3-5-1792 0,1 1-384 0,1 4 0 0,0-4 0 16,-2 1 192-16,0-1 64 0,-2-3 0 0,-3 0 16 15,-4 0 192-15,1 0 48 0,-2-2 0 0,-3 0 0 16,-1-2 96-16,-5-1 32 0,0 1 0 0,-1-3 0 16,2 4 16-16,-6-5 16 0,2 2 0 0,-2-2 0 15,-2-1-208-15,-4 3-32 0,-7-2-16 16,-5 1 0-16,-3 0-128 0,0 0-32 0,-2 2 0 0,-2-2 0 16,-3-1-64-16,-5 2-32 0,-5-2 0 0,-5 0 0 15,0 0-32-15,-4 2 0 0,-2-1 0 0,-6 2 0 16,-6-2-128-16,1 2 160 0,1 0-160 0,-3 2 160 15,-6-1-160-15,3 0 192 0,3 2-192 0,0 0 192 16,-6 0-32-16,2 3 0 0,1 3 0 0,2 0 0 16,1-3 32-16,-3 2 0 0,-6 3 0 0,4 2 0 15,6 1-64-15,-3 1 0 0,-2 0 0 0,-1 2 0 16,4 2 0-16,-4 3-128 0,-1-3 192 0,2 4-64 0,1-2-128 0,1 5 160 16,-4 0-160-16,7 1 160 0,1 1-32 0,6 2 0 15,-1 2 0-15,7 3 0 0,1 3 16 0,7-2 0 16,5 0 0-16,1 2 0 0,4 5-16 0,-2 0-128 15,-1 1 192-15,5-3-64 0,3 2-128 0,3 0 0 16,4-2 144-16,-2 0-144 0,-1 3 0 0,4-4 0 16,3-1 0-16,-2 5 0 0,1 0 0 0,5 1 0 15,6-5 0-15,4 6 0 0,4 6 0 0,5 0 0 16,3-1 0-16,3 0 0 0,3-1 0 0,5 1 0 16,4 1 0-16,2 2-128 0,1-1 128 0,5 3 0 15,3 0-144-15,4 2 144 0,2 1 0 0,6-1-144 16,2-1 144-16,4-4 0 0,5-2-144 0,-1-1 144 15,6 0 0-15,8-2-144 0,4 0 144 0,4 0 0 0,-1-3 0 16,6 2 0-16,3-1 0 0,3 0 0 0,1-4 0 0,7 0 0 16,3-1 0-16,5-2 0 0,4 0 0 0,0-4 0 15,0 1 0-15,4 0 128 0,5-3-128 0,0 2 0 16,1-2 0-16,2-1 128 0,3-2-128 0,2 2 0 16,3-3 0-16,1-1 128 0,-1-2-128 0,2 0 0 15,2 0 0-15,0-1 0 0,-1-1 0 0,4-1 0 16,4-2 0-16,-3 2 0 0,-2-2 0 0,0-1 0 15,4-1 0-15,-1-1 128 0,1-2-128 0,1 0 0 16,3 0 0-16,-4-2 0 0,-5-4 0 0,-1 2 0 16,3 1 0-16,-4-3 0 0,2-1 0 0,-6-2 0 15,-3-2 0-15,2 0 0 0,4 0 0 0,-5-2 0 16,-8-4 0-16,2-3-128 0,1-2 128 0,-4 0-192 16,-1-1 192-16,-6-1-208 0,-5-7 80 0,-1 1 128 0,0 1-128 0,-2-1 128 15,0 0 0-15,-6 2 0 0,-9 1 0 0,-6 2 0 16,-5 2 0-16,-3 0 0 0,-2 0 0 0,-4 0 0 15,-4 0 0-15,-2-3 128 0,0 2-128 0,-2-2 0 16,-1-4 144-16,0 1-144 0,-4 1 0 0,0-2 0 16,-1 0-160-16,-2 0 160 0,-3-1-224 0,1 0 64 15,-2 2 16-15,-1 3 0 0,-1 1-16 0,-4-1 0 16,-1 2 0-16,-2-1 0 0,-4 2 160 0,-2 0-192 16,-2-3 192-16,-3 0-192 0,0-4 192 0,-5 2 0 15,-1-1 0-15,-3-1-128 0,-5-3 128 0,-4 1-160 16,-7 2 160-16,-2 1-160 0,-1 0 160 0,-8 2-192 0,-5-1 192 15,-2 0-192-15,-1 0 192 0,-7-2-128 0,-3-1 128 16,-8 0-128-16,-7 5 128 0,-1-4-128 0,-1-2 128 16,-4 4-128-16,-3 2 128 0,-4 2 0 0,-4 1-144 0,2 1 144 15,-2 3 0-15,-1 0 0 0,-10-2 0 0,6 4 0 16,0 0 0-16,0 4 0 0,-4 1 0 0,1 0 0 16,-2 2 0-16,-2 1 0 0,-2 3 0 0,-3 1 0 15,-3 3 0-15,-3 0 0 0,-2-1 0 0,-1 3 0 16,1 3 0-16,1 1 0 0,2 0 0 0,0 3 0 15,-6 4 0-15,4-1 0 0,1-2 0 0,2 4 0 16,2 2 0-16,1 3 0 0,0 0 0 0,4 3 128 16,0 1-128-16,6 2 0 0,7 2 0 0,-2 4 0 15,0 0 0-15,4-2 0 0,6-2 0 0,0 4 0 16,0-4 0-16,0 3 0 0,2 0 0 0,5 0 0 16,4 1 0-16,5 0 0 0,-3 5 0 0,5-1 0 0,5 3 160 15,2 1-160-15,6 5 192 0,3 3-192 0,8-1 0 0,6 0 0 16,4-3 0-16,6 4 0 0,-1 0 0 0,9 1 0 15,-1-3 0-15,8 1 0 0,3 1-192 0,6 0 192 16,4-3-208-16,5 0 80 0,2-1 128 0,5-1 0 16,5-1 0-16,4-1-128 0,5-2 128 0,5 1 0 15,8-1 0-15,5 1 0 0,8 4 0 0,5-2 0 16,5-2 0-16,3-1 0 0,4 1 0 0,5-4 144 16,5-3-144-16,4 1 0 0,1 0 128 0,0 0-128 15,-1 1 0-15,8-4 0 0,4-1 0 0,-44-12 0 16,8 5 0-16,8-1 0 0,13-2 0 0,4-1 160 15,5-2-160-15,5-2 128 0,7-2-128 0,99 3 192 16,-34-4-192-16,-17-5 192 0,-8-4-192 0,-3-2 0 0,-2-3 144 16,-4-3-144-16,-4 0 0 0,7-3 128 0,4 0-128 15,-69 3 0-15,11-4 0 0,10-1 0 0,11 0 0 16,3-1 128-16,6 3-128 0,0-1 0 0,5-1 0 16,103-10 0-16,-45 6 0 0,-28-1 0 0,-19-2 0 0,-14 4 0 15,-12 0 0-15,-4-1 0 0,-6-6 0 0,-7-1 0 16,-6-3 0-16,-5-3 0 0,-3-5 0 0,-4-4 0 15,-1-4-144-15,-8 1-112 0,-5 2 0 0,-6 4-16 16,-7 0 272-16,-7 3-160 0,-3-1 160 0,-3 3-128 16,-7-1 272-16,0 2 64 0,-1-2 16 0,-4 3 0 15,-6-2 32-15,-1 2 0 0,-3-2 0 0,-3-2 0 16,-6 6-48-16,-2-2 0 0,-4-1 0 0,-2 0 0 0,-5-2-208 16,-3-1 0-16,-4-3 0 0,-2-2 0 0,1-2 0 15,-7-3 0-15,-6-9 0 0,-2 5 0 0,0 0 0 0,-4 3 0 16,-5-1-128-16,-3 5 128 0,-3 0 0 15,-4 0-160-15,-6-2 160 0,-10 2-128 0,-9 3 128 0,-3 0 0 16,-2 4 0-16,-11 1 0 0,-14 3 0 0,-5 2 0 16,-3 1 0-16,-11 5 0 0,-8 2 0 0,-7 4-128 15,-4 1 128-15,1 3 0 16,2 2-2128-16,-3 2-352 0</inkml:trace>
  <inkml:trace contextRef="#ctx0" brushRef="#br0" timeOffset="35402.937">22584 8570 11055 0,'4'-13'480'0,"-4"13"112"0,0 0-464 0,3-10-128 16,0 2 0-16,-1 1 0 0,-2 7 0 0,0 0 0 15,1-7 0-15,1-1 0 0,1 1 336 0,-3 7 160 16,0 0 16-16,0 0 16 0,0-8 320 0,0 8 64 0,-3-9 16 0,3 9 0 16,0 0-64-16,0 0-16 0,0 0 0 0,0 0 0 15,0 0 0-15,0 0 0 0,0 0 0 0,0 0 0 16,-5 11-16-16,1 2 0 0,3 2 0 0,-1 7 0 15,-4 4 32-15,3 3 0 0,0 0 0 0,1 7 0 16,-5 5-288-16,4 0-64 0,-1-2-16 0,2 5 0 16,-3 4-192-16,1 1-48 0,0 1 0 0,2-4 0 15,1-3-128-15,0-2-128 0,1-4 192 0,0-3-192 16,0-3 128-16,1 0-128 0,0-3 0 0,-1-1 0 16,-1-3 0-16,1-1 0 0,0 0 0 0,0-1 0 15,0 0-400-15,-1-1-144 16,-2 1-32-16,1-6-8400 0,-1-8-1696 0</inkml:trace>
  <inkml:trace contextRef="#ctx0" brushRef="#br0" timeOffset="35748.365">22509 9068 26719 0,'0'0'2368'0,"0"0"-1888"16,0 0-480-16,0 0 0 0,0 0 1056 0,0 0 112 16,0 0 32-16,0 0 0 0,0 0-1040 0,8-3-160 15,1 5 0-15,1-5-192 0,2-6 528 0,2 0 112 16,1 3 32-16,3 1 0 0,3 2-112 0,1-2-32 0,1-2 0 16,1 2 0-16,3 1-128 0,-1 2-16 0,1 0-16 0,0-1 0 15,-3-4-176-15,-2-1 0 0,-1 5 144 0,-4 1-144 16,-1 1 0-16,-2-4 128 0,-3-1-128 0,1 1 0 31,-3 5-320-31,1-1-128 0,-10 1-16 0,6-8-16 16,1 3-1952-16,-7 5-400 0,0 0-80 0</inkml:trace>
  <inkml:trace contextRef="#ctx0" brushRef="#br0" timeOffset="36131.592">23171 8488 27935 0,'-9'-12'1232'0,"8"7"256"0,1-3-1184 0,0 8-304 0,-5-5 0 0,5 5 0 0,0 0 0 0,-6-4 0 15,2 0 0-15,4 4 0 0,-9-1 896 0,2 3 128 16,0 3 32-16,-1 4 0 0,-2 4-400 0,0 5-80 16,0 4 0-16,0 7-16 0,2 2 32 0,-2 6 16 15,1 2 0-15,0 4 0 0,-1 4-80 0,2 0-16 16,2-1 0-16,0 4 0 0,3 2-192 0,-1 0-64 15,1-2 0-15,2-5 0 0,1-5-128 0,0-2-128 16,0 1 192-16,0-7-192 0,0-6 160 0,0-2-160 16,-1-1 128-16,-1-1-128 0,0-1 0 0,0-2 0 15,2-3 0-15,-1-1 0 16,-3-4-848-16,3-4-112 0,1-7 0 0,0 0-16 16,0 0-1984-16,0 0-400 0,0 0-80 0</inkml:trace>
  <inkml:trace contextRef="#ctx0" brushRef="#br0" timeOffset="36585.483">23409 8528 29487 0,'0'0'2624'0,"0"0"-2112"0,-5-7-512 0,5 7 0 16,0 0-528-16,0 0-224 0,-6-4-32 0,6 4-16 15,-7-2 1168-15,-1 4 224 0,2 3 48 0,-2 5 16 16,1 4 240-16,-1 5 64 0,-1 4 0 0,-2 6 0 0,1 6-432 0,1 3-80 16,-2 3 0-16,2 3-16 0,1 3-176 0,0 0-16 15,1 1-16-15,4-2 0 0,-3-1-64 0,5-3-16 16,4-2 0-16,1-4 0 0,-1-7-144 0,4-4 128 16,3-5-128-16,1-3 128 0,0-5 208 0,1-4 48 15,1-4 0-15,2-1 0 0,2 0 0 0,1-4 0 16,-1-3 0-16,4-7 0 0,-2-9-176 0,-1-2-16 15,-1-3-16-15,1-6 0 0,1-6 16 0,-2-2 16 16,-2 4 0-16,1-4 0 0,-4-4-16 0,-1 0 0 16,-2 1 0-16,-3 5 0 0,1 4-64 0,-2 6-128 15,3 7 176-15,-4 5-176 0,-3 3 144 0,2 4-144 16,-3 8 0-16,0 0 144 0,0 0-144 0,1 11 0 16,2 5 0-16,-1 3 0 0,-1 6 0 0,2 2 0 15,-3 3 0-15,1 3 0 0,0 2 0 0,1 1-176 16,0 3 176-16,3-4-128 0,1-4 128 0,2-1-192 15,4-1 192-15,3-6-192 0,3-6 192 0,1-2 0 0,-1 0-144 16,1-7 144-16,2-2 0 0,0-2 0 0,-1-4 0 0,1-4 0 16,2-9 0-16,0-5 128 0,2-5 0 0,-1-5 0 15,-1-2 144-15,-1-4 32 0,1-5 0 0,-5-4 0 16,-3-5 144-16,-5-7 16 0,-5-8 16 0,-1-2 0 16,-1-2-160-16,0 3-16 0,-4 5-16 0,2 6 0 15,3 8-80-15,-3 6-16 0,-1 11 0 0,0 4 0 16,0 4 64-16,1 4 0 0,1 3 0 0,-3 3 0 15,-1 0-256-15,-2 5-192 0,-1-1 48 0,1 2 0 16,4 4-1024-16,0 0-208 0,-9 2-32 16,0 3-16-16,-2 2-1664 0,0 2-336 0</inkml:trace>
  <inkml:trace contextRef="#ctx0" brushRef="#br0" timeOffset="38704.618">24615 8370 13823 0,'0'0'1216'0,"-5"-6"-960"0,0 1-256 0,5 5 0 0,-5-4 1728 0,5 4 288 15,0 0 64-15,0 0 16 0,0 0-1424 0,-7 6-288 16,1 2-48-16,1 2-16 0,1-1 720 0,-3 3 144 15,-5 3 32-15,6 4 0 0,1 4-320 0,1 4-64 16,-2 4-16-16,-1 1 0 0,-2-1-256 0,-2 2-48 16,1 2-16-16,0 1 0 0,-3-2-176 0,3 1-48 15,3-4 0-15,-1 1 0 0,-1-5 32 0,-2-1 0 16,0-1 0-16,1-1 0 0,-1-1-112 0,1-4 0 16,2-2-16-16,-2 1 0 0,3 2-176 0,-2 1 160 15,2-1-160-15,0-6 160 0,1-7-160 0,6-7 0 16,-7 8 0-16,7-8-176 15,0 0-1632-15,0 0-336 0,0 0-64 0,3-11-10848 0</inkml:trace>
  <inkml:trace contextRef="#ctx0" brushRef="#br0" timeOffset="39059.479">24874 8495 12895 0,'0'0'1152'0,"-8"-5"-928"0,-3 3-224 0,-1 5 0 16,-1 4 3968-16,-3 6 768 0,-3 5 128 0,0 3 48 16,-3-3-3872-16,0 5-768 0,0 7-144 0,-1 2-128 15,-1 1 496-15,2 2 16 0,3 0 0 0,1 0 0 16,3-1-176-16,4-1-16 0,5-7-16 0,5 0 0 0,5 2-112 0,3 0-32 16,1-6 0-16,5-3 0 0,5-7 96 0,2 0 32 15,1-1 0-15,3-1 0 0,2-6 240 0,1-3 48 16,-1-4 16-16,0-3 0 0,1-3 16 0,-2-3 0 15,-1-4 0-15,-2 2 0 0,-2-6-144 0,-2 0-16 16,-2-1-16-16,-4-2 0 0,-7-1 80 0,-1-3 32 16,3-4 0-16,-6-2 0 0,-2-5-96 0,-7 3-32 15,-3 2 0-15,-1 4 0 0,-4 0-64 0,0 1-16 16,-3 0 0-16,2 6 0 0,-2 6-336 0,1 4 0 16,2 4 0-16,-1-1 128 0,0 0-128 0,0 0-160 15,-4 5 160-15,3 2-208 16,0 2-1008-16,-1 2-192 0,-6 1-32 0,3 1-16 15,-1 0-1488-15,1 2-288 0,-1 5-64 0</inkml:trace>
  <inkml:trace contextRef="#ctx0" brushRef="#br0" timeOffset="40390.951">25166 7467 17503 0,'0'0'1552'0,"0"0"-1232"0,0 0-320 0,0 0 0 15,0 0 1616-15,0 0 272 0,0 0 48 0,0 0 16 16,-7 8-1360-16,-4-2-272 0,-2-3-48 0,-3 1-16 16,0-2 352-16,-4 0 64 0,-5-1 16 0,0 3 0 15,-3-3 0-15,-4 1 0 0,-6-1 0 0,-1 2 0 16,-5 3-96-16,-3-1-16 0,-4 1 0 0,-5 0 0 15,-9 1-176-15,-1 2-32 0,-4-3-16 0,0 3 0 16,-5-3-16-16,1 1 0 0,-4 1 0 0,1 1 0 16,0 0 16-16,4-1 0 0,5-1 0 0,1 0 0 15,0 0-48-15,3 0-16 0,3-3 0 0,8 0 0 16,2 0-96-16,2 0-32 0,3 0 0 0,0-3 0 16,1-3-160-16,-1-1 0 0,-2 3 144 0,1 0-144 0,-1 3 0 15,1-2 0-15,3 0 0 0,2-1 128 0,1 1-128 16,0 0 0-16,3 0 0 0,-5 2 0 0,0 2 0 0,3 0 0 15,1 1 0-15,2-2 0 0,-1 4 0 0,5 0 0 16,3 0 0-16,3 1-128 0,0-2 128 0,2 2 0 16,4-1 0-16,1 1 0 0,7-2 0 0,0 2 0 15,2 2 0-15,2 0-128 0,2 0 128 0,3 1-128 16,-1 1 128-16,1 5-128 0,1 4 128 0,0 2 0 16,-2 3 0-16,1 2 0 0,1 3 0 0,-1 5-128 15,-3 5 128-15,-1 7-192 0,-2 8 192 0,-1 1 0 16,0 2 0-16,-2 4 0 0,1 2 0 0,0 6 0 15,-1 6 0-15,1 3 0 0,1-1 0 0,3 2 128 16,1 0-128-16,3 4 0 0,-4 4 144 0,3-3-144 16,2-1 192-16,-1 1-192 0,2 8 176 0,-1-4-176 15,2-3 160-15,-1 1-160 0,1-1 128 0,0 3-128 0,-1 1 0 0,-3 2 144 16,1 0-144-16,-1 1 128 0,-1 0-128 0,-1-1 128 16,2 0-128-16,-4 2 0 0,-1-3 144 0,0 0-144 15,0-3 0-15,3 0 128 0,-3-2-128 0,1 3 0 16,0 1 0-16,1-4 128 0,1-4-128 0,-2 2 0 15,-1 3 0-15,-1-5 0 0,1-5 0 0,1-4 128 16,-1-5-128-16,3 5 0 0,-4 0 0 0,2 0 128 16,-1-2-128-16,0-1 0 0,0-3 128 0,1 3-128 15,2 1 0-15,-2 2 0 0,-1 1 0 0,0-4 128 16,-2-5-128-16,-1-2 0 0,-2 1 0 0,1-1 0 16,2-4 0-16,-1-4 0 0,0-2 0 0,1-4 128 15,1-4-128-15,3-1 0 0,0 0 0 0,2-1 0 0,-7-4 0 16,2 1 0-16,4 0-144 0,-5-2 144 0,0-4-128 15,1 0 128-15,3 1-160 0,-2-2 160 0,2 0 0 0,-3 1-144 16,1-2 144-16,2 2 0 0,-2-1 0 0,0-2-128 16,2 1 128-16,0-1 0 0,2-1-144 0,-1-5 144 15,-1-4-160-15,3-2 160 0,1 0 0 0,0-3-144 16,0-4 144-16,1-2 0 0,1-3-128 0,-2 1 128 16,3-1-128-16,-1-1 128 0,0-2-160 0,2-6 160 15,0 0-192-15,0 0 192 0,0 0-192 0,0 0 64 16,0 0 128-16,0 0-208 0,-2 3 208 0,2-3-192 15,-1 5 192-15,1-5-192 0,0 0 192 0,0 0 0 16,-1 5 0-16,2 1 0 0,-2-3 0 0,1-3 0 16,0 0 0-16,0 0 0 0,0 0 0 0,6 7-144 0,-6-7 144 15,0 0-128-15,0 0 128 0,10 3-160 0,-10-3 160 16,12 4-160-16,-12-4 160 0,13 0-128 0,-13 0 128 0,18-2-128 16,-3 0 128-16,0 1 0 0,1-4-144 0,-1 2 144 15,1-1 0-15,-1-1 0 0,3 1 0 0,-1 1 0 16,2-1-128-16,3 2 128 0,-1 1 0 0,3 1 0 15,1-2 0-15,2 2 0 0,-1-1-144 0,3-2 144 16,6 1 0-16,4-1 0 0,9 0-128 0,7 2 128 16,5-1 0-16,4 1 0 0,4 0-128 0,3 0 128 15,0-2 0-15,5 0 0 0,3-3 0 0,-2 3 0 16,-3 2-192-16,-7-4 192 0,-3 0-192 0,-9-4 192 16,-1-3-2208-16,-12-4-336 15,-9-4-64-15</inkml:trace>
  <inkml:trace contextRef="#ctx0" brushRef="#br0" timeOffset="40968.114">22913 9961 26719 0,'-4'-5'2368'0,"2"-1"-1888"0,-2 0-480 0,1 1 0 0,2 1 192 0,0-1-48 15,0 0-16-15,-2 1 0 0,3 4 528 0,0 0 112 16,0 0 0-16,0 0 16 0,0 0 336 0,0 0 64 16,0 0 16-16,-7 13 0 0,3 3-384 0,2 2-80 15,-2 2-16-15,2 2 0 0,1 2-416 0,1 4-96 16,1 3-16-16,-2 3 0 0,1-2-32 0,0 4-16 16,0 1 0-16,-1 1 0 0,-1 0 0 0,0 1 0 15,-4-3 0-15,2-2 0 0,-1-2-144 0,1-2 192 16,-5-2-192-16,4-2 192 0,-1-4-192 0,-1-4 192 15,0-2-192-15,0-2 192 0,3-1-192 0,-2-2 0 16,0-3 0-16,6-8 0 16,-4 8-320-16,4-8-160 0,0 0-32 0,0 0 0 15,-8 0-1488-15,8 0-304 0,0 0-64 0,0 0-16 16,2-14-688-16,4 0-128 0</inkml:trace>
  <inkml:trace contextRef="#ctx0" brushRef="#br0" timeOffset="41564.257">23489 9841 18431 0,'3'-15'816'0,"-3"15"160"0,2-7-784 0,1-1-192 0,-3 8 0 0,4-8 0 16,-4 8 1712-16,1-8 288 0,-2 0 64 0,1 8 16 0,0 0-848 0,0 0-160 15,0 0-48-15,0 0 0 16,0 0 48-16,0 0 0 0,0 0 0 0,0 0 0 0,1 10-304 16,1 2-48-16,-1 2-16 0,2 5 0 0,-3 0-384 0,2 7-96 15,0 5-16-15,-1-2 0 0,-1 0-208 0,3-4 176 16,1 1-176-16,0-2 160 0,1-1-160 0,-2-1 0 16,1-3 0-16,3-1 0 0,1-1 0 0,-2-3 128 15,1-1-128-15,2 2 0 0,0-3 0 0,1-3 128 16,-4-4-128-16,-1-1 0 0,1 3 128 0,-6-7-128 15,0 0 128-15,0 0-128 0,0 0 224 0,0 0-32 16,0 0-16-16,0 0 0 0,-16-7 192 0,1 0 32 16,-4-1 16-16,-2 0 0 0,-4 2-112 0,2 1-32 15,3 2 0-15,-1 1 0 0,0 1-272 0,3 2 0 0,1 1 0 16,2 2 0-16,3 2 0 0,2 1 0 0,1-2 0 16,2 4-144-16,4 0 144 0,1-1-192 0,2 2 192 0,3-1-192 15,4 0 192-15,1 1-192 0,1-1 192 16,2 3-192-16,3 0 192 0,0 1-160 0,1 0 160 0,1 0-160 15,-2 3 160-15,0-3 0 0,-2 0 0 0,2 0 0 16,-7 0 0-16,1-2 0 0,-4-2 0 0,-1 2 0 16,-4-1 160-16,-2 0 64 0,0 1 16 0,-4 1 0 15,0-1 144-15,-2 3 16 0,-1-2 16 0,-1 0 0 16,1 2-144-16,2-2-16 0,0-1-16 0,1-1 0 16,0 0-240-16,3-2 0 0,0 0 0 0,3 1 0 15,1-9 0-15,0 0-208 0,0 0 16 0,0 0 0 16,5 9-1648-1,5-5-320-15,-2-2-64 0,4-5-8880 0,2-2-1776 0</inkml:trace>
  <inkml:trace contextRef="#ctx0" brushRef="#br0" timeOffset="42040.672">23933 9957 34095 0,'-10'-8'3024'0,"6"3"-2416"16,-3 2-480-16,4-4-128 15,3 7-592-15,1-7-144 0,-1-2-32 0,5 1 0 0,3 3 768 0,5-2 0 0,1-2 0 0,5-1 0 16,3 0 320-16,4-2 96 0,4-1 32 0,0 3 0 15,0 4-48-15,0 2 0 0,0 2 0 0,-5 3 0 16,-4 0-160-16,-6 6-48 0,-3 2 0 0,-2 7 0 16,-4 7 320-16,-7 6 64 0,-6 4 16 0,-4 5 0 15,-4 9-176-15,-5 0-32 0,-7 1-16 0,2 2 0 16,-4-4-208-16,2-2-32 0,-2-3-128 0,6-4 192 16,5-2 64-16,4-6 16 0,0-5 0 0,6-2 0 15,6-2 80-15,2-5 16 0,2-3 0 0,6-2 0 16,4-1-144-16,7-1-32 0,3-4 0 0,3-2 0 15,5-4 288-15,2 1 48 0,5-2 16 0,3-1 0 0,-5 0-304 16,7-3-64-16,3-2-16 0,1 0 0 0,0 0-160 16,-5 1 0-16,-4 1 0 0,-5 0 128 0,-1-2-128 0,-9 4-176 15,-7-1 48-15,-1 3 0 16,-3 1-1728-16,-11 2-352 0,0 0-64 0,0 0-15104 16</inkml:trace>
  <inkml:trace contextRef="#ctx0" brushRef="#br0" timeOffset="47341.914">23051 11436 9215 0,'0'0'816'0,"0"0"-656"0,-2-4-160 0,2 4 0 16,0 0 1344-16,0 0 224 0,-4-2 48 0,-1 0 16 16,5 2-480-16,0 0-80 0,0 0-32 0,0 0 0 15,-4-3 176-15,4 3 16 0,0 0 16 0,0 0 0 16,0 0-176-16,0 0-48 0,0 0 0 0,0 0 0 15,-7 0-144-15,7 0-48 0,0 0 0 0,0 0 0 16,0 0-192-16,-6 0-32 0,6 0-16 0,0 0 0 16,0 0-208-16,0 0-64 0,0 0 0 0,0 0 0 15,0 0 80-15,0 0 16 0,0-8 0 0,5-1 0 16,6 0-96-16,3-3-32 0,3-2 0 0,4 0 0 16,4-2-144-16,0 2-16 0,-2 0-128 0,5-1 192 15,3 2-192-15,1 0 176 0,0 4-176 0,-2-2 160 16,0 1-160-16,-1 0 0 0,-2-1 144 0,0 4-144 15,-4 3 0-15,-2 4 128 0,-1 0-128 0,-1 3 0 0,-1 0 0 16,-3 1 144-16,-3 2-144 0,-2 0 0 0,-10-6 176 16,6 14-176-16,-6 1 160 0,-3 2-160 0,-2-2 256 0,-5 1-32 15,-3 0-16-15,-3 1 0 0,0 4-64 0,-2-3-16 16,0-3 0-16,0 0 0 0,0 0-128 0,3-3 128 16,0 0-128-16,0-1 128 0,2-1-128 0,2-2 0 15,3-4 0-15,3 1 128 0,5-5-128 0,0 0 0 16,0 0 0-16,0 0 128 0,5 6-128 0,2-2 0 15,3-3 0-15,3-1 0 0,3 0 0 0,0 1 0 16,3 1 0-16,4 0 0 0,3-3 0 0,4 3 0 16,2 2-144-16,-1 1 144 0,-3 3 0 0,0 1 0 15,-2-1 0-15,-3 1 0 0,-4 3-128 0,-5 1 128 16,-4 1 0-16,-8 1 0 0,-3 2 0 0,-5 0 0 0,-3 2 0 16,-8 0 0-16,-5-3 192 0,1 1-16 0,3-2 0 15,-5 1 0-15,-3 1-16 0,-1-3 0 0,-1-3 0 0,3 1 0 16,2 2-16-16,0-5 0 0,0-3 0 0,3-1 0 15,-1 1 112-15,3-2 0 0,2 2 16 0,1-5 0 16,0-4-64-16,2 0-16 0,0 2 0 0,1 0 0 16,2 0-192-16,1 0 128 0,0 0-128 0,9 1 0 15,0 0 0-15,-7 0 128 0,-1-1-128 0,8 1 0 16,0 0 0-16,0 0 0 0,0 0 0 0,0 0 0 16,0 0 0-16,0 0 0 0,0 0 0 0,0 0 0 15,0 0-752-15,-8 1-80 16,8-1-32-16,0 0 0 0,0 0-1872 0,0 0-368 0,0 0-80 0</inkml:trace>
  <inkml:trace contextRef="#ctx0" brushRef="#br0" timeOffset="48618.432">22764 12311 11919 0,'2'-12'512'0,"-2"12"128"0,9-9-512 0,-3 1-128 16,-6 8 0-16,5-9 0 0,-1-2 448 0,1 2 64 0,-3 2 16 0,1-1 0 15,1-1 944-15,-4 9 192 0,1-7 48 16,-1 7 0-16,0 0-304 0,0 0-64 0,0 0-16 0,0 0 0 15,2-5-240-15,-2 5-32 0,0 0-16 0,0 0 0 16,0 0-336-16,0 0-80 0,0 0-16 0,-7 7 0 16,-1 3-96-16,-1 4-32 0,1 2 0 0,-1 4 0 15,-1 4-160-15,-2-2-16 0,-1 3-16 0,2 0 0 16,-1 0-64-16,3-1-16 0,1-1 0 0,1-1 0 16,-2-6 16-16,1 0 0 0,1 3 0 0,1-4 0 15,3-3-64-15,2-1-16 0,1-11 0 0,-4 11 0 16,2 1-16-16,1-4-128 0,1-8 192 0,0 0-64 15,0 0 0-15,0 0 0 0,0 0 0 0,11 0 0 16,1-3 16-16,-2-2 0 0,2-3 0 0,0-2 0 16,3-1-144-16,2-5 160 0,4-2-160 0,1 1 160 0,0 7-160 15,0 2 0-15,-3 2 0 0,-1-1 0 0,0 1 0 16,-3 2 0-16,-2 4 0 0,-1 1 0 0,-2 2-144 16,-10-3 144-16,8 2 0 0,-8-2 0 0,7 13-144 0,-3-2 144 15,-4-11 0-15,-1 14-144 0,-3 2 144 0,-2-1 176 16,-1-3-48-16,-2 1 0 0,-2 3 80 0,-2 0 16 15,-1 2 0-15,-1-3 0 0,-1-4 0 0,-2-1 0 16,-1-1 0-16,-1 0 0 0,2-1-48 0,-1-1-16 16,4-2 0-16,0-1 0 0,0 2-160 0,0-4 192 15,1-1-192-15,1-2 192 0,3-1-192 0,3-1 0 16,-4 0 0-16,3-1 0 16,3-8-944-16,3-3-272 0,2 0-48 0,4-1-16 15,3 7-1616-15,2-4-336 0,3-1-64 0</inkml:trace>
  <inkml:trace contextRef="#ctx0" brushRef="#br0" timeOffset="49062.789">23300 12399 28559 0,'-6'-4'2544'0,"1"1"-2032"0,0 0-512 0,-6 3 0 16,-2 5-336-16,-2-1-176 0,-1 1-16 0,-2 1-16 16,-3 4 832-16,0 1 160 0,4 5 48 0,0-1 0 15,-3-2-16-15,-1 4 0 0,0 1 0 0,4 0 0 16,2-2-80-16,3 2-16 0,0 0 0 0,5-4 0 0,4-1-160 0,2-3-32 16,1-10-16-16,0 0 0 0,7 11 64 0,3-3 16 15,3-5 0-15,2-5 0 0,2-6 64 0,5 2 32 16,3-1 0-16,-5-4 0 0,-5-7-32 0,3 0-16 15,5-2 0-15,-6 1 0 0,-1 2-48 0,-4 0-16 16,-5 2 0-16,-2 0 0 0,-1 3 128 0,-2 3 16 16,-2 9 16-16,-6-11 0 0,-1 0 32 0,-4 4 0 15,-6 3 0-15,1 1 0 0,4 1-304 0,1 1-128 16,-2 1 0-16,-1 1 128 16,0 2-448-16,-1 1-112 0,2-2-16 0,2 0 0 15,1 0-2128-15,2 1-432 0,3 2-96 0,5-5-10592 0</inkml:trace>
  <inkml:trace contextRef="#ctx0" brushRef="#br0" timeOffset="49378.007">23399 12334 20383 0,'0'0'896'0,"0"0"192"0,0 0-864 0,0 0-224 0,-6-5 0 0,6 5 0 15,0 0 512-15,0 0 64 0,-6-1 16 0,6 1 0 16,-9 3 688-16,1 2 144 0,3 0 32 0,0 3 0 16,-1 3-496-16,0 2-112 0,0 1-16 0,1-2 0 15,3-1-288-15,1 0-64 0,0 3-16 0,1-3 0 16,3 1-208-16,0-4-64 0,1 0 0 0,0-1 0 0,-4-7 48 0,4 9 0 16,2-2 0-16,-6-7 0 0,0 0 96 0,10-3 32 15,1 1 0-15,-2-4 0 0,1-4 16 0,-1 0 16 16,-1-4 0-16,1-2 0 0,-4 1-80 0,2-1-32 15,-1-3 0-15,0 2 0 0,1 0-160 0,-4-1-128 16,0 4 192-16,2-1-192 0,0-1 0 0,-1 4 0 16,-2 2 0-16,1 2 0 0,1 0 0 0,-4 8 0 15,3-7 0-15,-3 7-144 16,0 0-1296-16,0 0-256 0,0 0-48 0,0 0-8416 16,0 0-1680-16</inkml:trace>
  <inkml:trace contextRef="#ctx0" brushRef="#br0" timeOffset="49907.325">23867 12293 23039 0,'0'0'1024'0,"0"0"192"0,-4 6-960 0,0 5-256 0,1 2 0 0,-2-3 0 16,-1 0 448-16,2 1 32 0,-3 0 16 0,2 0 0 15,-2-1 288-15,2 0 64 0,0-1 16 0,0 0 0 16,-2 1-256-16,2-1-48 0,-1 0-16 0,1-1 0 15,0-3-112-15,-2 1-32 0,0-1 0 0,7-5 0 16,0 0-64-16,0 0-16 0,-9 5 0 0,9-5 0 16,0 0 48-16,0 0 0 0,-7-3 0 0,7 3 0 15,0 0-112-15,0 0-32 0,0 0 0 0,0 0 0 0,-5-8-96 0,2 2-128 16,3 6 176-16,0 0-176 0,0-11 160 0,2 1-160 16,4 1 128-16,-3 0-128 0,1 0 176 0,3-1-48 15,-1-3-128-15,3-1 192 0,-2 3-192 0,2-2 176 16,-2-1-176-16,2 1 160 0,0 0-160 0,-1 2 128 15,-1 3-128-15,1 0 128 0,1 1-128 0,-3-1 128 16,0 0-128-16,-6 8 128 0,0 0-128 0,0 0 0 16,10 4-192-16,-10-4 192 0,4 15-128 0,1 1 128 15,-3 2 0-15,0-1 0 0,-4-1 0 0,1 3 0 16,0 2 0-16,0-4 128 0,-1-1-128 0,2-2 0 16,3-1 0-16,-1 0 0 0,1-1 0 0,0-2 0 15,-3-10 128-15,9 9-128 0,0 0 0 0,2-5-176 16,2 0 48-16,0-4 0 15,2-4-512-15,3 0-112 0,2-5-16 0,0-2 0 16,-2-4-2176-16,-1 0-432 0,0 1-80 0</inkml:trace>
  <inkml:trace contextRef="#ctx0" brushRef="#br0" timeOffset="50355.116">24336 12167 18431 0,'-8'-4'1632'0,"1"-2"-1312"0,-4 1-320 0,0 0 0 15,-2 2 1600-15,0 1 240 0,-1 2 48 0,-1 0 16 16,-2 0-1136-16,-2 2-240 0,2 1-32 0,-4 4-16 0,-4 6 48 16,6 3 16-16,6-1 0 0,-3 5 0 0,-4 1-160 0,2 3-48 15,1 0 0-15,2 0 0 0,2 1-144 0,2-3-16 16,3 0-16-16,4-4 0 0,4-2-160 0,4-4 192 15,-4-12-192-15,7 10 192 0,2-3-32 0,7-4 0 16,1-5 0-16,2-2 0 0,0-3 96 0,4-2 0 16,6-5 16-16,-3-1 0 0,1-6 0 0,0-2 0 15,-2 2 0-15,-2-4 0 0,-2-3-16 0,1-1-16 16,-3-6 0-16,-3 5 0 0,-2-3-240 0,0-4 0 16,-1 0 128-16,-3 0-128 0,-1-1 128 0,0 1-128 15,-2 2 176-15,1 2-176 0,0 3 176 0,-4 9-176 16,-2 7 160-16,-3 4-160 0,-1 2 192 0,2 8-48 0,-6 1-16 15,-3 7 0-15,-1 5-128 0,-1 5 0 16,-5 1 0-16,2 7 0 0,0 3 0 0,-1 3 0 16,2 5 128-16,1-1-128 0,2 0 0 0,-1 3 0 15,1-1 0-15,3 2 0 0,-1-2 0 0,3-4 0 0,3-2 0 16,0-3 0-16,0-3 0 0,0-1 0 0,5-3 0 0,0-4 0 16,2-1 0-16,1-3 0 0,0-1 0 0,4-5 0 31,-2 0-1312-31,3-4-192 0,0-3-32 0,0-4-8128 0,3-2-1600 0</inkml:trace>
  <inkml:trace contextRef="#ctx0" brushRef="#br0" timeOffset="50701.244">24630 12152 28735 0,'-14'-9'1280'0,"5"7"256"0,-4 3-1232 0,1 1-304 0,-2 3 0 0,0-2 0 0,3 2 0 0,-4 2-256 16,-2 2 64-16,0 1 0 0,1 3 656 0,-1 1 144 16,1 3 32-16,0-1 0 0,1 3-256 0,0-4-64 15,4 2 0-15,1-2 0 0,0 1-128 0,2-2-16 16,4-4-16-16,3-1 0 0,1-3 0 0,0-6 0 16,3 7 0-16,6-5 0 0,1-4 64 0,2-3 16 15,0-3 0-15,2-2 0 0,4-5 16 0,0-2 0 16,0-5 0-16,-1 1 0 0,-3 1-48 0,-5 1 0 15,-5 1 0-15,2 0 0 0,0 5-32 0,1 3-16 16,-7 10 0-16,0 0 0 0,-1-9 80 0,1 3 16 0,0 6 0 16,0 0 0-16,0 0-96 0,0 0-16 0,-3 12 0 15,-1 2 0-15,-3 4-144 0,2-1 0 16,-1 0 0-16,2-1 0 0,0 1 192 0,3-2-64 0,4-2 0 0,2-1 0 16,-2-2-128-16,1-1-256 0,3 0 64 0,1-6 16 31,-8-3-192-31,10 0-32 0,-2-2-16 0,3-1 0 15,2-1-1312-15,3 0-256 0,-1-2-48 0,1 1-16 16,1-3-592-16,-1 2-128 0,1 2-32 0</inkml:trace>
  <inkml:trace contextRef="#ctx0" brushRef="#br0" timeOffset="51002.475">24809 12054 26719 0,'0'0'1184'0,"-8"7"240"0,-3 0-1136 0,0 3-288 16,1-1 0-16,-4 3 0 0,1 5 176 0,0 1-32 15,1 0 0-15,3 1 0 0,-1-5 336 0,2 2 64 16,-3 3 16-16,5-2 0 0,2-3-64 0,0-2-16 16,-1-2 0-16,1 0 0 0,4 0 32 0,-1-4 16 15,1-6 0-15,0 0 0 0,0 0 96 0,0 0 16 16,0 7 0-16,0-7 0 0,0 0 0 0,0 0 16 15,7-9 0-15,0-3 0 0,2-5-240 0,0-2-48 16,1-3-16-16,1 1 0 0,0 1-224 0,1-1-128 16,1 0 160-16,-1 5-160 0,1 1 0 0,-3 4 0 15,0 1 0-15,1 2 0 0,-2 0 0 0,-1 0 0 16,-8 8 0-16,6-5 0 0,1-1-256 0,-7 6 16 0,0 0 0 0,0 0 0 31,0 0-1536-31,0 0-304 0,0 0-64 0,0 0-12624 0</inkml:trace>
  <inkml:trace contextRef="#ctx0" brushRef="#br0" timeOffset="51307.648">24944 12124 30399 0,'0'0'2704'0,"0"0"-2160"0,0 0-544 0,0 0 0 15,0 0-224-15,0 0-160 0,-4 11-16 0,-1 1-16 0,2 3 416 16,0-1-128-16,1 0 128 0,-1 3 0 0,2 0 144 0,0 2 112 16,-2 1 32-16,3-1 0 0,0-2-160 0,1 0-128 15,1 0 144-15,-1 0-144 0,-1-3 0 0,0-1 128 16,0 1-128-16,1-1 0 0,4 0-224 0,-1-2-96 16,1-2 0-16,-5-9-8432 15,0 0-1680-15</inkml:trace>
  <inkml:trace contextRef="#ctx0" brushRef="#br0" timeOffset="51442.896">25163 12134 26543 0,'0'0'1168'0,"-6"6"256"0,-4 4-1136 0,0-2-288 0,-1 1 0 0,-5 2 0 16,-1 4 560-16,-3 2 48 0,0 2 16 0,-1 4 0 15,-6-1 592-15,7 3 112 0,5 3 16 0,0 1 16 16,0-1-752-16,1-3-160 0,-3-4-16 0,3 6-16 15,1 0-208-15,0-1-32 0,1-2-16 16,2 0 0-16,-2 1-160 0,2 0 0 0,2 1 0 0,-2-2 0 31,2-2-1536-31,-2-3-384 0,0-4-64 0</inkml:trace>
  <inkml:trace contextRef="#ctx0" brushRef="#br0" timeOffset="52803.02">22506 13163 24879 0,'0'0'2208'0,"0"0"-1760"0,-7-6-448 0,1 2 0 16,0-1 336-16,6 5-16 0,0 0 0 0,0 0 0 16,0 0-320-16,0 0 0 0,0 0 0 0,0 0 0 15,-5 6 320-15,3 3 112 0,2-9 16 0,0 17 0 16,2 3-192-16,2 1-48 0,-1-2 0 0,4 2 0 16,-3-2 32-16,3 1 0 0,-1-1 0 0,1-1 0 15,-1-2-80-15,1-1-16 0,0 1 0 0,-3-4 0 16,2-3 48-16,0-2 0 0,-6-7 0 0,8 7 0 15,2-1 176-15,0-6 32 0,1-6 16 0,-1-1 0 0,-2 2 32 0,4-3 0 16,4-2 0-16,-1-2 0 0,0-4-128 16,-3-2 0-16,-2 1-16 0,1-3 0 0,3-2-160 0,0 2-16 15,0-2-128-15,1 5 192 0,-1 3-192 0,0 1 0 16,-3 2 0-16,-1 1 0 0,-1 3-288 0,-9 7 0 16,0 0 0-16,0 0 0 15,8-2-1968-15,-8 2-400 0,0 0-80 0,0 0-9536 16</inkml:trace>
  <inkml:trace contextRef="#ctx0" brushRef="#br0" timeOffset="54064.681">23368 13257 25167 0,'-3'-12'1104'0,"0"5"240"0,-1-2-1072 0,1 1-272 0,1 0 0 0,-2-2 0 16,1 2-160-16,-3-2-96 0,1 1 0 0,1 0-16 16,-3-2 976-16,0 2 192 0,0 1 32 0,-1 0 16 15,0 0-224-15,-1 4-32 0,-2 0-16 0,-1 2 0 16,1-2-112-16,-4 4-32 0,-6 2 0 0,3 5 0 16,4 0-256-16,-2 4-48 0,-3 3-16 0,1 1 0 15,-1 1-80-15,1 2 0 0,1 1-128 0,2-1 192 16,1 0-192-16,4 0 0 0,1-2 0 0,4-3 0 15,1-1 0-15,2-4 0 0,5 2 0 0,1-4 0 16,-4-6 0-16,10 2 0 0,2-2 0 0,1-4 0 0,1 2 0 16,2-3 128-16,0-3-128 0,1-1 0 0,-1 0 0 15,-4 0 0-15,-6-1 0 0,4 1 0 0,3 2 0 0,-4 3 128 16,-9 4-128-16,0 0 0 0,0 0 0 0,0 0 0 16,0 0 0-16,0 0 0 0,4 12-160 0,-2 1 160 15,-3-2-128-15,0 0 128 0,-3 3 0 0,4-1 0 16,4-1 0-16,-3-2 0 0,-1-10 0 0,6 9 0 15,3-3 0-15,6-3-128 0,-1-2 128 0,1-3 0 16,2-2 0-16,-2-3 0 0,4-1 0 0,0-1 0 16,-2-5 0-16,2 1 0 0,1 0 0 0,-1-1 128 15,-3-4-128-15,2 0 0 0,-1 1 0 0,0-3 0 16,-2-3 0-16,1-2 0 0,0 3 0 0,-2-3 0 16,-2 3 0-16,3-1 0 0,1-5 0 0,0 1 0 0,-3 1 0 15,-1 0 128-15,-2-1-128 0,1 3 0 0,1 1 0 0,1 0 0 16,0-1 0-16,-3 2 128 0,-1 1-128 0,-2 0 128 15,-2-1-128-15,-3 1 0 0,2 2 0 0,-3 5 0 16,-2 3 0-16,-2 4 0 0,1 3 0 0,2 4 128 16,0 0 16-16,-11 2 16 0,-2 4 0 0,0 3 0 15,0 10-160-15,-2 2 0 0,-1 3 0 0,-2 2 0 16,-2 2 0-16,1 4 0 0,-1 2 0 0,2 1 0 16,4 3 0-16,2 1 0 0,-1 1 128 0,2-3-128 15,4-4 0-15,0-3 0 0,4-4 0 0,1-1 0 16,1-2 0-16,2-5 0 0,2-1 0 0,2-3 0 15,1-3 160-15,2-2-160 0,3-2 192 0,2-3-192 16,1-4 176-16,1-2-176 0,0-1 160 0,2-4-160 16,-2-2 192-16,0-4-64 0,-4-4-128 0,4 1 192 0,2-2-192 15,-1 1 128-15,-3-3-128 0,1 1 0 0,1 3 0 0,-3 0 0 16,-1 1 0-16,-5 1 0 0,2 5 0 16,-4 3 0-16,-4 6 0 0,0 0 0 0,3-6 0 0,-3 6 0 15,0 0 0-15,0 0 0 0,-10 9 0 0,0-1 0 16,-1 2 0-16,-1 3 0 0,-2 3 0 0,5 1 0 15,-1 0 0-15,2-1 0 0,-1-1 0 0,5-1 0 16,-2-1 0-16,5 0 0 0,3-4-128 0,2-2 128 16,-4-7 0-16,5 6 0 0,6-1 0 0,2-3 0 15,-1-2 0-15,4 0 0 0,3-3 0 0,-2-3 0 0,0-3 0 16,1 0 0-16,1 0 0 0,-1-2 0 16,-3-4 0-16,-1 6 0 0,0 0 0 0,-2 1 0 0,-1 0 0 15,-3 5 0-15,-8 3 0 0,0 0 0 0,9 0 0 0,-9 0 0 16,4 9 0-16,-2 2 0 0,-2 0 0 15,-1 1 0-15,-2 0 0 0,1-2 0 0,-2 4 0 0,1-1 0 16,-1 1 0-16,1-3 0 0,0-3 0 0,-1 2 0 16,4-10 0-16,1 10 0 0,-1-10 0 0,5 10 0 15,-2-3 128-15,-3-7-128 0,12 0 0 0,-2-4 144 16,1-2-144-16,2-3 160 0,2-2-160 0,-1-1 160 16,0-2-32-16,2-1-128 0,1 1 192 0,1 1-64 15,-3 0-128-15,1-1 0 0,0 6 0 0,-5-1 0 16,-5 0 0-16,2 1 0 0,1 1 0 0,0 1 0 15,-2 0 0-15,0 0 0 0,-2 1 0 0,1-2 0 16,0 0 0-16,-1 2 0 0,-5 5 128 0,7-7-128 16,-4 2 0-16,-1-1 0 0,1-3 0 0,-1 4 128 0,-2 5-128 15,2-7 0-15,-1 1 0 0,1-2 0 0,-2 1 0 0,0 7 0 16,0 0 0-16,0 0 0 0,-6-5 0 0,6 5 0 16,0 0 0-16,-8-1 0 0,-5 5 0 0,2 2 0 15,3-1 0-15,-3 5 0 0,0 4 0 0,2 2 0 16,-2 0 192-16,-1 1-64 0,-4-2-128 0,3 1 0 15,2-1 0-15,3 4 128 0,2-5-128 0,0 1 0 16,0-2 144-16,4 1-144 0,4-1 0 0,2-1 128 16,0-2-128-16,3 0 0 0,-1 0 128 0,4-1-128 15,3-4 160-15,-1 1-160 0,-1-2 192 0,3 0-64 16,1 1-128-16,3-3 192 0,1 0-192 0,3 0 176 16,1 0-176-16,1 1 160 0,-2-2-160 0,0 1 0 0,-3 0 0 15,0 1 0-15,-4-1 0 0,0 0-176 0,-2 1 16 16,-1-3 0-1,-5-3-2048-15,-7 3-416 0,0 0-64 0</inkml:trace>
  <inkml:trace contextRef="#ctx0" brushRef="#br0" timeOffset="55039.111">24396 13515 911 0,'0'0'0'16,"-6"-4"0"-16,6 4 0 0,-7-1 0 0,0 0 2880 0,1-1 480 15,3-2 96-15,3 4 32 0,0 0-2656 0,0 0-512 16,-8-7-128-16,4 2 0 0,4 5 560 0,0 0 112 16,0 0 32-16,0 0 0 0,-3-14 80 0,2 6 32 15,1 8 0-15,3-10 0 0,1 1-288 0,-1-1-48 16,2-2-16-16,-1 1 0 0,7 4-16 0,-3-3 0 0,-1-4 0 0,1 0 0 15,2-1-112-15,3 1-16 0,0-3-16 0,-2-1 0 16,-1-2-96-16,1 3-16 0,1 1 0 0,1 2 0 16,-2 1-112-16,-3 2-16 0,-2 0-16 0,-2 2 0 15,2 2 0-15,-1 1 0 0,2-3 0 0,1 1 0 16,-3 4-80-16,-5 4-16 0,0 0 0 0,0 0 0 16,10 1 32-16,-10-1 0 0,4 9 0 0,1 1 0 15,1 2 16-15,-3 1 16 0,-3 1 0 0,0 2 0 16,0-1-16-16,0 0 0 0,-6 0 0 0,2-2 0 15,-1 0 176-15,2-1 16 0,-5 1 16 0,1-1 0 16,-4 1 64-16,2-1 16 0,2-1 0 0,-2 0 0 16,-4-3 64-16,1 1 16 0,-2 0 0 0,-3-1 0 0,-3-4-176 15,3 1-16-15,3-3-16 0,-2-1 0 16,0-1-192-16,0-3-32 0,2-1-128 0,3-5 192 0,-3 0-448 0,-2-1-80 16,2-1-32-16,1 1 0 15,1-3-3024-15,1-2-592 16</inkml:trace>
  <inkml:trace contextRef="#ctx0" brushRef="#br0" timeOffset="56466.566">24831 11326 2751 0,'0'0'128'0,"0"0"16"16,1-6-144-16,-1 6 0 0,0-4 0 0,0 4 0 0,0 0 3904 0,0 0 768 16,0 0 128-16,0 0 48 0,0 0-3616 0,2-7-720 15,-2 7-128-15,0 0-48 0,1-9 416 0,-1 2 80 16,-2-1 0-16,1-1 16 0,1 0 0 0,0 1 0 16,-4-2 0-16,0 2 0 0,0 3-48 0,0-1-16 15,-5-2 0-15,-1 1 0 0,-2-1-416 0,-4 0-96 16,1 1-16-16,-2-2 0 0,-5-1-256 0,-1 0 160 15,-3-2-160-15,-5 2 128 0,-3 1-128 0,2-4 192 16,0 0-192-16,1 1 192 0,-5 1-192 0,0-1 128 16,1-2-128-16,-4 1 128 0,2 0-128 0,-3 2 128 0,-3-2-128 0,1 2 128 15,0-6-128-15,-1 5 0 0,0 2 0 16,1 3 0-16,2-3 0 0,2 0 0 0,-2 2 0 16,1 1 128-16,-4 4 0 0,-1 2-128 0,-2 0 192 0,-2 4-64 15,0 3 0-15,2 3 0 0,-1 3 0 0,2 1 0 16,0 1-128-16,-2 0 160 0,-3 2-160 0,0 1 160 15,0 3-160-15,1 1 0 0,-1-2 0 0,3 2 0 16,2 1 0-16,1 3 0 0,1 1 0 0,1 1 0 16,-4-2 0-16,-2 3 0 0,-3 0 0 0,7 6 0 15,7 2 0-15,0 0 0 0,-2-1 0 0,4 1-176 16,3 2 176-16,0 1 0 0,-3 3 0 0,-1 2-128 16,1 2 128-16,1 5 0 0,-2 4 0 0,3 1 0 0,4 0 0 15,3 5 0-15,-3-1 0 0,4 4-128 0,3 2 128 0,0 1 0 16,2 3 0-16,4-1 0 0,0-4 0 0,3-2 0 15,0 1 0-15,4 1 0 0,0 2 0 0,4-6 0 16,-2-6 0-16,5-1 0 0,0 1 0 0,3 2 0 16,1 1 0-16,5-1 0 0,0-4 0 0,4-1 0 15,5-4 0-15,2-2 128 0,4 1-128 0,5-1 0 16,1-3 0-16,3 0 0 0,-1 1 0 0,4-2 0 16,6-3 0-16,-3-1-128 0,1-2 128 0,0-1 0 15,1-2 0-15,1-2 0 0,2-3 0 0,2-2-160 16,2 2 160-16,4-4 0 0,5-2-192 0,-2-4 64 15,-2-3 128-15,3-1-208 0,-3-5 208 0,0 1-144 16,1-2 144-16,2-6-128 0,7-4 128 0,-1-5 0 0,-5 0 0 16,-1-1 0-16,-1-3 0 0,-1-1 144 0,0-2-144 0,2-2 160 15,-2 2-160-15,-2-1 128 0,-2 0-128 0,-4 3 128 16,-4 1-128-16,-2 0 0 0,-4-1 0 16,0 3 0-16,-3-1 0 0,2 3 0 0,1-2 0 0,-3 0 0 15,-5-2 0-15,1 2 0 0,8 0 0 0,-5 0 0 16,-3-5 0-16,1 1 0 0,3 0 128 0,-1-1-128 15,-2 0 0-15,1-1 0 0,-3-3 0 0,3 2 0 16,3 1 0-16,-3-2 0 0,-4 2 0 0,3-1 128 16,3 3-128-16,0 1 0 0,-3-1 0 0,-1 1 0 15,-1-2 0-15,0 2 0 0,-4-1 0 0,0 4 0 16,-2-1 128-16,-4-2-128 0,1-1 0 0,-1-1 128 16,1 0 0-16,-1-1-128 0,-1 0 192 0,2-2-64 15,-1 0-128-15,2 0 0 0,2 2 144 0,-3-1-144 0,-1-2 0 16,-1 1 0-16,1 1 0 0,2-1 128 0,3 3-128 0,0-1 0 15,-4-3 0-15,-1 3 128 0,3 0-128 0,-3 2 0 16,-4-2 0-16,2-1 0 0,-4 0 0 0,1-1 0 16,0 3 192-16,-4-3-64 0,1 1 0 0,-1-1 0 15,-1 1 0-15,-3-1 0 0,1 2-128 0,-2 0 128 16,-1-2-128-16,0 1 128 0,0 0-128 0,0-1 0 16,0-1 0-16,2-2 0 0,-3-1 0 0,-3 2 0 15,2-1 0-15,0-2 0 0,-1-1 0 0,0 2 0 16,0-1 0-16,-1-2 0 0,1-1 0 0,-3 1 0 15,-2 4 0-15,1-1 0 0,0-3 0 0,1 1 144 0,-5 1-144 16,4-1 0-16,0 0 144 0,1-2-144 0,1-2 0 16,-2-1 144-16,3 0-144 0,-1-3 0 0,0-4 0 15,-1 0 0-15,-1-2 0 0,2-1 0 16,-3-1 0-16,2-2 0 0,-2-4 0 0,2 1 0 16,1 1 0-16,1 0 0 0,-4 4 0 0,4 1 0 0,1 1 0 15,-1 6 0-15,-6 5 0 0,-1 2 0 0,-1 3-144 16,0 4 144-1,2 0-528-15,-3 4-48 0,-8 3-16 0,3 1 0 16,0-2-2128-16,-2 4-416 0,-10-3-96 0,7 3-16 0</inkml:trace>
  <inkml:trace contextRef="#ctx0" brushRef="#br0" timeOffset="66583.331">20685 13267 17615 0,'0'0'768'0,"0"0"192"0,-3-4-768 0,3 4-192 16,0 0 0-16,0 0 0 0,0 0 0 0,0 0 0 15,0 0 0-15,0 0 128 0,0 0 192 0,0 0 16 16,0 0 16-16,12-1 0 0,-2 0 304 0,2 0 64 15,-1 2 16-15,2-4 0 0,0-1 160 0,2 0 16 0,1 0 16 16,3 0 0-16,3-2-208 0,-1-1-32 0,1-1-16 0,1-1 0 16,3 0-192-16,1 2-32 0,1-5-16 0,3 3 0 15,2 3-80-15,-1-2-16 0,1-6 0 0,0 2 0 16,-1 0-48-16,2-2-16 0,1-3 0 0,2 2 0 16,0 1 32-16,1-2 0 0,1 4 0 0,1-2 0 15,-1 1-144-15,1-1-32 0,-4 1 0 0,0 3 0 16,0 2-128-16,-1 0 0 0,-2 0 0 0,0 2 128 15,0-1-128-15,-3 1 0 0,-1 3 0 0,-2-1 0 16,-2-1 128-16,-3 2-128 0,-3 0 0 0,0-1 128 16,0 3-128-16,-3-1 0 0,-1-1 0 0,-3 3 0 0,1 2 0 15,0 0 128-15,-1-2-128 0,0 0 0 0,-4-1 0 0,-8 1 0 16,9 2 0-16,-1-2 0 0,-1-3 0 16,-7 3 0-16,0 0-144 0,0 0 144 0,0 0-384 0,0 0 16 15,0 0 16-15,0 0 0 16,0 0-464-16,0 0-80 0,0 0-32 0,0 0-7888 15,0 0-1568-15</inkml:trace>
  <inkml:trace contextRef="#ctx0" brushRef="#br0" timeOffset="66960.545">21500 12781 26719 0,'-6'-21'2368'0,"3"9"-1888"0,2-1-480 0,1 5 0 31,0 8-256-31,0 0-160 0,0 0-32 0,0 0 0 0,0 0 448 0,11-3 0 0,0 1 0 0,1 1 0 16,2 2 192-16,0-1-48 0,1-1 0 0,2 2 0 16,-1 1 128-16,3-2 32 0,2 0 0 0,2-1 0 15,4 2-16-15,1 2 0 0,2-1 0 0,-1-1 0 16,0 1-96-16,1 1 0 0,-2 3-16 0,0-1 0 15,-4-2-176-15,-1 0 192 0,-1 0-192 0,0 3 192 16,-3 5-48-16,1-2 0 0,-2-1 0 0,0 1 0 16,1-1 80-16,-4 4 16 0,-2 4 0 0,0-3 0 15,-2-2-16-15,-1 2 0 0,-4 2 0 0,-2 0 0 0,-4 0 48 16,-2 2 16-16,-1-3 0 0,-3 5 0 0,-5 2 128 16,-2 1 32-16,-5 1 0 0,0 1 0 0,-5 1 64 0,-1 1 32 15,-3-1 0-15,-1-3 0 0,-2-3-96 0,-1-2-32 16,2-4 0-16,-2 3 0 0,0-2-128 15,0-2-32-15,1-2 0 0,0 2 0 0,2-2-64 0,0 2-32 16,4 0 0-16,1 0 0 0,0-2-160 0,2 4 0 16,2 2 0-16,-1 3 128 15,3 1-1776-15,-1 4-352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4:45.9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10375 16938 14559 0,'0'0'640'0,"-7"3"144"0,7-3-624 0,-8 0-160 0,8 0 0 0,0 0 0 16,0 0 560-16,0 0 80 0,-9 0 0 0,9 0 16 15,0 0-208-15,0 0-64 0,0 0 0 0,0 0 0 16,0 0 96-16,10 1 16 0,3-2 0 0,-1 0 0 16,0 0-112-16,3 0 0 0,0 1-16 0,4 0 0 15,2 0 112-15,2 0 32 0,1 0 0 0,3 0 0 0,0-1 0 16,3 2 0-16,1 3 0 0,4-1 0 16,2-5 0-16,4 2 16 0,2 0 0 0,4 0 0 0,3 0-80 0,-1 0 0 15,2-2-16-15,-3 1 0 0,2 1-64 0,0 0-16 16,1-1 0-16,1 1 0 0,1 0-32 0,2 2-16 15,-2-1 0-15,1-1 0 0,-2-2-96 0,3 0-16 16,0 1 0-16,3-1 0 0,3-1-32 0,0 1-16 16,1-1 0-16,0 0 0 0,-2 2 0 0,3-1 0 15,1 0 0-15,2 1 0 0,0-3-16 0,0 2 0 16,-4 0 0-16,0 1 0 0,-2 0-128 0,3 0 0 16,1 1 144-16,2 0-144 0,-2 0 0 0,-3-1 0 15,-2 0 0-15,-1 1 128 0,0 2-128 0,3 0 144 16,0-3-144-16,1 1 160 0,-3 0 32 0,0 1 0 15,-2 0 0-15,-1 1 0 0,1-2-16 0,1 0 0 0,3-2 0 16,-1 4 0-16,-1-2 48 0,-1 0 16 0,0-3 0 0,2 2 0 16,-3 1-32-16,1 1 0 0,-2 2 0 0,0-3 0 15,-1-3-80-15,-1 2-128 0,-2 1 176 0,2 1-176 16,2-2 128-16,-1 0-128 0,-1 0 0 0,2 1 0 16,-2 0 0-16,-1 0 0 0,-4 0 128 0,2 0-128 15,2 0 0-15,-1 0 160 0,3 1-160 0,-1-2 128 16,-1-1-128-16,0 2 0 0,-2 2 0 0,0-1 0 15,-2-4 0-15,2 2 128 0,2-1-128 16,2 0 0-16,-2 1 0 0,1 0 0 0,-4 0 0 0,0 1 0 16,-1 1 0-16,1-1 0 0,1 0 0 0,0 0 0 15,1 1 0-15,1 0 0 0,0 1 0 0,-1 0 0 0,-3-1 0 16,-2 0 0-16,-2-1 0 0,1 2 0 0,4 3 0 16,-1-3 0-16,1-2 0 0,0 0 0 0,-1 2 0 15,-3 0 0-15,-1-2 0 0,-3 0 0 0,0 2 0 16,2-1 0-16,2-1 128 0,-1 2-128 0,0-1 0 15,-2 1 0-15,0-1 0 0,-1 0 0 0,-4 1 0 0,1-2 0 16,-1-1 0-16,1 1 0 0,3 2 0 0,-3-1 128 16,2-1-128-16,2 0 0 0,-3 0 0 0,1 0 0 15,-2 0 0-15,-2 0 0 0,-2 3 0 0,-2-2 0 16,-2-2 128-16,1 2-128 0,0 1 0 0,0-1 0 16,0-1 0-16,0 1 0 0,2 1 0 0,-2-1 0 15,1-2 0-15,-2 0 0 0,1-1 0 0,-1 1 0 16,-1 0 0-16,-2 0 0 0,1 0 128 0,-1-2-128 15,0 2 0-15,1-1 128 0,-2 0-128 0,2 0 0 0,2 1 0 16,-1 0 0-16,1-1 0 0,1 1 0 0,-1 0 0 16,-4 0 0-16,0 1 0 0,-3-2 128 0,-2 0-128 0,1 1 0 15,-3 2 0-15,0-2 0 0,-2-3 0 0,1 1 0 16,-2 3 0-16,-1 0 0 0,0-1 0 0,-1 1 0 16,-1 0 0-16,2-1 0 0,0 1 0 0,0 0 0 15,-2 0 0-15,-2 0 0 0,2-1 0 0,-1 1 0 16,-2 2 0-16,0-1 0 0,-3-2 0 0,1 1 0 15,-9 0 0-15,9 2 0 0,-9-2 0 0,9 1 0 16,-9-1 0-16,0 0 128 0,0 0-128 0,0 0 0 16,0 0 0-16,0 0 0 0,0 0 0 0,0 0 0 15,0 0 0-15,0 0 0 0,0 0 128 0,0 0-128 16,-10 0 0-16,1-1 0 0,-1 0 0 0,-1 1 0 16,-3 0 0-16,-2-1 0 0,0-1 0 0,-2 2 0 0,-3 1-144 15,0-1 144-15,0-1 0 0,-1-1 0 0,-3 0-160 0,-1 2 160 16,-1 0-128-16,-2-1 128 0,-7 0-128 15,-3 1 128-15,-5 1-128 0,-2-1 128 0,-4-1 0 0,1-1-128 16,-3 0 128-16,-1 0 0 0,1 1 0 0,-7 1-128 16,-4 0 128-16,-3 0 0 0,-2-2 0 0,2 1 0 15,-2-1 0-15,-2 1 0 0,-5 2 0 0,-3-1 0 16,-3-2 0-16,0 2 0 0,3 2 0 0,-2-2 0 16,-7-2 0-16,-1 1 0 0,2 1 0 0,-1 0 0 15,-1-1 0-15,-4 1 0 0,-4-2 0 0,3 2 0 16,7 0 0-16,-6 0 0 0,-3-2 0 0,-1 1 0 15,1 1 0-15,1 0 0 0,-2-1 0 0,-3 0 0 16,-1 1 0-16,4 0 0 0,2 1 0 0,-3 0 0 0,-4-1 0 16,2 0 128-16,5 1-128 0,-2-1 0 0,-6 0 0 15,3 2 128-15,1-2-128 0,1 2 0 0,2 0 0 0,-1 2 0 16,0-1 0-16,3-1 0 0,3-1 0 0,-4 1 0 16,-2 0 0-16,4-1 0 0,5-2 0 0,-2 2 0 15,-3 4 0-15,4-3 0 0,3 0 0 0,1 0 0 16,3 1 0-16,-3 0 0 0,1 0 0 0,2 0 0 15,1 1 0-15,6-1 0 0,3 0 0 0,2 1 0 16,-6-1 0-16,4 1 0 0,3 2 0 0,1-2 0 16,3-3 0-16,2 2 0 0,-1-1 0 0,1 1 0 15,1-1 0-15,1 4 0 0,3-4 0 0,2 1 0 16,3 1 0-16,4-1 0 0,1 0 0 0,-3 0 0 16,1 0 0-16,1-3 0 0,7 0 0 0,-1 1 0 15,0-1 0-15,3 0 0 0,1-1 0 0,2 1 0 0,0 2 0 16,2 0 0-16,0-2 0 0,0 2 0 0,0-1 0 15,-1 0 0-15,1 1 0 0,0-1 0 0,0 1 0 0,2 0 0 16,0-1 0-16,2 1 0 0,0 2 0 0,3-1 0 16,-1-1 0-16,1 3 0 0,0 0 0 0,3 1 0 15,1-3 0-15,-1 1-128 0,2 2 128 0,0-1 0 16,2 0-144-16,3 0 144 0,-1 2-144 0,-2-1 144 16,-2 2-192-16,3-1 192 0,2-2-192 0,1-2 192 15,3-1-192-15,1-1 192 0,-1 1-176 0,4 0 176 16,0-1-160-16,4 0 160 0,5-1-128 0,-9 1 128 15,2 2 0-15,7-3-144 0,0 0 144 0,0 0-160 0,-4-5 160 16,4 5-160-16,0 0 32 0,0 0 0 16,0 0 0-16,0 0 0 0,10-4 128 0,1-1-128 0,2 1 128 15,2-2-128-15,3 1 128 0,2-2-128 0,1 0 128 16,1 1-128-16,1 3-224 0,0-2-32 0,1 0-16 0,0 1 0 31,2 0-1856-31,-5 2-368 0</inkml:trace>
  <inkml:trace contextRef="#ctx0" brushRef="#br0" timeOffset="1370.663">22121 14741 23039 0,'0'0'2048'0,"0"0"-1648"0,6-10-400 0,1 2 0 15,-2-3-144-15,-5 11-112 0,11-6-32 0,-11 6 0 16,9-8 288-16,-1 3 0 0,-8 5 0 0,10-8 0 0,0 3 0 0,-10 5 144 16,9-8 16-16,-9 8 0 0,9-7 256 0,-9 7 48 15,0 0 16-15,0 0 0 0,0 0-48 0,0 0-16 16,0 0 0-16,6 5 0 0,-6-5-112 0,-1 9-32 16,-3-1 0-16,0 8 0 0,-2 6 80 0,-1 2 16 15,-3 3 0-15,1 5 0 0,-3 4-112 0,2 2 0 16,1 4-16-16,-2-1 0 0,-1-2-112 0,1 1 0 15,0-1-128-15,-1 0 192 0,0 0-192 0,2 2 0 16,-1 1 128-16,2 1-128 0,0-4 0 0,2-1 0 16,0-3 0-16,1-3 0 0,-1-2 240 0,1-1-48 0,-1-1-16 15,2-1 0-15,2-2 64 0,-2-1 16 0,0 1 0 16,2-3 0-16,2-3-64 0,-4-2-16 0,2 2 0 0,1-2 0 16,2-3 64-16,0-3 16 0,0-11 0 0,-1 10 0 15,1-3-16-15,0-7 0 0,0 0 0 16,0 0 0-16,0 0-48 0,4 9-16 0,-1-1 0 0,-3-8 0 15,7 4 16-15,2 0 0 0,1-2 0 0,1-2 0 16,2 0-48-16,-1-1 0 0,2-1 0 0,3-1 0 16,3 1 0-16,1 0 0 0,3-1 0 0,3-2 0 15,5 1-144-15,1 1 0 0,-4 3 0 0,7 0-176 16,6 0 176-16,2-2 0 0,-1-1 0 0,3 1 0 16,2-1 0-16,6-3 0 0,0-2 0 0,9 2 0 15,6-1 0-15,-2 1 0 0,-1-2 0 0,5 1 128 16,1 0-128-16,1 0 0 0,2 3 128 0,-3-4-128 0,-2 1 128 15,0 1-128-15,1 0 160 0,1 3-160 0,-1 2 0 0,-3-4 0 16,-1 2 0-16,-5 2 0 0,-4 2 0 0,-2 0 0 16,-2 1 0-16,-4 1 0 0,-5-1 0 0,-5 1-128 15,-6 0 128-15,-3 1-208 16,-4-3-1168-16,-5 3-224 0,-6 0-64 0,-5 1-7936 16,-3-2-1584-16</inkml:trace>
  <inkml:trace contextRef="#ctx0" brushRef="#br0" timeOffset="2171.754">22017 15777 13407 0,'0'0'592'0,"0"0"128"0,0 0-576 0,0 0-144 0,2-7 0 0,-2 7 0 15,0 0 560-15,0 0 80 0,0 0 0 0,0 0 16 16,0 0-144-16,0 0-16 0,0 0-16 0,0 0 0 16,0 0 224-16,0 0 32 0,0 0 16 0,0 0 0 15,0 0 16-15,0 0 0 0,-8 5 0 0,-1 4 0 16,-1 2 0-16,-1 1 16 0,0 4 0 0,-3 1 0 15,-2 2-16-15,0 4 0 0,-2 0 0 0,-3 2 0 16,0 1-64-16,-2 2-32 0,-1 2 0 0,-2 2 0 0,-2 1-64 0,1 2-16 16,-2-1 0-16,-2 6 0 0,0 2-144 0,-1-3-16 15,-3-5-16-15,-1 3 0 0,0-2-16 0,-5 0 0 16,-2 0 0-16,2 0 0 0,4-1-80 0,1 6-32 16,2 0 0-16,2-1 0 0,2 1-288 0,4-5 128 15,4-6-128-15,2-4 0 16,5 1-832-16,4-3-256 0,2-4-64 0,3-2-14256 15</inkml:trace>
  <inkml:trace contextRef="#ctx0" brushRef="#br0" timeOffset="4106.381">23364 16257 15599 0,'0'0'688'0,"0"0"144"0,12-3-656 0,-4-3-176 0,2-4 0 0,0 4 0 31,0 4-448-31,0-1-128 0,-1-1-32 0,0-2 0 0,-3-1 240 0,1 0 48 0,-7 7 16 0,8-5 0 16,-2-5 304-16,-3-1 0 0,1 3 0 0,-1 0 0 16,-1 2 400-16,-2-1 48 0,-2-2 0 0,0 2 0 15,0-2 224-15,-1 1 48 0,1 0 16 0,-3 1 0 16,-2 0-144-16,-2 2-16 0,-1-2-16 0,-1 3 0 15,-1-3-48-15,-1-1 0 0,-1-2 0 0,-3 4 0 16,-1 3 96-16,-2-1 16 0,0-3 0 0,-4-1 0 16,-1 0-96-16,-1 4-16 0,2 0 0 0,2 0 0 0,0 0-160 0,-1 0-32 15,-3 3-16-15,1-1 0 0,-1-2-112 16,1 1 0-16,0 1-16 0,0 1 0 0,0 2 16 0,0-1 0 16,-1 1 0-16,0 3 0 0,2 0-16 0,-1 2 0 15,0-1 0-15,2 3 0 0,1-1-176 0,1 1 128 16,1 0-128-16,2 3 128 0,0-1-128 0,2 0 0 15,0 2 0-15,3 0 128 0,1 0-128 0,2 0 0 16,1-1 0-16,-1 4 0 0,0 2 128 0,-2 2-128 16,2 2 0-16,-1-3 128 0,-1-2-128 0,0-1 0 15,-1 0 0-15,0 0 0 0,0-2 0 0,-2 0 0 16,-1-2 0-16,-1 3 128 0,1 1-128 0,-3-4 0 16,-2-2 0-16,-2 3 0 0,1 2 128 0,-2 1-128 15,0-1 0-15,-2 0 128 0,2 0-128 0,1 2 160 0,0-2-160 16,1 2 160-16,1 0-160 0,-1-2 0 0,2-1 144 15,3-2-144-15,0 2 0 0,3 1 0 0,1-1 0 16,-1-1 128-16,2-2-128 0,1 2 0 0,-2 2 0 0,2-2 128 16,0-2-128-16,1-2 0 0,-4 2 0 0,1 0 0 15,-2 1 0-15,1 0 0 0,-1 0 0 0,-2 2 0 16,1-4 0-16,-1 0 0 0,1-2 0 0,0 3 128 16,2 3-128-16,0-2 0 0,1-2 0 0,2 1 0 15,0 0 0-15,3 0-128 0,1 1 128 0,4-1 0 16,-1-1 0-16,1 0-160 0,0 1 160 0,1 1 0 15,1-1-192-15,1-1 64 0,2 0 128 0,1 1-208 16,1 1 16-16,0 1 0 0,-2-1 0 0,-1-1 0 16,3-3 48-16,-1 4 16 0,0 4 0 0,3-3 0 0,0-2 128 15,2 1 0-15,-4 0 0 0,3 3 0 0,2 4 0 16,2-2 0-16,-1-4 0 0,2 1 0 0,1 0 0 0,1 0 0 16,1 0 0-16,-1-1 0 0,0-3 0 0,2 1 0 15,-1 2 0-15,0-2 0 0,1-5 0 0,0 2 0 16,2-1 0-16,-1 0 0 0,2-2 0 0,2 1 0 15,0-2 0-15,2-1 0 0,0 0 0 0,1 1 0 16,2 0 0-16,1 0 0 0,2-2 0 0,-1 0 0 16,-2 1 0-16,1 0 128 0,2 0-128 0,-2 2 0 15,-4-1 0-15,3-1 0 0,-3 0 0 0,1-1 0 16,-2 0 0-16,1-1 0 0,0 0 0 0,1 0 0 16,1 0 0-16,1-1 0 0,1-2 0 0,3 1 0 15,-1-1 0-15,-3 0 0 0,1-1 0 0,-1 1 0 0,0 1 0 16,-1-1 0-16,-3 1 0 0,-2-2 0 15,-1 0 0-15,0-1 0 0,-4 1 0 0,1 1 0 0,-2 4 0 0,1-3 0 16,1-4 0-16,-1 2 0 0,-2 1 0 0,4-1 0 16,0 0 0-16,1-2 0 0,0-1 0 0,1 0 0 15,-1 4 0-15,-1-2 0 0,-3-2 0 0,1-2 128 16,3 0-128-16,-1 4 0 0,1 1 0 0,-1-1 0 16,-1-5 0-16,1 0 0 0,-1 1 0 0,-1-2 0 15,1-2 0-15,-1 2 0 0,0 2 0 0,-1-1 0 16,-1 3 0-16,2-4 0 0,1-5 0 15,-1 3 0-15,0 2 0 0,0 0 128 0,1 1-128 0,1-1 0 16,-3 0 0-16,2-3 0 0,0-2 0 0,1 3 128 16,-1-3-128-16,0-3 0 0,-2-2 0 0,2 1 128 15,4 3-128-15,-3-3 128 0,-3 1-128 0,-1-1 128 16,0-2 48-16,-1-1 16 0,-2 0 0 0,0-1 0 0,-2-5 128 0,1 5 48 16,0 3 0-16,-1 2 0 0,-5-2-80 0,-1 0-16 15,1 1 0-15,-3 1 0 0,-2-1 96 0,-1 2 16 16,0-2 0-16,-2 0 0 0,-3-2 64 0,-1 3 32 15,1 3 0-15,-5-4 0 0,0-2-32 0,0 2 0 16,-2 2 0-16,1 1 0 0,6 0-224 0,-3 1-48 16,0 0-16-16,2 2 0 0,-2 6-160 0,1-1 0 15,-1-3-160-15,-3 1 160 16,-3-2-1968-16,0 0-288 0</inkml:trace>
  <inkml:trace contextRef="#ctx0" brushRef="#br0" timeOffset="6030.661">23059 16430 3679 0,'0'0'320'0,"0"0"-320"16,0 0 0-16,0 0 0 0,0 0 2112 0,0 0 336 15,0 0 80-15,0 0 16 0,-5 9-1392 0,3-4-256 16,2-5-64-16,-4 7-16 0,4-7-32 0,0 0 0 15,0 0 0-15,0 0 0 0,-7 5-64 0,7-5-16 16,0 0 0-16,0 0 0 0,-7 2-64 0,7-2-32 16,0 0 0-16,-8-2 0 0,8 2-48 0,-9-5-16 0,1-1 0 15,8 6 0-15,-4-9-16 0,-2-1 0 0,2-1 0 0,0 2 0 16,1-2 0-16,-1 0 0 0,2 0 0 0,1 0 0 16,1 0-176-16,0-2-32 0,0-3-16 0,0 1 0 15,-1 2-160-15,0-1-16 0,1-2-128 0,0-2 192 16,-2 0-192-16,1 0 176 0,1-3-176 0,-1-1 160 15,1-3-160-15,-1 1 128 0,1 5-128 0,0-1 128 16,-1-1-128-16,1 1 192 0,0 1-192 0,0 3 192 16,1-2-192-16,-2 2 128 0,2-1-128 0,-1 2 128 15,0 0 0-15,-1 0 0 0,-1 2 0 0,1 1 0 16,1-3 16-16,-1 0 0 0,-2 2 0 0,1 0 0 16,0 0 16-16,0-2 0 0,1 1 0 0,-4 2 0 15,2 1-32-15,-1-1-128 0,1 0 192 0,-1 0-64 0,0 0-128 16,-1 2 160-16,3 1-160 0,-2 0 160 0,0-1-160 0,2 0 160 15,0 0-160-15,0 2 160 0,2 8-160 16,-2-9 0-16,-2 2 144 0,4 7-144 0,0-9 0 0,-1 2 0 16,1 7 0-16,0 0 128 0,-2-8-128 0,2 8 0 15,0 0 0-15,0 0 0 0,0 0 0 0,0 0 0 16,-3-6 0-16,3 6 0 0,0 0 0 0,0 0 0 16,0 0-176-16,0 0 176 15,0 0-432-15,0 0 16 0,0 0 0 0,0 0 0 16,0 0-1616-16,0 0-320 0,0 0-64 0,5 10-9664 0</inkml:trace>
  <inkml:trace contextRef="#ctx0" brushRef="#br0" timeOffset="6583.388">22651 15777 11055 0,'-12'6'976'0,"12"-6"-784"0,-6 3-192 0,6-3 0 0,-8 7 1344 0,8-7 240 15,-5 6 32-15,5-6 16 0,0 0-1120 0,0 0-240 16,0 0-32-16,0 0-16 0,-1-6 352 0,1-2 64 16,0-2 0-16,1 0 16 0,3-1-16 0,1-2 0 15,0 0 0-15,0-1 0 0,1-2-48 0,3 2-16 16,3 2 0-16,-3-2 0 0,-1-2-192 0,2 1-32 16,2-1-16-16,0 3 0 0,-1 1-48 0,0 2-16 15,4-3 0-15,-1 2 0 0,-1 2-64 0,0 0-16 16,2 2 0-16,1 0 0 0,-1 0 16 0,-2 1 0 15,-3-1 0-15,1 1 0 0,1 2 48 0,0 1 16 16,-3 0 0-16,0 1 0 0,-9 2 80 0,12 0 16 16,-3 1 0-16,-9-1 0 0,11 4-64 0,0 2-16 0,-2 0 0 15,-1 2 0-15,1 2-96 0,1 2-32 0,1-1 0 16,-3 3 0-16,1-1-160 0,0 2 128 0,1-1-128 0,0 1 128 16,-1 2-128-16,0-1 128 0,-1 0-128 0,0-2 128 15,0 0-128-15,-1 0 0 0,-1-1 144 0,0-1-144 16,-3-4 0-16,1 0 0 0,1 1 0 0,-1-1 128 15,-4-8-128-15,0 0 0 0,0 0-128 0,0 0 128 32,0 0-2016-32,0 0-320 0,1-7-64 0</inkml:trace>
  <inkml:trace contextRef="#ctx0" brushRef="#br0" timeOffset="8214.197">22616 14787 8287 0,'0'0'368'0,"0"0"80"16,-7-5-448-16,7 5 0 0,0 0 0 0,0 0 0 0,-6 0 1568 0,6 0 224 16,-7 0 64-16,7 0 0 0,0 0-928 0,0 0-176 15,0 0-48-15,-5 8 0 0,5-8-128 0,-2 10-48 16,1-1 0-16,2-1 0 0,-1-8-96 0,0 0-32 16,0 0 0-16,13 5 0 0,-2-2 160 0,1-1 16 0,-1-2 16 0,4-1 0 15,0-1 0-15,2-3 0 0,-2-3 0 0,2-1 0 16,0 0-144-16,4 0-48 0,1 0 0 0,-1 2 0 15,-1-7-160-15,0 1-48 0,-4-1 0 0,2 1 0 16,-1 0-48-16,-1-1-16 0,-2-1 0 0,-2 0 0 16,1-1-128-16,-2 1 128 0,0-3-128 0,0 2 128 15,-3-3-128-15,0 1 160 0,-5 2-160 0,1-3 160 16,2-4-32-16,-4 0-128 0,0-1 192 0,-2 2-64 16,-1 1 64-16,0 2 0 0,1 0 0 0,-1 3 0 15,-2 4-192-15,0 3 192 0,1 1-192 0,0 2 192 16,2 6 112-16,0 0 16 0,0 0 16 0,0 0 0 15,-9 3-144-15,2 3-16 0,2 3-16 0,-3 4 0 0,2 5-160 16,-1 0 0-16,1 3 0 0,-1 2 0 0,-2 3 0 16,2 3 0-16,-1 2 0 0,-1 2 0 0,-1-3 0 15,-1 3 0-15,0 2 0 0,2-1 0 0,-2-2 0 16,0-1 0-16,-1 2 0 0,2-1 0 0,0-3 128 0,2-3-128 16,-3-4 128-16,2 0-128 0,1-4 128 0,2 0-128 15,0-3 0-15,1-3 128 0,2-2-128 0,3-10 128 16,-2 9-128-16,2-9 128 0,0 0-128 0,0 0 192 15,0 0-192-15,0 0 192 0,5-8 80 0,0-2 32 16,5-2 0-16,-1-2 0 0,2-2-128 0,1 2-32 16,-1-4 0-16,2 4 0 0,1 1-144 0,1 1 0 15,-1 0 0-15,1 1 0 0,3 1 0 0,-3 2 0 16,0 4 0-16,-1 2 0 0,0 2 0 0,1 1 0 16,-2-2-144-16,0 5 144 0,-3 5 0 0,0 1 0 0,-1 0-128 15,-4-1 128-15,-5-9 0 0,2 16 0 0,-1 1-128 0,-3-1 128 16,-1-3 0-16,-4-1 0 0,2 0 0 15,-3 0 0-15,-2 0 0 0,0 1 0 0,-1-1 0 0,0 0 144 16,0 0-144-16,0-3 0 0,2-4 0 0,0 1 0 16,1-2 128-16,8-4-128 0,-7 6 0 0,7-6 128 15,0 0-128-15,0 0 0 0,0 0 0 0,0 0 0 16,0 0 0-16,0 0 0 0,0 0 0 0,11 3-176 16,2 0 176-16,3-1 0 0,-1-2 0 0,3 0-128 15,-2 0 128-15,3 0 0 0,2 3 0 0,0-2 0 16,-2-2 0-16,-3 1 0 0,-2 0 0 0,-2 0 0 15,1 0-176-15,-5 1 0 0,2 1 0 0,2 0 0 16,-2-1-1376-16,-10-1-288 0,0 0-48 0,8 3-6784 16,1 0-1360-16</inkml:trace>
  <inkml:trace contextRef="#ctx0" brushRef="#br0" timeOffset="8630.421">23408 14702 9215 0,'0'0'816'0,"0"0"-656"0,0 0-160 0,0 0 0 16,0 0 800-16,0 0 128 0,-9-1 32 0,9 1 0 16,-7-2-224-16,7 2-32 0,0 0-16 0,0 0 0 15,0 0 272-15,0 0 64 0,0 0 16 0,0 0 0 16,0 0-208-16,0 0-32 0,0 0-16 0,0 0 0 15,0 0-16-15,8-4 0 0,1 0 0 0,4-1 0 16,2 2-48-16,2-3-16 0,-2 0 0 0,3-1 0 0,4 0-256 0,1 0-48 16,0-1-16-16,0 3 0 0,-5-1-256 15,0 4-128-15,-1-1 0 0,-1 2 128 0,0 0-128 16,-2 2 0-16,-3 1-192 0,-3 1 192 16,-8-3-2112-1,6 7-320-15,0 0-48 0,-6 1-16 0</inkml:trace>
  <inkml:trace contextRef="#ctx0" brushRef="#br0" timeOffset="8850.005">23400 14892 10127 0,'-7'-3'896'0,"7"3"-704"16,-9 0-192-16,9 0 0 0,-6 0 2928 0,6 0 544 15,0 0 112-15,0 0 32 0,0 0-2592 0,4-7-528 16,5-2-112-16,2 2 0 0,3-2 192 0,4-1 32 0,2-1 16 0,2 1 0 15,5 0-208-15,3 2-32 0,1 1-16 0,2 0 0 16,1 0-240-16,-1 2-128 0,-5 1 128 0,-1 0-128 16,-3 3 0-16,-3 0-192 0,-3 1 32 0,-2 0 0 31,-2 1-1808-31,0 1-352 0,-5 1-80 0</inkml:trace>
  <inkml:trace contextRef="#ctx0" brushRef="#br0" timeOffset="9496.449">24039 14754 9215 0,'0'0'816'0,"0"0"-656"16,0 0-160-16,0 0 0 0,0 0 1808 0,0 0 336 15,0 0 64-15,0 0 16 0,0 0-1392 0,9-8-256 16,-3-1-64-16,-1-3-16 0,-3 1 400 0,3-1 64 16,4 1 32-16,0-3 0 0,0-1-192 0,3 0-32 15,-1-2-16-15,1 2 0 0,-2 0-112 0,1 2 0 16,-2 1-16-16,-2 2 0 0,-7 10-336 0,5-6-64 16,1 0-16-16,-6 6 0 0,0 0-16 0,0 0-16 15,0 0 0-15,6 7 0 0,-2 0 48 0,-1 4 16 0,-3 6 0 16,0-2 0-16,1 2-112 0,-2 0-128 0,-4 3 176 15,2 1-176-15,-2 0 144 0,1 1-144 0,-4-1 0 0,1 1 144 16,2 0-144-16,0-2 128 0,-2 0-128 0,4-5 128 16,0-5 64-16,-1 0 16 0,3-1 0 0,1-9 0 15,0 0 48-15,0 0 0 0,0 0 0 0,0 0 0 16,0 0 144-16,0 0 48 0,9-9 0 0,0-1 0 16,-2-2 0-16,1-3 16 0,0-1 0 0,2-2 0 15,-1-1-240-15,0 0-48 0,1 2-16 0,1 1 0 16,1-2-160-16,1 3 0 0,-2-3 0 0,1 4 128 15,0 3-128-15,0 1 0 0,-2 1 0 0,-1 3 0 16,-3 0 0-16,-6 6 0 0,10-1-144 0,-1 1 144 16,-9 0 0-16,8 6 0 0,1 2-128 0,-3 2 128 0,-2 0 0 15,2 2-160-15,2-1 160 0,-2 5-128 0,-4 1 128 16,3 2 0-16,0 0 0 0,0 3 0 0,-3 0 0 16,-1 1 0-16,-2 1 0 0,2-2 0 0,1 2 0 15,0-2 0-15,-2-2 0 0,0-1 0 0,-1-1 0 0,1-1-128 16,0-3 128-16,0-1 0 15,1 1-608-15,-1-2-32 0,0-12-16 0,0 8 0 16,0-8-2608-16,0 0-512 0</inkml:trace>
  <inkml:trace contextRef="#ctx0" brushRef="#br0" timeOffset="10066.336">23987 14364 17503 0,'-9'-3'768'0,"9"3"176"0,0 0-752 0,-8-1-192 15,2-3 0-15,1 2 0 0,5 2 320 0,0 0 48 16,0 0 0-16,-4-5 0 0,4 5 368 0,1-7 80 15,-1 7 16-15,8-9 0 0,-1 1-400 0,3 1-80 16,2 1-16-16,1 2 0 0,1-2 32 0,4 3 0 16,2-1 0-16,-1-1 0 0,0 0 16 0,5 3 0 15,5 0 0-15,0 0 0 0,0-1-128 0,0 1-32 16,-2 2 0-16,2 1 0 0,1-1 32 0,0 2 16 16,-1 0 0-16,0 3 0 0,0 1-64 0,-2-1-16 15,-6-2 0-15,1 1 0 0,2 0-48 0,-2-1-16 16,-5 0 0-16,0-1 0 0,-2-2 32 0,-3 3 0 0,-2-2 0 15,-10-1 0-15,0 0 240 0,0 0 48 0,0 0 16 16,0 0 0-16,0 0 112 0,0 0 32 0,4-7 0 0,-5-2 0 16,-2 2 32-16,-2-3 16 0,-5 1 0 0,-1 1 0 15,-1-2-192-15,-5-1-32 0,-2-2-16 0,1 0 0 16,8-1-256-16,-3 0-160 0,-5 3 192 0,1 3-192 16,0 1 0-16,-2 0 0 0,2 1 0 0,1-1 0 31,2 6-384-31,3-1-96 0,-1-1-16 0,1 0 0 15,-1 3-3008-15,2 0-592 0</inkml:trace>
  <inkml:trace contextRef="#ctx0" brushRef="#br0" timeOffset="10786.794">22718 14042 3679 0,'-5'5'320'0,"5"-5"-320"0,-7 2 0 0,-1 2 0 16,0 0 2784-16,1 2 480 0,-2-3 112 0,9-3 16 0,0 0-1856 0,-8-1-352 15,8 1-80-15,0 0-16 0,0 0-64 0,0 0 0 16,0 0-16-16,0 0 0 0,0 0-304 0,0 0-48 15,11-4-16-15,2 2 0 0,4-2-64 0,-1 3 0 16,2-3-16-16,3 1 0 0,6 0-32 0,4 0 0 16,-1-4 0-16,2 3 0 0,2 0-192 0,0 3-32 15,0-3-16-15,3 0 0 0,2 1-144 0,-2 0-16 16,-4 0-128-16,-1 1 192 0,2 2-192 0,-2 2 0 16,-3 0 0-16,-3 0 0 0,-5 2 128 0,-1 2-128 15,-2-1 0-15,-2 0 144 0,-4-2-144 0,-2-1 192 16,-10-2-192-16,9 1 192 0,-9-1 16 0,0 0 16 15,0 0 0-15,0 0 0 0,0 0 96 0,0 0 0 16,0 0 16-16,0 0 0 0,-2-6 144 0,-4-1 32 16,-4-3 0-16,1 0 0 0,-2-1-144 0,-2-2-32 15,-3-2 0-15,0-1 0 0,2 0-96 0,-1-1-32 0,-2 0 0 0,0 4 0 16,-3 0-208-16,4 4 144 0,1 1-144 0,3 1 128 16,1 2-128-16,3 0 0 0,8 5 0 15,-9-2 0-15,2 2-304 0,7 0 16 0,0 0 0 0,0 0 0 31,0 0-2560-31,5 8-512 0</inkml:trace>
  <inkml:trace contextRef="#ctx0" brushRef="#br1" timeOffset="23300.23">22767 16077 6447 0,'0'0'576'0,"0"0"-576"0,-8-3 0 0,8 3 0 16,0 0 2112-16,0 0 320 0,-9-3 64 0,9 3 16 15,0 0-1376-15,0 0-288 0,0 0-48 0,0 0-16 16,0 0 48-16,0 0 16 0,12 1 0 0,0-1 0 0,3-1-256 0,2 2-48 15,4 3-16-15,3 0 0 0,1-1-272 0,4 2-64 16,1 0-16-16,1 1 0 0,2-2-176 0,4 5 160 16,-2 1-160-16,-1 0 160 0,-1-3-160 0,-2 0 0 15,-4-2 0-15,1 4 0 0,-1-1 0 0,-7 0 0 16,-3-4 0-16,-3 3 0 16,-1 0-496-16,-3 0-176 0,-3 0-32 0,-7-7-9360 0</inkml:trace>
  <inkml:trace contextRef="#ctx0" brushRef="#br1" timeOffset="23552.923">22633 16313 20271 0,'-14'-1'896'0,"5"1"192"0,1 1-880 0,0 1-208 0,8-2 0 0,0 0 0 15,0 0 0-15,0 0 176 0,0 0-176 0,0 0 160 16,14 0 368-16,3 1 80 0,3 3 16 0,6-2 0 16,3-3-160-16,4 3-16 0,2 4-16 0,3 0 0 15,1-1-240-15,1-1-64 0,0 0 0 0,0 2 0 16,2 2 32-16,2-3 0 0,-2 2 0 0,0-1 0 16,0 0-160-16,-6 0 0 0,-2 2 144 0,-5 0-144 15,-5-5 0-15,-3 3 0 0,-5 0 0 0,-3 1 0 16,-2-4-1872-16,-11-3-304 0</inkml:trace>
  <inkml:trace contextRef="#ctx0" brushRef="#br1" timeOffset="23898.267">22479 16535 27183 0,'0'0'1200'0,"0"0"256"0,8 3-1168 0,3 0-288 16,2 3 0-16,5-2 0 0,5-6 0 0,2 2 0 0,3 2 0 0,5-1 0 15,5-2 0-15,3-1 128 0,1-2 16 16,-2 3 0-16,3 1 16 0,-1 1 0 0,-2 1 0 0,-3 2 0 16,-3 0-160-16,-1 1 0 15,-3-1 0-15,-3 3 128 0,-3 0-384 0,-3-2-96 0,-5-1-16 0,-5 3 0 31,-1 3-1872-31,0-2-384 0,-2 0-80 0</inkml:trace>
  <inkml:trace contextRef="#ctx0" brushRef="#br1" timeOffset="24061.331">22169 16731 11055 0,'0'0'480'16,"-8"2"112"-16,8-2-464 0,0 0-128 0,0 0 0 0,0 0 0 16,17 3 3840-16,5-5 736 0,1 1 160 0,9 2 16 0,7 3-3792 0,2 1-768 15,1-1-192-15,3-2 0 0,2-2 224 0,5 2 16 16,2 2 0-16,1 1 0 0,-1-3-240 0,-3 3 128 16,-2 2-128-16,-5 1 0 15,-6-1-384-15,-5 0-192 0,0-3-16 0,-5 2-16 16,-7 1-2064-16,-1 0-400 0,4 3-96 0,-10-3-16 0</inkml:trace>
  <inkml:trace contextRef="#ctx0" brushRef="#br1" timeOffset="24249.138">22094 16903 13823 0,'-24'6'1216'0,"12"-2"-960"0,1-1-256 0,2 0 0 16,9-3 1984-16,0 0 336 0,0 0 80 0,9 8 16 15,5-3-1712-15,5 0-320 0,5-5-80 0,8 1-16 16,5 3 48-16,7 0 16 0,3-2 0 0,1 0 0 16,3 0-144-16,-2 2-16 0,2 0-16 0,-3-1 0 15,-2 3-176-15,2-1 160 0,-2 2-160 0,-1-2 160 16,-6-2-288-16,-1-2-64 0,-6 0-16 0,-7 1 0 16,-4-1-1792-1,-5 3-368-15,-1 1-64 0</inkml:trace>
  <inkml:trace contextRef="#ctx0" brushRef="#br1" timeOffset="24474.148">22079 17019 13823 0,'-12'3'1216'0,"12"-3"-960"16,0 0-256-16,0 0 0 0,0 0 1728 0,0 0 288 15,0 0 64-15,11 5 16 0,4-1-1424 0,5 1-288 16,6-2-48-16,6-2-16 0,6 1 64 0,3-2 0 15,4-2 0-15,3 2 0 0,1 0-48 0,-1 2 0 16,-4 2 0-16,0-1 0 0,1 0-192 0,-2-2-144 16,1-1 192-16,-6 0-192 15,-6 0-1792-15,-3 3-448 0,-7-1-112 0,-5 0-16 0</inkml:trace>
  <inkml:trace contextRef="#ctx0" brushRef="#br1" timeOffset="24728.374">22086 17114 27695 0,'0'0'1216'0,"0"0"272"0,9 2-1184 0,4-3-304 0,3-2 0 0,4 1 0 16,7 0 0-16,3 0-144 0,3-3 16 0,5 0 0 15,5 2 128-15,-1 0 0 0,-1-1 0 0,-2 0 128 16,0-3-768-16,-2 3-128 0,-3 1-48 15</inkml:trace>
  <inkml:trace contextRef="#ctx0" brushRef="#br2" timeOffset="30350.652">23304 16663 10303 0,'0'0'448'0,"0"0"112"0,0 0-560 0,0 0 0 0,0 0 0 0,0 0 0 16,0 0 608-16,0 0 16 0,10-4 0 0,-10 4 0 16,0 0 176-16,0 0 32 0,3-6 16 0,-3 6 0 15,0 0 48-15,0 0 0 0,0 0 0 0,0 0 0 16,6-5-208-16,-6 5-48 0,0 0 0 0,0 0 0 16,0 0 0-16,0 0 0 0,0 0 0 0,0 0 0 15,0 0-96-15,0 0-32 0,0 0 0 0,0 0 0 16,0 0-32-16,0 0-16 0,0 0 0 0,0 0 0 15,0 0-192-15,0 0-32 0,0 0-16 0,0 0 0 16,-8-3 32-16,8 3 16 0,0 0 0 0,-8 5 0 0,2-2-80 16,-1 1-32-16,2 2 0 0,-3 2 0 0,-1-5-32 0,0 4 0 15,0 1 0-15,-4 1 0 0,2 0 48 0,-3 0 0 16,-2 1 0-16,1-3 0 0,4 0 48 0,-2 0 16 16,-2-2 0-16,-2 3 0 0,-1 3-48 0,0-2-16 15,-1-2 0-15,3 1 0 0,0 1 32 0,2-3 16 16,0 0 0-16,1 0 0 0,0 3-32 0,1-3-16 15,1-2 0-15,1-2 0 0,1 1-16 0,0-1 0 16,1-1 0-16,8-1 0 0,0 0 16 0,-8 2 0 16,8-2 0-16,0 0 0 0,0 0 16 0,0 0 16 15,0 0 0-15,0 0 0 0,0 0-16 0,0 0-16 16,0 0 0-16,0 0 0 0,0 0-48 0,0 0 0 16,0 0 0-16,0 0 0 0,0 0-128 0,0 0 0 0,0 0 0 0,0 0 128 15,0 0-128-15,0 0 0 0,0 0 0 0,0 0 0 16,0 0 0-16,0 0 0 0,0 0 0 0,0 0 0 15,0 0 0-15,0 0 0 0,0 0-144 0,0 0 144 16,8 7 0-16,-4-1 0 0,-4-6 0 0,9 9 0 16,-2-3 0-16,2 0-128 0,-4 0 128 15,2 0 0-15,-7-6 0 0,6 7 0 0,-6-7 0 0,8 6 0 16,-1 2 0-16,-7-8 0 0,0 0 0 0,5 8 0 16,0-2 0-16,-5-6 0 0,0 0 0 0,0 0 0 15,0 0 0-15,0 0 0 0,5 11 0 0,-5-11 0 16,0 0 0-16,0 0 0 0,3 10 0 0,-3-10 0 15,0 0 0-15,0 0 0 0,0 0 0 0,0 0 0 16,0 0 0-16,0 0 0 0,4 9 128 0,-4-9-128 0,0 0 0 16,0 0 0-16,2 7 0 0,-2-7 0 0,0 0 0 0,0 0 128 15,0 0-128-15,0 0 0 0,0 0 0 0,0 0 0 16,0 0 0-16,0 0 0 0,0 0 0 0,0 0 0 16,0 0 0-16,0 0 0 0,0 0 0 0,0 0 0 15,0 0 0-15,0 0 0 0,0 0 0 0,0 0 0 16,0 0 0-16,0 0 0 0,0 0 128 0,0 0-128 15,0 0 0-15,0 0 144 0,0 0-144 0,0 0 128 16,-6-4-128-16,3 0 128 0,-2-4-128 0,-1 1 0 16,2-1 0-16,-2 0 128 0,2 2-128 0,-2-2 0 15,-1-1 0-15,-1 1 128 0,1 3-128 0,1-2 0 16,-3-3 0-16,1 3 0 0,0 0 0 0,2 2 0 16,-2-1 0-16,0 1 0 0,1 0 0 0,0 2 0 0,7 3 0 15,-5-4 0-15,-3-1 0 0,8 5 0 16,0 0 0-16,-6-3 0 0,6 3-128 0,0 0 128 0,-2-5 0 0,2 5 0 15,0 0 0-15,0 0 0 0,0 0 0 0,0 0 0 16,0 0 0-16,0 0-304 0,0 0 48 0,0 0 16 31,0 0-1040-31,0 0-192 0,0 0-64 0,0 0-13056 0</inkml:trace>
  <inkml:trace contextRef="#ctx0" brushRef="#br2" timeOffset="31024.31">23325 16905 7359 0,'0'0'656'0,"0"0"-528"0,0 0-128 0,0 0 0 16,0 0 1552-16,0 0 288 0,0 0 48 0,-8 0 16 15,8 0-704-15,0 0-144 0,0 0-32 0,0 0 0 16,0 0-128-16,0 0-48 0,0 0 0 0,0 0 0 16,0 0-96-16,0 0-32 0,0 0 0 0,0 0 0 15,0 0-160-15,0 0-48 0,0 0 0 0,0 0 0 16,0 0-96-16,0 0-32 0,0 0 0 0,0 0 0 15,0 0 0-15,0 0-16 0,8-4 0 0,1 0 0 16,0 1-32-16,-1 0 0 0,2-1 0 0,-1 0 0 0,1 1-80 16,2-1-32-16,-2 2 0 0,1 0 0 0,1 0-80 15,1 0-16-15,-2-1 0 0,0 1 0 0,-1 0-128 0,0 2 192 16,0 1-192-16,0 0 192 0,-10-1-192 0,9 0 192 16,0 0-192-16,-9 0 192 0,8 0-64 0,-8 0-128 15,0 0 192-15,0 0-64 0,0 0-128 0,0 0 192 16,0 0-192-16,5 10 192 0,-5 0-32 0,-2 1 0 15,-1 1 0-15,0 0 0 0,-2 0-16 0,-1 1 0 16,-1 2 0-16,3-2 0 0,-3-1-16 0,2-1-128 16,-1 1 192-16,0-1-64 0,1 1-128 0,2-3 128 15,3-9-128-15,-6 10 128 0,0 0-128 0,6-10 0 16,0 0 144-16,0 0-144 0,0 0 0 0,-2 8 0 0,2-8 0 16,0 0 128-16,0 0-400 0,0 0-80 15,0 0-16-15,0 0-9488 0,10-5-1888 0</inkml:trace>
  <inkml:trace contextRef="#ctx0" brushRef="#br2" timeOffset="31589.285">23954 17007 15999 0,'0'0'704'0,"0"0"160"0,-1-5-688 0,1 5-176 16,0 0 0-16,0 0 0 0,0 0 768 0,0 0 112 15,-4-8 16-15,4 8 16 0,0 0 240 0,0 0 32 16,-10 4 16-16,3 1 0 0,-2 0-336 0,1 3-64 0,-3 1-16 0,0 3 0 15,-1 0-64-15,-2 5-16 16,0 2 0-16,-1 0 0 0,-2-4-48 0,1 1-16 0,-1-1 0 0,-2 1 0 16,-1-2-176-16,-1 4-32 0,1-5-16 0,-1 2 0 15,-2-3-96-15,3 1 0 0,2 0-16 0,2-2 0 16,-2-2-176-16,1 2-128 0,1-1 144 0,4-1-144 16,1-2 0-16,2-1 0 0,1 0 0 0,2-1 0 15,6-5 0-15,0 0-192 0,0 0 16 0,0 0 0 16,0 0-672-16,0 0-144 15,0 0-32-15,0 0 0 0,0 0-1536 0,10-4-304 16,1 0-64-16,2-3-7376 0</inkml:trace>
  <inkml:trace contextRef="#ctx0" brushRef="#br2" timeOffset="32068.483">23830 17009 18831 0,'-2'-11'832'0,"2"11"176"0,0 0-816 0,0 0-192 16,-1-11 0-16,2 3 0 0,-1 8 736 0,0 0 96 15,9-7 32-15,0 0 0 0,2 0-96 0,4 2 0 16,-1 2-16-16,4 1 0 0,-1 0-256 0,4-1-48 16,2 1-16-16,-1 3 0 0,2 2 16 0,-3 0 16 15,-2 1 0-15,2 2 0 0,-1 1-272 0,-2 3-64 16,-1 0-128-16,-2 5 192 0,0 1-64 0,-3 1-128 0,-3-1 176 0,-4 2-176 15,-2-1 256-15,-2 3-64 0,-2-1-16 16,-4-2 0-16,-8-1 144 0,2-2 16 0,0 1 16 0,-4-1 0 16,-3-2 112-16,-3-1 32 0,-2 1 0 0,0-2 0 15,-3-4-112-15,2 1 0 0,1 0-16 0,1-2 0 16,1-2-128-16,1 1-32 0,2-4 0 0,0 0 0 16,1-1-208-16,2-2 0 0,1-1 0 0,1 1 0 15,2-2 0-15,2 2 128 0,-1 0-128 0,4-1 0 16,6 4 0-16,0 0 0 0,0 0 0 0,0 0 0 15,0 0 0-15,0 0 0 0,0 0 0 0,0 0 0 16,0 0-144-16,3 11 144 0,3 0-208 0,3 4 80 16,0 0 128-16,1 0 0 0,1 1 0 0,0 0 0 0,0 2 0 15,0 1 0-15,2-1 0 0,-2 1 0 16,1 1 0-16,-1 0 176 0,1-3-176 0,-3 1 192 0,0-3-192 16,-3-2 0-16,0 0 0 0,-4-1 0 0,0 1 160 0,0-2-160 15,-2-2 192-15,0-9-192 0,0 0-176 0,-1 8-144 16,1-8-16-16,0 0-14768 15</inkml:trace>
  <inkml:trace contextRef="#ctx0" brushRef="#br2" timeOffset="36587.528">9370 9274 11967 0,'0'0'1072'0,"0"0"-864"15,-6-1-208-15,6 1 0 0,-8-1 1152 0,8 1 192 16,-7 2 48-16,7-2 0 0,0 0-464 0,0 0-96 15,0 0 0-15,0 0-16 0,0 0-16 0,0 0 0 16,0 0 0-16,0 0 0 0,8 7-160 0,3-4-48 16,3-3 0-16,2 1 0 0,-1 0-144 0,5 0-48 15,3-1 0-15,0 0 0 0,0-2-64 0,5 2-16 16,-1 2 0-16,3-2 0 0,1-2-48 0,-2 0-16 16,-1 0 0-16,-1 1 0 0,1-2 64 0,-4 0 0 0,0 2 0 15,1 0 0-15,-1 3-16 0,0 5 0 0,-1-2 0 0,-3 1 0 16,-3-3-64-16,-1 1-16 0,-5 2 0 15,-1 3 0-15,-5-3-96 0,-1 4 0 0,-4-10-128 0,1 13 192 16,1 2 16-16,-2 1 0 0,-3 2 0 0,-5 3 0 16,-5 1 96-16,-2 0 16 0,1 0 0 0,-2 2 0 15,-2 2-64-15,0 1 0 0,2-1 0 0,-3-2 0 16,2 0-16-16,-1-4-16 0,-1 0 0 0,3 0 0 16,-1 3-32-16,3-4 0 0,0-6 0 0,0 2 0 15,1 2-192-15,1-1 144 0,2 0-144 0,0-3 128 16,2-2-128-16,-1-2 0 0,4-3 0 0,5-6 0 15,0 0-208-15,0 0-128 0,0 0-32 0</inkml:trace>
  <inkml:trace contextRef="#ctx0" brushRef="#br2" timeOffset="37232.319">9386 8434 15087 0,'0'0'656'0,"0"0"160"0,0 0-656 0,0 0-160 0,0 0 0 0,0 0 0 16,0 0 816-16,0 0 128 0,0 0 16 0,0 0 16 16,0 0-144-16,0 0-48 0,0 0 0 0,0 0 0 15,0 0 0-15,0 0 0 0,-10 11 0 0,-1 0 0 0,-2-5-96 0,-3 3-32 16,-1 0 0-16,-3 0 0 0,-2 2-272 0,-2 0-48 16,-4-1-16-16,-2-2 0 0,0 1 96 0,-1 0 16 15,-1 0 0-15,0 1 0 0,-2 0 128 0,3-2 16 16,2-2 16-16,3 2 0 0,0 0-256 0,3 0-48 15,3-1-16-15,-1 2 0 0,3-2-272 0,3 1 128 16,2-3-128-16,3 0 0 0,-2-1 128 0,3 0-128 16,9-4 0-16,-7 5 0 0,4 2 0 0,3-7 160 15,0 10-160-15,3 1 128 0,4 2 64 0,3-1 16 16,2 1 0-16,2 0 0 0,3 2 0 0,1 2 0 16,2 4 0-16,2-2 0 0,1-4-80 0,1 1-128 15,2-2 176-15,-1 2-176 0,-3 4 192 0,4 0-192 16,5-5 192-16,-1 1-192 0,-3-1 160 0,1 1-160 0,-5-1 128 15,1-1-128-15,-4 2 0 0,-1-1 128 0,-3-3-128 0,0 1 0 32,-2 2-704-32,-2-3-208 0,0-2-48 0,-3-5-13824 0</inkml:trace>
  <inkml:trace contextRef="#ctx0" brushRef="#br2" timeOffset="38007.236">10556 9795 17503 0,'-1'-6'1552'0,"1"6"-1232"15,0 0-320-15,0 0 0 0,0 0 1088 0,0 0 144 16,-2-8 48-16,2 8 0 0,0 0-832 0,0 0-144 16,-10 0-48-16,1 1 0 0,-2 2-128 0,0 3-128 15,-2 0 144-15,-1 1-144 0,-3 2 256 0,1 1-32 16,0 1-16-16,0 3 0 0,-2 3 288 0,-2-1 48 0,-2 3 16 0,0 1 0 15,-1 1 0-15,0 0 0 0,0 3 0 0,-1 2 0 16,-3-1-32-16,1-2 0 0,0-1 0 16,-4 0 0-16,1 1-128 0,1-2-16 0,-1 0-16 15,4-2 0-15,1 1 608 0,3-2 128 0,-4-2 32 16,6 0 0 0,1-1-1728-16,4-2-352 0,3-2-64 0,3-2-16 15,0-5-496-15,8-4-96 0,-3 8-32 0</inkml:trace>
  <inkml:trace contextRef="#ctx0" brushRef="#br2" timeOffset="38609.194">10443 9813 29663 0,'4'-15'1312'0,"1"7"272"0,-5 8-1264 0,8-8-320 16,5 2 0-16,-1 3 0 0,2-1 0 0,1 4 0 16,0-2 0-16,2 0 0 0,4 1 0 0,1-3 0 15,-1 2-192-15,1 1 192 0,0 2-192 0,2 0 192 16,-2 0-208-16,0 1 80 0,0 1 128 0,0 1 0 15,-4 4-144-15,1 0 144 0,-1-2 0 0,-1 3 0 16,-5 1 0-16,0 2 0 0,-3 0 0 0,-2 4 0 0,-2 1 0 0,-4 2 0 16,-4 0 0-16,-1-1 128 0,3 0-128 15,-6-2 192-15,-7 3-192 0,-3 0 160 0,-4-2-160 0,-2 1 160 16,-3-3-160-16,1-1 192 0,0-5-192 0,0 0 192 16,-1-2-64-16,-1-4-128 0,-3-1 192 0,-1 2-64 15,0 0-128-15,2-2 192 0,-2-3-192 0,2 1 192 16,6 1-192-16,0-1 0 0,-1-2 0 0,3 1 0 15,3-5 128-15,2 3-128 0,-2 0 0 0,6 0 128 16,2 0-128-16,10 3 128 0,-6-2-128 0,6 2 128 16,-9 2-128-16,9-2 0 0,0 0 0 0,1 14 128 15,2-1 128-15,3 3 0 0,0 2 16 0,5 3 0 16,4 3-32-16,0 1-16 0,0-1 0 0,3 6 0 16,2-1-48-16,3-1-16 0,-1-1 0 0,3 0 0 0,4 0-32 0,-4-1 0 15,2-1 0-15,0 0 0 0,-3-2 80 16,1-1 16-16,-2-1 0 0,0-2 0 0,-1-2-16 0,1-1 0 15,-4 0 0-15,-1-1 0 0,0-4-208 0,1 0 0 16,1 0 0-16,-2-1-15744 16</inkml:trace>
  <inkml:trace contextRef="#ctx0" brushRef="#br2" timeOffset="46696.926">8209 9416 11055 0,'0'0'480'0,"0"0"112"0,0 0-464 0,0 0-128 16,0 0 0-16,0 0 0 0,0 0 816 0,0 0 144 15,0 0 16-15,0 0 16 0,0 0-800 0,0 0-192 16,0 0 0-16,0 0 0 0,0 0 128 0,0 0-128 15,6 6 176-15,-6-6-176 0,0 0 432 0,0 0-32 16,0 0 0-16,0 0 0 0,5 8 224 0,-5-8 32 16,0 0 16-16,4 12 0 0,-2 5-32 0,3-3 0 15,-4-3 0-15,1 3 0 0,0 0-112 0,1 2-16 0,1 0-16 0,0 2 0 16,-1 1-112-16,2-1-32 0,-2 2 0 0,3 2 0 16,-2 2-80-16,0 0-16 0,1-2 0 0,-3 0 0 15,1-1-128-15,1 1-128 0,-1-5 192 0,1 2-192 16,1 3 128-16,-2-2-128 0,0-4 0 0,2 1 0 15,-3-1 224-15,2 0-64 0,0-2-16 0,1 0 0 16,-2 1 16-16,2-6 0 0,-5-9 0 0,0 0 0 16,6 15 0-16,-2-6 0 0,-4-9 0 0,0 0 0 15,0 0 96-15,0 0 0 0,0 0 16 0,6 3 0 16,-6-3 64-16,0 0 16 0,7-5 0 0,-7 5 0 16,0 0-48-16,7-7-16 0,0-1 0 0,-1 3 0 15,-6 5-112-15,10-4-32 0,-5-1 0 0,3-5 0 16,1-5-144-16,1 1 160 0,-2 3-160 0,2-1 160 15,2-1-160-15,-1-1 0 0,1-2 144 0,2 3-144 16,-1 2 128-16,1-1-128 0,0-4 128 0,2 0-128 0,0 1 0 0,0-1 144 16,-2 0-144-16,0 2 0 0,1-2 192 0,-1 2-192 15,4 0 192-15,-3-1-192 0,-2 2 192 0,1-1-64 16,1-3 0-16,-3 6-128 0,-1 1 192 0,-1 2-64 16,0-3 0-16,0 2-128 0,-3 3 144 0,1 1-144 15,0 0 0-15,-1 0 144 0,-2-2-144 0,-1 2 0 16,-4 5 0-16,6-8 0 0,-6 8 0 0,2-4 0 15,-2 4 0-15,3-5 0 0,-3 5-448 0,0 0 48 16,3-8 0-16,-3 8 0 16,0 0-1712-16,0 0-320 0,0 0-80 0</inkml:trace>
  <inkml:trace contextRef="#ctx0" brushRef="#br2" timeOffset="47886.09">8302 10051 5519 0,'0'0'496'0,"0"0"-496"0,0 0 0 0,0 0 0 15,0 0 1856-15,0 0 288 0,0 0 48 0,0 0 16 16,0 0-1664-16,0 0-336 0,0 0-64 0,0 0-16 16,0 0-128-16,0 0 0 0,0 0 0 0,0 0 128 15,0 0 80-15,0 0 16 0,0 0 0 0,0 0 0 16,0 0 384-16,-1 8 80 0,-2-2 16 0,1 2 0 16,-1 1 128-16,-1 1 16 0,0-1 16 0,0 1 0 15,1 1-208-15,-1 1-32 0,-1-1-16 0,2 3 0 16,0 1-176-16,0-1-48 0,-2 0 0 0,3 1 0 15,-1 0 32-15,1 2 0 0,0-2 0 0,-3 1 0 16,0-1-96-16,1 0-32 0,-5 3 0 0,3-1 0 0,4 0-96 16,-2 1 0-16,1-2-16 0,-3 1 0 0,-2-1 32 0,2 0 16 15,2-1 0-15,-2 0 0 0,0 1 32 0,2 0 0 16,-3 0 0-16,3-3 0 0,1-1 0 0,2 0 0 16,-3-2 0-16,3 1 0 0,0 0-112 0,0-1-16 15,0-1 0-15,1-9 0 0,0 11-128 0,0-4 0 16,0 1 0-16,0-8 128 0,0 0-128 0,0 0 0 15,3 9 0-15,-3-9 128 0,0 0-128 0,0 0 128 16,0 0-128-16,0 0 128 0,2 7-128 0,-2-7 0 16,0 0 0-16,0 0 128 0,0 0 768 0,-4 4 160 15,4-4 32-15,0 0 0 0,0 0-880 0,0 0-208 16,0 0 0-16,0 0 0 0,0 0 0 0,0 0 0 16,0 0 0-16,0 0 0 0,0 0 0 0,0 0 0 15,0 0 128-15,0 0-128 16,0 0-736-16,0 0-192 0,0 0-32 0,0 0-16 0,0 0 1664 0,0 0 336 0,0 0 64 15,0 0 0 1,0 0-1648-16,0 0-336 0,0 0-64 0,0 0 0 0,0 0 960 0,0 0 0 0,0 0 0 0,0 0 160 16,0 0-32-16,0 0-128 0,0 0 192 0,0 0-64 15,0 0-128-15,0 0 0 0,0 0 144 0,0 0-144 16,0 0 0-16,0 0 0 0,0 0 0 0,0 0 128 16,0 0-128-16,0 0 144 0,0 0-144 0,0 0 160 15,0 0-160-15,0 0 0 0,0 0 0 0,0 0 128 16,0 0-128-16,0 0 0 0,-4 5 144 0,4-5-144 15,-10 4 0-15,2-1 0 0,1-1 0 0,1 2 0 16,-2 0 0-16,0 0 128 0,-2-1-128 0,2 1 0 16,-3 0 0-16,0 3 0 0,0 0 0 0,-3-2 0 0,2 3 0 15,-2-2 0-15,-1 3 0 0,-1-1 0 0,1 2 0 16,-2 0 0-16,0 0 0 0,-1 1 128 0,1 3-128 0,-4 0 0 16,0-1 0-16,-1 2 0 0,-1-1 0 0,0 1 0 15,1 0 0-15,1-2 0 0,2 0 0 0,-2 0 0 16,-1 2 128-16,0-1-128 0,2-1 0 0,3 1 0 15,-1 1 0-15,3 0 128 0,-1 0-128 0,2-2 0 16,0-5 0-16,2 2 0 0,-1 1 0 0,4 0 0 16,-2 0 0-16,3-2 0 0,2-3 0 0,6-6 0 15,0 0 0-15,-5 3 0 16,5-3-400-16,0 0-48 0,0 0-16 0,0 0 0 16,0 0-2624-16,0 0-528 0</inkml:trace>
  <inkml:trace contextRef="#ctx0" brushRef="#br2" timeOffset="48397.586">8096 10622 16815 0,'0'0'736'0,"0"0"160"0,0 0-704 0,0 0-192 16,0 0 0-16,4 7 0 0,1 2 320 0,0 0 48 15,-5-9 0-15,7 10 0 0,2 2 80 0,2 2 0 16,-2 0 16-16,2 0 0 0,1-2-80 0,2 2 0 16,-2 2-16-16,3 0 0 0,0 1 96 0,1 0 32 15,-2 3 0-15,0-2 0 0,0 1 0 0,1 0 0 16,-1-3 0-16,0 1 0 0,0 3-64 0,0 0-16 0,-3-2 0 0,1-1 0 15,0-2-160-15,0 1-16 16,-1 0-16-16,1 0 0 0,-2-2-80 0,-1 0-16 0,0-1 0 0,1 2 0 16,-4-2-128-16,0 0 0 0,-2-5 0 0,-1 2 0 15,2 1 128-15,-3 2-128 0,-2-1 0 0,0-1 128 16,-1-1-128-16,0 0 0 0,1 0 144 0,-1 0-144 16,-3 1 0-16,2-3 0 0,2-8 0 0,-6 9 128 31,1 2-528-31,1-4-112 0,4-7 0 0</inkml:trace>
  <inkml:trace contextRef="#ctx0" brushRef="#br2" timeOffset="49583.075">8112 10783 8287 0,'0'0'736'0,"0"0"-592"0,0 0-144 0,0 0 0 16,0 0 2464-16,0 0 464 0,0 0 80 0,0 0 32 16,0 0-2528-16,0 0-512 0,0 0 0 0,0 0-160 15,0 0 160-15,1 11 0 0,0 0 0 0,-2 3 128 0,-2 1 176 0,0 0 32 16,3-1 16-16,-1 2 0 0,-3 2 16 0,1-2 0 16,-1 0 0-16,1 0 0 0,2 2-32 0,-5 0 0 15,1 1 0-15,2-1 0 0,0-2-128 0,-1 2-16 16,-3 1-16-16,3-4 0 0,-3 0 32 0,2-3 16 15,-2 2 0-15,2-1 0 0,0-1 80 0,-1 0 16 16,1-2 0-16,1-1 0 0,-5-3 32 0,5 2 16 16,2 1 0-16,-4-3 0 0,6-6-192 0,0 0-48 15,0 0 0-15,0 0 0 0,0 0-128 0,0 0 128 16,-6 3-128-16,6-3 128 0,0 0-128 0,0 0 192 16,-5-3-192-16,5 3 192 0,0 0 32 0,0 0 16 15,0 0 0-15,0 0 0 0,0 0-48 0,0 0 0 16,0 0 0-16,0 0 0 0,0 0-64 0,0 0-128 15,0 0 176-15,0 0-176 0,0 0 144 0,0 0-144 0,0 0 0 0,0 0 144 16,0 0-144-16,0 0 0 0,0 0 144 0,0 0-144 16,0 0 128-16,0 0-128 0,0 0 160 0,0 0-160 15,0 0 272-15,0 0-32 0,0 0-16 0,0-6 0 16,0 6 32-16,0 0 16 0,0-9 0 0,0 9 0 16,0-8-96-16,0 8-32 0,0 0 0 0,-5-7 0 15,1-2 0-15,0 2 0 0,-2 2 0 0,1-1 0 16,-2 0 16-16,-1 0 0 0,-5 2 0 0,2-2 0 15,-3 1-160-15,0 1 0 0,-3-1 144 0,2 1-144 16,-3 0 0-16,-1 1 0 0,-1 0 0 0,0 2 128 16,2-1-128-16,-4 4 0 0,-1-1 0 0,3 2 0 15,3 1 0-15,-1 1 0 0,0-1 0 0,-1 3-128 16,-3 2 128-16,3 2 0 0,3-2 0 0,0 1-128 0,2-1 128 0,1 1 0 16,1 4 0-16,2-2-128 0,0-2 128 0,2 1 0 15,-1 1 0-15,4 3 0 0,-1 3 0 0,2 2-160 16,1 0 160-16,0-1 0 0,3-1 0 0,0 1-128 15,3 0 128-15,1 0 0 0,4 0 0 0,1 0 0 16,2-1-128-16,1 0 128 0,1-2 0 0,2 1 0 16,3-1 0-16,-2-1 0 0,2-2-160 0,3-1 160 15,2-1-128-15,0 0 128 0,-1-1 0 0,0-1-128 16,4-1 128-16,3-3 0 0,-1-1 0 0,-2-1 0 16,-2-3 0-16,-1-1 0 0,0-2 0 0,-2-4 0 15,-1-2 0-15,0-1 0 0,-4 0 0 0,1-3 128 16,-2 0-128-16,-4-4 0 0,1 0 128 0,-1-3-128 15,-3 0 160-15,-1-2-160 0,-3-1 336 0,-3-3-16 0,-3-1-16 16,-1 1 0-16,-4 1 48 0,0-2 16 0,1-1 0 0,-5 5 0 16,0 4 80-16,0 2 0 0,0 1 16 0,-2 3 0 15,-3 2-64-15,3 3-16 0,-1 4 0 0,2 0 0 16,2 0-384-16,-3 2 0 0,-1 2 0 0,4 0 0 31,1 1-368-31,-1-1-96 0,-1 0-32 0,1 2-10672 0,1 1-2144 0</inkml:trace>
  <inkml:trace contextRef="#ctx0" brushRef="#br2" timeOffset="55520.388">9807 2387 16575 0,'-4'-10'736'0,"4"10"160"15,-5-5-720-15,5 5-176 0,-5-6 0 0,-3-2 0 0,0-3 0 0,-1 4 192 16,3 3-192-16,-5-1 192 0,-3-4-192 0,-1 3 0 16,1 2 0-16,0 1 0 0,-3-6 128 0,0 3-128 15,-2 1 128-15,-3 0-128 0,-3-3 224 0,-1 2-32 16,2 3-16-16,-3 0 0 0,-2-2 48 0,-1 1 16 15,-1 1 0-15,1-1 0 0,-1 2 336 0,0 1 64 16,0 1 0-16,0-1 16 0,1-1-144 0,-2 2-16 16,-2 1-16-16,1 1 0 0,-4 1-288 0,3 5-48 15,1 3-16-15,0 1 0 0,0-1-128 0,2-1 0 16,5 1 144-16,1 3-144 0,-2 4 0 0,2 1 0 16,0 1 0-16,-1-1 0 0,1 2 0 0,2-2 0 15,-1-1 0-15,2 0 0 0,1 1 128 0,1 3-128 16,0 0 160-16,4 0-160 0,0-1 176 0,2 0-176 0,2-1 192 15,2 3-192-15,4 4 176 0,0 4-176 0,-2 3 160 16,6 0-160-16,4-1 0 0,2 1 0 0,-2 3 0 16,2-1 0-16,2-1 0 0,4-1 0 0,-2-1 0 0,3-1 0 15,0-2 128-15,4-3-128 0,2-1 0 0,4-1 0 16,0 0 0-16,1-4 0 0,1-1 0 0,1-1 0 16,2-1 176-16,-1-2-176 0,1-5 192 0,2-3-192 15,2-2 128-15,2-3-128 0,1 3 0 0,3-6 0 16,2-4 256-16,0 0-64 0,2 0-16 0,1-6 0 15,1-7-176-15,0 1 128 0,-2-2-128 0,2-2 128 16,1-2 0-16,1 0-128 0,-2 1 192 0,1-1-64 16,1-1 0-16,-2 0-128 0,-7-1 192 0,-2-3-64 15,-3-3 192-15,-2-1 48 0,1-2 0 0,-6 0 0 0,-7 1 112 16,-2-2 32-16,-3-1 0 0,-4 2 0 0,-3 2-128 16,-8 2-32-16,-2 4 0 0,-2 1 0 0,-2 4-176 15,-2 3-48-15,-2-1 0 0,-2 6 0 16,0 2-1152-16,-3 0-256 0,0-2-32 0</inkml:trace>
  <inkml:trace contextRef="#ctx0" brushRef="#br2" timeOffset="55997.486">8950 3761 15663 0,'0'0'1392'16,"0"0"-1120"-16,-2-8-272 0,2 8 0 0,0 0 1728 0,0 0 272 15,0 0 64-15,0 0 16 0,0 0-1696 0,0 0-384 16,0 0 0-16,0 0 0 0,0 0 128 0,4 10 0 16,-2-1 16-16,2 3 0 0,-2 3 336 0,0 2 64 15,-1-1 16-15,-1 3 0 0,0 3-176 0,-2 1-48 16,0 1 0-16,0 1 0 0,-5-4-208 0,2-1-128 16,-2 2 160-16,1-1-160 0,1 0 0 0,-1-3 0 15,0-4-128-15,1 0 128 16,0 1-704-16,1-2-16 0,0-2-16 0,2-4 0 15,2-7-352-15,0 0-80 0,0 0-16 0</inkml:trace>
  <inkml:trace contextRef="#ctx0" brushRef="#br2" timeOffset="56471.636">9276 3700 20271 0,'-8'9'1792'0,"0"3"-1424"0,2-2-368 0,0 7 0 16,1 1 2432-16,0 7 400 0,2-1 96 0,-3 3 16 0,2-1-2432 16,1 0-512-16,1 3 0 0,-2-4-128 0,1-2 128 15,1-1-208-15,-2-1 80 0,3 0 128 16,-1-4-512-16,-2-2 32 0,0-4 0 0,1-2 0 0,1-1 352 0,2-8 128 15,0 0 0-15,0 0-144 0,0 0 144 0,0 0 128 16,-4-10-128-16,1-1 176 0,1-1-32 0,3-2 0 16,1 0 0-16,3-3 0 0,-3-1-144 0,4-1 192 15,2-1-192-15,0 0 192 0,0 3-192 0,1-2 0 16,0 1-160-16,4 2 160 0,-2-1 0 0,0 3 0 16,0 2 0-16,2 3 0 0,-2 3 0 0,1 1-176 15,-1 2 176-15,1 1-160 0,-2 3 160 0,1 3 0 16,-1 6 0-16,-1 1-128 0,-3 4 128 0,-1 3 0 15,1 2 0-15,-1 1 0 0,-3 0 128 0,-3 2-128 0,-2 3 128 16,-1 1-128-16,0-2 0 0,-1 1 128 16,0 0-128-16,-1 0 0 0,1-1 0 0,-3-2 0 0,1-2 0 15,2-1 0-15,1-3 0 0,0-5-320 0,2-1 64 16,2-3-8256-16,0-8-1664 16</inkml:trace>
  <inkml:trace contextRef="#ctx0" brushRef="#br2" timeOffset="56736.492">9871 3589 29487 0,'0'0'2624'0,"0"0"-2112"0,0 0-512 0,-6 10 0 0,3 2 0 0,1 6 0 16,1 4 0-16,0 7 0 0,-2 4 0 0,2 3-176 16,-3 5 32-16,2 0 0 0,1 1 144 0,-1 1 0 15,-1 2 0-15,0 1 0 0,-5 2 0 0,2 1 0 16,-4 2 0-16,2-1-128 0,-3-2-16 0,0-3 0 16,-2-5 0-16,0-2 0 15,0-6-832-15,0-4-176 0,1-2-16 0,1-5-16 16,1-7 176-16,-1-4 48 0,4-6 0 0,7-4-8768 0</inkml:trace>
  <inkml:trace contextRef="#ctx0" brushRef="#br2" timeOffset="56931.97">10119 3585 34495 0,'0'0'1536'0,"0"0"304"0,-4 14-1472 0,2 7-368 0,1 7 0 0,1 5 0 16,0 5 0-16,-1 5-240 0,-2 3 48 0,3 2 0 15,0 0 192-15,0 3 0 0,-1 0 0 0,1 3-144 16,0 3 144-16,0-2 0 0,0-3 0 0,-1-1 0 16,-2-3 0-16,-2-5-192 0,3-5 192 0,-1 0-192 15,0-6-704-15,-1-5-160 16,0-4-32-16,2-7 0 0,0-3-448 0,0-6-112 0,2-7-16 0,0 0-9744 15</inkml:trace>
  <inkml:trace contextRef="#ctx0" brushRef="#br2" timeOffset="57426.776">9797 3700 9215 0,'-13'-19'400'0,"6"5"96"0,-2-1-496 0,6 1 0 16,3 2 0-16,3 2 0 0,5 2 4800 0,1 1 848 0,3 2 176 0,6-2 48 31,6 2-5056-31,1 0-1008 0,5 2-208 0,3 1-48 0,0 0 256 0,2 0 64 0,1-1 0 0,1 1 0 16,-2 2 128-16,0 0-128 0,-1 0 128 0,0 5-128 15,-2 0 128-15,1 1 0 0,-3 0 0 0,-2 3 0 16,-2 4 192-16,0 3 32 0,-4 1 0 0,1 1 0 15,-5-3-32-15,-4 4 0 0,-5 3 0 0,-2 0 0 16,-6 0-64-16,-6-1 0 0,-3-1-128 0,-6 0 192 16,-2 1-192-16,-3-1 0 0,-4-2 0 0,-1-3 0 15,-2-2 144-15,-1-1-144 0,-3 1 128 0,3 0-128 16,-2-2 256-16,2-2-16 0,-1-3-16 0,-2 3 0 16,-1 2-224-16,0 1 128 0,3-3-128 0,3-4 0 15,1 0 912-15,5-2 96 0,5 0 16 0,4 1 0 16,10-4-1680-16,-7 6-336 0,2 4-64 15,0 1-16-15,4-1 832 0,7 2 240 0,0 4 0 0,6 2 0 0,3 5 0 0,5 2 0 16,5 0 0-16,1 1 0 0,4 0 0 0,0 1 128 16,-2 1 0-16,2-1 0 0,1-1 0 0,1 0 0 15,-2-1 0-15,1 0 0 0,0 0-128 0,0-1 0 16,0 0 0-16,1-1 128 0,-4-4-128 0,0-2 192 16,-2 0-192-16,-2-3 192 0,-1-1-192 0,-2-2 0 15,-1 0 0-15,-1-2 0 16,2-3-1472-16,-5-4-336 0,1-4-64 0,-1-4-10656 0</inkml:trace>
  <inkml:trace contextRef="#ctx0" brushRef="#br2" timeOffset="58148.028">10678 3201 23951 0,'-4'-10'2128'16,"-1"4"-1696"-16,5 6-432 0,0 0 0 0,3-5 352 0,-3 5-16 15,6-5 0-15,3 1 0 0,2 4-544 0,2-1-112 16,4-2-32-16,3-1 0 0,2-1 176 0,1 1 48 16,1-1 0-16,4 2 0 0,0 1 128 0,1 1 0 15,-2 0 0-15,-1 0 0 0,-2-1 0 0,-2 2 0 16,-5 3 0-16,0 1 0 0,-5 5 0 0,-2 1 0 16,-3-3 0-16,-2 2 0 0,-3 1 0 0,-2-10 0 15,-3 12 0-15,-3 0 0 0,-3 0 0 0,-1 1 0 16,1 1 0-16,-1-1 0 0,2-2 144 0,-2-2-144 15,2-1 192-15,2-1-192 0,2 1 0 0,3 0 0 16,0-1 0-16,1-7 0 0,0 0 0 0,6 10 0 16,1-2 0-16,-1 0 0 0,1-2 0 0,1 3 0 15,2 2-160-15,-2 0 160 0,0 1 0 0,-3 0 0 0,1 1-144 16,-2 1 144-16,-3 0 0 0,-1 0 0 0,-4-2 128 0,-1 2-128 16,-1-5 368-16,-2 2-32 0,0 2 0 0,-4-2 0 15,-2-4 48-15,-1 1 16 0,-3 1 0 0,0-2 0 16,-1 1-128-16,-1 0-16 0,-2 0-16 0,-2-2 0 15,3-1-112-15,0-2-128 0,0-1 176 0,1-2-176 16,1-1 176-16,0 0-176 0,0 0 160 0,1 0-160 16,1-2 144-16,-1 0-144 0,3-2 128 0,-3 1-128 15,3 3 0-15,0 0 0 0,0 0 0 0,2 0 0 16,0 2 0-16,-1-1 0 0,0 1 0 0,2-1 0 16,2-1 0-16,0 0 0 0,1 1 0 0,9 0 0 15,-8 0 0-15,8 0 0 0,-7-4 0 0,7 4 0 16,0 0 0-16,0 0 128 0,-8-4-128 0,8 4 0 15,-5-2 128-15,5 2-128 0,0 0 0 0,0 0 128 0,0 0-128 16,-7-5 0-16,2 0 0 0,5 5 0 0,0 0 0 16,0 0 0-16,0 0 0 0,0 0 0 0,0 0 0 0,0 0-144 15,0 0 144-15,0 0 0 16,0 0-592-16,0 0-16 0,0 0 0 0,0 0-7360 16,0 0-1472-16</inkml:trace>
  <inkml:trace contextRef="#ctx0" brushRef="#br2" timeOffset="59249.151">16075 2398 19695 0,'-10'-11'864'0,"4"0"192"0,-1-1-848 0,-1 2-208 0,-3 5 0 0,1-2 0 16,0-3 0-16,-1 1-160 0,-2 2 32 0,-2 1 0 0,-3-1 128 0,0 0-208 16,1-4 80-16,-3 1 128 0,0 2-208 0,-1-2 80 15,-1 3 128-15,0 1-208 0,1 2 208 0,-3 0 0 16,1 1 0-16,-2 2 0 0,1 2 128 0,-2 2-128 16,0 0 144-16,0 1-144 0,0-2 192 0,-1 3-48 15,0 1-16-15,0 3 0 0,0 1 112 0,0 3 16 16,2 1 0-16,-1 1 0 0,0-2 0 0,3 4 0 15,2 5 0-15,1 7 0 0,3 2 32 0,-1 1 16 16,3-1 0-16,0 3 0 0,2-1-112 0,2 2 0 16,0 1-16-16,2 4 0 0,3-2-176 0,0 5 0 15,3 3 0-15,2-1 128 0,2-3-128 0,2-2 0 16,2-3 0-16,3-3 0 0,4-5 0 0,3-4 0 16,0-2 0-16,3-2 0 0,3-1 0 0,4-1 128 0,2-2-128 0,8-5 0 15,1-3 144-15,3-2-144 0,0-3 160 0,3 0-160 16,1-4 0-16,-2-3 0 0,2-2 0 0,2-2 0 15,3 0 0-15,2-4 0 0,2-3 0 0,-2 2 0 16,0-1 0-16,0-1 0 0,-2-2 0 0,2 0 0 16,-2-4 0-16,1-1 144 0,-1-1-16 0,-3-1 0 15,-2-1 128-15,-5-3 0 0,-5-1 16 0,-4-6 0 16,-5-4 384-16,-6 0 80 0,-4 4 16 0,-5 0 0 16,-5-2 224-16,-5 5 48 0,-4 0 16 0,-5 3 0 15,-8 2-448-15,-1 2-80 0,-2 1-32 0,-1 3 0 16,-3 1-336-16,0 3-144 0,1 0 128 0,-3 6-128 15,2 4-128-15,2 2-128 0,2 2 0 0,1 0-16 16,1-1-2208-16,3 0-432 0</inkml:trace>
  <inkml:trace contextRef="#ctx0" brushRef="#br2" timeOffset="59595.74">14987 3911 18431 0,'-2'-15'1632'0,"2"0"-1312"0,1 2-320 0,3 1 0 16,-2 2 1616-16,2-2 256 0,0 1 48 0,2 1 16 15,-6 10-1600-15,0 0-336 0,0 0 0 0,7 0 0 16,3 0 0-16,-10 0 128 0,9 11 0 0,-1-1 0 15,-3-1 0-15,0 4 0 0,-1 2 0 0,-1 1 0 16,1 4 96-16,-2-2 32 0,0 1 0 0,0 1 0 0,-2 1-256 16,0-1 0-16,1-1 128 0,-1-2-128 15,-1 0-832-15,1-2-224 0,-2 1-32 0,2-4-6288 16,0-12-1264-16</inkml:trace>
  <inkml:trace contextRef="#ctx0" brushRef="#br2" timeOffset="60066.706">15519 3796 30399 0,'-12'1'2704'0,"6"5"-2160"15,-2 6-544-15,2 1 0 0,0 6 400 0,-1 1-16 16,1 2-16-16,-2 2 0 0,0-2-368 0,1 0 0 0,1-2 0 0,1-3-192 15,0-3 192-15,2 1 0 0,1-3 0 0,2-3 0 16,0-9 0-16,0 0-160 0,0 0 160 0,0 0-160 16,7-1 160-16,3-4 0 0,-2-4 0 0,2-1 128 15,2-5-128-15,-1-1-192 0,1-4 64 0,1 3 0 16,3 1 128-16,-1-1 0 0,0-1 0 0,0 1 0 16,-3 2 0-16,0 1 0 0,-1 3 0 0,0 4 128 15,0-1-128-15,-2 7 0 0,0 1 128 0,0 3-128 16,0 4 128-16,1 3-128 0,-3 4 160 0,2 1-160 15,-5 3 224-15,1 3-48 0,2 2-16 0,-4-1 0 16,1 1-160-16,-1 0 0 0,-1 0 0 0,1-1 0 16,-1-2-288-16,0-2 64 0,0-5 16 0,1 0 0 15,1-1-512-15,0-2-112 0,-1-1 0 16</inkml:trace>
  <inkml:trace contextRef="#ctx0" brushRef="#br2" timeOffset="60312.594">16250 3477 29487 0,'0'0'2624'0,"0"0"-2112"0,0 0-512 0,0 0 0 16,0 0 320-16,-5 11-64 0,-1 7 0 0,-2 0 0 16,0 3-256-16,1 2-192 0,-2 3 16 0,0 6 16 15,-4 4 160-15,2 2 0 0,0 1-144 0,0-1 144 16,-2 1 0-16,1-2 0 0,-1 2 0 0,4-4 0 16,-5 0 0-16,3-2 128 0,-1-2 0 0,3-1 0 15,1-3-128-15,1 0 0 0,-2-4 0 0,6-1 0 16,2-6-1296-1,1-1-304-15,1-7-48 0,-1-8-10064 0</inkml:trace>
  <inkml:trace contextRef="#ctx0" brushRef="#br2" timeOffset="60669.842">16493 3392 32255 0,'0'0'1424'0,"-8"2"304"0,0 1-1392 0,3 6-336 16,2 5 0-16,-3 5 0 0,-2 3 688 0,0 5 64 15,-2 4 16-15,-1 3 0 0,-1 2-640 0,-2 4-128 16,0 3 0-16,3 2 0 0,3 2 0 0,-1-2 0 16,-2-2 0-16,2-2 0 0,0-4 0 0,2 1 0 15,0 0 0-15,0-6 0 16,2-4-368-16,2-4-64 0,3-2-16 0,3-3 0 15,-2-3-736-15,2-5-160 0,-3-11-16 0,0 0-16 16,0 0-1744-16,5-8-336 0</inkml:trace>
  <inkml:trace contextRef="#ctx0" brushRef="#br2" timeOffset="61043.726">16263 3344 34095 0,'9'-11'3024'0,"5"1"-2416"0,6 1-480 0,2 3-128 15,4 0-256-15,5 5-64 0,2 6 0 0,3 0-16 16,3-1 176-16,-1 2 160 0,3 1-208 0,4 1 80 0,4 2 128 16,-1 1 0-16,-1 0 0 0,-1 4 0 15,0 2-128-15,-6 3 128 0,-7 3-128 0,-6-4 128 0,-5-2-256 16,-5 3 48-16,-2 0 0 0,-6 3 0 15,-5 0-192-15,-4 1-48 0,-2 1 0 0,-7 2 0 0,-2 2 448 16,-4-3 0-16,-2-4 0 0,-3-2 0 0,-1-3 0 0,-3 0 176 16,-1-2-48-16,0-1 0 0,2-5 288 0,0 1 48 15,-1 2 16-15,1-1 0 0,3-2-304 0,-1 0-176 16,3-5 192-16,3 3-192 0,4-3 0 0,2 0-192 16,1-3 0-16,8-1 0 0,0 0 192 0,0 0-144 15,-6 4 144-15,6-4-128 0,0 0 128 0,0 10-128 16,3 2 128-16,3-1-128 0,4 1 304 0,0 2 64 15,1-1 16-15,4 2 0 0,5 3 0 0,3-2 0 16,2 1 0-16,4-1 0 0,-3 1-64 0,3-2 0 0,1 1 0 16,0-3 0-16,2-3 0 0,1 1 0 0,1 3 0 0,-1-2 0 15,2-3-192-15,-1-4 144 0,0-1-144 0,1-1 128 32,-2 1-1296-32,1-4-272 0,-1-2-48 0,1-2-7904 0,-1-5-1568 0</inkml:trace>
  <inkml:trace contextRef="#ctx0" brushRef="#br2" timeOffset="61891.945">17484 2994 33167 0,'-13'-21'1472'16,"8"9"304"-16,1-1-1424 0,2 1-352 0,1 1 0 0,3 3 0 0,3 2-128 0,2 1-112 16,3 1-16-16,4-4 0 0,2 0-80 0,2 3-32 15,5-1 0-15,4 3 0 0,1 0 96 0,2 3 16 16,1 2 0-16,1 1 0 0,2 1 128 0,-3 0 128 15,-4 0-192-15,-3 3 192 0,-2 2 0 0,-3 0 0 0,-5-1 0 0,-2 1 0 16,-2 2-144-16,-4 1 144 0,-4 2 0 0,-3-2-144 16,-2-1 144-16,-6 0 0 0,-3-1 0 0,-4 1 0 15,-1 1 0-15,-4-1 0 0,-3 1 0 0,-1-3 0 16,-1-4 0-16,5 1 0 0,0-1 0 0,3 1 128 16,-2 0-128-16,4 0 0 0,4-1 0 0,1 1 128 15,1-3-128-15,0-1-128 0,10-2 128 0,-7 2-192 16,7-2 48-16,-7 4 0 0,7-4 0 0,-5 2 0 15,5-2 144-15,0 0 0 0,-9 3 0 0,9-3 0 16,0 0 0-16,0 0 0 0,0 0 0 0,0 0 0 16,0 0 0-16,0 0 0 0,0 0 0 0,0 0 0 15,0 0 0-15,0 0 0 0,0 0 0 0,0 0 0 16,-7 1 0-16,7-1 0 0,-6 2 0 0,6-2 128 16,0 0-128-16,0 0 0 0,-9-2 0 0,1 2 0 0,0 1 0 15,8-1 0-15,0 0 0 0,-8 1 0 0,0-1 0 0,-1 0 0 16,3 2 0-16,6-2 0 0,-10 2 0 0,3 1 0 15,-3 1 0-15,1 0 0 0,2-2 0 0,-2-1 0 16,0-1 0-16,0 1 0 0,2 2 0 0,-2 0 0 16,1-4 0-16,-1-1 0 0,0 4 0 0,2-1 0 15,7-1 0-15,-8 0 0 0,8 0 128 0,0 0-128 16,0 0 160-16,0 0-160 0,0 0 128 0,0 0-128 16,0 0 0-16,0 0 144 0,0 0 0 0,4-8 0 15,1 1 0-15,1 3 0 0,3 4-144 0,2-2 160 16,-1 0-160-16,2 0 160 0,0 1-160 0,0 2 0 15,2 3 0-15,-1-2 0 0,2-2 0 0,2 2 0 16,0 0 0-16,0 3 0 0,2 1 0 0,-2 1 0 0,0-2 0 16,-2 1 0-16,-2 1 0 0,-1 0 0 0,-1 2 0 0,0 1 0 15,-1-1 0-15,0 3 0 0,-2 1-144 0,-3-1 144 16,-5-12 0-16,7 10 0 0,0 1 0 0,0 1 0 16,-2 2 0-16,0 0 0 0,1-3 0 0,-4 0 0 15,0 0 0-15,-1 0 0 0,-1 0 0 0,1-1 0 16,0-1 0-16,-1 0 0 0,-3 1 0 0,0 0 0 15,3-10 0-15,-9 8 272 0,0-2-48 0,-4 1-16 16,-1 0 144-16,-1-1 32 0,0 1 0 0,-2 0 0 16,-1-1-96-16,-3-1-16 0,1 2 0 0,0-1 0 15,0-1-80-15,3 1-32 0,0-2 0 0,0-1 0 16,-2-1-160-16,1 0 128 0,1-2-128 0,-2 2 128 16,2 0-128-16,-2-2-144 0,-1-1 144 0,-1-2-208 15,1 0-1776-15,-1 0-368 0</inkml:trace>
  <inkml:trace contextRef="#ctx0" brushRef="#br2" timeOffset="63068.086">9352 15040 20271 0,'0'0'896'0,"0"0"192"0,0-8-880 0,1-2-208 0,0-1 0 0,1 3 0 16,-2 8 720-16,0 0 112 0,0 0 0 0,0 0 16 16,0 0-208-16,0 0-64 0,0 0 0 0,0 0 0 15,0 0-80-15,0 0-32 0,0 0 0 0,0 0 0 16,-7 9-144-16,3 2-16 0,-4 0-16 0,2 2 0 16,-1 4 64-16,2-1 16 0,-1-1 0 0,-2 1 0 15,2-1-176-15,-2 2-48 0,1 0 0 0,1 1 0 16,-1-3-144-16,2 2 0 0,-2-2 0 0,2 1 0 15,-1-5 0-15,3-1 0 0,3-10 0 0,0 0 0 16,-3 9-2176-16,3-9-320 0</inkml:trace>
  <inkml:trace contextRef="#ctx0" brushRef="#br2" timeOffset="63480.422">9535 15036 28559 0,'-12'4'2544'0,"12"-4"-2032"16,-5 5-512-16,1 0 0 0,4-5 496 0,-3 8 0 0,1 1 0 15,2 0 0-15,1 3-496 0,-1 0 0 0,-2-1 0 0,0 0 0 16,-1 0 0-16,2 0 0 0,0 0 0 0,0-2 0 16,-4-1 0-16,0 2 0 0,0-1 0 0,-3-2 0 15,1-3 0-15,7-4 0 0,0 0 0 0,0 0 0 16,-10 0 144-16,10 0-144 0,-4-6 128 0,3-1-128 15,1-2 240-15,2-1-48 0,4-2 0 0,0 0 0 16,3 0-192-16,0 0 0 0,2-1 0 0,2 1 0 16,6-2 0-16,-2 3 0 0,1 1 0 0,0 1 0 15,-1 0 0-15,1 1 0 0,-1 1 0 0,2 4-160 16,-2 4 160-16,-2 0-128 0,-4 0 128 0,1 4-128 16,0 0 128-16,-1 5-208 0,-5 1 80 0,-1 2 128 15,0-2-128-15,-4 5 128 0,1 3 0 0,-3 1 0 16,-3-1 0-16,-3 2 0 0,0 1 0 0,-3 0 0 0,-2 3 0 15,-1 0 128-15,1-3-128 0,-2-3 192 0,-1 0-192 16,2-2 160-16,1-2-160 0,1-3 160 16,1-4-992-16,2-3-192 0,3 0-32 15</inkml:trace>
  <inkml:trace contextRef="#ctx0" brushRef="#br2" timeOffset="63775.836">10100 14790 28559 0,'0'0'2544'0,"0"0"-2032"0,0 0-512 0,0 0 0 16,0 0 384-16,0 0 0 0,0 0-16 0,9 6 0 15,0 4-368-15,-2 2-208 0,-2 0 16 0,0 4 16 16,-2 1 176-16,-2 3 0 0,-1 1-144 0,-2 2 144 15,-1 1 0-15,-5 5 0 0,0 1 0 0,-3 2 0 16,-1-1 0-16,-2 2 0 0,-4 4 0 0,1-2 0 16,-2 1 0-16,1 1 208 0,-3-1-48 0,5-3-16 15,4-2-144-15,1-4 192 0,-3-3-192 0,3-2 192 16,1-4-192-16,2-4 160 0,2-1-160 0,1-5 160 16,5-8-800-16,0 0-176 0,0 0-16 0</inkml:trace>
  <inkml:trace contextRef="#ctx0" brushRef="#br2" timeOffset="64082.489">10321 14780 29487 0,'0'0'2624'0,"0"0"-2112"16,0 0-512-16,0 0 0 0,0 0 816 0,0 0 48 15,3 9 16-15,-1-1 0 0,0 0-880 0,-1 2 0 16,1 3-176-16,-2 5 32 0,-2 5 144 0,-1 1 0 16,-3 2 0-16,-2 3 0 0,-1 3 0 0,-4 2 0 15,-1-3 0-15,-2 4 0 0,-1-2 0 0,-3 3 0 16,1 5 0-16,-2-1 128 0,-1-2-128 0,2-2 144 0,2-1-144 0,0-6 160 16,2-2-160-16,1-4 0 0,3-6 0 0,4-2 128 15,1-3-128-15,2-6 0 0,2 0 0 0,3-6 0 31,0 0-1760-31,0 0-384 0,0 0-80 0,6-14-16 0</inkml:trace>
  <inkml:trace contextRef="#ctx0" brushRef="#br2" timeOffset="64529.382">10223 14676 28559 0,'0'0'1264'0,"0"-11"272"0,3 1-1232 0,1 3-304 16,6-2 0-16,1 1 0 0,3-1 0 0,2 3-304 15,2 1 64-15,3 2 16 0,2 0 224 0,0-2 0 16,-2 1-160-16,3 2 160 0,2 1 0 0,4 4 0 16,1 1 0-16,0 3 0 0,-1 0 272 0,-1 3 32 15,-3 3 0-15,-1-1 0 0,-2 0-16 0,-5 3 0 16,-2 4 0-16,-3 3 0 0,-2 3-160 0,-7 2-128 15,-1-3 144-15,-4 3-144 0,-3 3 192 0,-1-1-48 16,-3-3-16-16,-1-3 0 0,-1-2 160 0,-4-1 32 16,-1-4 0-16,-3 0 0 0,-4-3 48 0,-1 2 16 15,-2-2 0-15,-3-4 0 0,-3 0-80 0,5-1-16 16,-2-3 0-16,5 0 0 0,0-1-96 0,1 0 0 16,1-2-16-16,3 0 0 0,1-1-48 0,5 1-128 0,2 0 192 0,2 2-64 15,8-4-128-15,0 0 0 0,-2 7 0 0,3 2 0 16,3 0 0-16,5 1 0 0,4 0 0 15,5 3 0-15,2 6 256 0,3 2-16 0,0 0-16 0,6 2 0 16,2 1-32-16,0 1-16 0,-1 4 0 0,1-1 0 16,-1 1-32-16,-2-2 0 0,0 1 0 0,-1-1 0 15,0-2-144-15,-4-1 160 0,0-1-160 0,-2 2 160 16,-2 1-160-16,-2-1 0 0,0 1-160 0,-4 1-16448 16</inkml:trace>
  <inkml:trace contextRef="#ctx0" brushRef="#br2" timeOffset="67477.383">16289 14984 6447 0,'0'0'272'0,"0"0"80"0,-2-7-352 0,2 0 0 16,-1-2 0-16,1 9 0 0,0 0 2800 0,0 0 480 15,0 0 112-15,0 0 0 0,0 0-2336 0,-4 8-480 16,-2 1-80-16,2 4-32 0,-2-1 112 0,1 2 32 15,0 3 0-15,1 2 0 0,1-1-112 0,-1 2-32 0,2 2 0 16,-2-1 0-16,0 0-208 0,0 2-64 16,-3 0 0-16,2 0 0 0,2 0-192 0,-1-3 144 0,-2-2-144 0,2-3 128 31,2-3-1552-31,2-2-320 0,0-10-64 0</inkml:trace>
  <inkml:trace contextRef="#ctx0" brushRef="#br2" timeOffset="67874.752">16593 15079 23039 0,'0'0'1024'0,"0"0"192"0,0 0-960 0,0 0-256 0,0 0 0 0,0 0 0 0,-1 12 400 0,-1 0 48 15,-2 1 0-15,0 1 0 0,-2-2-256 0,0 1-32 16,-2 2-16-16,0 1 0 0,-3-5 80 0,2 1 16 15,-1-2 0-15,-4 3 0 0,2-2-112 16,2-2-128-16,2-6 176 0,0 0-176 0,8-3 192 0,0 0-192 16,0 0 192-16,0 0-192 0,-3-6 336 0,4-3-32 15,2-1-16-15,5 0 0 0,4-1 64 0,-1 0 16 16,1-4 0-16,1 0 0 0,1 0-112 0,2 1 0 16,-1-1-16-16,1 1 0 0,0 0-96 0,1 2-16 15,-1 1 0-15,1 3 0 0,-3-1-128 0,1 4 0 16,2 1 0-16,-1 3 128 0,-2 1-128 0,-1 1 128 15,0 0-128-15,-1 4 128 0,-5 3-128 0,1 3 0 16,0 3 0-16,0-1 128 0,-5 0-128 0,-1 2 0 16,-2 0 0-16,-2 1 0 0,-1 2 0 0,-4 1 0 0,1 2 0 0,-1-4 0 15,2-2 0-15,0-2-272 0,-4 0 32 0,4-1 16 32,2 2-1504-32,-4-3-288 0,0-4-64 0,2-2-9216 0</inkml:trace>
  <inkml:trace contextRef="#ctx0" brushRef="#br2" timeOffset="68184.025">17374 14793 24879 0,'0'0'2208'15,"0"0"-1760"-15,8-2-448 0,0 0 0 0,-1-1 272 0,-7 3-16 16,0 0-16-16,0 0 0 0,4 9-240 0,-1 2 0 16,-6 1-192-16,0 6 192 0,-3 3 0 0,-3 2 128 15,-1 0 0-15,-3 3 16 0,-3 3 64 0,-1 3 16 16,-4 0 0-16,1 1 0 0,1-1 48 0,3 1 16 16,-5 4 0-16,1-1 0 0,-1 0-160 0,4-1-128 15,1-1 144-15,2-6-144 0,0-4 0 0,3-6 0 16,4-2 0-16,0-5 0 15,2-4-336-15,5-7-176 0,0 0-16 0</inkml:trace>
  <inkml:trace contextRef="#ctx0" brushRef="#br2" timeOffset="68453.145">17580 14701 28559 0,'0'0'2544'0,"-3"7"-2032"0,1 4-512 0,2 2 0 15,-1 3 592-15,-2 5 32 0,-2 4 0 0,1 4 0 16,-1-1-624-16,-2 3 0 0,-2 2 0 0,-1 1 0 16,-2-1 0-16,0-1 0 0,1 1 0 0,-3 0 0 15,-3 0 0-15,-3 2 128 0,1 3-128 0,-1-6 0 0,-3-2 0 16,0-1 0-16,-2-2 0 0,5-1 0 15,-1-5-512-15,2-4-160 0,5-1-32 0,5-5-16 16,6-4-928-16,3-7-176 0,0 0-32 0</inkml:trace>
  <inkml:trace contextRef="#ctx0" brushRef="#br2" timeOffset="68944.246">17334 14685 28047 0,'8'-9'1232'0,"1"6"272"0,5 2-1200 0,4 0-304 0,4 0 0 0,-1 0 0 15,3 1 0-15,-3 1 0 0,1 1-128 0,0 2 128 16,0-1 0-16,1-1 0 0,-2-2 0 0,3 2 160 15,0 1-16-15,-1 3 0 0,-6 1 0 0,0 0 0 16,1-1-144-16,-4 1 128 0,-2 3-128 0,-3 2 128 16,0-1-128-16,-2 5 0 0,-5-2 0 0,-2 1 0 15,-1 0 0-15,-3-2 0 0,-2 1 0 0,-4 3 128 16,-3 0-128-16,4 2 192 0,-1-7-192 0,1 0 192 16,-4 1-32-16,-1 1 0 0,-2-2 0 0,2-2 0 15,0-5 32-15,-1 1 0 0,1 0 0 0,0 1 0 16,1-3-192-16,2-2 128 0,1 1-128 0,0 0 128 0,2 1-128 15,-1 1 0-15,9-5 0 0,-7 4 128 0,-2 3-128 16,3-1 0-16,2 2 0 0,1-1 0 0,3-7 0 0,-3 12 0 16,2 1 0-16,2 1 0 0,3 0 0 0,1 2 0 15,0 3 0-15,0-1 0 0,2 1 160 0,-1 2 0 16,3 2 0-16,0-1 0 0,1-1 0 0,1 0 0 16,-1 1 0-16,1-4 0 0,1-2 48 0,3-2 16 15,-1 0 0-15,2 1 0 0,1-1-64 0,2-2-16 16,-3-3 0-16,3 0 0 0,6 0-144 0,2-2 0 15,-2 1 0-15,0-5-9856 16,-5-4-1984-16</inkml:trace>
  <inkml:trace contextRef="#ctx0" brushRef="#br2" timeOffset="69397.084">18116 14632 2751 0,'-6'-7'256'15,"0"-1"-256"-15,4 0 0 0,0 3 0 16,2 5 5328-16,0 0 1024 0,2-8 208 0,4 4 32 0,-6 4-4928 0,11-3-1008 15,-1 2-192-15,1 0-32 16,1-2-272-16,4 2-160 0,5 3 192 0,0-1-192 0,-6-1 272 0,2 1-48 16,-1 1-16-16,-1 2 0 0,-4-1-64 0,-3 5-16 15,-1-1 0-15,-3 3 0 0,-2 1-128 0,-5 3 0 16,-4 2 0-16,-2 1 0 0,-5-1 0 0,-2 2 0 16,-6 1 0-16,1 1 0 0,1-2 144 0,4-3-144 15,3-3 160-15,3 0-160 0,4-4 336 0,5 0-16 16,1-8-16-16,1 9 0 0,-1-9 208 0,14 10 32 15,3-1 16-15,6-1 0 0,5-3 112 0,4-2 32 16,2 0 0-16,0-1 0 0,1 2-304 0,-1-3-48 16,1-1-16-16,4 0 0 0,-2 1-208 0,3-1-128 15,-5 0 128-15,2 0-128 16,4 0-1376-16,0 2-352 0,-7 2-64 0</inkml:trace>
  <inkml:trace contextRef="#ctx0" brushRef="#br2" timeOffset="70343.761">22984 16474 13583 0,'0'0'592'0,"0"0"144"0,0 0-592 0,0 0-144 16,-9 2 0-16,9-2 0 0,0 0 224 0,-7-2 16 16,-1 2 0-16,8 0 0 0,0 0 656 0,0 0 144 15,-5-4 32-15,5 4 0 0,0 0 16 0,0 0 16 16,0 0 0-16,0 0 0 0,0 0-176 0,0 0-32 0,-5-11-16 0,3 2 0 16,2 9-176-16,0-10-16 0,2 0-16 0,0-2 0 15,-1-3-256-15,1 0-48 0,3-2-16 0,-1 1 0 16,0-5 80-16,-2-1 16 0,-1-2 0 0,2-3 0 15,-1-3 112-15,1-1 16 0,-3 0 16 0,1-2 0 16,1-3-144-16,0 2-16 0,-1 2-16 0,0 1 0 16,3 1-144-16,-4 3-16 0,-2-1-16 0,0 3 0 15,2 3-240-15,0 2 176 0,-1-2-176 0,0 1 160 16,-1 0-160-16,0 4 160 0,-1 1-160 0,1 1 160 16,0 0-160-16,0 2 0 0,2 1 144 0,-1 2-144 15,-1 2 0-15,0-3 0 0,2 0 0 0,0 3 0 16,0 8 0-16,0 0 0 0,0-8 0 0,0 8 0 15,0-9-256-15,0 2 16 0,0 7 16 0,0 0 0 16,-1-8-528-16,1 8-96 0,0 0-32 0,0 0 0 16,0 0-912-16,0 0-192 0,-7 9-48 0,-1-1-10096 15</inkml:trace>
  <inkml:trace contextRef="#ctx0" brushRef="#br2" timeOffset="70780.939">22602 15957 20671 0,'0'0'912'0,"0"0"192"0,-10-7-880 0,6 1-224 0,0-3 0 0,1 2 0 15,1-4 496-15,2 1 48 0,0 0 16 0,4-3 0 16,1-2 544-16,1-1 112 0,0 0 32 0,3-3 0 15,2 0-448-15,2 0-96 0,-1-2 0 0,4 1-16 16,-2 1-64-16,1-1-16 0,3 2 0 0,2-2 0 16,2-1-240-16,1 1-48 0,-2-1-16 0,0 2 0 15,-2 0-64-15,-2 2-16 0,-1 1 0 0,0 0 0 16,-2 2-32-16,-2 2-16 0,0 1 0 0,-2 1 0 16,-1 4 32-16,-1 0 16 0,-2 1 0 0,-6 5 0 15,0 0-48-15,9-4-16 0,-9 4 0 0,8 1 0 16,-8-1-32-16,8 8 0 0,-4 2 0 0,3 0 0 15,-1 3-128-15,2 4 192 0,-4 0-192 0,2 2 192 16,1 2-192-16,0 2 0 0,2 2 144 0,-1 0-144 0,0 2 0 16,2-2 0-16,0-2 0 0,0-1 0 0,-4-1 0 0,2-1 0 15,-1-1 0-15,3-2 128 0,-4-1-128 0,4-3 0 16,-1-2 0-16,-2-2 128 16,-8-3-1056-16,1-6-208 0,0 0-32 0</inkml:trace>
  <inkml:trace contextRef="#ctx0" brushRef="#br2" timeOffset="76065.231">13256 5204 26719 0,'-14'-19'1184'0,"4"8"240"0,1 0-1136 0,-1 2-288 0,0 0 0 0,1-2 0 15,0 4 0-15,-1 2 0 0,0-2 0 0,-1 3-144 16,0 1 144-16,1 1-208 0,-3 2 80 0,-2 2 128 0,-3 2-192 16,-3 1 192-16,0 1-192 0,-1 3 192 0,-3-1-288 0,-2 4 64 15,-3 4 16-15,-5 3 0 0,-5-1 208 0,-6 6 0 16,-7 3 0-16,-1 1 0 0,1 3 0 0,3 0 0 15,-1 2 0-15,5 2 0 0,3 0 176 0,5 0-32 16,5 0 0-16,6-2 0 0,9-2 112 0,4 0 0 16,6 0 16-16,6-1 0 0,5 0-272 0,4-1 0 15,3 1 0-15,5-1 0 0,2-4 0 0,3 4 0 16,2 4 0-16,0 0 0 0,2-2 0 0,0 0 0 16,2-1 128-16,2 1-128 0,2 0 0 0,1-3 0 15,0-1 0-15,0 0 0 0,0 4 160 0,0 0-160 16,0-1 128-16,-1 6-128 0,-5 0 272 0,0 4-16 15,-2 1-16-15,-2 1 0 0,-4 0 80 0,-2 0 0 0,-1 0 16 16,-2 3 0-16,-3 1-64 0,-3 4-16 0,-5 4 0 16,-2 1 0-16,-1 1-112 0,-2 1-16 0,0-2-128 0,-2 0 192 15,-1-5-192-15,-1 4 128 0,0 8-128 0,-1-3 0 16,0-4 0-16,0-1 0 0,1-3 0 0,-1-1 0 16,4 3 128-16,-2 1-128 0,4 0 0 0,1 0 0 15,2-2 0-15,0 1 0 0,2-3 0 0,0 1 0 16,0 1 0-16,2 0 128 0,-3 0-128 0,0 1 0 15,-1 5 0-15,0-4 0 0,0-4 128 0,0 1-128 16,0 0 0-16,-1 1 0 0,-3 3 0 0,1-1 0 16,-1 1 128-16,-2 1-128 0,-3 2 0 0,-1-3 0 15,-2-3 160-15,-3 2-160 0,0 3 160 0,-3 0-160 16,1 0 224-16,2-4-48 0,1 0-16 0,2-1 0 16,2 0-16-16,4-2 0 0,0 0 0 0,3 3 0 0,2 0-144 15,1-2 0-15,1-5 144 0,3-2-144 0,1 1 0 0,3-1 0 16,0-1 0-16,-1 2 128 0,2 1-128 0,0-1 128 15,0-1-128-15,2 2 128 0,-2-1-128 0,3 1 0 16,0-5 0-16,2-2 0 0,3-1 0 0,-2 0 0 16,1-4 0-16,4 1-128 0,1-5 128 0,3 1 0 15,3-1 0-15,0-6 0 0,6-5 0 0,0-4-160 16,0-3 160-16,7-4 0 0,5-5-176 0,1-1 176 16,0-2-160-16,-1-2 160 0,-2-5-176 0,-1-7 176 15,-3-3-192-15,1 0 192 0,3 3 0 0,-3-3 0 16,-2-6 0-16,-1 1 0 0,2-1 0 0,-4 0 128 15,-3-3-128-15,-1-2 192 0,-2 0 0 0,-3-4-16 16,-2-5 0-16,2-3 0 0,-4-5-48 0,-3-5-128 16,-2 1 192-16,-3-4-64 0,-1-1-128 0,0-3 0 0,-2-3 0 0,-5-6 0 15,-4 0 0-15,-2-2 0 0,-3-3 0 16,0 3 0-16,-3 4 0 0,0 3 0 0,-3 1-160 0,-1 0 160 16,-2 2-128-16,-1 4 128 0,-2 6 0 15,-1 0-144-15,-1 1 144 0,0 0 176 0,-2-2-48 0,1 2 0 16,-2-1 80-16,2 1 16 0,0 2 0 0,3 1 0 15,1 1-80-15,0 2-16 0,2-2 0 0,4-4 0 16,1-3-128-16,0 1 0 0,4-1 0 0,2-1-176 16,3 0-32-16,0 0-16 0,1 1 0 0,-1 2 0 15,0 2 80-15,1-3 16 0,1-1 0 0,-1 1 0 16,0 3 128-16,3 0 0 0,-2 1 0 0,0 2 0 16,2 3 0-16,-4 2 0 0,1-1 0 0,4-1 0 0,2-2 128 15,2 1 48-15,-2 1 16 0,4 0 0 0,3-1-192 0,3-1 128 16,2 2-128-16,1 3 128 0,3 2-128 15,5 1-144-15,1-3 144 0,1-1-208 0,2 0 48 0,3-1 16 16,3-1 0-16,0-1 0 0,-3 0-96 0,0 3-16 16,-1-1 0-16,-3 2 0 0,-2 1-16 0,0-2-16 15,-1-5 0-15,-1 1 0 0,-3 2 288 0,-1-1 0 16,-2-1-128-16,-2 3 128 0,0-3 0 0,-2 4 0 16,-2 4 0-16,-1 0 0 0,-2-1 224 0,-1-1 0 15,-3-1 0-15,-1 0 0 0,-1 0-32 0,-3-1-16 16,1 0 0-16,-4 1 0 0,0 3-32 0,-2 1 0 15,0 1 0-15,-1-1 0 0,0-2-144 0,0 1 128 16,-4 0-128-16,1-2 128 0,-3-5-128 0,2 0 0 0,0 2 0 16,0-2-176-16,-4 3 48 0,2-1 0 15,0-1 0-15,-1 1 0 0,-4-2 128 0,1 0-192 0,2 1 192 0,0 0-192 16,4 1 192-16,-3 1 0 0,2 2-144 0,-2 1 144 16,0 2 0-16,0 2 0 0,0 1 0 0,-1 4 128 15,0 0-128-15,-1 3 0 0,0 0 0 0,0 3 0 16,-4 0 0-16,1 1 0 0,-1 1 0 0,-2 2 0 15,0-2 0-15,-2 3 0 0,0 2 0 0,-4 3 0 16,-1 2 0-16,-3 1 0 0,1 1 0 0,-2 0 0 16,0 2 0-16,1 1 0 0,4 0-144 0,5 3 144 15,1 3 0-15,3 0 0 0,4 2 0 0,5 3 0 16,3 1 0-16,2 1-160 0,-2 1 160 0,3 0-192 16,6 2 192-16,0 0 0 0,1-1 0 0,6 3-128 15,1 0 128-15,2 0 0 0,2 2 0 0,1-1 0 0,2 0 0 16,0 1 0-16,1 1 0 0,2 1 0 0,-1-3 0 0,1 4 0 15,3 1 0-15,-1 1 0 0,-1-1 0 0,-1 3 0 16,0 1 0-16,-3 4-128 0,-3 3 128 0,-3 0 0 16,-3-2 0-16,-4 2 0 0,-1 0 0 0,-4 0 0 15,-4-1 0-15,-4 1 0 0,-4 0 0 0,-2 0 0 16,-2 0 0-16,-4 3 0 0,-2 2 0 0,-4 1-160 16,-5-1 160-16,-2 0-160 0,-3 1 160 0,-2-2 0 15,-2 0 0-15,-1 2 0 0,-6 0 0 0,-4 4 0 16,-6 3 0-16,-2 1 0 0,3 1 0 0,0 1 0 15,-1 1 0-15,-3-2 0 0,-4-4 0 0,-3-1 0 16,-2-2 0-16,-2 0 0 0,-1-1 0 0,3 1-160 16,4-1 160-16,-2-3 0 0,-4-2 0 0,5-1 0 15,3-1 0-15,6-2 0 0,-1-3 0 0,5-2 0 0,6-5 0 16,4 0 0-16,5 0 0 0,5-4 0 0,2-2 0 0,5 0 0 16,5-1 0-16,2-1 0 0,1-1 0 0,6 0 0 15,1 0-144-15,3 0-80 0,1-1-16 0,3-1 0 31,-1-9-256-31,5 9-48 0,-5-9-16 0,9 7 0 0,-2-3 336 0,-7-4 64 0,10 5 16 0,0-1 0 16,-5 3 144-16,1 1 0 0,-6-8 128 0,4 12-128 16,-2 3 224-16,-2-1-32 0,-2 1 0 0,0 1 0 15,-6 0 0-15,1 3-16 0,-4 2 0 0,2 0 0 16,0-3-176-16,-1-1 128 0,3 1-128 0,1 1 128 16,2 2-320-16,3-3-80 0,0 0-16 0,2 1 0 15,0-1-336-15,3 1-64 16,1 1-16-16,0-2 0 0,1 1 80 0,3 4 16 0,3 0 0 15,-1 2 0-15,2-3 320 0,4 1 64 0,3 1 16 0,-1 1 0 0,4 0 208 16,4 0 0-16,1-2 144 0,3 2-144 0,1-1 0 0,1 2 0 16,0 0 0-16,5 0 0 0,0 1 160 0,2 4 96 15,-5 3 0-15,1 0 16 0,0-2 16 0,-3 0 0 16,-2-1 0-16,1 1 0 0,-1-1-96 0,1 2 0 16,0-1-16-16,-1 0 0 0,-2 0-176 0,3 2 160 15,2 0-160-15,0 2 160 0,-1 1-32 0,1 2-128 16,-2 1 192-16,0-3-64 0,0 0-128 0,2 0 0 15,1-1 0-15,2 3 0 0,-2-1 0 0,1 3 0 16,1-1 0-16,-3 2-176 0,2 5 176 0,-2 0 0 16,0 0 128-16,-3-3-128 0,-4-3 0 0,1 2 0 15,-3 2 0-15,1 1 0 0,-2-3 0 0,1 3 0 16,-3 3 0-16,3-1 0 0,-2-2 0 0,1 2 192 16,-8-1 0-16,3 0-16 0,1 2 160 0,0-1 48 0,-2 3 0 0,1-1 0 15,1-4-128-15,2 1-32 0,-3-1 0 16,2-2 0-16,0-2-224 0,-2-1 144 0,0 0-144 0,-1 1 128 15,3 2-128-15,-3 2 0 0,-2 0 0 0,2 2 0 16,-1-3 0-16,1-1 0 0,-1-2 0 0,0-1 0 16,0-1 0-16,1 1 0 0,-2 0 0 0,-5 1 0 15,-4 1 0-15,0-2 0 0,0-2 0 0,-6 1 128 16,-1 1-128-16,-1-2 128 0,-4-1-128 0,-1 1 128 16,-4 1 96-16,-2 3 16 0,-6 3 0 0,-1-1 0 15,-3-4 32-15,0 0 16 0,-1-2 0 0,-2 0 0 0,-1-2-128 16,-3 2-32-16,0-4 0 0,-3 2 0 15,-4 2 0-15,1-1 0 0,1-4 0 0,-2 0 0 0,-5-3-128 16,5 0 0-16,-1 1 0 0,3-7 0 0,-1-5 0 0,2-1 0 16,0-3 0-16,-1-2 0 0,0 1 0 0,-3-4 0 15,0-2 0-15,1-3 0 0,1 1 0 0,-2-4 0 16,-1-1 0-16,-1-2 0 0,1-2 0 0,3 0 128 16,-3 0-128-16,2-5 128 0,-3-5-128 0,2 0 0 15,1-1 0-15,-1-3 0 0,4-2 0 0,4-4 128 16,0-5-128-16,4 0 128 0,2-4 64 0,4-3 16 15,5-4 0-15,2-1 0 0,3-1-208 0,0 2 0 16,1-2 0-16,2 2 0 0,-1-5 0 0,-1 0-288 16,0-1 64-16,-1-1 16 0,0-4 208 0,0 2 0 15,1 2 0-15,-1 1 0 0,0 2 0 0,3 0-144 0,3 0 144 16,1-4 0-16,-4-4 0 0,4 0-128 0,1 2 128 16,2 2 0-16,0-4 0 0,1 6 0 0,3 0 0 0,-3 0 0 15,0-2 0-15,1-3 0 0,3-2 0 0,-4 5 0 16,1 2 0-16,0 1 0 0,-1 1 0 15,0 0 0-15,-2 4 0 0,3 0 0 0,-2-3 0 0,2 3 0 16,2-2 0-16,4-1 0 0,-2-5 0 0,4 5 0 16,2 1 0-16,2 3-160 0,2 0 160 0,-1 1-160 15,2-4-160-15,2 2-16 0,2-1-16 0,-3-1 0 16,0-1-96-16,0 0-32 16,2 1 0-16,-3-1 0 0,2 0 112 0,-1 2 32 0,0 1 0 0,-3 0 0 15,1 1 336-15,-1 0 0 0,1-3 0 0,-1 0 0 16,1 0 272-16,-1 3 80 0,-1 1 16 0,3 1 0 0,1 1-48 15,1 1 0-15,-1 2 0 0,3 2 0 0,0-1-192 16,1 2-128-16,1 2 128 0,0 0-128 0,0-2 0 16,2 5 0-16,0 2 0 0,0-2 0 0,0 0 0 0,2 2-240 15,-2 2 64-15,2 2 16 0,-1 0-192 0,3 3-32 16,-2 1-16-16,0-2 0 16,1 2-16-16,2-1 0 0,2 1 0 0,-4 0 0 0,-3 0 192 0,2 4 32 15,3 0 16-15,-5 1 0 0,-1 0 176 0,-1 2-208 16,-1 1 80-16,-1 2 128 0,-2 1 0 0,-4 1 0 15,-2 1 0-15,1 0 0 0,-4 2 0 0,1 1 128 16,-1-1 0-16,-2 4 0 0,-3 3-128 0,1 0 192 16,-1-2-192-16,-1 2 192 0,-1 0-192 0,2 2 0 15,-3 2 0-15,1 1 0 0,0-2 0 0,2 2 0 16,1-2 0-16,2-1 0 0,0-1 0 0,2 2 0 0,2-2-192 16,0-2 192-16,-1 1 0 0,2 0 0 0,3 0 0 0,2-1 0 15,-2-2 0-15,2 2 0 0,-3 1 0 16,0-2 0-16,-2 1 0 0,0-1 0 0,0-1 0 0,0 0 0 15,0-2 0-15,-2-1 0 0,1 0 0 0,1-2 128 16,0-1 128-16,-2-1 32 0,-2-3 0 0,-1 1 0 16,1-1 32-16,-3-3 16 0,2-2 0 0,-1-1 0 15,0 0-80-15,-4-4-32 0,0-6 0 0,2-1 0 16,-3 2-32-16,2-3-16 0,-1-1 0 0,0-3 0 16,-3-1-176-16,3-1 0 0,0 1 0 0,3-3 128 15,-2-4-128-15,4-3 0 0,-3-4-160 0,2-4 160 16,-1-4-160-16,2 0 160 0,-2-1-160 0,3-1 160 0,0-3-144 15,0-3 144-15,1-5-128 0,1-1 128 0,0-1 0 16,3 1 0-16,1-2 0 0,2 0 0 0,0 1 0 0,-1 0 0 16,-2-2 0-16,2 2 0 0,-1 4 0 0,1 3 0 15,-2 1 0-15,0 1 128 0,-1 2 48 0,-3-3 16 16,1-3 0-16,-2 4 0 0,-1 7-32 0,-1-3 0 16,0 1 0-16,0 0 0 0,-2 2-32 0,-1 0 0 15,-2-3 0-15,0-1 0 0,1-4 16 0,-3 4 0 16,-2 5 0-16,-1 2 0 0,-2 0-144 0,1 0 0 15,-3-1 0-15,1-2 128 0,-1 0-128 0,-2 0 0 16,1 2-192-16,-2 4 192 0,3 1-288 0,-4 0 64 16,-1 5 16-16,-1 1 0 0,-3 1 32 0,-1-1 16 15,-5 1 0-15,-2 1 0 0,-4 0-64 0,-1 5-16 16,-1-2 0-16,-3 4 0 0,-2 3 240 0,-2 3-144 0,-1 2 144 0,-2 5-128 16,-1 2 128-16,0 1-128 0,-5 0 128 15,1 1-128-15,3 1 128 0,1-3 0 0,-4-2 0 0,5 1-128 16,2 2 128-16,3-1 0 0,1-1 0 0,0-2 0 15,0-1 0-15,1-2 0 0,2-2 0 0,-1 3 0 16,-1-3 0-16,2 1-208 0,2-2 80 0,0 0 128 16,-2-1-160-16,4-2 160 0,1-7 0 0,-1 3-144 15,2 1 144-15,2 2 0 0,0 0 0 0,1-1 0 16,2-2 0-16,-3 2 0 0,1 2 0 0,1-1 0 16,-3-2 128-16,0 0 0 0,-3-3 0 0,0 3 0 15,0-1 32-15,-2-1 16 0,3-2 0 0,-1 2 0 16,-2-2 0-16,-1 3 0 0,3 0 0 0,3 3 0 15,-1 1-16-15,2 3 0 0,1 5 0 0,1 0 0 0,0 3-160 16,4 2 128-16,-1 3-128 0,-2 0 128 0,1 3-128 16,-3-1 0-16,-1 3 0 0,-2 2 128 0,-2 3-128 0,3 2 0 15,2 0-160-15,0 4 160 0,0 0-128 0,-1 3 128 16,3 2 0-16,-1 2-144 0,0-1 144 0,4 2 0 16,0 0 0-16,4 2 0 0,0-2 0 0,2 5 0 15,1 3 0-15,0 0 0 0,4 0 0 0,-2 2 0 16,3-2 0-16,1 1 0 0,0 1 128 0,-1-2-128 15,1-1 128-15,-1 0-128 0,2 0 128 0,1-2-128 16,1 1 128-16,0-4-128 0,0 2 0 0,0-1 0 16,2 1 0-16,1 0 0 0,-2 1 144 0,2 0-144 15,4 2 192-15,-2-3-192 0,3-1 160 0,-2 1-160 16,2-3 128-16,0 1-128 0,-1 0 128 0,2-2-128 16,1 1 128-16,-3 1-128 0,-2-2 0 0,1 0 0 0,-3-3 0 0,-2 0 0 15,-2 2 0-15,-1-2 0 0,-1 0 0 0,-3 2 0 16,-3-3 128-16,-1 5-128 0,-1-1 128 0,-4 1-128 15,-4-2 400-15,-3 3 0 0,-3 2 0 0,-6 3 0 16,-4-2 16-16,0 1 0 0,-4 0 0 0,1 2 0 16,-6-1-176-16,3 1-48 0,4-1 0 0,0-1 0 15,7-2-192-15,4-2 0 0,5-1-144 0,10-3-10720 16,6-4-2128-16</inkml:trace>
  <inkml:trace contextRef="#ctx0" brushRef="#br2" timeOffset="93133.837">21234 7455 14735 0,'0'0'1312'0,"0"0"-1056"0,-7 0-256 0,7 0 0 16,-7 0 640-16,7 0 64 0,-6-1 0 0,6 1 16 15,0 0-48-15,0 0-16 0,0 0 0 0,0 0 0 16,0 0 112-16,0 0 32 0,6-8 0 0,2 1 0 16,2 1-144-16,4 0-16 0,1-4-16 0,0 0 0 0,2-1 16 0,3-1 16 15,2-1 0-15,3 0 0 0,2 0-176 0,1-2-32 16,1 1-16-16,0 3 0 0,0 2 0 0,-1-1 0 16,2-3 0-16,-2 2 0 0,0 2 16 0,2 2 0 15,2-1 0-15,0 1 0 0,1 0-96 0,2 1-16 16,0 1 0-16,0-2 0 0,2-1-176 0,-4 1-32 15,-4-1-128-15,-3 3 192 0,-2 1-192 0,-2 0 128 16,0 1-128-16,-5-2 0 0,-1 0 128 0,-1 0-128 16,0 1 0-16,-2 1 144 0,-6-3-144 0,2 3 0 15,-3-2 0-15,-6 5 0 0,0 0 0 0,0 0 0 16,0 0 0-16,0 0-176 16,0 0-400-16,0 0-96 0,0 0-16 0,0 0 0 15,0 0-2512-15,0 0-512 0</inkml:trace>
  <inkml:trace contextRef="#ctx0" brushRef="#br2" timeOffset="93486.735">21995 7036 11967 0,'0'0'1072'0,"0"0"-864"0,0 0-208 0,0 0 0 15,0 0 2688-15,7-8 512 0,-7 8 80 0,6-8 32 16,2 3-2752-16,0 1-560 0,1 2 0 0,3 0-192 0,-2 0 192 0,4-1 160 16,2-2-32-16,0 3 0 0,-3 3 256 15,1 1 64-15,-1 2 0 0,2-2 0 0,-1 2 16 0,-4 2 16 16,-1 0 0-16,0 3 0 0,-1-1-16 0,-1 4 0 16,-3 5 0-16,-3 1 0 0,-2 1 80 0,-4-1 16 15,-2 2 0-15,-3 6 0 0,-3 4-112 0,0 1 0 16,-6-2-16-16,1-1 0 0,-2 1-208 0,1-4-32 15,-2-3-16-15,-1-2 0 0,-2 0-176 0,0-4-176 16,-2 0 48-16,2-4 0 16,-3-4-2096-16,3-5-400 0,2-3-96 0</inkml:trace>
  <inkml:trace contextRef="#ctx0" brushRef="#br2" timeOffset="94329.243">20119 5841 20783 0,'-10'8'912'0,"4"-3"208"0,1 1-896 0,-2-1-224 0,7-5 0 0,-7 7 0 15,7-7-128-15,0 0-80 0,-4 5-16 0,4-5 0 16,-8-2 368-16,8 2 80 0,0 0 16 0,-4-5 0 15,4 5 384-15,0 0 80 0,0 0 0 0,-6-9 16 16,3-1 192-16,1 0 48 0,1 1 0 0,1 9 0 16,0-10-192-16,-1 0-48 0,0 1 0 0,1-2 0 0,1-2-144 0,1-1-16 15,1 1-16-15,3-2 0 0,-2-3-128 0,3-1-32 16,0 3 0-16,4-7 0 0,0-7-64 0,5-2 0 16,1-2-16-16,3-2 0 0,-2-3-96 0,3 2-16 15,2 0 0-15,-2 3 0 0,0 4-48 0,0 0-16 16,-2 0 0-16,1 2 0 0,0-1-128 0,-4 3 128 15,-1-1-128-15,-3 5 128 0,0 7-128 0,-3 0 0 16,-7 4 144-16,-1 3-144 0,-2 0 144 0,1 4-144 16,0 4 192-16,0 0-192 0,0 0 0 0,0 0 0 15,0 0 0-15,0 0 0 0,0 0-176 0,0 0-80 16,0 0-32-16,0 0 0 16,0 0-464-16,0 0-80 0,2 8-32 0,-2 1 0 15,0-9-1760-15,-2 13-368 0,2-2-64 0,-1-2-7920 0</inkml:trace>
  <inkml:trace contextRef="#ctx0" brushRef="#br2" timeOffset="94702.097">20050 5354 17503 0,'-16'0'768'0,"6"0"176"16,2 0-752-16,0 0-192 0,8 0 0 0,0 0 0 15,0 0 1056-15,0 0 176 0,-3-8 48 0,4 0 0 0,3 1-640 0,4-3-128 16,3-1-32-16,5-2 0 0,0-5 0 0,4-1 0 16,0-1 0-16,2 0 0 0,4-2 208 0,2-2 32 15,2-1 16-15,0 1 0 0,2-1 16 0,2 4 0 16,2 3 0-16,-5 3 0 0,-4-1-176 0,-1 4-16 15,4 2-16-15,-5 3 0 0,-2 0-160 0,-2 4-16 16,-3 1-16-16,-2 5 0 0,1 5-16 0,-4 5 0 16,-3 3 0-16,-2 7 0 0,-3 4-48 0,0 2-16 15,-2 2 0-15,-3 3 0 0,-3 3-48 0,-1 0-16 16,2 0 0-16,-3 1 0 0,-2-2-208 0,1 0 128 16,-2 0-128-16,1-2 0 0,-2-1 0 0,4-6-160 15,-1-4 0-15,2-3 0 16,1 2-1552-16,1-2-304 0,2-4-64 0</inkml:trace>
  <inkml:trace contextRef="#ctx0" brushRef="#br2" timeOffset="96732.714">21417 8847 2751 0,'0'0'256'0,"0"0"-256"0,0 0 0 0,0 0 0 16,0 0 1424-16,0 0 240 0,0 0 64 0,0 0 0 15,-4-7-1120-15,4 7-224 0,0 0-32 0,-5-4-16 16,5 4 320-16,0 0 64 0,0 0 16 0,0 0 0 15,0 0 96-15,0 0 0 0,-8-4 16 0,8 4 0 16,0 0 16-16,0 0 0 0,0 0 0 0,-7 1 0 16,7-1 32-16,0 0 0 0,-8 1 0 0,8-1 0 15,0 0-192-15,0 0-16 0,0 0-16 0,0 0 0 16,0 0-192-16,0 0-32 0,0 0-16 0,0 0 0 16,0 0-80-16,0 0-16 0,0 0 0 0,0 0 0 0,0 0 32 15,11 0 0-15,-3-1 0 0,3 1 0 0,2 0-16 0,-1-1 0 16,2-1 0-16,2 2 0 0,3 2-80 15,-1-2-16-15,2-1 0 0,0 0 0 0,2 0 48 16,3 1 0-16,1 1 0 0,3-2 0 0,3-4 32 0,2 2 16 16,4 1 0-16,0-2 0 0,1-1-16 0,1 2 0 15,-2 2 0-15,0-1 0 0,-1-1-80 0,-3 1-32 16,1-2 0-16,2 2 0 0,0 1-96 0,-1 0 0 16,0 0-128-16,0 0 192 0,2 0-64 0,1 1-128 15,-1 1 176-15,0-1-176 0,-6-2 192 0,1-1-192 16,0-2 192-16,1 3-192 0,-1 1 144 0,2 1-144 15,-3 0 0-15,3 0 144 0,1-3-144 0,0 1 0 16,-5 4 144-16,1-2-144 0,-1-3 0 0,-3 2 144 16,-3 0-144-16,0 0 0 0,-1 1 0 0,0 1 0 0,-1-1 0 15,-1 0 0-15,-5-1 128 0,1 1-128 0,-1 0 0 0,1 0 0 16,-3 0 0-16,0 1 160 0,-3 1-160 16,0-1 128-16,1-2 16 0,-3 0 0 0,0 1 0 0,-10 0 0 15,0 0-16-15,9 2-128 0,0-2 192 0,-9 0-64 16,8 4 0-16,-8-4-128 0,0 0 192 0,0 0-64 15,7-1-128-15,-7 1 160 0,0 0-160 0,0 0 160 16,0 0-160-16,0 0 0 0,0 0 0 0,0 0 128 16,0 0-128-16,0 0-144 0,0 0 144 0,0 0-208 15,0 0-224-15,-7-3-32 16,7 3-16-16,-11-2 0 0,3-1-1600 0,0 2-320 16,8 1-64-16</inkml:trace>
  <inkml:trace contextRef="#ctx0" brushRef="#br2" timeOffset="97344.119">22976 8503 26719 0,'-7'0'2368'0,"7"0"-1888"0,-8 1-480 0,0 0 0 16,1-1 0-16,7 0 0 0,-8 0 0 0,8 0 0 15,0 0 128-15,0 0 96 0,-7 4 16 0,7-4 0 16,0 0 256-16,0 0 48 0,0 0 16 0,0 0 0 15,9 5-32-15,0 1 0 0,1-1 0 0,-1-1 0 16,2 1-128-16,1 0-16 0,2 2-16 0,2 0 0 16,1-3-48-16,4 0-16 0,2 1 0 0,-2 2 0 15,-1 6-32-15,4-2 0 0,6 0 0 0,-2 0 0 16,-3-2-48-16,2 1-16 0,0-1 0 0,-4 2 0 16,1 0-48-16,-7-1-16 0,0-1 0 0,-3-1 0 15,-1 1-144-15,-4 1 160 0,-1-2-160 0,-2 1 160 0,1 0-32 16,-5-1-128-16,0 1 192 0,-2-9-64 15,0 0 80-15,-1 10 16 0,-2 1 0 0,-4 1 0 0,1-3 32 16,-2 1 16-16,0 3 0 0,-2 0 0 0,-2-3-32 0,-1 0-16 16,-2 4 0-16,-5 2 0 0,-2-3 64 0,-3 1 16 15,-3 3 0-15,1-1 0 0,-3 1 16 0,-1 2 0 16,-3-4 0-16,2-1 0 0,0 6-80 0,4-2-16 16,0-2 0-16,1 0 0 0,1-4-224 0,2 1 176 15,-2 0-176-15,5-3 160 0,0-2-160 0,0 0 0 16,0 3 0-16,0-3 0 0,6-5 0 0,2 1-144 15,2-2 0-15,0-2 0 16,4-2-1664-16,7 2-336 0,-3-10-64 0,4 1-8944 16,-1 9-1792-16</inkml:trace>
  <inkml:trace contextRef="#ctx0" brushRef="#br2" timeOffset="101921.461">20025 5955 23039 0,'0'0'1024'0,"-9"4"192"0,-1 0-960 0,2-1-256 0,0-1 0 0,0 0 0 16,0 1 0-16,8-3 144 0,0 0-144 0,-7 0 128 16,0 1 352-16,7-1 64 0,0 0 16 0,0 0 0 0,-2-11 336 0,-1 0 64 15,-2 0 0-15,5-3 16 0,5-6-288 0,1-2-64 16,-1-3-16-16,2-2 0 0,4 0-192 0,3-4-32 15,-2-1-16-15,4-4 0 0,3-5-16 0,2-1 0 16,0-4 0-16,3 0 0 0,-1 0-160 0,2 3-48 16,-3 0 0-16,2 4 0 0,-3 5-144 0,1 4 160 15,-1 0-160-15,-2 5 160 0,-3 1-160 0,0 4 0 16,-2 0 0-16,-3 3 0 0,-4 3 0 0,0 1 0 16,-1 2 0-16,-2 2 0 0,1 2 0 0,-5 7-144 15,-4-5 0-15,4 5 0 16,-3-3-752-16,-1-4-160 0,0 3-32 0,4 4-8304 15,-8 5-1664-15</inkml:trace>
  <inkml:trace contextRef="#ctx0" brushRef="#br2" timeOffset="102210.4">20237 5117 29599 0,'3'-12'1312'0,"0"1"272"0,0-5-1264 0,4-4-320 0,4-3 0 0,3 2 0 15,1 4-160-15,6 0-96 0,-2-2 0 0,3 0-16 16,1 1 272-16,5 2 0 0,0 1 0 0,2 4 0 16,0 0 208-16,-5 3 0 0,-3 0 0 0,-2 6 0 15,-4 6 160-15,0 2 16 0,-6 4 16 0,-1 4 0 0,1 5 48 16,-3 5 16-16,-2 6 0 0,0 7 0 0,-4 6-208 0,0 5-32 15,-2 1-16-15,0-3 0 0,-2-5-208 0,-2 0 0 16,0 2 0-16,-2-1 0 16,-2 1-1488-16,-1 0-352 0,2-2-64 0</inkml:trace>
  <inkml:trace contextRef="#ctx0" brushRef="#br2" timeOffset="102916.345">17744 5853 14623 0,'0'0'640'0,"-6"7"144"0,6-7-624 0,-7 2-160 16,-2-4 0-16,9 2 0 0,0 0 768 0,-7-1 112 15,-3-2 16-15,5 0 16 0,5 3 304 0,0 0 48 16,0 0 16-16,-9-4 0 0,2-1-352 0,-2 2-64 16,2-5-16-16,-1 1 0 0,4-4 64 0,-4 1 16 15,-2 1 0-15,0-4 0 0,2-3-80 0,-3 0-16 0,0-1 0 16,3-1 0-16,-3 2-208 0,0 1-48 0,-3-4-16 0,1-3 0 16,0-1-32-16,0-1 0 15,2 0 0-15,-2-2 0 0,-2 1-80 0,1 2 0 0,-1 3-16 16,0-2 0-16,2 0-208 0,-1 0-32 0,-2 1-16 0,0 1 0 15,-4 2-176-15,4-1 160 0,0-1-160 0,1 3 160 16,-1-1-160-16,2 4 0 0,1-1 0 0,4 0 0 16,4 0 0-16,-3-1 0 0,2 1 0 0,2-1 0 15,1 4-240-15,-3 0 80 0,2-1 16 0,-1 1 0 16,4-2-192-16,-1 2-48 0,-2-3 0 0,1 5 0 16,-1 2-240-16,2 0-48 15,2 8-16-15,-3-6 0 0,0-1-1248 0,3 7-256 0,0 0-48 16,0 0-6400-16,8-6-1280 0</inkml:trace>
  <inkml:trace contextRef="#ctx0" brushRef="#br2" timeOffset="103373.451">17256 5657 25391 0,'-11'3'1120'0,"11"-3"240"0,0 0-1088 0,-10 0-272 0,-1-4 0 0,1 2 0 16,2 1 128-16,0-2-128 0,0-2 192 0,-1 0-192 16,1-2 784-16,-2-2 48 0,4-3 16 0,-1-2 0 15,0-3-32-15,-2-3-16 0,3-6 0 0,-2 1 0 16,1 2-272-16,0-2-48 0,-2-3-16 0,0-3 0 15,1-3-80-15,-1-1-32 0,-2 1 0 0,2-4 0 16,-1-1-144-16,3 1-16 0,-2 2-16 0,5 2 0 16,2 0-176-16,-1 5 0 0,3 2 0 0,3 4 0 15,-1 1 0-15,2 3 0 0,2 3 0 0,0 1 0 16,1 3 0-16,2 1 0 0,2 3 0 0,-1 1 0 16,2-1 0-16,1 4 0 0,1 1 0 0,2 3 0 15,0 0-128-15,2 3 128 0,-1 0 0 0,3 6 0 0,1 4-176 16,2 2 48-16,2 1 0 0,3 2 0 0,-4 4 128 15,3 5-208-15,-1 3 80 0,-2-2 128 0,-2-1-240 16,-1-1 80-16,0-4 16 0,0 2 0 0,-1-1-48 0,-1-1 0 16,2 0 0-16,-4-2 0 15,0-3-576-15,2 0-112 0,1 2-16 0,-2-4-12848 16</inkml:trace>
  <inkml:trace contextRef="#ctx0" brushRef="#br2" timeOffset="103942.809">16616 7091 26543 0,'0'0'1168'0,"-8"6"256"0,1-2-1136 0,-3 0-288 15,1-1 0-15,1 1 0 16,-1-2-512-16,2-2-144 0,7 0-48 0,-9-1 0 0,0 0 1232 0,0-3 240 15,2 1 64-15,-5-5 0 0,-2-2-128 0,0-1-32 16,-2-1 0-16,-5-1 0 0,-5 0-48 0,-2-1-16 16,-4-3 0-16,0-1 0 0,0 0 16 0,-1-6 0 15,-1-2 0-15,-1 1 0 0,-2 0-160 0,3-1-16 16,2 2-16-16,-1 1 0 0,2 2-256 0,-1 1-48 16,2 3-128-16,0 1 192 0,2 1-48 0,6 3-16 15,5 2 0-15,5 2 0 0,-2 1-128 0,3 0 0 0,2 1 0 16,1 2-176-1,1 0-272-15,1 0-48 0,2 0-16 0,4 4 0 16,0 0-1840-16,0 0-368 0,0 0-80 0,0 0-9584 0</inkml:trace>
  <inkml:trace contextRef="#ctx0" brushRef="#br2" timeOffset="104445.738">16646 6393 26207 0,'-10'-6'1152'0,"2"5"256"0,-2 1-1136 0,0 3-272 15,2 0 0-15,-5 2 0 16,1-1-352-16,-2 3-128 0,-1 1-32 0,-2-1 0 0,1-4 976 0,-4 1 192 16,-2 2 48-16,-2 1 0 0,-6-2-384 0,1 2-64 15,-3 1 0-15,-1 0-16 0,-1 1 144 0,-3 0 16 0,0-1 16 0,0-2 0 16,1-1 80-16,-1-1 16 0,-4-1 0 0,0 1 0 15,-1-3-32-15,1 1 0 0,1 0 0 0,0 0 0 16,1-1-176-16,1-1-48 0,5 0 0 0,1 3 0 16,3 4-96-16,1-1-32 0,4-1 0 0,2 2 0 15,2 1-128-15,-1-1 0 0,4 2 0 0,2 1 0 16,6 1 0-16,-1 1 0 0,3 1 0 0,3 2 0 16,5 0 0-16,4 3 0 0,2 3-176 0,5 1 176 15,3 1 0-15,3-1-128 0,2 3 128 0,3 2 0 16,4 2 0-16,2-3-128 0,4-2 128 0,2-2 0 15,5-4-352-15,5 2 16 0,7 2 0 0</inkml:trace>
  <inkml:trace contextRef="#ctx0" brushRef="#br0" timeOffset="110434.792">21354 8841 15663 0,'0'0'1392'0,"-7"0"-1120"15,0 0-272-15,7 0 0 0,0 0 0 0,0 0 0 16,-9 3-128-16,9-3 128 0,0 0 336 0,0 0 176 16,-11 2 16-16,11-2 16 0,0 0 208 0,0 0 32 15,0 0 16-15,0 0 0 0,0 0 176 0,0 0 48 16,0 0 0-16,0 0 0 0,0 0-48 0,0 0 0 15,-7-2 0-15,7 2 0 0,0-7-240 0,5 0-48 16,-3-1-16-16,3-2 0 0,4-1-32 0,1-2 0 16,2-2 0-16,3-2 0 0,2-2-96 0,-1 1-32 15,0-3 0-15,1 0 0 0,5 1-64 0,-3-2-32 16,1 1 0-16,1-1 0 0,-1 0-160 0,1-1-16 16,-1 1-16-16,-1 0 0 0,1 0 0 0,1-1 0 0,1 1 0 15,0 1 0-15,1 0-16 0,-2 1 0 0,-1-1 0 0,2 1 0 16,2-5-16-16,2 3-16 0,2 1 0 15,-3 1 0-15,-2-4-32 0,-1 1 0 16,0 2 0-16,-1-4 0 0,-1 0-16 0,-1 1-128 0,-3 2 192 16,-1 1-64-16,0 3-128 0,-1 2 192 0,-1 0-192 0,2 2 192 15,-1 0-192-15,-2-2 192 0,-1 3-192 0,2 0 192 16,-3 0-192-16,2 1 192 0,0 1-192 0,0 0 192 16,-4 0-192-16,2-2 192 0,-2 2-192 0,-1 2 192 15,-4-1-192-15,2 0 0 0,3-1 144 0,-3 1-144 16,3 0 0-16,-3 2 144 0,1 2-144 0,1 0 0 15,-2 0 144-15,1-1-144 0,-2-1 0 0,-4 8 144 16,0 0-144-16,0 0 0 0,0 0 0 0,2-5 128 0,-2 5-128 0,0 0 192 16,0-6-192-16,0 6 192 0,0 0-192 0,0 0 0 15,0 0 0-15,0 0 128 0,-6-2-128 0,6 2 0 16,0 0 0-16,-10 1 0 0,-5 0 0 0,5 4 0 16,10-5 0-16,-7 8 0 0,-3 1 0 0,-1 1-176 15,-1 0 176-15,-3 2-128 0,0 2 128 0,0 1 0 16,-1-2-144-16,1 2 144 0,-1 2 0 0,0 0 0 15,-3 2-144-15,1 1 144 0,0 1 0 0,-2 1 0 16,-1 1 0-16,-1 1 0 0,0 1 0 0,-3 3-128 16,-1 3 128-16,0-2 0 0,-1-2 0 0,3 0 0 15,2 1 0-15,0-1 0 0,-2 2 0 0,4-2 0 16,-4 0 0-16,4-2 0 0,0-2 0 0,2-2 0 16,3-1 0-16,-1 2 0 0,2 0 0 0,2 0 0 15,-2 0 0-15,2 0 0 0,-2 1 0 0,2 0 0 0,2-2 0 16,-2-1 0-16,1-4 0 0,0 2 0 0,-1 0 0 15,0-2 0-15,1 1 0 0,0-2 0 0,0-2 0 0,1-1 0 16,0-2 0-16,0-1 0 0,-1 1 0 0,1-2 0 16,3 1 0-16,-2 0 0 0,0 0 0 0,0-1 0 15,3-2 0-15,-1 0 0 0,-1-1 0 0,1 1 0 16,-1-1 0-16,8-5 128 0,0 0-128 0,0 0 0 16,-3 7 0-16,3-7 0 0,-2 7 0 0,2-7 0 15,0 0 0-15,0 0 0 0,0 0 0 0,-8 4 0 16,8-4 0-16,0 0 0 0,0 0 0 0,0 0 0 15,0 0 0-15,0 0 0 0,0 0 0 0,0 0 0 16,0 0 0-16,0 0 0 0,9-8 0 0,-4 1 0 16,1-2 0-16,2-1 0 0,5-1 0 0,2-3 0 0,3-3 0 0,2-2 0 15,5-2 0-15,-2-1 0 0,0-1 0 0,1-2 0 16,0-4 0-16,0 2 0 0,1-4 0 0,1 0 0 16,-1 1 0-16,3-3 0 0,2-3 0 0,-1 1 0 15,1 1 0-15,3-4 0 0,3-4 0 0,1-4 0 16,-2-2 0-16,-2 4 0 0,-1 5 0 0,-3 0 0 15,-2 3 0-15,-4 2 0 0,-1 3 0 0,-5 2 0 16,0 4 0-16,-3 2 0 0,-1 0 0 0,-2 2 0 16,-1 6 0-16,0 1 0 0,-4 3 0 0,0 0 0 15,2 3 0-15,-1 0 0 0,-2 1 0 0,-2 1 0 16,-3 6 0-16,0 0 0 0,0 0-192 0,0 0-48 16,0 0 0-16,0 0 0 15,0 0-464-15,0 0-80 0,-3 10-32 0,-2-1 0 16,0 0-1248-16,2 2-256 0,1 0-48 0,0-2-7312 0,2-9-1456 15</inkml:trace>
  <inkml:trace contextRef="#ctx0" brushRef="#br0" timeOffset="110813.9">21932 7794 11967 0,'-9'-6'1072'0,"-5"1"-864"0,0 0-208 0,4 2 0 16,0-3 3168-16,1 2 592 0,4 1 112 0,5 3 32 0,-1-7-3088 0,1 7-624 15,1-4-192-15,4-5 128 0,5-2 272 0,1 3 64 16,3 0 16-16,1 0 0 0,1 0-96 0,2-1 0 16,1-1-16-16,-2 1 0 0,3 1 288 15,1-6 64-15,1-1 16 0,1 4 0 0,0 1-80 0,3 0-16 16,1-2 0-16,-1 2 0 0,-2 1-144 0,0 4-48 15,2 1 0-15,-1-1 0 0,-1 0-96 0,-4 2-32 16,-1 5 0-16,-2 1 0 0,-4-2 0 0,-1 3-16 16,0 3 0-16,-1 4 0 0,-5 3 32 0,-1 5 16 15,-1 2 0-15,-1 2 0 0,-3 2 32 0,-1 6 0 16,-5 2 0-16,1 2 0 0,-3 3-176 0,-1-4-16 16,-1-1-16-16,0-2 0 0,-3-1 0 0,0-4 0 15,-1-1 0-15,-1 1 0 0,1 1-176 0,0-2 192 0,-3-4-192 16,6-3 192-16,7-4-192 0,-1-1 0 0,-1 0 0 15,-1-1 128-15,3-2-128 0,-2-2 0 0,6-8 0 16,0 0 0 0,-3 7-1632-16,3-7-256 0,0 0-48 0</inkml:trace>
  <inkml:trace contextRef="#ctx0" brushRef="#br0" timeOffset="114059.695">9894 2328 22287 0,'0'0'976'16,"0"0"224"-16,0 0-960 0,0 0-240 0,-8 0 0 0,8 0 0 0,-9-1 0 0,-1-2 0 16,2 0-144-16,-2 1 144 0,1 1 0 0,-3-1 288 15,-1-2-32-15,1 1-16 0,2 1 64 0,-4-3 16 16,1-1 0-16,-1-2 0 0,0 0 96 0,-3 0 32 16,-2-3 0-16,1 2 0 0,-3 1-128 0,-1 0 0 15,-2 1-16-15,-1-1 0 0,-2-3 48 0,-1 2 16 16,-1 1 0-16,-1 2 0 0,1-3-48 0,2 0-16 15,-3 0 0-15,4 3 0 0,-2 0-112 0,0 0 0 16,0-2-16-16,-3 4 0 0,-3-1-176 0,0 0 0 0,-2-1 144 16,1 2-144-16,-2 1 128 0,1 1-128 0,-3 6 128 0,1-3-128 15,4-2 0-15,2 1 128 0,0 2-128 0,1 1 0 16,0 1 0-16,0 1 0 0,-2 2 0 16,2 0 128-16,3 1-128 0,-1 1 0 0,0 0 0 0,2 3 0 15,-2-1 0-15,3 3 0 0,-2 1 0 0,3 2 0 16,3-2 0-16,2 2 0 0,0-1 0 0,2 5 0 15,-1 6 0-15,2 3 144 0,2 1-144 0,0 2 0 16,-1 0 192-16,3 2-192 0,0 2 192 0,1-2-192 16,2 0 144-16,0 1-144 0,1 1 0 0,4-3 144 15,1-1-144-15,3 2 0 0,1 0 0 0,2 0 0 16,2-3 0-16,0-1 128 0,2-3-128 0,-1-4 0 16,5 0 0-16,-1 0 0 0,1-1 0 0,2-2 0 0,1-3 128 15,0 1-128-15,3 0 0 0,1-1 128 0,0-4-128 16,-1 2 160-16,3-4-160 0,3-1 160 15,2-1-160-15,2 0 192 0,0-3-192 0,0 1 192 0,2-3-48 16,1 0 0-16,3-3 0 0,2 1 0 0,0-2-144 0,1 1 0 16,-2-1 0-16,2-2 128 0,1-2-128 0,1-2 128 15,1 0-128-15,0 1 128 0,3 0-128 0,1-3 0 16,-1-1 0-16,0 1 128 0,0 1-128 0,-1-2 0 16,-2 1 0-16,-3-2 0 0,2-1 0 0,-1 0 128 15,-2 2-128-15,0 0 0 0,-2-2 0 0,2 0 128 16,2-2-128-16,-3 0 0 0,0 0 0 0,-1-2 128 15,-1-1-128-15,-1 1 0 0,-3 0 128 0,0-1-128 16,-2-3 0-16,0-1 128 0,-4-3-128 0,0 1 0 16,-1-1 0-16,-1 0 128 0,-1-2 0 0,1-1-128 0,-1 1 192 15,-4 1-64-15,-5-1 64 0,-2-1 0 0,1-1 0 16,-1 1 0-16,-2 0 80 0,-1-1 32 16,-2 2 0-16,-2-2 0 0,-4-3 16 0,-2 2 0 0,-2-1 0 0,-1 1 0 15,-1 0 16-15,-3 1 16 0,-3-2 0 0,-2 3 0 16,-4 1-48-16,-1-1-16 0,-2 0 0 0,-2 4 0 15,1 4-96-15,-5 0 0 0,1 3-16 0,-1 0 0 16,-7-1-176-16,0 2 0 0,-2 4 0 0,2 3 128 16,-1-3-128-16,2 4 0 0,-1 0 0 0,3 3 0 15,3 0 0-15,1 1 0 0,1 1 0 0,1 3 0 16,0 1 0-16,3 1 0 0,-3-1-144 0,2 1 144 16,-1-1-1088-1,6 1-144-15,6 3-48 0,5-1-9776 0,4-3-1952 0</inkml:trace>
  <inkml:trace contextRef="#ctx0" brushRef="#br0" timeOffset="115422.43">16304 2331 911 0,'0'0'0'0,"0"0"0"0,0 0 0 0,0 0 0 16,0-8 2624-16,0 8 432 0,0 0 80 0,0 0 32 15,-3-9-2224-15,3 9-448 0,0 0-96 0,-3-6-16 16,1-2-16-16,0 2-16 0,0-1 0 0,-1 1 0 16,-2 1 256-16,5 5 48 0,0 0 16 0,-8-7 0 15,0 0 96-15,1-1 32 0,-1 2 0 0,0 1 0 16,-2-1-32-16,3 1 0 0,-4-2 0 0,1 3 0 16,-2 1-176-16,1-2-32 0,-2-1-16 0,0-1 0 15,2 0-160-15,0 2-48 0,-1 1 0 0,0-1 0 16,-2 1 48-16,0-2 0 0,-2 2 0 0,1-1 0 0,-2-1-208 15,1 1-48-15,-2 2 0 0,-2-1 0 0,-2 0-128 0,0 1 128 16,4 0-128-16,-6 1 128 0,-2 1-128 16,2-2 160-16,1 1-160 0,-1 1 160 0,-4 0-160 0,2 1 128 15,1 1-128-15,-1 0 128 0,-1-1-128 0,-2 1 0 16,1 0 144-16,-3 2-144 0,-1-1 0 0,-2 1 144 16,1 0-144-16,0 2 0 0,0 1 176 0,1 0-176 15,1 0 160-15,1 1-160 0,2-3 128 0,0 3-128 16,3 0 0-16,-4 1 144 0,4 2-144 0,1 1 0 15,-4 3 0-15,2 0 0 0,-2 0 0 0,2 2 0 16,-3 1 144-16,3 2-144 0,2 1 0 0,-1-1 144 16,1 3-144-16,4 4 0 0,0 1 144 0,2-1-144 15,3-1 0-15,-1 1 144 0,1 3-144 0,1-2 0 16,4 0 0-16,1-1 0 0,-1 1 0 0,2-1 0 16,3 1 0-16,2 3 0 0,0 3 0 0,3 0 128 0,-1-1-128 0,2-1 128 15,3-1-128-15,1-2 192 0,1 1-192 0,1-2 192 16,4 1-64-16,3-3 0 0,1 0 0 0,1-2 0 15,2-1 112-15,3-1 16 0,2 0 0 0,2-1 0 16,2-1-96-16,2-3-16 0,3 1 0 0,1 0 0 16,0 1 0-16,0-3 0 0,1-4 0 0,-1 0 0 15,3 0-144-15,2-2 0 0,2-2 144 0,2-3-144 16,2-3 144-16,-2 3-144 0,2-2 192 0,0 1-192 16,-1-3 192-16,0-2-64 0,-1-1 0 0,0-1-128 15,1 0 0-15,0-2 0 0,-6 0 0 0,4-1 0 16,2-1 0-16,0 2 0 0,-3-4 0 0,-2-1 0 15,-1-2 144-15,-5 0-144 0,1-1 0 0,-3 0 144 0,-1-2-144 0,0-2 0 16,0-1 144-16,-1 2-144 0,0-2 128 0,-2 0-128 16,-1-2 128-16,-2-1-128 0,-2-2 208 0,0-1-16 15,-3-5-16-15,-3-1 0 0,-4-3 144 0,-1-3 48 16,-1-5 0-16,-6 0 0 0,-1 2 32 0,-2-4 16 16,-3-4 0-16,-2 1 0 0,-3 1-144 0,-2 1-16 15,-3 0-16-15,-3 3 0 0,1 4 144 0,-4 8 16 16,-2 5 16-16,-3 3 0 0,-1 1-160 0,-5 3-16 15,-1 5-16-15,0 3 0 0,-6 3-224 0,1 0 0 16,0 3 0-16,-4 3 0 16,0 1-512-16,-1 1 0 0,0 1 0 0,1 0 0 15,-1 3-2864-15,1 0-560 0</inkml:trace>
  <inkml:trace contextRef="#ctx0" brushRef="#br0" timeOffset="119055.544">21397 8681 4079 0,'0'0'176'0,"-6"8"48"0,1-1-224 0,-1 0 0 16,-3-1 0-16</inkml:trace>
  <inkml:trace contextRef="#ctx0" brushRef="#br0" timeOffset="120608.372">21314 8726 2751 0,'0'0'256'0,"0"0"-256"16,0 0 0-16,0 0 0 0,0 0 2336 0,0 0 416 15,0 0 96-15,0 0 16 0,5 10-1712 0,-3-1-352 0,0 0-64 16,-2-9-16-16,2 8 176 0,-2-8 16 16,0 8 16-16,0-8 0 0,0 0-48 0,0 0-16 15,0 0 0-15,0 0 0 0,-3 8 80 0,3-8 16 16,0 0 0-16,0 0 0 0,0 0-208 0,0 0-48 0,0 0 0 0,0 0 0 16,0 0-128-16,0 0-48 0,0 0 0 0,0 0 0 15,0 0 0-15,0 0 0 0,0 0 0 0,0 0 0 16,0 0-16-16,0 0 0 0,0 0 0 0,0 0 0 15,-1-8 0-15,0 1 0 0,-5-1 0 0,5 0 0 16,3 1-96-16,3-2-32 0,0 0 0 0,0 0 0 16,-6 0-128-16,-1-1-48 0,1-1 0 0,-2-2 0 15,-5-2-80-15,5-1 0 0,2 3-128 0,-2-2 192 16,-3-3-16-16,-2 3-16 0,3 2 0 0,-3-5 0 16,2-2 32-16,-2 0 16 0,-3 3 0 0,1-2 0 15,7 0-16-15,-5 1-16 0,-1-2 0 0,-2 1 0 0,-1 3-48 0,1 0 0 16,0 1 0-16,2-3 0 0,2 3 0 0,-4 0-128 15,-1-1 192-15,3-1-64 0,-1 0 0 0,1-1-128 16,-2 0 192-16,0-2-64 0,0-1-128 16,1 0 192-16,-2 1-192 0,1 1 192 0,2 1-192 0,-2 1 160 15,2 2-160-15,1-1 160 0,-1-2-160 0,2 0 0 16,1 3 0-16,-1-2 128 0,0 0-128 0,0 1 0 16,2 1 0-16,0 3 0 0,2 1 0 0,-2-4 0 15,-1-2 128-15,1 3-128 0,2 2 0 0,0-3 0 16,-5 2 0-16,2-2 128 0,1 0-128 0,-2 0 0 15,1-1 0-15,-2-1 0 0,4 2 144 0,0-1-144 16,-2 2 160-16,3 1-160 0,3 3 0 0,0-1 0 16,2-1 0-16,-2 1 0 0,-3 1 0 0,0 1 0 15,-1-1 0-15,-1 0 0 0,0 3 0 0,3-1 0 0,2 8 0 16,-3-9 0-16,-1 0 0 0,0 0 0 0,-1 1 0 0,1 1 0 16,4 7 0-16,-5-8 0 0,-1 0 128 0,1-1-128 15,1 1 0-15,2 1 0 0,0 3 0 0,-1-1 0 16,2-3 0-16,-2 2 0 0,3 6 0 0,0 0 0 15,-1-8 0-15,0 2 0 0,-3 1 0 0,2 1 0 16,2 4 0-16,0 0 0 0,0 0 0 0,0 0 0 16,0 0 0-16,0 0 0 0,0 0 0 0,0 0 0 15,-2-6 0-15,2 6 0 0,0 0 0 0,0 0 0 16,0 0 0-16,0 0 0 0,0 0 0 0,0 0 0 16,9 1-176-16,-9-1 176 0,0 0-160 0,8 6 160 15,-2 1-128-15,1 0 128 0,-1 0 0 0,2 1-144 0,-2 0 144 16,-1-1 0-16,2 1 0 0,-3 2-128 0,-1 1 128 0,3 1 0 15,-1 0 0-15,3 0-128 0,1 5 128 0,1-1 0 16,4 5 0-16,-3 0 0 0,2-2 0 0,2 1 0 16,-2-1 0-16,-1 2 0 0,-1 0 0 0,0 0 0 15,0 1 0-15,1 1-128 0,-3-1 128 0,0 0 0 16,-1-2 0-16,2 1 0 0,1 2 0 0,-2-1 0 16,-2-6 0-16,-1 5 0 0,3 1 0 0,0 3 0 15,-3-2 0-15,2-1 0 0,2-1 0 0,-1 2 0 16,-1 2 0-16,-1 0 0 0,2-3 0 0,1 0 0 15,-3-5 0-15,2 1 0 0,-3 3 0 0,1-1 0 16,-1-1 0-16,0 0 0 0,-1-3 0 0,0 2 0 16,0-1 0-16,2 0 0 0,-3-2 0 0,0 1 0 15,0-1 0-15,0 0 0 0,3 2 0 0,2 2 0 16,-5-2 0-16,1 1 0 0,2-2 0 0,-3 1 0 16,-1-1 0-16,2 0 0 0,0 0 0 0,-1 1 0 0,-2-4 0 0,3 1 0 15,-1 2 0-15,-3 0 0 0,-6-3 0 16,1-1 0-16,8-1 0 0,-2 0 0 0,0 0 0 0,0-2 0 15,-2-9 0-15,3 8 0 0,-3-8 0 0,6 9 0 16,-6-9 0-16,3 6 0 0,-3-6 0 0,0 0 0 16,0 0 0-16,0 0-128 0,0 0 128 0,0 0-128 15,0 0 128-15,2 8 0 0,-2-8-144 0,0 0 144 16,0 0 0-16,0 0 0 0,0 0 0 0,2 8 0 16,-2-8 0-16,0 0 0 0,0 0 0 0,0 0 0 15,0 0 0-15,0 0 0 0,-5 7 0 0,5-7 128 16,0 0-128-16,0 0 0 0,0 0 0 0,0 0 0 15,-8 1 0-15,8-1 0 0,0 0 0 0,-7-1 0 0,-2 0 128 16,9 1-128-16,-6-4 128 0,6 4-128 0,-7-2 0 0,7 2 0 16,-8-4 0-16,1 0 0 0,2-4-128 0,5 8 128 15,-6-6 0-15,1-2 0 0,2-1 0 0,-2 1 0 16,-2 1 0-16,1-1 0 0,3 0-160 0,-3 1 160 16,1-2 0-16,0-1-144 0,1-1 144 0,-2 1 0 15,1 1 0-15,-2-5 0 0,1-5 0 0,-2 1 0 16,0-1 0-16,2 1-128 0,-1 0 128 0,2-1 0 15,-1-1 0-15,1 0-128 0,0 0 128 0,-1-2-128 16,-1 0 128-16,2 2-128 0,-2-5 128 0,1 1 0 16,2 0 0-16,-4-2-128 0,1-3 128 0,-1-3 0 15,0-1 0-15,-1 0 0 0,0 1 0 0,0 1 0 16,-3 2 0-16,1 0 0 0,0 2 0 0,0 0 0 0,-1 4 0 16,1 0 0-16,1 0 0 0,-1 2 0 0,0 1 0 0,0 1 0 15,0 2 0-15,-1-3 0 0,1-3 0 0,1 2 0 16,-4 0 0-16,6 0 0 0,1 1 0 15,0 1 0-15,0-1 0 0,-2-1 0 0,0-3 0 0,-2 3 0 16,1 4 0-16,1 0 0 0,1-4 0 16,0 4 0-16,2 4 0 0,0 2 0 0,-2-1 0 0,3 1 0 15,1 1 0-15,1 0 0 0,-5 0 0 0,4 0 0 16,2 3 0-16,0-2 0 0,-4-1 0 0,3 1 0 16,-1 0 0-16,3 1 0 0,0-1 0 0,-2-1 0 15,1 1 0-15,-2 0 0 0,0 1 0 0,2 1 0 16,-3 1 0-16,2 2 0 0,3 4 0 0,0 0 0 15,-4-7 0-15,0 3 0 0,4 4 0 0,0 0 0 0,0 0-224 0,0 0 32 16,0 0 16-16,-7 4 0 16,7-4-464-16,-6 4-112 0,6-4-16 15,0 0 0-15,-2 9-1328 0,2-9-272 0,-4 8-48 0,1 3-7184 16,2 0-1424-16</inkml:trace>
  <inkml:trace contextRef="#ctx0" brushRef="#br0" timeOffset="121387.459">20434 7761 17503 0,'0'0'1552'0,"-6"6"-1232"0,-3-4-320 0,0 2 0 31,1 2-480-31,1 1-160 0,0-2-16 0,7-5-16 0,0 0 672 0,-5 6 0 0,5-6 128 0,0 0 0 16,-7 4 544-16,7-4 112 0,0 0 32 0,0 0 0 16,0 0 208-16,0 0 32 0,0 0 16 0,0 0 0 15,0 0 16-15,0 0 16 0,0 0 0 0,0 0 0 16,4-7-352-16,2-3-80 0,-2-2-16 0,1-3 0 15,0 0-64-15,2-2-16 0,-1 0 0 0,-1-3 0 0,-1-3-80 16,-1 2-32-16,4-1 0 0,0-2 0 0,-1-3-144 16,-1 1-48-16,0-2 0 0,1 3 0 0,0 1 48 0,-1-1 16 15,-2-2 0-15,0 2 0 0,2 0-48 0,-3-1-16 16,1 0 0-16,0 1 0 0,0 2-16 0,1 2 0 16,-1 1 0-16,1 2 0 0,-4 2 48 0,2 1 0 15,1 6 0-15,-2-4 0 0,-3-3-80 0,2 2-16 16,1 4 0-16,0 0 0 0,-2-1-48 0,1 2-16 15,0 0 0-15,3-1 0 0,0 2-16 0,-2 0-128 16,-1 0 192-16,1 3-64 0,-1 5-128 0,0 0 0 16,0 0 0-16,5-7 0 0,1 2 0 0,-6 5 0 15,0 0 0-15,4-6 0 0,-4 6 0 0,8-3 0 16,-8 3 0-16,0 0 0 0,10-1 0 0,-10 1 0 16,0 0 0-16,11 3 0 0,-1 2 128 0,0 2-128 0,1 2 0 15,-3-1 128-15,1-3-128 0,2 3 0 0,-2 1 0 0,3 2 128 16,2 1-128-16,1 1 0 0,-1-1-192 0,1 2 192 15,2 2 0-15,1-2 0 0,-2-1 0 16,2 3 0-16,0 0 0 0,2 3 0 0,-1-2 0 0,-5-1 0 16,-4-3 0-16,1 2 0 0,1 3 0 0,1-3 0 15,-2-1 128-15,0-3 32 0,0-2 16 0,1 2 0 16,-2 3-176-16,0-4 0 0,-2 1 0 0,1-3 0 16,3 1 176-16,-4-1-48 0,0-2-128 0,0 1 192 15,-1 0-192-15,-1 0 0 0,2-1 0 0,-3-1 0 16,-5-5 176-16,0 0-176 0,0 0 192 0,10 5-192 15,-2-4 256-15,-8-1-48 0,0 0-16 0,0 0 0 16,0 0 32-16,9-3 0 0,-9 3 0 0,0 0 0 0,0 0-80 16,0 0-16-16,0 0 0 0,0 0 0 0,0 0-128 0,0 0 128 15,0 0-128-15,0 0 128 0,0 0-128 0,0 0 0 16,0 0 0-16,-7-5-176 16,1 2-1168-16,-2 0-224 0,-1 0-48 0,-1 0-10096 15,-1 3-2000-15</inkml:trace>
  <inkml:trace contextRef="#ctx0" brushRef="#br0" timeOffset="122709.901">19495 6754 9215 0,'6'4'816'0,"-6"-4"-656"16,0 0-160-16,-2 9 0 0,1 1 2176 0,0-2 384 15,1-8 96-15,0 0 16 0,-3 9-1968 0,3-9-400 16,-4 7-80-16,4-7-16 0,0 0 400 0,0 0 80 15,0 0 16-15,0 0 0 0,0 0 112 0,0 0 16 16,0 0 16-16,0 0 0 0,9-6-176 0,-9 6-32 16,-5-10-16-16,5-3 0 0,6-2-48 0,3 1-16 15,-2-1 0-15,3-1 0 0,-3 1-160 0,3-2-16 16,1 0-16-16,-2-3 0 0,2-2-16 0,1-2 0 16,-2-4 0-16,2 3 0 0,1 3-48 0,0-3-16 15,2-2 0-15,-4 3 0 0,0 2-80 0,0 2-16 16,-1 0 0-16,-2 2 0 0,-1-1-48 0,0 3-16 0,-1 0 0 15,1 6 0-15,-2 1 32 0,1 4 0 0,-6 5 0 0,0 0 0 16,0 0-32-16,0 0 0 0,0 0 0 0,0 0 0 16,8 7 16-16,-2 2 0 0,0 5 0 0,0 1 0 15,-1 2-144-15,-1 6 128 0,-1 5-128 0,2 2 128 16,-2 0-128-16,1-1 0 0,-1 0 0 0,1 2 0 16,1-5 0-16,0 2 0 0,-2-2 0 0,1-1 0 15,-2-5 0-15,1-1 128 0,-1-3-128 0,1 0 0 16,-1-3 0-16,-1-1 128 0,-1-1-128 0,0-1 0 15,0 0 128-15,0-10-128 0,0 0 0 0,0 0 128 16,0 0 32-16,0 0 0 0,0 0 0 0,7-8 0 16,-2-2 64-16,-1-3 16 0,0-6 0 0,0-2 0 0,-2-4-80 15,1 0-16-15,2 0 0 0,2-1 0 0,0 0-144 16,2 1 0-16,0 1 0 0,-2 0 0 0,1-2 0 0,2 2 0 16,3 3 0-16,-3 3 0 0,-3 4 0 0,4-4 0 15,0-4 0-15,1 6 0 0,0 6 0 0,1 4 0 16,-2 3 0-16,0-4 0 0,-1-1 0 0,0 0 0 15,-1 2 128-15,2 4-128 0,-2 6 0 0,-1 2 0 16,1 2 0-16,0 2-176 0,1 2 176 0,-3 7 0 16,1 5 0-16,-1 2 0 0,2 1 0 0,-2 0 0 15,2 1 128-15,-4 1-128 0,1 1 128 0,0-1-128 16,-1-3 160-16,0-2-160 0,-1-1 128 0,0-1-128 16,1-2 0-16,0-1 144 0,-1-2-144 0,0 0 0 15,2-3 0-15,-3-2 0 0,-1-1 0 0,0-2 0 16,-2-9 0-16,0 0 0 15,4 8-1424-15,-4-8-320 0,0 0-64 0,0 0-8656 0,2-8-1728 0</inkml:trace>
  <inkml:trace contextRef="#ctx0" brushRef="#br0" timeOffset="124452.505">19432 6179 21183 0,'-15'-2'1888'0,"5"0"-1504"15,0 1-384-15,0 1 0 0,1 1 0 0,3 2 0 16,6-3 0-16,0 0 0 0,-8-1 0 0,8 1 192 15,0 0-64-15,0 0 0 0,0 0 320 0,0 0 64 16,0 0 0-16,0 0 16 0,0 0-176 0,0 0-32 16,0 0-16-16,0 0 0 0,6-6 208 0,3-1 32 0,0 3 16 15,2-1 0-15,-2-2 0 0,3 3 0 0,2 0 0 0,4 0 0 16,3-2-112-16,-1 1 0 0,-7-1-16 0,7 0 0 16,4 0-144-16,2-1-32 0,-1-4 0 0,1 3 0 15,1 2-96-15,0 0-32 0,-2-3 0 0,-1 2 0 16,-3 3-128-16,1-3 192 0,-4-1-192 0,-1 1 192 15,0 1-192-15,-2 2 128 0,-2 1-128 0,0 1 128 16,-13 2 64-16,7-3 16 0,-7 3 0 0,0 0 0 16,8-5 112-16,-8 5 32 0,0 0 0 0,0 0 0 15,0 0 208-15,0 0 32 0,-7-7 16 0,1 2 0 16,-2-3-96-16,-2 3 0 0,-4 2-16 0,0 0 0 16,-2 0-112-16,1-1-32 0,-2 1 0 0,1 2 0 0,-2-1-144 0,-1-4-16 15,2-4-16-15,0 4 0 0,0 4-176 0,0 1 0 16,2-2 0-16,0 3 0 15,2-2-672-15,4 2-16 0,1 2 0 16,8-2 0-16,0 0-1696 0,0 0-352 0,0 0-64 0,12 0-6560 16,5 5-1328-16</inkml:trace>
  <inkml:trace contextRef="#ctx0" brushRef="#br0" timeOffset="124991.758">20631 6140 6447 0,'0'0'272'0,"-8"-1"80"0,1-4-352 0,0-1 0 0,2 2 0 0,5 4 0 0,-6-8 3328 0,2 0 608 15,2 1 112-15,2 7 32 0,0 0-2464 0,0 0-480 16,0 0-112-16,0 0 0 0,0 0-512 0,0 0-80 15,0 0-32-15,7 6 0 0,2 2 304 0,1 2 48 16,1 1 16-16,2 1 0 0,1 0-160 0,3 2-32 16,-1 1 0-16,2 1 0 0,2 2-320 0,1-1-80 15,1-1-16-15,2-1 0 0,-1-2-160 0,0-1 0 16,-2-2 0-16,-1 1 0 0,-3-2 0 0,2 2 0 16,-3 3 128-16,0-5-128 0,-2-3 0 0,-3 0 0 15,-1-2 0-15,-1 0 0 16,-9-4-560-16,0 0-32 0,0 0-16 0,0 0-8400 15,0 0-1680-15</inkml:trace>
  <inkml:trace contextRef="#ctx0" brushRef="#br0" timeOffset="125232.484">20890 5914 33167 0,'-15'0'2944'0,"-1"3"-2352"0,-1 5-464 0,2-1-128 16,1 0-256-16,2-2-80 0,-2 2-16 0,4 3 0 15,-1 1 352-15,2 2 0 0,0 3 192 0,0-1-64 16,0 3 80-16,-1 1 16 0,3 3 0 0,-2 0 0 16,-1 0 176-16,1 0 48 0,-2 0 0 0,1-1 0 15,0 2 64-15,0 3 32 0,2-2 0 0,-1 0 0 0,0 0-176 0,-1 3-48 16,-1 0 0-16,2-3 0 0,3-6-144 0,1-2-48 15,0 0 0-15,0-3 0 0,1-1-128 16,2-2 0-16,-3-1 0 0,3 0 0 0,2-9-208 0,0 8-128 16,0-8-32-16,0 0 0 15,0 0-1616-15,0 0-320 0,0 0-64 0,0 0-7168 16,0-8-1424-16</inkml:trace>
  <inkml:trace contextRef="#ctx0" brushRef="#br0" timeOffset="125686.023">21426 5561 27647 0,'0'0'2448'0,"0"0"-1952"0,0 0-496 0,0 0 0 16,0 0 0-16,0 0 0 0,0 0 0 0,0 0 0 16,0 0 384-16,4 9 16 0,0 1 16 0,2 1 0 15,-1 0 256-15,1 1 48 0,0 1 16 0,0 3 0 16,0 5 128-16,0 3 32 0,-2-1 0 0,2 4 0 16,1 0-144-16,-1 5-32 0,1 3 0 0,-3 0 0 0,1 2-352 15,2-1-80-15,-3-1-16 0,2-2 0 0,-1-1-144 16,-2-3-128-16,0-1 144 0,0-2-144 0,-2-3 144 15,-1-5-144-15,0 0 128 0,0 0-128 0,0 1 128 0,0 0-128 16,0-2 0-16,0-2 128 0,0-2-128 0,0-2-176 16,0-2 48-16,0-2 0 15,0-7-1600-15,0 0-304 0,0 0-64 0,0 0-8112 16,-1-10-1632-16</inkml:trace>
  <inkml:trace contextRef="#ctx0" brushRef="#br0" timeOffset="125923.458">20979 5811 35759 0,'0'0'1584'0,"0"0"336"0,0 0-1536 0,0 0-384 0,0 0 0 0,5-6 0 31,5 1-704-31,4 0-192 0,4-5-64 0,5 0 0 0,4-1 1280 0,2-2 256 0,4-1 64 0,5-2 0 16,2-3-272-16,2 0-48 0,3-2-16 0,1-1 0 15,3 2 16-15,-1 1 16 0,-3 1 0 0,-1-2 0 16,-6-1-112-16,-1 2-32 0,-3 0 0 0,-2 6 0 16,-1 3-192-16,-7 4 0 0,-2 2 0 0,-5 0 0 15,-2-1-256-15,-3-1-80 0,-5 2-32 0,-7 4 0 16,0 0-1808-16,0 0-384 15,0 0-64-15</inkml:trace>
  <inkml:trace contextRef="#ctx0" brushRef="#br0" timeOffset="126651.387">20917 5366 10127 0,'0'0'896'0,"0"0"-704"0,-9 6-192 0,4 0 0 15,5-6 848-15,-8 5 144 0,3 1 32 0,-2-1 0 0,-1-1 128 0,8-4 48 16,0 0 0-16,0 0 0 0,-5 3-48 0,5-3-16 16,0 0 0-16,0 0 0 0,0 0 48 0,0 0 16 15,0 0 0-15,0 0 0 0,11-9-304 0,-3-2-64 16,-4 2-16-16,5 1 0 0,2-2-112 0,5-1 0 16,4-1-16-16,4-3 0 0,2 2-240 0,1-1-64 15,-2-3 0-15,3 2 0 0,2 0-16 0,1 0-16 16,2-1 0-16,6-2 0 0,6-2-96 0,0 2 0 15,0 1-16-15,1 2 0 0,3-1-96 0,-5 2-16 16,1 0 0-16,-1-1 0 0,-1 1-128 0,0 2 0 16,1 2 0-16,-4-1 128 0,1-2-128 0,-2 2 0 15,-3 1 0-15,-5 2 128 0,-5 2-128 0,-4 0 0 16,-4 0 0-16,-2 1 128 0,-3 2 16 0,-2-1 0 0,-4-2 0 16,-7 6 0-16,0 0 0 0,0 0 0 0,0 0 0 0,0 0 0 15,0 0 176-15,-4-7 48 0,-5 1 0 0,-3 0 0 16,-4 0-64-16,-5 0-16 0,-4 2 0 0,-5-1 0 15,-5 0-64-15,0 2-16 0,1 0 0 0,-3 1 0 16,-2-1-16-16,3 2 0 0,2-2 0 0,2 0 0 16,1 1-192-16,2 0 176 0,3 0-176 0,3-2 160 15,4 0-352-15,4-1-64 0,4-1 0 0,4 3-16 16,7 3-1968-16,0 0-400 16,0 0-80-16,12-6-16 0</inkml:trace>
  <inkml:trace contextRef="#ctx0" brushRef="#br0" timeOffset="127714.682">22830 5366 13823 0,'0'0'608'0,"0"0"128"0,-4-8-592 0,-1 0-144 16,0 1 0-16,-1 1 0 0,2 2 2240 0,4 4 432 16,0 0 80-16,0 0 0 0,-9 0-1152 0,9 0-256 15,0 0-32-15,0 0-16 0,-8 8-688 0,3 3-144 16,-1 4-16-16,2 4-16 0,-2 2-16 0,2 3 0 0,-1 2 0 0,2 1 0 15,1 3-160-15,-1 3-48 0,-4-1 0 0,4-1 0 16,0-1-64-16,-1-2-16 0,-2 2 0 0,1-2 0 16,2-5-128-16,-1 0 192 0,-2 0-192 0,-2-3 192 15,2-5-64-15,-1-2-128 0,4-5 192 0,3-8-64 16,-4 5 64-16,4-5 0 0,0 0 0 0,0 0 0 16,0 0 256-16,-2-15 64 0,-2-5 16 0,3-3 0 15,2-2-272-15,2-5-48 0,0-4-16 0,1-2 0 16,0-3-192-16,2-1 0 0,-4-3 0 0,5-1 0 15,1 0 0-15,6 2 0 0,-2 2 0 0,5 5 0 16,2 2 0-16,2 4 0 0,-2 5 0 0,2 3 0 0,-3 3 0 16,0 2-128-16,-2 4 128 0,1 4 0 0,-4 3 0 0,0 2 0 15,0 4 128-15,-4 1-128 0,-9-2 0 0,0 0 0 16,7 10 0-16,-4 3 0 0,-4 1 0 16,-1 3 224-16,-5 4-64 0,-2 1-16 0,-4 1-16 0,-3 0-128 15,-3 1 192-15,-3 3-64 0,0 0-128 0,-2-1 0 16,-4-2 0-16,3-7 128 0,2-5-128 0,3-1-144 15,5 0 144-15,0-4-208 16,3-6-480-16,4-1-80 0,8 0-32 0,0 0 0 16,0-14-1520-16,2-5-304 0,3-3-64 0,7 1-9920 0</inkml:trace>
  <inkml:trace contextRef="#ctx0" brushRef="#br0" timeOffset="127951.556">23202 4968 29247 0,'0'0'1296'0,"-10"4"272"0,-1 5-1248 0,-1 2-320 0,-1 1 0 0,-3 2 0 16,-1 2-240-16,-2 2-96 0,0 4-32 0,3 3 0 15,-1-3 608-15,2 3 112 0,-2 0 32 0,3-1 0 16,4-2-176-16,4-1-16 0,-3-2-16 0,4-3 0 15,4-1 16-15,1-3 16 0,4-3 0 0,1-2 0 16,2 0 48-16,1-4 16 0,2-1 0 0,4-2 0 0,0-3 176 16,2-2 48-16,2 0 0 0,1-5 0 15,-2-2 16-15,-1 0 0 0,-5 0 0 0,0-1 0 0,-4 0-112 16,3 1-16-16,2-1 0 0,-6 0 0 0,-4 1 32 0,-2 1 0 16,-1 0 0-16,-1 1 0 0,0 1 48 15,-5 2 16-15,-1 1 0 0,-2 1 0 0,-3 0-336 0,-1-2-144 16,-4 0 128-16,2 4-128 0,-1 3-224 0,1 2-128 15,-3-1-32-15,3 0 0 16,0 0-1552-16,3-1-320 0,1 0-64 0,3 0-7760 16,-1 1-1552-16</inkml:trace>
  <inkml:trace contextRef="#ctx0" brushRef="#br0" timeOffset="128274.417">23447 4897 27647 0,'0'0'2448'0,"0"0"-1952"0,-4 9-496 0,-1 4 0 16,-1 4 384-16,1-1 0 0,1 1-16 0,-2 1 0 16,2 2 64-16,0 1 16 0,-1-1 0 0,1 0 0 15,1 0-256-15,-1-2-64 0,-1-1 0 0,1-2 0 16,1-2-128-16,1-1 0 0,0-1 0 0,-3-1 128 15,2 0-128-15,0-1 0 0,-1 1 0 0,0-5 0 16,4-5-1280-16,-7 5-176 0,7-5-32 0,0 0-10800 16</inkml:trace>
  <inkml:trace contextRef="#ctx0" brushRef="#br0" timeOffset="128746.296">23706 4873 21471 0,'0'0'960'0,"-4"9"192"0,-1 2-928 0,-2 3-224 0,2 3 0 0,-4-1 0 15,0 1 448-15,-2-1 64 0,-2 0 0 0,4 2 0 16,3-1 288-16,1 0 64 0,-4-1 16 0,4-2 0 16,-3-2-368-16,3-2-64 0,-1-3 0 0,6-7-16 15,-6 7 112-15,1 0 32 0,5-7 0 0,0 0 0 16,0 0-80-16,0 0-16 0,0 0 0 0,0 0 0 15,-6 0-48-15,6 0-16 0,0 0 0 0,1-11 0 16,2-1-240-16,-1-1-48 0,1-2-128 0,4 2 192 16,3 0-192-16,0 0 128 0,-6-2-128 0,6 0 0 15,1-6 144-15,2 4-144 0,1-1 128 0,1 3-128 16,1 1 128-16,0 2-128 0,-4 0 0 0,1 1 128 0,1 0 0 0,-4 2-128 16,0 2 192-16,-1 2-64 0,0 3-128 0,-9 2 128 15,10 0-128-15,-10 0 128 0,10 6-128 0,-2 2 160 16,-1 4-160-16,0 2 160 0,-6 0-160 0,2 2 0 15,0 3 0-15,-2 1 0 0,-2 1 0 0,1 0 0 16,0 1 0-16,-1 0 0 0,0 2 0 0,0 0-192 16,-1 0 64-16,0-2 128 0,-1-6-416 0,-1-3 32 15,2 0 16-15,0-2 0 16,1-3-1312-16,-1 2-272 0,2-10-48 0,0 0-10864 0</inkml:trace>
  <inkml:trace contextRef="#ctx0" brushRef="#br0" timeOffset="129171.176">24176 4118 13823 0,'0'0'1216'15,"0"0"-960"-15,0 0-256 0,0 0 0 0,0 0 1136 0,0 0 176 16,0 0 32-16,0 0 16 0,-9 10-672 0,2-1-144 15,7-9-32-15,-7 13 0 0,0 5 608 0,-1 4 112 16,1 3 32-16,1 5 0 0,-1 2-368 0,-2 1-64 16,1 1 0-16,4 2-16 0,6 3-336 0,0 0-64 15,-5 1-16-15,6-2 0 0,4 0-144 0,3-3-48 16,-2-1 0-16,2-1 0 0,-4-3-208 0,3-2 0 16,1 1 128-16,1-6-128 0,0-3 0 0,2-1 0 15,2-1 128-15,-6-1-128 0,-1-7 0 0,2-1 0 16,1-2-192-16,-1 0 192 15,-2-3-672-15,0-2-32 0,1-2 0 0,0-2-7792 16,-2-3-1552-16</inkml:trace>
  <inkml:trace contextRef="#ctx0" brushRef="#br0" timeOffset="129375.83">24073 4659 31439 0,'9'-6'1392'0,"4"4"288"0,7 1-1344 0,2-1-336 0,0-1 0 0,2-1 0 16,5-2-400-1,-4-1-160-15,-1-4-16 0,-1-1-16 0,-1-3 592 0,-1 1 0 0,-1 4 0 0,-1-1 0 16,-6-2-1744-16,-3 0-240 16,-5-2-32-16</inkml:trace>
  <inkml:trace contextRef="#ctx0" brushRef="#br0" timeOffset="129557.427">23399 4236 45151 0,'-6'-3'4016'0,"0"0"-3216"16,6 3-640-16,-6-6-160 15,3-1-432-15,3 7-112 0,-1-7-32 0,1 7 0 0,0-7 432 0,0 7 144 16,1-8 0-16,-1 8-144 0,3-9-48 0,-2-1 0 15,-1 1 0-15,0 9 0 16,0 0-1344-16,0 0-256 0,-6-3-64 0,-3 4-9536 16,2 2-1888-16</inkml:trace>
  <inkml:trace contextRef="#ctx0" brushRef="#br0" timeOffset="130277.314">22503 6203 11967 0,'0'0'528'0,"0"0"112"0,0 0-512 0,0 0-128 0,1-10 0 0,-1 10 0 16,0 0 2480-16,0 0 464 0,5-8 80 0,-5 8 32 0,0 0-1152 15,0 0-240-15,0 0-32 0,0 0-16 0,0 0-480 0,0 10-112 16,0 2 0-16,0 3-16 0,-2 2-496 0,1 3-80 15,-1 0-32-15,2 2 0 0,0 0-192 0,0 2-32 16,2 0-16-16,2-1 0 0,-3-2-160 0,2-2 0 16,1-4 0-16,2 1 128 0,0-2-128 0,1-1 0 15,2-2 0-15,2-2 0 0,-1-3 0 0,1-2-176 16,0-3 48-16,2 0 0 16,-1-2-512-16,1 0-112 0,-1-5-16 0,0 1 0 15,-1-3-288-15,-1 1-64 0,-2-2-16 0,-3-1 0 16,-1 0-720-16,-2 1-128 0,-2 9-48 0,-5-6-8048 0</inkml:trace>
  <inkml:trace contextRef="#ctx0" brushRef="#br0" timeOffset="130518.587">22346 6510 6447 0,'-18'4'576'0,"10"0"-576"0,0 0 0 0,0-2 0 16,8-2 3424-16,0 0 576 0,0 0 112 0,0 0 32 16,0 0-2480-16,0 0-480 0,11-5-96 0,6-2-32 15,4 2-112-15,0-5-32 0,-1-1 0 0,5-4 0 16,0-3-192-16,2-3-32 0,0-2-16 0,1 1 0 15,3 1-352-15,-1 3-64 0,-1-1 0 0,-6 3-16 16,-7 1-240-16,4 0 0 0,3 0-144 0,-3 4 144 31,-5 4-2048-31,-2 2-304 0,0-2-64 0</inkml:trace>
  <inkml:trace contextRef="#ctx0" brushRef="#br0" timeOffset="130871.468">22948 6128 18431 0,'0'0'816'16,"0"0"160"-16,0 0-784 0,0 0-192 0,0 0 0 0,0 0 0 0,0 0 960 0,-6 6 128 16,-3 0 48-16,5 0 0 0,-1 0 208 0,-1 3 32 15,-1 2 16-15,-1 5 0 0,2 1-640 0,-2 1-128 16,2 0-32-16,1 3 0 0,1 1-208 0,3 1-64 15,4-3 0-15,2-3 0 0,-3-4-128 0,4-2-16 16,3-1-16-16,2-1 0 0,0-2 192 0,1-2 32 16,2-7 16-16,2-2 0 0,1 1 80 0,-2-6 16 0,-1-4 0 0,1-1 0 15,-1-2-80-15,-3 2-16 0,0 0 0 0,0-3 0 16,-1-2 32-16,-5 1 0 0,-5 1 0 0,-1 2 0 16,0-1-32-16,-7 1 0 0,-4 1 0 0,-3 3 0 15,1 2-208-15,-3 2-32 0,-3 2-16 16,0 2 0-1,2-2-464-15,-2 5-80 0,2 3-32 0,0 3 0 16,-1 1-1104-16,2-2-240 0,4-1-32 0,1 2-16 16,0-1-1344-16,3-1-272 0</inkml:trace>
  <inkml:trace contextRef="#ctx0" brushRef="#br0" timeOffset="131350.56">23164 5975 19343 0,'0'0'1728'0,"-5"4"-1392"15,-3 1-336-15,3 4 0 0,3 2 816 0,-4-1 80 16,-1-3 32-16,4 4 0 0,0 2 160 0,1 0 16 16,1 2 16-16,1 1 0 0,0 2-528 0,3 0-96 15,2-1-32-15,4-1 0 0,-1-4 64 0,0-2 16 16,-2-4 0-16,3 1 0 0,1-3-32 0,4-1-16 15,5-4 0-15,0-3 0 0,-2 2-128 0,0-6-32 16,-2-2 0-16,-1-1 0 0,-2 3-80 0,-1-3-32 16,0-1 0-16,-3 1 0 0,1-4 16 0,-5 1 0 0,-1-1 0 15,-1 0 0-15,1 1 80 0,-3 0 32 0,-2-3 0 16,0 1 0-16,-1-1 32 0,0 4 0 0,0 3 0 0,-3 0 0 16,3 0-144-16,3 10-32 15,0 0 0-15,-7 4 0 0,-1-2-48 0,2 7-16 0,1 2 0 0,-2 0 0 16,-1 3-144-16,4 1 0 0,2-2 0 0,0 3 0 15,0 0-176-15,2 0 176 0,3-3-128 0,1 0 128 16,3-1 0-16,-2 0 0 0,5-1 0 0,-2-3-128 16,1-4 128-16,-1 1 0 0,1-1 0 0,0-2 128 15,0-4-128-15,1-1 0 0,-4-3 0 0,4-2 0 16,-2-1 0-16,1-2 176 0,-3-2-16 0,2-2 0 16,-3 0 32-16,1 2 0 0,-1-3 0 0,-2 1 0 15,-2 0 0-15,1 2 16 0,0 5 0 0,-1-4 0 0,-2-2-48 16,1 1-16-16,1-1 0 0,-1 3 0 0,-1 3-144 0,0 0 0 15,-1-1 0-15,1 1-176 16,0 0-896-16,0 0-176 0,-1 0-32 0,2 8-16 16,0-8-2128-16,0 8-416 0</inkml:trace>
  <inkml:trace contextRef="#ctx0" brushRef="#br0" timeOffset="131952.478">23981 5700 9215 0,'0'0'816'0,"0"0"-656"0,0 0-160 0,0 0 0 15,0 0 2016-15,0 0 368 0,-10-2 80 0,2 1 16 16,-2 0-1248-16,1-1-240 0,1-2-48 0,-2 4-16 16,-2 3 176-16,1 0 48 0,-4 0 0 0,2-2 0 15,-1-1-352-15,-1 0-64 0,1 7-16 0,0 1 0 16,-3 0-96-16,3 0-32 0,1 3 0 0,0 3 0 0,1 4-208 0,-1 3-64 15,0-1 0-15,3 1 0 0,3-3-176 0,-1 2-144 16,-1 0 192-16,7-1-192 0,2-3 160 0,2-3-160 16,0-2 128-16,3-1-128 0,1-1 160 0,3-2-160 15,0 0 192-15,2-3-192 0,0-4 256 0,1-3-48 16,1-2-16-16,-1-3 0 0,-2-3 224 0,0-2 32 16,2-2 16-16,-3-3 0 0,-2 0-80 0,0 0-32 15,1-2 0-15,-1 6 0 0,-3 5-32 0,0 0 0 16,0-1 0-16,-1 1 0 0,-1-3-48 0,0 4-16 15,-2 8 0-15,0 0 0 0,3-7 0 0,-3 7-16 16,0 0 0-16,0 0 0 0,0 0-112 0,0 0 0 16,2 9-128-16,1 3 192 0,-1 4-192 0,2 2 0 15,1 0 0-15,-2-2 0 0,2-6 0 0,3 1-160 0,-2-2 160 16,4 2-128-16,-2-4-192 0,3 0-48 0,1-3 0 0,-1-3 0 31,-1-4-304-31,1-2-64 0,2-3-16 0,-3 1 0 16,0 2-1376-16,1-4-288 0,-4-4-48 0,3 0-10624 0</inkml:trace>
  <inkml:trace contextRef="#ctx0" brushRef="#br0" timeOffset="132242.122">24180 5495 26719 0,'-7'24'2368'0,"2"-9"-1888"0,-3-1-480 0,1 2 0 0,3 0 1024 0,-5 1 96 16,0 3 32-16,3 1 0 0,1 2-784 0,4-1-160 16,-2-1-16-16,1-4-16 0,0-4 176 0,0-1 32 15,0 3 16-15,0-4 0 0,0-2-256 16,2-2-144-16,0-7 160 0,0 0-160 0,0 0 320 0,0 0-48 16,0 0 0-16,6-5 0 0,2-2 96 0,-3-2 16 15,-1-3 0-15,5-3 0 0,-2-3-112 0,3 0-16 16,1-1 0-16,-1-1 0 0,0-3-128 0,1 1-128 15,-1 1 144-15,1 5-144 0,1 3 0 0,0 4 0 16,-1-1 0-16,0 1 0 0,1 0 0 0,-2 4 0 16,1 2 0-16,-1 1 0 0,-1 0-256 0,1 1-64 15,2 2 0-15,-3 1 0 16,-9-2-1840-16,12 6-368 0,-1 0-80 0</inkml:trace>
  <inkml:trace contextRef="#ctx0" brushRef="#br0" timeOffset="132767.807">24702 5463 24815 0,'-10'7'1088'0,"10"-7"256"0,-10 1-1088 0,-1-1-256 0,0 3 0 0,-2 1 0 15,0 4 368-15,-2 2 16 0,-4 1 0 0,4-4 0 16,-1 0 416-16,2 0 96 0,-2-1 0 0,0 4 16 15,-1 0-480-15,1 1-112 0,1 3 0 0,0 1-16 16,1-3-144-16,4 0-32 0,3 0 0 0,3 1 0 16,2 1 0-16,1 3 0 0,0-1 0 0,2-2 0 0,1-3 256 0,3-2 64 15,3 2 0-15,2-2 0 0,2-2-192 0,0-3-16 16,1-2-16-16,2-2 0 0,-2-4 16 0,1-4 0 16,2-3 0-16,1-2 0 0,2-2-48 0,-3-4 0 15,-1-4 0-15,0-3 0 0,2-5 80 0,-3-1 16 16,-3-1 0-16,0-1 0 0,0-3 208 0,-2 0 32 15,-3-3 16-15,-1 0 0 0,-4-3-112 0,-1-4-32 16,-1-3 0-16,-4-3 0 0,0-1-112 0,-1 5-32 16,2 5 0-16,1 11 0 0,-2 9-16 0,2 6-16 15,2 6 0-15,0 4 0 0,-3 2-224 0,4 6 144 16,0 0-144-16,-4 11 128 0,0 6-128 0,0 10 0 16,-2 7 0-16,1 3 0 0,3 5 0 0,-2 2 0 15,-2 1 0-15,5 0 0 0,6 0 0 0,-3 1 0 0,1 2 0 0,-2 1 0 31,1 1-512-31,1 3 32 0,-1-3 0 0,-1-1 0 16,-1-5-2896-16,1-3-576 0</inkml:trace>
  <inkml:trace contextRef="#ctx0" brushRef="#br0" timeOffset="133317.141">23485 6752 32255 0,'0'0'2864'0,"-9"-2"-2288"15,-4-2-576-15,-2 0 0 16,-1-2-928-16,-1 2-288 0,1 1-64 0,-1 3-16 0,0 3 1296 0,-1 1 0 0,-4 2 272 0,0-1-32 15,-1 2 192-15,3-1 32 0,3-2 16 0,-1 6 0 16,0 2 32-16,3 0 16 0,5-1 0 0,5 1 0 16,-2 0-224-16,3-1-48 0,-1-1-16 0,5 0 0 15,6 0-96-15,-2 0-16 0,0 0 0 0,4-3 0 16,6-2 16-16,-1 0 0 0,-1 1 0 0,3-1 0 16,4 2 48-16,-1 0 16 0,0 0 0 0,0-1 0 15,-3-2 32-15,-1 2 0 0,0 1 0 0,-3 1 0 16,-3 1 96-16,-1 0 32 0,-2-2 0 0,-5-7 0 15,2 9 144-15,-4 1 16 0,1-1 16 0,-2 1 0 16,-4 1 16-16,-1-4 0 0,-2 1 0 0,-2 0 0 16,-4 0-288-16,0-3-48 0,-3-2-16 0,-1-2 0 0,-1-2-208 15,-4 0 0-15,-1-1-144 0,5-1 144 16,4-4-768-16,2 1-64 0,-1-1-16 0,3 0 0 16,0 1-1696-16,3-2-336 0,2 0-64 0,3 3-11072 15</inkml:trace>
  <inkml:trace contextRef="#ctx0" brushRef="#br0" timeOffset="133722.93">23670 6586 23039 0,'0'0'1024'0,"0"0"192"0,0 0-960 0,0 0-256 0,0 0 0 0,0 0 0 16,0 0 320-16,0 0 0 0,-4 9 16 0,4-9 0 16,0 0 624-16,-1 14 112 0,-2 2 16 0,2 1 16 15,4-3-400-15,-1 3-96 0,-1 0-16 0,2-1 0 16,-1-1-128-16,1 3-16 0,1-2-16 0,2-2 0 16,-2-4-80-16,3 0-16 0,0 1 0 0,1-4 0 15,-1-3 48-15,2 3 16 0,-1-2 0 0,0-2 0 16,-8-3 160-16,9-4 16 0,0-1 16 0,-3-1 0 15,1 1 48-15,-2-3 0 0,1-1 0 0,-2-2 0 16,2-3-112-16,-4 0-16 0,0-2 0 0,0 2 0 16,-1 0-64-16,-1-2 0 0,-1 1-16 0,0 2 0 0,1-1-176 0,0 3-16 15,0-1-16-15,-1 4 0 0,0 1-224 16,0 0 0-16,0 0 0 0,1 7 0 0,-1-8-272 0,-3 1-112 16,2 1 0-16,0-1-16 15,-1 3-1232-15,3 4-240 0,-4-5-48 0,4 5-16 16,0 0-1696-16,0 0-336 0,-1-8-64 15,1 8-7376-15</inkml:trace>
  <inkml:trace contextRef="#ctx0" brushRef="#br0" timeOffset="134148.058">24064 6384 19343 0,'0'0'1728'0,"0"0"-1392"0,0 0-336 0,-7 4 0 16,-2 1 1248-16,3 1 176 0,1 1 48 0,0 2 0 15,1 0-528-15,2 0-112 0,-3 0 0 0,2 4-16 16,1 4 80-16,0 2 0 0,-1 0 16 0,0 2 0 16,1 1-208-16,-1-2-32 0,-1-2-16 0,2 1 0 0,1-1-256 0,0-2-48 15,-2-1-16-15,0 0 0 0,1-4-128 0,1-1-16 16,1-2-16-16,0-8 0 0,0 0 16 0,0 0 0 16,0 0 0-16,0 0 0 0,0 0 176 0,0 0 32 15,0 0 16-15,0 0 0 0,5-14 48 0,0 0 16 16,-2-3 0-16,2 2 0 0,-1-2-144 0,1 0-16 15,-1-2-16-15,0 2 0 0,1-1-112 0,-1 1 0 16,4 1-16-16,0 1 0 0,0-3-176 0,1 1 0 16,-2 1 0-16,3 2 128 0,4-1-128 0,-1 8 0 15,-1 1 0-15,-2 1 0 0,1-2 0 0,2-2 0 16,2-3 0-16,-2 8 0 0,-5 3-240 0,0 0-16 16,2-3-16-16,-10 4 0 15,0 0-528-15,0 0-96 0,9 1-32 0,-9-1 0 16,11-2-2736-16,-11 2-560 0</inkml:trace>
  <inkml:trace contextRef="#ctx0" brushRef="#br0" timeOffset="134505.52">24616 6065 8287 0,'0'0'736'0,"0"0"-592"0,-5-7-144 0,-2-2 0 16,3 0 4608-16,-5 3 896 0,1 1 192 0,-3 3 16 16,0 4-4368-16,4 0-864 0,-2-1-176 0,1 2-48 15,-2-1 528-15,-1 1 112 0,-2 4 0 0,0 2 16 0,-1 0-352 0,-2 2-80 16,2 2-16-16,-1 2 0 0,-1 6-96 0,3 1-32 16,2-5 0-16,1 4 0 0,-1-1-112 0,2 1-32 15,0 4 0-15,4 2 0 0,3-2-64 0,1 0-128 16,-2 2 176-16,3-1-176 0,3 4 128 0,0-3-128 15,2 0 0-15,0-3 0 0,0-1 0 0,1-1 0 16,-1-2 0-16,1-1 0 0,0-1-192 0,0 1 48 16,1 0 16-16,-4-4 0 15,1-1-320-15,1-3-48 0,-1 0-16 0,-2-2 0 16,-4-1-576-16,2-8-112 0,0 0-16 0,0 0-8304 16,0 0-1648-16</inkml:trace>
  <inkml:trace contextRef="#ctx0" brushRef="#br0" timeOffset="135308.852">24266 6532 16575 0,'0'0'736'0,"0"0"160"0,0 0-720 0,0 0-176 0,0 0 0 0,0 0 0 15,0 0 1760-15,0 0 320 0,11-3 64 0,2-2 16 16,-1 1-1072-16,3-4-192 0,4-2-64 0,-1 1 0 16,0 3-352-16,3-1-80 0,2-1-16 0,5-3 0 15,0-3-96-15,-3 1-32 0,-7 3 0 0,6-2 0 16,8-3-256-16,-3 2 0 0,-9 6 0 0,0-1 0 15,0-1-1296-15,-3 0-272 0,-4 2-48 0,-4 1-16 16,-1 2-720-16,-8 4-144 0,6-3-16 0,-6 3-16 16,0 0 800-16,5-10 176 0,-1 1 16 0,-3 2 16 0,-1 7 1248 15,0 0 272-15,0 0 0 0,0 0 0 16,-4-6 2032-16,-2 2 384 0,1 0 80 0,5 4 0 0,-9 1-400 0,0 2-96 16,-4 7-16-16,1-1 0 0,4-2-592 0,-3 3-128 15,-5 2-32-15,0 3 0 0,2 4-368 0,0 1-80 16,-1-1-16-16,1 2 0 0,1 0-288 0,3-2-64 15,2-3-16-15,4 0 0 0,-4-1-160 0,4-2-48 16,0-5 0-16,4-8 0 0,0 0-48 0,0 0-16 16,0 0 0-16,0 0 0 0,0 0 16 0,15-5 0 15,1-4 0-15,0-2 0 0,-4-2 112 0,2-5 0 16,0-1 16-16,1 3 0 0,-2 1-32 0,-2 3-16 16,-1 0 0-16,-1 1 0 0,0 0 32 0,-3 2 16 15,-2 2 0-15,-4 7 0 0,0 0-32 0,0 0-16 16,0 0 0-16,0 0 0 0,0 0-224 0,5 11 144 0,-4 1-144 15,-1 0 128-15,-1 3-128 0,1 1 0 0,0-4 0 16,0 0 0-16,-2-2 0 0,2-10 0 0,4 9-144 0,-4-9 144 16,0 0 0-16,7 6-160 0,1-2 160 0,1-4-128 15,0-4 128-15,0-1 0 0,1-4 0 0,0 0 0 16,-1 1 0-16,1 0 0 0,0-3 0 0,-1 0 0 16,2-1 0-16,1 2 0 0,-4 0 0 15,2 1 0-15,2-1 0 0,-2 3 0 0,-1 3 0 0,-1 0 0 16,1-2 0-16,-1 1 0 0,-2-3 0 0,-6 8 0 15,0 0 0-15,0 0 0 0,9-3 0 0,-9 3 0 16,0 0 0-16,0 0 0 0,0 0 0 0,0 0 0 16,0 0 0-16,0 0 0 0,0 0 0 0,0 0-128 15,0 0 128-15,0 0 0 0,-5 6 0 0,5-6 0 16,-6 7 0-16,6-7-128 0,-7 8 128 0,7-8-192 0,-4 12 192 16,2 1 0-16,0 1-144 0,1-2 144 0,1-12 0 0,1 10-176 15,-1 0 176-15,3-2-128 0,4 2-192 16,0-5-48-16,1-2 0 0,1 0 0 0,1-1 112 0,-2-3 32 15,1-8 0-15,2 1 0 0,2 2 224 0,-2-2 0 16,-4 0 0-16,1-1 0 0,1-2 0 0,-3-1 0 16,0-1 160-16,0 3-160 0,1 1 0 0,1 1 128 15,-5-4-128-15,1 1 0 0,1 1 0 0,-2 2 128 16,-6 0-128-16,3 8 0 0,4-6 176 0,-4 6-48 16,0 0-128-16,0 0 192 0,-3 8 32 0,-1 8 0 15,-3 6 0-15,0 5 0 0,3 5-224 0,2 1 0 16,1 1 128-16,-2-1-128 0,0 0 0 0,2-2 0 15,2 0 0-15,1-4 0 16,-2 1-960-16,1 1-128 0,3 1-16 0,-1-2-9456 0,0-4-1872 16</inkml:trace>
  <inkml:trace contextRef="#ctx0" brushRef="#br0" timeOffset="140024.378">23584 16976 911 0,'0'0'0'0,"0"0"0"0,0 0 0 0,0 0 0 16,0 0 1984-16,0 0 320 0,0 0 64 0,0 0 16 15,0 0-1488-15,0 0-320 0,0 0-48 0,0 0-16 16,0 0 256-16,0 0 64 0,0 0 0 0,0 0 0 15,0 0-144-15,0 0-32 0,0 0 0 0,0 0 0 16,0 0-80-16,0 0 0 0,0 0-16 0,0 0 0 16,-7 5 16-16,7-5 16 0,-7 6 0 0,7-6 0 15,0 0-96-15,0 0-32 0,0 0 0 0,0 0 0 0,0 0 64 0,0 0 16 16,0 0 0-16,0 0 0 0,8-6-80 0,-2 0-16 16,0 1 0-16,2-3 0 0,2-1 0 0,-1-1 0 15,2-1 0-15,1 0 0 0,-2-3 32 0,4-1 0 16,3-4 0-16,0 3 0 0,-2 1 0 0,4-1 0 15,0-4 0-15,-2 1 0 0,0 1-32 0,-1-2-16 16,1 0 0-16,0-3 0 0,3-5-80 0,-2 1-16 16,-2 0 0-16,2 1 0 0,-2-1-80 0,2 1-32 15,0 4 0-15,-1 1 0 0,2 2-96 0,-3-2-128 16,-1 2 176-16,-2 2-176 0,1 1 160 0,-1 1-160 16,0-1 128-16,-1 1-128 0,2-2 176 0,1 3-48 15,0 0-128-15,-4-1 192 0,0-1-192 0,0-1 144 16,2 2-144-16,-4 1 128 0,-2-1-128 0,2 3 128 0,0 3-128 15,0 0 128-15,-3-1-128 0,2 2 0 0,-1 1 0 16,0 1 128-16,1 0-128 0,-1-1 0 0,-7 7 0 0,0 0 128 16,7-4-128-16,-2 1 0 0,-5 3 0 0,0 0 0 15,5-4 0-15,-5 4-176 0,6-6 176 0,-6 6-128 16,0 0-176-16,0 0-16 0,0 0-16 0,0 0 0 31,0 0-368-31,0 0-64 0,0 0 0 0,0 0-16 16,0 0-1744-16,0 0-352 0,-1 11-64 0,-4-1 0 0</inkml:trace>
  <inkml:trace contextRef="#ctx0" brushRef="#br0" timeOffset="140434.362">24030 16245 11967 0,'0'0'1072'0,"-8"-2"-864"0,1 0-208 0,2-1 0 0,5 3 1600 0,0 0 288 15,-5-6 48-15,3 1 16 0,2 5-1536 0,0 0-416 16,4-8 128-16,2 0-128 0,1 0 640 0,3 0 64 16,2-1 0-16,-2-1 16 0,-1 1-112 0,4 0-32 15,6 0 0-15,1-1 0 0,-2-2 256 0,4 2 64 16,1 3 0-16,-1-2 0 0,-1-2-128 0,0 2-32 0,0 4 0 0,-1 0 0 15,-2 0-80-15,-2 4-16 0,-2 1 0 16,1 3 0-16,-4 2-128 0,-3 5-16 0,-2 3-16 16,-1 5 0-16,0 2-192 0,-1 4-32 15,-4 2-16-15,-2 1 0 0,-2-4-48 0,-1 3-16 0,0 1 0 0,-4-1 0 16,-1 2 0-16,0-4 0 0,-1-1 0 16,-2-2 0-16,0 0-32 0,1-1 0 0,-2-3 0 0,5-1 0 15,-1-4-144-15,1 0 128 0,0-2-128 0,1-6 128 31,0-5-1216-31,8 1-256 0,-9 0-64 0,9 0-8576 0,-8-9-1728 0</inkml:trace>
  <inkml:trace contextRef="#ctx0" brushRef="#br0" timeOffset="141170.955">23502 17073 9727 0,'0'0'432'0,"0"0"80"0,0 0-512 0,0 0 0 0,0 0 0 0,0 0 0 15,0 0 1024-15,0 0 80 0,0 0 32 0,0 0 0 16,0 0 48-16,0 0 16 0,0 0 0 0,0 0 0 16,3-9-16-16,1 0 0 0,-2-2 0 0,2-2 0 0,0 0-144 0,0-1-16 15,0-3-16-15,1 0 0 0,-1-5-160 0,2 0-16 16,-1 0-16-16,1-2 0 0,-1-4-304 0,0-3-64 15,1-3-16-15,0-3 0 0,-2 1-48 0,-1-5 0 16,1-4 0-16,-1 3 0 0,1 1-80 0,-1 4-32 16,-1 2 0-16,0 1 0 0,1-5-80 0,3 5-32 15,-2 1 0-15,0-2 0 0,-3 4-32 0,5 0 0 16,3 4 0-16,-1-2 0 0,-4 0 0 0,2 3 0 16,0 3 0-16,1 1 0 0,1 1 32 0,-3 2 0 15,-2 2 0-15,3 1 0 0,-2 2-160 0,1 2 0 16,-4 1 0-16,4 0 128 0,1 2-128 0,-2 3 0 15,-3-1 0-15,3 3 0 0,-4 4 0 0,0 0 0 0,0 0-128 16,0 0 128-16,0 0-224 0,0 0 32 0,0 0 0 16,0 0 0-1,0 0-656-15,0 0-128 0,0 0-32 0,0 0 0 16,0 0-1696-16,-4 11-352 0,4-11-64 0,0 12-16 0</inkml:trace>
  <inkml:trace contextRef="#ctx0" brushRef="#br0" timeOffset="141589.175">23439 16243 22111 0,'0'0'1968'0,"0"0"-1584"16,-4-8-384-16,4 8 0 15,0 0-784-15,2-11-240 0,0-7-64 0,0 3 0 0,0 0 1536 0,2-3 288 16,4 0 64-16,-3-1 16 0,3-2-176 0,0-1-16 16,3 0-16-16,2 0 0 0,-1 0-16 0,3-1 0 15,2-2 0-15,1 5 0 0,-2-4-80 0,-2 2 0 16,-3-1-16-16,5 2 0 0,5 1-96 0,-5 1-16 16,0 0 0-16,0 3 0 0,1 2-80 0,-3 3-32 15,-2 0 0-15,-2 3 0 0,0 1 48 0,-1 3 0 16,-9 4 0-16,0 0 0 0,7-1 32 0,-7 1 16 15,7 4 0-15,1 5 0 0,-3 3-48 0,2 3 0 16,-4 3 0-16,1 3 0 0,1 2-320 0,-1 2 128 0,2 3-128 16,-2 1 0-16,-2 2 0 0,3 1 128 0,-1 1-128 0,2-2 0 15,-1 0 0-15,-2-2 0 16,3-3 0-16,-1 1 128 0,-1 3-128 0,0-7 0 0,0-8 0 0,1 2 0 16,-2 2 0-16,0-2-160 0,0-1 160 0,-1-5-208 31,1-3-1504-31,-3-8-288 0,0 0-64 0</inkml:trace>
  <inkml:trace contextRef="#ctx0" brushRef="#br0" timeOffset="142717.425">23455 17073 3679 0,'0'0'320'0,"0"0"-320"0,0 0 0 0,0 0 0 15,0 0 1872-15,0 0 304 0,0 0 64 0,0 0 16 16,0 0-1168-16,0 0-256 0,0 0-32 0,0 0-16 16,10 0 256-16,-10 0 48 0,0 0 16 0,0 0 0 15,0 0-128-15,0 0-16 0,0 0-16 0,0 0 0 16,0 0 0-16,0 0 0 0,0 0 0 0,0 0 0 16,0 0-208-16,0 0-32 0,0 0-16 0,0 0 0 0,0 0-112 15,0 0-32-15,-1-10 0 0,1 10 0 0,0 0-64 16,0 0-16-16,0 0 0 0,0 0 0 0,-4-11-96 0,1 3-32 15,1 0 0-15,2 8 0 16,-7-8-48-16,1 0-16 0,-3 0 0 0,1 0 0 0,0 2 48 0,0 1 0 16,-6-2 0-16,3 0 0 0,0 1-64 0,-1 1-16 15,-3-1 0-15,0 0 0 0,-1-2-16 16,-4 1 0-16,-2 1 0 0,-2 0 0 0,-2-2-16 16,-2 2 0-16,5-2 0 0,-1 2 0 0,-2 1 16 0,2 0 0 15,0-2 0-15,2 0 0 0,-2 0 16 0,2 2 0 16,1 1 0-16,1 0 0 0,2-5 0 0,-1 2 0 15,-2-1 0-15,0 3 0 0,4 1-80 0,-2-3-16 16,-3 0 0-16,4 0 0 0,2 2-16 0,-2 0-128 16,-2 0 192-16,2 1-64 0,3 0-128 0,2-2 0 15,-1-1 0-15,1 1 128 0,3-2-128 0,1 0 0 16,-2 1 0-16,2 0 128 0,0 2-128 0,3-2 0 0,-1-3 144 0,1 4-144 16,6 6 0-16,-8-5 0 0,3-1 0 0,1 2 0 15,4 4 0-15,0 0 0 0,0 0 0 0,0 0-128 16,-4-2 128-16,4 2-128 0,0 0 128 0,0 0-128 15,0 0-208-15,0 0-48 0,0 0 0 0,0 0 0 32,0 0-448-32,7 6-112 0,-7-6-16 0,9 6 0 15,1 4-1184-15,2-2-240 0,-1-3-48 0,2 1-6720 0,-2-2-1328 0</inkml:trace>
  <inkml:trace contextRef="#ctx0" brushRef="#br0" timeOffset="143367.615">23194 16678 6447 0,'0'0'272'0,"0"0"80"0,0 0-352 0,0 0 0 15,0 0 0-15,-6-1 0 0,-3-1 1888 0,9 2 304 0,0 0 64 0,0 0 16 16,-11 0-688-16,4 0-144 0,7 0-32 0,0 0 0 16,0 0-320-16,-8-1-80 0,1 1-16 0,-2 0 0 15,-2-2-128-15,0 1-32 0,-4 2 0 0,2 0 0 16,1-1-112-16,-2-2-16 0,-2-2-16 0,-1 1 0 15,2-2 48-15,-2-1 16 0,-2 1 0 0,1 0 0 16,-5 2-160-16,1-2-16 0,-5 2-16 0,1 1 0 16,-1 1-48-16,-1 0-16 0,1 0 0 0,2 3 0 15,2 1-80-15,2-3-16 0,-2-4 0 0,2 0 0 16,-3 7-144-16,3-2-16 0,3-1-16 0,3 0 0 16,-4 1-96-16,4 2 0 0,1 2-128 0,0-2 192 15,5-3-192-15,-1 3 144 0,0 4-144 0,2-2 128 0,8-5-128 16,-8 5 0-16,1-3 0 0,7-2 0 15,-4 9 0-15,4-9 0 0,0 0 0 0,0 0 0 0,-1 13 0 0,5-3 0 16,-1-4 0-16,1 3 0 0,1 1 0 16,0 0 0-16,3 0 0 0,1 0 0 0,1 1 0 0,1 0 0 15,2-1 0-15,-1 2 0 0,0 3 0 0,0 1 0 16,1-2 0-16,0-1 0 0,2 2 128 0,-3 1-128 16,1-1 128-16,1 1-128 0,0-2 128 0,-2-1-128 15,0-3 128-15,-1 2-128 0,4 1 144 0,-1-1-144 16,-4-1 160-16,2-2-160 0,-1-1 128 0,0 1-128 15,-1 1 0-15,-3-4 0 0,-7-6 0 0,8 7 0 16,-8-7 0-16,3 8-160 16,-2 0-1008-16,-1-8-208 0,0 0-32 0,0 0-9216 15,0 0-1856-15</inkml:trace>
  <inkml:trace contextRef="#ctx0" brushRef="#br0" timeOffset="154167.36">16557 2475 9215 0,'0'0'816'0,"0"0"-656"15,0 0-160-15,0 0 0 0,0 0 736 0,0 0 112 16,8 1 32-16,-8-1 0 0,0 0-304 16,0 0-64-16,0 0-16 0,0 0 0 0,0 0 224 0,0 0 48 15,6-5 16-15,-6 5 0 0,1-9-16 0,-2 0 0 16,0-1 0-16,-4 0 0 0,1-1-272 0,-1-1-64 16,-2-3-16-16,-1-2 0 0,-2 2-32 0,2-2-16 15,-3 2 0-15,-2 0 0 0,-1-2-144 0,-2 2-32 16,-3-2 0-16,0-2 0 0,-1 2 32 0,-3-1 0 15,-3 1 0-15,1-2 0 0,-2-1 160 0,0 1 48 16,-4 1 0-16,0 2 0 0,0 2 0 0,1-1 0 16,-2-2 0-16,-1 3 0 0,-3 1-112 0,-1 2-32 0,-3-4 0 15,0 4 0-15,-3 1-144 0,-1 4-16 0,1 1-128 16,-3 1 192-16,0 1-192 0,0-1 128 0,0 1-128 0,-1 2 0 16,-1-1 0-16,-4 1 0 0,0-1 0 0,4 5 0 15,3 5 0-15,2 1 0 0,3 0 0 0,1 0 0 16,2-1 0-16,0 3 0 0,-1 4 0 0,4 1 0 15,-2-2 0-15,1 2 144 0,0 3-144 0,-1 2 128 16,2 4-128-16,4 2 128 0,0 0-128 0,5-2 128 16,-2-3-128-16,3 8 0 0,-1 9 0 0,3-2-176 15,2 2 176-15,1-2 0 0,2 3 0 0,0 0 0 16,1-2 0-16,1 2 0 0,1 2 0 0,3 1 0 16,1 2 0-16,3 0 0 0,3 0 0 0,2 2 0 15,-1 0 0-15,6 0 0 0,2-2 0 0,7-2 128 16,4-3-128-16,0-1 0 0,2 1 0 0,3-3 128 0,3-1 0 15,4-2 16-15,-2-1 0 0,7-1 0 0,3-2-144 0,4-3 0 16,2-3 0-16,4-2 0 0,4-1 0 0,3-2 128 16,-1-3-128-16,1-5 128 0,0-4-128 0,4-3 192 15,1-2-192-15,4-1 192 0,-1-4-192 0,1-5 128 16,-2-3-128-16,-1-2 128 0,-2-1-128 0,3-6 192 16,0-3-192-16,0-3 192 0,0-2-192 0,-3-5 0 15,-3-5 144-15,-3-2-144 0,-4-1 0 0,-4 1 144 16,-2-1-144-16,-1-1 0 0,-2-3 448 0,-3-5 0 15,-4-6-16-15,-2-1 0 0,-5 2 192 0,-4 2 32 16,-7 3 16-16,-3 1 0 0,-7 2 16 0,-3 4 0 16,-3 4 0-16,-7 2 0 0,-2 2-336 0,-3 4-64 0,-5 6-16 15,-1 5 0-15,-5 3-272 0,-1 7-224 0,2 4 32 16,-1 7-11168-16,0 9-2240 16</inkml:trace>
  <inkml:trace contextRef="#ctx0" brushRef="#br0" timeOffset="155076.879">19960 6029 18831 0,'0'0'832'0,"-6"1"176"0,6-1-816 0,-8 1-192 15,1 3 0-15,7-4 0 0,0 0 528 0,0 0 64 16,0 0 16-16,0 0 0 0,0 0 624 0,0 0 128 15,0 0 32-15,0 0 0 0,6-8-544 0,1-1-96 16,3-3-32-16,1 0 0 0,-2 1-16 0,1-3-16 16,1-3 0-16,-1 1 0 0,1-1-112 0,1-3-32 15,-2-3 0-15,2 0 0 0,-1 0-48 0,1 0-16 16,-3-2 0-16,2-3 0 0,1-2-32 0,1-3 0 16,-3-4 0-16,2-5 0 0,0-5-80 0,2-4-32 0,-2 4 0 15,2 1 0-15,0 2-144 0,1 3-16 0,-1 5-16 16,0-3 0-16,0 2 80 0,2 3 16 0,-1 4 0 0,2 0 0 15,-3 2-32-15,3 3 0 0,0 1 0 0,0 2 0 16,-4 0-224-16,1 2 128 0,-1 1-128 0,1 3 0 16,-6 3 0-16,2 2 0 0,-1 0 0 0,-1 2 0 15,-2 2 0-15,-1 1 0 0,-5 6 0 0,2-9 0 16,2 4 0-16,-4 5 0 0,3-7 0 0,-3 7 0 16,0 0-320-16,0 0 0 0,0 0 0 0,0 0 0 15,0 0-1648-15,0 0-336 0,0 0-64 16,0 0-12480-16</inkml:trace>
  <inkml:trace contextRef="#ctx0" brushRef="#br0" timeOffset="155560.049">19740 5273 7359 0,'0'0'320'0,"-9"2"80"0,3-1-400 0,6-1 0 16,0 0 0-16,0 0 0 0,0 0 4752 0,0 0 880 15,0 0 160-15,0 0 32 0,0 0-4528 0,9-4-912 16,1-1-176-16,5-2-32 0,2-2 80 0,3 1 0 16,2-6 16-16,0-1 0 0,5-4-112 0,2-2-32 15,2 1 0-15,2-4 0 0,0-1 16 0,2-2 0 0,2-3 0 0,-3 1 0 16,-1 1-144-16,0-1 192 0,1 1-192 0,-1 0 192 15,-1 1-16-15,1 0 0 0,0 2 0 0,-1-2 0 16,0-2 112-16,-3-2 32 0,0 5 0 0,-1-1 0 16,0 0 160-16,-2 1 32 0,-3 3 16 0,-1 3 0 15,-2 5-144-15,-2 4-16 0,-3 3-16 0,0 3 0 16,-3 2 0-16,-1 0 0 0,-1 2 0 0,-2 5 0 16,0 2-96-16,-1 6-32 0,-2 6 0 0,2 3 0 15,-2 3 48-15,2 3 16 0,-2 5 0 0,-1 2 0 16,-2 2 0-16,0 2 0 0,-1 2 0 0,0-2 0 15,-3 0-96-15,0 0-32 0,0 0 0 0,1 1 0 16,-1-3-160-16,2-1 192 0,0-4-192 0,3 2 192 0,-2-1-192 16,1-2 0-16,0-1 0 0,3-3-12176 15,-3-4-2512-15</inkml:trace>
  <inkml:trace contextRef="#ctx0" brushRef="#br0" timeOffset="158398.673">9849 2495 18431 0,'-7'-20'816'0,"5"8"160"0,-4-1-784 0,3 2-192 0,0 1 0 0,1 0 0 16,1-2 736-16,-4 0 96 0,2 1 32 0,-2-1 0 16,2 1-656-16,-3-3-208 0,-1 0 128 0,-1 1-128 15,-1 1 256-15,0-1-16 0,-2-1 0 0,0 2 0 16,-2-2 144-16,-1 1 16 0,-1 0 16 0,-3-1 0 15,-1 0 144-15,-3 1 16 0,0 0 16 0,-2 1 0 16,-2 0-272-16,-3 2-48 0,3 1-16 0,-3 0 0 16,-4 0-112-16,1 2-16 0,2 1-128 0,-2 1 192 15,0-1-192-15,-1 1 144 0,-2-2-144 0,0 1 128 16,0 2-128-16,0 0 160 0,-6-1-160 0,4 1 160 0,-3-2-160 16,4 5 0-16,-1 5 0 0,0-1 0 0,2-1 0 0,-1-1 128 15,1 1-128-15,-2 2 0 0,0 0 0 16,-2 3 0-16,0-2 0 0,-1 3 0 0,-3 0 0 0,3 1 0 15,0 2 0-15,2 2 0 0,-2 0 0 0,1 0 0 16,1 0 0-16,-1 3 0 0,3-2 0 0,1 3 0 16,-5 2 0-16,4 1 0 0,1 0 0 0,3 1 0 15,2 4 0-15,4 1 0 0,2 1 0 0,2 1 0 16,-1 0 0-16,4-1 0 0,2 1 0 0,3-2 0 16,1 1 0-16,1 0 0 0,2 0 0 0,1-2 0 15,1-2-144-15,0 3 144 0,1 2 0 0,3 2 0 16,-1 1 0-16,3 4 0 0,1-1 0 0,1 0 0 0,1-2 0 15,2-2 0-15,4 1 0 0,-3 0 0 0,2-5 0 16,1 1 0-16,3-1 0 0,0 0 0 0,0-2 0 0,2 0 0 16,3-1 0-16,0 1 0 0,0 2 0 0,5-3 0 15,0-2 0-15,2-1 0 0,1 1 0 0,5-1 0 16,1-1 0-16,2-2 0 0,-2 2 0 16,3-1 0-16,2-3 128 0,-2-2-128 0,-1-2 0 0,1 1 144 15,-1-1-144-15,1 0 0 0,1-2 0 0,1 0 128 16,0-1-128-16,3-4 0 0,-1 1 0 15,2-1 0-15,0 1 128 0,1 1-128 0,-2-3 0 0,1-1 128 16,1-2-128-16,-1 0 0 0,2-1 0 0,3 0 128 16,3-3-128-16,1-2 0 0,0 1 144 0,2-1-144 15,-1 1 0-15,0-1 0 0,-3-1 0 0,0-1 0 16,0-2 0-16,1-1 0 0,1-4 0 0,0 3 0 0,-5-2 0 16,4 1 0-16,-6 0 0 0,-1-2 0 0,-5-4 0 0,0 0 144 15,-1-2-144-15,-1 1 0 0,-1 1 128 0,1-1-128 16,-1-2 0-16,-1 0 0 0,-3 1 0 0,0-1 128 15,2 0-128-15,-4-2 0 0,-2 2 144 0,-1-2-144 16,-1-2 0-16,-5-1 144 0,0-2-144 0,-4-1 0 16,-2 0 144-16,-1-6-144 0,-5 0 128 0,0 1-128 15,0 2 160-15,-4 0-160 0,-2 1 128 0,-2 1-128 16,0 0 0-16,-3 2 144 0,-2-1-16 0,1 1 0 16,-1 0 0-16,-3 0 0 0,-3 1 32 0,-3 0 0 15,-5 1 0-15,1-1 0 0,0-2-160 0,0 2 160 16,1 2-160-16,-6 2 160 0,0 1-160 0,-2-2 160 15,1 2-160-15,0 3 160 0,1 1-160 0,-2 1 0 0,-1-3 0 16,0 1 128-16,-2 1-128 0,-2 2 0 0,-1-1 0 0,-1 0 0 16,1 0 0-16,-1 2 0 0,-7 3 0 0,2 3 0 15,0 0 0-15,1 3 0 0,-2 1 0 0,-1 1 0 16,-5-3 0-16,-2 2 0 0,-1 2 0 0,1 3 0 16,-5 3 0-16,1 1 0 0,1 2 0 0,-1-1 0 15,-1-2-128-15,0 3 128 0,-3 2 0 0,0 3 0 16,-3 1 0-16,3 3 0 0,1 1-144 0,3-1 144 15,1-2 0-15,2 4 0 0,-1 1 0 0,4 2 0 16,5 0-128-16,4 1 128 0,0-1 0 0,4 6 0 16,0 1 0-16,2 4-128 0,-1 4 128 0,2 1 0 15,0-1 0-15,2 6 0 0,4-1-128 0,-1-1 128 16,4-3 0-16,4-1 0 0,3-1-128 0,3 0 128 16,2-1-128-16,1 0 128 0,5 0-192 0,0 0 192 0,5 1-256 15,3 0 48-15,1-3 16 0,1 3 0 0,1 1 16 0,4-3 16 16,4 0 0-16,4-2 0 0,4 0 32 0,-3 0 0 15,2-2 0-15,3 1 0 0,2 1 128 0,-1-2 0 16,1-2-144-16,3 2 144 0,3 1 0 0,2-3 0 16,3-1 0-16,3-3 0 0,2-3-144 0,2 1 144 15,5-1 0-15,0-1 0 0,-3-2 0 0,2-3 0 16,1-2 0-16,2-3 0 0,3-1 0 0,0-3 0 16,-1 0 0-16,-1-2 0 0,1-1 0 0,-2-2 0 15,0-4 0-15,-1-3 0 0,2-2 0 0,-2-3 0 16,0-1 0-16,0-1 0 0,-1-3 0 0,-4-1-128 15,-2-1 128-15,-2-2 0 0,-4-3 0 0,0-1 0 0,-3 2 0 16,-1 1 0-16,-4 1 0 0,0 1 0 0,-6 1 0 16,-2 3 0-16,-6 1 0 0,-5 2 128 0,-2 3-128 0,-2 2 144 15,-2 2-144-15,0 0 0 0,-4 8 0 0,0 0 0 32,0 0-1120-32,-8-4-304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7:37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17417 2273 16575 0,'0'0'736'0,"0"0"160"0,8-3-720 0,-8 3-176 0,11-1 0 0,-3 1 0 16,2-1 0-16,1 2 0 0,-3 3 0 0,2-1 0 0,-10-3 0 0,10 2 192 15,0-3-64-15,1 2 0 0,1 2 160 0,-1-3 32 16,0-1 0-16,2 2 0 0,1 3 208 0,3-1 48 16,-2 0 16-16,3 1 0 0,4-2 48 0,0 0 0 15,0-2 0-15,3 1 0 0,5 1-192 0,2 2-48 16,2-1 0-16,1-2 0 0,1-1-64 0,-1 1-16 16,3 2 0-16,3-1 0 0,1-4 32 0,6 4 0 15,3 1 0-15,1-1 0 0,-1-1 16 0,-1 1 0 16,0 2 0-16,0-2 0 0,1-2-80 0,2 2-16 15,3 1 0-15,3 2 0 0,0-2-80 0,-1 4-32 16,-2-2 0-16,6 1 0 0,-1-2 0 0,2 0 0 16,2 1 0-16,0 3 0 0,-1-3-160 0,-3 1 0 0,-3-1 0 0,3-1 0 15,3-1 0-15,-2 0 0 0,-1 0 0 0,-3 2 0 16,1-1 0-16,-6-1 0 0,3-2 0 0,-5-1 0 16,3 2 0-16,1 0 240 0,2 0-64 0,-4 0-16 15,-1-1 160-15,-2 1 48 0,-1 2 0 0,-2-2 0 16,-1-2-48-16,1 0 0 0,-1 0 0 0,-1 2 0 15,-1 3-160-15,-2-2-32 0,-1-3-128 0,0 2 192 16,-3-1-192-16,-2 0 176 0,-1 1-176 0,4-2 160 16,0-1-160-16,-4 1 0 0,-1 0 0 0,-1 3 0 15,0-1 0-15,0-2 0 0,-4-1 0 0,0 1 0 16,-2 3 0-16,-2-2 0 0,-4-1 0 0,-1 0 0 16,0-1 0-16,-1 0 0 0,-2-1 0 0,0-1 0 15,-4 2 0-15,0 0 192 0,0 0-64 0,-2 1 0 0,-1 1 224 16,1-1 32-16,-2-2 16 0,-9 2 0 0,8 2-16 15,-8-2 0-15,0 0 0 0,0 0 0 0,0 0-32 0,0 0-16 16,0 0 0-16,0 0 0 0,0 0-96 0,0 0-32 16,0 0 0-16,0 0 0 0,0 0-80 0,0 0-128 15,0 0 176-15,0 0-176 0,0 0 144 0,0 0-144 16,0 0 0-16,0 0 144 0,0 0-144 0,0 0 0 16,0 0 0-16,0 8 128 0,0-8-128 0,0 0 0 15,0 0 144-15,0 0-144 0,-9 8 0 0,9-8 0 16,0 0 0-16,0 0 128 0,-8 5-128 0,8-5 0 15,0 0 0-15,0 0 0 0,-7 5 0 0,7-5 0 16,0 0 0-16,0 0 0 0,0 0 0 0,0 0 0 16,0 0 0-16,0 0 128 0,0 0-128 0,0 0 0 0,0 0 0 15,-7 0 0-15,7 0 0 0,0 0 0 0,-10 1 0 0,10-1 0 16,-8-4-224-16,8 4-64 0,-8-3-16 0,1 1 0 31,-3 0-1712-31,0-1-352 0,0 0-64 0,-1 2-12288 16</inkml:trace>
  <inkml:trace contextRef="#ctx0" brushRef="#br0" timeOffset="3485.369">13991 5350 2751 0,'0'0'256'0,"0"0"-256"0,0 0 0 0,0 0 0 16,0 0 1248-16,0 0 208 0,0 0 32 0,0 0 16 16,0 0-1200-16,0 0-304 0,9-4 0 0,-9 4 0 15,0 0 0-15,0 0 0 0,0 0 0 0,0 0 0 16,0 0 432-16,0 0 16 0,-9-2 16 0,9 2 0 16,-6-6 400-16,-3 1 80 0,-1 3 16 0,1-2 0 15,2 0-160-15,-1 2-32 0,0 2 0 0,-1 1 0 16,1 1-240-16,0 1-48 0,-1 1-16 0,3-2 0 15,-3-1 80-15,2 2 16 0,-3 3 0 0,4-1 0 16,-3 1-176-16,2 1-48 0,-2-1 0 0,3 2 0 16,-3 3-32-16,4 0-16 0,-2-1 0 0,1 4 0 15,-1-1-16-15,2 1 0 0,3 0 0 0,0 0 0 16,0 1-112-16,0-2-32 0,-3 0 0 0,4 2 0 0,1 1 0 0,1 2 0 16,-1-3 0-16,5 1 0 0,-2-2 0 0,1-1 0 15,0-4 0-15,1 2 0 0,-1 2 64 0,2-1 16 16,1 2 0-16,-1-2 0 0,3-2-16 0,1-2-16 15,-1-1 0-15,2 2 0 0,-3 1 32 0,2-3 16 16,2 0 0-16,-3-1 0 0,0-1-48 0,4 1-16 16,0-1 0-16,1-1 0 0,-3-1-32 0,2 0 0 15,2 0 0-15,-2-1 0 0,-3-2 48 0,4 0 0 16,2 0 0-16,4 0 0 0,0 0-32 0,-2 0 0 16,0-2 0-16,0 0 0 0,-1 0-144 0,1 0 128 15,-5-1-128-15,1 0 128 0,1-2-128 0,-2-2 0 16,-2-4 144-16,0 2-144 0,-2-1 192 0,-1 2-48 15,-2-2 0-15,2 1 0 0,-3-3 208 0,-1 1 32 0,0-1 16 16,0-4 0-16,-2-2 48 0,1 1 0 0,-1 5 0 0,-1-3 0 16,-1-1-80-16,0 1-16 0,0 3 0 0,-1 0 0 15,0-3-96-15,0 4 0 0,-2 4-16 0,2-1 0 16,0-2 16-16,0 1 16 0,-2-2 0 0,1 5 0 16,2 6-144-16,0 0-128 0,0 0 192 0,0 0-192 15,-8-7 0-15,0 3-144 0,0 1-16 0,0 1 0 31,-1-1-1152-31,-3-3-224 0,1 2-64 0,-1 0-7984 0,0 0-1600 0</inkml:trace>
  <inkml:trace contextRef="#ctx0" brushRef="#br0" timeOffset="3881.144">14765 5221 10127 0,'0'0'896'0,"0"0"-704"16,0 0-192-16,0 0 0 0,-2-8 2304 0,2 8 448 15,0 0 64-15,0 0 32 0,-4-8-2256 0,4 8-448 16,-9-3-144-16,3 0 0 0,-4-1 128 0,3 1-128 16,-4-1 0-16,1-1 128 0,1 3 64 0,-5 1 0 15,-1-2 0-15,-2-2 0 0,1 0 208 0,-5 1 48 16,-1 2 16-16,-1-1 0 0,-2-1 128 0,3-2 32 15,2-1 0-15,0 3 0 0,-1 3-176 0,0 0-16 0,0 0-16 16,-2 1 0-16,0 0-96 0,0 0 0 0,0 0-16 16,-2 1 0-16,-1 0-128 0,0 1-32 0,0 0 0 0,-1 3 0 15,2 0-144-15,-3 3 0 0,-1 0 0 0,3-1 0 16,7 2 0-16,-1-1 0 0,-1 1 0 0,3 1 0 16,3-1 0-16,2 1 0 0,2 0 0 0,3 0 0 15,2-1 0-15,3 0 0 0,-3 1 0 0,3 1 0 16,3 2 240-16,4 0-48 0,1-1 0 0,4 0 0 15,0 1 128-15,5 2 0 0,1-2 16 0,2 1 0 16,-2 1-96-16,4-1-32 0,5 0 0 0,-1-2 0 16,3-2-208-16,-1-2 144 0,-1-2-144 0,-1 4-9184 15,-2 1-1920-15</inkml:trace>
  <inkml:trace contextRef="#ctx0" brushRef="#br0" timeOffset="6999.492">11304 5932 911 0,'0'0'0'0,"0"0"0"0,0 0 0 0,0 0 0 15,0 0 2832-15,0 0 496 0,0 0 80 0,0 0 32 16,0 0-2528-16,0 0-496 0,0 0-96 0,0 0-32 0,-2-6-48 15,2 6-16-15,-7-2 0 0,7 2 0 0,0 0 288 16,0 0 48-16,0 0 16 0,0 0 0 0,-7-2 16 0,7 2 16 16,0 0 0-16,0 0 0 0,0 0-144 0,-6 7-16 15,2 0-16-15,-3-1 0 0,5 2-48 0,0 2-16 16,1 1 0-16,1 2 0 0,-1 2 48 0,1 2 16 16,3 3 0-16,0-2 0 0,0 1-176 0,3-1-16 15,-1 2-16-15,3-3 0 0,-2 1 32 0,1-2 0 16,-2 0 0-16,4 0 0 0,3 3 16 0,0-2 16 15,1-1 0-15,-2-2 0 0,1-2 16 0,0 0 0 16,1 2 0-16,2-2 0 0,-1-1-96 0,0 1-16 16,-3 2 0-16,4-1 0 0,-2-3-32 0,2 0-16 15,1-3 0-15,-1 0 0 0,0 1 0 0,2 0 0 16,-1-3 0-16,2 0 0 0,1-2 16 0,-2-2 0 0,1-1 0 16,-1 1 0-16,0 1-32 0,2-2-128 0,3 0 192 15,-5 3-64-15,0 1-128 0,1-2 160 0,6-5-160 0,-4 0 160 16,2 0-160-16,0 1 0 0,-1-1 0 0,1 1 0 15,-2-1 144-15,1-2-144 0,2-4 160 0,-3 1-160 16,-1 2 0-16,3-2 128 0,-1-3-128 0,1 2 0 16,0 3 0-16,1-1 0 0,0-2 0 0,-2 2 0 15,-3 0 128-15,3-1-128 0,-1 2 0 0,1-3 144 16,0-1-144-16,1 0 0 0,1 0 144 0,-4 0-144 16,-3 0 128-16,2-2-128 0,0-2 128 0,0 2-128 15,-3 3 224-15,2-1-32 0,2-3 0 0,-3 1 0 16,0 1-192-16,-1-1 128 0,0-2-128 0,0 0 0 15,-4-1 144-15,1 0-144 0,0-3 128 0,1 3-128 0,-3-2 0 16,1 1 128-16,-1-2-128 0,-4 1 0 0,3 2 144 0,-2-3-144 16,2 1 160-16,-6-1-160 0,-1 2 208 15,3-2-48-15,0 2-16 0,-2-2 0 0,-3 0-16 16,0 2 0-16,1 1 0 0,-1 0 0 0,-2 0-128 0,2-1 0 16,2-2 144-16,-2 1-144 0,-2 1 128 0,0-2-128 15,1-2 128-15,-2 2-128 0,0 1 176 0,0 1-48 16,-1-1 0-16,0 1 0 0,-1-3-128 0,1-2 192 15,-2 0-192-15,-1 1 192 0,2 1-192 0,-1 2 0 16,0-1 144-16,0 0-144 0,0 1 128 0,-2 1-128 16,-1 0 128-16,2 0-128 0,-3-1 128 0,3 3-128 15,-2 3 128-15,0-1-128 0,1-3 144 0,-1 2-144 16,-1 0 192-16,0 2-192 0,0 1 176 0,-1 0-176 16,0 2 160-16,0-1-160 0,1 1 128 0,-2 2-128 15,1 0 0-15,2 2 0 0,-3-1 128 0,2 0-128 0,-1-1 0 16,1 1 0-16,1 0 0 0,0 1 0 0,-3-2 0 0,2 3 0 15,1 0 0-15,-2 1 0 0,-1-1 0 16,1 0 0-16,0 1 0 0,1 0 0 0,0 0 0 0,2 0 0 16,8 2 0-16,0 0 0 0,-10 4 0 0,2-4 0 15,-4 0 0-15,2 0 0 0,1 0 0 0,9 0 0 16,-9 0 0-16,9 0 0 0,-8 0 0 0,8 0 0 16,0 0 0-16,0 0-192 0,0 0 192 0,0 0-208 15,0 0-1264-15,0 0-256 16,7-7-64-16,3-1-12592 0</inkml:trace>
  <inkml:trace contextRef="#ctx0" brushRef="#br0" timeOffset="7441.121">12796 4717 19343 0,'0'0'1728'0,"-6"-3"-1392"0,6 3-336 15,0 0 0-15,0 0 1424 0,-7 1 224 0,-1-1 32 0,8 0 16 16,-8 3-1392-16,0 0-304 0,0-1 0 0,-1 0 0 15,0-1 0-15,0 3 0 0,-2 0 176 0,0 1-176 16,-2-3 0-16,-2 4 0 0,-3-1 0 0,0-1 0 16,-4 5 176-16,0 0-176 0,-1 0 160 0,0 0-160 15,-1-1 464-15,1 2 0 0,-2 1 0 0,-2 0 0 16,-2 1-16-16,-2 3-16 0,-1 2 0 0,0-1 0 16,-2-2-48-16,4 1 0 0,6 3 0 0,1 1 0 15,1 3-96-15,1-1-32 0,1 0 0 0,5-2 0 16,2 2-112-16,5 1-16 0,0-1-128 0,4 1 192 15,0 0-192-15,6-1 0 0,2-1 0 0,4-3 0 16,-2 0 128-16,5-1-128 0,4 0 0 0,0-1 144 16,1 0-144-16,0-1 0 0,0-3 144 0,4 2-144 0,4 1 128 0,2 0-128 15,1-3 128-15,1 0-128 0,0-3 0 0,-2 2 144 16,-1-4-144-16,0 1 0 16,-3 1-1152-16,1 1-320 0,7 3-80 0,-7-6-16 0</inkml:trace>
  <inkml:trace contextRef="#ctx0" brushRef="#br0" timeOffset="8962.374">12104 7532 16575 0,'0'0'1472'0,"0"0"-1168"16,0 0-304-16,0 0 0 0,0 0 832 0,0 0 128 15,11 0 0-15,-2 1 16 0,2 1-976 0,0-2 0 16,-3-3-256-16,3-1 48 0,2 1 208 0,0 0 0 16,-2 1 0-16,1-3 0 0,0-1 192 0,2 0-64 15,3 1 0-15,-2-2-128 0,-3-1 368 0,5 0-48 16,-1-1 0-16,3-2 0 0,-1 2 160 0,-1-4 32 0,1-3 0 0,-1 1 0 15,0 4-128-15,-1-2-32 0,0-3 0 0,0 2 0 16,2 0 224-16,-2-3 64 0,1-3 0 16,-1 1 0-16,1 1-176 0,-1-1-16 0,0 0-16 0,0 1 0 15,2 1-128-15,-4 0-32 0,-3-2 0 0,0-2 0 16,2 1-128-16,-2 0-16 0,1-1-128 0,-1 0 192 16,2-6 0-16,-5 2-16 0,1-2 0 0,0 1 0 15,-1 1-48-15,-1 2 0 0,1 1 0 0,0 0 0 16,-2 0 0-16,1 1 0 0,0-1 0 0,-3 2 0 15,0 3 48-15,1 0 0 0,-2 3 0 0,-1-1 0 16,2 0 64-16,-2 0 16 0,-2-1 0 0,0 1 0 16,0-1-16-16,-1 0 0 0,-2 1 0 0,1-1 0 15,1 1-112-15,-3 0-128 0,-1 1 176 0,1 1-176 0,0-1 160 16,-3-1-160-16,0 1 128 0,0 2-128 0,-2 3 128 16,1-1-128-16,0-4 128 0,-1 3-128 0,0 3 208 15,-1-2-32-15,-1-4-16 0,3 2 0 0,-2 4-160 0,1 2 128 16,1-1-128-16,0 0 128 0,1-4-128 0,0 2 128 15,-1 1-128-15,-1 0 128 0,-1 2-128 0,-1 2 0 16,0-1 144-16,1 1-144 0,-2 1 0 0,0 0 0 16,-1 3 0-16,0-2 128 0,2 2-128 0,-2 0 0 15,0-1 0-15,-1 1 0 0,-1 3 0 0,0-1 0 16,1 0 0-16,0 2 0 0,-2-2 0 0,1 0 0 16,-1-1 0-16,-1 1 0 0,-2 2 0 0,0 1 0 15,-2 3 0-15,1-3 0 0,-1-1 0 0,4 1 0 16,2 3 0-16,0-1 0 0,-6-1 0 0,1 2 0 15,3 2 0-15,0-1 0 0,-1 0 0 0,-2 1 0 0,3-1 0 16,-1 0 0-16,1 0 0 0,-1-3 0 0,0 0 0 0,2 0 0 16,1 2 0-16,-5 0 0 0,0-1 0 0,0 1 0 15,1-2 0-15,-1 1 0 0,1 2 0 0,1 0 0 16,1-1 0-16,0-2 0 0,2 2 0 16,0 0 0-16,1 0 0 0,2 1 0 0,-2 0 0 0,-1 0 0 15,1 0 0-15,2-1-128 0,-1 2 128 0,1-1 0 16,0-2 0-16,0 0 0 0,2 3 0 0,-1-1 0 15,4-2 0-15,-2 0 0 0,0 1 0 0,2 1 0 16,1 0 0-16,0 1 0 0,1 1 0 0,1 1-128 16,-3 0 128-16,2 0 0 0,-1 1 0 0,2-1 0 15,-1 2 0-15,2 0-128 0,0-2 128 0,0-1 0 0,-1 0 0 16,2 0 0-16,0-2 0 0,1 0 0 0,1 1 0 16,-1-1 0-16,1-9 0 0,0 0 0 0,0 0-128 0,2 10 128 15,1-1-128-15,-3-9 128 0,0 0-384 0,0 0 0 16,0 0 0-16,0 0 0 15,0 0-1648-15,0 0-320 0,0 0-64 0,0 0-10016 16</inkml:trace>
  <inkml:trace contextRef="#ctx0" brushRef="#br0" timeOffset="9348.779">11314 6774 19343 0,'-16'-3'1728'0,"7"1"-1392"0,-1 2-336 0,1 0 0 15,-1 0 1248-15,4 2 176 0,6-2 48 0,-6 6 0 16,-1 3-1104-16,2 1-224 0,2 1-144 0,0 1 192 16,-1 1-192-16,2 0 160 0,0-1-160 0,2 3 160 15,0 1-16-15,2 2 0 0,-1 1 0 0,2-2 0 16,2 0 320-16,-1 0 64 0,-1 2 16 0,4 0 0 15,1-1 160-15,0-1 16 0,1-1 16 0,2-1 0 16,1-3-176-16,2 0-48 0,-3-1 0 0,4 0 0 16,5-1-64-16,-2 0 0 0,2-5-16 0,1-2 0 15,0-4-96-15,0-1-16 0,2 0 0 0,-2 0 0 16,1-3-176-16,0 1-144 0,0-3 192 0,1 0-192 0,-3 0 0 16,2-2 0-16,1 2-240 0,0-1 80 15,0 0-1408-15,-2 2-288 0,0-1-48 0</inkml:trace>
  <inkml:trace contextRef="#ctx0" brushRef="#br0" timeOffset="10393.926">12228 5885 12671 0,'0'0'560'0,"0"0"112"0,0 0-544 0,-6 6-128 0,-1-1 0 0,7-5 0 15,0 0 320-15,0 0 16 0,0 0 16 0,0 0 0 16,-7 6 96-16,7-6 0 0,0 0 16 0,0 0 0 16,-1 11 192-16,3-4 48 0,-2-7 0 0,0 0 0 15,0 0 64-15,7 7 0 0,-7-7 16 0,10 2 0 16,1-2-96-16,0-2-32 0,1-3 0 0,2 2 0 16,1 0-16-16,0 0-16 0,-1-3 0 0,2-1 0 0,-1 1-160 0,1-2-16 15,-1 4-16-15,0-3 0 0,0-1-64 16,0 1-16-16,0 0 0 0,1 1 0 0,-2-3-48 0,2 0-16 15,-1 0 0-15,0 3 0 0,1 0-160 16,0 2-128-16,-1-2 192 0,-1 3-192 0,-2-3 144 0,0 3-144 16,0-1 0-16,0 1 144 0,-2 0-144 0,-1 1 0 15,-1 1 0-15,-8 1 0 0,10-2 160 0,-10 2-160 16,0 0 192-16,0 0-192 0,0 0 496 0,7 8-16 16,-2 0 0-16,-1 3 0 0,0 1-96 0,0 4-32 15,-4-1 0-15,0 0 0 0,0 2-224 0,1 1-128 16,2 0 160-16,-1 1-160 0,-1-1 176 0,1-2-176 15,-2-1 192-15,1 1-192 0,1 0 144 0,1 0-144 16,-2-2 0-16,0-1 144 0,0 0-144 0,2 0 192 16,0-1-192-16,-1-2 192 0,-1-2-192 0,3 1 0 0,-1 0 0 15,-3-9 0 1,0 0-880-16,0 0-96 0,0 0-32 0,0 0-13264 0</inkml:trace>
  <inkml:trace contextRef="#ctx0" brushRef="#br0" timeOffset="10966.759">11613 6433 17903 0,'0'0'784'0,"0"0"176"0,0 0-768 0,-7 0-192 0,7 0 0 0,-8 3 0 15,1 4 0-15,3 0 176 0,-3-1-176 0,7-6 160 16,-6 4 96-16,0 2 32 0,2 0 0 0,-1 0 0 16,5-6 192-16,0 0 32 0,-5 5 16 0,-1 4 0 15,0 6 304-15,-2-6 48 0,1 0 16 0,2 1 0 16,-2 1-224-16,2 2-32 0,-1 1-16 0,1-1 0 0,2 0-48 0,-3 1 0 15,1 1 0-15,1-2 0 0,3-1-144 0,1 1-48 16,-1-1 0-16,1 0 0 0,1-1-112 0,2 0-16 16,2 0-16-16,0-1 0 0,0-2 80 0,1 0 32 15,3-3 0-15,1 1 0 0,0-1 48 0,1 1 16 16,2-2 0-16,-2-2 0 0,1-4 48 0,4 0 16 16,0 0 0-16,1 0 0 0,-1 2-48 0,4 0-16 15,-4-2 0-15,3 1 0 0,0 1-240 0,-2 0-48 16,-2-2-128-16,0 1 192 0,2-1-192 0,-1 2 0 15,-2 1 0-15,-1 0-11120 16,-4-1-2112-16</inkml:trace>
  <inkml:trace contextRef="#ctx0" brushRef="#br0" timeOffset="13463.657">11805 8247 1839 0,'0'0'0'0,"0"0"160"0,0 0-160 0,0 0 0 0,0 0 0 0,0 0 0 15,0 0 2576-15,0 0 496 0,-9-2 80 0,9 2 32 16,-7 2-1680-16,7-2-336 0,-9 2-64 0,9-2-16 16,0 0-320-16,-2 9-64 0,2-9 0 0,-3 10-16 15,2 0-144-15,3 1-32 0,1 0 0 0,2-2 0 16,0 0-96-16,2 0-32 0,3-1 0 0,1-1 0 16,-1 0-64-16,3-1 0 0,3-2-16 0,1 0 0 15,-1 1 112-15,3-3 32 0,2-1 0 0,-2-2 0 16,-1-2-128-16,3-1 0 0,1 0-16 0,1-2 0 15,2-1-64-15,0-2-16 0,-1-1 0 0,5-2 0 16,3 2-96-16,-3-2 0 0,-2-1-128 0,2 0 192 0,3 0-48 16,0-1-16-16,-1-1 0 0,1-1 0 0,0 0-128 0,-3-3 128 15,1-2-128-15,1 1 128 0,0 1-128 0,1 1 0 16,0 0 144-16,1 0-144 0,-3-3 0 0,1 0 128 16,-1 1-128-16,-2-1 0 0,-1-2 176 0,-1 1-48 15,0-1 0-15,-6 0 0 0,0-1 0 0,1-3 0 16,-4 0 0-16,-1-2 0 0,1 1 112 0,-1 0 16 15,1 1 0-15,-1 0 0 0,0 0 0 0,-1 0 0 16,0 2 0-16,2 2 0 0,-1 1-128 0,0 0-128 16,-1-1 176-16,-4 1-176 0,-3 1 128 0,2 0-128 15,4 0 0-15,1 1 0 0,0 1 144 0,0-1-144 16,1 3 0-16,-3-1 144 0,-2-2-144 0,-1 0 0 16,1 1 0-16,-3 4 128 0,-2 2-128 0,-1-2 128 15,1-1-128-15,-2 0 128 0,-4 2-128 0,1 2 128 0,1 2-128 16,-2-2 128-16,0 2-128 0,-3 1 0 0,1 2 0 0,-2-1 0 15,-1 0 128-15,1 2-128 0,0-1 0 0,-1 2 128 16,5 5-128-16,0 0-176 0,-8-7 48 0,1 4 0 31,-1 0-688-31,0 3-128 0,8 0-16 0,-8 2-8128 0,-3-4-1632 0</inkml:trace>
  <inkml:trace contextRef="#ctx0" brushRef="#br0" timeOffset="13861.128">12695 7382 22223 0,'0'0'976'0,"-8"3"224"0,-2-3-960 0,10 0-240 15,0 0 0-15,0 0 0 0,0 0 0 0,0 0 0 16,0 0 0-16,10-5 0 0,-1-2 416 0,1 0-16 16,2-3 0-16,3 0 0 0,2-6-112 0,0 2-32 15,2 1 0-15,1-2 0 0,1-5-32 0,-3 1-16 16,0-3 0-16,2-1 0 0,1 2 48 0,-4-1 16 15,1-4 0-15,-2 3 0 0,1 1 96 0,-1-2 16 0,0-1 0 0,-1 1 0 16,0-4 64-16,1 3 0 0,-1 5 16 16,1 1 0-16,0-2-208 0,-2 5-32 0,-3 3-16 0,2 5 0 15,-2 4-208-15,0 1 128 0,0-1-128 0,2 8 0 16,-2 4 128-16,2 5-128 0,-1 2 0 0,0 3 144 16,1 0 64-16,-3 3 16 0,1 4 0 0,0-1 0 15,-2-1-224-15,2 0 176 0,1-1-176 0,-4 0 160 16,0 1-160-16,-2-2 0 0,2-3 0 0,-3 3 0 15,1 0 0-15,0 1-192 0,2 1 0 0,0-2-9088 16,0-3-1808-16</inkml:trace>
  <inkml:trace contextRef="#ctx0" brushRef="#br0" timeOffset="15510.221">12464 7957 12895 0,'0'0'1152'0,"-9"5"-928"16,1-2-224-16,1 0 0 0,7-3 2000 0,0 0 368 15,0 0 64-15,0 0 0 0,0 0-1936 0,0 0-496 16,0 0 0-16,0 0 0 0,0 0 624 0,0 0 16 15,15 3 16-15,-3-2 0 0,3-1 224 0,3-1 32 16,-1 0 16-16,5-2 0 0,3-1-208 0,-1 0-32 16,3-1-16-16,6 0 0 0,6-3-240 0,2 0-48 0,-1 2-16 0,2-1 0 15,-2 2-176-15,-1-1-16 0,0-1-16 0,0 2 0 16,1 1-32-16,-3-1-128 0,-3-1 192 0,3 2-64 16,1 1 128-16,0 1 0 0,-5 1 16 0,-3 0 0 15,-1 1-96-15,-3 0-32 0,-2 0 0 0,-5 1 0 16,-3 0-16-16,-1 1 0 0,-2 0 0 0,-2-1 0 15,0-1 96-15,-1 1 16 0,-10-1 0 0,0 0 0 16,7 5 96-16,-2-1 32 0,-5-4 0 0,5 9 0 16,-9 1 112-16,2 0 32 0,0-1 0 0,-1 4 0 15,-3 2-224-15,-3 2-32 0,0-1-16 0,-1 4 0 0,0 0-80 16,-2 3-16-16,-3 3 0 0,0 2 0 0,-2 4-144 16,0 2 0-16,0 1 0 0,-1 1 0 0,-2 1 0 15,-2-1 0-15,1-1 0 0,-1 0 0 0,-1 0 0 0,3-2 0 16,2 2 0-16,-1-4 0 0,0 5 0 0,0-4 0 15,2-4 0-15,-1 0 128 0,-1-1-128 0,3 1 0 16,0-5 144-16,2-1-144 0,0-1 160 0,1-2-32 16,-2 0-128-16,2-1 192 0,1-5-192 0,2-1 176 15,-1 0-176-15,1-1 160 0,3-2-160 0,-2-2 128 16,2-1-128-16,7-6 128 0,0 0-128 0,0 0 0 16,0 0 0-16,0 0 128 0,0 0 0 0,0 0 0 15,-6-9 0-15,4-1 0 0,5-1-128 0,2-3 192 16,0-1-192-16,2-1 192 0,1 1-192 0,3-5 0 15,-1-1 0-15,2-2 0 0,0-2 0 0,2-2 0 16,2-1-128-16,-1-3 128 0,1 0 0 0,1 3 0 0,3-3 0 16,1 0 0-16,2-1 0 0,-2 1 0 0,-1 1 0 0,2-1 0 15,4 1-144-15,3 1 144 0,-5 1 0 0,0 1 0 16,1 1 0-16,-2 2-128 0,-1 2 128 0,-1-1 0 16,-3 0 0-16,-2 2 0 0,1 2 0 0,-2 4 0 15,-1-1 0-15,-1 2 0 0,-1-1 0 0,-2 2 0 16,-5 2 0-16,1 3-128 0,-1-2 128 0,0 1 0 15,-3 0 0-15,-2 3 0 0,0 6 0 0,-5-8 0 16,1 0 0-16,1 4 0 0,3 4-128 0,-11-6 128 16,1 2 0-16,1-1-192 0,-1 0 192 0,-1 2-160 15,-1-1 160-15,-2 1 0 0,-3-1 0 0,-1-1-128 16,-3 3 128-16,-1 0 0 0,-7 0 0 0,0-2 0 0,-4 1 0 16,2 1 0-16,-1 2 0 0,-1-1 128 0,-6 0-128 0,3 0 0 15,-2-2 0-15,1 3 0 0,-3 0 0 0,0 0 0 16,-5 0 0-16,1 3 0 0,-1-1 0 0,2 0 0 15,-1 1 0-15,3-2 0 0,5-1 0 0,2 0 0 16,2 0 0-16,1 4 0 0,2-2 0 0,3 0 0 16,-3 0 0-16,4 0 0 0,3 1 0 0,1 0 0 15,6-3 0-15,4 1 0 0,1 1 0 0,10-2 0 16,0 0-144-16,0 0 144 0,0 0-160 0,0 0 160 16,0 0-208-16,13-2 80 0,2 1 0 0,5-2 0 15,3-1 0-15,0 1 0 0,4 1 128 0,1-1 0 16,3-2-144-16,1 0 144 0,2-1 0 0,4 1 0 15,1-1 0-15,6 0 0 0,3 1 0 0,-1 0 0 16,-1-1 0-16,-1 1 0 0,-1-1 0 0,-2 1 0 0,-1-1 0 16,-1 1 0-16,0-1 0 0,-2 3 0 0,-5 1 0 15,3 1 0-15,-1-1 0 0,-1 2 0 0,-7 3 0 0,0-1 0 16,-2 0 0-16,-6 1 0 0,-3 4 0 0,-2 0 0 16,-1 0 0-16,-4 3 0 0,-3 1 0 0,0 1 0 15,-2 1 0-15,-1 2 0 0,-3 0 0 0,-2 4 128 16,-1 3 0-16,-2 2-128 0,1-1 192 0,-3 4-64 15,0 2-128-15,-3 4 160 0,-1 2-160 0,0 3 160 16,-3-1-160-16,-2 3 192 0,-1-2-192 0,-1 0 192 16,3-2-192-16,-2 3 128 0,-2 1-128 0,0 1 128 15,-6 0-128-15,6 0 160 0,3-1-160 0,-1-1 160 16,-4-1-32-16,-1-3 0 0,2-2 0 0,2 0 0 0,1 0 64 16,1-4 0-16,-1-3 0 0,1 0 0 0,1-2 0 15,2-1 0-15,-1-3 0 0,5-3 0 0,0 0-192 16,0 0 192-16,5 0-192 0,-1-4 192 0,5-13-192 15,-1 7 0-15,1-7 144 0,0 0-144 0,0 0 0 0,0 0-288 16,6-9 48-16,1 0 16 16,2-1-1600-16,3-1-320 0,-1 1-64 0</inkml:trace>
  <inkml:trace contextRef="#ctx0" brushRef="#br0" timeOffset="17523.409">19852 3824 21071 0,'0'0'928'0,"0"0"208"0,-4-6-912 0,-3 1-224 15,2-1 0-15,5 6 0 0,0 0 0 0,0 0 0 0,-7-8 0 0,2 4 0 16,5 4 0-16,-6-4 272 0,0-1-48 0,-2 1-16 16,-1-1 432-16,-2 1 64 0,-2 0 32 0,-6 1 0 15,-1 2 48-15,-2 0 16 0,-2-1 0 16,-3 2 0-16,-5 3-112 0,0 1-32 0,0-1 0 0,0 4 0 15,-2 2-144-15,3 5-48 0,5 1 0 0,3-2 0 16,0-1-176-16,3 2-32 0,3 0-16 0,4 0 0 16,3-1-96-16,4 2-16 0,2-3 0 0,4 2 0 15,2 3-128-15,4-1 0 0,3 1 0 0,4-1 0 16,3-2 128-16,3 2-128 0,4 0 0 0,3 1 128 16,0-2-128-16,5 2 0 0,4-3 0 0,0 1 0 15,0 2 0-15,-3 0 0 0,-4 2 0 0,-3 1 0 16,-4-1 0-16,-1-1 0 0,-5-3 0 0,-3 0 0 0,-3 2 128 15,-3-2-128-15,-3 1 128 0,-5-1-128 0,-1-1 464 0,-2 0 16 16,-4 2 0-16,-1-1 0 0,-1-3 256 0,-4 0 48 16,-3-1 16-16,-4 3 0 0,-3 1-368 0,-5-1-80 15,-3-2-16-15,1 0 0 0,-1-3-192 0,-1-2-144 16,0-2 192-16,3-1-192 0,6-3 0 0,-1-3 0 16,3-3-192-16,4-3 48 15,5-4-1472-15,5-4-304 0,1-4-48 0,7-1-16 16,5-1-1072-16,7-1-208 0,5-3-64 0</inkml:trace>
  <inkml:trace contextRef="#ctx0" brushRef="#br0" timeOffset="17890.55">20390 3832 18431 0,'-2'-7'1632'0,"1"-3"-1312"0,0-1-320 0,2-1 0 16,3 0 640-16,0-2 48 0,1 6 16 0,2-4 0 15,-4-3-448-15,1 5-64 0,0 3-32 0,-4 7 0 16,0 0 288-16,0 0 64 0,5-5 16 0,-5 5 0 16,0 0 240-16,-1 12 64 0,0-2 0 0,-1 6 0 15,1 3 0-15,-4 7 0 0,-1 1 0 0,-1 2 0 16,3-1-320-16,0 3-48 0,2-2-16 0,0 1 0 15,1-1-176-15,1 0-32 0,3-2-16 0,1-2 0 0,2-5-224 16,2-1 176-16,-2-3-176 0,3-4 160 0,1-4 0 16,2-1 0-16,1-3 0 0,3-1 0 0,1-2 224 0,2-2 32 15,2-2 16-15,0-4 0 0,2-6-16 0,-2-4 0 16,0 1 0-16,0-4 0 0,-5-2-128 0,2 0-32 16,-2 0 0-16,-1 0 0 0,-3 0-64 0,-5-1-32 15,1 1 0-15,-3-1 0 0,0-2-16 0,1 7 0 16,-4 3 0-16,-1 2 0 0,-1 0-144 0,-1 2 0 15,0 1 0-15,-3 1 0 16,4 4-256-16,0 5-144 0,-2-8-32 0,0 1 0 16,0 1-3024-16,-2 0-592 0</inkml:trace>
  <inkml:trace contextRef="#ctx0" brushRef="#br0" timeOffset="18520.355">21210 3571 22111 0,'0'0'1968'0,"0"0"-1584"0,0 0-384 0,0 0 0 16,0 0 352-16,0 0-16 0,0 0 0 0,0 0 0 15,-4 12 384-15,3 3 80 0,0 2 16 0,0 2 0 16,-1 3 16-16,-2 3 16 0,-4 2 0 0,1 3 0 15,2 1-96-15,-2 1-32 0,1 1 0 0,-2-3 0 0,1 0-112 16,-3-1-32-16,0-4 0 0,2-3 0 0,1-3-128 16,2-2-48-16,0-2 0 0,2-3 0 0,-3-2-64 0,4-3-16 15,2-7 0-15,0 0 0 0,0 0 16 0,0 0 0 16,0 0 0-16,10-7 0 0,0-4-48 0,1-2-16 16,-1-2 0-16,1-1 0 0,1-4-96 0,0 1-32 15,0-2 0-15,4-2 0 0,-1-3-144 0,0 0 0 16,1 1 0-16,1 3 0 0,3-2 0 0,-2 5 0 15,-2 2 0-15,1 3 0 0,-1 4 0 0,3 4 0 16,-3 4 0-16,1 1 0 0,-2 1 0 0,1 4 0 16,-2 4-128-16,-3 3 128 0,0 4 0 0,-2 3 0 15,-4-2-144-15,-1 3 144 0,-3 3 0 0,-1 1 0 16,-2 0-128-16,-1-2 128 0,0-1 0 0,0-3 0 16,-4 0 0-16,2-4 0 0,-2-2 0 0,2 0 0 0,1-3 0 15,4-8 0-15,0 0 0 0,0 0 128 0,0 0-128 0,0 0 0 16,0 0 192-16,0 0-48 0,12-10-16 0,-1-3 0 15,3-3 0-15,0-1 0 0,0-3 0 0,2-2 0 16,-1-5-128-16,1 2 0 0,1 0 0 0,1-2 0 16,-1 1 0-16,2 4 0 0,0 3 0 0,-1 2 0 15,1 1 0-15,-1 6 0 0,0 7 0 0,-1 3 0 16,-1 5 0-16,-1 6 0 0,-4 0-128 0,-2 8 128 16,1 2 0-16,-1 6 0 0,-2 0 0 0,-2 3 0 15,0 2 0-15,-4 2 0 0,-3-1 0 0,0-1 0 16,0-3-128-16,-2-1 128 0,-4 1 0 0,2-6 0 15,2-4-432-15,1-2-16 16,2-2 0-16,1-1 0 0,0-2-2928 0,0-12-592 0</inkml:trace>
  <inkml:trace contextRef="#ctx0" brushRef="#br0" timeOffset="19329.216">23109 3709 22111 0,'0'0'1968'0,"0"-6"-1584"0,0-3-384 0,0 9 0 15,0 0 512-15,-3-7 32 0,3 7 0 0,-8-6 0 0,-1 1 336 16,-2 4 64-16,1-1 16 0,-5 5 0 16,1 3-304-16,-2 3-48 0,-3 3-16 0,-3-1 0 0,1-1-272 0,-1 1-64 15,-1 2-16-15,-1-1 0 0,2 1 16 0,2-1 16 16,-2-1 0-16,5-1 0 0,5-1-112 0,2-1-32 16,2-1 0-16,8-7 0 0,0 0-128 0,0 0 192 15,0 0-192-15,8 5 192 0,2-4-48 0,3-2 0 16,4-3 0-16,-1 1 0 0,1 0-144 0,-1-4 0 15,2-3 0-15,0 1 128 0,-4 2-128 0,-3-1 0 16,-2-1 144-16,1 0-144 0,-4 4 128 0,-6 5-128 16,0 0 128-16,5-10-128 0,0 1 304 0,-4 2-16 15,-1 7 0-15,0 0 0 0,0 0-96 0,0 0-32 16,-2-6 0-16,2 6 0 0,0 0-160 0,0 0 128 16,-2-8-128-16,2 8 128 0,0 0-128 0,5-5 0 15,3-3 0-15,1 0 0 0,2 2-176 0,2-1 176 0,6 1-128 16,-2 0 128-16,3-2 0 0,1 1 0 0,1-2 0 0,7-2-128 15,3-2 128-15,4 0 0 0,3-2 0 0,-1 1 0 16,-1-1 0-16,0-2 0 0,-4-2 0 0,1 2 0 16,3-3 0-16,-3-2 128 0,0-1-128 0,1-1 128 15,2-5-128-15,-5-1 0 0,-3-4 128 0,-1 0-128 16,-1-2 128-16,-2 1-128 0,-6 1 128 0,-3-1-128 16,-4 5 128-16,-3 4-128 0,-3 7 160 0,-2 3-160 15,-4 6 144-15,0 10-144 0,0 0 128 0,0 0-128 16,-11 5 0-16,-2 6 0 0,0 5 128 0,-7 8-128 15,-3 10 0-15,-1 6 0 0,-2 4 0 0,0 6 0 16,7 3 0-16,-4 5 0 0,1 1 0 0,-4 4 0 0,1 3 0 16,-3 5 0-16,-1 4 0 0,-1 0 0 0,-1 0 0 15,-1-1 0-15,0 2 0 0,1-2 0 0,0-6 0 16,0-4 0-16,-1-5 0 0,6-5 0 16,7-5-384-16,1-5-176 0,1-7-16 0,4-4-9760 15,-2-9-1952-15</inkml:trace>
  <inkml:trace contextRef="#ctx0" brushRef="#br0" timeOffset="19518.332">22961 4246 36863 0,'0'0'3264'0,"10"-3"-2608"16,2-5-528-16,4 0-128 0,4 0 1024 0,3 0 192 15,6 5 16-15,3-3 16 0,2-2-1056 0,9 2-192 0,7 4 0 0,4-4-160 16,-1-2 160-16,1 2 0 0,-2-2 0 0,1 1 0 15,0 1 0-15,-2 0-160 0,-4-2 16 0,-4 1 0 32,-4-2-2192-32,-7 4-432 0,-7-1-96 0,-4 0-16 0</inkml:trace>
  <inkml:trace contextRef="#ctx0" brushRef="#br0" timeOffset="20369.334">19649 4992 8287 0,'-10'-7'736'0,"4"3"-592"0,0-2-144 0,-2 1 0 16,-1-2 4160-16,3 2 816 0,6 5 144 0,0 0 48 15,-6-5-3872-15,6 5-768 0,-8 4-144 0,8-4-48 16,0 0 288-16,-8 11 48 0,-2 3 16 0,0 4 0 15,-1 1-304-15,1 4-48 0,0 4-16 0,5 3 0 16,0 1-64-16,2 2 0 0,-3-1-16 0,-2-1 0 16,-2 0-80-16,-1 0-16 0,2 0 0 0,1-2 0 15,-1-5-16-15,4-2-128 0,2-3 192 0,0-5-64 16,-1-4 48-16,3-1 0 0,1-9 0 0,0 0 0 0,0 0 144 16,9-3 16-16,-1-8 16 0,3-3 0 0,3-6 64 15,-1-3 16-15,0-4 0 0,4-1 0 0,3-4-288 0,6-1-144 16,-1-2 160-16,1-3-160 0,1 1 0 0,-2-1 0 15,0 0 0-15,1 6 0 0,-3 4 0 0,0 8 0 16,-3 2 0-16,-3 5 0 0,-1 3 0 0,-1 4 0 16,-2 4-128-16,0 4 128 0,-5 4 0 0,-1 6 0 15,-3 6 0-15,0 1 0 0,-2 2-192 0,-3 2 64 16,-4 2 128-16,0 3-208 0,-4 3 208 0,1-1 0 16,-2-3 0-16,1-4 0 0,0-1 0 0,-1-3 0 15,3-3 0-15,1-2 0 0,2-6 128 0,4-8-128 16,0 0 0-16,0 0 0 0,0 0 128 0,10-7-128 15,-1-6 0-15,5-6 0 0,5-2 240 0,3-4-64 0,3-4-16 16,2 0 0-16,-2 2-160 0,5 3 0 0,1 3 0 0,-2 4 0 16,-1-1 0-16,-1 7 0 0,-1 3 0 0,-4 7 0 15,-4 3 0-15,1 8 0 0,-3 8 0 16,0 4 0-16,-5 2 0 0,-1 3 0 0,-5 2 0 16,1 3 0-16,-3 0 0 0,-4 1 0 0,-2 0 0 0,-3-1 0 31,1-3-448-31,0-3 0 0,-1-4-16 0,1-3 0 15,1-1-2352-15,3-3-480 0,1-1-96 0,0-14 0 0</inkml:trace>
  <inkml:trace contextRef="#ctx0" brushRef="#br0" timeOffset="20653.032">20735 4901 29487 0,'0'0'1296'0,"-7"-4"288"0,-2 1-1264 0,3 4-320 16,6-1 0-16,-6 7 0 0,2 1 512 0,0 3 32 15,-1 0 16-15,0 5 0 0,1 3-16 0,0 3 0 16,-1 2 0-16,1 3 0 0,-3 1-96 0,3 3-32 15,-1 2 0-15,2-4 0 0,-3-1-96 0,1-2-32 0,2-1 0 16,0-1 0-16,0-4-288 0,3-1 160 0,1 0-160 0,-1-3 128 16,-1-4-304-16,4-1-64 0,1 0-16 0,0-2 0 31,1 0-2160-31,-5-9-432 0,10 6-96 0</inkml:trace>
  <inkml:trace contextRef="#ctx0" brushRef="#br0" timeOffset="21127.196">21547 4971 23903 0,'0'0'1056'16,"0"0"224"-16,-7 0-1024 0,7 0-256 0,0 0 0 0,0 0 0 0,-9-1 0 0,1 0 0 15,8 1 0-15,-9-1 0 0,1 0 816 0,-1-2 112 16,0 0 32-16,-3 0 0 0,0 1 16 0,-2-2 16 16,-4 1 0-16,-2 2 0 0,-3 1-144 0,1 0-16 15,4 1-16-15,-2 2 0 0,-2 3-240 0,-2 1-32 16,1 3-16-16,0 2 0 0,0 3-96 0,1 2-32 15,1 9 0-15,1-1 0 0,2 1-224 0,0 1-48 16,5-1-128-16,1-1 192 0,3-1-192 0,2-1 0 0,5-2 128 16,3-2-128-16,5 1 0 0,3-3 0 0,1-3 0 15,3-2 0-15,2-3 0 0,2 0 0 0,0-4 0 16,4 0 0-16,4-2-256 0,3-3 16 0,-1-2 0 0,1-3 0 31,-2 0-512-31,1-2-96 0,1-2-32 0,1-1-9488 0,1-4-1888 0</inkml:trace>
  <inkml:trace contextRef="#ctx0" brushRef="#br0" timeOffset="21407.877">21891 4976 6447 0,'0'0'576'0,"-8"6"-576"15,0 1 0-15,1 4 0 0,1 3 5584 0,-1 2 1008 16,1 1 208-16,-2 2 48 0,-2 3-5520 0,3 0-1104 16,1 1-224-16,2 0 0 0,-3-1 128 0,2 0 64 15,-2-1 16-15,0 0 0 0,2-2 48 0,-3-1 0 16,2-2 0-16,-2-2 0 0,2-4 64 0,2-1 32 16,-3-1 0-16,4-2 0 0,3-6 96 0,0 0 0 15,0 0 16-15,0 0 0 0,0 0 32 0,7-9 0 16,0-1 0-16,2-4 0 0,0-4-64 0,2-1-16 15,2-2 0-15,0 2 0 0,2 0-240 0,1 0-48 16,4-1-128-16,0 6 192 0,-2-1-192 0,2 2 0 16,1 2 0-16,0 0 0 0,2 0 0 0,-3 1-128 0,0 2 128 15,-2 0 0-15,2 3-128 0,-3-1 128 0,0 2-192 0,-1 2 192 32,-4-1-2160-32,-1 2-320 0,-11 1-64 0</inkml:trace>
  <inkml:trace contextRef="#ctx0" brushRef="#br0" timeOffset="22032.934">22688 5130 21359 0,'0'0'944'0,"0"0"208"0,0 0-928 0,0 0-224 0,-3-9 0 0,0 2 0 15,3 7 576-15,-7-6 80 0,-1 2 16 0,-1 2 0 16,1 1 848-16,-6 3 160 0,0 2 48 0,0 4 0 15,0 1-784-15,-3 3-160 0,-2 1-16 0,2 3-16 16,-3 1-240-16,1 1-32 0,-1-1-16 0,3 2 0 16,1 4-208-16,1-2-64 0,0-1 0 0,4-1 0 15,4-5-192-15,0 0 0 0,4 2 128 0,3-2-128 16,2-5 128-16,6-1-128 0,2-1 176 0,3-4-176 16,0-2 176-16,4-2-176 0,2-2 160 0,1-2-160 15,-2-3 256-15,2-1-64 0,1-3 0 0,0-1 0 16,-4-3 48-16,1 1 0 0,-3-2 0 0,1 1 0 0,0 2-16 0,-3-2 0 15,-4 1 0-15,-2 1 0 0,-3-1 160 0,-3 0 16 16,-4 1 16-16,-1 1 0 0,-7 2 96 0,0 3 0 16,-3 0 16-16,-1 1 0 0,-2 1-528 0,1 2 0 15,-2 3 0-15,1 1 0 16,-2-3-1696-16,1 6-288 0,2 1-64 0,-3 2-14304 0</inkml:trace>
  <inkml:trace contextRef="#ctx0" brushRef="#br0" timeOffset="22398.616">23188 5019 31151 0,'0'0'1376'0,"-8"0"288"0,0-2-1328 0,8 2-336 0,-9 1 0 0,-1 0 0 16,-2 2 128-16,-3-1-128 0,-2 3 160 0,0 1-160 15,-2 3 368-15,-1 0-32 0,-2 2 0 0,0 2 0 16,1 2-336-16,-1-1 0 0,3-1 0 0,1 2 0 16,3-2 0-16,-1 0 0 0,6-1 0 0,4-1 0 15,-1-2 0-15,5 1 0 0,3 0 0 0,3-1-128 16,2 3 128-16,2-2 0 0,2-2 160 0,3 3-160 16,0-2 304-16,-1 1-48 0,1-1 0 0,2 1 0 0,-2-1-16 15,-3-1-16-15,-5 0 0 0,0-1 0 0,-5-7 256 16,-2 9 48-16,2-9 16 0,-7 11 0 0,-3 0 288 0,-2 0 48 15,-4 0 16-15,-1-2 0 0,-4-1-304 0,-3 0-48 16,-2 0-16-16,-2-4 0 0,-1-1-352 0,2-1-176 16,2 2 160-16,-1-4-160 15,1-7-1136-15,5-1-320 0,6 1-64 0,4-2-16 16,2 1-2080-16,5-2-416 0</inkml:trace>
  <inkml:trace contextRef="#ctx0" brushRef="#br0" timeOffset="22768.326">23483 5118 18431 0,'0'0'816'0,"0"0"160"0,0 0-784 0,0 0-192 0,-4-7 0 0,4 7 0 16,0 0 1808-16,0 0 320 0,-3-8 64 0,-1 4 16 15,1-3-592-15,3 7-112 0,0 0-32 0,-12 0 0 16,0 2-464-16,0 3-112 0,1 0 0 0,-2 2-16 16,-3 0-368-16,1 4-64 0,-1 3 0 0,1 1-16 15,-1 1-112-15,0 4 0 0,1-1-16 0,3 1 0 16,2 1-304-16,1-3 160 0,0 1-160 0,5-1 128 16,3 0-128-16,1-2 0 0,2-4 0 0,3-2 0 15,4-4 0-15,3 1-272 0,-1-3 64 0,4 0 16 16,1-3-256-16,1-2-32 0,-2-4-16 0,1-2 0 15,2-3-1488-15,0 1-320 0,-3 0-48 0,0 0-6672 16,1 0-1328-16</inkml:trace>
  <inkml:trace contextRef="#ctx0" brushRef="#br0" timeOffset="23758.268">23963 5137 25679 0,'0'0'1136'0,"-12"2"240"0,1 2-1104 0,-1 1-272 0,1 1 0 0,-3 1 0 15,-3 2 512-15,2 3 32 0,-3 0 16 0,2 3 0 16,-3 0 384-16,-1 3 80 0,0 1 0 0,-1 4 16 16,2-2-656-16,2 1-144 0,1-2-32 0,5-2 0 15,4-4-208-15,3-1 0 0,0-1 0 0,6-2 0 16,4-3 256-16,-1-1 0 0,-5-6 0 0,13 5 0 16,3-4-32-16,1-1 0 0,-2-4 0 0,1-3 0 15,1 0 0-15,-1-3 0 0,-1-2 0 0,-2-2 0 16,-1-1 0-16,-1-1 0 0,-2 2 0 0,-4 1 0 0,0 1 144 15,-4 0 16-15,1-1 16 0,-3 4 0 0,-5-1 64 0,1 1 16 16,-1 1 0-16,-2 2 0 0,0 0-160 0,-1 2-48 16,1 1 0-16,0 1 0 0,1 0-272 0,7 2 0 15,-9-2 0-15,9 2 0 0,0 0 0 0,0 0 0 16,0 0-176-16,0-7 176 0,6 2-320 0,1-1 32 16,4 0 16-16,0-3 0 0,5 1 272 0,-1-1-160 15,2 4 160-15,-1-3-128 0,3-1 128 0,-1 3 0 16,0 1 128-16,0 3-128 0,-3 2 0 0,2 7 128 15,1 0-128-15,-3 8 0 0,-6 2 128 0,-2 4-128 16,2 2 160-16,-5 5-160 0,-4 2 240 0,-1 3-48 16,-1 3-16-16,-1 1 0 0,0-3-48 0,-5 4-128 15,-2 2 192-15,-2-1-64 0,-1-3-128 0,1-1 160 16,-1-4-160-16,2-2 160 0,-3-3-160 0,2-3 0 0,4-7 0 16,2-4 128-16,0-1-128 0,1-2 160 0,0-3-160 0,5-6 160 15,-3-9-32-15,2-3 0 0,-2-3 0 0,2-5 0 16,-1-4-128-16,5-4 160 0,1-1-160 0,0-4 160 15,-1-5-160-15,1 2-144 0,4-1 144 0,2 1-208 16,-2 3 208-16,3 5-176 0,3 3 176 16,1 1-160-16,5 2 160 0,-3 5-192 0,-3 3 192 0,2 3-192 15,5 2 192-15,0 2-128 0,-2 3 128 0,-1 2-128 16,0 0-96-16,-2 5-16 0,-1 1 0 0,-3 2 0 16,-2-1 16-16,-4 2 0 0,-6-7 0 0,5 10 0 15,-1-2 80-15,-2 2 16 0,2 1 0 0,-2-1 0 16,-2-10 128-16,3 10-128 0,3-2 128 0,-6-8-128 0,1 10 128 15,-1-10 0-15,7 6 0 0,3-1 0 0,-10-5 0 0,11-1 0 16,-1-2 0-16,1-1 0 0,1-2 0 0,0-2 128 16,-3-1-128-16,2-1 0 0,2-1 0 0,-2-1 0 15,2-1 0-15,-1-1 128 0,-1 3-128 0,2-1 0 16,-1 1 0-16,0-1 128 0,-2-1-128 0,-1 1 0 16,-2 0 0-16,0-1 0 0,0-3 0 0,-5 1 128 15,-1-2-128-15,-1 1 0 0,-1-2 128 0,1 2-128 16,-1 3 160-16,1 0-160 0,0 4 160 0,-1 1-160 15,1 8 160-15,0 0-160 0,0 0 160 0,0 0-160 16,-7-2 160-16,7 2-160 0,0 0 128 0,0 0-128 16,-9 0 0-16,9 0 144 0,-6 7-144 0,6-7 0 15,-7 7 0-15,3 3 0 0,-3 2 0 0,3 2 0 16,1 3 0-16,1 0 0 0,-1-1 0 0,2-1 0 0,1-1 0 16,1 2 0-16,0-2 0 0,1 0 0 0,-2 2 0 15,1-2 0-15,0 0 0 0,1 0 0 0,0-2 0 0,0 1 0 16,-1 1 0-16,2 2 0 0,3-4 0 0,-4 1 0 15,0-2 0-15,2 0 0 0,-1 0 0 0,1 0 0 16,1 0-256-16,-1 0 80 0,2 0 16 0,-3-2 0 31,2 0-544-31,3-3-96 0,-8-6-32 0,9 2-10064 0,-9-2-2032 0</inkml:trace>
  <inkml:trace contextRef="#ctx0" brushRef="#br0" timeOffset="24115.508">24517 4728 35935 0,'0'0'3200'0,"-7"-2"-2560"0,-2 1-512 0,1-3-128 31,1 1-384-31,7 3-80 0,0 0-32 0,-9-2 0 0,9 2 368 0,-8-4 128 0,8 4 0 0,0 0-144 15,0 0-112-15,0 0 0 0,-2-8-16 0,2 8 0 32,0 0-1776-32,5-6-368 0,-1 0-64 0,-4 6-9680 0</inkml:trace>
  <inkml:trace contextRef="#ctx0" brushRef="#br0" timeOffset="24435.307">24823 5238 24879 0,'0'0'2208'0,"0"0"-1760"16,0 0-448-16,-7-2 0 0,-4 1 1808 0,1-1 288 16,0-2 48-16,-2 3 16 0,1 0-1248 0,-1 1-240 15,-3 0-48-15,3 2-16 0,-2 2-240 0,0 3-48 16,-4 3-16-16,0 2 0 0,-4 2-176 0,1 0-128 15,-1 1 144-15,5 3-144 0,4 5 144 0,3-1-144 16,-1 2 128-16,2-2-128 0,2-1 224 0,4-3-32 16,2-1-16-16,2-3 0 0,2-2 144 0,6 0 16 15,2 2 16-15,5-3 0 0,3-3-176 0,2-4-48 16,6-2 0-16,-2-2 0 0,-1 0-128 0,0-4 0 16,-1-3 144-16,-1-1-144 0,0-3-256 0,-3-3-112 0,-2-1-16 15,-1-2-10944-15,1 3-2176 0</inkml:trace>
  <inkml:trace contextRef="#ctx0" brushRef="#br0" timeOffset="25122.941">20353 6346 22511 0,'0'0'992'0,"0"0"224"0,8-9-976 0,-4 1-240 0,-1 1 0 0,-1 0 0 16,-2 7 768-16,0-9 128 0,-2 1 0 0,-2 1 16 15,-2 0 576-15,-4 1 112 0,1-3 32 0,-2 3 0 16,-4 3-560-16,-1 0-112 0,-3 0-32 0,-1 1 0 16,-1 5-368-16,-5 2-80 0,-3 3-16 0,-3 3 0 0,-2 2-96 0,-2 4-32 15,-6 0 0-15,7 3 0 0,1 2-144 16,2 3-48-16,1 3 0 0,6 0 0 0,2 0-144 16,6-1 0-16,4-1 0 0,5-3 0 0,7-1 192 0,1-2-32 15,4-3-16-15,5-1 0 0,5-2-144 0,6-1 192 16,6-3-192-16,2-1 192 0,3-4-192 0,8 0 0 15,3-2 0-15,4-3-176 0,0-2-128 0,-1-2-16 16,-2 0-16-16,-1 0 0 16,-3-3-1888-16,0 0-368 0,-3 1-80 0</inkml:trace>
  <inkml:trace contextRef="#ctx0" brushRef="#br0" timeOffset="25546.134">21036 6276 20559 0,'0'0'896'0,"0"0"208"0,0 0-880 0,0 0-224 0,0 0 0 0,0 0 0 16,0 0-384-16,0 0-128 0,0 0-32 0,0 0 0 0,0 0 544 0,0 0 320 15,0 0-32-15,0 0-16 0,0 0 288 16,0 0 48-16,0 0 16 0,0 0 0 16,0 0 448-16,0 0 80 0,0 0 32 0,0 0 0 0,0 0 144 0,0 0 16 15,0 0 16-15,-6 5 0 0,1 4-416 0,-4 2-96 16,3 4-16-16,-4 6 0 0,1 3-256 0,1 4-64 15,3 3-16-15,-3 2 0 0,0 0-224 0,-1 1-32 16,4 1-16-16,-2 0 0 0,4 0 32 0,0-2 0 16,1-1 0-16,-2-1 0 0,3-3-256 0,1-2 0 15,0-4 128-15,0-3-128 16,0-7-1024-16,0-3-240 0,0-9-48 0,0 0-9040 16,0 0-1808-16</inkml:trace>
  <inkml:trace contextRef="#ctx0" brushRef="#br0" timeOffset="25904.433">21430 6251 19343 0,'0'0'1728'0,"0"0"-1392"0,-9 3-336 0,9-3 0 16,-9 6 3856-16,1 3 704 0,3 1 144 0,-3 2 32 15,-2 6-4048-15,0 1-688 0,1 2-384 0,0 7 64 16,1 6 320-16,-2 2 288 0,-2 0-48 0,1 1-16 16,1-2-96-16,-2-1-128 0,0 0 176 0,2 1-176 15,1-1 256-15,2-5-64 0,0-3-16 0,4-4 0 16,-2-4 32-16,3-3 16 0,1-5 0 0,1-10 0 0,0 0 144 16,0 0 16-16,0 0 16 0,9-1 0 0,-2-10-64 0,4-4-16 15,5-8 0-15,0-3 0 0,1-1-64 0,-2-1-32 16,-3-1 0-16,5-1 0 0,5-2-224 0,1 0 0 15,0 0 0-15,2 3 0 0,3 2 0 0,-3 3 0 16,2 1 0-16,-2 4 0 0,0 4 0 0,0 2-240 16,2 2 80-16,3 3 16 15,4 4-448-15,2 4-96 0,-2 4-16 0,2 1 0 16,-2-1-1968-16,1 5-400 0,-2 0-64 0,-5 0-32 0</inkml:trace>
  <inkml:trace contextRef="#ctx0" brushRef="#br0" timeOffset="26283.54">22411 6479 9215 0,'2'-5'816'0,"-2"5"-656"0,0 0-160 0,-3-8 0 16,1 0 3920-16,-3 2 752 0,-5-3 160 0,0 5 32 16,-1 0-3168-16,-4 1-624 0,-6 1-128 0,1 2-32 15,2 1-144-15,-2 4-16 0,-7 2-16 0,0 7 0 16,-4 3-272-16,1 1-48 0,3 4-16 0,-1 1 0 0,2 0 0 0,1 2 0 16,1 0 0-16,3 1 0 0,2 4-160 0,2-2-48 15,2-2 0-15,4 0 0 0,4-1-16 0,5-3-16 16,4-5 0-16,8 0 0 0,2-4-160 0,6-2 0 15,0-1 0-15,3-7 128 0,3-6-128 0,1-2 0 16,3-6-192-16,2 3 192 16,3-2-560-16,-1-4 16 0,-4-1 0 0,0 0 0 15,4-1-1984-15,-1 3-400 0,-3-1-80 0</inkml:trace>
  <inkml:trace contextRef="#ctx0" brushRef="#br0" timeOffset="26605.123">22622 6392 34095 0,'0'0'1504'0,"-8"11"320"16,-3 7-1456-16,2 2-368 0,2 2 0 0,-3 3 0 0,0 2 0 0,1 1-208 0,2-1 16 0,0 2 16 15,3-2 304-15,-2 1 64 0,3-3 16 0,3-3 0 16,4-2-208-16,3-5 0 0,-3-2 0 0,4-2 0 15,1-2 0-15,3-4-192 0,1-3 192 0,5-4-208 16,0-7 208-16,3-4 208 0,0-4-32 0,1-1-16 16,1-2 176-16,-2-2 48 0,1-2 0 0,-1-2 0 0,-3 0 64 15,-1 0 0-15,0-2 16 0,-4 1 0 16,-2-2-80-16,-1 4 0 0,1 3-16 0,0 3 0 0,-5 5-368 16,2 2 0-16,-3 4 0 0,0 2 0 0,-5 6-208 15,0 0-64-15,0 0-16 0,0 0 0 16,2-8-1472-16,-2 8-288 0,0 0-64 0,0 0-12480 15</inkml:trace>
  <inkml:trace contextRef="#ctx0" brushRef="#br0" timeOffset="26876.428">23217 5937 34959 0,'0'0'1536'0,"0"0"336"0,-10 7-1488 0,0 3-384 0,4 2 0 0,-3 5 0 15,4 2 0-15,-3 3-288 0,1 0 48 0,-2 5 16 16,0 4 608-16,-4 3 112 0,4 0 16 0,0 2 16 16,-3 1-320-16,0 3-64 0,-3 2-16 0,3 0 0 15,3-1-128-15,-1-1 160 0,-1 2-160 0,2-3 160 16,1-2-160-16,1-3 0 0,1-2-160 0,1 0 160 31,1 0-2480-31,2-2-400 0,1-7-64 0</inkml:trace>
  <inkml:trace contextRef="#ctx0" brushRef="#br0" timeOffset="27439.696">23214 6566 24879 0,'-13'10'1088'0,"4"-2"256"0,-4-1-1088 0,-2 3-256 16,-1 1 0-16,-1 2 0 0,-1 5 2000 0,-1-2 352 15,3 2 64-15,2 0 16 0,3-3-1744 0,3 0-352 16,-1 1-64-16,2-2-16 0,6 0-256 0,0-3 0 16,-1-2 0-16,2-9 0 0,0 0 0 0,12-2-224 15,0-2 16-15,3-3 0 0,3-3 208 0,0-2 0 16,4-7-160-16,2 1 160 0,-1-2 0 0,1 0 0 15,0 0 0-15,-1 3 0 0,-2-1 0 0,1 3 192 16,-3 1 0-16,-1 5 0 0,-5-1 0 0,1 4 16 0,-3 2 0 0,-1 2 0 16,-10 2 112-16,10 3 0 0,-10-3 16 0,4 9 0 15,1 2-160-15,-1 1-48 0,-4 1 0 0,0-1 0 16,0-1-128-16,0 0 0 0,-2-1 0 0,2-10 0 16,0 0-288-16,5 9 64 0,-5-9 16 0,9 3 0 15,2-4-112-15,2-5 0 0,1-1-16 0,1-3 0 16,1-3 336-16,2 1-144 0,2-5 144 0,1 1 0 15,-3-5 0-15,4 0 0 0,3-1 0 0,-2 1 144 16,-1 0 48-16,3-3 16 0,1-4 0 0,0 5 0 16,-3 1-32-16,-1 1-16 0,-3-3 0 0,-1 3 0 15,-1 6-32-15,-3 3-128 0,-2 2 192 0,-2 2-64 16,-1 3 48-16,-4 0 0 0,-5 5 0 0,0 0 0 16,0 0 32-16,0 0 16 0,6 10 0 0,-5 1 0 0,0 1-48 15,-2 2-16-15,-1 3 0 0,-4 4 0 16,2 0-16-16,-1 4 0 0,-1-1 0 0,-1 0 0 0,0 1-16 0,2-2 0 15,2-1 0-15,1 3 0 0,-4-1-128 0,3-1 192 16,2-1-192-16,1 0 192 0,0 1-192 0,3-1 128 16,4-2-128-16,-1-1 128 0,4-1-128 0,2 0 0 15,-3-1 0-15,3-4 0 0,2-3 0 0,1-2 0 16,-1-1 0-16,1-2 0 0,1-5-272 0,-1 0 16 16,1-3 0-16,-1-1 0 15,-4-5-1152-15,1 0-208 0,-1 0-48 0,-4-1-8896 16,-5-2-1760-16</inkml:trace>
  <inkml:trace contextRef="#ctx0" brushRef="#br0" timeOffset="27716.078">23425 6447 41055 0,'0'0'1824'0,"0"0"368"0,9 9-1744 0,3 0-448 0,5-3 0 0,5 2 0 16,2 1 0-16,8-4-176 0,5-1 16 0,4-1 0 15,4 0 480-15,2-2 80 0,3-4 32 0,-1-1 0 16,-2-2-304-16,0-4-128 0,-1-1 128 0,-5-2-128 31,-4-6-256-31,-1 1-128 0,-2 3-16 0,-1-3-16 0,-2-5-2656 16,-8 1-512-16</inkml:trace>
  <inkml:trace contextRef="#ctx0" brushRef="#br0" timeOffset="29609.895">15359 2250 12895 0,'-17'-11'576'0,"7"4"112"0,-3 0-560 0,1 1-128 15,0-4 0-15,2 2 0 0,-1-1 880 0,1 1 144 16,1 0 16-16,1 2 16 0,8 6-48 0,-8-4-16 16,-1 1 0-16,9 3 0 0,0 0-160 0,0 0-16 15,-7-4-16-15,7 4 0 0,0 0 16 0,-8-2 0 0,8 2 0 0,-7 0 0 16,7 0-32-16,0 0 0 0,-9 2 0 0,9-2 0 16,-7 3-128-16,-2 0-16 0,3 2-16 0,-1 2 0 15,-1 1-176-15,1 3-48 0,2 3 0 0,-2 0 0 16,-1 1-16-16,1 2-16 0,0 3 0 0,2 5 0 15,-3 4-112-15,2 4-32 0,3 2 0 0,-1 2 0 16,2 4-48-16,0 1-16 0,1-1 0 0,2-1 0 16,3 1-16-16,1 1 0 0,0 1 0 0,5-1 0 15,-1-2 16-15,4 0 0 0,0-4 0 0,1 0 0 16,1-3-160-16,2-2 192 0,1-3-192 0,-1-2 192 16,3-2-192-16,2-1 192 0,2-1-192 0,1 2 192 15,1-1-64-15,1-1-128 0,4 0 192 0,2-4-64 16,0-2-128-16,-1 0 160 0,1 3-160 0,0-3 160 0,-1 1-160 15,1-2 192-15,0 0-192 0,2-2 192 0,-2-4-192 16,0-3 160-16,-3 0-160 0,7-1 160 0,8 1-160 0,1-2 192 16,0-1-192-16,-4 1 192 0,1-2-192 0,-3-3 160 15,0-4-160-15,1 0 160 0,0-1-160 0,2 2 0 16,2-1 144-16,0 1-144 0,2 1 0 0,-1 1 128 16,-5-2-128-16,1 4 0 0,-1-2 128 0,-3 0-128 15,2-2 128-15,0-1-128 0,1 1 0 0,4 1 0 16,4 0 0-16,-1 0 0 0,-2-2 0 0,0 0 0 15,-5-5 0-15,1 4 0 0,1-1 0 0,-1-1 0 16,0-2 0-16,4 4 0 0,4-1 0 0,1 1 0 16,-4-2 0-16,0 0 0 0,-5 1 0 0,0 0 0 15,-1 0 0-15,0 3 0 0,-1-2 0 0,3 0 0 0,8-2 0 16,-3 0 0-16,0 1 0 0,-3-1 0 0,-1-1 0 0,-5 0 128 16,1 0-128-16,2-2 0 0,1 1 0 15,-1-1 0-15,1-1 0 0,4 1 128 0,-2 0-128 0,-4 0 0 16,-1-2 0-16,-1 1 128 0,-2 0-128 0,0 0 0 15,2 1 0-15,-5 1 0 0,-2 1 0 16,2 1 128-16,6-1-128 0,-3 0 0 0,1 0 0 0,-1 2 0 16,-2 0 0-16,-2 0 0 0,1 1 0 0,-2-2 0 15,-1 0 0-15,1 0 0 0,-2 1 0 0,1 1 0 16,0-1 0-16,3 0 0 0,4-1 0 0,-1 2 0 16,-2 1 0-16,-1 2 0 0,-1 0 0 0,-1 0 0 15,-1-3 0-15,-1 3 0 0,-1 1 0 0,2-1 0 16,1 0 0-16,-2 1 0 0,-3 0 0 0,5 2 0 15,3-1 0-15,3 1 0 0,-5 1 0 0,1-1 0 0,-2 0 0 16,-3 0 0-16,-1 0 0 0,0 0 0 0,-4-1 0 16,2-2 0-16,3 1 0 0,-1 0 0 0,0 1 0 0,-1 0 0 15,0 0 0-15,1 1 0 0,4 0 0 0,-1 2 0 16,0 1 0-16,0 0 0 0,-2 0 0 0,-2-1 0 16,-2 0 0-16,0 0 0 0,-3 2 0 0,3-2 0 15,-3-2 0-15,0 0 0 0,-3 1 0 0,0 1 0 16,-1 4 0-16,0-2 0 0,3 0 0 0,-4-3 0 15,-6-1 0-15,3 4 0 0,0 1 0 0,0 2 0 16,-2-4 0-16,0 2 128 0,-5 0-128 0,2 2 0 16,-2-1 0-16,1 1 0 0,-8-7 0 0,6 5 0 15,3 1 0-15,-4 0 128 0,2 0-128 0,-7-6 0 16,3 8 0-16,0-2 128 0,3 0-128 0,-6-6 0 0,0 0 0 0,8 6 0 16,-2-1 0-16,-6-5 0 0,0 0 0 0,0 0 128 15,0 0-128-15,9 3 0 0,-9-3 0 0,0 0 0 16,0 0 128-16,0 0-128 0,0 0 128 15,0 0-128-15,6-4 128 0,-6 4-128 0,4-7 128 0,-4 7-128 16,6-9 0-16,-3 3 144 0,1-3-144 0,3 2 0 16,-5-2 0-16,3 3 0 0,2 0 0 0,-2 1 0 15,-1-2 0-15,2 1 0 0,2-3 0 0,2 2 0 16,-4-2 0-16,4 4 0 0,-3-2 0 0,3 2 0 16,3-2 0-16,-2 0 0 0,2-1 0 0,2 1 0 15,3 1 160-15,2 0-160 0,0 2 128 0,3-2-128 16,4 2 0-16,-3-1 0 0,-1 2 0 0,5 0-176 15,3-2 176-15,2 2 0 0,-1-3 0 0,0 1-128 0,0 3 128 16,0 0 0-16,-1 0 0 0,3 0 0 0,-1 2 0 0,2 2 0 16,-1 0 0-16,5 1 0 0,4 0 0 0,1 2 0 15,0-1 0-15,-1 1 0 0,-2-1 0 0,-1-2 0 16,-2-2 0-16,3 0 0 0,0 3 0 0,2 1 0 16,-1-3 0-16,3 2 0 0,1 0 0 0,-1 1 0 15,-3 0 0-15,-2 2 0 0,-2-2 0 0,4 0 0 16,-1-1 0-16,1-1 0 0,0 1 0 0,4-1 0 15,5-2 0-15,-1 1 0 0,-2 2 0 0,-2 0 0 16,-1 0 0-16,0-1 0 0,1-3 0 0,3-1 0 16,1-1 0-16,0 1 0 0,3 5 0 0,-3-3 0 15,0-3 0-15,-2 3 0 0,-1-3 0 0,0 0 0 16,-4-1 0-16,5-2 0 0,9 0 0 0,-1-3 0 0,-4 0 0 16,-1 0 0-16,-4 2 0 0,-1-1 0 0,0-1 0 15,3-2 0-15,2-1 0 0,3 1 0 0,-1-4 0 16,-2-1 0-16,-4 2 0 0,-2 0 128 0,-2-1-128 0,-1 1 0 15,-4 0 0-15,0-1 128 0,-1 0-128 0,-2 1 0 16,2-1 176-16,-3 2-48 0,0 2 0 0,-3 2 0 16,-5 2 0-16,-3-1 0 0,-2 1 0 0,-3 3 0 15,-3 1-128-15,-2-2 0 0,-1 1 0 0,-2 2 0 16,0 2 0-16,-1-3-192 0,-1-1 0 0,0 1 16 16,1 1-1872-16,-1-2-368 15,-2 2-80-15,-1-5 0 0</inkml:trace>
  <inkml:trace contextRef="#ctx0" brushRef="#br0" timeOffset="30822.843">18945 877 30399 0,'0'0'1344'0,"0"0"288"0,-8-1-1312 0,8 1-320 0,-9-3 0 0,3 7 0 16,-3 1 0-16,2 0 0 0,-3-3 0 0,-1 4-128 15,0 3 128-15,-3-2 0 0,0-4 0 0,-3 3 0 16,-5 1 0-16,-1 1 0 0,-3 2 0 0,-3-5 128 16,-3 1-128-16,-3-2 176 0,-1 1-176 0,-5-2 192 15,-3 1 48-15,2 0 16 0,2-3 0 0,-1 0 0 16,1-1-16-16,-3 1 0 0,-1 0 0 0,-1-2 0 15,0-3-32-15,-1 1 0 0,0 2 0 0,2-1 0 16,3-3-64-16,1 0-16 0,3 1 0 0,-1-1 0 0,1 3 16 16,2-2 0-16,-1-2 0 0,3 3 0 0,0 2-144 15,3-1 128-15,3-3-128 0,2 2 128 0,1-1-128 16,3 3 0-16,3-2 144 0,0 2-144 0,3 1 160 0,1 0-32 16,0-1-128-16,2 1 192 0,2 1-32 0,1-1-16 15,0 1 0-15,3 2 0 0,-2 0 64 0,3 2 16 16,1 2 0-16,-1 4 0 0,0 2-224 0,1 4 144 15,-1 1-144-15,0 4 128 0,1 4-128 0,0 2 0 16,-2 3 0-16,0-1 128 0,1-1-128 0,-2 3 0 16,2 2 0-16,-2 3 128 0,1-1-128 0,-2 4 0 15,-1 6 0-15,-1 0 0 0,-1 2 0 0,2 2 0 16,2-1 0-16,-2-1 0 0,0-3 0 0,1 0 192 16,0-2-192-16,1-1 192 0,3-1-192 0,-1-1 0 15,2-1 0-15,1-1 0 0,2-4 0 0,-1 0 0 0,-1-4 0 16,0-3 0-16,2 1 176 0,-1-2-48 0,-1 0-128 15,0-3 192-15,0-1-48 0,-3-1-16 0,0 0 0 0,-2-3 0 16,2 0 64-16,-1-4 16 0,4-2 0 0,-1-1 0 16,0-2 16-16,3-9 0 0,0 0 0 0,-4 7 0 15,4-7-32-15,0 0 0 0,0 0 0 0,0 0 0 16,0 0 176-16,0 0 16 0,7-6 16 0,5-3 0 16,1-5-256-16,6 1-144 0,1 1 160 0,6 2-160 15,3 2 0-15,3-1 0 0,0-1 0 0,5 2 0 16,2 0 0-16,3 1 0 0,3 3 0 0,5-2 0 15,5 1 0-15,2 2 0 0,0 2 0 0,1-4 0 16,2 0 0-16,0 1 0 0,2 2 0 0,2-1 0 16,3 1 0-16,-5 1 0 0,-3 2 0 0,-4-1 0 15,-8-1 0-15,-1 1 0 0,-1-2 0 0,-4 2 0 0,-4 0 0 16,-3 2-208-16,-3 0 16 0,-3 2 0 16,-4-2-1760-16,-1 3-352 0,0 0-64 15,-1 0-13632-15</inkml:trace>
  <inkml:trace contextRef="#ctx0" brushRef="#br0" timeOffset="31889.1">23926 904 15663 0,'-14'-11'688'0,"7"7"144"0,-1 2-656 0,-1-3-176 16,-1-4 0-16,3 5 0 0,-2 1 768 0,0 2 128 0,0 0 32 0,0-1 0 15,1 0 32-15,0 0 16 0,8 2 0 16,-8 0 0-16,2 0-144 0,6 0-16 0,0 0-16 0,0 0 0 16,0 0-48-16,0 0-16 0,0 0 0 0,7-4 0 15,2-2-160-15,2 1-16 0,2 1-16 0,5 0 0 16,2-3-176-16,2-1-48 0,0-1 0 0,4-1 0 16,4-2 0-16,0 0 0 0,-1-2 0 0,2 5 0 15,1 0-16-15,-2-2-16 0,-4-5 0 0,0 3 0 16,0 4-32-16,-4 1-16 0,-1-1 0 0,-3-1 0 15,0 0 0-15,0 4 0 0,-2 4 0 0,1-1 0 16,-3-4-96-16,1 1-16 0,2 2 0 0,-5 3 0 16,-3 1-128-16,1 0 0 0,1-1 0 0,-2 2 0 0,0 5 0 15,0 3 0-15,-5 2 0 0,3 0 0 0,1-3 0 16,-3 7 0-16,0 5 0 0,-1 3 0 0,-1-1 0 16,0 3 0-16,-5 2 0 0,0 3 0 0,-3 1 0 15,0 3 0-15,1 2 0 0,1 4 0 0,-4 2 0 0,2 1 0 16,1 0 0-16,0 1 0 0,2-3 0 0,1 0 128 15,1-1-128-15,0 0 0 0,-2 1 0 0,5-2 0 16,1-4 128-16,-2 1-128 0,-2-1 0 0,4 2 0 16,0-4 0-16,0-2 0 0,1-1 0 0,-2-2 0 15,1-3 144-15,2-1-144 0,-3-3 0 0,-1-2 0 16,0 1 0-16,0-3 0 0,1-1 128 0,1-2-128 16,-1-3 128-16,-1 0-128 0,-2 0 128 0,0-1-128 15,2 0 160-15,-2-10-160 0,0 0 336 0,-1 10-16 16,-1 1-16-16,1-5 0 0,1-6 16 0,0 0 0 15,0 0 0-15,0 0 0 0,0 0 64 0,0 0 0 0,0 0 16 0,0 0 0 16,0 0 112-16,-10 1 32 0,-2 1 0 0,-3 1 0 16,-1 0-96-16,-5 2-32 0,-4 3 0 0,-1-1 0 15,2-5-112-15,-1 1-32 0,-6 3 0 0,-3 0 0 16,-2 0-96-16,-2 2-32 0,-4 0 0 0,0 2 0 16,-4 2-144-16,6 0 0 0,0 1 0 0,5-1 0 31,4-1-960-31,5 0-128 0,5 0-32 0,4-3-17760 0</inkml:trace>
  <inkml:trace contextRef="#ctx0" brushRef="#br0" timeOffset="37224.67">6977 16289 15663 0,'0'0'688'0,"0"0"144"0,0 0-656 0,0 0-176 16,-6-8 0-16,6 8 0 0,0 0 528 0,-1-6 80 16,3-2 16-16,-2 8 0 0,0 0-112 0,0 0 0 15,8-4-16-15,1 0 0 0,1 1-80 0,0 2-16 16,-2 4 0-16,3-3 0 0,1-4 48 0,4 2 16 16,-1 2 0-16,3 0 0 0,4 0 80 0,2-2 16 0,5 1 0 0,-2-1 0 15,3 0-144-15,4 0-32 0,0-3 0 0,2 3 0 16,0 1-48-16,-1-3-16 0,-1-4 0 15,1 0 0-15,2 1 0 0,2-1-16 0,3-1 0 0,1-1 0 16,-4-1-32-16,3 2 0 0,3 4 0 0,0-2 0 16,-3-2-16-16,0 2 0 0,0 0 0 0,3 3 0 15,2 0-32-15,1 2-16 0,1 0 0 16,3-1 0-16,1-1-80 0,1 3 0 0,-1 1-128 0,0 1 192 16,3 1-192-16,-1-4 0 0,-1-1 128 0,2 0-128 15,3 1 0-15,-1-3 0 0,-4 2 128 0,1-1-128 16,2-2 0-16,0 3 0 0,3 1 0 0,1-1 0 15,-1-2 0-15,-1-1 0 0,-2 1 0 0,-1 0 0 16,2 2 0-16,3 0 0 0,3 1 0 0,-3-3 0 16,0-1 0-16,-1 1 144 0,1 5-144 0,-1-2 128 15,-3-1-128-15,7-1 192 0,4 2-192 0,-2 0 192 0,-3 1-192 16,-1-1 160-16,-1-2-160 0,2 0 160 0,0 2-160 16,4-1 0-16,-1-3 0 0,0 2 0 0,0-1 0 0,2 0 0 15,0-1 128-15,3 0-128 0,0-1 0 0,1-1 0 16,-5 2 0-16,2-3 128 0,2 0-128 0,-1-2 0 15,3 2 0-15,-5 1 0 0,-1-1 0 0,1 0 128 16,1-3-128-16,1 2 0 0,-1 1 0 0,2 0 0 16,-1 1 0-16,-1 0 0 0,-1-2 0 0,2 2 0 15,-3 3 0-15,3 0 0 0,0 1 0 0,1 0 0 16,-5-2 0-16,1 2 0 0,2 0 0 0,4 0 0 16,2 1 0-16,-3-1 0 0,1 2 0 0,-2-2 0 0,4-3 0 15,0 2 0-15,0 1 0 0,0 1 0 16,-4 1 0-16,3-3 128 0,1 0-128 0,0 1 0 0,1 0 0 15,-3 2 0-15,0 0 0 0,-1 1 0 0,1 1 0 16,-2 0 0-16,1 0 0 0,-3 2 0 0,-2 0 0 16,1 1 0-16,2 0 0 0,-1 0 0 0,-1 0 0 0,1 3 0 15,0 0 0-15,-3 1 0 0,-1 0 0 0,1-1 0 16,2 1 0-16,0 0 0 0,1 3 0 0,-1 1 0 16,-3 0 0-16,0-2 0 0,-1 2 0 0,3-2 0 15,2 0 0-15,0 1 0 0,-1 0 0 0,-5-2 0 16,-2 0 0-16,2 0 0 0,3-1 0 0,-3 1 0 15,-4 0 0-15,-1-2 0 0,2 2 0 0,-6 0 0 16,-2 0 0-16,2-2 0 0,3 1 0 0,1-1 0 16,0 1 0-16,-1 1 0 0,-2 0 0 0,-1 0 0 0,-1-1 0 15,1-2 0-15,0 1 0 0,1 0 0 0,0 2 0 16,1-5 128-16,2-3-128 0,-4 3 0 0,0 0 0 16,-1 1 128-16,3-3-128 0,3 3 0 0,-1-2 0 15,0-1 0-15,-2-1 0 0,-2 0 0 0,-2 0 0 0,-1 2 160 16,3-1-160-16,0 3 160 0,0-3-160 0,0 1 0 15,0 1 0-15,-2-1-176 0,-1-1 176 0,0 2 0 16,0-1 0-16,1 0 0 0,5 0 0 0,-1 0 0 16,-1-2 0-16,0 3 0 0,-2 1 0 0,-1 0 144 15,-4-1-144-15,4-2 0 0,0 2 224 0,0-1-64 16,1 0-16-16,-1 1 0 0,2 0 32 0,-4-1 0 16,0-1 0-16,-1 1 0 0,0 1 16 0,2-1 16 15,1-3 0-15,1 1 0 0,0 0 0 0,-3 0 0 0,0-1 0 16,0-2 0-16,-1 1-64 0,1 3-16 15,1 3 0-15,2-4 0 0,0-5-128 0,2 3 128 0,-5 2-128 0,1 0 128 16,-2 0-128-16,2-1 0 0,-4 0 0 0,4 2 128 16,1 3-128-16,2-1 0 0,-1-3 0 0,0 0 0 15,-4 0 0-15,0 1 0 0,0 1 0 0,0 0 128 16,1-1-128-16,-1 1 0 0,1 1 144 0,-1-1-144 16,-1 0 128-16,0 0-128 0,-2-2 128 0,0 1-128 15,0 1 0-15,5 1 128 0,-2-1-128 0,0-1 0 16,-4-2 0-16,0 2 0 0,1 3 0 0,-1-1 128 15,-4-3-128-15,3 0 0 0,2 3 0 0,-1 0 0 16,-3 0 0-16,3 0 0 0,4-3 0 0,-1-1 0 16,-2-1 0-16,-1 2 0 0,-1 2 0 0,-2 0 0 15,1 1 0-15,1-1 0 0,1-1 0 0,1 3 0 0,1 1 0 16,-2-2 0-16,0 0 0 0,-3-2 0 0,-2 3 0 0,1-1 0 16,-3 0 0-16,3 1 0 0,0-3 0 0,1 1 0 15,1-1 0-15,1 3 0 0,-2 0 0 0,1 1 0 16,-1-2 0-16,0 0 128 0,-4 0-128 0,2 0 0 15,1-3 0-15,1 1 0 0,0 1 0 0,2-1 0 16,-3 1 0-16,1 0 0 0,0 1 0 0,-4-4 0 16,-3-2 0-16,1 2 128 0,-4 1-128 0,1-1 0 15,0 0 0-15,1 0 128 0,0-1-128 0,0 2 0 16,-2-1 0-16,-1 1 0 0,-2 0 0 0,1 0 144 16,-1-1-144-16,-2 2 0 0,-2 0 128 0,1 3-128 15,-2-2 0-15,1-2 0 0,-3-3 192 0,2 3-192 0,-4 4 192 16,1-1-192-16,1-6 208 0,-1 2-64 15,-3 5-16-15,0-3 0 0,3-2 0 0,-4 0-128 16,-4 1 192-16,1 2-64 0,4 1-128 0,-4-2 128 0,-5 2-128 0,1 2 128 16,1 0-128-16,-5-2 160 0,-6-3-160 0,0 0 160 15,9 0 16-15,-9 0 0 0,9 2 0 0,-9-2 0 16,0 0-48-16,0 0-128 0,9 0 192 0,-9 0-64 16,0 0-128-16,0 0 0 0,0 0 0 0,0 0 128 15,0 0-128-15,0 0 0 0,0 0 0 0,0 0 0 16,0 0 0-16,0 0 0 0,0 0-160 0,0 0 160 15,0 0-576-15,-10-8 0 0,-3-3-16 16,-1-1-11232-16,0-1-2240 0</inkml:trace>
  <inkml:trace contextRef="#ctx0" brushRef="#br0" timeOffset="38742.312">17231 7886 21135 0,'-22'-13'928'0,"10"6"208"15,2 5-912-15,-1-2-224 0,2-3 0 0,1 3 0 0,0 1 288 0,1 2 16 16,7 1 0-16,0 0 0 15,-11-1 288-15,4 0 64 0,7 1 16 0,0 0 0 0,-8 4-224 0,8-4-64 16,0 0 0-16,0 0 0 0,-7 7-64 0,7-7-32 16,-3 7 0-16,3-7 0 0,0 0 144 0,10 3 16 15,0-1 16-15,5-2 0 0,5 0 112 0,2-2 32 16,0-5 0-16,2 1 0 0,2 0-64 0,3-1-16 16,3-4 0-16,1 0 0 0,1 0 32 0,1 1 0 15,-3-1 0-15,0-3 0 0,-1-1-176 0,1 1-48 16,1 4 0-16,-3 1 0 0,-2 0 0 0,1 2 0 15,-4-1 0-15,-2 2 0 0,-1 5-96 0,-3 3-32 16,-4 3 0-16,-4-1 0 0,-1 2-208 0,-6 5 128 16,-1 5-128-16,-3 4 0 0,-4 3 224 0,-5 2-48 0,-5 3-16 15,-3 2 0-15,-4 3 16 0,0-1 0 0,-3-2 0 0,-1 2 0 16,-1-1-32-16,-3 1 0 0,2 0 0 0,0-2 0 16,2-4-144-16,1 0 128 0,1 0-128 0,2-4 128 15,2-6-128-15,3 0 0 0,1-1 144 0,2-3-144 31,2-3-880-31,0-4-240 0,4 0-48 0,7-5-10064 0,0 0-2016 0</inkml:trace>
  <inkml:trace contextRef="#ctx0" brushRef="#br0" timeOffset="41913.546">10867 9842 27759 0,'-9'-6'1216'16,"9"6"272"-16,0 0-1184 0,-7-3-304 0,7 3 0 0,0 0 0 0,-1-8 128 0,1-2-128 16,0 2 144-16,5-3-144 0,5-1 192 0,5-5-48 15,-1-4-16-15,5-3 0 0,0-2 0 0,3-3 0 16,-1-2 0-16,3-3 0 0,-2-6 80 0,4 0 16 16,-1-1 0-16,0 2 0 0,2 4 208 0,-1-1 32 15,4-3 16-15,1 1 0 0,-2 1-64 0,4-3-16 16,4-4 0-16,0 1 0 0,2 1 48 0,-2 4 0 15,3-1 0-15,-2 3 0 0,3-4-32 0,-1 1 0 16,6 1 0-16,2-2 0 0,4-5-144 0,0-1-16 16,6 1-16-16,-2 1 0 0,-2-1-240 0,1 7 0 15,0 0 128-15,1 8-128 0,-1 0 0 0,2 5 0 16,1 0 0-16,-4 3 0 0,-1 1 0 0,-2 1 0 0,0-2 0 0,4 3 0 16,5 2 0-16,-2 1 0 0,0 0 0 0,1-1 0 15,-1 5 0-15,-3-1 0 0,0-2 0 0,-1 1 0 16,0-4 128-16,-3 4-128 0,5 3 0 0,-4-1 0 15,0-2 0-15,-5 3 0 0,-3-1 0 0,1 4 0 16,1 5 0-16,-2 1 0 0,-2-2 0 0,0 0 0 16,3-1 0-16,-1 1 0 0,-2 1 0 0,-2 0 0 15,-3 0 0-15,0 3 0 0,-1-1 0 0,-2 1 0 16,2 0 0-16,2 0 0 0,-1 0 0 0,0 0 0 16,-1 0 0-16,-1-1 0 0,-1 0 0 0,0 1 0 15,-1 2 0-15,1 2 0 0,-1 2 0 0,0-3 0 0,0-2 0 16,2 1 0-16,2 2 0 0,1 0 0 0,-4-1 0 15,2 2 0-15,-2 1 0 0,0 1 0 0,-1 0 0 0,-1-2 0 16,-1 0 0-16,0 0 0 0,0 4 0 16,0 1 0-16,-1-3 0 0,2 2 0 0,-1-2 0 0,-1 3 0 15,-1 1 0-15,2-1 0 0,1-2 0 0,-1 2 0 16,-2 0 0-16,-1 1 0 0,1 1 0 0,-1 0 0 16,-1-3 0-16,0 1 0 0,0-2 0 0,2 0 0 15,1-2 0-15,0 2 0 0,-3 1 0 0,5-1 0 16,2 1 0-16,-1 0 0 0,1-3 0 0,-1-1 0 15,-1-2 0-15,1 2 0 0,-2-1 0 0,1 2 0 16,0-4 0-16,0 0 0 0,1-1 0 0,0 0 0 16,-1 0 0-16,2 0 0 0,2-1 0 0,1 2 0 15,-1 0 0-15,-2-1 0 0,-3 0 0 0,-1-1 0 0,0 0 0 16,0 0 0-16,-2 0 0 0,1 0 128 0,1-1-128 16,0 0 0-16,3 1 0 0,0 0 0 0,0-2 0 15,2 2 0-15,1 0 0 0,-3 2 0 0,-2 0 0 0,-1-3 0 16,1-2 0-16,-2 0 0 0,-3 0 0 0,3 1 0 15,-1 1 0-15,2-1 128 0,0-3-128 16,0 3 0-16,-1-5 0 0,1 1 0 0,0-1 128 0,4 2-128 16,-2-1 0-16,1 1 144 0,-1 0-144 0,-1-1 128 15,0-2-128-15,1-1 0 0,0-2 0 0,2 0-176 16,1-1 176-16,-2-1 0 0,1-3 0 0,1 3 0 16,-1 0 0-16,1 3 0 0,-1 2 128 0,-2-5-128 15,-4-5 0-15,1-1 128 0,-4 1-128 0,2 2 0 16,0 0 144-16,-3 0-144 0,0-2 192 0,-1 2-192 0,1-3 240 15,-1 1-64-15,0 0-16 0,1-2 0 0,2-1-160 16,0-1 192-16,-1-2-192 0,1-1 192 0,0-2-192 0,-2 3 0 16,-1 1 144-16,1-4-144 0,-2-3 0 0,0-2 0 15,2 2 0-15,-5 1 128 0,1 3-128 0,0-1 0 16,0-2 0-16,0 1 128 0,-3 2-128 0,1 0 128 16,-1-1-128-16,2-1 128 0,-2-4-128 0,-2 2 0 15,0 0 0-15,1-2 128 0,1-4-128 0,0 1 0 16,-3 2 128-16,2 1-128 0,-1-1 0 0,1 4 128 15,-1 0-128-15,-1-1 0 0,-1-1 0 0,-2-1 0 16,1-3 0-16,-1 2 0 0,1-1 0 0,-3-1 0 16,1 0 0-16,-1-3 0 0,-1 3 0 0,-3 2 0 15,2 0 0-15,-4 0 0 0,0 0 0 0,-2 0 0 16,-2-1 0-16,1-1 0 0,0-2 0 0,-1 2 0 16,-3 1-128-16,-1-1 128 0,-1-2-128 0,1 1 128 0,-4 4-128 15,1 1 128-15,-3 0 0 0,0 0 0 0,-1-1 0 0,1 1 0 16,-4 2-128-16,1-4 128 0,0 0-128 0,-3 0 128 15,0 1-144-15,-1 2 144 0,-3 4-160 0,1-3 160 16,2-2-160-16,-3 0 160 0,-1 1-160 0,-1 1 160 16,0 3 0-16,0 0 0 0,-1 0 0 0,1-2 0 15,-2-1 0-15,0 1 0 0,1-3 0 0,-6 3-144 16,-1-1 144-16,-2 3 0 0,-5-1 0 0,1 2 0 16,4 1 0-16,-4 0 0 0,-2-1 0 0,1 1 0 15,3 0 0-15,-1-1 0 0,0-2 0 0,-1 1 0 16,-2 1 0-16,0-2 0 0,-4 1 0 0,0-3 0 15,2-2 0-15,0 2 0 0,0-1 0 0,0 0 0 0,-1 2 0 16,6-1-160-16,-2-1 160 0,-1 2 0 0,-4 0-176 16,0 1 176-16,0-2-160 0,1 1 160 0,-1-2-192 0,2 0 192 15,0 3-208-15,0-2 80 0,3-2 0 0,-3 2 0 16,-2-2 0-16,-2 3 0 0,-1 2 128 0,1 2-208 16,1-3 80-16,-1 3 128 0,0-1-176 0,-1 2 176 15,1 0-128-15,0-2 128 0,-1-1 0 0,-1 0-160 16,-3 0 160-16,-1 3 0 0,1 1 0 0,2-2-128 15,-1-3 128-15,3 0 0 0,1 2 0 0,-1 0-128 16,-2 0 128-16,0 3 0 0,-5 1 0 0,4 3-128 16,-1 0 128-16,3-1 0 0,1 0 0 0,1 1 0 15,-2 2 0-15,1-3 0 0,-1-3 0 0,-3 0 0 0,0 0 0 16,-2 4 0-16,-1 3-128 0,3-1 128 0,0-1 0 16,1-1 0-16,-4 2-128 0,-2-1 128 0,-1 2 0 15,-1-1 0-15,-2 2-144 0,1 1 144 0,2 2 0 0,-2 0-144 16,-2-1 144-16,0 4 0 0,-2 3 0 0,-2-1 0 15,-1 0 0-15,3 1 0 0,0 0 0 0,-2 1 0 16,-7 1 0-16,2 1 0 0,0-1 0 0,2 1-192 16,0 5 192-16,-1-1 0 0,-2 0 0 0,-2 1 0 15,1 1 0-15,0 2 0 0,0 4 0 0,-1-1 0 16,1 1 0-16,-3 2 0 0,-3 2 0 0,2-1-128 16,4-2 128-16,-2 4 0 0,2 6 0 0,-2 0 0 15,-2-1 0-15,-1 2-128 0,0 3 128 0,0-2 0 16,1-2 0-16,-2 2 0 0,-3 1 0 0,1 1-128 15,1 2 128-15,0-2 0 0,-1 0 0 0,0 3 0 0,-3 0 0 16,3 3 0-16,2 2 0 0,-2 0 0 0,-4 3 0 16,0 1 0-16,-2-2 0 0,4 1 0 0,0-1 0 0,-1 1 0 15,-2-2 0-15,2 1 0 0,3 1 0 0,4 3 0 16,0 0 0-16,-6 2 0 0,-1-2 0 0,4 0-128 16,3 1 128-16,5-3 0 0,-2-2 0 0,-2 4 0 15,-3-1 0-15,3-1-128 0,0-3 128 0,1 1-208 16,3 3 80-16,-3 0 128 0,-3-3-160 0,2 1 160 15,1 2 0-15,3 0-144 0,1 1 144 0,-2-3 0 16,-4 0 0-16,1 0 0 0,3-1 0 0,-1 3 0 16,2 5 0-16,0-1 0 0,-2-2 0 0,4 1 0 15,-1 0 0-15,4-2 0 0,2-5 0 0,3 0 0 16,2-1 0-16,3 3 0 0,3-2 0 0,1 2 0 16,1 2 0-16,1-3 0 0,2-1 0 0,0-1 0 0,3-2 0 15,3 0 0-15,-2 0-144 0,1-2 144 0,-3-1-160 0,1-1 160 16,-1 0 0-16,0-3 0 0,0-3-128 15,-1 3 128-15,-1 3 0 0,1 1 0 0,1 3 0 0,-2-2 0 16,-2-1 0-16,1 1 0 0,0-1 0 0,2-1 0 16,0-1 0-16,3-1 0 0,2 1 0 0,1-1 0 15,3-1 0-15,0-1 128 0,3-2-128 0,-1 1 0 16,-4 0 128-16,3 1-128 0,2 1 0 0,2 1 0 16,2 0 0-16,-1-1 0 0,0 1 0 0,1 2 0 15,0-1 0-15,2-1 0 0,-1-1 0 0,3 1 0 16,-1 1 0-16,0 1 0 0,-1-1 0 0,0-1 0 15,-1 3 0-15,1 2 0 0,-1 1 0 0,-1 0 0 0,4 2 0 16,-2 0 0-16,3 5 0 0,-2-2 0 0,2 0 0 16,0-1 0-16,-2 0 0 0,1 0 0 0,2 2 0 0,-3 4 0 15,1 0 0-15,1 1 0 0,-3 2 0 0,2 0 0 16,3 0 0-16,-3 0 0 0,3-1 0 16,1-1 0-16,4 0 0 0,0-1 0 0,3-3 0 0,3 2 0 15,2 0 0-15,0 2 0 0,-2 2 0 0,3-1 0 16,1-1 0-16,5-2 0 0,-2-1 0 0,2 1 0 15,0-2 0-15,2 4 0 0,1 3 0 0,2 1 0 16,-1 2 0-16,1-2 0 0,0-2 0 0,2-2 0 16,-3 1 0-16,4-2 0 0,5 0 0 0,1 1 0 15,0-1 0-15,1 3 0 0,0 1 0 0,3 1 0 16,0-2 0-16,3-2 0 0,-1-3 0 0,2 1 0 16,4-1 0-16,-1 3 0 0,1-1 0 0,0-1 0 15,0-3 0-15,2 3 0 0,0 1 0 0,-2-1 0 0,1-5 0 0,0-1 0 16,2-1 0-16,2 0 0 0,3-2 0 0,1 1 0 15,2 2 0-15,1-1 0 0,2 0 0 0,-2 0 0 16,3-1 128-16,1-2-128 0,-3-2 0 0,3-1 0 16,-2-2 0-16,5-2 0 0,2-2 0 0,-1 0 0 15,-1-1 0-15,0 0 0 0,2-1 0 0,2 0 0 16,-4 0 128-16,2-3-128 0,0 0 0 0,3-1 0 16,-3-2 0-16,2 2 0 0,1-3 0 0,3 1 0 15,-1-4 0-15,2-1 0 0,-3 7 0 0,1-4 0 16,-2-1 0-16,0 0 0 0,0-2 128 0,5 2-128 15,1-1 0-15,0-1 0 0,-3-1 0 0,-1 0 0 16,-3-4 0-16,0 2 0 0,1-1 0 0,1 1 0 16,-1 0 160-16,3 2-160 0,1-4 128 0,1 0-128 0,-1-1 0 15,-1 1 0-15,2-3 128 0,-3 0-128 0,0 0 0 16,4 0 128-16,5 0-128 0,0-1 128 0,-1-2-128 16,-4 0 0-16,3 1 0 0,-1-4 128 0,4-1-128 0,-1-2 0 15,-2-2 0-15,0 0 0 0,2-1 0 0,-3-1 0 16,-1-1 0-16,1 0 0 0,-1 1 0 0,6-3 0 15,1 1 0-15,-3 2 0 0,-3 0-128 0,2-1 128 16,-5 1 0-16,6 0 0 0,-1 0 0 0,0 1 0 16,-1-4 0-16,-2 2 0 0,1 1 0 0,0-1 0 15,-1-2 0-15,0 0 0 0,0-2 0 0,2-1 0 16,1-2-144-16,-1 4 144 0,-2-1 0 0,0-3 0 16,-4-4-128-16,2 0 128 0,1-1 0 0,-2 2 0 15,0 2-128-15,1 0 128 0,-2 0 0 0,-1 0 0 0,-2-1 0 16,0-1 0-16,-1-4 0 0,2 3 0 0,-2 0 0 15,1-3 0-15,-1 0 0 0,1-5 0 0,0 2 0 16,0-1 0-16,-6-1 192 0,1 0-64 0,-1 0-128 0,1 0 192 16,2 0-16-16,0 2-16 0,-5 1 0 0,6-4 0 15,4-4 0-15,-1-2 0 0,1 0 0 0,-4-6 0 16,1-3-32-16,2-1 0 0,1 3 0 0,0-1 0 16,2 0 0-16,2 1 0 0,-4-2 0 0,2-5 0 15,-2-5 96-15,0 6 16 0,0 2 0 0,-3 3 0 16,-3 1 80-16,3 4 32 0,5 1 0 0,-4 3 0 15,1-1-96-15,-3 2-32 0,-5 2 0 0,0 2 0 16,0 4-224-16,2 6 176 0,4 2-176 0,0 0 160 16,1-3-160-16,1 6 0 0,4-1-192 0,-2 2 192 15,0 4-2048-15,2 1-272 16,1 0-64-16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8:38.59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5261 7768 10127 0,'-9'-14'448'0,"6"6"96"0,-1 2-544 0,4 6 0 0,-6-5 0 0,6 5 0 16,-7-4 1952-16,7 4 288 0,0 0 48 0,-8 2 16 15,8-2-1664-15,-7 6-320 0,0 3-64 0,0 2 0 16,1 0-256-16,-2 3 0 0,0 0 0 0,-4 4 0 16,-2 1 0-16,-1 4 0 0,-2 4 0 0,-6 3 0 15,-7 1 144-15,-5 9-16 0,-3 6 0 0,-6 7 0 0,0 5-128 0,-5 7 0 16,-5 0 0-16,-4 7 0 0,-8 5 0 0,-4 6 240 15,-4 5-16-15,-3 7 0 0,-2-1 80 0,-5 7 16 16,-3 3 0-16,1 1 0 0,1-4 160 0,4 2 32 16,4 4 16-16,1-7 0 0,-1-6 128 0,4-2 32 15,6-1 0-15,4-3 0 0,5-4-272 0,8-6-48 16,4-10-16-16,4-5 0 0,8-6-208 0,3-4-144 16,7-7 192-16,5-6-192 0,6-7-176 0,8-8-144 15,4-4-16-15,6-7-7600 16,7-8-1536-16</inkml:trace>
  <inkml:trace contextRef="#ctx0" brushRef="#br0" timeOffset="468.111">6784 7689 20559 0,'0'0'896'0,"0"0"208"0,0 0-880 0,0 0-224 0,0 0 0 0,-4 9 0 16,-7-3 384-16,0 7 48 0,-1 2 0 0,-4 5 0 15,-5 4 0-15,-3 2 0 0,-4 2 0 0,-3 4 0 0,-3 2-64 0,-6 4-16 16,-4 0 0-16,-4 7 0 0,-6 4-96 0,-6 6-32 15,-3 5 0-15,-1 1 0 0,-3 2 48 0,-4 4 16 16,-7 2 0-16,-3 10 0 0,-4 5 32 0,0 4 0 16,-2-1 0-16,-4 10 0 0,-6 6 64 0,3 2 32 15,-2-3 0-15,-1 6 0 0,-3 7 32 0,-1 1 0 16,0-5 0-16,-2 6 0 0,2 3 0 0,3-5 0 16,5-5 0-16,2 2 0 0,1 3-192 0,4-6-16 15,-1-6-16-15,6 0 0 0,5 1-224 0,5-7 144 16,2-9-144-16,4-3 128 0,3-1-128 0,7-3 0 15,7-6 0-15,6-5 0 0,6-11-192 0,6-5-64 16,8-8 0-16,4-6-16 16,5-10-1952-16,11-5-384 0,6-7-80 0</inkml:trace>
  <inkml:trace contextRef="#ctx0" brushRef="#br0" timeOffset="900.819">7651 8261 28047 0,'2'-14'1232'0,"-2"14"272"0,0 0-1200 0,0 0-304 0,0 0 0 0,0 0 0 0,0 0 0 0,-10 7 0 15,1 4 0-15,1 5 0 0,-7 5 0 0,0 1 0 16,-2 0 0-16,-3 7 0 0,-4 6 0 0,-3 0 0 16,-4 4 0-16,-4 9 0 0,-9 6 0 0,-4 4 0 15,-7 3 0-15,-4 4 0 0,-5 4 0 0,-2 9 0 16,-1 9 0-16,-6-1 0 0,-4-1 192 0,-4 8-64 16,-4 6 0-16,0 4-128 0,-4 5 240 0,1 5-64 15,-2 0-16-15,2 1 0 0,3-2 208 0,-1 3 32 16,-4 3 16-16,1-1 0 0,0-4 176 0,3 4 48 15,6 1 0-15,-3-1 0 0,-1-6-192 0,4 1-48 16,3 3 0-16,3-5 0 0,6-5-144 0,-2-1-48 16,-2-1 0-16,9-6 0 0,8-7-208 0,3-6 144 0,6-5-144 15,6-1 128-15,7-2-128 0,3-8 0 0,5-8 0 16,7-10 0 0,6-5-1264-16,8-8-176 0,4-7-32 0,10-10-8064 0,3-9-1616 0</inkml:trace>
  <inkml:trace contextRef="#ctx0" brushRef="#br0" timeOffset="1257.775">9145 8994 27647 0,'0'0'2448'0,"-8"-5"-1952"15,-1 3-496-15,-1 4 0 0,-2 6 432 0,-3 2-16 16,-5 5 0-16,0 9 0 0,-1 8-240 0,-4 7-48 16,-8 6-128-16,-4 0 192 0,-1 1 128 0,-2 8 32 15,-7 8 0-15,-5 5 0 0,-9 9-96 0,-3 3 0 16,-4 2-16-16,-2 9 0 0,-4 6-16 0,-5 2 0 15,-6 0 0-15,-2 6 0 0,-1 7 0 0,-2 0 0 16,-4-2 0-16,0 4 0 0,-2 5 16 0,4-3 0 16,-1-2 0-16,-2 2 0 0,-5-1 16 0,3-3 0 15,3-3 0-15,2 0 0 0,-1 1-64 0,2-4-16 16,2-3 0-16,8-2 0 0,6-3-176 0,3-7 128 0,3-6-128 0,7-5 128 16,9-8-128-16,5-7 0 0,6-6-192 15,11-6 192 1,4-6-1840-16,10-9-240 0,6-7-48 0</inkml:trace>
  <inkml:trace contextRef="#ctx0" brushRef="#br0" timeOffset="1660.77">9228 9895 38703 0,'-33'15'3440'0,"-6"5"-2752"16,-5 7-560-16,-2 9-128 0,-2 5 0 0,2 6-192 16,0 1 32-16,-3 3 16 0,1 2 144 0,-1 5 0 15,-2 5 0-15,-3 6-128 0,-2 1 128 0,0 2 0 16,1 0 0-16,-3 7 0 0,-1 10 0 0,-7 2 0 15,-7-3 0-15,-1 4 0 0,2 6 0 0,-1-2 0 16,-1 0 0-16,-3 0 0 0,-3 0 0 0,-1 1 0 16,3 2 0-16,1-3 0 0,5-2 0 0,-1-2 0 15,0 0 0-15,-1-7 0 0,0-3 0 0,7-8 0 16,7-4-144-16,7-4 144 16,2-3-2016-16,5-6-336 0,4-5-64 0</inkml:trace>
  <inkml:trace contextRef="#ctx0" brushRef="#br0" timeOffset="2820.513">16842 13207 27231 0,'-7'-13'1216'0,"5"-1"240"0,2-4-1168 0,4-7-288 0,6-3 0 0,1-5 0 31,3-3-480-31,5 0-160 0,2-2-16 0,4-3-16 0,4 3 496 0,4-5 176 0,3-3 0 0,8-4-144 16,0-5 144-16,8 2 0 0,6 0 0 0,-1 3 0 15,1 0 0-15,0 1 0 0,-2-3 0 0,4 2-128 16,8-1 128-16,-2-2 0 0,0-2 0 0,0 5 0 15,0 2 0-15,2 3 0 0,4 2 0 0,3 1 0 16,-3 1 0-16,0-2 0 0,2 1 0 0,3 1 0 16,0-1 0-16,2 4 0 0,4 2 0 0,-3 3 0 0,-2 2 0 15,5 3 128-15,-2 4 0 0,1 0 0 0,2 2 0 16,-6 3 16-16,-1 3 0 0,1 0 0 0,4 2-144 0,-2 3 192 16,0 1-192-16,-4 1 192 0,-3 3-192 0,0 0 0 15,2 2 0-15,-2 4 0 0,-1 4 0 0,-3 2 0 16,-4 0 0-16,-2 5 0 0,1 0 0 0,0 3 0 15,-1 0 0-15,-3 3 0 0,-3 3 128 0,-4 3-128 16,0 4 192-16,0 5-64 0,-3 4 16 0,2 4 0 16,1 1 0-16,0 3 0 0,-2 3-144 0,-2-2 192 15,-3 0-192-15,-1 2 192 0,-5-1-192 0,0 3 0 16,1 0 144-16,-1 2-144 0,-1-2 0 0,-3 2 144 16,0-2-144-16,-3 0 0 0,-5-2 128 0,0-2-128 15,-5-1 0-15,-1-1 0 0,-3-1 144 0,-2 0-144 16,-3-1 0-16,-2-3 144 0,1-6-144 0,-4-3 0 0,-1-1 0 15,1-3 0-15,-3-6-176 0,-2-3-112 16,-1-1-32-16,-1-5 0 16,-2-10-1824-16,0 0-368 0</inkml:trace>
  <inkml:trace contextRef="#ctx0" brushRef="#br0" timeOffset="3601.067">15976 12228 27647 0,'-22'1'2448'0,"9"2"-1952"15,-3-1-496-15,2 1 0 0,0-3 0 0,3-3 0 0,2-2 0 0,6 0-160 32,-1 0-224-32,8-9-64 0,2-11 0 0,5-5 0 0,3-6 640 0,4-5 112 0,5-8 16 0,2-5 16 15,2-5-336-15,3-7 0 0,-1-4 0 0,4-2 0 16,0 2 0-16,5-3-160 0,2-1 160 16,5-3 0-16,4-3 0 0,1 1 0 0,1 2 0 0,1 0 0 15,-1-2 0-15,7-3-128 0,3-1 128 0,4 1 0 16,2 3 0-16,0-2 0 0,2-2 0 0,2 3 0 15,1 0 0-15,7 1 128 0,7 2-128 0,2 3 144 16,-4 0 224-16,5 1 32 0,4 2 16 0,1 5 0 16,3 4 32-16,2 3 0 0,1 1 0 0,3-2 0 15,2-1-80-15,-3 8-16 0,1 4 0 0,3 5 0 0,3 2-160 0,-1 4-16 16,-3 4-16-16,6 3 0 0,0 4-160 0,0 1 0 16,-3 3 0-16,2 4 0 0,1 2 0 0,-3 7 0 15,-5 4 128-15,6 4-128 0,1 2 800 0,-1 5 128 16,-3 1 32-16,-2 5 0 0,-2 5-768 0,-3 1-192 15,-1 3 0-15,-3 3 0 16,-3 6-784-16,-2 5-192 0,-5 3-48 0,-5 4 0 0,-7 1 848 0,-5 8 176 16,-4 9 0-16,0 1 0 0,-3 2 0 0,-2 4 0 15,-8 3 0-15,-2 6 0 0,-6 5 128 0,-6-1-128 16,-3-4 0-16,-5 1 144 0,-3 1-16 0,0 1-128 16,-6 3 192-16,0-4-64 0,-3-5 0 0,0 1 0 15,-3-1 0-15,-1 2 0 0,0 0-128 0,0-5 0 16,-2-5 144-16,3-3-144 0,-1 1-144 0,-2-4-112 0,-2 0 0 15,-1-5-16 1,-2-5-1312-16,-3-5-256 0,2-6-48 0,-3-4-16 0</inkml:trace>
  <inkml:trace contextRef="#ctx0" brushRef="#br0" timeOffset="4724.421">15507 11329 11055 0,'-18'2'976'0,"-3"0"-784"15,-1-2-192-15,-3-2 0 0,2-1 2432 0,2-3 448 0,1-3 96 0,3-1 16 16,3-1-2272-16,3-3-448 16,-1-1-80-16,3-3-32 0,1-1 848 0,4-3 160 0,0-5 48 0,2-2 0 15,1-4-816-15,3-4-144 0,3-3-48 16,0-7 0-16,1-7-208 0,1-2 144 0,0-2-144 0,2-1 128 16,-3-1 64-16,3 0 0 0,-1-2 0 0,1-3 0 15,-3-4-64-15,6 2 0 0,3 3 0 0,0-1 0 16,-1-1 64-16,4-4 16 0,1-5 0 0,2 0 0 15,1 0 0-15,2-1 0 0,2 4 0 0,4-11 0 16,4-9-16-16,2 5 0 0,0 2 0 0,5-2 0 16,7-4-32-16,1-2-16 0,5-5 0 0,1 1 0 15,0 1-144-15,2-1 128 0,2-2-128 0,5 5 128 0,8 4-128 16,-1 0 0-16,2 1 0 0,-1 5 0 0,-6 2 0 16,4 6 0-16,4 5 0 0,0-1 0 0,0 0 0 15,-2 5 0-15,-5 3 0 0,3 4 0 0,3 5 0 16,2 4 0-16,2-1 0 0,-3 0 0 0,-1 3 176 0,1-1-48 15,0 5-128-15,6 6 192 0,5 2-64 0,-3 5 0 16,-4 2-128-16,6 3 192 0,5 3-192 0,-2 4 128 16,-3 4-128-16,0 3 0 0,-4 0 0 0,6 5 0 15,3 2 0-15,-2 3 0 0,-6 0 0 0,2 3 0 16,0-3 0-16,-2 8 0 0,0 2 0 0,-2 4 0 16,-5 0 0-16,0 4 0 0,-1-3 0 0,0 3 0 15,0 5 0-15,-1 1 0 0,-7 0 0 0,1 5 0 16,-1 3 0-16,3 3 0 0,3 2 0 0,-1 3 0 15,-4 3 0-15,-1 3 0 0,-1 2 0 0,3 2 0 16,0 3 0-16,-1 2 0 0,-4 3 0 0,-2 5 0 0,-4 4 0 16,-3-1 0-16,-3-2 0 0,0-1 0 0,2 1 0 0,-3 3 0 15,0 1 128-15,-2-3-128 0,-2-2 0 0,-2-2 144 16,-4-2-144-16,-2 4 0 0,-1-1 0 0,1 1 0 16,-4 1 128-16,1-2-128 0,-2 0 0 0,-1-2 128 15,-3-2 0-15,-1-1 0 0,1 1 0 0,-5 0 0 16,2 1 176-16,-4-3 16 0,-4-1 16 0,-3-2 0 15,0-4 176-15,0-1 48 0,-5 0 0 0,1-2 0 16,-2 0 16-16,-1 1 0 0,-3 4 0 0,3-6 0 16,-3-3-64-16,0-2-16 0,2 1 0 0,-3-5 0 15,1-6-288-15,1 1-48 0,1-2-16 0,-2-1 0 0,0 2-16 16,2-2-128-16,-3-1 192 0,2 2-64 16,1-1-128-16,-3-3 160 0,2-3-160 0,-1-1 160 0,1 2-160 0,-3-3 128 15,1-5-128-15,0-1 128 0,3 0-128 16,-4-1 192-16,1 0-192 0,-3-10 192 0,5 11-64 0,0-3-128 15,-5-8 192-15,0 0-64 0,5 10 64 0,-5-10 0 16,4 10 0-16,-4-10 0 0,0 0-192 0,0 0 128 16,7 11-128-16,-7-11 128 0,0 0-128 0,4 9 128 15,-4-9-128-15,6 9 128 0,-6-9-128 0,0 0 0 16,0 0 0-16,0 0 0 0,0 0 0 0,0 0 0 16,0 0 0-16,3 7 0 0,-3-7 0 0,0 0-272 15,0 0 64-15,0 0 16 16,0 0-976-16,0 0-192 0,-9-3-48 0,-1 0-10624 15,-2 1-2144-15</inkml:trace>
  <inkml:trace contextRef="#ctx0" brushRef="#br1" timeOffset="11439.636">5867 13021 13823 0,'0'0'1216'15,"0"0"-960"-15,0 0-256 0,-5-1 0 16,-2-4 1280-16,7 5 224 0,0 0 32 0,0 0 16 16,-7-1-848-16,7 1-192 0,0 0-16 0,0 0-16 15,0 0-192-15,0 0-32 0,0 0-16 0,0 0 0 0,0 0 256 16,0 0 48-16,0 0 16 0,-1 10 0 0,3-1 224 0,-2-9 48 16,6 9 16-16,2-3 0 0,1 0-16 0,3 0-16 15,0 1 0-15,3 1 0 0,0 1-240 0,2-1-32 16,-1-1-16-16,3 2 0 0,2 3-240 0,0-1-48 15,1-2-16-15,2 1 0 0,-1-3-64 0,2 1-16 16,3-4 0-16,1 0 0 0,3 2-16 0,0-2-128 16,-1-4 192-16,2 1-64 0,3 1-128 0,2-1 192 15,-4-1-192-15,1 0 192 0,-1-1-64 0,0 0 0 16,1-3 0-16,3 0 0 0,-1-1 48 0,0 0 0 16,1 2 0-16,2-2 0 0,3 0-48 0,-4-1 0 15,1 2 0-15,-2 0 0 0,1-2-128 0,-1-2 160 16,1 2-160-16,4-3 160 0,-4 2-160 0,3 1 128 0,0 1-128 15,-3-2 128-15,2-3-128 0,-1 0 128 0,2 2-128 16,-1 1 128-16,-1-4-128 0,1 1 0 0,-2 0 0 16,2 1 128-16,0-1-128 0,0-2 0 0,-1-3 0 0,2-3 128 15,3 6-128-15,-4-2 0 0,0-2 144 0,-2 1-144 16,-1-2 0-16,-1 2 128 0,-1 1-128 0,0 0 0 16,6-2 0-16,-2 2 144 0,-2 0-144 0,2 1 0 15,-2 1 128-15,0-1-128 0,-1-3 0 0,-3 1 0 16,0 1 144-16,0 2-144 0,2 0 0 0,0-2 144 15,0-1-144-15,-1 0 0 0,-2-1 0 0,0 2 128 16,-1 0-128-16,0 0 192 0,0 2-192 0,-1-1 192 16,-2-1-64-16,-3-1 0 0,1 0 0 0,1 2 0 15,-2 0-128-15,2 1 192 0,-1-2-192 0,3 1 192 0,1-2-192 16,0 0 128-16,-2 1-128 0,3 0 128 0,0-2-128 0,0 1 0 16,-3-3 0-16,-1 1 0 0,1 3 128 0,1-4-128 15,0-1 0-15,0-1 128 0,-1 1-128 0,1-1 0 16,1-1 0-16,0 0 0 0,-1 1 128 0,-1-1-128 15,0-2 0-15,1 0 128 0,-2 1-128 0,1 1 0 16,0-1 144-16,-4 1-144 0,1-1 128 0,1 1-128 16,-5-1 128-16,3-1-128 0,-1-3 176 0,1 3-48 15,3-1 0-15,-3-2 0 0,2-1-128 0,-1 0 192 16,-5 2-192-16,3 0 192 0,0-2-192 0,2 1 128 16,0 1-128-16,-3 1 128 0,1 0-128 0,-2 1 0 15,4-1 0-15,-3 0 0 0,0 0 0 0,-2-2 0 16,1 0 128-16,-1 0-128 0,0-2 0 0,2 1 0 15,-2-3 0-15,2 0 0 0,-1 2 0 0,-2 0 0 0,-3 0 128 16,3 0-128-16,-1 1 0 0,-1 0 0 0,0-1 144 0,-2 1-144 16,1 1 0-16,-2-1 0 0,1 1 0 0,-1 0 128 15,-1-2-128-15,0-1 0 0,-2-5 0 0,1 5 0 16,-3 0 0-16,1 0 128 0,0 0-128 0,-2 1 0 16,1 2 0-16,1 1 0 0,-4-1 0 0,2 1 128 15,0-3-128-15,0 1 0 0,-2 1 128 0,1-2-128 16,-2-3 0-16,0 0 0 0,-1 0 0 0,0 1 128 15,1 1-128-15,-3 2 0 0,1-1 0 0,0 1 0 16,0-1 0-16,-2 2 0 0,1-1 0 0,0 1 128 16,-2-1-128-16,0 0 0 0,-1 0 0 0,1-1 0 15,2 0 0-15,-3-3 0 0,-4 0 0 0,2 3 0 16,-1 1 0-16,2-1 0 0,-2 1 0 0,1 1 0 0,-4 0 0 16,2 2 0-16,1 1 0 0,-3-1 0 0,0-3 0 0,0 1 128 15,-3 0-128-15,3-1 0 0,-4 0 0 0,2-1 0 16,-1 1 0-16,2-3 0 0,-3-3 0 0,-1 2 0 15,0 1 0-15,1 4 0 0,-2 0 0 0,0-1-128 16,-1 0 128-16,0 1-128 0,1 3 128 0,-3 1 0 16,-1 0-144-16,-1-3 144 0,-2-4 0 0,1 0-144 15,-4-3 144-15,5 2 0 0,2 3-128 0,-4 1 128 16,-6 1 0-16,1 0 0 0,1-2-128 0,2 1 128 16,1 1 0-16,-2 1 0 0,-2 2 0 0,1 0-128 15,1-2 128-15,-1 1 0 0,0 0 0 0,-1-1 0 16,-2-3 0-16,-1 3 0 0,2-2 0 0,-3 2-128 15,0-1 128-15,0 1 0 0,4-2 0 0,-4 2 0 0,1-1 0 16,-2 2 0-16,3 1 0 0,-2 1 0 0,2 1 0 16,0-1 0-16,-1-1 0 0,-1-1 0 0,-3 4 0 0,1-2 0 15,-1-1 0-15,0 2 0 0,1-1 0 0,-3-1 0 16,0 1 0-16,-4 2 0 0,2 0 0 0,1 1 0 16,1-3 0-16,1 0 0 0,1 2 0 0,-2 0 0 15,-3 1 0-15,0 1 0 0,-4-2 0 0,1 0 0 16,-2 2 0-16,2 0 0 0,1 1 0 0,0-1 0 15,-1 0 0-15,1 1 0 0,2 2 0 0,-1 0 0 16,-3-3 0-16,-2-2 0 0,-3 1 0 0,2 1 0 16,3 3 0-16,-1-1 0 0,-2-3 0 0,1 1 0 15,2 0 0-15,-1 0 0 0,0 1 0 0,0 0 0 16,0 1 0-16,-2 1 0 0,-5-2 0 0,3 1 0 0,0-2 0 16,3 3 0-16,-2 0 0 0,3 2 0 0,-1-1 0 0,-1-1 0 15,-1 0 0-15,0 2 0 0,-1 1 0 0,0 0 0 16,0-1 0-16,1 1 0 0,1 2 0 0,-2 1 0 15,3 1 0-15,-3-2 0 0,-1-3 0 0,-4 1 0 16,2 1 0-16,-1 0 0 0,3 1 0 0,0 0 0 16,0-1 0-16,-1 1 0 0,2-2 0 0,-1 1 0 15,0-1 0-15,0 2 0 0,-2 1 0 0,1 3 0 16,0 0 0-16,3-1 0 0,2-3 0 0,-1 1 0 16,-2 0 0-16,2 1 0 0,-3-1 0 0,1 1 0 15,1 3 0-15,0-3 0 0,0 2 0 0,1-1 0 16,1 1 0-16,0 2 0 0,1 2 0 0,-1-1 0 15,-4 1 0-15,2 0 0 0,1-3 0 0,-1 3 0 0,-1 0 0 16,3 1 0-16,-1 0 0 0,2 0 0 0,3 0 0 16,-4 1 0-16,-1 0 0 0,2 3 0 0,-2 0 0 0,2 2 0 15,-1 2 0-15,0 1 128 0,-1 1-128 0,2-1 0 16,1-2 0-16,0 2 0 0,2 0 0 0,-4 1 0 16,0 2 0-16,-2-1 0 0,-2-3 0 0,4 5 0 15,0 0 0-15,3 2 0 0,0 1 0 0,1-1 0 16,-1 0 0-16,2 1 0 0,-4-1 0 0,0 1 0 15,2-2 0-15,-2 2 0 0,1 2 0 0,0 0 0 16,4-1 0-16,-1 2 0 0,1 0 0 0,2-1 0 16,2 2 0-16,-3 0 0 0,-2 0 0 0,2 2 0 15,-3 2 0-15,-1-1 0 0,-2-1 0 0,5 1 0 16,4 2 0-16,-1 1 0 0,-2-3 0 0,2 3 0 0,0-2 0 16,1 1 0-16,-1-2 0 0,1 1 0 0,0-1 0 0,-4 3-128 15,-1 1 128-15,2-1 0 0,5 1 0 0,-2-1 0 16,-1 1 0-16,-1 2 0 0,1 0 0 0,1-2 0 15,1 1 0-15,0-1 0 0,1 1 0 0,1-1 0 16,-3 0 0-16,-1 1 0 0,-1 1 0 0,1 0 0 16,2 2 0-16,-2 0 0 0,-2 1 0 0,2-1 0 15,3 0 0-15,0 2 0 0,4 1 0 0,0 0 0 16,1-3 0-16,1-1 0 0,0-1 0 0,1 1-128 16,1-1 128-16,-1 3 0 0,0 2 0 0,-2-3 0 15,2 0-128-15,5 1 128 0,2-1 0 0,2 1 0 16,-1-2 0-16,2 0 0 0,5-1 0 0,-2 0-128 15,-3 2 128-15,3-1 0 0,1-2 0 0,1 1 0 0,-2 0 0 16,4 0 0-16,-4 2 0 0,5 1 0 0,1 0 0 16,0-1 0-16,-3-1 0 0,0-1 0 0,4 3 0 0,-1-1 0 15,-3-1 0-15,3-1 0 0,0 0 0 0,2 1 0 16,0 2 0-16,-2-1 0 0,1 0 0 16,1 2 0-16,0 2 0 0,2 0 0 0,0-4 0 0,2 1 0 15,0 0 0-15,1 1 0 0,-2-2 0 0,2 1 0 16,-1 1 0-16,1-2 0 0,1 1 0 0,-2 1 0 15,0 1 0-15,3 2 0 0,-3 0 0 0,1 1 0 16,-1-1 0-16,2-1 0 0,0-2 0 0,-1-1 0 16,2 0 0-16,1-2 0 0,3-1 0 0,0 0 0 15,-3 1 0-15,2 0 0 0,0 1 128 0,1 0-128 16,-1 2 0-16,2-4 0 0,1-3 0 0,-1 3 0 16,0 1 0-16,1 0 0 0,-1 0 0 0,2-3 0 0,2 1 0 15,0 0 0-15,-2 1 0 0,0 0 0 0,2 0 0 16,0 1 0-16,1 2 0 0,0 0 0 0,1-1 0 0,0-1 0 15,1 0 0-15,0 1 0 0,1 1 0 0,-2-2 0 16,1-2 0-16,0 1 0 0,1 2 0 0,1-1 0 16,4 0 0-16,-3 1 0 0,-1 2 0 0,3 1 0 15,1 0 0-15,2 0 0 0,1 0 0 0,0 1 0 16,1-4 0-16,0-1 0 0,-1 1 0 0,0-3 0 16,0-1 0-16,0-1 0 0,0 3 0 0,4-2 0 15,1 0 0-15,2-1 0 0,1-1 0 0,-3 0 0 16,-5-6 0-16,6 0 0 0,4 2 0 0,2-1-128 15,-2 0 128-15,1 0 0 0,-2 0 0 0,2 0 0 16,0 1 0-16,-1 0 0 0,3-1 0 0,2-2 0 16,0 4 0-16,2-1 0 0,-2-2 0 0,2 3 0 0,0-2 0 15,-2 2 0-15,-2-1 0 0,3 0 0 0,1-4 0 16,1 1 0-16,-1-1 0 0,1 1 0 0,1 0 0 0,0-1 0 16,1 2 0-16,1-3 0 0,-3 1 0 0,3-3 0 15,-2-2 0-15,0 1 0 0,-1 0 0 0,2-4 0 16,2 1 0-16,3-1 0 0,-4-1 0 0,-2 0 0 15,-3-1 0-15,3 3 0 0,3-1 0 0,1-1 0 16,1-2 0-16,-2 2 0 0,4 0 0 0,-3-2 0 16,-3-1 0-16,2-1 0 0,-1-2 0 0,3 2 0 15,-1 0 0-15,2-1 0 0,0-1 0 0,0 1 0 16,-2-2 0-16,-1 3 0 0,-3 2 0 0,0-3 0 16,0-1 0-16,1 1 0 0,-4 2 0 0,3-1 0 15,2 0-192-15,0-1-16 0,-2 0-16 0,-3 2 0 16,-1-1-1888-16,-2 0-368 15,0 2-80-15</inkml:trace>
  <inkml:trace contextRef="#ctx0" brushRef="#br1" timeOffset="12338.183">7058 12452 16703 0,'-8'-9'736'0,"8"9"160"0,0 0-720 0,-6-3-176 16,6 3 0-16,-4-5 0 0,-1 0 320 0,5 5 48 15,0 0 0-15,-3-8 0 0,-1 1-176 0,1 1-48 16,-1 1 0-16,4 5 0 0,0 0 320 0,-5-6 64 16,1 2 16-16,4 4 0 0,0 0 288 0,0 0 64 15,0 0 16-15,0 0 0 0,-7-3 80 0,7 3 16 16,0 0 0-16,0 0 0 0,0 0-352 0,0 0-64 15,0 0-16-15,0 0 0 0,6 8-192 0,0 2-32 16,3-2-16-16,1 1 0 0,1 2 48 0,3 0 16 16,5 0 0-16,3-1 0 0,1-3 32 0,1 5 0 15,2 1 0-15,4-2 0 0,7-4-112 0,0 1-32 0,1-1 0 0,-3 0 0 16,-1 2-112-16,1-2-32 0,0-2 0 16,0 1 0-16,4 0-144 0,-2 1 160 0,1-1-160 15,-4 0 160-15,-4-3-160 0,-1 3 128 0,2-2-128 0,-2 2 128 16,-4-2-128-16,-2 0 128 0,0 2-128 0,-4 2 128 15,-3-1-128-15,-1-3 0 0,-3-4 144 0,-1 4-144 16,-2 5 192-16,-2 1-16 0,-1-1-16 0,-2-2 0 16,-4-7 224-16,3 9 64 0,-1 5 0 0,-2 0 0 15,0-5 48-15,-3 2 16 0,-1-1 0 0,-2 4 0 16,-3 0-256-16,-1 3-64 0,0 3 0 0,-5 0 0 16,1-1-192-16,-2 3 144 0,-3 2-144 0,-2 3 128 15,0 4-128-15,-2 1 0 0,-1 1 0 0,1 2 128 16,-3 2 0-16,0-3 0 0,0-2 0 0,-3 2 0 0,2 1 96 0,-2-2 16 15,3-2 0-15,-1 1 0 0,0 0-32 0,-3 1 0 16,1 2 0-16,0 0 0 0,-2 2 0 0,-1-4 0 16,-1-2 0-16,4 0 0 0,3 2-80 0,3-4-128 15,0-4 176-15,2-2-176 0,1-1 128 0,0-1-128 16,5-2 0-16,2-4 0 0,2-2 128 0,4-1-128 16,3-4 0-16,0 0 0 0,4-8 0 0,-1 7 0 15,1-7 0-15,0 0 0 0,0 0-240 0,0 0 0 16,0 0 0-16,0 0 0 0,8 0 16 0,1-2 0 15,0-3 0-15,0-1 0 16,2 0-352-16,-1-3-64 0,4 1 0 0,3-4-16 16,4-2-2608-16,-2-2-512 0</inkml:trace>
  <inkml:trace contextRef="#ctx0" brushRef="#br1" timeOffset="12825.411">7216 12495 1839 0,'-12'-1'160'0,"2"-1"-160"16,4-3 0-16,6 5 0 0,0 0 5536 0,0 0 1072 15,0 0 224-15,0 0 32 0,6-8-5392 0,2 2-1072 16,3 4-208-16,5-1-64 0,2-4-128 0,3 3 0 16,0 0 0-16,3 1 128 0,3-3 64 0,0 3 16 15,2 1 0-15,-2 1 0 0,2 0 112 0,2 1 0 16,1 0 16-16,3 2 0 0,0 0-16 0,0 3 0 15,-1 1 0-15,1 3 0 0,0-2-80 0,-2 1-32 16,-4 7 0-16,0-1 0 0,1 0-16 0,-5 3-16 16,-3 3 0-16,-2 4 0 0,-2 5-48 0,-2 1 0 15,-4 0 0-15,-2 2 0 0,-6 1 64 0,-1 0 16 16,-4 0 0-16,-2 1 0 0,-6 1 32 0,-2 2 0 0,-6 2 0 16,-3 1 0-16,-2 0 128 0,-5 1 16 0,-2 0 16 0,-5-2 0 15,-3-1 352-15,-3-3 64 0,-2-2 16 0,2 0 0 16,3 1-256-16,-1-1-32 0,4-3-16 0,0-2 0 15,3 0-528-15,4-2 0 0,1-1 0 0,6-4-192 32,4-5-2592-32,5-5-512 0</inkml:trace>
  <inkml:trace contextRef="#ctx0" brushRef="#br1" timeOffset="15650.417">14491 11676 15087 0,'0'0'656'0,"0"0"160"0,0 0-656 0,0 0-160 16,0 0 0-16,0 0 0 0,0 0 832 0,0 0 144 15,-7-2 32-15,7 2 0 0,0 0-176 0,0 0-48 0,0 0 0 0,0 0 0 16,8 7 112-16,2 0 0 0,-1-2 16 15,-1 1 0-15,3-2-112 0,2 5-32 0,-4 1 0 0,2 1 0 16,0 1-64-16,3 1-32 0,-1 1 0 0,2 2 0 16,1 2-96-16,2 4-32 0,-1-3 0 0,0 3 0 15,1 1-192-15,1 1-32 0,3 1-16 0,-2 0 0 16,2 2-96-16,0 2-16 0,1 3 0 0,3 0 0 16,4 0-192-16,-1 0 128 0,2 0-128 0,1-2 0 15,2 1 0-15,0-1 128 0,-1-2-128 0,-1 0 0 16,0-1 0-16,1 1 0 0,-2-1 128 0,1-1-128 15,-2-3 0-15,1 3 0 0,1 5 128 0,0-2-128 16,1-4 0-16,1 2 144 0,2 1-144 0,-1 1 128 16,-2-1 32-16,1 1 0 0,-2-4 0 0,1 0 0 0,-1 1 48 0,1-2 16 15,1 1 0-15,1-1 0 0,7 1-16 0,-4-1 0 16,3 1 0-16,-1-2 0 0,0-2-80 0,0 0-128 16,-2 1 176-16,2 1-176 0,1 0 128 0,0-3-128 15,3-2 0-15,3-3 0 0,0 0 0 0,4 2 0 16,-1-2 0-16,-1 0 0 0,-3-4 0 0,1-3 0 15,-1 1 0-15,5-1 0 0,-2-2 0 0,4 1 0 16,1-3 0-16,-2 2 0 0,-2-3 0 0,2 2 0 16,-2-1 0-16,1-1 0 0,3-3 0 0,0 0 0 15,4 0 0-15,-2 0 0 0,-3-1 0 0,0 0 0 16,-1 0 0-16,-1-1 0 0,0 0 0 0,1-2 0 16,1-1 0-16,2 2 0 0,1 1 0 0,-4-1 0 0,-2-2 0 15,-2 1 0-15,0 2 0 0,0 1 0 0,0 3 0 16,2-3 0-16,-2 0 0 0,1-2 0 0,-3 1 0 0,-1-1 0 15,-4 1 0-15,-1-1 0 0,2-3 0 0,-1 3 0 16,0 1 0-16,0-1 0 0,0-3 0 16,1 3 0-16,1-2 0 0,-2 0 0 0,-3-2-128 0,-1 2 128 15,1-1 0-15,-2-1 0 0,-2-3 0 0,4 1 0 16,0 2 0-16,1 0 0 0,-3-3 0 0,4-2 0 16,-2-2 0-16,2 4 0 0,-3 2 0 0,0-1 0 15,0-1 0-15,-1 1 0 0,3-2 0 0,-3 2 0 16,-1 1 0-16,4-1 0 0,2 0 0 0,1 1 0 15,0 1 0-15,-2-2 0 0,-2-3 0 0,-1 2 0 16,0 1 128-16,-3 2-128 0,0 3 0 0,4-2 0 0,1-1 144 16,3 0-144-16,3 1 0 0,1-1 144 0,-1-2-144 15,-2 0 0-15,-2-1 0 0,2 1 0 0,2 0 0 16,-2 0 0-16,0-2 0 0,4 1 0 0,2 0 0 0,1 0 0 16,-3-1 0-16,-2 0 0 0,-2-3 0 0,1 1 0 15,-1 3 0-15,1-3 0 0,0-4 0 0,1 1 0 16,-2 4 0-16,0-3 0 0,-1-1 0 0,0-1 0 15,-4 1 0-15,1 1 0 0,-6 3 0 0,1-1 0 16,0-1 0-16,1 0 0 0,2-1 0 0,0 1 0 16,-2 0 128-16,0-1-128 0,0 0 0 0,1 0 0 15,-2-1 0-15,0 1 0 0,-3-1 0 0,-1 2 128 16,0-1-128-16,0 0 0 0,-1 0 0 0,3-2 0 16,1-1 128-16,0 0-128 0,-1-1 0 0,0 2 0 15,-1-1 0-15,-1 1 0 0,-1-2 0 0,1 0 0 16,-5-1 0-16,1 1 0 0,-2-1 0 0,0 1 0 0,1 2 0 15,-3-1 0-15,0-2 0 0,0 0 0 0,1-2 0 16,1 3 0-16,0-1 0 0,-2 0 0 0,-2 0 0 0,-1 1 0 16,2-3-144-16,-3 3 144 0,-4-3 0 0,0 2 0 15,1 0 0-15,-3-1-128 0,-1-2 128 0,-1-1 0 16,0 1 0-16,-3-1 0 0,-1-2 0 0,-1 3 0 16,2-2 0-16,-3 1 0 0,1-1-128 0,-3 1 128 15,0-1 0-15,0 0 0 0,1-1-128 0,-2 1 128 16,-1 2-144-16,-1-3 144 0,-1-3-208 0,1-1 80 15,0 2 128-15,0-1 0 0,0 2 0 0,-1-1 0 16,1-1 0-16,-4 2 0 0,1 2 0 0,1-2 0 16,-1-1 0-16,-1-1 128 0,-2 0-128 0,4 0 0 0,-3 0 0 15,2-4 0-15,-1 0 0 0,-2 1 0 0,3 1 0 16,-1 1 0-16,-1-1 0 0,-1 0 0 0,-2 0 0 0,0 2 0 16,3 0 0-16,-3 0-128 0,-1 0 128 0,0-2 0 15,-1-1 0-15,-1 1 0 0,-1 0 0 0,1 1 0 16,-1-3 0-16,0 1 0 0,-1-2 0 0,0 2 0 15,1 2 0-15,-2 0 0 0,1-1-144 0,0 2 144 16,2-4-160-16,-3 1 160 0,1 0-144 0,0-2 144 16,-1-5-128-16,0 1 128 0,-1-2 0 0,-3 5 0 15,0 3 0-15,-2 0-128 0,-2 0 128 0,-1 0 0 16,-1-1-144-16,-3 2 144 0,-3 0 0 0,1 1 0 16,1-1 0-16,0-2 0 0,-1-5 0 0,-1 1 0 15,1 1 0-15,0 2 0 0,2 2 0 0,-2 0 0 0,-2-1 0 16,-1 0 0-16,-1 1 0 0,-2 0 0 0,1 0 0 15,-1-1 0-15,2 0 0 0,-2-2 0 0,3 0 0 16,0 0 0-16,0 0 0 0,-1 5 0 0,-1 1 0 0,-3 1 0 16,1-2-144-16,-5 1 144 0,-2 2 0 0,-1-2 0 15,-1 3-128-15,1 0 128 0,1 0 0 0,1-1 0 16,-3-3 0-16,-2 1-128 0,-2 0 128 0,-2 2 0 16,0 0 0-16,-2 4 0 0,2-4-128 0,-1 2 128 15,1 0 0-15,-3 1 0 0,0 0 0 0,-1 1 0 16,0-1 0-16,-2 0-128 0,0 0 128 0,4 0 0 15,0-1 0-15,1 0 0 0,-7-2 0 0,3 1 0 16,2 2 0-16,-4-1 0 0,-1-1 0 0,2 3 0 16,1 2 0-16,-1-1 0 0,-1 2-128 0,-3-1 128 15,0 2 0-15,0 0 0 0,2 3 0 0,0-2 0 0,2-1 0 16,-4 3 0-16,-1 1 0 0,0-1 0 0,1 0 0 16,4-1 0-16,2 1 0 0,0-1 0 0,1 4 0 0,-4 0 0 15,-1-3 0-15,-1 3 0 0,1-1 0 16,1 3-128-16,1 2 128 0,0 0 0 0,1 2 0 0,-4-2 0 15,-4-1-128-15,3 1 128 0,3 2 0 0,3 1 0 16,-2-5-128-16,1 6 128 0,-3 3-128 0,1 1 128 16,-3 0-192-16,3 2 192 0,-3 1 0 0,2 2-128 15,3-2 128-15,-2 3 0 0,0-4 0 0,0 5 0 16,-2 2-128-16,1 3 128 0,-1 2 0 0,3-1 0 16,1-2 0-16,-2 3 0 0,-3 0 0 0,-2 5 0 15,1-3 0-15,3 2 0 0,1 1 0 0,1 0-128 16,2-1 128-16,0 0 0 0,0 1 0 0,0-1 0 15,-2 4 0-15,3-1 0 0,2 0 0 0,0 2 0 16,1 2 0-16,1 0 0 0,4 0 0 0,-6 6 0 16,-1-1-128-16,-1-1 128 0,4 3 0 0,2 0 0 0,2-1 0 15,1-1 0-15,0-1 0 0,-2 2 0 0,2-2 0 0,0 1 0 16,-1-1 0-16,3 1 0 0,1 1 0 0,3 2 0 16,2 1 0-16,4 2 0 0,-2 2 0 0,2-1 0 15,1 0 0-15,1 0 0 0,0 0 0 0,-1 1 0 16,0-7 128-16,3 7-128 0,0 0 0 0,4-1 0 15,-1-2 0-15,2 5 0 0,1 2 0 0,1 0 0 16,2 0 0-16,2 1 128 0,0 0-128 0,2-2 0 16,0 0 0-16,2 3 128 0,-1 0-128 0,2 1 0 15,1 2 0-15,2 1 0 0,2 0 128 0,-2-3-128 0,0-1 0 16,2-2 128-16,-1 1-128 0,2 3 0 16,-2 3 0-16,1 1 0 0,0 1 0 0,1-2 0 0,3-2 0 0,0 0 0 15,1-1 0-15,2 1 0 0,2 0 128 0,2-1-128 16,2 1 0-16,1 2 0 0,3 3 128 0,-1-3-128 15,2-4 0-15,2 2 144 0,1-1-144 0,1 0 0 16,2-2 0-16,0 0 0 0,2-1 0 0,-1 6 128 16,2 2-128-16,0 0 0 0,1-4 0 0,2-2 0 15,1-2 0-15,2 0 0 0,-2 1 0 0,3 1 0 16,4 2 0-16,-4-1 0 0,1 0 0 0,2-1 0 16,2 0 128-16,0-2-128 0,-2-2 0 0,1 0 0 15,-2 0 0-15,2 0 0 0,0 2 0 0,0 2 128 16,-1 2-128-16,0-2 0 0,2-1 0 0,1-1 128 15,1-1-128-15,1 1 0 0,1-5 0 0,-1 4 0 0,0-2 128 16,1 4-128-16,0 0 0 0,-1 0 0 0,-1 0 0 16,1-4 128-16,-1-2-128 0,2-1 0 0,3 0 0 0,3 0 0 15,0-1 0-15,0-1 0 0,2 0 0 0,-2 7 0 16,-1 3 0-16,0-3 0 0,-2-3 0 0,-1-2 0 16,3-2 0-16,-1-1 0 0,5-2 0 0,1-2 0 15,-1-2 0-15,1 1 0 0,0 0 0 0,1 1 0 16,0-2 128-16,1 1-128 0,0-1 0 0,2 2 128 15,3 1-128-15,4-2 128 0,3 0-128 0,-2-3 128 16,-1-3-128-16,0-1 0 0,-1 2 0 0,4-2 0 16,1-2 128-16,2-1-128 0,5 1 0 0,-2 0 128 15,0-2 0-15,2 3-128 0,3 0 192 0,3 0-64 16,2 0-128-16,1-3 0 0,0-4-160 0,-3 2 160 0,-1 2 0 0,4-4 0 16,1-4 0-16,1 1 0 0,-6 1 0 0,1-3-144 15,-3-4 144-15,3 2 0 16,0-2-432-16,-1-1 0 0,-7 1 0 0,-2 1 0 15,-5 4-1600-15,-2-1-320 0,-1-4-64 0</inkml:trace>
  <inkml:trace contextRef="#ctx0" brushRef="#br1" timeOffset="17253.682">19170 12794 19343 0,'-7'-2'1728'0,"-3"1"-1392"15,-5-1-336-15,4 1 0 0,3-3 1088 0,1 2 128 16,7 2 48-16,-6-4 0 0,-1-1-384 0,7 5-80 15,0 0-16-15,0 0 0 0,0 0-96 0,0 0-32 16,0 0 0-16,0 0 0 0,0 0-224 0,11 0-48 0,1 0-16 16,0 4 0-16,2 0 192 0,2 0 32 0,2 2 16 0,1 1 0 15,4-1-48-15,1 3-16 0,2-4 0 0,1 1 0 16,2-2-48-16,3 2-16 0,1 2 0 0,4-2 0 16,2 3-96-16,1 0-32 0,1 0 0 0,1-1 0 15,0 1-112-15,-2 0-32 0,-1-1 0 0,-2 2 0 16,-1-4-48-16,1 3-16 0,2-2 0 0,-2 1 0 15,-2-1-16-15,-1 3 0 0,1 0 0 0,-4 0 0 16,-1-4 0-16,-5 2-128 0,-2 0 192 0,-1 2-64 16,-3 1-128-16,0-2 160 0,-6-1-160 0,0 3 160 15,-1 3 0-15,-1 1 0 0,-2-2 0 0,-1-1 0 16,-3 2 32-16,-2 1 0 0,0 0 0 0,-3-1 0 16,-4 3-192-16,0 0 0 0,-2 2 144 0,-5 0-144 0,-2 0 144 15,-1 1-144-15,-3 4 192 0,-4 2-192 0,-3 3 224 0,0 0-64 16,-3 0-16-16,-3 3 0 0,-2 3-144 15,-1 3 0-15,0 1 0 0,-2-5 0 0,1-2 160 0,-1 2-160 16,1 2 192-16,2 0-192 0,2-3 144 0,-3-2-144 16,-4 4 0-16,2-2 144 0,2 1-144 0,0-2 128 15,1-2-128-15,0 1 128 0,2-2 0 16,0-2 0-16,1 0 0 0,4-3 0 0,3-3 16 0,1-3 0 16,1-1 0-16,2 1 0 0,1-3-144 0,3-1 0 15,1-2 144-15,0 0-144 0,4 2 0 0,-1-4 0 16,3-3 0-16,0 0 128 0,2-2-128 0,5-5 0 15,0 0 0-15,0 0 0 0,0 0 0 0,0 0 128 16,0 0-128-16,0 0 0 0,0 0 0 0,0 0-288 0,2-10 48 0,1 1 16 16,2-1 96-16,0-1 128 0,1-1-208 15,3-4 80-15,1-1 128 0,1-2 0 0,1-1 0 0,1-2 0 16,1-2-160-16,2-1 0 0,0-3 0 0,3-2 0 16,2-2-32-16,3 1 0 0,3-2 0 0,0 0 0 15,-1 0 0-15,3 0 0 0,-1 1 0 0,2-1 0 16,0-3 192-16,-2 1-208 0,1 0 80 0,-3-1 128 15,1-3-144-15,-3 2 144 0,1 1 0 0,0 3 0 16,-1 4-192-16,1 3 64 0,-4 1 128 0,4 3-208 16,-1 3 16-16,-1-1 0 0,-2 1 0 0,0 3 0 15,-1-1-64-15,-3 3 0 0,-2 1 0 0,0 0 0 16,-5 1 64-16,0 2 0 0,-1 3 0 0,-3 0 0 16,-6 7 192-16,3-5 0 0,-3 5-160 0,0 0 160 15,0 0 0-15,0 0 128 0,-2-8 0 0,-2 2 0 0,-1 4-128 0,-3 0 160 16,-2 1-160-16,-1 0 160 0,-3 1-160 15,-3 2 0-15,-2 1 0 0,-3 0 0 0,-3-2 0 0,0-1 0 16,-5 0 144-16,2 1-144 0,-2-1 128 0,0-1-128 16,0-3 128-16,-1 0-128 0,-2 1 144 0,-1-2-144 15,-3-1 192-15,2-2-192 0,1-1 192 0,0 0-192 16,-5-1 192-16,3 1-192 0,2-4 224 0,1-1-64 16,-1-2-16-16,2 1 0 0,0 2-144 0,1 0 0 15,2-2 0-15,0 1 0 0,2 1 0 0,-2 2 0 16,0 0 128-16,3-2-128 0,2 0 0 0,1 2 0 15,1 2 0-15,4 0-176 0,3-1 176 0,3 0-208 16,2 3 80-16,2 1 128 0,2 3-224 0,6 3 80 16,-2-7 16-16,2 7 0 0,0 0 0 0,0 0 0 15,8-3 0-15,3-1 0 0,1-1-64 0,3 1 0 0,3 3 0 16,4 2 0-16,6 0 192 0,0-1-192 0,5-1 192 0,0 2-192 16,2 1 192-16,2 0 0 0,0-1-144 0,-2 4 144 15,2 1 0-15,2 1 0 0,4-2 0 0,0 2 0 16,0 0-128-16,-1 1 128 0,-1 2 0 0,-4 1 0 15,-3-2 0-15,-2 0 0 0,-5-1 0 0,0 3 0 16,-3 1 0-16,-1 2 0 0,-3-2 0 0,-1 1 0 16,-3 2 0-16,0-1 0 0,2 0 176 0,-5 1-176 15,-1-1 224-15,1 1-48 0,-3 2-16 0,-4-1 0 16,-4 1-160-16,-1-2 192 0,0 1-192 0,-2 1 192 16,-2 4-192-16,-3-3 0 0,-1-1 0 0,-4 3 0 15,-5 2 128-15,0 1-128 0,-1 2 0 0,1 2 128 0,-1-4-128 16,-2 3 0-16,-1 3 0 0,-3 4 0 0,1 2 160 0,-1-2-160 15,-1-2 192-15,-2 1-192 0,-5-1 176 0,0-1-176 16,1 0 160-16,-1-1-160 0,0-1 192 0,0 2-48 16,0-2-16-16,3 1 0 0,-1-2 160 0,3 0 32 15,-2 2 0-15,2-2 0 0,1 1 64 0,-2-3 32 16,3-1 0-16,1 0 0 0,0 0-48 0,2-2-16 16,1-2 0-16,4 0 0 0,1-4-352 0,2-2-320 15,0 0 64-15,4-3-12656 16,5-2-2528-16</inkml:trace>
  <inkml:trace contextRef="#ctx0" brushRef="#br1" timeOffset="19544.094">17968 10111 7359 0,'0'0'656'0,"0"0"-528"16,0 0-128-16,0 0 0 0,0 0 1600 0,0 0 304 16,0 0 48-16,-6-10 16 0,1 1-960 0,1 0-192 15,-1 0-48-15,0 1 0 0,-2 1 96 0,2-2 16 0,-3-3 0 0,2 3 0 16,0 1-128-16,-2 0-32 0,0-1 0 0,0 0 0 15,-2 0-80-15,1 2-32 0,-4-1 0 0,1 1 0 16,-2 1-112-16,-2 2-32 0,-4-1 0 0,2 0 0 16,1 3-240-16,0 1-48 0,0-5-16 0,-1 4 0 15,-1 2-32-15,1 0 0 0,-2 0 0 16,1 2 0-16,2 4-128 0,-1-1 0 0,-1 3 144 0,3 0-144 16,-1-1 0-16,-1 1 144 0,0-1-144 0,0 3 0 15,1 2 192-15,-2-1-192 0,0 0 192 0,0 2-192 16,-1 2 192-16,0 3-192 0,-1-3 192 0,0 2-192 15,0-1 144-15,2 4-144 0,-1-4 0 0,0 2 144 16,1 2-144-16,-1 1 0 0,3-1 0 0,0 2 0 0,1 3 0 16,-1-2 0-16,1-2 0 0,2 0 0 0,-1 2 0 0,4 0 192 15,1-1-192-15,2 1 192 0,0-2-48 0,0 1 0 16,5-1 0-16,0 0 0 0,1-1 16 0,1 1 0 16,-1 1 0-16,2-1 0 0,2-4-160 0,-1 0 0 15,3 0 144-15,-1 1-144 0,1 1 0 0,2-1 0 16,-1 1 0-16,3 0 128 0,-2-1-128 0,1 3 0 15,2 2 0-15,2-4 128 0,-2-5-128 0,2 2 0 16,2 1 0-16,1 0 0 0,1-2 0 0,3-2 128 16,3-2-128-16,1 0 0 0,-4 0 128 0,4-1-128 15,2-1 128-15,5-2-128 0,-2-2 128 0,2 1-128 16,-1-1 128-16,0 0-128 0,-2-4 0 0,0 2 144 16,0-2-144-16,0 0 0 0,0 0 144 0,2-1-144 15,4-4 0-15,-1 2 144 0,-2 1-144 0,0 0 0 0,3 1 144 0,0-3-144 16,0 0 0-16,-2 1 128 0,-2 0-128 0,0-3 0 15,-2-2 128-15,0-1-128 0,-1 1 160 0,-2 0-160 16,2-3 128-16,3-1-128 0,-2-3 0 0,1 0 144 16,-2 0 48-16,-2 1 16 0,2-3 0 0,-1 1 0 15,-2-6 192-15,-2 0 48 0,0-2 0 0,-2 0 0 16,-3-1 32-16,-1 1 16 0,-2-1 0 0,-2 2 0 16,-3-1-48-16,0 1 0 0,-4 0 0 0,1-2 0 15,0 0-128-15,-1 3-48 0,-3 0 0 0,-2-1 0 16,1-2-80-16,-2 1-32 0,1 1 0 0,-1 0 0 15,1 0-160-15,-4 0 0 0,0 1 0 0,0 1 128 16,-3 0-128-16,0 2 0 0,0-1 0 0,-1 1 0 0,-1 2 0 0,-1 0 0 16,1 2 0-16,-3-1 0 0,-1-2 0 15,0 2 0-15,-1 2 0 0,-1-1 0 0,-2 0 0 0,2 1 0 16,0 1 0-16,-3 3 128 0,-1 2-128 0,0 2 0 16,-2-1 144-16,0 2-144 0,-3 3 0 0,-2 0 0 15,-3 1 0-15,-1 1 0 0,-3 0 0 0,-1 2 0 16,-3 1-144-16,4-1 144 0,2 1-160 0,2 0 160 15,3-2-208-15,4 2 80 16,6 4-1264-16,4-3-240 0,3-1-48 0,11-4-14240 0</inkml:trace>
  <inkml:trace contextRef="#ctx0" brushRef="#br1" timeOffset="20110.995">17354 10723 23951 0,'-10'-7'2128'0,"1"3"-1696"0,2-2-432 0,7 6 0 0,0 0 1856 0,0 0 272 16,0 0 64-16,0 0 16 0,7-6-2016 0,4 1-416 15,5 4-80-15,0-1-16 0,3 0 192 0,3 0 128 16,1-2-192-16,4 3 192 0,1 1-256 0,3 0 64 15,1 0 16-15,4 0 0 0,4 0 48 0,-1 0 0 16,2 0 0-16,0 0 0 0,-1 0 128 0,1 0 0 16,-3 0 0-16,-2 3 0 0,-2 0 256 0,-2 2 0 15,-1-1-16-15,-5 4 0 0,-2 1 144 0,-1 3 48 16,-1 5 0-16,-2 2 0 0,-3 0-16 0,-5 3 0 16,-2 3 0-16,-6 0 0 0,-1-1 96 0,-3 4 32 15,-2 2 0-15,-2 2 0 0,-6 1-16 0,-2-1 0 16,-4-1 0-16,-2 0 0 0,-2-3 80 0,-1 1 16 0,-1 1 0 15,0 0 0-15,-3 3-176 0,0-2-48 0,2-3 0 16,0 1 0-16,1-3-240 0,1-2-160 0,-2-2 192 0,2 1-192 31,3-2-896-31,0-1-272 0,3-3-64 0,4-1-15856 0</inkml:trace>
  <inkml:trace contextRef="#ctx0" brushRef="#br1" timeOffset="21528.041">8293 9617 12895 0,'0'0'576'0,"0"0"112"0,0 0-560 0,0 0-128 15,0 0 0-15,0 0 0 0,0 0 944 0,0 0 144 16,0 0 48-16,0 0 0 0,0 0-640 0,0 0-128 16,-7-1-32-16,-1 1 0 0,-2-3 176 0,0 2 48 15,0 0 0-15,-1 2 0 0,0 4 64 0,-1 2 16 16,-2 1 0-16,-2-1 0 0,1 1 96 0,0 1 32 16,-1 1 0-16,2 0 0 0,0 1-304 0,-2 0-48 15,2 0-16-15,-1 4 0 0,-4 2-80 0,3 0-32 16,2 0 0-16,0 1 0 0,-2 3 64 0,2 1 16 15,0 3 0-15,2 5 0 0,2 7 32 0,-1-2 16 0,1-2 0 0,2-1 0 16,4-1-208-16,2-1-32 0,-1 0-16 0,2 0 0 16,1-1-160-16,1-1 0 0,3-3 0 15,0-1 128-15,3 1-128 0,2-3 0 0,-2-1 0 0,3 1 0 16,0 0 0-16,2-3 128 0,2 0-128 0,2-4 0 16,-1 1 128-16,7-6-128 0,1-1 128 0,0-4-128 15,-5-2 128-15,4 0-128 0,3-6 128 0,5 1-128 16,1 0 144-16,0-1-144 0,-4-4 160 0,1-1-160 15,-1 1 192-15,0-5-48 0,-2-4-16 0,0 2 0 16,2 3 0-16,-4-1-128 0,1-3 192 0,0 1-64 16,0 2-128-16,0-3 160 0,-4-3-160 0,3 3 160 15,3-1-160-15,-1-1 192 0,0-2-192 0,-1-1 192 16,-3 0-192-16,-1-1 128 0,-2 2-128 0,-3-1 128 0,1 1-128 16,-4 0 160-16,-2 0-160 0,-2-2 160 0,0-2 32 0,-2-3 16 15,-2 1 0-15,-2 1 0 0,-2-1 160 0,-1-1 16 16,-4-1 16-16,-1 1 0 0,-2 0-64 0,0 3-16 15,-5 0 0-15,0 1 0 0,0 2 16 0,-1 1 0 16,-3 2 0-16,-1 0 0 0,-2 2-16 0,0 1 0 16,-3-1 0-16,2 6 0 0,4 5-192 0,-3 1-128 15,-4 2 128-15,0 1-128 0,0 0 0 0,-2 3 0 16,0 2 0-16,1 3 0 0,-1 0-272 0,-1-3 16 16,1 0 16-16,-2 1 0 15,3 2-272-15,1-2-48 0,-3-5-16 0,9 2 0 16,2 1-352-16,8-1-80 0,8-3-16 0,0 0-9328 15,0 0-1872-15</inkml:trace>
  <inkml:trace contextRef="#ctx0" brushRef="#br1" timeOffset="22029.007">8981 9544 25791 0,'0'0'2304'0,"-6"-9"-1856"16,3-1-448-16,-2-2 0 0,0 2 320 0,2 1-48 16,1-1 0-16,2 10 0 0,-6-7-272 0,1-1 0 15,-3 1-176-15,0 3 176 0,-1 1-192 0,0-1 192 16,-2 2-192-16,-3 2 192 0,-1 5-192 0,-2 0 192 16,0 0-192-16,-2 3 192 0,-6 3 0 0,-3 0 0 15,-2 0 192-15,-1 0-48 0,0 2 240 0,2 1 32 16,2 0 16-16,0-1 0 0,1-2 224 0,2 0 48 0,-1-1 16 15,4 4 0-15,0 5-240 0,2-1-48 0,3-6-16 16,1 1 0-16,3-3-160 0,2 0-48 0,3-1 0 16,2-1 0-16,2 1-208 0,2 2 144 0,1 1-144 0,1-1 128 15,2 0-128-15,2 0 0 0,1 1 0 16,3 3 0-16,1 1 128 0,2 1-128 0,-2-4 0 0,2 3 128 16,1 4-128-16,1 1 0 0,1 1 144 15,0-1-144-15,2 0 0 0,0-1 0 0,3-3 0 0,-2 2 128 31,-1-1-1376-31,1 2-272 0,3-3-48 0</inkml:trace>
  <inkml:trace contextRef="#ctx0" brushRef="#br1" timeOffset="24668.79">20199 11853 2751 0,'0'0'256'0,"-8"-5"-256"16,-1 1 0-16,2 1 0 0,-4-2 1376 0,1 2 224 16,0 0 64-16,-2-2 0 0,0 0-1088 0,0-1-224 15,-1 1-32-15,-1-2-16 0,0 0 192 0,-2-1 32 16,-1-3 16-16,-1 2 0 0,2 1 240 0,-1-2 48 0,0 0 16 0,-1-2 0 16,-1 2-176-16,1 2-32 0,-4 0-16 0,1-1 0 15,1-2 80-15,-1 2 32 0,0 3 0 0,1-3 0 16,-3 1-224-16,1 2-64 0,-2 1 0 0,-1 2 0 15,-2 0-144-15,-2 0-48 0,-4 1 0 0,2 2 0 16,3 2-64-16,-1 1-32 0,-3-2 0 0,1 2 0 16,3 0-32-16,4 5-128 0,0 2 192 0,3-2-64 15,-1-2-128-15,1 1 0 0,0 0 0 0,-2 2 0 16,1 6 0-16,-1-6 0 0,-1 0 0 0,-1 3 0 16,0 6 0-16,1 1 0 0,0-3 0 0,1 2 0 15,0 2 0-15,0 2 0 0,-2 1 0 0,3-1 0 16,4 4 240-16,-2-1-48 0,2 1 0 0,2 0 0 15,-1 4-192-15,2-2 144 0,1 3-144 0,-1 3 128 0,1 5-128 16,0-3 0-16,2 0 0 0,-2 0 0 0,2-2 0 0,2 1 0 16,3-3 0-16,0-4 128 0,2 0-128 0,0-2 0 15,3 4 0-15,-2-3 0 0,1-1 0 0,2 0 160 16,0 2-160-16,3-2 160 0,2 3-32 0,0-5 0 16,1-3 0-16,1 1 0 0,3 0 0 0,2-2 0 15,-1-2 0-15,2-2 0 0,0-1-128 0,3-2 128 16,0 3-128-16,0-1 128 0,1 0-128 0,-1-1 160 15,0-3-160-15,4 0 160 0,2 1-160 0,1-1 128 16,-1 0-128-16,2-2 128 0,-3-2-128 0,2 0 0 16,2-1 0-16,2-1 0 0,-3-3 128 0,2 0-128 15,-3 2 0-15,0-4 128 0,0 0-128 0,-1 0 0 16,-3 1 144-16,2 1-144 0,-2-1 0 0,0-1 144 16,1-2-144-16,2 1 0 0,0 1 224 0,1-1-64 0,-2 1-16 15,3-5 0-15,2 1-144 0,-3-1 192 0,-3 1-192 0,3-4 192 16,5-2-16-16,-1 0 0 0,0 2 0 0,0-2 0 15,-3-1-176-15,1 0 192 0,-1 0-192 0,0-2 192 16,-5-3 32-16,3 4 16 0,0 0 0 0,-2 0 0 16,0-1 48-16,2-1 16 0,0 3 0 0,-1 0 0 15,5 0-160-15,-4 2-16 0,-2-1-128 0,3 0 192 16,-1 1-192-16,3-1 0 0,0-1 0 0,1 2 0 16,-3-1 0-16,1 2 0 0,-4-1 0 0,-1-4 0 15,-1-7 0-15,-3 2 0 0,-2 5 0 0,-2 0 0 16,-1-2 192-16,0 0-48 0,-5-3-16 0,2 2 0 0,-3 2 80 15,1 2 16-15,-1 1 0 0,-1-3 0 16,-2-1 144-16,0 2 16 0,0 2 16 0,-1-1 0 0,0-3-144 16,1 3-48-16,-2 0 0 0,2 1 0 0,-1 2-208 0,1-1 144 15,3-1-144-15,-2 0 128 0,-2 3-128 0,1-2 0 16,0-1 0-16,0 0 0 0,0 0 0 0,-2-1 0 16,1 0 0-16,0-3 0 0,-2 1 0 0,1-3 0 15,-2 0 0-15,1-1 0 0,0 3 0 0,-2-1 0 16,-1 0 0-16,1 3 128 0,-1-3-128 0,0 4 128 15,3 1-128-15,-1 0 128 0,-2-1-128 0,2 2 0 16,-1 1 0-16,1 2 0 0,0-2 0 0,0 0 0 16,0-2 0-16,1 2 0 0,3 9-176 0,0 0 176 15,-6-6-128-15,6 6 128 16,-4-5-672-16,4 5-48 0,-10-5-16 0,2 2 0 16,1-1-2800-16,1 2-560 0</inkml:trace>
  <inkml:trace contextRef="#ctx0" brushRef="#br1" timeOffset="25295.985">19510 12418 16575 0,'0'0'1472'0,"-6"4"-1168"16,-1 1-304-16,7-5 0 0,-3 9 1792 0,-1-3 288 0,4 1 64 0,0 1 16 15,0-8-1792-15,4 9-368 0,2 0 0 0,3-3 0 16,-9-6 176-16,11 0 144 0,1-2 48 0,1-1 0 15,2 1-32-15,0-1 0 0,0-4 0 0,3 0 0 16,3 0 16-16,1-1 0 0,0 1 0 0,0-2 0 16,1-2 96-16,1 1 32 0,0-1 0 0,3 1 0 15,0 0 32-15,4-1 0 0,2 0 0 0,0 2 0 16,0 2-64-16,2 0 0 0,1 1 0 0,-2 2 0 16,-1 3-144-16,-2 1-48 0,-4 3 0 0,-2 1 0 15,-3-1-64-15,-3 2-32 0,0 2 0 0,-4 2 0 16,-2 1-160-16,-1 2 128 0,1 1-128 0,-7 5 128 15,-3 1-128-15,2 2 128 0,-4 1-128 0,-1 2 128 16,-2 3 32-16,-4 3 0 0,0 3 0 0,-2 0 0 0,-2-2 96 0,-3 4 0 16,0 1 16-16,-1-3 0 0,0-3-16 15,1-3 0-15,-1-4 0 0,2-1 0 0,-3 1-16 16,1-2-16-16,0-1 0 0,2-1 0 0,1-1-96 16,2 1-128-16,1 2 176 0,1-5-176 0,1-1 0 0,2-5 0 15,3 1 0-15,1-1-11504 16,0-10-2176-16</inkml:trace>
  <inkml:trace contextRef="#ctx0" brushRef="#br1" timeOffset="27167.775">19258 11307 21183 0,'0'0'1888'0,"0"0"-1504"16,0 0-384-16,0 0 0 0,5-4 1008 0,-5 4 128 16,1-9 16-16,-1 9 16 0,0 0-256 0,0 0-48 15,1-6-16-15,-1 6 0 0,0 0 48 0,0 0 16 16,0 0 0-16,0 0 0 0,0 0-208 0,0 0-32 15,0 0-16-15,0 0 0 0,0 0-144 0,-7 9-48 0,2 0 0 16,-2 3 0-16,-1 1-144 0,1 5-48 0,-2 2 0 0,1 1 0 16,-2 2-272-16,2 1 160 0,-3 2-160 0,0 2 128 15,-4 0-128-15,-2 1 160 0,-3 4-160 0,0-1 160 16,5 2-160-16,-3 0 160 0,-3 0-160 0,4-1 160 16,-1-2-160-16,3-4 192 0,-1-1-192 0,3-2 192 15,3 0 0-15,2-3 16 0,1 0 0 0,0-5 0 16,2-1 0-16,1-2 0 0,2-1 0 0,1-1 0 15,0-3-48-15,2-1-16 0,3 0 0 0,3 0 0 16,-3-2 48-16,4 2 16 0,1-6 0 0,4 2 0 16,4 2-16-16,2-1 0 0,4-2 0 0,2-1 0 15,1 1-192-15,3 0 144 0,1-1-144 0,2 2 128 16,0-1-128-16,0-1 0 0,-2-1 0 0,1 4 0 0,-1-2 0 16,2 1 0-16,-2-1 0 0,0 2 0 0,-1 0 0 15,-3-1 0-15,-2 2 0 0,-3-3 0 0,-6-3 0 0,-2 0 0 16,-2 0 0-16,-2-1 128 0,-9 2-288 0,0 0-64 15,6-8-16-15,-4 0 0 16,-2 8-2080-16,-2-11-432 0,-6-1-64 0</inkml:trace>
  <inkml:trace contextRef="#ctx0" brushRef="#br1" timeOffset="27547.497">18905 10816 10079 0,'0'0'448'0,"-10"2"80"0,1-4-528 0,2 1 0 0,1 1 0 0,6 0-2880 16,0 0-672-16</inkml:trace>
  <inkml:trace contextRef="#ctx0" brushRef="#br1" timeOffset="28021.522">18861 10805 8863 0,'0'0'384'0,"0"0"96"0,0 0-480 15,0 0 0-15,0 0 0 0,0 0 0 0,0 0 1408 0,0 0 176 16,7 5 32-16,-7-5 16 0,6 9-384 0,-1-1-80 16,-1 0-16-16,2 0 0 0,-6-8 0 0,5 11-16 15,1-3 0-15,1 0 0 0,2 2-368 0,1 0-64 16,1 0 0-16,3-1-16 0,0-1-80 0,3-1-16 16,1-1 0-16,2 1 0 0,0-3-48 0,5-1-16 15,2 0 0-15,3 0 0 0,2-2-80 0,0-2-32 16,-2-2 0-16,1 0 0 0,0 0-192 0,0-2-32 15,0-2-16-15,1-2 0 0,-1 0-176 0,1 0 128 16,-1-1-128-16,-1-2 128 0,0 1-128 0,-2-2 160 16,-3 3-160-16,2-1 160 0,0-3 128 0,-5 1 32 0,-1-3 0 15,-1 3 0-15,-1 2-16 0,-2 0 0 0,-1-2 0 0,-1 2 0 16,0-1-112-16,-2 0-32 0,-1 1 0 0,0-3 0 16,1 0-160-16,-1-1 192 0,0-1-192 0,-1 2 192 15,-3 0-192-15,2-1 0 0,-3 0 0 0,0 2 0 16,-2 2 0-16,-1 0 0 0,0 1 0 0,1 1 0 15,-2 1 0-15,-3 8 0 0,0 0 144 0,0 0-144 16,4-7 128-16,-4 7-128 0,0-7 128 0,0 7-128 16,0 0 192-16,0 0-48 0,0 0 0 0,0 0 0 15,0 0-144-15,-2 9 0 0,-1 1 0 0,0 1 0 16,-3 1 0-16,1 2 0 0,-1 2 0 0,-3 0 0 16,2 1 0-16,-4 0 0 0,1 0 0 0,0 1 0 15,-3 3 0-15,0-1 0 0,-2-2 0 0,0 2 0 0,-1 0 176 16,-1 2-48-16,-2 0-128 0,-2-1 192 0,0-2-192 15,-1-1 0-15,-3-1 128 0,-1 0-128 0,-4-3 0 0,0 0 0 16,0-2 128-16,4-1-128 0,-5 0 144 0,0-1-16 16,1 0 0-16,-1-2 0 0,0-4 64 0,0 3 16 15,0-4 0-15,1-3 0 0,1-2-80 0,-2 0 0 16,-1-4-128-16,4 0 192 0,0-3-32 0,5 1-16 16,2-3 0-16,4-1 0 0,0 2-144 0,4-1 0 15,4-2 0-15,3 2 0 16,-1 0-432-16,4 3-112 0,3 8-32 0,0-8 0 15,2-2-2256-15,3 1-464 0,3 3-96 0</inkml:trace>
  <inkml:trace contextRef="#ctx0" brushRef="#br1" timeOffset="29024.3">18889 10731 911 0,'0'0'0'15,"0"0"0"-15,0 0 0 0,0 0 0 0,-7-4 0 0,7 4 0 0,0 0 3952 0,0 0 704 16,0 0 144-16,0 0 16 15,0 0-3168-15,0 0-640 0,0 0-128 0,0 0-32 0,0 0-336 0,0 0-80 16,-4 9-16-16,1-1 0 0,3-8 64 0,0 0 16 16,0 12 0-16,2 1 0 0,2 1-48 0,1 2-16 15,2-2 0-15,1 4 0 0,1 0 64 0,2 0 16 16,0-3 0-16,2 0 0 0,1-2 80 0,3 0 32 16,0 0 0-16,4-2 0 0,-2-1 80 0,4 0 0 15,2-1 16-15,3 1 0 0,1-2-112 0,2-3-32 16,0-3 0-16,0 0 0 0,0 1-256 0,0-2-64 15,0-2-16-15,2 0 0 0,0-4-32 0,2 0 0 16,2-3 0-16,-2-1 0 0,2-1 0 0,2-2 0 16,-1-1 0-16,0-1 0 0,-5-2 160 0,-1-1 16 15,-2-3 16-15,-1-2 0 0,-2-3 160 0,-1 0 16 16,0 3 16-16,3-1 0 0,-2-1-272 0,-1 0-48 0,-3 1-16 16,0 1 0-16,2 1-128 0,-1 1-128 0,-2 1 192 15,-3 4-192-15,0 0 0 0,-4 1 0 0,-3 2 0 0,0 3 0 16,-3 2 0-16,0 0 0 0,-9 7 0 0,7-3 0 15,-7 3 0-15,0 0 0 0,0 0 0 0,0 0-144 32,0 0-368-32,0 0-80 0,0 0-16 0,0 0 0 15,0 0-2112-15,0 0-416 0,0 0-96 0,-9 3-16 0</inkml:trace>
  <inkml:trace contextRef="#ctx0" brushRef="#br1" timeOffset="29605.268">19048 10512 14735 0,'-8'-4'1312'0,"8"4"-1056"15,0 0-256-15,0 0 0 0,-6-1 2096 0,6 1 352 16,0 0 80-16,0 0 16 0,0 0-1792 0,-3 7-368 16,3-7-64-16,0 0 0 0,4 11 128 0,1-2 16 15,1 0 16-15,-1-4 0 0,-5-5 224 0,10 7 32 16,1-1 16-16,1 1 0 0,2-3 144 0,0 2 48 0,1-4 0 0,2 1 0 16,2 2-48-16,3-2-16 0,-2-3 0 0,2 0 0 15,2-3-352-15,1 0-64 0,0 2-16 0,3-1 0 16,0-4-192-16,5-1-64 0,2 0 0 0,2 0 0 15,-4-3-64-15,3 2 0 0,3 0-128 0,-4 2 192 16,-2-1-64-16,-4 1-128 0,-1-1 176 0,-3 0-176 16,-2 5 256-16,-2-1-48 0,-2 0-16 0,0-1 0 15,-2 1 16-15,-1 1 0 0,-3 1 0 0,-2 0 0 16,1-1-80-16,0 1-128 0,0-1 176 0,-3 4-176 16,0 3 0-16,-2 0 0 0,-7-5 0 0,8 7 0 15,-1 2 128-15,-1 1-128 0,-3 1 0 0,-2 1 0 16,-4 1 192-16,3 3-192 0,0 5 192 0,-4 2-192 15,-2 0 128-15,0 4-128 0,-3 0 0 0,-1 3 0 0,-2 4 0 16,-2 2 160-16,1 2-160 0,-2 1 128 0,0 2-128 0,1-2 0 16,-1-3 0-16,2-5 0 0,0-2 128 0,2-2-128 15,-1-1 0-15,2-3 128 0,1-2-128 0,-2-2 128 16,1-1-128-16,1-3 128 0,3-2 32 0,0-1 0 16,2-2 0-16,-2-2 0 0,6-8 0 0,-2 6 0 15,2-6 0-15,0 0 0 0,0 0-32 0,0 0-128 16,0 0 192-16,0 0-64 0,0 0 112 0,0 0 16 15,0-8 0-15,2 0 0 0,-2 8-256 0,6-11 0 16,-4 2 0-16,3 0 0 0,-1 1-240 0,-4 8-80 16,4-10-32-16,4 2-8320 15,0 0-1664-15,-4 2-336 0</inkml:trace>
  <inkml:trace contextRef="#ctx0" brushRef="#br1" timeOffset="31654.578">15920 9371 12431 0,'-4'-13'544'0,"1"6"128"0,-2 3-544 0,5 4-128 16,0 0 0-16,-8-6 0 0,0 1 832 0,2-1 128 15,-1 1 16-15,2-1 16 0,0-1-64 0,1 0-16 16,4 7 0-16,-5-6 0 0,3-3 176 0,2 9 16 15,-4-6 16-15,4 6 0 0,0 0-144 0,0 0-16 16,0 0-16-16,0 0 0 0,0 0-112 0,0 0-32 16,0 0 0-16,0 0 0 0,0 0-256 0,0 0-48 15,0 0-16-15,0 0 0 0,-6 9-80 0,3 0-16 16,3-9 0-16,-2 11 0 0,-3 2 0 0,3 1 0 16,1 0 0-16,0 3 0 0,-2 2-112 0,0 2-16 15,2-1-16-15,1 4 0 0,-1 1-48 0,2 0-16 0,0 2 0 0,2-1 0 16,0-3 64-16,0 4 16 0,-1 0 0 15,2 1 0-15,-1-2-128 0,0-1 0 0,1-1-128 0,0 2 192 16,-1 0-192-16,3-2 0 0,0 1 128 0,-2-2-128 16,-1 0 128-16,-1-1-128 0,0-1 176 0,4 0-176 15,1-2 256-15,2 1-48 0,-1-1-16 0,3-2 0 16,1 0 48-16,4 1 0 0,-1-2 0 0,0-2 0 16,0-2-16-16,-1-2 0 0,1 0 0 0,2-1 0 15,-1 0-32-15,1-4 0 0,1 0 0 0,0-1 0 16,2 1-192-16,1-2 176 0,-2-2-176 0,3-1 160 15,0 0-160-15,1-1 0 0,1 0 144 0,0 0-144 16,0-3 0-16,2 1 144 0,-3 0-144 0,2-2 0 16,-2 0 128-16,1-1-128 0,-2 1 0 0,0-1 0 0,-4 0 0 0,1-2 0 15,-2-1 128-15,1 0-128 0,-2 2 0 16,0-1 0-16,-3-1 0 0,0 0 0 0,-1 0 160 0,0 1-160 16,-3-1 128-16,0 0-128 0,-1 3 0 0,-1 0 0 15,-3 1 128-15,-4 5-128 0,0 0 0 0,6-4 0 16,0-1 0-16,-6 5 0 0,0 0 0 0,0 0 0 15,0 0 0-15,0 0 0 0,0 0 0 0,0 0 0 16,0 0-160-16,0 0 160 0,0 0 0 0,-8 8 0 16,8-8 0-16,-8 8 0 0,-3 3 0 0,1-2 0 15,1 0 0-15,-4-2 0 0,1 0 0 0,-1 1 0 16,-1 1 0-16,0 0 0 0,-2-1 0 0,0 1 0 16,-2 0 0-16,-1 1 0 0,-2 0 0 0,-1-4 0 15,-2 3 128-15,-1-2-128 0,-3 2 0 0,3-4 0 0,-1 2 0 16,2-2 0-16,-1 1 128 0,1-2-128 0,0 0 0 15,0 1 0-15,2-1 128 0,-1 0-128 0,2-2 0 0,1-1 0 16,-3-2 160-16,3-1-160 0,1-2 128 0,0 0-128 16,-1 1 0-16,0-3 128 0,1 1-128 0,-2-2 0 15,0-2 128-15,4-1-128 0,1-2 0 0,0 1 128 16,-1-1-128-16,-1-2 0 0,0-3 144 0,2 0-144 16,0-1 0-16,2-4 0 0,0-1 0 0,2-1 128 15,-1 0-128-15,4-1 0 0,0 2 0 0,-1 1 0 16,1-1 0-16,2 0 0 0,3 1 0 0,-3-1 0 15,2 0-128-15,2 0 0 0,-1 1 0 0,3 1 0 16,1 0 128-16,1-1-208 0,3-1 80 0,-2 2 128 16,0 4-192-16,1 0 192 0,2-4-192 0,-1 6 192 0,-1 6-176 0,2-1 176 15,1-2-128-15,-2 1 128 0,-1-4 0 0,0 7 0 16,2 1 0-16,-5 7-128 0,3-7 128 0,-3 7 0 16,3-5-144-16,-3 5 144 0,0 0 0 0,0 0-176 15,0 0 176-15,0 0-128 0,7 9 128 0,-2 1-192 16,0 4 192-16,-2 0-192 0,-1 0 192 0,2 3 0 15,-3 2 0-15,0 3 0 0,-1 1 0 0,2 1 0 16,1 1 0-16,2 0 0 0,-1-1 0 0,2-1 0 16,2-1 0-16,0 4-128 0,1 1 128 0,2-3 0 15,0 0 0-15,1 0 0 0,0-2 0 0,4 0 0 16,1-2 0-16,3 0 0 0,1 1 0 0,0-1 0 16,0-4 0-16,2 2 0 0,-1 0 0 0,1 0 0 0,-3 0 0 15,2-5 128-15,1-3-128 0,1-2 0 16,0 1 128-16,4-3-128 0,-3-2 192 0,2-1-48 15,1 0 0-15,1-2 0 0,-3-1-144 0,1 1 160 0,2-2-160 0,-1-1 160 16,-1-2-160-16,-3 0 0 0,0-2 144 0,0 0-144 16,-1-5 0-16,-4-1 0 0,3-2 0 0,-2-1 0 15,-2-1 0-15,-1-4 0 0,1-2 0 0,0 1-128 16,-1 2-48-16,2 0 0 0,-1-1 0 0,-3 4 0 16,-2 5-160-16,-1 2-48 0,1 2 0 0,-3 2 0 31,-10 5-192-31,0 0-64 0,0 0 0 0,7-7 0 0,-2 1-1728 15,-5 6-336-15,0 0-80 0</inkml:trace>
  <inkml:trace contextRef="#ctx0" brushRef="#br1" timeOffset="32168.538">16321 9797 16575 0,'-17'0'736'0,"6"0"160"0,-1-1-720 0,2 1-176 16,2 2 0-16,8-2 0 0,-8 4 2560 0,8-4 464 0,0 0 112 0,0 0 0 15,0 0-2352-15,0 0-464 16,4 10-112-16,1-3-16 0,7-3 256 0,-1-1 32 0,2 0 16 0,8-3 0 16,2-3 256-16,6 1 48 0,3 0 16 0,1 0 0 15,0 0-320-15,0-1-64 0,1 1-16 0,-2-1 0 16,-1 0-176-16,2 2-48 0,1 1 0 0,-1-2 0 16,-2-2 16-16,-1 3 0 0,1 1 0 0,-2 1 0 15,-3 1 16-15,-4 0 0 0,-3 1 0 0,-4 3 0 16,-3 5 96-16,-2 0 0 0,-2 0 16 0,-5 4 0 15,-4 3 224-15,-3 8 32 0,-4 4 16 0,-5 6 0 16,-5 2-240-16,-6 4-48 0,-6 1-16 0,1 2 0 16,-1-2 0-16,0-3 0 0,-1-3 0 0,2 1 0 15,1 2 144-15,1-3 48 0,1-4 0 0,3-3 0 0,4-3-224 16,0-1-32-16,0-4-16 0,4 0 0 0,2-7-224 0,4-2 0 16,1 1 0-16,4-8-160 15,-1 0-2240-15,5-6-448 0,0 0-96 0</inkml:trace>
  <inkml:trace contextRef="#ctx0" brushRef="#br1" timeOffset="33238.286">16020 11563 13823 0,'0'0'1216'0,"0"0"-960"0,0 0-256 0,0 0 0 16,0 0 1744-16,0 0 304 0,0 0 64 0,0 0 16 15,0 0-1088-15,0 0-208 0,0 0-64 0,0 0 0 16,0-7 48-16,0 1 0 0,0 6 0 0,-1-9 0 15,1 3-192-15,0-3-48 0,0 0 0 0,1 1 0 16,0-3-128-16,-1 2-16 0,-1-1-16 0,1-1 0 16,0-3 0-16,0 0 0 0,-2 2 0 0,-1-2 0 15,1-2 176-15,1 0 48 0,-3-2 0 0,2 1 0 16,-1 3-112-16,1-5-16 0,0-6 0 0,1 3 0 0,-1 3-192 16,-2 0-32-16,1 1-16 0,1 0 0 0,0-4-96 0,-1 1-32 15,1 0 0-15,-2 0 0 0,1 0 16 0,-2 0 0 16,-1 0 0-16,-1 0 0 0,3 2 112 0,-4-1 32 15,0 0 0-15,-1 0 0 0,3 5-144 0,-2-2-32 16,1 1 0-16,-1-1 0 0,-6-1-128 0,5 1 0 16,-1 2 0-16,0 0 0 0,-1 2 0 0,-1-2 128 15,1 0-128-15,1 2 0 0,-3 2 192 0,-2 1-32 16,3 0-16-16,0 3 0 0,0-1-16 0,1 0-128 16,-2 1 192-16,0 1-64 0,-1 0-128 0,0 0 0 15,-1 2 0-15,-1 0 128 0,1 0-128 0,-1 0 0 16,0-1 0-16,1 2 0 0,-1 2 0 0,1-1 0 15,-2-3 0-15,0 2 0 0,-3 1 0 0,2 1 0 0,-2 1 0 16,3 0 0-16,0-2 0 0,1 1 0 0,0 2 0 16,0 2 128-16,-3-2-128 0,3 1 0 0,1 0 0 0,1 3 0 15,0-2 0-15,1 1 0 0,-1 0 0 0,2 1 0 16,1-1 0-16,-1 1 0 0,1-2 0 0,2 0 0 16,0 1 0-16,0 0 128 0,0 1-128 0,2-1 0 15,7-4 0-15,-7 4 0 0,-1 0 0 0,8-4 0 16,-7 4 0-16,7-4 0 0,-6 3 128 0,6-3-128 15,-7 6 0-15,7-6 0 0,-4 5 0 0,4-5 0 16,0 0-144-16,0 0-16 0,0 0 0 0,0 0 0 16,0 0-352-1,11 4-64-15,-1-3 0 0,1 0-16 0,1 0-1888 16,1-2-368-16,2-4-80 0</inkml:trace>
  <inkml:trace contextRef="#ctx0" brushRef="#br1" timeOffset="33710.686">15737 10446 15663 0,'0'0'1392'0,"0"0"-1120"15,0 0-272-15,0 0 0 0,-2-8 3680 0,2 8 672 16,0 0 144-16,0 0 32 0,0 0-3680 0,0 0-720 16,-2-7-128-16,-2 2 0 0,4 5 0 0,0 0 0 0,0 0 0 0,0 0 0 15,-6-3 160-15,0 0 16 0,6 3 0 0,-10-2 0 16,2 0 208-16,-2 1 64 0,0 1 0 0,-1 2 0 16,0 1-64-16,-3 1-16 0,-2-2 0 0,1 0 0 15,-2 4-48-15,1 0-16 0,-4-1 0 0,0 2 0 16,-1 3 32-16,1 0 16 0,2-1 0 0,-2 4 0 15,0-2-64-15,-1 1-16 0,5-2 0 0,-1 3 0 16,0 3-80-16,0-3-32 0,2-1 0 0,0 0 0 16,1 2-32-16,1 1 0 0,2-2 0 0,-1 2 0 15,2-1 64-15,1-2 0 0,-1-1 0 0,3 0 0 16,-1 2 0-16,3-2 16 0,0-1 0 0,3 1 0 16,1-1 0-16,2 0 0 0,1-1 0 0,3 0 0 0,1-2-16 15,5 2-16-15,2-1 0 0,4 1 0 0,0 0-48 16,4 0-128-16,3 0 192 0,-1-2-64 0,4-1-128 0,1-1 160 15,3 1-160-15,4-1 160 0,5 1-160 0,-3-1 0 16,-1 1-160-16,-2 0 160 16,-1 2-2656-16,-1 1-432 0</inkml:trace>
  <inkml:trace contextRef="#ctx0" brushRef="#br1" timeOffset="35810.863">14959 11303 7359 0,'0'0'656'0,"0"0"-528"16,0 0-128-16,3-11 0 0,-3 0 1328 0,0 11 224 15,0 0 48-15,0 0 16 0,0 0-656 0,2-8-144 16,0 1-32-16,-2 7 0 0,0 0-144 0,0 0-16 15,0 0-16-15,0 0 0 0,0 0 112 0,0 0 32 16,-3 4 0-16,3-4 0 0,0 0-128 0,-2 10-32 16,-2 1 0-16,1 3 0 0,-1 2-144 0,2 1-48 15,5-1 0-15,-1 3 0 0,-3 4-96 0,2-1-32 16,2-1 0-16,3 2 0 0,-4 0 64 0,1 1 16 16,-1 2 0-16,1-2 0 0,0-1-96 0,-1 1-32 0,1 2 0 0,3-2 0 15,3-2 16-15,-1 1 0 0,0-1 0 16,4 1 0-16,3 1 112 0,-1 0 32 0,1 1 0 0,2-3 0 15,-1-2 64-15,2 0 0 0,-1 0 16 0,1-1 0 16,0-4-208-16,-1-1-64 0,2-1 0 0,-1-1 0 16,-2-1 16-16,2-1 0 0,-2-4 0 0,2 1 0 15,-1 0 0-15,1 0 0 0,1-1 0 0,-2-3 0 16,3-2-48-16,-1 1-16 0,-2 3 0 0,4-4 0 16,-1-4-16-16,1 1 0 0,0 1 0 0,-2 0 0 15,-1 0-128-15,-1 0 0 0,-3 0 0 0,-1 1 128 16,0 0-128-16,1 0 0 0,-3 1 0 0,-1-1 0 15,-1 0 0-15,-9 0 0 0,8 1 128 0,-8-1-128 0,0 0 0 0,0 0 0 16,0 0 0-16,8 4 0 0,-8-4 0 0,0 0 0 16,0 0 0-16,0 0 128 0,0 14-128 0,-1-3 0 15,-4-3 0-15,1 0 0 0,-2-1 0 16,1 1 0-16,-2 1 0 0,0-1 0 0,-2-4 0 0,-1 1 0 16,-1-1 0-16,-1-3 128 0,0 3 16 0,-3-2 0 15,0-3 0-15,-1 1 0 0,-2 2-16 0,-1-1 0 16,-3 0 0-16,0-2 0 0,0-2 0 0,1 0-128 15,2 2 192-15,-2-3-64 0,-1-5-128 0,3 0 128 16,-1 1-128-16,3-2 128 0,-2 0-128 0,1-3 160 16,2-3-160-16,-1 3 160 0,1 1-160 0,-2-1 192 15,-1-3-192-15,1 1 192 0,-2-4-64 0,1 0-128 16,-4 0 192-16,1-2-64 0,0-1-128 0,1 0 0 16,3 3 0-16,3 1 0 0,4 1 0 0,2 1 0 0,-3 2 0 15,2 3 0-15,3 1 0 0,2 4 0 0,5 6 0 0,0 0 0 16,-4-9 0-16,4 9-176 0,0 0 48 0,0 0-7296 31,0 0-1440-31,9-6-288 0</inkml:trace>
  <inkml:trace contextRef="#ctx0" brushRef="#br1" timeOffset="36219.678">15339 11655 23039 0,'0'0'2048'0,"0"0"-1648"15,2 5-400-15,-2-5 0 0,0 0 448 0,6 11 16 16,-3 2 0-16,2 1 0 0,2-2-208 0,-1 0-32 15,1 0-16-15,2 8 0 0,1 2 128 0,-1 2 32 16,2-3 0-16,1 2 0 0,-1 2 16 0,3-1 16 16,0 2 0-16,1-4 0 0,-3-3-80 0,0 2-32 15,2 2 0-15,-1-2 0 0,0-1-288 0,-1-3 160 16,-1-2-160-16,0 2 128 0,-3 0 80 0,1 1 16 16,-3-2 0-16,-2 1 0 0,1-1 96 0,-4 0 0 0,0-1 16 15,-2-1 0-15,-5-3 48 0,-3-1 0 0,-3 0 0 16,-2 1 0-16,-5-2-80 0,-3-1-16 0,-4-1 0 0,-4 1 0 15,-3 1-288-15,-2-1 0 0,2-3-128 0,0 1-9888 16,1-2-1968-16</inkml:trace>
  <inkml:trace contextRef="#ctx0" brushRef="#br1" timeOffset="37468.65">14166 11167 27071 0,'1'-16'1200'0,"3"6"240"0,-2 1-1152 0,2-1-288 0,1 3 0 0,0 0 0 16,1 1 0-16,-6 6 0 0,6-3 0 0,-6 3 0 16,9-1 0-16,-9 1 0 0,9 0 0 0,-9 0 0 15,8 6 0-15,-1-1 0 0,-7-5 0 0,6 9 0 16,0 0 0-16,1 2 0 0,-1 2 128 0,0 1-128 16,-1 2 256-16,1 1-16 0,2 4 0 0,0 4 0 15,-1 4 48-15,2 2 16 0,1 0 0 0,1 0 0 16,-1 2 16-16,2-1 16 0,1-1 0 0,1-2 0 15,2-1-16-15,0 1 0 0,1 0 0 0,2 0 0 16,1-2-32-16,-2 1-16 0,-3 3 0 0,2 0 0 16,2 2-144-16,2-1-128 0,1 0 192 0,-2 0-192 0,0-1 128 15,0 0-128-15,0-2 0 0,-1 1 0 0,-3-3 0 0,1 4 0 16,-2 1 0-16,0 1 0 0,1 0 0 0,-1 2 0 16,1-1 0-16,0 2 0 0,1-3 144 0,2-2-144 15,4-3 0-15,2 0 144 0,-1 1 96 0,1-1 16 16,2 0 0-16,-2-2 0 0,3 1-80 0,0 0-16 15,-1 2 0-15,0-1 0 0,-1-1-32 0,1-3-128 16,-3-1 192-16,1-1-64 0,2-1-128 0,-2 0 0 16,1-2 144-16,1-1-144 0,0 0 0 0,0 2 128 15,0-2-128-15,1 0 0 0,0 0 0 0,-4-3 144 16,-1 0-144-16,-1 1 0 0,0-4 128 0,-4 0-128 16,0-2 0-16,-3 0 0 0,-1 1 0 0,1-2 128 15,-4-4-128-15,0 3 0 0,-3 2 160 0,0-3-160 16,0-1 128-16,-3-2-128 0,-5-4 128 0,0 0-128 0,7 7 128 15,-7-7-128-15,0 0 160 0,0 0-160 0,0 0 192 0,0 0-192 16,0 0 336-16,0 0-32 0,0 0-16 0,0 0 0 16,-9-1-32-16,0 0 0 0,-1 1 0 0,-1-2 0 15,0-4-96-15,-2 1-32 0,-1-1 0 0,1 1 0 16,-4-5-128-16,-1-1 192 0,-2-1-192 0,-1-2 192 16,-4 0-192-16,-1-1 192 0,1-2-192 0,-1 0 192 15,-2-1-64-15,3-1-128 0,-3-1 192 0,3 1-64 16,1-3-128-16,-3-1 0 0,1-3 0 0,2 0 128 15,-4-4-128-15,1-2 0 0,-2-2 0 0,2 3 0 16,-2 3 0-16,0-1 128 0,4 1-128 0,1 0 0 16,-4 2 0-16,3-1 0 0,1 1 128 0,0-3-128 0,2-2 0 15,0 1 0-15,1-3 0 0,1-3 128 0,-3 0-128 16,1 1 0-16,-1 0 0 0,0 4 0 0,-1 0 0 16,0 1 0-16,-1 2 0 0,3-1 0 0,-1 0 0 0,4-2 0 15,3 1 0-15,0-1 0 0,0 0 0 0,-1 1 0 16,0-2 0-16,-1 3 0 0,3 2 0 0,-1 1 0 15,3 0 0-15,-1 2 0 0,-1 2 0 0,2 1 0 16,1 2 0-16,1-1 0 0,0 2-144 0,1 1 144 16,4 2 0-16,-3-1 0 0,4 0 0 0,-3 0-128 15,2 2 128-15,3 3 0 0,-1 2 0 0,0 1 0 16,1-2-128-16,1 4 128 0,2 6 0 0,0 0-160 16,0 0 160-16,0 0-128 0,0 0 0 0,0 0 0 15,0 0 0-15,3 10 0 0,2 2-32 0,1 1 0 16,-1 5 0-16,3 1 0 0,0 2 160 0,2 2-160 0,0 2 160 15,3 2-160-15,1 1 160 0,2 4 0 0,-1 1 0 16,5 2 0-16,2 1 0 0,0 3 0 0,0 3 0 0,1-3 0 16,3 0 0-16,4-2 0 0,2 1 0 0,0-1 0 15,-2 0 0-15,2 1 0 0,1-3 0 0,1 3 0 16,-2 3 0-16,3-1 0 0,1-2 160 0,4-3-160 16,-1 0 160-16,3 0-160 0,2-2 160 0,-3-1-160 15,-1-4 160-15,-1 2-160 0,-3 0 160 0,-1-1-160 16,0 1 128-16,-1-2-128 0,-2-4 0 0,-1 1 0 15,0 1 128-15,-1 0-128 0,-3-2 0 0,-1-2 144 16,-3 0-144-16,-1-1 0 0,-2 0 0 0,-3-5 0 16,-1-3-336-16,-4 1-48 0,-2 0-16 0,-6-1-11088 15,-2-4-2208-15</inkml:trace>
  <inkml:trace contextRef="#ctx0" brushRef="#br1" timeOffset="38126.688">15597 12277 27647 0,'-9'-15'1216'0,"3"4"256"0,-1 1-1168 0,2 0-304 0,-1 1 0 0,2 0 0 16,1 3 1120-16,-1-1 160 0,1-2 48 0,1 4 0 16,2 5-624-16,0 0-112 0,-1-6-16 0,1 6-16 15,0 0-304-15,0 0-64 0,1-4-16 0,-1 4 0 16,0 0-176-16,0 0 0 0,5 11 0 0,4 0 0 15,-1 1 0-15,2 4 0 0,0 4 0 0,2 0 128 16,2 1 64-16,2 1 16 0,1 2 0 0,3 4 0 16,1 3 32-16,2-1 0 0,1 0 0 0,3 4 0 15,-3 5-112-15,2-2 0 0,3 1-128 0,-5-1 192 16,-2 0-192-16,2-3 0 0,0 3 128 0,1-4-128 0,-2-4 0 0,-1 0 128 16,-3-1-128-16,-1 0 0 0,0 0 128 0,-3-3-128 15,-2-1 0-15,-2-1 0 0,0 0 128 16,-1-2-128-16,-2-2 0 0,-2-5 144 0,-3-4 48 0,-1 0 0 15,-2-1 0-15,-1-1 0 0,1-8 256 0,-7 5 64 16,-2 1 16-16,-3-1 0 0,-4-1 16 0,-6 1 0 16,-8-6 0-16,-7 1 0 0,-4 0-144 0,-10 0-16 15,-5 1-16-15,-4 0 0 0,-4 0-48 0,-8 1 0 16,-6 2 0-16,-4 1 0 0,-4 1-112 0,1-1-16 16,1-1-16-16,-2 2 0 0,-5-1-176 0,4-2 0 15,4-3 0-15,5 4 0 0,4 3-224 0,6 0-80 16,2-2-16-16,10-3-19552 0</inkml:trace>
  <inkml:trace contextRef="#ctx0" brushRef="#br1" timeOffset="49649.512">3548 17364 15663 0,'0'0'688'0,"0"0"144"0,-6 4-656 0,6-4-176 0,0 0 0 0,0 0 0 16,0 0 896-16,0 0 160 0,0 0 32 0,8 0-9152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39:43.7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10166 3926 11055 0,'0'0'976'0,"-2"-6"-784"16,2 6-192-16,0 0 0 0,-3-5 800 0,3 5 112 15,-4-3 32-15,4 3 0 0,-5-7-736 0,2 3-208 16,-2 0 0-16,0 1 128 0,0 1 48 0,-4-1 16 16,-1-1 0-16,0 2 0 0,-1 1 320 0,-1 0 80 15,-2 0 16-15,-3 1 0 0,-2 3-112 0,0 0-32 16,-3 1 0-16,0 1 0 0,2 1-176 0,-1 0-32 16,-1 1-16-16,1-1 0 0,-2 1 80 0,1 1 32 15,0 2 0-15,1 0 0 0,2 1-64 0,0 0-16 0,0 0 0 0,1 0 0 16,2 4-48-16,0 0-16 0,2 3 0 0,1 0 0 15,-3-1-32-15,3 5-16 0,2 5 0 0,-1-3 0 16,1-1-160-16,2 0 0 0,-1 1 144 0,2 0-144 16,-1 1 0-16,1-2 0 0,3-2 0 0,0-2 0 15,1 1 0-15,6-1 0 0,0-3 0 0,4 0 128 16,-2-2 64-16,4 0 0 0,4 0 16 0,-1-1 0 16,1 4 64-16,2-3 16 0,2-1 0 0,0-1 0 15,2-1 0-15,-1-1 0 0,2-1 0 0,-1-3 0 16,0 3 32-16,2 0 0 0,-1-4 0 0,1 0 0 15,0-3-144-15,2 1-32 0,1-1 0 0,0 2 0 16,-1-4-144-16,-1-3 192 0,-2 0-192 0,1 0 192 0,-2 1-192 16,-1-1 0-16,1-2 144 0,-1-1-144 15,-4 1-1152-15,0-1-288 16,-1 0-64-16,-1-2-9776 0</inkml:trace>
  <inkml:trace contextRef="#ctx0" brushRef="#br0" timeOffset="392.931">10597 3967 1839 0,'0'0'160'0,"0"0"-160"0,-8-3 0 0,8 3 0 16,0 0 4688-16,0 0 912 0,-6 6 176 0,6-6 48 15,-6 8-4624-15,2 2-928 0,-1 1-272 0,3 1 128 16,-2 1 0-16,0 4 0 0,1 4 0 0,1 1 0 16,2 5 64-16,2-1 16 0,1 1 0 0,2 0 0 15,-1 2-16-15,2-1-16 0,2 0 0 0,-1-3 0 16,3-1-176-16,1-4 160 0,0-2-160 0,1-4 160 15,1-3 16-15,3-1 0 0,-1-4 0 0,-1-1 0 16,1-2 208-16,0-3 64 0,-2-2 0 0,3-2 0 0,-2-4-16 16,1-2 0-16,0-4 0 0,1-4 0 0,2-4-112 0,-3 0 0 15,-4-3-16-15,0-3 0 16,1-3 144-16,-3 1 16 0,1-2 16 0,-2 1 0 0,-3 0 208 16,1 3 32-16,-2 0 16 0,2 3 0 0,-3 1-320 0,0 4-64 15,-1 1-16-15,3 4 0 0,-3 1-336 0,0 3 0 16,3 4 0-16,1 1 0 0,-4-3-192 0,-2 9-64 15,7-5-16-15,-7 5 0 16,0 0-1680-16,11-1-336 0,0-4-64 0</inkml:trace>
  <inkml:trace contextRef="#ctx0" brushRef="#br0" timeOffset="1022.314">11403 3568 25791 0,'0'0'2304'0,"0"0"-1856"0,0 0-448 0,0 0 0 15,0 0 0-15,0 0 0 0,0 9 0 0,-1 0 0 16,0 0-208-16,-1 2 64 0,1 0 16 0,0 2 0 15,-1 2 128-15,2 3 0 0,0 3 0 0,0 1-128 16,-1 2 128-16,-1 4 0 0,-1 0 128 0,1 3-128 16,-4 0 0-16,0 3 0 0,-2 1 0 0,0 1 0 0,4-3 0 0,-4 2 0 15,0 0 0-15,1-1 0 0,3 0 0 16,1-3 0-16,-4-7 0 0,3-2 128 0,1-2 32 16,1-5 16-16,-3-3 0 0,3-2 0 0,-1-2 448 0,3-8 80 15,0 0 32-15,0 0 0 0,0 0 96 0,0 0 0 16,0 0 16-16,-1-10 0 0,-1-2-16 0,1-4 0 15,0-3 0-15,1-2 0 0,0-2-288 0,1-2-64 16,2-1-16-16,-1-1 0 0,0-4-256 0,1 0-48 16,3 1-16-16,-1 2 0 0,1-1-16 0,1-2-128 15,6 0 192-15,1 4-64 0,2 2-128 0,1 0 0 16,0 2 144-16,3 2-144 0,1 1 0 0,-1 1 0 16,0 2 0-16,3 2 0 0,-2 1 0 0,2 2 0 15,1 2 0-15,0 1 0 0,-3 0 0 0,2 1 0 0,3 1-144 16,-1 0 144-16,-1 3-192 0,-1 0 16 0,-1 0 16 0,0 1 0 31,-3 0-2080-31,0 1-432 0,-2 1-80 0,0 0 0 0</inkml:trace>
  <inkml:trace contextRef="#ctx0" brushRef="#br0" timeOffset="1754.467">12002 4170 21183 0,'0'0'1888'0,"0"0"-1504"16,0 0-384-16,0 0 0 0,-5 7 752 0,5-7 80 15,-1 10 0-15,1-10 16 0,4 10-848 0,-4-10 0 16,0 0-176-16,10 4 32 0,1-2 144 0,0-3 0 16,1-3 0-16,2-3 0 0,-1-2 128 0,2-1 0 15,3-1 0-15,1-1 0 0,-1-1 192 0,3-1 32 16,2-2 16-16,4-1 0 0,1-4 64 0,3-2 16 0,2-1 0 0,-1-3 0 15,-1 0-32-15,0-1 0 0,-3-2 0 0,2-1 0 16,-2-6 32-16,0 1 16 0,-1-3 0 0,3 1 0 16,0-4-80-16,0-2-32 0,-2-2 0 0,1 0 0 15,-5-2-224-15,2-2-128 0,2-4 160 0,-5-1-160 16,1-1 128-16,-3 4-128 0,-2 3 0 16,1 0 0-16,-3 5 128 0,0 1-128 0,-2 2 0 0,-1-2 144 15,-4 0-144-15,0 0 0 0,0-2 0 0,-3 5 0 16,-3 5 0-16,0 3 0 0,-2 1 176 0,-2 5-176 15,0 5 192-15,-5-1-48 0,1 0-16 0,-1 3 0 16,2 4 96-16,-5 3 16 0,-2 1 0 0,1 1 0 16,-1 0-112-16,1 3 0 0,-2 3-128 0,0 1 192 15,-1-3-192-15,0 4 0 0,-3 4 0 0,0 1 0 16,2 3 0-16,-3 2-128 0,-1 0 128 0,-3 5 0 0,0 3 0 16,-1 4 0-16,-1 2 0 0,1 3 0 0,0 4 0 15,1 3 0-15,-2 3 0 0,3 4 0 0,1 3 0 0,0 2 0 16,1 2 0-16,2 0 0 0,1-1 0 0,2-1 0 15,0-1 0-15,3-3 0 0,2 3 0 0,1 1 0 16,2 1 0-16,2-1 0 0,-1-3 0 0,3-3 144 16,3 0-16-16,0-3 0 0,4-4 80 0,-1-3 16 15,4-1 0-15,3-2 0 0,0 0-64 0,5-1-16 16,0-4 0-16,3 1 0 0,3-4 16 0,1-1 0 16,3-1 0-16,3-1 0 0,2-5 32 0,2-2 0 15,0-2 0-15,1-3 0 0,0-3-16 0,1-5 0 16,0 0 0-16,3-3 0 0,1-2-336 0,0 0-64 15,-1 1-16-15,0-1-10768 0,6 2-2144 16</inkml:trace>
  <inkml:trace contextRef="#ctx0" brushRef="#br0" timeOffset="6589.891">6143 13363 5519 0,'0'0'496'0,"-1"5"-496"16,-3-1 0-16,2 1 0 0,2 2 608 0,0-7 32 15,0 0 0-15,0 0 0 0,-3 8-512 0,1-4-128 16,2-4 0-16,-4 3 0 0,-2 2 272 0,6-5 48 16,0 0 0-16,0 0 0 0,0 0 784 0,0 0 176 15,0 0 16-15,0 0 16 0,-5 3-160 0,5-3-16 16,0 0-16-16,0 0 0 0,0 0-208 0,0 7-32 16,0-1-16-16,0-6 0 0,2 8-16 0,-2-8 0 15,0 0 0-15,0 0 0 0,1 6-32 0,-1-6-16 16,0 0 0-16,0 0 0 0,0 0 32 0,0 0 0 0,0 0 0 0,0 0 0 15,0 0 16-15,0 0 16 0,0 0 0 0,-1-9 0 16,1 9-224-16,1-15-32 0,-2-2-16 0,1-2 0 16,-2 4-144-16,2-1-16 0,3-1-16 0,-4-2 0 15,-2 1-112-15,2-2-32 0,1 0 0 0,0-1 0 16,-1-1-32-16,0 0-16 0,1-3 0 0,-1-2 0 16,0-5-32-16,1 2 0 0,-2 3 0 0,2-2 0 15,2-3 0-15,-1 4 0 0,1 1 0 0,1 2 0 16,0-1-192-16,-1-2 0 0,0 2 128 0,1-1-128 15,-2 4 0-15,1-2 0 0,-4-3 128 0,4 2-128 16,-1 0 0-16,0-1 128 0,-1 5-128 0,0-1 0 0,-2-3 176 16,0 2-176-16,2 2 192 0,0 3-192 0,-1 2 192 15,0 1-64-15,-2-2 0 0,2 4-128 0,1 2 176 0,0 0-176 16,0 2 160-16,0 0-160 0,0 1 128 16,-1 0-128-16,-1 1 0 0,0 1 0 0,2-1 0 0,-1 1 128 15,-1-1-128-15,0 2 0 0,2 6 0 0,-1-7 0 16,-1 1 0-16,2 6 0 0,0 0 0 0,0 0 128 15,0 0-128-15,-1-6 0 0,-1 0 0 0,2 6 0 16,0 0 0-16,0 0 0 0,0 0-320 0,0 0 0 16,0 0 0-16,0 0 0 15,-5-3-1184-15,5 3-240 0,-8-1-48 0,2 2-16 16,6-1-1536-16,-7 6-304 0,-6 2-64 0,2 0-16 0</inkml:trace>
  <inkml:trace contextRef="#ctx0" brushRef="#br0" timeOffset="7127.017">5850 12548 12895 0,'0'0'1152'0,"0"0"-928"0,0 0-224 0,0 0 0 16,0 0 1216-16,4-8 192 0,-1 0 32 0,3 1 16 16,2 0-704-16,-1 1-144 0,-5-4-32 0,-1 2 0 15,3-1 128-15,0-1 0 0,0-2 16 0,-1-2 0 16,2 0 240-16,0-1 64 0,1 2 0 0,-2-1 0 0,1-3 16 16,0 1 16-16,3-2 0 0,0 2 0 0,-1-1-320 0,1 1-64 15,1-5-16-15,0 3 0 0,-1-1-272 0,1 5-64 16,2 2-16-16,-3 1 0 0,0-4-112 0,-5-1 0 15,2 3-16-15,2 1 0 0,-3 0 0 0,2 1 0 16,-1 0 0-16,-1 1 0 0,0 1 32 0,-1 1 16 16,-3 8 0-16,5-7 0 0,-3-1-48 0,-2 8-16 15,0 0 0-15,0 0 0 0,3-5-32 0,-3 5-128 16,0 0 192-16,0 0-64 0,0 0 64 0,11 3 0 16,-11-3 0-16,9 13 0 0,0 1-16 0,0 2 0 15,-2-1 0-15,3 2 0 0,-2 4-176 0,2-1 0 16,-2 2 0-16,1-1 0 0,0-3 0 0,1 0 0 15,1-2 0-15,-1-1 0 0,-3 0 0 0,1-2 0 0,1-1 0 16,1 1 0-16,-2 0 192 0,0-2-64 0,-3-1 0 0,2-3 0 16,-1 0 0-16,1-2 0 0,-1 2 0 0,-2-4 0 15,-4-3 16-15,0 0 0 0,7 3 0 0,-7-3 0 16,0 0-144-16,0 0 0 0,0 0 0 0,0 0 128 31,0 0-1632-31,0 0-336 0</inkml:trace>
  <inkml:trace contextRef="#ctx0" brushRef="#br0" timeOffset="11523.615">5828 13025 13823 0,'0'0'1216'0,"0"0"-960"0,0-5-256 0,0 5 0 15,0 0 752-15,0 0 96 0,-6 5 32 0,0 0 0 16,-2-9-384-16,2 4-80 0,-2 4-16 0,0 1 0 15,-3-7 304-15,2 4 64 0,-1 1 16 0,-1 1 0 0,-1-2 192 16,-1-1 48-16,0-1 0 0,0 6 0 0,-1 0-96 0,1 1-16 16,-2-2 0-16,2 1 0 0,1-3-304 0,0 0-64 15,-4-2-16-15,-1 5 0 0,-1 2-160 0,0 0-48 16,-3-1 0-16,0 3 0 0,-1 2-64 0,1-1-32 16,-3-2 0-16,2 3 0 0,-5 2 32 0,3 2 16 15,1-3 0-15,1 0 0 0,2-1 16 0,0 0 0 16,2 0 0-16,2 0 0 0,1 2-64 0,3-3-16 15,1 1 0-15,1 1 0 0,-3 0-208 0,2 3 144 16,0 0-144-16,1 2 128 0,-3-1-128 0,2 2 0 16,1 1 0-16,1 2 0 0,-3 0 0 0,1 2 0 15,1 0 0-15,0 3 0 0,0-1 0 0,1 0 0 16,2 0 0-16,0 0 128 0,3 0-128 0,-2 1 0 16,3-2 0-16,-1 0 0 0,1 1 0 0,-1 0 0 15,0 1 0-15,3 1 0 0,1-1 0 0,1-3 0 0,1-1 0 0,-2 0 0 16,0 0 0-16,0-2 0 0,1-2 0 0,2-1 128 15,-1 2-128-15,3-1 160 0,1 0-160 0,2-3 160 16,-2-2-160-16,2 2 192 0,0-3-192 0,0 1 192 16,-3-2-192-16,3 0 160 0,-2 2-160 0,3 0 160 15,1-2-160-15,0 1 0 0,1 0 144 0,-2 1-144 16,-2 0 0-16,2 0 0 0,1 1 0 0,1-1 128 16,-2-1-128-16,1 2 0 0,-1 3 0 0,-1-1 0 15,3-5 0-15,-2 0 0 0,1 0 0 0,1 0 0 16,-2 0 0-16,1-1 0 0,-1-3 0 0,3 1 0 15,1 4 0-15,2-4 0 0,0-1 0 0,0 2 0 16,-1-1 0-16,1-1 0 0,-1-1 0 0,1-1 128 0,1-1-128 0,0 2 0 16,3-1 128-16,0-2-128 0,-2 0 0 0,1 2 0 15,-1-4 0-15,0 2 128 0,-2 0-128 0,2-1 0 16,-2-1 0-16,1 0 128 0,-2 1-128 0,-4-1 0 16,0 1 0-16,2-2 128 0,-1 0-128 0,2-1 144 15,0-1-144-15,0 1 160 0,-2 1-160 0,0-1 0 16,0-1 144-16,0 0-144 0,3 0 0 0,-2 0 0 15,2 0 0-15,0 1 0 0,-2-2 0 0,2-1 0 16,-1 2 0-16,1-1 128 0,-1-1-128 0,1 1 0 16,1-2 0-16,0 1 0 0,1 2 0 0,-1-1 0 15,1 0 0-15,-1-1 0 0,1 1 0 0,2-1 0 16,-3-2 128-16,1 1-128 0,-1-1 0 0,1 0 128 16,-3 2-128-16,2 1 0 0,0-4 0 0,-1 1 144 0,-1-2-144 15,1 0 0-15,2 2 0 0,-2-2 0 0,-1 0 0 16,0 0 0-16,2 2 0 0,-3-1 0 0,0-2 0 0,1 2 0 15,0 0 128-15,-1 1-128 0,-3 0 0 0,2 0 0 16,2-3 0-16,2 0 0 0,-2 1 0 0,-1-2 0 16,2 3 0-16,0-1 0 0,-1-2 0 0,0 1 0 15,0 1 0-15,-3-1 0 0,1 0 0 0,0 0 0 16,0 1 128-16,0 0-128 0,-1 1 0 0,2-2 0 16,-2 0 0-16,0-1 0 0,-1-1 128 0,-1 2-128 15,3 0 0-15,-2-2 0 0,0-3 0 0,2 2 0 16,-1 1 0-16,0 1 0 0,1 0 0 0,-2 1 0 15,1-2 128-15,-1 0-128 0,1 0 0 0,0 0 0 16,0-1 0-16,1 0 0 0,1 0 0 0,0 1 0 0,-4 0 144 16,2 0-144-16,1-1 0 0,0 0 144 0,0 2-144 15,-2 1 160-15,-4-2-160 0,3 0 160 0,1-1-160 0,2 3 160 16,-2 2-160-16,0-2 160 0,1-3-160 0,0 1 128 16,0 2-128-16,-1-1 128 0,-2 3-128 0,-1-4 192 15,1-1-192-15,-3 0 192 0,3 2 0 0,-1-2 16 16,1 1 0-16,1-2 0 0,-4 2-16 0,2-2 0 15,0 0 0-15,-1 0 0 0,-2-3-64 0,2 4 0 16,0-2-128-16,-1 2 192 0,-1-1-192 0,2 1 144 16,-3-3-144-16,2 0 128 0,1-1-128 0,0 2 160 15,-2 0-160-15,0 0 160 0,-1 1 0 0,0-1 0 16,0-1 0-16,2 1 0 0,-3-1 96 0,0 1 0 16,0-1 16-16,0-1 0 0,-1 0-272 0,0 1 0 15,-1 0 0-15,1-3 0 0,1-4 0 0,-1 2 0 16,-1 2 160-16,0 2-160 0,-1-1 128 0,2 0-128 0,-4 4 128 15,2 1-128-15,0 1 160 0,0-1-160 0,-1 1 192 0,0 0-192 16,-2 0 176-16,2 1-176 0,-2 1 160 0,3-1-160 16,-4-2 128-16,2 1-128 0,0 2 0 0,0 0 144 15,-1-1-144-15,-1-1 0 0,-1 0 144 0,1 1-144 16,2 2 128-16,-3-1-128 0,2-3 128 0,1 3-128 16,-1 0 0-16,-1 2 0 0,0 0 0 0,-1-1 0 15,2 0 0-15,-2-1 0 0,-2 1 0 0,0 0 128 16,2 2-128-16,-1-1 0 0,0 1 128 0,-2 0-128 15,-1 1 0-15,3-2 0 0,1 2 0 0,2 1 0 16,-1-1 0-16,6 4 0 0,-5-5 0 0,0 1 0 0,5 4 0 16,-9 0 0-16,9 0 0 0,0 0 0 0,0 0 752 15,0 0 176-15,-7 6 32 0,7-6 16 16,0 0-1808-16,0 0-384 0,0 0-64 0,0 0 0 16,0 0-368-16,0 0-64 0,0 0-16 0,0 0 0 15,0 0-1200-15,0 0-240 0,4 9-48 0,-4-9-10480 16</inkml:trace>
  <inkml:trace contextRef="#ctx0" brushRef="#br0" timeOffset="11958.774">7111 12889 19343 0,'0'0'1728'0,"0"0"-1392"0,0 0-336 0,0 0 0 16,0 0 1648-16,0 0 256 0,0 0 48 0,-7-2 16 16,7 2-1136-16,-9-3-208 0,1 2-48 0,-1 1-16 15,1-1 128-15,-2 1 16 0,0 0 16 0,0 0 0 16,-3 0 160-16,1 0 16 0,1-1 16 0,0-1 0 15,-1 4-128-15,-1-2-16 0,0 0-16 0,-2 0 0 16,1 1-272-16,-1 0-48 0,-2 2-16 0,0-2 0 0,-1-2-160 16,-2 1-48-16,-1 1 0 0,3 0 0 0,1-2-16 15,-1 2 0-15,-1 1 0 0,0 2 0 0,1 2-64 16,1 2 0-16,-1-1-128 0,3 2 192 0,-1 0-192 0,2 1 176 16,1 2-176-16,0-1 160 0,1-3-160 15,-1-1 160-15,4 3-160 0,1 0 160 0,1 0-160 0,3-1 192 16,4-9-192-16,-2 15 192 0,2 2-192 0,2-1 192 15,2 0-192-15,3-1 192 0,2 0-64 0,3 2-128 16,-1 0 192-16,2 1-64 0,-1-3-128 0,3 1 0 16,1 0 144-16,1 1-144 0,0-2 0 0,-1 0 144 15,0-3-144-15,-1 2 0 0,1 1 0 0,-1-1 0 16,-4-2 0-16,1 0 0 16,-1 1-1600-16,1-1-320 0,-2-2-64 0,-1 0-14800 0</inkml:trace>
  <inkml:trace contextRef="#ctx0" brushRef="#br0" timeOffset="17459.97">23307 15332 8287 0,'0'0'736'0,"0"0"-592"15,0 0-144-15,0 0 0 0,0 0 1424 0,0 0 256 16,0 0 48-16,0 0 16 0,0 0-1424 0,0 0-320 16,-11-1 0-16,4-1 0 0,7 2 144 0,-10-3 48 15,-1 2 0-15,0-1 0 0,11 2 368 0,-13 0 80 16,-4-2 0-16,2 2 16 0,3 1-96 0,-3 0-32 15,-3 2 0-15,-3 0 0 0,-1-2-240 0,-2 2-48 16,-3 3-16-16,1-1 0 0,-2-1 32 0,0 2 0 16,-2 1 0-16,-1-1 0 0,-3 2 176 0,-2 0 32 15,1-3 16-15,-1 2 0 0,0 1-48 0,0 1-16 16,-2-1 0-16,1 0 0 0,2 0-128 0,1 1-32 16,-4-2 0-16,4 2 0 0,1-3 0 0,-1 1 0 15,-4-2 0-15,2 3 0 0,2-2-16 0,2-1-16 16,3-2 0-16,1 2 0 0,2-2-64 0,2 1-16 0,2 0 0 0,2-3 0 15,3 0-144-15,4-1 0 0,2-1 0 0,1 0 0 32,0 0-304-32,10 1-80 0,0 0-32 0,-6-5-7488 0,-1-1-1504 0</inkml:trace>
  <inkml:trace contextRef="#ctx0" brushRef="#br0" timeOffset="17858.437">22556 15122 22111 0,'-9'4'1968'0,"3"0"-1584"16,-5 0-384-16,0 1 0 0,-1-1 384 0,-5 1-16 15,-3 4 0-15,-2-1 0 0,-6-1-368 0,-1 1-320 16,1 0 64-16,0 1 16 0,3-1 240 0,-2 3 0 16,0 0 0-16,-1 3 0 0,2-1 0 0,-2 2 0 15,2 2 128-15,2 1-128 0,0 1 0 0,2 2 128 16,-1 0-128-16,2-1 0 0,2 1 336 0,-2-2-32 16,2 0-16-16,3 1 0 0,0-4 128 0,3 3 32 15,2-2 0-15,2-3 0 0,1-2 32 0,2-1 16 16,3 0 0-16,3 0 0 0,2-2 96 0,7-1 32 15,6-2 0-15,5 0 0 0,1-3 80 0,5 1 0 0,5 2 16 0,3-1 0 16,1 0-208-16,5-1-32 0,4-1-16 0,-2 2 0 16,1 0-272-16,1 1-48 0,1-2-16 0,-1 1 0 15,1-4-128-15,-5 1 0 0,-2 1 0 0,-2 2 0 32,4-2-1632-32,-5-2-304 0</inkml:trace>
  <inkml:trace contextRef="#ctx0" brushRef="#br0" timeOffset="18768.955">12350 15992 23039 0,'0'0'1024'0,"0"0"192"0,0 0-960 0,11-1-256 0,0-1 0 0,1 4 0 16,-1-2 336-16,3 2 32 0,-1 0 0 0,-1 0 0 15,2 1-224-15,3-2-144 0,0-1 192 0,4 0-192 16,1 0 448-16,5 0-32 0,1 1 0 0,4-2 0 15,1-3-160-15,3 2-16 0,1 1-16 0,1 1 0 16,2-2-48-16,-2-1-16 0,0 2 0 0,-5-1 0 16,1 1-160-16,0 0 0 0,0-1 144 0,1 0-144 15,-3 1 0-15,0 0 128 0,-2-2-128 0,0 1 0 0,-3 2-128 16,-1-1-112-16,-2-1-16 0,-3 2-11872 16</inkml:trace>
  <inkml:trace contextRef="#ctx0" brushRef="#br0" timeOffset="19166.642">13203 15810 18431 0,'0'0'1632'0,"0"0"-1312"0,0 0-320 16,10 0 0-16,0 2 1280 0,2 0 192 0,0 1 48 0,1 0 0 15,1-2-1120-15,2 3-208 0,0 1-64 0,1 1 0 16,-2-3-128-16,3 3 0 0,1-2-192 0,2 0 192 16,-3 2 0-16,2-1 0 0,3 1 0 0,-1-1 0 15,-2 2 0-15,-1 1 0 0,2 2 0 0,-2-2 128 16,-4 1-128-16,1 2 0 0,1 5 0 0,0-1-176 15,-2-2 176-15,-1 3 0 0,-5 0 0 0,0 3 0 16,-1 1 336-16,-3-1 0 0,-2 0 0 0,-3 2 0 16,-1-1 96-16,-2 0 16 0,-2-2 0 0,-4 1 0 15,-3-3 192-15,-3 3 32 0,-2 2 16 0,-2-1 0 16,0-3-32-16,-3 2 0 0,-4 0 0 0,0-2 0 0,-3 2-272 16,0-3-64-16,-2-1-16 0,1 0 0 0,0-3-176 15,2 1-128-15,-3-2 192 0,1-3-192 16,-1 0-1536-16,3-2-400 0</inkml:trace>
  <inkml:trace contextRef="#ctx0" brushRef="#br0" timeOffset="26713.242">19962 2943 22111 0,'-4'-10'976'0,"0"1"208"0,-3 0-944 0,2 2-240 0,-1 2 0 0,6 5 0 16,-3-6 416-16,3 6 32 0,0 0 16 0,0 0 0 15,0 0-160-15,0 0-48 0,0 0 0 0,-6 11 0 16,1 3 32-16,1 3 0 0,2 7 0 0,0 2 0 15,-1 2 96-15,-2 4 0 0,4 2 16 0,-2 7 0 16,-3 4-112-16,4 1-32 0,-1 1 0 0,0-1 0 16,-3-1-16-16,0-1-16 0,-1-3 0 0,-1-5 0 15,0-6-16-15,3-3 0 0,-2-1 0 0,1-5 0 16,0-4 368-16,1-4 64 0,-1-1 0 0,0-3 16 16,6-9 192-16,0 0 48 0,-8 0 0 0,8 0 0 15,-8-10-112-15,4-2-16 0,0-2 0 0,3-4 0 0,0-4-464 16,-1-2-112-16,0-4 0 0,2-4-16 0,0-4-176 0,1-3 0 15,0-4 0-15,2-4 0 0,0-3 0 16,1 3 0-16,4 5 0 0,-1 1 0 0,4 3-192 0,5 3 192 16,2 0-160-16,7 4 160 0,-1 4-160 0,2 2 160 15,2-4-160-15,0 5 160 0,7 2 0 0,-4 2-144 16,1 2 144-16,-2 5 0 0,-5 3 0 0,-3 3 0 16,-4 2 0-16,-3 7-128 0,0 6 128 0,-3 3 0 15,-6 0-144-15,0 6 144 0,-2 2-144 0,-3 5 144 16,-2 1-192-16,-4-1 192 0,-3 0-160 0,0 3 160 15,1-1-128-15,-4 0 128 0,-4 0 0 0,1-3 0 16,0-2 0-16,-1 0-128 0,0 0 128 0,-1-1 0 16,-1 1 0-16,3-2 0 0,-1-1 0 0,4-3 0 15,-2 0 0-15,3-4 0 0,3-4 0 0,0-3 0 0,7-4 0 0,0 0 128 16,0 0-128-16,0 0-128 0,0 0 128 0,0 0-192 16,0 0 0-16,0 0-16 0,7 10 0 15,1 0 0-15,2 0 208 0,2 1 0 0,4 1 0 0,-1 1-144 16,3-2 144-16,2 5-192 0,2-2 192 0,-3 0-192 15,2 1 192-15,2-2 0 0,-2-1 0 0,0 0-128 16,-1 2 128-16,1-3-128 0,0-1 128 0,0-1-128 31,-5 3-384-31,1-2-64 0,-4-1 0 0,-1 0-16 16,0 0-2384-16,-2 0-480 0</inkml:trace>
  <inkml:trace contextRef="#ctx0" brushRef="#br0" timeOffset="26966.144">20703 3039 25791 0,'-4'-5'2304'15,"4"5"-1856"-15,0 0-448 0,0 0 0 0,0 0 2240 0,0 0 336 16,0 0 80-16,-5 11 16 0,2-1-2240 0,1 4-432 15,4 0 0-15,0 3-224 0,0 2 224 0,0 3 0 16,1 2 0-16,1 2 0 0,-2 1 0 0,-1-2 0 16,-1 2 0-16,0-1 0 0,0-2 0 0,-1-1 128 15,0 0-128-15,-1-2 0 0,-1 1 0 0,2-1 0 16,-2-2 0-16,2-4 0 16,-1-2-432-16,2-2-192 0,0-1-32 0,2-1-16 15,-2-9-1968-15,0 0-400 0,8 3-80 0</inkml:trace>
  <inkml:trace contextRef="#ctx0" brushRef="#br0" timeOffset="27495.222">21247 3017 29999 0,'0'0'1328'0,"0"0"272"0,0-8-1280 0,0 8-320 0,-3-10 0 0,1 2 0 0,-3 1 0 0,0 2 0 16,-2-3 0-16,-2 3 0 0,1-1 368 16,-2 3 0-16,-2 0 0 0,-2 4 0 0,0 3-112 0,-1 4-32 15,-3 1 0-15,-2 4 0 0,0 3-80 0,-4 2-16 16,0 3 0-16,0 0 0 0,0 0-128 0,3 1 0 16,1 0 0-16,3 0 128 0,3-5-128 0,6 0 0 15,6-3 0-15,2-2 0 0,1-2 0 0,5-3 0 16,4-3 0-16,5-3 0 0,5-3 0 0,1-1 0 15,1-4 0-15,2-3 128 0,-1-3 16 0,0-1 0 16,-2-3 0-16,0 1 0 0,0-2 32 0,-1 3 0 16,-4 0 0-16,0 3 0 0,-3 1-48 0,-1 3-128 15,-5 3 192-15,-7 5-64 0,8 2-128 0,-1 5 128 16,-3 4-128-16,0 5 128 0,-3 3 64 0,-1 7 0 16,0 5 0-16,0 5 0 0,0 7-64 0,-1 4-128 0,-3 0 192 15,1 1-64-15,-4 2-128 0,0-3 192 0,-3-1-192 0,-2 3 192 16,-1 0-192-16,-2 0 192 0,0-4-192 0,-1-6 192 15,1-2-192-15,0-6 192 0,-2-2-192 0,1-5 192 16,-3-5-64-16,1-3 0 0,0 1 0 16,0-6 0-16,2-3-352 0,-2-4-80 0,-2-7-16 0,3-2 0 31,1-5-2496-31,3-4-512 0,3-7-112 0</inkml:trace>
  <inkml:trace contextRef="#ctx0" brushRef="#br0" timeOffset="27954.712">21822 2300 23039 0,'-9'-11'1024'0,"3"6"192"16,6 5-960-16,-5-5-256 0,5 5 0 0,0 0 0 0,-9 2 1120 0,0 3 176 15,-1 3 48-15,0 1 0 0,1 0-896 0,1 7-160 0,-1 6-32 0,-3 5-16 16,0 7 48-16,-2 3 16 16,1 4 0-16,1 3 0 0,-2 1 0 0,1 7 0 0,-1 5 0 15,1 4 0-15,-2 0 0 0,0 1 0 16,0 0 0-16,2-4 0 0,1-4-112 0,0-6 0 0,1-4-16 0,3-5 0 15,0-4 16-15,4-6 0 0,1-3 0 16,-1-5 0-16,4-6 304 0,2-3 64 0,0-3 16 16,-2-9 0-16,0 0-160 0,0 0-32 0,9-3 0 0,2-7 0 15,0-4-96-15,-1-6-32 0,1-4 0 0,0-2 0 16,1-2-256-16,-1-1 0 0,2 1 128 0,-1 1-128 16,-2 4 0-16,2 2 0 0,2 5-176 0,0 1 176 15,1 3-160-15,-1 5 160 0,1 3-128 0,1 4 128 16,0 5-144-16,-2 2 144 0,-1 3-160 0,-2 6 160 15,-2 2-128-15,0 5 128 0,-5 5 0 0,-2 1-144 16,-3-1 144-16,-3 4 0 0,-6 2 0 0,-2 2 0 0,-3 0 0 16,-2 0 0-16,-1-3 0 0,-1-4 0 0,1-5-256 15,3-3-112-15,0-5-16 0,4-2-16 16,1-1-2352-16,3-6-480 0</inkml:trace>
  <inkml:trace contextRef="#ctx0" brushRef="#br0" timeOffset="28286.724">22535 2175 12895 0,'0'0'576'0,"-9"-4"112"0,9 4-560 0,-8 2-128 0,-1 1 0 0,-2 3 0 15,0 3 3456-15,0 2 640 0,0 2 144 0,-1 5 32 16,0 2-3168-16,-2 8-624 0,0 8-128 0,0 2-32 16,-2 4 64-16,3 3 0 0,-1 5 0 0,0 2 0 15,-2 3-32-15,3 1 0 0,3 2 0 0,1 3 0 16,1 5-64-16,2-3-16 0,5-3 0 0,1-5 0 16,2-3-144-16,3-2-128 0,2-5 144 0,2-5-144 15,5-5 192-15,2-5-64 0,-2-2-128 0,3-5 192 16,2-3 0-16,1-4-16 0,-2-5 0 0,2-1 0 15,-2-2-368-15,2-5-80 0,-2-6-16 0,-1-7-9728 16,0-5-1952-16</inkml:trace>
  <inkml:trace contextRef="#ctx0" brushRef="#br0" timeOffset="28568.918">21835 2940 38703 0,'11'-4'3440'0,"6"1"-2752"16,6-1-560-16,6 2-128 0,4 0 0 0,5-1-256 16,5-1 64-16,8-2 16 0,8-2 176 0,6 0-192 15,8 1 192-15,-2-3-192 0,1-3 192 0,1-2 0 16,2 0 0-16,-1 1 0 0,-4-1-304 0,-8 0-16 16,-9-1-16-16,-8 3 0 15,-4 1-2032-15,-11 2-384 0,-8 0-96 0</inkml:trace>
  <inkml:trace contextRef="#ctx0" brushRef="#br0" timeOffset="28775.516">20724 2397 36863 0,'-21'-8'3264'0,"2"4"-2608"0,0-3-528 0,8 3-128 0,2 4 768 16,9 0 128-16,0 0 32 0,0 0 0 0,0 0-928 0,0 0-256 15,0 0 0-15,10-2-16 16,1-4-192-16,3 1-48 0,0-4 0 0,2 4 0 16,1 3-1648-16,-1 0-336 0,0 2-64 0,4 0-11472 15</inkml:trace>
  <inkml:trace contextRef="#ctx0" brushRef="#br0" timeOffset="29193.323">22629 3143 27647 0,'0'0'2448'0,"0"0"-1952"0,0 0-496 0,6-7 0 15,4 1 1088-15,2 0 112 0,4 1 16 0,2-1 16 0,6-1-992 16,2 1-240-16,-1-1 0 0,4 0 0 0,3 1 0 0,-1 2 0 16,-3-2 0-16,1 3 0 0,-2 0 0 0,0-2 0 15,-1-1 0-15,0 1 0 16,-1 2-1408-16,-3 1-272 0,-1-2-64 0,-4 1-16 0</inkml:trace>
  <inkml:trace contextRef="#ctx0" brushRef="#br0" timeOffset="29846.872">20248 4654 9215 0,'0'0'816'15,"3"-10"-656"-15,-3-2-160 0,2-1 0 0,-1-2 1088 0,2-3 176 16,0 1 32-16,1 2 16 0,0 1-256 0,2 2-48 16,-1 1-16-16,0 0 0 0,-2 1 384 0,1 1 80 15,2 2 16-15,-6 7 0 0,0 0-352 0,0 0-64 16,0 0-16-16,0 0 0 0,6 3 64 0,1 2 16 16,-2 6 0-16,-1 2 0 0,-3 4-384 0,1 6-80 15,0 4-16-15,-3 5 0 0,-2 2-320 0,1 3-64 16,2 0 0-16,-3-1-16 0,1 1-48 0,-1-3-16 15,1 0 0-15,2-1 0 0,-2 0-16 0,-1-2 0 0,2-4 0 16,0-2 0-16,2-1 0 0,-1-7 0 0,-1-6 0 0,2-1 0 16,1-2 96-16,-2-8 32 0,0 0 0 0,0 0 0 15,6-5 112-15,-1-6 32 0,2-6 0 0,1-5 0 16,-5-5 64-16,4-3 16 0,1-5 0 0,2-2 0 16,-2-3-368-16,4-1-144 0,2-1 128 0,3 0-128 15,-1 2 0-15,5 3 0 0,4 3 0 0,2 1 0 16,-2 2 0-16,2 7-144 0,0 1 144 0,-1 2-160 15,0 1-176-15,-2 5-48 0,-3 2 0 0,0 4 0 16,1 2-1984-16,-7 4-416 16,-4 2-80-16,-11 1-11328 0</inkml:trace>
  <inkml:trace contextRef="#ctx0" brushRef="#br0" timeOffset="30658.803">21265 4373 9215 0,'0'0'816'0,"-7"-4"-656"0,-1-1-160 0,3 1 0 16,5 4 3712-16,0 0 704 0,-4-2 128 0,4 2 48 16,-9 1-3120-16,9-1-640 0,-6 5-112 0,-1 0-16 15,0 2 64-15,-2 4 32 0,1-1 0 0,-1 5 0 16,2 3-240-16,-3 2-48 0,1 0-16 0,0 4 0 15,2-1-128-15,-1 5-32 0,1 5 0 0,3-2 0 16,1-3-16-16,2-3-16 0,2-1 0 0,2-3 0 16,1-2-176-16,3-4-128 0,0-3 144 0,3-2-144 15,2-4 208-15,3-5-48 0,2-4-16 0,0-4 0 0,2-3 96 16,5-3 16-16,1-4 0 0,-2-4 0 0,-5-2 48 16,2-1 16-16,2 0 0 0,-5 1 0 0,0 1-160 15,-2 1-32-15,1 1 0 0,-3 2 0 0,-3 5-128 0,-2 2 160 16,-4 2-160-16,-4 9 160 0,0 0-160 0,0 0 128 15,0 0-128-15,3 9 128 0,-2 4 64 0,-2 5 0 16,-3 3 0-16,-1 3 0 0,3 4-192 0,-2-1 0 16,2 1 0-16,1-3 0 0,2-2 0 0,2-2 0 15,2-4 0-15,3-3 0 0,2-2 0 0,2-3 160 16,-1-4-160-16,5-3 160 0,3-2-160 0,0-3-176 16,2-7 48-16,2-5 0 0,-1-3 128 0,3-4 144 15,1-3-16-15,3-1-128 0,7-1 192 0,-6-3-192 16,-4-2 192-16,2-2-192 0,2 0 128 0,0-1-128 15,-2 0 0-15,1 1 0 0,-4-2 0 0,2-2 0 16,-2-3 0-16,-3 2 0 0,-1-4 128 0,0-2-128 0,1 0 0 16,-1 1 0-16,-3 0 128 0,1-2-128 0,-1-1 0 0,-2-2 0 15,-2 0 128-15,-2 3-128 0,-3 2 0 0,-3 3 0 16,-6 4 128-16,2 8-128 0,1 7 0 0,1 5 0 16,0 4 0-16,-6 4 0 0,-5 3 0 0,1 3 0 15,-3 1 176-15,-1 4-176 0,-1 3 160 0,-5 5-160 16,-3 1 0-16,0 7 128 0,0 5-128 0,1 7 0 15,0 7 0-15,-2 4 0 0,1 3 0 0,1 2 0 16,-1 2 0-16,1 3 0 0,0 1 0 0,1 3 0 16,1 3 0-16,1 0 0 0,4 0 0 0,4-3 0 15,6-3 0-15,4-2 0 0,2-3 0 0,4-4 0 16,4-6-160-16,5-4 160 0,2-2-128 0,2-5 128 0,2-6 0 16,4-4-160-16,1-6 160 0,4-3 0 0,5-2-128 0,-4-5 128 15,-1-3 0-15,4-4 0 0,5-2-144 0,-1-3 144 16,-6-4 0-16,-1-4-144 15,-1 0-336 1,-2 0-64-16,-5 0-16 0,-1 4 0 0,-5-1-1440 0,0 4-304 0,-1 7-48 0,-4 0-12320 16</inkml:trace>
  <inkml:trace contextRef="#ctx0" brushRef="#br0" timeOffset="31373.986">22434 4683 21423 0,'0'0'944'0,"0"0"208"0,0 0-928 0,8-7-224 15,-1-1 0-15,2-1 0 0,1-5-224 0,3-2-96 16,3-4 0-16,0-3-16 0,2-3 848 0,-1-2 160 16,2 2 32-16,2-4 16 0,0-2-160 0,3-2-48 0,-3 0 0 0,0-4 0 15,-1-2 240-15,-5-4 32 0,-5-2 16 0,-2 4 0 16,-3 4 192-16,-4 6 32 0,-3 6 16 0,-2 6 0 16,-2 6-80-16,-3 4-32 0,0 6 0 0,-6 6 0 15,-3 6-400-15,-2 5-80 0,-6 5 0 0,0 8-16 16,-1 3-288-16,-3 6-144 0,1 5 160 0,1 2-160 15,-2 0 144-15,1 2-144 0,1-1 128 0,1-1-128 16,3-2 0-16,3 0 0 0,1-4 0 0,8-3 0 16,6-4 0-16,5-5 0 0,3-3 128 0,6-2-128 15,6-4 0-15,2-3 128 0,2-4-128 0,4-4 128 16,4-2-128-16,3-4-176 0,1-4 48 0,0-2 0 16,2-2-640-16,4 0-112 0,1 2-16 15,-2 1-9376-15,0-1-1872 0</inkml:trace>
  <inkml:trace contextRef="#ctx0" brushRef="#br0" timeOffset="34160.49">23485 2206 15663 0,'0'0'688'0,"0"0"144"0,0 0-656 0,0 0-176 0,-5 7 0 15,2 1 0-15,3-8 3408 0,-2 15 656 0,-1 4 128 0,1 2 32 16,1 2-3424-16,0 6-672 0,-2 5-128 0,1 4 0 16,2 1 0-16,0 1 144 0,-3 1-16 0,1 3 0 15,-1 2 112-15,1 6 16 0,-5 6 0 0,0 1 0 16,-6-1 16-16,2-3 16 0,4-2 0 0,-4-6 0 16,0-4-96-16,3-6-32 0,-1-5 0 0,4-2 0 15,-2-5-32-15,1-4 0 0,2-4 0 0,3-3 0 16,0-4 80-16,1-10 16 0,0 0 0 0,0 0 0 15,0 0 64-15,0 0 16 0,2-12 0 0,4-1 0 16,-2-3-48-16,1-4 0 0,0-1 0 0,1-2 0 0,2-2-256 0,2 2 0 16,-2 2 0-16,2 1 0 0,1 0 0 0,0 7 0 15,-1 2 0-15,-1 7 0 0,0-1 0 16,2 5 0-16,2 5 0 0,-3 5-144 0,-1 5 144 0,0 4 0 16,0 3 0-16,-3 3 0 0,0 5 0 0,-4 4 0 15,0-1 0-15,-2 3 128 0,-1 3-128 0,-2-3 0 16,-2-1 0-16,2-3 0 0,0-3 0 0,1-4 0 15,-1-5-192-15,3-5 64 16,0-4-320-16,0-2-48 0,0-9-16 0,0 0 0 16,0 0-2768-16,7-2-560 0</inkml:trace>
  <inkml:trace contextRef="#ctx0" brushRef="#br0" timeOffset="34585.229">23898 2982 33167 0,'-11'-10'2944'0,"2"6"-2352"0,3 1-464 0,-5 1-128 32,-1 2-352-32,0 4-96 0,-1 0 0 0,-1 4-16 0,-5 3 464 0,3 2 0 0,-3 2 0 0,1 2 0 15,-1 1 368-15,2 2-48 0,0 5 0 0,4 0 0 16,2-1-320-16,1-1 0 0,-1-2 0 0,3 1 0 15,6-1 0-15,0-3 0 0,-1-5 0 0,3-1 0 16,5-2 0-16,4-2 0 0,-3-3-176 0,5-5 176 16,2-5 0-16,1-3-144 0,1-1 144 0,0-5 0 15,1-6 0-15,1 0 0 0,0-1 0 0,-4 4 176 0,-2 0-16 16,0 1 0-16,-2-3 0 0,-1 1 0 0,-2 6 32 16,0 1 0-16,-4 1 0 0,-2 10 0 0,0 0 80 0,0 0 32 15,0 0 0-15,0 0 0 0,3 10-32 0,-2 2 0 16,-2 4 0-16,0 2 0 0,1 6-112 0,0 1-32 15,0-2 0-15,1 4 0 0,1 2-128 0,2-3 0 16,0-2 0-16,-1-4 0 0,2-4 0 0,2-1-224 16,0 0 80-16,2-7 16 15,-9-8-640-15,11 3-112 0,0-5-16 0,0-1-16 16,0-5-1968-16,0-1-400 0,3-5-80 0</inkml:trace>
  <inkml:trace contextRef="#ctx0" brushRef="#br0" timeOffset="34971.829">24083 2924 16575 0,'0'0'736'0,"-2"10"160"0,-3 2-720 0,-1 3-176 0,-3 3 0 0,0 4 0 16,0 0 3584-16,1 1 704 0,0 1 128 0,-1 0 16 15,4 1-3184-15,0-1-640 0,2 1-128 0,1-2-32 16,-1-3-128-16,1-1-16 0,-1-2-16 0,0-1 0 15,2-2-64-15,2-4-16 0,-1-10 0 0,0 0 0 16,0 0 48-16,0 0 16 0,5 8 0 0,-5-8 0 16,0 0-16-16,11-8-16 0,-1-3 0 0,1 1 0 0,1-2-240 15,-2-4 144-15,-1-2-144 0,1 0 128 16,0 2-128-16,4 0 0 0,4 3 0 0,-2 1 0 0,-2 2 0 0,-2 3 0 16,-1 4 0-16,-1 2 0 0,1 0 0 15,0 3 0-15,-3 3-128 0,0 4 128 0,-4 5 0 0,1 2 0 16,-3 1-144-16,1 1 144 0,-2 4 0 0,-1 3 0 15,-1 0-128-15,-3-1 128 0,-5-1 0 0,2 1-160 16,3 1 160-16,-2-5-128 16,-5-3-320-16,3-2-48 0,0-1-16 0,0-3 0 15,-1-2-1856-15,5-3-384 0,4-6-80 0</inkml:trace>
  <inkml:trace contextRef="#ctx0" brushRef="#br0" timeOffset="35531.917">24568 3033 19343 0,'0'0'1728'0,"0"0"-1392"0,-11-6-336 0,2 2 0 16,0-1 1936-16,2 2 320 0,-2 2 64 0,-2 0 16 15,-3-1-1408-15,-1 0-288 0,1 0-48 0,-1 4-16 16,-1 4-48-16,-1 1-16 0,-2 0 0 0,0 3 0 15,-2 2-64-15,2 4 0 0,0 3-16 0,0 5 0 16,-3 2-192-16,3 3-48 0,3 2 0 0,1 0 0 16,-1 2-192-16,4-1 128 0,4-2-128 0,3-4 0 0,2 2 0 0,3-5 128 15,3-4-128-15,2-4 0 0,3-4 0 16,2-3 0-16,3-2 0 0,1-3 0 0,2-3 0 16,0-5 0-16,0-2 0 0,1-6 0 0,3-3 0 15,-1-5 176-15,-4-4 0 0,3-4 0 0,2-2 48 0,-2 1 16 16,2-1 0-16,1-1 0 0,-7-4-32 0,2-2 0 15,-2 0 0-15,-5-4 0 0,-7-5 0 0,2-5 0 16,4-5 0-16,1-7 0 0,1-7-80 0,-2 1 0 16,-6-5-128-16,2 4 192 0,5 4-192 0,-1 9 0 15,0 9 128-15,-3 10-128 0,-1 14 192 0,-3 10-16 16,-1 5 0-16,0 10 0 0,0 0 128 0,0 0 16 16,-11 12 16-16,-2 10 0 0,0 5-176 0,0 12-32 15,-3 5-128-15,-1 7 192 0,-3 5-192 0,-1 6 144 16,2 7-144-16,1 6 128 0,-4 8-128 0,4-1 0 15,7-1 0-15,-1-1 0 0,2-1 0 0,6-5 0 0,4-5 0 16,3-8 0-16,2-7 0 0,3-7 0 0,3-7 0 16,3-2 0-1,3-5-1424-15,4-3-176 0,4-2-16 0,-1-5-16 0</inkml:trace>
  <inkml:trace contextRef="#ctx0" brushRef="#br0" timeOffset="44591.835">9827 5030 13823 0,'-22'-19'1216'0,"11"11"-960"16,-2 6-256-16,0-3 0 0,1-4 256 0,2 4 0 0,-1 1 0 0,4-2 0 15,1 1 128-15,2 1 48 16,4 4 0-16,0 0 0 0,-3-5 160 0,3 5 48 0,0 0 0 0,0 0 0 16,0 0-64-16,0 0 0 0,0 0 0 0,12 0 0 15,4-4 64-15,4 1 0 0,0 1 0 0,6-1 0 16,5-2-112-16,4-1-16 0,8-2 0 0,4 1 0 15,5 2-128-15,3-2-48 0,0 1 0 0,3-3 0 16,3-1-176-16,4-1-32 0,5-1-128 0,-1 1 192 16,2 1 0-16,3-2 0 0,5 0 0 0,0 0 0 15,2 1-192-15,2 1 0 0,-2-1 128 0,-1-4-128 16,1 0 0-16,0 0 128 0,1 1-128 0,-3 0 0 16,-6 0 128-16,-1 0-128 0,2-1 0 0,-2 3 0 15,4 3 0-15,-3-2 0 0,-3 0 0 0,-4 3 0 0,-1-3 0 16,-1 1 0-16,-1 0 0 0,-3-3 0 0,-3 3 0 15,-3 0 0-15,-3 3 0 0,-4 1 0 0,-4 0 0 16,2-1 0-16,1 0 0 0,-3-1 0 0,-2 1 0 0,-2 1 0 16,-4-2 0-16,-1 3 0 0,-3 0 0 0,-5 0 128 15,-2 0-128-15,-2 1 0 0,-2 0 0 0,-3-1 0 16,-4 1 0-16,-4 2 0 0,-1-1 0 0,-8 3 0 16,0 0 128-16,0 0-128 0,0 0 0 0,0 0 144 15,0 0-144-15,-11 0 128 0,-2 1-128 0,-3 3 0 16,-5-1 144-16,-2 0-144 0,-3 2 0 0,-3 1 0 15,-5 2 0-15,-2 0 0 0,-1-1 0 0,-2 2 0 16,0 2 0-16,-2-1 0 0,-2-3 0 0,-3 2 0 16,-3 2 0-16,-4 2 0 0,-7 0 0 0,-2 0 128 15,-4-2-128-15,-4 2 0 0,2 5 0 0,-7 0 144 0,-4 0-144 16,-2 2 0-16,-2 0 128 0,0 2-128 16,-1-1 0-16,-2 0 0 0,-2 1 0 0,-1-3 0 0,1 1 128 15,-2-1-128-15,1 1 0 0,-1-2 0 0,-3-1 0 0,5 2 0 16,1 0 0-16,3 2 0 0,2-1 0 0,1 1 0 15,0-2 0-15,3-2 0 0,1 0 0 0,3-1 0 16,-1 1 128-16,5 2-128 0,2-1 0 0,6 0 0 16,4-1 0-16,6-3 0 0,2-6 0 0,5 5 0 15,3-1 0-15,7-1 0 0,4-1 0 0,5-5 0 16,4-2 128-16,5 1-128 0,3-2 0 0,6 0 0 16,8-2 0-16,0 0 0 0,0 0 0 0,12 0 0 15,4 0 0-15,8-2 0 0,6-1 128 0,4-4-128 0,4-1 144 16,5-1-16-16,3-2-128 0,5-1 192 15,4-3-192-15,4 0 176 0,5-2-176 0,4 1 160 0,5-2-160 16,1-1 0-16,2-1 144 0,3 1-144 0,3-2 0 16,2 0 144-16,0-1-144 0,1 4 0 0,4 3 128 15,2 1-128-15,1 0 0 0,-1 1 0 0,0 0 0 0,0 1 0 16,2 1 128-16,-2 0-128 0,-2-1 0 0,0 0 0 16,1-2 0-16,1 3 0 0,2 2 0 0,-8 0 0 15,-2-3 0-15,-4 0 0 0,0-4 0 0,-2 4 0 16,-1 3 0-16,-9 0 0 0,-5-4 0 0,-2 3 0 15,1-1 0-15,-3 0 0 0,-4 1 0 0,0 2 0 16,-7 0 0-16,-5 1 0 0,-3 2 0 0,-6-1 0 16,-5 0 0-16,-2 1 0 0,-6 2 0 0,-2 2 0 15,-5-2 0-15,-2-1 0 0,-11 4 128 0,0 0-128 16,0 0 0-16,0 0 0 0,0 0 128 0,-7-3-128 0,-4-1 0 16,-5 3 0-16,-4 2 0 0,-4-1 0 0,-3-4 0 15,-10 4-144-15,-2 3 144 0,-5 2 0 0,-5 2 0 0,0 0 0 16,-6 1 0-16,-1 0 0 0,-1-1 0 0,-5 3 0 15,-8 1 0-15,0 5 0 0,-1-1 0 0,-1 1-128 16,0-1 128-16,-6 0 0 0,-4 2 0 0,-1 2 0 16,-3-2 0-16,0 2 0 0,1-2 0 0,-3 2 0 15,-3-2 0-15,0 1 0 0,-1 1 0 0,-3 1 0 16,-7 0 0-16,0-1 0 0,-1 1 0 0,-1 1 0 16,1 1 0-16,0 0 0 0,-3 1 0 0,1-2 0 15,2-1 0-15,1-2 0 0,3 2 0 0,7 0 0 16,8-4 0-16,2-2 0 0,4-1 0 0,4 0 128 15,4 1-128-15,8-1 0 0,5-2 0 0,11-1 128 0,8-2-128 16,5-2 0-16,7-2 0 0,10 0 0 0,5-4 0 16,11 0 0-16,0 0-176 0,0 0 176 15,17-4-480-15,9 0 0 0,6-4 0 0,10-4 0 16,8-2 32-16,10-3 16 0,10-1 0 0,5-1 0 0,3-1 192 0,9-2 48 16,8-2 0-16,6-1 0 0,3-2 192 0,3 1 0 15,3-3 0-15,6 2 0 0,1-2 0 0,6 4 240 16,7 1-48-16,-4 1-16 0,-2 2-48 0,1 1 0 15,1 1 0-15,-5 2 0 0,-5-1-128 0,-1 3 0 16,1 1 0-16,-8 4 0 0,-7 2 0 0,-5 3 0 16,-3 2 0-16,-4 2-12032 0</inkml:trace>
  <inkml:trace contextRef="#ctx0" brushRef="#br0" timeOffset="59399.322">19869 15625 3679 0,'0'0'320'0,"0"0"-320"16,0 0 0-16,0 0 0 0,0 0 1744 0,0 0 288 15,3-5 48-15,-3 5 16 0,0 0-1456 0,0 0-304 0,0 0-48 0,0 0-16 16,0 0-80-16,0 0-32 0,0 0 0 16,0 0 0-16,0 0 288 0,10 1 48 0,0 3 16 0,-10-4 0 15,0 0 160-15,11 3 32 0,-1-2 16 0,0 1 0 16,-1 1-128-16,0 0-16 0,-9-3-16 0,10 4 0 16,2-1-240-16,-2 1-32 0,-10-4-16 0,9 4 0 15,1-1-48-15,3 1-16 0,0-2 0 0,1 0 0 16,0 1 32-16,1 0 0 0,2 0 0 0,0 0 0 15,1 0-48-15,0 1 0 0,-1-1 0 0,1 0 0 16,1 1-48-16,1 0-16 0,-1-3 0 0,1 1 0 16,0 1-128-16,1-1 0 0,2-1 0 0,-1 2 0 15,-2 3 256-15,4-3-48 0,1-3 0 0,-2 1 0 16,-3 2-64-16,1 3-16 0,2 2 0 0,1-2 0 16,0-1 0-16,-1-1-128 0,1 1 192 0,-1 0-64 15,1-1-128-15,-1 1 0 0,-2-2 144 0,1 2-144 0,1 1 0 16,-1-2 128-16,1-1-128 0,-1-1 0 0,2 0 0 15,-1 2 144-15,2 0-144 0,-2-1 0 0,-1 0 256 0,-1 1-64 16,2-1-16-16,0 0 0 0,0 3 0 0,0-3 0 16,0 0 0-16,-2 1 0 0,0 2-176 0,1-1 0 15,-2-3 144-15,1 2-144 0,-2-1 0 0,2 1 0 16,0-2 0-16,3 0 128 0,-1 0-128 0,2 3 0 16,-2-1 0-16,-1-1 128 0,-7-1-128 0,6 0 144 15,4 0-144-15,-3 1 160 0,1 1 0 0,-2-2 0 16,0 0 0-16,1 2 0 0,-3 0-160 0,1 0 192 15,-2-1-192-15,2 2 192 0,0-3-192 0,0-1 160 16,1 3-160-16,-1 0 160 0,-1-2 32 0,4 0 0 0,-1-1 0 16,3 1 0-16,-6 1 0 0,3-1 16 0,2 0 0 15,-1 1 0-15,-2 0-16 0,-1 0-16 0,0 0 0 0,1 0 0 16,-2 1-16-16,0-1 0 0,-2 0 0 0,0 0 0 16,-2-1 16-16,0-1 0 0,0-1 0 0,-1 2 0 15,-1 0 0-15,2 2 0 0,-1-4 0 0,-1-2 0 16,-1 6-32-16,1-2 0 0,2 0 0 0,-1-1 0 15,-2-2-16-15,0 2-128 0,1 1 192 0,-3 0-64 16,-1-4-128-16,0 2 128 0,0 0-128 0,1-1 128 16,-4 1-128-16,-6 0 0 0,10 4 0 0,-10-4 0 15,0 0 128-15,6 4-128 0,2 0 128 0,-1-1-128 16,4-3 0-16,-11 0 128 0,0 0-128 0,0 0 0 0,9 2 0 16,-9-2 0-16,0 0 0 0,0 0 0 0,0 0 0 15,0 0 0-15,0 0 0 0,0 0 0 0,0 0 0 0,0 0 0 16,0 0 0-16,0 0 0 0,0 0-352 0,0 0 0 15,0 0 0-15,0 0 0 16,0 0-1712-16,-9-2-352 0,-1-2-64 0</inkml:trace>
  <inkml:trace contextRef="#ctx0" brushRef="#br0" timeOffset="60056.117">21927 15625 11055 0,'0'0'480'0,"-6"-2"112"0,-1 1-464 0,7 1-128 0,-8 3 0 0,0-3 0 15,8 0 608-15,0 0 96 0,-6 0 32 0,6 0 0 16,0 0-128-16,0 0-32 0,0 0 0 0,0 0 0 16,0 0 288-16,6 6 48 0,4-1 16 0,-1-1 0 15,2 0-48-15,1 3-16 0,1 3 0 0,-1-2 0 0,4-3-256 0,1 4-48 16,0 2-16-16,-1 2 0 0,4 1-160 0,2 1-16 15,1-1-16-15,4 2 0 0,-1 2 64 0,3 1 16 16,0-1 0-16,0-1 0 0,-1-1-64 0,0 1-16 16,-4-2 0-16,3 1 0 0,-2-4-16 0,-2 2 0 15,-2-2 0-15,1 1 0 0,-2 0 0 0,-1-2 0 16,-3 0 0-16,-1 1 0 0,1 0-128 0,-3-1-16 16,-1-2-16-16,-1 2 0 0,-5 1-32 0,-1 1 0 15,1 0 0-15,-4 0 0 0,0-2 64 0,-2 1 16 16,-2 3 0-16,0 0 0 0,-4 0 112 0,1-1 32 15,-4-7 0-15,-1 4 0 0,-1 3-16 0,-2 1 0 16,-3 0 0-16,0-1 0 0,-2-3-96 0,-2 1-32 16,-2 3 0-16,-1-3 0 0,-3-2 32 0,-2-1 16 15,-1 1 0-15,2-4 0 0,1 0 64 0,2 0 16 0,-2-1 0 0,3-2 0 16,0 2 32-16,2-4 16 0,3-2 0 0,0 1 0 16,-1 0-80-16,4-3-32 0,2 3 0 0,1-1 0 15,2 0-144-15,0-1-16 0,10 2-128 0,0 0 192 16,-9-3-192-16,9 3 0 0,0 0-144 0,0 0 144 31,7-8-3056-31,5 1-512 0,8-4-96 0,2-3-10816 0</inkml:trace>
  <inkml:trace contextRef="#ctx0" brushRef="#br0" timeOffset="61271.827">19927 13530 5519 0,'0'0'496'0,"0"0"-496"0,0 0 0 0,0 0 0 16,-9 6 1712-16,9-6 240 0,0 0 48 0,0 0 16 16,0 0-1616-16,-6 5-400 0,0 1 0 0,6-6 0 15,0 0 256-15,0 0-16 0,0 0-16 0,0 0 0 16,0 0 336-16,0 0 64 0,0 0 16 0,0 0 0 15,0 0 384-15,0 0 96 0,0 0 16 0,0 0 0 0,0 0 128 16,0 0 16-16,0 0 16 0,0 0 0 0,0 0-224 0,0 0-48 16,0 0-16-16,0 0 0 0,0 0-192 0,0 0-48 15,0 0 0-15,6-5 0 0,-6 5-304 0,10-6-64 16,1-3-16-16,1 1 0 0,1 2-32 0,2-4-16 16,7-5 0-16,4 2 0 0,0 2-16 0,1-2 0 15,2-5 0-15,3 1 0 0,0 0-32 0,1 2-16 16,0-1 0-16,2-1 0 0,0-3-80 0,3 0 0 15,0 2-16-15,4 0 0 0,-1 3-48 0,1-3-128 16,0-2 192-16,-2 1-64 0,0 1-128 0,-2 2 160 16,1 1-160-16,-1-2 160 0,0-3-32 0,-3 1-128 15,-3 3 192-15,1 1-64 0,2-1 16 0,-1 0 0 16,-4-1 0-16,-4 3 0 0,-2 1 0 0,-1 3 0 0,-2 0 0 16,-2 2 0-16,-1-1-16 0,-3 2 0 0,-2-1 0 0,1 1 0 15,0-1-128-15,0 1 160 0,-3 2-160 0,1 2 160 16,-1 0-160-16,-2 2 0 0,-9 1 0 0,10-2 0 15,-1 1 0-15,-9 1 0 0,0 0 128 0,0 0-128 16,0 0 0-16,0 0 0 0,7 1 0 0,-7-1 0 16,0 0-240-16,0 0 32 0,0 0 0 0,0 0 0 31,0 0-416-31,0 0-80 0,0 0 0 0,0 0-16 16,0 0-2096-16,-4 7-432 0,-2-2-80 0</inkml:trace>
  <inkml:trace contextRef="#ctx0" brushRef="#br0" timeOffset="61797.185">21142 12642 11055 0,'0'0'480'0,"0"0"112"16,-3-5-464-16,3 5-128 0,0 0 0 0,0 0 0 0,0-8 3152 0,1 2 624 16,-1 6 112-16,5-7 16 0,-1 2-3136 0,1-1-624 15,1 3-144-15,2-1 0 0,-8 4 208 0,12-1 48 16,2 0 0-16,2-2 0 0,0-4 96 0,1 2 32 16,-2 4 0-16,4 0 0 0,3 1-16 0,-1-3 0 0,-5 0 0 0,6 1 0 15,5 2-32-15,0 0 0 0,0-3 0 0,-1 0 0 16,1 2-16-16,1 1-16 0,-3 1 0 15,1-1 0-15,-2-2 16 0,0 2 16 0,0 1 0 0,-2 2 0 16,2 1-112-16,-2-4-32 0,0 0 0 0,-2 2 0 16,-3 5-16-16,-3-1-16 0,0 0 0 0,-4 4 0 15,0-3 64-15,-2 2 16 0,-3-1 0 0,-1 0 0 16,-4-8 288-16,-3 13 64 0,0 1 16 0,-5 3 0 16,2 5-96-16,-5-1 0 0,-4-1-16 0,-1 1 0 15,-4 6-176-15,-2-2-48 0,0 0 0 0,0 0 0 16,-1-5 48-16,0 1 16 0,0 1 0 0,-1 0 0 15,1-3 112-15,-1 2 0 0,1-1 16 0,0 0 0 0,0-2-64 16,3-2-16-16,-1-4 0 0,4 0 0 16,0 4-192-16,3-4-64 0,2-3 0 0,3-2 0 0,4-1-128 0,5-6 0 15,-5 8 0-15,2-2 0 0,3-6-192 16,0 0-112-16,0 0-16 0,0 0-16 16,0 0-2096-16,7-7-432 0,-1-3-80 0</inkml:trace>
  <inkml:trace contextRef="#ctx0" brushRef="#br0" timeOffset="65064.333">20237 15488 9151 0,'0'0'400'0,"0"0"96"0,0 0-496 0,0 0 0 0,0 0 0 0,0 0 0 16,0 0 560-16,0 0 16 0,0 0 0 0,0 0 0 15,0 0 32-15,0 0 16 0,0 0 0 0,0 0 0 16,0 0 128-16,0 0 16 0,1-6 16 0,-1 6 0 0,0-8-80 0,-1 1-32 16,1 7 0-16,-2-6 0 15,-3-3-208-15,1 3-32 0,4 6-16 0,-5-6 0 0,-2-1-128 16,2 2-32-16,1-1 0 0,-1 2 0 0,-1-3-48 0,1 2-16 15,-3-3 0-15,3 0 0 0,-2 1 112 0,1 0 16 16,-2 0 0-16,0 1 0 0,0-1-64 0,1-1 0 16,-2 1 0-16,0 0 0 0,0 2-128 0,1-1-128 15,-6-3 144-15,2 3-144 0,-1 5 0 0,1-2 128 16,1 2-128-16,-2-1 0 0,1-1 0 0,1 1 0 16,1 1 0-16,-3-2 0 0,-2 3 0 0,1-1 0 15,-1 0 0-15,0 2 0 0,1 3 0 0,1-1 0 16,-1 1 0-16,2 0 0 0,-2-2 0 0,-1 3 0 15,0 1 128-15,1 0-128 0,1 1 0 0,-1 0 0 16,-1 2 0-16,1 0 0 0,-1 0 0 0,-1 1 0 0,-1 1 0 0,0-1 0 16,-1 2 0-16,1 0 0 0,-1 2 128 0,-2 2-128 15,2-1 0-15,1 3 0 0,2-1 0 0,-1 1 0 16,0 0 0-16,1 0 0 0,0 3 0 0,0-1 0 16,-2-2 0-16,3 0 0 0,3 3 0 0,0 0 0 15,1 1 0-15,4-3 0 0,-2-3 0 0,3 3 0 16,2 1 0-16,-1 1 128 0,2-3-128 0,0 1 0 15,2 0 176-15,2 1-176 0,-1-3 192 0,3 1-192 16,-2-3 176-16,2-1-176 0,-2 0 160 0,2 0-160 16,2 0 176-16,0 1-176 0,0-3 192 0,0 0-192 15,0 0 208-15,3-1-64 0,-1 1-16 0,1-1 0 0,-2 0-128 16,1 1 192-16,0 1-192 0,2-1 192 16,0-4-64-16,0-1 0 0,-2 1 0 0,3 0 0 0,-1 1 48 0,3 0 0 15,0 0 0-15,1-3 0 0,0 0-176 16,0-1 192-16,-2 5-192 0,1-2 192 0,1-3-192 0,-1 1 0 15,-1 0 144-15,1 1-144 0,-3-2 0 0,0 1 144 16,-2-4-144-16,1 3 0 0,0-2 192 0,-1-2-192 16,1-3 192-16,-9 2-192 0,8 2 320 0,1 1-32 15,-9-3-16-15,10-1 0 0,-1-2-80 0,0 0-32 16,-9 3 0-16,8-5 0 0,1 1-160 0,-1-1 0 16,0 1 144-16,1-3-144 0,-1-1 0 0,1 2 128 15,-1 4-128-15,2-4 0 0,-3-2 0 0,3 1 144 16,0 6-144-16,1-5 0 0,0-5 144 0,0 3-144 15,-2 0 0-15,1 0 144 0,2-2-144 0,-2 1 192 16,-2 0-192-16,-3 1 192 0,3 0-48 0,-1-1 0 0,3-1 0 16,-2 2 0-16,2 0-144 0,-1 0 160 0,0 2-160 0,-1 0 160 15,1-3-160-15,1 3 192 0,-1 1-192 0,0-1 192 16,-2-2-192-16,2 4 0 0,-1-3 0 0,-1 2 0 16,-2-1 0-16,-5 6 0 0,8-9 0 0,-4 5 0 15,2-2 0-15,-6 6 128 0,0 0-128 0,6-4 0 16,0-4 0-16,-6 8 0 0,0 0 0 0,0 0 0 15,0 0-288-15,0 0-32 0,0-6-16 0,0 6 0 16,0 0-1888 0,0 0-368-16,0 0-80 0,-7-5-16 0</inkml:trace>
  <inkml:trace contextRef="#ctx0" brushRef="#br0" timeOffset="65460.553">19924 15817 13823 0,'3'-3'1216'0,"3"-2"-960"16,0-1-256-16,4 4 0 0,2-1 1216 0,-1 1 208 15,-4 1 48-15,4 0 0 0,2-1-1088 0,-1 0-224 16,2-2-32-16,2 0-128 0,0 1 320 0,1 0-32 0,-2 2-16 0,1 0 0 16,-3-1 48-16,0 1 16 15,0 0 0-15,-1 0 0 0,2 1-80 0,-5-1 0 0,1-1-16 0,-1 4 0 16,-9-2 80-16,9 4 0 0,-9-4 16 0,9 7 0 16,-9-7 0-16,3 8 0 0,0 6 0 0,-2-2 0 15,-2 0 112-15,-1 0 32 0,-1 2 0 0,-2-1 0 16,0 3-96-16,-1 1 0 0,-2-5-16 0,0 3 0 15,-2-2-176-15,1-1-48 0,2-1 0 0,-1 0 0 16,0 0-144-16,0-1 128 0,2 0-128 0,1-2 128 16,5-8-128-16,-7 7 0 0,7-7 0 0,0 0-8560 15,-6 8-1664-15</inkml:trace>
  <inkml:trace contextRef="#ctx0" brushRef="#br0" timeOffset="66232.591">19920 15696 13823 0,'0'0'1216'0,"0"0"-960"0,0 0-256 0,0 0 0 16,0 0 736-16,0 0 96 0,0 0 32 0,0 0 0 16,0 0-288-16,0 0-48 0,0 0-16 0,0 0 0 15,0 0 48-15,9-2 0 0,0 4 0 0,-1 0 0 16,-8-2-128-16,9 1-32 0,-9-1 0 0,8 4 0 16,2-2 16-16,0-1 0 0,2 0 0 0,1 0 0 15,3 2 48-15,0 0 16 0,2-1 0 0,2 1 0 16,1 3-32-16,1-1 0 0,0 2 0 0,-1 0 0 0,1 1-16 15,1 1-16-15,0-1 0 0,0-1 0 0,0 0 64 0,3 1 16 16,3-3 0-16,0 2 0 0,0 0-112 0,2 1-32 16,4 0 0-16,-1 0 0 0,-1 0-96 0,0 1-32 15,2-2 0-15,-4-1 0 0,1 0-32 0,0-2 0 16,0 1 0-16,3-1 0 0,5-1-192 0,-8 1 0 16,-2-1 0-16,0 2 0 0,4 2 0 0,1 1 144 15,-4-4-144-15,1 3 128 0,-2-1 32 0,0 1 0 16,-2 1 0-16,2-2 0 0,0-1-160 0,1 0 128 15,-5 1-128-15,4 0 128 0,4 0 0 0,-2-1 0 16,-4 0 0-16,3 0 0 0,2 0 64 0,-2-1 0 16,0-3 0-16,-4 3 0 0,2-1 0 0,-3 0 16 0,-1 1 0 15,0 1 0-15,0-1-16 0,1-1 0 0,0 0 0 16,0-1 0-16,4 2-64 0,-2-2-128 0,-1 1 176 16,-1-2-176-16,1 2 144 0,-1-1-144 0,0 3 0 15,0-2 144-15,-2 0-144 0,-1 1 0 0,-1-3 0 0,-1 3 128 16,-4 0-128-16,3 0 0 0,0-2 0 0,-2-1 128 15,-3 2-128-15,2 1 0 0,1-2 144 0,-1 0-144 16,-3-2 0-16,-3 2 0 0,-1 0 0 0,1 1 0 16,0 0 0-16,-1-1 0 0,-10-2 128 0,10 1-128 15,-10-1 0-15,0 0 0 0,0 0 0 0,0 0 0 16,0 0-1376-16,0 0-288 16,0 0-64-16,0 0-8400 0,0 0-1680 0</inkml:trace>
  <inkml:trace contextRef="#ctx0" brushRef="#br0" timeOffset="66597.383">21892 15928 2751 0,'2'-9'256'0,"3"6"-256"16,5 0 0-16,4 3 0 0,-2 1 4736 0,3 1 912 15,4 1 176-15,-2 0 48 0,1-1-4352 0,2 3-880 16,2 3-160-16,-1-1-32 0,2-3-80 0,1 0-16 16,1 3 0-16,5 2 0 0,-1-4-64 0,-1 4-16 15,-3-3 0-15,3 1 0 0,3 2-128 0,-5 0-16 0,-2-3-128 16,-1 7 192-16,-1-2-48 0,-3 0-16 16,-3 1 0-16,-4 2 0 0,-4-1 64 0,-1 4 0 0,-4 0 0 0,-2 1 0 15,-2-2 128-15,-3 1 48 16,-3-2 0-16,-1 0 0 0,-3-2 256 0,-5-2 48 0,-3-2 16 15,-3-3 0-15,-4-1-80 0,0-1-16 0,-1 1 0 0,-2-1 0 16,-4-3-272-16,0 2-64 0,0-1-16 0,1-2 0 16,0-1-240-16,2-2 0 0,3-3-192 0,1 0-15744 15</inkml:trace>
  <inkml:trace contextRef="#ctx0" brushRef="#br0" timeOffset="67757.943">19883 13536 15663 0,'0'0'688'0,"-8"1"144"0,8-1-656 0,-7 2-176 0,7-2 0 0,-7 3 0 15,7-3 928-15,0 0 160 0,-7 5 16 0,7-5 16 16,0 0-416-16,0 0-96 0,0 0-16 0,0 0 0 16,0 0-48-16,0 0-16 0,0 0 0 0,0 0 0 15,0 0-208-15,12 2-64 0,-12-2 0 0,7 1 0 16,2-2 224-16,0-1 32 0,0-2 16 0,-1 2 0 15,1-1 48-15,1 1 0 0,2-1 0 0,0-2 0 16,-1-5-96-16,4-1-16 0,2-1 0 0,3 1 0 16,2-1 112-16,0-2 32 0,2-3 0 0,2 1 0 0,0 1-80 15,1 1-16-15,2 1 0 0,1-3 0 0,-2 0-208 0,5 2-48 16,0-2-16-16,-2-1 0 0,0-1-64 0,1 0-16 16,3 3 0-16,1 0 0 0,1-4 48 0,-3 0 16 15,-1 0 0-15,0 2 0 0,2-3 32 0,-1 1 16 16,-1 0 0-16,1-1 0 0,0 1-112 0,-2 3-32 15,-2 0 0-15,1 1 0 0,2-1-128 0,-3 1 0 16,-2 0 0-16,-2 0 128 0,-1 0-128 0,-2 1 128 16,-2-1-128-16,-1 3 128 0,-1 0 48 0,0-1 0 15,-2-1 0-15,1 3 0 0,0 0 0 0,0 0 0 16,0-2 0-16,-2 1 0 0,1 2-176 0,-1 2 0 16,1 0 0-16,-3 0 128 0,-2-1-128 0,3 3 0 0,0-3 0 15,0 2 0-15,-1 2 0 0,1 1 0 0,0 1 0 16,3 1 0-16,-1-1 0 0,-5 1 0 0,-1-2 0 15,0 1 0-15,-3 2 128 0,-8 1-128 0,8-3 0 0,-8 3 128 16,0 0-128-16,0 0 0 0,0 0 0 0,0 0 0 16,0 0 0-16,0 0 0 0,0 0 0 0,0 0 0 31,0 0-416-31,0 0-64 0,0 0-16 0,0 0 0 16,0 0-1360-16,0 0-288 0,0 0-48 0,0 0-7792 0,0 0-1536 0</inkml:trace>
  <inkml:trace contextRef="#ctx0" brushRef="#br0" timeOffset="68122.415">21186 12779 11967 0,'0'0'1072'0,"-6"-1"-864"0,-4 0-208 0,10 1 0 0,-5-3 736 0,5 3 96 15,-9-2 32-15,3-2 0 0,6 4-864 0,0 0-416 16,-5-5 32-16,2 1 16 0,3 4 48 0,0 0 16 15,0 0 0-15,0 0 0 0,0 0 480 0,0 0 80 16,6-9 32-16,0 3 0 0,1 1 704 0,2 2 144 16,1 2 16-16,2-2 16 0,1-3-16 0,4-1-16 15,4 2 0-15,0-1 0 0,3 2-48 0,0 0 0 16,4-3 0-16,1 4 0 0,2 1-336 0,0 0-80 16,-1 1-16-16,-1-1 0 0,1-3-16 0,-4 1-16 15,0 2 0-15,-3 0 0 0,-2 2-144 0,-3 2-32 16,-2 1 0-16,-3 0 0 0,0 1-192 0,-4 3-64 0,-2 3 0 0,-3 3 0 15,-2 1 32-15,-2 5 0 0,-2 4 0 0,-2-1 0 16,-4-1 128-16,0 2 32 0,-2-2 0 0,-1 2 0 16,-3 1-96-16,2-1-16 0,-2-4 0 15,0 1 0-15,1 1-32 0,0-2-16 0,-1-2 0 0,0-2 0 16,2-3-80-16,-2-1-16 0,2 0 0 0,-1-2 0 16,0-3-656-1,0-3-144-15,2-3-32 0,0-3-15152 0</inkml:trace>
  <inkml:trace contextRef="#ctx0" brushRef="#br0" timeOffset="74813.681">22645 12270 16415 0,'0'0'720'0,"0"0"160"0,0 0-704 0,0 0-176 0,0 0 0 0,0 0 0 16,0 0 256-16,0 0 0 0,6-8 16 0,-6 8 0 15,3-9 608-15,-3 9 112 0,0 0 32 0,3-10 0 16,-3 1-64-16,0 2-16 0,0 7 0 0,-1-8 0 16,1 8-144-16,-4-8-32 0,-2 2 0 0,1 1 0 15,5 5 80-15,-8-2 16 0,-4 1 0 0,2 2 0 16,1 1-176-16,-3 0-48 0,-3 2 0 0,1 0 0 16,-1 3-352-16,1 0-80 0,-1 1-16 0,-2 3 0 15,-2 3 64-15,1 0 16 0,-3-2 0 0,0 2 0 16,1 4-16-16,-2-2 0 0,1 0 0 0,2-2 0 15,0 0-64-15,1 0-32 0,3 3 0 0,1-2 0 16,5-1-160-16,0 0 128 0,2 0-128 0,2 3 128 16,-1-1-128-16,2 0 0 0,-1-3 144 0,5 0-144 15,0-2 0-15,5-1 0 0,-3-1 0 0,0-1 128 16,-2 2 0-16,5-3 0 0,4 2 0 0,7-4 0 0,1 0 16 16,2-2 16-16,-1 0 0 0,2 2 0 0,-2 0-160 15,1-2 128-15,-1 1-128 0,-2-2 128 0,-2 2-128 0,0 0-176 16,-3 0 48-16,-2-3 0 15,-9-1-1104-15,9-3-224 0,-9 3-32 0,0 0-8608 16,0 0-1712-16</inkml:trace>
  <inkml:trace contextRef="#ctx0" brushRef="#br0" timeOffset="75172.624">22911 12349 23039 0,'0'0'2048'0,"0"0"-1648"0,-4-8-400 0,-1 4 0 16,5 4 176-16,0 0-48 0,-9-6-128 0,1 2 192 16,8 4 80-16,-9-1 16 0,2 0 0 0,7 1 0 15,-9 3 336-15,1 2 64 0,0 3 16 0,1 1 0 16,-3 0-256-16,3 1-32 0,3 4-16 0,-2 2 0 15,1 0 48-15,-1-1 16 0,5 1 0 0,1-1 0 16,0 3-144-16,0-2-16 0,0 2-16 0,6-4 0 16,-2-1-64-16,3-2-16 0,-2 2 0 0,3-4 0 15,3-6 160-15,1-1 16 0,-3-2 16 0,3-2 0 16,2-1 272-16,0-1 48 0,1-4 16 0,-1-3 0 0,3-3-208 16,-2-1-32-16,-1 0-16 0,1-1 0 0,-3-2-160 0,0 1-16 15,0 1-16-15,-1-1 0 0,-3 0 32 0,0 0 0 16,1 3 0-16,-2 2 0 0,-3 1-176 0,1 0-16 15,-1 0-128-15,-2 2 192 0,-1 3-192 0,-1 6-128 16,0-9 128-16,0 9-208 16,0 0-1392-16,0 0-288 0,0 0-48 0,0 0-8720 15,0 0-1744-15</inkml:trace>
  <inkml:trace contextRef="#ctx0" brushRef="#br0" timeOffset="75606.397">23342 12178 26719 0,'0'0'2368'0,"0"0"-1888"0,-6 5-480 0,1-1 0 16,-4-2 512-16,3 4 0 0,1 5 0 0,-3 0 0 15,-1 0-32-15,2 3 0 0,0 4 0 0,0 1 0 16,2 2-80-16,-4-1-16 0,-1-1 0 0,0 1 0 15,0 2-48-15,3 0-16 0,-3-4 0 0,4-1 0 16,1-2-16-16,0-3-16 0,0-2 0 0,0-1 0 16,5-9 224-16,0 6 64 0,0-6 0 0,0 0 0 15,0 0 112-15,0 0 16 0,7-9 16 0,5-2 0 16,-1-5 112-16,3 0 0 0,2-3 16 0,0-2 0 16,3-3-544-16,2 1-112 0,0 3-32 0,1-2 0 0,-2-3-160 0,1 3 0 15,1 1 0-15,-5 3 128 0,1 5-128 0,-1 1 0 16,2 3 0-16,-1 3 0 0,-2 0 0 15,0 4 0-15,-2 2-176 0,-1 1 176 16,-1 0-1104-16,-1 2-144 0,-2 0-32 0,-1 3 0 16,-8-6-1728-16,8 9-336 0</inkml:trace>
  <inkml:trace contextRef="#ctx0" brushRef="#br0" timeOffset="76267.888">23569 12515 9215 0,'-5'8'400'0,"0"-3"96"0,0 1-496 0,5-6 0 16,0 0 0-16,-3 8 0 0,-1 0 1904 0,4-8 272 16,0 0 64-16,0 0 16 0,0 0-784 0,0 0-144 15,6 3-48-15,0 1 0 0,-6-4-176 0,11-1-32 16,0-7-16-16,3-2 0 0,-3-2-240 0,2-2-48 15,0-3-16-15,3-2 0 0,6-2-256 0,-3-1-48 0,0-1-16 0,2-3 0 16,1 1 32-16,-1-6 16 16,-2-3 0-16,1-6 0 0,-1-4-80 0,0-2-16 0,-2-1 0 0,-1-1 0 15,-4 0-192-15,1 2-32 0,0 0-16 0,-1 0 0 16,-5 5-16-16,4 3 0 0,-2 1 0 0,-1 6 0 16,-1 4 160-16,0 6 32 0,-4 5 0 0,0 5 0 15,-1 1 16-15,0 3 16 0,-2 7 0 0,0 0 0 16,0 0-32-16,-7 0-16 0,-2 1 0 0,-1 4 0 15,1 2-304-15,-2 8 160 0,-4 7-160 0,-1 2 128 16,-3 9-128-16,-1 4 128 0,0 3-128 0,-4 2 128 16,0 4-128-16,-1 4 0 0,0-2 0 0,1 1 0 15,0-2 0-15,4-1 0 0,6-1 0 0,2-2 0 16,3-2 0-16,2-3 0 0,6-5 0 0,5-3 0 16,2-1-128-16,2-2 128 0,0-4 0 0,3-2 0 0,3-1 0 15,1-3 0-15,2-3-144 0,1-3 144 16,-1-2-480-16,1-3-32 0,-1-4-16 15,1 1 0-15,-1 0-2992 0,0-5-576 0</inkml:trace>
  <inkml:trace contextRef="#ctx0" brushRef="#br0" timeOffset="76882.119">24440 11667 19343 0,'0'0'848'0,"0"0"192"0,0 0-832 0,-5-8-208 16,5 8 0-16,0 0 0 0,-6-9 912 0,6 9 144 16,-9-1 32-16,3 2 0 0,6-1 192 0,0 0 64 15,-9 9 0-15,3 3 0 0,-3 4-384 0,2 4-64 16,1 7 0-16,-1 3-16 0,-2 5-272 0,2 1-48 15,0 1-16-15,0 2 0 0,-3 1 32 0,2 1 0 16,0 3 0-16,0 1 0 0,-2 3-208 0,4-3-48 0,-1-6 0 16,2 0 0-16,-3-5-176 0,2-4-144 15,2-4 192-15,3-2-192 0,1-3 144 0,0-2-144 0,-1-4 0 0,2 0 144 16,2-5-144-16,2-2-176 0,-5-8 48 0,0 0 0 31,0 0-1472-31,8 0-304 0,-8 0-48 0,10-8-7680 0,-1-3-1536 0</inkml:trace>
  <inkml:trace contextRef="#ctx0" brushRef="#br0" timeOffset="77154.589">24277 11759 13823 0,'0'0'608'0,"0"0"128"0,-8-3-592 0,8 3-144 15,0 0 0-15,0 0 0 0,0 0 3472 0,0 0 672 16,0-9 128-16,0 9 16 0,0 0-3104 0,9-4-624 16,3-7-128-16,3 0-32 0,2 0 112 0,0 1 0 15,2 0 16-15,6-1 0 0,2-3-80 0,3 0-32 16,1 3 0-16,3 0 0 0,-1-2-144 0,1 0-16 16,-1 1-16-16,-2 2 0 0,-3 0-240 0,-4 1 176 15,-2 2-176-15,-1-1 160 0,-2 0-160 0,-4 4 0 16,-3 2 0-16,-2-1 0 15,-2 0-1344-15,-8 3-208 0,0 0-48 0,0 0-7872 16,0 0-1568-16</inkml:trace>
  <inkml:trace contextRef="#ctx0" brushRef="#br0" timeOffset="77423.183">24189 12065 31327 0,'-6'7'2784'0,"3"0"-2224"0,3-7-560 0,-2 10 0 16,2-10 352-16,3 10-32 0,1-2-16 0,6-5 0 15,1-1 112-15,3-1 32 0,3-2 0 0,5-2 0 16,1-3 128-16,3 0 48 0,3-3 0 0,2 1 0 16,1 2-48-16,2-3-16 0,1-2 0 0,2 2 0 15,0-3-112-15,2 2-32 0,0 1 0 0,-4 1 0 16,-5-1-256-16,-4 1-160 0,-1 0 192 0,-5 5-192 0,-2 0 0 0,-4 1 0 15,-2-1-240-15,-12 3-11584 16,0 0-2320-16</inkml:trace>
  <inkml:trace contextRef="#ctx0" brushRef="#br0" timeOffset="87762.151">19882 13593 3679 0,'0'0'160'0,"0"0"32"0,0 0-192 0,-6-3 0 15,6 3 0-15,0 0 0 0,0 0 2592 0,0 0 480 16,-6-4 80-16,6 4 32 15,0 0-1872-15,0 0-368 0,-4-5-80 0,4 5-16 0,0 0-288 0,0 0-64 16,0 0-16-16,0 0 0 0,0 0-64 0,0 0-16 16,0 0 0-16,0 0 0 0,0 0 176 0,0 0 16 15,0 0 16-15,0 0 0 0,0 0 32 0,0 0 16 16,0 0 0-16,10-4 0 0,3 1-32 0,0 0-16 16,0 1 0-16,2-4 0 0,0-5-64 0,3 1-16 15,4 0 0-15,5 0 0 0,3 1-96 0,0-1-32 16,1 0 0-16,1-1 0 0,0 1-48 0,0 0-16 15,0 1 0-15,0-1 0 0,0 1-80 0,1-2-32 16,0 0 0-16,1-1 0 0,1 0-48 0,0 1-16 0,0 0 0 0,0 2 0 16,1-2-160-16,-1-1 0 0,-3-1 0 0,0 1 128 15,2 2-128-15,2-1 0 16,3-2 144-16,0 0-144 0,-1 1 0 0,0-2 0 0,2-3 0 0,-1 0 128 16,0 2-128-16,-1 0 0 0,0-1 0 0,-2-1 0 15,0-2 0-15,2 0 0 0,-1 0 0 0,-1 1 0 16,-2-1 0-16,1 1 0 0,-2 2 0 0,-2 2 128 15,1 3-128-15,-1 1 0 0,-2 2 128 0,-2-2-128 16,0-2 0-16,-5 1 0 0,0 1 0 0,-1 5 0 16,-3-2 0-16,3-1 0 0,0-3 0 0,-4 4 0 15,-2 2 0-15,-1 2 144 0,1 0-144 0,-4-1 160 16,-2-1-160-16,1 2 0 0,-10 3 0 0,7-4 0 16,-7 4 0-16,0 0 0 0,0 0 0 0,0 0 0 15,0 0-288-15,0 0-32 0,0 0-16 0,0 0 0 16,0 0-688-16,0 0-144 0,0 0-32 0,0 0 0 15,0 0-1376-15,0 0-288 0,-7 4-48 0,7-4-16 16</inkml:trace>
  <inkml:trace contextRef="#ctx0" brushRef="#br0" timeOffset="88369.049">21061 12712 11055 0,'-14'1'976'0,"6"-1"-784"0,-3-1-192 0,1 0 0 16,2-2 1728-16,-3 2 288 0,2 1 64 0,0-1 16 15,0-1-1264-15,1-1-256 0,-1-1-64 0,3 2 0 16,6 2 176-16,0 0 16 0,0 0 16 0,0 0 0 16,0 0 96-16,0 0 16 0,0 0 0 0,8-9 0 15,1-3-416-15,3 4-80 0,1 2-16 0,4 1 0 16,2-1-160-16,2 1-32 0,1-1-128 0,0-1 192 16,4 1 32-16,1-1 0 0,0 0 0 0,4 0 0 15,1 5 96-15,0-3 0 0,-3 1 16 0,2-2 0 0,4 1 48 16,0 1 16-16,-3 1 0 0,-3 2 0 0,-4-1-192 0,-2 3-32 15,-1 2-16-15,-4 3 0 0,-2 3-32 0,-3-2-128 16,-1 0 192-16,-1 1-64 0,0 2 48 0,-1 1 0 16,0 0 0-16,-5 0 0 0,1-1 48 0,-2 2 16 15,0 1 0-15,-2 2 0 0,-2 2 80 0,0-1 0 16,-1 2 16-16,-3 1 0 0,-2 3-80 0,-1 0 0 16,-2-2-16-16,-1 0 0 0,-2 1 16 0,-1 1 16 15,-2 0 0-15,-2 0 0 0,1-1-48 0,-3 2-16 16,3 6 0-16,-5-8 0 0,0-4 0 0,1 0 0 15,-1-2 0-15,2 2 0 0,3 0-208 0,0-1 0 16,2-4 0-16,3 0 0 0,3 2-176 0,1-2 176 16,-1-2-160-16,4-1 160 15,4-9-2288-15,0 0-352 0,0 0-80 0</inkml:trace>
  <inkml:trace contextRef="#ctx0" brushRef="#br0" timeOffset="88881.95">20252 13537 6447 0,'-15'4'576'0,"-1"1"-576"16,-3-3 0-16,2 2 0 0,-1 5 512 0,-1-6 0 15,-1 1 0-15,4 0 0 0,-1 4-512 0,-1-1-320 16,0 2 32-16,2-1 16 0,-1-3 272 0,2 2 272 16,0 2-48-16,3-2-16 0,1 0 720 0,1 0 144 15,2-2 16-15,-2 1 16 0,-2 0 48 0,2 1 0 16,0-2 0-16,1 2 0 0,1 1 32 0,0-2 16 15,1 2 0-15,7-8 0 0,0 0-48 0,-5 7 0 16,5-7 0-16,0 0 0 0,0 0-224 0,0 0-48 16,9 2-16-16,3-2 0 0,4-2-192 0,1-5-32 0,1-3-16 0,6-2 0 15,3-2-112-15,4-4-32 16,4-3 0-16,1-4 0 0,5-4-32 0,-2 0 0 0,3-2 0 16,3 0 0-16,0-4 16 0,3 1 0 0,1 0 0 15,4 1 0-15,1 1-144 0,0 0-16 0,-4-3-16 0,-1 2 0 16,-1 0-80-16,2 1-16 0,-1 1 0 0,1 0 0 15,0 0-64-15,-4 5-128 0,-4 4 176 0,-1 1-176 16,-4-3 176-16,0 3-176 0,-4 2 160 0,2 3-160 16,3 0 144-16,-6 1-144 0,-7-1 128 0,1 1-128 15,0 0 128-15,-4 3-128 0,1 3 128 0,-3 1-128 16,-2-3 0-16,-2 3 0 0,-2 4 128 0,0 1-128 16,-1-1 0-16,-3 1 0 0,-1 0 0 0,2 2 0 15,-4 0-400-15,-7 1-16 16,9-7 0-16,-3 3 0 0,-6 4-1440 0,0 0-304 15,0 0-48-15,0 0-11696 0</inkml:trace>
  <inkml:trace contextRef="#ctx0" brushRef="#br0" timeOffset="89320.86">21004 12688 19343 0,'-14'-6'1728'0,"-1"2"-1392"0,2 1-336 0,0-1 0 16,1-5 768-16,3 4 96 0,3-1 16 0,1 2 0 16,5 4-464-16,0 0-96 0,-4-5 0 0,4 5-16 15,0 0 208-15,5-5 32 16,-5 5 16-16,15-6 0 0,0 0-144 0,3-3-32 0,2 1 0 0,5 0 0 15,-2 0-176-15,3 0-32 0,2 0-16 0,1 1 0 16,2 1 96-16,1 0 0 0,0-2 16 0,2 4 0 16,1 1 32-16,4 3 0 0,-2 0 0 0,3 3 0 15,-7-3-96-15,-1 2-16 0,-4 1 0 0,-1 3 0 16,-5-3-64-16,-1 5-128 0,-3 0 176 0,-2 6-176 16,-5 2 208-16,0 2-64 0,-1-1-16 0,-2 1 0 15,-3-1 288-15,-1 3 48 0,-3 2 16 0,0-2 0 16,-2 0-96-16,-2 0 0 0,-4 4-16 0,2-3 0 15,-5-3-48-15,0 0-16 0,-2-1 0 0,-2 1 0 0,-2 3 0 16,-4 2 0-16,0-1 0 0,-4 2 0 0,-3 2-112 0,-1-2-32 16,0-2 0-16,5 1 0 0,3 0-160 0,0-2 0 15,-1-1 0-15,4-1 0 16,1-3-1248-16,2-2-336 0,3-4-64 0</inkml:trace>
  <inkml:trace contextRef="#ctx0" brushRef="#br0" timeOffset="92264.92">19826 13752 9215 0,'-7'7'816'0,"1"0"-656"16,-1-2-160-16,1 2 0 15,0-2-592-15,6-5-160 0,-7 6-16 0,0-2-16 16,7-4-224-16,0 0-32 0,0 0-16 0,-7-3 0 0,-2 1 848 0,3-1 208 0,6 3 0 0,-9-2 0 16,1 0 1920-16,-2 1 448 0,1 0 64 0,2 0 32 15,-2-2-480-15,1 1-80 0,2 0-32 0,-1 0 0 16,7 2-192-16,-7-3-32 0,-1 0-16 0,8 3 0 16,0 0-224-16,0 0-32 0,0 0-16 0,0 0 0 15,0-10-624-15,4-1-128 0,5 0-32 0,2-2 0 16,1 1-304-16,4-1-64 0,3-1-16 0,3-2 0 15,2 1-64-15,3-4-128 0,3-2 176 0,1-1-176 16,2 0 240-16,4-2-64 0,3-5-16 0,2 3 0 16,1-1-32-16,1-1-128 0,0 1 192 0,-3 0-64 15,-2 3-128-15,5 0 0 0,3 0 0 0,-2 3 0 0,-3-2 0 16,0 2 0-16,0 1 0 0,0 1 0 0,-1 3 0 0,-3 0 0 16,-4 0 0-16,3-2 0 0,-1-2 160 0,0 2-160 15,-1 0 192-15,-3 3-192 0,-4 0 208 16,-1 2-64-16,-5-6-16 0,3 4 0 0,-3 0 0 0,1 3-128 15,-5 3 192-15,1 0-64 0,-4-3 0 0,1 0-128 16,-3 0 192-16,0 1-64 0,-3 0-128 0,2 0 0 16,-1-3 0-16,1 3 128 0,-2 2-128 0,3-2 0 15,2 1 144-15,-2-1-144 0,-1-3 0 0,0 3 0 16,0 3 0-16,0-3 128 0,0-1-128 0,2 4 0 16,-4 0 0-16,1 0 128 0,0-1-128 0,-2-1 0 15,-1 1 0-15,-1 1 128 0,-1 4-128 0,-6 4 0 16,5-5 0-16,-5 5 128 0,0 0-128 0,0 0 0 15,0 0 0-15,0 0 0 16,0 0-384-16,0 0-112 0,0 0-16 0,0 0 0 16,-12 4-1760-16,12-4-352 0,-7-1-80 0</inkml:trace>
  <inkml:trace contextRef="#ctx0" brushRef="#br0" timeOffset="92806.961">20733 12594 21183 0,'-5'-3'1888'16,"-1"-1"-1504"-16,6 4-384 0,0 0 0 0,0 0 480 0,0 0 32 16,0 0 0-16,0 0 0 0,0 0-224 0,0 0-32 15,0 0-16-15,10 2 0 0,4-5 112 0,-3 1 32 16,1 1 0-16,5-1 0 0,6-1-208 0,-2-2-48 16,0-1 0-16,4 1 0 0,5 1-128 0,2-1 0 15,0 0 144-15,0 0-144 0,0-1 192 0,-3 1-48 16,0 3 0-16,1-1 0 0,3-4 144 0,0 4 32 15,1 3 0-15,0 1 0 0,-1-1 32 0,-1-2 16 0,1-2 0 16,0 4 0-16,-3 3-64 0,-2 1-16 0,1 2 0 16,-6-3 0-16,1 3-96 0,-4 0-32 15,-3-1 0-15,0-1 0 0,-2-2-32 0,0 3-128 0,-2 2 192 16,-2 1-64-16,-2-6 64 0,-9-2 16 0,8 7 0 0,-2 3 0 16,-2 2 160-16,0-2 16 0,-2 1 16 0,-2 0 0 15,-1 0 144-15,0 2 32 0,1 2 0 0,-4-2 0 16,-1 0-160-16,0 0-32 0,3-1 0 0,-3 5 0 15,-1-1-96-15,1 0-32 0,-4-1 0 0,0 0 0 16,1 4-64-16,-1-2 0 0,-2-1-16 0,-3-2 0 16,1-1 16-16,-1 2 0 0,1 0 0 0,-3-2 0 15,1-1 0-15,-2-1 16 0,1-1 0 0,0 1 0 16,2 1-80-16,1-2 0 0,1-1-128 0,1 1 192 16,1 0-192-16,3-1 0 0,0-2 0 0,2 1 0 0,5-8 0 0,0 0-240 15,-2 8 48-15,2-8 16 16,10-1-2528-16,1-4-512 0,4-5-112 0,3-5 0 0</inkml:trace>
  <inkml:trace contextRef="#ctx0" brushRef="#br0" timeOffset="100160.149">13727 14760 8287 0,'0'0'736'0,"0"0"-592"0,0 0-144 0,0 0 0 16,0-7 704-16,0 7 128 0,0 0 0 0,0 0 16 15,0 0-448-15,0 0-80 0,7-3-32 0,-7 3 0 16,0 0-288-16,0 0 128 0,0 0-128 0,0 0 0 0,0 0 528 16,0 0 0-16,9 3 0 0,-9-3 0 0,0 0 48 0,0 0 0 15,0 0 0-15,0 0 0 0,10 8-128 16,-10-8-32-16,0 0 0 0,4 10 0 0,2 1 16 0,-1 1 0 15,-2 0 0-15,1-2 0 0,-4-10 0 0,3 12 0 16,0 2 0-16,2 1 0 0,-3-4-48 0,1 0 0 16,1 2 0-16,-2-1 0 0,1 2-64 0,-1 1-32 15,3-2 0-15,-1 1 0 0,2 0-32 0,-4 1 0 16,1-1 0-16,0 1 0 0,2 0-48 0,-3-1-16 16,1-1 0-16,2 3 0 0,-2-2-16 0,1-1-16 15,-3-2 0-15,3 1 0 0,-1 1 32 0,0 0 0 16,2 0 0-16,-2 0 0 0,0-1 80 0,1 1 32 15,0 5 0-15,-2-3 0 0,0-2 16 0,2 3 16 0,-1 0 0 16,1 1 0-16,-1-3-96 0,0-1-32 0,-1-1 0 0,1 3 0 16,2 1-48-16,-4-1-16 0,1-2 0 0,1 0 0 15,2 1-144-15,-1-1 192 0,-3 1-192 0,0-2 192 16,4 0-192-16,-1 0 128 0,1-1-128 16,-2 1 128-16,0 0-128 0,2 0 0 0,-1-1 144 0,0 0-144 15,3 1 192-15,0 2-48 0,-2-1 0 0,1 0 0 16,-2 0-16-16,0 1 0 0,1 0 0 0,0 0 0 15,-1-2 0-15,1 1-128 0,2 0 192 0,-3 1-64 16,1-1-128-16,2-2 160 0,1 0-160 0,-1 1 160 16,-6 1-32-16,1-1-128 0,2 0 192 0,3 0-64 15,-2 1 0-15,2 0-128 0,-2 2 192 0,2-4-64 16,2-1 0-16,-1 0-128 0,-1 0 192 0,1 2-64 16,0 0-128-16,-3 0 160 0,3-4-160 0,-2 0 160 0,4 3-160 15,-2-2 0-15,1 0 144 0,-3 1-144 0,3-1 0 16,-2 0 128-16,1 0-128 0,-3-2 0 0,2 0 128 0,-1 1-128 15,1-1 128-15,1 1-128 0,-2-3 160 0,2 4-32 16,-2 1-128-16,2 0 192 0,-2-1-64 0,0 0-128 16,1 1 176-16,-1-2-176 0,2-1 0 0,0 2 0 15,0 0 0-15,-2 0 0 0,3 0 160 0,-4-1-160 16,3 4 128-16,-1-1-128 0,2-2 144 0,-2 0-144 16,2-3 160-16,-2 0-160 0,1 4 0 0,0-3 0 15,1 0 0-15,-2 3 0 0,0-1 0 0,1-1 0 16,1 0 128-16,-2 1-128 0,1-2 0 0,-1-1 0 15,3 0 0-15,-4-1 0 0,3 1 0 0,-1-1 0 16,1 0 0-16,-9-5 0 0,6 5 0 0,1 1 128 0,-2 0-128 16,2 0 0-16,-7-6 176 0,8 4-176 0,-8-4 192 15,9 6-192-15,-9-6 128 0,9 2-128 0,0 1 0 16,-9-3 0-16,8 4 0 0,-8-4 160 0,0 0-160 0,0 0 128 16,0 0 32-16,0 0 0 0,0 0 0 0,0 0 0 15,0 0-160-15,0 0 0 0,0 0 0 0,0 0 0 16,0 0 0-16,0 0 208 0,0 0-48 0,0 0-16 15,0 0 16-15,0 0 0 0,-9 0 0 0,-1-2 0 16,0-1-16-16,2-1 0 0,8 4 0 0,-8-8 0 16,-3 0-16-16,-3-1-128 0,1 3 192 0,0-4-64 15,0 1-128-15,0-1 160 0,-1 0-160 0,2 0 160 16,-3-1-160-16,1-2 0 0,-1-1 144 0,1 1-144 16,0-1 0-16,-1 0 0 0,1-3 0 0,-1-2 128 0,-2 0-128 15,2 2 0-15,-1 1 0 0,0 0 0 0,-3-3 0 16,2 1 0-16,1 2 0 0,-4-3 0 0,0 0 0 0,0 0 0 15,2-1 0-15,3 0 0 0,0 1 0 0,0-2 0 16,2 1 0-16,0-2 0 0,-3-2 0 0,2-1 0 16,1 1 0-16,3-2 0 0,-1-2 0 0,0 2 0 15,-1-2 0-15,2 4 0 0,2 2 0 0,0 1 0 16,-1-4 0-16,2 2 0 0,-1 4 0 0,2 0 0 16,-1-2 0-16,0-1 0 0,2 0 0 0,-3 0 0 15,2-1 0-15,-2 0 0 0,4 0 0 0,-1-1 0 16,-3-3 0-16,4 3 0 0,2 1 0 0,-1-1 0 15,0 1 0-15,1 2-128 0,0 1 128 0,0-1 0 16,0 1 0-16,0 1 0 0,-1 0 0 0,1 0-128 0,0-1 128 16,1 2 0-16,0-2 0 0,-1-1-160 0,0-2 160 15,1 1 0-15,-1 1 0 0,-1-1-128 0,-1-2 128 16,2 1 0-16,0 0 0 0,1 2 0 0,0-1-128 0,1 3 128 16,-1-2 0-16,0 2 0 0,-2 5-128 0,2 0 128 15,0-2 0-15,-1 1 0 0,-1 0-128 0,0 0 128 16,2 4 0-16,1 1 0 0,-1 1 0 0,0-1 0 15,-1-1-128-15,2 2 128 0,2 0 0 0,-1 0 0 16,-1-1 0-16,0 2-128 0,0 8 128 0,0-9 0 16,1-1 0-16,0 0 0 0,-1 1 0 0,0 3 0 15,0 6 0-15,0-8 0 0,-1 0 0 0,1 2 0 16,0 6 0-16,0 0-128 0,0 0 128 0,0 0 0 16,0 0 0-16,0 0-128 0,0 0 128 0,0 0 0 15,0 0-144-15,0 0 144 0,0 0 0 0,0 0-144 0,4 6 144 16,-1 2-160-16,-3-8 160 0,3 12-160 0,2 0 160 0,-2 1 0 15,1 2-144-15,1-3 144 0,-1 0 0 0,-1 0 0 16,2 1 0-16,1 0 0 0,-1 2-144 0,0-1 144 16,2-1 0-16,-2 5 0 0,1-1 0 0,-1 2 0 15,1-4 0-15,1 4 0 0,-3 2 0 0,1 4-128 16,1 1 128-16,-2 0 0 0,1-2 0 0,-2 3 0 16,1-1 0-16,-1 0 0 0,0 0 0 0,-1 0 0 15,-2 0 0-15,1 0 0 0,1 1 0 0,1 1 0 16,0-3 0-16,-1 1 0 0,3 1 0 0,0-1 0 15,2 2 0-15,0-2 0 0,0 1 0 0,1-3 0 16,-2 0 0-16,2-1 0 0,0 0 0 0,0 0 0 16,1-2 0-16,-1 0 0 0,-1 0 0 0,0-2 0 15,2-2 0-15,0 1 0 0,0 2 0 0,-1 1 0 0,-2-1 0 16,4-1 0-16,1-1 0 0,1-1 0 0,-2 3 0 0,1 1 0 16,0 0 0-16,0-1 0 0,1-2 0 15,-1 2 0-15,1 1 0 0,1 1 0 0,-1-2 0 0,3 0 0 16,-4 0 0-16,1-1 0 0,1-2 0 0,1 2 0 15,1-4 144-15,-1 1-144 0,0 1 128 16,2-1-128-16,-1 2 0 0,0-1 0 0,2-2 0 0,-1 1 0 16,0 2 0-16,-1 1 0 0,1-4 0 0,0 1 0 15,-1-1 0-15,1 1 0 0,-1 1 128 0,0-2-128 16,-1 0 0-16,-1 0 0 0,0 2 144 0,3-2-144 16,-1 0 0-16,3 1 0 0,-2-2 0 0,1-2 0 15,-2 2 0-15,0 0 144 0,1-1-144 0,-1-1 0 16,1-3 192-16,0 2-192 0,-2 2 192 0,2-1-192 0,-4-4 144 15,1 1-144-15,-1 2 0 0,1 0 144 0,1-2-144 16,-1-1 0-16,-2-3 0 0,2 1 0 0,2 6 0 0,-1-3 0 16,-2-3 128-16,1 0-128 0,-3 0 0 0,1 0 0 15,0 1 144-15,-1-2-144 0,-3-1 0 0,-7-4 128 16,9 3-128-16,-1 0 0 0,-8-3 0 0,12 5 144 16,-2-3-144-16,-1-1 0 0,-9-1 128 0,0 0-128 15,0 0 0-15,0 0 0 0,0 0 128 0,0 0-128 16,0 0 0-16,0 0 0 0,0 0 144 0,0 0-144 15,0 0 0-15,0 0 144 0,-1-8-336 0,-3 4-64 16,-2-1 0-16,-1 1-16 16,7 4-1536-16,-8-2-304 0,8 2-64 0</inkml:trace>
  <inkml:trace contextRef="#ctx0" brushRef="#br0" timeOffset="100885.798">14886 16109 22111 0,'0'0'1968'0,"0"0"-1584"0,0 0-384 0,0 0 0 0,0 0 752 0,0 0 64 15,4-6 16-15,-4 6 0 0,0 0-448 0,0 0-64 16,0 0-32-16,0 0 0 0,0 0-144 0,0 0-16 16,0 0-128-16,0 0 192 0,0 0 64 0,9-1 16 15,-9 1 0-15,10 3 0 0,-1 2 64 0,2 3 16 16,-3 3 0-16,2 2 0 0,0-2-96 0,2 3 0 16,4 3-16-16,0 1 0 0,0 1-240 0,-1 1 176 15,0 0-176-15,2 4 160 0,2-1-160 0,-3 0 0 16,1-3 144-16,-1-1-144 0,2 1 0 0,-2 0 144 15,1-2-144-15,-1-2 0 0,0 1 384 0,-1-2-48 16,-1-1 0-16,1-2 0 0,-3-1 96 0,2 1 16 16,-2 2 0-16,0 0 0 0,-2-1-128 0,1-1 0 15,-2-5-16-15,0 2 0 0,-4-1-112 0,0 1-32 16,-1-1 0-16,-4-8 0 0,0 0 80 0,0 11 16 0,-4-1 0 0,1-2 0 16,3-8 192-16,-6 7 64 0,-5 0 0 0,0 2 0 15,0-4-16-15,-3 1 0 0,-3-2 0 0,-3-1 0 16,-1 4-160-16,0-4-16 0,-3-2-16 0,1 3 0 15,-3-2 16-15,-3-1 16 0,-4 0 0 0,0 0 0 16,-1-1 48-16,-2 0 0 0,-1-1 0 0,2-1 0 16,-2 0 0-16,4-2 16 0,2 1 0 0,0 0 0 15,0 1-32-15,2-1-16 0,0 0 0 0,3-1 0 16,-2 0-176-16,3 2-48 0,2 0 0 0,0 0 0 16,3 1-128-16,2 1 0 0,2 2 0 0,2 0 0 15,1-4 0-15,4 1 0 0,0 0 0 0,9 1 0 16,0 0 0-16,0 0 0 0,0 0-160 0,0 0 160 15,0 0-576-15,-1 10-32 0,2-2 0 16,2 1 0-16,3-2-2016 0,2-1-384 0</inkml:trace>
  <inkml:trace contextRef="#ctx0" brushRef="#br1" timeOffset="111704.6">13661 14747 1839 0,'0'0'160'0,"0"0"-160"16,0 0 0-16,0 0 0 0,0 0 1888 0,3 9 352 15,-3-9 64-15,0 0 0 0,0 0-1360 0,0 0-288 16,2 7-48-16,-2-7-16 0,0 0 48 0,0 0 0 0,0 0 0 0,0 0 0 16,0 0 0-16,0 0 0 0,0 0 0 15,0 0 0-15,0 0-96 0,0 0-16 0,0 0 0 0,0 0 0 16,0 0 112-16,0 0 32 0,0 0 0 0,0 0 0 16,0 0-16-16,0 0 0 0,0 0 0 0,0 0 0 15,0 0-80-15,0 0-32 0,0 0 0 0,0 0 0 16,0 0-160-16,0 0-48 0,0 0 0 0,0 0 0 15,-9-3-48-15,1 1-16 0,8 2 0 0,-10-4 0 16,1 2 16-16,-2-2 0 0,1 1 0 0,1-1 0 16,-2 0 80-16,-2-1 16 0,-3-1 0 0,0-1 0 15,-2 2 16-15,1 0 16 0,-1 2 0 0,1 0 0 16,-2-3-64-16,1 2-16 0,0-1 0 0,-1 0 0 16,-3-2-80-16,1 1-32 0,1-1 0 0,-4 1 0 0,0-1-80 15,-4-1-16-15,1 1 0 0,-1-1 0 0,3-1-128 0,-4 0 192 16,1 3-192-16,-1-2 192 0,0 0-192 0,2-1 0 15,-1 1 0-15,1 0 128 0,0 0-128 0,2-1 0 16,-2-3 144-16,1 2-144 0,0 2 128 0,0-1-128 16,-2-1 128-16,1 0-128 0,-1 1 128 0,3 2-128 15,1 0 128-15,-1-1-128 0,-1 1 128 0,2 0-128 16,2 0 128-16,1 1-128 0,-1-2 0 0,2 0 128 16,2-2-128-16,1 3 0 0,-4 0 0 0,3 3 128 15,1-1-128-15,-1 1 0 0,1-3 0 0,0 3 0 16,-2 0 0-16,2-2 128 0,-1-1-128 0,1 2 128 15,0 1-128-15,2 1 128 0,-1 0-128 0,3-1 128 16,2-3-128-16,0 4 128 0,-1 3-128 0,1-1 0 16,-1-4 128-16,1 3-128 0,-3 2 0 0,1-1 128 0,1-2-128 15,0-1 0-15,0 3 0 0,-1 0 0 0,1 1 0 0,0 0 128 16,-1-2-128-16,3-1 0 0,0-1 0 16,2 2 0-16,-2 1 0 0,10 1 0 0,-8 0 0 0,8 0 128 15,-7 0-128-15,7 0 128 0,0 0-128 0,0 0 128 16,0 0-128-16,0 0 0 0,0 0 128 0,0 0-128 15,0 0 128-15,10 2-128 0,0-1 128 0,3 4-128 16,2 1 0-16,4 0 144 0,3-2-144 0,0 2 0 16,3 1 0-16,4 1 0 0,-3 0 0 0,6 0 0 15,3-2 0-15,3 3 0 0,2 1 0 0,-1 0 0 16,-1-1 0-16,-1-1 0 0,2 1 0 0,-1 2 0 16,2 0 0-16,0 1 0 0,2 0 0 0,-3 2 0 0,2-1 0 15,0 1 0-15,-4 3 0 0,1-4 0 0,-5-2 0 16,0-1 0-16,0-2 0 0,-2 1 0 0,1 4 160 15,-2-3-160-15,0-2 128 0,-2 1-128 0,2 0 0 0,-1-1 0 16,-3 0 0-16,3 0 0 0,-2-4 0 16,1 5 0-16,-5 0 0 0,1-3 0 0,-4-1 0 0,1-1 0 15,0-2 0-15,-5 2 0 0,-1-2 0 0,2 0 0 16,2 0 0-16,-2 2 0 0,0 0 0 0,0 0 0 16,3-1 0-16,-1-1 0 0,-2 0 0 0,0 0 0 15,-3 0 0-15,1 1 0 0,-1-1 0 0,-1 1 0 16,0 0 128-16,-3-1-128 0,1-2 0 0,-3 0 0 15,-8 0 0-15,0 0 0 0,0 0 0 0,0 0 0 16,0 0 0-16,0 0 128 0,0 0-128 0,0 0 128 16,0 0-128-16,0 0 128 0,0 0-128 0,-10-2 160 15,-2-2-160-15,0 3 160 0,0-1-160 0,1 0 0 0,-5-3 0 16,2 2 128-16,0 1-128 0,-3-2 0 0,0 1 144 0,-5-1-144 16,-2-2 0-16,1 2 128 0,0-1-128 0,-1 1 0 15,-1-3 0-15,-3 2 144 0,0-2-144 0,-4 2 0 16,-2-1 128-16,-3 1-128 0,2-5 0 0,-1 3 0 15,-6 1 144-15,1-1-144 0,1-4 0 0,-2 1 144 16,1-1-144-16,-2 1 0 0,-2 1 0 0,-5-3 0 16,0-2 0-16,-1 1 0 0,2 1 128 0,2-4-128 15,0 3 0-15,2-1 0 0,5-3 0 0,1 4 0 16,-3 4 0-16,3 1 128 0,-1-2-128 0,5 0 0 16,1 3 0-16,1-2 0 0,0 3 128 0,2-3-128 15,4 0 0-15,1 0 0 0,1 2 0 0,4 1 0 16,0 2 0-16,1-2 0 0,3 0 0 0,-1 0 0 15,2 5 0-15,0-1 0 0,0 0 0 0,0-2 0 0,0 3 0 0,0-1 0 16,1-1 0-16,0 1 0 0,-1-1 0 0,2 1 0 16,-1-2 0-16,2 3 0 0,1-2 0 0,1 1 0 15,1-1 0-15,-1 0 0 0,0 3 0 0,2 0 0 16,-1-4 0-16,2 2 0 0,-2-1 0 0,1 1 0 16,-1-1 0-16,3 2 0 0,-2 0 0 0,2-2 0 15,7 3 0-15,0 0 0 0,-7-1 0 0,7 1 0 16,0 0 128-16,0 0-128 0,0 0 0 0,0 0 0 15,0 0 0-15,0 0 0 0,0 0 0 0,0 0-144 16,0 0 144-16,0 0-160 0,0 0 32 0,0 0 0 16,0 0 0-16,0 0 0 15,0 0-384-15,0 0-80 0,0 0-16 0,9 4-10560 0,-9-4-2112 16</inkml:trace>
  <inkml:trace contextRef="#ctx0" brushRef="#br1" timeOffset="113407.568">12549 14008 10127 0,'0'0'896'0,"0"0"-704"16,0 0-192-16,0 0 0 0,0 0 1264 0,0 0 208 16,0 0 64-16,0 0 0 0,0 0-432 0,0 0-80 15,-1-6 0-15,1 6-16 0,-6-5-272 0,-2 0-48 16,-1 1-16-16,0 2 0 0,-2-1 80 0,0 1 16 15,-1 0 0-15,0-1 0 0,-3-1 16 0,-2 1 16 16,-1 0 0-16,-2 1 0 0,-2-1-240 0,-1 1-48 16,-3 0-16-16,0 0 0 0,3 1-112 0,-2 2-32 15,-3 3 0-15,-1 1 0 0,1-4 0 0,-2 2 0 0,-1 2 0 16,1 1 0-16,-1-4-64 0,-2 1-16 0,-4 0 0 16,-1 1 0-16,-2 3-80 0,2 0 0 0,0 0-16 0,3 0 0 15,-1 0-48-15,4 1-128 0,1-1 192 0,3 0-64 16,1-2 80-16,1 0 16 0,2 1 0 0,1-1 0 15,-2 2-64-15,2-4-16 0,2-1 0 0,-2 0 0 16,1 3 48-16,-1 0 0 0,2 0 0 0,3-2 0 16,-1 0-192-16,5 2 192 0,3 0-192 0,-2 2 192 15,4-4-192-15,-1 2 0 0,0-2 144 0,1 3-144 16,0 1 0-16,3 1 0 0,6-8 0 0,-7 6 0 16,3 2 128-16,-2 0-128 0,3-2 128 0,3-6-128 15,-2 7 128-15,0 1-128 0,2-3 128 0,0-5-128 16,0 0 128-16,4 10-128 0,2-4 128 0,-1 1-128 15,-1 1 0-15,4-1 144 0,3-1-144 0,0 3 0 0,-2 0 160 16,-1 2-160-16,2 0 128 0,4 1-128 0,2-1 0 16,1 1 0-16,0 0 128 0,2 2-128 0,3 3 0 15,-1-3 0-15,1 0 0 0,0 3 0 0,-1 3 0 0,2-2 0 16,-2-1 0-16,1 1 128 0,0 1-128 0,1 1 0 16,0 0 0-16,3-4 0 0,0 0 0 0,0 0 0 15,1 3 0-15,-1-4 0 0,2 0 128 0,1-2-128 16,0-2 0-16,-1 0 128 0,-5 0-128 0,1-1 0 15,0-1 0-15,-2 1 128 0,-2-1-128 0,-1 1 128 16,-1-1-128-16,2-1 128 0,-4-3-128 0,1 2 0 16,-3 2 0-16,-1 0 128 0,-1-3-128 0,0 1 0 15,-1-1 0-15,0 1 128 0,-5 1-128 0,-6-8 0 16,0 0 0-16,6 5 0 0,-6-5 0 0,0 0 0 0,0 0 0 0,0 0 128 16,0 0-128-16,0 0 192 0,0 0-192 0,0 0 192 15,0 0-32-15,-10-1 0 0,3 0 0 0,-1-3 0 16,-3 0-160-16,0-1 160 0,1-2-160 0,-3-1 160 15,1 2-160-15,-1 0 0 0,-2 2 0 16,0-3 0-16,1-1 0 0,-1 0 0 0,0 2 128 0,-2-1-128 16,1-2 0-16,-2 0 0 0,0 0 0 0,-1 0 0 15,-2 1 0-15,-1-1 0 0,-3 0 0 0,1 0 0 16,0 2 0-16,1-1 0 0,-1-2 0 0,0 0 0 16,-2 0 0-16,0 0 0 0,2-1 0 0,-1 1 0 15,3-3 0-15,-1 2 0 0,1-1 0 0,2 1 0 16,0-1 0-16,1 1 0 0,2 1 0 0,0-1 0 15,1-2 0-15,0 3 0 0,1 0 0 0,-2 0 0 0,-1-1 0 0,0 0 0 16,1 1 0-16,2 4 0 0,8-3 0 16,-4 1 0-16,-2-1 0 0,4 1 0 0,-4 0 0 0,4 0 0 15,-2-1 0-15,3 3 0 0,-1 0 0 0,2 1 0 16,1-2 0-16,-2 5 0 0,2-5 0 0,-1 3 0 16,7 4 0-16,0 0 0 0,-4-7 0 0,4 7 0 15,0 0 0-15,-3-5 0 0,3 5 0 0,0 0 0 16,0 0-176-16,0 0 176 0,3-8-160 0,-3 8 160 15,0 0-192-15,0 0 192 0,9-5-144 0,-1 1 144 16,2 3 0-16,1-1-144 0,0-1 144 0,1 1-160 16,1-1 160-16,2 1-160 0,-3 1 160 0,5 0-160 15,3-1 160-15,3 1-160 0,1-4-16 0,4 3 0 16,-4 0 0-16,3-1 0 0,0-4 0 0,2 0 0 0,-2 2 0 16,2-3 0-16,-1 2 176 0,4-1-160 0,1-1 160 15,-1 2-160-15,-1-1 160 0,1 3 0 0,2-2 0 0,-1 2 0 16,-1-2 0-16,0 2 0 0,0-1 0 0,-3 1-128 15,0-1 128-15,1-1 0 0,-3-1 0 0,2 2 0 16,-1-1 0-16,1 0 0 0,-2 1 0 0,0 2-128 16,-2 1 128-16,2 0 0 0,-1-2 0 0,-1 0 0 15,1 2 0-15,-6 0 0 0,1-1 0 0,-2-1 0 16,-2 2 0-16,-3-1 0 0,-3-1 0 0,0 2 0 16,-1 0 0-16,-4 0 0 0,-6 2 0 0,0 0 0 15,0 0 0-15,0 0 0 0,0 0 128 0,0 0-128 16,0 0 224-16,0 0-32 0,0 0 0 0,0 0 0 15,-7-5-192-15,-4 2 176 0,0 2-176 0,-3 0 160 0,-1 0-160 16,-3 1 0-16,-2 0 0 0,-2 0 0 0,-3 0 0 0,1 0 0 16,0 1 128-16,-2 0-128 0,-3 0 0 0,0 2 0 15,-1 1 144-15,-1-3-144 0,-1-1 128 0,0 0-128 16,-1 3 128-16,-2-3-128 0,-4-3 128 0,0 2-128 16,-1-2 128-16,2 2-128 0,-5 1 128 0,2 0-128 15,0-1 128-15,3 1-128 0,0 2 128 0,4 2-128 16,-1-2 160-16,3 0-160 0,0-3 0 0,0 1 0 15,0 3 0-15,5-1 0 0,3 1 0 0,1-1 0 16,3-2 0-16,1 2 0 0,2 2 0 0,-1 3 0 16,6-3 0-16,1 1 0 0,0-2 0 0,2 2 0 15,-1 0 0-15,5 1 0 0,5-6 0 0,0 0 0 16,0 0 0-16,-1 7 0 0,-1 2 0 0,5-2 0 16,-3-7 0-16,6 11 0 0,2 1 0 0,1 0 0 0,3 1 0 0,1 0 0 15,0 0 0-15,-1 3-128 0,3 4 128 16,1-3 0-16,4 0 0 0,2 1 0 0,2 2 0 15,-1 2 0-15,3 0 0 0,0 1 0 16,-3-4 0-16,2 4 0 0,-3 4 0 0,3-2 0 0,-3-2 0 0,2-2 0 16,-1 2 0-16,1 0 0 0,-3-1 0 0,3-1 0 15,-3 0 0-15,1-5 0 0,-2 1 0 0,-1-3 0 16,-2-2 0-16,0-1 0 0,-3-1 0 0,-1 0 0 16,-1-2 0-16,-3-2 176 0,-1 0-48 0,-8-6-128 15,0 0 288-15,0 0-48 0,6 5-16 0,-6-5 0 16,0 0-32-16,0 0 0 0,0 0 0 0,0 0 0 15,0 0-48-15,0 0-16 0,0-7 0 0,0 2 0 16,0 5-128-16,-3-5 0 0,0-1-192 0,-2-1-11968 16,1 1-2400-16</inkml:trace>
  <inkml:trace contextRef="#ctx0" brushRef="#br1" timeOffset="114987.415">10340 13409 18431 0,'-19'-4'1632'0,"8"3"-1312"0,1-3-320 0,2 2 0 16,8 2 2240-16,0 0 384 0,0 0 80 0,0 0 16 15,0 0-2208-15,0 0-512 0,0 0 0 0,9-9 0 16,0 3 0-16,2-3 0 0,3-1 0 0,1-1 0 16,3 3-128-16,3-4 128 0,1-2 0 0,-2 0 0 15,2-1 0-15,0 0 0 0,0 1 0 0,1-3 0 16,-3 0 0-16,1-2 0 0,1-1 0 0,-4 5 0 15,0-1 208-15,-1 4-32 0,0-1-16 0,-1 2 0 16,-2 5 64-16,-2 2 16 0,0 3 0 0,1 0 0 16,-4 1-240-16,1 5 176 0,0 6-176 0,-2 6 160 15,-2 4-32-15,-2 3-128 0,-3 2 192 0,-1 4-64 16,-1 3 96-16,-3-1 16 0,-3 0 0 0,-1 2 0 0,-2 7-240 0,-2 0 0 16,-2 2 128-16,1-4-128 0,0-6 0 0,1-5 128 15,0-3-128-15,1-6 0 0,4-2 176 0,1-4-176 16,0-1 192-16,4-3-192 0,2-9 480 0,0 0-16 15,0 0 0-15,0 0 0 0,0 0 336 0,0 0 64 16,3-13 16-16,7-3 0 0,-2-3-256 0,3-2-48 16,1-2-16-16,0-2 0 0,2 0-352 0,3-3-64 15,-1-5-16-15,4 3 0 0,0 3-128 0,1 3 128 16,1 0-128-16,0 2 128 0,0 0-128 0,-1 3 0 16,2 4 0-16,0 3 0 0,0 0 0 0,0 3 0 15,-1 1 0-15,-1 5-176 0,-6 1 176 0,1 2 0 16,-2 1-144-16,-4 3 144 0,0 0 0 0,-1 2 0 15,-3 3 0-15,1 3 0 0,-1-2-144 0,-2 8 144 0,-1 4 0 16,0-2 0-16,-2 1-144 0,-1 6 144 0,0 4 0 0,-1 3-144 16,-1 0 144-16,-1 0 0 0,-2-3 0 0,3 1 0 15,-2 1 0-15,2-4 0 0,-2 0 0 0,2-1 0 16,0-2 0-16,-2-2 0 0,-2-2 0 0,2 0 0 16,-2-1 0-16,2-1 0 0,-1-3 0 0,3 2 128 15,-3 1-128-15,1-4 0 0,1-5 0 0,2 0 0 31,1-1-1344-31,1-3-304 0,-1-7-48 0,0 0-13776 0</inkml:trace>
  <inkml:trace contextRef="#ctx0" brushRef="#br1" timeOffset="115558.359">10478 12702 22111 0,'-8'-5'1968'0,"3"1"-1584"0,0-1-384 0,5 5 0 16,0 0 1216-16,0 0 176 0,0 0 16 0,0 0 16 15,0 0-944-15,13 5-192 0,-2 2-32 0,3-3-16 16,2-2 64-16,4-1 16 0,0-2 0 0,3 2 0 16,0 3-32-16,2-3 0 0,2-5 0 0,3 4 0 15,-1 3-144-15,4-2-16 0,4-1-128 0,0 2 192 16,1 0 16-16,4 4 0 0,1 2 0 0,1-1 0 15,-3-3-16-15,1 4-16 0,-1 3 0 0,0-1 0 16,1 0-48-16,-2-1-128 0,-6 0 192 0,3 0-64 16,3 2-128-16,-3-1 192 0,0-1-192 0,-5 0 192 15,-3-1-192-15,-5 0 0 0,0 2 0 0,-3-4 128 16,-2-5 16-16,-3 1 0 0,-2-1 0 0,-3 1 0 16,-11-2 176-16,11 0 48 0,-11 0 0 0,0 0 0 0,0 0 272 0,0 0 64 15,5-5 16-15,-5 5 0 0,1-8 48 16,-1 8 0-16,-4-7 0 0,-4-3 0 0,-1-1-272 0,-5-1-48 15,-1-1-16-15,-2 2 0 0,-5-2-128 0,-2-2-32 16,-6-4 0-16,-1 0 0 0,0 1 80 0,1 2 16 16,1 2 0-16,1-1 0 0,-3-4-80 0,2 4-16 15,4 2 0-15,0 1 0 0,4-4-272 0,0 3 0 16,4 3 128-16,3 1-128 0,4-1 0 0,0 2-144 16,5 0 16-16,0 3 0 15,5 5-2352-15,0 0-464 0</inkml:trace>
  <inkml:trace contextRef="#ctx0" brushRef="#br0" timeOffset="121678.091">13769 14889 911 0,'0'0'0'0,"-9"-3"0"0,9 3 0 0,-7-5 0 15,-2-5 0-15,5 5 0 0,4 5 1664 0,0 0 256 0,0 0 64 0,0 0 0 16,0 0-1408-16,0 0-288 0,0 0-48 16,0 0-16-16,2-10-64 0,-2 10-16 0,5-7 0 0,-5 7 0 15,0 0 352-15,0 0 64 0,0 0 16 0,0 0 0 16,0 0 512-16,0 0 128 0,-5-8 0 16,5 8 16-16,-5-4-224 0,5 4-48 0,-8-6-16 0,2 1 0 15,6 5-96-15,-5-6-16 0,-1-1 0 0,6 7 0 16,0 0 48-16,0 0 0 0,-4-7 0 0,-2 2 0 15,6 5-240-15,0 0-32 0,0 0-16 0,-3-7 0 16,3 7-208-16,0 0-64 0,0 0 0 0,0 0 0 16,-3-10-16-16,3 10-16 0,0 0 0 0,0 0 0 15,0 0 64-15,0 0 16 0,-4-9 0 0,4 9 0 16,0 0-32-16,0 0 0 0,0 0 0 0,0 0 0 0,-7-6-128 0,7 6-16 16,0 0-16-16,0 0 0 0,-8 0 0 0,0 1 0 15,8-1 0-15,-6 3 0 0,0 2-48 0,1-1 0 16,-1 1 0-16,6-5 0 0,-7 7-128 0,4 2 192 15,1 1-192-15,-1 1 192 0,-8-4-192 0,6 3 192 16,3 4-192-16,-1-1 192 0,-3-2-192 0,3 2 160 16,2 3-160-16,-4 3 160 0,2-1-160 0,1 0 192 15,0 1-192-15,0 2 192 0,-2 0-192 0,1 2 0 16,2-1 0-16,-1 0 0 0,-2 0 0 0,3-1 0 16,1 1 0-16,-1 1 0 0,-2-1 0 0,0 1 0 15,1 1 0-15,1-1 0 0,0-2 128 0,0 0-128 16,0 0 0-16,0-1 128 0,-1 2-128 0,1-2 128 15,1 0-128-15,-1-3 128 0,-4 0-128 0,3-1 0 0,1 1 144 0,-1 0-144 16,-3-1 0-16,3-1 0 0,0 2 0 16,1-2 128-16,-1 0-128 0,-2 0 0 0,0-3 0 15,-1 0 128-15,1 1-128 0,1 0 0 0,1 0 0 0,0 0 0 16,0-1 0-16,-2-1 0 0,3 0 0 0,-1-1 128 16,-1-1-128-16,0 0 0 0,3-9 128 0,-4 9-128 15,4-9 0-15,-3 9 128 0,3-9-128 0,0 0 0 16,0 0 0-16,0 0 144 0,0 0-144 0,0 0 0 15,0 0 192-15,0 0-192 0,0 0 192 0,0 0-192 16,0 0 336-16,2-9-32 0,1-3-16 0,-2 0 0 16,1-1-144-16,0-3-16 0,1-2-128 0,-2-1 192 15,0 1-192-15,1-2 0 0,2 1 128 0,0-3-128 16,1 2 0-16,1-2 0 0,-4-1 0 0,1-3 0 0,3 1 0 16,0-1 0-16,-1-3 0 0,1 2 0 0,1-1 0 0,-2 2 0 15,1-1 0-15,-1 2 0 0,3-4 0 0,-1 2 0 16,-3 2 0-16,0-2 0 0,2 0 0 0,-2 0 0 15,0 0 0-15,2 0 0 0,2 0 0 0,2-1 0 16,-1 1 0-16,-2-2 0 0,0 5 0 0,2 0 0 16,0-1 0-16,-2 0 0 0,-2 3 0 0,0 3 0 15,-2 0 0-15,2 1 0 0,-1 2 0 0,1 2 0 16,-2 1 0-16,0 2 0 0,1 2 0 0,0-1 0 16,-2-1 0-16,1 3 0 0,-3 8 0 0,0 0-128 15,0-10 128-15,0 10 0 0,6-7 0 0,-6 7 0 16,0 0-128-16,0 0 128 0,0 0 0 0,0 0-128 15,0 0 128-15,0 0 0 0,0 0 0 0,7 8 0 0,-3 1 0 16,0 2 0-16,2 1 0 0,-4 0 0 0,1 2 0 0,2 2 0 16,-3 1 0-16,1 3 0 0,-2 2 0 0,0 1 0 15,2 2 0-15,-2 1 0 0,-1 1 0 0,-1 1 0 16,0 1 0-16,-2-3 0 0,2 1 128 0,-3 3-128 16,1 1 0-16,-1 2 0 0,1-1 128 0,-1 1-128 15,-3 0 0-15,0 2 128 0,-1 2-128 0,2 0 0 16,-2 1 0-16,2 0 0 0,0 0 0 0,-1-2 0 15,-2-1 0-15,-1-1 128 0,-3-1-128 0,1 0 0 16,2 1 0-16,-1-1 128 0,-3 0-128 0,5 1 0 16,1-4 0-16,0 0 0 0,0 0 0 0,-1-1 0 15,-1-3 0-15,1-1 128 0,0 0-128 0,0-2 0 16,0 0 0-16,2 0 0 0,-3-1 0 0,3 0 0 16,1-1 0-16,1-3 0 0,2 1 0 0,-4 0 0 0,1 1 0 15,-1-3 0-15,3-1 0 0,0-3 0 0,1-4-192 0,3-9 192 16,-1 11-192-16,1-11 192 0,0 0-240 0,0 0 64 15,0 0 16-15,0 0 0 0,1-9-176 0,0-2-48 16,1-3 0-16,1-3 0 0,-1-1 192 0,0-1 16 16,-1-2 16-16,0-2 0 0,-1 1 160 0,4-4-128 15,-1-1 128-15,0 0-128 0,0 2 128 0,3 0 0 16,-2-2 0-16,4 0 0 0,-2-2 128 0,1-3-128 16,0-4 128-16,1 0-128 0,0 2 0 0,4-1 0 15,-1 0 0-15,-1 0 128 0,-2-1-128 0,0-1 0 16,-1-2 0-16,2 1 0 0,1 0 0 0,-2 2 0 15,1-2 0-15,-3 2-128 0,2 1 128 0,-1 3 0 0,0 1 0 16,-2 3 0-16,0 0 224 0,2 2-32 0,-3 0 0 16,2 2 0-16,-1-1 16 0,-2 2 0 0,1 1 0 0,-1 1 0 15,-1 3-208-15,2 3 144 0,-3 2-144 0,1 3 128 16,0 4-128-16,-2 6 0 0,0 0 0 0,0 0 0 16,0 0 0-16,0 0 0 0,0 0-192 0,0 0 192 15,0 0-128-15,1 11 128 0,-1 3 0 0,-1 0 0 16,-1-1 0-16,0 4 0 0,1 2 0 0,-3 2 0 15,1 3 0-15,-1 3 0 0,-1 3 0 0,1 1 0 16,2 2 0-16,-4 4 0 0,-3 0 0 0,0 4 0 16,2 2 0-16,-1 0 0 0,-3-2 0 0,1 2 0 15,1 2 128-15,2 2-128 0,0-1 128 0,-2 1-128 16,-1 3 128-16,-3-3-128 0,-1 0 0 0,0-1 128 16,-1 0 16-16,2-5 0 0,-1 0 0 0,2-1 0 0,0-2 0 15,2 0 0-15,1-1 0 0,0 0 0 0,-1 0-16 16,1 2 0-16,2 3 0 0,0-3 0 15,0-4-128-15,1-2 128 0,0 0-128 0,0-1 128 0,0-3-128 0,0 2 0 16,-1 2 0-16,-1 2 0 0,1 5 0 0,1-4 0 16,-2-4 128-16,3-1-128 0,-3-1 0 0,4-4 128 15,1-2-128-15,1-1 128 0,-2-4-128 0,2-1 0 16,1-2 0-16,0 1-176 0,0-4 176 0,1-2-192 16,2-3 192-16,-2-8-192 15,1 7-368-15,-1-7-80 0,0 0 0 0,0 0-16 16,0 0-1328-16,0 0-256 0,0 0-48 0,1-11-7296 15,-2 1-1456-15</inkml:trace>
  <inkml:trace contextRef="#ctx0" brushRef="#br0" timeOffset="122422.142">13097 16429 12895 0,'-13'-10'1152'0,"6"5"-928"0,3 1-224 0,-4 0 0 0,2-2 2688 0,1 2 512 15,5 4 80-15,0 0 32 0,-2-7-2224 0,2 7-432 16,-5-4-80-16,5 4-32 0,0 0 576 0,0-8 112 16,0 0 32-16,0 8 0 0,0 0-400 0,0 0-80 15,1-7-16-15,-1 7 0 0,0-8-80 0,0 8-32 16,0 0 0-16,0 0 0 0,0 0-160 0,0 0-48 16,2-6 0-16,-2 6 0 0,0 0-192 0,0 0-64 15,0 0 0-15,0 0 0 0,0 0-48 0,0 0-16 16,0 0 0-16,4 8 0 0,-4-8 32 0,6 14 0 15,-3 3 0-15,1-1 0 0,2 0-16 0,-1 4 0 16,2 0 0-16,1 5 0 0,-2 2-144 0,1 2 0 0,-2 0 0 16,2 2 0-16,0 2 0 0,-2-1 0 0,0-2 0 15,-3-3 0-15,1 1 0 0,1-1 0 0,2 2 0 16,-2-5 0-16,2-2 0 0,0 1 128 0,0 1-128 16,-1 1 0-16,0-4 128 0,0-1-128 0,1 4 128 0,-1-4-128 15,2 0 0-15,1-1 0 0,-2-3 128 0,3 2-128 16,-2 2 0-16,1-3 0 0,-1-6 0 0,3 0 128 15,-5 0-128-15,3-2 0 0,-3-2 144 0,0 1-144 16,2-4 0-16,-3 1 144 0,-4-5-144 0,8-1 0 16,-8 1 192-16,10-4-192 0,0-4 192 0,-2-2-192 15,1-1 208-15,4-3-64 0,2-4-16 0,0-1 0 16,0-2-128-16,2 1 0 0,3 0 0 0,1 1 128 16,1 1-128-16,3 0 0 0,1-1 0 0,1 2 128 15,0 0 48-15,0 1 0 0,1-2 0 0,0 2 0 0,-1 0 128 16,-3 2 16-16,0 0 16 0,-1 3 0 0,-1-1-144 15,-4 2-16-15,0-1-16 0,-3 3 0 0,0-1 64 16,-2 2 16-16,-1-2 0 0,-3 3 0 0,0 3-96 16,-2-1-16-16,0-3 0 0,-7 7 0 0,0 0 0 0,0 0 0 15,0 0 0-15,0 0 0 0,0 0-128 0,0 0-272 16,0 0 64-16,0 0 16 16,0 0-1232-16,0 11-240 0,-2 0-64 0,-1 0-16896 0</inkml:trace>
  <inkml:trace contextRef="#ctx0" brushRef="#br0" timeOffset="123513.541">12775 17382 24879 0,'-11'-8'2208'0,"11"8"-1760"0,0 0-448 0,0 0 0 16,-8-5 384-16,8 5-16 0,0 0 0 0,0 0 0 15,0 0 144-15,0 0 48 0,-6-2 0 0,6 2 0 16,0 0 16-16,0 0 0 0,0 0 0 0,-6 7 0 16,-1-1 64-16,3 3 0 0,-3 2 16 0,0 1 0 15,-3 3 48-15,3 5 0 0,0 4 0 0,-1 4 0 16,-2 2-240-16,-1 2-32 0,1 2-16 0,-1 2 0 15,1 0 0-15,0 1 0 0,0-1 0 0,3-2 0 16,-3-1-16-16,1 1 0 0,0 2 0 0,3-2 0 0,1-1-128 16,1 0-16-16,-2-3-16 0,2-1 0 0,-1-2-64 15,3-5-16-15,-2-1 0 0,1-1 0 0,-1-2-160 0,2-2 0 16,1-2 0-16,0-3 128 0,0 0-128 0,1-3 0 16,0 1 0-16,0-4 0 15,0-5-576-15,0 0-80 0,0 0-32 0,0 0 0 16,0 0-2128-16,3-10-416 0,0-4-96 0</inkml:trace>
  <inkml:trace contextRef="#ctx0" brushRef="#br0" timeOffset="124042.05">12230 17394 22111 0,'-8'-1'1968'15,"-1"0"-1584"-15,9 1-384 0,0 0 0 16,0 0 2064-16,0 0 336 0,0 0 64 0,0 0 16 0,0 0-2032 0,0 0-448 16,0 0 0-16,11 1 0 0,-1 2 240 0,3-3 64 15,4-2 16-15,5 0 0 16,4 0 0-16,2 1 16 0,3 0 0 0,0-1 0 0,0-2 96 0,3 2 16 16,3 0 0-16,3 1 0 0,1 0 0 0,4 1 0 15,3 0 0-15,-1 0 0 0,1 0-80 0,-3 1-16 16,-3 1 0-16,-1 1 0 0,-4-2-176 0,-1 2-48 15,-3-1 0-15,1 1 0 0,-2 0-128 0,-6 1 0 16,-4-1 144-16,1 1-144 0,3 1 0 0,-2 0 0 16,-1-2 0-16,-2 0 128 15,-1 0-576-15,-4 0-128 0,0 2 0 0,-4-2-16 16,0 0-2768-16,-1 0-544 0,1-2-128 0,-12-1 0 0</inkml:trace>
  <inkml:trace contextRef="#ctx0" brushRef="#br0" timeOffset="124682.135">11945 17037 6447 0,'0'0'272'0,"0"0"80"0,0 0-352 0,0 0 0 15,8-4 0-15,-1 0 0 0,-7 4 1888 0,9-4 304 16,-9 4 64-16,8-1 16 0,-8 1-1472 0,9-2-288 16,-9 2-64-16,10-2-16 0,-10 2-96 0,9-2-16 15,-9 2 0-15,8 0 0 0,-8 0 384 0,8 4 80 16,-8-4 16-16,7 3 0 0,-7-3 112 0,10 5 32 0,0-2 0 0,0 0 0 15,1 0-128-15,0 2-32 0,2-1 0 0,2-1 0 16,2-1-112-16,4 3-32 0,1-2 0 0,2 2 0 16,-1-1-64-16,6-1-32 0,5-3 0 0,3 0 0 15,-2 0-128-15,2 2-32 0,0 1 0 0,0-1 0 16,0-2-80-16,3 2-32 0,3 1 0 0,1 1 0 16,2-2-16-16,-4 1-16 0,2 4 0 0,-2-3 0 15,-1-1-96-15,-6 1-16 0,-2-1 0 0,-1-1 0 16,-2-2-128-16,-2 0 128 0,1-1-128 0,-4-1 128 15,0 0-128-15,-3 0 128 0,-3 0-128 0,-1-2 128 16,3-4-128-16,-3 2 128 0,-1 1-128 0,-3 2 128 16,-2 0-128-16,-1-2 192 0,-1 0-192 0,-3 0 192 0,-7 5-32 15,0 0 0-15,3-6 0 0,-3-3 0 0,-3 0 224 16,-4 0 64-16,-2 2 0 0,-3-1 0 0,-3 1-192 0,-3 0-48 16,-1-2 0-16,-5 1 0 0,-3 4-208 0,-4-1 0 15,-2-1 0-15,1 3 0 0,1-2 0 0,-1 2 0 16,0 0 0-16,3 0-160 15,0 1-1664-15,5-1-336 0,0 2-64 0</inkml:trace>
  <inkml:trace contextRef="#ctx0" brushRef="#br0" timeOffset="125557.64">13834 17361 32255 0,'0'0'2864'0,"0"0"-2288"16,0 0-576-16,-8 0 0 0,8 0 480 0,0 0-16 15,-9 6 0-15,1 2 0 0,0 2-464 0,2 3 0 0,0 3 0 16,1 5 0-16,-3 2 0 0,2 7 0 15,2 0 144-15,2 0-144 0,0 2 0 0,0 2 0 0,1-2 0 16,0 1 0-16,-1-3 0 0,1 0 0 0,-3 1-144 0,0-4 144 31,1 1-1856-31,1-4-272 0,0-1-48 0,0-1-16 16,1-3-720-16,-1-5-144 0</inkml:trace>
  <inkml:trace contextRef="#ctx0" brushRef="#br0" timeOffset="126072.668">13527 17739 27647 0,'-4'-5'2448'0,"-3"1"-1952"16,7 4-496-16,0 0 0 0,-3-6 1072 0,3 6 112 16,0 0 32-16,9-5 0 0,1-1-1056 0,3 2-160 15,2 1 0-15,8-2-192 0,4 1 192 0,5 1 0 16,3-2 0-16,-1 1 0 0,1-2 176 0,0 1-176 15,1 0 160-15,-5 1-160 0,1-1 256 0,-1-1-64 16,0 1 0-16,-2 1 0 0,-3 1-192 0,-3 1 176 16,-1-2-176-16,0 1 160 0,-4 2-160 0,-2 2 192 15,-2 1-192-15,-3 1 192 0,-11-3-48 0,0 0 0 16,0 0 0-16,3 11 0 0,-6 2 112 0,-5 0 0 16,-6 2 16-16,0 4 0 0,-2 0-48 0,-2 2-16 15,-1 0 0-15,2-4 0 0,-4 1-48 0,5 0-16 16,3 0 0-16,3 0 0 0,2-3-144 0,3-3 0 0,4-1 144 15,3-1-144-15,3-1 0 0,2-3 0 0,3 0 0 16,6-3 128-16,3-2-128 0,-1-2 176 0,0-1-176 16,4-5 192-16,2-2 16 0,2-2 16 0,-3-2 0 0,0 1 0 15,-3-3 112-15,-3 0 32 0,-4-4 0 0,-2 1 0 16,-3 1 144-16,-4-1 48 0,-1-1 0 0,-6 0 0 16,-4-1 16-16,-1 1 0 0,-3 0 0 0,-4 4 0 15,-1 0-320-15,-1 1-64 0,-2 2-16 0,0 1 0 16,0 4-432-16,4 1-96 0,2 2-16 0,5 1 0 15,8 3-2240 1,0 0-448-16,0 0-80 0</inkml:trace>
  <inkml:trace contextRef="#ctx0" brushRef="#br0" timeOffset="126510.82">15197 17755 19343 0,'-8'-4'1728'0,"3"-2"-1392"0,0 0-336 0,3-1 0 16,-2 1 2768-16,4 6 496 0,-7-6 80 0,3 1 32 15,-3-4-2608-15,2 2-528 0,-3-2-112 0,0 5 0 16,0-2 64-16,-2 1 32 0,-1 2 0 0,-4 0 0 16,-1 2 32-16,-4 1 16 0,-2 1 0 0,-1 4 0 15,-1 1-64-15,1 3-16 0,-3 1 0 0,3 3 0 16,-2 2-16-16,4 1-16 0,1 3 0 0,4 2 0 15,-1 0-160-15,2 1 0 0,3 0 0 0,3 1 128 16,2 2-128-16,4 0 0 0,1-2 0 0,3-1 128 16,1-2 16-16,4-2 0 0,-1-4 0 0,4-2 0 15,-1-2-144-15,3 0 192 0,2 0-192 0,1-3 192 16,2-3-192-16,1-4 0 0,1-2 144 0,2 1-144 0,-1 0 0 16,2-3 0-16,-3-3 0 0,2-1 0 15,2 1-608-15,-1-2-144 0,2-2-16 0,-1 0-16 16,-4-2-1392-16,1 3-288 0,-1 3-48 0</inkml:trace>
  <inkml:trace contextRef="#ctx0" brushRef="#br0" timeOffset="126960.267">15460 17785 8287 0,'-8'-7'736'16,"2"3"-592"-16,-1 1-144 0,7 3 0 0,-9-4 5440 0,9 4 1040 0,0 0 224 0,0 0 32 15,-9 0-5392-15,2 3-1072 0,7-3-272 0,0 0 0 16,-9 9 128-16,1 2-128 0,-2 0 192 0,2 2-192 16,0 0 272-16,0 2-48 0,-1 5-16 0,3-4 0 15,-2 2-64-15,4 0-16 0,0 0 0 0,3 0 0 16,0 0-128-16,1-3 160 0,2-2-160 0,-1-1 160 15,2-1 0-15,-3-11 0 0,0 0 0 0,7 6 0 16,2-3 144-16,2-3 16 0,0-2 16 0,1-4 0 16,-2-1 32-16,3-2 0 0,2-2 0 0,0-2 0 15,2-2-48-15,-1 1-16 0,-1-1 0 0,1-1 0 16,-2 0-112-16,0-1 0 0,-1 0-16 0,-1 0 0 16,0 2-176-16,0 2 0 0,0-1 0 0,-1 3 0 15,-1 1 0-15,0 3-144 0,-1 0 0 0,0 2 0 16,-1 0-1056-16,1 1-208 0,-1 1-32 0,0-1-16 15,0 3-1856-15,0-1-368 0</inkml:trace>
  <inkml:trace contextRef="#ctx0" brushRef="#br0" timeOffset="127285.537">15949 17779 35183 0,'0'0'1552'0,"-9"6"336"0,-2 1-1504 16,1 1-384-16,-1 1 0 0,2 3 0 0,1 3 0 0,3-1 0 0,-1-1-192 0,0 1 64 15,-5 1 128-15,3 0 0 0,1 0 0 0,2 0 128 16,-4-1-128-16,1 0 0 0,-3 0 0 0,1-3 0 16,2-3 176-16,-1-1-48 0,2-3 0 0,-1 2 0 15,8-6 192-15,0 0 16 0,-7 0 16 0,7 0 0 16,0 0 112-16,0 0 32 0,-7-8 0 0,5-2 0 15,1-3-32-15,3 2 0 0,1-1 0 0,3-2 0 16,-1-2-240-16,4 1-48 0,2-2-16 0,0 3 0 16,0 1-160-16,2 0 0 0,3 1 0 15,-1-2 0-15,1 4 0 0,-1 3 0 0,5-3 0 0,1 1-176 16,1-1 16-16,0 2 0 0,0 4 0 0,-4 1 0 16,1-2-448-16,-2 2-96 15,-3 1 0-15,-1 1-16 0,0 1-2032 0,-3 0-416 0,0 0-80 0,1 0-16 16</inkml:trace>
  <inkml:trace contextRef="#ctx0" brushRef="#br0" timeOffset="127724.946">16601 17765 3679 0,'0'0'160'0,"0"0"32"0,0 0-192 0,-9-1 0 0,9 1 0 0,0 0 0 16,-7 3 6480-16,1 3 1264 0,1 0 240 0,1 2 48 15,-4 0-6480-15,3 2-1296 0,-1 1-256 0,0 2 0 16,-1 5 0-16,-2-1 0 0,3 0 0 0,-4 5 0 15,0 4 256-15,1-2-64 0,1-1-16 0,-1 0 0 16,0 2 112-16,1-1 32 0,-2-8 0 0,4 0 0 16,1-2-32-16,3-3 0 0,1 0 0 0,0-2 0 15,1-9 0-15,0 0 0 0,0 0 0 0,9 3 0 16,-9-3 208-16,13 0 32 0,1-2 16 0,1-5 0 16,1-5-176-16,-1-1-48 0,0-1 0 0,1-3 0 15,-2-1-64-15,2-3 0 0,-1-4-16 0,1 1 0 16,1-1-112-16,-1 0 0 0,1-2-128 0,-2 2 192 0,0 1-192 15,1 3 0-15,3 3 128 0,-3 4-128 0,1 1 0 0,-1 4-208 16,1 0 32-16,-1 3 16 16,0-1-480-16,-2 4-112 0,-1-1-16 0,-2 2 0 15,-2 1-2944-15,2 2-576 0,3-1-128 0,-14 0-32 0</inkml:trace>
  <inkml:trace contextRef="#ctx0" brushRef="#br0" timeOffset="128156.809">17148 18043 23951 0,'0'0'1056'0,"9"5"224"0,-1-3-1024 0,2 1-256 0,2 1 0 0,0 2 0 16,3 0 2096-16,2 0 352 0,1 1 80 0,-1-2 16 15,2-1-2096-15,3-1-448 0,2 1 0 0,0-4 0 16,0-2 0-16,1-3-160 0,-7 0 160 0,1 1-128 16,-1-2 128-16,-3-1 0 0,-3-4 0 0,0 2 0 15,-2 0 0-15,0-2 176 0,0-1-48 0,-3-3 0 16,-1 0 80-16,-3 1 16 0,-1-1 0 0,-2-2 0 16,0-2 64-16,-2 2 16 0,-2 0 0 0,0 3 0 15,-2 2-80-15,-2 1-16 0,0 1 0 0,-6 2 0 16,-1 2-80-16,-1 1 0 0,-2 2-128 0,-6 2 192 0,-3 1-192 15,-2 3 0-15,-3 4 0 0,-1 2 0 0,-1 1 176 16,1 2-176-16,-1 0 192 0,3 6-192 0,0 4 320 0,2 3-64 16,3-1 0-16,3 0 0 0,1 2 0 0,3 0 0 15,4-1 0-15,2-1 0 0,3-4-48 0,2 1-16 16,6 1 0-16,3-2 0 0,2-3 0 0,6-1 0 16,5-1 0-16,6 1 0 0,3-1 0 0,8 3-16 15,6-6 0-15,7 1 0 0,5-2-176 0,6-1 192 16,7-3-192-16,3 1 192 0,-2-5-192 0,4 1-176 15,5-3 48-15,0 2 0 16,4-1-1280-16,-4 1-256 0,-6-3-64 0</inkml:trace>
  <inkml:trace contextRef="#ctx0" brushRef="#br2" timeOffset="134486.968">13759 14496 911 0,'0'0'0'0,"0"0"0"0,0 0 0 0,0 0 0 0,0 0 1424 0,0 0 208 15,0 0 32-15,0 0 16 0,0 0-1296 0,0 0-256 16,9 5-128-16,-9-5 128 0,0 0 416 0,0 0 80 15,0 0 16-15,5 8 0 0,-5-8 464 0,0 0 112 16,4 11 0-16,-4-11 16 0,7 7-128 0,-7-7-16 16,5 6-16-16,-5-6 0 0,6 8-176 0,0-1-48 0,-3-1 0 0,3 1 0 15,-6-7-144-15,7 6-16 0,-7-6-16 16,0 0 0-16,6 7-48 0,-6-7-16 0,0 0 0 0,0 0 0 16,9 7-48-16,-2-1-16 0,-7-6 0 0,0 0 0 15,0 0-48-15,7 5-16 0,-7-5 0 0,0 0 0 16,0 0-80-16,0 0-16 0,0 0 0 0,0 0 0 15,0 0-64-15,0 0 0 0,0 0-16 0,0 0 0 16,0 0 112-16,0 0 32 0,0 0 0 0,0 0 0 16,2-6 16-16,-2 6 16 0,3-8 0 0,-2 1 0 15,0-1-96-15,0-1-32 0,1-2 0 0,0 1 0 16,1 2-160-16,-2-2-48 0,-1-2 0 0,1-2 0 16,5-1-144-16,-1 0 192 0,-2-4-192 0,-1-1 192 15,2-1-64-15,0 0-128 0,0 0 192 0,0-1-64 16,0-3-128-16,2 0 192 0,-1-1-192 0,1 1 192 0,-2-1-192 15,3-2 0-15,-1 0 0 0,2-3 0 0,0-4 0 0,-1-1 128 16,1-1-128-16,0 0 0 0,-1-2 0 0,1 1 0 16,-1-1 0-16,-1 2 0 0,0 0 0 0,-1 1 0 15,0 2 128-15,0-1-128 0,6-3 0 0,-3 1 0 16,0-1 0-16,-1 1 0 0,2 2 0 0,0 2 0 16,0 1 0-16,-1 2 0 0,-1 2 0 0,1-2 0 15,1 2 0-15,-2 1 0 0,0 3 0 0,1-2 0 16,-1-3 0-16,1 1 0 0,-3 1 0 0,3-1 0 15,0 0 0-15,0-1 0 0,-1 1 0 0,1-2 0 16,0-1 0-16,-1 1 0 0,1 3 0 0,0 1 0 16,-1 0 0-16,0 2 0 0,2-1 0 0,-4 1 0 15,1-2 0-15,-1 2 0 0,1 3 0 0,-2-1 0 0,2-3 0 16,-3 4 0-16,1 4 0 0,2 2 0 0,-4 1 128 0,1-3-128 16,2-3 0-16,1 5 0 0,-2 3 0 0,0-1 0 15,1-2 0-15,-1 3 0 0,0 1 0 0,0 1 0 16,-2 2 0-16,2-1 0 0,-2-1 0 0,2 3 0 15,-4 7 0-15,4-8-176 0,3 2 176 0,-5 1-128 16,1-1 128-16,-3 6-160 0,6-5 160 0,-1 0-160 16,-1 0-32-16,-4 5-16 0,0 0 0 0,0 0 0 15,0 0-144-15,0 0-32 0,3-7 0 0,-3 7 0 16,0 0-208-16,0 0-48 0,0 0-16 16,0 0 0-16,0 0-432 0,0 0-64 0,0 0-32 15,0 0 0-15,0 0-304 0,0 0-64 16,-8 3-16-16</inkml:trace>
  <inkml:trace contextRef="#ctx0" brushRef="#br2" timeOffset="135960.955">14026 14144 911 0,'-6'18'0'0,"3"-6"0"0,-6-1 0 0,1 2 0 16,-2 1 2048-16,3 0 320 0,-1 0 64 0,4 1 0 15,-2 3-1856-15,3-1-384 0,-2 0-192 0,2-1 192 16,-4 1-192-16,3-2 128 0,2-1-128 0,0 2 128 16,-4-2-128-16,4 0 0 0,2-1 144 0,0 0-144 15,-1 0 720-15,2 1 80 0,1 2 16 0,-2-3 0 16,-1-2-128-16,1 0-32 0,0 1 0 0,0-1 0 15,0-2-48-15,0 0-16 0,-1-2 0 0,1-7 0 0,0 10 176 0,0-10 48 16,-2 9 0-16,2-9 0 0,0 0 0 0,-2 8 0 16,2-8 0-16,0 0 0 0,0 0-240 0,0 0-64 15,0 0 0-15,0 0 0 0,0 0-144 0,0 0-48 16,2-8 0-16,1-1 0 0,1-1 112 0,1-2 16 16,0 0 0-16,1-2 0 0,-1-3-256 0,3 1-32 15,1-1-16-15,3-1 0 0,-3-3 0 0,0 0 0 16,-3-1 0-16,2 0 0 0,-2-2 16 0,3-2 0 15,1 0 0-15,0-1 0 0,2 3 32 0,1-2 16 16,-3-3 0-16,0 0 0 0,2-1-32 0,1-1-16 16,-4-3 0-16,2-1 0 0,2-2-32 0,2 0-128 15,-2-3 192-15,1 2-64 0,1 1-128 0,-2 0 160 16,1 0-160-16,0-3 160 0,1-3-160 0,0-1 0 16,0-3 0-16,1 1 128 0,-1 1-128 0,0 2 0 15,-2 2 144-15,1 2-144 0,-4-1 0 0,2 1 128 0,0 1-128 0,1 2 0 16,2 0 0-16,-3 1 0 0,1-1 0 0,-3-1 128 15,-2-3-128-15,-1 3 0 0,1-1 0 0,2 2 0 16,2 0 0-16,1 0 0 0,-3 2 0 0,1 1 128 16,0 2-128-16,-2 2 0 0,1 0 0 0,0 1 0 15,-4-2 0-15,3 3-160 0,-2 2 160 0,-1 2 0 16,0 2-208-16,-1 1 64 0,1 2 16 0,-2 1 0 16,-1 2-32-16,1-2 0 0,-1 3 0 0,1 1 0 15,-2 1 160-15,0 2-208 0,-2 0 80 0,0 0 128 16,0-1-224-16,0 2 80 0,-1 0 16 0,-2 3 0 15,2-2 128-15,1 8-128 0,-4-7 128 0,1 3-128 0,3 4 128 0,-6-2 0 16,6 2 0-16,-8-3 0 0,1 1 0 0,7 2 128 16,-9 6-128-16,1-1 0 0,-4 0 0 0,2 0 144 15,1 4-144-15,1 1 0 0,-1 0 128 0,-3 4-128 16,1-1 0-16,-2 3 0 0,-1 0 160 0,3 2-160 16,-1 4 128-16,1 2-128 0,-1 5 176 0,0 3-48 15,-2 0-128-15,-2 3 192 0,1 2-16 0,1 4-16 16,-3 1 0-16,2 1 0 0,-1 1-32 0,1 3-128 15,0 2 192-15,-1 4-64 0,1 2-128 0,-1 0 0 16,1-2 144-16,0-1-144 0,-2-2 0 0,2 0 128 16,-1-2-128-16,1 2 0 0,-4 0 192 0,0 1-48 15,0-1 0-15,-1 0 0 0,-3-4-144 0,1 1 0 16,1 2 0-16,0-3 0 0,1 4 192 0,-1-2 16 0,3 0 0 16,1 0 0-16,1-3-16 0,1-2 0 0,0-5 0 15,2 0 0-15,3-2 0 0,-1-1 0 0,-1-2 0 0,0 0 0 16,1-1-64-16,-3-3-128 0,3 0 176 15,0 0-176-15,3-2 208 0,-2-2-64 0,1-5-16 0,-1 0 0 16,1-1 64-16,3-3 0 0,0-1 0 0,2-4 0 16,-1-2-16-16,5-9 0 0,0 0 0 0,0 0 0 15,0 0-176-15,0 0 0 0,0 0 144 0,0 0-144 16,5-14 0-16,0-2 0 0,3-5 0 0,1 0 0 16,1-4 0-16,1-6 0 0,-2-5 0 0,4-1 128 15,-4 1-128-15,2-1 0 0,2-3 0 0,-4-2 128 16,2-1-128-16,3-2 0 0,0-3 0 0,1-6 0 15,2-5 0-15,2-5 0 0,0-1 0 0,4-1 128 16,4-1-128-16,-2-4 0 0,2-1 0 0,0 1 0 16,-4 3 0-16,2 2 0 0,0-2 0 0,-3 4 0 0,0 1 0 0,0 3 0 15,-5 1 0-15,2 2 0 0,-4 6 0 0,2 1 128 16,-1 3-128-16,3 0 0 0,2 0 0 0,-2-1 0 16,-1 1 0-16,2 1 0 0,1 2 0 0,0 0 0 15,-2 2 0-15,0 4 0 0,2 2 0 0,0 2 0 16,0 0 0-16,-4 2 128 0,-1 4-128 0,0 2 0 15,-2 1 0-15,-5 3 0 0,-3 1 0 0,0 5 0 16,-2 4 0-16,2 1 128 0,-4 0-128 0,0 3 128 16,0 0-128-16,-2 8 128 0,0 0-128 0,0 0 0 15,0-7 0-15,0 7 128 0,0 0-128 0,0 0 128 16,0 0-128-16,0 0 128 0,-5 9-128 0,-1 0 0 16,0 0-128-16,1-1 128 0,-1 3-256 0,0-1 16 15,-2-1 16-15,2 2 0 16,1 1-1328-16,-1 0-272 0,-2-2-48 0,-1 0-13008 0</inkml:trace>
  <inkml:trace contextRef="#ctx0" brushRef="#br2" timeOffset="136404.585">13940 12894 26719 0,'-15'4'1184'0,"8"-2"240"0,-2 0-1136 16,1 1-288-16,1 2 0 0,7-5 0 15,0 0-448-15,-8 0-128 0,0 3-48 0,8-3 0 0,0 0 752 0,0 0 160 16,0 0 32-16,0-9 0 0,-1-2 64 0,2 0 0 15,4-2 16-15,1-1 0 0,1-2-128 0,2 0-16 16,2-4-16-16,2-2 0 0,1 1 192 0,1 0 32 16,1-3 16-16,1-1 0 0,4-3-96 0,0 0-32 15,1-2 0-15,2 0 0 0,-2-1 16 0,3 1 0 16,-1-1 0-16,2 1 0 0,2-1 32 0,0 2 16 16,-1-3 0-16,1 0 0 0,2 0-48 0,0-1-16 15,-2-1 0-15,1 3 0 0,-2 0-160 0,1 5-16 0,-2 1-16 16,2 1 0-16,-4 0-32 0,0 3 0 0,0 0 0 0,-2 5 0 15,-1 2 64-15,-2-1 0 0,0 3 0 16,-4 2 0-16,1 4 0 0,-4 0 16 0,0 1 0 0,-1 1 0 16,2 3-32-16,-4 2-16 0,0 3 0 0,3 3 0 15,-1 6 32-15,1 3 0 0,-1 3 0 0,2 6 0 16,1 4 32-16,-2 1 16 0,2 3 0 0,-1 5 0 16,0 4-64-16,-1-1-16 0,1 2 0 0,-2-1 0 15,0-3-160-15,0-2 128 0,-1-1-128 0,0 0 128 16,0-3-128-16,-6-2 0 0,0-1 0 0,0-1 128 15,0-4-128-15,-4-2 0 0,0-5 0 0,0-1 0 16,-1 1-2560-16,-3-5-384 0,4-13-64 16,0 0-32-16</inkml:trace>
  <inkml:trace contextRef="#ctx0" brushRef="#br2" timeOffset="137809.688">13397 11021 3679 0,'-14'0'320'0,"5"1"-320"15,3 1 0-15,6-2 0 0,-9 1 4848 0,9-1 896 16,0 0 176-16,0 0 32 0,0 0-4864 0,0 0-1088 16,-4-4 0-16,4 4-128 0,2-8 128 0,3-3 176 15,2-3-48-15,2-1 0 0,2-3 112 0,1-1 16 16,2-2 0-16,0-2 0 0,2-3-48 0,1 1 0 15,2 0 0-15,2 2 0 0,1 0 0 0,-1 2 0 0,-1 0 0 0,1 5 0 16,-1-1-80-16,2 5-128 0,-3-1 176 16,0 3-176-16,-2 3 336 0,2 2-32 0,-1 4-16 0,-1 1 0 15,-5 1 128-15,1 4 32 0,-4 2 0 0,1 4 0 16,-1 5-112-16,-2 2-16 0,-3 3 0 0,-1 6 0 16,-1 3-160-16,-2 3-32 0,-2 3-128 0,-1 0 192 15,-2-1-192-15,-2 1 144 0,-1 0-144 0,0-1 128 16,-2-4-128-16,1-3 192 0,-2 0-192 0,3-5 192 15,2-4-64-15,0-2-128 0,1-4 192 0,1-3-64 16,4-10 160-16,0 0 32 0,0 0 0 0,0 0 0 16,0 0 128-16,5-9 48 0,1-2 0 0,2-3 0 15,1-6-192-15,3-3-48 0,0-3 0 0,2 1 0 0,1-5-256 16,0 0 0-16,1-2 0 0,4-2 0 16,-2 0 0-16,2-2 0 0,1-1 0 0,2 4 0 0,1 3 0 0,1 4 0 15,-4 3 0-15,2 5 0 0,5 2-128 0,-5 5 128 16,0 2 0-16,-2 5-144 0,-3 2 144 0,-1 4 0 15,-4 1 128-15,-1 6-128 0,-1 4 224 0,-1 5-32 16,-2 3 0-16,-2 2 0 0,0 3-192 0,-3 6 144 16,1 4-144-16,-3 3 128 0,-2 1 0 0,-1-2 0 15,-1-2 0-15,-1 0 0 0,-1 0-128 0,1-2 128 16,-3-2-128-16,3-4 128 0,-3-3 0 0,3 2-128 16,0 1 192-16,0-6-64 0,1-3-128 0,1 0 128 15,-2-1-128-15,3-2 128 0,1-1-128 0,3-1 0 16,-1-4 0-16,0 0-176 15,3-4-416-15,4 1-96 0,-1-3-16 0,3-4 0 16,1-3-2208-16,2-3-448 0</inkml:trace>
  <inkml:trace contextRef="#ctx0" brushRef="#br2" timeOffset="138297.327">13605 10341 10127 0,'-13'-3'896'0,"5"1"-704"0,-3-2-192 0,2 2 0 0,-1 1 4448 0,10 1 864 0,0 0 160 0,0 0 32 0,-6-1-4432 0,6 1-896 15,0 0-176-15,0 0 0 0,0 0 0 0,11 0 160 16,2 0-32-16,5 0 0 0,3-4 0 0,2 0-128 16,3-1 192-16,1 0-64 0,1 1-128 0,2 0 128 15,1-3-128-15,1 2 128 0,1-2-128 0,0 0 0 16,1 2 144-16,0-2-144 0,3 4 272 0,2-1-16 16,0-1 0-16,1 2 0 0,0 1 32 0,-2-2 0 15,-3-2 0-15,-1 2 0 0,-2 3-288 0,-3 0 0 16,-2-1 0-16,-1 0 0 0,-6 0 0 0,-3-1 128 15,-1 2-128-15,-3 0 0 0,-2-1 224 0,-11 2-64 16,0 0-16-16,0 0 0 0,0 0 320 0,0 0 64 16,-4-9 16-16,0 0 0 0,-4-2 112 0,-4 2 32 0,-3-1 0 0,-3-1 0 15,0-3-240-15,-6 0-64 0,1 1 0 16,-3 2 0-16,1 0-128 0,0 1-16 0,-1 0-16 16,2 1 0-16,3 3-224 0,1-2 0 0,1-2 128 0,5 2-128 31,3 2-976-31,7 1-240 0,4 5-64 0,0 0-9936 0,2-8-2000 0</inkml:trace>
  <inkml:trace contextRef="#ctx0" brushRef="#br2" timeOffset="138702.116">15057 10484 25743 0,'0'0'1136'0,"0"0"240"0,0 0-1104 0,0 0-272 0,0 0 0 15,0 0 0-15,0 0 0 0,0 0 128 0,0 0-128 0,12 2 0 16,-3 4 368-16,1 3-48 0,0 0 0 0,0 2 0 16,1 0 192-16,1 3 48 0,0 2 0 0,2 3 0 15,2 3-48-15,3 0 0 0,-2 0 0 0,2 2 0 16,-2 3-160-16,3-2-32 0,2 0-16 0,-2 2 0 15,-1 6-304-15,-1-5 160 0,2-1-160 0,-1-2 128 16,-3-3-128-16,0 0 0 0,-1 0 0 0,-3-3 0 16,0-3 0-16,-4-2 0 0,1-1 0 0,-2-1 0 15,0-2 0-15,-2-2-224 0,-5-8 48 0,5 9 16 16,-5-9-1840-16,7 5-368 16,-7-5-80-16</inkml:trace>
  <inkml:trace contextRef="#ctx0" brushRef="#br2" timeOffset="139054.974">15511 10292 30399 0,'0'0'1344'0,"-7"-7"288"0,1 2-1312 0,6 5-320 15,-6-4 0-15,6 4 0 0,-7 1 848 0,7-1 112 16,-10 7 0-16,3 2 16 0,-2 2-832 0,-2 1-144 0,-1 0 0 0,2 3 0 16,-2 4 0-16,-1 4 0 0,-4 4 224 15,-3 1-64-15,-2 6 112 0,-1 0 32 16,-1 1 0-16,0-2 0 0,-2 1 176 0,0 2 32 16,0 2 16-16,-3 0 0 0,0-1-96 0,0 0-32 0,-2-1 0 0,0-1 0 15,0-2-176-15,3-1-32 0,5-5-16 16,-2-1 0-16,3-2-48 0,3-2-128 0,2-2 192 15,5 0-64-15,2-5-128 0,6 0 0 0,2-3 0 0,4-2 128 32,1-1-768-32,6-3-144 0,2-4-48 0,6-2-10448 0,7-6-2096 0</inkml:trace>
  <inkml:trace contextRef="#ctx0" brushRef="#br2" timeOffset="139543.457">16371 10251 7359 0,'-8'-4'656'0,"0"-1"-528"0,1 2-128 0,7 3 0 16,-6-6 5248-16,6 6 1024 0,0 0 208 0,0 0 48 15,0 0-5296-15,0 0-1040 0,-5 4-192 0,5-4 0 16,-7 5 0-16,3 2 128 0,-1 2 16 0,-1 2 0 16,1 0 224-16,2 7 32 0,-4 4 16 0,2 5 0 15,-3 2 224-15,2 4 32 0,0 4 16 0,-3 0 0 16,2 2 32-16,-3 0 16 0,2 1 0 0,0 2 0 16,-1 2-144-16,1 2-16 0,-3-1-16 0,3 0 0 15,-2-1-288-15,1-2-48 0,0-6-16 0,2-1 0 16,0-6-208-16,3-3 144 0,-4-1-144 0,3-3 128 0,0-3-128 15,2-2 0-15,1-3 0 0,-1-3 0 0,1-1-160 16,2-10-112-16,0 0-32 0,0 0 0 16,0 0-2128-16,0 0-448 0,0 0-64 0,9-13-11712 15</inkml:trace>
  <inkml:trace contextRef="#ctx0" brushRef="#br2" timeOffset="139932.99">15925 10306 35007 0,'-14'-2'3120'0,"3"0"-2496"0,3-1-496 0,8 3-128 16,0 0 320-16,0 0 64 0,0 0 0 0,0 0 0 15,0 0-384-15,0 0 0 0,17 2 0 0,4-2-128 16,5-2 368-16,3 2 80 0,3-1 0 0,2-2 16 16,1 0 48-16,4-2 16 0,4 0 0 0,5-1 0 15,2-1 32-15,5-1 0 0,-1-4 0 0,0 4 0 16,-4 0-64-16,-1 1-16 0,-2-1 0 0,1 0 0 16,-3 2-64-16,0 0-16 0,-1 2 0 0,-2 1 0 15,-5-2-128-15,-3 2-16 0,-4 1-128 0,-3-1 192 16,-2 3-192-16,-5 0-208 0,-2-2 32 0,-1 3 16 15,-3 3-1664-15,-2-2-336 16,-4-2-64-16</inkml:trace>
  <inkml:trace contextRef="#ctx0" brushRef="#br2" timeOffset="141575.387">16065 9586 33119 0,'-12'-10'1472'0,"6"6"288"0,6 4-1408 0,-5-1-352 0,5 1 0 0,0 0 0 16,0 0 0-16,0 0 0 0,-2 8 0 15,2-8-128-15,0 0 128 0,10 4 0 0,2-4 0 0,2 3 0 16,1 0 176-16,2 0 16 0,0 0 0 0,3-1 0 16,3-4 0-16,3 1 0 0,2-1 0 0,4 2 0 15,1 0-16-15,5 1 0 0,2 0 0 0,1 2 0 16,0-1-32-16,-2 0 0 0,2 1 0 0,1 1 0 16,-6-6-16-16,6 2 0 0,0 2 0 0,-1 1 0 15,1 2-128-15,-1 0 128 0,-1-2-128 0,-2-1 128 16,-2-1-128-16,-3 0 0 0,-2 3 0 0,-2-6 0 15,-1-2 0-15,-5 1 0 0,1 0 128 0,-4 0-128 16,-1 0 128-16,-2 0-128 0,-3-3 192 0,-3-1-64 16,-4-3 32-16,-2 1 0 0,-5 9 0 0,1-11 0 0,0-4 320 0,-3 1 64 15,-9 1 16-15,-1-5 0 0,-5-4-80 0,-2 2-16 16,-3 0 0-16,-4-1 0 0,-3-3-112 0,-2-1-32 16,-2 3 0-16,-3 2 0 0,-5 0 192 0,-2 0 48 15,0 0 0-15,1 4 0 0,0 2-112 0,3 1-32 16,0 4 0-16,3 1 0 0,2-2-160 0,1 2-48 15,0 3 0-15,1 0 0 0,1 2-208 0,3-3 0 16,2 2 0-16,4 2-160 16,4 2-1536-16,3 0-304 0,7-2-64 0</inkml:trace>
  <inkml:trace contextRef="#ctx0" brushRef="#br2" timeOffset="145558.985">13600 14802 9215 0,'0'0'400'0,"0"0"96"0,-6-10-496 0,5 2 0 0,1 8 0 16,0 0 0-16,1-8 2432 0,-1 8 384 0,0 0 64 0,0 0 32 15,5-5-2080-15,-5 5-400 0,0 0-96 0,0 0-16 16,0 0 0-16,0 0 0 0,-1 9 0 0,-4 0 0 15,-2-2-128-15,0 4-16 0,1 2-16 0,2 3 0 16,0-1-160-16,0 1 0 0,2-2 0 0,0 1 128 16,-1 1-384-16,2 0-96 0,-1 1-16 0,2 1 0 31,0 6-688-31,-2-2-144 0,0-2-16 0</inkml:trace>
  <inkml:trace contextRef="#ctx0" brushRef="#br2" timeOffset="145781.167">13445 15516 29487 0,'0'0'1296'0,"0"0"288"0,-9 3-1264 0,9-3-320 0,-7 5 0 0,2 2 0 0,-3 2-144 0,5-1-96 15,3-8-16-15,-6 12 0 16,1-1-272-16,2 2-64 0,3-3-16 0,0 0 0 15,-2-2-1904-15,2-8-384 0</inkml:trace>
  <inkml:trace contextRef="#ctx0" brushRef="#br2" timeOffset="145980.905">13302 15937 23039 0,'-12'0'2048'0,"3"2"-1648"0,2 3-400 0,1-2 0 15,6-3 336-15,-7 8-16 0,2 1 0 0,0 0 0 16,1 2-560-16,0 0-112 0,-1 0-32 0,3 1 0 31,1 0-1904-31,0 1-384 0</inkml:trace>
  <inkml:trace contextRef="#ctx0" brushRef="#br2" timeOffset="146244.002">13182 16354 21183 0,'0'0'1888'0,"0"0"-1504"0,-7 5-384 0,3 2 0 0,2 2 736 0,-1 0 80 16,-1-3 16-16,3 2 0 15,2 2-1392-15,3 1-272 0,0-2-48 0,0-2-8976 16</inkml:trace>
  <inkml:trace contextRef="#ctx0" brushRef="#br2" timeOffset="146480.52">13138 16650 17727 0,'0'0'784'0,"-8"3"176"16,2 3-768-16,1-1-192 0,5-5 0 0,-9 7 0 0,4-2 288 0,0 3 32 15,2 1 0-15,3-9 0 16,-2 7-608-16,1 2-112 0,1-9-32 0,0 10-4896 0,0-10-992 16</inkml:trace>
  <inkml:trace contextRef="#ctx0" brushRef="#br2" timeOffset="146637.187">13048 16843 18191 0,'0'0'800'0,"-5"5"176"0,-1 0-784 0,6-5-192 0,0 0 0 0,-9 5 0 16,0 0 704-16,4 4 80 0,5-9 32 0,-4 5 0 15,0 3-208-15,4-8-32 0,0 9-16 0,0-9 0 16,0 0-384-16,2 9-176 0,-2-9 160 0,4 5-160 31,-4-5-320-31,6 6-176 0,-6-6-16 0,5 6-6128 0,-5-6-1216 0</inkml:trace>
  <inkml:trace contextRef="#ctx0" brushRef="#br2" timeOffset="147122.945">13414 15494 2751 0,'0'0'128'0,"-10"0"16"0,3 4-144 0,1 2 0 0,-1-1 0 0,2 6 0 16,-1 2 4768-16,2 3 928 0,-3 0 176 0,2 4 32 31,0 2-5472-31,-1 0-1104 0,0-1-224 0</inkml:trace>
  <inkml:trace contextRef="#ctx0" brushRef="#br2" timeOffset="147581.784">13142 16430 16575 0,'0'0'1472'0,"-5"6"-1168"16,3 1-304-16,-4 2 0 0,-1 1 464 0,5 2 48 15,2 0 0-15,0 1-8400 0</inkml:trace>
  <inkml:trace contextRef="#ctx0" brushRef="#br2" timeOffset="147763.063">12997 16958 20271 0,'0'0'1792'0,"0"0"-1424"0,-4 7-368 0,0 2-5936 16,1 0-1248-16</inkml:trace>
  <inkml:trace contextRef="#ctx0" brushRef="#br2" timeOffset="147962.105">12800 16903 26031 0,'0'0'1152'0,"0"0"240"0,0 0-1120 0,-4 6-272 16,-1 3 0-16,3-1 0 15,2 2-448-15,1 1-128 0,-1-1-48 0,4 1 0 16,-2 0 32-16,2 2 0 0,2-3 0 0,-1 0 0 16,0 0 16-16,0-1 0 0,1 0 0 0,-2 1 0 15,-1 0 80-15,3 3 32 0,-3 4 0 0,0-3 0 16,-3-14-256-16,4 9-48 0,-1 1-16 0,1-1 0 15,-3-1 112-15,-1-8 32 0,0 0 0 0,0 0 0 0,9 8 256 0,-1-4 64 16,-8-4 16-16,12 0 0 0,-3-1 304 0,1-2 224 0,-1-1-32 16,0-2-16-16,2-3 112 0,0-3 32 0,-1-4 0 0,1 0 0 15,1 4 64-15,2-2 32 0,3-1 0 0,0 1 0 16,-1 2-192-16,1 1-32 0,4 0-16 0,1 0 0 16,-5 0-400-16,4 2-80 0</inkml:trace>
  <inkml:trace contextRef="#ctx0" brushRef="#br2" timeOffset="151888.979">13725 14522 23775 0,'-14'0'1056'0,"14"0"224"16,-8 4-1024-16,8-4-256 0,-6-1 0 0,6 1 0 0,0 0 272 0,0 0 16 16,0 0 0-16,0 0 0 0,0 0-64 0,0 0-16 15,0 0 0-15,0-8 0 0,2-3 336 0,1-3 64 16,3-3 16-16,-1 1 0 0,4-3-176 0,-1-3-48 15,2-3 0-15,-2-1 0 0,2 1 0 0,2 0 0 16,-2 0 0-16,1-1 0 0,0-1-80 0,2-1-32 16,-2-2 0-16,3-2 0 0,-1-3 96 0,2 0 32 15,1 0 0-15,1-5 0 0,0-4-32 0,-2-1 0 16,-2 2 0-16,4 0 0 0,2 0-160 0,-3-2-32 0,-2-3-16 16,0 0 0-16,0 0-176 0,-1 2 0 0,-2 1 144 15,0 1-144-15,1 2 128 0,-1 4-128 0,1-1 160 0,-2 3-160 16,1 0 224-16,1-2-48 0,0-1-16 0,-1-1 0 15,0-3-16-15,0 3 0 0,0 1 0 0,-1 0 0 16,3 2-144-16,0 2 0 0,-4 1 144 0,2-2-144 16,-1-2 0-16,0 2 128 0,0 0-128 0,1 1 0 15,-2-2 160-15,0 2-32 0,0 3-128 0,-1 2 192 16,1 4-16-16,-2 0-16 0,-2 1 0 0,1 1 0 16,-3-1-32-16,0 4-128 0,1 0 192 0,-1 0-64 15,-1-1 32-15,-1 3 0 0,1 3 0 0,1 0 0 16,-1 0-160-16,0 1 192 0,0 3-192 0,2 2 192 15,-3 2-192-15,1-2 0 0,1 0 0 0,-1 5 0 0,-2 5 0 0,3-5 0 16,-3 5 0-16,4-6 0 16,1 1-528-16,-5 5-48 15,0 0 0-15,0 0 0 0,0 0-1600 0,7-1-320 0,-7 1-64 16,0 0-11392-16</inkml:trace>
  <inkml:trace contextRef="#ctx0" brushRef="#br2" timeOffset="152385.046">14032 12630 3679 0,'0'0'320'0,"0"0"-320"0,0 0 0 0,0 0 0 16,0 0 4096-16,0 0 768 0,0 0 128 0,0 0 48 15,0 0-3952-15,0 0-768 0,0 0-176 0,0 0-16 16,9-1 128-16,2-1 16 0,1-2 16 0,-2-4 0 16,-1-2-16-16,2-2 0 0,-2 2 0 0,3-2 0 15,2-2 96-15,1-3 16 0,1 0 0 0,-1-1 0 16,1 0-32-16,0 0 0 0,2-2 0 0,-2-1 0 15,0-4 224-15,-1 0 32 0,0 1 16 0,2-2 0 0,-1-5 16 16,1-1 0-16,-3-1 0 0,3-1 0 16,0 0-64-16,2 0-16 0,-3 1 0 0,3 2 0 0,0 2-208 0,0 2-32 15,0-2-16-15,-1 5 0 0,2 1-160 0,0 2-16 16,0-1-128-16,-2 3 192 0,0 3-192 0,-2-1 0 16,1 2 128-16,-2 2-128 0,0 2 0 0,0 0 0 15,-4-1 128-15,0 4-128 0,-2 6 0 0,0 0 144 16,-9 2-144-16,9 2 128 0,2-1 0 0,-1 6-128 15,-4 2 192-15,-1 5-64 0,2 2-128 0,-3 3 192 16,-1 2-192-16,1 4 192 0,-1 6-192 0,-3 2 160 16,-1 2-160-16,-1 2 160 0,1 3-160 0,1 0 192 15,0-1-192-15,1-1 192 0,1-4-192 0,0 1 128 16,1-2-128-16,1-3 128 0,-2-5-128 0,3 0 0 16,0-4 0-16,1-1 0 0,1-2 0 0,2-2 0 15,1-4 0-15,2 1 0 16,2 1-1376-16,2-2-352 0</inkml:trace>
  <inkml:trace contextRef="#ctx0" brushRef="#br2" timeOffset="159711.522">13921 14553 4607 0,'0'0'192'0,"0"0"64"0,0 0-256 0,0 0 0 16,0 0 0-16,0 0 0 0,0 0 1456 0,0 0 240 15,2-6 48-15,-2 6 16 0,0 0-880 0,0 0-176 16,0 0-48-16,0 0 0 0,0 0-272 0,0 0-48 16,0 0-16-16,0 0 0 0,0 0-112 0,0 0-16 15,0 0-16-15,0 0 0 0,0 0 272 0,0 0 48 0,0 0 16 16,0 0 0-16,0 0-128 0,0 0-32 0,0 0 0 0,0 0 0 15,0 0-208-15,0 0-144 16,0 0 192-16,0 0-192 0,0 0 0 0,0 0 0 0,0 0 0 0,0 0 0 16,0 0 176-16,0 0-176 0,0 0 160 0,0 0-160 15,0 0 0-15,0 0 0 0,0 0 0 0,0 0 0 16,0 0 0-16,0 0 128 0,0 0-128 0,0 0 0 31,0 0-304-31,0 0-96 0,1-7-32 0</inkml:trace>
  <inkml:trace contextRef="#ctx0" brushRef="#br2" timeOffset="161380.05">13738 14581 4607 0,'0'0'400'0,"0"0"-400"16,2-7 0-16,-2 7 0 0,0 0 768 0,0 0 80 16,1-9 16-16,2 6 0 0,-3 3-512 0,0 0-96 15,0 0-32-15,0 0 0 0,1-6 608 0,-1 6 128 16,0 0 32-16,0 0 0 0,0 0 0 0,0 0 0 16,0 0 0-16,0 0 0 0,0 0-480 0,0 0-80 15,0 0-32-15,0 0 0 0,0 0-16 0,-2 9-16 16,0 6 0-16,1-3 0 0,-1-1 16 0,2 3 0 15,-1 2 0-15,1 3 0 0,1 1-96 0,-2 0-16 16,-2 1 0-16,2 3 0 0,2 3-48 0,2 2-16 16,-2 0 0-16,1 2 0 0,1 2-80 0,1 0 0 0,2 2-128 0,-2-5 192 15,3 0-192-15,-1 1 0 0,-1 0 0 0,1-1 0 16,2-2 128-16,0-1-128 0,-1 1 0 0,3 2 0 16,-2 3 0-16,2-1 0 0,3-1 0 0,-2 0 0 15,0-2 192-15,0-1-64 0,2 2-128 0,1-2 192 16,2-2-192-16,3 0 0 0,-3 1 0 0,5 4 0 15,-1-3 0-15,1 1 0 0,-1-1 0 0,2 3 0 16,2 2 0-16,0-2 0 0,-4-2 0 0,1-1 0 16,2-2 0-16,-4 0 0 0,0-3 0 0,-1-1 0 15,0-4 192-15,-1-2-64 0,-1-2-128 0,-4-3 192 16,0-2-192-16,0-1 0 0,0-3 0 0,-3 1 0 16,-2-2 0-16,1 0 0 0,-8-4 0 0,9 2 0 15,-9-2 0-15,0 0 128 0,9 1-128 0,-9-1 0 0,0 0-176 16,6-4-128-16,-1-3-16 0,-5 7-9648 15</inkml:trace>
  <inkml:trace contextRef="#ctx0" brushRef="#br2" timeOffset="162706.976">14297 15023 12895 0,'0'0'576'0,"0"0"112"0,-1-9-560 0,1 9-128 0,-2-8 0 0,2 8 0 16,0 0 2176-16,0 0 384 0,-2-6 96 0,2 6 16 15,0 0-1808-15,0 0-352 0,0 0-80 0,0 0-16 16,0 0 32-16,0 0 0 0,0 0 0 0,0 0 0 16,0 0-64-16,0 0 0 0,0 0 0 0,0 0 0 15,0 0-96-15,4 7-32 0,-2 4 0 0,2 4 0 16,-1 2-64-16,1 3 0 0,0 3-16 0,-1 3 0 16,0 0-176-16,1 4 0 0,-1 2 144 0,-2 4-144 15,1 5 0-15,-1-2 0 0,0 0 0 0,0-2 0 16,1 0 0-16,-2-1 0 0,-2-4 0 0,1-1 128 0,-1 2-128 0,2 0 0 15,1 0 0-15,0 0 128 0,-1 0-128 0,0 0 128 16,0-1-128-16,0-2 128 0,0-1-128 16,1-2 0-16,1-2 0 0,0-1 128 0,-1-4-128 0,-1 0 0 15,-1-1 0-15,0-3 0 0,0 0 0 0,-3-3 144 16,1-1-144-16,-3-2 0 0,2-3 256 0,-1-1-48 16,-3 2-16-16,0-3 0 0,0-1 288 0,0-1 48 15,-6-1 16-15,2 0 0 0,-1 0-80 0,-1-1-16 16,-3-1 0-16,0 0 0 0,-3 3-128 0,-1-2-16 15,-2 0-16-15,0-1 0 0,1-1-32 0,-2 1-16 16,-1-1 0-16,0-2 0 0,1 2-80 0,0-1-16 16,3 2 0-16,0 0 0 0,0-1-144 0,1 0 160 0,3 1-160 15,-2-1 160-15,1-1-160 0,2 2 0 0,2 0 0 16,0 0 128-16,3 0-128 0,0 0 0 0,3 1 0 0,0-1 0 16,0 1 0-16,8-1 0 0,0 0 0 0,0 0 0 15,0 0 0-15,0 0 0 0,0 0 0 0,0 0 0 16,0 0-176-16,0 0 176 0,0 0-128 0,6 9 128 15,-6-9 0-15,12 10-128 0,-2-1 128 0,2-4 0 16,0 1 0-16,2-2 0 0,3-1 0 0,-2 2 0 16,3-1 0-16,1 2 0 0,3-1 0 0,2 1-128 15,2-1 128-15,1 3 0 0,-1-3 0 0,2 3 0 16,2 0 0-16,1-1-128 0,0 1 128 0,-2 2-128 16,-1 1 128-16,-2-1-160 0,-3-2 160 0,-1 0-160 15,-1 0 160-15,-3 2-208 0,-2-7 80 0,0 2 128 0,-3 0 0 16,0 3 0-16,-3 1 0 0,-1-3 0 0,-9-6 0 15,0 0 0-15,8 6 0 0,-8-6 0 0,0 0 0 0,0 0 0 16,0 0 0-16,0 0 0 0,-2 9 0 0,2-9 0 16,0 0 0-16,-7 3 0 0,-2-3 0 0,2 1 0 15,7-1 0-15,-11 1 0 0,3-2 0 0,-1-2-144 16,0-3 0-16,0 1 0 0,0 0-32 0,3-2 0 16,-3-5 0-16,2 1 0 0,0 2 176 0,1-1-208 15,2-2 80-15,-1-3 128 0,2-8-192 0,1 2 192 16,0 1-160-16,1 0 160 0,1-3-176 0,2 1 176 15,0 0-192-15,0-3 192 0,-1-1 0 0,3-3 0 16,0 0 0-16,0-3 0 0,0 0 0 0,-1-4 0 16,1-2 0-16,1-4 0 0,-1-2-160 0,3 4 160 0,-4 1-128 0,3 3 128 15,0 3 0-15,-3 2 0 16,2 1 0-16,0 2 0 0,-2-1 0 0,0 1 0 0,-1 0 0 16,-1 2 0-16,-1 0 0 0,0 0 0 0,0-1 0 15,0 2 128-15,-1 4 0 0,0 4 16 0,0 1 0 16,0 1 0-16,-1 3-144 0,2 1 128 0,-3 1-128 0,3 3 128 15,0 7-128-15,-2-6 0 0,2 6 0 0,0 0 0 16,0 0 0-16,0 0 0 0,0 0 0 0,0 0 0 16,0 0-176-16,0 0 176 0,0 0-128 0,0 0 128 15,0 0-128-15,-4 6 128 0,0 3-128 0,3 3 128 16,1 4 0-16,0 2-160 0,1-1 160 0,2 6 0 16,-1 5-144-16,0 0 144 0,1-1 0 0,0 3-144 15,-3 1 144-15,2 2 0 0,-1 1 0 0,-1 1 0 0,-1 0 0 16,0 1 0-16,0 0 0 0,1 5 0 0,-2 5 0 15,1-3 0-15,-1-2 0 0,2-3 0 0,0 0 0 0,0-2 0 16,0-3 0-16,0-3 0 0,2-3 0 0,1-1 0 16,-1 1 0-16,0-3 0 0,0-5 0 0,0-1 0 15,1 1 0-15,0 0 0 0,-2-2 0 0,0-1 0 16,0-1 0-16,0-2 0 0,-1 0 0 0,0-13 0 16,0 0 0-16,0 0 0 0,0 0 0 0,0 0 0 15,0 0 0-15,0 0 128 0,0 0-128 0,0 0 144 16,-9 4-144-16,0-4 160 0,-1-6-160 0,-2 1 192 15,-2 1-192-15,-1-4 192 0,-4-4-192 0,-1 1 0 16,0 2 144-16,-5 0-144 0,-1 1 128 0,1 1-128 16,-4-1 128-16,3-1-128 0,-1 0 0 0,3 2 0 15,2-1-160-15,1 5-9888 16,1-1-1984-16</inkml:trace>
  <inkml:trace contextRef="#ctx0" brushRef="#br2" timeOffset="163991.395">12610 13915 11967 0,'0'0'528'0,"0"0"112"0,3-6-512 0,-3 6-128 15,6-5 0-15,-6 5 0 0,0 0 1280 0,0 0 240 16,0 0 32-16,0 0 16 0,0 0-640 0,0 0-128 16,0 0-32-16,0 0 0 0,-4-5 96 0,-1 2 16 15,-3 1 0-15,-1 2 0 0,-4 2-160 0,-1 2-16 16,-2-1-16-16,1 1 0 0,-4-4 16 0,-3 4 16 15,-2 0 0-15,-1 5 0 0,-2 2-144 0,-2-1-48 16,-3 0 0-16,0 1 0 0,0 2-80 0,-2-1 0 16,-2-1-16-16,-1 2 0 0,1 2-128 0,1-2-32 15,3-1 0-15,1 1 0 0,-1-2-272 0,1 0 160 16,1 0-160-16,-2-1 128 0,-2 0 16 0,1-1 0 0,0-1 0 16,1 1 0-16,0 0-144 0,3 0 0 0,3-1 0 15,3 0 128-15,4-1 0 0,3 1 0 0,1-4 0 16,4 2 0-16,1 0-128 0,3 0 128 0,0-1-128 0,2 3 128 15,0 1-128-15,5-9 0 0,0 0 0 0,-1 11 128 16,1 2-128-16,2-2 0 0,2-1 0 0,0 1 0 16,1-1 0-16,2 0 0 0,3 3 0 0,3 1 0 15,1 0 0-15,4 2 0 0,1 0 0 0,2 3 0 16,1 1 0-16,1 2 128 0,3 2-128 0,3-1 128 16,2 3-128-16,-2 1 0 0,-2-1 0 0,0-4 0 15,1-1 0-15,-1-2 0 0,-2 0 0 0,1-1 0 16,-1-2 0-16,-4-3-176 0,-1 1 176 0,-2-2-128 15,1 0 128-15,-2 0 0 0,-4-4 0 0,-3 1 0 0,-1 1 0 16,-2-2 0-16,0-2 0 0,-3 0 0 0,-4-6 0 16,0 0 0-16,0 10 0 0,0-10 128 0,0 0-128 0,0 0 128 15,-6 5-128-15,-4-2 128 0,-2 0-128 0,-3-3 0 16,0-2 128-16,-3 1-128 0,-1 0 0 0,-2-4 0 16,-1-4 0-16,-3-1 0 0,-1 0 0 0,-1 0 0 15,-3-1 0-15,-2 0 128 0,-3-3-128 0,0 1 0 16,-2-3 128-16,1 0-128 0,1-2 0 0,0-2 128 15,0 1-128-15,2-1 0 0,3-2 0 0,-1 0 144 16,0 0-144-16,-1-2 0 0,-1-2 160 0,2 1-160 16,2 2 128-16,-1 0-128 0,-1 1 0 0,1 0 0 15,3-1 128-15,1 2-128 0,-1 2 0 0,4 4 0 16,3 0 0-16,3 1 0 0,1 2 0 0,4 3 0 16,2 0 0-16,1 3 0 0,1-2 0 0,0 2 0 15,2 0-176-15,6 6 176 0,0 0-128 0,-4-7 128 0,2 0-128 16,2 7 128-16,0 0-176 0,0 0 176 0,0 0-208 0,0 0 80 15,0 0 0-15,11-1 0 0,-3 1 0 0,1 0 0 16,2-1 128-16,2 1 0 0,2 0-144 0,1 1 144 16,4 1 0-16,2 0 0 0,6-2 0 0,0 0 0 15,4 1 0-15,2 0 0 0,3 0 0 0,0-1 0 16,0-1 0-16,2 0 0 0,-3 0 0 0,4 1 0 16,-1-2 0-16,2 1 0 0,2-1 0 0,-3 2 0 15,-1 0 0-15,-1 0 0 0,-5-3 0 0,-4 4 0 16,-2 2-288-16,-5 1-32 0,-2-4-16 0</inkml:trace>
  <inkml:trace contextRef="#ctx0" brushRef="#br2" timeOffset="173036.12">18654 15969 13823 0,'0'0'608'0,"0"0"128"0,0 0-592 0,0 0-144 0,0 0 0 0,0 0 0 15,0 0 432-15,0 0 48 0,0 0 16 0,0 0 0 16,0 0-112-16,0 0-32 0,-6-6 0 0,-1 2 0 15,-3-3-32-15,5 4 0 0,5 3 0 0,-10-3 0 16,-2 1 336-16,3-2 64 0,0-1 16 0,-1 0 0 16,-2 1-80-16,-1 0-16 0,2 0 0 0,-1 1 0 15,-2 1-224-15,0-4-48 0,2 2-16 0,-2-1 0 16,0 1-112-16,-1 1-32 0,1-1 0 0,0 2 0 16,-2 0 0-16,1 1 0 0,-2-1 0 0,0 1 0 0,-1-2 48 15,-3 2 0-15,-2 1 0 0,-1 1 0 0,-1-1-128 16,-1 2-128-16,6 0 176 0,-4 2-176 0,1 3 304 0,2 0-48 15,2 2-16-15,0 1 0 0,1 2-48 0,1 3 0 16,-2-2 0-16,3 1 0 0,0 0-192 0,2 2 128 16,1-1-128-16,-1 1 0 0,0-1 176 0,2 3-176 15,0 1 192-15,0 1-192 0,0-2 144 0,-3 5-144 16,0 8 0-16,2-6 144 0,1-5-144 0,1 3 0 16,0-1 0-16,-1 0 0 0,3 0 0 0,0 0 128 15,1-3-128-15,3-2 0 0,2 0 160 0,1-1-160 16,0-3 192-16,4 3-192 0,0 0 320 0,0 1-32 15,3-1-16-15,3 2 0 0,0-1 32 0,2-1 0 16,-1 1 0-16,2 0 0 0,0-1-160 0,3 0-16 0,0-3-128 16,0-1 192-16,2 2-64 0,-1-3-128 0,0-4 176 0,2 1-176 15,-1 3 176-15,1-1-176 0,2-2 160 0,0 0-160 16,0-2 128-16,1-1-128 0,1 2 0 0,2 0 144 16,-1 0-144-16,-1-1 0 0,-2-1 0 0,-1 3 0 15,3-2 128-15,1-1-128 0,-4-4 128 0,0 0-128 16,1 4 0-16,-1 1 0 0,-2-3 0 0,1-2 0 15,-1-1 128-15,2 0-128 0,-2-1 128 0,1-1-128 16,-2 0 128-16,1-3-128 0,0-2 0 0,2 0 128 16,0-2-128-16,1-2 0 0,-1-3 144 0,0 2-144 15,1 1 128-15,-1 1-128 0,-4-1 160 0,1-2-160 16,3-3 192-16,0 3-64 0,-2 2-128 0,1 0 192 16,-2-2-48-16,-1 0-16 0,-2 1 0 0,1 0 0 0,-1 0 16 15,-2-1 0-15,-1 1 0 0,2 1 0 0,-3-1 48 16,2 1 0-16,-2-1 0 0,-1 0 0 0,0-1-64 0,1 4-128 15,-3 0 192-15,2 0-64 0,-3-2 0 16,1 2-128-16,-1-2 192 0,2 3-64 0,-4 0-128 0,-2 8 0 16,2-9 144-16,0 1-144 0,-1 0 144 0,-1 8-144 15,2-8 192-15,0 2-192 0,-1 0 0 0,-1 6 0 16,0 0 0-16,0 0-144 16,0 0-1008-16,0 0-208 0,0 0-48 0,0 0-8800 15,0 0-1760-15</inkml:trace>
  <inkml:trace contextRef="#ctx0" brushRef="#br2" timeOffset="173414.83">18336 16363 16575 0,'0'0'1472'0,"0"0"-1168"0,0 0-304 0,0 0 0 15,0 0 720-15,0 0 96 0,9 6 16 0,0-2 0 16,2-3-192-16,-2 2-48 0,1 0 0 0,3-1 0 16,2 0-272-16,1-2-64 0,0-3-16 0,2 3 0 15,1 1-48-15,0 3 0 0,2-3 0 0,0 1 0 16,1 1 272-16,0 0 48 0,2 0 16 0,2 0 0 0,0-1 48 0,2-1 0 15,-3-2 0-15,1 2 0 0,0 3 0 0,-4-3 0 16,-2-1 0-16,0 1 0 0,-3 0-192 0,-2 2-16 16,-1 2-16-16,0-1 0 0,-6-1-96 0,1 4 0 15,-2 4-16-15,-3 1 0 0,-2-3 176 0,-4 6 32 16,-1 4 16-16,-3 3 0 0,-1 2 304 0,-2 0 64 16,-2 1 16-16,-2 0 0 0,-2 5-336 0,1-1-80 15,0-4-16-15,1-1 0 0,-1-4-224 0,2-2-32 16,0 1-16-16,3-4 0 0,0-4-144 0,1 1 0 15,0-2-192-15,4-1 192 0,0 1 0 0,2-4 0 16,2-6 0-16,0 0 0 16,0 0-1536-16,0 0-256 0,0 0-32 0,0 0-16 0</inkml:trace>
  <inkml:trace contextRef="#ctx0" brushRef="#br2" timeOffset="174538.602">17375 17339 1839 0,'0'0'160'0,"-7"2"-160"15,-1-2 0-15,1 1 0 0,2 0 1440 0,-1 0 256 16,-3-1 48-16,3 0 16 0,-2 1-1088 0,1-1-224 16,-3 0-32-16,4-1-16 0,-2 1 592 0,2 0 112 15,-1-1 32-15,-1 1 0 0,1-1 112 0,0 2 32 16,7-1 0-16,-8 0 0 0,1 0-480 0,7 0-96 0,0 0 0 16,0 0-16-16,-5 4-176 0,5-4-16 0,-8 5-16 0,8-5 0 15,0 0 64-15,0 0 16 0,9 5 0 0,0 2 0 16,1-4 528-16,3-1 96 0,5-1 32 0,2 1 0 15,4 1-736-15,1-1-144 0,3-2-16 0,1 2-16 16,1-1-16-16,1 1 0 0,1-2 0 0,3 0 0 16,3 1 16-16,3 1 0 0,0-1 0 0,3 0 0 15,2-1 64-15,0-1 16 0,0 0 0 0,-1-1 0 16,-1 1-80-16,0 1-16 0,2-3 0 0,0 0 0 16,-1-1 32-16,-1 1 16 0,1-2 0 0,-3 0 0 15,-5 1 16-15,-3 1 0 0,-4-3 0 0,-1 1 0 16,-2-2 0-16,-1 0 0 0,-4 1 0 0,0-3 0 15,-1 2 16-15,-1-1 0 0,-1-1 0 0,-2 1 0 0,-1 0-32 16,-2 1 0-16,-1-1 0 0,1 2 0 0,-2-1-160 16,2 0-48-16,0-1 0 0,-3 2 0 0,0 0-128 0,-1 0 0 15,0 5 0-15,-1-3 128 0,-3-1-128 0,1-1 0 16,-1 4 144-16,-1-1-144 0,-5 3 0 0,4-6 0 16,-4 6 0-16,0 0 128 0,6-4-128 0,-6 4 0 15,0 0-128-15,0 0 128 16,0 0-576-16,0 0-16 0,0 0-16 0,0 0 0 15,-6-2-1616-15,-1 0-320 0,-1-2-64 0,-1 2-12192 0</inkml:trace>
  <inkml:trace contextRef="#ctx0" brushRef="#br2" timeOffset="175166.416">17895 16901 20271 0,'0'0'1792'0,"0"0"-1424"0,0 0-368 0,0 0 0 15,0 0 544-15,7 5 32 0,-7-5 16 0,10 6 0 16,0 0-208-16,1-4-64 0,1-2 0 0,-1 3 0 0,1 0 352 0,1-1 64 16,0-1 16-16,3 1 0 0,0 3-80 0,4-2-16 15,4-1 0-15,-1 2 0 0,2-1-176 0,3 3-32 16,3 3-16-16,2-1 0 0,4-3-16 0,2 2 0 16,-3 1 0-16,2 2 0 0,-2 1-80 0,2 1-16 15,3 1 0-15,-1 1 0 0,-2 1-96 0,2 0-32 16,-1-1 0-16,2-1 0 0,-4 0 0 0,-1-1 0 15,-4 0 0-15,-5-1 0 0,1-1-16 0,-5-2-16 16,-1 1 0-16,-3 0 0 0,-1-1 32 0,0 1 0 16,-2-4 0-16,-2 2 0 0,-1 1 0 0,-2 2 16 15,1-1 0-15,-5-1 0 0,0 0-32 0,-4-2-16 0,2 1 0 16,-2 0 0-16,-2 3 144 0,-2-1 16 0,-3-1 16 16,-2 2 0-16,-2 0-48 0,1 1-16 0,-5 0 0 0,-4 3 0 15,-1 1-112-15,-4 4-32 0,-2 0 0 16,-4 4 0-16,-3 3 0 0,0 2 0 0,-4-1 0 0,-2 0 0 15,-2-2 16-15,2 0 0 0,3-2 0 0,2-2 0 16,0 0 192-16,5-3 48 0,1-2 0 0,1-1 0 16,2-1-48-16,0-1 0 0,2 0 0 0,3-2 0 15,0 0-192-15,2 0-144 0,-1-2 192 0,5 0-192 16,3-1 128-16,0-2-128 0,2 1 0 0,0-1 0 16,6-6-1216-1,0 0-288-15,0 0-64 0,0 0-16 0</inkml:trace>
  <inkml:trace contextRef="#ctx0" brushRef="#br2" timeOffset="179308.687">19885 13585 16575 0,'0'0'1472'0,"-6"3"-1168"16,-3 0-304-16,5 1 0 0,4-4 864 0,0 0 112 15,0 0 32-15,0 0 0 0,0 0-832 0,0 0-176 16,0 0 0-16,0 0 0 0,0 0 208 0,0 0 96 16,5 7 16-16,5-5 0 0,-2-4 448 0,1-2 112 15,1 0 16-15,1-2 0 0,0-1 32 0,1-1 16 16,3-1 0-16,0-1 0 0,3-2-48 0,0 0-16 16,4-1 0-16,4-1 0 0,1-3-352 0,3 0-64 15,0-1-16-15,2 1 0 0,0 0-208 0,5-2-48 16,4-3-16-16,2 0 0 0,-2 0-48 0,6-3-128 15,1-6 192-15,3 1-64 0,-1 2 64 0,0-2 16 16,-5-4 0-16,0 0 0 0,-1 0 80 0,1-1 16 16,-3-4 0-16,1 5 0 0,0 1-128 0,-3 4-32 0,-3 3 0 15,-4 0 0-15,-5 2-144 0,-1 2 0 0,-5-2 144 0,-2 3-144 16,-3 0 128-16,-3 5-128 0,-1 2 160 0,-3-1-160 16,-2-1 384-16,-1 3-32 0,-2 2 0 0,0 0 0 15,-1-3-128-15,-1 7-32 0,-3 7 0 0,0 0 0 16,0 0-192-16,4-7 0 0,-4-3 0 0,0 4 0 15,0 6 0-15,0 0-208 0,0 0 16 0,0 0 0 32,0 0-384-32,0 0-64 0,0 0 0 0,0 0-16 0,0 0-1248 15,0 0-240-15,-7 10-48 0,-1-1-6992 0,2-1-1392 0</inkml:trace>
  <inkml:trace contextRef="#ctx0" brushRef="#br2" timeOffset="180091.858">20566 12701 2751 0,'0'0'256'0,"0"0"-256"0,0 0 0 0,0 0 0 16,0 0 2496-16,0 0 448 0,0 0 80 0,0 0 32 15,6-8-1712-15,-6 8-320 0,0 0-80 0,7-3-16 16,0-3-208-16,-7 6-32 0,9-4-16 0,0 1 0 16,-1-1 32-16,3 1 16 0,-2 0 0 0,2 0 0 15,1 1 128-15,2 2 32 0,-2 0 0 0,4-4 0 16,4-3-128-16,1 3-32 0,4 2 0 0,2-4 0 0,2-4-256 0,5 0-48 15,-1 0-16-15,5 1 0 0,1-1-80 16,2 0-32-16,2-1 0 0,0 1 0 0,0 3-48 16,0 1-16-16,3 0 0 0,0-2 0 0,0 3-32 0,0-2 0 15,1 1 0-15,-6 1 0 0,-4 3-192 0,-3 0 176 16,-7-1-176-16,-2-1 160 0,-5 2 0 0,-1 0 0 16,-3 2 0-16,-2-2 0 0,-2 1 208 0,-1 1 32 15,-2 3 16-15,0-2 0 0,-9-1-160 0,9 4-16 16,-3 3-16-16,-1-3 0 0,-5-4-224 0,0 0 128 15,0 0-128-15,8 6 0 0,-3 3 0 0,-5-9 128 16,0 10-128-16,-2 0 0 0,0 1 0 0,-2 4 0 16,-6 3 0-16,0-1 0 0,0 0 160 0,-4 5-160 15,-3 4 160-15,1-1-160 0,-5-2 240 0,0 3-48 16,1 1-16-16,-5 2 0 0,-1 4-176 0,-2 1 160 16,-3 1-160-16,2 0 160 0,0 1-32 0,6-5-128 0,4-1 192 0,2 1-64 15,-2-6-128-15,2-2 0 0,2-2 0 0,1-3 128 16,4-2-128-16,2-1 0 0,-2-5 144 0,5-2-144 15,-1 1 0-15,3 1-208 0,0-3 16 0,3-7-10720 16,0 0-2144-16</inkml:trace>
  <inkml:trace contextRef="#ctx0" brushRef="#br2" timeOffset="181564.156">20130 13726 14735 0,'-13'-1'1312'0,"7"1"-1056"0,-4 1-256 0,2 0 0 15,1 0 256-15,1 0-16 0,-2 1 0 0,4 0 0 16,-3-1-240-16,2 1 0 0,0 0-192 0,1-1 192 16,0 0 0-16,-1 1 0 0,2 3 0 0,3-5 0 15,-5 1 0-15,2 1 128 0,-2-1-128 0,1 1 144 16,4-2 112-16,0 0 32 0,0 0 0 0,0 0 0 16,-5 3 192-16,5-3 32 0,0 0 16 0,0 0 0 15,0 0 80-15,0 0 16 0,-5 3 0 0,5-3 0 16,0 0-16-16,0 0 0 0,12-6 0 0,0 1 0 15,3-1 80-15,5-1 16 0,0-4 0 0,5-1 0 16,-2 1-240-16,6-5-32 0,1-1-16 0,2-2 0 0,0-4-160 16,9-2-16-16,3-3-16 0,0-2 0 0,0-2-48 15,4-2-16-15,4-4 0 0,0 2 0 0,-1 1-160 0,1 0 192 16,1 0-192-16,0 1 192 0,-5 2-64 0,2 1 0 16,-1 3 0-16,-3 0 0 0,-6 2 96 0,-6 0 16 15,-4 4 0-15,-2 4 0 0,-3 1-48 0,-3 1-16 16,-6-4 0-16,1 5 0 0,0 4 16 0,0-2 16 15,-4 1 0-15,0 0 0 0,-4 0 16 0,3 2 0 16,2 0 0-16,-2-1 0 0,-3 4-224 0,1-2 176 16,1 0-176-16,-2 1 160 0,1 1-160 0,2 1 0 15,-3 5 0-15,-1-2 0 0,0-2 0 0,-8 5 0 16,8-1 0-16,-8 1 0 0,6-3 0 0,-6 3-192 16,8-1 32-16,-8 1 16 15,0 0-384-15,0 0-80 0,0 0-16 0,0 0 0 16,0 0-1840-16,0 0-368 0,0 0-80 0</inkml:trace>
  <inkml:trace contextRef="#ctx0" brushRef="#br2" timeOffset="181969.408">20659 12859 16991 0,'0'0'752'16,"0"0"144"-16,11-8-704 0,4 3-192 0,2 1 0 0,3-4 0 0,5-3 128 0,4 1-128 15,8 1 192-15,4-2-64 0,1-2 224 0,6 0 32 16,2 0 16-16,0-4 0 0,-1-3-64 0,3 3-16 15,2 1 0-15,0-1 0 0,-2-4 0 0,2 2 0 16,2 3 0-16,-2 0 0 0,-2 3 160 0,-5 0 32 16,-2 0 0-16,-3 2 0 0,-3 7-240 0,-3 3-32 15,-4 1-16-15,-6 0 0 0,-6 0 144 0,-6 3 16 16,-5 5 16-16,-4 2 0 0,-3 1 0 0,-7 3 0 16,-6 4 0-16,-3 5 0 0,-3 7 80 0,-4 3 16 15,-4 1 0-15,2 2 0 0,-4 0-176 0,2 3-48 16,-1-3 0-16,2-1 0 0,4-3-272 0,2 0 160 0,-1-1-160 15,2-1 128-15,2-5-128 0,1-2 0 16,0-3 144-16,1 0-144 16,3-2-832-16,3 0-256 0,-3 0-32 0</inkml:trace>
  <inkml:trace contextRef="#ctx0" brushRef="#br2" timeOffset="184643.783">20281 13533 12095 0,'-11'8'528'0,"5"-3"112"0,-2-1-512 0,-1 1-128 0,-1 3 0 0,-1 1 0 15,-1-1 0-15,0 0 0 0,0 2 0 0,-2-2 0 16,1 2 368-16,0-1 32 0,2 1 16 0,2-4 0 16,0-2 352-16,0 1 80 0,0 2 16 0,3-1 0 15,-3-4-48-15,9-2-16 0,-8 3 0 0,-1 1 0 16,4-1-96-16,5-3-32 0,0 0 0 0,0 0 0 16,0 0-48-16,0 0-16 0,0 0 0 0,0 0 0 0,0 0 32 15,0 0 16-15,0 0 0 0,3-12 0 0,5-1-272 0,2 0-48 16,2 0-16-16,3-2 0 0,3-1-80 0,2-2-32 15,3 1 0-15,-1-2 0 0,3-2-208 0,4-2 128 16,-2 1-128-16,5-1 0 0,2 1 160 0,2-1-160 16,6 1 160-16,1 0-160 0,2-2 208 0,2 0-48 15,3-2-16-15,1 0 0 0,2-1-144 0,-1-5 0 16,-6-3 0-16,3 2 0 0,0 5 128 0,-3 0-128 16,-4 1 0-16,-5-1 128 0,-3 3-128 0,-4 2 0 15,-1 2 144-15,-3 2-144 0,-1 4 128 0,-2-1-128 16,-1 2 160-16,0 0-160 0,-6 0 192 0,0 3-64 15,-3 0-128-15,1 5 192 0,2-1 832 0,-1 2 144 16,-1-3 48-16,5 3 0 16,-4 0-1776-16,1 1-336 0,-2 0-80 0,-2 0-16 0,1 0 816 0,-2-1 176 0,-11 5 0 15,11-1 0-15,-4 0 0 0,-7 1-192 0,0 0 48 0,0 0 0 32,0 0-368-32,0 0-64 0,0 0 0 0,0 0-16 15,0 0-1840-15,0 0-384 0,-1 11-64 0,1-11 0 0</inkml:trace>
  <inkml:trace contextRef="#ctx0" brushRef="#br2" timeOffset="185091.143">21005 12696 8287 0,'0'0'736'0,"-8"3"-592"16,1 1-144-16,7-4 0 0,0 0 2368 0,0 0 448 16,0 0 96-16,-7 3 16 0,7-3-2096 0,0 0-400 15,0 0-96-15,0 0-16 0,0 0 64 0,0 0 16 16,8 5 0-16,2-3 0 0,0-2 128 0,3-1 32 15,2-3 0-15,2 1 0 0,-1-3-80 0,5 0-16 16,1 1 0-16,3-5 0 0,3-2-16 0,3-2 0 16,2 2 0-16,0 2 0 0,2 2 64 0,1-1 0 15,2 0 0-15,0 2 0 0,-4 2-112 0,-2 3-16 0,-4 2 0 16,-3-1 0-16,-4-2-128 0,-1 6-16 0,-4 6-16 0,-3 5 0 16,-4 0 112-16,-3 4 32 0,-3 0 0 0,-4 6 0 15,-4 6 48-15,-1 2 16 0,-3 0 0 0,-3 2 0 16,-1-1-128-16,-2-1-32 0,1-3 0 0,-2-3 0 15,-1-1-80-15,1-1-32 0,-1 1 0 0,1-4 0 16,-1-6-160-16,1-2 160 0,-1-3-160 0,2 1 160 16,-1 0-2112-1,1-2-416-15</inkml:trace>
  <inkml:trace contextRef="#ctx0" brushRef="#br2" timeOffset="188869.507">13517 14707 7359 0,'0'0'656'0,"0"0"-528"0,0 0-128 0,0 0 0 15,0 0 3088-15,0 0 592 0,0 0 112 0,0 0 32 16,0 0-2976-16,-7 0-592 0,0-3-112 0,7 3-16 16,0 0 112-16,0 0 16 0,-7-2 16 0,7 2 0 15,0 0 128-15,-5-3 32 0,-2-1 0 0,0 0 0 16,-2-1 64-16,1 1 16 0,-1 1 0 0,3-1 0 15,-4-2 16-15,1 1 16 0,-2 1 0 0,-1-2 0 16,-1-1 32-16,-3 0 0 0,0 2 0 0,-2-1 0 16,0-1-176-16,-6 0-16 0,-1-1-16 0,-2 3 0 15,0-1 0-15,1 2 0 0,-1-4 0 0,1 2 0 0,1 2-48 16,-1 0 0-16,-1-2 0 0,1 0 0 0,-2 1-112 16,1 1-16-16,-1 0-16 0,-1 0 0 0,0-3-176 0,-2 1 0 15,-1-1 144-15,-3 1-144 0,-4-1 144 0,2 0-144 16,3 0 192-16,-4 0-192 0,-1 2 192 0,1-3-64 15,3-1 0-15,0-1-128 0,-2 1 192 0,-1-3-64 16,-1-2 0-16,-1 1-128 0,0 1 256 0,1 1-48 16,-4 0-16-16,3 1 0 0,3 0 96 0,2 1 16 15,0 1 0-15,3 3 0 0,1 2-64 0,1-2-16 16,3-1 0-16,-2 1 0 0,3 3-224 0,0 1 128 16,1-3-128-16,3-2 0 0,1 1 0 0,1 0 0 15,4 2 0-15,-3 0 0 0,0-3 0 0,4 2 0 16,2-4 0-16,2 4 0 0,1 0-192 0,3 0 32 15,1 1 0-15,6 3 0 16,-5-5-240-16,5 5-48 0,0 0-16 0,0 0 0 16,0 0-1328-16,12-6-256 0,-1-1-48 0,5 3-7312 0,3 2-1472 0</inkml:trace>
  <inkml:trace contextRef="#ctx0" brushRef="#br2" timeOffset="189433.638">12554 13945 4607 0,'0'0'192'0,"0"0"64"0,0-7-256 0,0 7 0 16,0 0 0-16,0 0 0 0,0 0 4800 0,0 0 928 16,-4-5 176-16,4 5 48 0,0 0-4752 0,0 0-944 15,-8 0-256-15,-2 1 0 0,-1-1 256 0,-1 2-32 16,-2 1 0-16,-2 2 0 0,-3 1 240 0,-2 0 48 16,-5-2 16-16,-3 4 0 0,-4 1-32 0,-1 0-16 15,1-1 0-15,-4 0 0 0,-4 0-256 0,-3 3-48 16,1 1-16-16,-1-1 0 0,0-2 0 0,-2-2 0 15,-1 0 0-15,-3 0 0 0,1-1 48 0,1 0 16 0,4 0 0 16,4 0 0-16,1-1 176 0,4 0 48 0,0-2 0 16,3 1 0-16,0 2-160 0,3-1-32 0,3 1 0 0,-1-1 0 15,0 0-256-15,5 0 0 0,5 3 0 16,1-1 0-16,3-1 192 0,4 2-192 0,3 1 192 0,1 2-192 16,5-1 224-16,5 2-64 0,3 2-16 0,6 1 0 15,2 1-144-15,5 2 0 0,1 3 0 0,5 0 0 16,5-4 0-16,1 0 0 0,1 3 0 0,5-2 0 15,1-1 0-15,2-3 128 0,4-2-128 0,0 0 128 16,1 0-128-16,0 0 160 0,0-1-160 0,-2-2 160 16,-2-2-336-16,-1 0-64 0,0-3-16 0</inkml:trace>
  <inkml:trace contextRef="#ctx0" brushRef="#br2" timeOffset="190682.849">13697 14715 1839 0,'0'0'160'0,"0"0"-160"16,0 0 0-16,0 0 0 0,0 0 2304 0,0 0 448 0,0 0 64 0,0 0 32 15,0 0-1760-15,0 0-336 0,-1 12-80 0,-1-1-16 16,2-11-48-16,-2 12-16 0,1-1 0 0,-1 0 0 16,1-1 32-16,0 0 0 0,-1 0 0 0,0 1 0 15,2 4 192-15,-1 1 32 0,0-2 16 0,-1 1 0 16,-1 1-176-16,-5 2-48 0,0 2 0 0,1 2 0 15,2 1-192-15,-2 5-64 0,-3-3 0 0,1 4 0 16,2 3-208-16,2 2-48 0,-1-1-128 0,1 4 192 16,-6 5-64-16,1-1-128 0,0 0 176 0,-1 2-176 15,1 2 224-15,1-3-64 0,0-2-16 0,3-1 0 16,-2-2 0-16,2-2 0 0,-1 1 0 0,1 0 0 16,2 2 64-16,0-3 16 0,-1-1 0 0,1-1 0 15,1 0 96-15,-3 0 32 0,2-3 0 0,0 0 0 16,2 0-96-16,1 0 0 0,-3 0-16 0,0-1 0 0,0 0-64 15,2 4-16-15,-2 0 0 0,2 1 0 0,-1-1-160 0,0 0 192 16,-1-1-192-16,1-2 192 0,0-2-32 0,-1 0 0 16,0-1 0-16,2 0 0 0,-3-4-32 0,2 1 0 15,0 1 0-15,0-2 0 0,-3-3 48 0,2 1 0 16,0 2 0-16,1 1 0 0,-4 1 16 0,3-1 16 16,0-4 0-16,-2-2 0 0,3 0-16 0,0 0-16 15,-1-5 0-15,0 0 0 0,1 0-48 0,0-1-128 16,1-3 192-16,0-1-64 0,0-1-128 0,-2 0 0 15,4-1 0-15,0-6 128 0,0 7-128 0,0-7 0 16,0 0 0-16,0 0 0 16,0 0-624-16,0 0-48 0,0 0-16 0,0 0 0 15,0 0-2320-15,0 0-480 0</inkml:trace>
  <inkml:trace contextRef="#ctx0" brushRef="#br2" timeOffset="191219.4">13059 16252 17503 0,'0'0'768'0,"-3"-4"176"0,-2-1-752 0,5 5-192 0,0 0 0 0,0 0 0 0,0 0 1216 0,0 0 192 16,0 0 64-16,0 0 0 0,0 0-1216 0,0 0-256 15,-1 9 0-15,1 4 0 0,0 1 144 0,2 1 48 16,0 1 16-16,3 3 0 0,-3 4 224 0,2 0 32 16,3 0 16-16,-4 0 0 0,0 2-256 0,2 1-48 15,0-1-16-15,-2 1 0 0,-1 1-160 0,2 2 192 16,4 4-192-16,0-3 192 0,-1-1-64 0,1-5 0 15,2 1 0-15,-1-2 0 0,-2-1 128 0,5-3 32 16,3-3 0-16,1 0 0 0,2 0 256 0,2-4 48 16,1-3 16-16,-1 0 0 0,1-1 32 0,1-5 0 15,-2-3 0-15,3-3 0 0,0-2-144 0,-1 0-32 0,0-1 0 16,0-4 0-16,4-5-48 0,-1-3-16 16,0-1 0-16,2-2 0 0,-3-3-144 0,2 0-48 0,1-1 0 0,-3 0 0 15,-2-2-432-15,-1 5-96 0,-1 2 0 0,0 1-10128 16,-1 0-2032-16</inkml:trace>
  <inkml:trace contextRef="#ctx0" brushRef="#br2" timeOffset="193347.468">13744 14844 911 0,'1'-8'0'16,"-1"-2"0"-16,-1-4 0 0,1 4 0 0,0 10 2096 0,-1-9 336 16,-1-2 64-16,1 1 0 0,-2 1-1216 0,0 0-240 15,0 1-48-15,1 0-16 0,0 0-32 0,1 2-16 16,1 6 0-16,0 0 0 0,-1-9-80 0,0 2-16 15,1 7 0-15,0 0 0 0,0 0 48 0,0 0 0 16,0 0 0-16,0 0 0 0,0 0-256 0,0 0-48 16,0 0-16-16,0 0 0 0,0 0-320 0,0 0-64 15,7 8-16-15,0 2 0 0,-1 1 16 0,1 2 0 16,-1 2 0-16,2 2 0 0,2 5 144 0,1 1 48 16,-4 2 0-16,3 2 0 0,1 1-224 0,-2 3-144 15,1 3 192-15,0 0-192 0,0-1 192 0,1 3-192 16,2 1 192-16,-3 1-192 0,0 3 144 0,2 2-144 0,0 2 0 0,-1 1 144 15,-2 1-144-15,1-1 0 0,2-6 0 0,3-1 0 16,2-3 192-16,0-1-32 0,0 1-16 0,3-2 0 16,3-3 32-16,0-2 0 0,-2 0 0 0,2-2 0 15,0 0 96-15,1-2 32 0,-3-1 0 0,1-1 0 16,0 2-112-16,0-3-32 0,0-3 0 0,-2 1 0 16,0 0-160-16,1 1 192 0,-2 1-192 0,1-2 192 15,0-2-192-15,2 0 0 0,1-2 0 0,-1 4 128 16,-7 2-128-16,4 0 0 0,3 0 0 0,-1-2 128 15,-1-1-128-15,1-1 0 0,0 1 0 0,0-1 0 16,-2-3 0-16,1-2 0 0,-2-1 0 0,0-1 0 16,1-3 160-16,3 1-160 0,-3-2 192 0,1-1-192 15,1-1 192-15,-2-3-192 0,-2-1 192 0,0 2-192 16,1-1 128-16,0 2-128 0,-2-3 0 0,0 1 0 0,-4 0 0 16,-1-1 128-16,-3-1-128 0,0 4 0 0,-8-4 0 0,0 0 0 15,0 0 0-15,0 0 0 16,0 0-688-16,0 0-80 0,0 0-32 0,-6 6-12912 15</inkml:trace>
  <inkml:trace contextRef="#ctx0" brushRef="#br2" timeOffset="193740.669">14951 15980 26543 0,'-10'-5'1168'0,"10"5"256"0,-7-2-1136 0,7 2-288 0,0 0 0 0,0 0 0 15,0 0 0-15,-2 11 0 0,2 1-176 0,1 0 176 16,1-1-144-16,4 5 144 0,5-1 0 0,0 4-144 15,-2 0 144-15,3 3 0 0,3 3 0 0,3 1-128 16,3 1 128-16,-3 0 0 0,1 2 0 0,0-1 128 16,-1 2-128-16,0-1 192 0,-3-5-64 0,1 2 0 15,-4 4 16-15,0-2 16 0,-2-4 0 0,0 2 0 16,-3 2-160-16,0 0 0 0,-1 0 144 0,-3 0-144 0,-2 0 144 16,-1-2-144-16,-1-3 192 0,-2-1-192 0,-4-3 448 15,-1-2-32-15,1-4 0 0,-2-2 0 0,-4-2 288 16,-3-3 64-16,1 0 16 0,-4-3 0 0,-5-2 16 0,-4 2 0 15,-2 1 0-15,-3-3 0 0,-4-2-224 0,2 0-32 16,-3 1-16-16,2-2 0 0,3 0-224 0,0 0-48 16,0-1-16-16,3-2 0 0,1 1-240 0,1-3 0 15,3-1-192-15,2 1 192 16,2 3-1984-16,2 0-304 0,2 0-48 0,3-1-16 0</inkml:trace>
  <inkml:trace contextRef="#ctx0" brushRef="#br2" timeOffset="202826.348">20052 13648 11967 0,'-6'-7'528'0,"6"7"112"0,0 0-512 0,0 0-128 16,0 0 0-16,0 0 0 0,-8 2 512 0,8-2 64 15,-8 7 0-15,8-7 16 0,-6 4-192 0,6-4-32 16,-6 6-16-16,6-6 0 0,-4 8 160 0,4-8 48 0,0 0 0 16,1 11 0-16,2-3-64 0,0 0-16 0,-3-8 0 0,8 7 0 15,1-4 160-15,0-2 16 0,0-1 16 0,2 0 0 16,3-2 224-16,-2-5 64 0,1-1 0 0,5-3 0 15,3-2-176-15,1-2-16 0,1-5-16 0,-1-1 0 16,3-1-224-16,6-1-32 0,0-1-16 16,1-1 0-16,0-2-144 0,2 0-16 0,2-2-16 0,3 0 0 15,0-2 16-15,2-1 0 0,2-2 0 0,1-3 0 16,-1-3-80-16,6-3-16 0,3-4 0 0,-3 4 0 16,-2 5-224-16,-1 3 128 0,0 3-128 0,-2 5 0 15,-3 2 192-15,-6 6-48 0,0 1-16 0,-2 4 0 16,-1 1-128-16,-3-1 192 0,-3 4-192 0,2 2 192 15,-2 0-192-15,-4 1 128 0,-4 0-128 0,-2 2 128 0,-1 2-128 16,-1-1 0-16,-2-1 0 0,-3 2 128 0,-1-2-128 0,-8 5 0 16,0 0-160-16,6 4 160 0,-6-4-320 0,0 0 16 15,0 0 16-15,0 0 0 16,0 0-1376-16,0 0-256 0,0 0-64 0,-8 3-10464 16</inkml:trace>
  <inkml:trace contextRef="#ctx0" brushRef="#br2" timeOffset="203273.47">20647 12894 21183 0,'0'0'1888'0,"0"0"-1504"0,-8-10-384 0,2 3 0 16,6 7 336-16,0 0 0 0,0 0 0 0,6-15 0 16,-1 3 32-16,7-2 0 0,6-1 0 0,3-2 0 15,3 3-128-15,6-6-32 0,4-3 0 0,3 2 0 16,3 0-48-16,2 2-16 0,3 2 0 0,-1 0 0 16,1-1 32-16,-1 0 0 0,0 2 0 0,1 2 0 15,1 1-16-15,-1 2 0 0,-1 2 0 0,-2 3 0 16,1 4 64-16,-3-1 16 0,-8 1 0 0,-4 3 0 15,-5 5 0-15,-3 3 0 0,-2 0 0 0,-8 5 0 16,-3 2 0-16,-6 7 0 0,-2 6 0 0,-5 2 0 0,-8-2 192 16,-3 2 32-16,-4 1 16 0,-4 2 0 0,-4 2-128 15,-4 2-32-15,-3-1 0 0,1-2 0 0,-2 0-144 16,4-4-48-16,2 1 0 0,2-4 0 0,-1-3-128 0,3-1 0 16,0 2 0-16,2-4-9600 15,1-1-1792-15</inkml:trace>
  <inkml:trace contextRef="#ctx0" brushRef="#br2" timeOffset="211197.788">13909 14713 14735 0,'0'0'1312'0,"-6"-4"-1056"16,2-1-256-16,0 2 0 0,4 3 1168 0,0 0 176 15,-6-3 48-15,6 3 0 0,-9 1-1040 0,3 3-208 16,-2-1-144-16,4 3 192 0,-2 1-192 0,2 3 0 16,-2 1 0-16,0 2 0 0,0 2 0 0,3 2 0 15,-3 2 0-15,1 5 0 0,-1 5 0 0,-1 3 0 16,1 2 0-16,-2 2 0 0,1 6 0 0,-4 2 0 0,-2 6 0 15,-3 5 0-15,0 6 0 0,-3 4 0 0,-3 0 0 0,-3 2 0 16,-2 2 0-16,3 2 0 0,-2 0 0 0,1 1 0 16,1 1 0-16,-1-1 0 0,3-5 0 0,1 0 0 15,3-2 256-15,2 2 112 0,1-3 16 0,1-3 16 16,3-2 32-16,0-5 0 0,3-2 0 0,-1-1 0 16,-3-2-432-16,3 1 0 0,2-4 0 0,2-3 0 15,-4-2 0-15,3-7 0 0,-1-2 0 0,1-4 0 16,1-1 0-16,0-3-144 0,3-3 0 0,0-2-6576 15,0-8-1328-15</inkml:trace>
  <inkml:trace contextRef="#ctx0" brushRef="#br2" timeOffset="211440.088">13003 16762 31327 0,'4'14'1392'0,"0"-2"272"0,-1 5-1328 0,3 0-336 16,5 2 0-16,1-1 0 0,-1 2 192 0,4 2-48 16,3-2 0-16,-1 0 0 0,-3-1-144 0,4-3 0 15,6-3-192-15,2-2 192 0,1-5-288 0,0-5 64 16,2-6 16-16,0-3 0 0,0-1 208 0,3-6-192 15,-1-7 192-15,1-1-192 16,-2-4-1792-16,2-2-368 0</inkml:trace>
  <inkml:trace contextRef="#ctx0" brushRef="#br2" timeOffset="211912.906">13654 14712 12895 0,'0'0'576'0,"0"0"112"0,-8-3-560 0,8 3-128 16,-11-3 0-16,2-1 0 0,2 0 2752 0,-2 1 528 15,1-1 112-15,-4-2 0 0,-6 3-2624 0,-1 1-512 0,-6-5-128 0,-1-1 0 16,-4 0-128-16,-1-1 0 0,0 0 128 0,-7 0-128 16,-5-2 512-16,-2-1 16 0,-2-1 16 0,-6 0 0 15,-6 2 192-15,1-1 32 0,2-1 16 0,-2 0 0 16,-4 1-144-16,0-2-16 0,-3 0-16 0,2 1 0 16,-2 4-176-16,4-2-48 0,2-5 0 0,0 4 0 15,-2 2-144-15,4-3-48 0,3-4 0 0,6 4 0 16,2 3-192-16,3-2 128 0,4-3-128 0,6 3 0 31,4 1-256-31,3 3-160 0,5 0-32 0,2 2 0 0,1-4-2432 16,3 3-480-16,3 3-96 0,1-1-32 0</inkml:trace>
  <inkml:trace contextRef="#ctx0" brushRef="#br2" timeOffset="212266.642">12366 14126 15663 0,'0'0'1392'0,"-11"0"-1120"16,-4 0-272-16,0 1 0 0,-3 2 912 0,1-3 128 15,-2-4 32-15,-3 4 0 0,-3 3-256 0,-5-1-48 16,-3-2-16-16,-3 1 0 0,-2 2-96 0,-2-2-16 15,-2-2 0-15,-4 0 0 0,-6-1-48 0,1 4-16 16,0 1 0-16,-1 2 0 0,-1-1 0 0,4 1-16 0,0-1 0 16,3 1 0-16,1 3 16 0,3 1 16 0,5 1 0 15,4 1 0-15,6-1-224 0,5 1-48 0,3 3-16 16,6 0 0-16,6 2-304 0,5 0 0 0,2 0 0 0,4 3 0 16,7 6 128-16,7-1-128 0,10-2 0 0,6 3 0 15,6 4 160-15,4-2-160 0,2-4 128 0,5-1-128 16,1-1 0-16,8 0-272 0,1 0 32 0,0-2-13872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43:29.1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6308 2221 18431 0,'-11'-15'1632'0,"5"6"-1312"0,3 0-320 0,1 0 0 0,-1 0-192 0,1 2-128 16,1-2 0-16,-1 1-16 0,-1-1 336 0,-2 2 0 15,1-1 0-15,-5-1 0 0,2 0 0 0,-6 1 0 16,0 1 0-16,0-2 0 0,0 3 0 0,-3 0 0 16,-1 2 128-16,-1-1-128 0,0 0 192 0,-1 0-32 15,-4 3-16-15,1 0 0 0,-6 0-144 0,0 1 0 16,-3 2 144-16,-1 1-144 0,0-1 208 0,0 2-16 15,-1 3-16-15,2 0 0 0,3 1 208 0,2 1 32 16,3-1 16-16,0 4 0 0,-1 4-128 0,2 1-32 16,1 1 0-16,1 3 0 0,-2 0-272 0,0 4 0 15,-1 1 0-15,1 5 0 0,0 1 0 0,-1 5 0 0,-1-1 0 0,-1 4 0 16,0 4 0-16,2 0 0 0,-2-2 0 16,3 2 0-16,-1-2 0 0,4 3 0 0,3 2 0 15,0 3 0-15,1 3 0 0,1 0 128 0,2-2-128 0,3 0 0 16,1-2 208-16,3 2-64 0,2-1-16 0,2 2 0 15,1 0 32-15,2 0 0 0,2 0 0 0,2-3 0 16,2-1-32-16,3-3-128 0,-1-3 192 0,4 0-64 16,2 1-128-16,1-3 0 0,1 0 144 0,2-1-144 15,-2-2 128-15,4 0-128 0,3-3 160 0,2-3-160 16,-1-1 144-16,3-5-144 0,1-2 128 0,-1-2-128 16,3-3 0-16,-1-2 128 0,-1-4-128 0,1-2 0 15,-2 1 240-15,4-5-48 0,4 0 0 0,0-4 0 0,2-1-64 16,-2-4-128-16,-1-3 176 0,-2-3-176 0,-1-1 192 15,-1-2-192-15,1-5 192 0,-1-1-192 0,0-3 240 0,0-4-64 16,1-6-16-16,1-2 0 0,0-4 64 0,1 1 16 16,-2 1 0-16,-1-2 0 0,1-1-32 0,-1-1 0 15,-2 2 0-15,-2-3 0 0,1-2-16 0,-5-5 0 16,0-4 0-16,-4 4 0 0,1 2 192 0,0 1 48 16,-2 1 0-16,-2 0 0 0,-1 3-96 0,-1-1-16 15,2 1 0-15,-4-1 0 0,-2 0-160 0,-3 1-32 16,0-1-128-16,-2 1 192 0,-3 5-192 0,-1 1 0 15,1-4 128-15,-6 4-128 0,1 2 880 0,1 1 128 16,1 0 16-16,-2 1 16 16,-3 4-1616-16,0-2-320 0,-3 2-64 0,3 1 0 0,-3 1 960 0,0 1 0 15,-4 2 144-15,-1 2 0 0,-1 3 32 0,-1 1 0 16,0 0 0-16,0 1 0 0,-2 0-176 0,-2 4 0 16,-4 1 144-16,2 1-144 0,1-1 0 0,-2 0 0 0,-2 3 0 0,-1-1 0 15,-2 3 0-15,0 0 0 0,-1 2 0 0,-1 0 0 16,-2 0 0-16,2 1 0 0,0-2 0 0,0 3 0 15,2 2 0-15,-2 1 0 0,2 1 0 0,1 1-128 16,2-1 128-16,0 0 0 0,1-3-144 0,0 3 144 16,0 1-240-16,1 0 32 0,1-1 0 0,1 3 0 31,-2 2-1424-31,2 0-288 0,2 2-48 0</inkml:trace>
  <inkml:trace contextRef="#ctx0" brushRef="#br0" timeOffset="4932.096">9656 9387 8287 0,'0'0'736'0,"-6"5"-592"0,6-5-144 0,-8 0 0 15,8 0 2320-15,-7 3 432 0,7-3 96 0,0 0 16 16,0 0-2416-16,0 0-448 0,-5-1-176 0,5 1 16 16,0 0 16-16,0-8 0 0,0 2 0 0,3 0 0 15,-3 6 144-15,6-7 0 0,-1-1 0 0,1 2-128 16,-2 2 128-16,2-2 192 0,0 2-32 0,2 0-16 16,0-1-16-16,-8 5-128 0,8-4 192 0,-8 4-64 15,10-2 144-15,-10 2 32 0,8 1 0 0,-8-1 0 0,9 5 0 0,-9-5 0 16,5 11 0-16,-1-1 0 0,-4-10 16 0,0 12 0 15,-3 1 0-15,0 1 0 0,0-2-64 0,-5 1 0 16,0-3 0-16,0 1 0 0,1-1 64 0,-2-1 16 16,1-3 0-16,-4-3 0 0,2 0 400 0,3-1 80 15,7-2 16-15,-8 3 0 0,0-4 48 0,8 1 16 16,-6-4 0-16,6 4 0 0,-6-10-496 0,2 1-80 16,-1 1-32-16,3 1 0 0,1-1-288 0,2-1-144 15,1 1 16-15,-2 8 0 0,0 0-112 0,7-7-16 16,1-2 0-16,-1 1 0 0,0 2 256 0,-7 6-144 15,8 0 144-15,-8 0-128 0,9-3 128 0,-9 3-160 16,5 7 160-16,-1 0-160 0,-4-7 160 0,2 12 0 16,-5-2-144-16,1 2 144 0,1 2 0 0,-3-4 0 0,-3-5 0 15,3 1 0-15,-3 0 0 0,7-6 0 16,-7 4 0-16,0 0 0 0,-2 1 192 0,9-5-32 0,0 0-16 0,0 0 0 16,-7-6-16-16,7 6 0 0,-3-8 0 0,3 1 0 31,3-2-672-31,3 0-144 0,-2-1-16 0,2 1-7792 0,0 3-1552 0</inkml:trace>
  <inkml:trace contextRef="#ctx0" brushRef="#br0" timeOffset="6906.376">9029 12920 13823 0,'0'0'608'0,"0"0"128"0,0 0-592 0,0 0-144 16,0 0 0-16,0 0 0 0,0 0 2352 0,0 0 432 15,7-8 96-15,-7 8 0 16,4-6-2880-16,3 2-368 0,-1-1-176 0,5 0-32 15,-1 0 128-15,0 0 16 0,-2 1 16 0,1-1 0 0,-2 2 112 0,-7 3 32 16,9 1 0-16,-9-1 0 0,0 0 272 0,0 0 192 16,0 0-16-16,0 0-16 0,0 0 160 0,0 0 48 15,-7 11 0-15,-3-2 0 0,-4 1-16 0,0 1 0 16,-2 2 0-16,-1-1 0 0,0-2 96 0,1-1 0 16,3-1 16-16,1-2 0 0,0 1 192 0,3-2 48 15,9-5 0-15,0 0 0 0,-8 0-96 0,8 0-16 0,0 0 0 16,0 0 0-16,-2-7-240 0,3-2-48 0,5-2-16 15,-2 0 0-15,2 1-288 0,1 1 0 0,3 1 0 0,0 1-144 16,1-1 144-16,-1 0 0 0,2 4 0 0,0 0-128 16,-1 0 128-16,-2 1 0 0,0 2 160 0,-9 1-160 15,9 5 320-15,-4 2-48 0,-5-7 0 0,4 9 0 16,-4-9 48-16,2 11 16 0,-2-1 0 0,-2-2 0 16,-1 1 32-16,3-9 0 0,-6 6 0 0,-1-1 0 15,-1 1-144-15,1-4-32 0,2-6 0 0,-4-2-10272 16,-1-3-2064-16</inkml:trace>
  <inkml:trace contextRef="#ctx0" brushRef="#br0" timeOffset="14750.676">9338 14288 911 0,'0'0'0'0,"-8"4"0"0,-2 0 0 0,3-1 0 0,-1 0 0 0,3 2 0 16,-2-1 4816-16,7-4 880 0,-6 3 192 0,6-3 16 15,-4 7-4448-15,4-7-896 0,-6 8-176 0,6-8-48 16,0 0 176-16,0 0 48 0,0 0 0 0,0 0 0 16,0 0 16-16,0 0 16 0,0 0 0 0,0 0 0 15,0 0-160-15,0 0-48 0,0 0 0 0,0 0 0 16,0 0-32-16,0 0-16 0,0 0 0 0,0 0 0 15,0 0 112-15,0 0 32 0,0 0 0 0,10-2 0 16,-10 2 64-16,12-4 16 0,-3-2 0 0,2-2 0 16,1-1-96-16,2-1-16 0,1-2 0 0,1-1 0 15,-2-4-128-15,3 2-16 0,3-3-16 0,1 0 0 0,-2-3-80 16,1 1-16-16,7-1 0 0,-1-1 0 0,-1-3-192 16,2-3 176-16,3-2-176 0,-5-1 160 0,2 1-160 0,0-1 160 15,-1 0-160-15,-1 1 160 0,1-1-160 0,4 0 128 16,-2-1-128-16,0 0 128 0,-3 0-128 0,2 0 0 15,-3 2 0-15,4-2 0 0,0-2 0 0,0 0 0 16,-6 1 128-16,1 2-128 0,0 1 0 0,-2 3 0 16,0 0 0-16,-5 3 128 0,3 1-128 0,-2 1 0 15,0 0 0-15,-1 2 0 0,0 0 0 0,-1 2 0 16,1-1 0-16,0 1 0 0,1-2 0 0,-1 5 0 16,0-3 0-16,-1 3 0 0,1 1 0 0,0-1 0 15,-5 0 0-15,0 0 0 0,2 6 0 0,-2-2 0 16,1-2 0-16,0 2 0 0,-1 1 0 0,-2 3 0 15,-2-2 0-15,-1 3 0 0,3-5 128 0,-4 3-128 0,-5 8 0 16,4-5 128-16,0-2 0 0,-4 7-128 0,0 0 192 0,0 0-64 16,0 0 0-16,0 0-128 0,0 0 192 15,0 0-64-15,0 0-128 0,0 0 192 0,0 0-192 0,-8 4 192 16,-2 3-192-16,0 0 0 0,-1 1 0 0,-1 4 0 16,-2 3 0-16,2 0 0 0,-1 2 0 0,-1-1 0 15,-4 4 0-15,-2 2 0 0,-1 2 0 0,-1 3 0 16,-3-1 0-16,0 1 0 0,0 2 0 0,0 1 0 15,1 1 0-15,-4 2 0 0,-5 1 0 0,-2 2 0 16,1 0 0-16,-1 1 0 0,1-3 0 0,-2 1 0 16,2 0 0-16,2 0 0 0,2-3 0 0,0-1 0 0,2-4 0 15,1 1 0-15,1-2 128 0,0 2-128 0,-1 0 0 16,-1 0 0-16,-2 2 0 0,1-2 128 0,0 0-128 0,3-2 0 16,2-1 0-16,-1 1 0 0,-1-1 0 0,0 1 0 15,2 0 0-15,1-3 0 0,2 0 0 0,1-2 0 16,1-1 0-16,2-1 0 0,-1 2 0 0,3 0 0 15,0-1 128-15,1 0-128 0,1-1 0 0,1-3 0 16,0-1 0-16,1 2 0 0,0-2 0 0,0 0 0 16,2-4 0-16,-1-1 0 0,2-2 0 0,0 1 0 15,1-1 0-15,-2-4 0 0,9-4 0 0,0 0 128 16,0 0-128-16,0 0 0 0,0 0 160 0,0 0-160 16,0 0 192-16,0 0-192 0,0 0 0 0,0 0 0 15,0 0 0-15,9-7 0 0,0-2 0 0,2-7 0 16,2-3 0-16,0-1 0 0,0 1 0 0,3 0 0 15,1 0 0-15,1-2 0 0,1-4 0 0,2 1 128 0,1-1-128 16,2-3 0-16,2-2 128 0,4-3-128 0,2-3 0 16,2 0 0-16,3-1 128 0,0-2-128 0,0-1 0 15,1-2 0-15,0 1 0 0,0 0 0 0,-1 2 0 0,-1-1 0 16,-1 2 0-16,1-1 0 0,1 2 0 0,0 2 0 16,2 0 0-16,-2 4 0 0,-4 0 0 0,-1 2 0 15,-2 4 0-15,-2 1 0 0,-4-2 0 0,0 3 0 16,-1 3 128-16,0 1-128 0,0-1 0 0,-1 3 0 15,-6 2 0-15,1 2 0 0,-2 1 0 0,0 0 0 16,-1-1 0-16,-3 4 0 0,0 0 0 0,-1 2 0 16,-1 3-160-16,-2-2 160 0,-2 1-160 0,-5 5 160 15,0 0-192-15,0 0 192 0,0 0-208 0,0 0 80 0,0 0 128 16,0 0-208-16,0 0 80 0,-7 9 128 0,-1 0-208 16,1 4 80-16,-5 0 128 0,-2 1-208 0,0 0 208 0,-1 3 0 15,-2 3-160-15,1 1 160 0,-1-1 0 0,0 6 0 16,-7 1 0-16,1 4 0 0,-2 4 0 0,-2 3 0 15,-5 0 0-15,-1 3 0 0,-3-2 0 0,3 1 0 16,2 0 0-16,-7-1 0 0,-1 1 0 0,-2 3 0 16,1-1 0-16,2-1 0 0,-3 1 0 0,0 0 128 15,-2-4-128-15,1 2 128 0,-2 0 32 0,2-2 0 16,-2 0 0-16,4-2 0 0,4-1-160 0,2 0 192 16,0 0-192-16,2 0 192 0,0 2-192 0,2-2 0 15,3-3 0-15,-2-1 0 0,2-3 0 0,1 0 0 16,3-5 128-16,3-1-128 0,-2-1 0 0,5-3 0 15,2-2 0-15,2-4 0 0,2-3 0 0,0-1 0 16,5-1 0-16,-1-1 0 0,2-2 128 0,5-4-128 0,0 0 0 0,0 0 128 16,0 0-128-16,0 0 0 0,0 0 0 0,0 0 0 15,0 0 0-15,8-5 0 0,2-4 0 0,3-1 0 16,2-3 0-16,1-1 0 0,2-2 0 0,4-4 0 16,4-4 0-16,3-2 0 0,-1-5 0 0,4-3 128 15,0-4-128-15,2 0 0 0,2-3 0 0,2 1 0 16,3-3 0-16,3 1 0 0,2-4 128 0,1-1-128 15,2-1 0-15,1-3 0 0,-1-5 0 0,-1-1 0 16,-2 3 0-16,3 1 0 0,0 3 0 0,3 1 0 16,-2 1 0-16,1 5 0 0,-3 0 0 0,-1 1 0 15,-4-3 0-15,-3 7 0 0,-6 5 0 0,2-1 128 16,-2 2-128-16,-2 1 0 0,-3 2 0 0,0 4 0 0,-3 2 0 16,1 1 0-16,-6 0 0 0,-3 1 0 0,-1 6 0 0,-4 2 192 15,-2-2-192-15,-2 6 192 0,-3 1-192 0,0 2 0 16,-6 6 0-16,0 0 0 0,3-8 0 0,-3 8 0 15,0 0 0-15,0 0 0 0,-4-3 0 0,-2 1 0 16,-1 3 0-16,-1 3 0 0,-3 4 0 0,0 0 0 16,-3-3 0-16,-2 5 0 0,-1 2 0 0,0 2 0 15,2-1 0-15,-2 1 0 0,-2-1 0 0,1 2 0 16,-4 0 0-16,1 3 0 0,2-2 0 0,-2-2 0 16,1-2 0-16,3-1 0 0,0 4 0 0,4-3-144 15,1-8 144-15,0 3 0 16,1 2-1072-16,-1-4-96 0,1 0-32 0,2-4-10256 15,-3-1-2064-15</inkml:trace>
  <inkml:trace contextRef="#ctx0" brushRef="#br0" timeOffset="15455.687">10013 13053 31327 0,'0'0'1392'0,"0"0"272"0,0 0-1328 0,0 0-336 16,0 0 0-16,0 0 0 0,11 4 0 0,-3 1-256 15,2-1 32-15,5-1 16 0,0 2 208 0,3-4-192 16,-1-5 192-16,3 0-192 0,2-3 192 0,-1 0 0 16,1-1 0-16,2-2 160 0,0-2 96 0,-1 1 32 15,2 1 0-15,-1-1 0 0,3 0-32 0,1 0 0 16,-6 0 0-16,2 2 0 0,1 1 0 0,0 1-16 16,-2-2 0-16,-1 4 0 0,-1 0 96 0,1 0 32 15,-4 3 0-15,0-1 0 0,-2-3 0 0,0 1 0 16,-3 5 0-16,0 0 0 0,-4 0-112 0,2 0-32 15,0 5 0-15,-3 0 0 0,-1 3-16 0,-2 1 0 16,-1 0 0-16,1 2 0 0,-3 2 112 0,-2 4 0 16,-1 4 16-16,-4 0 0 0,1-2 48 0,-2 4 16 0,-3 4 0 15,-2 2 0-15,0 2-32 0,-5-3-16 0,1 1 0 16,-2 0 0-16,-1 1-16 0,0 0 0 0,-1-2 0 16,-1-2 0-16,2 0 16 0,-2 1 0 0,1-2 0 0,1-1 0 15,0 1-16-15,2-3 0 0,4-2 0 0,1 0 0 16,-1-1-112-16,2-3-32 0,2 0 0 0,1-4 0 15,4-3-192-15,-2-2 0 0,5-7 0 0,1 8 0 16,-1-8-688 0,0 0-224-16,7 6-48 0,2-5-16 0,1-5-1936 0,-4-1-384 15</inkml:trace>
  <inkml:trace contextRef="#ctx0" brushRef="#br0" timeOffset="16763.391">8014 12069 10127 0,'0'0'448'0,"-9"3"96"0,3 1-544 0,6-4 0 0,-10 2 0 0,10-2 0 15,0 0 2976-15,-5 8 480 0,1-2 112 0,4-6 16 16,0 0-2816-16,0 0-544 0,-3 8-224 0,3-8 176 15,0 0 256-15,0 0 48 0,0 0 16 0,0 0 0 16,0 0 80-16,0 0 0 0,0 0 16 0,0 0 0 16,0 0 64-16,7 3 16 0,1-1 0 0,1-6 0 15,-3-2 16-15,4-3 0 0,2-1 0 0,3-4 0 16,0-1-208-16,3-1-32 0,1-5-16 0,3 1 0 16,0 1-112-16,3-1-32 0,-1-2 0 0,3-3 0 15,4 1-64-15,-4-1-16 0,-1-2 0 0,0-1 0 16,2-3-32-16,-3 2-16 0,0 3 0 0,0 2 0 15,-2 0-160-15,0 2 128 0,0 0-128 0,-1 2 128 0,-1 2-128 0,-6 2 0 16,1 0 144-16,-5 2-144 0,0 2 0 0,-1 2 128 16,-1 1-128-16,0 2 0 0,-3 0 192 0,-1 0-48 15,-5 7 0-15,0 0 0 0,0 0 96 0,0 0 16 16,0 0 0-16,0 0 0 0,0 0-96 0,0 0-16 16,0 0 0-16,-7 10 0 0,-1 0-144 0,-1 1 128 15,-2 5-128-15,-1-1 128 0,-3 0-128 0,-4 3 0 16,-1 2 0-16,0 2 0 0,2 1 0 0,-4 3 0 15,0 2 0-15,-2 0 0 0,0 2 0 0,0-2 128 16,1-1-128-16,-1-3 0 0,-3 2 128 0,1-2-128 16,0 0 0-16,-4-1 128 0,-2-1 16 0,3-1 0 15,2-1 0-15,0 3 0 0,1-1-144 0,1-1 192 0,1-1-192 16,3 0 192-16,1 2-192 0,0 0 0 16,1-2 144-16,4 1-144 0,0-3 0 0,1-3 0 0,1-3 0 15,3-2 128-15,3-3-128 0,0-2 128 0,7-5-128 0,0 0 128 16,0 0 0-16,0 0 0 0,0 0 0 0,0 0 0 15,0 0-128-15,4-9 128 0,3-4-128 0,2 0 128 16,2-5-128-16,1-1 0 0,2-1 0 0,2-2 0 16,0-2 0-16,4 1 0 0,2-2 0 0,4 2 0 15,0 0 0-15,1-1 0 0,-2 0 0 0,5-2 128 16,2 1-128-16,0-1 0 0,-2 0 0 0,-4 0 0 16,1-3 0-16,-1 1 0 0,-2 1 0 0,-2 3 0 15,-1 2 0-15,-4 2 0 0,-1 3 0 0,-4 1 0 16,-1 5 0-16,0 3 128 0,-4-1-128 0,-1 3 0 0,-6 6 0 15,0 0 144-15,9-2-144 0,-9 2 0 0,0 0 128 16,0 0-128-16,0 0 0 0,0 0 0 0,-6 6 128 0,-1 4-128 16,-2-2 0-16,-2 8 0 0,-3 4 128 0,-2 3-128 15,0-1 0-15,0 3 0 0,-3 1 0 0,-1 1 0 16,-1-2 0-16,2-1 0 0,-3-2 0 0,1 0 0 16,-1 4 0-16,0-4 0 0,2-3 0 0,0-1 160 15,1-2-160-15,2 1 128 0,2 1-128 0,1-2 128 16,0-4-128-16,5-1 128 0,0-1-128 0,4 0 0 15,2-1 0-15,3-9 0 0,0 0 0 0,0 0 0 16,-7 4 0-16,7-4 0 16,0 0-688-16,0 0-16 0,7-9 0 0,-1 1-11360 15,1-1-2272-15</inkml:trace>
  <inkml:trace contextRef="#ctx0" brushRef="#br0" timeOffset="17183.424">8109 11482 24879 0,'-15'0'1088'0,"8"1"256"16,-1 1-1088-16,8-2-256 0,0 0 0 0,0 0 0 0,0 0 1920 0,0 0 336 15,4 6 64-15,-4-6 16 0,0 0-2144 0,9 4-448 16,0-1-64-16,1-1-32 0,2-4 352 0,2 1 0 16,-2-1 0-16,3 0 0 0,0 0 192 0,1 0 16 15,1-3 0-15,3 1 0 0,1-1 96 0,2 1 16 16,-3 0 0-16,3-3 0 0,1-4-96 0,3 0-16 15,3-2 0-15,-1-3 0 0,1 2 16 0,5-1 0 16,0-1 0-16,-1 1 0 0,-3 3 128 0,1 2 32 16,1 1 0-16,-2 1 0 0,-3 1-80 0,-3 0-16 15,-3 0 0-15,0 2 0 0,-4 1-64 0,-2 0-16 16,-1 4 0-16,-1 2 0 0,-2 2 112 0,-1 1 32 0,-2 3 0 16,-1 4 0-16,-2 5 32 0,-1 3 0 0,-2 5 0 15,-1 2 0-15,-2 4-32 0,-2 1 0 0,0 2 0 0,-4 1 0 16,-2-1-48-16,1 0-16 0,-4 2 0 15,-1 1 0-15,-4 0-80 0,0 0-16 0,-2-3 0 0,-1-1 0 16,2-2-192-16,-5-2 144 0,0-1-144 0,1-1 128 31,0-3-1712-31,-1 1-336 0,-3 0-80 0</inkml:trace>
  <inkml:trace contextRef="#ctx0" brushRef="#br0" timeOffset="19626.293">18553 11446 18431 0,'0'0'1632'0,"-8"0"-1312"16,8 0-320-16,0 0 0 0,-9 0 640 0,1 0 48 16,8 0 16-16,-8 0 0 0,8 0-352 0,-8 3-64 15,1 0-16-15,0 1 0 0,-1 2 80 0,1 0 16 16,-2-3 0-16,0 2 0 0,0 3-128 0,-3 1-32 16,-2 2 0-16,0-1 0 0,-2 0-16 0,-1 2-16 15,-3 2 0-15,-3 3 0 0,0 0 64 0,-3 3 16 0,0 3 0 0,1 1 0 16,-5 2-64-16,1 2 0 15,1 5 0-15,-2 1 0 0,0 2-64 0,3 1-128 0,2-1 176 0,0 2-176 16,2-2 272-16,-1 1-48 0,2 3-16 0,0 2 0 16,-1 2-48-16,1 2-16 0,1 0 0 0,1 0 0 15,0-1 0-15,2 2 0 0,0-4 0 0,3-2 0 16,2-1 48-16,-1 3 16 0,2 3 0 0,1-1 0 16,4-6-48-16,0 2-16 0,1 3 0 0,2-2 0 15,5-4-144-15,1 0 0 0,-2 2 144 0,0 0-144 16,0 2 0-16,3 0 0 0,1 1 0 0,5 2 0 15,-2 0 0-15,6-2-192 0,1-1 64 0,2-1 0 16,2 1 128-16,1-5-128 0,0-3 128 0,2 2-128 16,0 6 128-16,2-2 0 0,-1-1 0 0,3-3-128 0,-3-4 128 15,3-1 0-15,-1-1 0 0,2-4 0 0,2-2 160 16,2 1-32-16,0 0-128 0,2-1 192 0,4-1-32 0,0 0-16 16,0 2 0-16,-2-1 0 0,0-3-16 0,2 3-128 15,0 1 192-15,1-1-64 0,0-3 0 16,0 0 0-16,1 0 0 0,3 0 0 0,3 0 80 0,1-4 16 15,1 0 0-15,1-1 0 0,-1 3-80 0,0-3-16 16,-1-2 0-16,4-1 0 0,2 0-128 0,5 0 192 16,0 1-192-16,1-3 192 0,-1-1-64 0,-4-1-128 15,1 4 192-15,2-4-64 0,2-1-128 0,1-1 128 16,0-1-128-16,-1-1 128 0,-3 0-128 0,0 0 0 16,-1-3 0-16,1 1 128 0,-3 3-128 0,4-2 0 15,0 0 0-15,0-2 128 0,-1 1-128 0,-1-2 0 0,-4-2 0 16,0 0 0-16,1 1 0 0,-1 0 160 0,3-2-160 15,-2-1 160-15,3-2-160 0,0-3 128 0,-1-1-128 16,-1-1 128-16,0-2-128 0,0-1 128 0,-2-2-128 0,2 0 128 16,-1 0-128-16,-1-1 0 0,-4-1 0 0,-1-1 0 15,-5-2 0-15,2-1 0 0,-1-2 144 0,-1 1-16 16,0-3 112-16,-2-2 16 0,-3-2 16 0,1 1 0 16,2-1 32-16,-2 0 0 0,-3-1 0 0,-1-2 0 15,-3-1-112-15,1 0 0 0,1-1-16 0,-4-2 0 16,0-2-176-16,2-4 192 0,2-3-192 0,-4-1 192 15,-1 1-192-15,2 1 0 0,0 1 0 0,-2 0 128 16,1-3-128-16,-3 2 0 0,-2-1 0 0,-5 0 0 16,1-5 0-16,-2 1 128 0,-1-2-128 0,2 3 128 15,-6-1-128-15,-1 1 192 0,-3-2-192 0,1-1 192 16,-2-6-64-16,2-1 0 0,-3-5 0 0,1 4 0 0,-2 2-128 0,1 0 0 16,-1-1 0-16,0 5 0 0,-1-1 0 0,-1 2 0 15,-1 0 0-15,0 2 128 0,-1 1-128 0,0 4 0 16,-1 1 0-16,-2 2 0 0,0-1 0 0,0-2 0 15,-1-2 128-15,-1 0-128 0,-3 1 0 0,0 2 0 16,0-2 0-16,-1 6 0 0,0-1 0 0,-1 0-144 16,-1 1 144-16,-1-1 0 0,-1-2 0 0,-2 1 0 15,1 0 0-15,-3 3 0 0,-1-1 0 0,1 3 0 16,-1 1 0-16,3 1 0 0,-2 2 0 0,0 2 0 16,-2-4 0-16,-1 5 0 0,3 0 0 0,0-1 0 15,-2 4 0-15,-1-4 0 0,-1-2 0 0,-1 2 0 16,-3 5 0-16,1-1 0 0,0 1 0 0,-4 4 0 0,1 1 0 15,-2 1 0-15,-2 1 0 0,3 0 0 0,4-2 0 16,-1 2 0-16,-3 4 0 0,2 0 0 0,1 2 0 0,2-1 0 16,-2-2 0-16,2 3 0 0,-3 1 0 0,2-1 0 15,1 0 0-15,-2 0 0 0,0 0 0 0,1 4 0 16,-1 1 0-16,4-1 0 0,-2-1 0 0,-1 2 0 16,-3 5 0-16,5 0 0 0,1-2 0 0,1 0 0 15,2-1-256-15,3 2 64 0,3 2 16 0,3-1 0 16,-1-3-1744-1,7 2-368-15,4 4-64 0</inkml:trace>
  <inkml:trace contextRef="#ctx0" brushRef="#br0" timeOffset="20193.023">21690 9423 33855 0,'-12'-11'1504'0,"6"5"304"0,-2 2-1440 0,0 2-368 0,0 3 0 0,-3-2 0 16,-4-2 0-16,0 2-208 0,-2 2 16 0,-4 3 16 15,-2 3 176-15,-2 4-160 0,-6 5 160 16,-4 0-160-16,-2 0 160 0,-1 1 0 0,-2 3 0 0,0 2 0 16,0-1 0-16,3-1 0 0,2-5 0 0,2 4 0 15,1 1 0-15,0-3 0 0,-1-3 0 0,-1 0 0 16,-5 6 160-16,2-1-32 0,-3 1-128 0,3 2 192 15,0-1 16-15,1 0 0 0,1-1 0 0,4 2 0 16,3 0-32-16,0 4-16 0,0 1 0 0,5 0 0 16,5-2-160-16,3 1 160 0,0-3-160 0,5 0 160 15,3 0 32-15,2-1 0 0,5-1 0 0,5-1 0 16,-1 1 64-16,7 0 32 0,2-1 0 0,7 1 0 0,1-4-64 16,4 0-16-16,2 4 0 0,3-1 0 0,5 0-48 15,1 0-16-15,7 1 0 0,2 1 0 0,-4 2-144 16,3 0 192-16,2-5-192 0,-2 1 192 0,1-4-192 0,-1-1 0 15,-1 1 0-15,2-3-17120 16</inkml:trace>
  <inkml:trace contextRef="#ctx0" brushRef="#br0" timeOffset="30808.375">12448 2963 25103 0,'0'0'1104'0,"0"0"240"0,0 0-1072 0,8-5-272 15,2 3 0-15,2 1 0 0,2-2 0 0,4 1 0 16,3 0-208-16,0 0 80 0,4-1 128 0,1-2 0 15,4 0 0-15,2-2 0 0,1 3 0 0,1-1 0 16,-2 0 0-16,0 0 0 0,-4 1-176 0,-3 3 176 16,-2-2-208-16,-6 1 80 15,0 2-464-15,-2 0-96 0,-2 2-16 0,-3-1-9360 0</inkml:trace>
  <inkml:trace contextRef="#ctx0" brushRef="#br0" timeOffset="31122.91">12288 3211 29487 0,'-18'-6'1296'0,"10"3"288"0,8 3-1264 0,0 0-320 0,6-5 0 0,3 4 0 16,4 2 288-16,4 0 0 0,5-2 0 0,3 0 0 15,2 1-288-15,3-4 0 0,-1 1 0 0,6 0 0 16,1 0 192-16,3 1-192 0,4-2 192 0,2-1-192 15,3 1 176-15,-2 1-176 0,0-4 160 0,-3 3-160 16,-2 0 0-16,-4 1 0 0,-2-1 0 0,-2-1 0 16,1 1-2272-16,-1 1-400 15</inkml:trace>
  <inkml:trace contextRef="#ctx0" brushRef="#br0" timeOffset="31886.904">13807 2374 11055 0,'0'0'480'0,"-6"-3"112"0,-2-3-464 0,2 3-128 0,-2 3 0 0,2-5 0 16,1-3 208-16,-1 0 32 0,0 0 0 0,1 3 0 15,0-1 112-15,5 6 32 0,-4-6 0 0,2-1 0 16,-1-1 96-16,1 1 32 0,2-3 0 0,2 1 0 16,-2 9-128-16,3-8-32 0,-3 8 0 0,6-8 0 0,2-1-160 0,0 0-16 15,0 0-16-15,2 2 0 0,1 3 80 16,1 0 16-16,2-2 0 0,1 1 0 0,0-3-96 0,2 3-16 15,2 3 0-15,0 1 0 0,0-3 176 0,3 4 48 16,1 4 0-16,0 1 0 0,0-5-96 0,-1 1-16 16,-2 0 0-16,0 3 0 0,0 3 64 0,-3 2 0 15,1 0 0-15,-2 1 0 0,-1-1-64 0,-2 3-16 16,-2 1 0-16,-1 5 0 0,-1 5 48 0,-3 1 16 16,0 2 0-16,0 1 0 0,0 2-160 0,-1-2-16 15,-2 0-128-15,-2-1 192 0,0 0-48 0,-2 1-16 16,0-2 0-16,-4-1 0 0,1 2-128 0,-3-3 0 0,-2-1 144 15,2-1-144-15,-4 0 128 0,-1-1-128 0,-3 5 160 16,-1-7-160-16,-2-4 256 0,-1-2-64 0,0-1 0 16,-2 0 0-16,2 2 208 0,1-3 48 0,1-4 0 0,-1 0 0 15,0 0-16-15,0-1 0 0,1-2 0 0,2-1 0 16,1 1-160-16,-1-3-16 0,1-3-16 0,2-2 0 16,-1-1-80-16,0-4-16 0,1-5 0 0,1 2 0 15,1 0 0-15,1-2 0 0,1 0 0 0,4 0 0 16,2-1 32-16,0 0 0 0,1-1 0 0,2 2 0 15,5 0 80-15,-3 4 0 0,3 4 16 0,3-2 0 16,2-2-112-16,0 1-32 0,0 1 0 0,2 3 0 16,-2 0-128-16,4 2 0 0,2 0 144 0,1 3-144 15,1 2 0-15,2 2 128 0,2 0-128 0,2 4 0 16,2 1 0-16,1 3 0 0,1 1 0 0,1 1 0 16,-3-1 0-16,0-1 0 0,-3-1 0 0,-2-1 0 0,-2 1 0 0,-2-1 0 15,-3-1 0-15,-3 2 0 0,-1-1 0 0,-1-2-160 16,-10-7 160-16,5 11-9856 15,-1-1-1856-15</inkml:trace>
  <inkml:trace contextRef="#ctx0" brushRef="#br0" timeOffset="33883.592">14639 2364 17503 0,'0'0'1552'0,"-1"-8"-1232"0,3-2-320 0,1 4 0 16,-3 6-160-16,0 0-96 0,0 0 0 0,0 0-16 16,8-4 272-16,0 2 256 0,-8 2-64 0,0 0 0 15,10 5 144-15,-1-1 32 0,-9-4 0 0,9 11 0 16,-3 0 208-16,1 1 32 0,-2 2 16 0,3 3 0 15,-4 2-16-15,3 3 0 0,1 0 0 0,1 2 0 0,-2 3-288 16,1-2-48-16,1-3-16 0,1 0 0 0,-3 2-128 0,3-2-128 16,3-1 192-16,-3-3-192 0,1-1 160 0,1-1-160 15,2 0 128-15,-3-1-128 0,-1 1 144 0,2-4-144 16,1-4 160-16,-2 1-160 16,0-2-256-16,-1 1-160 0,-1-1-32 0,2-2-10112 0</inkml:trace>
  <inkml:trace contextRef="#ctx0" brushRef="#br0" timeOffset="34218.178">15219 2297 29775 0,'0'0'1312'0,"0"0"288"0,-2-7-1280 0,2 7-320 0,-1-9 0 0,1 9 0 16,0 0-176-16,0 0-80 0,0 0-32 0,-4 10 0 15,1 0 288-15,-1 0-128 0,-2-2 128 0,1 3 0 16,-3 4 0-16,-1 2 0 0,-2 3 0 0,-2 0 0 16,-1 2 0-16,-3 0 0 0,-1 0 0 0,-1 3 0 15,-6 1 272-15,1-1 16 0,-3 5 0 0,2-5 0 16,2-3 48-16,-4 4 16 0,0-3 0 0,0-2 0 15,0 1 0-15,0 2 0 0,2 1 0 0,0-3 0 0,1 0-48 16,2-3-16-16,-2-3 0 0,4 2 0 0,0 1-160 16,0-2-128-16,3-4 144 0,3-2-144 0,0 0 0 15,3-3-160-15,1-1 0 0,4-2 0 16,1 2-2160-16,5-7-432 0,0 0-96 16,0 0-16-16</inkml:trace>
  <inkml:trace contextRef="#ctx0" brushRef="#br0" timeOffset="34649.503">13545 3149 14735 0,'-23'-5'1312'0,"7"4"-1056"0,-2-1-256 0,2 0 0 16,3 1 896-16,-1 1 128 0,-1 0 32 0,4 0 0 15,4-1-544-15,7 1-96 0,-9-1-32 0,9 1 0 16,0 0 512-16,0 0 112 0,0 0 16 0,0 0 0 16,0 0-384-16,11 3-80 0,0 0-16 0,4-3 0 15,4-1-288-15,3-1-64 0,7 2-16 0,5 0 0 16,4-2 144-16,5 0 48 0,8 1 0 0,-1-2 0 15,4-2 160-15,2 2 48 0,3-1 0 0,3 0 0 16,4 1-48-16,4-1 0 0,-2 0 0 0,0 1 0 0,-1 3-112 16,1 0-32-16,2 0 0 0,-2 2 0 0,2-2-144 0,-6-2-48 15,-3 2 0-15,-4 0 0 0,-2 4-192 16,-4 1 0-16,-2-3 0 0,-3 0 0 0,-2 0 0 0,-4-2-128 16,-8-2 128-16,-3 1-160 15,-6 0-1120-15,0 2-240 0,-6 0-32 0,-3-1-7344 16,-6-2-1472-16</inkml:trace>
  <inkml:trace contextRef="#ctx0" brushRef="#br0" timeOffset="35265.788">13720 3460 13823 0,'0'0'1216'0,"-9"-4"-960"0,0 1-256 0,3 1 0 16,6 2 1600-16,0 0 256 0,0 0 64 0,0 0 16 16,0 0-1296-16,8-8-256 0,2 0-48 0,1 3-16 15,4 0-80-15,0 1-32 0,0 0 0 0,1-1 0 16,-1-1 368-16,2 1 80 0,1 1 16 0,2-2 0 15,2 1-96-15,-1 2 0 0,3 1-16 0,-2 2 0 16,2-2-160-16,-2 4-16 0,3 2-16 0,-6 1 0 16,1 3-32-16,2 1 0 0,-2 2 0 0,0 2 0 0,-3 3-64 15,0 5-16-15,-3-1 0 0,1 1 0 0,-2 0-256 0,-2 1 160 16,-2 1-160-16,-2 3 128 0,-1 3-128 0,-2 1 128 16,1 1-128-16,-5 0 128 0,-2 1-128 0,-2-4 128 15,-1-2-128-15,-2-3 128 0,-3-1 0 0,0-2 0 16,-1-3 0-16,-3-2 0 0,0-1 96 0,-3 1 16 15,-1-2 0-15,0-3 0 0,1-5 48 0,1 1 16 16,-4-1 0-16,1-1 0 0,-2-1-96 0,2-2-16 16,-2-3 0-16,3-3 0 0,-1-1-48 0,2-3-16 15,0-5 0-15,2 3 0 0,-1 1-128 0,2-3 192 16,0-5-192-16,3-1 192 0,-1-1-192 0,3-2 0 16,1 0 0-16,5 5 128 0,-1 1-128 0,2 1 0 0,4-1 0 0,0 2 0 15,2 4 0-15,1 1 0 0,0-4 144 0,2 8-144 16,-7 5 0-16,13 2 0 0,-1 0 0 15,3 3 0-15,1 1 0 0,2 3 0 0,-1 1 0 0,4 1-128 16,4-2 128-16,-2 1 0 0,0 1 0 0,-1 0 0 16,4-1 0-16,-3 0 0 0,0-1 0 15,-3 2 0-15,-2 0 0 0,0-1 0 0,-2 0 0 0,-1-3 0 16,-4-3-192-16,-1 1 64 0,0-2 0 0,-3 2 0 16,-7-5-1344-1,8 5-256-15,-8-5-48 0,0 0-16 0,0 0-1088 0,0 0-208 16,9-9-48-16,-9 9-16 0</inkml:trace>
  <inkml:trace contextRef="#ctx0" brushRef="#br0" timeOffset="35626.564">14555 3447 26719 0,'-6'-4'2368'0,"6"4"-1888"15,0 0-480-15,0 0 0 0,0 0 1216 0,0 0 128 16,0 0 48-16,0 0 0 0,0 0-1392 0,10 3-128 15,0 4-112-15,2-2-16 0,0 0 256 0,0 0 160 0,1 3-32 0,-2 2 0 16,2 1-128-16,1 2 0 0,0 3 144 0,0 0-144 16,1 1 176-16,0 0-48 0,-1 1 0 0,2 3 0 15,-5 1-128-15,1 1 128 0,0 0-128 0,0 0 128 16,-2-1-128-16,1-2 0 0,0-2 0 0,-3 1 128 16,-3 0-128-16,0 0 0 0,2-1 0 0,0-1 0 15,0-3 0-15,-2-1 0 0,-4 2 0 0,1-2 0 16,1-2-512-1,-1-2-16-15,-2-2-16 0,0-7-8656 0,2 7-1728 0</inkml:trace>
  <inkml:trace contextRef="#ctx0" brushRef="#br0" timeOffset="36046.881">14972 3463 24879 0,'-5'-10'1088'0,"5"10"256"0,0-9-1088 0,3 3-256 16,-3 6 0-16,7-6 0 0,-7 6 368 0,0 0 16 15,8-4 0-15,-8 4 0 0,0 0-384 0,0 0 128 16,0 0-128-16,0 0 0 0,0 0 320 0,0 0 0 16,-5 7 0-16,1 1 0 0,-5 1 336 0,3 1 64 15,-5 2 16-15,-2-1 0 0,-1 2-32 0,-1 2-16 0,-4 2 0 16,0 2 0-16,2 2-112 0,-4 2-32 15,0 2 0-15,0 4 0 0,-2 1 32 0,1 3 16 0,-3 0 0 16,2-1 0-16,-4 0 16 0,3-1 0 0,0-1 0 0,-2-2 0 16,2 1-160-16,2-4-48 0,6-3 0 0,0 0 0 15,0 0-240-15,2-1-160 0,0-2 192 0,4-3-192 16,-2-1 128-16,5-3-128 0,0-1 0 0,4-5 0 31,3-6-704-31,0 0-192 0,0 0-32 0,0 0-10592 0,6-7-2112 0</inkml:trace>
  <inkml:trace contextRef="#ctx0" brushRef="#br0" timeOffset="36580.059">15667 3110 23039 0,'0'0'2048'0,"0"0"-1648"16,-5-5-400-16,5 5 0 0,0 0 1280 15,0 0 192-15,0 0 16 0,0 0 16 0,11 4-1168 0,0-1-336 16,4-1 144-16,0-2-144 0,0 0 400 0,6 0 16 15,1-1 0-15,3 0 0 0,0 0-32 0,1 0 0 16,2 0 0-16,1 0 0 0,4-1 0 0,0 0-16 16,-1-1 0-16,-2 2 0 0,-2 1-240 0,-2 0-128 15,-2-1 160-15,-2-1-160 0,-2-2 0 0,-1 1 0 16,-3-1 0-16,0 1 0 16,-2 2-2272-16,-2-1-352 0,-4 0-64 0</inkml:trace>
  <inkml:trace contextRef="#ctx0" brushRef="#br0" timeOffset="37367.655">16805 2432 20271 0,'0'0'896'0,"12"-5"192"0,-1 0-880 0,5-2-208 15,0-1 0-15,4 3 0 0,-2 2-176 0,1-1-80 16,3-2 0-16,-2 4-16 0,1 0 272 0,1 0 0 15,-3-2 0-15,1 3 0 0,-2-1 192 0,2 2 0 16,-3 3 0-16,-1 3 0 0,0-2 64 0,0 5 16 0,1 2 0 16,-3 2 0-16,-1 3-16 0,-2-1-16 0,1 0 0 0,-1 4 0 15,-2 3-32-15,0 2 0 16,1 2 0-16,-3-3 0 0,2-1-32 0,-2 2-16 0,2 5 0 16,-5-3 0-16,-2-1 80 0,-1 2 16 0,-1 1 0 0,-2 1 0 15,-2 2 96-15,-6-3 32 0,-7-5 0 0,2 3 0 16,1 0 64-16,-2 0 0 0,-1-4 16 15,-2-2 0-15,0-2 80 0,-3-2 16 0,0-2 0 0,-1-1 0 16,1 0-112-16,1-1-32 0,0-4 0 0,1-2 0 16,2-1-144-16,-2-3-16 0,1-2-16 0,2-1 0 15,0 0-112-15,2-4 0 0,-1 0-128 0,1-3 192 16,-2-3-192-16,3 1 0 0,2-2 128 0,1-2-128 16,0-3 0-16,4 2 0 0,4 1 0 0,1-1 0 0,0 1 0 15,2 0 0-15,3-2 0 0,3 4 144 0,0 1-144 16,6 2 0-16,1 1 144 0,5-1-144 0,0 0 0 0,3 2 0 15,3 2 0-15,-2 4 0 0,2 2 0 0,-2 1 0 16,3-1 0-16,-3 0 0 0,2 3 0 0,0 0-128 16,0 2 128-16,-1 3 0 0,-1 0 0 0,-5 3 0 15,1 3 0-15,-1-2 0 0,-2 0 0 16,-4-1 0-16,-4 2 0 0,1 0 0 0,6-1-176 0,-6 0 176 16,1 1-208-16,-1-3-9264 15,0 1-1856-15</inkml:trace>
  <inkml:trace contextRef="#ctx0" brushRef="#br0" timeOffset="38440.871">17889 2142 11055 0,'-9'-8'480'0,"9"8"112"0,0 0-464 0,-7-3-128 0,2 1 0 16,5 2 0-16,-9 1 2736 0,9-1 528 0,-9 5 96 0,0 1 32 15,1-1-2720-15,-1 2-544 0,-2-1-128 0,0 3 0 16,0 1 192-16,-5 2 16 0,-3 4 0 0,1 0 0 15,3 5 240-15,-4 5 32 0,-2 5 16 0,-1 1 0 16,1 2-48-16,1 2 0 0,-3 2 0 0,3 0 0 16,3 1-48-16,-2-1-16 0,6 0 0 0,0-2 0 15,3 0-64-15,3 0-32 0,0-3 0 0,3-2 0 16,2-4-80-16,2 1-16 0,1-1 0 0,2-5 0 16,2 0-32-16,0-5-16 0,1-1 0 0,3-3 0 15,-1-1-144-15,3 0-176 0,0-2 48 0,4-4 0 16,1-4-528-16,2-1-112 0,3-1 0 15,2 0-12048-15</inkml:trace>
  <inkml:trace contextRef="#ctx0" brushRef="#br0" timeOffset="38765.364">17719 2735 28559 0,'-11'-11'1264'0,"5"6"272"0,6 5-1232 0,0 0-304 0,0 0 0 0,0 0 0 16,0 0 288-16,0 0 0 0,6-2 0 0,4 2 0 16,2 1-288-16,4-1 160 0,0-2-160 0,3 2 128 15,2 0-128-15,1 1 160 0,-5-1-160 0,2 0 160 16,-1-1-160-16,-1-1 0 0,0-2 144 0,0 2-144 15,0 1 0-15,-3 1 0 0,-4 0 0 0,2-1 0 32,0-1-464-32,2 0-112 0,-6 1-32 0,3 1-7984 0,1 0-1600 0</inkml:trace>
  <inkml:trace contextRef="#ctx0" brushRef="#br0" timeOffset="39237.089">18366 2454 32703 0,'0'0'1456'0,"0"0"288"0,-9 0-1392 0,9 0-352 15,-7 10 0-15,-1 1 0 0,0-1-208 0,1 2-112 16,-1 2-32-16,1 2 0 0,3-1 352 0,1 2 0 15,0-1-144-15,-1 2 144 0,0-1 0 0,0 3 0 16,1-2 0-16,2 2 0 0,-2 0 0 0,3-1 0 16,1-3 0-16,3-2 0 0,2 0 0 0,2-3 0 15,0-3 0-15,3-5 0 0,3-3 0 0,2 0 0 0,-1-2 0 16,3-4 0-16,2-2 192 0,2-4-48 0,-2-4-16 16,4 1 0-16,0 2-128 0,1-2 0 0,-3-1 0 0,-2 0 0 15,-1-1 0-15,-6 0 0 16,-2 1 0-16,-1-1 0 0,2 1 0 0,-5 0 0 0,1 1 0 0,-3 4 128 15,0 5-128-15,-5 6 0 0,0 0 0 0,0 0 0 16,0 0 0-16,0 0 0 0,-1 9 0 0,-1 3 0 16,-2 4 0-16,-3 6 0 0,-3 2 176 0,0 6-176 15,6-1 176-15,-6 7-176 0,-5 0 192 0,-2 3-192 16,-2 3 128-16,0 0-128 0,-2 3 0 0,1-1 0 16,0-2 0-16,-1-2 128 0,2-4-128 0,0-3 0 15,1-5 288-15,-2 0-48 0,1-3-16 0,-1-2 0 0,-2-1 208 16,0-1 32-16,0-3 16 0,-3-3 0 0,0-4-224 15,2-2-32-15,3-2-16 0,-2-1 0 0,0 2-208 16,2-4 0-16,0 1 128 0,5-6-128 16,1-5-896-16,2-2-240 0,-1-1-32 15,4-5-8880-15,2-4-1760 0</inkml:trace>
  <inkml:trace contextRef="#ctx0" brushRef="#br0" timeOffset="39560.882">18682 2175 13823 0,'1'-10'608'0,"-1"10"128"0,0 0-592 0,0 0-144 0,8 1 0 0,0 2 0 16,2 3 3120-16,1-1 592 0,-3 0 112 0,3 0 16 16,1 1-3104-16,2-1-736 0,-1 0 0 0,1 2 0 15,0 3 0-15,0 6 128 0,1 3-128 0,-1 2 128 16,0-1 48-16,0 4 0 0,0 7 0 0,-4 6 0 16,0 4 144-16,1 1 16 0,-4 2 16 0,1-2 0 15,-6-2-16-15,0 0 0 0,1-3 0 0,-3 4 0 16,-1 3-80-16,-3-4-32 0,0 0 0 0,-5-3 0 15,0-4 0-15,-1-4 0 0,-3-2 0 0,-1-1 0 16,-2-3 48-16,-2-1 16 0,-1 0 0 0,-5-3 0 0,2-4-144 16,-5 1-16-16,0 0-128 0,-2 0 192 15,1-5-1664-15,2-2-352 0</inkml:trace>
  <inkml:trace contextRef="#ctx0" brushRef="#br0" timeOffset="39933.478">16602 3414 28559 0,'-8'-2'2544'0,"8"2"-2032"0,0 0-512 0,0 0 0 15,0 0 128-15,0 0-128 0,11-2 0 0,4 2 144 16,5 2-400-16,7-2-96 0,7-3-16 0,5-1 0 16,2-4 544-16,6 2 96 0,5 2 32 0,0 1 0 15,3-2 80-15,2 0 0 0,6-3 16 0,4 0 0 16,1 1-64-16,2 0-16 0,0-2 0 0,0 3 0 16,-2-2-80-16,5 1-32 0,3 2 0 0,1-2 0 15,-1 0-32-15,-3-1-16 0,0 1 0 0,-2 3 0 16,-5 2-160-16,-2 4 128 0,-3 2-128 0,-7-2 128 15,-6-3-128-15,-5 2 0 0,-2 3-192 0,-4 0 192 16,-2 1-1376-16,-2 1-160 0,-3 1-16 16,-6-2-11248-16</inkml:trace>
  <inkml:trace contextRef="#ctx0" brushRef="#br0" timeOffset="40512.581">16759 3685 26783 0,'-18'-10'1184'0,"9"6"240"0,1-1-1136 0,-1 2-288 0,9 3 0 0,-5-5 0 31,0-3-512-31,5 8-144 0,3-10-48 0,2 2 0 0,5 2 704 0,2-1 272 0,4-1-16 0,4 2 0 16,1-1-32-16,3 1-16 0,2 1 0 0,1 2 0 16,-1 0 96-16,3 3 16 0,-3 0 0 0,1 0 0 15,-1 2 0-15,1 2 0 0,-1 4 0 0,-2 2 0 16,-1 2-64-16,2 3 0 0,-1 5 0 0,-1 3 0 15,-2-3-96-15,-4 6-32 0,-3 2 0 0,-3 3 0 0,0 1-128 16,-7-1 0-16,-3 2 144 0,-2-2-144 0,-1-3 192 16,-4-2-48-16,0-1 0 0,-3 0 0 0,-2-1 32 0,-3-2 0 15,-2-1 0-15,1-3 0 0,-3-1 192 0,-1-2 32 16,2 0 16-16,-1-3 0 0,1-7-64 0,0 0-16 16,1-2 0-16,0-5 0 0,2-8-160 0,1-1-48 15,2-1 0-15,1-4 0 0,0-2-128 0,3-5-256 16,0-2 64-16,2 1 16 0,3 1-112 0,3-1-32 15,2-3 0-15,2 3 0 0,0 2 320 0,2 0-128 16,4 2 128-16,1 4 0 0,-2 2 0 0,4 2 0 16,3 1 0-16,0 3 0 0,1 5 0 0,2 1 128 15,3 5-128-15,0 0 0 0,0 5 0 0,0 2 0 16,0 2 0-16,1 2 0 0,2 0 0 0,-2 4 0 16,-3 1-192-16,-4-1 192 15,-1-1-544-15,-4-1 0 0,-1 0 0 0,1 0 0 16,-1 0-1824-16,0-1-352 0,-2-2-80 0,-1-3-16 0</inkml:trace>
  <inkml:trace contextRef="#ctx0" brushRef="#br0" timeOffset="41300.987">17824 3655 11967 0,'0'0'528'0,"0"0"112"0,-8-2-512 0,8 2-128 15,-8-1 0-15,8 1 0 0,-8 2 3488 0,8-2 672 16,-9 6 128-16,1-1 16 0,4 5-3424 0,-2 0-688 15,0 0-192-15,0 1 0 0,0 1 0 0,-1 0 0 16,-1 4 0-16,-1 1 0 0,1 1 176 0,1 3 16 16,4 1 16-16,-2 0 0 0,2-3-16 0,1 1-16 15,1 0 0-15,2 1 0 0,2-2-32 0,2-2 0 16,0-1 0-16,4-2 0 0,3-4 80 0,2 0 16 16,2 0 0-16,0-4 0 0,3-5-48 0,1 3-16 0,-2-4 0 15,3-4 0-15,2 0-176 0,-2-7 0 0,3-2-192 0,-2-2 192 16,3 1-240-16,-3-1 80 0,1-4 16 0,-3-1 0 15,-4 2 144-15,1-2 0 0,0-1 0 0,0-1 0 16,-3 0 976-16,-2-2 240 0,0-2 32 0,-3 5 16 31,0 3-1712-31,-4 3-320 0,3 4-80 0,-3 3-16 0,3 0 864 0,-8 8 0 16,0 0 0-16,0 0 0 0,0 0 0 0,0 0 0 0,0 0 0 0,5 12 128 16,-5 3-128-16,0 3 128 0,-3 2-128 0,-1 3 128 15,2 1-128-15,-4 4 0 0,0 1 0 0,-2 4 0 16,-1 4 0-16,0 0 0 0,-4 2 0 0,0 3 0 15,-2 1 0-15,-2 1 0 0,-1 1 0 0,1 1 0 16,-4-4 160-16,1 1 0 0,0-5 0 0,2-4 0 16,-3-3 160-16,0-2 16 0,-1 0 16 0,0-3 0 0,1 0 48 15,-4-3 16-15,-3-2 0 0,3-4 0 0,-2-1-48 0,2-3-16 16,2-4 0-16,2-3 0 0,2 0-96 0,3-3-32 16,1-3 0-16,0-4 0 0,2-7-224 0,3-4 0 15,-1-2 0-15,6-4 0 0,-1-6 0 0,4-1-336 16,2-3 48-16,2 1 16 0,5 2-48 0,0-1 0 15,7-1 0-15,1 2 0 0,4-1 192 0,1 3 128 16,-3 3-192-16,4 2 192 0,5 2 0 0,3 6 272 16,0 0-16-16,4 1-16 0,0 1 16 0,-3 4 16 15,1 5 0-15,0 4 0 0,0 5-272 0,1 3 0 16,0 1 128-16,1 2-128 0,0 3 0 0,-3 3 0 16,-2 1 0-16,1 2 0 15,-1 0-528-15,-4 1-64 0,1 0-16 0,-5-1-9968 0,0-1-2000 16</inkml:trace>
  <inkml:trace contextRef="#ctx0" brushRef="#br0" timeOffset="42285.046">14019 1729 22111 0,'-14'-6'1968'0,"2"3"-1584"0,-2 3-384 0,0 4 0 16,-2 1 192-16,-1 4-64 0,1 1 0 0,-4 1 0 16,0 2-128-16,-3-1 0 0,2 3 0 0,-5 3 0 15,-1 8 0-15,-1 2 192 0,-3 4-64 0,-2 5 0 16,-1 4 288-16,1 5 48 0,0 6 16 0,1 5 0 15,1 7 128-15,1 10 32 0,2 9 0 0,-2 5 0 16,-1-1-240-16,0 9-32 0,2 5-16 0,-2 4 0 16,-1 0-160-16,0 2-48 0,1 3 0 0,8-8 0 15,4-7-16-15,11-7 0 0,7-8 0 0,7-3 0 0,8-4 320 16,5-6 64-16,6-4 16 0,5-6 0 0,3-3-208 16,3-3-64-16,2 0 0 0,7-5 0 0,3 0-256 0,7-5 160 15,5-2-160-15,4-5 128 0,3 1-128 0,1-5-224 16,3-7 48-16,5-1 16 15,3-7-2368-15,1-3-480 0,31 2-80 16,-17-10-7904-16</inkml:trace>
  <inkml:trace contextRef="#ctx0" brushRef="#br0" timeOffset="43095.84">18987 2157 21183 0,'-13'-9'1888'0,"7"3"-1504"16,-1 2-384-16,7 4 0 0,0 0 1232 0,0 0 176 0,0 0 48 15,0 0 0-15,0 0-1456 0,0 0 0 16,0 0-288-16,10 8 32 0,-1-1 256 0,1 0 0 0,1 1 0 0,2 2-144 16,1 2 144-16,0 4 0 0,0-1 160 0,1 0-160 15,1 3 176-15,2 4-176 16,1 5 192-16,2 3-192 0,2 1 256 0,-4 5-48 0,-1 2-16 0,1 2 0 16,0 2 0-16,1 0-16 0,-4 0 0 0,3 4 0 15,1 5-32-15,1 2 0 0,-4 2 0 0,2-1 0 16,-2 0 48-16,0-2 0 0,-1-1 0 0,0-1 0 15,-2 4 32-15,-2 0 16 0,-2 1 0 0,-4-1 0 16,-3-2 16-16,0 0 0 0,2 0 0 0,-5-2 0 16,-5 0 112-16,-2 3 16 0,-3 0 16 0,-2 0 0 15,-2-1 64-15,-3 2 16 0,-4 0 0 0,0-3 0 16,0-3 32-16,0-1 0 0,0-3 0 0,-2 0 0 16,1 0 0-16,0-4 0 0,-1-5 0 0,-1-1 0 0,-1-3-80 15,-4-3-16-15,1-3 0 0,3-2 0 0,2 1-160 0,0-2-16 16,-1-2-16-16,2-1 0 0,0-4-96 15,2-2-128-15,3-4 176 0,2 2-176 0,1 1 0 0,3-4 0 16,3-3 0-16,-1-5 0 16,9 0-688-16,-6-5-32 0,-3-3-16 0,4-2 0 15,4-3-2464-15,1 0-480 0,0-9-96 0,4-3-32 16</inkml:trace>
  <inkml:trace contextRef="#ctx0" brushRef="#br0" timeOffset="44212.538">19972 2610 20271 0,'6'-15'896'0,"-4"7"192"0,-2 2-880 0,0 6-208 15,1-10 0-15,0 4 0 0,-1 6 1728 0,0 0 320 16,0 0 48-16,0 0 16 0,0 0-1680 0,0 0-432 15,0 0 0-15,0 10 128 0,2 4 0 0,-2 3 16 16,-4 4 0-16,0 3 0 0,1 5 352 0,-2 1 64 16,-2 2 16-16,0 7 0 0,-1 6-160 0,-2 2-32 0,-2 2 0 0,0-2 0 15,0-1 16-15,1-1 0 0,2-1 0 16,-2-1 0-16,0 0-80 0,3-1-32 0,0-4 0 16,2-4 0-16,0-5 112 0,1-5 32 0,-1-3 0 15,4-2 0-15,-2-3 16 0,1 0 16 0,2-2 0 0,0-6 0 16,1-8-144-16,0 0-16 0,0 0-16 0,0 0 0 15,0 0 48-15,0 0 16 0,10-7 0 0,-1-3 0 16,2-3 32-16,1-5 0 0,-2-2 0 0,4-6 0 16,2-3-208-16,1-1-48 0,2-1 0 0,-1 0 0 15,1 0-128-15,3 0 0 0,3-1-192 0,1 1 192 16,5 0-128-16,0 1 128 0,-1 1 0 0,1 3 0 16,-1 3 0-16,1 2 0 0,1-1 0 0,-2 3 0 15,-2 2 0-15,1 2-176 0,-2 0 176 0,-2 3-192 0,-7 1 192 16,0 2 0-16,-2 1-144 0,-2 4 144 15,-2 3-288-15,-1 0 16 0,-2 1 0 0,-9 0 0 16,0 0-704-16,0 0-144 0,5 12-32 0,-3 1 0 16,0 2-1440-16,-6 1-288 0,-4 2-64 0,-1 1-10000 15</inkml:trace>
  <inkml:trace contextRef="#ctx0" brushRef="#br0" timeOffset="44452.381">20150 3213 35247 0,'0'0'1552'0,"0"0"336"0,0 0-1504 0,0 0-384 0,0 0 0 0,0 0 0 32,4 9-368-32,1 1-144 0,4 0-16 0,1-1-16 0,2-1 672 0,2 2 128 0,0 2 16 0,3-1 16 15,1-1-64-15,3 1-16 0,2 4 0 0,-1-1 0 16,2-2-64-16,1 1-16 0,4 3 0 0,-3-2 0 15,-3-1-128-15,2-1 0 0,0 1 0 0,0-2 0 32,0-1-432-32,-3-1-112 0,2 0-32 0,-7-3-9600 0,-1-1-1936 0</inkml:trace>
  <inkml:trace contextRef="#ctx0" brushRef="#br0" timeOffset="45076.559">19830 2487 32879 0,'-17'-9'1456'0,"8"6"304"0,-1 2-1408 0,3 1-352 16,7 0 0-16,-8 3 0 16,8-3-528-16,0 0-176 0,0 0-48 0,0 0 0 0,0 0 560 0,0 0 192 0,0 0 0 0,11 1-144 15,2-2 144-15,2-2 0 0,2-1 0 0,4-1 0 16,4 0 240-16,1 0-32 0,2 0 0 0,4-1 0 15,6 0 0-15,1 0 0 0,1 3 0 0,-1 0 0 16,-2-1-16-16,1-2 0 0,0-1 0 0,-1-1 0 16,0 2-192-16,-1 0 128 0,-2 2-128 0,-2-3 0 15,-2 0 128-15,-3 0-128 0,-6 1 0 0,-2 2 144 16,-5 1-16-16,-3 1 0 0,-11 2 0 0,0 0 0 16,0 0 128-16,0 0 0 0,0 0 16 0,0 0 0 15,-11-6 96-15,-1 1 16 0,-1-2 0 0,-1 3 0 16,-2 1-384-16,-2 0 128 0,-2-2-128 0,0-2 0 15,1 0 0-15,3 4 0 0,-3 1 0 0,-1 2 0 16,-1 0-368-16,1 0-80 0,-2 0-32 0,1 0 0 16,-5 0-2528-16,4 0-512 15</inkml:trace>
  <inkml:trace contextRef="#ctx0" brushRef="#br0" timeOffset="45522.959">20807 2979 23951 0,'-9'-9'1056'0,"9"9"224"0,-2-9-1024 0,1 2-256 0,0 1 0 16,1 6 0-16,4-5 1520 0,-4 5 240 0,7-4 48 0,3 1 16 16,2 1-1584-16,2 1-240 0,3-3-208 15,-1 3 32-15,1-1 32 0,0 0 0 0,3 1 0 0,2 0 0 16,1 0-32-16,1 1 0 0,1-2 0 0,-2 4 0 31,-1 0-608-31,0 0-128 0,0-2-32 0,-4 2-10912 0</inkml:trace>
  <inkml:trace contextRef="#ctx0" brushRef="#br0" timeOffset="45801.845">20824 3214 38415 0,'0'0'1696'0,"0"0"352"0,8-2-1632 0,6 1-416 16,1-1 0-16,0 2 0 16,1 2-448-16,5 0-192 0,4 0-16 0,4-2-16 0,0-2 672 0,4 1 0 15,0 0 0-15,1-1 0 0,-1-3 0 0,3 3-128 16,-2 0 128-16,2 1-128 15,1-1-432-15,-5 1-80 0,-1 1 0 0,-1-3-9600 16,-2 0-1920-16</inkml:trace>
  <inkml:trace contextRef="#ctx0" brushRef="#br0" timeOffset="46459.081">22184 2548 16575 0,'0'0'736'0,"0"0"160"0,-2-9-720 0,2 9-176 16,0 0 0-16,0 0 0 0,0 0 3440 0,0 0 656 0,0 0 128 0,-5 14 16 15,-1 3-3440-15,0 4-800 0,0 3 0 0,3 4 0 16,-2 4 0-16,1 6 0 15,-3 1 160-15,2 7-160 0,2 4 160 0,-2 1-160 0,1-2 192 0,-5-2-192 16,0 2 160-16,3-2-160 0,0-2 128 0,2-3-128 16,-2-4 0-16,1-3 128 0,-1-4-128 0,2-2 0 15,0-4 0-15,2-3-256 0,0-4 48 0,-1-3 0 32,-1-1-1376-32,3-7-272 0,1-7-48 0</inkml:trace>
  <inkml:trace contextRef="#ctx0" brushRef="#br0" timeOffset="46668.1">21855 3092 39567 0,'0'0'1744'0,"0"0"368"0,9-6-1680 0,3 2-432 16,4 0 0-16,0 2 0 16,0 2-384-16,1 0-144 0,4 0-48 0,2-1 0 0,0-4 576 0,4 1 0 15,1 0 160-15,3 2-32 0,0 0-128 0,3-1 0 16,2 2 0-16,1-2 0 0,-5 1-192 0,2-1-64 16,1-4-16-16,0 5 0 15,0 0-2480-15,-4 1-480 0,0 0-96 0,-3-3-32 0</inkml:trace>
  <inkml:trace contextRef="#ctx0" brushRef="#br0" timeOffset="47420.179">22790 2626 21183 0,'-4'-7'1888'0,"4"7"-1504"0,0 0-384 0,4-8 0 16,0 1 976-16,1 1 128 0,4 1 32 0,3 0 0 15,0 2-1136-15,4 0-192 0,-1-4-48 0,3 5-16 16,-1 0 256-16,2 1 0 0,-1-2 0 0,-1 2 0 16,0 1 144-16,0 3-144 0,2-1 0 0,-3 1 144 15,1 0 16-15,-1 3 0 0,1 2 0 0,-2 3 0 16,-1 3-32-16,-1 2 0 0,-3 1 0 0,-3 4 0 15,-6 0 96-15,1 5 16 0,-4 4 0 0,-3 6 0 16,-6 6 160-16,-3 2 48 0,-4 4 0 0,-4 1 0 16,-2-3-128-16,-5 1 0 0,-4 2-16 0,0 0 0 15,-3 3-144-15,-3-6-32 0,-1-4 0 0,2-6 0 0,1-1 80 16,4-5 16-16,3-3 0 0,6-3 0 0,1-5 128 16,4-3 32-16,4-4 0 0,4-1 0 0,2-1-384 0,4-4 128 15,5-6-128-15,0 0 0 0,0 0-176 0,0 0-96 16,15-5-32-16,5-2 0 15,3-2-160-15,7 1-48 0,4-2 0 0,3 1 0 0,-2 1 320 16,3 2 192-16,-1 0-208 0,-1 3 80 0,0 2 128 0,-2 1 224 16,-2 1-48-16,-1 1-16 0,0 2-160 0,0-1 0 15,-1 1 144-15,-3-2-144 16,2-2-1728-16,-2-1-400 0,-1-1-96 0,-1-2-16 0</inkml:trace>
  <inkml:trace contextRef="#ctx0" brushRef="#br0" timeOffset="48240.311">23439 2713 32831 0,'0'0'1456'0,"0"0"288"0,-8 3-1392 0,8-3-352 15,0 11 0-15,1 2 0 16,1 1-640-16,5 0-192 0,5-6-32 0,3 2-16 0,3 1 576 0,4-1 112 16,5-2 32-16,6-4 0 0,5 0-64 0,1-5-16 15,1-3 0-15,-1-2 0 16,2-4-144-16,-2-1-16 0,-2-4-16 0,-4 2 0 0,0-3 48 0,-1-3 16 16,-1-2 0-16,-4 1 0 0,-4 3 352 0,-1-2 0 15,-5-1 0-15,-2-2 0 0,-4-1 288 0,1-3-32 16,4-1 0-16,-8-1 0 0,-4-4 176 0,-1 0 16 0,3 1 16 15,-4 3 0-15,-1-1-208 0,0 6-32 0,1 3-16 16,0 2 0-16,1 2-208 0,-3 4 0 0,-3 2 0 0,3 10 0 16,0 0 192-16,0 0-16 0,-6-8 0 0,6 8 0 15,0 0-176-15,-8 8 0 16,0 2 144-16,-3 4-144 0,-2 4 0 0,0 4 0 0,0 2 0 0,0 7 0 16,-5 5 0-16,1 4 144 0,1 5-144 0,-3 1 0 15,-2 1 128-15,0 3-128 0,1 1 0 0,-1 3 0 16,1 5 0-16,2-7 0 0,2-2 128 0,3-4-128 15,0-1 224-15,1-4-16 0,2-4 0 0,3-3 0 16,0-5 240-16,1-3 32 0,-2-1 16 0,2-2 0 16,2-2-176-16,1-4-16 0,-2-4-16 0,4-2 0 15,1 2-160-15,0-13-128 0,0 0 144 0,0 0-144 16,0 0 176-16,0 0-176 0,9-5 192 0,1-5-192 0,-1-4 0 16,3-1 0-16,0-2 0 0,2-1 0 0,0 0 0 15,4-1-176-15,2 1 0 0,1 4 0 0,2 4 176 16,0 0-128-16,2 5 128 0,2 0-128 0,1 4 128 0,-1 1 0 15,-2 3 0-15,-2 3-128 0,2 4 128 0,-3 4 0 16,-3 3 0-16,-4-1 0 0,-4 1 0 0,-1-1 0 16,-5 1 0-16,-2 4 0 0,-2 2 0 0,-5-1 0 15,-7-2 144-15,-2 2-144 0,-6 1 160 0,-1-1-160 16,0-2 128-16,-6-4-128 0,-5-3 128 0,1-1-128 16,3-1 0-16,2 1 128 0,-2 2-128 0,6-4 192 15,1-4-192-15,5 1 192 0,4-2-192 0,2-1 0 16,9-4 0-16,0 0 0 0,0 0 0 0,0 0 128 15,7 6-128-15,4 0 0 0,2-4 176 0,5 1-48 0,4 2-128 16,3 0 192-16,6-2-192 0,1 4 176 0,0 0-176 0,5-1 160 16,0 2-32-16,3 0 0 0,-5-1 0 0,-1 2 0 15,-2 0-128-15,-1-3 128 0,-1-1-128 0,-3-1 128 16,-2 0-128-16,-1-2-144 0,1 0 144 0,-5-4-208 31,-5-4-1728-31,0 0-352 0,1-4-64 0</inkml:trace>
  <inkml:trace contextRef="#ctx0" brushRef="#br0" timeOffset="48943.252">23504 1791 22111 0,'-13'-2'1968'0,"13"2"-1584"0,-10-1-384 0,1 1 0 16,0-4 1520-16,1 3 208 0,8 1 64 0,0 0 0 16,0 0-1472-16,-7 6-320 0,7-6 0 0,0 0 0 15,0 0 144-15,0 0 96 0,0 0 16 0,0 0 0 16,12 3 384-16,4-3 64 0,0-1 32 0,7 0 0 15,4-1-304-15,5-1-64 0,4 0-16 0,6 0 0 16,6-3-144-16,-2 1-16 0,-3-1-16 0,0 1 0 16,0-1-16-16,1 1 0 0,-2 1 0 0,1 1 0 15,-1 0 64-15,2 0 16 0,2-2 0 0,-2 4 0 16,-7 2-240-16,1 1 176 0,-2 1-176 0,-2-2 160 0,-3-4-160 16,-2 3 0-16,0 0 0 0,0 3 0 15,-7-2 0-15,-3 1 0 0,-4 0 0 0,-5 0 0 0,-10-2 0 0,0 0 0 16,7 0 0-16,-7 0 0 0,0 0 0 0,0 0 0 15,-11 4 128-15,-4-3-128 0,-7-3 192 0,-1-1-32 16,-6 1-16-16,1-1 0 0,-3-2 48 0,-2 0 16 16,-2-2 0-16,-6 0 0 0,-1-4-48 0,3-1-16 15,0-2 0-15,3 1 0 0,2 0-144 0,2 0-224 16,2-2 48-16,4 1-10848 16,4-1-2176-16</inkml:trace>
  <inkml:trace contextRef="#ctx0" brushRef="#br0" timeOffset="52404.794">18890 12381 23039 0,'0'0'2048'0,"0"0"-1648"16,0 0-400-16,0 0 0 0,6 3 0 0,-6-3 0 15,0 0 0-15,0 0 0 0,10-1 176 0,-10 1-48 16,0 0-128-16,0 0 192 0,0-10 80 0,-2 2 16 16,-3 1 0-16,-1-1 0 0,-3-2-96 0,0-3 0 15,-2-3-16-15,-2 2 0 0,-3 0 144 0,-3-2 48 16,0 0 0-16,-3-2 0 0,-2-2 32 0,-3 1 16 15,-3-1 0-15,-2 0 0 0,-1-2-80 0,-1 1-16 16,-3-1 0-16,-2 1 0 0,-1 1-64 0,2 0 0 16,-4-4-16-16,-3 4 0 0,-3 1-32 0,-3 1 0 15,-4 2 0-15,2 1 0 0,-1 1 112 0,2 4 0 16,0 1 16-16,-1 1 0 0,-3-3-32 0,0 3-16 16,-4 2 0-16,2 2 0 0,-1 2-144 0,3 0-16 0,-2 1-128 15,1 2 192-15,-2 1-192 0,-1 3 0 0,-1 3 128 0,0 1-128 16,1 0 0-16,4-1 0 0,2 7 0 0,1-1 0 15,-1-2 0-15,0 2 0 0,0 2 0 0,2 3 0 16,0 0 0-16,3 3 0 0,3 1 0 0,2 3 0 16,4 2 192-16,0 3-48 0,0 4-16 0,2 2 0 15,-2-2-128-15,3 4 0 0,2 2 0 0,-1-1 0 16,3-2 0-16,4 4 0 0,2 2 0 0,1 2 0 16,2 4 0-16,2-3 0 0,3-1-144 0,0-1 144 15,4-2 0-15,3-1 0 0,0 0 0 0,3 0 0 16,2-1 0-16,4 6-128 0,1 3 128 0,0-2 0 15,1-6 0-15,4 1 0 0,0 2 0 0,3-1 0 0,0-3 0 16,1 0 0-16,1-3 0 0,1 5 0 0,2 2 0 16,3-1 0-16,1-2 0 0,0-1 0 0,2-2 0 0,-1-2 0 15,4-4 0-15,3 1 0 0,0-1 0 0,4 2 0 16,0 1 128-16,1 0-128 0,3-2 0 0,-1 0 0 16,1 0 0-16,0 1 0 0,0-3 160 0,0-1-160 15,-2-5 160-15,1 1-160 0,1-3 192 0,0 0-64 16,1-2-128-16,3 1 192 0,2 1-192 0,2-1 0 15,0-2 128-15,4 2-128 0,-1-3 0 0,1 2 144 16,-1 1-144-16,2-2 128 0,-1-3-128 0,2 0 0 16,0 0 0-16,1-1 0 0,0-3 128 0,0 0-128 15,-1-1 0-15,1 1 128 0,-1 0-128 0,-2-2 0 16,-3-2 0-16,1 0 0 0,1 1 0 0,2-2 0 16,-1-2 128-16,0 0-128 0,-2-1 0 0,2-1 0 0,-2-3 0 0,0-2 0 15,-3 3 0-15,1-3 0 0,0-1 0 0,2-1 0 16,1 0 0-16,-2 0 0 0,4-2 0 0,-1 2 128 15,-1 2-128-15,-2-2 160 0,-2-1-160 0,-1 0 160 16,1 2-160-16,-2-2 0 0,1-1 0 0,0-1 128 16,-1 0 0-16,5-3 0 0,-1-1 0 0,0 0 0 15,1-2 16-15,-2-3 0 0,-3-3 0 0,1-3 0 16,-5-2 16-16,0 0 0 0,-1-4 0 0,-1-1 0 16,-1-4-16-16,-2 0 0 0,-1-3 0 0,-1 0 0 15,-2-4 16-15,1-2 0 0,-4-3 0 0,0-4 0 16,0-5 0-16,-3-2 0 0,-2-2 0 0,-3 0 0 15,0 1 32-15,-1 1 0 0,-1-1 0 0,-2 0 0 0,-1-2 48 16,-1 2 16-16,-3 1 0 0,2 8 0 0,-1 4-64 16,-3 2-16-16,-1 4 0 0,-1 1 0 0,0 3 16 0,-2 0 0 15,-2-2 0-15,2-1 0 0,0 1-192 16,-4 2 192-16,0 2-192 0,1 2 192 0,-2 0-192 16,3 4 0-16,-3 4 0 0,2 2 0 0,-1 2-352 0,1 5 48 15,2 3 16-15,-2 2 0 16,2-2-192-16,1 2-32 0,-1-3-16 0,-1 6 0 15,5 3-1552-15,0 0-304 0,0 0-64 0,-8 5-12528 0</inkml:trace>
  <inkml:trace contextRef="#ctx0" brushRef="#br0" timeOffset="52876.542">18815 13288 24063 0,'-9'7'1072'0,"3"-2"208"0,-2 1-1024 0,0 1-256 16,2 0 0-16,0 1 0 0,1-1 0 0,-2 0 0 16,7-7 128-16,0 0-128 0,0 0 480 0,0 0 32 15,0 0 16-15,0 0 0 0,0 0 304 0,0 0 48 16,0 0 16-16,10 0 0 0,3-1-192 0,1-5-16 15,1-2-16-15,2-4 0 0,2-5 0 0,2-2 0 16,1-2 0-16,3-3 0 0,2-4-64 0,2-2-16 16,2-2 0-16,1-1 0 0,-1 0-192 0,2-1-32 15,1-2-16-15,1-2 0 0,-3 0 0 0,0-1 0 16,-1 2 0-16,-2 4 0 0,-2 2-160 0,1 4-16 16,1 0-16-16,0 1 0 0,-2 2 80 0,-2 3 16 15,-3 4 0-15,-2 4 0 0,-3 4 32 0,-1 1 16 16,0 2 0-16,-1 3 0 0,-2 0-304 0,-1 4 128 0,0 2-128 15,-1 1 0-15,3 2 0 0,-2 3 0 0,-1 7 0 0,-3 5 0 16,1 3 0-16,1 2 0 0,1 1 0 0,0 4 0 16,1 5 0-16,-2 0 0 0,1-1 0 0,1 3 0 15,3 0 0-15,-1 3 0 0,1 2 0 0,1-2 0 16,0-3 0-16,2-3 0 0,2-1 0 0,-1-2 0 31,2-2-944-31,-2 1-144 0,3 0-16 0</inkml:trace>
  <inkml:trace contextRef="#ctx0" brushRef="#br0" timeOffset="66776.777">18196 12030 25791 0,'-12'-20'1152'0,"3"7"224"0,-2 1-1104 0,-2 0-272 0,-2-2 0 0,0 3 0 16,-2 1 0-16,2-1 0 0,0-1 0 0,-2 0 0 0,-1 5 0 0,3-1 0 16,-1-2 208-16,-2 1-64 0,1 0 32 15,1 2 0-15,-2-1 0 0,-1-1 0 16,-1-2-48-16,-3 3-128 0,0 2 192 0,-4-2-64 0,2-1-128 0,-2 2 0 15,-2-2 0-15,-2 0 0 0,-1 2 0 0,0 1 0 16,-1-1 160-16,0-2-160 0,0 1 144 0,-1 2-144 16,-1 4 0-16,-1-1 144 0,-4-4-144 0,0 3 0 15,1 1 144-15,-2 2-144 0,0 1 304 0,2 0-16 16,-1-1 0-16,3 7 0 0,3 5 112 0,-2 0 32 16,3-1 0-16,-1 1 0 0,-1 2-176 0,-2 0-16 15,-4 1-16-15,0 2 0 0,0 0-48 0,0 3-16 16,-1 1 0-16,4 2 0 0,-2 0-160 0,3 0 160 15,-3 0-160-15,3 1 160 0,-3 1-160 0,4 2 0 16,-2 0 0-16,2 2 0 0,1 1 0 0,1 3 0 16,2 3 0-16,4-1 0 0,1-1 0 0,4 3 0 0,2 3 0 0,1-2 0 15,2 0 0-15,-1-1 0 0,3 2 128 16,0 5-128-16,-1 7 0 0,2-1 0 0,0 0 0 0,0 0 0 16,-1 2 0-16,-1-2 0 0,1 1 0 15,0-4 0-15,0-1 0 0,2 1 0 0,3 2 0 0,4-2 0 16,1-2 128-16,-1-2-128 0,0-2 0 0,3 1 128 15,4-1-128-15,0-2 160 0,1 2-160 0,2 2 160 16,1 0-160-16,4 1 160 0,0-2-160 0,3 1 160 16,-1-4-160-16,4 2 128 0,1 1-128 0,1-2 128 15,0 0-128-15,4-1 128 0,0-1-128 0,2 5 128 16,0 4-128-16,3-4 0 0,2-1 0 0,2-2 0 16,3-3 0-16,3 0 0 0,3 3 0 0,4-2 0 0,3-3-144 15,1 1 144-15,0 1-192 0,-1 1 192 0,-1 3-160 0,1-4 160 16,1-6-128-16,1-1 128 0,-2 0 0 0,2 0 0 15,1-4 0-15,-2-1 0 0,-4-3 0 0,-2 0 0 16,0-2 0-16,-2-1 0 0,0-1 0 0,2-2 0 16,4 2 0-16,1-2 128 0,-1-2-128 0,1 3 0 15,1-2 128-15,-1 1-128 0,1-4 0 0,0 3 0 16,0-1 0-16,2 0 128 0,3-2-128 0,0 0 0 16,1-2 0-16,-2 1 0 0,2 0 0 0,0-2 0 15,-5-2 0-15,-1-1 0 0,0-2 0 0,0-1 0 16,2-6 0-16,-2 3-128 0,0 2 128 0,-1-2 0 15,-3-1 0-15,0 1-128 0,-5-1 128 0,0 0 0 16,-2-2 0-16,-1 0-128 0,-2-3 128 0,1 1 0 0,2-3 0 16,-2 0 0-16,-1 0 0 0,-2-2 128 0,-3-1-128 0,-2-2 0 15,1-1 192-15,-3-3-48 0,-2-3 0 0,0-1 0 16,-1-3 96-16,1-2 16 0,-3-1 0 0,1-3 0 16,-1-1-16-16,3-5 0 0,0-7 0 0,-1 0 0 15,1-3 16-15,-4 2 16 0,1-2 0 0,1 2 0 16,1-2 64-16,-1 3 16 0,0 0 0 0,-2 4 0 15,-1-1-144-15,-2 3-16 0,-3 0-16 0,0 3 0 16,-2 1-176-16,1 3 128 0,-4 4-128 0,0 2 128 16,0 5-128-16,-4 1-176 0,-1 3 48 0,-1-1 0 15,-1 2-368 1,1-1-64-16,-1 2-16 0,0-1 0 0,-2-2-1872 0,-3 3-384 16,-2 3-80-16,0 1-10080 0</inkml:trace>
  <inkml:trace contextRef="#ctx0" brushRef="#br0" timeOffset="67330.333">18500 13737 30399 0,'0'0'2704'0,"0"0"-2160"0,0 0-544 0,0 0 0 31,0 0-512-31,4-9-224 0,-1-1-32 0,4 0-16 0,1 3 400 0,4-4 96 0,3 1 16 0,2-3 0 15,3-3 96-15,1-1 32 0,0-2 0 0,1-5 0 16,3-3 144-16,1-1 0 0,0 1 0 0,0-2 128 16,2-8 80-16,-1-1 32 0,3 0 0 0,0-1 0 15,2-3-16-15,3-2 0 0,-1-4 0 0,2 0 0 16,-1 2 96-16,2 2 0 0,-3 2 16 0,0 6 0 16,-2 5 0-16,-2 4 0 0,-3 1 0 0,-1 5 0 15,-5 1 80-15,0 3 16 0,0 3 0 0,-4 3 0 0,-2 1-192 16,-1 2-48-16,1 0 0 0,-3 3 0 0,0-1 0 0,-1 4-16 15,1 2 0-15,-4-2 0 0,-8 2-176 0,10 4 160 16,-1 3-160-16,1 1 160 0,0 1-160 0,-2 0 0 16,-1 5 0-16,-3 0 128 0,4 4-128 0,-1 1 128 15,2 2-128-15,-1 3 128 0,-3 3 64 0,2 3 16 16,1-3 0-16,0 5 0 0,0 3 176 0,0 1 48 16,-2 1 0-16,2-2 0 0,-3-1-48 0,3 1 0 15,-1 0 0-15,2 1 0 0,-5-3 48 0,1 2 0 16,-1 3 0-16,0 1 0 0,2-4 16 0,-1 0 16 15,1-1 0-15,-2-1 0 0,2-2-48 0,-2-2-16 16,1-2 0-16,-1-1 0 0,1-2-176 0,0-1-32 16,-1-1-16-16,1-1 0 0,0-5-176 0,2 1 0 15,-1-4 0-15,-1-1 0 0,-1-2 0 0,-2 0-256 0,-2-5 48 16,0-5 0 0,0 0-2448-16,0 0-480 0</inkml:trace>
  <inkml:trace contextRef="#ctx0" brushRef="#br0" timeOffset="70291.56">9251 14731 14047 0,'-11'4'624'0,"11"-4"128"0,-11 2-608 0,4-1-144 15,-2 2 0-15,9-3 0 0,-8 2 240 0,-1 1 16 16,4-2 0-16,5-1 0 0,-8 5 128 0,3 0 48 16,-2-1 0-16,3 3 0 0,-1-2 144 0,2 3 16 15,-4 0 16-15,0-2 0 0,-2 1 96 0,1 0 32 16,-1 2 0-16,3-1 0 0,-4-3-32 0,3 2 0 15,-1 1 0-15,2-3 0 0,-2-1 192 0,8-4 48 16,0 0 0-16,0 0 0 0,0 0-48 0,0 0 0 16,0 0 0-16,0 0 0 0,0 0-48 0,0 0-16 15,0 0 0-15,10-9 0 0,2-1-432 0,2-3-80 16,3-4-32-16,1-3 0 0,3-3-64 0,3-2-16 16,0-3 0-16,1-1 0 0,3-3-208 0,2-3 176 0,1-3-176 15,2-5 160-15,2-4-160 0,3-1 192 0,4-2-192 16,2 1 192-16,2-6-192 0,1 2 128 0,2-1-128 0,0-2 128 15,2-4-128-15,-2 0 0 0,2-3 0 0,5 3 128 16,1 3-128-16,0 0 0 0,-2 1 0 0,-4-2 128 16,-4-1-128-16,1-1 0 0,-2 2 0 0,-1 3 128 15,-4 4-128-15,-1 1 0 0,3 1 0 0,-1 5 0 16,-6 5 128-16,-1-2-128 0,-4 1 0 0,-3 3 128 16,-2 5-128-16,0 1 0 0,-4 2 0 0,-3 3 0 15,-1 4 0-15,-3 4 128 0,0 2-128 0,-4 2 0 16,-2 1 0-16,-2 3 0 0,0 2 128 0,-3 3-128 15,-4 5 0-15,0 0 160 0,2-9-160 0,0 2 160 16,-2 7 0-16,0 0 0 0,0 0 0 0,0 0 0 16,-2-6-160-16,2 6 192 0,0 0-192 0,-9 1 192 0,2 0-192 0,-3 4 0 15,-2 5 0-15,0 0 0 0,-2 2 0 16,-2 0 0-16,-3 2 0 0,1 3 0 0,-2 3 0 0,-3 3 0 16,-1 2 0-16,-3 2 0 0,-2-1 0 0,-6 6 0 15,-1 5 0-15,1 2 0 0,2-3 0 0,-1 3 0 16,-4 0 0-16,0 3 0 0,-1 0 0 0,-2 5 0 15,-3 5 0-15,-4 3 0 0,-1-1 0 0,-1 1 0 16,2-1 0-16,-2 0 0 0,3-5 0 0,1 1 0 16,3-2 0-16,-1 0 0 0,2 1 0 0,-2-2 0 15,-1-2 160-15,4-1-160 0,3 1 192 0,0-2-64 16,-2-1 0-16,1-1-128 0,0 2 144 0,2-2-144 16,4 1 0-16,-2-3 144 0,1-4-144 0,1-1 0 15,1 0 0-15,1-4 128 0,-1-2-128 0,3 0 0 0,-1-4 144 16,6-2-144-16,5 1 0 0,2-3 128 0,-2-1-128 15,3-2 0-15,4 1 0 0,2-3 0 0,3-3 0 16,3-1 128-16,-2-2-128 0,3-2 0 0,3-7 0 0,0 0 128 16,0 0-128-16,0 0 0 0,0 0 0 0,0 0 0 15,9-6 0-15,5-1 0 0,-3-2 0 0,4-4 128 16,5-5-128-16,-3-2 0 0,1-2 0 0,4-2 0 16,4-2 0-16,4-1 0 0,0 0 0 0,1-4 128 15,-2-3-128-15,2-5 0 0,2-2 0 0,1-3 128 16,0-3-128-16,4 0 0 0,2-1 0 0,4-4 128 15,2-1-128-15,2-4 0 0,3-4 0 0,0-1 0 16,1-3 0-16,3 1 0 0,3 0 0 0,6 0 0 16,0-6 0-16,-1 0 0 0,-2 0 0 0,-1 2 0 0,-5 1 0 15,0 0 0-15,-4 0 0 0,1 3 0 0,0 6 0 0,-2 4-128 16,-1 2 0-16,-5 5 0 0,-6 4 128 0,-1 3-208 16,-4 3 80-16,-3 4 128 0,-3 4-240 0,-5 6 80 15,-1 1 16-15,-2 6 0 0,-3 1 144 0,-4 4-160 16,-2 5 160-16,-1 1-160 0,-3 1 160 0,-6 4-208 15,0 0 80-15,-2 10 128 0,-2 0-288 0,-7 4 64 16,-5 4 16-16,-2 4 0 0,-4 3 208 0,-3 3 0 16,-2 2-160-16,-4 7 160 0,-4 1 0 0,-5 7 0 15,-6 5 0-15,-2 3 0 0,-2 5-128 0,2 1 128 16,-3 1 0-16,-1 1 0 0,0 2 0 0,-5 4 0 16,-2 0 0-16,1-3 0 0,1-4 0 0,0 0 0 15,-1 0 0-15,2 2 0 0,1 0 0 0,-1 0 208 0,-5 0-48 16,0-4-16-16,1-4-16 0,3 1 0 0,4 0 0 0,0 0 0 15,1 0-128-15,2-3 0 0,-2-2 144 16,2 0-144-16,2-5 144 0,5-5-144 0,6-5 192 0,4 0-192 16,2-1 208-16,2-1-64 0,5-7-16 0,3 1 0 15,2-1-128-15,4 0 128 0,2-1-128 0,3-5 128 16,2-5-128-16,1-2 0 0,3 0 0 0,1-3 0 16,3-10 0-16,-1 9 0 0,1-9 0 0,0 0 0 15,8 3 0-15,3-5 0 0,3-5 0 0,1-7 0 16,3-2 0-16,4-3 0 0,4-4 0 0,4-2 0 15,0-4 0-15,6-1 0 0,2-3 0 0,3 3 128 16,2-3-128-16,0 0 0 0,0-1 0 0,-2-1 0 16,2-1 0-16,0 1 0 0,0 0 0 0,2-2 0 0,0 1-144 15,-2 3-112-15,0 2-32 0,-2 3 0 16,-5 4-2144-16,-3 3-416 0,-5 1-96 0</inkml:trace>
  <inkml:trace contextRef="#ctx0" brushRef="#br0" timeOffset="70813.1">10216 12866 23951 0,'-5'-2'2128'0,"-4"0"-1696"0,9 2-432 0,0 0 0 16,-8-1 1152-16,8 1 160 0,0 0 32 0,0 0 0 15,0 0-1088-15,0 0-256 0,7-4 0 0,4 0 0 0,6-2 208 0,1-1 48 16,2 1 0-16,4-2 0 0,6-2 192 0,0 1 64 16,1-3 0-16,5-2 0 0,4-2-208 0,-1 0-48 15,-1 4 0-15,-1-2 0 0,-2-3 0 0,-1 2 0 16,1 2 0-16,-4-1 0 0,-5 3-16 0,2 4-16 15,-2 0 0-15,-3 4 0 0,-3 1 64 0,1 4 16 16,0 3 0-16,0 4 0 0,-6-1-16 0,2 2 0 16,-2 4 0-16,-1 4 0 0,-4 4 0 0,-1 3 0 15,-1 1 0-15,-4 7 0 0,-4 6-80 0,-1 5-16 16,-7 0 0-16,-3 3 0 0,-5 4-192 0,-4 2 176 16,-3 2-176-16,-2-6 160 0,-2-3-32 0,-1-1-128 15,-3-3 192-15,0 1-64 0,0 0 112 0,0-5 16 16,1-6 0-16,-2-1 0 0,2-1-96 0,3-5-16 15,0-6 0-15,5-3 0 16,2-2-1360-16,3-7-256 0,0-5-64 0,3-2-16 0</inkml:trace>
  <inkml:trace contextRef="#ctx0" brushRef="#br0" timeOffset="72580.378">10177 12224 4607 0,'0'0'400'0,"-4"0"-400"15,0 0 0-15,4 0 0 0,-3 5 1472 0,3-5 192 16,-5 4 64-16,5-4 0 0,-3 5-656 0,0-1-128 0,3-4-32 0,-5 4 0 16,1-1 432-16,-1-1 64 0,1 0 32 0,4-2 0 15,0 0-224-15,-3 6-64 0,-3-3 0 0,6-3 0 16,0 0-208-16,0 0-48 0,0 0-16 0,0 0 0 16,0 0-48-16,0 0 0 0,0 6 0 0,0-6 0 15,0 0 0-15,0 0 0 0,0 0 0 0,9-5 0 16,-1-4-368-16,-1-2-80 0,2-3 0 0,2-2-16 15,0-1-48-15,2-3-16 0,2-1 0 0,0-2 0 16,0-2-64-16,2-2-16 0,-2 3 0 16,5-2 0-16,1-3 32 0,1-1 0 0,0 0 0 0,0-2 0 15,-2-2 0-15,0-3 16 0,3 0 0 0,0 1 0 16,3-3-144-16,2 1-128 0,-4 1 192 0,0 0-192 16,0 1 160-16,1 0-160 0,-1 3 128 0,0 2-128 0,-3 1 0 15,0 2 0-15,-1 3 0 0,-1 2 0 0,-2 1 0 0,-1 5 128 16,1 2-128-16,-6 0 0 0,-2-1 176 0,0 6-48 15,-1 3-128-15,-2 2 192 0,-4-1-64 0,-2 6 0 16,0 0-128-16,0 0 192 0,0 0-48 0,0 0-16 16,0 0 0-16,0 0 0 0,-4 11-128 0,-2 2 160 15,-3 1-160-15,-2 3 160 0,1 0-160 0,-3 3 0 16,-2 2 0-16,-3 1 0 0,1 1 0 0,-4 3 0 16,0 0 0-16,1 3 0 0,-5 1 0 0,2 1 0 15,-3 0 0-15,1 4 0 0,-1 5 0 0,-3-1 128 16,-2-2-128-16,4 0 0 0,1 1 176 0,2-2-48 15,0-1-128-15,1 0 192 0,1-3-16 0,2 0-16 16,2-2 0-16,2 1 0 0,1-2-16 0,0 0 0 0,1-2 0 16,2-2 0-16,4-2-144 0,-2-4 192 15,0-3-192-15,2 1 192 0,0-3-192 0,2-3 128 0,2-1-128 16,-2-2 128-16,6-9-128 0,-2 7 0 0,2-7 144 0,0 0-144 16,0 0 160-16,0 0-32 0,0 0-128 0,0 0 192 15,0 0-48-15,1-8-16 0,0-4 0 0,4-1 0 16,-3-3-128-16,4-1 0 0,1-4 0 0,1-1-176 15,1-6 176-15,2 1 0 0,2-1 0 0,2-1 0 16,2-2 0-16,3-1 0 0,-2-3 0 0,4 1 0 16,3-3 0-16,-1-2 0 0,-1-2 0 0,3-2 0 15,1-2 0-15,1 1 0 0,2 0 0 0,-1 2 0 16,-3 2 0-16,-4 2 0 0,0 1 0 0,-1 4 0 16,-3 1 0-16,-1 4 0 0,-3 3 0 0,-1 3 0 15,-5 6 0-15,0 1 0 0,-2 4 0 0,-3 4 0 0,-3 7 0 16,0 0 0-16,0 0 0 0,0 0-128 0,0 0 128 0,0 0 0 15,-8 13 0-15,0 4 0 0,1 4 0 0,-3 2 0 16,-3 4 0-16,-3 1-128 0,1 3 128 0,-4 2 0 16,-2 5 0-16,-3 3 0 0,-2 1 0 0,-5 3 0 15,-5 3 0-15,2-1 0 0,3-1 0 0,-2-2 128 16,0-1-128-16,0-3 176 0,1-1-176 0,1-3 0 16,1 1 144-16,3-1-144 0,1 1 256 0,3-4 0 15,1-5-16-15,2-2 0 0,4-1-80 0,1-5-16 16,1-1 0-16,2-3 0 0,1-5-144 0,2-2 160 15,3-3-160-15,6-6 160 0,0 0-160 0,0 0 0 16,0 0 0-16,0 0 128 0,1-12-128 0,3-4 0 16,4-1 0-16,0-5-176 0,4-3 176 0,2-3 0 0,3-2 0 15,1-3-128-15,1-3 128 0,3 2 0 0,0 0 0 16,3 0-128-16,2-1 128 0,0-4 0 0,2-3 0 16,2 2 0-16,2-1 0 0,4-2 0 0,3-4 0 0,2 4 0 15,0 2 0-15,-3 3 192 0,-3 0-64 0,-2 1 0 16,-2-3-128-16,-2 4-128 0,-5 3 128 0,1 2-192 15,-3-1 192-15,-1 4 0 0,-3 1 0 0,-1 4 0 16,0 7 0-16,-6 1 0 0,-5 3 0 0,-4 3 0 16,-3 9 0-16,0 0 0 0,0 0 0 0,0 0 0 15,0 0 0-15,0 0 0 0,0 0 0 0,0 10 0 16,-4 2 0-16,-3 2-128 0,-1 1 128 0,-5 5 0 16,-3 6 0-16,0 2 0 0,-2 0 0 0,-3 3 0 0,0 1 0 15,2-1 0-15,-3-2 0 0,0 1-128 0,-3 0 128 16,2 0 0-16,-3 0 0 0,1 1 0 0,-1-1 0 15,0 0 0-15,0-3 0 0,4-1 0 0,3-1 912 0,-2-2 112 16,1-1 32-16,1-2 0 16,3-3-1760-16,0 0-336 0,3-1-80 0,4-2-16 15,2-3 496-15,1-3 80 0,2 0 32 0,4-8 0 16,0 0-1216-16,2 8-240 0,-2-8-64 0,0 0 0 16,9 0-1552-16,3-5-320 0</inkml:trace>
  <inkml:trace contextRef="#ctx0" brushRef="#br0" timeOffset="73240.658">10450 11119 30351 0,'-20'0'1344'0,"11"1"272"0,9-1-1296 0,-10 4-320 0,-3 1 0 0,5-1 0 0,8-4 176 0,0 0-48 16,-7 6 0-16,7-6 0 0,0 0 768 0,0 0 160 16,0 0 32-16,0 0 0 15,9 5-1456-15,2 0-272 0,2-3-64 0,3-3-16 0,-1-4 1024 0,4-1 208 16,3-1 32-16,0-2 16 0,2-2-240 0,-1 0-64 16,4-1 0-16,-1 0 0 0,0-1-80 0,2 0-32 15,-3-2 0-15,1 3 0 0,1 1 80 0,1 1 16 16,-2-2 0-16,-1 2 0 0,-2 2 48 0,-1 1 16 15,3 2 0-15,-6 2 0 0,1 1-112 0,-2 2 0 16,2 1-16-16,-5 1 0 0,-3 0-48 0,0 3 0 16,-1-1 0-16,-1 2 0 0,-3 3 128 0,-1-3 0 15,1 2 16-15,-2 2 0 0,-1 2-32 0,0 2-16 0,-3 3 0 16,-1-1 0-16,0 2-96 0,-4 4-128 0,-2 3 176 16,1 5-176-16,-4 0 192 0,-1 4-64 0,-2 3 0 0,0 3-128 15,-2-1 352-15,-1 1-32 0,-1 0-16 0,-2 0 0 16,1-1 16-16,0 4 0 0,-2-4 0 0,2 1 0 15,-2-1-64-15,1-1 0 0,2-3 0 0,-1-2 0 16,0-1-16-16,1-3-16 0,2-3 0 0,1-2 0 16,1 0-32-16,1-2-16 0,2-5 0 0,1-3 0 15,2-1-176-15,1 1 128 0,0-2-128 0,2-2 128 16,-1-4-128-16,4-6 0 0,0 0 0 0,0 0 0 16,0 0-1088-16,0 0-160 0,0 0-32 15,2-9 0-15,3-2-1024 0,1-2-224 0,2-2-32 16,2-4-13232-16</inkml:trace>
  <inkml:trace contextRef="#ctx0" brushRef="#br0" timeOffset="73954.568">10192 11154 19343 0,'0'0'1728'0,"0"0"-1392"0,-8 2-336 0,8-2 0 15,-5 3 1104-15,5-3 160 0,-9 4 16 0,9-4 16 16,0 0-1056-16,-4 8-240 0,4-8 0 0,0 0 0 16,0 0 0-16,0 0 224 0,0 0-48 0,7 6-16 15,2 0 368-15,3-4 80 0,-2-3 16 0,3-2 0 16,0-3 144-16,4-1 16 0,1 0 16 0,0-2 0 15,3-2-320-15,3-1-64 0,4-2-16 0,-1 0 0 0,2 2 48 16,-1-1 16-16,1-1 0 0,2 1 0 0,-1-1 16 0,-2 1 0 16,1 0 0-16,-2 1 0 0,0 1-32 0,-1 0-16 15,0-3 0-15,-1 3 0 0,-1-2-240 0,1 2-32 16,-2 2-16-16,-2 1 0 0,-3 5-144 0,-2 0 160 16,0 0-160-16,-2 3 160 0,-2 0-32 0,0 0-128 15,-1 2 192-15,-2 0-64 0,-9-2 32 0,9 5 0 16,0-1 0-16,-9-4 0 0,3 12 144 0,-1 2 16 15,-2-1 16-15,-1 3 0 0,-1 5-112 0,-4 1-32 16,2 0 0-16,-3 3 0 0,-4 4-64 0,0 3 0 16,-1 4-128-16,2 2 192 0,2 5 0 0,-2 2 0 15,-5 0 0-15,0 1 0 0,2 0 64 0,0-2 16 16,1-2 0-16,1-1 0 0,2 0 16 0,0 0 0 16,-1-5 0-16,2 1 0 0,2-3-96 0,2-1 0 0,-1-7-16 15,2-2 0-15,2-3-176 0,-1-4 0 0,1-3 0 0,1-2 128 16,0-1-416-16,0-2-96 0,0-9 0 15,0 0-16 1,0 0-3344-16,0 0-672 0</inkml:trace>
  <inkml:trace contextRef="#ctx0" brushRef="#br0" timeOffset="74486.612">10027 12132 1839 0,'0'0'0'0,"0"0"160"0,-1 13-160 0,-4-2 0 15,1-3 0-15,2 1 0 0,1 1 4528 0,0 2 864 16,0-1 176-16,-1-4 48 0,2-7-4704 0,0 10-912 0,3-1-224 0,-3-9-32 16,0 0 256-16,0 0 0 0,0 0 0 0,0 0 160 15,0 0 432-15,0 0 96 0,0 0 16 0,0 0 0 16,0 0 704-16,0 0 160 0,0 0 32 0,0 0 0 15,6-5-704-15,1-3-128 0,-4-1-16 0,7-3-16 16,1-3-160-16,3-2-48 0,0-3 0 0,2-2 0 16,2-1-64-16,3 0-16 0,-3-1 0 0,4 0 0 15,1-7-112-15,0 1-16 0,3-2-16 0,2-4 0 16,3-2-144-16,0-5-32 0,0-1 0 0,1-3 0 16,5-3-128-16,3 3 0 0,-3 0 144 0,2 3-144 15,-6-1 0-15,0 3 0 0,-4 3 0 0,1 0 128 16,-7 3-128-16,0 2 0 0,-1 2 0 0,-2 5 128 15,-3 3-128-15,-2 6 144 0,-1 2-144 0,1 3 160 0,-1 1-32 16,-4 1 0-16,-6 3 0 0,3 2 0 0,-2 0-128 16,-5 6 0-16,10-1 0 0,-10 1 0 0,8-3-176 0,-8 3-16 15,0 0 0-15,0 0 0 16,0 0-448-16,0 0-112 0,9 5-16 0,-9-5 0 16,0 0-1936-16,1 9-400 0,-1-9-80 0</inkml:trace>
  <inkml:trace contextRef="#ctx0" brushRef="#br0" timeOffset="74894.652">10357 11094 13823 0,'0'0'1216'0,"0"0"-960"0,-7-1-256 0,7 1 0 16,0 0 4464-16,0 0 848 0,0 0 160 0,0 0 32 15,8-3-4640-15,2 1-864 0,2 0-320 0,5-2 16 16,2-3 304-16,7 3 0 0,-2-4-128 0,2 2 128 16,3 4 0-16,-3-4 0 0,-1 0 0 0,1-1 0 15,-2 0 0-15,0 0 176 0,-1 3-176 0,-1-2 160 16,-1 0 96-16,0 1 32 0,-1 2 0 0,-2 1 0 15,-3 1 0-15,-1 1 0 0,1-4 0 0,-3 4 0 16,-1 7 96-16,-4-3 32 0,-7-4 0 0,8 5 0 16,1 2 96-16,-4 1 0 0,1 3 16 0,-1 0 0 0,0 1-16 15,-2 4 0-15,-3 1 0 0,0 5 0 0,-1 4-176 0,-2 3-32 16,-3 3-16-16,-1 3 0 0,1 2 224 0,-2 4 32 16,-2 0 16-16,-2 2 0 0,0-4-16 0,-1 0 0 15,-2 2 0-15,1-3 0 0,1 1-128 0,-1-1-32 16,0 0 0-16,-2-2 0 0,3-1-224 0,2-2-160 15,3-2 192-15,0-5-192 16,1-1-1328-16,-1-6-368 0,5-2-80 0</inkml:trace>
  <inkml:trace contextRef="#ctx0" brushRef="#br0" timeOffset="76770.862">9071 14835 9215 0,'0'0'816'0,"-9"5"-656"16,2 1-160-16,-1-2 0 0,-1 1 1168 0,9-5 208 15,0 0 32-15,-3 7 16 0,-6-1-656 0,3-1-128 16,0 0-16-16,6-5-16 0,0 0 368 0,0 0 80 15,0 0 16-15,0 0 0 0,0 0 96 0,0 0 32 16,0 0 0-16,0 0 0 0,0 0-32 0,0 0 0 16,0 0 0-16,0 0 0 0,0 0-656 0,6-8-144 15,-4-3-32-15,5 2 0 0,6-1 160 0,2-3 16 16,0-3 16-16,3-4 0 0,2-3-16 0,2-2 0 16,1 0 0-16,1-2 0 0,1-3-96 0,2-2-32 15,2-2 0-15,3-5 0 0,3-3-80 0,3-4-32 16,6-1 0-16,1-1 0 0,1-2-80 0,0 0-32 0,0-3 0 15,1-1 0-15,2 0-160 0,3-3 160 0,1-4-160 16,-2 2 160-16,5 0-160 0,-2 2 0 0,1 4 0 0,-4-1 128 16,-4 0-128-16,-2-2 0 0,-3 0 0 0,-2 1 0 15,-1 3 0-15,-2 2 128 0,-4 3-128 16,-1-2 0-16,-2-1 0 0,-1 3 128 0,-4 2-128 0,0 0 0 16,-3-3 144-16,-3 6-144 0,0 6 160 0,-1 3-160 15,-2 5 144-15,0 1-144 0,-2 2 128 0,0 3-128 16,-1 2 144-16,-1 1-144 0,2 1 160 0,-4 2-160 15,-1 3 0-15,1 3 128 0,-2 2-128 0,1 0 0 16,-4-1 0-16,1 6 0 0,-6 3 128 0,0 0-128 16,6-4 0-16,-6 4 0 0,0 0 0 0,0 0 0 15,0 0 0-15,0 0 0 0,0 0-144 0,-4 13 144 0,-4 4-160 16,2 2 160-16,-4 3-160 0,-2-3 160 0,-3 0 0 16,-2 3 0-16,-2 7-128 0,-1 2 128 0,-6 0 0 15,-3 7 0-15,-3 1 0 0,-2 8 0 0,-3 3 0 0,-2 2 0 16,0 1-128-16,-2 2 128 0,1 0 0 0,0 3 0 15,-4 4 0-15,0 0 0 0,-4 0 0 0,0-2 0 16,-5 0 0-16,3 0 0 0,3 1 0 0,1 3 0 16,-1 3 0-16,1-5 0 0,1-3 0 0,-2-2 0 15,-1 1 0-15,0-5 0 0,1-1 0 0,0-1 0 16,0-1 0-16,4-2 0 0,1-3 0 0,3-3 128 16,1-4-128-16,2-2 0 0,1-2 128 0,1-2-128 15,-1-2 0-15,5-3 0 0,0 0 0 0,6-3 0 16,5-1 0-16,0-3 0 0,3-4 128 0,3 0-128 15,1-3 0-15,-1 0 0 0,4-3 0 0,1-2 0 0,1-4 128 16,7-4-128-16,0 0 0 0,0 0 0 0,0 0 0 0,0 0 0 16,8-8 0-16,1-2 0 0,1 0-160 0,2-5 160 15,2-4 0-15,5-4 0 0,3-4-144 0,3-3 144 16,3-1 0-16,2-2 0 0,1-3 0 0,2-3 0 16,1 2 0-16,5-5 0 0,1-1 0 0,4-7 0 15,2-4 0-15,4 1 0 0,5-1 0 0,1-1 0 16,0-5 128-16,2-2-128 0,3-5 0 0,1-1 0 15,3 1 128-15,1 0-128 0,3-1 0 0,-3 0 0 16,-1 0 0-16,-1 1 0 0,-3 0 0 0,0 5 0 16,-4 6 0-16,-1 2 128 0,0 3-128 0,-5 2 0 15,-5 4 0-15,-3 4 0 0,-2 4 0 0,-6 4 0 0,-3-1 0 16,-4 6 128-16,-1 5-128 0,-6 5 0 0,-2 1 0 16,-3 3 0-16,-4-1 0 0,-2 7 0 0,-4 3-128 0,0 1-32 15,-2-2 0-15,-4 6 0 16,0 0-1152-16,0 0-224 0,0 0-64 0,0 0-13616 15</inkml:trace>
  <inkml:trace contextRef="#ctx0" brushRef="#br0" timeOffset="77219.119">10202 13004 20271 0,'0'0'896'0,"-7"0"192"0,1-3-880 0,6 3-208 0,0 0 0 0,0 0 0 16,0 0 2944-16,6-5 560 0,2-2 96 0,4 1 32 16,2 2-2992-16,7-4-640 0,6-4 0 0,2-3-144 15,3-4 144-15,4 3 0 0,2-2 0 0,2-1 0 16,3 0 0-16,-2 1 0 0,-4 3 0 0,0-1 128 15,-1 2-128-15,2-2 128 0,-2 1-128 0,-2 3 128 16,1 4 80-16,-3 3 32 0,-4 0 0 0,-1 5 0 16,-3 3 112-16,0 3 32 0,-5 4 0 0,-1 2 0 15,-4 1 128-15,-2 5 48 0,0 5 0 0,-4 6 0 16,-1 5 176-16,-4 6 32 0,-1 4 16 0,-3 7 0 0,-1 4-304 16,-7-2-64-16,-2-5-16 0,-1-2 0 0,-3-2-112 15,-6-1-32-15,-2-1 0 0,4-1 0 0,-1-6 0 0,-2 1-16 16,-3-2 0-16,1-1 0 0,-3-1-112 0,3-3-128 15,1-6 176-15,0 0-176 16,1-3-1056-16,1-2-320 0,-2-2-64 0,1-5-16672 16</inkml:trace>
  <inkml:trace contextRef="#ctx0" brushRef="#br0" timeOffset="77908.29">7963 12250 23039 0,'-10'6'2048'0,"4"-3"-1648"16,-4-2-400-16,3 1 0 0,2-1 944 0,2 0 96 0,3-1 32 0,0 0 0 15,0 0-752-15,0 0-128 0,0 0-48 0,0 0 0 16,12-9 0-16,0 2 0 0,0-3 0 0,2-2 0 16,2-3 144-16,0-1 32 0,1-5 0 0,1-1 0 15,4 2 1136-15,1-1 224 0,3-1 48 0,1-1 16 16,1-2-1744-16,1 1-208 0,0 0-112 0,1 1-32 15,-3-1 688-15,2-2 144 0,2-2 32 0,-2 3 0 16,-1 2-16-16,1-4 0 0,1-1 0 0,1-1 0 16,1 1-48-16,-1 1-16 0,-4 2 0 0,0 0 0 15,2-1-112-15,-5 3 0 0,-2 2-16 0,-1 3 0 16,-2 1-96-16,-4 3-16 0,-1 2 0 0,-2 2 0 16,-1 2-192-16,-4 2 176 0,-1-2-176 0,-6 8 160 15,0 0-160-15,0 0 160 0,0 0-160 0,0 0 160 0,0 0-160 16,0 0 0-16,0 0 0 0,0 0 0 15,-8 5-352-15,1 2-48 0,-1-2-16 0,-1 2 0 16,-1 0-1232-16,-1-1-240 0,1 1-48 16,0-2-8768-16,0 0-1760 0</inkml:trace>
  <inkml:trace contextRef="#ctx0" brushRef="#br0" timeOffset="78408.935">8159 11438 30463 0,'-11'-4'1344'0,"11"4"288"0,0 0-1312 0,0 0-320 0,0 0 0 0,0 0 0 15,6-7 352-15,1 1 0 0,5 2 0 0,5-4 0 16,4 1-352-16,2-3-208 0,4-1 16 0,0-2 16 16,1-3 176-16,3 1 0 0,1 0 0 0,1 2 128 15,2 0 144-15,-2-1 48 0,3 1 0 0,-3 3 0 16,-3 2 144-16,0 2 48 0,0 2 0 0,-3 2 0 16,1 2-32-16,-6 5 0 0,-4 5 0 0,0 3 0 15,-1 3 80-15,-4 4 16 0,-3 2 0 0,-3 3 0 16,-1 2 144-16,-3 2 48 0,-1 1 0 0,-5 2 0 0,-2 1-176 15,-6 1-16-15,0 0-16 0,-5 0 0 0,-1 1 64 16,-3 1 16-16,-7 0 0 0,1-2 0 0,1-1-256 0,-2-2-32 16,1-3-16-16,1-1 0 0,-3-2-480 15,4-2-112-15,1-4 0 0,4-4-16 16,4-2-2384-16,1-5-480 0</inkml:trace>
  <inkml:trace contextRef="#ctx0" brushRef="#br0" timeOffset="81146.123">7010 13570 27695 0,'0'0'1216'0,"0"0"272"0,-8-1-1184 0,8 1-304 0,0 0 0 0,0 0 0 0,0 0 0 0,0 0 0 0,-8 4 0 16,8-4 0-16,-2 9 0 0,2-9-192 0,0 0 192 0,0 0-192 0,-2 11 192 0,1-2 0 0,1-9 0 15,-1 10 0-15,1-1 448 0,1 0-32 0,0-2 0 0,-1 3 0 16,0-1 224-16,0-1 64 0,0 2 0 15,0 1 0-15,0 1-16 0,0 3 0 0,2-1 0 0,0 1 0 0,2 2-176 0,0 0-48 16,3 3 0 0,-2 3 0-16,4-1-48 15,-1 3-16-15,3 1 0 16,3 3 0-16,0-3-80 16,3 3-32-16,0 1 0 15,4 0 0-15,2-2-144 16,-1-2-16-1,2-1-128-15,1 1 192 16,1 1-32-16,2-2-16 16,0 0 0-16,0 0 0 0,-2-3 32 0,2 0 0 15,0 2 0-15,-1-2 0 16,0 0 48-16,3 0 16 16,2 0 0-16,2-2 0 0,2-3-112 15,1 0-128-15,3-3 176 0,0 2-176 16,1-3 176-16,2 0-176 0,-3 0 160 15,2-3-160-15,1-3 128 16,2-3-128-16,2 1 0 0,-1 0 0 0,4-2 0 16,-2 0 128-16,1-2-128 15,-2-1 0-15,-1-1 0 0,0-2 0 16,-2-2 0-16,1-1 0 0,2 2 0 0,-2-3 128 0,-2 0-128 0,-1-2 0 16,5 1 0-16,-2-3 0 0,-2-1 128 0,-3 0-128 0,0-2 0 15,1-3 0-15,2 2 0 0,2-5 0 0,-5-1 0 0,4 1 0 0,0-2 0 16,-1 0 0-16,-3 0 0 0,-2 1 0 0,-5 2 0 0,-1 0 0 15,-1-1 0-15,-3 1 0 0,-2 3-128 0,0-2 128 16,1 0 0-16,0-2 0 0,-3 0 0 0,1 1 0 16,-3 2 0-16,2-1 128 0,-1-2-128 0,2-1 144 0,1-1-144 0,-1-2 128 0,-1-2-128 0,0 2 128 15,-1 2-128-15,-1 0 0 0,1 0 0 0,-2 0 128 0,4-3-128 0,-1 3 0 0,2 0 0 16,2 0 0-16,-4 0 0 0,0-1 0 0,-3 0 0 0,3 0 0 16,-3 0 0-16,1 1 128 0,0 0-128 0,0 0 0 15,-1-2 128-15,-2-2-128 0,0 0 128 0,0 1-128 0,-2 1 192 16,-2-2-64-16,-2 3 0 0,2 0 0 0,0-2 0 15,-1-1 0-15,-1-1 0 0,0 1 0 0,0-1-128 0,-3 0 128 16,0-3-128-16,-2 0 128 0,-1-1-128 16,0 3 0-16,-1 0 0 0,0 1 128 15,-1-1-128-15,0 2 0 0,-1 0 144 0,0-1-144 16,0 3 0-16,-1 0 0 0,-4-3 0 0,-1 3 128 0,1 1-128 16,1-2 0-16,0-2 0 0,0 0 128 0,0 2-128 0,0-2 0 15,0 1 0-15,-2-1 128 0,1 0-128 0,-3-1 0 0,-2 2 0 16,-1 0 0-16,1 0 0 0,1 0 0 0,-2 1-144 0,2-1 144 0,-4 0 0 15,3 1 0-15,0-1-144 0,-1 2 144 0,-1-2 0 0,0 1 0 0,-2 2 176 16,3-2-176-16,-4-2 0 0,2 2 0 0,-1 2 0 0,1 2 0 0,0 2 0 16,-3 1 0-16,0-2 128 0,-1 1-128 0,0 0 0 0,1 1 0 0,-2-1 128 15,0 3-128-15,-2-2 0 0,1 2 0 0,-2-1 0 0,2 0 0 16,-1 0 0-16,1 1 0 0,-5-2 160 0,5 3-160 0,4 0 0 0,-3 2 0 0,-2-1 0 0,1 3 0 16,-1 0-128-16,1 0 128 0,1 4 0 0,0-3 0 0,0-1 0 0,-1-1 0 0,0 2 0 0,2 2 0 15,1 0 0-15,-1 1 0 0,0 2 0 0,1-1 0 0,-2 3 0 0,1 1 0 0,-1-2 0 0,1 3 0 0,-2 2 0 16,0-1 0-16,-4-1 0 0,3 1 0 0,0 1 0 0,1 1 0 15,-1-1 176-15,-2-1-176 0,0 0 0 0,4 2 0 16,3 2 0-16,0 1 0 0,-2-2 0 0,-1 1 0 16,-1 0 0-16,2 1 0 0,1-2 0 0,2 1 0 15,-2-1 0-15,0 1 0 0,-1 1 0 0,3 1-128 16,-1 2 128-16,1 0 0 0,0 1 0 0,0-3 0 16,2 1 0-16,-2-1 0 0,3 1 0 0,0-1 0 15,7-6 0-15,-5 4 0 0,5-4-240 0,-9 4 64 16,2 1 16-16,7-5 0 15,-10-2-480-15,5-1-80 0,5 3-32 0,0 0 0 16,-8-1-2192-16,8 1-448 0,-5-4-96 0</inkml:trace>
  <inkml:trace contextRef="#ctx0" brushRef="#br0" timeOffset="81669.39">9876 11329 26719 0,'-17'-2'1184'0,"6"1"240"0,0 0-1136 15,0 0-288-15,-1-1 0 0,1 2 0 0,1 0 896 0,-2 3 112 16,1 1 16-16,0-2 16 0,0 2-848 0,-3-2-192 16,3 0 0-16,-2 1 0 0,-1-1 0 0,0 3 0 15,0-4 0-15,-4 4 0 0,-2 1 448 0,0-1 48 16,1 0 0-16,-2 0 0 0,2 2 208 0,-1 2 32 16,0 0 16-16,-1-1 0 0,0 2-96 0,-2 0-16 15,1 0 0-15,3 3 0 0,1 0-256 0,0 0-64 16,-1-1-16-16,2 0 0 0,-1 3-112 15,2-1-32-15,-1 1 0 16,1-1 0-16,0 1 16 0,1 1 0 0,1 0 0 16,-1 2 0-16,0 1-32 0,3 0 0 0,1 2 0 0,2 1 0 15,-2-2-144-15,3-1 192 0,1-2-192 0,1 1 192 16,-3 2-192-16,4-1 128 0,0-3-128 0,3 1 128 0,1 0-128 16,3 1 160-16,3-2-160 0,1 1 160 0,4-3-32 0,2 0 0 15,4 1 0-15,2-2 0 0,0-1 0 0,2 1 0 0,0 0 0 16,2-1 0-16,2 2 192 0,2-2 48 0,1 0 0 0,2 0 0 15,2-2-176-15,1 0-48 0,-1 1 0 0,0-5 0 16,-2 0-320-16,1 0-64 0,2 2-16 16,-3 1-12544-16,-1 1-2496 0</inkml:trace>
  <inkml:trace contextRef="#ctx0" brushRef="#br0" timeOffset="86010.491">8270 12014 5519 0,'0'0'496'0,"0"0"-496"0,0 0 0 0,0 0 0 0,0 0 1184 0,0 0 144 15,0 0 16-15,0 0 16 0,0 0-608 0,0 0-128 16,0 0-32-16,9 4 0 0,-9-4-48 0,0 0-16 16,0 0 0-16,0 0 0 0,0 0 16 0,0 0 0 15,0 0 0-15,0 0 0 0,0 0-288 0,0 0-48 16,0 0-16-16,0 0 0 0,2 12-352 0,-2-2-80 15,0-10-16-15,0 0 0 0</inkml:trace>
  <inkml:trace contextRef="#ctx0" brushRef="#br0" timeOffset="86550.725">9810 13903 11967 0,'0'0'1072'0,"-5"-1"-864"15,5 1-208-15,-9 0 0 0,1-2 1360 0,8 2 240 16,0 0 32-16,0 0 16 0,-9 2-1392 0,9-2-256 16,-6 0 0-16,6 0-128 15,0 0-496-15,-6 5-80 0,2-1-32 0</inkml:trace>
  <inkml:trace contextRef="#ctx0" brushRef="#br0" timeOffset="89573.284">7990 12213 10127 0,'0'0'896'0,"0"0"-704"0,0 0-192 0,0 0 0 16,-2 9 960-16,-2-3 176 0,4-6 16 0,-5 5 16 15,5-5-400-15,-7 6-96 0,3 1-16 0,-3-2 0 16,7-5-288-16,-6 5-64 0,-1 1-16 0,1-1 0 15,1 3 48-15,5-8 16 0,-7 3 0 0,1 3 0 16,-2 3 48-16,0-3 16 0,1 3 0 0,-1-3 0 16,0-1-64-16,1-1-16 0,-3 2 0 0,2-2 0 15,-1 2 80-15,3-4 16 0,-4 1 0 0,3 1 0 16,-1-1-32-16,8-3 0 0,-7 3 0 0,-2 1 0 0,9-4 48 0,0 0 16 16,-6 4 0-16,6-4 0 0,0 0-80 0,0 0 0 15,0 0-16-15,0 0 0 0,0 0-128 0,0 0-32 16,0 0 0-16,0 0 0 0,0 0-16 0,5-8-16 15,5-1 0-15,-2 1 0 0,3 0-32 0,2-2 0 16,-4-3 0-16,6 0 0 0,0-3-144 0,-1 1 128 16,1-5-128-16,1-2 128 0,4-3-128 0,0-1 0 15,-1 1 144-15,1 0-144 0,4 1 144 0,0-1-144 16,0 0 192-16,1 1-192 0,-1-1 144 0,4 0-144 16,2 0 0-16,-1-1 144 0,1 0-144 0,-2 1 0 15,-1 0 0-15,1 1 0 0,-2 2 0 0,-2-5 128 16,0 0-128-16,-1 4 0 0,1 2 0 0,-2 3 0 15,0-2 0-15,-4 5 0 0,-1 2 0 0,-3 2 0 16,-2 0 128-16,-2 2-128 0,2 0 0 0,0 1 0 16,1 3 0-16,-4-1 0 0,-9 6 0 0,9-4 0 0,-9 4 0 15,0 0 0-15,0 0 0 0,0 0 0 0,0 0 0 0,0 0 0 16,0 0 0-16,0 0 0 0,0 0 0 0,0 0 128 16,-7 8-128-16,-1 1 0 0,-2 0 144 0,2 4-144 15,-1 2 0-15,0 0 0 0,-5 0 0 0,-2 1 0 16,-4 4 0-16,1-1 0 0,0-3 0 0,1 4 0 15,-5 3 0-15,0 0 0 0,-2-1 0 0,2 0 0 16,-2-1 0-16,0 0 0 0,-2 0 0 0,-2 2 0 16,-1-1 0-16,-1 0 0 0,-2-1 0 0,2 1 0 15,2 2 0-15,-1-1 0 0,0-2 0 0,3 1 0 16,2 1 0-16,1-3 0 0,3-2 0 0,0-3 128 16,4-2-128-16,1-1 0 0,4 1 0 0,2-4 0 15,2-3 0-15,8-6 0 0,0 0 0 0,0 0 0 0,-6 5 0 0,6-5 144 16,0 0-144-16,0 0 0 0,8-5 192 0,1-4-64 15,2-3 0-15,0-2-128 0,3-3 192 0,1-2-192 16,1-2 192-16,5 1-192 0,0-5 128 0,4-2-128 16,-3-1 0-16,3 2 0 0,-2 1 0 0,4-2 128 15,1-1-128-15,2-2 0 0,1 1 192 0,-3 2-192 16,0 0 192-16,-2 2-192 0,1 1 144 0,-4 1-144 16,0-1 0-16,-3 3 144 0,-2 2-144 0,0 3 0 15,-3 0 0-15,-1 3 128 0,0 2-128 0,-2 1 0 16,0 1 0-16,-4 4 128 0,-8 5-128 0,0 0-256 15,0 0 64-15,0 0 16 16,0 0-2144-16,0 0-432 0,0 0-96 0</inkml:trace>
  <inkml:trace contextRef="#ctx0" brushRef="#br0" timeOffset="89897.622">8278 11459 22111 0,'0'0'1968'0,"-1"-6"-1584"0,0 1-384 0,1 5 0 16,0 0 624-16,5-3 32 0,5-2 16 0,0 3 0 15,2 0-496-15,4 0-176 0,1-2 0 0,3-1 144 16,2 0 16-16,1 1 0 0,2-3 0 0,3 3 0 0,-2-3 80 0,-2 1 16 15,-3 0 0-15,2 3 0 0,2 1-32 16,0-2 0-16,0 3 0 0,-3 1 0 0,-1 4 16 0,-2-1 0 16,-3 2 0-16,-1 2 0 0,-4 1 16 0,-1 3 0 15,-2 0 0-15,-3 3 0 0,0-2 64 0,1 1 0 16,-4 1 16-16,0 1 0 0,-3 0-32 0,0 1-16 16,-3-3 0-16,-3 3 0 0,-2 3-80 0,-2-1-16 15,-2-1 0-15,-2 1 0 0,-4 2-64 0,-1 0-128 16,-1-1 176-16,0 0-176 0,0-4 0 0,4 3 0 15,1-1 0-15,4-1-9552 16,1-1-1792-16</inkml:trace>
  <inkml:trace contextRef="#ctx0" brushRef="#br0" timeOffset="90857.275">9026 14830 9215 0,'-11'9'400'0,"3"-4"96"0,-1 0-496 0,2 1 0 0,1 0 0 0,1 1 0 16,-1-1 2096-16,6-6 320 0,-4 9 64 0,4-9 16 15,0 0-2016-15,2 9-480 0,-2-9 0 0,0 0 0 16,0 0 128-16,0 0-128 0,2 7 144 0,-2-7-144 16,0 0 384-16,9 0-32 0,-1-4 0 0,-1-2 0 15,2-4 416-15,3-3 96 0,-1-4 16 0,4-4 0 16,1-2-128-16,3-2-32 0,0-3 0 0,3 1 0 15,2-1-288-15,1-3-64 0,0 1-16 0,3-6 0 0,0-2-32 16,2-4 0-16,2-3 0 0,1-2 0 0,2-3-96 0,2 1-32 16,0-2 0-16,1-1 0 0,3-1-64 0,1-4 0 15,-1 1-128-15,0-2 192 0,2-2-192 0,-2 2 176 16,0 4-176-16,2 2 160 0,2-1-160 0,0-1 0 16,-1 1 0-16,-2 7 0 0,-2 5 0 0,-1 1 128 15,-3-3-128-15,-3 4 0 0,-1 4 0 0,-2 3 0 16,-2-1 128-16,-1 2-128 0,-1 0 208 0,-1 3 16 15,-5 0 0-15,1 3 0 0,2 1 32 0,-4 3 0 16,0 2 0-16,-2 3 0 0,0-1-128 0,-2 3 0 16,-3 1-128-16,-2 2 192 0,-2 1-64 0,-1 1 0 15,-3 1-128-15,-1 3 192 0,-3 5-64 0,0-7 0 0,0 7-128 16,-1-7 192-16,1-1-192 0,0 8 0 16,0 0 0-16,0 0 0 15,-5-6-432-15,1 1-128 0,-1-1-16 0,5 6-16 16,0 0-2320-16,0 0-464 0</inkml:trace>
  <inkml:trace contextRef="#ctx0" brushRef="#br0" timeOffset="91097.594">10225 12974 11967 0,'0'0'1072'0,"-4"-6"-864"0,4-3-208 0,1 0 0 16,2 0 1504-16,1 1 256 0,3-2 48 0,3-1 16 0,2 1-1088 0,-1-3-224 15,2-3-32-15,3 2-16 16,0 2-80-16,2-1 0 0,0-3-16 0,1 3 0 0,2 3 80 0,1 3 32 16,-2-1 0-16,1 1 0 0,1 1 160 0,-5 2 48 15,0 3 0-15,-2 4 0 0,1 1-112 0,-3 1 0 16,-2 2-16-16,-1 4 0 0,-1 4-112 0,-3 2-32 16,0-2 0-16,-3 4 0 0,-3 2 32 0,-1 6 16 15,-4 3 0-15,-2 3 0 0,-4 2 48 16,-5 3 16-16,0 5 0 0,-5-2 0 0,-5 1-16 0,-2-2-16 15,1-2 0-15,-1 3 0 0,-2 0-80 0,1-2-16 16,-2-1 0-16,-1 1 0 0,0 1-176 0,0-3-32 16,0-1-16-16,2-6 0 0,1-2-336 0,2-3-64 15,1-3-16-15,3-2-10480 16,4-5-2096-16</inkml:trace>
  <inkml:trace contextRef="#ctx0" brushRef="#br0" timeOffset="93221.772">9233 14785 1839 0,'0'0'0'0,"-8"6"160"0,0-2-160 0,1 1 0 0,-2-2 0 0,0 2 0 16,0 2 1664-16,0 0 288 0,-3-1 64 0,1 3 16 0,0-2-1040 0,1 0-208 16,1 1-32-16,-2 0-16 0,-2-3 160 0,4 3 16 15,2 2 16-15,-3-3 0 16,-1-1 64-16,2-2 16 0,0 0 0 0,3 0 0 16,-4 2-128-16,6-1-32 0,4-5 0 0,0 0 0 0,-6 7 32 0,6-7 0 15,0 0 0-15,0 0 0 0,0 0-176 0,0 0-48 16,0 0 0-16,0 0 0 0,0 0-256 0,0 0-48 15,6-10-16-15,1-1 0 0,4 2 48 0,2-1 16 16,1-3 0-16,1-3 0 0,2-1 16 0,2-3 0 16,2-2 0-16,2-3 0 0,4-3-32 0,0-1 0 15,3-3 0-15,3-2 0 0,1-4-64 0,3-4 0 16,6-4-16-16,4-1 0 0,0-2-112 0,2-2 0 16,3-3-16-16,1-1 0 0,-1 1-176 0,3-1 0 0,0-2 144 15,2-3-144-15,1-1 0 0,1 1 0 16,0 3 0-16,-2 4 128 0,0 4-128 0,-2-1 0 0,1-1 0 15,-2 3 0-15,-2 3 0 0,0 5 0 16,-2 0 0-16,0 0 0 0,-7 2 0 0,-2 2 0 16,-1 0 0-16,-4 2 0 0,-2-2 0 0,-2 4 0 0,-1 3 128 0,-4 2-128 15,-4 1 0-15,-2 1 144 0,-3 2-144 16,-1 5 0-16,-3 4 176 0,-2-1-176 0,-3 1 160 16,-1 2-160-16,-3 3 256 0,-2 1-32 15,-3 8-16-15,2-8 0 0,-2 8 0 0,0-7 0 0,0 7 0 0,0 0 0 16,-4-9-80-16,4 9-128 0,-5-2 176 0,5 2-176 15,-8-3 0-15,0 2 0 0,1 1 0 0,-3 3 0 16,-2 1 0-16,1 1 0 0,1 3 0 0,-3 2 0 16,-2 2-176-16,-1 4 176 0,-2-1-192 15,-3 3 192-15,1 4-160 0,0 1 160 16,-4 0-128-16,1 3 128 0,-3 4-128 0,-2 2 128 16,0 2-128-16,-2 0 128 0,-4 1 0 0,-3 4-128 15,-5 7 128-15,1 2 0 0,3 2 0 0,-3 1-160 16,-3 1 160-16,1 2 0 0,-1 2 0 0,-4 1-128 0,-9-1 128 0,4 5 0 0,-2 2 0 15,1-1 0-15,-4 1 0 0,2-2 0 0,0-3 0 0,-3 0 0 16,1 2 0-16,-2-4 0 0,2-2 0 16,1-5 0-16,3-3 0 0,3-1 0 0,2-3 0 0,1-2 0 15,3-2 0-15,0 2 0 0,-1-1 0 0,4-1 0 16,5-5 128-16,3-1-128 0,-3-3 0 0,7 0 0 16,1-3 0-16,6-4 0 0,4-4 0 0,4-4 0 15,0-3 0-15,7-3 0 0,8-8 0 0,0 0 0 16,0 0 128-16,0 0-128 0,0 0 0 0,3-9 0 0,2-4 0 15,9-5 0-15,-1-5 0 0,7-3 0 16,2-4 0-16,4-4 0 0,3-5 128 0,6-4 0 16,8-1-128-16,2-5 192 0,1 1-32 0,1-4-16 0,5-3 0 15,4-2 0-15,1-2 48 0,6-2 0 0,3 1 0 0,-1-2 0 16,0 1-64-16,4-2 0 0,2-4 0 16,1 1 0-16,3-3-128 0,-2 1 0 0,0 1 0 0,0 1 128 15,-3 0-128-15,-3 0 0 0,-4 1 144 0,-1 6-144 16,-2 5 0-16,-8 5 0 0,-7 5 0 0,-5 5 128 15,-5 1-128-15,-3 7 0 0,-5 4 0 0,-6 3 0 16,-3 2 0-16,-4 3 0 0,-3 4 0 0,-5 6 128 16,-6 9-128-16,0 0 0 0,2-7 0 0,-2 7 128 15,0 0-128-15,-8 9 0 0,-5 4 0 16,-1 3 128-16,-5-1-128 0,-4 5 0 0,-6 2 0 0,-2 3 0 16,-3 4-128-16,-5 2 0 0,-9 2 0 0,0 3 0 0,2 6 128 0,-5 6-192 15,-3 5 192-15,-3 3-192 0,1 1 192 0,-5 4-192 16,-5 2 192-16,0 6-192 0,1 5 192 15,2 3-128-15,1 1 128 0,-1-1-128 0,-4-5 128 16,5 2 0-16,0 0 0 16,3-3 0-16,0 0 0 0,2-7 0 0,5-2 0 0,0-3 0 0,1 0 0 15,1-3 0-15,1-2 0 0,6-5 0 0,3-5 0 16,3-4 0-16,2-5 0 0,7-3 128 0,2-3-128 0,5-6 144 16,1-5-144-16,5-2 160 0,4-4-160 0,2-4 192 15,9-8-192-15,0 0 192 0,0 0-192 0,0 0 160 16,6-14-160-16,5-5 160 0,3-7-160 0,7-5 0 15,5-6 0-15,6-6 0 0,3-6 0 0,8-6 0 16,7-6 0-16,2-4 0 0,3-3 192 16,5-7-64-16,3-5 0 0,5-1 0 0,2-4 0 0,3 1 0 15,0 0 0-15,1-1 0 0,-1-2-128 0,-1 7 128 0,2 6-128 16,-2 6 128-16,-1 5-128 0,-2 1 0 0,-6 2 0 16,-2 5 128-16,-4 4-128 0,-1 4 0 0,-3 3 0 0,-3 4 128 15,-3 4-128-15,-6 4 0 0,-3 3 0 16,-6 1 0-1,-5 3-1376-15,-3 2-160 0,-1 2-16 0,-5 4-9344 0,-6 4-1872 16</inkml:trace>
  <inkml:trace contextRef="#ctx0" brushRef="#br0" timeOffset="93572.491">10197 12910 17503 0,'-11'-4'1552'0,"11"4"-1232"16,-6-2-320-16,6 2 0 0,0 0 3696 0,0 0 672 15,0 0 144-15,0 0 32 0,11-3-3648 0,5 1-704 16,5 0-192-16,3-4 0 0,3-3 128 0,3-1-128 15,4-1 192-15,5-2-64 0,3 0-128 0,0 0 160 16,-1-2-160-16,-2 2 160 0,0 1-32 0,-2 2 0 16,2 3 0-16,-4 1 0 0,-1 1 0 0,-2 3-128 0,-4 7 192 15,-2 1-64-15,-4 4-128 0,-4 2 0 16,1 4 0-16,-6 3 0 0,-2 3 160 0,-2 3-160 0,-7 2 192 16,-2 11-192-16,-2 5 384 0,-6 5-48 0,0 5 0 15,-8 1 0-15,-5 0-80 0,-2 0 0 0,-4-1-16 16,-3 2 0-16,-2-1 16 0,-2-1 0 0,0-1 0 15,-3-5 0-15,1-4-96 0,1-4-16 0,-4-5 0 16,2-4 0 0,4-4-1616-16,2-5-320 0,-3-4-64 0,3-6 0 15</inkml:trace>
  <inkml:trace contextRef="#ctx0" brushRef="#br0" timeOffset="94216.039">8082 12151 2751 0,'-22'7'128'0,"9"0"16"0,2 2-144 0,0 2 0 0,0 0 0 0,-1 0 0 16,1-1 4688-16,3 2 912 0,-2 2 176 0,4-2 48 0,-2-2-4160 0,4-2-816 16,4-8-160-16,-6 6-48 15,6-6 96-15,0 0 16 0,0 0 0 0,0 0 0 0,0 0-48 16,0 0 0-16,0 0 0 0,6-8 0 15,0-4-240-15,2-1-48 0,0-2-16 0,3-3 0 0,3-2-112 0,1-2-32 16,1-4 0-16,1 0 0 16,4-2-16-16,3-1-16 0,4-3 0 15,2-1 0-15,0-1 160 16,2-2 48-16,1 0 0 0,1-1 0 16,0-2-48-16,3 1-16 0,-3-1 0 0,1 4 0 15,-1 4-176-15,-2 5-48 0,-2 1 0 16,1 3 0-16,0 2-144 0,-1 2 160 0,-2 3-160 15,-2 2 160-15,-4 2-160 0,-2 1 0 0,-1 2 0 16,-4 2-176-16,-6 2 176 0,0 1-128 0,-9 3 128 0,0 0-128 0,0 0-512 0,0 0-80 16,0 0-32-16,0 0 0 0,-7 7-1728 0,-1 2-336 0,-4 0-80 15,1 0-9728-15</inkml:trace>
  <inkml:trace contextRef="#ctx0" brushRef="#br0" timeOffset="94540.095">8370 11448 32255 0,'-5'-13'1424'0,"4"5"304"0,1 0-1392 0,4 1-336 0,-1-2 0 0,6 1 0 0,3-1 0 0,3-1 0 15,1 2 0-15,3-1 0 0,3 0-128 0,2-1 128 16,4 0-128-16,-1 1 128 0,1 2 0 0,-3 0 0 15,3 3 0-15,0 0 0 0,-1 4 0 16,-1 4 0-16,-4 1 0 0,-2 5 0 0,-3-1 0 0,-1 5 144 16,-3 4-16-16,-1 4-128 0,-2 3 368 0,-4 4-48 15,0 3 0-15,-5 3 0 16,-3 3 96-16,-4 6 16 0,-3 0 0 0,-3 4 0 16,-1 2-304-16,-4 2-128 0,-2-2 0 0,-3-2-10320 15,-3 0-2160-15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8:43:53.87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12115 2805 13823 0,'-9'-4'608'0,"9"4"128"0,0 0-592 0,-5-4-144 0,5 4 0 0,0 0 0 16,0 0 1600-16,0 0 272 0,0 0 64 0,0 0 16 15,0 0-1536-15,4 9-416 0,4 0 128 0,-1-1-128 16,4-3 208-16,3-3-16 0,-3-3 0 0,4 2 0 15,1 7 112-15,2-4 16 0,-4-1 0 0,6-3 0 0,4 2 80 0,3 0 32 16,-1 0 0-16,1-2 0 0,-1-2-176 0,-1 1-16 16,1 1-16-16,-2 1 0 0,-1-1-96 15,0-2 0-15,-1-4-128 0,0 2 192 0,-1 1-192 16,1-1 0-16,-2 1 0 0,-2-1 0 0,0 3 0 0,-3-2 0 16,-3 2 0-16,1 0 0 15,-1 0-1664-15,-12 1-368 16</inkml:trace>
  <inkml:trace contextRef="#ctx0" brushRef="#br0" timeOffset="6.001">12106 3155 18431 0,'0'0'1632'0,"0"0"-1312"0,0 0-320 0,0 0 0 16,0 0 1488-16,0 0 240 0,0 0 32 0,0 0 16 15,0 0-1520-15,0 0-256 0,11 1-160 0,0-1 32 16,-2 1 128-16,1-1 0 0,2-1 160 0,-1 0-160 16,2-1 400-16,0 1-16 0,-2-1 0 0,5 1 0 15,3-1 48-15,3 0 0 0,2-4 0 0,2 4 0 16,-2 2-96-16,3-2-16 0,0-2 0 0,-2-1 0 15,1 2-48-15,1 1-16 0,0 1 0 0,0-3 0 0,1 1 0 16,-1 0 0-16,2 1 0 0,-3 0 0 0,0 4-128 16,2-2-128-16,1-2 192 0,-4 4-192 0,-1 1 0 15,-2 1 0-15,-1 1 0 0,-3-1-9088 16,-4 0-1872-16</inkml:trace>
  <inkml:trace contextRef="#ctx0" brushRef="#br0" timeOffset="79404.405">13372 16781 6447 0,'0'0'272'0,"0"0"80"0,-4-6-352 0,4 6 0 16,0 0 0-16,-2-8 0 0,-2 1 2288 0,4 7 384 0,-2-10 80 0,1 4 0 15,1 6-1536-15,0 0-304 0,-2-7-64 16,2 7-16-16,0 0 32 0,0 0 0 15,0 0 0-15,0 0 0 0,-2-8 32 0,2 8 0 0,0 0 0 0,0 0 0 16,0 0-256-16,0 0-32 0,0 0-16 0,0 0 0 16,-4 13-336-16,0 3-80 0,2-1-16 0,-1 4 0 15,1 4 32-15,0 3 0 0,0 1 0 0,-4 2 0 16,1 3 64-16,-1 2 0 0,-1 1 16 0,0 2 0 16,-3-2-80-16,4-1-32 0,-3-2 0 15,2-1 0-15,-2-3 0 0,1-2 0 0,0-5 0 0,0-4 0 16,0-1 240-16,3-3 48 0,-3-1 16 0,4-3 0 15,4-9 128-15,0 0 32 0,0 0 0 0,0 0 0 16,0 0 80-16,0 0 32 0,-1-9 0 0,4-3 0 16,4-4-160-16,3-3-16 0,-1-5-16 0,4-2 0 0,-1-3-352 15,0 0-192-15,0-2 192 0,1-2-192 0,-2-3 0 16,2-1 0-16,0 2 0 0,2 1 0 0,-1 1 0 0,1 0 0 16,3 2 0-16,0 4 0 0,-1 0 0 0,4 4 0 15,-1 3 0-15,2 3 0 0,0 3-144 0,0 3 144 16,-1 2-128-16,0 4 128 0,2 4-144 0,-2 3 144 15,-4 2-160-15,0 2 160 0,-1 6-192 0,-4 4 192 16,-4 0-208-16,-2 2 80 0,-3 5 128 0,-3 2-192 16,-3 0 192-16,-3 0-192 0,-2 0 192 0,0 4 0 15,-2 3 0-15,-3 0-128 0,-1-4 128 0,1 0 0 16,1-4 0-16,1 0 0 0,-2-1 0 0,1-2 0 16,4-2 0-16,4-2 0 0,0 0 0 0,2-1 0 15,0 2 0-15,-2-5 128 0,-1-4-128 0,2 1 0 0,1 1 0 16,1-3 0-16,1-8-144 0,0 0-112 0,0 0 0 0,0 0-16 31,0 0-1984-31,0 0-400 0,0 0-80 0,8 0-11296 0</inkml:trace>
  <inkml:trace contextRef="#ctx0" brushRef="#br0" timeOffset="80322.791">14637 16822 13823 0,'-1'-14'608'0,"-2"8"128"0,3 6-592 0,-2-9-144 0,-1-2 0 0,2 2 0 0,-1 2 2688 16,2 7 496-16,-4-5 96 0,-3-1 32 0,0 2-2160 0,-1 0-416 16,-1 0-96-16,-3 1 0 0,0-1-160 0,-6 2-32 15,-4 2 0-15,1 5 0 0,5 1-32 0,0 3-16 16,-2 1 0-16,0 3 0 0,0 3-80 0,2-1-32 15,-2-1 0-15,2 5 0 0,-2 4-96 0,2 1-32 16,0 1 0-16,2 3 0 0,-1 4-160 0,1 1 0 16,3 0 0-16,0-2 0 0,3-5 0 0,2-1 0 15,4-2 0-15,2-5 0 0,3 0 272 0,2-5-16 16,0-2-16-16,4-1 0 0,2-3 192 0,2-4 32 16,1-3 16-16,3-1 0 0,0-1 96 0,3-4 32 15,1-3 0-15,3-2 0 0,3 3-224 0,-1-6-64 16,-1-2 0-16,1-1 0 0,0 2-96 0,-2-4-32 15,2-5 0-15,-3 0 0 0,-2-4 144 0,-6 2 32 0,0-2 0 16,-4 3 0-16,-2 2 208 0,-1 1 64 0,-3 1 0 0,-1 4 0 16,-4 0-112-16,-1 3-16 0,-2 3 0 0,0-2 0 15,-5-3-128-15,1 5-48 0,-4 2 0 0,-1 3 0 16,-4-3-336-16,-2 3 0 0,-3 0 0 0,-7 1 0 31,0 1-960-31,2 2-272 0,5-1-48 0,3 1-16 16,-2 4-1520-16,2-2-320 0,2-2-48 0</inkml:trace>
  <inkml:trace contextRef="#ctx0" brushRef="#br0" timeOffset="81085.804">15765 16751 18191 0,'-1'-13'800'0,"2"5"176"0,0-1-784 0,1-1-192 0,0-1 0 0,0 1 0 16,1 2 960-16,-3 8 128 0,0 0 48 0,0 0 0 0,4-9-80 0,-4 9-16 15,0 0 0-15,0 0 0 0,0 0-528 0,0 0-96 16,0 0-32-16,-2 10 0 0,0 3-32 0,-1 3-16 15,1 3 0-15,-2 3 0 0,-3 5 0 0,1-1 0 16,-3-1 0-16,1 3 0 0,0 0 48 0,0 0 16 16,-1 0 0-16,1 1 0 0,-3 1 48 0,1-3 0 15,1-1 0-15,-1-3 0 0,3-1-16 0,-1-7 0 16,3-6 0-16,0-1 0 0,2 0 272 0,1 0 64 16,2-8 16-16,0 0 0 0,0 0 48 0,0 0 16 15,0 0 0-15,0-13 0 0,2-3-80 0,1-2-32 16,0-4 0-16,1-2 0 0,-1-4-320 0,3 2-64 15,0 0-16-15,2-1 0 0,0-2-144 0,3 1-48 0,-3 0 0 16,6 3 0-16,1 1-144 0,3 3 0 0,0 0 0 16,4 3 0-16,2 4 0 0,-2 2 0 0,-3 0 0 0,4 4 0 15,6 4-144-15,2 0 144 0,-2 3 0 16,0 2 0-16,-3 5-144 0,-3-2 144 0,-1-2 0 0,-4 4-144 16,0 3-96-16,-2 0-16 0,-2-3 0 0,0 2 0 31,-1-2-1888-31,-4 2-384 0,-1-1-80 0,1-1-14016 0</inkml:trace>
  <inkml:trace contextRef="#ctx0" brushRef="#br0" timeOffset="81681.781">17022 16829 11967 0,'-1'-7'1072'0,"-1"1"-864"16,-1 0-208-16,1-2 0 0,1 1 4128 0,0-2 784 0,-2-3 144 0,-1 2 48 16,0 2-4080-16,-4-1-832 0,2-1-192 0,-4 0 0 15,0 2 128-15,0-1-128 0,0-2 176 0,-2 1-176 16,-3 3 256-16,-2 1-64 0,0 1-16 0,-5-3 0 16,-8 2 16-16,3 4 0 0,3 2 0 0,0 4 0 15,-1 0 48-15,1 4 16 0,-4 0 0 0,2 3 0 16,0 4 0-16,-1-1 16 0,0 0 0 0,2 3 0 15,0 2-32-15,-2 1-16 0,3 1 0 0,-2 2 0 16,2 3-224-16,4-2 0 0,3-1 128 0,6-1-128 16,4 2 0-16,4-3 128 0,3-3-128 0,4-1 0 15,2-1 256-15,5-3-32 0,3-4-16 0,0 1 0 16,1-3 48-16,4-2 16 0,2-6 0 0,1-2 0 16,-5 0-32-16,4 0-16 0,1-3 0 0,-2 2 0 15,0-2-48-15,0 0-16 0,0-2 0 0,-2 2 0 0,1-3-160 16,1-1 128-16,0-1-128 0,-2-2 128 0,-1 1 48 15,-4-3 0-15,-4-1 0 0,0-1 0 0,-2 1 176 16,-2 0 32-16,-3-3 16 0,0-1 0 0,-1-2 128 0,-2 0 32 16,-3-2 0-16,-1 2 0 0,1 0-224 0,-3 1-32 15,-2 1-16-15,1 3 0 0,-7 2-288 0,2 1 160 16,1-2-160-16,0 3 128 0,1-1-128 0,-1 4-176 16,1 3 48-16,1 1 0 15,1 1-1056-15,1 3-208 0,0 1-32 0,0 1-16 16,8 0-1792-16,-9 0-352 0,9 0-80 0,0 0-16 0</inkml:trace>
  <inkml:trace contextRef="#ctx0" brushRef="#br0" timeOffset="82118.212">17566 16203 27647 0,'-1'-6'2448'0,"-1"-2"-1952"16,0-1-496-16,1-1 0 0,1 1 1072 0,0 2 112 15,0-1 32-15,0 2 0 0,0 6-784 0,0 0-160 16,0 0-16-16,0 0-16 0,0 0 32 0,0 0 16 16,-9 5 0-16,4 6 0 0,0 4-112 0,1 5-32 15,-3 2 0-15,3 3 0 0,-1 4-16 0,1 2-128 16,1 2 192-16,-2 3-64 0,-1 5-128 0,0 4 128 15,-3 1-128-15,3 8 128 0,-5 4-128 0,2-3 0 16,-1-2 0-16,-1-5 128 0,2-2-128 0,2-6 0 16,1-2 0-16,-2-4 0 0,3-5 0 0,-1 0 0 15,3-3 0-15,1-2 0 16,1-5-1408-16,0-1-304 0,1-3-64 0,1-4-12064 0</inkml:trace>
  <inkml:trace contextRef="#ctx0" brushRef="#br0" timeOffset="82632.345">17108 16785 9215 0,'0'0'816'0,"-6"-3"-656"0,3-2-160 0,3 5 0 0,0 0 5392 15,0 0 1056-15,4-7 208 0,1 1 32 0,-5 6-5408 0,10-4-1072 16,1 0-208-16,2 1 0 15,-1-1 400-15,3 2 144 0,5 0 32 0,-1 0 0 0,0-2 0 0,5 1 16 16,3-3 0-16,3 4 0 0,1 2-176 0,0-1-32 16,-1-3-16-16,0-1 0 0,0-3 0 0,-2 2 0 15,0-1 0-15,0-2 0 0,3-2 48 0,1 1 16 16,-2 7 0-16,2 0 0 0,0-5-48 0,2 4 0 16,0 1 0-16,-2 2 0 0,-3 1-96 0,-2 0-32 15,-4-1 0-15,-2 0 0 0,-2 0-64 0,-3 1-32 16,-3 2 0-16,0-1 0 0,-3-1-160 0,0 1 0 15,-2 2 144-15,-8-3-144 0,0 0 0 0,7 6 0 16,-7-6 0-16,5 7 0 0,1 2-176 0,-6-9-48 16,0 11-16-16,-3-1 0 0,1-2-32 0,0 1-16 15,-1-2 0-15,3-7 0 0,0 0 32 0,0 0 0 0,-5 12 0 16,2-4 0-16,3-8-32 0,0 0 0 0,0 0 0 0,0 0 0 16,-6 9 64-16,1-3 16 0,5-6 0 0,0 0 0 15,-8 4-16-15,8-4 0 0,-7 1 0 0,7-1 0 31,-8-4-400-31,2-3-80 0,3 0 0 0,3 7-16 16,-5-8-1744-16,1-1-352 0,2-2-64 0</inkml:trace>
  <inkml:trace contextRef="#ctx0" brushRef="#br0" timeOffset="83444.726">18420 16696 21935 0,'0'0'960'0,"0"0"224"0,0 0-944 0,0-8-240 16,0 1 0-16,0 7 0 0,0 0 128 0,0 0-128 16,6-8 176-16,-6 8-176 0,0 0 400 0,2-10-16 15,1-1-16-15,-1 2 0 0,-2 9 48 0,-1-8 16 16,1 8 0-16,-2-8 0 0,0 1 176 0,2 7 32 16,0 0 16-16,-6-4 0 0,0-1-16 0,-1 5 0 15,-3 2 0-15,0 3 0 0,0-1-320 0,-3 6-64 16,-1 3 0-16,-2 1-16 0,0-1-48 0,-2 2-16 15,-3 3 0-15,1 0 0 0,0 3-48 0,-2 1-128 16,-2 4 192-16,6-1-64 0,5-3-128 0,1-1 0 16,1 0 144-16,3 2-144 0,-2 0 0 0,6-4 128 15,3-6-128-15,1-2 0 0,0-2 256 0,3 1-32 0,1-3 0 16,3-1 0-16,-1-3 32 0,5-3 16 0,4-3 0 16,0-3 0-16,3-4-144 0,4-1-128 0,1-2 192 15,0-1-192-15,-1-2 128 0,-3 3-128 0,-2-3 0 0,0 0 0 16,-3 1 0-16,-1 0 128 0,-1-3-128 0,-2 0 0 15,-1 2 432-15,0 2-32 0,-3 0 0 0,1 6 0 16,0-1-32-16,-4 4-16 0,-3 5 0 0,0 0 0 16,0 0-64-16,0 0-16 0,1 10 0 0,0 2 0 15,-1 4-112-15,0 1-32 0,-1-1 0 0,-1 1 0 16,0 1-128-16,1 2 0 0,-4 2 0 0,5-4 0 16,3-2 0-16,0-1 0 0,1 1 0 0,2-2 0 15,0-2 0-15,3 1 0 0,2 0 0 0,2-2 128 16,3-2-128-16,0-4-176 0,3-5 48 0,-1 1 0 15,2-1-448-15,3-2-96 0,7-2-16 0,2-2 0 16,0-3-2432-16,-1-1-480 0,-4-2-112 16</inkml:trace>
  <inkml:trace contextRef="#ctx0" brushRef="#br0" timeOffset="83832.207">19595 16084 28559 0,'-10'-5'1264'0,"10"5"272"0,-9-5-1232 0,9 5-304 0,-5-1 0 0,5 1 0 16,-10-2 960-16,3 2 144 0,-4 5 32 0,7 0 0 15,4-5-880-15,-7 15-256 0,1 6 128 0,-2-1-128 16,-1-1 208-16,-1 6-16 0,1 9-16 0,-1 5 0 16,1 1-176-16,-5 3 192 0,1 2-192 0,1 4 192 15,-2 3-64-15,2 1-128 0,0-2 192 0,-1 2-64 16,2-1-128-16,-2-5 128 0,0-3-128 0,3-5 128 15,2 0-128-15,2-6 0 0,1-4 144 0,3-2-144 0,-1-2 0 16,2 0 0-16,2 0 0 0,1-5 0 16,0-4-1616-16,1-3-352 0,-1-1-64 0,1-4-11280 15</inkml:trace>
  <inkml:trace contextRef="#ctx0" brushRef="#br0" timeOffset="84112.626">18911 16745 38703 0,'0'0'1712'0,"0"0"352"0,0 0-1648 0,0 0-416 16,5-4 0-16,3 1 0 0,1 1 0 0,2 0 0 0,1-1 0 0,3 1 0 16,7-4 320-16,0 3 176 0,-1 1 32 0,8 0 16 15,7 1 48-15,2-4 16 0,1-2 0 0,1 2 0 16,-2 3-176-16,1-1-48 0,-2-2 0 0,5 0 0 15,1-1-176-15,-2 1-32 0,1-1-16 0,2 2 0 16,2 1-160-16,-3 1 0 0,-3 1 0 0,-4 2 128 16,-4 2-128-16,-4-2 0 0,-3 0 0 0,-1-2 0 31,-3 1-512-31,0 2-64 0,-1 1-32 0,-3 2 0 16,0-5-1408-16,-1 2-288 0,0 1-48 0,-3-1-8800 0,-2-1-1776 0</inkml:trace>
  <inkml:trace contextRef="#ctx0" brushRef="#br0" timeOffset="84507.591">20215 16553 37775 0,'0'0'1664'0,"0"0"368"0,0 0-1632 0,0 0-400 15,0 0 0-15,-1 12 0 0,1 1 0 0,-1-3 0 16,-2 0 0-16,-2 3 0 0,0 4 160 0,-2-1 96 16,0 1 32-16,-2 3 0 0,-3-2-16 0,0 4 0 15,-2 4 0-15,2-2 0 0,-2-2-48 0,1 0-16 16,-1 2 0-16,1-1 0 0,2-1-32 0,0 0-16 16,-3-4 0-16,3 0 0 0,-1 2-160 0,3-3 0 15,-2-5 0-15,7 2 0 16,2 0-448-16,-2-3-80 0,0-4-16 0,4-7 0 15,-2 7-1792-15,2-7-352 0,0 0-80 0,0 0-11760 0</inkml:trace>
  <inkml:trace contextRef="#ctx0" brushRef="#br0" timeOffset="84922.176">20813 16632 35935 0,'0'0'1600'0,"0"0"320"0,0 0-1536 0,-9 3-384 15,0 3 0-15,2-1 0 16,0 2 192-16,-1-1-16 0,-2-1-16 0,0 4 0 0,-1 1-16 0,0-1 0 16,-3-3 0-16,-3 3 0 0,1 3 48 0,-4 0 16 15,0 2 0-15,2 3 0 0,0-2-208 0,-3 5 0 16,0 0 0-16,3 2 0 0,3-1 0 0,3 0 0 15,2-3 0-15,5 2 0 0,3-1 144 0,4-1-144 16,3-3 128-16,3-2-128 0,2-1 240 0,0-3-48 16,5-2 0-16,3-2 0 0,0-3 128 0,2-1 32 15,2-1 0-15,0-1 0 0,-2-3-96 0,1-4-32 16,1-1 0-16,0 0 0 0,0-2-80 0,-4-4-16 16,-2-5 0-16,1 2 0 0,-1 0 128 0,-3-1 0 15,-3-3 16-15,-1-1 0 0,-1-3 208 0,-3 1 32 0,0-2 16 16,-7 2 0-16,-3 1-144 0,-3 1-16 0,2 3-16 15,-4 2 0-15,-3 3-352 0,-3 4 128 0,0 2-128 0,-2 4 0 16,-2 1 0-16,-2 3-192 0,-1 1 32 0,-2 2 0 16,-3 3-160-16,0 2-48 0,-3 0 0 0,-3-1 0 31,0-2-528-31,5 1-128 0,6 4 0 0,3-3-16 16,0-1-1808-16,6 1-352 0,4-4-80 0,10-2-11168 0</inkml:trace>
  <inkml:trace contextRef="#ctx0" brushRef="#br0" timeOffset="85584.394">21266 16529 6447 0,'0'0'272'0,"0"0"80"0,12-1-352 0,0-2 0 16,-2 0 0-16,-10 3 0 0,7-2 3520 0,0 0 624 15,3-2 128-15,-3 3 16 0,-7 1-2752 0,0 0-576 16,0 0-96-16,0 0-32 0,0 0-48 0,0 0-16 16,0 0 0-16,0 0 0 0,0 0-64 0,0 0-32 15,-6 9 0-15,1 1 0 0,-5 1-80 0,0 1-16 16,0 1 0-16,0 3 0 0,-2 0-48 0,0 4-16 16,-2 0 0-16,-1-3 0 0,2 3-128 0,-1 0-48 15,0 1 0-15,-1 0 0 0,3-2 0 0,2-3 0 0,1-1 0 16,3-2 0-16,-1-2-96 0,3-2-32 0,1-2 0 15,3-7 0-15,0 7-208 0,0-7 0 0,0 0 128 0,0 0-128 16,0 0 0-16,13-1 144 0,-3 2-144 16,1-6 128-16,1-4-128 0,-1 1 192 0,-1-1-192 0,1 1 192 15,3-1-32-15,-3-3 0 0,2-3 0 0,4 1 0 16,-3 4 128-16,1-1 32 16,0-1 0-16,0-2 0 0,4 0-32 0,-6 3 0 0,-13 11 0 15,14-11 0-15,5-2-112 0,1 0-32 16,-4-1 0-16,2 5 0 0,-2 1-144 0,0 2 0 0,-1 2 0 0,-2 2 0 15,-1 1 0-15,-4 2 0 0,-8-1 0 0,10 4 0 16,-4 1 0-16,-1 3-176 0,-1 7 176 0,1-2-128 16,-2-2 128-16,-1 4-160 0,2 5 160 0,-3 1-160 0,-1 1 160 15,-1 1 0-15,-3 0-144 0,0 2 144 16,-2 2 0-16,1-2 0 0,-1 0 0 0,2 1 0 0,-4-1 0 16,3-1 0-16,0 2 0 0,0-3 0 0,2-1 0 15,-2 0 0-15,1 0 0 0,-1-4 0 0,1-4 0 0,2-2 0 16,0-4 0-16,2-8 0 0,0 0 208 0,0 0-32 15,0 0-16-15,0 0 0 0,0 0 32 0,0 0 16 16,0 0 0-16,0 0 0 0,7-5 144 0,3-5 32 16,-3-3 0-16,2-1 0 0,-1-3-128 0,1 1-32 15,-2-1 0-15,2 3 0 0,2 3-224 0,-4 2 0 16,3 2 128-16,-3 2-128 0,2-1 0 0,-1 4 0 16,-8 2 0-16,13 0 0 0,-1 2 0 0,1 2 0 15,-2-2 0-15,0 4 0 0,0 3 0 0,3 3-208 16,0-1 64-16,2 3 16 0,-1 1 128 0,1 3-128 15,0 0 128-15,0-1-128 0,-1-3 0 0,3-1 0 16,4 2 0-16,0 0 0 0,-2 1-96 0,2-1-16 0,-1-5 0 0,-2 0 0 31,-4-1-448-31,-1-1-80 0,-1-2-32 0,-3-3 0 16,-1-2-2016-16,-9-1-416 0,0 0-80 0,9-5-16 16,-4-3-400-16,-3-1-96 0</inkml:trace>
  <inkml:trace contextRef="#ctx0" brushRef="#br0" timeOffset="85803.419">20674 16206 45087 0,'-18'0'2000'0,"9"-5"416"0,0-4-1936 0,0 4-480 0,9 5 0 0,0 0 0 0,0 0-144 0,0 0-128 15,0 0-32-15,0 0 0 0,0 0 464 0,0 0 96 16,5 7 0-16,4 0 16 0,2-6-272 0,-1-1 0 15,0-1-176-15,0 0 176 16,-2 0-1728-16,0-5-224 0,1-4-48 0,0-2-15824 16</inkml:trace>
  <inkml:trace contextRef="#ctx0" brushRef="#br0" timeOffset="88464.157">14012 2531 911 0,'0'0'0'0,"0"0"0"0,0 0 0 0,0 0 0 15,5-11 1792-15,-4 2 288 0,3 3 48 0,-4 6 16 16,5-8-1312-16,-1-1-256 0,-2 0-48 0,-2 3-16 16,0 6-112-16,0 0-16 0,4-7-16 0,1 1 0 15,3-1 96-15,-8 7 32 0,0 0 0 0,0 0 0 16,5-9 64-16,2 4 16 0,-7 5 0 0,0 0 0 16,2-7 96-16,-2 7 32 0,2-8 0 0,-2 8 0 15,0-7 48-15,0 7 16 0,0 0 0 0,0 0 0 0,-4-6 0 16,-4 2 0-16,0-4 0 0,8 8 0 15,0 0-304-15,0 0-48 0,-11-4-16 0,3 0 0 0,8 4-48 16,-9 0-16-16,-1 0 0 0,2 0 0 0,-1 2 64 0,3 0 16 16,-5 1 0-16,2 0 0 0,0 0-96 0,-2 0-32 15,-3-2 0-15,1 3 0 0,1 2-80 0,0-1-16 16,-3 0 0-16,1 2 0 0,-1 3-16 0,0 0-16 16,0 0 0-16,-1 0 0 0,1 1 80 0,0 0 16 15,-2-3 0-15,2 2 0 0,0 2 48 0,-1 0 16 16,-2-1 0-16,2-1 0 0,0 4-112 0,0 0-16 15,-4 1 0-15,5 1 0 0,5 0 0 0,-4 0-16 16,-3 1 0-16,3 1 0 0,1 3-48 0,-1-2-128 16,0-4 192-16,2 6-64 0,2 2 0 0,0 3-128 0,-1-1 192 15,2 1-64-15,2 1-128 0,0-1 0 16,3 0 144-16,-3 1-144 0,2-1 128 0,1 1-128 0,0 0 128 16,2-2-128-16,1 0 128 0,1-1-128 0,1 0 160 0,0 2-160 15,0 2 176-15,3-4-176 16,1-1 192-16,1-1-192 0,0 0 176 0,1-1-176 0,2-1 160 0,1-4-160 15,-1 2 160-15,2-6-160 0,-1-1 160 0,2 0-160 16,0 1 160-16,1-4-160 0,3 0 160 0,-3-3-160 16,-2 3 144-16,5 0-144 0,3-4 128 0,-1-1-128 15,0-1 128-15,3 2-128 0,1-3 0 16,-2 0 128-16,1 1-128 0,1-2 0 0,-2-4 0 16,1 0 128-16,0 2-128 0,1-1 0 0,1-4 0 0,-2 1 128 15,1-1-128-15,0-1 0 0,0 0 0 0,0-1 0 0,0-1 0 16,-3-1 0-16,-2 0 0 0,3-1 0 15,-1-4 128-15,1 1-128 0,-2 0 128 0,1-1-128 0,-3 4 160 0,1-2-160 16,-3-2 192-16,1 0-192 0,0-1 176 16,-3 3-176-16,-1 0 160 0,0-3-160 0,1 0 128 0,-2-1-128 15,0-1 0-15,1 2 144 0,-4-1-144 0,3 0 0 16,-1-2 0-16,0 0 0 0,-3 0 0 0,1-1 0 16,-2-1 128-16,1-1-128 0,-2 1 0 0,0 0 0 15,-1 0 0-15,-1 0 0 0,-3-1 0 0,0 2 0 16,0 1 144-16,0 2-144 0,-1-2 0 0,-1 0 128 15,2 1-128-15,-3 3 0 0,-1 3 0 0,1 1 0 16,1-2 0-16,-4 1 128 0,2-2-128 0,-2 4 0 16,-1 2 0-16,1-2 0 0,-1 0 0 0,-1-2-160 15,0 0 160-15,1 0 0 0,-1 1 0 0,-2 0-128 16,0 0 128-16,-1 1 0 0,-3 1 0 0,2 1 0 16,-1 0 0-16,1 0 0 0,-2-2 0 0,0 1 0 15,-2 1 0-15,2 1 0 0,0 0 0 0,0 1-128 0,0 1 128 0,1 0 0 16,-1-2 0-16,2 2 0 0,-1 2-128 0,1 0 128 15,-1-3 0-15,0 2 0 0,-1 1 0 0,-2 2 0 16,3-1 0-16,0 3-128 0,0 3 128 0,1-1 0 16,-1 0 0-16,1-1 0 0,0 1 0 0,0 1 0 15,-1 3 0-15,-1-1 0 0,-1 1 0 0,1 2 0 16,1 3-160-16,-2 5 160 0,-1 1-128 0,1 2 128 16,1 1 0-16,-3-2-160 0,-3-1 160 0,6 2 0 15,6 2 0-15,-5 2 0 0,-2-2 0 0,1-4 0 16,3 3 0-16,1-2 0 0,1-2 0 0,-1 1 0 15,1-3 0-15,1 0 0 0,-2 1 0 0,3 0 0 0,1 0 0 16,4 2-128-16,2 1 128 0,1-1 0 16,0-4-928-16,1-1-128 0,2-2-32 0,0 0-9296 15,2 0-1872-15</inkml:trace>
  <inkml:trace contextRef="#ctx0" brushRef="#br0" timeOffset="89413.134">15045 2765 5519 0,'2'-13'240'0,"1"4"64"0,0-2-304 0,1 0 0 0,2 0 0 0,0 2 0 15,0-2 1504-15,-1 1 240 0,0 0 48 0,-1 1 16 16,1 2-608-16,0-1-128 0,-3-1-32 0,-2 9 0 15,0 0-48-15,0 0-16 0,0 0 0 0,0 0 0 16,0 0 48-16,0 0 0 0,0 0 0 0,0 0 0 16,0 0-416-16,-5 14-80 0,-3 5-16 0,0-1 0 15,0 4-48-15,-2 3-16 0,-2 0 0 0,0 6 0 16,-3 4 48-16,0 2 0 0,-1 2 0 16,1-1 0-16,-5 3 0 0,0 1 0 0,0 1 0 0,1-1 0 15,-2-1-192-15,3 1-48 0,4 1 0 0,2-3 0 16,2-7-128-16,2-7-128 0,2-3 192 0,2-4-192 15,1-3 208-15,2-5-64 0,1-11-16 0,0 0 0 16,0 10 128-16,0-10 0 0,0 0 16 0,0 0 0 0,10-13 48 16,1-2 16-16,3-3 0 0,1-5 0 15,-1-3-336-15,3-4 0 0,0-1 0 0,2 4 128 0,-1-3-128 0,5 0 0 16,1 0 0-16,1 2 0 16,3-1 0-16,0 2 0 0,2-1 0 0,-2 2 0 0,0 1 0 0,-1 3 0 15,3 4 0-15,-4 3 0 0,2-2 0 0,-1 4 0 16,2 2 0-16,-6 3 0 0,0 3 0 0,-5 1 0 15,-2 2 0-15,0 3 176 0,-2 4-176 16,0 0 0-16,1 0 0 0,-7 1 128 16,0 3-624-16,-2 1-128 0,-2-1-16 0,-1-1-16 15,-3-8-2032-15,0 14-416 0</inkml:trace>
  <inkml:trace contextRef="#ctx0" brushRef="#br0" timeOffset="89699.118">15036 3142 18431 0,'-8'-3'1632'0,"8"3"-1312"0,0 0-320 0,0 0 0 15,3 10 3296-15,2 1 592 0,0 0 112 0,1 3 32 16,2-1-3296-16,4 2-736 0,0 3 0 0,4-2 0 16,0-3 0-16,4 1 0 0,0-1 0 0,3 2 0 15,0 3 0-15,3-2 160 0,-1-4-32 0,3 2 0 0,3-1 16 0,0-1 0 16,-3-1 0-16,4 0 0 16,1 1-144-16,0-1 160 0,1 0-160 0,-1-3 160 0,-4 1-160 0,-1-2 0 15,-3 0 0-15,-2-2 0 16,-2 1-1344-16,-2-3-160 0,-3-3-32 0,-3 0-11920 15</inkml:trace>
  <inkml:trace contextRef="#ctx0" brushRef="#br0" timeOffset="90342.147">13399 1932 25791 0,'0'0'2304'0,"-6"-8"-1856"16,3-3-448-16,3 11 0 0,0 0 496 0,0 0 0 16,0 0 0-16,0 0 0 0,0 0-496 0,0 0 0 15,10 5 0-15,0 0 0 0,1-1 208 0,3-3-48 16,2 2-16-16,2-3 0 0,1-3-16 0,4 2-128 16,4 1 192-16,3 0-64 0,-4-3-128 0,5 1 128 15,4 1-128-15,1 2 128 0,0 1-128 0,1 1 0 16,-4-2 144-16,2-1-144 0,2 0 128 0,-2 1-128 0,-1 2 128 15,0-2-128-15,0-2 128 0,-1 1-128 16,0 0 160-16,-1 0-160 0,-1 1 144 0,-2 1-144 0,-2 0 128 16,-2-2-128-16,-2-1 128 0,-2 1-128 0,-2 1 128 15,-4-2-128-15,-2-2 128 0,-5-7-128 0,0-3 128 0,-1 4-128 16,-7 9 192-16,5-7-64 0,-3-4 0 16,-3 2 0-16,-3 4 256 0,-1-3 64 0,0-2 0 0,-4 0 0 15,-2-3 48-15,-1 0 16 0,-3-1 0 16,-2 1 0-16,0-1 0 0,-3 2 16 0,-1 1 0 0,2 1 0 15,-1 2-80-15,-1 1 0 0,1 1-16 0,-1 3 0 16,3 0-112-16,0 1-32 0,0 1 0 0,1 1 0 16,3 2-288-16,1 2 0 0,1 2 0 0,1-1 0 15,2 1-1408 1,1-1-272-16,-1 2-64 0</inkml:trace>
  <inkml:trace contextRef="#ctx0" brushRef="#br0" timeOffset="92310.4">8975 14715 911 0,'-14'6'0'0,"5"-3"0"0,0 0 0 0,-2 0 0 15,2 1 2960-15,-1-1 512 0,0 1 112 0,2 1 0 16,-3-1-1600-16,3-2-320 0,1 0-64 0,-1 1 0 16,1 0-384-16,7-3-80 0,-8 4-16 0,8-4 0 15,-8 4-240-15,3-1-48 0,-2 1-16 0,7-4 0 16,0 0-48-16,0 0 0 0,0 0 0 0,0 0 0 0,0 0 0 0,0 0-16 16,0 0 0-16,0 0 0 0,7-6-176 0,0-1-48 15,3 1 0-15,-1-3 0 0,3-1-16 0,1 0 0 16,2-1 0-16,3-2 0 0,2-3-64 15,2-1 0-15,6-3-16 0,0-1 0 0,1 0-112 0,1-1-32 16,3-2 0-16,4-4 0 0,-2 1-96 0,1-4 0 16,0-4-16-16,1 1 0 0,2 0-48 0,0 0-128 15,2-3 192-15,-1 4-64 0,2 1-128 0,1-1 160 16,1-2-160-16,-4 1 160 0,-2 0-160 0,-1 3 192 16,0 2-192-16,-2-2 192 0,-4-4-192 0,2 4 0 15,0 2 0-15,-5 6 128 0,-7-2-128 0,1 3 0 16,-2 2 144-16,0 2-144 0,-3 4 0 0,-1 1 144 0,-3 3-144 15,-1 0 0-15,-1 1 256 0,-3 3-48 16,0 1-16-16,-8 5 0 0,0 0-16 0,0 0-16 0,0 0 0 0,0 0 0 16,0 0-160-16,0 0 160 0,0 0-160 0,0 0 160 15,0 0-160-15,0 0 0 0,-10 9 0 0,0 2 0 16,0 1 0-16,-6 1 0 0,0 2 0 0,-1 0 0 16,2 2-128-16,-4 2 128 0,-2 2 0 0,1 3 0 15,-6 2 0-15,1 0 0 0,0-4 0 0,-2 5 0 16,-1 2 0-16,-2 2 0 0,-1 0 0 0,-3 0 0 15,-2-1 0-15,-4 1 0 0,1 2 0 0,-3 1 128 16,1 2-128-16,1 3 0 0,-1 1 0 0,1-1 128 16,2 0-128-16,-2-3 0 0,-1-2 0 0,2-1 0 15,0-1 0-15,1-3 0 0,0-6 128 0,4 2-128 16,2 0 0-16,3 0 0 0,0-3 144 0,5-5-144 16,3-4 0-16,4 1 144 0,3 0-144 0,4-2 0 0,2-4 128 15,3-3-128-15,5-5 0 0,0 0 0 0,0 0 0 0,0 0 0 16,0 0 128-16,0 0-128 0,0 0 0 0,9-10 0 15,2-1-176-15,1-3 176 0,2-2 0 0,5-2 0 16,1-3 0-16,6-3 0 0,0-3 0 0,5-1 0 16,4-3 0-16,2-1 0 0,2-2 0 0,2-2 0 15,-1-3 0-15,0-3 0 0,3 0 0 0,1-1 0 16,2 0 0-16,1 0 0 0,-1 1 0 0,0 0 0 16,1 0 0-16,-3 3 0 0,-3-1 0 0,-4 5 0 15,-1 1 0-15,-6 4 0 0,-2 4 0 0,-1 3 0 16,-5 2 0-16,-1 2 0 0,-2 2 0 0,-4 2 0 15,-5 4 0-15,-1 4 0 0,-2 1 0 0,-7 6 0 16,0 0 0-16,0 0-160 0,0 0 160 0,0 0 0 16,0 0 0-16,0 0-128 0,-8 3 128 0,-2 6 0 0,-2 1 0 0,-3 1-128 15,-3 2 128-15,-2 5 0 0,-2 3 0 0,-2 1-128 16,-1 1 128-16,1 1 0 0,-5 2 0 16,-2 2 0-16,-4 1 0 0,-4 0 0 0,2 2 0 0,0 0 0 15,1 0 0-15,2-4 0 0,2 0 0 0,3-1 128 16,0 0-128-16,4 2 0 0,1-3 0 0,3-1 0 15,-1 1 0-15,2-2 0 0,-3-1 0 0,2-1 0 16,1-4-384-16,-2-1 16 0,1-4 0 0,4 0 0 16,0 0-256-1,0-2-48-15,-1-3-16 0,6 0 0 0,1-3-1200 0,3-1-240 16,0-3-48-16,8 0-7872 0,0 0-1552 0</inkml:trace>
  <inkml:trace contextRef="#ctx0" brushRef="#br0" timeOffset="92818.593">9557 13658 24879 0,'-17'1'2208'0,"8"-1"-1760"16,-1-1-448-16,10 1 0 0,-7 0 784 0,7 0 80 0,0 0 16 0,0 0 0 15,0 0-624-15,0 0-128 0,0 0-128 0,0 0 176 16,0 0 288-16,0 0 64 0,-3-9 16 0,9 1 0 16,7 3 112-16,3-2 32 0,2-1 0 0,5 2 0 15,3-4-112-15,2 0 0 0,2-1-16 0,0 1 0 16,1 0-128-16,2-1-32 0,0-1 0 0,3 3 0 15,2 5-112-15,-3-3-32 0,-3-3 0 0,2 4 0 16,3 4 0-16,-2-1 0 0,-4 3 0 0,1-1 0 16,-2-1 0-16,-1 2-16 0,-4 2 0 0,-3 1 0 15,-4 2-48-15,-2 3 0 0,-2 1 0 0,-3 5 0 16,-2 7 0-16,-3 3-16 0,-6 3 0 0,-4 3 0 16,0 1 32-16,-7 4 16 0,-6 1 0 0,0 3 0 0,-2-2 16 15,-2 2 0-15,-4 2 0 0,-1-3 0 0,-3-1 160 16,-4 0 48-16,-4-1 0 0,2-1 0 0,4-4-48 15,-4-1 0-15,1-3 0 0,1 0 0 0,0-6-400 0,3 1 0 16,1-3-144-16,1-2 144 16,2-2-1872-16,1-5-272 0,-1-1-48 15</inkml:trace>
  <inkml:trace contextRef="#ctx0" brushRef="#br0" timeOffset="93412.388">7026 12446 9215 0,'-13'12'816'0,"3"-6"-656"15,-1 1-160-15,-1-2 0 0,3 2 3568 0,3 0 672 16,0-1 144-16,6-6 32 0,0 0-3200 0,-8 5-640 16,8-5-128-16,0 0-32 0,0 0 80 0,0 0 16 15,0 0 0-15,0 0 0 0,0 0 160 0,0 0 32 16,0 0 16-16,0 0 0 0,0 0 16 0,11-3 0 15,-1 1 0-15,1-3 0 0,1-6 32 0,3 0 16 16,2 1 0-16,3-5 0 0,2-2-144 0,2-3-16 16,6-3-16-16,1 1 0 0,0-1-224 0,4-2-32 15,4-3-16-15,3 4 0 0,-2-1-144 0,2-3-16 16,-2-5-16-16,3 1 0 0,-2 0 16 0,2 0 0 0,-1 2 0 16,4-1 0-16,4 0-48 0,-1 1 0 15,-2-1 0-15,-2 1 0 0,-7 0 0 0,1 0 0 0,-4 6 0 16,1-1 0-16,-3 1 64 0,-3 4 0 15,-3 2 0-15,-2 3 0 0,-4-1 0 0,0 2 0 0,0 1 0 0,-3 2 0 16,-2 5 0-16,-4 1 0 0,-2-4 0 0,-1 4 0 16,-3 1-192-16,-6 4 0 0,0 0 0 0,0 0 0 15,0 0 0-15,0 0 0 0,0 0 0 0,0 0-176 16,0 0-144-16,0 0-16 0,0 0-16 0,0 0 0 16,0 0-1008-16,-5 6-208 0,5-6-32 15,0 0-16-15,-6 5-1152 0,0 1-240 16,-1 0-32-16</inkml:trace>
  <inkml:trace contextRef="#ctx0" brushRef="#br0" timeOffset="93991.474">7706 11585 27647 0,'-17'-4'2448'0,"9"1"-1952"16,8 3-496-16,0 0 0 0,0 0 976 0,0 0 112 0,-7-4 0 0,7 4 16 16,0 0-864-16,0 0-240 0,0 0 0 0,0 0 0 15,0 0 192-15,4-5-64 0,6-1 0 0,0 2 0 16,1-3 240-16,2 1 32 0,2-2 16 0,2 0 0 15,3 2 96-15,3-3 0 0,0-2 16 0,3-1 0 16,1 0 48-16,0 1 0 0,1 0 0 0,2 0 0 16,2-1-192-16,2 1-48 0,3 1 0 0,-2 0 0 15,2-1-96-15,1 2-32 0,1 1 0 0,-2 3 0 16,1-1-80-16,-3 2-128 0,-2 0 176 0,-4 0-176 16,1 4 144-16,-2 2-144 0,-2 0 0 0,-2 0 144 15,-2-1-144-15,-1 3 128 0,-3-2-128 0,-4 3 128 16,-4-1 0-16,1 2-128 0,-4-1 192 0,0 4-64 0,-2 1 48 15,-2 1 0-15,-1 1 0 0,-4 2 0 0,-2 3 80 0,0 3 32 16,0 2 0-16,-5 2 0 0,-5-1 64 16,-3 3 16-16,-3 5 0 0,0 3 0 0,-2 1-96 0,-4 2-16 15,-1 1 0-15,-2 1 0 0,-1-1 0 0,-1-1 0 16,-2-1 0-16,-2 0 0 0,1 0-128 0,1-1-128 16,1-4 192-16,2 4-192 0,-1-2 192 0,0-2-192 15,2 0 192-15,5-3-192 0,1-5 160 0,4-3-160 16,2-3 128-16,1-1-128 15,3-2-832-15,1-3-256 0,2-4-64 0,3-2 0 16,7-5-1744-16,0 0-368 0,-11-10-64 0,11-5 0 0</inkml:trace>
  <inkml:trace contextRef="#ctx0" brushRef="#br0" timeOffset="95577.558">19266 2237 34095 0,'-2'-9'3024'0,"1"0"-2416"0,1 1-480 0,0 8-128 31,0 0-320-31,0 0-64 0,0 0-32 0,0 0 0 0,0 0 272 0,0 0 144 0,-9 10-160 0,1 0 160 16,0 2 0-16,1 8 0 0,-5 5 0 0,-2 4 0 16,-1 1 192-16,0 7 16 0,-1 1 16 0,-1 4 0 15,-2 2-32-15,-1 0 0 0,1-2 0 0,-3 5 0 16,-3 5 0-16,1 4 0 0,-4 4 0 0,3 0 0 16,0-3-16-16,-2 0-16 0,1-4 0 0,2 3 0 15,-3 1-160-15,4-5 128 0,2-4-128 0,4-5 128 16,1-5-128-16,2-5 160 0,1-2-160 0,3-4 160 15,2-3 288-15,3-3 48 0,-2-1 16 0,5-4 0 0,3-1-80 16,1-3-16-16,1-2 0 0,1 0 0 0,-1-2-128 16,5-1-32-16,3-3 0 0,1 0 0 0,2-4-96 15,4-1-32-15,3-3 0 0,2 0 0 16,6-3-128-16,0 3 128 0,4 0-128 0,7-3 128 16,3-1-128-16,2 1 0 0,1 0 0 0,4 1 0 0,2 3 0 0,-1 1 0 15,-2-2 0-15,6 4 0 0,0-5 0 0,4 4 0 16,0 0 128-16,1 2-128 0,1 1 0 0,-1 0 0 15,-2 0 0-15,2 0 0 0,2 1 0 0,5 0 0 16,5 2 0-16,0-3 0 0,-5 1 0 0,5-1 0 16,0 0 0-16,3-1 0 0,1 1 0 0,0 0 0 15,0 0 0-15,-1-1 0 0,0-2 0 0,-2 0 0 16,2 0 0-16,-3 1 0 0,-5 0 0 0,2 2 0 16,0-1 128-16,4 3-128 0,1-4 0 0,-3 1 128 0,-1 1-128 0,0 0 128 15,-1-1-128-15,-1 0 128 0,4 0-128 0,-4 1 128 16,1 0-128-16,-5 0 160 0,-5 1-160 0,1 1 160 15,1-2-160-15,1 0 0 0,0 0 0 0,-4 3 0 16,-3-2 128-16,-3-1-128 0,-4-2 0 0,-2 1 128 16,-2 4-128-16,1-1 0 0,0-2 0 0,-1-1 0 15,-6 0 0-15,1 2 0 0,-2 0 0 0,-1-2 0 16,0 1 0-16,-4 0 0 0,-1 3 0 0,-1-2 0 16,-3-1 0-16,2 2 0 0,-1-4 0 0,0 3 0 15,-1 1 0-15,-5 0 0 0,-2-2 0 0,1 2 0 16,-1 3 0-16,-1-1 0 0,-4-2 0 0,-2-1 0 15,-2-3 128-15,1 2-128 0,-2 0 192 0,0 1-64 16,-10-3-128-16,10 2 0 0,-1-1 0 0,-9-1 0 0,0 0 0 16,10 3 0-16,-3-3 144 0,-7 0-144 0,8 3 0 15,-1 2 144-15,-7-5-144 0,9 3 0 0,-2-7 128 0,0 2-128 16,-7 2 0-16,0 0 0 0,0 0 128 0,6-3-128 16,-6 3 0-16,0 0 0 0,0 0 160 0,9-4-160 15,-4-2 128-15,-5 6-128 0,0 0 128 0,7-2-128 16,-7 2 128-16,9-6-128 0,-2-3 0 0,-1 2 0 15,2 0 128-15,-1-1-128 0,-2 0 0 0,1-2 128 16,0-2-128-16,1 0 128 0,-1 0-128 0,0-3 160 16,2-5-160-16,-2-1 160 0,3 2-32 0,-2-2-128 15,1-3 192-15,0-3-64 0,2-5 0 0,-3-1-128 16,0 0 192-16,-1-1-64 0,2-3 0 0,-2 3 0 16,-1 2 0-16,-1 4 0 0,1 0 16 0,-1 2 0 15,-2 0 0-15,0 1 0 0,0 0-144 0,2 0 128 0,-3-2-128 0,2 4 128 16,-1 1-128-16,2 1 0 15,1 2-160-15,-3 1 160 16,0-1-448-16,1 4 0 0,-1 4 0 0,-2 5 0 16,0 6-1488-16,0 0-304 0,-2-10-48 0,2 10-14960 0</inkml:trace>
  <inkml:trace contextRef="#ctx0" brushRef="#br0" timeOffset="96910.039">19293 3953 7359 0,'-4'-12'320'0,"2"6"80"0,0-1-400 0,-1-1 0 0,0 1 0 0,2-2 0 16,1 0 960-16,0 0 128 0,-1 2 0 0,0-1 16 15,-1-2-48-15,1 1-16 0,-1 0 0 0,2 9 0 16,0 0 304-16,0 0 64 0,0 0 16 0,0 0 0 16,0 0 272-16,0 0 48 15,-4-3 16-15,4 3 0 0,-5 6-656 0,-2 0-128 0,1 5-16 0,0 2-16 16,-2 5-464-16,-1 1-96 0,1 2 0 0,-1 3-16 16,0 3-48-16,1 2 0 0,2 1 0 0,2-2 0 15,0-1-96-15,3-2-32 0,1-2 0 0,3 0 0 16,2-4-32-16,1 0-16 0,3-2 0 0,0-4 0 15,2-5 176-15,1 0 48 0,2-3 0 0,0 0 0 16,3-1 144-16,-1-3 16 0,2-4 16 0,2-4 0 16,2-2-176-16,0-5-48 0,5-7 0 0,-1 3 0 15,-2 0-128-15,-1-1-16 0,0-1-16 0,2-3 0 16,0-3-160-16,-2 1 160 0,-5 0-160 0,0 2 160 0,-2 1-160 16,0 1 0-16,-4 1 144 0,-1 1-144 0,-3 1 0 0,-2 7 0 15,0 0 0-15,-1 2 0 0,2-2-272 0,-4 4-80 16,-3 7-16-16,0 0 0 15,0 0-1552-15,0 0-304 0,0 0-64 0,0 0-12176 16</inkml:trace>
  <inkml:trace contextRef="#ctx0" brushRef="#br0" timeOffset="97450.443">20066 3815 9215 0,'0'0'816'0,"-7"5"-656"0,0 0-160 0,1-2 0 16,-2 4 2832-16,2-1 544 0,-1 1 96 0,2 3 32 15,-3 2-2144-15,0 3-416 0,-3 3-96 0,1-1-16 16,0 2 256-16,1 2 64 0,2 1 0 0,-2 2 0 16,-1-1-320-16,0 0-64 0,0 1-16 0,3-1 0 15,-2-6-240-15,3-2-32 0,1-4-16 0,3 0 0 16,2-2-128-16,0-9-16 0,0 0-16 0,0 0 0 15,0 0 112-15,0 0 32 0,9-1 0 0,4-3 0 16,-5-3-112-16,3-3-16 0,1-3 0 0,4-4 0 16,2-4-320-16,1-1 144 0,0-2-144 0,2 2 0 15,-2 0 128-15,0 2-128 0,1-1 0 0,0 2 0 16,1 3 0-16,0 0 0 0,-1 1 0 0,-2 4 0 0,-1 1 0 16,-2 3 0-16,-2 4 0 0,2 0 0 0,-4 3 0 15,-1 3 0-15,-10-3 0 0,8 9 0 0,-2 5 0 0,-2 3 0 16,-3 1 0-16,-2 1 0 0,-2 1 0 0,-2 2 160 15,-2 2-160-15,-1 1 192 0,-2 4-192 0,2-2 160 16,-5-1-160-16,4-1 160 0,0-2-160 0,-1-3 0 16,2-4 0-16,3-2 0 0,-1-2 0 0,4-2 0 15,0 1 0-15,2-11-176 16,0 0-1520-16,0 0-304 0,0 0-64 0,11 0-7888 16,1-6-1568-16</inkml:trace>
  <inkml:trace contextRef="#ctx0" brushRef="#br0" timeOffset="97625.761">20632 3885 33119 0,'0'0'1472'0,"-7"1"288"0,-1 0-1408 0,8-1-352 0,-9 5 0 0,0 1 0 15,3 3 0-15,-3 3 0 0,2 0 0 0,-3 4 0 16,3 0 368-16,-4 2 48 0,1 0 16 0,3 1 0 15,2 1-64-15,-2 1-16 0,-2 0 0 0,0 0 0 16,2-2-176-16,0-3-48 0,4-2 0 0,-3 2 0 16,1 0-128-16,0 0 0 0,1-2 0 0,1-2 128 15,-1-3-288-15,3 0-64 0,1-9-16 0,0 8 0 16,0-8-1600-16,0 0-320 0,7 7-64 0,1-6-11344 16</inkml:trace>
  <inkml:trace contextRef="#ctx0" brushRef="#br0" timeOffset="97996.461">21103 3549 33055 0,'0'0'1472'0,"0"0"288"0,0 0-1408 0,0 0-352 16,0 0 0-16,0 0 0 0,0 0 0 0,-7 6-208 15,4 3 16-15,-1 3 16 0,0 4 336 0,-2 2 64 0,-1 4 16 0,0 6 0 16,-2 3 64-16,-3-1 16 16,0 0 0-16,-1 3 0 0,0 2-48 0,2-1 0 0,-2 0 0 0,1-1 0 15,0 0-144-15,1-3-128 0,-3 4 144 0,-1-2-144 16,3-1 0-16,2-2 0 0,3-4 0 0,-1-1 0 31,0-2-512-31,5-1 0 0,0-7 0 0,1 1 0 16,0-4-1312-16,1-3-256 0,1-8-48 0,0 0-6560 0,0 0-1296 15</inkml:trace>
  <inkml:trace contextRef="#ctx0" brushRef="#br0" timeOffset="98097.955">20636 3962 29311 0,'-15'-1'1296'0,"15"1"272"0,0 0-1248 0,-9 0-320 0,9 0 0 0,0 0 0 0,0 0 448 0,0 0 48 16,7 6 0-16,4-5 0 0,2-1 272 0,6 0 48 15,5 0 16-15,5 0 0 0,2 0-240 0,4 0-32 16,7-1-16-16,0-3 0 0,4 0-176 0,1 2-48 16,-2-2 0-16,-2 2 0 0,-4-1-176 0,-3 1-144 15,-2 0 192-15,0 0-192 0,-1 1 0 0,-3 0 0 16,-6-1-240-16,-4 2 80 16,-5 1-2416-16,-2 1-496 0</inkml:trace>
  <inkml:trace contextRef="#ctx0" brushRef="#br0" timeOffset="99017.939">22041 3840 23951 0,'-3'-12'1056'0,"3"12"224"0,-4-7-1024 0,4 7-256 16,0 0 0-16,0 0 0 0,-4-5 1248 0,4 5 192 15,-8 5 32-15,2 2 16 0,-2 1-720 0,3 3-128 16,-2 3-48-16,1 3 0 0,0 1-208 0,-2 3-64 16,2 3 0-16,-3 1 0 0,2 1-112 0,2 1-16 15,-1-1-16-15,2-2 0 0,0-3-48 0,1-1 0 16,2-3 0-16,0-1 0 0,0-2 112 0,2-3 16 16,1-2 0-16,-2-9 0 0,7 5 384 0,-7-5 64 15,0 0 32-15,11-1 0 0,1-2-32 0,0-5 0 16,-1-4 0-16,2-1 0 0,0-3-304 0,-2 1-64 15,-2 1-16-15,1-3 0 0,1-4-176 0,0-1-144 16,0 0 192-16,0 1-192 0,-1 3 128 0,0 1-128 16,0 2 0-16,0 3 0 0,-1 1 0 0,0 2 0 0,-2 1 0 15,0 3 0-15,-3-1-288 0,-4 6-64 0,0 0-16 0,0 0 0 32,0 0-3088-32,0 0-640 0</inkml:trace>
  <inkml:trace contextRef="#ctx0" brushRef="#br0" timeOffset="99498.561">22314 4001 15663 0,'0'0'688'0,"0"0"144"0,0 0-656 16,10 1-176-16,-2 1 0 0,3-2 0 0,3-2 3392 0,0-1 640 15,-2-1 128-15,3 0 16 0,1 2-3296 0,2-2-672 16,-2 0-208-16,0-2 128 0,-1-1-128 0,1 0 176 16,-2-3-176-16,-2 3 192 0,-1-1 32 0,0 2 16 15,0 0 0-15,-1-1 0 0,-2-1 240 0,-5 2 48 16,0-1 16-16,-3 7 0 0,0 0 96 0,0 0 0 16,0 0 16-16,-6-2 0 0,-5 1-16 0,-2 3 0 15,-1 1 0-15,-1 3 0 0,-2-2-368 0,0 5-80 16,-3 4 0-16,0-1-16 0,2-1-176 0,2 0 192 15,-1 0-192-15,3 3 192 0,0 0-192 0,4-1 0 16,0-1 144-16,5-1-144 0,-2 0 0 0,5-1 144 16,1-1-144-16,2 0 0 0,0 1 144 0,2-2-144 15,3 0 0-15,2-2 144 0,3-4-144 0,4 0 0 0,1 1 0 16,3 0 128-16,3-3-272 0,-1-2-64 0,1 0-16 0,1-2 0 31,2-4-1360-31,1-1-272 0,1-1-48 0,2 1-16 16,0 2-1856-16,2-2-368 0</inkml:trace>
  <inkml:trace contextRef="#ctx0" brushRef="#br0" timeOffset="99731.711">23129 3895 18655 0,'0'0'832'16,"0"0"160"-16,0 0-800 0,0 0-192 0,0 0 0 0,-6-3 0 0,-1-2 560 0,7 5 64 15,-7-3 16-15,1 0 0 0,0-2 704 0,-1 1 128 16,0-1 48-16,-1 1 0 0,1 4-176 0,-3 1-16 16,1-1-16-16,-1 3 0 15,-2 0-320-15,0 1-64 0,1 1-16 0,-2 1 0 0,-1 3-336 0,2 2-64 16,1 2 0-16,1 0-16 0,-2 1-288 0,2 0-48 16,2 1-16-16,-1 1 0 0,2-3 0 0,3 0 0 15,-1-1 0-15,4 0 0 0,4 2-144 0,2-2 0 16,-1 1 0-16,3-2 0 0,0 0 0 0,0-1 128 15,3-4 0-15,2 1 0 0,-1-5-128 0,3 1 0 16,-1 0 0-16,2-4 0 0,1-3-272 0,0-1 16 16,2-2 0-16,-1 2 0 15,-1 1-1264-15,2-1-240 0,1-5-48 0,-2-1-16 16,-4-3-1504-16,0-1-288 0</inkml:trace>
  <inkml:trace contextRef="#ctx0" brushRef="#br0" timeOffset="99964.042">23435 3606 30287 0,'0'0'1344'0,"0"0"272"0,0 0-1296 0,0 0-320 0,0 0 0 0,-8 4 0 15,8-4 0-15,-5 12 0 0,-3 3 0 0,3 3 128 16,-3 5 288-16,2 2 64 0,2 1 16 0,-4 2 0 0,2 0-48 0,-2 2-16 15,1 1 0-15,2-1 0 0,1-2-160 0,-1 2-16 16,2 0-16-16,-3-1 0 0,0-3-240 0,-1 0 0 16,2 2 0-16,-1 0 0 15,-3 2-1360-15,3-3-368 0,-3-3-80 0,5-2-16 16,1-5-1760-16,2-4-336 0,-3 2-80 16,4-15-16-16</inkml:trace>
  <inkml:trace contextRef="#ctx0" brushRef="#br0" timeOffset="105788.264">23769 3934 25791 0,'0'0'1152'0,"0"0"224"0,-4-4-1104 0,4 4-272 0,0 0 0 0,-8-2 0 16,1 0 0-16,-2 0 160 0,1 1-160 0,-3 1 128 15,0 4 272-15,-2 4 48 0,-2 2 16 0,-2 0 0 16,1-1-48-16,-2 4-16 0,0 0 0 0,0 3 0 15,-1 2-144-15,0 2-16 0,4 1-16 0,4-2 0 16,3 0-80-16,4-2-16 0,2-3 0 0,2-2 0 0,1-1 192 0,2-1 16 16,2-1 16-16,2-3 0 0,-7-6 224 0,13 5 32 15,3-3 16-15,-1-3 0 0,-3-4-48 0,4-1 0 16,2-3 0-16,-1 0 0 0,-2-1-128 0,-2 1-16 16,-4 1-16-16,0-4 0 0,0-5-48 0,-3 2-16 15,-6 1 0-15,1 2 0 0,-1 2 32 0,-1 1 16 16,-4-1 0-16,0 3 0 0,0-1-128 0,-3 3-16 15,1-1-16-15,-3 2 0 0,3 0-448 0,-3 1-96 16,-1 1-16-16,2 1 0 16,9 1-1728-16,-7 1-368 0,7-1-64 0,0 0-12752 0</inkml:trace>
  <inkml:trace contextRef="#ctx0" brushRef="#br0" timeOffset="106164.093">23933 3914 18431 0,'0'0'816'0,"0"0"160"0,0 0-784 0,0 0-192 0,0 0 0 0,-5 12 0 15,-4 0 2320-15,1 3 432 0,2 0 64 0,-1 0 32 16,-1 4-1696-16,0 1-352 0,-1 1-64 0,0-1-16 16,0 2-160-16,-3 2-48 0,0 0 0 0,1-4 0 15,1-5-80-15,1-3-32 0,2-2 0 0,0-1 0 16,4-3-16-16,3-6-16 0,0 0 0 0,0 0 0 15,0 0 208-15,0 0 32 0,5-8 16 0,2-3 0 16,1-5-80-16,1-5-16 0,5-1 0 0,-1 0 0 0,-2 0-320 16,3-1-64-16,2 1-16 0,-1 0 0 0,-1 1-128 0,3 1 0 15,0 1 0-15,4 2 0 0,-2 4 0 16,0 2 0-16,-2 1 0 0,1 2 0 0,1 3-256 16,-4-2 32-16,-3 4 0 0,1 1 0 15,0-2-1472-15,0 2-288 0,-5 0-64 16,0 2-13488-16</inkml:trace>
  <inkml:trace contextRef="#ctx0" brushRef="#br0" timeOffset="106435.791">24592 3863 35007 0,'0'0'3120'0,"0"0"-2496"0,-3-6-496 15,-1 2-128-15,4 4-144 0,-13 1-48 0,-1 2-16 0,-1 1 0 16,-2-1 336-16,0 3 64 0,-4 0 0 0,-1 3 16 15,0 0-48-15,0 1-16 0,3 0 0 0,4 1 0 16,0 2-144-16,5-3 0 0,3 0 0 0,3 2 0 16,0-1 0-16,4 0 0 0,4-1 0 0,-1 1 0 15,1 1 160-15,4 2-160 0,1 2 192 0,3 1-192 16,1-1 192-16,0 1-192 0,0 4 192 0,-1 0-192 16,2 0 128-16,-5-2-128 0,-3-2 0 0,-4 2 0 15,-3 1 128-15,-1-2-128 0,-3-2 0 0,-3-1 0 16,-6 1 400-16,1-1 32 0,-2-3 0 0,-3 0 0 15,-2 1 80-15,-2-2 32 0,-1-2 0 0,-2-2 0 16,-5-6-416-16,0-1-128 0,-1-3 0 0,-1-2 0 16,1-1-2496-1,2-4-544-15</inkml:trace>
  <inkml:trace contextRef="#ctx0" brushRef="#br0" timeOffset="106782.344">23114 3916 24879 0,'-24'-9'2208'0,"10"6"-1760"16,2 0-448-16,5 2 0 0,7 1 3696 0,0 0 656 0,0 0 128 0,0 0 16 31,11 4-3920-31,4 0-800 0,7 1-160 0,4-3-16 0,5-3 400 0,7-1 0 0,6-1 0 0,1 1 176 16,-1-4-176-16,3-2 0 0,3-1 0 0,0 1 0 15,2-3 0-15,-2 3-144 16,2-1 0-16,-5 2 0 16,-5 3-2368-16,-5 2-480 0</inkml:trace>
  <inkml:trace contextRef="#ctx0" brushRef="#br0" timeOffset="107552.938">8530 14754 20271 0,'0'0'1792'0,"0"0"-1424"16,-6 7-368-16,6-7 0 0,0 0 880 0,0 0 96 0,0 0 32 16,0 0 0-16,8-1-384 0,2-1-80 0,2-3-16 0,3 0 0 15,4-4 432-15,6-3 64 0,5-5 32 0,3-1 0 16,2-2-320-16,-1-3-64 0,3-1-16 15,0-3 0-15,3-1-208 0,3-4-64 0,2-1 0 16,2-1 0-16,3-2 0 0,-1-1 0 0,2-3 0 0,-4 2 0 16,0-1 112-16,1 2 16 0,-1 0 0 0,-1-1 0 15,-2 1 112-15,1-1 16 0,0 3 16 0,-3 1 0 16,-2 0-192-16,-2 4-32 0,0 4-16 0,-5 1 0 16,-4-1-224-16,1 8-64 0,-4 2 0 0,-1 3 0 15,-5 1-128-15,0 3 0 0,-3 4 0 0,-5-1 0 16,-2 1-208-16,-10 5-80 0,0 0-16 0,0 0 0 15,0 0-1504-15,0 0-304 16,0 0-64-16,-12 4-8304 0,-5 2-1648 0</inkml:trace>
  <inkml:trace contextRef="#ctx0" brushRef="#br0" timeOffset="107862.291">9319 13938 30575 0,'0'0'1344'0,"0"0"304"0,5-5-1328 0,3-4-320 16,2-2 0-16,5 1 0 0,4 0 352 0,4 0 0 16,4-2 0-16,1 0 0 0,3-2-192 0,1-1-32 15,6 0-128-15,1 1 192 0,-3 1 64 0,0 0 16 16,0 1 0-16,1 2 0 0,1 4 192 0,-1 1 48 16,1 2 0-16,-3 4 0 0,-4 6-48 0,-1 2 0 0,-6 5 0 15,-1 4 0-15,-1-1-176 0,-8 6-32 0,-5 5-16 16,-6 4 0-16,-4 2-80 0,-7 1-16 15,-8 0 0-15,-4 1 0 0,-1 2-144 0,-7-3-192 0,-8-2 32 0,-3-4 16 32,-2-4-560-32,2-2-128 0,-2-3 0 0,-3-4-9808 0,-2-2-1968 0</inkml:trace>
  <inkml:trace contextRef="#ctx0" brushRef="#br0" timeOffset="108321.19">6901 12458 21183 0,'-28'22'944'0,"10"-7"192"0,-4 2-912 0,0-1-224 0,-2-1 0 0,7 2 0 16,5-1 1968-16,1 0 336 15,-2-2 80-15,4-2 16 0,3-1-1376 0,3-4-288 0,3-7-48 0,0 0-16 16,0 0 96-16,0 0 0 0,7-6 16 0,1-1 0 16,3-5-208-16,5-5-64 0,4-4 0 0,6-1 0 15,5-1-208-15,4-2-48 0,-1-5-16 0,3-1 0 16,2 0-240-16,1 0 176 0,1-4-176 0,3 0 160 16,4-2 32-16,2-3 16 0,3 0 0 0,-2-1 0 15,-3 5 16-15,-1 0 0 0,0 2 0 0,0 2 0 16,1 2-224-16,-5 1 0 0,-8 0 128 0,2 2-128 15,-2 3-240-15,-2 3-80 0,-5 3-32 0,0 3 0 16,-5 0-2176-16,-1 2-432 16,-5 2-96-16,-4 1-16 0</inkml:trace>
  <inkml:trace contextRef="#ctx0" brushRef="#br0" timeOffset="108573.85">7500 11603 39615 0,'2'-15'1760'0,"2"5"352"0,5-1-1680 0,5-1-432 16,7-2 0-16,6 2 0 0,10 0 448 0,3 2 0 16,2 3 0-16,2 1 0 0,2 3-448 0,-1 2 0 15,-1 1 0-15,3 3-176 0,1 6 176 0,-1 3-208 16,-2 2 80-16,0 5 128 0,-3 2-288 0,-2 5 64 15,-6 7 16-15,-8 5 0 0,-6 4 32 0,-6 4 16 16,-4 0 0-16,-7 1 0 0,-8 0 160 0,-7 5 0 0,-4-2 0 16,-9 1 0-16,-4 5 256 0,-7 2-32 0,-3 1 0 0,-2 0 0 15,-3 2-224-15,-2-1 0 0,-4 6 0 16,-2 4-17824-16</inkml:trace>
  <inkml:trace contextRef="#ctx0" brushRef="#br0" timeOffset="116311.117">20480 5449 24303 0,'0'0'1072'0,"0"0"224"0,5-7-1040 0,-5 7-256 0,4-7 0 0,-4 7 0 15,0 0 0-15,0-6 0 0,1-2 0 0,-1 8-144 16,1-8 672-16,-2 0 144 0,-4 1 32 0,-1-1 0 16,0-1 32-16,-2-1 16 0,-2 0 0 0,-1-1 0 15,-2 2-64-15,-4 0-16 0,-2 0 0 0,0 1 0 16,-3-3-192-16,1 5-32 0,0 1-16 0,-2 3 0 0,0-1-144 16,-2 5-32-16,-1 5 0 0,1 1 0 0,-5 2 0 15,0 0-16-15,-2 4 0 0,1 6 0 0,0 6-96 16,3 0-16-16,4 0 0 0,4 3 0 0,6 1-128 0,1-1 128 15,2 1-128-15,2-1 128 0,5-3-128 0,3-3 0 16,1-2 0-16,3-6 0 0,8 0 0 0,0-3 0 16,2-3 0-16,1-4 0 0,2-3 0 0,5-1 128 15,4-1-128-15,4-3 0 0,0-7 0 0,3-1 0 16,0-6 128-16,0-4-128 0,0-5 0 0,1-1 0 16,1-3 0-16,0 1 0 0,-2-1 0 0,-1 0 0 15,-1-1 0-15,-3-2 0 0,-2-2 128 0,2-2-128 16,-3-3 0-16,-1-1 128 0,-3-3-128 0,-1-5 128 15,0-6-128-15,-2-1 128 0,-5 1-128 0,0 3 0 16,0 7 0-16,-1 5 128 0,-2 6-128 0,-1 7 0 16,-3-1 0-16,-1 7 0 0,-2 6 0 0,1 3 128 0,-3 3-128 15,-1 4 128-15,1 5 64 0,0 0 0 0,0 0 0 0,0 0 0 16,-9 11-32-16,0 4 0 0,-1 9 0 0,-1 3 0 16,-2 2-160-16,-1 8 0 0,-4 6 0 0,0 6 0 15,-2 5 0-15,-2 5 0 0,1 3 0 0,1 1 0 16,-2-1 0-16,3 0 0 0,4-2 0 0,3-7-176 15,3-8 176-15,4-3 0 0,0-1 0 0,3-5 0 16,2-5 0-16,3-2 0 0,0-6 128 0,-1-5-128 16,-1-2 0-16,2-4-256 0,3-1 32 0,2-6 16 15,1-2-2352 1,4-5-448-16,1-5-112 0,0-8-16 0</inkml:trace>
  <inkml:trace contextRef="#ctx0" brushRef="#br0" timeOffset="116696.209">20952 5151 34847 0,'0'0'1536'0,"0"0"320"0,-10 1-1472 0,3 3-384 16,0 0 0-16,2 3 0 0,-1 0 0 0,-3 3 0 15,3 2 0-15,0 4 0 0,5 3 320 0,-1 4 80 16,-2 1 32-16,0 2 0 0,0 1-112 0,1 0-32 16,-2 3 0-16,2 1 0 0,-5 2-32 0,5-1-16 15,2 2 0-15,-1-4 0 0,-6 0-240 0,5-6 144 16,4-2-144-16,-1-2 128 0,0-2-128 0,0-3 0 0,3-2 0 0,1-3 0 31,-4-10-464-31,0 0-32 0,3 7 0 0,3-3 0 16,3-4-1408-16,-9 0-272 0,8-5-64 0,2-5-16 15,3-4-464-15,-2-1-96 0,0 0 0 0,1-3-16 0</inkml:trace>
  <inkml:trace contextRef="#ctx0" brushRef="#br0" timeOffset="117066.625">21208 5124 33231 0,'0'0'1472'0,"0"0"304"0,0 0-1424 0,0 0-352 15,0 0 0-15,0 0 0 0,-6 10 0 0,2 2 0 16,1 2 0-16,-2 4 0 0,1 4 304 0,-1 2 144 16,1 2 16-16,0 4 16 0,0 1-96 0,0 1-32 15,-1 2 0-15,2 0 0 0,0 1-16 0,-1-1 0 16,2-2 0-16,0-2 0 0,2-3-144 0,0 1-48 15,-1-3 0-15,2-5 0 0,2-8-16 0,1 3-128 16,-2 1 192-16,1-3-64 0,3-4 128 0,-2-3 32 16,4-3 0-16,-8-3 0 0,0 0 176 0,13-4 48 15,2-4 0-15,3-6 0 0,2-1-128 0,-1-6 0 16,5 0-16-16,-2-9 0 0,-4-5-176 0,2-1-48 0,1 0 0 16,0-1 0-16,0 2-144 0,0 3 160 0,-3 5-160 0,2 3 160 15,-2 4-160-15,-2 1 0 0,0 3 0 0,-3 1 0 16,-2 3-160-16,-1 2 160 0,-6 1-208 0,-1 2 80 31,0 0-1600-31,-3 7-320 0,0 0-64 0,0 0-14736 0</inkml:trace>
  <inkml:trace contextRef="#ctx0" brushRef="#br0" timeOffset="117395.888">21820 5203 32415 0,'0'0'1440'0,"0"0"288"0,0 0-1376 0,0 0-352 15,0 0 0-15,0 0 0 0,-2 11 0 0,-1 0 0 16,1 2 0-16,-5 0-128 0,0 1 720 0,0 2 160 16,-2 3 16-16,-3 3 16 0,1 4-48 0,-1 5-16 15,0 4 0-15,-2 0 0 0,3 0-208 0,0 1-32 16,0-2-16-16,-2 2 0 0,2 1-304 0,1-4-160 15,0-5 160-15,3-3-160 16,-1-3-288-16,2-1-160 0,2-3-16 0,1-3-16 16,-1-3-400-16,4-2-80 0,0-10 0 0,0 0-9664 15,0 0-1936-15</inkml:trace>
  <inkml:trace contextRef="#ctx0" brushRef="#br0" timeOffset="117897.709">22449 5331 30863 0,'-1'-16'1360'0,"-2"7"304"16,0 0-1344-16,-2-1-320 0,2 0 0 0,-4-2 0 15,-1-4 0-15,-1 2 144 0,0 2-144 0,-4 1 0 0,-1 4 784 0,-3 2 48 16,-1 0 16-16,-5 3 0 0,0-1-304 0,-3 6-64 16,2 2-16-16,-2 2 0 0,-1 4 32 15,-2 4 0-15,0 2 0 0,-1 2 0 0,1 6-128 0,2 4-32 16,-3 2 0-16,4 2 0 0,0 1-208 0,4-2-128 16,4-2 160-16,4 1-160 0,6 1 0 0,4-3 128 15,8-5-128-15,2-5 0 0,3-6 0 0,5-2 0 16,5-5 0-16,3-2 0 0,2-4 0 0,4-6 0 15,0-5 0-15,6-4 0 0,4-6 0 0,0-2 0 16,2-4 0-16,-2-6 144 0,2 0-144 0,-1-1 0 16,-2 2 144-16,-3-1-144 0,-3-1 128 0,-3-1-128 15,-3-2 128-15,0-6-128 0,0-5 160 0,-3-7-32 0,0-5-128 16,-2 4 192-16,-1 6-192 0,-2 7 0 0,1 8 0 16,-4 8 0-16,-4 5 0 0,-4 9 0 0,-1 4 0 0,-5 9 0 15,0 0 256-15,0 0-32 0,-4 17-16 0,-3 8 0 16,-5 3-208-16,-2 7 0 15,-4 5 128-15,-1 8-128 0,-3 7 0 0,-1 4 0 0,-2 2 0 0,-1 4 0 16,-1 3 0-16,1 3 0 0,1 0 0 0,3-6 0 16,3-9 0-16,1-5 0 0,-2-7 0 0,7-5 0 15,6-1 0-15,-2-7 0 0,-2-6 0 0,3-1 0 16,4-2-1040 0,1-3-112-16,5-5 0 0,-1-5-16 0,-1-9-2400 15,0 0-464-15,11-23-112 0,0 0-16 0</inkml:trace>
  <inkml:trace contextRef="#ctx0" brushRef="#br0" timeOffset="118176.361">22795 5383 31327 0,'-12'6'2784'0,"5"3"-2224"0,-1 4-560 0,0 8 0 0,-3 6 1104 0,0 3 112 16,1-1 32-16,0 3 0 0,3-1-832 0,-2 1-160 15,0-1-48-15,0-2 0 0,1-3 96 0,0-2 16 16,1-1 0-16,0-3 0 0,2-2-480 0,-3-3-96 16,0-2 0-16,2 1-16 15,1-6-2736-15,5-8-560 0</inkml:trace>
  <inkml:trace contextRef="#ctx0" brushRef="#br0" timeOffset="118398.669">23063 5323 26719 0,'0'0'1184'0,"-7"11"240"0,-1 2-1136 0,0 5-288 0,-1 4 0 0,-1 1 0 16,-2-1 1568-16,-1 6 256 0,0 7 48 0,0-4 16 16,1-3-976-16,-2-2-192 0,3-1-32 0,2-3-16 15,0-4-80-15,0-1-16 0,0-4 0 0,3-4 0 16,6-9-272-16,0 0-64 0,0 0-16 0,0 0 0 15,0 0 80-15,0 0 16 0,7-16 0 0,3-2 0 0,2-4-144 0,3-5-32 16,-1-2 0-16,1-3 0 16,3-1-144-16,1 3 0 0,1 4 0 0,-1 1 0 0,2 4 0 15,1 4 0-15,0 1 0 0,-3 7 0 0,-5 4 0 16,3 6 0-16,2 5 0 0,-2 4 0 0,-6 2 0 0,0 4 0 16,-1 3 0-16,-5 7 0 0,-4 3 0 0,-2 3 0 15,-3 1 0-15,1-1 0 0,-4-3-128 0,0 0 128 16,-1-1-160-16,1-4 160 15,3-1-608-15,0-6-32 0,2-3 0 0,4-3 0 16,5-1-1968-16,-2-4-400 0,-5-6-64 0,15-1-6272 16,3-6-1232-16</inkml:trace>
  <inkml:trace contextRef="#ctx0" brushRef="#br0" timeOffset="118881.424">23760 5379 10127 0,'0'0'896'0,"-3"-7"-704"0,0 0-192 0,-1-2 0 16,-3 0 4352-16,-3 3 848 0,-3 0 176 0,-4 3 16 16,0 3-3456-16,-5 4-688 0,-1 4-144 0,-3 2-16 15,-3 1-256-15,-1 5-64 0,1 5 0 0,1 6 0 16,-2 3-112-16,3 2-16 0,4 0-16 0,3-2 0 16,3-3-256-16,6-2-48 0,4-3-16 0,4-4 0 15,4-1-304-15,4-3-192 0,4-2 16 0,2-5 16 16,4-5-192-16,6-4-32 0,1-4-16 0,5-1 0 15,4-1 208-15,1-3 64 0,0-3 0 0,1-3 0 16,2-2 128-16,-1 2 256 0,-5 0-64 0,-2 4-16 0,-2 3 144 16,-3 5 48-16,-4 2 0 0,-2 5 0 0,-5 2 64 15,-1 3 16-15,-5 4 0 0,-2 6 0 0,-3 6 112 16,-2 7 16-16,-3 5 16 0,-5 4 0 0,-4 5-320 16,-4 3-64-16,-4 0-16 0,-2 7 0 0,-4 6 16 0,-5-3 0 15,-4-4 0-15,-2-3 0 0,0 0 96 0,0 0 16 16,1 2 0-16,1-5 0 0,1-4-128 0,0-3-32 15,0-2 0-15,1 0 0 16,5-5-1248-16,0-3-256 0,0-3-64 0,3-7-11360 16,-2-6-2272-16</inkml:trace>
  <inkml:trace contextRef="#ctx0" brushRef="#br0" timeOffset="119010.768">23087 5039 27647 0,'-7'-16'2448'0,"3"5"-1952"0,2-3-496 0,1 3 0 15,1 11 4496-15,0-8 816 0,0 8 144 0,1-8 48 16,-1 8-4592-16,0 0-912 0,5-10-176 0,1 0-32 16,1 0 64-16,-1 0 16 0,1-1 0 0,-4 4 0 31,-3 7-1088-31,-2-9-192 0,-3 2-64 0,-5 1-11328 0,-5 3-2256 0</inkml:trace>
  <inkml:trace contextRef="#ctx0" brushRef="#br0" timeOffset="119276.739">20894 4616 49759 0,'-23'-8'4416'0,"2"0"-3520"16,3 2-720-16,6 1-176 16,5 2-320-16,7 3-80 0,0 0-32 0,0 0 0 15,0 0-848-15,12 3-192 0,2-4-16 0,0 2-11888 16,-2 1-2384-16</inkml:trace>
  <inkml:trace contextRef="#ctx0" brushRef="#br0" timeOffset="119856.739">20381 6535 30399 0,'-7'-6'2704'0,"-2"-1"-2160"15,5-2-544-15,-2 4 0 0,6 5 400 0,0 0-16 16,0 0-16-16,-5 4 0 0,5-4 272 0,-5 11 64 16,0 1 16-16,-2 7 0 0,-1 3-112 0,1 4-32 15,-1 5 0-15,-1 3 0 0,-2 2-192 0,-1 3-32 16,1 2-16-16,-3-1 0 0,-1 2-80 0,2-3-32 15,0-5 0-15,1-1 0 0,1-2-32 0,1-8-16 16,6-5 0-16,-1-3 0 0,3-7-176 0,2-8 0 0,8 5 0 0,2-5 0 16,2-5 128-16,5-4 32 0,5-6 16 0,3-2 0 15,2-4-176-15,5-3 0 0,2-3 144 0,2 5-144 16,-2 3 0-16,2 5 0 0,-3 3 0 0,-1 2 0 16,-4 2 0-16,-1 7 0 0,-4 4 0 0,-4 6 0 15,-3 4 0-15,-4 3 0 0,-3 0 128 0,-5 5-128 16,-5-1 368-16,-4 1 0 0,-4 2 0 0,-7 2 0 15,-5 0 96-15,-5-1 32 0,-6-1 0 0,-4 1 0 16,-4-3-240-16,0-2-32 0,-1-4-16 0,2-3 0 16,1-4-80-16,3-2 0 0,2-6-128 0,-1-6 192 15,2-7-336-15,2-3-80 0,4-4-16 0,4-1 0 16,4 0-1696-16,8-1-352 16,2-1-64-16,9 0-16 0,7-4-1232 0,6 1-256 0,13-9-48 0,3 6-16 15</inkml:trace>
  <inkml:trace contextRef="#ctx0" brushRef="#br0" timeOffset="120067.719">21034 6813 16575 0,'0'0'736'0,"0"0"160"0,-8 7-720 0,3 2-176 15,1 2 0-15,3 4 0 0,4 4 5648 0,2 3 1104 16,-3-1 224-16,1 4 32 0,5 4-5504 0,1-2-1104 15,1 2-208-15,-1-1-64 0,-1 0-128 0,2 1 0 16,-1 0 0-16,1-1 0 0,-3-5 0 0,1 3 0 0,-1 1-144 16,2-2 144-1,-4-2-1248-15,1-2-192 0,-2-1-32 0,-1-3-16 16,3 0-1440-16,-3-4-272 0,-3-3-64 0</inkml:trace>
  <inkml:trace contextRef="#ctx0" brushRef="#br0" timeOffset="120419.007">21408 6838 13823 0,'0'0'1216'16,"-8"5"-960"-16,-1 6-256 0,-1 6 0 0,-1 4 6176 0,1 5 1184 16,1 4 256-16,-7 3 32 0,0 3-5760 0,-4 4-1152 15,1 4-224-15,-3 6-64 0,-3 5 192 0,0 5 48 16,-2 1 0-16,-1-1 0 0,-3-4-128 0,-1 0-32 15,0 0 0-15,-1 0 0 0,-4-2-288 0,4 0-64 16,4-7-16-16,4-2 0 0,-3-2-160 0,4-3 0 16,1-4 0-16,4-2 0 15,2-3-1264-15,4-4-128 0,0-6-16 0,2-3-16 16,0-5-1728-16,4-4-352 16,2-5-64-16</inkml:trace>
  <inkml:trace contextRef="#ctx0" brushRef="#br0" timeOffset="120846.711">22533 6657 39615 0,'-7'-3'3520'0,"-1"1"-2816"0,-4 2-560 0,-3 3-144 16,0 4 288-16,-3 4 32 0,-3 2 0 0,-3 4 0 15,-1 5-160-15,-4 4-32 0,0 2 0 0,-1 6 0 16,2 6 48-16,2 2 0 0,-3 1 0 0,2 0 0 16,4-3-176-16,4 2 128 0,4 0-128 0,5-1 128 0,2-4-128 0,6-4 0 15,4-4 0-15,6-2 0 0,2-4 0 0,6-3 0 16,6-5 128-16,2-5-128 0,3-6 128 0,5-4 0 15,6-4 0-15,1-3 0 0,1-10 80 0,0-4 16 16,-3-4 0-16,-4-3 0 0,-1-2 144 0,-2-1 16 16,-1 0 16-16,-5-3 0 0,-2 0 288 0,-7-2 48 15,-6-4 16-15,-2 1 0 0,-5 1 0 0,-7 3 0 16,-3 2 0-16,-5 3 0 0,-3 4-272 0,-4 1-48 16,-2 5-16-16,-3 4 0 0,-4 8-416 0,-4 5 0 15,-4 2 128-15,-7 2-128 16,-5 2-672-16,1 5-160 0,0 2-48 0,1 3 0 15,2 5-1520-15,6 1-304 0,0 4-64 0</inkml:trace>
  <inkml:trace contextRef="#ctx0" brushRef="#br0" timeOffset="122470.802">18413 8843 16703 0,'0'0'736'0,"0"-10"160"0,0-1-720 0,-1 2-176 15,1 9 0-15,-1-7 0 0,1-1 1776 0,0 1 320 16,0 7 64-16,0 0 16 0,0 0-464 0,0 0-96 16,0 0-16-16,0 0 0 0,0 0-512 0,0 0-128 15,0 12 0-15,0 5-16 0,0 0-448 0,0 5-96 16,0 3-16-16,1 4 0 0,3 7-160 0,-2 0-32 15,0 1-16-15,2-2 0 0,0 0-176 0,0-1 0 16,1 1 0-16,0-3 128 0,1-5-128 0,-1 0 0 16,-1 0 144-16,3-5-144 0,-1-8 128 0,0-1-128 15,1-2 160-15,-2-3-160 0,2-1 368 0,2-5-32 16,-1 0 0-16,3-5 0 0,2-5 272 0,2-3 48 0,0-5 16 16,1-4 0-16,-6-6-80 0,4-4-16 0,4-3 0 0,1-2 0 15,2 1-192-15,0-8-64 0,0-3 0 0,0 1 0 16,0 4-320-16,0 2 0 0,-1 4 0 0,-2 4 128 15,2 3-128-15,-3 4 0 0,-2 2 0 0,-1 3 0 16,-3 0-240-16,0 4 48 0,-2 2 0 0,-3 4 0 31,0 1-1536-31,-6 7-288 0,0 0-64 0,0 0-9216 0,0 15-1840 0</inkml:trace>
  <inkml:trace contextRef="#ctx0" brushRef="#br0" timeOffset="122800.879">19047 9042 18431 0,'-2'-5'1632'0,"2"5"-1312"16,0 0-320-16,0 0 0 0,0 0 2400 0,2 8 416 15,2 3 64-15,4-2 32 0,-8-9-2368 0,12 7-544 16,3-1 0-16,1-1 0 0,3-5 224 0,-1-1 48 16,3-3 16-16,1 1 0 0,-2-1 192 0,0-6 32 15,-1-6 16-15,-2 3 0 0,-1 3 192 0,-2-3 48 16,-1-3 0-16,-2-1 0 0,0 3-288 0,-4 1-48 15,-2 0-16-15,1 0 0 0,-6-1 192 0,-1 1 32 16,-4 1 16-16,0 2 0 0,-3 1 48 0,-4 0 16 16,-2 1 0-16,-2 1 0 0,0 2-256 0,-5 4-48 15,-3 5-16-15,-4 2 0 0,-3 3-208 0,1 5-64 16,0 5 0-16,0 2 0 0,0 1-128 0,4 3 160 16,4 2-160-16,3 1 160 0,4 3-160 0,4-1 0 0,4-3-160 0,5 1 160 15,3-1 0-15,5-6 0 0,3-6-128 0,5 3 128 16,6 1-128-16,3-3 128 15,1-3-208-15,6-3 80 0,5-3-64 0,2-3 0 0,-2-1 0 16,2 0 0 0,0-4-1456-16,-2 0-288 0,-2-3-64 0,3-1-16 15,0-3-1824-15,0 0-384 0,15-3-64 0,-12-1 0 0</inkml:trace>
  <inkml:trace contextRef="#ctx0" brushRef="#br0" timeOffset="123088.205">20001 9011 31839 0,'-6'-11'1408'0,"6"11"304"0,0 0-1376 16,-7 0-336-16,7 0 0 0,-12-1 0 15,-5-3 720-15,3 0 80 0,-1 3 16 0,0 0 0 0,-4 1 144 0,-1 2 48 16,0 1 0-16,0 2 0 0,1 4-272 0,-3 1-48 16,0-1-16-16,0 6 0 0,-1 5-128 0,0 1-32 15,0-1 0-15,1 2 0 0,1 0-320 0,3-2-64 16,4 0 0-16,3 0-128 0,3-1 144 0,5-1-144 15,-1 1 0-15,6-3 144 0,5-5-144 0,4 1 0 16,0-5 0-16,5 0 0 0,3-3 0 0,0 1-192 16,3-4 64-16,3-4 128 15,2-6-544-15,-2-1 16 0,2 0 0 0,0-3 0 16,4-3-1888-16,1-2-368 0,3-4-80 0,-2 1-7520 16,-4 0-1520-16</inkml:trace>
  <inkml:trace contextRef="#ctx0" brushRef="#br0" timeOffset="123294.174">20607 8430 27647 0,'-10'-7'1216'0,"10"7"256"0,-10 0-1168 0,1 3-304 0,1 4 0 0,-5 4 0 16,-3 3 2544-16,1 8 448 0,0 7 80 0,-1 2 32 15,-3 2-2208-15,5 8-448 0,5 6-96 0,-3 3-16 16,0-2-64-16,0 0-16 0,-2-1 0 0,2 4 0 15,0-2-64-15,1 3 0 0,2-1-16 0,0-2 0 0,0-5-176 16,1 0-192-16,0-3 32 0,1-3 16 16,1-2-2304-16,1 0-464 0,1-5-96 0,1-4-12224 15</inkml:trace>
  <inkml:trace contextRef="#ctx0" brushRef="#br0" timeOffset="123792.14">20114 9007 35583 0,'-12'1'1584'0,"3"-2"320"0,0-2-1520 0,5-1-384 16,4 4 0-16,0 0 0 0,0 0 176 0,0 0-48 15,0 0 0-15,10 0 0 0,5-1 160 0,6-1 32 16,2-5 0-16,5 3 0 0,3 1-64 0,4 2 0 16,4-2 0-16,1-3 0 0,1-5-64 0,3 0-32 0,2 2 0 0,-1 2 0 15,-5 1-160-15,-3 1 160 0,-5 1-160 0,-6 2 160 16,-1 2-160-16,-6 0 128 0,-3 0-128 0,-4 6 128 15,0 5 112-15,-7 7 16 0,-2 5 0 0,-6 2 0 16,-2 1 192-16,-4 4 64 0,-2 6 0 0,-1 0 0 16,-3 2-256-16,-1 1-64 0,1-4 0 0,-1-2 0 15,4-2-192-15,4-4 0 0,0-6 128 0,6 0-128 16,2 2 0-16,2-5 0 0,3-6 0 0,5-4 0 16,3-6 144-16,3-1-144 0,3 0 128 0,3-7-128 15,1-9 304-15,5 1-32 0,-1 0 0 0,2-3 0 16,3-3-80-16,-4-1-32 0,-8-1 0 0,0-1 0 15,4 0-32-15,-6 1 0 0,-5 1 0 0,-3 0 0 16,-4-5 64-16,-4 2 0 0,-3 0 0 0,-5 2 0 0,-2 3 0 16,-2 2 0-16,-1 2 0 0,-8 4 0 0,-8 7-192 0,-3-1 0 15,-2-1 0-15,-1 3 128 0,-2 5-400 0,0 2-96 16,-1 4-16-16,2-1 0 16,2 1-1728-16,3-4-368 0,1-4-64 0,4 3-9312 15,2 0-1872-15</inkml:trace>
  <inkml:trace contextRef="#ctx0" brushRef="#br0" timeOffset="124054.15">21300 8935 32479 0,'-12'11'1440'0,"1"-2"288"0,-3 2-1376 0,0 2-352 0,0 8 0 0,-1 5 0 15,-2 4 448-15,0 2 0 0,-1-1 16 0,3 5 0 16,-1 0 400-16,1-3 80 0,0-3 16 0,2 0 0 16,0-2-448-16,2-4-96 0,-1 0-16 0,2-4 0 15,3-5-16-15,2-4-16 0,2-2 0 0,3-9 0 16,0 0-16-16,0 0 0 0,0 0 0 0,0 0 0 16,4-12 192-16,3-5 32 0,-1 0 16 0,3-7 0 15,3-2-240-15,-2 1-48 0,1-1-16 0,2-2 0 16,0-2-112-16,3 0-32 0,1 0 0 0,3 2 0 15,1 1-144-15,2 3 0 0,4 3 0 0,-3 6-176 16,1 6 48-16,-2 2 0 0,-1 3 0 0,1 0 0 16,3 2-1536-16,-2 1-320 0,0 1-48 15,-2 3-15760-15</inkml:trace>
  <inkml:trace contextRef="#ctx0" brushRef="#br0" timeOffset="124391.625">22072 8381 26719 0,'-9'-1'2368'0,"-1"1"-1888"0,-1 3-480 0,0 4 0 16,-3 4 2976-16,-1 5 496 0,-2 5 112 0,2 4 0 16,-2 3-2720-16,1 7-544 0,-3 6-128 0,3 5 0 15,-1 5-32-15,2-1 0 0,0-1 0 0,4-2 0 16,-2 1-32-16,3 0 0 0,4 0 0 0,-2 0 0 16,3 2-128-16,0-3 128 0,-1 2-128 0,2-6 128 15,1-5-512 1,3-4-128-16,3-1 0 0,2-4-16 0,0-9-2160 0,0-6-416 15,-1-8-96-15,-4-6-6624 0,12-4-1328 0</inkml:trace>
  <inkml:trace contextRef="#ctx0" brushRef="#br0" timeOffset="124609.886">21840 8506 8287 0,'-1'-10'368'0,"1"10"80"0,5-6-448 0,2-2 0 15,3-1 0-15,5 2 0 0,3-1 6720 0,4-1 1280 16,3-2 240-16,4-1 48 0,3 2-6368 0,4-1-1264 16,4-2-256-16,3-2-48 0,2-2-144 0,4 2-16 15,2 0-16-15,-2 0 0 0,-4 3-176 0,-3 1 0 16,-8 1 0-16,-2 2 0 16,-4 5-336-16,-5 3-160 0,-1 2-16 0,-10 3-16 15,-3 0-3280-15,-9-5-656 0</inkml:trace>
  <inkml:trace contextRef="#ctx0" brushRef="#br0" timeOffset="124854.863">21723 8939 45215 0,'0'0'2000'0,"-7"-1"416"0,7 1-1936 0,0 0-480 0,0 0 0 0,0 0 0 16,9-3-192-16,7-2-144 0,7-2-32 0,7 1 0 15,7-1 544-15,4-1 96 0,1-3 32 0,-2 0 0 16,0 0-304-16,-1-2 128 0,-2 0-128 0,1 0 0 15,-2 1-128-15,-3 3-144 0,-5 1-32 0,1-1 0 16,2-2-2320 0,-4 5-480-16,-6 2-96 0</inkml:trace>
  <inkml:trace contextRef="#ctx0" brushRef="#br0" timeOffset="124969.795">22564 8803 40479 0,'-14'12'1792'0,"6"-2"384"0,-3 6-1744 0,-1 2-432 16,-3 6 0-16,1 2 0 0,0 5 0 0,1 0-176 16,-1 0 16-16,0 2 0 0,0 0 416 0,2 2 64 15,0-1 32-15,1-6 0 0,-3-2-352 0,5-1 0 16,1 0 0-16,-1-2 0 16,2-3-1824-16,2-2-432 0,2-5-96 0,-1-3-13584 0</inkml:trace>
  <inkml:trace contextRef="#ctx0" brushRef="#br0" timeOffset="125397.788">22669 9018 35935 0,'0'0'3200'0,"0"0"-2560"0,10 3-512 0,1-2-128 16,6-2 0-16,2 1 0 0,-1 0 0 0,8-5 0 15,4-7 128-15,2-1 96 0,-1 4 32 0,-2-5 0 16,-2-1 32-16,-2 0 16 0,-4 0 0 0,-1 2 0 16,-1-2 0-16,-6 1 0 0,-2 2 0 0,-2 1 0 0,-4-3 144 0,-1 3 48 15,-4 1 0-15,-4 2 0 0,-4 5 160 0,-3 0 48 16,-3 1 0-16,-2 3 0 0,-3 3-384 0,-4 5-80 16,1 2-16-16,-5 3 0 0,0 2-224 0,-3 3 0 15,-3 5 0-15,4-4 0 0,5 4 0 0,0 0 0 16,5 2 0-16,3-3 0 0,3-3 0 0,3-2 128 15,2-2-128-15,5 1 0 0,4-1 0 0,3-3 0 16,1-4 0-16,3-1 0 0,1-2-144 0,4-2-32 16,4-4 0-16,3-2 0 15,0-3-384-15,3 0-80 0,1-5 0 0,0-1-16 16,-3-5-1712-16,1 3-352 0,1-1-64 0,2-2-7712 16,-2 3-1552-16</inkml:trace>
  <inkml:trace contextRef="#ctx0" brushRef="#br0" timeOffset="125618.819">23454 8298 35935 0,'0'0'3200'0,"0"0"-2560"0,0 0-512 0,-6 10-128 16,2 2 384-16,-3 5 64 0,-4 3 16 0,2 4 0 15,2 5 112-15,-3 5 32 0,-3 4 0 0,2 8 0 16,-3 6-96-16,0-2 0 0,-2 0-16 0,-1 1 0 15,2-1-32-15,-1 1 0 0,0 2 0 0,2-3 0 16,-3-6-464-16,3 4 0 0,-1-2 0 0,3-1 0 16,1-3-464-16,1-3-192 15,-2 0-48-15,2-6 0 0,2-3-2608 16,0-7-528-16,5-6-96 0,-1-5-32 0</inkml:trace>
  <inkml:trace contextRef="#ctx0" brushRef="#br0" timeOffset="126151.581">23765 8874 23951 0,'0'0'2128'0,"0"0"-1696"16,-10 0-432-16,2-2 0 0,-3 2 3216 0,0 2 560 16,-3 0 128-16,0 2 0 0,2 5-2768 0,-4-1-560 15,-5 3-128-15,-1 2 0 0,-2 1-272 0,0 4-48 16,-1 1-128-16,1 3 192 0,0 3-192 0,5 4 0 15,-2 4 0-15,3-3 0 0,2-4 0 0,4 0 0 0,2 2 0 0,2-4 0 16,1-6 0-16,6-1 0 0,2-2 0 0,4-3-160 16,2-2 16-16,1-3 0 0,4-7 0 0,5-1 0 15,3-2 144-15,3-4 0 0,0-4 160 16,5-4-160-16,6-5 304 0,1-2-48 0,-1-2 0 0,-1-6 0 16,1-5 0-16,-1-1-16 0,-2 2 0 0,-2-4 0 15,0-5 0-15,-3-2 0 0,-4-5 0 0,0-6 0 16,-1-6 16-16,-2-7 0 0,-2-5 0 15,-1-5 0-15,-4-3-256 0,1 3 144 0,1 0-144 0,-1 11 128 16,-4 8-128-16,1 12 0 0,0 12 0 0,-2 9 128 16,-3 7 16-16,1 8 0 0,-4 3 0 0,-2 9 0 15,0 0-16-15,0 0-128 0,-11 19 192 0,1 6-64 0,0 7-128 16,-2 7 0-16,-2 9 144 0,0 6-144 0,0 5 0 16,1 5 0-16,-2 1 0 0,-1 6 128 0,1 8-128 0,0-1 0 15,-2-1 0-15,1-3 0 0,0-2 0 0,2 4 0 16,0 1 0-16,2-6 0 15,-3-8-512-15,4-5 0 0,2-5-16 0,2-7 0 16,-2-7-464-16,1-8-96 0,4-6 0 0,-3-6-16 16,0-3-1280-16,-1-9-256 0,0-10-48 0</inkml:trace>
  <inkml:trace contextRef="#ctx0" brushRef="#br0" timeOffset="126230.275">23146 8214 49759 0,'-6'-9'4416'0,"2"0"-3520"0,1 1-720 0,3 8-176 31,0 0-416-31,0 0-112 0,0 0-32 0,0 0 0 0,0 0 560 0,0 0 0 0,0 0 0 0,11-1 0 16,-5-1-160-16,-6 2-32 0,0 0 0 0,9-4 0 31,-1 0-1760-31,-8 4-352 0,0 0-80 0,0 0-16176 0</inkml:trace>
  <inkml:trace contextRef="#ctx0" brushRef="#br0" timeOffset="126765.091">18897 11127 38703 0,'0'0'3440'0,"-6"1"-2752"0,-3 1-560 0,9-2-128 16,-5 11 896-16,-1 3 160 0,-1 4 32 0,3 5 0 15,-1 7-880-15,2 3-208 0,-1 3 0 0,2 4 0 16,1 1 288-16,-2 2 16 0,1 1 0 0,0 1 0 16,-1 0-176-16,1 4-128 0,-2 3 144 0,2 0-144 15,-2 1 240-15,-1-2-48 0,1-5-16 0,-1-3 0 16,2-1-176-16,0-3 0 0,0-4 0 0,1 0 0 16,0-5-272-16,2 0-96 0,2-5-16 0,-2-3 0 15,0-4-1312-15,3-7-272 0,0-3-48 16,-3-8-16-16,0 0-2000 0,10-17-416 15</inkml:trace>
  <inkml:trace contextRef="#ctx0" brushRef="#br0" timeOffset="126990.38">18874 11128 43311 0,'0'0'3840'0,"0"0"-3072"15,5-6-608-15,5 1-160 0,1-3 192 0,5 4 16 16,4 0 0-16,3 0 0 0,8 0-208 0,7-2 0 16,5-3 0-16,7 3-160 0,0-1 288 0,3 0 48 0,0 2 16 0,-4-1 0 15,2 1-192-15,-3 1-176 16,-2-1 48-16,-1 2 0 16,-1-2-1904-16,-4 2-368 0,-7 1-80 0,-2 0-9072 0,-8 0-1824 0</inkml:trace>
  <inkml:trace contextRef="#ctx0" brushRef="#br0" timeOffset="127189.758">18946 11476 2751 0,'-18'8'128'0,"5"-3"16"0,-2-1-144 0,0-3 0 0,5-1 0 0,1 1 0 16,9-1 8112-16,0 0 1584 0,0 0 320 0,0 0 64 0,12-4-7824 15,5-1-1552-15,5 0-320 0,8-3-64 16,7-3-128-16,8 0 0 0,3-1-16 0,7-2 0 0,3 1-32 0,0-1 0 15,-3 1 0-15,1-1 0 0,2-2-144 0,-1 4 0 16,1 2 0-16,-4 2 0 16,-9 1-384-16,-6 0-128 0,-6 5 0 0,-7 0-16 15,-5 0-1440-15,-5 1-272 0,-2 0-64 0,-6 3-12928 0</inkml:trace>
  <inkml:trace contextRef="#ctx0" brushRef="#br0" timeOffset="127610.085">18745 10766 44223 0,'-9'-13'1968'0,"5"3"400"0,2-1-1904 0,7-1-464 0,2 0 0 0,5 2 0 31,5 1-496-31,3 0-192 0,3-1-32 0,8 0-16 0,2 0 736 0,10-2 0 0,4-3 240 0,6 3-64 15,3 1-176-15,0 2 0 0,2-3 0 0,0 2 128 16,1 1-128-16,-1-1 0 0,4-1 0 16,-2 1 0-16,-2 0 192 0,-1 1-64 0,-7 2 0 0,-4 0 0 15,-4 0 0-15,-5-1-128 0,-7-1 192 0,-3 3-64 16,-6 2 96-16,-4 1 16 0,-4-1 0 0,-3 1 0 16,-10 3 16-16,0 0 16 0,0 0 0 0,0 0 0 15,-12-8 160-15,-4 0 16 0,-6 0 16 0,-4 0 0 0,-3 1-192 0,-5-4-32 16,-8-1-16-16,-3 2 0 0,-5 2-48 15,-3 0-16-15,-1 0 0 0,3-1 0 0,-2-2-160 0,5 3 0 16,2 0 0-16,2 1 0 0,0-1-224 0,3 0-32 16,1 2 0-16,6 0 0 15,4 3-1344-15,9 0-256 0,6-2-64 0,7 2-17088 16</inkml:trace>
  <inkml:trace contextRef="#ctx0" brushRef="#br0" timeOffset="128119.95">20995 11388 37775 0,'-1'-7'3360'0,"1"7"-2688"0,0 0-544 0,0 0-128 0,0 0 576 0,0 0 64 15,-1 14 32-15,3 0 0 0,0 7-672 0,2 2 0 16,0 5-208-16,1 3 48 0,-2 2 288 0,-1 4 48 15,-3 5 16-15,-1 1 0 0,1 2-64 0,0-1-128 16,-4-2 192-16,1-2-64 0,-3-2-128 0,-3-3 0 16,1-4 0-16,0-3 0 15,-2 1-832-15,0-5-240 0,0-2-48 0,0-3-16 16,1-6-1968-16,2-3-400 0</inkml:trace>
  <inkml:trace contextRef="#ctx0" brushRef="#br0" timeOffset="128265.731">20759 11076 49759 0,'-11'-5'4416'0,"0"-1"-3520"0,0 1-720 0,3 0-176 16,3 1-720-16,5 4-176 0,-6-2-48 15,6 2 0-15,0 0 560 0,0 0 128 0,0 0 0 0,0 0 16 16,0 0-1392-16,0 0-288 0,9 8-48 0,-3 1-16 15,4-1-1104 1,0 1-240-16,3 1-32 0</inkml:trace>
  <inkml:trace contextRef="#ctx0" brushRef="#br0" timeOffset="128619.587">22232 11319 37775 0,'-19'0'3360'0,"-3"1"-2688"16,-4 3-544-16,-1-1-128 0,-3 3 368 0,-1 2 32 15,-5 4 16-15,0 1 0 0,-4 1-160 0,-1 2-48 16,-3 4 0-16,1 1 0 0,-1 0-80 0,4 2 0 16,3-2-128-16,5 3 192 0,4 1-64 0,6-1 0 15,6-5-128-15,5 1 192 0,3-2-192 0,7-1 144 0,2-1-144 0,7 1 128 16,3 0-128-16,4 1 128 15,7 3-128-15,5 2 128 0,2-1-128 0,4 0 160 0,5 1-160 16,-1 1 160-16,4 3-160 0,-7-2 128 0,-3-2-128 16,-6-1 128-16,-5 0 160 0,-5-1 32 0,-5 1 0 0,-2-1 0 15,-5 0 256-15,-3 0 64 0,-4 1 16 0,-4 1 0 16,-2 0-32-16,-9-2-16 0,-4-1 0 0,-7 0 0 16,-7-4-368-16,-6 0-80 0,-1-1-16 0,0-5 0 15,0-6-1120-15,3 0-240 0,-2-7-32 16,2-2-16-16,1-3-2400 15,1-3-496-15</inkml:trace>
  <inkml:trace contextRef="#ctx0" brushRef="#br0" timeOffset="129317.041">18531 13485 4607 0,'-6'-25'400'0,"3"8"-400"0,2 0 0 0,-1-1 0 15,2 2 2016-15,2-2 320 0,2 3 64 0,-2-1 16 16,1 4-272-16,1 1-48 0,2 1-16 0,-1 1 0 15,1 1 272-15,-6 8 48 0,0 0 16 0,0 0 0 16,0 0-496-16,0 0-112 0,0 0-16 0,0 0 0 0,4 11-496 0,0 3-96 16,-1 2-32-16,1 9 0 0,-1 5-608 0,0 9-128 15,-3 2-32-15,-1 1 0 0,0 1-144 16,-2 1-48-16,2 3 0 0,-4-2 0 0,-1-2-64 0,2-1-16 16,0 0 0-16,1-2 0 0,0-4-128 0,3-5 0 15,2-5 144-15,2-5-144 0,-2-4 0 0,0-5 0 16,5-4 0-16,2-5 128 0,4-4-128 0,-5-8 128 15,2-5-128-15,5-8 128 0,3-7 64 0,3-4 32 16,2-4 0-16,3-2 0 0,0 1-96 0,1-1-128 16,2 0 176-16,-4 1-176 0,2 2 0 0,-2 1 0 15,-3 1 0-15,-2 6 0 0,-1 7 0 0,-3 8 0 16,-1 6 0-16,-4 2 0 0,-1 0 0 0,0 7 0 16,0 7 0-16,-1 7 160 0,-2 5-160 0,-2 6 128 0,-2 5-128 15,0 2 128-15,-3 4-128 0,-3 1 0 0,0 2 0 0,-2 1 0 16,0 1 0-16,1 0 0 0,-1-4-224 15,2 1 80 1,1-3-352-16,0-4-64 0,1-8-16 0,1-1 0 16,1-4-2224-16,2-4-448 0,4-5-80 0</inkml:trace>
  <inkml:trace contextRef="#ctx0" brushRef="#br0" timeOffset="129723.663">19768 13362 32255 0,'-15'8'1424'0,"4"0"304"0,-3 3-1392 0,-3 4-336 0,1 0 0 0,-3 2 0 0,1 1 2272 0,-1 5 384 15,-2 6 80-15,4 1 16 0,1-3-1792 0,-3 3-368 16,1 2-64-16,5 1-16 0,6 0-384 0,-1 1-128 16,-1 0 0-16,2 0 0 0,-2-4 0 0,7 1 0 15,3-2 0-15,2-3 0 0,2-6-144 0,4-1 144 16,-1-9-128-16,6-2 128 0,9-5-144 15,0-5 144-15,3-5-160 0,3-5 160 0,1-8 0 16,1-3 160-16,-4-3 0 0,1-1 0 0,-3-2 0 0,-2 1 0 16,-2-1 0-16,-4-1 0 0,-2 2 48 0,-6-1 16 15,-3-4 0-15,-4 3 0 0,-4 4 160 0,-4 1 48 16,-3 3 0-16,-2 4 0 0,-2 2-112 0,-4 3-32 16,-1 1 0-16,-3 3 0 0,-6-1-288 0,0 5-224 15,-5 0 32-15,-1 4 16 16,-2 3-1072-16,5 2-224 0,4-1-32 0,5 0-16 15,0 1-976-15,1 0-208 0,1 2-48 0</inkml:trace>
  <inkml:trace contextRef="#ctx0" brushRef="#br0" timeOffset="129865.618">20502 12772 41983 0,'-11'9'1856'0,"5"0"384"0,-5 2-1792 0,1 4-448 0,1 3 0 0,0 5 0 0,1 4 0 0,1 9 0 16,3 7 0-16,-4 3 0 15,-2 5 176-15,1 3 144 0,0 0 16 0,1 1 16 0,0-1-352 0,-1 1 0 16,4 1 0-16,-2-5 0 0,4-3 0 16,0-3 0-16,1 0 0 0,1-5-128 15,1-6-1472-15,0-2-272 0,0-1-64 0,-1-1-9584 16,-3-2-1904-16</inkml:trace>
  <inkml:trace contextRef="#ctx0" brushRef="#br0" timeOffset="130119.699">19851 13385 44063 0,'-11'-3'1952'0,"11"3"400"0,0 0-1888 0,-2-8-464 0,6-3 0 0,7 1 0 16,8 2 0-16,6 0-128 0,7-2-16 0,11 1 0 15,8 0 512-15,6 0 96 0,1-1 32 0,2 3 0 16,-1-1-352-16,3 1-144 0,2 1 128 0,-1 2-128 31,0 0-640-31,-2 2-192 0,-3 0-64 0,-5-1-12064 16,-6 1-2416-16</inkml:trace>
  <inkml:trace contextRef="#ctx0" brushRef="#br0" timeOffset="130679.502">22006 13405 1839 0,'0'0'160'0,"-8"-1"-160"0,-4-6 0 0,0 2 0 16,-1 0 7920-16,-1 2 1552 0,-1 0 304 0,-1-1 64 16,-3 3-7776-16,-2-1-1552 0,-2 2-304 0,0 0-64 15,-2 0 592-15,-3 4 112 0,-2 4 32 0,-1 2 0 16,1 1-560-16,-2 4-128 0,-1 5 0 0,1 7-16 0,1 6-176 0,2 0 128 16,-1-3-128-16,5 6 128 0,1 0-128 0,4 1 0 15,2-3 0-15,8 0 0 0,7-1 128 0,4-1-128 16,3-1 0-16,5-1 128 0,6-3-128 0,0 0-192 15,3-4 32-15,4-2 16 16,2-5-304-16,3-3-48 0,1-3-16 0,1-5 0 16,2-5-1408-16,2-4-272 0,1-2-64 0,-1-3-13104 0</inkml:trace>
  <inkml:trace contextRef="#ctx0" brushRef="#br0" timeOffset="131019.923">22248 13362 41471 0,'-8'2'3680'0,"-5"4"-2944"0,-5 3-592 0,-2 5-144 15,1 2-256-15,-3 3-96 0,0 1-16 0,1 5 0 16,1 9 496-16,3-1 112 0,0-2 16 0,3-1 0 16,1 0-256-16,4-1 144 0,0 0-144 0,5-5 128 15,3-3-128-15,1-3 0 0,4-1 0 0,3-3 0 16,1-4-320-16,6-3 48 0,2-3 16 0,3-4 0 15,2-4 256-15,3-3-160 0,5-4 160 0,-1-3-128 16,1-6 128-16,-2 0 128 0,3-1-128 0,-1 1 176 16,-4 1 80-16,-4-2 32 0,-7-1 0 0,-4 2 0 15,-3 1 176-15,-5-1 48 0,-3 1 0 0,-4-2 0 16,-2 1-48-16,-4 3 0 0,-4 3 0 0,-1 2 0 0,-2 7-256 0,-4 0-48 16,0-3-16-16,-4 5 0 0,0 1-144 0,1 2 0 15,1 1 0-15,2 1-176 0,2-1-176 0,4-1-32 16,0 0-16-16,4 0 0 15,-1 0-432-15,3 3-96 0,3-1-16 0,7-2 0 16,0 0-1760-16,0 0-368 0,0 0-64 0,8 5-11632 0</inkml:trace>
  <inkml:trace contextRef="#ctx0" brushRef="#br0" timeOffset="131499.803">22639 13374 34095 0,'-6'12'3024'0,"-5"1"-2416"0,-2 2-480 0,1 5-128 16,3 5 560-16,-3 2 80 0,0 4 32 0,-1 0 0 15,-1 2-176-15,2 2-48 0,-2-2 0 0,0-1 0 16,1-1-32-16,-1-1-16 0,0-1 0 0,0 0 0 16,-1-3-48-16,2-4-16 0,2-3 0 0,0-5 0 15,5-4-144-15,0-2-48 0,6-8 0 0,0 0 0 16,0 0 48-16,0 0 16 0,0-16 0 0,6-1 0 15,1-5-48-15,4-1-16 0,1-3 0 0,2 0 0 16,3-1-144-16,0-2 0 0,-1-2 0 0,3 1 0 16,4 6 128-16,1-1-128 0,3-3 128 0,-1 6-128 0,3 2 192 15,-3 6-32-15,-1 4-16 0,-2 7 0 16,4 5 0-16,-3 7 0 0,-1 1 0 0,-2 5 0 0,-4 4-144 16,-4 4 0-16,-2 3 0 0,-5 1 0 0,-3 1-224 15,-2 2 80-15,-2 0 16 0,-3-3 0 16,-2 0-352-16,-3-2-64 0,-2-1-16 0,0-1 0 15,1-3-1328-15,-2-4-272 0,0-4-48 0,2-4-8672 16,10-8-1744-16</inkml:trace>
  <inkml:trace contextRef="#ctx0" brushRef="#br0" timeOffset="131659.402">23212 12647 35935 0,'0'0'3200'0,"0"0"-2560"0,-7 12-512 0,-1-3-128 15,3-3 912-15,1 6 176 0,1 6 16 0,0 2 16 16,-4 0-576-16,2 4-112 0,3 4-32 0,2 8 0 16,-1 7 48-16,0 4 0 0,-4 1 0 0,0 4 0 15,0 3-128-15,0 1 0 0,-4 2-16 0,2-2 0 16,2-5-176-16,-2-1-128 0,2-2 144 15,-2-1-144-15,2 1 0 0,-1-2-256 0,0-4 16 0,0-2 16 16,-2 1-1952-16,1-4-400 16,-1-1-80-16,0-7-8656 0,1-8-1728 0</inkml:trace>
  <inkml:trace contextRef="#ctx0" brushRef="#br0" timeOffset="131906.416">22599 13439 32255 0,'0'0'2864'0,"0"0"-2288"16,0 0-576-16,0 0 0 0,12 3 1168 0,6-3 128 15,4-1 32-15,4-1 0 0,2-1-752 0,6-3-160 16,6-5-32-16,3 0 0 0,0-1 208 0,0-1 48 16,0 0 0-16,1-2 0 0,0-1-288 0,-5 0-48 15,-8 1-16-15,6 2 0 0,0-2-288 0,-3 4 0 16,-6 2 0-16,-3 1 0 15,-2 1-368-15,-2 3-176 0,-4-1-32 0,-2 2-16 16,-3 3-2528-16,0 3-496 0,-1 1-96 0,1 0-32 0</inkml:trace>
  <inkml:trace contextRef="#ctx0" brushRef="#br0" timeOffset="132234.734">23584 13276 31327 0,'-7'11'2784'0,"3"-4"-2224"0,0-1-560 0,-1 3 0 16,-4 3 1312-16,1 5 160 0,-1 4 16 0,3 2 16 16,-4 2-976-16,1 6-192 0,-2 5-32 0,0 1-16 15,-1 2 512-15,2-1 96 0,-1 2 32 0,1-1 0 16,0-3-160-16,-2 0-48 0,1-2 0 0,2-1 0 16,-2-2-400-16,2 0-96 0,0-4-16 0,-2-1 0 0,2-2-208 0,-1-5 0 15,1-4 0-15,3-4 0 16,1-2-320-16,1-3-96 15,4-6-32-15,0 0 0 0,-8-1-1376 0,2-3-288 0,0-8-48 0,3-1-16 16,-3-4-640-16,5 1-144 0,3-4-32 0,-1 0-9584 16</inkml:trace>
  <inkml:trace contextRef="#ctx0" brushRef="#br0" timeOffset="132610.734">23819 13306 35935 0,'0'0'3200'0,"0"0"-2560"0,0 0-512 0,-2 12-128 16,0 3 0-16,-1 4 0 0,0 3 0 0,-2 4-128 16,-1 3 864-16,-2 3 176 0,-2 1 48 0,-1 1 0 15,-1 0-256-15,-1 0-32 0,-2-1-16 0,-2-1 0 16,0 1-176-16,-1-2-32 0,3-4-16 0,-2 0 0 15,2-4-192-15,0-2-48 0,3 0 0 0,4-5 0 16,-3-5-192-16,2-3 176 0,3-4-176 0,6-4 160 16,0 0-160-16,0 0 0 0,-2-10 0 0,2-5 0 15,2-5 0-15,3 1 0 0,1-3-144 0,2-2 144 16,2-2-160-16,2-1 160 0,-1 1-128 0,4-1 128 16,5-1 0-16,2-2 0 0,1-2 0 0,-2 5 0 15,1 7 0-15,-1-1 0 0,-1 3 0 0,-3 4 0 0,0 7 0 16,-2 2 0-16,0 1 0 0,-3 3 128 0,-1 5-128 0,-4 8 0 15,2 7 0-15,-4 4 0 0,-2 5-128 0,-1-1 128 16,-1 4-128-16,1 2 128 0,-4 1-128 0,1 1 128 16,0-1-128-16,0-2 128 0,-1-3-160 0,0 0 160 15,0 0-192-15,1-4 192 16,-1 0-448-16,2-3 0 0,1 0 16 0,-1-5 0 16,0-3-1520-16,2-3-304 0,-2-11-64 0,0 0-8528 15,0 0-1696-15</inkml:trace>
  <inkml:trace contextRef="#ctx0" brushRef="#br0" timeOffset="133079.087">24227 13359 36159 0,'0'0'1600'0,"0"0"336"0,0 0-1552 0,-5 6-384 0,5-6 0 0,-7 11 0 15,-2 1 224-15,3 3-32 0,1 2-16 0,-5 1 0 16,-2-1 544-16,-1 5 112 0,0 5 32 0,0 1 0 16,-3 2-480-16,3 2-112 0,0 0-16 0,1 2 0 15,1-2-96-15,3 0-32 0,4-3 0 0,0-1 0 16,2-2-128-16,3-4 0 0,4-3 0 0,1-1 0 16,5 0 0-16,0-4-192 0,-2-3 32 0,4-6 16 15,7-5 144-15,4-2 0 0,-1-3 0 0,0-3 0 0,-2-7 128 0,-1 0 16 16,1-3 0-16,-6 1 0 0,-4-1 80 15,0 1 16-15,-1-1 0 0,-2-1 0 0,-5 2 144 0,-3-3 16 16,-2-1 16-16,-3 0 0 0,-4 0-128 0,-2 0-32 16,-5 1 0-16,-3 2 0 0,-1 1-256 0,-2 6 160 15,-1 4-160-15,0 0 128 0,-1 1-128 0,2 2 0 16,2 1-160-16,1 3 160 0,1 2-320 0,3 1 48 16,1-2 0-16,3 0 0 0,11-1-64 0,0 0-16 15,0 0 0-15,0 0 0 0,0 0 32 0,8-5 16 16,6-3 0-16,-1 3 0 0,-2 0 96 0,6-1 16 15,5-3 0-15,4-1 0 0,-3-1 192 0,1 1-144 16,-3 1 144-16,-2 1-128 0,-3-5 128 0,-1 4-160 16,-1-2 160-16,-2 5-160 0,-1 3-176 0,-2-1-48 0,-9 4 0 15,0 0 0 1,6-3-336-16,-6 3-80 0,0 0-16 0,0 0 0 16,0 0-1760-16,0 0-368 0,-5-4-64 0,-1 0-9840 0</inkml:trace>
  <inkml:trace contextRef="#ctx0" brushRef="#br0" timeOffset="133540.962">24446 13385 37087 0,'0'0'1648'15,"0"0"336"-15,-9 11-1600 0,0 0-384 0,-2 1 0 0,4 3 0 0,0 4 0 0,2 3 128 16,-4 2-128-16,2 1 0 0,-1 1 688 0,2 1 48 16,-1 1 16-16,2-1 0 0,0 2-400 0,0-1-80 15,3-1-16-15,2-3 0 0,-1-1-112 0,4-4-16 16,2-2-128-16,1-2 192 0,0-1-192 0,4-2 0 16,1-2 0-16,1-4 0 0,-1-3 0 0,6-2 0 15,4-5 0-15,-1-6 0 0,-2-4 0 0,2-3 0 16,0-2 0-16,1-2 0 0,2-1 240 0,-4 0 0 15,-4-2 0-15,-1 0 0 0,2 1 160 0,-7-3 48 16,-3-2 0-16,-3-1 0 0,0 0-80 0,-3-1-16 16,-4 0 0-16,0 3 0 0,-4 0-96 0,2 4 0 0,-5 1-16 15,1 6 0-15,0-2-240 0,-2 4-192 0,-1 1 48 16,2 2 0-16,2 3-176 0,-3 1-48 0,0 0 0 0,-2 2 0 31,-1 2-1024-31,1 2-208 0,2-1-32 0,-2 3-16 16,1 0-1312-16,4 2-272 0,9-3-48 0</inkml:trace>
  <inkml:trace contextRef="#ctx0" brushRef="#br0" timeOffset="133834.972">24879 13242 32255 0,'-13'4'2864'0,"5"-1"-2288"0,-1 0-576 0,-4-1 0 16,0 2 880-16,-1 2 64 0,-3 2 16 0,3 3 0 0,1-5-464 0,-2 3-96 15,-4 1-16-15,1 3 0 0,4 4 144 0,-4 0 32 16,-3 1 0-16,1 4 0 0,2 0-240 0,1 3-32 16,2 4-16-16,2-5 0 0,1-4-128 0,3 0-16 15,1 2-128-15,3-4 192 0,0-2-192 0,9 2 176 16,7-2-176-16,0 0 160 0,1 2-160 0,4 1 160 16,3 0-160-16,1 0 160 0,-2-1-160 0,2 3 0 15,1-1 144-15,-3 1-144 0,-3-1 192 0,-4-2-48 16,-3-1 0-16,0 1 0 0,-2 0 304 0,-3 1 48 15,-4 0 16-15,-2 0 0 0,-2 1 16 0,-4-5 16 16,-4 1 0-16,-4-1 0 0,-4-4-352 0,-7-1-64 16,-10-5 0-16,3 0-128 0,2-2 0 0,-2-3-320 15,-7-2 32-15,1-6 16 16,2-4-1584-16,-1-5-304 0,5-7-64 0,-7-6-15520 0</inkml:trace>
  <inkml:trace contextRef="#ctx0" brushRef="#br0" timeOffset="133978.578">23661 12827 39615 0,'-27'-11'3520'0,"13"4"-2816"0,0-1-560 0,3 1-144 15,-2 2 2512-15,6 0 480 0,7 5 80 0,-7-2 32 16,7 2-2768-16,0 0-544 0,0 0-112 0,0 0-32 16,0 0-352-16,0 0-80 0,0 0-16 15,0 0-13408-15,0 0-2672 0</inkml:trace>
  <inkml:trace contextRef="#ctx0" brushRef="#br0" timeOffset="136521.34">13043 9568 14735 0,'-1'-7'1312'0,"-2"-1"-1056"16,1 1-256-16,-1-2 0 0,1 4 1952 0,0 1 336 15,2 4 64-15,-4-6 16 0,-6 2-1664 0,-1 1-320 0,-2-1-64 0,-3 1 0 16,-4 5-128-16,-2 3 0 0,-3 6-16 0,-5-1 0 16,-4 1 96-16,-4 4 32 0,-5 6 0 0,0 2 0 15,1 3 352-15,3 2 80 0,-2 2 16 0,5 4 0 16,-3 2-176-16,3 3-16 0,2 1-16 0,-4 6 0 16,1 5-320-16,-1 2-64 0,2 1-16 0,9-1 0 15,6-5-144-15,5-4 0 0,3-4 0 0,8-4 0 16,5-2 0-16,1-6 0 0,0-7 0 0,7-3 0 15,6 2 0-15,3-3 0 0,5-5 0 0,4-2 0 16,2-1 128-16,2-5-128 0,1-3 192 0,1-2-64 16,0-7-128-16,1-3 128 0,0 0-128 0,-3-3 128 0,-3-3-128 15,-2 0 0-15,-3-1 0 0,-5 0 128 0,-6 1-128 16,-3-2 160-16,-4 0-160 0,-6 0 160 0,-6 0 80 0,-2 0 16 16,-5 0 0-16,-5 1 0 0,-2 2 0 0,-4 0 0 15,0 1 0-15,0 2 0 0,1-2-128 0,3 1-128 16,3 1 176-16,0 2-176 0,6 2 0 0,2 1 0 15,3-1 0-15,5 2 0 0,3 7 0 0,0 0 0 16,0 0 0-16,12-5-144 0,1 2-96 0,4 3-16 16,0 2 0-16,2 4 0 0,3 1 256 0,-1 2 0 15,2 2-160-15,1 0 160 0,2 5 0 0,-2 0 0 16,-1 3 0-16,-1 3 0 0,-3 1 0 0,1 4 0 16,-4 4 0-16,-4 3 0 0,-3 4 0 0,-4 1 128 15,-2 2 0-15,-3 0 0 0,-3-4-128 0,-2-2 128 16,-2-3-128-16,-4-1 128 0,-1-3-128 0,4-4 0 15,-1-4 144-15,3-3-144 0,-7 1 144 0,2-4-144 0,1-3 192 16,0 0-192 0,0-4-1792-16,3-3-480 0</inkml:trace>
  <inkml:trace contextRef="#ctx0" brushRef="#br0" timeOffset="136934.379">13357 10028 35007 0,'0'9'3120'0,"2"2"-2496"16,1 2-496-16,3 4-128 0,-4 9 128 0,0-1 0 15,-2-1 0-15,-1 4 0 0,-1 1-128 0,1 0-208 16,-4-2 48-16,1 0 16 15,-3-2-352-15,0 0-64 0,-1-4-16 0,-3 0 0 16,1-4 368-16,-1-3 64 0,-3-4 16 0,-2-2 0 0,1-4 256 0,1-1 48 16,-1-2 16-16,1-2 0 0,0-3 384 0,2-3 64 15,2 0 32-15,-1-4 0 0,2-5 48 0,6-1 16 16,5-3 0-16,2-3 0 0,-2-3-80 0,3 0-16 16,6-1 0-16,1-1 0 0,6-2-336 0,-1 1-80 15,3-2-16-15,2 0 0 0,2-1-208 0,3 0 0 16,1 1 0-16,1 2 0 0,0-2 0 0,4 6 0 15,4 4 0-15,-1 2 0 0,-1 1 0 0,2 2 0 0,1 1 0 16,-1 2 0-16,-2 5-160 0,-4 1 32 0,-3 3 0 16,-5 3 0-1,-2 1-1728-15,-3 3-320 0,-3 1-80 0,-2 2-13552 0</inkml:trace>
  <inkml:trace contextRef="#ctx0" brushRef="#br0" timeOffset="137338.748">13726 10162 32255 0,'0'0'2864'0,"0"0"-2288"0,0 0-576 0,0 0 0 0,14 8 1184 0,0 0 128 16,2 2 32-16,0-2 0 0,-1-4-1152 0,4 0-192 15,2-2 0-15,1-2-144 0,0-2 0 0,4-5 0 16,3 1 0-16,0-2 0 0,-1 0 144 0,-1-1-192 16,0-4 192-16,-3 0-192 0,-1 0 192 0,-2 0 0 15,-3-3 0-15,-2 2 0 0,-2 0 0 0,-3-1 0 16,-3-1 128-16,-3 1-128 0,-3 1 128 0,-4 0-128 16,-3-3 128-16,-6 3-128 0,-2 0 0 0,-4 4-320 15,-2 2 64-15,-7 2 16 0,-1 1 96 0,-2 4 16 16,1 2 0-16,-5 8 0 0,-3 6 128 0,0 2 192 0,-1 3-32 15,-3 5-16-15,-2 7 32 0,-2 2 0 0,-1 1 0 16,6 4 0-16,6 1-176 0,2-2 128 0,4 0-128 16,8-3 128-16,4-2-128 0,7-1 128 0,4-3-128 0,5-2 128 15,4-1-128-15,5-3 160 0,4-3-160 0,4-3 160 16,2-1-160-16,8-3 0 0,6-3 0 0,3-3 0 31,4-1-1600-31,2-1-416 0,0-5-80 0</inkml:trace>
  <inkml:trace contextRef="#ctx0" brushRef="#br0" timeOffset="137903.1">14167 10194 38703 0,'0'0'3440'0,"0"0"-2752"16,-3 12-560-16,3 0-128 0,3 1 256 0,4 2 32 16,3 0 0-16,2-1 0 0,1-1-288 0,4-2 0 15,1-3 0-15,4-2 0 0,3-1 0 0,1 0-256 16,2-5 32-16,0-5 0 0,2-4 80 0,-3 1 16 16,1-1 0-16,2-3 0 0,1-2 128 0,1 0 0 15,-2-1 0-15,-4 0 0 0,-4 1 0 0,-1 0 0 16,-4 0 0-16,-2 0 128 0,-4 2-128 0,-2 1 0 15,-3-1 0-15,-2 1 128 0,-4 2-128 0,-4-4 0 16,-3 1 128-16,-3 1-128 0,-4-1 0 0,-7 3 0 0,-6-1 0 16,-2 1-192-16,-3 3 192 0,-1 3 0 0,0 1-144 15,-2 8 144-15,-2 5 0 0,0 3 0 0,1 2 0 0,-2 3 0 16,3 3 0-16,1 4 160 0,2 3-160 0,1 3 160 16,0 2-160-16,6 4 160 0,4 1-160 15,5-1 160-15,4-5-160 0,8-1 0 0,5-1 0 0,6-2 128 16,4-1 0-16,7-3 0 0,4-1 0 0,5-4 0 15,3-2 0-15,2-3-128 0,1-1 192 0,4-3-64 16,4-1-448 0,3-4-112-16,3-3-16 0,3-3 0 0,0-1-2256 15,1-2-464-15,-1-5-96 0</inkml:trace>
  <inkml:trace contextRef="#ctx0" brushRef="#br0" timeOffset="138333.186">15259 9980 35935 0,'-14'-12'3200'0,"8"11"-2560"0,-3 5-512 0,4 5-128 0,-3 4 880 0,1 5 144 16,1 6 48-16,-2 4 0 0,-1 5-944 0,0 1-128 15,-1 1 0-15,-2 4-192 0,-2-2 192 0,-2 8 0 16,-3 6 0-16,-2-1 0 0,-2 0 0 0,-1-3 0 15,-7-2 0-15,7-5 0 0,4-6 0 0,2-4 0 16,1-6 0-16,1-4 0 0,2-3 128 0,4-3-128 16,3-3 0-16,1-5 0 0,6-6 192 0,0 0-64 0,0 0 0 0,0 0-128 15,-3-12 496-15,4-1-16 0,3-4 0 0,4-5 0 16,1-2-256-16,4-4-48 0,4-3-16 16,3-4 0-16,-2-1 48 0,4 0 16 0,2-2 0 15,3-2 0-15,1-2-224 0,3 1 0 0,1 1 0 0,0 2 0 16,1 4 0-16,-2 1 0 0,1 2 0 0,4 5-160 15,0 3 160-15,-3 5 0 0,-5 4-144 0,0 6 144 16,-3 7 0-16,-2 5 0 0,-1 4 0 0,-5 7 0 16,-2 4-128-16,-5 6 128 0,-1 2 0 0,-5 1 0 15,-1 2 0-15,-5 3-144 0,-2 7 144 0,-5 3 0 16,-3 3-160-16,-2 0 160 0,-2-1-128 0,2-2 128 16,-2-2 0-16,1-2-128 0,2-5 128 0,2-4 0 0,2-2-192 15,-1-2 32-15,4-3 16 0,-2-3 0 16,4-4-1552-16,2-4-304 0,-2-2-64 0</inkml:trace>
  <inkml:trace contextRef="#ctx0" brushRef="#br0" timeOffset="138628.545">15998 9237 27647 0,'-16'-1'2448'0,"8"2"-1952"0,-1 2-496 0,-1 4 0 15,2 3 2560-15,-1 6 400 0,0 7 96 0,-1 4 16 16,-4 1-2352-16,1 5-464 0,2 3-80 0,-1 3-32 15,0 0 80-15,-1 0 16 0,1 2 0 0,1-3 0 16,0-5-240-16,-1-1 144 0,1 0-144 0,1-3 128 16,-1-2-288-16,3-1-64 0,4-6-16 0,0-2 0 15,0-1-2064 1,6-3-432-16,1-4-80 0,4 0-11888 0</inkml:trace>
  <inkml:trace contextRef="#ctx0" brushRef="#br0" timeOffset="139003.917">16717 9872 27647 0,'-3'-8'2448'0,"0"1"-1952"16,3 7-496-16,0 0 0 0,0 0 3408 0,-10-1 592 15,-1 0 112-15,-5 4 32 0,-3 6-3216 0,-3 1-640 16,-7-1-128-16,-3 3-32 0,-3 1-128 0,-7 3 0 15,-3 0 0-15,-1 3 0 0,-2-1 0 0,4 2-192 16,4 0 0-16,5 0 16 0,5 0-144 0,8-2-48 16,6 0 0-16,5-3 0 0,5 1-16 0,3 0-16 0,7 1 0 15,3 0 0 1,4 3-32-16,4 1 0 0,3 1 0 0,2 2 0 0,4 4 432 0,-1 1 144 16,-1 2 0-16,3 0 0 0,2-2 192 0,-1-1 48 15,-4 2 0-15,-1-4 0 0,-6 3 32 0,-4-6 16 0,-3-4 0 0,-4-2 0 16,-3-1 128-16,-4-1 16 0,-5-2 16 0,-3 1 0 15,-5-3 96-15,-7-3 16 0,-7 2 0 0,-3 0 0 16,-4-4-336-16,-5-1-64 0,0-2-16 0,-2 0 0 31,-3-1-832-31,-5-1-160 0,-5-2-48 0,1-1-12816 0,-2 2-2560 0</inkml:trace>
  <inkml:trace contextRef="#ctx0" brushRef="#br0" timeOffset="139718.419">13392 11447 36687 0,'-7'-22'1616'0,"4"9"352"16,-5 0-1584-16,2 1-384 0,-4 0 0 0,-1 1 0 0,-1-1 336 0,-6 0-16 16,-1 2 0-16,-4 0 0 0,-6 0 16 0,1 5 0 15,3 4 0-15,-2 1 0 0,-1 0-80 0,-4 3 0 16,-1 3-16-16,-1 2 0 0,1 6-240 0,3 0 144 16,4-1-144-16,0 2 128 0,6 3-128 0,4-1 0 15,5 1 0-15,7 2 0 0,3 0 0 0,4 2 0 16,6 1 0-16,4 1 0 0,3 3 0 0,5-2-272 15,1 2 64-15,4 5 16 0,0 3 192 0,3 1-192 16,0-6 192-16,-2 2-192 0,-5 1 192 0,1 0 0 16,1 1 0-16,-3 1 0 0,-5-5 0 0,-6 2 0 15,-5-2 0-15,-5-4 0 0,-2-1 0 0,-7-1 256 0,-3 0-48 16,-4-1-16-16,-1-3 560 0,-8-1 96 16,-10-3 32-16,-1 1 0 0,-4 0-128 0,-1-3-32 0,-5-1 0 0,-1-6 0 15,-7-3-400-15,3-4-64 0,1 0-32 16,2-4 0-1,-2-1-848-15,9-5-160 0,4-6-48 0,7-3 0 16,4-3-2064-16,6 2-432 0,5-1-64 0</inkml:trace>
  <inkml:trace contextRef="#ctx0" brushRef="#br0" timeOffset="139959.118">14093 11126 18431 0,'-19'-2'1632'0,"10"1"-1312"16,9 1-320-16,-9 5 0 0,1 4 5280 0,-5 4 992 15,1 4 192-15,0 6 32 0,1 6-5344 0,-2 6-1152 16,-2 5 0-16,1 1-192 0,2 0 192 0,0 2 0 16,1 1 0-16,-3 0 0 0,-1 0 0 0,-2 4 0 15,1 2 0-15,-4 0-128 0,-2-1-192 0,-1 1-48 16,-3-1 0-16,0-3 0 16,2 1-2528-16,1-8-512 0,3-3-112 0,2-5-10624 0</inkml:trace>
  <inkml:trace contextRef="#ctx0" brushRef="#br0" timeOffset="140350.97">13707 11721 34095 0,'0'0'3024'0,"8"-3"-2416"0,8 2-480 0,4 0-128 15,4 0 720-15,3 1 128 0,3 1 32 0,1 0 0 16,2-1-720-16,3 0-160 0,3 0 0 0,-2-1 0 15,4-2 0-15,-3 1 0 0,1 0 0 0,-7 2 0 16,-3 0 0-16,-5 2 0 0,-2 2 0 0,-5 4 0 16,-6 3 240-16,-1 3 48 0,-2 3 16 0,-6 4 0 0,-1 2 336 0,-2 2 80 15,-7 1 16-15,0 2 0 0,0 2-224 0,0-3-32 16,-1-2-16-16,2 0 0 0,0-3-192 0,3-3-32 16,3-2-16-16,4-2 0 0,0 0-96 0,5-2 0 15,-1-2-128-15,5-6 192 0,3 0-16 0,2-2-16 16,2-5 0-16,3-4 0 0,-2-5-160 0,1-3 0 15,1-4 0-15,0-1 0 0,1-3 0 0,-3 0 0 16,-5 0 0-16,-3-2 0 0,-6 1 0 0,-1 0 208 16,-1 0-48-16,-2 0-16 0,-2-1 80 0,-4-1 16 15,-5-2 0-15,-4 3 0 0,-4 2-240 0,-3 2 0 16,-2 1 128-16,-2 5-128 16,-2 5-288-16,2 3-96 0,-1 0-32 0,1 5 0 15,-2 0-1248-15,2 1-240 0,4 2-48 0,4-2-10016 0,4 4-1984 16</inkml:trace>
  <inkml:trace contextRef="#ctx0" brushRef="#br0" timeOffset="140786.933">15061 11337 39103 0,'-14'7'1728'0,"6"-1"368"0,-1 1-1680 0,-4 5-416 0,-5 6 0 0,2 7 0 15,0 3 144-15,-1 3-144 0,-3 3 160 0,-4 5-160 0,-2 1 192 16,-1 5-64-16,-2 5-128 0,-3-2 192 0,-1 0-192 0,-6 0 0 16,-3 4 0-16,-1-7 0 15,-2 1 256-15,1-4 0 0,3-3 0 0,4 0 0 0,4-5 16 0,3-4 16 16,7-8 0-16,4-4 0 0,6-3-112 0,4-7-32 16,3-1 0-16,6-7 0 0,0 0 112 0,0 0 0 15,7-9 16-15,4-2 0 0,4-6-272 0,2-3 0 16,3-1 0-16,2-3 0 0,2-3 176 0,0 2-32 15,1 1 0-15,4-1 0 0,5-1-144 0,1 1 192 16,-2 1-192-16,-2-3 192 0,1-3-64 0,1 2 0 16,0 2 0-16,0-4 0 0,3-3-128 0,0-1 0 15,0 2 0-15,3-1 0 0,1 0 0 0,1 3 0 16,-2 2 0-16,-4 5 0 0,-3 3 0 0,-4 2 0 16,-2 7 0-16,-4 2 0 0,-3 2 0 0,-2 2 0 15,-5 4 0-15,-1 3 0 0,-2 2 0 0,-9-4-192 16,7 8 32-16,0 3 16 15,-4 2-1280-15,1 0-256 0,-4 0-48 0,0 0-10288 0,-3-1-2048 0</inkml:trace>
  <inkml:trace contextRef="#ctx0" brushRef="#br0" timeOffset="140980.488">14867 11816 18431 0,'-13'10'1632'0,"6"-1"-1312"0,0 2-320 0,2 2 0 15,0 3 4736-15,2-2 896 0,3 7 160 0,3-2 32 16,2-1-4592-16,2 3-912 0,4 1-192 0,-2 0-128 16,2 0 336-16,3-1-16 0,2 0 0 0,1 0 0 0,-3 2-128 15,-2-2-48-15,-2-5 0 0,1 1 0 16,0-1-144-16,2-1 128 0,-2-2-128 0,1-2 128 0,-2 1-272 0,0 0-64 16,0-1-16-16,0-3 0 15,0-3-2272-15,0-1-448 0,0-2-80 0</inkml:trace>
  <inkml:trace contextRef="#ctx0" brushRef="#br0" timeOffset="141363.868">15248 11947 41471 0,'0'0'3680'0,"0"0"-2944"0,8 9-592 0,6 1-144 15,1 1 688-15,3 0 96 0,3-2 32 0,3 1 0 16,0-5-816-16,6-2 0 0,4-4-224 0,2-2 48 16,0-1-80-16,0-4-32 0,-2-3 0 0,-2 1 0 15,-6 0-96-15,-1-2 0 0,-2-2-16 0,-2 1 0 16,-2-3 400-16,-4 0-128 0,-4 2 128 0,-1-1 0 16,0-1 0-16,-3-2 144 0,-4 0 0 0,-3 2 0 15,-4 2 112-15,-3-3 32 0,-4-3 0 0,-3 5 0 16,-5-1-288-16,-2 10 0 0,-1 3 0 0,-3 5 0 15,-6 0 192-15,-4 6-192 0,-1 3 192 0,-1 4-192 16,-5 5 176-16,3 2-176 0,0 2 160 0,4 1-160 16,3 2 128-16,3 0-128 0,2 1 0 0,6-4 0 0,1-3 144 15,6-1-144-15,3-3 128 0,2 1-128 0,5-3 0 16,2 0 0-16,2-2 0 0,3 0 0 0,1-2 0 0,4 0-256 16,2 0 48-16,4-2 0 15,6-4-1136-15,2 1-208 0,5-3-48 0,3-3-10192 16,4-2-2032-16</inkml:trace>
  <inkml:trace contextRef="#ctx0" brushRef="#br0" timeOffset="141710.938">16299 11793 45215 0,'-34'-3'2000'0,"13"3"416"0,-4 3-1936 0,0 2-480 0,-1-1 0 15,1 3 0-15,-4 0 0 0,1 2 0 0,-1 0 0 0,-2 1 0 16,1-1 0-16,-1 3 0 0,-2-1 0 0,9 1 0 31,7 1-496-31,4 1-32 0,4 0-16 0,3-1 0 16,1-2 64-16,5 1 16 0,3 1 0 0,3 1 0 0,3 2 272 0,3 1 48 0,1 3 16 0,5 1 0 16,-1 1 128-16,2 1 0 0,-1 1 160 0,-2 3-160 15,-2 2 272-15,-2-2-32 0,-1-4-16 0,-6-1 0 16,-3-1 96-16,-2-2 0 0,-1-3 16 0,-2-1 0 15,-8 0 240-15,-4-2 32 0,-6-1 16 0,-4-2 0 16,-6 2-240-16,-4-2-64 0,-2-2 0 0,-5-4 0 16,-4-1-928-16,-2-2-192 15,-3-2-32-15,-5-1-19072 0</inkml:trace>
  <inkml:trace contextRef="#ctx0" brushRef="#br0" timeOffset="142554.63">12748 13187 20271 0,'-15'-4'1792'0,"4"0"-1424"15,0-2-368-15,2 2 0 0,-3 0 2400 0,0 0 416 16,-2-1 64-16,-2 1 32 0,-1-1-1616 0,-2 2-320 16,1 0-64-16,-2 1-16 0,-4 0-304 0,1 4-64 15,-2 1-16-15,-1 3 0 0,-3 3-272 0,-1 3-64 16,-2 3-16-16,2 3 0 0,0 3 16 0,5 2 0 15,-1 3 0-15,11 3 0 0,5 4 16 0,3 0 16 0,3-1 0 0,4 1 0 16,1 1-208-16,0-3 0 0,-2-4 0 16,8-3 0-16,7-2 0 0,4-6-160 0,3-4 160 0,1-4-192 15,3-4 192-15,0-6 0 0,0-4 0 0,3-5 0 16,2-5 224-16,-2-4-32 0,2-8 0 0,1-6 0 16,3-3-64-16,-1 0-128 0,0-1 176 0,0-2-176 15,0-3 0-15,0 1 0 0,-3 3 0 0,-3-3 0 16,-2-3 224-16,-4-1-64 0,-1-3-16 0,-2 3 0 15,-3-2-144-15,-2 1 160 0,-1 1-160 0,-1 1 160 16,-4 0-160-16,1 9 160 0,-5 6-160 0,0 8 160 16,-1 5 80-16,-2 6 16 0,-1 4 0 0,1 7 0 15,-6 9 192-15,-5 7 32 0,-2 6 16 0,-3 9 0 16,-3 6-352-16,1 4-144 0,-3 2 128 0,-1 4-128 0,-2 4 0 16,-2 6 0-16,-2 2 128 0,1 3-128 0,4 1 0 0,0-2 0 15,3 0 0-15,5-4 128 0,1-4-128 0,2 0 0 16,2-7 0-16,1-4 0 0,4-8 0 0,4-8 0 15,1-3 0-15,3-5 0 16,3-5-1552-16,3-5-304 0,3-3-48 0,3-5-15136 0</inkml:trace>
  <inkml:trace contextRef="#ctx0" brushRef="#br0" timeOffset="142939.571">13171 13099 2751 0,'-18'12'256'0,"1"-2"-256"0,-8 2 0 0,1 2 0 16,-1 2 9344-16,1 2 1808 0,2 4 368 0,2 6 80 15,-2 2-9280-15,3-2-1856 0,4 1-464 0,2 2 0 16,3 1 0-16,1-1 0 0,5-2 0 0,1 1-160 16,1 2-96-16,4-3 0 0,1-6-16 0,3-3 0 31,3 1-288-31,2-5-48 0,1-4-16 0,2-2 0 0,3-5 240 0,0-2 64 0,1-3 0 0,3-3 0 15,2-5 320-15,0-2 0 0,0 2 0 0,-1-3 0 16,0 0 240-16,2-5 16 0,1 0 0 0,-1-4 0 16,-2 1 96-16,-1-1 32 0,-5 1 0 0,-4-2 0 15,-2-3 80-15,-1 2 32 0,-6-3 0 0,-3 0 0 16,-3-1-208-16,-5-1-32 0,1 2-16 0,-5 0 0 0,-2 0-240 16,2 1 0-16,0 4-192 0,0 4 192 15,-2 2-688-15,-1 4-16 0,0 2-16 0,2 4 0 16,1 1-2896-16,-4 3-576 0,-13 2-112 0,4 4-32 0</inkml:trace>
  <inkml:trace contextRef="#ctx0" brushRef="#br0" timeOffset="143216.106">13579 13305 37311 0,'0'0'1664'0,"15"6"320"0,7-1-1584 0,4 0-400 15,1-2 0-15,2 0 0 0,-1-2 128 0,1-3-128 16,-3-6 128-16,1-1-128 0,-2-1 0 0,-2-4-304 16,-2-3 48-16,-4 1 16 15,-2-4-272-15,-6 2-48 0,-2 1-16 0,-3-1 0 0,-5 1 768 0,-2-3 128 0,-1-1 48 0,-5 1 0 16,-4 1 400-16,-2 3 96 0,-3-4 16 0,-1 5 0 16,-3 2-224-16,-2 5-32 0,-3 2-16 0,-2 6 0 15,0 0-208-15,-2 5-32 0,-6 1-16 0,5 6 0 16,6 5-144-16,0 5-16 0,-1 1-16 0,1 3 0 15,2 1-176-15,3 3 0 0,2-2 0 0,5 0 0 16,2-4 0-16,5 0 0 0,1 0 0 0,4-1 0 16,2-1 0-16,4 0 0 0,3 0-160 0,4 0 160 15,0-1-384-15,4-2 0 0,0-1 16 0,6-3 0 16,1 0-1072-16,2-1-224 0,-2 0-32 16,8-5-9600-16,7-7-1920 0</inkml:trace>
  <inkml:trace contextRef="#ctx0" brushRef="#br0" timeOffset="143571.647">14679 13057 45215 0,'-25'-11'2000'0,"7"7"416"0,-7 2-1936 0,3 0-480 16,-2 1 0-16,0 5 0 0,-2 2 0 0,0 3 0 15,-4 1-128-15,-1 5 128 0,-1 0-160 0,1 2 160 16,0 3-128-16,-1-1 128 16,-1-2-512-16,1 2 0 0,2 0-16 0,4 1 0 0,1-1 160 0,5 2 48 0,0-5 0 15,8 1 0-15,5 1-32 0,5 1 0 0,2 0 0 16,6-1 0 0,7 0-128-16,1 0-32 0,0 1 0 0,4 3 0 0,2 0 272 0,-1 0 48 0,0-1 16 0,-2 2 0 15,0 2 176-15,-1-3 192 0,-3-6-32 0,-2 0-16 16,0 1-144-16,-2-2 192 0,-3-2-192 0,-3-2 192 15,-3-11 128-15,-3 11 48 0,-3-2 0 0,-5-2 0 16,-5-3 224-16,-4-1 48 0,-5 0 16 0,-7-3 0 16,-4-4-336-16,-6 0-80 0,-2-2-16 0,-2-1 0 15,-3-4-480-15,3 0-80 0,2 1-32 0,5-2 0 16,-1-3-3168 0,6 1-640-16,-8-7-128 0,19 2-32 0</inkml:trace>
  <inkml:trace contextRef="#ctx0" brushRef="#br0" timeOffset="144123.388">15143 13173 36863 0,'-12'2'3264'0,"12"-2"-2608"0,-7 3-528 0,2 4-128 15,1 2 832-15,-3 0 128 0,1 7 16 0,0 1 16 16,-1 3-816-16,2 7-176 0,-4 3 0 0,2 0 0 15,-3 4 0-15,2 5 0 0,-3 3 0 0,-1-3 0 16,-3-4 0-16,1 2 0 0,2-3 0 0,3-3 0 16,-1-3 0-16,4-5 0 0,-3-4 0 0,3-4 0 15,4-3 0-15,-1-3 128 0,3-9-128 0,0 0 160 16,0 0 32-16,0 0 0 0,9-7 0 0,5-7 0 16,6-1-192-16,2-6 128 0,-1-4-128 0,4-2 128 15,-1 1-128-15,0-2 0 0,2-3 0 0,-2 0 0 0,-1 1 0 16,1 1 128-16,-1 1-128 0,0 5 128 0,-1 5-128 0,0 4 0 15,0 0 0-15,0 7 0 0,-2 4 0 0,-2 3 0 16,-5 3 0-16,-1 4 0 0,-4 6 256 0,-2 4-48 16,-4 4 0-16,2 7 0 0,-1 6-208 0,-2 1 0 15,-3 0 0-15,0 2 0 0,0-2 0 0,-2 0-208 16,-2-4 64-16,-1-2 16 16,-2-1-272-16,4-2-48 0,1 0-16 0,0-3 0 15,2-6-3120-15,3-1-640 0</inkml:trace>
  <inkml:trace contextRef="#ctx0" brushRef="#br0" timeOffset="144531.044">15754 13453 43711 0,'-15'9'1936'0,"5"-2"400"0,-4-1-1872 0,2 8-464 0,-2 8 0 0,1 3 0 16,-2 0 128-16,0-2-128 0,-1-1 0 0,3 3 0 15,2-2 176-15,2 2-176 0,1-2 192 0,1 0-192 16,4-1 0-16,-1-6-192 0,7 2 0 0,-1-3 0 16,3-4-320-1,5 0-48-15,-1-4-16 0,4-3 0 0,3 0 224 0,1-5 32 0,2-4 16 0,2 1 0 16,2-3 304-16,1-2 0 0,4-3 0 0,-2 1 0 16,0 0 128-16,2 0 0 0,-1-2-128 0,-1 0 192 0,-2-3 112 15,-2 1 16-15,0 0 0 0,-6-1 0 0,0 0 64 16,-6-1 32-16,-3-3 0 0,-2 0 0 0,-2-7-96 15,-4 1 0-15,-2-1-16 0,-3 1 0 0,-4 2-304 16,-2 1 0-16,-4 1-128 0,-3 4 128 0,-1 4-160 0,3 3 160 16,-4 0-160-16,1 4 160 0,-1 5-320 0,-2 1 48 15,1 1 0-15,-1 1 0 16,2 1-240-16,1 0-64 0,-1 2 0 0,4-2 0 16,1-1-1152-16,1 2-256 0,2-1-32 0,4 2-8896 15,0-2-1776-15</inkml:trace>
  <inkml:trace contextRef="#ctx0" brushRef="#br0" timeOffset="144763.82">16447 12727 41471 0,'-16'-6'3680'0,"2"1"-2944"0,1 5-592 0,0 2-144 15,-2 3 256-15,1 1 0 0,1 6 16 0,-2 5 0 16,0 5-272-16,0 7 0 0,0 4 0 0,0 4 0 16,0 5 128-16,-1 7-128 0,-1 4 192 0,3-2-192 15,-1-3 0-15,2-1 0 0,1 1 0 0,3-3-192 16,1-2 192-16,0-2 0 0,2-2 192 0,1 4-192 16,-1 0 0-16,3-3-304 0,-1-3 48 0,2-4 0 15,1-8-1088 1,-1-1-224-16,4-3-32 0,-1-4-16 0,-1-7-1200 0,0-10-256 15</inkml:trace>
  <inkml:trace contextRef="#ctx0" brushRef="#br0" timeOffset="144965.643">15868 13229 45951 0,'0'0'2048'0,"9"1"400"0,4-1-1952 0,6 1-496 16,4 1 0-16,5 1 0 0,8 1 160 0,0 0-160 15,6-1 160-15,4 2-160 0,5-1 192 0,8-2-64 16,4-2-128-16,2 3 192 0,-3 0-192 0,0 0 0 16,-2-3 0-16,0-2 0 0,-1 0-256 0,-5 1-112 15,-2 1-16-15,-6 1 0 16,-4 0-2304-16,-8 2-448 0,-7-1-112 0</inkml:trace>
  <inkml:trace contextRef="#ctx0" brushRef="#br0" timeOffset="145642.15">12820 14510 13823 0,'-19'-15'608'0,"7"5"128"0,-2 0-592 0,-3-1-144 0,0-2 0 0,-2 2 0 15,3 2 5616-15,0 0 1088 0,-3 3 208 0,0 2 64 16,-3-1-5344-16,1 4-1056 0,-5 3-224 16,1 2-32-16,0 3-32 0,-3 2 0 0,0 0 0 0,-3 5 0 15,-3 5-64-15,-1 1-16 0,-4 2 0 0,6 4 0 16,5 0-32-16,4 2-16 0,1-1 0 0,7 0 0 15,5-3 0-15,5-1 0 0,6-2 0 0,4 0 0 16,2-4-160-16,3 0 0 0,3-4 0 0,6-2 0 16,5-4 0-16,7-5 0 0,3-4-176 0,3-5 176 15,0-4-160-15,-1-3 160 0,-1-6-192 0,2-1 192 16,-1-2-192-16,-2 0 192 0,-8 2-192 0,0 0 192 16,0-2 0-16,-4 3 0 0,-4 0 0 0,-1 3 0 15,-2 0 0-15,-2 2 0 0,-7-1 192 0,1 4-48 16,-2 2 160-16,-4 10 16 0,4-7 16 0,-4 7 0 15,0 0-176-15,0 0-32 0,1 8-128 0,-1 7 192 0,-2 1-192 0,0 7 0 16,2 4 0-16,0 1 0 0,3 2 0 16,2 1-128-16,4-4 128 0,1 2 0 0,1-2 0 15,2 1-128-15,2-3 128 0,3-1 0 16,-1 0-512-16,0-4 16 0,1-3 0 0,0-5 0 16,-1-3-1984-16,1-6-400 0,1-3-64 0</inkml:trace>
  <inkml:trace contextRef="#ctx0" brushRef="#br0" timeOffset="146109.259">13444 14379 28559 0,'-8'11'2544'15,"1"5"-2032"-15,-1 4-512 0,0 4 0 0,-4 5 3312 0,2 2 560 0,1 1 112 0,-3 2 32 16,1 4-3184-16,-2 0-624 0,0 1-208 0,-1 5 128 15,-4 2 16-15,-1 1 16 0,-2 4 0 0,-1-4 0 16,-3-2-32-16,3 0-128 0,3-4 192 16,-2-3-64-16,-3-1 0 0,1-6 0 0,2-5 0 0,2-5 0 15,3-4 16-15,3-3 0 0,3-6 0 0,1-2 0 16,3-1 16-16,6-5 0 0,-5-6 0 0,3-6 0 16,2-7-160-16,2-3 0 0,3-1 0 0,0-5 0 15,1-1-128-15,4-3 128 0,3-3 0 0,3-3 0 16,1-1 0-16,0-4-176 0,-3-1 176 0,8-4-128 15,8-1 128-15,6 3 0 0,1 5 0 0,0 1 0 16,-2 5 0-16,1 2 0 0,4 5 0 0,-3 3 0 0,1 3 0 16,-2 4 0-16,-1 2 128 0,2 3-128 0,1 5 0 0,-4 5 0 15,-6 2 0-15,-5 4 0 0,-4 5 0 0,-8 3-128 16,-5 3 0-16,-6 3 0 0,-5 3-112 0,-10 3-16 16,-7 1 0-16,-7 1 0 0,-8 4-64 0,-2 2-32 15,-2 1 0-15,-2-3 0 0,1-1 352 0,3-1 0 16,-3 1 0-16,2-5 0 0,1-3 0 0,6-5 0 15,3-4 0-15,5-5 0 16,5-6-960-16,6-4-288 0,5 0-48 0,4-7-10672 16,3-7-2112-16</inkml:trace>
  <inkml:trace contextRef="#ctx0" brushRef="#br0" timeOffset="146578.46">14253 14382 43647 0,'-13'16'1936'0,"5"-2"400"0,-5 5-1872 0,1 5-464 0,0 5 0 0,-2 4 0 16,-3 2 0-16,-3 1 0 0,-3 1 0 0,1 1 0 16,2 3 0-16,0 2 0 0,-4-1 0 0,1-1 0 15,-1 3 0-15,1-2 0 0,0-1 0 0,-1-4 0 16,-2-3 0-16,1-2 0 0,5-1 0 0,1-6 0 15,0-2 0-15,3-7 0 0,4-4 0 0,4-1 0 16,1-3 192-16,7-8-48 0,0 0-16 0,0 0 0 16,0 0 0-16,-1-12-128 0,2-6 192 0,3-3-64 0,3-1-128 0,3-5 0 15,4-3 0-15,2-3-176 0,-1-2 176 0,3-5 128 16,-1-6-128-16,4-1 176 0,2-1-176 0,1 1 0 16,3 0 0-16,0 3 0 0,2 2 0 0,3 7 0 15,6 2 0-15,2 5 0 0,-2 5-160 0,0 4 160 16,-2 4 0-16,-2 5-144 0,-2 5 144 0,-3 0 0 15,-2 5 0-15,-2 5 0 0,-4 3-176 0,-2 4 176 16,-4 3-208-16,-2 2 80 0,-2 4-64 0,-7 0-16 16,-5 0 0-16,-2 1 0 0,-6 4 0 0,-6 1 0 15,-5-1 0-15,-7 2 0 0,-4 0 208 0,-3 1 160 16,-4-3-32-16,-3 0 0 0,-3-3 128 0,0-3 32 16,1-3 0-16,2-3 0 0,0-3-288 0,4-4 0 0,3-4 0 15,6-5 0 1,-1-4-2048-16,7-8-448 0,3-2-112 0</inkml:trace>
  <inkml:trace contextRef="#ctx0" brushRef="#br0" timeOffset="146767.99">15021 14093 20271 0,'0'0'1792'0,"0"0"-1424"0,-11 3-368 0,2 1 0 16,0 1 5072-16,1 4 944 0,0 1 192 0,-6 4 48 16,-3 4-5104-16,-5 3-1024 0,-2 1-128 0,0 5-192 0,0 6 192 0,-4 5 0 15,1 3 0-15,-2 0 0 0,-2 6 192 0,1 1-48 16,0-1 0-16,-3-1 0 0,-1-2 112 0,2-1 0 16,3-1 16-16,0-1 0 0,0-2-272 0,3-2 160 15,3-2-160-15,4-5 128 0,2-7-128 0,4-3-272 16,4-5 64-16,4-3 16 15,1-6-2128-15,4-6-432 0,0 0-64 0,9-6-13664 0</inkml:trace>
  <inkml:trace contextRef="#ctx0" brushRef="#br0" timeOffset="147032.558">14852 14596 43311 0,'0'10'3840'0,"0"0"-3072"0,0 1-608 0,1 4-160 16,1 7 1072-16,1 1 176 0,2 3 32 0,0 2 16 15,-2 0-1088-15,3 0-208 0,1 3 0 0,-1-3 0 16,-1-4-240-16,0-2 64 0,3-1 16 0,-2-4 0 31,-3 3-384-31,1-3-80 0,0-2-16 0,2 0 0 16,-1-1-832-16,4-2-160 0,0-1-32 0,3-4-16 0,3-1-752 0,3-3-128 0,2 1-48 0,1-4-7328 15,0-4-1472-15</inkml:trace>
  <inkml:trace contextRef="#ctx0" brushRef="#br0" timeOffset="147251.749">15446 14581 47919 0,'-10'17'4256'0,"0"6"-3408"16,1 7-672-16,1 4-176 0,-4 5 496 0,-1 5 64 15,-3 0 16-15,-2 3 0 0,-1-2-576 0,-2-2 0 16,2-2 0-16,-1-3 0 0,-3 0 0 0,0-3 0 16,-2-2 0-16,-1 1 0 0,-2 1 0 0,-2-3-192 15,-2-1 0-15,-2-3 0 16,0-1-976-16,4-4-192 0,6-3-48 0,1-3 0 15,1-4-1504-15,4-3-304 0,-1-3-64 0,7-3-13088 0</inkml:trace>
  <inkml:trace contextRef="#ctx0" brushRef="#br0" timeOffset="150192.419">17525 8511 34095 0,'-10'-9'3024'0,"1"-1"-2416"16,0 5-480-16,0 0-128 0,3 3 336 0,-3 2 48 15,2 2 16-15,0 3 0 0,0 0-400 0,2 6 0 16,-3 3-224-16,3 1 80 0,-2 2 144 0,0 6 0 16,-1 6 0-16,3 3 0 0,2 2 0 0,-5 6 0 15,2 5 0-15,0 4 0 0,1 6 0 0,1 6 0 16,-1 6 128-16,-1 9-128 0,1 7 128 0,0 6-128 16,3 5 128-16,0 3-128 0,-2 5 176 0,2 3-48 15,2 2 0-15,-1 7 0 0,0 3 32 0,-1 5 0 16,4 1 0-16,-1 2 0 0,-1 1 16 0,-3 2 0 15,2 2 0-15,1-3 0 0,0-1 0 0,1 0 0 0,-2 2 0 16,1-7 0-16,-2-7 160 0,-1 0 48 0,0 0 0 16,2-4 0-16,0-4-16 0,-1 0 0 0,-6 2 0 0,1-4 0 15,2-5-48-15,-2 3-16 0,-2 2 0 0,1 0 0 16,-1-6-128-16,2 1-32 0,2 2 0 0,-4-4 0 16,-2-5-144-16,0-3 160 0,4-5-160 0,-1 2 160 15,-3-1-160-15,-2-3 128 0,5-6-128 0,-1-5 128 16,-1-2-128-16,1-1 0 0,0-1 0 0,3-1 128 15,-5-3-128-15,1-3 0 0,1-4 0 0,-2-2 128 16,0 0 16-16,1 2 0 0,-2 0 0 0,2-1 0 16,-2-4 256-16,2-4 48 0,0-2 16 0,3-1 0 15,-3 0-160-15,4 0-48 0,0 2 0 0,1 0 0 16,2 1-256-16,-2-2 0 0,2-2 0 0,0-1-144 0,1 2 144 16,-1 0 0-16,2 0 0 0,-2 0 0 0,1-2 0 0,0 4 0 15,1 3 0-15,1-4 0 0,-3-5 0 0,1-2 0 16,1-1 0-16,1-1 128 0,-1-3-128 15,1-1 0-15,-4-3 0 0,2 0-128 0,2-3 128 0,2-3 0 16,1-2 0-16,-2-5 0 0,-2 0-128 0,1 1 128 16,-2-2-128-16,1 0 128 0,-3 0 0 0,1 0 0 15,0 2 0-15,-3-2 0 0,1-1 0 0,-2-2 128 16,-2-1 0-16,5-1 0 0,4-10-128 0,-7 9 128 16,7-9-128-16,-9 7 128 0,0-2-128 0,9-5-240 15,-14 4 64-15,-1-2 16 0,-2 0 0 0,1-2 0 16,1 0 0-16,-4 0 0 0,-1 0 160 0,-4-2-160 15,1 1 160-15,-4 1-160 0,1-1 160 0,-3 1 0 16,0 0 0-16,-3 0 0 0,-6 0 0 0,-3 1 0 0,-5 2 0 0,0 0 128 16,-2 1 0-16,1-1 0 0,-2 2 0 0,3-1 0 15,1 1 32-15,0 0 16 0,-4-1 0 0,-1-1 0 16,-3 1-176-16,-1-1 0 0,-2 0 0 0,0 0 0 16,2-1 0-16,-3 0 0 0,-5 1 0 0,-3 3 0 15,-3-1 0-15,2 3 0 0,-1 2 0 0,0 1 0 16,1 0 0-16,-7 3 0 0,0 0 0 0,1 4 0 15,2-3 0-15,3 4 0 0,1 0 0 0,-2 0 0 16,0 3 0-16,1-2 0 0,1 2 0 0,2-2 0 16,4-5 0-16,-1-6 0 0,2-3 0 0,-3 1 0 15,1 3 0-15,2-1 0 0,1-2 0 0,2-3-176 16,1-2 176-16,-2 1-128 0,0-1 128 0,-4-2-128 0,-2-1 128 16,3 1-128-16,4 1 128 0,-1 1-128 0,2 1 128 0,0-2-128 15,0 0 128-15,-1-2-128 0,-2-3 128 0,1 3 0 16,1 1 0-16,2-3 0 0,1-6 0 0,4 1 0 15,-2 1 0-15,2 0 0 0,-3-4 0 0,4 0 0 16,-2 0 0-16,6-1-128 0,-2-2 128 0,3 2-160 16,2 0 160-16,2 2-160 0,-1 2 160 0,3 0 0 15,-5 0 0-15,0 0 0 0,-2 3 0 0,6-2 0 16,6 0 0-16,1 0 0 0,-1-1 0 0,2 3 0 16,3 0 0-16,0 3 128 0,2-2-128 0,2 1 128 15,2-1-128-15,1 3 128 0,-2-2-128 0,3-2 0 16,0 1 0-16,1 0 0 0,-2 1 0 0,2 0 0 15,0-1 0-15,1 0 0 0,0 1 0 0,1-1 0 0,0-2 0 16,2 0 0-16,5-2 0 0,0-3 0 0,-3-1 0 16,1-2 128-16,2-2-128 0,1-5 0 0,1-4 0 0,-3-1 0 15,-1-4 0-15,3-4-160 0,6-4 160 0,-2-2 0 16,-1-2 0-16,2 1 0 0,1-2 0 0,0-3 0 16,2-3 0-16,0-5 0 0,0-6 0 0,-3 0 0 15,2-3 0-15,0 0 0 0,0-2 0 0,0-3 0 16,-2-2 0-16,-1-5 176 0,2-3-176 0,-2 1 160 15,2 0-32-15,1-7 0 0,-1-6 0 0,1 1 0 16,-1 0-128-16,3-3 128 0,4-2-128 0,-2 1 128 16,0 1-128-16,-1 4 0 0,4 1 144 0,-3 0-144 15,-1-1 128-15,4 3-128 0,-1-1 160 0,0 1-160 16,-2 0 144-16,0-3-144 0,1-6 128 0,3 0-128 0,-1 0 0 16,6-2 128-16,-2-3-128 0,3 0 0 0,-2 0 0 15,2-3 0-15,2-1 128 0,0 3-128 0,0 4 0 0,0 0 0 16,-2 1 0-16,2 0 0 0,4 3 0 15,-4 6 0-15,-4 5 0 0,-1-1 0 0,-3-4 0 0,0 7 0 16,-4 4 0-16,0 2 0 0,-1 3 0 0,1-2 0 16,-3-4 144-16,1 5-144 0,0 0 0 0,0 3 128 15,3 0-128-15,0 0 0 0,-2-5 0 0,1 4 144 16,-1 4-144-16,4 0 0 0,1 1 0 0,1 2 0 16,0-1 0-16,0-3-144 0,0-7 144 0,2 5-128 15,-2 3 128-15,-1 5-128 0,-2 4 128 0,-3-2-128 16,-1 2 128-16,0-2-128 0,-2 0 128 0,-1 4 0 15,-1 5 0-15,-2 3 0 0,0 4 0 0,-2-3 0 16,1-5 0-16,-2 5 0 0,0 5 0 0,1 1 0 16,0 0 0-16,0 1 0 0,-1 1 0 0,2 3 0 0,-2 1 0 15,3 2 0-15,1 4 0 0,-2-2 0 0,3-1 0 0,-1 4 0 16,1 3 0-16,-1 0 0 0,0-3 0 0,2 2 0 16,1 1 0-16,0 1 0 0,0 3 0 0,1 3 0 15,2-2 0-15,1 2 0 0,1-1 0 0,2 3 0 16,0 0 0-16,2 1 0 0,-2 0 0 0,4 2 0 15,-2 0-128-15,2 3 128 0,1 0-128 0,2-1 128 16,0 1 0-16,2 2-128 0,3-3 128 0,2 5 0 16,0 0 0-16,3 0 0 0,4 1 0 0,2-1 0 15,1 2 0-15,3 0 0 0,4 0 0 0,4 0-128 16,2 0 128-16,1 2 0 0,0 2 0 0,1-2 0 16,5 1 0-16,3 2 0 0,4-1 0 0,5 3 0 15,4-1 0-15,0 1 0 0,0 0 0 0,0 1 0 0,1 2 0 16,3-1 0-16,3-1 0 0,-2 2 0 0,-3 1 0 0,1 1 0 15,1 1 0-15,1-1 0 0,1-2 0 0,1 1 0 16,-4 0 0-16,0 2 0 0,1-1 0 0,-1-1 0 16,1-2 0-16,0 2 128 0,-2 0-128 0,0 0 0 15,-2 1-128-15,1 0 128 0,-1-2 0 0,1 3 0 16,0 2 0-16,-2-4 0 0,-3-2 0 0,2 2 0 16,-2-3 0-16,2 3 0 0,4-4 0 0,-3 0 0 15,0 2 0-15,-1-3 0 0,-1-2 0 0,1 2 0 16,-1 0 0-16,3-2 0 0,1 2 0 0,-2-2 0 15,-4 1 0-15,-3-3 0 0,0-2 0 0,0 0 0 16,-1-1 0-16,1 3 0 0,3 2 0 0,-6-2 0 16,-1-3 0-16,-3 2 0 0,0 1 0 0,-1 0 0 0,-2 0 0 15,1 0 0-15,2 1 0 0,-2 2 128 0,-1 0-128 16,-4-1 0-16,-1-3 0 0,-1 0 0 0,2 2 0 0,-1 0 0 16,0-1 0-16,0 0 0 0,0 0 0 0,-1 0 0 15,-1 0 0-15,-2 0 0 0,-4 0 0 0,-2 0 0 16,-1-2 0-16,0 1 0 0,0 2 0 0,-1-2 0 15,-1-3 0-15,-2 1 0 0,0 2 0 0,1-1 0 16,-2 1 0-16,-3 1 0 0,-3-1 0 0,-1 1 128 16,-5 2-128-16,-3 0 144 0,0-2-144 0,-2 1 160 15,-1 1 16-15,-9-2 0 0,0 0 0 0,0 0 0 16,0 0-16-16,0 0 0 0,0 0 0 0,0 0 0 16,0 0-32-16,0 0-128 0,0 0 192 0,0 0-64 15,0 0-128-15,0 0 160 0,0 0-160 0,0 0 160 0,0 0-160 0,0 0 0 16,0 0 0-16,0 0 0 15,0 0 0-15,0 0 0 0,0 0 0 0,-4 9 0 0,0-2 0 16,4-7-176-16,0 0 176 0,0 0-192 0,0 0-160 0,0 0-32 16,0 0-16-16,0 0 0 15,0 0-1392-15,0 10-288 0,0-3-48 0</inkml:trace>
  <inkml:trace contextRef="#ctx0" brushRef="#br1" timeOffset="162471.911">6176 14060 15663 0,'-8'-2'1392'0,"0"1"-1120"0,8 1-272 0,-7 1 0 15,-1-2 2272-15,8 1 400 0,0 0 80 0,0 0 0 16,0 0-1920-16,0 0-384 0,0 0-64 0,0 0-32 15,0 0 128-15,0 0 32 0,0 0 0 0,0 0 0 0,0 0 64 0,12-2 0 16,-5-3 16-16,3 3 0 0,-3 0 48 0,3 2 16 16,1-2 0-16,-1 1 0 0,1 0-64 0,2 0-16 15,3-2 0-15,0 2 0 0,0 1-128 0,1-1-16 16,2-1-16-16,3 1 0 0,0 1-32 0,3 1 0 16,-3 0 0-16,2-1 0 0,-2-1 16 0,0 1 0 15,0 0 0-15,2 0 0 0,1-1-48 0,2-1-16 16,2-2 0-16,2 2 0 0,2-1-80 0,2 0 0 15,-1-1-16-15,2 0 0 0,0-2-80 0,0 1-16 16,1-1 0-16,0 1 0 0,-2-1-16 0,1-1-128 16,-3-1 192-16,3-1-64 0,1-2 0 0,-1 1 0 15,-3 3 0-15,2-1 0 0,4-3 48 0,-4-1 0 16,0 0 0-16,-1 0 0 0,-1-1-48 0,-1 1 0 16,0 1 0-16,-1 1 0 0,2-1-128 0,1 2 192 0,-1 0-192 15,1 1 192-15,2-3-192 0,1 1 128 0,-1 1-128 16,0 1 128-16,-3-2-128 0,0 0 0 0,-2 0 144 0,0-1-144 15,0-1 0-15,-1-1 128 0,0-1-128 16,2 2 0-16,2-1 0 0,0 0 128 0,-2 2-128 0,-1-3 0 16,-1-1 128-16,0 1-128 0,2 1 160 0,-1 0-160 15,-2-2 176-15,-1 0-176 0,-1-3 192 0,0 1-192 16,-2 0 160-16,3 1-160 0,-2-1 128 0,0 0-128 16,1-3 0-16,1 4 128 0,0 1-128 0,1 0 0 15,-1-1 0-15,2 1 0 0,-3 0 128 0,-1 0-128 16,0 0 0-16,0-4 160 0,-2-1-160 0,-3 3 160 15,1 2-160-15,-1-1 0 0,-2-5 0 0,1 2 0 16,0 5 0-16,-1 1 0 0,-1-5 0 0,0 2 0 0,-1-4 0 16,0 1 128-16,2 1-128 0,-4 2 0 0,-3 1 0 15,0-2 128-15,2 1-128 0,0-2 0 0,1 6 0 0,1-2 128 16,-3-2-128-16,1 2 0 0,2 0 0 0,-1-1 0 16,-3 0 0-16,2-1 0 0,0 0 0 0,-1-1 0 15,-1 1 0-15,1-2 0 0,0-1 0 0,-1-1 0 16,1-1 128-16,-1 1-128 0,0 4 0 0,1-8 0 15,-2-4 0-15,0 1 0 0,0 4 0 0,-1 4 0 16,1 1 0-16,1-2 128 0,0-2-128 0,-2 0 0 16,0 2 0-16,1 1 0 0,-2-1 0 0,2 0 0 15,2-2 0-15,0 3 128 0,-4-2-128 0,2 2 0 16,-2-2 144-16,2-1-144 0,3 1 0 0,-2-1 128 16,-3 0-128-16,0-1 0 0,1-2 0 0,-3 2 128 15,2 1-128-15,1 0 0 0,-1-1 0 0,0 1 0 16,-1 0 0-16,1 0 0 0,-4 0 0 0,2 0 0 0,2-2 0 15,-1 1 128-15,-3-1-128 0,0 1 0 0,2 0 0 16,-2-1 128-16,0 0-128 0,2-2 0 0,-3-7 0 0,1 4 0 16,0 4 0-16,-2 1 128 0,1-3-128 0,-1 3 0 15,0 1 0-15,2 0 0 0,-3-1 0 0,2 0 128 16,0-1-128-16,0 2 0 0,-3-2 0 0,1 0 0 16,-1-3 0-16,2 1 0 0,-3-4 0 0,1 1 0 15,0 2 0-15,0 0 128 0,-1 2-128 0,0-1 0 16,-1 2 128-16,1 0-128 0,2 2 128 0,-1-2-128 15,1 0 0-15,-1-2 144 0,1 2-144 0,-1 0 0 16,0-2 144-16,1 1-144 0,0 1 0 0,1-4 144 16,2-3-144-16,-4 1 0 0,1 0 0 0,-1 3 0 0,-1 3 0 15,0 0 0-15,1-1 0 0,-1 1 0 0,0 1 0 16,0 0 0-16,0-2 128 0,-1 0-128 0,0-2 0 16,-1 0 0-16,-2-2 0 0,1-3 0 0,2 0 0 0,0 1 0 15,0 1 128-15,-1 3-128 0,-1-1 0 0,1 2 0 16,-1-2 0-16,1 1 0 0,-4-1 0 0,3-2 0 15,-1 1 0-15,0-1 0 0,1-2 0 0,-1-2 160 16,-1 0-160-16,0 1 160 0,-1 0-160 0,1 0 0 16,0 2 0-16,0 0 0 0,-3 0 0 0,2 0 0 15,-2-1 0-15,1 1 0 0,3 1 0 0,-4-1 0 16,1 0 0-16,-2-3 0 0,3-3 0 0,0 2 0 16,-1 1 0-16,0 0 0 0,0 4 0 0,-2-2 0 15,-1 0 0-15,-2 1 0 0,1 1 0 0,2 2 0 16,-2 1 0-16,2-3-176 0,-1-2 176 0,-1 0 0 0,2-1 0 15,-2 0-128-15,-4 4 128 0,4-1 0 16,1 4 0-16,0-1 0 0,-5 0 0 0,2-2 0 0,2 0 0 0,0 0 0 16,-1 3 0-16,1-2 0 0,0 2 0 0,1-4 0 15,-3-2 0-15,1 1 0 0,-1 2 0 0,4 2 176 16,-4 0-176-16,1 2 0 0,-1 0-160 0,1 0 160 16,2 1 0-16,-4 0 0 0,-3-3 0 0,2 2 160 15,0-1-160-15,-1 2 0 0,0-1 0 0,-1-1-176 16,-4 0 176-16,3-1 0 0,0 1 0 0,1-3-128 15,0 1 128-15,-1 2 0 0,-3 1 0 0,3 1 0 16,-1 1 0-16,0 2 0 0,-2-2 0 0,2 0-128 16,-1 0 128-16,-1 0 0 0,1 0 0 0,0-1 0 15,-1-5 0-15,0 2 0 0,-1 0 0 0,-1 3 0 16,1 3 0-16,-3-2 0 0,-2-1 0 0,1 1-128 0,1 0 128 16,0 1 0-16,-2 0 0 0,0 0 0 0,0 1 0 0,2 1 0 15,-4 0 0-15,2-1 0 0,-1-3 0 0,0 3 0 16,-2 1 128-16,-1-2-128 0,-2-4 0 0,0 2 0 15,-1-1 0-15,1 4-128 0,0 3 128 0,-3 1 0 16,0-4 0-16,0 5 0 0,5 2 0 0,-6 0 0 16,0-4 0-16,1 4 176 0,-3-2-176 0,2 2 0 15,-5 0 0-15,1 1 0 0,0 2 0 0,-1 2 0 16,0-2-192-16,2 0 192 0,-1 1 0 0,1 1 0 16,-2 1 0-16,-3 2 0 0,1-4 0 0,0 3 0 15,0 3 0-15,-1 0 0 0,-1 0 0 0,0-1 0 16,2 0-160-16,-1-1 160 0,-1 3 0 0,0-1 0 15,-1 0 0-15,-3 1 0 0,2 3 0 0,-1 1 0 0,1 2-128 0,1-2 128 16,-1-1 0-16,0 1 0 0,1 1 0 0,-1 2 0 16,-2 0 0-16,1 1 0 0,1 3-128 0,2 0 128 15,1-1 0-15,0 0 0 0,-2-2 0 0,0 2 0 16,-1 0 0-16,-2 3 0 0,0 0 0 0,-4-2 0 16,1 3 0-16,1 1 0 0,0 3-128 0,1-2 128 15,-2-1 0-15,-1 1 0 0,-3-1 0 0,2 1 0 16,-1 1 0-16,4 1 0 0,-1 2 0 0,4 1 0 15,-1 2 0-15,2 0 0 0,-3-1 0 0,2 1 0 16,-1-1 0-16,0 2 0 0,-2 2-128 0,1 2 128 16,1 2 0-16,0-2 0 0,0 4 0 0,-1-3 0 15,0-1 0-15,2 1 0 0,-2-1-128 0,3 3 128 16,-2 2 0-16,3 2 0 0,0 1 0 0,0-1 0 0,-2 0 0 0,2-1 0 16,0 0 0-16,3 3 0 0,1 2 0 0,2 0 0 15,0-1 0-15,4-2 0 0,3-1 0 0,1-1 0 16,1-1-128-16,-1 3 128 0,0 2 0 0,-3 1 0 15,-1 3 0-15,4-1 0 0,2 2 0 0,1 0 0 16,-2 1 0-16,1 0 0 0,1 1 0 0,1 1 0 16,-2 0 0-16,2-2 0 0,2 1 0 0,0 4 0 15,-2 3 0-15,1-2 0 0,1 0 0 0,2 1 0 16,0 0-128-16,-1-2 128 0,-3-3 0 0,4 4 0 16,4 3 0-16,-1 0 0 0,0-2 0 0,-2 0 0 15,4-2 0-15,1 2 0 0,-2-2 0 0,3 0 0 16,0-1 0-16,0 4 0 0,2 6 0 0,-1-1 0 15,-2-1 0-15,2-3 0 0,-1 0 0 0,2-1 0 16,-1-1 0-16,2 2 0 0,1 1 0 0,1 1 0 0,0-2 0 0,2 2 0 16,2 3 0-16,1-4 0 0,-2 0 0 0,1-1 0 15,-1 3 0-15,3 1 0 0,1-1 0 0,3 0 0 16,-1 2 0-16,2-2 0 0,0 0 0 0,0-2 0 16,-1 1 0-16,1 2 0 0,5 1 0 0,-3 1 0 15,-4 1 0-15,3-1 0 0,1-2 0 0,1-1 0 16,3 1 0-16,-1 1 0 0,-3 1 0 0,1 1 0 15,0 1 0-15,0 1 0 0,-1-5 0 0,0 1 0 16,1 0 0-16,4 1 0 0,-3 0 0 0,2 0 0 16,2-1 0-16,0-1 0 0,1-2 0 0,3-2 0 15,1-1 0-15,-2 0 0 0,1 0 0 0,3-1 0 16,0 1 0-16,0-1 0 0,3-1 0 0,-1-2 0 0,-1-5 0 16,3-1 0-16,2 1 0 0,-3-2 0 0,1 1 0 0,1 3 0 15,2-1 0-15,1 1 0 0,-1-1 0 0,2-1 0 16,0-2 0-16,4 1 0 0,4 0 0 0,-2-2 0 15,-2-3 0-15,1 2 0 0,1-1 0 0,-1 0 0 16,0-1 0-16,0 2 0 0,1 2 0 0,-1 0 0 16,1-2 0-16,-1-3 0 0,2-4 0 0,-2-1 0 15,3-1 0-15,1-1 0 0,0 1 0 0,2-1 0 16,1 1 0-16,-1 0 0 0,0-1 0 0,0-2 0 16,1 2 0-16,-1 3 0 0,-1-1 0 0,0 1 0 15,-2-3-128-15,3-3 128 0,0 1 0 0,1-2 0 16,2 0 0-16,1 1 0 0,-1-1 0 0,1-1 0 15,-1-4 0-15,-1 1 0 0,1 0 0 0,2 3 0 0,-5 0-128 16,2-6 128-16,1 2 0 0,3-1 0 0,2 1 0 0,-2-1 0 16,0 0 0-16,-1 1 0 0,3-2 0 0,-2 1 0 15,0 1 0-15,-2 0 0 0,2 0 0 16,-1-2 0-16,4-2 0 0,2 2 0 0,-4 1 0 0,2-2 0 16,0-3 0-16,2 0 0 0,-3 0-128 15,0-2 128-15,-4 1 0 0,4-1 0 0,2-1 0 0,0 0 0 16,0 1 0-16,0 1 0 0,2-4 0 0,0 2 0 15,-1-1 0-15,-2 1 0 0,-5-1 0 0,0-1 0 16,2 2 0-16,-2-1 0 0,3-2 0 0,-2 1 0 16,4 2 0-16,1-4 0 0,-2 0 0 0,-1 2 0 15,-2 1 0-15,-1-1 0 0,0-2 0 0,1 0 0 16,-2-1 0-16,6-2 0 0,1 0 0 0,2-3 0 0,-1 0 0 16,1-2 0-16,0-1 0 0,-1-1 0 0,0 1 0 0,-3-3 0 15,1 2 0-15,2-3 0 0,1 2 0 0,-1-1 0 16,-3 1 0-16,5 1 0 0,0-1 0 0,-3 0 0 15,-2 0 0-15,-4-1 0 0,3-2 0 0,-4-1 0 16,1-1 0-16,2-1 0 0,3 1 0 0,-2-2 0 16,3-1 0-16,0-1 0 0,-2-2 0 0,1-1 0 15,-2 0 0-15,-1 0 0 0,0 0 0 0,2 2 0 16,1-1 0-16,0-1 0 0,2 1 0 0,-1 1 0 16,1-1 0-16,0-1 0 0,-1-1 0 0,-2-1 0 15,-2 0 0-15,2 0 0 0,0-1 0 0,0 1 0 16,-1-3 0-16,-2 0 0 0,4-3 0 0,-1 3 0 15,-4 0 0-15,0-1 0 0,2 1 0 0,-6-3 0 16,-1 0 0-16,0 0 0 0,0 2 0 0,1-2 0 0,2-2-128 16,-1-1 128-16,-2-5 0 0,2 0 0 0,-1 0 0 15,-1-1-144-15,-1-3 144 0,-2-1-128 0,0 0 128 0,0 0-128 16,-4 1 128-16,0 0 0 0,2 2 0 16,-2-3-128-16,-1-1 128 0,4-2-192 0,-2 0 192 0,1 0-192 15,0 0 192-15,1 0 0 0,1 1-144 0,-1 0 144 16,0 1 0-16,1-2 0 0,-3-1-144 0,-2-4 144 15,-1-4-160-15,-1 1 32 0,2 3 0 0,-6 0 0 16,1 1-16-16,-1-3 0 0,-2-3 0 0,-2-3 0 16,-2-4 0-16,1 2 0 0,0 1 0 0,-6 2 0 15,0 2 144-15,-4-2-160 0,2-4 160 0,-2 2-160 16,1 0 160-16,-2 1 0 0,0 5 0 0,0 0 0 16,0-3 128-16,-2 2-128 0,-2-2 128 0,1-2-128 0,1-4 0 15,0 2 128-15,-1 2-128 0,1 2 0 0,0 0 0 0,0 0 0 16,-1 0 0-16,0-2 0 0,-6-2 0 0,1 3 0 15,0-1 0-15,-2 1 0 0,-2 2 0 0,1-1 0 16,1-1 0-16,-3-3 0 0,-3-4-128 0,0 2 128 16,-1 2-128-16,-1 4 128 0,0 3-128 0,-3-2 128 15,-1-6-128-15,1 2 128 0,-3 1 0 0,0 1 0 16,0 1 0-16,-3 2-128 0,0 2 128 0,0-2 0 16,1 1 0-16,-2-2 0 0,-2 0 0 0,0 4 0 15,3 3 0-15,1-2 0 0,-3 2 0 0,3 2 0 16,1 0 0-16,-2-2 128 0,-1-1-128 0,0-3-160 15,-2-1 160-15,0 5-208 0,0 3 208 0,-1 2 0 16,-1-4 0-16,-2 2-144 0,0-1 144 0,0-1-160 16,3-1 160-16,-2-2-160 0,-1-1 160 0,-1 3-192 0,3 1 192 15,0 1-192-15,1 1 0 0,-2 0 0 16,-4-1 0-16,2 0 0 0,0-2 16 0,-2 1 0 0,-1 1 0 0,1 2 0 16,3 2 176-16,-1 2-208 0,0 3 80 0,0 0 128 15,-1 2-160-15,-2-1 160 0,-2-4 0 0,-2 3-144 16,-4-1 144-16,1 3 0 0,1 1 0 0,-1 1 0 15,-1 1-128-15,3 3 128 0,0 3-128 0,-2 1 128 16,-5-4 0-16,2 2-128 0,0 0 128 0,-3 1 0 16,-3 4-128-16,1-1 128 0,2-1-128 0,0 3 128 15,1 2 0-15,-2-2 0 0,-1 1 0 0,-1 0 0 16,0 3 0-16,-3-1 0 0,-2 1 0 0,3 3 0 0,4 2 0 16,-5 2-128-16,0 1 128 0,-3 4 0 0,2 0 0 15,0 1-160-15,-4-1 160 0,0 3 0 0,2-2 0 0,0 6-128 16,1-1 128-16,-5 1 0 0,0 0 0 15,1 4 0-15,-1-1 0 0,4 0 0 0,2 3 0 0,1 2 0 16,-1 0 0-16,0 8 0 0,-4 3 0 0,2 1 0 16,-2 2 0-16,4 1 0 0,2 2 128 0,-2-1-128 15,-1 2 0-15,-3 0 0 0,-1 0 0 0,2 4 0 16,-1 3 0-16,2-1 0 0,0-3 0 0,-4 3 0 16,-4 4 0-16,6 2 0 0,2-2 0 0,1-1 0 15,-1-3 0-15,2 4 0 0,2-2 0 0,0 3 0 16,0-1 0-16,-1 3 0 0,-4 0 0 0,4 0 0 15,3 1 0-15,1 0 0 0,1 0 0 0,-1-1-128 16,-2 4 128-16,2-2 0 0,0-2 0 0,3 5 0 16,-1 0 0-16,2 2 0 0,1 2 0 0,1-1 0 15,0-1 0-15,1 1 0 0,1-3 0 0,2 3 0 0,-1 5 0 16,3 2 0-16,0-5 0 0,4 1 128 0,-1-2-128 0,4 2 0 16,2 3 0-16,5-2 0 0,-2-1 0 0,2 4 0 15,0 0 0-15,1-1 0 0,0-2 0 0,0 0 0 16,0-2 0-16,-1 2 0 0,1 0 0 0,2 3 0 15,2 2 0-15,0-2 0 0,3-1 0 0,2 0 0 16,0 0 0-16,3 2 128 0,-1-5-128 0,5 7 0 16,0 0 0-16,-1-1 0 0,0-3 0 0,3 0 0 15,1-1 0-15,3 0 0 0,-3 1 0 0,1 2 0 16,3 4 0-16,0-1 144 0,0-3-144 0,2-1 128 16,0-1-128-16,3 4 0 0,2 3 0 0,0 0 0 0,2-6 0 15,2-1 0-15,5-1 128 0,-1 0-128 0,-1-2 0 0,4 1 0 16,1 1 0-16,4 1 0 0,-1 1 0 0,3-1 0 15,-3 0 0-15,1-1 0 0,1 0 0 0,-1 3 0 16,0 3 0-16,-1 0 0 0,4-3 0 0,-2 0 0 16,0-2 0-16,-1 2 0 0,3-2 0 0,-1 3 0 15,0 0 128-15,5 0-128 0,2-3 0 0,1 0 0 16,-1-4 0-16,2-2 128 0,0 2-128 0,0 3 0 16,0 0 0-16,1 1 0 0,1-4 0 0,0-2 0 15,4 0 0-15,-2-3 0 0,0-1 0 0,1 2 0 16,-1 1 0-16,4 0 0 0,4-2 0 0,0-1 0 15,-3-2 0-15,1 0 0 0,-1-4 0 0,3-3 0 16,1-2 0-16,1 0 0 0,-1 0 0 0,4-2 0 16,4-5 0-16,0 5 0 0,-2-2 0 0,2-4 0 15,0-5 0-15,3-2 0 0,5 0-128 0,2-3 128 0,0-4 0 0,-1-1 0 16,0-1 0-16,4 0 0 0,3-2 0 0,0-3 0 16,-3 3 0-16,-2-2 0 0,-2 1 0 0,-1 1 0 15,3 0 0-15,-1-1 0 0,1-2 0 0,0 2 0 16,-4-1 0-16,0 3 0 0,-3-2 0 0,-2 0 0 15,4-2 0-15,4-1 0 0,2 2 0 0,-3-4 0 16,-1-1 0-16,-2-1 0 0,-2 0 0 0,2 0 0 16,2-1 0-16,2 0 0 0,2 0 0 0,-3-1 0 15,-1-1 0-15,0 1 0 0,1-2 0 0,0-2 0 16,1-1 0-16,-1-1 0 0,-2-4 0 0,0 0 0 16,-3 0 0-16,2 0 0 0,0-1 0 0,-2-1 128 15,0-4-128-15,0 0 0 0,-3-2 0 0,-1-3 0 16,-2-1 0-16,3-3 0 0,-3-1 0 0,3-3 0 0,-2-1 0 15,0-2 0-15,-2 0 0 0,1 1 0 0,0-1 0 0,-2 0 0 16,0-3 0-16,2-2 0 0,3-3 0 0,1-2 0 16,-2-1 0-16,-2-1 0 0,1-1 0 0,-2 1 0 15,-1 0 0-15,2-2 0 0,-4-1-128 0,3-3 128 16,-3-3 0-16,1 0 0 0,-1 2 0 0,-3 1 0 16,-3 3 0-16,-1 0 0 0,-5-2 0 0,2 0 0 15,-2 1 0-15,0 0 0 0,3-4 0 0,-5-1 0 16,1 0 0-16,-2-1 0 0,-2 1 0 0,-2-2 0 15,-2-4 176-15,-2-3-176 0,-2-3 128 0,-1 1-128 16,-1 2 0-16,-1 1 144 0,0-4-144 0,0-2 192 16,-4-2-192-16,-1 0 192 0,-1-1-192 0,-2 4 0 15,1 2 144-15,0-3-144 0,0-2 0 0,-1-1 128 0,-5 3-128 16,3 0 0-16,-2 4 0 0,0-3 0 0,-1-1 0 0,-4-4 128 16,-2-1-128-16,3 3 0 0,-3 4 0 0,-1 0-128 15,-6-4 128-15,0-3 0 0,-3 0-144 16,-2 3 144-16,-6 8 0 0,0 1-144 0,-2 2 144 0,-1-5 0 15,-2-7-160-15,-4 4 160 0,1 5-128 0,0 2 128 16,-4 2 0-16,0-3 0 0,1 0 0 0,-1-2 0 16,0-2 0-16,2 2 192 0,-2 2-64 0,4-2 0 15,3-1 0-15,0-4 0 0,1-1 0 0,3 1 0 16,2 3-128-16,1 1 0 0,1 0 0 0,2 4 0 16,-1 0 0-16,0 1 0 0,-1 1 0 0,-2 0-192 15,-1 2 192-15,-3 5-192 0,0 3 192 0,-2 1-192 16,-3 1 64-16,-5-3 0 0,-2-1 0 0,0 0 0 0,-2 4 128 15,-1 0-208-15,-3 3 80 0,0-1 128 0,1-1-256 0,-2 0 64 16,2 2 0-16,-2 0 16 0,-3-4 176 0,2 5-128 16,-3 4 128-16,-1 3-128 0,0-1 128 0,-1 4 192 15,1 2-32-15,3 4-16 0,1 1 32 0,1 3 0 16,0 1 0-16,-4 1 0 0,0 2-48 0,1 2-128 16,0-2 192-16,-3 1-64 0,1 1-128 0,0 2 0 15,1 0 0-15,0-1 0 0,0 2 0 0,-3 0 0 16,-2-1 0-16,1-1-176 0,-2 1 176 0,0-1-128 15,-1 0 128-15,0 1-128 0,2 1 128 0,-2 0-192 16,0-1 192-16,-2 0-192 0,-2 2 48 0,1 0 0 16,2 0 0-16,-2 2 0 0,1 1 144 0,4 3-160 15,-4 0 160-15,0 3-160 0,-1-1 160 0,-2 7 0 16,2-1-144-16,-5 1 144 0,2 3 0 0,1 0 0 0,-1 2-144 16,-1 3 144-16,0 2 0 0,-5 0-128 0,-1-1 128 0,2 2 0 15,1-2-128-15,1 2 128 0,-1 1 0 0,-2 2 0 16,-3 1-128-16,1 1 128 0,2 3 0 0,-1 0 0 15,1 1-144-15,0 3 144 0,-7 2 0 0,3 1-144 16,-1 3 144-16,-2 2-128 0,1 1 128 0,-2 4-128 16,0 4 128-16,-1 4 0 0,1 3 0 0,-2 3-128 15,-3 0 128-15,2 1 0 0,1 0 0 0,-1 4 0 16,0 4 0-16,2 5 0 0,-1 4 0 0,4 0 0 16,-1-3 0-16,0 2-160 0,-6 2 160 0,0 6 0 15,0 4-176-15,4 0 176 0,-1-3-160 0,3 4 160 16,-3 2 0-16,2 6-144 0,-1 4 144 0,5 0 0 15,4 1 0-15,6 5 0 0,-1 8 0 0,4 6-128 0,-2 5 128 16,8 5 0-16,8 4 0 0,3 11 0 0,3 10 0 0,10 8 0 16,8 7 0-16,9 9-128 0,6 7-128 0,11 8 0 15,11 9-16-15,10 9-16304 16</inkml:trace>
  <inkml:trace contextRef="#ctx0" brushRef="#br1" timeOffset="167986.372">13206 3993 23951 0,'-19'-14'2128'0,"9"5"-1696"0,1 1-432 0,0 3 0 15,1 1 1072-15,4-1 128 0,1-1 16 0,3 6 16 16,0 0-1008-16,0 0-224 0,0 0 0 0,0 0 0 16,0 0 0-16,0 0 0 0,0 0 0 0,0 0 0 15,3-6 128-15,-3 6-128 0,7-5 128 0,4 3-128 16,-2 0 192-16,4 1-48 0,4 1 0 0,2 0 0 15,3 0 80-15,2-1 16 0,2 0 0 0,3 1 0 16,0 0 96-16,4 0 32 0,3-1 0 0,2 1 0 16,3 0 64-16,3-3 16 0,2 2 0 0,1 0 0 15,1 1-64-15,-1 0 0 0,-1 0 0 0,-1 0 0 16,-2 0-80-16,-1 0-32 0,-1 0 0 0,-3 1 0 0,-2 0-96 16,0 3-32-16,-2-1 0 0,-3-1 0 0,-5-2-144 15,-2 0 0-15,-3 1 144 0,-4 0-144 0,-3 1 0 16,-3 0 144-16,-11-2-144 0,0 0 0 0,0 0 272 0,0 0-48 15,0 0-16-15,0 0 0 0,0 0 112 0,-14 1 0 16,-5-1 16-16,-5 0 0 0,-5 2-128 0,-3-2-16 16,-4 1-16-16,-5 1 0 0,-5 2 48 0,1-1 16 15,3 0 0-15,-2 1 0 0,-2-1 0 0,-1 1 0 16,-1 1 0-16,2-1 0 0,1-1-48 0,2 2-16 16,1-1 0-16,6 2 0 0,4-6-176 0,3 3 0 15,5 1 144-15,2 1-144 0,6-1 0 0,1-2 0 16,6-1 0-16,0 2 0 0,9-3 0 0,0 0 128 15,0 0-128-15,0 0 0 0,0 0 0 0,0 0 128 16,11 3-128-16,2-1 0 0,3 0 0 0,4 1 0 16,7-2 0-16,5-1 0 0,4-1 0 0,7 1 144 0,2-2-144 15,1 0 0-15,4-1 176 0,-1 2-176 16,-1-4 160-16,4 0-160 0,0-2 144 0,2 2-144 0,-3 0 128 0,1 2-128 16,0 1 128-16,-3-2-128 0,-5-2 128 0,-1 3-128 15,-4 2 0-15,-3 0 128 0,-4-2-128 0,-2 1 0 16,-4 1 0-16,-4 0 0 0,-5 0 128 0,-5 1-128 15,-2 1 0-15,-10-1 0 0,0 0 0 0,0 0 128 16,0 0-128-16,0 0 0 0,-15 4 0 0,-2 1 128 16,-10 1-128-16,-1 0 0 0,-6-3 0 0,-5 3 0 15,-3-1 0-15,-9 2 0 0,-7-1 0 0,-3 1 0 16,-5-3 0-16,0 3 0 0,-1 1 0 0,3-4 0 16,-2-2 0-16,4 2 128 0,3-2-128 0,3 3 0 15,6 0 128-15,4-1-128 0,4 0 0 0,6 2 128 0,1 1-128 16,8-1 0-16,4-3 0 0,5 0 0 0,1-1 0 0,6-2 0 15,11 0 0-15,0 0 0 0,0 0 0 16,0 0 0-16,0 0 0 0,15-3 0 0,6-1-160 0,5 1 160 16,4-1-208-16,9-1 80 0,2 0 128 0,7-2-128 15,5 0 128-15,5 2-128 0,2-2 128 0,0 1 0 16,1 0 0-16,1 1 0 0,5-1 0 0,-2 1 0 16,-2-1 0-16,-3 3 0 0,0-1 0 0,-7 1 0 15,-3 1 0-15,-2 0 0 0,-3 0 0 0,-6 1 0 16,-5 3 0-16,-7 0 0 0,-7 0 0 0,-6 0 0 15,-3 0 0-15,-11-2 0 0,0 0 0 0,0 0 0 16,-13 6 0-16,-7-1 128 0,-10-1-128 0,-6 1 0 16,-7 1 0-16,-9-2-128 0,-4 1 128 0,-12 0 0 0,-9 1-144 15,-4-1 144-15,-4-1 0 0,-5 0 0 0,-8 0 0 16,2 2 0-16,4-1 0 0,4-2 0 0,4 0 0 0,4 0 0 16,2-1 0-16,4 2 0 0,6-2 144 0,6-2-144 15,5-1 0-15,9 1 0 0,5 0 0 0,6 0 128 16,5 0-128-16,7-2 0 0,8-2 0 0,6 2 0 15,11 2 0-15,0 0 0 0,7-5 0 0,8 0 0 16,4 2 0-16,10 0-208 0,3-2 48 0,7 2 16 16,8-4 144-16,3 1-160 0,2-1 160 0,7-1-160 15,6 0 160-15,1-1 0 0,-3 0-144 0,3 1 144 16,-1 1 0-16,1 0 0 0,-1-1 0 0,-1 3 0 16,-4 0 0-16,-5 1 0 0,-5 0 0 0,-5 0 0 15,-2 1 0-15,-7 1 0 0,-3 0 0 0,-7 0 0 0,-7 1 0 16,-6 0 0-16,-3-1 0 0,-10 2 0 15,0 0 0-15,0 0 192 0,-15 0-192 0,-10 1 192 0,-8 4-16 16,-6 0 0-16,-7 1 0 0,-10 1 0 0,-8-1-176 0,-7 3 128 16,-1-3-128-16,0 2 128 0,0 0-128 0,2 0 160 15,-1-1-160-15,6 2 160 0,6-3-160 0,4 2 128 16,3 0-128-16,8-1 128 0,5 0-128 0,9 0 0 16,5-1 0-16,9 0 0 0,5-3 0 0,11-3 0 15,0 0 0-15,0 0 0 0,9 3-192 0,7 0 0 16,7-1-16-16,11-2 0 0,7-2 208 0,7-4-176 15,5-1 176-15,3 0-160 0,3-2 160 0,-1-1 0 16,1-1 0-16,2 0 0 0,0-1 0 0,2 3 0 16,1 1 0-16,-4-1 128 0,-5-1-128 0,-5 2 0 15,-8 1 128-15,-4 3-128 0,-3 2 0 0,-6 2 0 16,-7 1 0-16,-4 2 128 0,-6 2-128 0,-12-5 0 0,-1 9 0 0,-6 2 0 16,-5 2 0-16,-7 2 0 0,-6 3 0 0,-8 0 0 31,-7 1-1056-31,-8 1-128 0,-8 0-32 0,-7 0-10688 0,-7 6-2160 15</inkml:trace>
  <inkml:trace contextRef="#ctx0" brushRef="#br1" timeOffset="170994.578">17195 8920 26607 0,'0'0'1168'0,"0"0"256"0,0 0-1136 0,0 0-288 15,0 0 0-15,0 0 0 0,0 0 0 0,0 0 0 16,0 0 128-16,0 0-128 0,-1-7 544 0,1 7 48 16,-6-6 16-16,-5 0 0 0,-3-1 0 0,-3 0 0 15,0 0 0-15,-4 3 0 0,-2 0-80 0,-3 0-16 0,-2 1 0 0,-2-1 0 16,-4-4 0-16,-3 2-16 15,-5 3 0-15,-3-2 0 0,-4-3-48 0,1 1-16 0,-1 2 0 16,1-2 0-16,0-1-112 0,-7-1-32 16,-4-2 0-16,-2 2 0 0,-5 2-48 0,-1 1-16 0,-2-2 0 0,-2 0 0 15,-7 2-64-15,-6 1-16 0,-3 4 0 0,-4-4 0 16,0-1-144-16,-5 2 0 0,-5 1 0 0,2 1 128 16,3 1-128-16,-2 0 0 0,-1-1 0 0,5 2 0 15,0 1 0-15,2-1 0 0,3-2 0 0,-3 1 0 16,1 1 0-16,1-3 0 0,0 2 0 0,-2 0 0 15,-4-5 0-15,2 2 128 0,2 2-128 0,-2-1 0 16,-3-2 0-16,3 2 0 0,0-1 0 0,4 2 0 16,4 0 128-16,-1-3-128 0,-2-2 0 0,8 1 128 0,8-1-128 15,6 4 0-15,3 1 0 0,3-5 0 0,1-5 0 0,4 3 0 16,2 4 0-16,6-3 0 0,3-3 0 16,2-1 0-16,3 3 0 0,7-1 0 0,4 2 128 0,3 1 0 15,3-2 0-15,2 1 0 0,4 2-128 0,0 2 0 16,3 1 0-16,2-1 0 0,1-2 0 0,2 2 0 15,1 2 144-15,8 2-16 0,-6-3-128 0,6 3 128 16,-9 0-128-16,9 0 128 0,-6 4-128 0,1 1 0 16,1 2 0-16,-1 3 0 0,3 1 0 0,-2 3-128 15,-1 6 128-15,0 5 0 0,2 5 0 0,-2 6 0 16,-2 4 0-16,1 3 0 0,0 1 0 0,1 4 0 16,-3 1 0-16,1 11 0 0,2 8 0 0,-3 4 0 15,-3 1 0-15,2 3 0 0,0 3 0 0,-2 6 0 16,-5 5 0-16,-3 4 0 0,-1 0 0 0,-2 7 0 0,1 1 0 15,0-2 0-15,-2-3 0 0,2 1 0 0,0 1 0 16,2-4 0-16,2-2 0 0,0-4 128 0,1-2-128 0,1 2 0 16,3 2 192-16,2-1-16 0,-2-6-16 0,2 4 0 15,1 2-32-15,0-1 0 0,2 0 0 0,-3-2 0 16,0-1-128-16,2 2 0 0,2 0 144 0,-1-2-144 16,0-3 0-16,0 1 0 0,1-3 0 0,-2 1 128 15,1-3-128-15,-1 1 0 0,3 0 128 0,-1-2-128 16,0 1 0-16,0-2 0 0,-1 0 0 0,-1 0 128 15,0 2-128-15,0 1 0 0,-3 4 0 0,2-3 0 16,-1-3 0-16,-1-1 0 0,1-3 0 0,1 3 0 16,1 5 0-16,1-5 0 0,-2-5 0 0,2 0 128 0,4-5-128 15,-2 1 0-15,2 2 0 0,0-1 0 0,1-6 0 16,1-1 0-16,-1-4 0 0,-1-1 0 0,1 3 0 0,0-1 0 16,0 4 0-16,-2-3 128 0,2-2-128 0,-3-1 0 15,0 0 0-15,1 0 0 0,-4 0 0 0,1 3 0 16,-1 1 0-16,0 0 0 0,-3-2 0 0,1-1 0 15,0-3 0-15,1 1 0 0,-2-4 0 0,3 2 0 16,-1 0 0-16,2-3 0 0,2-5 0 0,-2-3 144 16,3-1-144-16,-2-3 0 0,3-1 128 0,1-3-128 15,-1-3 0-15,2 0 0 0,-1 0 0 0,1 2 0 16,-3 0 0-16,0 0 0 0,1-3 0 0,0 0 0 16,-4-2 0-16,2 1 0 0,-1 0 144 0,-3-1-144 15,1-1 0-15,-1 0 144 0,0 1-144 0,1 0 0 0,2-2 0 0,0-3 0 16,1-2 0-16,-1-1 0 0,2-5-192 15,2-1 192-15,3-4-192 0,-1-3 192 0,0-8-192 0,0 0 192 16,0 0-240-16,0 0 80 0,0 0 16 0,0 0 0 16,13 3 16-16,1-2 0 0,2-5 0 0,-1-3 0 15,1 1 128-15,2-2 0 0,0 1 0 0,1 1-128 16,2-3 128-16,1 2 0 0,5-3 0 0,2 3 0 16,2 0 0-16,4-2 0 0,3-1 0 0,4-1-128 15,4 1 128-15,2-1 0 0,0 0 0 0,2 0 0 16,0 0 0-16,2 0 0 0,3 2 0 0,5-1 0 15,0 1 0-15,4 0 0 0,-4 0 0 0,4 2-128 16,0-2 128-16,6 3 0 0,1 1 0 0,3-1 0 16,-4 1 0-16,2 0 0 0,-1 2 0 0,2-1-128 15,-1-1 128-15,4 3 0 0,0-2 0 0,-2 0 0 0,-3 2 0 16,4-2 0-16,3 0 0 0,0-1 0 0,-1-2 0 0,-1 2 0 16,0-3 0-16,-3 0 0 0,0-1 0 0,1 0 0 15,0-1 0-15,-3 0 0 0,-1 0 0 0,1 0 0 16,3-2 0-16,-2 2 0 0,1 2 0 0,-5 4 0 15,-3-1 0-15,1-1 0 0,3 1 0 0,-3 2 0 16,-3 2 0-16,1 0 0 0,-1-1 0 0,-3 2 0 16,-2-2 0-16,1 0 128 0,1-4-128 0,1 3 0 15,-1 1 0-15,-5-2 0 0,0 0 0 0,-4 1 0 16,-2 1 0-16,0-1 0 0,-2 0 0 0,-1-2 0 16,0 1 0-16,0 0 0 0,-2 0 0 0,-3 1 0 15,-2 1 0-15,-2-1 128 0,-6 1-128 0,0-3 0 16,-5-2 0-16,1 4 0 0,-2 0 0 0,-4 1 144 0,2-1-144 15,-2 2 0-15,2 1 128 0,-2 0-128 0,-6-1 0 16,2-1 0-16,0-1 128 0,1-2-128 0,0 1 0 0,-1 1 0 16,0-1 0-16,-2-1 0 0,0-1 0 0,-1 2 0 15,-2-2 128-15,0 0-128 0,0-3 0 0,-3-1 0 16,0 0 128-16,-1 0-128 0,1-3 0 16,1 1 0-16,-4-3 0 0,1 0 0 0,1 0 0 0,-1-3 0 15,-1 1 0-15,1-5 0 0,-1-4 0 0,-1 0 0 16,-1-2 128-16,3-5-128 0,-3-7 0 0,1-2 0 15,-1 1 128-15,-1-2-128 0,-2-1 144 0,3-3-144 16,-1-6 176-16,-1-5-176 0,3-6 192 0,-4-2-192 16,-1-3 192-16,0-6-192 0,0-4 192 0,0-6-192 15,-4-7 192-15,4-1-64 0,-1 1 0 0,-1-6-128 16,0-10 0-16,1 5 0 0,-1-2 0 0,-2-7 0 0,1-10 320 16,-1 0-32-16,-1 2-16 0,2-4 0 0,3-6-32 0,-1-3-16 15,1-5 0-15,1 3 0 0,2 2 32 0,4-5 0 16,-2-6 0-16,1 4 0 0,0 2-256 0,2-2 0 15,2 1 0-15,-3-2 0 0,-2-1 0 0,2 8 0 16,0 4 0-16,0-1-160 0,-7-2 160 0,2 3 0 16,-2 4 0-16,1 0 0 0,-2 2 0 0,2 4 0 15,3 5 0-15,-2 1 0 0,-3 3 0 0,2 8 0 16,4 6 128-16,-3 6-128 0,3 2 0 0,-1 8 128 16,3 9-128-16,-1 7 0 0,0 5 0 0,-1 5 0 15,2 1 0-15,0 5-128 16,-1 2-1136-16,2 6-208 0,-1 6-64 0,-1 3-10944 15,-4 0-2176-15</inkml:trace>
  <inkml:trace contextRef="#ctx0" brushRef="#br1" timeOffset="174513.873">4069 13817 27759 0,'-10'-6'1216'0,"10"6"272"0,0 0-1184 0,0 0-304 0,0 0 0 0,0 0 0 15,0 0-240-15,11 6-96 0,4-1-32 0,1 2 0 16,1 2 208-16,4 2 160 0,3-1-208 0,1 0 80 16,3 0 128-16,2 0 0 0,2 0 0 0,2 1-128 15,2 3 128-15,-1-1 0 0,-1-1-144 0,7 3 144 16,5-4 0-16,0-2 0 0,-1 1-144 0,0 1 144 16,1-2 0-16,2 2 0 0,0-2 0 0,5 0 0 15,3-3 0-15,2 0 0 0,-5-2 0 0,3 2 0 16,-1-1 0-16,6-1 224 0,3-2-32 0,4 0-16 0,-1-1 16 15,4-2 16-15,-4-2 0 0,4-3 0 0,1 1-80 16,3-4-128-16,3 1 176 0,0-2-176 0,1-1 192 0,-1-2-192 16,3-2 192-16,-1-3-192 0,-3-2 160 0,0 2-160 15,-2-1 128-15,2 0-128 0,6-1 128 0,-5 2-128 16,2-2 0-16,-1-1 128 0,-3-3-128 0,-2 1 160 16,-2-4-160-16,4 3 160 0,0-1-160 0,-2-3 128 15,-3 0-128-15,-2-2 128 0,1-2-128 0,-4-2 192 16,0-3-192-16,1 0 192 0,-1 2-192 0,-2-1 192 15,-4 1-192-15,3-4 192 0,3-2-192 0,-1 3 0 16,-2-2 144-16,-3-5-144 0,-3-7 0 0,1 0 0 16,-2-1 0-16,-1-1 0 0,-1 0 0 0,1-3 0 15,0-5-160-15,-1-4 160 0,-2-4-192 0,-3 2 64 0,-4-2 128 16,-2-2-208-16,-3-4 208 0,-2-3 0 16,-1-5 0-16,-3 0 160 0,-1 1 176 0,-2-3 48 0,-2-5 0 15,-1 4 0-15,-2 3 112 0,-2 2 16 0,-2-2 16 0,1-1 0 16,-2-3-272-16,0 4-64 0,-1 1-16 15,2-1 0-15,1-4-176 0,-1-2 0 0,3-4 0 0,-2-2 0 32,2-2-416-32,3-3-64 0,-3-2-16 0,-2 0 0 15,-3 0-624-15,-5-2-128 0,-4-1-32 0,-3 1 0 16,-2 6-208-16,-4 0-48 0,-3-2-16 0,-6 5 0 0,-1 5 976 0,-6 3 208 0,-2 2 48 0,-2-1 0 16,-1-4 816-16,0 4 160 0,-3 3 48 0,-3 2 0 15,0-1 288-15,1 3 64 0,-1 1 16 0,0 5 0 16,0 5-352-16,0-1-64 0,-2-1-16 0,-3 2 0 15,0-2-160-15,0 5-32 0,0 5-16 0,0-1 0 0,-3 0-240 16,0-1-64-16,-3-3 0 0,2 6 0 0,2 5-128 0,1 4-144 16,-2-1 144-16,0 3-208 0,0-3-144 0,-5 0-32 15,-1-1 0-15,-2 4 0 16,1-1-176-16,-4 5-32 0,-2 2-16 0,0 2 0 16,0 1 64-16,-2 0 16 0,0-1 0 0,-5 2 0 0,-1 4 304 15,-4 1 64-15,0 0 16 0,0 3 0 0,2 2 144 0,0 3-128 16,1 2 128-16,-4 1-128 0,-4 3 128 0,0 2 144 15,2 3-16-15,-1 2-128 0,2-1 192 0,-3 1-192 16,0-2 192-16,-4 3-192 0,0 4 176 0,0 4-176 16,4-2 160-16,-4 3-160 0,1-2 0 0,-1 3 0 15,-3 2 0-15,2 0 0 0,-4 0 0 0,4 1 0 16,1 1 0-16,0 2 0 0,0-1 0 0,-3 3 0 16,2-1 0-16,3 2 0 0,-1 0 0 0,2 1 0 0,1 1-128 0,-5 2 128 15,-3 2 0-15,3 2 0 0,0 1 0 0,2 3 0 16,0-1 0-16,1 0 0 0,-4 2 0 0,3 2 0 15,3 3 0-15,1 0 0 0,5-3 0 0,2 4 0 16,-2 0 0-16,1 0 0 0,1 2 0 0,-3-1 0 16,1 2-128-16,2 2 128 0,0 1 0 0,3-2 0 15,4-1 0-15,-4 4 0 0,1 1 0 0,1 1 0 16,3 4 0-16,0-1 0 0,-4 1 0 0,4-1 0 16,0 2 0-16,0 0 0 0,-2-1 0 0,-1 4 0 15,-2 2 0-15,2 2 0 0,4 2 0 0,3 0 0 16,-1 2 0-16,1 0 0 0,2-1 0 0,0 3 0 15,1 2 0-15,-2 1 128 0,-1 5-128 0,-2-1 0 0,5 2 128 16,3 0-128-16,-5 0 0 0,5 4 0 0,-2 3 0 16,4 2 0-16,2 1 0 0,-2-1 0 0,0-4 128 15,-2 3-128-15,0 6 0 0,1 1 0 0,4 1 160 0,1 1-160 16,-1 1 160-16,3 2-160 0,3 3 0 0,2 2 128 16,2 1-128-16,2 0 0 0,1 0 0 0,3 2 0 15,0 2 128-15,2-1-128 0,0-5 0 0,2 6 0 16,3-1 0-16,-1 0 0 0,1-2 0 0,2-1 0 15,-1-2 0-15,2 6 0 0,3 2 0 0,2 0 0 16,1-5 0-16,2 3 0 0,3 4 0 0,2-4 0 16,1-3 0-16,3 2 0 0,3-2 0 0,4 0 0 15,1 0 0-15,5-1 0 0,2-3 0 0,5 0 0 16,3 4 0-16,2-1 0 0,6-2-240 0,1-2 16 16,2-1 0-16,1 2 0 0,2 3-112 0,3-4-32 15,7-8 0-15,2 1 0 16,3-1-128-16,5-1-16 0,8 1-16 0,1-6 0 15,3-7-272-15,10 1-48 0,7-4-16 0,7-3 0 16,3 0-464-16,9-3-80 0,9-6-32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customXml" Target="../ink/ink10.xml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byjus.com/maths/stokes-theorem/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customXml" Target="../ink/ink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hyperlink" Target="http://tutorial.math.lamar.edu/Classes/CalcIII/StokesTheorem.aspx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customXml" Target="../ink/ink1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torial.math.lamar.edu/Classes/CalcIII/StokesTheorem.aspx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33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33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customXml" Target="../ink/ink19.xml"/><Relationship Id="rId4" Type="http://schemas.openxmlformats.org/officeDocument/2006/relationships/hyperlink" Target="http://tutorial.math.lamar.edu/Classes/CalcIII/StokesTheorem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customXml" Target="../ink/ink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customXml" Target="../ink/ink2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0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ustomXml" Target="../ink/ink24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tutorial.math.lamar.edu/Classes/CalcIII/StokesTheorem.aspx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customXml" Target="../ink/ink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customXml" Target="../ink/ink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customXml" Target="../ink/ink28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tutorial.math.lamar.edu/Classes/DE/BoundaryValueProblem.aspx" TargetMode="External"/><Relationship Id="rId7" Type="http://schemas.openxmlformats.org/officeDocument/2006/relationships/customXml" Target="../ink/ink30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customXml" Target="../ink/ink3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hyperlink" Target="http://tutorial.math.lamar.edu/Classes/DE/BoundaryValueProblem.aspx" TargetMode="Externa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customXml" Target="../ink/ink32.xml"/><Relationship Id="rId4" Type="http://schemas.openxmlformats.org/officeDocument/2006/relationships/hyperlink" Target="http://tutorial.math.lamar.edu/Classes/DE/BoundaryValueProblem.aspx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customXml" Target="../ink/ink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customXml" Target="../ink/ink6.xml"/><Relationship Id="rId4" Type="http://schemas.openxmlformats.org/officeDocument/2006/relationships/hyperlink" Target="https://mathinsight.org/stokes_theorem_ide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customXml" Target="../ink/ink7.xml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amtechnical.com/right-hand-grip-rule" TargetMode="Externa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customXml" Target="../ink/ink8.xml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gif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customXml" Target="../ink/ink9.xml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751509"/>
            <a:ext cx="8602339" cy="57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0D4D8-EBE4-4596-85E0-ED3579478D6F}"/>
              </a:ext>
            </a:extLst>
          </p:cNvPr>
          <p:cNvSpPr txBox="1"/>
          <p:nvPr/>
        </p:nvSpPr>
        <p:spPr>
          <a:xfrm>
            <a:off x="1778000" y="107950"/>
            <a:ext cx="478790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14.7 </a:t>
            </a:r>
            <a:r>
              <a:rPr lang="en-US" sz="3200" dirty="0" err="1"/>
              <a:t>Stoke’s</a:t>
            </a:r>
            <a:r>
              <a:rPr lang="en-US" sz="3200" dirty="0"/>
              <a:t> Theorem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C77DDC-8962-4A2F-9667-F34AE5DC9A98}"/>
                  </a:ext>
                </a:extLst>
              </p14:cNvPr>
              <p14:cNvContentPartPr/>
              <p14:nvPr/>
            </p14:nvContentPartPr>
            <p14:xfrm>
              <a:off x="2241000" y="636840"/>
              <a:ext cx="6854760" cy="580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C77DDC-8962-4A2F-9667-F34AE5DC9A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1640" y="627480"/>
                <a:ext cx="6873480" cy="582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E7A913-C42D-4F80-B835-DADC7772AD7C}"/>
                  </a:ext>
                </a:extLst>
              </p14:cNvPr>
              <p14:cNvContentPartPr/>
              <p14:nvPr/>
            </p14:nvContentPartPr>
            <p14:xfrm>
              <a:off x="913320" y="811800"/>
              <a:ext cx="7674120" cy="4391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E7A913-C42D-4F80-B835-DADC7772AD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960" y="802440"/>
                <a:ext cx="7692840" cy="44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865959" y="52538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DDD292-5AED-43A2-924C-DF314D59BE1C}"/>
                  </a:ext>
                </a:extLst>
              </p14:cNvPr>
              <p14:cNvContentPartPr/>
              <p14:nvPr/>
            </p14:nvContentPartPr>
            <p14:xfrm>
              <a:off x="555480" y="1138680"/>
              <a:ext cx="7913880" cy="4619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DDD292-5AED-43A2-924C-DF314D59BE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6120" y="1129320"/>
                <a:ext cx="7932600" cy="463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9E905C-7BB6-49E9-9338-E915DFD4E207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243" y="2556414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37B13-E420-4E53-8B22-B245F9FF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57" r="45954"/>
          <a:stretch/>
        </p:blipFill>
        <p:spPr>
          <a:xfrm>
            <a:off x="607945" y="2683438"/>
            <a:ext cx="4941955" cy="1268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45376-BC80-401F-86A9-4D41C985A224}"/>
              </a:ext>
            </a:extLst>
          </p:cNvPr>
          <p:cNvSpPr txBox="1"/>
          <p:nvPr/>
        </p:nvSpPr>
        <p:spPr>
          <a:xfrm>
            <a:off x="158750" y="4021407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/>
              <a:t>S</a:t>
            </a:r>
            <a:r>
              <a:rPr lang="en-US" sz="2400" dirty="0"/>
              <a:t> = piecewise smooth positively oriented surface.</a:t>
            </a:r>
          </a:p>
          <a:p>
            <a:pPr algn="l"/>
            <a:r>
              <a:rPr lang="en-US" sz="2400" i="1" dirty="0"/>
              <a:t>C</a:t>
            </a:r>
            <a:r>
              <a:rPr lang="en-US" sz="2400" dirty="0"/>
              <a:t> = boundary of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</a:p>
          <a:p>
            <a:pPr algn="l"/>
            <a:r>
              <a:rPr lang="en-US" sz="2400" dirty="0"/>
              <a:t>   = simple closed positively oriented curve.</a:t>
            </a:r>
          </a:p>
          <a:p>
            <a:r>
              <a:rPr lang="en-US" sz="2400" i="1" dirty="0"/>
              <a:t>F</a:t>
            </a:r>
            <a:r>
              <a:rPr lang="en-US" sz="2400" dirty="0"/>
              <a:t> = vector field whose components have continuous first order partial derivatives.</a:t>
            </a:r>
          </a:p>
          <a:p>
            <a:pPr algn="l"/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FE416-B0EF-4E1E-A8DE-BCA0065186BD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5123-9A02-48D8-9694-3D0D3A174A88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74C0ABA-EE2B-43FC-A788-EB39C1432C80}"/>
                  </a:ext>
                </a:extLst>
              </p14:cNvPr>
              <p14:cNvContentPartPr/>
              <p14:nvPr/>
            </p14:nvContentPartPr>
            <p14:xfrm>
              <a:off x="518040" y="1013040"/>
              <a:ext cx="8518320" cy="5192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74C0ABA-EE2B-43FC-A788-EB39C1432C8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8680" y="1003680"/>
                <a:ext cx="8537040" cy="52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625A27-1571-4E1F-AC46-4FC4F9C80815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7B0F60-2633-40DA-B6F0-651E329C02E6}"/>
              </a:ext>
            </a:extLst>
          </p:cNvPr>
          <p:cNvSpPr txBox="1"/>
          <p:nvPr/>
        </p:nvSpPr>
        <p:spPr>
          <a:xfrm>
            <a:off x="381000" y="39344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DEC432A-6720-41D5-B351-E008F2AD3AEC}"/>
                  </a:ext>
                </a:extLst>
              </p14:cNvPr>
              <p14:cNvContentPartPr/>
              <p14:nvPr/>
            </p14:nvContentPartPr>
            <p14:xfrm>
              <a:off x="1077840" y="1902240"/>
              <a:ext cx="8036280" cy="465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DEC432A-6720-41D5-B351-E008F2AD3A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8480" y="1892880"/>
                <a:ext cx="8055000" cy="467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93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6C561-052A-4EA3-A59E-BD6B9F245133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FEE576-0327-48BB-BEFA-5C9EBB2E6013}"/>
              </a:ext>
            </a:extLst>
          </p:cNvPr>
          <p:cNvSpPr txBox="1"/>
          <p:nvPr/>
        </p:nvSpPr>
        <p:spPr>
          <a:xfrm>
            <a:off x="215900" y="40487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F3F9-28CB-4586-B080-7DE7EB3BA8A6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E50FBD9-BA2E-4AEC-8B49-CD3705FC86FE}"/>
                  </a:ext>
                </a:extLst>
              </p14:cNvPr>
              <p14:cNvContentPartPr/>
              <p14:nvPr/>
            </p14:nvContentPartPr>
            <p14:xfrm>
              <a:off x="523800" y="2530440"/>
              <a:ext cx="8092800" cy="3764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E50FBD9-BA2E-4AEC-8B49-CD3705FC86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440" y="2521080"/>
                <a:ext cx="8111520" cy="37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808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5675988"/>
            <a:ext cx="6325304" cy="861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C4D65E-498C-4602-9791-7B828E031272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C766EA-2531-4686-B701-18C8F2FCE1C7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20C3319-F61D-461F-82E2-29B6B16B3951}"/>
                  </a:ext>
                </a:extLst>
              </p14:cNvPr>
              <p14:cNvContentPartPr/>
              <p14:nvPr/>
            </p14:nvContentPartPr>
            <p14:xfrm>
              <a:off x="200520" y="2464200"/>
              <a:ext cx="8579880" cy="3963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20C3319-F61D-461F-82E2-29B6B16B39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160" y="2454840"/>
                <a:ext cx="8598600" cy="398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406F546-0925-4B27-BFC4-B49E0B5F67EB}"/>
                  </a:ext>
                </a:extLst>
              </p14:cNvPr>
              <p14:cNvContentPartPr/>
              <p14:nvPr/>
            </p14:nvContentPartPr>
            <p14:xfrm>
              <a:off x="506160" y="1401480"/>
              <a:ext cx="8408520" cy="4576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406F546-0925-4B27-BFC4-B49E0B5F67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00" y="1392120"/>
                <a:ext cx="8427240" cy="459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FE745E-8891-4908-AC7C-69E072F662FC}"/>
              </a:ext>
            </a:extLst>
          </p:cNvPr>
          <p:cNvSpPr/>
          <p:nvPr/>
        </p:nvSpPr>
        <p:spPr>
          <a:xfrm>
            <a:off x="3365500" y="5703638"/>
            <a:ext cx="3276600" cy="115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F37CBD3-975D-4D80-B30D-1007A2DA9910}"/>
                  </a:ext>
                </a:extLst>
              </p14:cNvPr>
              <p14:cNvContentPartPr/>
              <p14:nvPr/>
            </p14:nvContentPartPr>
            <p14:xfrm>
              <a:off x="1460520" y="3053880"/>
              <a:ext cx="7037280" cy="3618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F37CBD3-975D-4D80-B30D-1007A2DA99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1160" y="3044520"/>
                <a:ext cx="7056000" cy="36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54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310023"/>
            <a:ext cx="8600152" cy="59925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3CA46CF-65E8-45CE-8ACD-E6278A90D017}"/>
                  </a:ext>
                </a:extLst>
              </p14:cNvPr>
              <p14:cNvContentPartPr/>
              <p14:nvPr/>
            </p14:nvContentPartPr>
            <p14:xfrm>
              <a:off x="520920" y="734040"/>
              <a:ext cx="8403480" cy="5478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3CA46CF-65E8-45CE-8ACD-E6278A90D0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560" y="724680"/>
                <a:ext cx="8422200" cy="549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8FF9F43-AF5E-449A-A89C-D52C4D919723}"/>
                  </a:ext>
                </a:extLst>
              </p14:cNvPr>
              <p14:cNvContentPartPr/>
              <p14:nvPr/>
            </p14:nvContentPartPr>
            <p14:xfrm>
              <a:off x="3115440" y="3003840"/>
              <a:ext cx="5515920" cy="3857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8FF9F43-AF5E-449A-A89C-D52C4D9197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6080" y="2994480"/>
                <a:ext cx="5534640" cy="38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7471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13657"/>
            <a:ext cx="9144000" cy="313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50B09-5274-40D2-8608-60F0FC5F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331"/>
            <a:ext cx="9144000" cy="1375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A12577-8A8B-462B-9308-EBE3F47D2CA3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692859-43E7-4DCC-A556-322157403B8E}"/>
                  </a:ext>
                </a:extLst>
              </p14:cNvPr>
              <p14:cNvContentPartPr/>
              <p14:nvPr/>
            </p14:nvContentPartPr>
            <p14:xfrm>
              <a:off x="97920" y="80280"/>
              <a:ext cx="8893440" cy="6184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692859-43E7-4DCC-A556-322157403B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60" y="70920"/>
                <a:ext cx="8912160" cy="620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97C4-6184-4A5D-886D-6527242F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2416765"/>
            <a:ext cx="9144000" cy="434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1E94D-68D3-44CD-98DB-C6B3B773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811"/>
            <a:ext cx="9144000" cy="63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AD45-6ECA-4D56-BF20-26B4AE7E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79" y="2274657"/>
            <a:ext cx="1550977" cy="1816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2B5C2-643A-4029-8AEA-7F33DB58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16"/>
          <a:stretch/>
        </p:blipFill>
        <p:spPr>
          <a:xfrm>
            <a:off x="0" y="298450"/>
            <a:ext cx="9144000" cy="8401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E25D498-4475-4919-A94D-0BE610467474}"/>
                  </a:ext>
                </a:extLst>
              </p14:cNvPr>
              <p14:cNvContentPartPr/>
              <p14:nvPr/>
            </p14:nvContentPartPr>
            <p14:xfrm>
              <a:off x="145440" y="1000800"/>
              <a:ext cx="8813520" cy="5729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E25D498-4475-4919-A94D-0BE6104674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080" y="991440"/>
                <a:ext cx="8832240" cy="57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379B4-9D2C-4E9B-8D5F-3EA62ABE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"/>
          <a:stretch/>
        </p:blipFill>
        <p:spPr>
          <a:xfrm>
            <a:off x="0" y="319186"/>
            <a:ext cx="8991600" cy="57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72638-A2B2-4C1A-B19B-1056B036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29" y="3225798"/>
            <a:ext cx="1550977" cy="1816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E1A48C-40C8-4655-9A84-142F4402E632}"/>
                  </a:ext>
                </a:extLst>
              </p14:cNvPr>
              <p14:cNvContentPartPr/>
              <p14:nvPr/>
            </p14:nvContentPartPr>
            <p14:xfrm>
              <a:off x="888120" y="1240200"/>
              <a:ext cx="7836480" cy="510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E1A48C-40C8-4655-9A84-142F4402E6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8760" y="1230840"/>
                <a:ext cx="7855200" cy="512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2292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16999-B24E-4F55-A722-65E6F311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139620"/>
            <a:ext cx="3401839" cy="292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D039A-6D6D-4445-84EE-608B2343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101842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F722F-6D80-4D16-B8D6-43B3EF50D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7372"/>
            <a:ext cx="8909050" cy="1265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7A31EC-B5C9-40BF-8E7D-3552D4A9E026}"/>
                  </a:ext>
                </a:extLst>
              </p14:cNvPr>
              <p14:cNvContentPartPr/>
              <p14:nvPr/>
            </p14:nvContentPartPr>
            <p14:xfrm>
              <a:off x="260640" y="1142640"/>
              <a:ext cx="8537040" cy="496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7A31EC-B5C9-40BF-8E7D-3552D4A9E0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280" y="1133280"/>
                <a:ext cx="8555760" cy="498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FB98F5-1294-4EBA-8A80-C7A2B967BDBF}"/>
              </a:ext>
            </a:extLst>
          </p:cNvPr>
          <p:cNvSpPr/>
          <p:nvPr/>
        </p:nvSpPr>
        <p:spPr>
          <a:xfrm>
            <a:off x="197515" y="6580575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3A13F19-C74F-46A5-A7D3-FD21F207E6F0}"/>
                  </a:ext>
                </a:extLst>
              </p14:cNvPr>
              <p14:cNvContentPartPr/>
              <p14:nvPr/>
            </p14:nvContentPartPr>
            <p14:xfrm>
              <a:off x="1647360" y="2428200"/>
              <a:ext cx="5320080" cy="4145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3A13F19-C74F-46A5-A7D3-FD21F207E6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38000" y="2418840"/>
                <a:ext cx="5338800" cy="416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035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24084-171E-4DD2-83A6-F7C35184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321"/>
            <a:ext cx="9144000" cy="542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9C6350-1A27-45AE-9A1C-476B3142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379" y="-95252"/>
            <a:ext cx="1550977" cy="1816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730B2-1958-4040-AA91-B6EFBF71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79" y="2167163"/>
            <a:ext cx="1639796" cy="14115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0BC44C-FF69-423D-A26D-A093045D675F}"/>
                  </a:ext>
                </a:extLst>
              </p14:cNvPr>
              <p14:cNvContentPartPr/>
              <p14:nvPr/>
            </p14:nvContentPartPr>
            <p14:xfrm>
              <a:off x="707400" y="480240"/>
              <a:ext cx="8059680" cy="5653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0BC44C-FF69-423D-A26D-A093045D67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040" y="470880"/>
                <a:ext cx="8078400" cy="567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03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" y="1130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" y="8128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9" y="2009882"/>
            <a:ext cx="6325304" cy="10302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777E87-62D8-48D1-9CC3-F74A54B09B21}"/>
              </a:ext>
            </a:extLst>
          </p:cNvPr>
          <p:cNvGrpSpPr/>
          <p:nvPr/>
        </p:nvGrpSpPr>
        <p:grpSpPr>
          <a:xfrm>
            <a:off x="279400" y="3183756"/>
            <a:ext cx="6794500" cy="3617094"/>
            <a:chOff x="222250" y="3312756"/>
            <a:chExt cx="6985000" cy="38476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547181-2C81-416B-83FB-BA0B41E41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931" t="38373"/>
            <a:stretch/>
          </p:blipFill>
          <p:spPr>
            <a:xfrm>
              <a:off x="222250" y="3312756"/>
              <a:ext cx="5949950" cy="14354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86070-C526-4F91-A99A-25EB2F1F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99"/>
            <a:stretch/>
          </p:blipFill>
          <p:spPr>
            <a:xfrm>
              <a:off x="1936750" y="4510811"/>
              <a:ext cx="5270500" cy="26495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275CF8-A1A6-4300-AE55-D19D95914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465" y="2775602"/>
            <a:ext cx="2613874" cy="2249987"/>
          </a:xfrm>
          <a:prstGeom prst="snip2SameRect">
            <a:avLst>
              <a:gd name="adj1" fmla="val 18643"/>
              <a:gd name="adj2" fmla="val 37818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E1268C-4064-4CF3-9D20-68A41F16F45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1ED844-7143-4062-8879-03008A779340}"/>
                  </a:ext>
                </a:extLst>
              </p14:cNvPr>
              <p14:cNvContentPartPr/>
              <p14:nvPr/>
            </p14:nvContentPartPr>
            <p14:xfrm>
              <a:off x="1691640" y="766800"/>
              <a:ext cx="6879960" cy="4574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1ED844-7143-4062-8879-03008A7793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82280" y="757440"/>
                <a:ext cx="6898680" cy="459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532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4FA952-617E-45D3-84FB-C815AFF3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9" y="5490550"/>
            <a:ext cx="2310711" cy="1387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B6CFC-4760-4DDB-A9F4-5075B1B3146C}"/>
              </a:ext>
            </a:extLst>
          </p:cNvPr>
          <p:cNvSpPr txBox="1"/>
          <p:nvPr/>
        </p:nvSpPr>
        <p:spPr>
          <a:xfrm>
            <a:off x="477079" y="529717"/>
            <a:ext cx="7752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10.5 and 10.6 Heat Equation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10.7 Wave Equation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10.8 </a:t>
            </a:r>
            <a:r>
              <a:rPr lang="en-US" sz="2400" dirty="0" err="1">
                <a:solidFill>
                  <a:srgbClr val="7030A0"/>
                </a:solidFill>
              </a:rPr>
              <a:t>LaPlace</a:t>
            </a:r>
            <a:r>
              <a:rPr lang="en-US" sz="2400" dirty="0">
                <a:solidFill>
                  <a:srgbClr val="7030A0"/>
                </a:solidFill>
              </a:rPr>
              <a:t>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F6699-61EA-44A9-BFB8-A4EE3C53A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1"/>
          <a:stretch/>
        </p:blipFill>
        <p:spPr>
          <a:xfrm>
            <a:off x="377687" y="1504950"/>
            <a:ext cx="4846797" cy="113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C75E8-F084-4EAD-94AB-3ABFDA9E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86" y="356152"/>
            <a:ext cx="4454179" cy="10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C5B0-DC69-4D3D-915B-4DD8BABB35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82"/>
          <a:stretch/>
        </p:blipFill>
        <p:spPr>
          <a:xfrm>
            <a:off x="355600" y="3378200"/>
            <a:ext cx="5925399" cy="1070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B90AB-4DAE-4AF1-B776-E43291339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27" y="5176916"/>
            <a:ext cx="2466975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358E7-A296-4B0E-AC3C-B166A62AF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325" y="5118100"/>
            <a:ext cx="5620443" cy="1760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43106-4AA5-4826-ADFE-58C49C0199F6}"/>
              </a:ext>
            </a:extLst>
          </p:cNvPr>
          <p:cNvSpPr txBox="1"/>
          <p:nvPr/>
        </p:nvSpPr>
        <p:spPr>
          <a:xfrm>
            <a:off x="165100" y="68169"/>
            <a:ext cx="43751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 10 Boundary Value Problems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102172-373E-4F25-9930-84204AFAEC34}"/>
                  </a:ext>
                </a:extLst>
              </p14:cNvPr>
              <p14:cNvContentPartPr/>
              <p14:nvPr/>
            </p14:nvContentPartPr>
            <p14:xfrm>
              <a:off x="114840" y="408600"/>
              <a:ext cx="8900280" cy="6428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102172-373E-4F25-9930-84204AFAEC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480" y="399240"/>
                <a:ext cx="8919000" cy="64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8109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84A3E-B2EA-4545-B966-34B0F36A5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6"/>
          <a:stretch/>
        </p:blipFill>
        <p:spPr>
          <a:xfrm>
            <a:off x="5719207" y="1003300"/>
            <a:ext cx="3316843" cy="1860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4ACB1-4CB3-48F5-8929-CFDE1073D8BC}"/>
              </a:ext>
            </a:extLst>
          </p:cNvPr>
          <p:cNvSpPr txBox="1"/>
          <p:nvPr/>
        </p:nvSpPr>
        <p:spPr>
          <a:xfrm flipH="1">
            <a:off x="261619" y="31750"/>
            <a:ext cx="84505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8C68F-1A03-467F-866A-0A5250D3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" r="3048"/>
          <a:stretch/>
        </p:blipFill>
        <p:spPr>
          <a:xfrm>
            <a:off x="107950" y="2286000"/>
            <a:ext cx="7677150" cy="4362510"/>
          </a:xfrm>
          <a:prstGeom prst="snipRoundRect">
            <a:avLst>
              <a:gd name="adj1" fmla="val 954"/>
              <a:gd name="adj2" fmla="val 44619"/>
            </a:avLst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58E362-8EDE-4D12-9433-66B41BF839BD}"/>
                  </a:ext>
                </a:extLst>
              </p14:cNvPr>
              <p14:cNvContentPartPr/>
              <p14:nvPr/>
            </p14:nvContentPartPr>
            <p14:xfrm>
              <a:off x="285480" y="845640"/>
              <a:ext cx="8705160" cy="5580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58E362-8EDE-4D12-9433-66B41BF839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20" y="836280"/>
                <a:ext cx="8723880" cy="55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08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97564"/>
            <a:ext cx="8595686" cy="55417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A4EFE5-2893-4D14-ADAC-81E7B944E640}"/>
                  </a:ext>
                </a:extLst>
              </p14:cNvPr>
              <p14:cNvContentPartPr/>
              <p14:nvPr/>
            </p14:nvContentPartPr>
            <p14:xfrm>
              <a:off x="891720" y="1990440"/>
              <a:ext cx="7916760" cy="4012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A4EFE5-2893-4D14-ADAC-81E7B944E6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360" y="1981080"/>
                <a:ext cx="7935480" cy="403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9CF43-3854-4136-A618-268E5E6B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220"/>
            <a:ext cx="9144000" cy="2869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5B0FA-C254-4D46-ACF3-C47C187313FD}"/>
              </a:ext>
            </a:extLst>
          </p:cNvPr>
          <p:cNvSpPr txBox="1"/>
          <p:nvPr/>
        </p:nvSpPr>
        <p:spPr>
          <a:xfrm flipH="1">
            <a:off x="261619" y="31750"/>
            <a:ext cx="8450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3BFC7-4D09-479E-8FAA-37CBE18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36"/>
          <a:stretch/>
        </p:blipFill>
        <p:spPr>
          <a:xfrm>
            <a:off x="5643007" y="4124025"/>
            <a:ext cx="3316843" cy="1860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9F64D-AFB5-453C-BB44-10ED7269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067189"/>
            <a:ext cx="4311650" cy="5529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5467BE-221F-454C-9CFD-AF7CCEC5E3B3}"/>
                  </a:ext>
                </a:extLst>
              </p14:cNvPr>
              <p14:cNvContentPartPr/>
              <p14:nvPr/>
            </p14:nvContentPartPr>
            <p14:xfrm>
              <a:off x="279000" y="327600"/>
              <a:ext cx="8835480" cy="5957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5467BE-221F-454C-9CFD-AF7CCEC5E3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640" y="318240"/>
                <a:ext cx="8854200" cy="597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03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3A97D-C6C7-4A73-9339-2DF535062877}"/>
              </a:ext>
            </a:extLst>
          </p:cNvPr>
          <p:cNvSpPr txBox="1"/>
          <p:nvPr/>
        </p:nvSpPr>
        <p:spPr>
          <a:xfrm>
            <a:off x="908050" y="933450"/>
            <a:ext cx="709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For boundary value problems:</a:t>
            </a:r>
          </a:p>
          <a:p>
            <a:pPr algn="l"/>
            <a:endParaRPr lang="en-US" sz="3200" dirty="0"/>
          </a:p>
          <a:p>
            <a:pPr algn="ctr"/>
            <a:r>
              <a:rPr lang="en-US" sz="3200" dirty="0"/>
              <a:t>Solutions may not be unique.</a:t>
            </a:r>
          </a:p>
          <a:p>
            <a:pPr algn="ctr"/>
            <a:endParaRPr lang="en-US" sz="3200" dirty="0"/>
          </a:p>
          <a:p>
            <a:r>
              <a:rPr lang="en-US" sz="3200" dirty="0"/>
              <a:t>		  Solutions may not exist.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8C9D5D-E8D7-4CB5-AD18-F87AE5A7B849}"/>
                  </a:ext>
                </a:extLst>
              </p14:cNvPr>
              <p14:cNvContentPartPr/>
              <p14:nvPr/>
            </p14:nvContentPartPr>
            <p14:xfrm>
              <a:off x="1724400" y="1405440"/>
              <a:ext cx="5149080" cy="218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8C9D5D-E8D7-4CB5-AD18-F87AE5A7B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5040" y="1396080"/>
                <a:ext cx="5167800" cy="220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95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2996C-F88D-477F-96B6-54DD9A92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87"/>
          <a:stretch/>
        </p:blipFill>
        <p:spPr>
          <a:xfrm>
            <a:off x="0" y="267327"/>
            <a:ext cx="9542540" cy="1472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8F2A8C-C30A-4F1C-A2FB-0439F918216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9F118-BAFB-4809-BB91-26B642C2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399009"/>
            <a:ext cx="8077200" cy="4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32BB0-0FDB-4C76-A164-6D43A164D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86"/>
          <a:stretch/>
        </p:blipFill>
        <p:spPr>
          <a:xfrm>
            <a:off x="6540500" y="3673679"/>
            <a:ext cx="2489200" cy="2302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520F6-972B-4283-B596-80EF17E46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8317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1550E1-6406-4495-A7A2-95E22C9AE366}"/>
              </a:ext>
            </a:extLst>
          </p:cNvPr>
          <p:cNvCxnSpPr>
            <a:cxnSpLocks/>
          </p:cNvCxnSpPr>
          <p:nvPr/>
        </p:nvCxnSpPr>
        <p:spPr>
          <a:xfrm>
            <a:off x="0" y="17780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9A0895-FFD6-4DCF-8E40-AC94F4DDD214}"/>
                  </a:ext>
                </a:extLst>
              </p14:cNvPr>
              <p14:cNvContentPartPr/>
              <p14:nvPr/>
            </p14:nvContentPartPr>
            <p14:xfrm>
              <a:off x="1585800" y="776520"/>
              <a:ext cx="7307280" cy="5828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9A0895-FFD6-4DCF-8E40-AC94F4DDD2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440" y="767160"/>
                <a:ext cx="7326000" cy="58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487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F00BD-9DAD-4D8D-AB3E-5C44BABF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03107"/>
            <a:ext cx="8070850" cy="1482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7D5DE-4740-4618-AD02-D22CEA13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247537"/>
            <a:ext cx="6750132" cy="2428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4441F-991C-40D6-A7D8-847726B26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4679613"/>
            <a:ext cx="7981950" cy="1961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4FB6D-A3F9-4C4B-AA62-E11FD2B4BABB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656D1-46E8-4CF7-A7C1-0B591BEF3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3872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B5765-2494-4156-A554-A0E2D31011E5}"/>
              </a:ext>
            </a:extLst>
          </p:cNvPr>
          <p:cNvCxnSpPr>
            <a:cxnSpLocks/>
          </p:cNvCxnSpPr>
          <p:nvPr/>
        </p:nvCxnSpPr>
        <p:spPr>
          <a:xfrm>
            <a:off x="146050" y="174625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42B306E-82E3-4DEB-AF31-232CFF99D203}"/>
                  </a:ext>
                </a:extLst>
              </p14:cNvPr>
              <p14:cNvContentPartPr/>
              <p14:nvPr/>
            </p14:nvContentPartPr>
            <p14:xfrm>
              <a:off x="1275120" y="924840"/>
              <a:ext cx="7565760" cy="550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42B306E-82E3-4DEB-AF31-232CFF99D2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5760" y="915480"/>
                <a:ext cx="7584480" cy="55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866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3AC22-2455-49E6-B946-970C82FE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63"/>
            <a:ext cx="8337444" cy="143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C9540-537B-4CE7-8400-592F6AF7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158482"/>
            <a:ext cx="8705850" cy="42938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3D7F1-D193-45B4-9F6C-1BB19E7D070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7B9985-D5E2-44CD-B30D-6A3FBDDE75C7}"/>
              </a:ext>
            </a:extLst>
          </p:cNvPr>
          <p:cNvCxnSpPr>
            <a:cxnSpLocks/>
          </p:cNvCxnSpPr>
          <p:nvPr/>
        </p:nvCxnSpPr>
        <p:spPr>
          <a:xfrm>
            <a:off x="0" y="17018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079A52-786C-4F42-BDF3-E9995360B4B8}"/>
                  </a:ext>
                </a:extLst>
              </p14:cNvPr>
              <p14:cNvContentPartPr/>
              <p14:nvPr/>
            </p14:nvContentPartPr>
            <p14:xfrm>
              <a:off x="623520" y="1006560"/>
              <a:ext cx="8449560" cy="5650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079A52-786C-4F42-BDF3-E9995360B4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160" y="997200"/>
                <a:ext cx="8468280" cy="56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019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53" y="4571818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9834A11-3C36-42D1-A45A-A11BAC67DD35}"/>
              </a:ext>
            </a:extLst>
          </p:cNvPr>
          <p:cNvSpPr txBox="1"/>
          <p:nvPr/>
        </p:nvSpPr>
        <p:spPr>
          <a:xfrm>
            <a:off x="459257" y="5629459"/>
            <a:ext cx="693849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Green’s Theorem is a special case of </a:t>
            </a:r>
            <a:r>
              <a:rPr lang="en-US" sz="2800" dirty="0" err="1"/>
              <a:t>Stoke’s</a:t>
            </a:r>
            <a:r>
              <a:rPr lang="en-US" sz="2800" dirty="0"/>
              <a:t> theorem when your surface lies in the </a:t>
            </a:r>
            <a:r>
              <a:rPr lang="en-US" sz="2800" i="1" dirty="0" err="1"/>
              <a:t>xy</a:t>
            </a:r>
            <a:r>
              <a:rPr lang="en-US" sz="2800" dirty="0"/>
              <a:t> plane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1EDC5E-91A1-4CE7-A71A-50E1268C6E19}"/>
                  </a:ext>
                </a:extLst>
              </p14:cNvPr>
              <p14:cNvContentPartPr/>
              <p14:nvPr/>
            </p14:nvContentPartPr>
            <p14:xfrm>
              <a:off x="2684880" y="700200"/>
              <a:ext cx="6327000" cy="5633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1EDC5E-91A1-4CE7-A71A-50E1268C6E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5520" y="690840"/>
                <a:ext cx="6345720" cy="56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EE28461-1A4D-4807-8904-B82925064579}"/>
                  </a:ext>
                </a:extLst>
              </p14:cNvPr>
              <p14:cNvContentPartPr/>
              <p14:nvPr/>
            </p14:nvContentPartPr>
            <p14:xfrm>
              <a:off x="1906200" y="226440"/>
              <a:ext cx="7036200" cy="563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EE28461-1A4D-4807-8904-B829250645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6840" y="217080"/>
                <a:ext cx="7054920" cy="56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B854F63-4E67-421B-A81D-7DF5B92DF629}"/>
                  </a:ext>
                </a:extLst>
              </p14:cNvPr>
              <p14:cNvContentPartPr/>
              <p14:nvPr/>
            </p14:nvContentPartPr>
            <p14:xfrm>
              <a:off x="909000" y="2519640"/>
              <a:ext cx="7154280" cy="373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B854F63-4E67-421B-A81D-7DF5B92DF6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640" y="2510280"/>
                <a:ext cx="7173000" cy="37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62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6D0-6FD8-4F3C-93B0-B4C8C9E14566}"/>
              </a:ext>
            </a:extLst>
          </p:cNvPr>
          <p:cNvSpPr/>
          <p:nvPr/>
        </p:nvSpPr>
        <p:spPr>
          <a:xfrm>
            <a:off x="60572" y="6539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3713C-AC70-43F4-9D2A-B1E21BF1BB49}"/>
              </a:ext>
            </a:extLst>
          </p:cNvPr>
          <p:cNvSpPr/>
          <p:nvPr/>
        </p:nvSpPr>
        <p:spPr>
          <a:xfrm>
            <a:off x="5166501" y="12792"/>
            <a:ext cx="397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6"/>
              </a:rPr>
              <a:t>http://iamtechnical.com/right-hand-grip-rule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8F2A76A-122F-4BD6-ABB8-C1F4185FE3A4}"/>
                  </a:ext>
                </a:extLst>
              </p14:cNvPr>
              <p14:cNvContentPartPr/>
              <p14:nvPr/>
            </p14:nvContentPartPr>
            <p14:xfrm>
              <a:off x="1801440" y="781560"/>
              <a:ext cx="7127280" cy="5821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8F2A76A-122F-4BD6-ABB8-C1F4185FE3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2080" y="772200"/>
                <a:ext cx="7146000" cy="58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755515-87C3-45A1-AF09-4FFCF5D5C720}"/>
                  </a:ext>
                </a:extLst>
              </p14:cNvPr>
              <p14:cNvContentPartPr/>
              <p14:nvPr/>
            </p14:nvContentPartPr>
            <p14:xfrm>
              <a:off x="1876320" y="573120"/>
              <a:ext cx="6949800" cy="487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755515-87C3-45A1-AF09-4FFCF5D5C7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66960" y="563760"/>
                <a:ext cx="6968520" cy="489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FD7C86-9152-48B5-9122-24FA28DCFB05}"/>
                  </a:ext>
                </a:extLst>
              </p14:cNvPr>
              <p14:cNvContentPartPr/>
              <p14:nvPr/>
            </p14:nvContentPartPr>
            <p14:xfrm>
              <a:off x="909360" y="615960"/>
              <a:ext cx="8047440" cy="561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FD7C86-9152-48B5-9122-24FA28DCFB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0000" y="606600"/>
                <a:ext cx="8066160" cy="56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4914</TotalTime>
  <Words>473</Words>
  <Application>Microsoft Office PowerPoint</Application>
  <PresentationFormat>On-screen Show (4:3)</PresentationFormat>
  <Paragraphs>62</Paragraphs>
  <Slides>34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71</cp:revision>
  <dcterms:created xsi:type="dcterms:W3CDTF">2020-04-23T18:35:18Z</dcterms:created>
  <dcterms:modified xsi:type="dcterms:W3CDTF">2020-05-13T20:27:31Z</dcterms:modified>
</cp:coreProperties>
</file>