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9" r:id="rId2"/>
    <p:sldId id="379" r:id="rId3"/>
    <p:sldId id="407" r:id="rId4"/>
    <p:sldId id="378" r:id="rId5"/>
    <p:sldId id="429" r:id="rId6"/>
    <p:sldId id="348" r:id="rId7"/>
    <p:sldId id="437" r:id="rId8"/>
    <p:sldId id="278" r:id="rId9"/>
    <p:sldId id="436" r:id="rId10"/>
    <p:sldId id="430" r:id="rId11"/>
    <p:sldId id="431" r:id="rId12"/>
    <p:sldId id="438" r:id="rId13"/>
    <p:sldId id="439" r:id="rId14"/>
    <p:sldId id="432" r:id="rId15"/>
    <p:sldId id="440" r:id="rId16"/>
    <p:sldId id="433" r:id="rId17"/>
    <p:sldId id="435" r:id="rId18"/>
    <p:sldId id="441" r:id="rId19"/>
    <p:sldId id="434" r:id="rId20"/>
    <p:sldId id="442" r:id="rId21"/>
    <p:sldId id="443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FAFD"/>
    <a:srgbClr val="A6F8FC"/>
    <a:srgbClr val="4CF2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2" autoAdjust="0"/>
    <p:restoredTop sz="94660"/>
  </p:normalViewPr>
  <p:slideViewPr>
    <p:cSldViewPr snapToGrid="0">
      <p:cViewPr varScale="1">
        <p:scale>
          <a:sx n="50" d="100"/>
          <a:sy n="50" d="100"/>
        </p:scale>
        <p:origin x="722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764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747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860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79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038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48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51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270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101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078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195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3BA91-2C9F-4500-B81F-BC3BE5AD2358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15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athinsight.org/greens_theorem_idea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tutorial.math.lamar.edu/Classes/CalcIII/StokesTheorem.aspx" TargetMode="External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hyperlink" Target="https://byjus.com/maths/stokes-theorem/" TargetMode="Externa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://tutorial.math.lamar.edu/Classes/CalcIII/StokesTheorem.aspx" TargetMode="External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hyperlink" Target="https://byjus.com/maths/stokes-theorem/" TargetMode="Externa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2C9702-5262-4767-B27D-06B62BE8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86" y="751509"/>
            <a:ext cx="8602339" cy="57805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00D4D8-EBE4-4596-85E0-ED3579478D6F}"/>
              </a:ext>
            </a:extLst>
          </p:cNvPr>
          <p:cNvSpPr txBox="1"/>
          <p:nvPr/>
        </p:nvSpPr>
        <p:spPr>
          <a:xfrm>
            <a:off x="1778000" y="107950"/>
            <a:ext cx="4787900" cy="590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14.7 </a:t>
            </a:r>
            <a:r>
              <a:rPr lang="en-US" sz="3200" dirty="0" err="1"/>
              <a:t>Stoke’s</a:t>
            </a:r>
            <a:r>
              <a:rPr lang="en-US" sz="3200" dirty="0"/>
              <a:t> Theorem</a:t>
            </a:r>
          </a:p>
        </p:txBody>
      </p:sp>
    </p:spTree>
    <p:extLst>
      <p:ext uri="{BB962C8B-B14F-4D97-AF65-F5344CB8AC3E}">
        <p14:creationId xmlns:p14="http://schemas.microsoft.com/office/powerpoint/2010/main" val="3506845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0A2B511-EE84-4C3C-AEE8-92982D092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41" y="114392"/>
            <a:ext cx="6285796" cy="329075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B6D2A0C-03A7-4832-9990-8217C13C3119}"/>
              </a:ext>
            </a:extLst>
          </p:cNvPr>
          <p:cNvGrpSpPr/>
          <p:nvPr/>
        </p:nvGrpSpPr>
        <p:grpSpPr>
          <a:xfrm>
            <a:off x="508882" y="3252996"/>
            <a:ext cx="7975159" cy="3605004"/>
            <a:chOff x="21248" y="1049571"/>
            <a:chExt cx="9122752" cy="46386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06CBDA1-6292-4BF6-BE70-C030B113C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248" y="1463039"/>
              <a:ext cx="4864943" cy="412577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7931C3-0767-4D2C-B6D6-734F0AC2E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4499" y="1049571"/>
              <a:ext cx="4929501" cy="46386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4902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E59094-A2F1-4DB9-BFDB-6E1D4A549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369"/>
            <a:ext cx="9144000" cy="209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783230-12CA-4938-941A-C11B56446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2043" y="2556414"/>
            <a:ext cx="3482247" cy="407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262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E59094-A2F1-4DB9-BFDB-6E1D4A549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369"/>
            <a:ext cx="9144000" cy="209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783230-12CA-4938-941A-C11B56446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2043" y="2556414"/>
            <a:ext cx="3482247" cy="40785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3A7C0F-4143-40A7-8491-76907C17F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369" y="2658263"/>
            <a:ext cx="4140972" cy="141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07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E59094-A2F1-4DB9-BFDB-6E1D4A549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369"/>
            <a:ext cx="9144000" cy="209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783230-12CA-4938-941A-C11B56446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753" y="2658263"/>
            <a:ext cx="3482247" cy="40785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3A7C0F-4143-40A7-8491-76907C17F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369" y="2658263"/>
            <a:ext cx="4140972" cy="1419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8AFD6E-5CF4-4B7D-818F-75ECF48EEF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53" y="4069438"/>
            <a:ext cx="6325304" cy="86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319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547181-2C81-416B-83FB-BA0B41E41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55" y="1516938"/>
            <a:ext cx="9144000" cy="2329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3A23A0-E1C5-4750-B409-8E8DCFDCC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369"/>
            <a:ext cx="9144000" cy="209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073DB8-7C2F-4E2C-8BB2-C489AA05C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64" y="3997876"/>
            <a:ext cx="6325304" cy="86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30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547181-2C81-416B-83FB-BA0B41E41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55" y="1516938"/>
            <a:ext cx="9144000" cy="2329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3A23A0-E1C5-4750-B409-8E8DCFDCC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369"/>
            <a:ext cx="9144000" cy="209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073DB8-7C2F-4E2C-8BB2-C489AA05C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64" y="3846804"/>
            <a:ext cx="6325304" cy="8615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DDCF7-B847-41B4-A438-6F640948B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977" y="4597447"/>
            <a:ext cx="8682825" cy="1226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888E94-BAB2-48DE-8316-7B415905C7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079" y="5718282"/>
            <a:ext cx="6325304" cy="10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140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120AED-07A3-4F00-966D-0DD3D78DC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" y="413657"/>
            <a:ext cx="9144000" cy="31350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C50B09-5274-40D2-8608-60F0FC5FB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81331"/>
            <a:ext cx="9144000" cy="137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746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4E97C4-6184-4A5D-886D-6527242F6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7" y="2416765"/>
            <a:ext cx="9144000" cy="43467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A1E94D-68D3-44CD-98DB-C6B3B773B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37811"/>
            <a:ext cx="9144000" cy="6364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F4AD45-6ECA-4D56-BF20-26B4AE7EB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4679" y="2274657"/>
            <a:ext cx="1550977" cy="18165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E2B5C2-643A-4029-8AEA-7F33DB5893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9816"/>
          <a:stretch/>
        </p:blipFill>
        <p:spPr>
          <a:xfrm>
            <a:off x="0" y="298450"/>
            <a:ext cx="9144000" cy="84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32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8379B4-9D2C-4E9B-8D5F-3EA62ABEED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29"/>
          <a:stretch/>
        </p:blipFill>
        <p:spPr>
          <a:xfrm>
            <a:off x="0" y="319186"/>
            <a:ext cx="8991600" cy="57323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372638-A2B2-4C1A-B19B-1056B036B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7529" y="3225798"/>
            <a:ext cx="1550977" cy="181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92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A16999-B24E-4F55-A722-65E6F3111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3139620"/>
            <a:ext cx="3401839" cy="29282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3D039A-6D6D-4445-84EE-608B2343D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2101842"/>
            <a:ext cx="3482247" cy="40785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6F722F-6D80-4D16-B8D6-43B3EF50D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17372"/>
            <a:ext cx="8909050" cy="126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980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C96DB4E6-ACBA-41F4-A22B-AECD2F0419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4921" y="1268200"/>
            <a:ext cx="4511970" cy="45371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CEB40A-3ED7-408B-8BBA-53A18B8F3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2102" y="174518"/>
            <a:ext cx="3267075" cy="6953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63BC0B6-D7BD-4D2B-9665-36EB3C5AE54A}"/>
              </a:ext>
            </a:extLst>
          </p:cNvPr>
          <p:cNvGrpSpPr/>
          <p:nvPr/>
        </p:nvGrpSpPr>
        <p:grpSpPr>
          <a:xfrm>
            <a:off x="260493" y="1849847"/>
            <a:ext cx="4027862" cy="4016674"/>
            <a:chOff x="260493" y="1506947"/>
            <a:chExt cx="4027862" cy="4016674"/>
          </a:xfrm>
        </p:grpSpPr>
        <p:pic>
          <p:nvPicPr>
            <p:cNvPr id="14" name="Picture 13" descr="A picture containing room&#10;&#10;Description automatically generated">
              <a:extLst>
                <a:ext uri="{FF2B5EF4-FFF2-40B4-BE49-F238E27FC236}">
                  <a16:creationId xmlns:a16="http://schemas.microsoft.com/office/drawing/2014/main" id="{943D1139-40FD-4855-8E5C-6B7B3A610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493" y="1506947"/>
              <a:ext cx="4027862" cy="4016674"/>
            </a:xfrm>
            <a:prstGeom prst="rect">
              <a:avLst/>
            </a:prstGeom>
          </p:spPr>
        </p:pic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DDD801E0-DE15-407C-8055-882AE547D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0167" y="3691270"/>
              <a:ext cx="1205023" cy="1205023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C7E9CB5-744B-41AA-A1FE-31714A0E1A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863" y="765940"/>
            <a:ext cx="1868488" cy="639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D89799-8755-48F1-B90F-8F2B82F77A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1966" y="593055"/>
            <a:ext cx="2315192" cy="99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6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03"/>
    </mc:Choice>
    <mc:Fallback xmlns="">
      <p:transition spd="slow" advTm="30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B7458E-176F-4E08-A42B-2EE4BD7ED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6358"/>
            <a:ext cx="9144000" cy="55852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9C6350-1A27-45AE-9A1C-476B31422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379" y="-95252"/>
            <a:ext cx="1550977" cy="18165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C730B2-1958-4040-AA91-B6EFBF718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879" y="2167163"/>
            <a:ext cx="1639796" cy="141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392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073DB8-7C2F-4E2C-8BB2-C489AA05C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64" y="113004"/>
            <a:ext cx="6325304" cy="8615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DDCF7-B847-41B4-A438-6F640948B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77" y="812847"/>
            <a:ext cx="8682825" cy="1226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888E94-BAB2-48DE-8316-7B415905C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79" y="2009882"/>
            <a:ext cx="6325304" cy="103022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2777E87-62D8-48D1-9CC3-F74A54B09B21}"/>
              </a:ext>
            </a:extLst>
          </p:cNvPr>
          <p:cNvGrpSpPr/>
          <p:nvPr/>
        </p:nvGrpSpPr>
        <p:grpSpPr>
          <a:xfrm>
            <a:off x="279400" y="3183756"/>
            <a:ext cx="6794500" cy="3617094"/>
            <a:chOff x="222250" y="3312756"/>
            <a:chExt cx="6985000" cy="384763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6547181-2C81-416B-83FB-BA0B41E41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4931" t="38373"/>
            <a:stretch/>
          </p:blipFill>
          <p:spPr>
            <a:xfrm>
              <a:off x="222250" y="3312756"/>
              <a:ext cx="5949950" cy="143545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0786070-C526-4F91-A99A-25EB2F1F0A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799"/>
            <a:stretch/>
          </p:blipFill>
          <p:spPr>
            <a:xfrm>
              <a:off x="1936750" y="4510811"/>
              <a:ext cx="5270500" cy="2649583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C275CF8-A1A6-4300-AE55-D19D95914D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2465" y="2775602"/>
            <a:ext cx="2613874" cy="2249987"/>
          </a:xfrm>
          <a:prstGeom prst="snip2SameRect">
            <a:avLst>
              <a:gd name="adj1" fmla="val 18643"/>
              <a:gd name="adj2" fmla="val 37818"/>
            </a:avLst>
          </a:prstGeom>
        </p:spPr>
      </p:pic>
    </p:spTree>
    <p:extLst>
      <p:ext uri="{BB962C8B-B14F-4D97-AF65-F5344CB8AC3E}">
        <p14:creationId xmlns:p14="http://schemas.microsoft.com/office/powerpoint/2010/main" val="916532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AF06416F-766C-4A5C-8FCD-C99125ED7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821" y="1302430"/>
            <a:ext cx="4683031" cy="25062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454F70-22A6-46AC-AACD-C5774037E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33" y="3978275"/>
            <a:ext cx="8601075" cy="628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93BAF6-9573-4281-ACE0-C99E91D820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815" b="17078"/>
          <a:stretch/>
        </p:blipFill>
        <p:spPr>
          <a:xfrm>
            <a:off x="55100" y="217717"/>
            <a:ext cx="9434293" cy="9797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29AF21-C6B5-45C1-85AE-96666617D7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19808"/>
            <a:ext cx="8994988" cy="8715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79AACC-E059-438C-AE99-CE74268DFB16}"/>
              </a:ext>
            </a:extLst>
          </p:cNvPr>
          <p:cNvSpPr/>
          <p:nvPr/>
        </p:nvSpPr>
        <p:spPr>
          <a:xfrm>
            <a:off x="153756" y="6455617"/>
            <a:ext cx="4607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https://mathinsight.org/greens_theorem_idea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3989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0470773F-9B02-4A6C-B647-AE7E796097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8354" y="1603375"/>
            <a:ext cx="4309952" cy="4334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F6734A-59B5-43BA-B1C4-8793E6C517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3487" y="0"/>
            <a:ext cx="3438525" cy="130492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E6C7EDA-3DE6-47A2-83C8-4E71F3C90DAE}"/>
              </a:ext>
            </a:extLst>
          </p:cNvPr>
          <p:cNvGrpSpPr/>
          <p:nvPr/>
        </p:nvGrpSpPr>
        <p:grpSpPr>
          <a:xfrm>
            <a:off x="165028" y="1987250"/>
            <a:ext cx="3937812" cy="3926874"/>
            <a:chOff x="347109" y="1453450"/>
            <a:chExt cx="3937812" cy="3926874"/>
          </a:xfrm>
        </p:grpSpPr>
        <p:pic>
          <p:nvPicPr>
            <p:cNvPr id="11" name="Picture 10" descr="A picture containing room&#10;&#10;Description automatically generated">
              <a:extLst>
                <a:ext uri="{FF2B5EF4-FFF2-40B4-BE49-F238E27FC236}">
                  <a16:creationId xmlns:a16="http://schemas.microsoft.com/office/drawing/2014/main" id="{5EB5BBA5-AE4E-4A72-9712-EB4DD4532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109" y="1453450"/>
              <a:ext cx="3937812" cy="3926874"/>
            </a:xfrm>
            <a:prstGeom prst="rect">
              <a:avLst/>
            </a:prstGeom>
          </p:spPr>
        </p:pic>
        <p:pic>
          <p:nvPicPr>
            <p:cNvPr id="12" name="Picture 11" descr="A close up of a logo&#10;&#10;Description automatically generated">
              <a:extLst>
                <a:ext uri="{FF2B5EF4-FFF2-40B4-BE49-F238E27FC236}">
                  <a16:creationId xmlns:a16="http://schemas.microsoft.com/office/drawing/2014/main" id="{B1F4B738-00C0-45AC-93C1-1458938E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0167" y="3691270"/>
              <a:ext cx="1205023" cy="1205023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A7A9B4C-F6E6-443A-977B-66FB5662F5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863" y="765940"/>
            <a:ext cx="1868488" cy="6394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10B978-92B0-4D0F-8BAE-E5B73B0505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1966" y="593055"/>
            <a:ext cx="2315192" cy="99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0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07"/>
    </mc:Choice>
    <mc:Fallback xmlns="">
      <p:transition spd="slow" advTm="26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C96DB4E6-ACBA-41F4-A22B-AECD2F0419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4921" y="1268200"/>
            <a:ext cx="4511970" cy="45371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CEB40A-3ED7-408B-8BBA-53A18B8F3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2102" y="174518"/>
            <a:ext cx="3267075" cy="6953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63BC0B6-D7BD-4D2B-9665-36EB3C5AE54A}"/>
              </a:ext>
            </a:extLst>
          </p:cNvPr>
          <p:cNvGrpSpPr/>
          <p:nvPr/>
        </p:nvGrpSpPr>
        <p:grpSpPr>
          <a:xfrm>
            <a:off x="260493" y="1849847"/>
            <a:ext cx="4027862" cy="4016674"/>
            <a:chOff x="260493" y="1506947"/>
            <a:chExt cx="4027862" cy="4016674"/>
          </a:xfrm>
        </p:grpSpPr>
        <p:pic>
          <p:nvPicPr>
            <p:cNvPr id="14" name="Picture 13" descr="A picture containing room&#10;&#10;Description automatically generated">
              <a:extLst>
                <a:ext uri="{FF2B5EF4-FFF2-40B4-BE49-F238E27FC236}">
                  <a16:creationId xmlns:a16="http://schemas.microsoft.com/office/drawing/2014/main" id="{943D1139-40FD-4855-8E5C-6B7B3A610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493" y="1506947"/>
              <a:ext cx="4027862" cy="4016674"/>
            </a:xfrm>
            <a:prstGeom prst="rect">
              <a:avLst/>
            </a:prstGeom>
          </p:spPr>
        </p:pic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DDD801E0-DE15-407C-8055-882AE547D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0167" y="3691270"/>
              <a:ext cx="1205023" cy="1205023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C7E9CB5-744B-41AA-A1FE-31714A0E1A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863" y="765940"/>
            <a:ext cx="1868488" cy="639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D89799-8755-48F1-B90F-8F2B82F77A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1966" y="593055"/>
            <a:ext cx="2315192" cy="99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3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03"/>
    </mc:Choice>
    <mc:Fallback xmlns="">
      <p:transition spd="slow" advTm="30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wire&#10;&#10;Description automatically generated">
            <a:extLst>
              <a:ext uri="{FF2B5EF4-FFF2-40B4-BE49-F238E27FC236}">
                <a16:creationId xmlns:a16="http://schemas.microsoft.com/office/drawing/2014/main" id="{A9C7EC7D-3061-4AA7-9347-06D5B7DD5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89" y="1655036"/>
            <a:ext cx="2809875" cy="27051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E2BC33-73EC-49FB-9C02-D68EA6F40CEB}"/>
              </a:ext>
            </a:extLst>
          </p:cNvPr>
          <p:cNvSpPr/>
          <p:nvPr/>
        </p:nvSpPr>
        <p:spPr>
          <a:xfrm>
            <a:off x="5164373" y="4098526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hlinkClick r:id="rId3"/>
              </a:rPr>
              <a:t>http://tutorial.math.lamar.edu/Classes/CalcIII/StokesTheorem.aspx</a:t>
            </a:r>
            <a:r>
              <a:rPr lang="en-US" sz="1050" dirty="0"/>
              <a:t> 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B8932594-D377-4CEA-8141-4262209B2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53" y="1345037"/>
            <a:ext cx="4460248" cy="28842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1F289BE-3512-4836-BF0C-E817765CF86A}"/>
              </a:ext>
            </a:extLst>
          </p:cNvPr>
          <p:cNvSpPr/>
          <p:nvPr/>
        </p:nvSpPr>
        <p:spPr>
          <a:xfrm>
            <a:off x="1014219" y="4098526"/>
            <a:ext cx="24432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5"/>
              </a:rPr>
              <a:t>https://byjus.com/maths/stokes-theorem/</a:t>
            </a:r>
            <a:r>
              <a:rPr lang="en-US" sz="10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A33315-C553-4C16-A768-3A4C9E994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511" y="97262"/>
            <a:ext cx="7800975" cy="1247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7C7058-DA92-40CA-9E61-D5E962944D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653" y="4571818"/>
            <a:ext cx="8248650" cy="109537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91CA53-D4BF-4945-B6CB-43FD02C0929D}"/>
              </a:ext>
            </a:extLst>
          </p:cNvPr>
          <p:cNvCxnSpPr/>
          <p:nvPr/>
        </p:nvCxnSpPr>
        <p:spPr>
          <a:xfrm>
            <a:off x="0" y="4539330"/>
            <a:ext cx="920761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9834A11-3C36-42D1-A45A-A11BAC67DD35}"/>
              </a:ext>
            </a:extLst>
          </p:cNvPr>
          <p:cNvSpPr txBox="1"/>
          <p:nvPr/>
        </p:nvSpPr>
        <p:spPr>
          <a:xfrm>
            <a:off x="459257" y="5629459"/>
            <a:ext cx="6938493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Green’s Theorem is a special case of </a:t>
            </a:r>
            <a:r>
              <a:rPr lang="en-US" sz="2800" dirty="0" err="1"/>
              <a:t>Stoke’s</a:t>
            </a:r>
            <a:r>
              <a:rPr lang="en-US" sz="2800" dirty="0"/>
              <a:t> theorem when your surface lies in the </a:t>
            </a:r>
            <a:r>
              <a:rPr lang="en-US" sz="2800" i="1" dirty="0" err="1"/>
              <a:t>xy</a:t>
            </a:r>
            <a:r>
              <a:rPr lang="en-US" sz="2800" dirty="0"/>
              <a:t> plane </a:t>
            </a:r>
          </a:p>
        </p:txBody>
      </p:sp>
    </p:spTree>
    <p:extLst>
      <p:ext uri="{BB962C8B-B14F-4D97-AF65-F5344CB8AC3E}">
        <p14:creationId xmlns:p14="http://schemas.microsoft.com/office/powerpoint/2010/main" val="1530086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wire&#10;&#10;Description automatically generated">
            <a:extLst>
              <a:ext uri="{FF2B5EF4-FFF2-40B4-BE49-F238E27FC236}">
                <a16:creationId xmlns:a16="http://schemas.microsoft.com/office/drawing/2014/main" id="{A9C7EC7D-3061-4AA7-9347-06D5B7DD5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89" y="1655036"/>
            <a:ext cx="2809875" cy="27051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E2BC33-73EC-49FB-9C02-D68EA6F40CEB}"/>
              </a:ext>
            </a:extLst>
          </p:cNvPr>
          <p:cNvSpPr/>
          <p:nvPr/>
        </p:nvSpPr>
        <p:spPr>
          <a:xfrm>
            <a:off x="5164373" y="4098526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hlinkClick r:id="rId3"/>
              </a:rPr>
              <a:t>http://tutorial.math.lamar.edu/Classes/CalcIII/StokesTheorem.aspx</a:t>
            </a:r>
            <a:r>
              <a:rPr lang="en-US" sz="1050" dirty="0"/>
              <a:t> 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B8932594-D377-4CEA-8141-4262209B2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53" y="1345037"/>
            <a:ext cx="4460248" cy="28842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1F289BE-3512-4836-BF0C-E817765CF86A}"/>
              </a:ext>
            </a:extLst>
          </p:cNvPr>
          <p:cNvSpPr/>
          <p:nvPr/>
        </p:nvSpPr>
        <p:spPr>
          <a:xfrm>
            <a:off x="1014219" y="4098526"/>
            <a:ext cx="24432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5"/>
              </a:rPr>
              <a:t>https://byjus.com/maths/stokes-theorem/</a:t>
            </a:r>
            <a:r>
              <a:rPr lang="en-US" sz="10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A33315-C553-4C16-A768-3A4C9E994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511" y="97262"/>
            <a:ext cx="7800975" cy="1247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7C7058-DA92-40CA-9E61-D5E962944D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836" y="4539330"/>
            <a:ext cx="8248650" cy="109537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91CA53-D4BF-4945-B6CB-43FD02C0929D}"/>
              </a:ext>
            </a:extLst>
          </p:cNvPr>
          <p:cNvCxnSpPr/>
          <p:nvPr/>
        </p:nvCxnSpPr>
        <p:spPr>
          <a:xfrm>
            <a:off x="0" y="4539330"/>
            <a:ext cx="920761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8F7927F-1F61-461A-80AD-614716AB05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" y="3729848"/>
            <a:ext cx="9144000" cy="31878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F3CABE8-18AD-4A6A-BB1E-3DB6A65D5B3D}"/>
              </a:ext>
            </a:extLst>
          </p:cNvPr>
          <p:cNvSpPr/>
          <p:nvPr/>
        </p:nvSpPr>
        <p:spPr>
          <a:xfrm>
            <a:off x="1745309" y="5266569"/>
            <a:ext cx="7111243" cy="400110"/>
          </a:xfrm>
          <a:prstGeom prst="rect">
            <a:avLst/>
          </a:prstGeom>
          <a:solidFill>
            <a:srgbClr val="BFFAFD"/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whose components have continuous first order partial derivatives.</a:t>
            </a:r>
          </a:p>
        </p:txBody>
      </p:sp>
    </p:spTree>
    <p:extLst>
      <p:ext uri="{BB962C8B-B14F-4D97-AF65-F5344CB8AC3E}">
        <p14:creationId xmlns:p14="http://schemas.microsoft.com/office/powerpoint/2010/main" val="1979771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AA8D754-954F-4B69-B079-48DAFD94C1CD}"/>
              </a:ext>
            </a:extLst>
          </p:cNvPr>
          <p:cNvGrpSpPr/>
          <p:nvPr/>
        </p:nvGrpSpPr>
        <p:grpSpPr>
          <a:xfrm>
            <a:off x="21248" y="1049571"/>
            <a:ext cx="9122752" cy="4638675"/>
            <a:chOff x="21248" y="1049571"/>
            <a:chExt cx="9122752" cy="463867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FBAEBC1-2339-4949-B02F-E8F016E2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248" y="1463039"/>
              <a:ext cx="4864943" cy="412577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9E215E5-2E75-4F4B-857C-450F5E2FD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14499" y="1049571"/>
              <a:ext cx="4929501" cy="46386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3241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BAEBC1-2339-4949-B02F-E8F016E28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1682655"/>
            <a:ext cx="4864943" cy="41257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E215E5-2E75-4F4B-857C-450F5E2FD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499" y="1049571"/>
            <a:ext cx="4929501" cy="46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3915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3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4206</TotalTime>
  <Words>94</Words>
  <Application>Microsoft Office PowerPoint</Application>
  <PresentationFormat>On-screen Show (4:3)</PresentationFormat>
  <Paragraphs>8</Paragraphs>
  <Slides>21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proto</dc:creator>
  <cp:lastModifiedBy>proto</cp:lastModifiedBy>
  <cp:revision>51</cp:revision>
  <dcterms:created xsi:type="dcterms:W3CDTF">2020-04-23T18:35:18Z</dcterms:created>
  <dcterms:modified xsi:type="dcterms:W3CDTF">2020-04-26T21:21:46Z</dcterms:modified>
</cp:coreProperties>
</file>