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54" r:id="rId2"/>
    <p:sldId id="464" r:id="rId3"/>
    <p:sldId id="465" r:id="rId4"/>
    <p:sldId id="466" r:id="rId5"/>
    <p:sldId id="467" r:id="rId6"/>
    <p:sldId id="455" r:id="rId7"/>
    <p:sldId id="468" r:id="rId8"/>
    <p:sldId id="469" r:id="rId9"/>
    <p:sldId id="456" r:id="rId10"/>
    <p:sldId id="470" r:id="rId11"/>
    <p:sldId id="471" r:id="rId12"/>
    <p:sldId id="472" r:id="rId13"/>
    <p:sldId id="47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0402" autoAdjust="0"/>
  </p:normalViewPr>
  <p:slideViewPr>
    <p:cSldViewPr snapToGrid="0">
      <p:cViewPr varScale="1">
        <p:scale>
          <a:sx n="50" d="100"/>
          <a:sy n="50" d="100"/>
        </p:scale>
        <p:origin x="830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7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1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9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7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6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1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3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8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9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ABFC-A145-46DC-969D-7DE4A4E319F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FE816-6EB5-4525-8958-A0B481B74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5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thinsight.org/surface_integral_vector_example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thinsight.org/surface_integral_vector_exampl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hyperlink" Target="https://mathinsight.org/surface_integral_vector_example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hyperlink" Target="https://mathinsight.org/surface_integral_vector_exampl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thinsight.org/surface_integral_vector_exampl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thinsight.org/surface_integral_vector_exampl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thinsight.org/surface_integral_vector_exampl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insight.org/surface_integral_vector_exampl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193899"/>
            <a:ext cx="2857500" cy="2724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5627"/>
          <a:stretch/>
        </p:blipFill>
        <p:spPr>
          <a:xfrm>
            <a:off x="64605" y="716747"/>
            <a:ext cx="9144000" cy="16391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2929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5C3CFC-6E29-4856-8C07-45BBAA778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2771"/>
            <a:ext cx="9144000" cy="4400157"/>
          </a:xfrm>
          <a:prstGeom prst="rect">
            <a:avLst/>
          </a:prstGeom>
        </p:spPr>
      </p:pic>
      <p:pic>
        <p:nvPicPr>
          <p:cNvPr id="7" name="Picture 6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DD7BDC39-AB09-40D5-B3B5-67F849E51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599" y="4532179"/>
            <a:ext cx="2515981" cy="239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7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206599"/>
            <a:ext cx="2857500" cy="2724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5627"/>
          <a:stretch/>
        </p:blipFill>
        <p:spPr>
          <a:xfrm>
            <a:off x="64605" y="716747"/>
            <a:ext cx="9144000" cy="16391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404C1F-EEFD-4A9C-B0B9-F7B4933DAA43}"/>
              </a:ext>
            </a:extLst>
          </p:cNvPr>
          <p:cNvSpPr/>
          <p:nvPr/>
        </p:nvSpPr>
        <p:spPr>
          <a:xfrm>
            <a:off x="908050" y="1181100"/>
            <a:ext cx="56515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28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193899"/>
            <a:ext cx="2857500" cy="2724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5627"/>
          <a:stretch/>
        </p:blipFill>
        <p:spPr>
          <a:xfrm>
            <a:off x="64605" y="716747"/>
            <a:ext cx="9144000" cy="16391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404C1F-EEFD-4A9C-B0B9-F7B4933DAA43}"/>
              </a:ext>
            </a:extLst>
          </p:cNvPr>
          <p:cNvSpPr/>
          <p:nvPr/>
        </p:nvSpPr>
        <p:spPr>
          <a:xfrm>
            <a:off x="908050" y="1181100"/>
            <a:ext cx="56515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B99D53-575C-48D2-80F9-98818AD1A2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187" y="2879070"/>
            <a:ext cx="1343025" cy="9810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37B81A-E120-4D6E-9A55-CBFD945ED2EB}"/>
              </a:ext>
            </a:extLst>
          </p:cNvPr>
          <p:cNvSpPr txBox="1"/>
          <p:nvPr/>
        </p:nvSpPr>
        <p:spPr>
          <a:xfrm>
            <a:off x="1003300" y="11049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1995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193899"/>
            <a:ext cx="2857500" cy="2724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5627"/>
          <a:stretch/>
        </p:blipFill>
        <p:spPr>
          <a:xfrm>
            <a:off x="64605" y="716747"/>
            <a:ext cx="9144000" cy="16391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404C1F-EEFD-4A9C-B0B9-F7B4933DAA43}"/>
              </a:ext>
            </a:extLst>
          </p:cNvPr>
          <p:cNvSpPr/>
          <p:nvPr/>
        </p:nvSpPr>
        <p:spPr>
          <a:xfrm>
            <a:off x="908050" y="1181100"/>
            <a:ext cx="56515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B99D53-575C-48D2-80F9-98818AD1A2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187" y="2879070"/>
            <a:ext cx="1343025" cy="9810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37B81A-E120-4D6E-9A55-CBFD945ED2EB}"/>
              </a:ext>
            </a:extLst>
          </p:cNvPr>
          <p:cNvSpPr txBox="1"/>
          <p:nvPr/>
        </p:nvSpPr>
        <p:spPr>
          <a:xfrm>
            <a:off x="1003300" y="11049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5518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193899"/>
            <a:ext cx="2857500" cy="2724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2872"/>
          <a:stretch/>
        </p:blipFill>
        <p:spPr>
          <a:xfrm>
            <a:off x="64605" y="716747"/>
            <a:ext cx="9144000" cy="27241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0792E7-6784-4B89-9884-EBC95A3ED2E9}"/>
              </a:ext>
            </a:extLst>
          </p:cNvPr>
          <p:cNvSpPr/>
          <p:nvPr/>
        </p:nvSpPr>
        <p:spPr>
          <a:xfrm>
            <a:off x="4654550" y="3054350"/>
            <a:ext cx="4313031" cy="469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92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193899"/>
            <a:ext cx="2857500" cy="2724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144"/>
          <a:stretch/>
        </p:blipFill>
        <p:spPr>
          <a:xfrm>
            <a:off x="64605" y="716747"/>
            <a:ext cx="9144000" cy="35695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779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624"/>
          <a:stretch/>
        </p:blipFill>
        <p:spPr>
          <a:xfrm>
            <a:off x="64605" y="716747"/>
            <a:ext cx="9144000" cy="4071153"/>
          </a:xfrm>
          <a:prstGeom prst="rect">
            <a:avLst/>
          </a:prstGeom>
        </p:spPr>
      </p:pic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193899"/>
            <a:ext cx="2857500" cy="27241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536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C54598-DB3D-4FE4-B1AE-94B96F339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5" y="716747"/>
            <a:ext cx="9144000" cy="4768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BB320-44EE-4BFD-8B08-FB455D5F8DA3}"/>
              </a:ext>
            </a:extLst>
          </p:cNvPr>
          <p:cNvSpPr txBox="1"/>
          <p:nvPr/>
        </p:nvSpPr>
        <p:spPr>
          <a:xfrm>
            <a:off x="283265" y="193527"/>
            <a:ext cx="1759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A21FF-6CA9-4E41-ABAA-F8F6D7650BFA}"/>
              </a:ext>
            </a:extLst>
          </p:cNvPr>
          <p:cNvSpPr/>
          <p:nvPr/>
        </p:nvSpPr>
        <p:spPr>
          <a:xfrm>
            <a:off x="-49696" y="6581001"/>
            <a:ext cx="6574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https://mathinsight.org/surface_integral_vector_examples</a:t>
            </a:r>
            <a:r>
              <a:rPr lang="en-US" sz="1200" dirty="0"/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D3D9D6-9673-49C2-8CFC-F73BADC6BA5F}"/>
              </a:ext>
            </a:extLst>
          </p:cNvPr>
          <p:cNvSpPr/>
          <p:nvPr/>
        </p:nvSpPr>
        <p:spPr>
          <a:xfrm>
            <a:off x="4775200" y="4895850"/>
            <a:ext cx="4313031" cy="469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FB63C2DB-EFFB-483B-9986-F8405CF40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81" y="4206599"/>
            <a:ext cx="2857500" cy="27241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D38F7F0-FFE4-4337-AC08-718505D95E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383" y="5509661"/>
            <a:ext cx="3670368" cy="45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7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3D69D4-0196-4521-81E2-52422E0054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892"/>
          <a:stretch/>
        </p:blipFill>
        <p:spPr>
          <a:xfrm>
            <a:off x="0" y="833610"/>
            <a:ext cx="9144000" cy="836440"/>
          </a:xfrm>
          <a:prstGeom prst="rect">
            <a:avLst/>
          </a:prstGeom>
        </p:spPr>
      </p:pic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BF52DD3E-340D-4C45-8A88-4FF57402C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00" y="5016474"/>
            <a:ext cx="2007980" cy="1914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523BA38-4B1C-45BE-BD15-D0F013F58B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5897"/>
            <a:ext cx="9144000" cy="56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3D69D4-0196-4521-81E2-52422E0054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5291"/>
          <a:stretch/>
        </p:blipFill>
        <p:spPr>
          <a:xfrm>
            <a:off x="0" y="833610"/>
            <a:ext cx="9144000" cy="2989090"/>
          </a:xfrm>
          <a:prstGeom prst="rect">
            <a:avLst/>
          </a:prstGeom>
        </p:spPr>
      </p:pic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BF52DD3E-340D-4C45-8A88-4FF57402C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00" y="5016474"/>
            <a:ext cx="2007980" cy="1914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523BA38-4B1C-45BE-BD15-D0F013F58B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5897"/>
            <a:ext cx="9144000" cy="56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51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3D69D4-0196-4521-81E2-52422E005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3610"/>
            <a:ext cx="9144000" cy="46192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523BA38-4B1C-45BE-BD15-D0F013F58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5897"/>
            <a:ext cx="9144000" cy="5658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908025-33E8-440B-A476-497E4A26A1AB}"/>
              </a:ext>
            </a:extLst>
          </p:cNvPr>
          <p:cNvSpPr/>
          <p:nvPr/>
        </p:nvSpPr>
        <p:spPr>
          <a:xfrm>
            <a:off x="649080" y="5513685"/>
            <a:ext cx="531357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Let </a:t>
            </a:r>
            <a:r>
              <a:rPr lang="en-US" sz="2400" i="1" dirty="0"/>
              <a:t>S</a:t>
            </a:r>
            <a:r>
              <a:rPr lang="en-US" sz="2400" dirty="0"/>
              <a:t> be a disk of radius 6 centered around the z-axis in plane z=-4, oriented with an </a:t>
            </a:r>
            <a:r>
              <a:rPr lang="en-US" sz="2400" b="1" dirty="0">
                <a:solidFill>
                  <a:srgbClr val="C00000"/>
                </a:solidFill>
              </a:rPr>
              <a:t>upward </a:t>
            </a:r>
            <a:r>
              <a:rPr lang="en-US" sz="2400" dirty="0"/>
              <a:t>pointing normal.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698DD9-AD0D-41F2-B121-11A6F8DF09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2683"/>
          <a:stretch/>
        </p:blipFill>
        <p:spPr>
          <a:xfrm>
            <a:off x="0" y="3833902"/>
            <a:ext cx="9144000" cy="1481048"/>
          </a:xfrm>
          <a:prstGeom prst="rect">
            <a:avLst/>
          </a:prstGeom>
        </p:spPr>
      </p:pic>
      <p:pic>
        <p:nvPicPr>
          <p:cNvPr id="3" name="Picture 2" descr="A picture containing object, antenna&#10;&#10;Description automatically generated">
            <a:extLst>
              <a:ext uri="{FF2B5EF4-FFF2-40B4-BE49-F238E27FC236}">
                <a16:creationId xmlns:a16="http://schemas.microsoft.com/office/drawing/2014/main" id="{BF52DD3E-340D-4C45-8A88-4FF57402C7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00" y="5016474"/>
            <a:ext cx="2007980" cy="191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36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1F3D41-ED46-466D-AEFD-6825454801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159"/>
          <a:stretch/>
        </p:blipFill>
        <p:spPr>
          <a:xfrm>
            <a:off x="64605" y="69047"/>
            <a:ext cx="9144000" cy="16137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997966-3555-43BC-8369-263CFB64C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5" y="2155497"/>
            <a:ext cx="9144000" cy="5658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2A4149-00B1-46EA-8C9E-272D2DFE39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5675" y="2721303"/>
            <a:ext cx="2701925" cy="4526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EBBBBB-EAE6-4121-87FA-73593E88DD6C}"/>
              </a:ext>
            </a:extLst>
          </p:cNvPr>
          <p:cNvSpPr txBox="1"/>
          <p:nvPr/>
        </p:nvSpPr>
        <p:spPr>
          <a:xfrm>
            <a:off x="463550" y="1860550"/>
            <a:ext cx="8178800" cy="1323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Surface </a:t>
            </a:r>
            <a:r>
              <a:rPr lang="en-US" sz="2400" i="1" dirty="0"/>
              <a:t>S</a:t>
            </a:r>
          </a:p>
          <a:p>
            <a:pPr algn="l"/>
            <a:endParaRPr lang="en-US" sz="2800" dirty="0"/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8687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2888</TotalTime>
  <Words>141</Words>
  <Application>Microsoft Office PowerPoint</Application>
  <PresentationFormat>On-screen Show (4:3)</PresentationFormat>
  <Paragraphs>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proto</cp:lastModifiedBy>
  <cp:revision>109</cp:revision>
  <dcterms:created xsi:type="dcterms:W3CDTF">2020-04-07T21:04:51Z</dcterms:created>
  <dcterms:modified xsi:type="dcterms:W3CDTF">2020-04-15T20:42:57Z</dcterms:modified>
</cp:coreProperties>
</file>