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1" r:id="rId2"/>
    <p:sldId id="346" r:id="rId3"/>
    <p:sldId id="404" r:id="rId4"/>
    <p:sldId id="405" r:id="rId5"/>
    <p:sldId id="328" r:id="rId6"/>
    <p:sldId id="410" r:id="rId7"/>
    <p:sldId id="329" r:id="rId8"/>
    <p:sldId id="330" r:id="rId9"/>
    <p:sldId id="331" r:id="rId10"/>
    <p:sldId id="332" r:id="rId11"/>
    <p:sldId id="348" r:id="rId12"/>
    <p:sldId id="406" r:id="rId13"/>
    <p:sldId id="379" r:id="rId14"/>
    <p:sldId id="378" r:id="rId15"/>
    <p:sldId id="407" r:id="rId16"/>
    <p:sldId id="373" r:id="rId17"/>
    <p:sldId id="260" r:id="rId18"/>
    <p:sldId id="392" r:id="rId19"/>
    <p:sldId id="391" r:id="rId20"/>
    <p:sldId id="374" r:id="rId21"/>
    <p:sldId id="380" r:id="rId22"/>
    <p:sldId id="393" r:id="rId23"/>
    <p:sldId id="394" r:id="rId24"/>
    <p:sldId id="381" r:id="rId25"/>
    <p:sldId id="395" r:id="rId26"/>
    <p:sldId id="383" r:id="rId27"/>
    <p:sldId id="397" r:id="rId28"/>
    <p:sldId id="398" r:id="rId29"/>
    <p:sldId id="400" r:id="rId30"/>
    <p:sldId id="399" r:id="rId31"/>
    <p:sldId id="401" r:id="rId32"/>
    <p:sldId id="402" r:id="rId33"/>
    <p:sldId id="396" r:id="rId34"/>
    <p:sldId id="403" r:id="rId35"/>
    <p:sldId id="294" r:id="rId36"/>
    <p:sldId id="382" r:id="rId37"/>
    <p:sldId id="384" r:id="rId38"/>
    <p:sldId id="385" r:id="rId39"/>
    <p:sldId id="38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0402" autoAdjust="0"/>
  </p:normalViewPr>
  <p:slideViewPr>
    <p:cSldViewPr snapToGrid="0">
      <p:cViewPr varScale="1">
        <p:scale>
          <a:sx n="44" d="100"/>
          <a:sy n="44" d="100"/>
        </p:scale>
        <p:origin x="882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31:45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13491 2122 7071 0,'-8'-2'752'0,"8"2"80"15,-7-2 0-15,7 2 16 32,-9 0-528-32,1-2-96 0,-2 0-32 0,2-1 0 0,1 3-192 0,-1-1 128 0,0-1-128 0,2 1 0 15,-3-1 128-15,2 1-128 0,0-1 0 0,0 0 0 0,-3 0 128 0,1 0-128 16,2-1 0-16,-1 2 0 0,-2 0 240 0,1 1-48 15,2-2-16-15,7 2 0 0,-9-7 336 0,2 3 80 16,7 4 16-16,-6-4 0 0,0-1 112 0,2 1 32 16,4 4 0-16,0 0 0 0,-7-4 0 0,7 4 0 0,0 0 0 15,0 0 0-15,0 0-304 0,0 0-48 0,0 0-16 0,0 0 0 16,-2-7-224-16,2 7-160 0,0 0 192 16,0 0-192-16,0 0 128 0,0 0-128 0,9-5 0 0,-1 2 0 15,3 1 192-15,2 0-64 0,0-2 0 0,-1 2-128 16,3 1 256-16,2-1-64 0,0 0-16 0,2 1 0 15,3-1-176-15,2 0 0 0,2-1 0 0,0 1 0 16,0 3 0-16,5-1 0 0,3 0 0 0,1 1 0 16,0 2 0-16,-1-2 0 0,-1-2 0 0,1 0 0 15,0 0 0-15,0 1 0 0,-1 0 0 0,2 1 0 16,6-1 0-16,-3 1 0 0,-2 1 0 0,2 2 0 16,2-1 0-16,0 1 0 0,0 2 0 0,1-2 0 15,-1-1 0-15,4-2 0 0,-1-1 0 0,3 2 0 16,1 0 0-16,1 1 0 0,3 1 0 0,-1-1 0 0,-1 0 0 0,-1-1 0 15,-1 0 0-15,5 0 0 0,-2 1 0 0,3 0 0 16,5 1 0-16,-1 1 0 0,-4-2 0 0,1 1 0 16,-4 0 0-16,5-2 0 0,2-1 0 0,4-1 0 15,-1-1 0-15,1 1 0 0,-2 3 0 0,2-2 0 16,-4 0 0-16,5-2 128 0,4-2-128 0,-3 2 0 16,-1 2 0-16,0 2 0 0,-4 0 0 0,1-3 0 15,0 0 0-15,1-1 128 0,2 1-128 0,-2 1 0 16,1 3 0-16,-4 0 0 0,-2-1 0 0,0 0 0 15,-1 1 0-15,4-2 0 0,3-1 0 0,-1 0 0 16,-3 1 0-16,0 1 0 0,0 1 0 0,-5-2 0 16,3-1 0-16,0 1 0 0,6 0 0 0,-2 0 0 15,0-1 0-15,-4 1 0 0,-3 0 0 0,-1-1 0 0,0 2 0 0,1 1 0 16,0-3 0-16,0 0 0 0,-1-1 0 0,-1 2 0 16,-3 0 192-16,-2 1-32 0,-2-1-16 0,-4 0 0 15,0-1-144-15,-1 0-144 0,1-1 144 0,-1 1-208 16,2 0 208-16,-2 0 128 0,0 1 0 0,-2-1-128 15,-2-2 208-15,-2 1-64 0,-4-2-16 0,0 4 0 16,-3-1-128-16,-1-1 0 0,-1-3-160 0,-1 3 160 16,0 2 0-16,-1 0 0 0,-4-2 0 0,-2 0 0 15,-1 0 0-15,-2 0 0 0,1 0 0 0,-4 0 0 16,-9 0 0-16,0 0 0 0,14 0 0 0,-14 0 0 16,0 0 0-16,0 0 0 0,0 0 0 0,0 0 0 15,0 0 0-15,0 0 0 0,0 0 0 0,0 0 0 16,-14 0 0-16,0-1 0 0,-3-2 0 0,-1 2 0 0,-3 0 0 0,1-1 0 15,-2 0 128-15,-2-1-128 0,-1-1 128 0,-1 1-128 16,-2 1 144-16,-2-3-144 0,-3-1 192 0,-1-1-48 16,-7 1-16-16,1-1 0 0,-2 0 0 0,-2 3 0 15,2 0 0-15,0-3 0 0,0 0-128 0,-3-1 192 16,-3-2-192-16,-4 2 192 0,-1 1-192 0,0 1 0 16,-5 1 0-16,2 0 128 0,2-1-128 0,-4 4 0 15,-2-2 0-15,-2-1 0 0,-2 0 0 0,0-1 0 16,-4 1 0-16,2 3 0 0,1-2 0 0,0 2 0 15,-7 0 0-15,2 1 0 0,2 1 0 0,1-1 0 16,0 1 0-16,-2-1 0 0,-5-3 0 0,-1 3 0 16,0 3 0-16,3 2 0 0,1-1 0 0,1 0 0 15,-3-2 0-15,0 2 0 0,-1-3 0 0,4 2 0 16,4-1 0-16,-1 1 0 0,-1 0 0 0,1 2 0 0,-5 0 0 0,1-2 0 16,1 3 0-16,2-1 0 0,1 2 0 0,0-2 0 15,-2-2 0-15,0 3 0 0,-2-1 0 0,3 1 0 16,7 0 0-16,-3-2 0 0,-5 2 0 0,1-1 0 15,-3 1 0-15,2 3 0 0,-2 1 0 0,2-1 0 16,0-2-256-16,0 2 80 0,-3 0 16 0,5 0 0 16,2 0-144-16,6 1-16 0,4-4-16 0,2 0 0 15,3-1 336-15,-1 1 0 0,-1 0 128 0,4-2-128 16,1 3 0-16,3 1 0 0,1-1 0 0,2 1-176 16,-3-3 176-16,2 3 0 0,3 0 0 0,-4 0-128 15,-2 1 128-15,5-1 0 0,2 3 128 0,3-2-128 16,-2-5 0-16,4 1 0 0,2-2 0 0,3 1-128 15,5 4 128-15,6-1 0 0,1 0 0 0,4-3 0 0,4-3 0 0,8 0 0 16,0 0 0-16,0 0 0 16,0 0-576-16,0 0-48 0,0 0 0 0,11-2 0 15,2 1 48-15,2 0 0 0,3 0 0 0,2-3 0 0,2-2 176 0,5 0 32 16,0 1 16-16,2 0 0 0,0 0 160 0,4-1 48 16,3 0 0-16,2-1 0 0,1-3 144 0,2 1 0 15,0 1 0-15,4 1 128 0,-1 0 32 0,6 1 16 16,-1-1 0-16,6 1 0 0,6 0-48 0,-2 0-128 15,-1 1 192-15,3-1-64 0,3-2-128 0,4 0 160 16,4 3-160-16,0-1 160 0,-1 1-160 0,2-1 0 16,4-3 0-16,3 3 128 0,1-3-128 0,1 3 0 15,-5 1 0-15,3-1 0 0,2-1 0 0,3 0 0 16,0 1 0-16,-3 0 0 0,-2 2 0 0,1-1 0 16,3 0 0-16,1 0 0 0,-1 3 0 0,-1-1 0 0,-4-2 0 15,2 3 0-15,1 2 0 0,-1 2 0 0,-3 3 0 0,-2-3 0 16,-2-2 0-16,3 3 0 0,3 4 0 0,-2-2 0 15,-5-1 0-15,-1 3 0 0,-4 1 0 0,4 0 0 16,2-5 0-16,-3 2 0 0,-2-1 0 0,-4 1 0 16,-1 1 0-16,1-1 0 0,2-2 0 0,1-1 0 15,1 0 0-15,-3 0 0 0,-6-2 0 0,-2-1 0 16,-1-1 0-16,1 1 0 0,4 2 0 0,-1-1 0 16,-3-2 0-16,0 1 128 0,-1 1-128 0,-2-1 128 15,-2-3-128-15,2 1 0 0,2 2 0 0,1 0 0 16,-3 0 0-16,-3 1 0 0,-3 0 0 0,-4 0 0 15,-4 1 0-15,-1-3 0 0,1-2 0 0,-4 2 0 0,1 0 0 0,-2 1 0 16,-1-1-144-16,-1 2 144 0,-2-2-192 0,-2 2 0 16,-3 0 16-16,-1-1 0 0,-6-1 176 0,-2 2-160 15,-2-1 160-15,-3 1-160 0,-1 0 160 0,0 1 0 16,-12-1 0-16,7 5-128 0,-7-5 128 0,0 0 0 16,6 4 0-16,-6-4-128 0,0 0 128 0,0 0 0 15,0 0 0-15,0 0 0 0,0 0 0 0,0 0 176 16,-4 9-48-16,-2-3 0 0,6-6 32 0,-12 5 0 15,0-1 0-15,0-2 0 0,0 3 80 0,-5-2 16 16,-3 0 0-16,-4 2 0 0,-1-1-256 0,-3-1 0 16,-7-1 0-16,-1 0 0 0,-6 2 0 0,1 1 0 15,-3-3 0-15,0-1 0 0,-3-3 0 0,-3 1 0 16,-4 1 0-16,-7 1 0 0,-5-1 0 0,3 1 0 16,-2 0 0-16,-5 0 0 0,-4-1-192 0,-5-1 32 0,-2 1 0 0,2 0 0 15,1 0-48-15,0-1-16 0,-4-1 0 0,3-3 0 16,-1 3 224-16,3-1 0 0,3 0 0 0,-3 0 0 15,-3-2 0-15,-1 1 0 0,2 2 0 0,1 0 0 16,2 1 0-16,-2-1 0 0,-4-2 0 0,-1 4 0 16,2 0 0-16,-1 0 0 0,-2 0 0 0,-1 3 0 15,-5 0 0-15,3 2 0 0,2 0 0 0,-1-2 0 16,-3-1 0-16,2 2 0 0,0-1 0 0,4 0 0 16,5 2 0-16,1-2 0 0,-1 0 0 0,1 0 0 15,2 1 0-15,4-1 0 0,7-1 0 0,0 3 0 16,-1 0 0-16,1 0 0 0,2 0 0 0,2 2 0 15,2-3 0-15,5 0 0 0,1 0 0 0,4-2 0 0,3 1 0 16,1-1 0-16,2 1 0 0,2-3 0 0,3 0 0 16,2 0 160-16,2-1-160 0,2-2 192 0,2-1-32 0,2 1 0 15,1 3 0-15,6-3 0 0,0-1 32 0,3 1 0 16,2 2 0-16,4 1 0 0,0 0-32 0,2 0 0 16,1 0 0-16,8 0 0 0,0 0 16 0,0 0 0 15,0 0 0-15,0 0 0 0,0 0-176 0,0 0-256 16,16 1 64-16,4 0 16 0,7 0 48 0,6 1 0 15,7 0 0-15,7 1 0 0,7-2-32 0,6-1 0 16,3-1 0-16,7-1 0 0,4 0-96 0,9-1-32 16,5-1 0-16,2-1 0 0,1 0 96 0,11-1 32 15,7 1 0-15,5-3 0 0,1-2 160 0,8-1 0 16,6-1 0-16,0 1 0 0,-2 0 0 0,3 0 128 16,3 2-128-16,0 1 128 0,0 3-128 0,-5 2 0 0,-1 0 128 0,0 0-128 15,1-1 128-15,-7 3-128 0,-6 1 128 16,5 0-128-16,0-3 0 0,-4 6 0 0,-10 0 0 0,0-1 0 15,-4-3 0-15,-1 2 128 0,-6 6-128 0,-5-2 0 16,-10 1 0-16,0 0 144 0,-2 1-144 0,-8 3 0 16,-7-1 160-16,-8-1-160 0,-6 2 128 0,-5-1-128 15,-5 2 0-15,-8 0 0 0,-3 0-144 0,-9 0 144 16</inkml:trace>
  <inkml:trace contextRef="#ctx0" brushRef="#br0" timeOffset="2350.033">18965 1792 4607 0,'0'0'192'0,"0"0"64"0,0 0-256 0,4-7 0 0,-4 7 0 0,4-7 0 15,1 1 1856-15,-5 6 336 0,0 0 64 0,0 0 16 16,0 0-1408-16,0 0-288 0,0 0-48 0,0 0-16 15,0 0-288-15,0 0-64 0,0 0-16 0,0 0 0 16,-4-6-144-16,4 6 128 0,-6-3-128 0,-4 3 128 16,0 1-128-16,-1 3 128 0,0 0-128 0,-1-2 128 0,-1 1 144 0,-2 0 32 15,2 1 0-15,-4 3 0 16,-1 1 80-16,-3-1 0 0,0-2 16 0,-3 1 0 0,-1 2-64 16,-2 2-16-16,0 0 0 0,-2-1 0 0,0-4-160 0,-2 3-32 15,-1 2-128-15,1-2 192 0,2 0-32 0,5-1-16 16,-1-2 0-16,4 0 0 0,5 1-144 0,-1 0 0 15,3-1 0-15,2-3 0 0,4-2 0 0,8 0 0 16,0 0 144-16,0 0-144 0,0 0 0 0,0 0 144 16,-8 0-144-16,8 0 0 0,0 0 160 0,0 0-160 15,15-1 128-15,4-2-128 0,7-5 0 0,4-2 0 16,3-3 0-16,6 1 0 0,4 3 0 0,3-1 0 16,1 3 128-16,0-4-128 0,-5-1 0 0,1 1 0 15,-3 2 0-15,-2-2 0 0,1 1 0 0,-1-1 0 16,1 0 0-16,-1 3 128 0,-1 1-128 0,-3-1 0 0,-4 0 0 15,-3 2 0-15,-1-1 0 0,-5 3 0 0,-3-2 0 16,-3 4 0-16,-4 2 0 0,-2 0 0 0,-9 0 0 0,0 0 0 16,0 0 0-16,0 0 0 0,0 0 0 0,-5 6 0 15,-5 2 0-15,-5 1 0 0,-3 1 0 16,-6 0 0-16,-8-3 0 0,-8 3 0 0,-5 1 192 16,-3 1-64-16,-2 2-128 0,1 0 0 0,-2 1 0 15,-1 3 128-15,1-2-128 0,4 1 0 0,2-2 0 0,3 1 0 16,0-1 0-16,2 2 0 0,4 0 0 0,5-1 0 15,2-3 0-15,1-1 0 0,2-1 0 0,5-1 0 16,1-4 0-16,3 1 0 0,4-4-144 0,3-3 144 16,2-1-160-16,8 1 160 0,0 0-128 0,0 0 128 15,0 0 0-15,7-7 0 0,3-2 192 0,6-1-64 16,5-2-128-16,7 0 0 0,2-4 0 0,7 1 0 16,6-2 0-16,4 1 0 0,1 0 0 0,3 0-128 0,2-2 128 15,-4 3-208-15,1 1 80 0,-2 0 128 0,-3 1-272 0,1 1 64 16,2 1 16-16,-4 1 0 0,-2 0 192 0,-8 2-176 15,-4 0 176-15,-4 3-160 0,-5 4 160 0,-5 4 0 16,-3 1 0-16,-6 0 0 0,-7-4 0 0,0 0-208 16,-7 10 80-16,-7 3 128 0,-2 3 0 0,-10 4 0 15,-5 4 0-15,-5 2 0 0,-9 1 0 0,-2 6 0 16,-2 3 224-16,-3-1-64 0,-2 0-32 0,-4-2-128 16,-1-1 192-16,4-4-64 0,1-5-128 0,6-1 0 15,3 0 0-15,6-3 0 0,2-3 144 0,6-2-144 16,3-2 160-16,6-1-160 0,5-2 144 0,4-3-144 15,3-5 128-15,10-1-128 0,-6-3 208 0,4-4-32 16,1-2-16-16,6-1 0 0,6-2 0 0,6-2 0 0,4-4 0 16,5 0 0-16,5-4-160 0,6-2 0 0,7 1 144 0,4-3-144 15,2 0 320-15,1-3 0 0,2-3 0 16,1 1 0-16,-2 2-320 0,3 0 144 0,2 1-144 0,-5 3 0 16,-2 1 0-16,-6 4 0 0,-5 3 0 0,-4 3 0 15,-8 4 0-15,-5 4 0 0,-7 0 0 16,-5 4 0-16,-10 2 0 0,0 0 0 0,0 0 0 0,0 0 0 15,-6 10 0-15,-10 2 0 0,-8 2 0 0,-7 4 0 16,-6 2 0-16,-6 4 0 0,-5 5 0 0,-2-1 0 16,1 1 0-16,-4-1 0 0,-1-2 0 0,2-4 0 15,1-2 0-15,2 0 0 0,4 0 0 0,2-2 0 16,2-3 0-16,6 0 0 0,4-3 0 0,5-2 0 0,2-3 128 16,4-1-128-16,2-2 0 0,5-3 0 0,4 1 128 15,9-2-128-15,0 0 0 0,-5-3 0 0,3-5 0 0,5 1 0 16,4-4 0-16,5-1 0 0,5-3 0 0,6 0-256 15,6-3 80-15,4-3 16 0,6-5 160 0,3-3 0 16,4-1-144-16,2 2 144 0,5 3 0 0,-4 1 0 16,1-3 0-16,-1 4 0 0,-1 0 0 0,-3 7 0 15,-2 1 0-15,-5 5 0 0,-3 2 0 0,-7 1 0 16,-6 3 0-16,-5 0 0 0,-3 4 0 0,-6 5 0 16,-8-5 0-16,-1 11 0 0,-5 0-160 15,-9 2 160-15,-6 2-208 0,-8 5 80 0,-9 4 128 0,-2 5 0 16,-8 4 0-16,-3 1 128 0,-2 0-128 0,-7-1 128 15,-3-2-128-15,-2 1 128 0,-1-3-128 0,0-1 0 0,0-2 0 16,1-3 0-16,-3-2 160 0,6-4-32 0,6-3-128 16,10-4 192-16,11-6 0 0,9 1-16 0,10-6 0 15,6-3 0-15,4 1 400 0,10-3 96 0,7-5 16 0,11-5 0 16,13-6-496-16,10-2-192 0,8-2 128 16,4-5-128-1,2 0-256-15,5-3-128 0,4-7-16 0,-1 0-16 0,-4 2 272 0,-2 3 144 0,-5 1-160 16,-5 6 160-16,-3 2 0 0,-8 6 0 0,-4 4 0 0,-8 4 0 15,-7 3 0-15,-7 3 0 0,-5 6 128 0,-9 1-128 16,0 0 0-16,-9 10 0 0,-7 4-192 0,-13 4-7216 16,-9 5-1424-16</inkml:trace>
  <inkml:trace contextRef="#ctx0" brushRef="#br0" timeOffset="4856.155">13070 2281 8287 0,'0'0'736'0,"0"0"-592"16,0 0-144-16,0 0 0 0,0 0 832 0,8 5 144 16,3 0 32-16,-2-2 0 0,0-5-768 0,5 4-240 15,5 1 128-15,3 1-128 0,1 0 0 0,5 0 0 0,-1 1 128 0,2 0-128 16,-2-2 0-16,2 2 0 0,1 0 128 0,0-1-128 16,1-1 0-16,2-2 0 0,1-1-128 0,1 0 128 15,2-1 0-15,3 4 0 0,6 2 0 0,-1-1 0 16,0-5 0-16,0-2 208 0,0-1-16 0,1 2 0 15,3-4 192-15,1 2 16 0,2 1 16 0,2 0 0 16,0 1 80-16,0 0 16 0,1 0 0 0,-3-1 0 16,3-3-128-16,0 2 0 0,4 0-16 0,0 1 0 15,-1 0-32-15,-4-2 0 0,0 1 0 0,-1 2 0 16,3 1-128-16,0-2-16 0,4 0-16 0,0-2 0 16,1-1-48-16,-2 0-128 0,-2 1 192 0,1 2-64 0,1-3-128 15,0 3 0-15,1 1 0 0,1-1 0 16,1-4 0-16,-5 0 0 0,-2 3 0 0,2-2 0 0,0 3 0 15,1 2 0-15,-5 0 0 0,2-2 128 0,3-3-128 0,-4 3 0 16,-2 3 0-16,-2-2 0 0,-2-3 0 0,3 1 0 16,3-1 0-16,-1 4 0 0,2 0 0 0,-3-1 160 15,-1-3-32-15,0-1-128 0,-4 2 176 0,3-2-176 16,4 3 160-16,-2 0-160 0,-2-3 128 0,0 1-128 16,-3-1 0-16,0 3 0 0,-2-2 0 0,-2 2 0 15,-2-4 0-15,5 2 0 0,0 3 0 0,0 0 0 16,-4-3 0-16,1 1 0 0,-2-2 0 0,1 0 0 15,0-1 0-15,-1 0 0 0,-3 0 0 0,3-1 128 16,2 0-128-16,2 2 0 0,1-2 0 0,0-2 0 16,1 1 0-16,-2 1 0 0,0 0 0 0,-2 0 0 15,-3-1 128-15,0 1-128 0,-2-3 0 0,1 3 0 0,-2 2 0 16,0-1 0-16,-1-4 0 0,-1 1 0 0,-1 1 0 0,-2 3 0 16,-1 2 0-16,-1 0 0 0,-1-2 0 0,1 1 0 15,-5-1 0-15,3 3 0 0,0 1 0 0,2-2 0 16,-1-2 0-16,0 0 0 0,3 3 0 0,-2 0 0 15,-4-2 0-15,0 3 0 0,-1-1 0 0,-4-1 0 16,-2 0 0-16,-2 0 0 0,0 1 0 0,-4 1 0 16,-1 0 0-16,-1 0 0 0,-4-1 128 0,-7 3-128 15,8-4 192-15,-8 4-16 0,0 0 0 0,0 0 0 16,8-3 304-16,-8 3 64 0,0 0 16 0,0 0 0 16,0 0-368-16,0 0-192 0,0 0 192 0,0 0-192 15,0 0 0-15,0 0 0 0,-5 9 0 0,-3-3-192 16,-2-2 48-16,-3 1 16 0,-1 1 0 0,-4 2 0 0,-1 3 128 15,-6-1 0-15,-3-4-144 0,0 3 144 0,-2 1 0 16,-1 2 0-16,-1 2-144 0,-1 1 144 0,-1 1 0 0,0-2 0 16,0-1 0-16,-2-1 0 0,1 2 0 0,-5-1 0 15,-2 1 0-15,-3-2 0 0,-1 0 0 0,-2-1 0 16,0-1 0-16,2 2 0 0,0 1 192 0,-3-2-16 16,-2-2 0-16,-2 0 0 0,-1-1-176 0,-1 1 0 15,0-3 0-15,2 3 0 0,0-6 0 0,1 3 0 16,-1-3 0-16,-5 1 0 0,-3 1 0 0,-1 0 0 15,1 0 144-15,-1-3-144 0,2-2 0 0,-4 0 128 16,-1 2-128-16,-6 0 0 0,-4 1 0 0,2-2 0 16,1 0 0-16,-2 1 0 0,-3 0 0 0,0 3 0 15,-2 1 0-15,4 0 0 0,4-4 0 0,0-1 0 0,4-1 0 0,-2 0 128 16,0 2-128-16,2-2 0 0,2 2 0 0,2-2 0 16,-1 0 0-16,-1 0 0 0,-3 0 0 0,-1 0 0 15,2-5 0-15,0 0 0 0,3 1 0 0,0 1 0 16,-2 1 0-16,1-2 0 0,-4-1 0 15,3-1 0-15,2 0 0 0,1 2 0 0,0 2 0 0,-4-3 0 16,0-2 0-16,0 2 0 0,-2 1 0 0,5 1 0 16,4-3 0-16,3 1-160 0,0-2 160 0,1 1-160 15,2 0 160-15,0 2 0 0,2-2 0 0,4 3 0 16,1-2 0-16,0-2-208 0,1 0 80 0,1 3 128 16,-1 0-128-16,2 0 128 0,0 1 0 0,1 0 0 15,2 0 0-15,1 0 0 0,0-1-144 0,5 2 144 16,3 3 0-16,2 0 0 0,2 0 0 0,2-1 0 15,-1-2-160-15,3 1 160 0,1 1-128 0,1-2 128 16,0-1 0-16,2 1-160 0,3-1 160 0,1 0 0 0,-3 1 0 16,8 1 0-16,11 1 0 0,0 0 0 0,0 0 0 15,-8-2 0-15,2 0 0 0,6 2 0 16,0 0 0-16,0 0 0 0,0 0 0 0,0 0 0 0,0 0 0 0,0 0 0 16,0 0-160-16,0 0 160 0,9 11 0 0,-2-1-160 15,4-3 160-15,0 0 0 0,5-3 0 0,1 2 0 16,3 0 0-16,1 2 0 0,3 1 0 0,0 1 0 15,3 0 0-15,1-1 0 0,1-3-128 0,3 3 128 16,1-2 0-16,4-1 0 0,5 3 0 0,4 0 0 16,4 0 0-16,0-3 0 0,2-3 0 0,-2 3-128 15,1-1 128-15,4 2 0 0,2-4 0 0,4 0 0 0,1 0 0 16,-2 0 0-16,1 0 0 0,1 1 0 0,3-1 0 16,1 0 0-16,-2 0 0 0,4-2 0 0,3 0 0 0,-2 1 0 15,-2 0 0-15,2 0 0 0,5-2 0 16,2-1 0-16,2 0 192 0,-2-2-64 0,-2 0-128 15,1-1 192-15,6 0-192 0,-2 1 0 0,0-1 0 0,0 1-160 16,-3 0 160-16,1 2 0 0,1 2 128 0,0-2-128 16,-2-2 0-16,0-1 0 0,-4 1 0 0,3 0 0 15,0 1 0-15,1 0 0 0,0 1 0 0,-1-1 0 16,-6-2 0-16,6 1 0 0,3-1 0 0,0 2 0 16,-1-4 0-16,0 1 0 0,0-3 0 0,5 2 0 15,1 1 0-15,0-2 0 0,-3-3 0 0,-1 2 0 16,2-3 176-16,-2 0-48 0,-1 2 0 0,-1-1 0 15,-4-2-128-15,-2 0-144 0,-5 1 144 0,-1-1-208 0,0-2 208 16,-4 1 0-16,-2 1 0 0,-4 0 0 16,-6 0 192-16,-4-1-32 0,-3-3 0 0,-2 3 0 0,-3 1 112 0,1 0 32 15,-3-2 0-15,-2 3 0 0,-6 3 16 0,0-2 16 16,-2-2 0-16,-3 4 0 0,1 0-80 0,-4 3 0 16,-3 1-16-16,0-2 0 15,-3 4-96-15,-2 0-16 0,-3-1 0 0,-8 3 0 0,6-4-128 0,-6 4 160 16,5-5-160-16,-5 5 160 0,0 0-160 0,0 0 128 15,0 0-128-15,0 0 128 0,0 0-128 0,0 0 0 16,-10 3 0-16,-2 2 0 0,-4 2-160 0,-1 3-16 16,-4 2 0-16,-4 1-7824 15,-2-1-1552-15</inkml:trace>
  <inkml:trace contextRef="#ctx0" brushRef="#br0" timeOffset="20082.746">3381 2637 23039 0,'-18'-8'2048'0,"-1"-1"-1648"0,1 0-400 0,-3 3 0 16,1 0-192-16,0 0-112 0,-3-2-16 0,1-2-16 15,0-1 336-15,-2-1 0 0,-2 0 0 0,2 1 0 16,1 0 0-16,1 0-224 0,-5 1 48 0,4-1 16 0,1-1 160 0,0 2-128 16,-4 2 128-16,3 0-128 0,0-2 128 0,-3 0 0 15,-2 2 0-15,1-1 0 0,-4-2 0 16,0 0 128-16,0 1-128 0,1-2 176 0,-1-2 80 0,1 1 32 15,3 3 0-15,-1-1 0 0,2-2 208 0,-3-1 32 16,3 1 16-16,-2 2 0 0,3 2-32 0,-4 0-16 16,2-4 0-16,-2 2 0 0,-2 4-240 0,1-1-32 15,0 0-16-15,0 0 0 0,1-2-208 0,-1 1 128 16,1 2-128-16,0 1 0 0,2-1 0 0,3 0 128 16,1 0-128-16,3 2 0 0,0 3 144 0,4 0-16 15,1 1 0-15,1 0 0 0,-1 0-128 0,3 1 128 16,-2 2-128-16,2 0 128 0,-2-1-128 0,1 1 0 15,2 3 0-15,-1 0 0 0,3 1 0 0,1 0 0 16,-1 2 0-16,3 2 0 0,0 3-128 0,1-2 128 16,-1 1 0-16,0 5 0 0,1 6 0 0,2 2 0 0,-2 0 0 15,0 4 0-15,3 3 0 0,1 3 0 0,2 1 0 0,-1 3 128 16,1-1-128-16,1 3 0 0,2-3 0 0,0 6-176 16,-3 2 176-16,1 4 0 0,0 4 0 15,2 3 128-15,-1 3-128 0,1-1 0 0,1 3 128 0,-2 4-128 16,-3 3 0-16,1 3 144 0,-1 0-144 0,2 2 0 15,2-3 0-15,-3 3 0 0,-1 4 0 0,1 0 0 16,1-2 0-16,0-1 0 0,-2 4 0 0,1-4 0 16,-1 2 128-16,0 3-128 0,2-2 0 0,-4 2 0 15,0-3 0-15,-2 2 160 0,-2 2-160 0,0 1 128 16,-3-1-128-16,-1 0 0 0,-3 1 0 0,2-1 0 16,-2-3 0-16,2 3 208 0,-1-4-48 0,-1 2-16 0,-2-1 32 15,3 1 0-15,3 1 0 0,-2-3 0 0,1-4-176 0,0-5 128 16,3-2-128-16,-1 2 128 0,-3 1-128 15,1-4 0-15,0-5 0 0,2-3 128 0,3-2-128 0,2-2 0 16,-5-2 0-16,1 0 0 0,2 0 160 16,-1-3-160-16,1-3 192 0,-2-2-192 0,3 1 0 0,-1-3 0 15,-1 0 0-15,0-2 0 0,3 0 0 0,-2-1 0 16,1 2 0-16,1-2 0 0,1 0 0 0,-3-4 0 16,2-2 0-16,0-2 0 0,-1-3 0 0,2-2 0 15,-2-3 0-15,2 0 0 0,1 0 0 0,-2 1 0 16,-1-3 0-16,2 2 0 0,-2 0 0 0,2 0 0 15,-2 1 0-15,-1 2 0 0,1-2 0 0,0 0 0 16,-3-2 0-16,3-2 0 0,-1 0 0 0,1-1 0 0,-3-1 0 16,3 1 0-16,1-2 0 0,-1 0 0 15,0-2 0-15,1 3 0 0,-2 0 0 0,2 1 0 0,0-3 0 16,-2 2 0-16,1 0 128 0,0-1-128 16,2-3 0-16,0-1 0 0,0-1 0 0,1-2 0 0,0 1 0 0,1-1 0 15,0-9 128-15,2 8-128 0,-2-8 144 0,4 9-144 16,-4-9 144-16,4 8-144 0,-4-8 128 0,8 6-128 15,1 1 256-15,-9-7-16 0,11 3-16 0,-2 1 0 16,3-2 16-16,2 1 0 0,2 2 0 0,-1-2 0 16,2-3-32-16,2 2 0 0,5-2 0 0,2 0 0 15,1-2 64-15,5 2 16 0,6-2 0 0,2-3 0 16,7-4 64-16,3 4 16 0,0-1 0 0,1 2 0 16,1-1-128-16,3 1-32 0,3 1 0 15,3 0 0-15,-1-1-208 0,-1 2 176 0,1 1-176 16,-3-1 160-16,0 1-160 0,-4 0 0 0,2 0 0 0,-3 2 0 0,0-1 0 15,0 0 0-15,-5-1 0 0,0 1 0 16,0 2-2768-16,-3-1-432 0</inkml:trace>
  <inkml:trace contextRef="#ctx0" brushRef="#br0" timeOffset="23103.818">3962 8624 15135 0,'0'-9'672'0,"0"3"144"0,-2 0-656 0,2 2-160 15,0 4 0-15,4-6 0 0,-1 1 0 0,3-2 192 0,-2-2-192 16,0 4 192-16,1 0-192 0,1 0 0 0,0-2 0 0,-1 1 0 16,1-1 0-16,-1 1 0 0,3 1 144 0,-1 0-144 15,0-2 0-15,-2 2 128 0,-5 5-128 0,9-3 0 16,-1 1 128-16,-1 0-128 0,-7 2 128 0,0 0-128 15,9-2 128-15,-9 2-128 0,0 0 160 0,0 0-160 16,0 0 384-16,0 0 0 0,0 0-16 0,0 0 0 16,0 0 288-16,0 0 64 0,0 0 16 0,0 0 0 15,0 0 80-15,0 0 16 0,0 0 0 0,0 0 0 16,0 0-144-16,-9 2-32 0,-2-2 0 0,0 0 0 16,5-4-160-16,-2 0-48 0,-2 3 0 0,-1 1 0 15,-1 0-80-15,1-1-32 0,-3-1 0 0,2 0 0 16,-1 1-32-16,-2-2-16 0,0 0 0 0,-1 1 0 15,-6 1-160-15,2 1-128 0,1-1 192 0,-1-2-192 16,-2 1 144-16,1 1-144 0,0-1 0 0,-5 2 144 0,-2 0-144 16,0 0 192-16,3 0-192 0,-1 0 192 0,-2 0-192 0,1 2 192 15,-2 3-192-15,3-2 192 0,-2-2-192 0,2 2 0 16,-2 2 144-16,2-2-144 0,1-1 0 0,-1-1 0 16,0-1 0-16,-1 2 0 0,2 2 0 15,-1-2-160-15,-4-4 160 0,0 1 0 0,0 0-128 0,0-1 128 16,0 1 0-16,-1-1 0 0,-1-2 0 0,2-2 0 15,1 0 0-15,2 0 0 0,0 2 0 0,-1 0 0 16,1 1 0-16,0-1 0 0,-4-2 0 0,-1 1 0 16,-1 0 0-16,1 0 144 0,1 0-144 0,-1 2 0 15,0 1 0-15,2-1 0 0,1-2 0 0,-1 2 0 16,2 1 0-16,-1 0 0 0,3-2 0 0,-1 2 0 0,0 0 0 16,-2 0 0-16,3-1 0 0,-4 0 0 0,-2-1 0 15,1 0 0-15,2 3 0 0,0 0 0 0,2-2 0 0,-1 1 0 16,1-3-176-16,-2 2 176 0,3 0-128 15,-1 1 128-15,0-1-192 0,-2 1 64 0,3-1 0 0,-1 0 0 16,0-2-32-16,-1 1 0 0,2 0 0 0,1 1 0 16,-1 0 160-16,4 0 0 0,1 0-144 0,2 1 144 15,-1 0 0-15,1 1 0 0,0 1-144 0,2-1 144 16,1-1 0-16,1-1-128 0,0-1 128 0,1 3 0 16,1 0 0-16,3 0-128 0,-1-2 128 0,1 2 0 15,2-1 0-15,-3 0 0 0,2 0-128 0,1 0 128 16,2 4 0-16,6-2 0 0,0 0 0 0,-8-2 0 15,-1 2 128-15,1-2-128 0,8 2 0 0,0 0 144 0,-6-1-144 16,6 1 0-16,-6-1 0 0,6 1 128 0,0 0-128 16,0 0 0-16,0 0 0 0,0 0 0 0,0 0 0 0,0 0 0 15,0 0 0-15,0 0 0 0,0 0-144 0,0 0 144 16,-2 10 0-16,1-1 0 0,1-9-144 16,1 14 144-16,1-1 0 0,0 3-144 0,0-1 144 15,2 3 0-15,0 1 0 0,1 4 0 0,2 3 0 0,1 4-128 16,1 4 128-16,-2 2 0 0,0 2 0 0,-1-1 0 15,-1 1 0-15,2 1-128 0,1 3 128 0,-1 2 0 16,0 0 0-16,1 4 0 0,-2-1 0 16,3 6 0-16,-6 4 0 0,4 1 0 0,-1 0 0 0,1 0 0 15,1 1 0-15,-3 5 0 0,1 6 0 0,0 0 0 16,2 0 0-16,0 1-128 0,-2-2 128 0,1 3 0 0,1 0 0 16,-2 1 0-16,-4-1 0 0,3-2 0 15,1-2 0-15,0 1 0 0,-3 2 0 0,3-1 0 0,-2 1 0 0,1-1 0 16,-2 0 0-16,0 1 0 0,2-2 0 0,-4 4 0 15,1 0 0-15,-1 0 144 0,-1-1-144 0,2-1 0 16,3 1 192-16,-1 3-192 0,-5 2 192 16,1-1-192-16,1-1 160 0,0 1-160 15,-1 2 128-15,0 2-128 0,0 1 0 0,2-1 128 0,3-4-128 16,-2 5 0-16,-2 0 0 0,3 0 0 0,2 0 0 16,-1 2 0-16,0-3 0 0,-2-1 0 0,0 2 0 15,2-1 0-15,1 0 0 0,1-2 0 0,0-4 0 16,-1 2 0-16,3 0 0 0,0 0 0 0,2-1 0 0,0-3 0 15,-2-1 0-15,2-2 0 0,0 0 0 0,2 1 0 16,-1-2 0-16,0-1 0 0,-2-1 0 0,0 2 0 0,0 4 0 0,0-3 0 16,-3-1 128-16,2-2-128 0,-4-3 0 0,0 2 0 15,3 3 0-15,-3 3 0 0,-1 2 0 0,0 0 0 16,-3-2 144-16,1 1-144 0,-2-1 144 0,1 4-144 16,-1 2 192-16,1 0-192 0,-1-3 144 15,0-2-144-15,0 1 0 0,-1 0 144 0,0 3-144 0,-1-4 0 16,1-5 0-16,-1-2 0 0,0-4 0 0,0 3 0 15,0 2 0-15,0-2 0 0,-1-2 0 0,1-4 0 16,-4-2 0-16,1-1 0 0,0-1 0 16,3 3 0-16,-1 1 0 0,0 0 0 0,0-2 0 15,2-3 0-15,1-3 0 0,0-1 0 0,-1 0 0 0,3 4 0 16,1 3 0-16,1-2 0 0,-1-4 0 0,-1 0 0 16,2-4 0-16,0-2 0 0,1-3 0 0,0 0 0 0,-1 0 0 15,3 1 0-15,-4 0 0 0,2 0 0 0,-3-2 0 16,2 0 0-16,-1 0 0 0,0-6 0 0,-3-3 0 15,2-2 0-15,0 1-160 0,0-4 160 0,-3 1 0 0,1 0-144 16,-1 1 144-16,1-1 0 0,1 0 0 16,-2 0 0-16,-1 2 0 0,1-2 0 0,1-3 0 0,0 1 0 15,-4-4 0-15,3-1 0 0,1 0 0 0,0-3 128 16,0-2-128-16,0-2 0 0,0 1 0 0,0-2 0 16,3 0 0-16,-3-1-160 0,0-1 160 0,1-2-160 15,1 1 160-15,0 0-192 0,-2 1 192 0,0-2-192 16,0 0 48-16,-1 0 0 0,1 0 0 0,0 0 0 15,0-2 144-15,0-6 0 0,2 8-144 0,-2-8 144 16,-2 8 0-16,0-3 0 0,1 2 0 0,1-7 0 16,-3 6 0-16,3-6 0 0,-1 9 0 0,1-9 0 15,0 0 144-15,0 0 0 0,0 0 0 0,-1 6 0 0,1-6 96 16,0 0 16-16,0 0 0 0,0 0 0 0,0 0 16 16,0 0 16-16,-5 2 0 0,5-2 0 0,0 0-144 0,0 0-16 15,0 0-128-15,0 0 192 0,0 0-192 0,0 0 128 16,0 0-128-16,0 0 0 0,0 0 0 0,0 0 0 15,0 0 0-15,0 0 0 0,-4 4 0 0,4-4 0 16,0 0 0-16,0 0 0 0,0 0 0 0,0 0-128 16,0 0 128-16,0 0 0 0,0 0 0 0,0 0 0 15,8 6 0-15,-8-6 0 0,0 0 0 0,6 5 0 16,-6-5 0-16,6 6 0 0,0-2 0 0,-6-4 0 16,9 2 0-16,-1 0 0 0,3 2-128 0,-2-2 128 15,0 1 0-15,1-1 0 0,1-2 0 0,3 4 0 16,4-3 0-16,-1 2 0 0,0 3 0 0,0-4 0 0,2 0 0 15,3 0 0-15,2 0 0 0,-1-2 0 0,3 0 0 0,1 0 0 16,-3 0 0-16,3 2 0 0,1 0 0 0,0-1 0 16,2 0 0-16,2 0 0 0,2 1 0 15,-1-2 0-15,2 0 0 0,2 0-128 0,2 0 128 0,3 0 0 16,-3-3 0-16,0-1 0 0,-2-4 0 0,2 5 144 16,-3-2 16-16,5-3 0 0,-4 2 0 0,5-1 0 15,-2 1-16-15,2-1 0 0,-1-4 0 0,-4 1 0 16,-3 0-144-16,-2 1 0 0,-3 0 144 0,-4-1-144 15,-3 0 0-15,-1 2 0 0,-4-1 0 0,-6 3 128 16,-3 0-496 0,-1 0-80-16,-3-1-32 0,-4 7-13552 0</inkml:trace>
  <inkml:trace contextRef="#ctx0" brushRef="#br0" timeOffset="30644.584">16617 3379 2751 0,'0'0'256'0,"0"0"-256"0,0 0 0 0,0 0 0 15,0 0 1536-15,0 0 272 0,0 0 48 0,0 0 16 16,0 0-1008-16,0 0-208 0,0 0-32 0,0 0-16 16,0 0-320-16,0 0-64 0,0 0-16 0,0 0 0 15,0 0 48-15,0 0 16 0,9 0 0 0,0 2 0 0,-9-2 112 0,12 3 0 16,-2 0 16-16,1-2 0 0,0-2-80 0,3 1-32 16,1-1 0-16,2 1 0 0,1-1-80 0,2 1-16 15,4 1 0-15,1 0 0 0,0-1-64 0,2 1 0 16,-2-1-128-16,0 0 192 0,0-1-64 0,0 0-128 15,0-1 176-15,0 1-176 0,-1 1 240 0,3 0-64 16,-2 0-16-16,2 0 0 0,-1-2 48 16,3 2 16-16,-3 0 0 0,3 0 0 0,-1 0 32 0,2-2 0 15,0 2 0-15,-1 2 0 0,1-2-80 0,-4 3-16 16,0 0 0-16,0 0 0 0,-1 1-160 0,2-1 0 16,-1-3 0-16,1 1 0 0,0 0 0 0,2 3 0 15,-1 0 0-15,2-1 0 0,1-1 0 0,-2-2 128 16,1 2-128-16,-2 1 0 0,0-2 0 0,0-1 128 0,-3 0-128 15,-2 1 0-15,1-1 0 0,1 1 0 0,-1 1 0 16,0-2 0-16,0-3 0 0,1 1 0 0,-1 1 128 0,0-3-128 16,-2 0 0-16,1 1 0 0,-3-1 0 15,1 2 128-15,1 0-128 0,-5 0 0 0,0-3 0 0,-3 3 0 16,-1 2 0-16,-1 0 0 0,-2-1 0 0,0 1 0 16,-1 0 0-16,-9 0 0 0,9 0 0 0,-9 0 128 15,0 0-128-15,0 0 0 0,7 2 144 0,-7-2-144 16,8 2 160-16,-8-2-32 0,0 0-128 0,0 0 192 15,0 0-48-15,0 0-16 0,0 0 0 0,0 0 0 16,0 0 256-16,0 0 64 0,0 0 0 0,0 0 0 16,0 0 0-16,-11-1 16 0,0 0 0 0,-1 1 0 15,-2 2-160-15,-2-2-48 0,0-1 0 0,-4 1 0 16,-3 0-128-16,-2 1-128 0,-2 2 192 0,-1-2-192 0,-2 1 144 16,0-2-144-16,-1 2 0 0,2 0 144 0,0-1-144 15,0-2 192-15,-1-3-192 0,-1 1 192 0,-1 0-16 0,1 0 0 16,-1-2 0-16,-1 0 0 0,-2 1-32 15,-2 0 0-15,-3 2 0 0,0 0 0 0,2-5-144 16,-1 3 0-16,1 1 0 0,-4-2 0 0,-3 0 0 16,-1 0 0-16,-3 1 0 0,0 1 0 0,-2 3 0 15,0-1 0-15,0 0 0 0,3-1 0 0,1 0 0 0,2 0 0 16,1-2 0-16,4 0 0 0,0 0 0 0,2 1 0 16,-1 0 0-16,4 3 0 0,0 3 0 0,3-2 0 15,-1-1 0-15,4 1 0 0,3-1 0 0,-1 2 0 16,3 0 0-16,2 0 0 0,1 0 0 0,0-1 0 15,4 3 0-15,1-2 0 0,2 0 0 0,3 1-176 16,2-1 176-16,3 0-128 0,6-2-48 0,0 0 0 0,0 0 0 0,0 0 0 16,-3 9-112-16,3-9-32 0,6 9 0 0,1-2 0 15,2 1 48-15,5-4 0 0,-1 1 0 0,4-1 0 16,1 0 272-16,4-1-192 0,3 0 192 0,4-1-160 16,-3-2 160-16,7 0 0 0,4-1-144 0,2 0 144 15,2-1 0-15,2 1 0 0,3 0-144 0,0 1 144 16,0 0 0-16,1 0 0 0,-1 0 0 0,1 0 0 15,2 0 0-15,1-2 0 0,3 0 0 0,0 0 0 16,1 2 0-16,-3 0 0 0,-1 0 0 0,-2-1 0 16,0-1 0-16,-3 1 0 0,-1 0 0 0,1 0 0 15,0-2 0-15,-1 2 0 0,-7 0 0 0,1 1 0 16,-2-1 0-16,-3 0 0 0,-4-1 0 0,-2 1 0 16,-3 0 0-16,0-2 0 0,-3 1 0 0,-1 0 0 0,-3 1 0 0,-2 0 0 15,-1 0 0-15,-3 0 0 0,-11 1 128 16,10 0-128-16,-10 0 0 0,0 0 144 0,0 0-144 0,0 0 160 15,0 0-160-15,0 0 160 0,0 0 80 0,-9-3 16 16,-2 2 0-16,-3 0 0 0,-1 1-128 0,-3 0-128 16,-3 1 176-16,-1 0-176 0,-5-1 0 15,-2 0 0-15,-3 0 0 0,-1 3 0 0,-3-2 0 0,-4 1 0 16,-1 1 0-16,-3-1 0 0,-3 1 128 16,1 1-128-16,0-2 0 0,0 0 0 0,-3-2 0 15,0-1 0-15,-2-1 0 0,4 1 0 0,1-2 256 0,2 1-64 16,0-2-16-16,4 1 0 0,4 0 64 0,4-1 16 0,2 1 0 15,6 0 0-15,1-2-256 0,3 4 0 0,4 1 0 16,1-2 0-16,4 1 0 0,6-1 0 16,5 2 0-16,0 0 0 0,0 0-304 0,0 0-48 0,0 0-16 15,9 2 0 1,5 2-320-16,5 1-64 0,2-2-16 0,6 0 0 16,3-2-896-16,6 2-192 0</inkml:trace>
  <inkml:trace contextRef="#ctx0" brushRef="#br0" timeOffset="38428.672">18901 3247 16575 0,'-11'-10'736'0,"11"10"160"0,-8-5-720 0,8 5-176 15,0 0 0-15,-2-6 0 0,2 6 624 0,3-8 80 16,5 1 32-16,1 1 0 0,4 0-464 0,3-1-80 16,3 1-32-16,4 0 0 0,5-3 32 0,5 3 0 15,3-1 0-15,4-1 0 0,-1-1 32 0,4-1 16 0,1 1 0 16,2-1 0-16,3-1-96 0,1 2-16 0,4-2 0 0,3 0 0 16,2 1-128-16,-2 1 0 0,-1 0 144 15,0-1-144-15,4-1 0 0,1-1 128 0,2 1-128 0,3 1 0 16,2 1 128-16,-3 0-128 15,-3 2 160-15,2-2-160 0,6 0 224 0,-6 1-48 0,-3 1-16 0,3 3 0 16,-1 1 32-16,0 1 16 0,-1 0 0 0,0 2 0 16,-2-1-64-16,1 4-16 0,-2 2 0 15,-4 2 0-15,-2-1-128 0,-5 1 0 0,-2-4 0 0,2 2 0 16,-1 1 0-16,-2 0 128 0,-3-3-128 0,-1 0 0 16,-1 1 128-16,-4-1-128 0,-3 0 0 0,-6-1 128 15,-3-1-256-15,-3-1-64 0,-4 2-16 0,-2-2-6944 16,-1-3-1376-16</inkml:trace>
  <inkml:trace contextRef="#ctx0" brushRef="#br0" timeOffset="39205.933">19659 2269 8287 0,'-10'-11'736'0,"-2"1"-592"0,2 2-144 0,4-1 0 16,3-1 2752-16,1 2 512 0,-2 1 96 0,3 0 32 16,1 7-2256-16,0-9-448 0,-2 0-96 0,2 3-16 15,1-1-304-15,0-1-64 0,-1 8-16 0,3-8 0 16,-1-2 64-16,-1 1 0 0,-2 0 0 0,1 9 0 16,0 0-128-16,0 0-128 0,0 0 176 0,0 0-176 15,0 0 0-15,2 9 0 0,-2 6 0 0,0 4-192 16,0 4 192-16,-1 9-176 0,-4 10 176 0,1 3-160 15,-1 2 160-15,-2 4 0 0,3 1 0 0,-1-2-128 16,-4-3 128-16,4-4 0 0,3-5 0 0,1-5 0 16,1-7 0-16,0-5 0 0,0-6 0 0,2-4 0 0,-2-11 0 15,0 0 176-15,9-1-48 0,2-6 0 0,1-10 576 16,2-7 96-16,0-7 32 0,1-6 0 0,0-5-304 0,-1-3-48 16,1-1-16-16,-1-4 0 0,-1-4-464 0,0 4 0 15,0 2 0-15,1 4 0 0,-4 4 0 0,2 4 0 16,1 5 0-16,0 2 0 0,0 6 0 0,-2 3 0 15,0 5 0-15,0 4-160 0,0 4 160 0,-2 4-128 16,0 6 128-16,1 0-128 0,0 3 128 0,0 4-160 16,-5 4 160-16,2 5-160 0,-1 3 160 0,-1 3 0 15,-4 4-144-15,1 1 144 0,0 3-144 0,-2 2 144 16,-3 0-192-16,1-3 192 0,0-2-192 0,2-2 64 16,0-7 128-16,2-6-208 0,0-6 208 0,-2-9 0 0,6 10 0 0,-6-10 0 15,0 0 0-15,9-3 0 0,2-8 0 0,0-5 160 16,-3-6 64-16,2 0 16 0,2-2 0 0,-1-1 0 15,0-3-48-15,2 2-16 0,0 1 0 0,2 1 0 16,-4-1-176-16,0 3 128 0,0 1-128 0,1 6 128 16,-2 3-128-16,0 3 0 0,-10 9 0 0,8-1 0 15,1 0-160-15,-9 1 160 0,11 4 0 0,-4 6-144 16,-2 5 144-16,0 4 0 0,0 4-144 0,-1 4 144 16,-3 0 0-16,2 4 0 0,-1 3 0 0,1 2 0 15,-1 1 0-15,0 1 0 0,0 0 0 0,2-2 0 16,0-5-160-16,1-4 160 0,2-4-208 0,0-3 80 15,2-3-128-15,-1-3 0 0,2-3-16 0,2-1-7920 16,-1-1-1600-16</inkml:trace>
  <inkml:trace contextRef="#ctx0" brushRef="#br0" timeOffset="40749.094">20710 1961 4607 0,'-10'-10'192'0,"5"6"64"0,-2 1-256 0,7 3 0 15,0 0 0-15,-4-5 0 0,4 5 4848 0,0 0 912 0,-10 4 192 0,10-4 48 16,-5 2-4752-16,-4 3-944 0,-1 3-304 0,0 2 160 15,-1 3-160-15,-3 7 0 0,-5 6 0 0,1 4 0 16,2 1 0-16,-1 2 0 0,-1 3-128 0,0 7 128 16,0 3 0-16,4 3-144 0,4-1 144 0,4-4 0 15,5-8-256-15,3-6 64 0,4-7 16 0,1-3 0 16,3-1-16-16,4-7-16 0,2-2 0 0,0-7 0 16,-1-5 208-16,2-5 192 0,1-3-48 0,-1-2 0 15,0-3 384-15,-2-4 80 0,-3-3 16 0,1-3 0 16,2-1-192-16,-4 0-48 0,-4-1 0 0,0 0 0 15,-2 2 0-15,-3 3-16 0,-2 2 0 0,-2-1 0 16,-2-2-112-16,0 2-32 0,-3 4 0 0,-2 0 0 16,-2 2-224-16,-3 0 0 0,-1 5 0 0,0 2 0 0,0-1-192 0,-1 1-48 15,-1 0 0-15,4 3 0 0,-1 1 48 16,2 0 0-16,2 2 0 0,3 1 0 0,0 1-48 0,7 0 0 16,0 0 0-16,0 0 0 15,0 0-400-15,0 0-64 0,12-2-32 0,4 0 0 16,1-2 208-16,3 0 32 15,-1-3 16-15,3 0 0 0,1-1 480 0,2-1 0 0,3-2-128 0,-1 2 128 16,1-1 0-16,-2 3 0 0,2-1 0 0,-2 5 0 16,-2 2 0-16,-1 2 0 0,-1 2 0 0,-1 4 0 0,-3 1 0 0,-3 3 0 15,-1 5 128-15,0 2-128 0,-7 6 0 0,2 1 0 16,-6 2 0-16,2 0 0 0,-2 0 0 0,3-4 160 16,-5-2-160-16,2-3 128 0,0-4 0 0,3-3 0 15,-3-3 0-15,5-2 0 0,2 1 336 0,1-5 64 16,-2-5 16-16,3-3 0 0,1-1 96 0,1-4 32 0,0-7 0 15,2 2 0-15,0-2-272 0,0 3-48 0,-1 0-16 16,1-2 0-16,-2-5-208 0,0 1-128 16,-1 1 128-16,2 4-128 0,-3 0 144 0,-2 2-144 0,-4 1 192 0,2 3-192 15,-4 2 128-15,-4 8-128 0,0 0 0 0,0 0 0 16,0 0 0-16,0 0 0 0,6 8 0 0,-1 4 0 16,-1 3 0-16,-2 2-176 0,-5 3 176 0,1-2-160 15,2 0 160-15,0-1-208 0,2 0 80 0,-1-3 128 16,0-4-320-16,3-1 64 0,3-2 16 0,-7-7 0 15,0 0 240-15,0 0 0 0,10 0 0 0,1-3 0 0,-1 1 192 16,1-3 128-16,1-5 16 0,2 0 16 16,0 1-48-16,-1 0-16 0,1 2 0 0,-3 0 0 0,1 0-288 15,0 3 0-15,-1 1 0 0,-1 3 0 0,-1 2 0 0,0 1 0 16,-9-3 0-16,8 5 0 0,2-1 0 0,-4 3 0 16,1 0 0-16,-2 3-144 0,-1 0 144 0,3 0-192 15,-3 0 192-15,3-2-192 0,-7-8 192 0,10 6-208 16,1 0 80-16,-3-3 128 0,2-3-128 0,2-2 128 15,-1 0 0-15,1-4 0 0,2 2 0 0,0-2 0 16,2-3 0-16,1-1 128 0,1-1 0 0,-2-1-128 16,-1-2 192-16,1 0-64 0,-2-1 816 0,0 1 144 15,0-1 48-15,-1 2 0 16,0-1-1712-16,-2 7-320 0,1 0-80 0,0 0-16 0,0 2 768 0,-3 2 224 16,-9 3 0-16,0 0 0 0,10 0-176 0,-10 0 176 15,11 1-128-15,-11-1 128 0,8 6-176 0,1 2 176 0,-4-1-208 16,4-2 80-16,-9-5-128 0,10 1 0 0,1-1-16 15,1-3 0-15,1-3 0 0,-1-1 0 16,1-2 0-16,2-2 0 0,-1-3 272 0,-1 0 0 0,-1 1 0 16,-2 0 0-16,1 1 0 0,-1 0 0 0,-2-2 0 0,-1 1 0 15,-2 4 0-15,0 1 144 0,-5 8-16 16,6-6 0-16,-6 6-128 0,0 0 192 0,0 0-192 16,0 0 192-16,0 0-192 0,2 10 0 0,-2 5 0 15,-1 1 0-15,-1 2 0 0,-2-3 0 0,3 0 0 16,0-1 0-16,1 0-192 0,1-2 192 0,2-3-160 0,2-3 160 15,2-1-256-15,5-3 32 0,1-2 16 0,5-7 0 16,2-4 48-16,2-2 16 0,2-1 0 0,1-3 0 16,2-5 144-16,1-1-192 0,-1-1 192 0,1 4-192 15,-2 3-160-15,-3 4-32 0,-1 2-16 0,-4 0 0 0,-2-2 400 16,-1 6-160-16,-1 2 160 0,-5 3 0 0,-9 2 0 16,10 1 224-16,1 3-16 0,-6 2 0 0,-5-6-32 15,6 13-16-15,-1 1 0 0,-3-2 0 16,0 1-160-16,-2 2 192 0,0 1-192 0,1-2 192 0,1 0-192 15,0-6 0-15,-2-8 0 0,0 0 128 0,8 9-128 0,1-5 0 16,-1-3 0-16,4-4 0 0,-1-5 0 0,3-2 128 16,0-3-128-16,1-1 128 0,2-4 0 0,-2 3 0 15,1 1 0-15,-2-1 0 0,0 0 16 0,-1 3 0 16,0 2 0-16,-4 1 0 0,0-2-16 0,2 3-128 16,0 3 192-16,-2 2-64 0,-9 3-128 0,0 0 0 15,0 0 0-15,0 0 0 0,0 0 0 0,8 2 0 0,-8-2 0 16,6 6 0-16,0 1 0 0,-3 3 0 15,0 1 0-15,-1-1 0 0,-2-10 0 0,3 11 0 0,-2-1-192 0,0 1 192 16,1 1-256-16,-1 4 80 0,-1 3 16 16,-1 2 0-16,-1 3-128 0,-1 5-32 0,1 3 0 15,-3-1 0-15,1 1 128 0,2 0 0 0,0 0 16 0,1 1 0 16,1 1 32-16,-1 0 0 0,1-1 0 16,0 3 0-16,0-2 144 0,1-4 224 0,2 1-48 0,-2-1-16 15,-2 0 288-15,-2-3 64 0,0-2 16 0,-2 0 0 16,1-3 48-16,-2 0 16 0,-8 1 0 0,3-2 0 15,2-4-160-15,-2 2-48 0,-7-3 0 0,0 0 0 16,3-1-144-16,0 2-48 0,-3-3 0 0,-1-2 0 16,-1-2-192-16,3-1 0 0,-4 0 0 0,1-4 0 15,0-2-1456-15,4-3-272 16,-1-2-64-16</inkml:trace>
  <inkml:trace contextRef="#ctx0" brushRef="#br0" timeOffset="40926.948">22210 1231 31327 0,'-8'-6'2784'0,"-1"3"-2224"16,9 3-560-16,0 0 0 0,0 0 2432 0,1 9 384 15,5 4 80-15,-2 0 16 16,5-1-3392-16,1 2-672 0,0-1-144 0</inkml:trace>
  <inkml:trace contextRef="#ctx0" brushRef="#br0" timeOffset="43995.778">18432 3935 21359 0,'0'0'944'0,"0"0"208"0,0-8-928 0,0 8-224 0,1-8 0 0,-1 8 0 16,0 0 672-16,0 0 96 0,0 0 0 0,0 0 16 16,0 0-416-16,0 0-96 0,0 0-16 0,0 0 0 15,4 10-128-15,0 3-128 0,-3 5 144 0,1 4-144 16,2 0 0-16,0 6 0 0,0 2 0 0,0 6 0 16,-1 2 0-16,1 4 0 0,2 1 0 0,-2 2 0 15,3 2 0-15,1 0 0 0,3 2 0 0,-4-3 0 16,2-4 0-16,-1-5 0 0,2-3 0 0,0-5 0 15,-2-5 0-15,1-6 0 0,-6-4 0 0,2-4 0 16,4-5 0-16,-9-5 128 0,7-1-128 0,2-1 144 0,1-4 752 16,0-5 128-16,1-7 48 0,-1-3 0 0,1-2 32 0,1-3 16 15,0-3 0-15,-1-2 0 0,0-3-608 0,0-1-128 16,-1-1-32-16,1-1 0 0,0 1-352 0,2-5 128 16,-2-3-128-16,2 0 0 0,2 1 0 0,-1 2 0 15,1-2 0-15,2 3 0 0,-1 3 0 0,2 1 0 16,1 1 0-16,-2 3 0 0,0 2 0 0,0 1 0 15,-1 1 0-15,0 5 0 0,1 5 0 0,-3 1-160 16,-2 1 160-16,1 5-160 16,-3 3-224-16,1 2-64 0,-1 2 0 0,-3 2 0 15,-7 2-2304-15,10 3-480 0,-10-3-96 16,6 20 0-16</inkml:trace>
  <inkml:trace contextRef="#ctx0" brushRef="#br0" timeOffset="44721.44">18983 4290 6447 0,'0'0'272'0,"0"0"80"0,-6-1-352 0,6 1 0 16,0 0 0-16,0 0 0 0,0 0 2928 0,0 0 512 16,0 0 96-16,3 9 32 0,-3-9-2736 0,5 10-560 0,3-3-96 0,1 3-32 15,3-3-144-15,-2 3 0 0,1-3 144 0,2-2-144 16,1-3 128-16,2-2-128 0,-1 0 128 0,2-3-128 15,1-1 128-15,0-1-128 0,-3-3 160 0,2-2-160 16,1-2 352-16,0-3-32 0,-1-4 0 0,-2-1 0 16,1-2 224-16,-2-3 32 0,-2-1 16 0,-1-1 0 15,-1 0-208-15,-2 4-64 0,-3 2 0 0,-3 1 0 16,0-2-32-16,-3 2-16 0,-2 3 0 0,-2 1 0 16,-1 2 256-16,-2 2 48 0,1 1 16 0,-2 2 0 15,0 1-224-15,-1 4-48 0,0-1-16 0,0 4 0 16,0 2-176-16,-1 3-128 0,-1 0 144 0,0 3-144 15,0 4 0-15,-1 4 0 0,-1 3 0 0,2 3 0 16,-2 2 0-16,1 3-128 0,-1 3 128 0,2-2 0 0,3-1-128 0,-1-1 128 16,2 2 0-16,1 1 0 0,3-2 0 15,-1-3 0-15,-2-2 0 0,4-2 0 0,1-4 0 16,0-3 0-16,2-2 0 0,0-1 0 0,0 0 0 0,0-9 0 16,4 10 0-16,4-4 0 0,3-1 128 0,2-4 16 15,1-1 16-15,2-1 0 0,0 1 32 0,2-2 16 16,-1-2 0-16,3 1 0 0,1-1-208 0,-2-1 176 15,-1 1-176-15,2-1 160 0,0 1-352 0,-1-3-80 16,0 2-16-16,1-1 0 16,0-1-2208-16,-1-1-432 0</inkml:trace>
  <inkml:trace contextRef="#ctx0" brushRef="#br0" timeOffset="45107.259">19572 3956 23839 0,'0'0'1056'0,"0"0"224"0,0 0-1024 0,0 0-256 0,0 0 0 0,0 0 0 16,0 0 224-16,0 0 0 0,0 10 0 0,0 1 0 15,-1 2-96-15,0 1-128 0,-2 1 176 0,1 4-176 16,0 5 128-16,0 3-128 0,0-1 0 0,-1 1 0 15,3-1 128-15,-2 3-128 0,-3 0 0 0,2-1 0 0,3-3 0 16,-1-2 0-16,-1-2 128 0,1-3-128 0,2-6 0 0,1-3 0 16,-2-9 128-16,0 0-128 0,0 0 272 0,0 0 0 15,0 0 0-15,9-13 0 0,-3-3 512 0,-1-6 112 16,0-4 0-16,-2-3 16 0,3-2-192 16,2 1-32-16,-3 1-16 0,0-2 0 15,1-2-304-15,1 2-64 0,1 1-16 0,2 2 0 16,1 1-160-16,1 3-128 0,2 1 192 0,1 3-192 15,0 4 0-15,0 0 0 0,1 1 0 0,0 4 0 0,2 0 0 0,0 3-192 16,-2 1 192-16,2 0-192 16,-1 4-352-16,2 2-64 0,-3 3-16 0,2 0-8768 15,1 1-1744-15</inkml:trace>
  <inkml:trace contextRef="#ctx0" brushRef="#br0" timeOffset="45636.082">20656 3761 17503 0,'0'0'1552'0,"-7"-1"-1232"0,7 1-320 0,-9-2 0 0,0-3 800 0,1 3 96 16,-3 0 32-16,2 2 0 0,-1 1-272 0,-2 0-48 15,-5-1-16-15,1 0 0 0,-1 0-336 0,-3-1-64 16,-2 0 0-16,-2 3-16 0,-3 2-176 0,-3 2 0 16,-1-1 0-16,0 4 128 0,-1-2-128 0,2 3-176 15,-1 0 48-15,3 1 0 0,2 3-96 0,5-3-16 16,2-1 0-16,4-1 0 0,2-3 240 0,4 2 0 15,3 0 0-15,3 0-144 0,2 1 144 0,2 2-160 16,1-1 160-16,5 0-160 0,2-1 160 0,2 1 0 16,-1 1 0-16,2-1 0 0,1 0 176 0,2-1-48 15,1 0 0-15,0 1 0 0,1 1 192 0,0 1 48 16,0 1 0-16,0 0 0 0,0-2 48 0,2 0 16 16,-2 2 0-16,-4-1 0 0,-5-1-128 0,2-1-32 15,-1-3 0-15,-3 1 0 0,-6-8 144 16,0 10 32-16,-3-1 0 0,0 0 0 0,-3 1 224 0,-5 1 48 0,-4-3 16 15,-3 0 0-15,0-2-240 0,-4 0-48 0,-4 0-16 16,1 1 0-16,2 1-112 0,-4 0 0 0,1-3-16 0,2 1 0 16,1-2-176-16,0-1-128 0,-2 2 144 0,3-2-144 15,3-1 448-15,1 1-16 0,3 0 0 0,1-1-10672 16,2-4-2112-16</inkml:trace>
  <inkml:trace contextRef="#ctx0" brushRef="#br0" timeOffset="45928.01">20752 3785 30399 0,'0'0'2704'0,"0"0"-2160"16,0 0-544-16,-4 10 0 0,2 3 384 0,-3 3-16 16,1 1-16-16,0 3 0 0,-1-1-192 0,1-1-32 15,0 1-128-15,1 2 192 0,-4-2-64 0,3 1 0 16,-2-1-128-16,1 2 192 0,-1 2-192 0,2 2 0 16,-3 1 128-16,1-1-128 0,-1-2-240 0,1-2-80 15,0 2-32-15,1-1 0 16,0-3-2208-16,3-4-432 0,0-4-80 0,2 0-32 0</inkml:trace>
  <inkml:trace contextRef="#ctx0" brushRef="#br0" timeOffset="46503.197">21179 3770 13823 0,'0'0'608'0,"0"0"128"0,-11 2-592 0,2 1-144 0,0 1 0 0,2 1 0 16,0 3 4144-16,-1 2 784 0,-2 1 176 0,-1 6 16 16,-2 2-4128-16,1 1-832 0,2 3-160 0,-1-3 0 15,0-1 0-15,2 1 0 0,4 0 0 0,2-1 0 16,0-2-320-16,3 1 16 0,2 0 16 0,1-5 0 16,3-4-640-16,0-4-128 0,-6-5-32 0,12 1 0 15,1-2 240-15,-2-1 32 0,0-3 16 0,0-2 0 0,2-4 800 0,-4 1 224 16,-2-2 16-16,-2 0 0 0,1-2 336 0,-2 2 80 15,-4 0 16-15,-1 0 0 0,-2 0 256 0,0 1 48 16,-2-3 16-16,1 3 0 0,-4 0-208 0,3 1-32 16,-1 0-16-16,3 0 0 0,-1 0-352 0,3 2-80 15,1 8-16-15,3-7 0 0,-1-1-288 0,4-1 0 16,0 3-176-16,5 0 176 0,-1 1-288 0,2 2 48 16,1 1 16-16,2 2 0 0,2 2-48 0,-2 3-16 15,-1-1 0-15,-1 3 0 0,2-1 32 0,1 4 16 16,-1 4 0-16,-1 0 0 0,-3 2 240 0,0 1 0 15,-1-1 0-15,-2 3-144 0,1 2 144 0,-2-3 0 0,-1-3 0 0,-3-2 0 16,0-1 0-16,1-1 128 0,-4-2-128 16,0-9 176-16,0 0 144 0,0 0 16 0,0 0 16 0,0 0 0 15,0 0 208-15,6-4 32 0,1-6 16 0,2-3 0 16,2-3-64-16,0-1-16 0,0-3 0 0,3 1 0 16,0-3-528-16,2 3 0 0,-1 2 0 0,1 0 0 15,-2 2 0-15,-1-1 0 0,0 2-160 0,0 5 160 16,1 5-176-16,-2 1 176 0,1 0-128 0,-3 3 128 15,1 4 0-15,1 0-128 0,1 4 128 0,-2 3 0 16,-1 3 0-16,1 3 0 0,-2 0 0 0,2 2-128 16,1-3 128-16,-1 1 0 0,0-2 0 0,-1 1 0 15,0-1-176-15,1-2-48 0,0-2-16 16,2-1-10448-16,1 0-2112 0</inkml:trace>
  <inkml:trace contextRef="#ctx0" brushRef="#br0" timeOffset="47081.61">22391 3644 28959 0,'0'0'1280'0,"0"0"272"0,5-8-1232 0,3-1-320 0,6-2 0 0,-3-2 0 0,2-2 704 0,1-2 64 16,1-4 32-16,2-1 0 0,-1-2-368 15,2 0-80-15,1-2-16 0,-2-3 0 0,2-2-144 0,0-2-16 16,-3 1-16-16,2-2 0 0,1-2-160 0,-4 3 0 15,-4 3 0-15,3 1 128 0,2 4-128 0,-2 3 0 16,-3 2 0-16,1 6 0 0,-2 3 0 0,0 5 0 16,-10 6 0-16,10 0 0 0,-10 0 0 0,9 11-176 15,-1 6 16-15,-1 6 0 0,-3 6 160 0,1 7-160 16,-4 2 160-16,-1 6-160 0,-1 4 160 0,0 3 0 16,-4-1 0-16,0 3 0 0,-3 4 0 0,0 2 0 15,-2 3 0-15,3-1 128 0,-1 0-128 0,1-2 0 16,-1-4 0-16,1-5 0 0,5-6-256 0,0-4-80 15,-3-2-16-15,5-4 0 16,6-6-2400-16,0-6-464 0</inkml:trace>
  <inkml:trace contextRef="#ctx0" brushRef="#br0" timeOffset="47280.296">22563 4029 18431 0,'0'0'1632'0,"0"0"-1312"0,0 0-320 0,0 0 0 16,0 0 5856-16,10-1 1104 0,1-2 208 0,5 0 64 15,5-2-5616-15,8 0-1104 0,4-3-240 0,7-1-32 16,7-1-240-16,3-2 0 0,1-3 0 0,5-3 0 16,0-3-2016-16,1-2-288 0,1 0-64 15,-1 2-9568-15,0 0-1904 0</inkml:trace>
  <inkml:trace contextRef="#ctx0" brushRef="#br0" timeOffset="48488.883">19820 5154 17391 0,'0'0'768'15,"0"0"160"-15,0-9-736 0,0 0-192 0,0 2 0 0,0 7 0 0,-3-11 1152 0,-4 3 192 16,2 0 32-16,-3-2 16 0,-1-2-144 0,-3 0-32 15,-1-4 0-15,-1 3 0 0,-1 2-400 0,-3 1-96 16,-3 0-16-16,0 2 0 0,-1-3-448 0,-3 6-80 16,-5 3-32-16,3 4 0 0,-2 3-144 0,3 3 0 15,-1 4-192-15,2 6 192 0,0 3-192 0,4 5 192 16,1 5-192-16,1 3 192 0,4 1-128 0,3 5 128 16,3-3 0-16,6 3 0 0,1-3 0 0,4-2-144 15,0-5 144-15,4-1 0 0,4 1-144 16,3-6 144-16,3-3 0 0,-1-10-144 0,1-8 144 15,1-6 0-15,6-6-144 0,-1-3 144 0,1-2 0 0,3-8 256 16,1-7-32-16,1-1-16 0,1-5-16 0,0-1-16 16,-5-1 0-16,-2-1 0 0,-2 1-176 15,-1-2 0-15,-5-1 0 0,-1 1 0 0,0 0 176 16,-1 1-48-16,-3 0-128 0,-2 2 192 0,1-1 128 0,-2 3 0 0,3 2 16 0,-3 5 0 16,-3 4-208-16,0 7-128 0,2 1 160 0,-4 7-160 15,-1 8 0-15,0 0 0 0,0 0 0 0,0 0 0 16,1 11 0-16,-1 7 0 0,1 4 0 0,-1 5 0 15,-2 2 0-15,-4 6 0 0,-1 1-128 0,0 5 128 16,0 4 0-16,2 0 0 0,-3-2 0 16,4-3 0-16,1-1 0 0,1-6 0 0,-1-5 0 15,3-4 0-15,3-6 0 0,-1-3 0 0,3-6 0 16,2-2 0-16,-7-7 0 0,12 0 0 0,1-1 144 0,2-6-144 16,1-6 0-16,1-3 128 0,5-3-128 15,-2-2 0-15,1-3 816 0,0-1 80 0,-5-1 0 16,1 1 16-16,-2-1-1616 15,1-1-336-15,-7 1-64 0,1 3-16 0,1 0 944 0,-3 3 176 0,0 2 0 0,-2 8 128 0,1 5 96 0,-7 5 32 16,0 0 0-16,0 0 0 0,0 0 128 0,0 0 16 16,0 0 16-16,6 15 0 0,-2 5-288 0,-2 4-128 15,-2 4 0-15,0-2 128 0,0-4-128 0,0 0 0 16,0 0 0-16,1-1 0 0,1-2 0 0,1-4 0 16,1-4 0-16,0-2 0 0,-4-9 0 15,9 5 0-15,2-2 0 0,-1-5 0 0,1-1 0 16,1-2 0-16,0-3 0 0,3-2 0 0,0-4-128 15,-1-3 128-15,1-1-160 0,-1 0 160 0,0 1-192 16,-2 2 192-16,-1 1-208 0,-2-1 80 0,0 1 128 0,-4 5 0 16,3 3 0-16,-2 4 0 0,-6 2 192 0,10-2 0 15,-3 5 16-15,1 1 0 0,-8-4-16 0,8 10-16 16,2 1 0-16,-4 1 0 0,1 0-176 16,-2 0 0-16,4 0 0 0,-1-1 0 0,-1-3 0 15,3 0-144-15,2-3 144 0,1-1-208 16,-1-2 16-16,2-2 16 0,1 0 0 0,4-7 0 0,-1-4 16 15,0-2 0-15,1-5 0 0,1 0 0 0,0-2-48 0,-2 1-16 0,-1-1 0 0,-2 3 0 16,0-3 224-16,-2 2 0 0,-3 3 0 0,-3 1 0 16,-1-1 160-16,-3 3 80 0,0 1 16 0,-3-2 0 15,-1 2 176-15,-2-1 32 0,0 0 16 0,-2 2 0 16,-3 2 64-16,0 2 16 0,-2 1 0 0,-2-1 0 16,-4 2-336-16,1 4-64 0,0 4-16 0,-2 3 0 15,1 4-144-15,-1 4 0 0,-2 1-160 0,3 5 160 0,1 3-192 0,0 4 192 16,0 1-208-16,3 3 80 0,4 0 128 0,3 1-128 15,1 0 128-15,3-4-128 0,3-5 128 0,5-2 0 16,4-2 0-16,3-3 0 0,2-1-288 16,5-4 32-16,1-3 0 0,3-3 0 15,1-1-1856-15,3-4-352 0</inkml:trace>
  <inkml:trace contextRef="#ctx0" brushRef="#br0" timeOffset="49160.39">21296 5235 29887 0,'-15'10'1328'0,"10"-5"272"0,5-5-1280 0,0 0-320 0,-5 7 0 0,0 1 0 16,-1-1 0-16,3 0 0 0,3-7 0 0,0 0 0 15,0 0 0-15,0 0-224 0,0 0 64 0,0 0 16 16,0 0-320 0,0 0-64-16,-11 2-16 0,11-2 0 0,0 0 144 0,-4-8 16 0,-2 1 16 0,4-3 0 15,2-2 512-15,1-4 112 0,0-2 0 0,4-3 16 16,-1-3 176-16,4-4 16 0,-2-2 16 0,3 1 0 0,2-3 176 15,-1-2 48-15,-5-2 0 0,5 0 0 0,-1-1-32 0,0-3 0 16,-4-3 0-16,3-5 0 0,-1-5-208 0,2 0-32 16,-4 2-16-16,4 1 0 0,-1 4-416 0,1 5 128 15,1 10-128-15,-1 4 0 0,1 5 0 0,-2 5 0 16,2 5-224-16,-5 3 80 0,3 6-96 0,-8 3-16 16,0 0 0-16,10 12 0 0,-1 6 0 0,-2 5-16 15,0 7 0-15,-3 5 0 0,1 3 112 0,0 4 32 16,-4 2 0-16,1-1 0 0,0-1 128 0,0 0-192 15,0-1 192-15,0-2-192 0,3-3 192 0,-3-4 0 16,1-4 0-16,1-5 0 0,2-6 0 0,-3-2 0 16,3-8 0-16,1-1 0 0,0-3 208 0,2-4-16 0,0-4-16 15,1-8 0-15,2-4 0 0,-1-3 0 16,1-2 0-16,0-1 0 0,1-2-176 0,-1-2 0 16,-4-1 0-16,1-3 0 0,-1 0-128 0,1-2 128 0,0-1 0 15,0 0 0-15,-1-4 0 0,1 5 0 16,4 3 0-16,-1 4 0 0,-4 5 0 0,3 3 0 0,2 5 0 0,-4 2 0 15,1 3 0-15,1 5 128 0,-2 1-128 0,2 7 192 16,1 4 48-16,-1 5 16 0,-1 5 0 0,0 4 0 16,0 3-256-16,0 5 0 0,-1 4 0 0,-3 0 0 15,1 2 0-15,-2-2 0 0,0 2 0 0,-1 1 0 16,2-2 0-16,-4-1 0 0,1-1 0 0,0-2-160 16,3-2-1872-1,-2-5-368-15</inkml:trace>
  <inkml:trace contextRef="#ctx0" brushRef="#br0" timeOffset="50542.158">22264 4677 17503 0,'0'0'768'0,"-9"0"176"0,0 0-752 0,-2 4-192 15,0-2 0-15,3 2 0 0,8-4 4608 0,-10 8 896 16,-2 2 192-16,0 1 16 0,1 1-4688 0,-1 0-1024 16,0 0 0-16,1 3-192 0,-1 0 48 0,2-2 0 15,1 1 0-15,1 3 0 16,4-1-400-16,0 2-80 0,0-1-16 0,4-1 0 16,1-4-496-16,5-1-96 0,-2-2-32 0,4-3 0 15,1 1 384-15,1-4 80 0,-3-3 16 0,4-2 0 0,3-2 784 0,-3-4 0 0,0-1 192 16,1-3-48-16,0-2 320 0,-3-2 64 15,-2 0 16-15,1-2 0 0,1 0-32 0,-3-1 0 16,-2 0 0-16,-1 2 0 0,-2-3 0 0,-1 2-16 0,-1 1 0 16,-2-2 0-16,-1 1-48 0,2 3 0 0,1 3 0 15,0 0 0-15,-1 0-320 0,3 1-128 16,2 0 0-16,1 4 144 0,-4 7-144 0,0 0-192 0,6-6 32 16,3 3 16-16,3-2-64 0,0 1-16 0,0 3 0 0,0 2 0 15,4 4-32-15,-2 1-16 0,-1 2 0 0,2 2 0 16,-2 1 272-16,0-2-192 0,0 2 192 0,-2 3-160 15,0 4 160-15,-1 0 0 0,-2 3-144 0,-1 0 144 16,-2 0 0-16,-2 1-176 0,-1-3 176 0,2-3-128 0,-4-4 128 16,0-1 0-16,0-2 0 0,0 1 128 0,0-10 224 0,0 0 48 15,0 0 16-15,0 0 0 0,0 0-32 0,0 0-16 16,7-2 0-16,3-3 0 0,0-2-192 16,1-3-48-16,-1-3 0 0,1-2 0 0,1 1-128 0,1-2 0 15,2-3-160-15,-1 2 160 0,0 2-192 0,-1 0 48 16,0 0 16-16,-1 4 0 0,0 2 128 0,-1 3 0 15,-2 0-144-15,-1 2 144 0,1 2 0 0,1-2 0 16,0 4 0-16,-10 0 0 0,0 0 0 0,9 5 0 16,2 0 0-16,0 1 0 0,-11-6 0 0,7 5-144 15,3 0 0-15,-1-1 0 0,-2 3-80 0,-7-7-16 16,5 6 0-16,-5-6 0 0,11 4 48 0,-11-4 0 16,0 0 0-16,9 1 0 0,0 0 192 0,-9-1 0 0,0 0 0 0,0 0 0 15,0 0 0-15,10-1 0 0,-10 1 0 16,0 0 0-16,0 0 0 0,0 0-144 0,0 0 144 0,0 0-128 15,0 0 0-15,3 9 0 0,0-2 0 0,-3-7 0 16,-1 11 128-16,1-1 0 16,1 2 0-16,0-1 0 0,-2-1 0 0,1-2-160 0,0-8 160 0,5 10-160 15,-5-10 32-15,0 0 0 0,6 5 0 0,-6-5 0 16,12 2-64-16,-4-5 0 0,0-5 0 0,0-3 0 16,3-3 192-16,1-3 0 0,-4-5-144 0,3 0 144 15,3 0-192-15,0-4 16 0,-4-3 16 0,0 0 0 16,0 3 160-16,-3-1-128 0,2 1 128 0,-4 0-128 15,-2 0 320-15,1-1 64 0,2-1 0 0,-2-1 16 0,-2-5 96 16,2 0 16-16,0-3 0 0,-1 2 0 0,1 1-256 0,-2 4-128 16,-2 3 160-16,1 9-160 0,0 6 0 15,-1 4 0-15,0 8-176 0,0 0 176 0,0 0-144 0,-8 4 144 16,-2 6 0-16,2 8 0 0,-1 7-160 16,0 6 160-16,-2 2-128 0,2 3 128 0,0 3-160 15,1-1 160-15,0 4-192 0,-1-1 192 16,4-2 0-16,0 0-128 0,2-1 128 0,2-4 0 0,-1-6 0 0,5-4 0 15,0-2 0-15,2-4 0 0,0-4 0 0,3-4 0 16,0-6 0-16,1 0 144 0,2-2-144 0,2-4 0 16,0-3 0-16,3-2 128 0,2-3-128 0,-1-1 0 15,0-1 0-15,3-2 0 0,0 0 0 0,-3 0-192 16,-1 1 32-16,-1 3 16 0,0 1 144 0,1 1 0 16,-5 0 0-16,1 1 0 0,-2 0 0 0,0 2 144 15,0-1-144-15,-5 2 160 0,-5 4-160 0,0 0 128 0,0 0-128 0,0 0 128 16,0 0-128-16,0 0 128 0,0 0-128 0,0 0 128 15,0 0-128-15,-4 6 0 0,4-6 0 0,-11 12 0 16,-1 2 0-16,1-1 0 0,1-2 0 0,0 2 0 16,-1 1-176-16,0 2 176 0,0 0-128 0,2-3 128 15,3-2 0-15,2-2 0 0,4-9 0 0,0 0-128 16,0 0 128-16,0 0-192 0,0 0 192 0,12 0-192 16,-2-2 192-16,1-2-128 0,1-2 128 15,-1-5-128-15,3-1 128 0,2-1 224 0,-1 0-48 0,1 1-16 16,-2-3-160-16,0 1 0 0,1-1 144 0,-1 0-144 15,-2 2 176-15,0 2-48 0,-3-1 0 0,1 5 0 0,-1 3 96 16,-9 4 16-16,0 0 0 0,9-1 0 0,-9 1-16 16,0 0 0-16,0 0 0 0,10 10 0 0,-4 0-224 15,-2 2 0-15,-2 1 0 0,2-1 0 0,-3-2-176 0,2 0 32 16,0 0 0-16,2-1 0 0,-5-9-48 0,9 4 0 16,2-4 0-16,-1-2 0 0,1-2 192 15,3-2 0-15,2-5 0 0,4-2-128 0,2-3 128 0,1-1 128 16,-1-3-128-16,4 1 176 0,1-1-176 0,-2 3 0 15,-6 0 0-15,3 1 0 0,1 0 0 0,-3 4 128 16,-4 2-128-16,0 4 128 0,-2 2 176 0,-2 2 16 16,-3 4 16-16,1 5 0 0,0 4 0 0,-1 4 0 15,-3 4 0-15,2 3 0 0,0 2-336 0,0 3 0 16,0-1 0-16,0 5 0 0,-2 0-128 0,2 0-112 16,0-3-16-16,1 0 0 15,-3-4-512-15,2-1-96 0,1-3-32 0,0-4-8752 0,-3-3-1744 16</inkml:trace>
  <inkml:trace contextRef="#ctx0" brushRef="#br0" timeOffset="51360.568">20766 5851 29487 0,'-3'-14'1296'0,"1"4"288"0,-1-2-1264 0,0 0-320 16,1-2 0-16,0 2 0 0,0 0 1008 0,1 0 144 15,0 2 16-15,-3 0 16 0,1 1-864 0,0 1-160 16,-1 2-32-16,4 6-128 0,-3-4 0 0,3 4 0 0,-9-1 0 15,5 3 0-15,4-2-160 0,-9 9-96 0,1 6 0 16,1-1-16-16,1-2-32 0,3 2 0 0,-3-1 0 0,3 0 0 16,-1 1 96-16,3 1 16 0,1-5 0 0,0-10 0 15,0 0 64-15,0 0 128 0,0 0-208 0,0 0 80 16,0 0 128-16,12-6 192 0,0-2-32 0,1-4-16 16,1-3 32-16,1-5 0 0,-2-1 0 0,1 2 0 15,2 3-176-15,-1 1 0 0,-5 0 0 0,1 3-176 16,0 1 176-16,-2 5 0 0,-9 6 0 0,8-4-128 15,-8 4 128-15,11 4 0 0,-2 5 0 0,0 5 0 16,-2 1 784-16,0 3 192 0,0 5 48 0,2 0 0 16,-3-1-1664-16,3-1-320 15,1 0-64-15,1-4 0 0,-2-2 768 0,-1-4 256 0,1-5 0 0,1 0-160 16,1-1 160-16,0-5-128 0,-1-1 128 0,2-7-128 16,3-3 128-16,-1-3 0 0,-2-4 0 0,1-1 0 0,2-1 0 0,-4-2 192 15,-2 0-64-15,2 0 0 0,-2-2 96 0,1-1 32 16,-1 2 0-16,-1-2 0 0,-3-4 32 0,1 1 16 15,0-3 0-15,0 1 0 0,-3 4-304 0,1 1 160 16,1 3-160-16,0 1 128 0,-2 0-128 0,1 3 0 16,-1 1 0-16,1 1 0 0,0 2 0 0,-2 1 0 15,0 2 0-15,-1 3 0 0,-1 8 0 0,0 0 0 16,0 0 0-16,0 0 0 0,0 0 0 0,0 0 0 16,-5 3 160-16,-2 8-160 0,1 7 128 0,1 5-128 15,-1 6 0-15,1 4 0 0,2 3 0 0,-1 7 0 0,-1 6 0 16,2 0 0-16,1-3 160 0,1 0-160 0,0 1 128 15,1-3-128-15,1-4 128 0,2-1-128 0,1-2 128 16,0-1-128-16,0-4 0 0,-1-5 0 16,2-10 0-16,1-1 0 15,0-4-2448-15,-1-2-528 0</inkml:trace>
  <inkml:trace contextRef="#ctx0" brushRef="#br0" timeOffset="51530.085">20953 5678 21183 0,'0'0'1888'0,"0"0"-1504"0,0 0-384 0,16-1 0 15,3 1 3600-15,3-1 656 0,-3-1 128 0,3-3 32 0,5 3-3392 16,-1-2-688-16,3-5-128 0,-2 2-16 16,4 0-1456-16,0-3-272 15,1 1-64-15</inkml:trace>
  <inkml:trace contextRef="#ctx0" brushRef="#br0" timeOffset="52245.493">22382 5346 32255 0,'0'0'2864'16,"-11"0"-2288"-16,-4-4-576 0,0 0 0 0,1 0 720 0,0 1 48 16,-2-3 0-16,-2 3 0 0,-5 0-640 0,1-1-128 15,0 1 0-15,0-1 0 0,-1 0 128 0,-1 2 48 16,2 1 0-16,1 3 0 0,1 4-176 0,1 4 0 16,-2 2 0-16,3 3 0 0,-1 2-448 0,1 2 48 15,3 3 0-15,-1 3 0 0,2-1 16 0,4 2 16 16,3-2 0-16,0-2 0 0,5-6 48 0,2-4 0 0,3-2 0 0,4-1 0 15,0 2 80-15,2-5 32 0,-9-6 0 16,13-2 0-16,-1-5 480 0,4 0 112 0,-1-3 0 0,1-6 16 16,-2-6 16-16,1 4 0 0,1 2 0 0,-2-1 0 15,0-4-272-15,1 3-144 0,-3 3 160 16,0 0-160-16,-2 2 192 0,-1 2-64 0,-3 2-128 16,1 4 192-16,-7 5 0 0,0 0-16 0,0 0 0 15,0 0 0-15,3 12 32 0,0 6 16 0,0 4 0 16,-1 4 0-16,1 5-224 0,-2 2 144 0,0 1-144 0,-2 1 128 15,0-3-128-15,0 3 0 0,-3 2 0 0,0-4 0 16,1-5 0-16,1-1 0 0,1-2 0 0,0-2 0 16,1-2-1216-1,2 0-288-15,1-3-48 0,0-5-8192 0,1-8-1648 0</inkml:trace>
  <inkml:trace contextRef="#ctx0" brushRef="#br0" timeOffset="52442.365">22529 5382 40543 0,'0'0'3600'0,"0"0"-2880"16,-5-4-576-16,5 4-144 0,-3-7 1024 0,3 7 192 15,-2-5 16-15,2 5 16 16,0 0-1248-16,0 0-448 0,0 0 16 0,0 0 0 15,1-9-1712-15,-1 9-352 0,5-5-64 0,-5 5-14192 0</inkml:trace>
  <inkml:trace contextRef="#ctx0" brushRef="#br0" timeOffset="52608.871">22435 5704 24879 0,'0'0'1088'0,"0"0"256"0,0 0-1088 0,0 0-256 0,-6-4 0 0,6 4 0 15,0 0 5056-15,0 0 960 0,0 0 192 0,-3-7 48 16,3-1-5024-16,3-2-992 0,2-1-240 0,-1 0 0 16,3 0-1712-1,-1-2-352-15,-1-3-80 0,3 1-16736 0</inkml:trace>
  <inkml:trace contextRef="#ctx0" brushRef="#br0" timeOffset="53037.544">22817 5137 12895 0,'-10'-2'576'0,"10"2"112"0,0 0-560 0,0 0-128 16,0 0 0-16,0 0 0 0,3-8 5824 0,4 4 1120 15,2 2 224-15,2 0 64 0,2 0-5856 0,2 0-1168 16,2-1-208-16,-1 1 0 0,1-1-160 0,-1 2 160 0,1 0-192 15,-2 3 192 1,-3 3-880-16,-4 1-64 0,0 1-16 0,-3 2 0 16,-5-9-256-16,-1 14-64 0,-3 3-16 0,-3 0 0 0,-1 2 816 0,-3 1 160 0,-4-1 48 0,0 0 0 15,-2-2 528-15,-1-1 96 0,1 0 32 0,1-2 0 16,0-2 704-16,2-2 160 0,0-2 32 0,3-2 0 16,5 0-368-16,6-6-64 0,0 0-16 0,0 0 0 15,0 0-832-15,0 0 0 0,13 4 0 0,-1 0-128 16,2 1-128-16,3 1-32 0,2 1 0 15,-2 2 0-15,3 1 80 0,-1 1 16 16,-2 2 0-16,0 2 0 0,-2 3 16 0,-3 2 16 16,-2 1 0-16,-2 1 0 0,-3-3 352 0,-3 2 64 0,-4 0 0 15,-2 0 16-15,-4 1 304 0,-3-1 48 0,-4-1 16 0,-4 1 0 16,-1 0-64-16,-3 0-16 0,-2-2 0 0,-2-2 0 0,-1-5-432 16,3-2-128-16,3-2 0 0,2-4 0 15,-3-3-2432-15,5-3-608 16,5-1-112-16</inkml:trace>
  <inkml:trace contextRef="#ctx0" brushRef="#br0" timeOffset="53323.325">23106 5346 32079 0,'17'-11'1408'0,"-7"7"320"0,-2-5-1392 0,2 3-336 16,1 1 0-16,-2 0 0 0,-9 5 1232 0,7-3 176 16,-7 3 48-16,0 0 0 0,0 0-624 0,0 0-112 15,0 0-16-15,2 12-16 0,-5 0-384 0,-6 4-80 16,0 2-16-16,-2 6 0 0,-1 4-208 0,-1 4-240 15,-3 2 48-15,4-1 16 0,2-1-80 0,5-6 0 16,1-2-16-16,4-4 0 16,4-2-176-16,2-4-16 0,6-3-16 0,4-3 0 0,1-1 80 0,8-6 16 0,2-5 0 15,3-4 0-15,1-4 640 0,1-5 144 0,1-3 32 0,-2-5 0 16,-1-5 240-16,-2 1 48 0,-1 0 16 0,-3 1 0 16,-3 1-176-16,-3-1-48 0,-1 1 0 0,-3 1 0 15,-7-1-192-15,-4-1-64 0,-6-1 0 0,-3 0 0 31,-6 2-1376-31,-6 0-288 0,-4-1-48 0,-5 3-10336 0,-3 0-2080 16</inkml:trace>
  <inkml:trace contextRef="#ctx0" brushRef="#br0" timeOffset="54604.114">8618 4313 18431 0,'0'0'1632'0,"0"0"-1312"0,0 0-320 0,0 0 0 16,-8-1 960-16,8 1 112 0,0 0 16 0,-4 13 16 15,3 3-688-15,0 5-144 0,-1 4-16 0,2 1-16 16,2 6-240-16,-1 3 0 0,-2 4 0 0,2 4 0 16,1 4 0-16,-1 0 176 0,-2 0-176 0,1-3 160 15,-1-4-160-15,1-5 0 0,2-5 144 0,-2-5-144 16,0-5 0-16,0-4 144 0,0-5-144 0,0-11 0 16,0 0 240-16,0 0-64 0,0 0-16 0,5-7 0 15,2-2 704-15,0-5 144 0,-2-6 16 0,0-3 16 16,0-4-208-16,2-3-32 0,-2-4-16 0,4 0 0 0,-1 1-576 15,0 0-208-15,2 1 144 0,-1 3-144 0,3 3 0 0,-2 5 0 16,1 4 0-16,1 3 0 0,0-2-192 0,-1 2-128 16,0 4-32-16,1 5-13200 15</inkml:trace>
  <inkml:trace contextRef="#ctx0" brushRef="#br0" timeOffset="55011.584">9016 4764 27183 0,'0'0'1200'0,"0"0"256"0,0 0-1168 0,0 0-288 0,0 0 0 0,0 0 0 15,12 6 0-15,1-1 0 0,1 0 0 0,1-1 0 16,1-2-128-16,2-1 128 0,0-1-208 0,0 0 80 31,1 0-384-31,-2-1-80 0,-1-2-16 0,-1-3 0 16,1-2-16-16,-2-5 0 0,2 4 0 0,-3-4 0 0,-3 0 288 0,1 0 48 0,0-1 16 0,-3 1 0 15,-1-2 272-15,-4 2 0 0,-2 0-128 0,-1 2 128 16,-2 1 0-16,0 1 176 0,-3-1-32 0,-2 1 0 16,-2 4 288-16,0 1 48 0,-4 1 16 0,-1 3 0 15,0 3-160-15,-3 1-16 0,-2 1-16 0,0 3 0 16,-1 1 208-16,0 2 32 0,1 0 16 0,1 4 0 15,3 2-240-15,2 2-32 0,3 0-16 0,2 0 0 0,0-1-272 16,3-3 0-16,3 3 0 0,4-3 0 0,5 0 0 0,2 0 0 16,1-2-128-16,2-1 128 0,2-1-144 0,2-1 144 15,1-1-128-15,2 0 128 16,3-1-2144-16,-1-2-352 0</inkml:trace>
  <inkml:trace contextRef="#ctx0" brushRef="#br0" timeOffset="55353.021">9774 4564 25919 0,'-10'11'1152'0,"5"-6"224"0,-2-1-1104 0,3 5-272 0,-3 4 0 0,1 5 0 15,1 4 160-15,-4 4-32 0,0-1 0 0,1 3 0 16,0-2-128-16,0-1 128 0,2-2-128 0,-2-1 128 16,0 0-128-16,2-3 0 0,0-4 144 0,2-2-144 15,0-5 128-15,4-8-128 0,-5 7 128 0,5-7-128 16,0 0 192-16,0 0-16 0,-2-8-16 0,1-5 0 16,1-2 16-16,1-3 0 0,0-5 0 0,1 0 0 15,0-6-176-15,4 1 0 0,1 0 144 0,1 3-144 16,0 3 144-16,-1 2-144 0,2 2 192 0,2 2-192 15,-2-2 304-15,2 3-48 0,1 2-16 0,-1 3 0 0,3 4-240 16,3 3 0-16,2 1 0 0,-2 3 0 16,3 3-1216-1,-1 2-304-15,-2 0-48 0</inkml:trace>
  <inkml:trace contextRef="#ctx0" brushRef="#br0" timeOffset="55775.092">10412 4629 911 0,'0'0'0'16,"3"-8"0"-16,5 0 0 0,-8 8 0 0,3-7 4432 0,-3 7 816 0,0-9 144 0,-2 2 48 15,0 1-3136-15,-5 0-608 0,-3 1-128 0,1-1-32 16,-4 0-880-16,-1 0-176 0,-5 1-32 0,-2 1-16 15,1 2-432-15,-1 2 0 0,-4 5 0 0,3-1 0 16,-2 0 128-16,3 4-128 0,-1 3 0 0,5-1 128 16,0 1-128-16,2 1 0 0,1 0 0 0,3 1 0 15,1-2 0-15,2 3 0 0,1 1 0 0,5-3-176 16,2-12 48-16,5 9 0 0,0 1 0 0,4-1 0 16,2-1-64-16,3 0 0 0,3-1 0 0,-2-1 0 15,-3-1 192-15,0-1-192 0,0 0 192 0,0 3-192 16,1-1 192-16,-6 0 0 0,1 0 0 0,-3-1-128 15,-5-5 128-15,0 0 0 0,0 0 160 0,3 10-160 16,-2 0 512-16,-6 0 0 0,-3 0 0 0,-2 1 0 16,-5 0 64-16,1-1 0 0,-2 0 16 0,0-1 0 0,-1 0-192 15,-1 0-32-15,1-1-16 0,2-3 0 0,0-3-352 16,4-2-160-16,-1-2 16 0,3-1-9088 16,2-1-1824-16</inkml:trace>
  <inkml:trace contextRef="#ctx0" brushRef="#br0" timeOffset="55990.223">10792 4521 30863 0,'-11'3'1360'0,"11"-3"304"0,-8 4-1344 0,2 1-320 0,-1 2 0 0,0 7 0 15,-2 6 320-15,0 1 0 0,0 3 0 0,-1 1 0 16,0 3-320-16,-1-1 0 0,2 0 0 0,-1 0 0 31,-1 0-368-31,-2-2-32 0,2-1-16 0,0 0-13344 0</inkml:trace>
  <inkml:trace contextRef="#ctx0" brushRef="#br0" timeOffset="56512.798">10914 4703 23039 0,'0'0'2048'0,"0"0"-1648"0,-3 7-400 0,2 6 0 0,2 4 1168 0,3-1 160 16,0 2 16-16,2-1 16 0,0-1-1104 0,2-3-256 15,0-2 0-15,0-1 0 0,1 0 0 0,0-4-128 16,-9-6 128-16,11 5-192 15,-3-1-448-15,1-4-80 0,-1 0-32 0,-8 0 0 16,8-7-288-16,-1-1-64 0,-1-3-16 0,-2 0 0 16,-2-2-224-16,-1-3-32 0,-1 2-16 0,-1 0 0 0,-3-2 944 0,2 4 176 15,-2-1 32-15,2 0 16 0,1-1 1344 0,-1 0 272 16,2 2 48-16,3 0 16 0,0 1-448 0,1 1-96 16,2 3-16-16,4-2 0 0,0-1-672 0,3 0-224 0,1-1 128 0,3 4-128 15,0 5 0-15,5 2 0 16,-1 1 128-16,3 3-128 0,-3 0 0 0,3 2 0 0,1 1 128 0,-2 1-128 15,-6-1 0-15,2 1 128 16,0 2-128-16,-3 1 0 0,1 1 384 0,-3 2-16 0,-3-2-16 0,0 2 0 16,-4 0 128-16,-2-2 32 0,0-2 0 15,-3 0 0-15,-1 0-224 0,-2-2-32 0,1-8-16 16,-4 6 0-16,4-6-48 0,-6 6 0 0,6-6 0 16,-7 3 0-16,7-3 64 0,0 0 0 0,0 0 0 0,0 0 0 15,1-10-64-15,4 0 0 0,1-3 0 0,2 1 0 16,4 0-192-16,1 2 0 0,2 1-144 0,-1 3 144 15,1 0 0-15,2 3 0 0,-1 3 0 0,0 3 0 16,1 4 256-16,2 2-16 0,3 2 0 0,0 2 0 16,0 2-96-16,1 3-16 0,-1-2 0 0,1 2 0 0,-3-2-128 15,-2 1 0-15,-5-2 0 0,-1-2 0 16,2-3-1280 0,-3-1-272-16,-1-3-64 0</inkml:trace>
  <inkml:trace contextRef="#ctx0" brushRef="#br0" timeOffset="56706.764">10979 4442 28559 0,'-37'1'2544'0,"16"-3"-2032"15,-3-3-512-15,4 2 0 0,3-4 3392 0,2 4 592 0,6 1 112 16,2 1 32-16,-2 2-3248 0,9-1-656 0,0 0-224 0,0 0 144 31,0 0-2976-31,0 0-608 0,10 9-112 0</inkml:trace>
  <inkml:trace contextRef="#ctx0" brushRef="#br0" timeOffset="57379.254">12283 4642 18431 0,'-6'-10'1632'0,"6"10"-1312"0,-2-8-320 0,5 1 0 16,3-2 1424-16,3-1 224 0,4 0 32 0,4-2 16 16,1 1-1024-16,4 1-208 0,2 1-32 0,0-1-16 15,2-2-32-15,-1 1 0 0,2 3 0 0,0 0 0 16,3 1-144-16,-4 2-48 0,2-2 0 0,-1 4 0 15,2 4 48-15,0 1 0 0,-7 0 0 0,-1 1 0 16,-2-1-240-16,-2 2 176 0,-5 3-176 0,-2 2 160 16,-5 2-160-16,-1 2 0 0,-5 3-160 0,-7 4 160 15,-5 3-304-15,-6 2 48 0,-5 2 0 0,-3 3 0 0,-1 1 48 16,-3 1 16-16,-2 0 0 0,1-2 0 0,-1-1 192 16,2-2 0-16,2-1 0 0,2 0 0 0,2-2 128 0,3-1 64 15,2-3 0-15,4-3 16 0,2 0 48 0,1-2 16 16,1-1 0-16,5-2 0 0,1 0-272 0,4-1 160 15,2-11-160-15,0 0 128 0,5 9 128 0,5-1 32 16,3 0 0-16,3-2 0 0,0-4 32 0,2-1 0 16,2-2 0-16,2 0 0 0,0 0-96 0,2-6-16 15,0-1 0-15,2-2 0 16,3-1-976-16,2-2-208 0,1 0-48 0</inkml:trace>
  <inkml:trace contextRef="#ctx0" brushRef="#br0" timeOffset="57990.37">13213 4354 4607 0,'0'0'192'0,"-9"-3"64"0,1-4-256 0,2 1 0 0,6 6 0 0,0 0 0 15,0 0 7184-15,0 0 1392 0,0 0 288 0,-4 9 48 16,1 1-7280-16,2 4-1456 0,2 2-176 0,-1 3-272 16,-1 5 32-16,1 1 16 0,0 1 0 0,1 1 0 0,1-1-80 15,0-2-16-15,1 0 0 0,0-2 0 0,1 0 128 0,0-3 32 16,-1-1 0-16,2-3 0 0,2-3-64 0,0-2-16 16,0-2 0-16,0 0 0 15,-1-2-144-15,-6-6-48 0,7 4 0 0,-7-4 0 0,11 0 304 0,-11 0 128 16,0 0-128-16,9-4 128 0,-3-1 0 0,-6 5-128 15,7-7 128-15,-7 7 0 0,1-9-160 0,-1 1 160 16,0-1-192-16,-3 3 192 0,-3 3 0 0,-2 1 0 16,0 0 128-16,-3-2-128 0,1 0 160 0,0 2-160 15,-4 3 160-15,2 2-160 0,0-2 128 0,-1 3-128 16,1 0 0-16,2 0 0 0,10-4 0 0,-4 5 0 16,-6-2 0-16,10-3 0 0,0 0 0 0,0 0 0 15,0 0 0-15,0 0 0 0,0 0 0 0,0 0 0 16,0 0 0-16,10 0 0 0,0 1 0 0,2 0 0 0,1-1 0 15,2 0 0-15,0 1 0 0,-2 0 0 0,0-1 0 0,-3 3 0 16,-1-1 128-16,-9-2-128 0,9 8 0 0,-9-8 0 16,0 0 0-16,5 7 0 0,-2 3 0 0,-5 0 0 15,-3 1 0-15,-4 1 144 0,-2-1-144 0,-2 0 192 16,-1 1 704-16,-3 1 160 0,-2 0 32 0,3-1 0 31,3 1-1472-31,3 2-304 0,-3 0-48 0,3-4-16 0,2-5 752 0,0 1 368 16,4 2-48-16,4-9 0 0,0 8-320 0,0-8 128 15,7 8-128-15,0-4 0 0,-7-4 0 0,10 4 0 0,4-2 0 16,2 0 0-16,0-2-352 0,4-2-32 0,0-1-16 0,2-3-9392 16,0-2-1888-16</inkml:trace>
  <inkml:trace contextRef="#ctx0" brushRef="#br0" timeOffset="58460.415">13733 4456 17503 0,'-11'1'768'0,"2"-4"176"0,3-5-752 0,-1 3-192 15,7 5 0-15,0 0 0 0,0 0 4080 0,0 0 784 16,0 0 144-16,0 0 48 0,10-4-4224 0,2 1-832 15,-1 0-160-15,3 1-32 0,2 1-48 0,-1 1 0 16,2 0 0-16,2-2 0 0,1 0 32 0,2 1 0 0,0-1 0 0,0 2 0 16,1 1 80-16,-2 1 128 0,1 0-208 0,-2 1 80 15,-4 1 128-15,0-2-192 0,-1 4 192 0,-2-1-192 16,-6 1 192-16,-1 1-208 0,-1 3 80 0,-4-1 128 16,0 1-272-16,-2-1 64 0,0 2 16 0,0-1 0 15,-3-1 64-15,1-1 128 0,1 0-208 0,0-1 80 16,2-7 128-16,-3 5-208 0,3-5 80 15,0 10 128-15,0-10-272 0,5 10 64 0,0-1 16 0,2-3 0 16,4 1 192-16,-2 2 0 0,0 0 0 0,2 2 0 16,3 2 0-16,-1 1 0 0,-2-1 176 0,-2-1-48 15,-2-1 32-15,-2 0 16 0,1-1 0 0,-5 1 0 16,-2 1 96-16,-7 2 32 0,-2-1 0 0,-3 1 0 0,-7-1 240 16,-3 0 48-16,-3 2 16 0,-3 0 0 15,-1 1-160-15,0-2-48 0,-2-1 0 0,2-3 0 0,-1-1-48 16,3-3-16-16,-2-1 0 0,2-3 0 0,5 0-464 0,1-2-112 15,1-1-16-15,2-2 0 16,4-3-2784-16,4 2-560 0</inkml:trace>
  <inkml:trace contextRef="#ctx0" brushRef="#br0" timeOffset="59166.559">14419 4791 17503 0,'0'0'1552'0,"0"0"-1232"16,0 0-320-16,0 0 0 0,0 0 1744 0,0 0 304 16,0 0 48-16,0 0 16 0,0 0-1680 0,0 0-432 15,0 0 0-15,0 0 128 0,8 6-128 0,2 0 0 16,0-1 0-16,2 1 128 0,4 0-128 0,-1 0 0 16,-2-2 0-16,3 2 128 0,4 1-128 0,1 1 0 15,0-4 128-15,3 2-128 0,-2-1 224 0,2 2-32 16,0 0 0-16,0-1 0 0,0 0 64 0,3 1 16 15,0 2 0-15,1 0 0 0,2-1 160 0,2 1 16 16,0-2 16-16,1-1 0 0,0-3 80 0,0-1 16 0,0 0 0 16,0-3 0-16,-2-3-112 0,-2 0-32 0,0 1 0 15,0-3 0-15,-1-4-96 0,1-2 0 0,-5-1-16 16,1-1 0-16,2 1-160 0,-2-2-16 0,1-3-128 16,1-3 192-16,-6-2-64 0,0 0 0 0,0-2-128 0,-5 2 192 15,-1 1 96-15,0-4 16 0,-5-1 0 16,-2-1 0-16,1 1 160 0,-2 0 48 0,-3 0 0 15,0 2 0-15,0-1-208 0,-2 4-48 16,1 0 0-16,0 6 0 0,-3 0-256 0,-1 3 0 0,-1-1 128 0,1 4-128 16,0 1 0-16,1 9 0 0,0 0 128 0,0 0-128 15,-2-7 0-15,1 1 0 0,-2 2-128 0,3 4 128 16,0 0-400-16,0 0 16 0,0 0 0 0,0 0 0 16,0 0-576-1,0 0-96-15,0 0-32 0,0 0 0 0,0 0-1904 0,0 0-384 0,0 0-80 0,0 0-7664 16</inkml:trace>
  <inkml:trace contextRef="#ctx0" brushRef="#br0" timeOffset="59562.781">15025 4604 30111 0,'0'0'1344'0,"0"0"256"0,0 0-1280 0,0 0-320 0,-2-8 0 16,2 8 0-16,4-6 640 0,2-4 48 0,2-1 16 0,4-1 0 16,0 0-512-16,6-2-192 0,0-3 176 0,3 0-176 15,0-3 0-15,1 0 0 0,2-1 0 0,2 3 0 16,-1-5 0-16,5 3 0 0,0 1 0 0,1-1 0 15,0 0 0-15,-2 3-128 0,-1 3 128 0,0 0 0 16,-3 3 0-16,-1 3 0 0,0 1 0 0,1 3 144 16,-2 0 64-16,-1 4 16 0,0 2 0 0,-2 4 0 15,0 2 112-15,1 3 32 0,0 1 0 0,-1 3 0 16,1 2-64-16,-2 5-16 0,2 1 0 0,-1 1 0 16,-3 1-80-16,-2 1-16 0,1-2 0 0,-4 2 0 0,0-1-192 15,-1 1 0-15,0-1 0 0,-4-1 0 16,0-2-1920-16,-2 0-496 0,2 7-80 0,-1 1-32 15</inkml:trace>
  <inkml:trace contextRef="#ctx0" brushRef="#br0" timeOffset="62314.498">24279 3136 20207 0,'3'-13'896'0,"-3"13"192"0,4-8-880 0,-4 8-208 0,5-9 0 0,-5 9 0 16,0 0 384-16,0 0 16 0,4-7 16 0,-4 7 0 15,0 0-208-15,1-9-32 0,-1 9-16 0,-1-9 0 16,-1 1 64-16,-1 0 16 0,-6-2 0 0,1 2 0 16,-3-1-240-16,-3-1 0 0,-5 0 0 0,-3 1 0 15,-1-1-256-15,-3 0 48 0,-4-2 16 0,-3 0 0 16,-4-2 48-16,-2 2 16 0,1-1 0 0,-5 0 0 15,-3-1 128-15,-4-4 0 0,-5-2-144 0,-5 3 144 0,-8 2 0 16,2 0 0-16,-1-5 0 0,0 2 0 0,1 6 0 16,-4-2 128-16,-1-2 0 0,-1 1 0 0,0 8 112 15,2 0 16-15,0-1 0 0,-2 3 0 0,-4 0-64 0,-1 1 0 16,-1 0 0-16,0 1 0 0,1 2-192 0,-1 0 128 16,-6-1-128-16,2 0 0 0,-2 2 128 0,-1 1-128 15,0 1 0-15,-3 0 0 0,-6-1 0 0,1 3 0 16,0 2 0-16,1 1 0 0,-6-2 0 0,4 1 0 15,5 2 0-15,-2 1 0 0,0 5 0 0,2-2 0 16,1-2 0-16,3 1 0 0,5 3 0 0,-1-2 0 16,5-2 0-16,-1 1 0 0,-2 1 0 0,6-1 0 15,-2 0 0-15,1 0 0 0,-3-2-208 0,0 4 64 16,0 0 16-16,4 2 0 0,4-1-80 0,-2 0-16 0,-3-1 0 16,-2 3 0-1,-2 1-192-15,1 1-32 0,3 1-16 0,-1-1 0 0,-1 3 224 0,2 1 48 16,2 1 16-16,2 2 0 0,5 0 176 0,3 0-160 0,3-1 160 15,2 2-160-15,1 0 160 0,6 2 0 0,4-3 0 16,2 1 0-16,3 5 0 0,3-5 0 0,-1 1 0 16,4-1-128-16,3 0 128 0,0 0-128 0,-1 1 128 0,-2 2-128 15,1 1 128-15,0 1-160 0,3-3 160 16,1 5-160-16,1 0 160 0,1 1 0 0,2 0 0 16,0 2 0-16,2 0 0 0,2 0 0 0,1 3 0 0,1-3 0 15,1 2 0-15,2 4 0 0,2 2 0 0,2 2 0 16,3 2 0-16,0-1 0 0,1 1 0 0,5 0 0 15,4 0 0-15,2 2 0 0,3 0 0 0,3 5 0 16,3 4 0-16,3-2 0 0,3-1 128 0,3 0-128 0,3-1 0 16,2 2 0-16,4 0 0 0,1 3 0 0,7 2 0 15,2 0 0-15,4-1 0 0,1 0-192 0,0 0 16 16,2 0 0-16,2 3 0 0,2-6 0 0,5-5-48 16,6-2-16-16,1-5 0 0,7-2 0 0,-2-1 32 0,2-4 0 15,3 2 0-15,2 0 0 0,4-3 208 0,2 3-176 16,-2 3 176-16,1-1-160 0,1 1 160 0,3 1 0 15,1 1 0-15,1-1 0 0,-5 2 0 0,3 0-160 16,2 6 160-16,3-4-160 0,2 3-32 0,-2-4-16 16,-3-6 0-16,0-1 0 0,3-4 208 0,-2-2 0 15,0-2-160-15,-1-1 160 0,4-1 0 0,0 0 0 16,-2-3 0-16,-2 0 0 0,-4-3 0 0,5-3 0 16,1-1 192-16,0-2-64 0,-2-2-128 0,-2-4 160 0,-3-6-160 15,3-1 160-15,1-2-160 0,-3-1 0 0,-5-1 0 16,-2-4 128-16,-4 0-128 0,0-3 0 0,-2-2 0 0,3-2 0 15,-4 1 0-15,-2-1 128 0,-6-2-128 16,0-1 128-16,2 0 0 0,1-5 0 0,0-2 0 0,0-3 0 16,-2 1 64-16,-1-3 16 0,-2-1 0 15,-1-3 0-15,2 0-16 0,1-1 0 0,1 0 0 0,-1-2 0 16,0-1 48-16,-3-3 0 0,-1-4 0 0,0 0 0 16,-5 2-80-16,2-3-16 0,2-6 0 0,-4 2 0 15,-3 3-16-15,-4-4-128 0,-4-5 192 0,-1-3-64 16,-4-4 176-16,-1-3 16 0,-2-2 16 0,-1-2 0 15,2-1 416-15,1 0 80 0,1-1 0 0,1-1 16 16,-4-1-176-16,0 1-32 0,-3 2-16 0,-1 0 0 16,-1 2-352-16,-4 1-64 0,-4-1-16 15,0 0 0-15,-5 4-192 0,-1 2 0 0,-2-2 0 0,-3 1 0 0,-2-3 320 0,-2-9 0 16,0 0 16-16,-2-2 0 0,-2 2-336 0,0 0 0 16,-2-2 0-16,1-1 0 0,-6 1-176 0,1 6-96 15,-2 6-32-15,-3 9 0 16,-2 3-560-16,-8 8-112 15,-7 5-32-15</inkml:trace>
  <inkml:trace contextRef="#ctx0" brushRef="#br0" timeOffset="75207.098">21571 6538 6447 0,'-18'-1'272'0,"7"-1"80"0,-1 1-352 0,1 0 0 0,-2 0 0 0,2 1 0 15,0 1 1968-15,2 1 320 0,-1 0 64 0,3-1 16 16,-3 2-1904-16,5 0-464 0,-4-1 0 0,9-2 0 15,-8 0 0-15,0 1 0 0,2-1 0 0,6 0 0 16,0 0 0-16,-9 2 128 0,3-2-128 0,6 0 144 16,0 0-144-16,0 0 128 0,0 0-128 0,0 0 128 15,0 0 288-15,0 0 48 0,7 5 16 0,7-3 0 0,2-3 96 0,5-1 32 16,2-2 0-16,4 0 0 16,-1 0 304-16,5-3 64 0,2-1 16 0,3 0 0 0,5-2-192 0,7-1-32 15,5-1-16-15,3-2 0 0,-2 0-416 0,3-4-80 16,3-1 0-16,1 0-16 0,3 1-112 0,4-1-128 15,3-5 176-15,-4 5-176 0,-2 3 160 0,-2 1-160 16,2-3 128-16,0 3-128 0,3-1 0 0,-2 1 0 16,-4 5 0-16,-3-1 0 0,0 0 0 0,-1 0 0 15,0-1 0-15,-3 2 0 0,1 2 0 0,-4 1 0 16,-5-2-128-16,-4 1 128 0,-4 4-320 0,-4-1 0 16,-5 1 0-16,-6 0 0 0,-2 0 64 0,-6 1 0 15,-5 0 16-15,-11 3 0 0,0 0 240 0,0 0 0 16,0 0 0-16,0 0 0 0,-8 3 0 0,-8 1 0 0,-5 0 208 0,-4 2-64 15,-5 1-144-15,-7 1 0 0,-9-2 144 0,-4 3-144 16,1 3 144-16,-4 0-144 0,-7 0 192 0,0 0-192 16,-3 1 176-16,-7 1-176 0,-7 1 160 0,-3 2-160 15,-3 1 160-15,-5 0-160 0,-4 0 160 16,-3 1-160-16,-2 3 0 0,4 0 0 0,0-2 0 0,2-1 0 16,-2 1 0-16,6 0 128 0,4-1-128 0,8-1 0 15,7 0 0-15,0-5 176 0,3-1-176 0,8 0 160 16,4 0-160-16,6 0 0 0,4-4 0 0,7 1 0 15,5-1 0-15,4 0 0 0,3-1 0 0,7-2 0 16,6-3-368-16,1 3 0 0,3-2 0 0,7-3 0 16,0 0-368-16,0 0-80 15,13-1-16-15,8-1 0 0,4-3 192 0,10-1 48 0,2-4 0 16,9-1 0-16,6-1 592 0,5-1 0 0,4-2 0 0,0 1 0 0,2 0 0 16,8-4 0-16,6-3 0 0,3 3 0 0,2 0 384 0,1-2-16 15,-1-3 0-15,5 0 0 0,4 0 96 0,-1 1 32 16,-3 0 0-16,1 2 0 0,3 2-240 0,-5 1-32 15,-1 1-16-15,-1 4 0 0,-7 0-208 0,-4 3 0 16,-2 2 0-16,0 0 0 0,-2 2 0 0,-7-1 144 16,-7 2-144-16,-7 2 128 0,-6 0-128 0,-3 1 0 15,-6 0-160-15,-4 1 160 0,-3 2-192 0,-8 0 192 16,-5-2-208-16,-7 2 80 0,-1 4-64 0,-5-6-16 16,-8 7 0-16,-5 1 0 0,-6 0 208 0,-6 2 0 15,-6 0 144-15,-5 2-144 0,-7 2 160 0,-9-1-160 0,-9 0 160 16,-5 2-160-16,-4 4 128 0,-5 1-128 0,-5 0 0 15,-9 1 0-15,-7-2 0 0,1 4 0 0,0 3 0 0,-6-1 0 16,-3-1 0-16,2 0 0 0,1 2 0 16,3-2 0-16,2 0 0 0,2-2 144 0,1-1-144 15,6-1 192-15,9 0-64 0,5-3-128 0,2 3 192 16,5-2-64-16,7-3-128 0,6-1 0 0,9-2 0 0,7-2 0 16,6-2 0-16,10-2 128 0,6-2-128 15,6-1 0-15,9-3 0 0,10-3-272 16,7 1 32-16,16-8 16 0,12-8-304 15,13-3-64-15,8-4-16 0,8 1 0 16,4-3-1008-16,9-2-208 0</inkml:trace>
  <inkml:trace contextRef="#ctx0" brushRef="#br0" timeOffset="140104.024">3066 5963 911 0,'-13'-1'0'0,"6"-1"0"0,-4-4 0 0,3 3 0 0,1 0 2432 0,3-2 384 15,-2 2 96-15,6 3 16 0,-7-4-1408 0,7 4-288 16,0 0-48-16,-3-6-16 0,3 6-496 0,-3-4-96 16,3 4-32-16,0 0 0 0,0 0-352 0,-1-6-64 15,1-1 0-15,0 7-128 0,0 0 128 0,0 0-128 16,0 0 0-16,0 0 0 0,6-5 144 0,-6 5-144 16,8-2 0-16,-8 2 144 0,9 4 128 0,-9-4 32 15,0 0 0-15,10 6 0 0,0-3 160 0,0 0 48 16,-10-3 0-16,13 3 0 0,-1-2-32 0,1 0 0 0,0 0 0 0,0 1 0 15,0 0 16-15,2 2 0 16,1-5 0-16,3 2 0 0,1 1 16 0,2-1 0 0,-2-2 0 16,2 0 0-16,-1 1-80 0,2 0-16 0,1 0 0 0,0 1 0 15,-1 0-80-15,1-1-16 0,1 0 0 0,2 0 0 16,4 0-128-16,0 2-16 0,-6 0-16 16,7-1 0-16,5 1-160 0,1 0 192 0,-1 1-192 0,-2-1 192 15,2-2-192-15,2 0 0 0,0-1 144 0,4 0-144 16,3-2 0-16,0 2 144 0,0-2-144 0,4 2 0 15,1 0 128-15,-1-1-128 0,1 0 0 0,0-1 0 16,1-1 0-16,2 2 128 0,0 0-128 0,1 2 0 16,3 0 176-16,0 0-176 0,1-1 160 0,-2 1-160 15,2 1 0-15,1 1 128 0,-1-1-128 0,3 0 0 16,1 0 0-16,-2-1 128 0,-2 0-128 0,3-1 0 16,2-2 0-16,4 2 128 0,2 0-128 0,0-1 0 0,-1-3 0 15,-2 2 0-15,5 0 128 0,-3 0-128 16,3 2 0-16,0-1 0 0,-3 1 0 15,1-3 0-15,-2 1 0 0,1 1 0 0,0 1 0 16,2-2 0-16,2-5 0 0,-1 5 0 0,-3 4 0 0,5-4 0 16,3-5 0-16,-1 0 0 0,0 2 0 0,-5 0 0 15,1 2 0-15,1 0 0 0,4 2 0 0,-3-1 0 0,2-4 128 16,-3 3-128-16,-4 2 0 0,0 2 0 0,4 2 0 0,2 0 128 16,-2-3-128-16,-1 1 0 0,-4 2 0 0,1-1 128 15,3 0-128-15,3-1 0 0,1-1 128 0,-2 0-128 16,1-1 0-16,-1 2 144 0,-3 1-144 0,4 0 0 15,2-1 0-15,-2 0 0 0,-6 0 0 0,1 0 0 16,-1 1 128-16,1-1-128 0,3 1 0 0,-4 0 0 16,-3 2 0-16,0-1 0 0,-2 0 0 0,0 1 0 15,2 5 0-15,1-4 0 0,1-4 0 0,-3 2 0 0,-1 0 144 16,0 0-144-16,2-1 128 0,-2-1-128 0,1-1 160 0,1 1-160 16,-1 0 208-16,0 0-48 0,-1 0-16 0,-1 0 0 15,-1 0-144-15,3 3 128 0,2 1-128 0,1-1 128 16,-7-5 16-16,2 1 0 0,2-1 0 0,0 4 0 15,1 1-144-15,0-1 160 0,-4-1-160 0,0 1 160 16,-2 2-160-16,0 0 128 0,4 0-128 0,-4-1 128 16,0-4-128-16,-1 1 0 0,-1 2 144 0,1-1-144 15,-4-1 128-15,3 2-128 0,1 2 128 0,3-2-128 16,2-6 0-16,-2 3 0 0,0 3 0 0,-2-1 128 0,3-3-128 16,0 0 0-16,0 1 128 0,0 0-128 0,2-1 0 0,0 1 0 15,-5-1 0-15,1 2 0 0,2-1 0 16,3 1 0-16,-1 0 0 0,-1 0 128 0,-2-2-128 15,1 2 0-15,-1 0 0 0,-2 0 0 0,1 0 0 0,1 0 0 16,3 0 0-16,-2 0 0 0,-4-1 0 0,2 0 0 16,-3 1 0-16,1 0 0 0,0-1 0 15,0 0 0-15,2-5 0 0,-2 3 0 0,-3 2 0 0,-1 1 0 16,1 0 0-16,-1 0 0 0,0-2 0 0,-1 1 0 16,0-2 0-16,-2 1 0 0,-3-1 0 0,3-2 0 15,-1 0 0-15,-1 3 0 0,2 2 0 0,-2-1 0 16,3-3 0-16,0 2 0 0,-2-2 0 0,-3-1 0 15,-2 1 0-15,3 1 0 0,2-3 0 0,-2 2 0 16,0-1 0-16,1 1 0 0,1 0 0 0,0-1 0 0,-3 2 0 16,0-4 0-16,-2 1 0 0,2 0-208 0,0 1 80 15,1 0 128-15,1-2-192 0,-1 1 192 0,-3 3-192 0,1-1 192 16,-7 0-128-16,1 0 128 0,1-1 0 0,-3 0 0 16,2 0 0-16,0 2 0 0,-2 1 0 0,3 0 0 15,1 1 0-15,1 1 0 0,-3-2 0 0,-3 4 0 16,1-1 0-16,-1 1 0 0,0-2 0 0,0 0 0 15,2-2 0-15,3-1 0 0,-3 1 0 0,3 2 0 16,-1 0 0-16,-1 2 0 0,-3 1 0 0,1-1 0 16,-1-1 0-16,0 0 0 0,-1-1 0 0,3 0 0 15,0-2 0-15,0 2 0 0,-3 1 0 0,3-1 0 16,-2 0 0-16,0 0 0 0,-1 0 0 0,-2-1 0 16,1-1 0-16,0 1 0 0,-3 1 0 0,4 0 0 0,5-3 0 15,-3 2 0-15,-2 1 0 0,0 0 0 0,2 1 0 0,-5 0 0 16,-1 1 0-16,0-1 0 0,-3-1 0 15,-2 0 0-15,0 3 0 0,2-2 0 0,-3-1 0 0,3 0 0 16,1 0 0-16,-1 1 0 0,2-2 0 16,2 2 0-16,0 2 0 0,1-1 0 0,-2-5 0 0,1 2 0 15,-1 1 0-15,0 0 0 0,-5 1 0 0,2 2 0 16,0 0 0-16,-1-1 0 0,1 0 0 0,0-2 0 16,-3-2 0-16,2 2 0 0,-3 3 0 0,1 0-144 15,-2-1 144-15,-3 1 0 0,1 1-144 0,-4 0 144 16,-2-2 0-16,-1-1-144 0,-2-2 144 0,0 2 0 15,1 2 0-15,-4 0 0 0,0-1 0 0,-3 1 0 16,-8-3 0-16,8 0-128 0,-8 0 128 0,0 0 0 16,0 0 0-16,0 0 0 0,0 0-176 0,0 0 176 15,0 0-208-15,0 0 80 0,0 0-48 0,0 0 0 0,0 0 0 0,0 0 0 16,0 0 32-16,0 0 0 0,0 0 0 0,-10-3 0 16,-2 2 144-16,0 1 0 0,-1 0 0 0,-3-1-128 15,-1-3 128-15,-4 2 0 0,-2 1 0 16,-1-1-128-16,-6 1 128 0,-1 3 0 0,-6 0 0 0,-1 1 0 15,0 1 0-15,-3-2-128 0,-2 0 128 16,-2-1 0-16,-3 1 0 0,-2 2 0 0,-5-2 0 0,-1 2-128 16,-3 1 128-16,-1 1 0 0,3 1 0 0,-2-4 0 15,-3-4 0-15,-5 2-128 0,-4 4 128 0,0-1 0 16,5-1-128-16,0 2 128 0,0 0-128 0,-1 1 128 16,-4-2-128-16,1-1 128 0,0 1-128 0,3 0 128 0,-3 2 0 15,0 0 0-15,-3 0 0 0,1-2 0 0,0-1 0 0,1 3 0 16,4-2 0-16,-4 2 0 0,1-2 0 15,-4 2 0-15,2-2 0 0,2 0 0 0,-1 0 0 16,2-3 0-16,-3-2 0 0,-2-1 0 0,-3 5 0 0,3 0 0 16,1 2 0-16,-2-4 0 0,-1-2 0 15,-1-1 0-15,0 0 0 0,1 2 0 0,3 0 0 0,-1 1 0 16,-3 2 0-16,0-3 0 0,-1-3 0 0,2 1 0 16,0 0 0-16,1 1 0 0,0 0 0 0,0-1 0 15,-2-1 0-15,2 0 0 0,2-2 0 0,1 0 0 16,-2 4 0-16,-2-1 0 0,-2 0 0 0,3-1-128 15,5 0 128-15,-2 0-128 0,1 0 128 0,-4-3-160 16,-1 1 160-16,1 0-160 0,0 2 160 0,1 1 0 16,0-1 0-16,-3 0 0 0,-3-1 0 0,4 2 0 0,1 3 0 15,-1 0 0-15,0 0 0 0,0-1 0 0,-1-1 0 16,0 1 0-16,0 0 0 0,0 0 0 0,0 0 0 0,-2 0 0 16,-2 0 0-16,2 0-128 0,4 1 128 0,-2 1 0 15,0-2 0-15,-2 0 0 0,1 2 0 0,1-1-128 16,0-2 128-16,-1 2 0 0,-1 2 0 0,-3-2 0 15,-1 0 0-15,2 0 0 0,4-1 0 0,0 2 0 16,-3 0 0-16,2-2 0 0,-2-1 0 0,3-1 0 16,2-1 0-16,-2 0 0 0,-4 3 0 0,3-2 0 15,2-2 0-15,3 2 0 0,4 1 0 0,0-1 0 16,-6-1 0-16,1 1 0 0,-1-1 128 16,5 3-128-16,2 1 0 0,-3 0 128 0,0-2-128 0,-2 1 0 15,-1 1 0-15,4-2 0 0,2 1 0 0,2 0 0 0,1-1 0 16,1 1 0-16,0 0 0 0,-1 0 0 0,1-7 0 0,-1 2 0 15,5-2-160-15,0 4 160 0,-1 3-256 16,1 0 48-16,-4-1 16 0,3-1 0 0,3 0 192 16,2 1 0-16,0 0-160 0,0 1 160 0,-2 1 0 15,-1 0 0-15,-1 0 0 0,3 2 0 0,-1-2-192 0,2 2 192 16,1 2-160-16,-2 2 160 0,-1 0-128 0,-3-2 128 16,3 0 0-16,1 0-144 0,1-2 144 0,0 1 0 15,4-1 0-15,-1 0 0 16,-3 1 0-16,-1-1-128 0,1-1 128 0,2-1 0 15,1-2 0-15,2-1 0 0,2 1 0 0,0-1-128 16,0-3 128-16,-1 1 0 0,1-1 0 0,-1 3 0 0,1 1 0 0,1 1 0 16,0-3 0-16,1 3 0 0,-3-1 0 0,2 2 144 15,-1 2-144-15,-2 0 160 0,1 0-160 0,-2 0 128 0,-1 1-128 0,0 0 128 16,1-2-128-16,2-1 0 0,0 2 144 16,-4 5-144-16,0 1 0 0,1 1 144 0,0-3-144 15,5-1 0-15,2-4 208 0,1-2-64 0,2 2-16 16,1 0 0-16,1 2 32 0,-3-2 0 0,-3-1 0 15,7-2 0-15,2-5 816 0,1 4 176 16,-3 2 16-16,3-1 16 16,1-4-1632-16,2 0-336 0,1 1-64 0,-3 0-16 0,1 6 864 0,0 0 0 15,-1 0 0-15,2-1 128 0,-1-1-128 0,4 1 0 0,0 0 0 0,0 0 0 16,-1 0 0-16,2 1 0 0,2 1 0 0,0-1 0 16,2-1 0-16,-2-1 0 0,3-2-176 0,1 2 176 15,0 2-256-15,-3 0 16 0,1-2 16 0,-1-1 0 0,0-1-32 16,2 0 0-16,-1 5 0 0,1-3 0 0,-1-1 16 15,-2 1 0-15,2 3 0 0,-1 0 0 0,1-3 240 16,0-2 0-16,-2 0-160 0,3 2 160 0,-1 2 0 0,1 0 0 16,0-2 0-16,-3 0 0 0,2-4 0 0,2 3 0 15,0 0 144-15,2 1-144 0,-3-1 0 0,3 1 144 16,-4 1-144-16,2 1 0 0,0 0 0 0,0-2 0 16,2-1 0-16,2 4 0 0,-4 1 144 0,4 3-144 15,-1-4 0-15,1 0 144 0,-2-1-144 0,2 2 0 16,0 0 0-16,2 2 0 0,-1-1 0 0,-2-1 128 15,-3 3-128-15,3 0 0 0,1-1 128 0,0 0-128 16,2-2 0-16,-2 3 128 0,0 2-128 0,2-2 160 16,3-1-160-16,2-3 160 0,1-1 96 0,3 0 32 0,2 1 0 15,7-3 0-15,0 0 224 0,0 0 64 0,-5 3 0 16,5-3 0-16,0 0-272 0,0 0-48 0,0 0-16 0,0 0 0 16,12 3-240-16,2 2 0 0,-1-2-192 0,5-1 192 15,3 0-128-15,3 1 128 0,-1-1 0 0,7 0 0 16,3-2 0-16,4 1 0 0,-2 1 0 0,4-1 0 15,3 0 0-15,1-1-128 0,2-5 128 0,2 1 0 16,1 1 0-16,6 1 0 0,4 2 0 0,-1 0 0 16,1-1-128-16,1 0 128 0,4-1 0 0,2 1 0 15,-2 0-128-15,1 1 128 0,2 1 0 16,-2 1 0-16,2 0-128 0,0-1 128 0,4-1 0 0,0 0 0 16,2 2 0-16,-1-2 0 0,2 0 0 0,3-2 0 15,3 1 0-15,1 0 0 0,-1 0 0 0,1 0 0 16,-2 0 0-16,4 0 0 0,2-2 0 0,3 3 0 0,-4 3-144 15,3-2 144-15,-1-1 0 0,3-1-144 0,2-3 144 16,-3 2 0-16,-1 1-144 0,2-1 144 0,1 0 0 16,1 0 0-16,1 0 0 0,1 0 0 0,-1 0-144 0,2 1 144 15,4 1 0-15,-2 0 0 0,-4-1 0 0,1 1-128 16,2 3 128-16,1-3 0 0,-2-2 0 0,2 1 0 16,-1 0 0-16,2 3 0 0,-3 1 0 0,1 1 0 15,-6 0 0-15,5-1 0 0,4 0 0 16,-1 0 0-16,-5-1 0 0,2 0 0 0,0 0 0 0,2 4 0 15,0-1 0-15,0-2 0 0,-3-3 0 0,3 0 0 16,3-1 0-16,-3 2 0 0,-2 3 0 0,1-3-192 16,-1-1 192-16,2 0-160 0,0 1 160 0,1-1 0 15,1-2-144-15,0 0 144 0,-1-1 0 0,0 1 0 16,-3 0 0-16,1 0 0 0,3-2 0 0,-4 1 0 16,1 0-144-16,0 1 144 0,0-1 0 0,1 2 0 15,-1 4 0-15,-1-5 0 0,-2-1 0 0,-1 1 0 0,0 2 0 16,-2-2 0-16,-1 1 0 0,1-4 0 15,0-2 0-15,3-1 0 0,1 3 0 0,-1 0 0 16,-3-1 0-16,0 0 0 0,1-1 0 0,0 1 0 0,-1-1 0 0,-3 0 0 16,1 2 0-16,1-1 0 0,2 0 0 0,-3-1 0 15,-5 1 0-15,-2 0 0 0,-1 2 0 0,3 0 0 16,3 0 0-16,-5 1 0 0,-4-1 0 0,-2 2 0 16,-3-1 0-16,4 1 0 0,2 0 0 0,-4-1 0 15,-2 0 0-15,-2 1 0 0,3 2 0 0,-3 1 0 16,1-2 0-16,-3 0 0 0,-1 0 0 0,-2 0 0 15,-3-1 0-15,2 0 0 0,3-1 0 0,0 0 0 16,-3-3 0-16,-1 4 0 0,-4 3 0 0,0-2 0 16,-2-2 0-16,0 2 0 0,0 3 0 0,3 1 0 15,1-1 0-15,-1-1 0 0,-5 0 0 0,2-1 0 16,-1-1 0-16,1 0 0 0,0-1 0 0,1 1 0 0,-1 0 0 16,-2 1 0-16,-3 1 0 0,0-2 0 0,0-1 0 15,-1-1 0-15,1 0 0 0,0 1 0 0,-3-1 0 16,2 0 0-16,0-1 0 0,-3-1 0 0,-3 1 128 0,0 1-128 15,0 0 0-15,1-3 0 0,-2 2 0 0,4 0 0 16,2 2 0-16,2 0 0 0,0-3 0 0,-1-1 128 16,-4 2-128-16,0-2 0 0,0 0 0 0,2 2 0 15,1 3 0-15,-1-1 0 0,0-4 0 0,0 3 0 16,-1 3 0-16,-3-1 0 0,-2 1 0 0,-1 0 0 0,0 0 0 0,-3 0 0 16,3-2 0-16,-3 1 0 0,2 1 0 15,-1 0 0-15,5 1 0 0,-2-2 0 0,-4-3 0 16,-1 2 0-16,-2 2 0 0,2 1 0 0,-6-1 0 15,3 0 0-15,3-1 0 0,-2 0 0 16,-1-1 0-16,1 1 0 0,-1 1 0 0,0 0 0 16,-1 0 0-16,-1 1 0 0,-2-3 0 15,0 1 0-15,-5 1 0 0,-1 1 0 0,-2-1 0 0,-2 0 0 0,-1 0 0 0,-2 0 0 16,-3 0 128-16,-1 1-128 0,-2-1 0 0,-1 1 0 16,-1-1 0-16,-1 2 128 0,1 1-128 0,-8-3 0 15,0 0 0-15,9 4 144 0,-2-1-144 0,-7-3 128 16,0 0-128-16,0 0 0 0,0 0 0 0,0 0 128 0,8 4-128 15,-8-4 0-15,6 7 0 0,-6-7 0 0,0 0-352 16,1 9 0-16,-3 0 0 0,-4-2-9248 16,-4 0-1856-16</inkml:trace>
  <inkml:trace contextRef="#ctx0" brushRef="#br0" timeOffset="149450.275">2774 7021 8287 0,'-13'-6'368'0,"5"0"80"0,-6-1-448 0,5-1 0 15,3 2 0-15,6 6 0 0,0 0 3024 0,0 0 528 0,0 0 96 0,0 0 32 16,8-5-2784-16,3 2-544 0,3 1-112 0,4 1-32 15,0 0-208-15,4 0 0 0,-2 1 0 0,3 0 0 16,3-2 0-16,1 1 144 0,3 0-144 0,1 1 128 16,2-2-128-16,2 0 0 0,2 0 0 0,2 1 0 15,2 4 0-15,5 1 0 0,-4-1 0 0,2-2 0 16,-1-1 0-16,4-1 0 0,2 0 0 0,3 1 128 16,-4 0-128-16,5 0 0 0,3-1 144 0,0 0-144 15,-1 1 144-15,3-2-144 0,0-1 192 0,3 2-192 16,2-1 176-16,3 1-176 0,1 0 160 0,-1 0-160 15,-3 0 192-15,3-2-48 0,1-1-16 0,2 2 0 16,3 2-128-16,-2-2 192 0,-5-3-192 0,5 2 192 16,5 1-64-16,-2 2 0 0,-1-2 0 0,-3 0 0 0,-2 0 0 15,3-1-128-15,3-4 192 0,-1 5-64 0,4 0-128 16,-1 0 0-16,-4-2 144 0,0 2-144 0,0 2 0 16,5-3 144-16,1 1-144 0,-1 1 0 0,-2 2 128 15,1 0-128-15,1-2 0 0,-1 1 0 0,2 1 128 0,-2 0-128 16,0 2 0-16,-1-3 0 0,1-3 0 15,0 3 0-15,2-1 0 0,-1 2 0 0,-1 3 0 16,0-1 0-16,-4-6 0 0,3 2 0 16,-2 0 0-16,-1 2 0 0,0-1 0 0,-2-1 0 15,-2-1 0-15,2-1 0 0,2-1 128 16,0 3-128-16,2-1 160 0,-3 0-32 16,-4-1 0-16,2-2 0 0,2-1 0 0,1-1-128 0,3 1 192 0,-3 3-64 0,-1 2 64 15,-1 0 16-15,0-1 0 0,2 1 0 0,-3-2-32 0,1 3-16 0,-3 6 0 16,1-3 0-16,0-2-160 0,0 2 192 15,3 0-192-15,0 0 192 0,1 0-192 0,-2 1 0 16,-1 0 144-16,1-2-144 0,1-1 0 0,-1 1 144 0,0 1-144 16,-1 0 0-16,-5 0 192 0,2 0-192 0,2-1 192 15,1-1-192-15,-1 3 304 0,2-3-48 0,0-2-16 16,-1 2 0-16,-2 2 16 0,0-2 0 0,3-2 0 16,3 1 0-16,0 1-128 0,-3-1-128 0,-1-2 176 15,5-1-176-15,-1-3 128 0,3 4-128 0,1 3 0 0,-2-2 0 16,-3-3 0-16,1 1 0 0,-4-3 0 0,4 4 0 15,2 2 0-15,-2 0 0 0,-6 0 0 16,2 0 0-16,3 1 0 0,-1 2 0 0,-2-1 0 0,0 1 0 16,-3 0 0-16,1 0 0 0,-2-2 0 0,3 1 0 15,-3-1 0-15,2 3 0 0,-1 0 128 0,-3-1-128 16,-1 0 0-16,0 1 0 0,2-1 0 0,2 0 0 0,1 0 0 16,-3 1 0-16,-1 2 0 0,-1 0 0 0,-3-3 0 0,4 0 0 15,3 0 0-15,-3 0 0 0,0 1 880 16,-4 1 112-16,-1-2 32 0,1 0 0 15,1 0-1648-15,-3-1-320 0,2-2-64 16,2 2-16-16,1 0 880 0,0 0 144 0,-1 1 0 0,-1-3 128 0,-1-4-128 0,3 3 0 16,1-2 0-16,2 2-128 0,-1 1 128 0,-1 0 0 15,-1-2 0-15,1-1 0 0,-1 0 0 0,3 1 0 16,1 1 0-16,-4 2 0 0,-2-1 0 0,-2 0 0 16,-2-1 0-16,-1 1 128 0,2-2-128 0,-1 0 0 15,0 1 0-15,0 2 0 0,1 3 0 0,-1-3 0 16,-5 1 0-16,1-2 0 0,4-1 0 0,-2 0 0 0,3 1 0 15,-3 0 0-15,2-1 0 0,-4 1 128 16,-1-4-128-16,0 3 128 0,-1 1-128 0,1-1 0 0,2 0 0 16,1 0 0-16,-4 1 0 0,0 1 144 0,-2-1 0 15,0 2 0-15,-2 3-144 0,0-3 0 0,1 0 144 16,0-2-144-16,3-2 128 0,-2 1-128 0,1 2 160 0,1 0-160 16,-2 0 0-16,-1-1 0 0,-3-1 0 0,2-1 0 15,0 1 0-15,2-1 0 0,-1 2 0 16,0 2 0-16,-1-2 0 0,0 1 128 0,0-2-128 0,-3 2 0 15,-1 2 0-15,2-3 0 0,-3-1 0 0,7 0 0 16,-1 0 0-16,0 2 0 0,-1-1 0 0,0 0 0 16,0-1 0-16,-1 1 0 0,-2 0 0 0,-2 0 0 15,1-1 128-15,0-1-128 0,1 0 0 0,1 2 144 16,1 2-16-16,0 0 0 0,-3-2 0 0,0 0 0 0,2 1-128 16,-2 0 192-16,-1 0-192 0,-2 1 192 0,1-1-48 15,-1 0 0-15,3-1 0 0,1 0 0 16,-1 0 0-16,0 2 0 0,0-1 0 0,-4 0 0 15,-1-1-144-15,0 0 160 0,-1-1-160 16,2 1 160-16,0 2-160 0,0 1 128 0,1-3-128 16,-1 1 128-16,-1 0-128 0,0 2 0 0,1-1 144 0,-3-1-144 0,-1-1 144 15,-1 0-144-15,-3 0 192 0,2 0-192 0,-2-1 0 16,0 0 0-16,3 0 0 0,0-2 0 0,0 1 0 16,0-1 0-16,2 1 0 0,-2 2 0 0,-1 0 0 0,-1 1 0 15,-3 1 0-15,1 0 0 0,-2-2 0 0,1 0 0 16,-2 0 0-16,0 0 0 0,2 0 144 0,-1-2-144 15,1-1 0-15,1 2 144 0,1 1-16 0,-1 0 0 16,1 0 0-16,0 0 0 0,3 0-128 0,-2 0 192 0,-2 0-192 16,2-2 192-16,0 0-192 0,-2 0 0 15,-1 1 144-15,0-1-144 0,1 0 0 0,2-2 0 16,-1 0 0-16,2 2 128 0,-1 2-128 0,1 0 0 16,1-1 0-16,-1-1 0 0,0 1 0 0,-1 1 0 0,1 1 0 0,-2 3 128 15,-3-2-128-15,0-1 0 0,-1-1 0 0,1 1 0 16,-1 0 0-16,3 0 0 0,-2-2 0 0,0 3 128 15,0 2-128-15,-2-4 0 0,1-4 0 0,0 6 128 16,-4 0-128-16,1 0 128 0,0-2-128 0,0 0 128 16,1 0 0-16,-3 0 0 0,-2-1 0 0,-1 1 0 15,1 0 32-15,1 0 16 0,-6 0 0 0,1-1 0 16,-1 1 0-16,1 0 0 0,-1 0 0 0,-1 0 0 16,-1-2-48-16,1 0 0 0,0 1 0 0,-1 0 0 15,-2 0-128-15,0 2 160 0,0 1-160 0,-9-2 160 0,8-1-160 0,-8 1 0 16,11-1 144-16,-2 1-144 0,-1 1 128 0,-8-1-128 15,10 1 128-15,-1-1-128 0,-1-1 0 0,-8 1 128 16,0 0-128-16,0 0 0 0,9 0 0 0,0-1 144 16,-9 1-144-16,9-1 0 0,0 1 160 0,-9 0-160 15,0 0 128-15,0 0-128 0,7 0 0 0,-7 0 128 16,0 0-128-16,8 0 0 0,-8 0 0 0,12 1 0 16,-4-2 0-16,-8 1 0 0,0 0 0 0,0 0 0 15,9 1 0-15,-9-1 0 0,8 2 0 0,-8-2 0 16,9 4 0-16,-1-1 0 15,-2 0-448-15,-6-3 16 0,8 6 16 0,-8-6 0 16,0 0-1984-16,0 0-400 0,1 11-80 0</inkml:trace>
  <inkml:trace contextRef="#ctx0" brushRef="#br0" timeOffset="161434.203">3329 2087 15887 0,'4'-18'704'0,"2"7"144"0,1-1-672 0,1 1-176 0,1 0 0 0,1-2 0 15,-1-4 176-15,0 2 0 0,-2 4 0 0,0 1 0 16,-2-4 192-16,0 3 32 0,-1 3 16 0,-3-1 0 0,-1-3 64 0,0 2 16 16,-2 0 0-16,-1 2 0 0,-2-1-48 0,-1 1 0 15,-3 0 0-15,-3 1 0 0,-3-2-96 0,-3 2-32 16,-3 3 0-16,-4 2 0 0,-6 1-64 0,-3 1 0 16,-4 1-16-16,-3 1 0 0,-1 0-240 15,2 1 0-15,-2 1-144 0,3-1 144 0,0-4 0 0,1 1 0 16,-2 2 0-16,1-2 0 0,-1-2 192 0,0 0 16 15,1-1 16-15,-4 1 0 0,0-2 128 0,0-1 32 16,-1 1 0-16,0 1 0 0,-5 1-192 0,-1-1-16 16,-3 1-16-16,-4 1 0 0,-6 1-160 0,2 0 0 15,0-2 0-15,1 5 0 0,-2 4 0 0,2-3 0 16,1-3 0-16,4 3 0 0,6-3 0 0,4 1 0 16,2 1 0-16,6-2 0 0,5-2 0 0,0 2 0 15,1 4 0-15,2-2 0 0,3-2 0 0,2 3 0 0,0 5 0 16,2-2-176-16,2-4 176 0,2 0 0 0,1 5 0 0,1 0 0 15,2 4 0-15,2-1 0 0,3-1 0 0,-2 2 0 16,1 1 0-16,2 4 0 0,3 2 0 0,0 1 0 16,2 2 0-16,2 2 0 0,3 4 0 0,-1-2 0 15,-3 0 0-15,4 2 0 0,4 3 0 0,-1 5 0 16,0 5 0-16,-2 1 0 0,-1 4 0 0,3 6 0 16,-1 3 0-16,2 4 0 0,-2 1 0 0,-1 4 0 15,2 6 0-15,-2 3 128 0,-2 8-128 0,1 2 0 16,-4 1 0-16,-1 3 0 0,-3 3 0 0,0 1-128 15,-2 3 128-15,0 2 0 0,-1-1 0 0,-2 4 0 16,-3 1 0-16,0 0 128 0,1-3-128 0,1 0 0 0,-3 1 0 16,2-1 0-16,1-3 0 0,1 1 0 15,1 2 0-15,1-2 0 0,3-1 0 0,0 2 128 0,2-2-128 16,-1 1 0-16,2-4 0 0,-1-2 0 0,3-2 0 0,-2 0 0 16,-1 1 128-16,1-3-128 0,-2-2 0 0,1 0 144 15,-2 0-144-15,0 2 0 0,-3 0 128 0,-2-5-128 16,-1-4 0-16,0 2 0 0,-1 2 144 0,-2-1-144 15,0-4 0-15,-1-3 144 0,1-5-144 0,0-1 0 16,-1-2 0-16,1 0 0 0,0-1 128 0,2-4-128 16,-1-5 128-16,2-6-128 0,0-2 0 0,3-4 0 15,2-3 128-15,1-2-128 0,-1-2 0 0,-1-2 0 16,3-5 144-16,1-4-144 0,1-2 0 0,1-5 144 16,-2-1-144-16,3-1 0 0,1 1 144 0,1-3-144 15,-1-2 0-15,1-1 144 0,-1-1-144 0,2-1 0 16,-2-8 144-16,4 11-144 0,3-2 0 0,0 0 144 0,0-2-144 15,2-1 0-15,-9-6 176 0,11 10-176 0,0 0 160 0,2-1-160 16,4 0 128-16,-1-1-128 0,0-1 0 0,-1 2 144 16,1 2-144-16,-1 0 0 0,2 0 0 0,1 0 0 15,3-1 0-15,0-2 128 0,-3-1-128 16,3 2 0-16,2 1 0 0,-1 0 0 0,3 2 128 0,1-1-128 16,3 2 0-16,0-1 0 0,-2 0 0 0,3-2 128 15,1-1-128-15,2 2 0 0,2 3 0 16,0-3 0-16,-1-4 0 0,0 0 0 0,4 2 0 15,-1-1 0-15,-1-3 0 0,3 1 128 0,0-2-128 16,4 1 0-16,2 0 144 0,2-1-144 0,-1 0 160 0,-1 0-160 16,-2 1 0-16,1-2 0 0,0-1 0 0,3 0 0 15,6 0 0-15,-3-1 0 0,2-2 128 0,0 1-128 16,-4-2 0-16,-2 0 0 0,1-2 0 0,0 1 0 0,2 3 0 16,-1 2 0-16,-2-4 0 0,-1 2 0 0,0-2 0 15,0 4 0-15,-3 2 0 0,-2-1 0 0,-5-2 0 0,1 2 0 16,-2 1 0-16,-1-1 0 0,-2 1 0 15,-2-1 0-15,-2-1 0 0,-4 1 0 0,1 1 0 16,-4 0 0-16,-3-1 0 0,-4 2 0 0,-1-1 0 0,-5 1 0 16,-7-5 0-16,6 5 0 0,-6-5 128 0,0 0-128 15,0 0 0-15,0 0 0 0,0 0 144 0,-9 6-144 16,-3-4 128-16,0-1-128 0,-1-2 128 0,-2 1-128 16,-3 1 0-16,-3-3 128 0,-1-2-128 0,-4 0 0 15,0 0 0-15,1-1 0 0,-3 1 0 0,-3 0 0 16,-2-1 0-16,-4 1 0 0,-1-1-240 0,-4 0 80 0,-5-1 16 15,-2 4 0-15,1 2 144 0,0-1 0 16,-3-1-144-16,0-1 144 0,-1 0 0 0,-3 1-144 0,-5 1 144 16,0-2 0-16,-2 0-192 0,2 1 192 0,2 1-192 15,3-3 192-15,2-3 0 0,-1-1-128 16,-1 1 128-16,0-1 0 0,3-1 0 0,4 0 0 0,-2 1 0 16,5-1 0-16,-1 0-176 0,2 1 32 0,4 2 0 0,2-1 0 15,-3-1 144-15,5 3 0 0,0 0 0 0,3-1-128 16,2-2 128-16,0 0 0 0,1 2 0 0,4-1 128 15,-1 2-128-15,3-1 0 0,1 2 0 0,1-2 0 16,4-1 0-16,2 0 0 0,-1 3 0 0,1-1 0 16,2 3 0-16,3-1 0 0,3-2 0 0,2 2 128 15,-1-1-128-15,1-1 0 0,6 5 0 0,-1-5 0 16,1 5-128-16,4-7 128 0,3-1-128 0,2-1 128 0,2-5-288 16,4-2 32-16,2-2 0 0,0-4 0 15,3-4 256-15,4-7-128 0,1-7 128 0,0-3 0 16,2-2 0-16,-1-3 0 0,0-5 0 0,3-4 0 0,0-1 0 15,1-4 192-15,-5-5-48 0,4-1-16 0,1-4 32 16,-4 1 0-16,-3-1 0 0,-1-2 0 0,0-1-160 16,0-4 160-16,-2-1-160 0,1 2 160 0,-2 1-16 0,0-1 0 15,-1-3 0-15,1-2 0 0,-3-2-16 0,3 0-128 16,2-2 192-16,-5-4-64 0,-1-3-128 0,0 0 0 16,0 3 0-16,1-4 128 0,-2 0-128 0,-1 2 0 15,2 1 0-15,-2 2 0 0,-1 1 0 0,-1-2 0 16,-2 2 0-16,-1 6 0 0,1 4 0 0,-1 0 0 15,-3 0 0-15,2 0 0 0,-1 1 0 0,-2 2 0 0,-3 1 0 0,0 2 0 16,-1-1 0-16,0 1 128 0,0 3-128 0,-1 2 0 16,-2 1 0-16,-3-2 0 0,3 0 128 15,-4-1-128-15,1-2 0 0,-2 2 0 0,0 3-192 0,1 0 192 16,-1-2-352-16,0 4 48 0,2 3 16 0,-2 1 0 16,0 2 160-16,1 3 128 0,-1 1-192 0,0 2 192 15,-2-2 0-15,1 3-128 0,2 1 128 0,-1 2 0 16,1 6 0-16,-1 3 128 0,-4 0-128 15,2 5 192-15,1 2-192 0,1 2 0 16,-1 1 128-16,2 1-128 0,-4 2 0 0,3 2 0 0,4 2 0 0,-2 2 0 16,-1 2 0-16,3 4 0 0,2 2 0 0,0 0 0 15,1 1-224-15,-1-2 16 0,1-1 0 0,2 4 0 16,1 2-160-16,1 2-16 0,-1-3-16 0,1 0 0 16,3 2 112-16,-2 0 32 0,3 2 0 0,3 2 0 0,2-1 256 15,1 0-192-15,-3 2 192 0,4 1-160 0,3-2 160 16,0 1-160-16,3 0 160 0,1 2-160 0,4 2 160 0,-2 0 0 15,2 2 0-15,1-1 0 0,0 1 0 0,3 1-128 16,1 1 128-16,1 1 0 0,2-3 0 0,3 2 0 16,5-1 0-16,1 2 0 0,4-1 0 15,1 1 0-15,-1-1 0 0,0-1 0 0,-1 2 0 0,3-2 0 16,-1 0 0-16,6 0 0 0,0 0 0 16,-1 1 0-16,4-1 0 0,-4-4 0 0,-1-3 0 0,-2 2 0 15,-1 3 0-15,1-1 0 0,-1 0 192 0,1 1-16 16,-1 1-16-16,-3-2 0 0,-2-2 16 0,-3-2 0 15,-3 0 0-15,-2 1 0 0,-2 2 0 0,-1 0 0 0,-2 0 0 16,0-1 0-16,-3-1-176 0,2-1 160 0,-4 2-160 16,-3 2 160-16,-6-1-160 0,-1-1 0 0,-4-1 0 15,0-1 0-15,-2 3 128 0,-9 0-128 0,0 0 0 0,0 0 128 16,0 0 128-16,0 0 0 0,0 0 16 0,-10-3 0 16,0-3 16-16,-3 3 0 0,-7-1 0 0,-2 1 0 15,-3-3-288-15,-3-2 0 0,0 0-176 0,-7 2 176 16,-1 1-192-16,-5 0 64 0,-1-3 128 0,-9 0-208 15,-6-1 64-15,1 1 16 0,3-2 0 0,-3 1 0 16,0 0 128-16,-2 0-128 0,-3 2 128 0,-2 1-128 16,-5 2 128-16,1 0 0 0,1 2-144 0,0 2 144 15,1 1-128-15,2 2 128 0,2-2-160 0,6 0 160 16,2 0 0-16,4-1 0 0,7 0 0 0,3 1 0 16,5-1 176-16,-1 1-32 0,1 2 0 0,1 1 0 15,1-1-144-15,1 1 0 0,0 2 0 0,3-1 0 16,1 0 0-16,3 1 0 0,3 1-128 0,0 2 128 15,0 1 0-15,5 1 0 0,0-1 0 0,3 2 0 0,2 3 0 0,0 4-144 16,0 1 144-16,0-1 0 0,2 2-128 16,1 3 128-16,-1 4 0 0,1 3 0 0,1 3-144 0,0 1 144 15,-1 1 0-15,1 4-144 0,3 2 144 0,-4 6 0 16,2 4 0-16,-1 5 0 0,1 1 0 0,-1 0 0 16,1-1 0-16,1 1 0 0,-4 1 0 0,1 5 0 15,1 3 0-15,-1 0 0 0,-3 1 0 0,1-4 0 16,0 0 0-16,-1 3 0 0,1 5 0 0,0-1 0 15,1 1 0-15,1-3 0 0,-3-2 0 0,3 3 0 16,0 0 0-16,1 5 0 0,0 0 0 0,2 0 128 16,-3 2-128-16,2 3 128 0,0-1-128 0,4 3 0 0,1 1 0 15,-1 0 0-15,0 2 0 0,0 0 128 0,-5 1-128 0,2-2 0 16,-1 0 0-16,1 0 0 0,1-3 0 16,-2 3 0-16,-5 1 0 0,2 0 0 0,2-4 0 0,-2 1 128 15,-3-1-128-15,1 1 0 0,1-2 128 0,2-3-128 16,-3-4 208-16,2 0-16 0,2 3-16 0,-1-1 0 15,-1 0-16-15,1-4 0 0,3-3 0 0,0 4 0 16,0 1-160-16,1-1 192 0,-1 1-192 0,0-3 192 16,0-6-192-16,1-1 0 0,1-2 0 15,-1 3 128-15,1-2-128 0,0-5 0 0,-1-3 0 0,2-5 0 16,-2-4 144-16,2-3-144 0,-1 0 160 0,2-2-160 16,0-4 288-16,1 1-32 0,1-3-16 0,-1-2 0 15,-1-5-64-15,1-3-16 0,2-3 0 0,1-3 0 0,-3-1-32 16,0-4-128-16,1-2 192 0,0-1-64 0,0 0-128 15,-1-1 192-15,0 0-192 0,0-9 192 0,4 8-64 16,-4-8-128-16,0 0 192 0,1 9-64 0,-1-9-128 0,0 0 160 16,0 0-160-16,4 9 160 0,-4-9-160 15,0 0 160-15,0 0-160 0,0 0 160 0,0 0-160 16,7 7 0-16,-7-7 0 0,11 3 128 0,0-4-128 16,3 0 0-16,-1-2 0 0,-1 0 128 0,0-1-128 15,6-2 0-15,4-1 0 0,1-1 0 0,1-1 0 0,2 1 0 16,2 1 0-16,3-1 0 0,3-1 0 0,1 3 0 15,-1 1 0-15,3 0 0 0,4-2 0 0,2 5 0 16,3-1 0-16,0 1 0 0,5-1 0 0,1 1 0 16,2 2 0-16,2 1 0 0,1 2-128 0,2-2 128 0,5-1 0 15,2 0 0-15,1 0 0 0,-2 2 0 0,-1 0 0 16,-4 0 0-16,-1-3 0 0,-3-2 192 0,-1-3-64 16,3 3 0-16,-1 2 64 0,0 1 16 0,-2-3 0 15,-4 2 0-15,-1-1-208 0,2 2 0 16,4 5 128-16,8-3-10176 0,6 0-2016 15</inkml:trace>
  <inkml:trace contextRef="#ctx0" brushRef="#br0" timeOffset="168550.476">3614 9961 12895 0,'0'0'576'0,"0"0"112"0,0 0-560 0,5-7-128 0,0 2 0 0,1 0 0 16,2 2 1168-16,1-4 208 0,2 1 32 0,2 3 16 15,4 3-768-15,-2-3-144 0,-2-1-48 0,2 3 0 0,2 4-272 0,1 0-64 16,0-1-128-16,3 1 192 0,-2 1-192 0,3 2 176 15,1-2-176-15,0-1 160 0,0-3-160 0,3 0 0 16,0 1 0-16,4-1 0 0,2-1 0 0,1 2 0 16,1 2 0-16,1-3 0 0,1-4 0 0,1 0 0 15,-1-2 0-15,-1 2 128 0,2 1 48 0,1-2 0 16,0 0 0-16,4 1 0 0,-1 0 240 0,0-1 48 16,-1 0 16-16,3 2 0 0,-1 1 32 0,1-4 0 15,0-2 0-15,2 4 0 0,1 3-48 0,1-2 0 16,3-5 0-16,-2 1 0 0,0 2-144 0,-1 3-48 15,0 1 0-15,4 1 0 0,-2-2-128 0,2 0-16 16,1 1-128-16,1 2 192 0,1 1-192 0,0-2 144 16,-1-2-144-16,-1 2 128 0,-2 5-128 0,2-2 0 15,2-1 0-15,0 1 0 0,-1 0 128 0,-3-1-128 0,2-1 128 16,0 1-128-16,-5-1 192 0,2 1-32 0,3 0-16 16,1 1 0-16,-1 1 64 0,5 1 16 0,0-3 0 15,1 1 0-15,-3 0-32 0,3 3 0 0,1 1 0 0,4-2 0 16,2-4 16-16,1 2 0 0,-4 0 0 0,1-1 0 15,0 0-16-15,3-1 0 0,3-1 0 0,2 3 0 16,1-3-16-16,1 0-16 0,-3-3 0 0,3 1 0 16,2 1 0-16,1-1 0 0,1-1 0 0,-3 1 0 15,-1-3-32-15,-1-2-128 0,0 2 192 0,4-2-64 16,6 3-128-16,-5-1 128 0,-5 0-128 0,2 0 128 16,2 2-128-16,1 1 128 0,-2-1-128 0,-2 0 128 15,-4 2-128-15,0 0 128 0,2-4-128 0,1 2 128 16,0-1-128-16,-2 3 0 0,0-1 144 0,-2 0-144 15,0-3 0-15,1 0 144 0,-2-1-144 0,3 1 0 0,-2 1 128 0,-2 1-128 16,-5 0 0-16,3 1 0 0,-1-4 144 16,4 3-144-16,0-2 0 0,-1 1 144 0,-2 1-144 0,0-2 0 15,-3-2 144-15,4 0-144 0,0 1 128 0,1 0-128 16,-1-2 128-16,-1 0-128 0,1 3 0 0,-1-2 144 16,-2 2-144-16,3-2 0 0,-1 2 128 0,-1-3-128 15,-2 1 0-15,0 1 0 0,-2-1 144 0,0 1-144 16,-3-1 0-16,2 4 144 0,1 1-144 0,0-2 128 15,-5-1-128-15,-1 1 128 0,-2 2-128 0,3-1 128 16,3-3-128-16,0 4 128 0,-1-2-128 0,-1 1 128 16,-2-2-128-16,-1 3 128 0,0 0-128 0,-1-2 0 15,2-1 0-15,0 2 0 0,1 2 0 0,-5 1 0 16,1-2 0-16,-3 1 0 0,-1 0 0 0,-1 0 0 16,-2 0 128-16,4 0-128 0,-1-1 0 0,1 1 0 0,0-3 0 15,1 2 128-15,-1 0-128 0,-1-1 0 0,-1-2 0 0,-2 4 0 16,-1 3 0-16,2-2 0 0,1-2 0 0,1 0 0 15,-3 2 0-15,0-1 0 0,-3 1 128 0,1 1-128 16,1 1 0-16,-3 0 0 0,0 1 0 0,0-1 0 16,0 0 0-16,1 0 0 0,0-2 0 15,-1 2 0-15,3 2 0 0,-1 0 0 0,-1-1 0 16,0 0 0-16,-1-1 0 0,-2 0 128 0,0-1-128 0,2 2 0 16,-2-5 0-16,2 2 0 0,-2 0 128 0,3 2-128 15,-3-2 0-15,3 0 0 0,-3 0 144 0,-1 0-144 16,0 4 160-16,-2-2-32 0,1 0-128 0,0-1 192 15,1 0-192-15,2 0 176 0,0-1-176 0,-1 0 160 0,-1 1-160 16,2-1 192-16,0 2-192 0,-1-2 192 0,0 0-192 16,-1 2 0-16,-1 1 0 0,0-1 0 0,0-4 0 15,3 2 0-15,-2 1 0 0,5-1 0 0,-3 0 0 16,2 0 0-16,-3-1 0 0,2 0 0 0,-5 1 0 0,-1 0 0 16,-1-1 128-16,-1 0-128 0,-1 1 0 0,2 0 0 15,1-4 0-15,0 3 0 0,1 1 160 0,1 1-160 16,-4 3 192-16,4-3-192 0,-2-1 176 0,-2 1-176 15,1 1 160-15,-1 1-160 0,1 0 128 0,-2 0-128 16,-1-1 0-16,1 0 144 0,1 1-144 0,1 0 0 16,1 0 0-16,0 2 0 0,-1 1 0 0,2 0 0 15,0-1 0-15,-1 0 0 0,-1-1 0 0,-2 0 0 16,-2-1 0-16,-1 1 0 0,-3 3 0 0,1-3 128 0,1-1-128 0,0 1 0 16,-1 0 128-16,-3 0-128 0,2 1 128 15,-1-2-128-15,4-2 160 0,0 0-160 0,-4 1 192 16,2 2-192-16,0-2 128 0,-2 0-128 0,-2-1 0 0,-1 1 0 15,-1 2 160-15,-2-3-160 0,1 3 128 0,-2-3-128 16,1-1 144-16,-1 1-144 0,-1 2 160 0,1-1-160 16,-3-1 192-16,2 1-64 0,2 1-128 0,-1 1 192 15,0-3-64-15,-1 0 0 0,1 0-128 0,0 1 192 16,2 0-64-16,-1 1 0 0,2-3-128 0,-2 2 192 16,-1 0-16-16,1 0-16 0,-1-3 0 0,2 1 0 15,-2 0 32-15,0 0 0 0,-2 0 0 0,0 0 0 16,0 1-64-16,1-1 0 0,-1 0 0 0,-1 0 0 15,-1 0-128-15,3 0 0 0,0-2 0 0,0 1 0 0,1-2 128 16,-1 3-128-16,3 2 192 0,-3 0-64 0,1 0-128 16,0-2 0-16,2-1 0 0,-3 2 0 0,-3 3 0 0,3 0 0 15,1-3 0-15,-2-1 0 0,-4 2-128 0,2-1 128 16,-1 0-160-16,0 2 160 0,-1 0-304 16,-2 0 48-16,-8-3 0 0,8 1 0 15,-8-1-976-15,7-1-192 0,-7 1-48 0,0 0-10176 16,7 9-2048-16</inkml:trace>
  <inkml:trace contextRef="#ctx0" brushRef="#br0" timeOffset="176285.874">19287 16062 21135 0,'0'0'928'0,"0"0"208"0,0 0-912 0,0 0-224 16,0 0 0-16,0 0 0 0,0 0 368 0,0 0 16 16,0 0 16-16,0 0 0 0,11 1-400 0,0-1-176 15,2 0 16-15,0 2 0 0,5 2 160 0,-2-3 144 16,1-3-16-16,5 2-128 0,3 1 640 0,4-1 32 15,-1-1 0-15,8-2 0 0,0-1 112 0,3 2 32 16,-1 3 0-16,3-1 0 0,-2-1-352 0,4 1-64 16,2 3-16-16,5 1 0 0,5-1-112 0,-1 1-16 15,3 1-16-15,1 0 0 0,-2 2 0 0,3 2 0 16,0-3 0-16,3 3 0 0,0-1-64 0,2 1-16 16,0-3 0-16,0 2 0 0,-1-2-160 0,5 3 0 15,0-1 144-15,-2-3-144 0,-1-2 0 0,-3 0 128 16,0 2-128-16,0-1 0 0,-4-3 128 0,3-1-128 15,2-1 128-15,1-1-128 0,0-1 272 0,-2 2-16 0,-1 1 0 16,-1-2 0-16,0-2-16 0,3 1-16 0,3 7 0 16,-5-5 0-16,-4-5-32 0,-2 5-16 0,-3 4 0 0,2 1 0 15,1-2-176-15,-2-1 160 0,-5-2-160 0,2 2 160 16,0 2-32-16,-2-1-128 0,-7-2 192 0,0 2-64 16,-6 0 32-16,0 1 0 0,1-3 0 0,-3 2 0 15,0 0 48-15,-1 1 16 0,-1-2 0 0,-2 1 0 16,-1-1 0-16,-3 0 0 0,-1 0 0 15,-2 1 0-15,-4 1 64 0,-1 0 16 0,1 2 0 0,-6-1 0 16,-2-2-48-16,0-2 0 0,-10 0 0 0,7 0 0 16,1 3-112-16,-8-3-16 0,0 0-128 0,0 0 192 15,0 0-192-15,0 0 176 0,0 0-176 0,0 0 160 0,0 0-160 0,0 0 0 16,0 0 144-16,0 0-144 0,0 0 0 16,0 0 0-16,0 0 0 0,0 0 128 0,0 0-128 0,0 0 0 15,0 0 0-15,0 0 0 0,0 0 0 0,0 0 0 16,0 0 0-16,0 0 0 0,0 0 0 0,0 0 0 15,0 0-144-15,0 0 144 0,0 0 0 0,-12-3-144 16,-1-1 144-16,0 0 0 0,-2 2-192 0,-2 0 192 16,-5-3-192-16,-1 2 192 0,0 0-176 0,-7 2 176 15,-2-1-160-15,-3 0 160 0,-2 0-128 0,-1 1 128 16,-4 1 0-16,-1-1-144 0,-2-6 144 0,-3 5 0 16,-4 4 0-16,-5-2 0 0,-5-5 0 0,1 2 0 15,-1-3 0-15,-2 2 0 0,-2-2 0 0,-5 2 0 16,-5-4 0-16,1 2 0 0,1-3 0 0,-2 1 0 0,-1 1 0 15,-1 1 0-15,-3-2 0 0,3 0 0 16,0 2 0-16,1-1 0 0,-1 0 0 0,0 0 0 0,-4 0 0 16,4 3 0-16,2 0 0 0,-1-2 0 15,-3-1 0-15,3 1 0 0,3-1 0 0,5 2 0 16,-2-1 0-16,4 1 0 0,-4-3 0 16,3 3 0-16,-3-1 0 0,5 2 0 0,5-1 0 15,3 1 0-15,4-3 0 0,6 5 0 0,-3-1 0 0,5-1 0 0,4 0 0 0,2 3 0 16,3-1 0-16,3 2 0 0,6 0 0 0,1 0 0 15,6 2 0-15,3-2 0 0,2 2 0 0,5 0-128 16,1-2 128-16,5 1-160 0,5-1 160 0,0 0-160 16,0 0-80-16,0 0-16 0,0 0 0 0,0 0 0 15,10 8-48-15,4-1-16 0,5 0 0 0,5-2 0 16,5-1 320-16,6 1-128 0,6-2 128 0,5-2 0 0,3-1 0 0,4 2 0 16,4 0 0-16,7 1 0 0,7 0 0 15,5-1 0-15,5-2 0 0,5 0 0 0,3-1 0 0,6 0 0 16,7 1 128-16,3-1-128 0,1-1 0 15,5-1 0-15,8 1 0 0,2 0 0 0,0-1 0 0,4-1 0 16,5 0 0-16,3 3 0 0,6 4 0 0,-3 1 0 16,-2-1 0-16,0 2 0 0,4 2 0 0,-5 1 0 15,-5 0 0-15,-3 1 0 0,-1-1 0 0,-7 1 0 16,-7 1 0-16,-3-2 0 16,-5 1-384-16,-7-2-80 0,-7-2-16 0,-3 2-10048 15,-7 0-2016-15</inkml:trace>
  <inkml:trace contextRef="#ctx0" brushRef="#br0" timeOffset="178088.579">16099 16982 8287 0,'-9'-7'736'0,"3"4"-592"0,6 3-144 0,-7-2 0 16,7 2 2368-16,-7-1 448 0,2-1 96 0,5 2 16 15,0 0-1840-15,0 0-352 0,-6-4-80 0,6 4-16 16,0 0-192-16,0 0-64 0,0 0 0 0,0 0 0 16,0 0 0-16,0 0 0 0,0 0 0 0,10 0 0 0,1 2 384 15,1 0 80-15,2-2 16 0,2 2 0 0,2 1 0 0,4 1 0 16,2-1 0-16,5 1 0 0,1-2-256 0,7 2-48 15,3 0-16-15,5-1 0 0,-1-1-96 0,2 1 0 16,-1-1-16-16,2 2 0 0,1 2-128 0,5-1-32 16,5-1 0-16,-1-1 0 0,-1 1-80 0,-1 3 0 15,-1 2-16-15,-1-3 0 0,4-1 16 0,0-1 16 16,2 3 0-16,-1-3 0 0,1 0 48 0,-3 3 16 16,0 3 0-16,-3-3 0 0,-2-4-16 0,4 0 0 15,3 2 0-15,1-1 0 0,-1 1-16 0,0 4-16 16,-6 0 0-16,0 0 0 0,-1-1-224 0,-1-3 176 15,3-2-176-15,0 4 160 0,1 1-160 0,-3-2 0 0,-3-2 0 16,-3 1 128-16,-2 3-128 0,1-1 0 0,-2-3 144 16,0 1-144-16,5-1 0 0,0 1 128 0,-1 2-128 15,0-3 0-15,2-2 0 0,-1 2 144 0,-2 0-144 0,1-1 0 16,-1-1 0-16,2 2 0 0,0-2 0 0,0 3 0 16,0-2 0-16,2 0 0 0,-3 1 0 0,-3 2 0 15,-2-2 0-15,-3 2 0 0,2 0 0 16,-1 0 0-16,4-1 128 0,-4 1-128 0,-1-2 0 0,0 3 0 15,-2-2 0-15,0 1 0 0,-1-3 0 0,-3 0 0 16,-3 1 0-16,-2-2 0 0,-1 1 0 0,-3-2-144 16,-1-1 144-16,0 3-208 0,-4-2 80 0,-1 0 128 0,-3-2-128 15,1 1 128-15,-2 1 0 0,-4 0 0 16,-9-1 0-16,8 1 0 0,-8-1-144 0,0 0 144 16,0 0-128-16,0 0 128 0,0 0-192 0,0 0 192 0,0 0 0 0,0 0 0 15,0 0 0-15,0 0 0 0,0 0 0 0,0 0 0 16,0 0 0-16,-10 2 0 0,1 0 0 15,-4-1 0-15,-4-1-128 0,-2 0 128 0,1 0 0 0,-2 0 0 16,-4 0 0-16,-3 0 0 0,-3 0 0 0,-1 0 0 16,-2 4 0-16,-9-2 0 0,-4-2 0 0,-3 0 0 15,2 0 0-15,0 0 0 0,1 0 0 0,0 0 0 16,0 0-128-16,-1-2 128 0,-6 1 0 0,-2 0 0 16,-7-1 0-16,3 1 0 0,2 0 0 0,-3-2-160 15,-2 1 160-15,-4 0-128 0,0-2 128 0,-3 1 0 16,-2 0-144-16,1-2 144 0,0 0 0 0,-7-2 0 15,-10-1 0-15,-1 2 0 0,-1-2-224 0,-3 0 80 16,-2 0 16-16,1 0 0 0,-3 0-128 0,8 2 0 0,6-2-16 16,0 4 0-16,-1-3 272 0,5 3 0 15,5-1-128-15,7 2 128 0,3-3 0 0,2 2 0 0,0-3 0 0,2 4 0 16,-2 0 0-16,3-1 0 16,3 1 0-16,2 1 0 0,6-1-176 0,2-1 176 0,0 0-160 0,2 1 160 15,-1-2-288-15,3 0 32 0,1-2 16 0,1 4 0 16,4 4-64-16,4-1-16 0,4-2 0 0,5 1 0 15,-1-4 80-15,5 4 16 0,3 1 0 0,4-1 0 16,4-3 224-16,3 1 0 0,4 3 0 0,0 0 0 16,0 0-192-16,0 0 192 0,11 5-208 0,10 0 80 15,2 0-48-15,10 0 0 0,9-1 0 0,8 0 0 16,6 3 176-16,5-1 224 0,3-4-48 0,11 4-16 0,9-2 160 16,7 1 48-16,3-1 0 0,10 2 0 15,5 0-192-15,5 2-48 0,4 0 0 0,6 4 0 0,7 0-128 0,-2 3 0 16,-5 1 0-16,5 0 0 0,5 1-160 0,-4-1-16 15,-6-1 0-15,1 0 0 16,0-3-352-16,-2-1-80 0,-4-2-16 0,5-5-13728 16</inkml:trace>
  <inkml:trace contextRef="#ctx0" brushRef="#br0" timeOffset="187622.011">22001 9515 11967 0,'-1'-13'1072'0,"1"-1"-864"15,0-1-208-15,0 1 0 0,-2 1 1152 0,0-3 176 16,1 1 32-16,1 0 16 0,0-1-944 0,-1 1-192 16,2-4-48-16,-1 3 0 0,-1-1 128 0,0 1 32 15,0-2 0-15,0-3 0 0,-1-3 208 0,-1 1 32 16,1 0 16-16,-2-2 0 0,-1-4 176 0,0-1 48 16,-6 0 0-16,4 2 0 0,-3-1-224 0,0 1-32 15,-1 1-16-15,-3 1 0 0,-1 4-176 0,-6 0-16 16,-3 0-16-16,-4 0 0 0,-2-2-80 0,2 2-16 15,0 2 0-15,2 1 0 0,-5 1-80 0,1-1-32 16,1-1 0-16,-2 1 0 0,0 0-144 0,-3-3 160 16,-2 0-160-16,-1 5 160 0,1 4-160 0,-3 1 0 15,-5 1 0-15,2-2 0 0,-1 4 0 0,1 1 0 0,0 1 0 16,2 1 0-16,-2 3 144 0,0 2 0 0,0 1 0 16,0 3 0-16,3-2 48 0,0 4 16 15,0 0 0-15,1 3 0 0,2 3-80 0,-1 8 0 0,2 4-128 0,0 1 192 16,-1-1-192-16,0 4 128 0,0 3-128 0,-1 1 0 15,1 2 128-15,1 3-128 16,-1-2 0-16,1 4 0 0,1 1 0 0,2 3 128 0,4 3-128 0,0-1 0 16,3-3 0-16,1 1 0 0,4 0 0 0,2 0 0 15,2-1 0-15,1-1 0 0,1 2 0 0,4 0 0 16,4 0 128-16,0 2-128 0,4 2 0 0,3 0 0 16,4-1 144-16,3 0-144 0,4 3 128 0,1-3-128 15,5-2 128-15,2 3-128 0,3 3 128 0,-2 0-128 16,2-3 0-16,3-1 0 0,3-2 0 0,1-1 0 15,-1-5 0-15,7-1 0 0,3 1 0 0,1-3 0 16,-2-1 0-16,2-1 0 0,1-3 0 0,1-2 0 0,0-2 0 0,2-2 0 16,0-1 0-16,4-3 0 0,1-1 144 0,2-2-144 15,-3-2 160-15,-1-2-160 0,1-1 240 0,1-4-48 16,1-5-16-16,1-2 0 0,2 0-48 0,4-2-128 16,1-2 192-16,0-3-64 0,-1-2-128 0,0-2 0 15,-3-3 0-15,2-3 0 0,-2 0 0 0,2-4 0 16,3-2 0-16,-7-1 0 0,-2-1-224 0,-4 1 80 15,-5 0 16-15,-2 1 0 0,-1-3 128 0,-2-1 0 16,-1 1 0-16,-3-1 128 0,-4-2 96 16,-1-2 32-16,1-1 0 0,-4-4 0 0,-3 0 64 15,-1-2 32-15,-3-2 0 0,-1 1 0 0,-3 1-224 16,-1 0-128-16,-1 3 160 0,-1-4-160 0,0-3 0 0,-3 3 0 0,-1-1 0 16,-4-1-160-16,-3-3-48 0,-2 1-16 0,0 3 0 0,-1 2 0 15,-5 2 224-15,-1 0-144 0,0-2 144 16,-3 1-128-16,-3 0 128 0,-5-2 0 0,-4-3 0 0,0 2 0 15,1-2-192-15,-2 3 64 0,-5 5 0 0,2 1 0 16,1 0-32-16,-1 3 0 0,3 5 0 0,2 0 0 16,-3 4 160-16,3 1-128 15,-1-2 128-15,-2 3-128 0,-1 2 128 0,-2-1 0 16,-1 2 0-16,-3-2-128 0,-3-1 128 0,-4 3 0 16,0-2 0-16,1 5 0 0,-4 1-160 0,-2-2 0 0,-2-2 0 15,-1 3 0-15,-6-1-128 0,-2 4-32 0,0-1 0 0,4 3 0 0,6 5 128 16,6 1 0-16,2 0 16 0,3 3 0 15,1 1 176-15,-1 0 0 0,0 5 0 0,1 0 0 0,-3 3 0 16,0 1 0-16,-3 2 0 0,0 3 0 0,1 3 0 16,1 1 0-16,2 2 0 0,-1-1 0 0,0-2 0 0,0 3 0 15,-1-2 0-15,-2 3-128 0,-2-1 128 0,1-1 0 16,4-1 0-16,3 2 0 0,1 2 0 16,2 0 0-16,2 1 0 0,4 2 0 0,1 6 0 0,0 1 0 15,3-1 0-15,0 1 0 0,5 1 0 0,-1-1 0 16,0 1 0-16,3-2 0 0,1-1 0 0,3 4 0 15,4-1 0-15,1 1 0 0,4-3 0 0,2 3 144 16,2 4-144-16,4 1 0 0,2-1 160 0,2-1-160 16,3-4 128-16,3 3-128 0,4-1 128 0,3-1-128 15,-1 1 128-15,5 2-128 0,-1 7 128 0,3-2-128 16,-1-3 0-16,3-1 128 0,0 0-128 0,3-2 0 16,6-3 0-16,0 0 0 0,-1-2 0 0,1-1 0 15,-1 0 0-15,2-2 0 0,-3 0-208 0,3 1 80 16,3 1 128-16,1-2-208 0,3-5 208 0,-3 0 0 15,-4 1-160-15,3-3 160 0,2 0 0 0,-2-3 0 0,-2-3 0 16,0-1 0-16,2-5 0 0,4-2 0 0,5-3 0 0,-2-1 0 16,-4-5 0-16,1-4 0 0,3-2 0 0,0-4 0 15,-5-1-272-15,3-4 16 0,4-3 0 0,1-4 0 32,1-4-128-32,-2-1-32 0,-1-4 0 0,-3 1 0 0,-3 0 208 0,-1 0 32 0,-2 0 16 15,1 2 0-15,1-3 160 0,-3 0-160 0,-3 1 160 0,-2-5-160 16,-1 0 160-16,-3-2 0 0,-2-5 0 0,-2-3 0 15,-6-2 240-15,1 2 16 0,-4 1 16 0,0 0 0 16,-4-1 48-16,0 5 0 0,-1-2 0 0,-2 0 0 0,-3-4-176 16,0 0-16-16,-1 3-128 0,0 1 192 0,-5 1-192 15,-2 1 0-15,-3 0 0 0,-2 2 0 0,-3 5 0 0,-1 1 0 16,-3-1 0-16,-4-3 0 0,1-2 0 0,-7-5 0 16,0 3 0-16,-5 3 144 0,0 2-144 0,-6 0 0 15,-5 1 0-15,1 2 0 0,0-1 0 0,0 3 0 16,-2 1-192-16,2 3 192 0,1 1 0 0,2 6 0 15,1-4 0-15,-1 3 0 0,-3 1-144 0,-2-3 144 16,-4 2 0-16,-3 3 0 0,-5 1 0 0,-1 1-128 16,-2 1 128-16,-1 1 0 0,1 2 0 15,-6 3-192-15,-2 2 192 0,-2 1-160 0,-2-1-96 0,3 4-32 16,1 2 0-16,7 0 0 0,3 3 112 0,4 4 32 16,1 3 0-16,3 2 0 0,6 1 144 0,-4 1 0 15,2 1 0-15,-3 6 128 0,2 5-128 0,0 4 144 16,1 0-144-16,0 0 160 0,0-1-160 0,1 0 0 0,3 4 0 15,-1 3 0-15,-2 1 0 0,4 2 0 0,4-1 0 16,-1 2 0-16,-1 3-256 0,4 2 80 0,4 0 16 16,1 2 0-16,3-1 160 0,1 0-128 0,7 0 128 15,1 3-128-15,5 3 128 0,-1 2 0 16,3 1-144-16,3-4 144 0,3-2 0 0,3-2 0 16,2 0 0-16,3 4 0 0,2-3 0 0,6 3 0 0,3 0 0 15,3-3 0-15,2-4 0 0,3-1 0 16,1-1 0-16,2-5 0 0,2-2 192 0,0 3-64 15,0-4 0-15,0-1 0 0,0-5 32 0,4 1 0 0,6 2 0 0,-4-4 0 16,0 0-160-16,2-1 192 0,-1-2-192 0,0-3 192 0,1-2-192 16,0 0 160-16,-2-4-160 0,3-2 160 0,2-2-16 15,3-3 0-15,-1-1 0 0,4-3 0 0,4-3-144 0,-2-3 128 16,-3-1-128-16,3-4 128 0,-1 0-128 16,3-3 0-16,4-3 0 0,-3-1 0 0,0 1 0 15,-3-4 0-15,-4-1-128 0,-1-4 128 0,-4-4 0 0,0 2 160 16,0-2-16-16,-4-1 0 0,-3-1 128 15,1-1 32-15,-1-2 0 0,-1-1 0 0,-4-3 0 0,-3-2 0 16,-1-4 0-16,-3-1 0 0,-5-1-112 0,-1-3-32 16,-1-4 0-16,-3 0 0 0,1 2-160 0,-3 0 0 15,-2 0 0-15,-2 1 0 0,0-3-128 0,-3 0 128 16,-2-3-160-16,-2 3 160 0,0 2-192 0,-2 2 48 16,-2 0 16-16,-3 6 0 0,-4 0 128 0,-2 5 0 15,-1-1 0-15,-4-4-128 0,-2-2 128 0,-5-1 0 16,0 3-144-16,-6 1 144 0,-4 2-128 0,-3-1 128 15,-8 0-160-15,-4-1 160 0,-6 2-256 0,-2 2 32 0,-2 0 16 0,0-1 0 16,2 2-144-16,-2 3-32 0,-3 5 0 0,3 3 0 16,1 2 384-16,4 2-176 0,5 1 176 0,1 3-128 15,3 4 128-15,0 4 0 0,-1 1 0 0,-3 2 128 16,-3 2-128-16,-1-1 0 0,2 3 0 0,-5 3 0 16,0 0 0-16,-1 1 0 0,-1 4 0 0,-2 1-128 15,-7 3 128-15,0 2 0 0,0 0-144 16,3 7 144-16,5 6-128 0,4-2 128 0,4 3-160 15,3-1 160-15,2 1 0 0,3 2 0 0,1 3 0 0,3-1 0 16,0-1 0-16,3 3 0 0,2 5 128 0,0 1-128 0,1 3 0 16,1 0 0-16,-1 1 0 0,4-1 0 15,-1-1 0-15,0 2 0 0,-3 1 0 0,1 3 0 0,1-1 0 16,2 4 0-16,0 8 0 0,3-2 0 0,0-1 0 0,6-1 0 16,1 0 0-16,5-2 0 0,8 0 0 15,0-2 0-15,8-1 0 0,3 1 0 0,8 2 128 16,7-3-128-16,5-4 192 0,7-1-192 0,6-2 304 0,6-1-48 15,5 0-16-15,4 0 0 0,6 2 32 0,2-3 16 16,3 0 0-16,2-2 0 0,2 1-288 0,-3-3 0 16,-4-1 0-16,3-4 0 0,0-6-256 0,0-3-16 15,-2-1 0-15,0-5 0 0,-2-4 272 0,-1-4-160 16,1-3 160-16,3-3-128 0,0-5 128 0,3-2 176 16,1-6-48-16,0-1 0 0,1-1 64 0,0-4 16 15,5-3 0-15,0-3 0 0,0-4-208 0,-7-2 0 16,-6-4 0-16,1-2 0 0,1-5 0 0,-4 0 0 0,-3-2 0 0,-2-1 0 15,-3-1 0-15,-5-2 0 0,-8-1 0 0,-3-1 144 16,-1-5-144-16,-5-3 0 0,-2-3 0 0,-6-2 0 16,-1 1-256-16,-3 1 64 0,-5-1 0 0,-4 2 16 15,1-3 176-15,-6 2-128 0,-1 3 128 0,-4 0-128 16,-5-2 128-16,-1 4 0 0,-2 4 128 0,-3 3-128 16,-3-1 0-16,-2 2 0 0,-1-3 0 0,-3 1-128 15,-2 1 128-15,-3 6-160 0,-4 1 160 16,-4 2-160-16,-2-2 160 0,-8 1-208 0,-4 0 80 15,-1 2 128-15,-5 6-304 0,3-3 64 0,3 5 16 0,2-1 0 16,3 1 224-16,-1 3-192 0,0 2 192 16,1 1-192-16,0 3 192 0,1 2 0 0,2 2 0 0,-1 1 0 15,-2 2 0-15,1 2 0 0,0 2 0 0,-4 1 0 0,-4 0-128 16,0 2 128-16,2 2-208 0,-3 3 80 0,-2 2-48 0,3 2 0 16,0 3 0-16,4 2 0 0,2-2 176 0,-1 7-160 15,-3-2 160-15,-1 6-160 0,3 3 160 0,1 7 0 16,1 4 0-16,1 1 0 0,2-1 0 15,-1 4 0-15,2 3 0 0,0 4 128 0,-1 1-128 0,3 3 0 16,-2 3 128-16,3 4-128 0,-3 4 0 0,4 2 128 16,3-4-128-16,-1 1 0 0,1 1 0 15,3 3 0-15,4-2 0 0,1 4 0 0,4 6 0 16,1-4 0-16,4-4 0 0,7-1 0 0,2 2 0 16,5 2 0-16,2 4 0 0,5-1 128 0,3 0-128 0,5-2 0 15,4-1 0-15,2-4 128 0,7-1-128 0,3-3 0 16,6-5 128-16,7-4-128 0,8-7 176 0,6-5-48 15,2-3 0-15,2-4 0 0,-1-4 128 0,5-3 32 0,4-2 0 16,0-6 0-16,5-3-144 0,-3-1-16 0,2-3-128 0,3-4 192 16,-2-2-64-16,8-3-128 0,2-2 176 15,0-4-176-15,-3-3 176 0,1-5-176 0,4-6 160 0,0-4-160 16,-2-3 144-16,-2-8-144 0,-5-7 128 0,1-4-128 16,3-3 512-16,-4-3 32 0,-6-3 0 0,-4-3 0 15,-2-5 272-15,-1-6 48 0,-1-7 16 0,-1 0 0 16,-2 0-240-16,-3 1-32 0,-4 1-16 0,-8 0 0 15,-8-1-80-15,-5 6 0 0,-7 10-16 0,-4 0 0 16,-10 5-496-16,-8-1 128 0,-6 0-128 0,-13 6 0 16,-11 7-2016-16,-17 2-448 15</inkml:trace>
  <inkml:trace contextRef="#ctx0" brushRef="#br0" timeOffset="193114.48">3101 11170 911 0,'10'-5'0'0,"5"1"0"0,2-2 0 0,2 1 0 15,0-2 1920-15,1-1 288 0,-1 0 64 0,1-1 16 16,-1-1-1248-16,0-1-240 0,-1 0-48 0,-3-3-16 15,1 0 208-15,-1 3 32 0,-5 2 16 0,0 0 0 16,-2 0-224-16,-2 1-64 0,0 3 0 0,-6 5 0 16,0 0 64-16,0 0 0 0,0 0 0 0,0 0 0 15,6-6-144-15,-6 6-32 0,0 0 0 0,0 0 0 16,0 0 80-16,0 0 16 0,0-5 0 0,0 5 0 16,0 0-48-16,-6-5 0 0,-2 3 0 0,-1 1 0 0,1 4-64 0,-5 2 0 15,-1-3-16-15,-2 2 0 0,-2 1-240 0,-4 2-32 16,-2 0-16-16,-3 0 0 0,-1-2-64 0,-3 3-16 15,-2 0 0-15,-1 0 0 0,1 2-64 0,-2-1 0 16,1-1-128-16,-2 1 192 0,0 2-64 0,-5-2-128 16,0 1 176-16,-4-1-176 0,-7 0 176 0,1 1-176 15,4 0 160-15,-5 0-160 0,-1-2 128 0,2 2-128 16,-3 0 0-16,1-1 0 0,-5 1 0 0,2-5 0 16,2 0 0-16,4 0 0 0,3 0 0 0,3-1 0 15,1-2 0-15,3 1 0 0,4-2 0 0,0-1 0 16,-4 0 0-16,5 0 144 0,3-1-144 0,0-1 128 0,-4 1-128 15,3 2 128-15,1 2 16 0,0-1 0 16,1-3 0-16,-2 4 0 0,0 3-144 0,0 1 0 0,1 1 0 16,-3 0 0-16,-1-2 0 0,2 2 0 15,1 0 0-15,1-1 0 0,-4 1 0 0,4 0 0 16,3 1 0-16,3 0 0 0,0 1-144 0,4 2 144 0,-1 2 0 16,2-3 0-16,1 2 0 0,-2 1-128 0,2 2 128 0,-2 0 0 15,1 1 0-15,1 0-128 0,-2 3 128 0,2 1 0 16,1 0 0-16,3 2-128 0,-6 2 128 0,4 3 0 15,3 0 0-15,1 4 0 0,-2 1 0 0,3 3 0 16,2 2 0-16,-2 1 0 0,2-1 0 0,-2 3 0 16,-2-3 0-16,4 2 0 0,0-1 0 0,0 4 0 15,0 3 0-15,1 1 0 0,2-3 0 0,0 0 0 16,-1 1 0-16,1-2 0 0,1-3 0 0,1 1 0 16,4 1 0-16,0 2 0 0,-3 2 0 0,3 0 0 0,1-3 0 15,0-1 0-15,0 0 0 0,1-4 0 0,1-3 0 0,1 1 0 16,2-1 0-16,1-2 0 0,-1-1 0 0,5 2 0 15,-2 1 0-15,-1 2 0 0,-1 1 0 0,3-2 0 16,0-1 0-16,1 2 0 0,-1-3 0 0,1 1 0 16,1-3 0-16,-1 0 0 0,-2-5 0 0,2 4 0 15,-3-1 0-15,3-1 0 0,-1-1 0 16,2 2 0-16,0 1 0 0,-1-1 0 0,-3-2 0 16,1-2 0-16,-1 3 0 0,3-2 0 0,0 0 0 0,-4-3 0 15,-5-1 0-15,3-1 0 0,2-2 0 0,2-1 0 16,-5 1 0-16,2-1 0 0,3-3 0 0,-2 1 128 15,2-3-128-15,-1 1 0 0,-5-2 0 16,2-1 0-16,1-2 0 0,2-1 0 0,-4 3 128 0,0 0-128 0,-1-1 0 16,0 0 144-16,-1 0-144 0,-1 1 128 15,0 2-128-15,1-2 128 0,0 0-128 0,-1 2 0 0,-1-1 144 0,2 2-144 16,0 1 144-16,-1-1-144 0,-5-2 192 0,5-1-192 16,3 1 128-16,0-2-128 0,-2-1 0 0,0 0 0 15,-2 1 0-15,2-2 0 0,0-9 0 16,0 9 0-16,0-9 0 0,0 0 128 0,0 8-128 0,0-8 0 15,0 0 128-15,0 0-128 0,-1 8 0 0,1-8 0 16,0 0 144-16,0 0-144 0,6 9 0 0,-6-9 144 16,0 0-144-16,8 6 128 0,0-2-128 0,3 2 128 15,3 1-128-15,-1 0 0 0,1-2 144 0,3 3-144 16,1 1 0-16,4 0 0 0,-1-2 0 0,5 3 0 16,-1-2 0-16,2 1 0 0,2 0 0 0,4 2 0 15,5-5 0-15,2 1 0 0,4-1 0 0,-1 2 0 0,0-2 0 16,-1-1 0-16,3-1 0 0,2 2 0 0,-2-4 0 15,2 1 0-15,3 1 0 0,2 0 0 0,4-2 0 0,-1 3 0 16,-2 0 0-16,-2 0-128 0,0-3 128 0,2-1 0 16,-2 1 0-16,4 1-128 0,1-3 128 0,3 2 0 15,-5 0 0-15,1 2 0 0,-5-2 0 0,4 1 0 16,0-3 0-16,-2 2 0 0,-1 1 0 0,-1 1 0 16,1 0 0-16,-4-1 0 0,-3 0 0 0,-2 1 0 15,-3-4 0-15,0 0 128 0,-2-1 0 0,3 1 0 16,-4-2 0-16,0 1 0 0,0 1 32 0,-6-2 16 15,1 0 0-15,-7 0 0 0,-1 2-176 0,-5 2 160 16,-3-1-160-16,-1-1 160 0,0-1-160 0,-6 1 128 16,-8 0-128-16,0 0 128 0,0 0 0 0,0 0 0 0,0 0 0 0,0 0 0 15,0 0 32-15,0 0 0 0,-11 5 0 16,-1 0 0-16,-5 0-160 0,-5 0-192 0,-2-2 32 0,-5 3 16 31,-3-1-256-31,-4 1-48 0,-1 0-16 0,1 0 0 0,-5-1 224 0,2-2 48 0,2 2 16 16,-4-2 0-16,-2 0 176 0,-3 0 0 15,-1-3 0-15,-2 0 0 0,2 0 0 0,0-1 144 0,-1-1-144 0,2 0 0 16,0-1 160-16,1-3-160 0,-1 2 128 0,-1-1-128 16,3 0 0-16,-2 0 0 0,-2-1 128 0,5 2-128 15,6-3 0-15,1 3 0 0,1-1 144 0,3 1-144 16,0-2 0-16,-1 1 0 0,5-3 0 0,-4 2 0 16,-4-2 0-16,3 1 0 0,2 1 0 0,0 1 0 0,-2 2 0 0,1-2-160 15,2-4 160-15,1 1 0 0,0-1-208 16,2 2 64-16,-2-2 16 0,1 0 0 0,3-2-96 15,-1 2-16-15,-1-2 0 0,2 0 0 0,-1 1 112 16,0-1 128-16,0 0-208 0,5 1 80 0,5-1 128 0,-4 0 0 16,2 1 0-16,1 1 128 0,-1-1 32 0,3 0 16 15,1-1 0-15,3-2 0 0,0-2-176 0,1-1 160 16,3-5-160-16,-2-2 160 0,3-4-160 0,1-3-272 16,2-7 64-16,-1-3 16 0,0-6 0 0,0 0 0 15,1 0 0-15,1-6 0 0,1 0 192 0,0-5 0 16,-1-4-160-16,2-1 160 0,0 2 0 0,1-4 0 15,-2 1 0-15,3 1 0 0,1-1 0 0,1-1 0 16,-3 0 0-16,0 0 0 0,1 1 0 0,-2 2 0 16,-2 5 0-16,4 1 0 0,-1-1 0 0,0 0 0 15,-1-1 128-15,-1 3-128 0,-2 2 0 0,1 3 0 16,0-2 0-16,1 1 0 0,0 0 0 0,-1-3 0 0,1-5 0 0,0 1 0 16,0-1 0-16,1 0 0 0,-1 1-224 0,2-1 80 31,1-3-288-31,0 2-48 0,1 0-16 0,3 3 0 15,-2 1 48-15,0 8 0 0,-2 3 0 0,-1 3 0 0,3 5 272 0,-1 3 176 0,-3 1-192 0,1 7 192 16,1 4 0-16,-1 2 224 0,1 3-16 0,-2 4 0 16,-1 1 64-16,1 2 16 0,2 1 0 0,-2-1 0 15,-2 3-288-15,2 0 128 0,0 6-128 0,0-5 0 16,0 0 0-16,1-1 0 0,-1 6 0 0,0 0 0 16,0 0 0-16,10-3 0 0,-2 0 0 0,2 2 0 15,2 0 0-15,-2 1 0 0,2-1-160 0,3 2 160 0,3 1 0 16,3 0-144-16,-2 2 144 0,8-1 0 0,0 0 0 15,2-1-128-15,3 3 128 0,1-2 0 0,2-1 0 16,0-2 0-16,3-1 0 0,0 0 0 0,4 2 0 0,1-1 0 16,3-1 0-16,2 1 0 0,3 1 0 15,-3 0 0-15,3-1 0 0,1-1 0 16,1 0 0-16,5 0 0 0,2-1 0 0,1 2 0 0,3 3 0 0,-1-3 0 16,1-4 0-16,2 0 144 0,6 0-144 0,-1-1 0 15,3-2 0-15,-1-2 0 0,1-2 144 0,0 1-144 16,4 1 160-16,5-2-160 0,4-4 176 0,-2 2-176 15,-1 0 192-15,1-1-192 0,-1 2 160 0,2-1-160 16,4 0 128-16,-2 0-128 0,-3 0 128 0,4-1-128 16,1 2 0-16,-1 0 128 0,-2-1-128 0,2 0 128 15,-2 1-128-15,5 1 128 0,1-1-128 0,0-2 0 16,-1 1 0-16,1 1 0 0,2 1 0 0,-4 1 128 0,-3 0-128 16,6-2 0-16,3-1 0 0,-3 3 0 15,-2 1 128-15,3-2-128 0,4-2 0 0,-3 0 0 0,0 1 0 16,-2 2 0-16,1 1 0 0,-1 1 0 0,4 1 0 0,-3 1 0 15,-4 0 0-15,3-1 0 0,1 1 0 0,3 0 0 16,0-4 0-16,-3 1 0 0,-1 4 128 0,4-2-128 16,1-1 0-16,-3 1 0 0,-1-2 144 0,-1 2-144 15,3 3 0-15,-1-2 0 0,-1 1 0 0,0-1 0 16,2 2 0-16,2 0 0 0,0-2 0 0,-1 3 0 16,-3-2 0-16,3 3 0 0,0 0 0 0,-1 0 0 15,-2 0 0-15,3-1 0 0,2 1 0 0,1 0 0 16,-4 0 0-16,3 1 128 0,1 1-128 0,-1 0 176 15,0 0-48-15,1 1 0 0,2 2 0 0,0-1 0 0,-1 0-128 16,1 1 0-16,0 0 144 0,-1-1-144 0,4 1 0 0,-3 1 0 16,0-1 0-16,3 0 128 0,4 0-128 0,-2 0 0 15,-2-1 0-15,2-1 0 0,-1-1 0 0,-1 1 0 16,-1-1 0-16,-3 1 128 0,5 0-128 0,-3 1 0 16,1-1 0-16,0 3 0 0,2-1 0 0,-3 2 0 15,-4-4 0-15,-3 1 0 0,0 1 0 0,4 0 0 16,3-2 0-16,-3 1 0 0,-3 2 0 0,3-2 0 15,0-2 0-15,-2 0 0 0,-2 4 0 0,1-2 0 16,1 0 0-16,0 0 0 0,2-1 0 0,-3 3 0 16,0-1 0-16,0 0 0 0,0-2 0 0,0 2 0 15,-2-1 0-15,3 0 0 0,5-1 0 0,-5 0 0 0,-2-3 0 16,2 1 0-16,2 0 0 0,-2-1 0 16,-2-2 0-16,-1 3 0 0,1 1 0 0,0 0 0 15,-5-1 0-15,0 0 128 0,-5 1-128 0,-1 1 0 16,4 1 0-16,-6-1 0 0,2 1 0 0,-2-2 0 0,-2-2 0 0,4 2 128 15,-1 0-128-15,-2-2 0 16,-1-2 0-16,-3 3 0 0,-1 2 0 0,1-1 0 16,-1-1 128-16,-2 0-128 0,-4-2 144 0,-2 3-144 0,-2 0 192 0,3 2-192 15,-1-1 208-15,-1-1-64 0,-3-4-16 0,-1 4 0 16,-3 1 32-16,2 1 0 0,-1-1 0 0,0 0 0 16,-2 2-32-16,-2-3 0 0,0-2 0 0,-2 2 0 15,-2-3 0-15,-2-1 0 0,2 2 0 0,3 0 0 16,-3-3-128-16,0 3 0 0,-3 0 0 0,-2 0 128 15,-4 0-128-15,0-1 0 0,2-1 0 0,-2 1 0 0,-1 1 0 16,1-1 0-16,-2 0 0 0,-1-1 128 0,0-1-128 0,-2 2 160 16,-4 1-160-16,-1-2 160 0,4-1-160 0,-4 1 0 15,2-1 0-15,0 3 128 0,2-2-128 16,0 0 0-16,1 0 0 0,-2 2 128 0,-1 1-128 0,-2 1 0 16,-1-4 0-16,-2 3 0 0,-2-2 0 0,2 1 0 15,-1-1 0-15,-1 2 0 0,-2 0 144 0,-1 0-144 16,1-2 160-16,1 1-160 0,0-1 128 0,1 0-128 15,-1 1 0-15,-3 1 144 0,-1 1-144 0,0 0 0 16,-1 1 0-16,1-1 0 0,-2 2 0 0,-1-1 0 16,-1 0 0-16,2 0 0 0,2 2 0 0,1-1 0 15,-2-2 0-15,0 3 0 0,-1-2 0 0,-1 1 0 16,2 2 128-16,-2-1-128 0,1-1 0 16,1 2 0-16,-1-3 0 0,-2 1 0 0,-1 0 0 0,0 1 128 15,1 1-128-15,-1-1 0 0,-2 0 0 0,0 2 128 16,1-1-128-16,-2 2 0 0,-4 1 0 0,0 1 128 0,2-1-128 0,-3 0 0 15,1 3 0-15,-2 1 0 0,-2 1 0 0,1-1 0 16,-1 4 0-16,0 0 0 0,1 1 0 0,-1 4 0 16,0 3 0-16,1 3 0 0,0 3 0 0,0 4 0 15,0 1 0-15,-4 5 0 0,2 2 0 16,-2 5 0-16,0 3-144 0,-1 6 144 0,-1 4 0 16,1 3 0-16,-5 2-144 0,0 1 144 0,0-1 0 15,-1 4-144-15,0 4 144 0,1-1 0 0,0-1-144 0,2 1 144 16,-1 1 0-16,2 4 0 0,-2 1 0 0,0 1 0 15,0-1-128-15,0-3 128 0,0 0 0 0,0 1 0 0,2 3 0 16,-2-1 0-16,-2-2 0 0,1-2 0 0,0-5 0 16,0 2 0-16,-1 2 0 0,0 0 0 0,0-1 0 15,0-2 0-15,0-5-144 0,0 2 144 0,0 2 0 16,0-2 0-16,-1-2-128 0,0-1 128 0,0-2 0 16,1-2-128-16,0-2 128 0,0 0 0 0,-1 1-176 0,0-4 176 15,-3-3-160-15,2-5 160 0,1-4 0 0,1-4 0 16,0-4 0-16,0-6 0 0,-1-5 0 0,2-4 0 15,2-3 0-15,-2-1 0 0,-1 1 0 0,4 1 0 16,-3 1 0-16,0-3 160 0,-1 0-160 0,0 1 128 16,0 1-128-16,0 0 128 0,1-1-128 0,-1 0 0 15,-1-1 0-15,0 1 0 0,1-2 0 0,-2-1 0 16,-2 0-160-16,0 2 160 0,-3 1-320 0,-3-1 48 16,2-1 0-16,-3-1 0 0,-3 2 96 0,1 1 32 15,0-1 0-15,-2-1 0 0,-4 0 144 0,-1-1 0 16,-6 0-144-16,4-1 144 0,-2-2 0 0,2 0 0 15,-5-1 0-15,2-2 0 0,-3 2 0 0,1 1 0 0,-4-1 0 16,0 2 0-16,-5-2 128 0,1 2-128 16,-4 1 128-16,-5-2-128 0,-4-2 128 0,-1 2-128 15,5 0 128-15,-3 0-128 0,-4-1 128 0,-2-1-128 0,-7-4 0 16,-1 4 128-16,-3-1-128 0,-1-1 0 0,-1-2 0 0,-2 0 128 16,-4-1-128-16,0 1 0 0,-5 0 0 0,0-2 128 15,-2-2 0-15,0 1-128 0,-5-1 192 0,1 2-64 16,-1 0-128-16,1 1 0 0,0-2 0 0,-6 0 0 15,-4-1 0-15,-1 2 0 0,0-2 0 0,-3 1 0 0,-3 0 0 16,-1 0 0-16,-1 0 0 0,0-2 0 16,1-2 0-16,-4-1 0 0,2 1 0 0,1 1 0 15,-1 0 0-15,0 0 0 0,-2-3 0 0,-1 1 0 0,3-2 0 16,-2 1 0-16,-5-2 0 0,2 1 0 0,1-2 128 0,-3 3-128 16,-4-3 128-16,1 0-128 0,0-1 128 0,-3 2-128 15,-8-1 0-15,0 0 128 0,3 1-128 0,-2-1 0 16,-6-1 0-16,0 2 0 0,1 0 0 0,-3-1 0 15,-3-1 0-15,0 0 0 0,0-2-224 0,-2 3 80 16,0-1 16-16,-1 1 0 0,0 2 128 0,1-1-160 16,1 1 160-16,-3 0-160 0,0-1 160 0,1 1 0 15,-3-1 0-15,4 2 0 0,1-1 0 16,1-2 0-16,-2-2 0 0,1 3 0 0,3-2 0 0,-5 1 0 16,1 2 0-16,-1-2 0 0,0 0 0 0,2 3 0 0,-3 3 0 0,-1-1 0 15,-5 2 0-15,0 0 0 0,-1 0 0 16,3 2 0-16,4 4 0 0,-4-3 0 0,-3-1 0 0,4 1 0 15,0 0 0-15,1 0 0 16,-1 1 0-16,2-1 0 0,-2 0 0 0,4 0 0 16,5 2 0-16,1-1 0 0,-1-2 0 0,5 0 0 0,5 0 0 15,-1-1 0-15,-4 0 0 0,6-2 144 0,6-2-16 16,-3-1-128-16,-1 1 192 0,2-2-192 0,3 4 192 0,1-1-192 16,-1-3 144-16,4 4-144 0,0 0 0 0,-2 2 144 15,-1 2-144-15,3-1 0 0,4-1 0 0,-3 2 0 16,-2 4 0-16,4-2 0 0,4-2 0 0,0 2 0 15,-5 0 0-15,2-1 0 0,5 3 0 0,0-3 0 16,0 1 0-16,4-1 0 0,4-1 0 0,0 1 0 16,3-2 0-16,0 2 0 0,0-1 0 0,3 0 0 0,3 1 0 15,3-2 0-15,-1 3 0 0,3-3 0 16,-2-1 0-16,5 1 0 0,1-1 0 0,0 0 0 0,0-1 0 0,2 0-144 16,0 0 144-16,0-2 0 0,3 0-192 0,1-1 192 15,-1-2-192-15,3 1 192 0,4 0 0 0,0 0 0 16,0-4 0-16,3 0 0 0,0 2 0 0,2-2 0 15,2 1 0-15,-4 0 0 0,0-2 0 0,3 2 0 16,2-2 144-16,1-1-144 0,3 1 0 0,2-2 128 16,-4 0-128-16,1 1 0 0,2 0 0 0,-5 1 0 15,2-2 128-15,4 3-128 0,2 1 0 0,3 3 0 16,0-1 0-16,1 2 0 0,5 2 176 0,-3-1 0 0,-1 0 0 16,0 1 0-16,1 1-176 0,3-1 0 0,1-1 0 15,2 1 0-15,2 0 0 0,-1 2 0 0,5 0 0 16,-1 0-176-16,-2-1 176 0,3 2 0 0,-1 3 0 15,-2 0 0-15,1-1 0 0,0 1 0 16,1 1 0-16,1-2 0 0,2 0 0 0,-1 2-208 0,-3-1 80 16,6 1 128-16,0-2-208 0,3 2 80 0,-3-1 128 0,5-2-208 15,0 1 208-15,2-2 0 0,-2-2 0 16,3 2 0-16,-1 3 0 0,2-2 0 0,0-2 0 16,1-2 0-16,-2-1 0 0,4 0 0 0,3-2 128 0,-1 2-128 15,0 0 0-15,0-2 0 0,2-4 0 16,0-2 0-16,-4-4-144 0,5-1 16 0,0-4 0 15,-1-2 0-15,-3-4 128 0,-1-2 0 0,0 0 0 0,2-4-128 16,3-2 128-16,-1-5 224 0,-2-3-48 0,1-3-16 0,1-2-32 16,2-5 0-16,-5-3 0 0,3-3 0 15,1 0-128-15,0-5 0 0,2-4 144 0,0-8-144 0,-4-6 0 0,6-3 0 16,-3 0 0-16,2-7 0 0,3-5-192 16,0 2 64-16,-3 1 0 0,3-2 0 0,1-5-64 15,0 3 0-15,4 3 0 0,-2 7 0 0,1 4 192 0,2 3-192 16,-3 0 192-16,0 9-192 0,-1 10 192 0,-1 4 0 15,0 2 0-15,0 3 0 0,1 1 0 0,0 5 0 16,-3 2 0-16,1 2 128 0,1 1-128 0,0 6 0 16,0 2 0-16,0 3 0 0,0 2 0 0,1 1 0 15,-1 0 0-15,-1 1-128 0,1 4 128 0,-1 0-208 16,2 0 80-16,0 3 128 0,-2-1-144 0,1 2 144 16,4 3 0-16,-2 3 0 0,-1-2-144 0,0 2 144 15,1 1 0-15,2 0-144 0,1 1 144 0,3 2 0 16,-3 0-144-16,5 2 144 0,1 2-320 0,2 1 16 0,3 2 0 15,6 1 0-15,5 0-16 0,2 0-16 0,2-1 0 0,3-1 0 16,2 0 128-16,6 0 16 0,0 0 16 0,2-1 0 16,0-2 176-16,4 2 0 0,7 3-144 0,4-3 144 15,1-3 0-15,3 2 0 0,0-2-144 0,2 1 144 16,1-2 0-16,6-1 0 0,9-2 0 0,1 2 0 16,2 0 0-16,0-1 0 0,5-2 0 0,5 0 0 15,0 0-144-15,1 1 144 0,-3 0 0 0,9-1-144 16,6-2 144-16,-2 2 0 0,-3 1 0 0,5 0 0 15,4-2 0-15,-1 0 0 0,-1 1 0 0,5 1 0 16,5 1 0-16,0 1 0 0,2-1 0 0,-1 1 0 16,2 2 0-16,2 0 0 0,2 1 0 0,0-1 0 0,1-4 0 15,3 1 0-15,-3-2 0 0,3 1 0 0,2 1 0 16,0-2-128-16,2-2 128 0,0 4 0 0,2 0 0 16,1-1 0-16,3-6 0 0,-2 4-128 0,-4 4 128 15,5-1 0-15,1 1 0 0,1 0 0 16,1 1 0-16,-1 0 0 0,-4 0 0 0,5 1 0 0,4-2 0 15,-2 2 0-15,-2 1 0 0,1 2 0 0,1 1 0 0,3-2 0 16,5 1 0-16,-5 1 0 0,-3 1 0 0,3-3 0 16,6 1 0-16,-1-1-128 0,2-1 128 0,1 1 0 15,0 0 0-15,-3-1 0 0,0 0-208 0,0-1 32 16,3 1 16-16,2 1 0 0,-2-2-144 0,1 0-16 16,-2-1-16-16,1 0 0 0,-1 3 80 0,-3-3 0 15,-4 1 16-15,0 3 0 0,3 0 240 0,-4 1 0 16,-1-1 0-16,-2 2 0 0,-3 1 0 0,2 1 0 15,5 2 0-15,-3 0 0 0,-3 2 128 0,-1 0 0 0,-4-3 16 0,3 1 0 16,-2 1-144-16,1-1 0 0,-3 0 0 16,1 1-176-16,-2-3 176 0,3 0 0 0,-3-1 0 15,-4 0 0-15,0 0 0 0,1 0 0 16,3 0 0-16,-4 0 0 0,-6 2 0 0,2-2 0 0,5 0 0 16,-4 1 0-16,-5 1 0 0,0 2 0 0,2-2 0 0,-1-1 0 15,-4-1 0-15,0 0 0 0,1 0 0 0,-1-1 0 16,-2-1 0-16,0-1-160 0,-1 1 160 15,-1 0-160-15,-3-2 0 0,3 0 0 0,0 0 0 0,-3 1 0 16,-5-4 160-16,2 1-192 0,2 1 192 0,-6 1-192 16,-7-1 192-16,4 1 0 0,-1-1 0 0,-2 1-128 15,-3 2 128-15,-5 0 176 0,-2 0-48 0,0 1 0 16,3 1 112-16,-8 0 16 0,-1 0 0 0,1 1 0 0,3 1-112 16,-2-2-16-16,-3 0 0 0,-2 0 0 0,-5 1-128 15,1-1 0-15,-4-1 0 0,1 1 0 0,-3 0 0 0,-4 1 0 16,-7 0 144-16,-1 0-144 0,0 0 192 0,-1 2-48 15,0 3 0-15,-1-2 0 0,-1-1-144 0,-3 2 0 16,0 0 144-16,-7 2-144 0,-2 0 0 0,-3-1 0 16,0 0 0-16,-5 2 0 15,-5 5-1552-15,-3 1-240 0,0-1-32 0</inkml:trace>
  <inkml:trace contextRef="#ctx0" brushRef="#br0" timeOffset="-179584.739">674 2228 23039 0,'-15'-5'2048'0,"0"0"-1648"0,-1 0-400 0,3 2 0 16,0 1-192-16,0 2-112 0,2 1-16 0,0 0-16 15,2-1 336-15,2 2 192 0,4 1-32 0,0 1 0 16,0-5-160-16,3 1 0 0,0 0 144 0,2 12-144 16,-2-12 0-16,3 16 0 0,0 2 0 0,3 4-192 15,0 1 192-15,1 7 0 0,0 4 0 0,-1 3 0 16,3-1 0-16,2 5-128 0,-4 1 128 0,5 6 0 15,2 2 0-15,-3 5-128 0,0 3 128 0,1 4 0 0,0 2 0 16,-1 0 0-16,1 2 0 0,0 5 0 0,-1 4 0 16,4 1 0-16,-3-1 0 0,0 1 128 0,-3-2 16 0,4 1 16 15,-1 1 0-15,-1 2 0 0,-5 1-16 0,0-2 0 16,1 0 0-16,0 0 0 0,1 1-144 0,-1 1 160 16,-1-3-160-16,2 0 160 0,-5-4 32 0,1-1 16 15,-3 2 0-15,-2-1 0 0,-3 0 16 0,2-2 0 16,1 0 0-16,-3-2 0 0,-1 0-16 0,1 2 0 15,-2 1 0-15,1-5 0 0,-2-2-80 0,1-1-128 16,1 3 176-16,1-1-176 0,-5-1 128 0,4-1-128 16,2-1 0-16,-3-2 0 0,-2-5 192 0,-2 1-192 15,1-2 192-15,1 1-192 0,-1 1 192 0,1-3-192 16,3-3 192-16,-1-3-192 0,3-3 144 0,-1-2-144 16,-3-1 0-16,2 1 144 0,3-4-144 0,1 1 0 0,-4-1 0 15,1 0 128-15,2-5-128 0,-1-1 0 16,-2-1 0-16,2-1 0 0,0-2 128 0,-2-2-128 0,-1-2 0 15,-1-2 128-15,3-1 64 0,-1-1 0 0,3-2 0 0,0-2 0 16,-2-1 16-16,1-3 16 16,2-2 0-16,-2-4 0 0,0 1-16 0,3-7 0 0,0 0 0 0,0 0 0 15,0 0 64-15,-7 0 16 0,7 0 0 0,-8-4 0 16,2 2-144-16,-1-3-16 0,2-5-128 0,0-4 192 16,-2-4-192-16,0-5 0 0,0-5 0 0,1-5 0 15,1-4 0-15,-2-9 0 0,0-10-192 0,2 1 192 16,0-1 0-16,0-4-128 0,-2-3 128 0,0-3 0 15,0-1 0-15,0-7 0 0,2-7-128 0,-2-1 128 16,-1-3 0-16,4-2 0 0,0-6 0 0,1-3 0 16,1-2 0-16,1-2 0 0,0-3 0 0,2 0 0 15,6 2-128-15,1 4 128 0,0-1 0 0,2 2 0 0,2-1 0 16,-2 0 0-16,1 3 0 0,0-2 0 16,2-3 0-16,-2 3-128 0,1-1 128 0,2 0 0 15,-1-2-224-15,0 3 16 0,-3 2 0 0,1-1 0 16,1-1-240-16,1-2-64 0,-2-1 0 0,3 1 0 15,1 1-128-15,-1 0-48 0,-3-2 0 0,1 5 0 16,-5 2-160-16,3 1-48 0,1-4 0 0,-1 5 0 16,-5 2-208-16,-1 7-48 0,-1 2-16 0,2 2 0 15,3 3-48-15,-2 8-16 0,2 10 0 0,-5 5 0 16,-1 5 672-16,1 5 144 0,0 6 32 0,2 3 0 0,-4 1 384 0,0 3 0 16,-1 3 0-16,1 1 128 0,0 4-320 0,-1 2-64 15,-1 3-16-15,1 2 0 16,2 2-224-16,-2 5-32 0,0 6-16 15,0 0 0-15,0 0-224 0,0 0-64 0,0 0 0 0,4 12 0 0,-1 3 576 0,0 3 96 0,-1 0 32 16,1 4 0-16,1 4 128 0,-2 4 0 0,-2 0 128 0,2 5-128 16,3 0 384-16,-5 3 16 0,-3 2 0 0,-1 6 0 15,2 4 560-15,-2 2 128 0,0 3 0 0,-3 4 16 16,1 0-144-16,-1 5-48 0,1 4 0 0,0 5 0 16,-3 8-336-16,4 0-80 0,-4 4-16 0,4 3 0 15,-2 3-96-15,1 4 0 0,2 2-16 0,-4 2 0 16,2 2-48-16,0 1-16 0,4 1 0 0,0 2 0 15,-3 4 0-15,3 1 0 0,-3 1 0 0,3 1 0 16,0 3-48-16,1-2-16 0,-4 0 0 0,4 1 0 16,-1 1-48-16,2-1-16 0,-3-4 0 0,3 3 0 15,1-3-32-15,4 0 0 0,-5-3 0 0,2-3 0 0,-1 2 64 0,4-2 16 16,1 0 0-16,-3-5 0 0,0-5 16 16,2-1 0-16,2-4 0 0,-1-2 0 15,1-7-64-15,-2-3-16 0,5-5 0 0,-4 0 0 0,-4-4-160 16,2-1 0-16,3-6 144 0,0-5-144 0,-1-4 0 15,0-3 144-15,0-1-144 0,-1-1 0 0,-1-4 128 16,-2-6-128-16,1-5 0 0,1-6 0 0,-2-6 0 0,0-3 0 16,-3-3 0-16,0-3 0 0,1-11 0 15,0 0 0-15,0 0 0 0,-4 5 0 0,4-5 0 0,0 0 0 16,-9-3 0-16,0-7 0 0,0-3 0 0,2-7 160 16,-1-5-160-16,0-9 192 0,1-6-192 0,-1-7 0 15,3-8 0-15,2-7 128 0,1-6-128 0,-1-10 0 16,0-11 0-16,2-2 0 0,1-5 0 0,3-6 0 15,-2-10 0-15,3-3 0 0,-2-5-144 0,2-6 144 16,-2-9 0-16,2-2 0 0,3-4-288 0,-4 0 48 0,-6 0 16 16,2-2 0-1,1-3-176-15,0 2-48 0,-1 2 0 0,1 4 0 0,1 2 288 0,-1 0 160 16,-1-2-192-16,1 5 192 0,-3 5-224 0,3 2 64 0,0 3 16 0,0 4 0 16,-2 4-80-16,1 5-16 0,0 2 0 0,0 4 0 15,3 3 64-15,1 0 16 0,0-1 0 0,1 4 0 31,1 9-608-31,1-1-128 0,-1 2-32 0,3 5 0 0,-3 5-544 16,0 9-128-16,3 6 0 0,-6 6-16 0,-1 3 288 16,1 3 64-16,0 5 16 0,0 6 0 0,-2 9 80 0,-2 5 16 15,-1 2 0-15,0 6 0 0,-3 5 2112 0,2 4 416 0,-2 4 96 0,6 5 0 0,-6 4-64 16,0 5 0-16,2 3-16 0,-4 6 0 0,1 5-992 16,1 4-192-16,2 6-32 0,-1 5-16 0,2 4 336 15,-3 4 64-15,1 3 16 0,3 10 0 0,4 9-16 16,-2 7 0-16,-1 5 0 0,1 8 0 0,3 7 64 0,-4 6 16 15,-4 9 0-15,-1 5 0 0,4 7 144 0,1 4 48 16,-3 5 0-16,1 7 0 0,-2 10 80 0,2 3 32 16,1 3 0-16,-1 4 0 0,1-2-192 0,-2 7-48 15,4 5 0-15,-1 3 0 0,-4-4-208 0,2 1-48 16,-2 1-16-16,3-2 0 0,-1-5-256 0,2 0-48 16,-2 1-128-16,3-5 192 0,0-4-192 0,1-4-192 15,-1-4 48-15</inkml:trace>
  <inkml:trace contextRef="#ctx0" brushRef="#br0" timeOffset="-148069.08">3150 6127 17503 0,'-13'-8'1552'0,"0"2"-1232"0,-2 1-320 0,2 1 0 16,5-4 352-16,-1 2 16 0,2 0 0 0,0 1 0 15,2-1-80-15,-2 1-16 0,1-1 0 0,-1 3 0 16,7 3-80-16,-6-3-32 0,0-2 0 0,0 2 0 16,2-2-160-16,4 5 0 0,0 0 0 0,-8-3 128 15,0 0-128-15,2 0 0 0,6 3 144 0,-7-6-144 16,-1 2 240-16,1-2-32 0,-1 1 0 0,1-2 0 16,0-1 32-16,-1 1 0 0,0-2 0 0,1-3 0 0,1-6 224 0,-2-2 48 15,2 1 16-15,-2-1 0 16,4-1-96-16,0-2-32 0,-1 0 0 0,1-5 0 0,0 0-144 15,2 0-16-15,-3-2-16 0,1 0 0 0,1-2 80 0,1-2 16 16,0-2 0-16,-3 0 0 0,3-1-80 16,0 0-16-16,0 4 0 0,-1 0 0 0,1 0-96 15,-1 1 0-15,1 2-128 0,1-1 192 0,-3 0-192 16,3-1 0-16,0-2 128 0,0 1-128 0,0 0 0 16,1 1 0-16,0-1 0 0,0 5 0 0,-1 1 0 0,0 4 0 15,-3 1 0-15,2 2 0 0,0 3 0 0,0 1 144 16,-2 2-144-16,2 2 128 0,-2 2 48 0,1 1 0 15,-1 1 0-15,2 3 0 0,0-2-176 0,2 7 128 16,0 0-128-16,0 0 128 0,0 0-128 0,0 0 0 0,0 0 0 16,0 0 0-16,0 0 0 0,0 0-224 0,9-2 80 0,1 2 16 15,-1 3-16-15,2 0 0 0,0-1 0 0,3 1 0 16,-2 0 144-16,5 2-128 16,0 1 128-16,2 1-128 0,0-1 128 0,3 0 0 0,0 2-144 15,5-2 144-15,-1 3 0 0,4 0 0 0,1 0-144 0,2 0 144 16,2-2 0-16,-1 0 0 0,0 0 0 0,0 0 0 15,1 3 0-15,1 0 0 0,1-1 0 0,4-1 0 16,2-2-128-16,-2 1 128 0,4-1 0 0,3 3 0 16,-1 2 0-16,1-1 0 0,0-2 0 0,-1-2 0 15,1 1 0-15,3 0-128 0,3-1 128 16,1 2 0-16,5 0 0 0,0-1 0 0,-2 1 0 0,3-1 0 16,-2-3 0-16,3 0 0 0,0 1 0 0,4-1 0 15,3 2 0-15,0-3 0 0,-4-1 0 0,2 0 0 16,2 3 0-16,0-4 0 0,3 0 0 0,-3 1 0 0,-1 0 0 0,1 2 0 15,3-1 0-15,0-1 0 0,1-2 0 0,-1 0 0 16,-3 2 0-16,3 1 0 0,1-1 0 0,-1 0 0 16,2-1 0-16,-1 0 0 0,3-1 0 0,-1 0 0 15,1-1 0-15,1 1 0 0,-1 1 0 0,0 0 0 16,0 0 0-16,1-1 0 0,2-2 0 0,2 0 0 16,4 1 0-16,-1 1 0 0,-5 0 0 0,2-2 0 15,1-4-128-15,2 3 128 0,2 2 0 0,-1-1 0 16,-3-2 0-16,3 2 0 0,1 0 0 0,0 1 0 15,-2 1 0-15,1-2 0 0,2-2 0 0,1 2 0 16,-1 1 0-16,1 2 0 0,-2 1-128 0,0 0 128 16,2 2 0-16,0-2 0 0,0 2 0 0,-1 1 0 15,-3-1 0-15,3-1 0 0,3 2 0 0,-2-2 0 0,-1-1 0 16,2-1 0-16,0 3 0 0,-1 0 0 0,-1 2 0 16,-2-1 0-16,-4 1 0 0,4-1 0 0,1 1 0 15,1-1 0-15,-1 1 0 0,-3-1-128 0,-2 1 128 0,2-2 0 16,-1 2 0-16,1-2 0 0,1 0 0 0,-2-3 0 15,2 3 0-15,0-2 0 0,2 0 0 0,-2-1 0 16,-3-1 0-16,2-1-192 0,-2-1 192 0,2 1-160 16,0 0 160-16,-1 0 0 0,-7 1-144 0,4 0 144 15,1-3 0-15,0 3 0 0,-1-2 0 0,-1 0 0 16,-1 0 0-16,2 0 0 0,-2-1 0 0,1 1 0 16,1 0 0-16,-2 1 0 0,-3-1 0 0,3 0 0 15,2-2 0-15,0 1 0 0,-2 0 0 0,-1 2 0 0,-4-3 0 16,2 1 0-16,-1 2 0 0,2 0 0 0,-2 0 0 15,0 0 0-15,-6-1 0 0,4 0 0 0,1 1 0 16,2 0 0-16,2 0 0 0,-3-1 0 0,-1-4 0 16,-1 2 0-16,2-2 0 0,1 2 0 0,4-2 0 15,-4 1 0-15,-4-1 0 0,2 0 0 0,1-3 0 0,1 1 0 16,0 2 0-16,-4-1 0 0,-4 1-144 0,0-1 144 16,1-2 0-16,0 0 0 0,-1 2 0 0,1 1 0 15,1 0 0-15,-2-1 0 0,-2-3 0 0,2 0 0 16,3-1 0-16,-2 2 0 0,2-2 0 0,-2 4 0 15,-5-1 0-15,1 1 0 0,-1 1 0 0,-1-1 0 16,3-1 0-16,-2 3-160 0,-2-2 160 0,-4 1 0 16,-1-2 0-16,-1 0-128 0,1 4 128 0,1-3 0 15,-2 0 0-15,3-1 0 0,0 1 0 0,-4 1 0 0,-1-2 0 16,2 0 0-16,-3 0 0 0,3 0 0 16,2 0 0-16,1 0 0 0,-2 0 0 0,-2 0 0 15,-4-3 0-15,0 3 0 0,0-2 0 16,-1 2 0-16,2-3 0 0,-2 1 0 0,2-1 0 15,-3 1 0-15,-3 3 0 0,-1 1 0 0,-2-2 0 16,-3 1 0-16,-1 1 0 0,-1-2 0 0,1-1 0 0,1 0 0 0,0 2 0 0,-2 0 128 16,-1 2-128-16,0-2 0 0,-1 0 0 0,0 2 0 15,-1-2 0-15,-2 2 0 0,-3-4 0 0,1 2 0 16,0 0 0-16,-2 0 0 0,3-1 0 0,-1 2 0 16,2-2 0-16,0 1 0 0,0 0 0 0,0-1 0 15,-4 0 0-15,1 1 0 0,-1-2 0 0,-4 0 128 16,-1 0-128-16,0 3 0 0,0-1 0 0,0 2 0 15,-2-3 0-15,0 1 128 0,0 2-128 0,-2 0 0 16,1 1 0-16,0 0 0 0,-1-2 0 0,2 2 0 16,-2 1 0-16,2 0 0 0,-3-1 0 0,-1 0 0 15,-4 2 0-15,-1 1 0 0,0 0 0 0,0 0 0 0,-2-1 128 0,-3 1-128 16,3 0 128-16,-9 1-128 0,7 2 256 0,-7-2-32 16,8 1 0-16,-8-1 0 0,8 3-96 0,-8-3 0 15,8 3-128-15,-3 1 192 0,3-1-32 0,-4 3-16 16,-4-6 0-16,7 8 0 0,0 0 64 0,-1 1 16 15,1 2 0-15,-2 4 0 0,3 5-16 0,0 3 0 16,-1 2 0-16,3 6 0 0,1 6-208 0,-1 1 0 16,0 2 0-16,1 4 0 0,-2-1 128 0,0 3-128 15,-2 2 0-15,-1 4 144 0,-3 2-144 0,0-3 128 0,4-2-128 16,-5-3 128-16,-2-3 0 0,-1-2 0 0,0-4 0 16,-1 0 0-16,-3 1 0 0,2 0 0 0,0 2 0 15,-2-2 0-15,2-1 0 0,0-2 0 0,-2-2 0 0,0-2 0 16,2-2-128-16,0-1 192 0,1-3-192 15,0 2 192-15,-2-3-192 0,0 0 0 0,1-2 0 16,1 0 128-16,2 0-128 0,-1 0 192 0,0 1-192 0,0-1 192 16,1-2-192-16,0-2 192 0,0-2-192 0,0-2 192 15,0-3 0-15,-2-1 16 0,2-10 0 0,-2 10 0 16,1-2 64-16,1-8 16 0,0 0 0 0,0 0 0 16,0 10-80-16,0-10-16 0,0 0 0 0,0 0 0 15,0 0-192-15,0 9 144 0,0-9-144 0,0 0 128 16,0 0-128-16,0 0 128 0,0 0-128 0,0 0 128 15,0 0-128-15,0 0 192 0,0 0-192 0,0 0 192 0,0 0-192 16,0 0 0-16,0 0 0 0,0 0 0 0,0 0 0 0,0 0 0 16,0 0 0-16,0 0 0 0,0 0 0 0,0 0 0 15,-8-10 0-15,4 4 0 0,4 6 0 0,0 0 0 16,-8-6 0-16,8 6 0 0,-6-7 0 0,0 1 0 16,1 1 0-16,5 5 0 0,-6-6 0 0,-3 2 0 15,0 2 0-15,-1-1 0 0,-2-2 0 0,-3-1 0 16,-1-3 0-16,-1 2-176 0,1 3 176 0,-4 2 0 15,-6-1-144-15,-4-1 144 0,-3-3 0 0,0 3-144 16,-3 3 144-16,-4 0 0 0,-5 0 0 0,-5-3-128 16,-8-1 128-16,-1 2 0 0,-3-1 0 0,5 0 0 15,1-4-128-15,0 3 128 0,1 1 0 0,-4 1 0 16,1 0 0-16,-4-2 0 0,-1-3 128 0,-2 0-128 16,1 1 0-16,-9 1 144 0,-5-1-144 0,-6-2 0 15,-7 0 0-15,-10 8-176 16,-7 8-1776-16,-9 5-352 0,-10 6-80 0</inkml:trace>
  <inkml:trace contextRef="#ctx0" brushRef="#br0" timeOffset="-94460.801">2892 4589 13823 0,'-7'-16'1216'0,"2"4"-960"0,2-4-256 0,-3 2 0 0,3 2 368 0,0 2 16 16,3 10 16-16,0 0 0 0,-3-10 480 0,-2 2 80 15,5 8 32-15,0 0 0 0,0 0-224 0,0 0-64 16,-5-4 0-16,5 4 0 0,0 0-368 0,0 0-80 15,-6 4 0-15,6-4-16 0,-6 8-240 0,0 0 0 16,-1 3 0-16,3 4 0 0,2 5 0 0,-1 3 0 0,-1 1 0 0,-1 6 0 16,-1 5 272-16,0-1 16 15,-3 4 0-15,-3 1 0 0,-3 1 160 0,-1 4 16 0,-2 3 16 16,-1 4 0-16,-6 3-32 0,3 2 0 0,0-1 0 16,-1 0 0-16,-2-1-192 0,1 1-32 0,-4-4-16 0,2 4 0 15,-2 3-80-15,3-2-128 0,-4-4 176 0,4-2-176 16,-2-5 160-16,0-1-160 0,2-4 128 0,3-4-128 15,1-5 176-15,3-3-48 0,2-1-128 0,2-3 192 16,2-1-192-16,2-4 0 0,2-6 0 0,4 1 0 16,0 3 0-16,4-3 0 0,2-2-128 0,1 0 128 15,-2 0 0-15,3-1 0 0,5 0 0 0,2-1 0 16,-1 0 0-16,3 1 0 0,5-4 0 0,1 3 0 16,-1 1 0-16,4-3 0 0,2-2 0 0,3 2 0 15,0 2 0-15,4-1 0 0,1 2 0 0,6-2 0 0,0-1 0 16,5-1 0-16,2-1 0 0,3 1 0 0,4 0 0 0,2-1 0 15,-1-2 0-15,2 0 0 0,4 1 0 16,3 1 0-16,1-3 0 0,3 0 0 0,0-1 0 0,1 1 0 16,-2 0 0-16,0 1 0 0,-2 2 144 15,5 2-144-15,4-1 128 0,-2 1-128 0,-3 0 0 16,1-1 0-16,2 2 0 0,6-1 0 0,2-2 0 0,2 1 0 16,0 0 0-16,5-4 0 0,1-2 0 15,3-1 0-15,0 1 0 0,3-1 0 0,2-1 0 0,0 0 0 16,1 0 0-16,1-4 0 0,-2-2 0 0,4 1 0 15,0 1 0-15,2-2 0 0,0-2 0 0,3 3 0 16,1 2 0-16,2-1 0 0,-3-3 0 0,-1 1 0 0,1-1 0 16,2 0 128-16,4 0-128 0,0 4 0 15,0-1 0-15,1-1 0 0,-2-2 0 0,1 0 192 0,2 0-192 16,-1 0 192-16,-1 2-192 0,0-1 0 0,0-2-192 0,3 3 192 16,-1 2 0-16,-1 2 0 15,-2 0 0-15,2 2 0 0,3-1 0 0,-1 0 0 16,-2-2 0-16,1 3 0 0,3 3 0 0,-2-2 0 15,-2-2 0-15,1 1 0 0,5 0 0 0,0 0 0 0,-1 1 0 0,1-2 0 16,-1-2 0-16,1 0 0 0,-4 0 0 0,4 1 0 16,1 1 0-16,-2-1 0 0,-3-3 0 0,0 3 0 15,4 3 0-15,-2-1 0 0,-1-3 0 0,5 0 0 16,0 1 0-16,-3 0 0 0,-1-1 0 0,-1-1 0 16,0 0 0-16,-1 0 0 0,-2-2 0 0,2 1 0 15,0-2-160-15,0-1 160 0,-4 1 0 0,0 1-144 16,-1 4 144-16,-4-1 0 0,-4-4 0 0,0 3 0 0,5 1 0 0,-2 3 0 15,-4-3 0-15,1 1 0 0,-1-3 0 16,1 2 0-16,2 1 0 0,-3 0 0 0,-4-2 0 0,2 1 0 16,0 0 0-16,0 0 0 0,-2 0 0 0,-2 1 0 15,1 0 0-15,0-1 0 0,-2-3 0 0,0 4 0 16,1 2 0-16,0 0 0 0,1-1 0 0,-3 0 0 16,-6-1 0-16,3 0 0 0,2 2 0 15,-1 4 0-15,-2 0 0 0,1-1 0 0,-2-1 0 16,2 0 0-16,1 0 0 0,-2 0 0 0,-4 0 0 0,2 2 0 15,0 0 0-15,1 0 0 0,-2 2 0 0,-3-4 0 16,-2 1 0-16,1 0 0 0,3-3 0 0,-1 0 0 16,0 1 0-16,-3 1 0 0,-3 2 0 0,0-4 0 0,1 0 0 15,-3 0 0-15,-2 1 0 0,-3-1 0 16,-2 3 0-16,-2-2 0 0,0 1 0 0,-1 1 0 16,-2 3 128-16,2 0-128 0,-3 1 144 0,-1-2-144 0,-7-1 192 15,3 0-192-15,0 3 176 0,3 0-176 0,0 3 160 16,-1-2-160-16,0-1 0 0,-3-2 128 0,-5 1-128 0,-1 0 0 15,-2 1 0-15,4-1 0 0,0 0 0 0,2-1 0 16,-5 3 0-16,1-2 0 0,-3-5 0 0,-5 3 0 16,0 3 0-16,0-3 128 0,-4 1-128 0,1-2 0 15,2 1 128-15,-2 0-128 0,-5-3 0 0,1 1 144 16,3-4-144-16,-4 2 0 0,-3 0 144 0,-2 0-144 16,0 0 224-16,-2-1-32 0,-4-4 0 0,-1 3 0 15,-3 1 144-15,3 0 32 0,-4-1 0 0,-1-3 0 16,-4 1-128-16,1-2-32 0,0 1 0 0,1-2 0 0,1-1-208 15,-3-1 176-15,0-5-176 0,1 0 160 0,0-1-160 0,3-3 128 16,1-2-128-16,-1-3 128 0,-1-7-128 0,0 0 0 16,-1-2 144-16,0-1-144 0,-1-1 0 0,2 0 0 15,2-1 0-15,0 0 0 0,-1-1 0 0,-1 0 0 16,0 0 0-16,2-2 0 0,-4-6 0 0,1-1 0 16,0-1 0-16,0 2 0 0,2 3 0 0,-2 1 0 15,-1 2 0-15,-2 0 128 0,0 2-128 0,1 0 0 16,-4 1 0-16,3-2 0 0,-3 1 0 0,1 1 0 15,-3 1 0-15,1 4 0 0,-1 6 0 0,-3 1 0 16,0 0 0-16,1 0 0 0,-1 2 0 0,-1-1-208 16,0 2 80-16,1 1 128 0,0 0-384 0,-2 3 64 15,0 1 0-15,-1 0 0 0,0 3 160 0,-1 0 160 0,0 0-208 16,0 2 80-16,-1 1 128 0,0 0 0 16,0 1 0-16,-3 1 0 0,1 2 0 0,0 0 0 0,5 5 0 15,-11-4 0-15,2-1 0 0,0 1-128 16,-3 0 128-16,0 0 0 0,-4 2 0 0,-1 0-128 15,-4 0 128-15,-5-1 0 0,0 2 0 0,-5 0-128 16,-3-2 128-16,-2 3 0 0,-7 3 0 0,-1 2 0 16,-3-2 0-16,-3 1 0 0,-3 2 0 0,-4-1 0 15,-6 1 0-15,0 0 0 0,-3 1 0 0,1 0 0 16,1-2 0-16,-3 1 0 0,-6 0 0 0,-1 1 0 0,-3 1 0 0,2-1 0 16,0-1 0-16,-1 1 0 0,-7 0 0 0,2 2 0 15,-2-1 0-15,2-1 0 0,1 0 0 0,-4-3 0 16,-3 2 0-16,-2-1 0 0,0 2 0 0,0-2 128 0,2 2-128 15,-4 0 0-15,-5-2 0 0,1-2 0 16,2 3 0-16,-4-2 0 0,-3 1 0 0,-1 0 0 0,1 1 0 16,-1-2 0-16,-4-1 0 0,1 2 0 0,-2 0 0 15,1-3 0-15,-2 2 0 0,0-2 128 0,-2 0-128 0,2 1 0 16,1 1 0-16,-2-1 0 0,-2-1 0 0,2 0 0 16,0 2 0-16,-3-2 0 0,0-2 0 0,-1 0 0 15,2 3 0-15,0-2 0 0,0 0 0 0,0-1 0 16,0-1 0-16,0 1 0 0,-3 1 0 0,3 1 0 15,3-2 0-15,-1-2 0 0,-2 1 0 0,1-1 0 16,1-1 0-16,-1 1 0 0,-3-1 0 0,8 1 144 16,4 0-144-16,0 0 0 0,-2 0 240 0,1-3-64 15,3 1-16-15,-1 1 0 0,-1 0 48 0,2 2 16 0,0-3 0 0,3 3 0 16,1 1-224-16,1-1 0 0,-3-2 0 0,2 1 0 16,3 0 0-16,-2 1 0 0,-3 0 0 0,-1 1 0 15,4-2 0-15,0 2 0 0,0 2 0 0,0-2 0 16,1-3 0-16,3 0 0 0,1 1 0 15,-1 2 0-15,-3 1 0 0,3 0 0 0,-2-2 0 0,2 0 0 16,2-2 0-16,0 0 0 0,-2-1 0 16,2 1 0-16,1 0 0 0,-1-2 0 0,-1 0 0 15,0 0 0-15,0 0 0 0,4 0 0 0,-1 0 0 0,-1 2 0 16,-6 0 0-16,0 2 0 0,3 0 0 0,0 1 0 16,-3 0 0-16,-1 0 144 0,0 0-144 0,3 1 128 15,2 2-128-15,-4-1 0 0,-2 0 0 16,1 2-176-16,2 0 176 0,-1-2 0 0,-4 1 0 15,0 2 0-15,6 0 0 0,-1-2 0 0,1 2 0 0,-3 0 0 16,-2 1 0-16,2 0 0 0,3 1 0 0,-1 0 0 0,-6-2 0 0,6 2 0 16,3 0 0-16,2 0 0 0,-1-2 0 0,-1 1-128 15,-3-1 128-15,1 0-128 0,2-2 128 0,2-1-192 16,-1 2 192-16,1-1-192 0,1-1 192 0,4 1 0 16,3 0-144-16,-3-2 144 0,0 1 0 0,1-2 0 15,0-2-144-15,3 1 144 0,4 0 0 0,0-2 0 16,-3 0-128-16,5-1 128 0,-1-2 0 15,4 1 0-15,-1-1 0 0,4-2 0 0,1 2 0 16,0-1 0-16,-2 2 0 0,4-3 0 0,3-3 0 16,3 1 0-16,4-1 0 0,2 1 0 0,-2 0 0 15,3 0 0-15,0 1 0 0,2-1 0 0,1-1 0 0,0 1 0 16,0-2 0-16,6 3 0 0,1 0 128 0,-1-2-128 0,2 0 0 16,-3 2 144-16,4-2-144 0,0 0 0 0,1 2 144 0,2 2-144 15,0-1 0-15,0 3 144 0,2-4-144 16,3 2 0-16,3 4 0 0,1 0 0 0,3-1 0 0,-1 0 0 15,2-2 0-15,1 3 0 0,1 0 0 0,1 1 0 16,-2-1 0-16,3 3 0 0,2 1 0 16,0 2 0-16,-1-1 0 0,-1 0-176 0,1-2 176 15,2 4-160-15,0 5 160 0,2 1-128 0,-1 1 128 16,2 1-128-16,2 0 128 0,-2 3-160 0,-2 2 160 0,4 1-160 16,-4 2 160-16,1 1-192 0,1 1 192 0,1 1-192 15,2-1 192-15,0 2 0 0,0 1 0 0,2 3-128 16,-1 1 128-16,2 4 0 0,0 4 0 0,0-3 0 15,1-3 0-15,2 0 0 0,1 2 0 0,0-1 0 16,-1-2 0-16,2 0 0 0,0-1 0 0,0 2 0 0,0-4 0 16,0 0 0-16,0 1 0 0,0 1 0 0,0 3 0 15,0 0 0-15,0-3 0 0,1-1 0 0,1-3 0 0,-2-1 0 16,0 0 0-16,1-2 0 0,1-1 0 0,1-2 0 16,-2-2 0-16,0-1 0 0,1-5 0 0,-1 0 0 15,0-2 0-15,-1 1 0 0,-1 1 0 0,1-1 0 16,1-2 0-16,-1-8 0 0,0 0 0 0,0 10 0 15,0-10 0-15,3 8 0 0,-3-8 0 0,7 11 0 16,-1 1 0-16,2-7 0 0,2-2 0 0,2 1 0 16,3 1 0-16,0 1 0 0,2-2 0 0,1-1 0 15,0-1 0-15,3 0 0 0,2 1 0 0,3-1 0 0,0-2 0 16,2 0 0-16,3-1 0 0,1 1 0 16,-1 0 0-16,2 2-128 0,4 4 128 0,-1-3 0 0,4-1 0 15,1 1-128-15,3-5 128 0,2 1 0 0,2 0 0 16,2 1 0-16,-4 1 0 0,5-1 0 0,-2 0 0 0,1 3 0 15,-1-2 0-15,6-2 0 0,6-3 0 16,-3 2 0-16,-2 6 0 0,1 1 0 0,3-2 0 0,-1 3 0 16,3-4 0-16,1-1 0 0,1-1 0 0,1 2 0 15,0 3 0-15,-1-3 0 0,1-4 0 0,5 2 0 16,6 3 0-16,0-1 0 0,0 0 0 0,1-2 0 16,1-2 0-16,4 0-128 0,4-3 128 0,-2 1 0 15,-2 1 0-15,6-4 0 0,6-1 0 0,-3 0-128 16,-3-1 128-16,0 1 0 0,3 2 0 0,1 0-128 15,0-3 128-15,-2 4 0 0,-4 4 0 0,3-3 0 16,2 2 0-16,-1 2 0 0,-5-1 0 0,1 1 0 0,1 1 0 16,1 1 0-16,3 2 0 0,-2-1 0 0,-2 2 0 15,0 4 0-15,3 4 0 0,4-4 0 0,1-2 0 0,-1-1 0 16,2 2 0-16,1 1 0 0,-1-2 0 0,1-1 0 16,1 1 0-16,2-2 0 0,4 0 0 0,-1-2-128 15,-3 0 128-15,0 1-128 0,0-1 128 0,0 0-192 16,-1 0 192-16,-3 1-192 0,-1-1 192 0,2 1 0 15,3 0 0-15,-4-3 0 0,0-2 0 16,0 1 0-16,1 2 0 0,-3-1 0 0,0-1 0 0,3 0 0 16,-1-2 0-16,4 1 0 0,-2-1 0 0,4 0 0 15,-5 0 0-15,4 2 0 0,1 0 0 0,0-1 0 16,-4-3 0-16,-1 3 0 0,-5 2 0 0,-1 2 0 16,-2-2 0-16,4 0 0 0,4-1 0 0,4 1 0 15,0 0 0-15,2 1 0 0,-2-2 0 0,-2 1 0 16,-6 1 0-16,5-1 0 0,5 0 0 0,-4-2 0 0,-2-1 0 15,0 0 0-15,-2-1 0 0,1 1 0 0,1-2 0 0,2 3 0 16,-1-3 0-16,1-1 0 0,-2-1 0 0,0 2 0 16,-1 0 0-16,-2-1 0 0,-5 1 0 0,3 0 0 15,1 3 0-15,-2 1 0 0,-1-1 0 0,-4 0 0 16,2-1 0-16,0 1 0 0,-3 1 0 0,0 3 0 16,-6 3 0-16,2-1 0 0,2 1 0 0,1-1 0 15,-2 0 0-15,-3 0 0 0,-4 2 0 0,1-2 0 16,0 0 0-16,0 0-256 0,1 3 64 0,-5-2 0 15,-1 1-64-15,-1 0-32 0,2-3 0 0,-1 1 0 16,1 2 48-16,-3 0 16 0,-4-1 0 0,0 0 0 0,-1-4 224 16,-1-1-192-16,2 2 192 0,-2 3-192 15,0 0 192-15,-4 0 0 0,-4-2 0 0,2 1 0 0,4-2 0 0,-1 3 0 16,2-3 0-16,-5 1 0 0,-1 3 0 16,-2 1 0-16,0 1 0 0,-1 1 0 0,0-1 0 0,0 0 0 15,4-2 0-15,-4 2 0 0,-1 4 0 16,-2-4 0-16,-2 2 0 0,0-2 160 0,2 0-160 0,1 0 0 15,-3 0 0-15,0-2 0 0,0-2 0 0,-2 1-192 16,-1 2 64-16,-1 0 128 0,-2-2-192 0,-3 2 192 16,0-1-160-16,-1-2 160 0,1 0 0 0,-1-2-144 15,-1-4 144-15,0 2 0 0,-3 3 0 0,-1 0 0 16,0-4 0-16,-3 0 0 0,-4 0 0 0,0-2 0 16,-3-1 0-16,0 2 0 0,0 0 0 0,-1 0 0 15,0 0 0-15,-2-1 0 0,2-2 0 0,-1 1 0 16,-2 1 0-16,2-3 0 0,2-1 0 0,0-1 0 0,-1-1 0 15,-1 3 0-15,-2-3 0 0,2 2 0 0,0-2 0 16,-1-1 0-16,-3-3 0 0,2-1 0 0,-3-3 0 0,0 1-128 16,-1 3 128-16,0-3 0 0,-1-3 0 0,-3 0-128 15,1 1 128-15,1-4 0 0,0 0 0 0,2-2 0 16,-2 0 176-16,2 1-48 0,0 1 0 0,2-3 0 16,0-4 32-16,0 2 0 0,4 0 0 0,-1 0 0 15,0-1-160-15,-2-1-144 0,3-2 144 0,1 1-208 16,1-3 80-16,1-3 128 0,-1-2-208 0,0-1 80 15,0-3 128-15,-1 0-208 0,-3 1 80 0,0 2 128 16,2 0 0-16,-1 1 0 0,-1 1 0 0,-1-2 0 0,1-5 224 16,0 3 16-16,-2-2 0 0,-1 3 0 0,-5 2 16 15,2 3 16-15,0 2 0 0,0 1 0 0,0-1-272 16,-4 1 128-16,1 0-128 0,0 4 0 0,-2 1 0 0,-1 3 0 16,-5 0-192-16,2 3 48 0,1 3 144 15,-1 0 0-15,-2 0 0 0,-2 2 0 16,0 3 0-16,-2 0-128 0,-2 1 128 0,1 3 0 0,0 4-272 0,0-3 16 15,-6 5 16-15,1-1 0 16,-3 0-144-16,1-1-16 0,2 3-16 0,-7-1 0 0,-2 0 128 0,-2 2 32 16,-1 2 0-16,-1-1 0 0,-1-2 256 0,-1 1 0 15,-2 1-128-15,0 0 128 0,-5-1 0 0,-2 0 0 16,-5 0 0-16,0 2 0 0,1 3 0 0,-8-1 0 16,-3 1 0-16,-4 0 0 0,2 1 0 0,-2-3 0 15,-1-5 0-15,-6 4 0 0,-6 3 0 0,-2 0 0 0,-2 0 0 16,1 1 0-16,-4-2 0 0,-2-1 0 0,-5-3 0 15,-3 4 0-15,-2 2 0 0,0 1 0 0,2 0 0 0,-4-3 0 16,-7-1 0-16,-2 2 0 0,2-1 0 0,-4 0 0 16,-3 0 128-16,0 1-128 0,-2 2 0 15,0-2 0-15,-6-1 0 0,-1 2 0 0,-1-1 0 0,2-2 0 16,-2-2 0-16,-4 5 0 0,0-3 0 0,0 0 0 16,-2 0 0-16,0 2 0 0,-4 0 0 0,1-2 0 15,-3-2 0-15,3 0 0 0,1 0 0 0,-4 2 0 16,-1-2 0-16,-1 1 0 0,-2 1 0 0,0-1 0 15,0-3 128-15,1 0-128 0,3-2 0 0,-1 2 0 16,-3 1 128-16,2 0-128 0,2 0 0 0,-2-1 144 16,-4-1-16-16,2 0 0 0,0 2 0 0,0 0 0 15,-3 0-128-15,4 0 0 0,0 0 144 0,1-1-144 0,-1 0 0 16,0 0 0-16,-2-1 0 0,2 1 0 0,6 1 0 16,-3-1 0-16,1-1 0 0,2-2 0 0,2-2 0 0,3 1 0 15,-1-2 0-15,4 0 0 0,3 1 0 0,5-3 0 16,-2-3 0-16,8 0 128 0,-1 1 0 15,4-3 0-15,4-4 0 0,-2 0 0 16,1 3 32-16,4 0 16 0,4 0 0 0,-1 2 0 0,-4 1-176 16,-2 1 0-16,-4-2 144 0,3 2-144 0,-1-2 0 0,-6 2 0 15,-3 0 0-15,3 3 128 0,5 2-128 0,-2 0 0 16,0 0-128-16,-3 1 128 0,1 1-160 0,-1 1 160 16,-2 1-192-16,3-1 192 0,0-1-256 0,2 2 64 15,2 0 16-15,-1 1 0 0,-4 2-64 0,3-1-16 16,4-1 0-16,0 0 0 0,-3 1 0 0,2 0-16 0,1-4 0 15,3 3 0-15,0 1 80 0,0 0 32 0,-1 1 0 16,-1 1 0-16,2-6 160 0,4 3 0 16,1 0 0-16,0-2 0 0,-1 1 0 0,3-1 176 0,2 1-48 0,1 0 0 15,0 1 192-15,0-1 16 0,-1-1 16 0,1 0 0 16,3 2 32-16,4 0 16 0,-2-1 0 0,3 1 0 16,-2 2-80-16,4 0 0 0,1 0-16 0,5 0 0 15,1-2-112-15,2 1-32 0,1 0 0 0,0 0 0 16,-3 0-160-16,5 1 0 0,4 1 144 0,-1 0-144 15,1 1 0-15,3-3 0 0,1 0 0 0,-1 0 0 16,0 0 0-16,-1 0 0 0,4 0 0 0,0 0 0 16,0 0 0-16,0-3 0 0,2 2 0 0,4 0 0 15,0-1 0-15,2 0 0 0,-5 1 0 0,1-1 0 0,-2-1 0 16,1 2 144-16,3-1-144 0,1 1 0 0,0 2 176 16,1 1-176-16,-1 2 160 0,0-1-160 0,0-2 128 15,-1 1-128-15,-1 0 0 0,0 2 144 0,1 0-144 0,-2 2 0 16,-1-1 0-16,2 1 0 0,0-1 0 0,2 3 0 15,0-1 0-15,1 0 0 0,-1-1-160 0,-2 0 160 16,-1 2 0-16,1 0-144 0,1-3 144 0,-1 1 0 16,2-2 0-16,-1 3 0 0,6-3 0 0,2 0 0 15,3 1 0-15,1-2 0 0,2 3 0 0,1-2-128 16,2 0 128-16,0 0-192 16,1-1-224-16,2 2-48 0,3 5-16 0,-1 1-7664 15,1 4-1536-15</inkml:trace>
  <inkml:trace contextRef="#ctx0" brushRef="#br0" timeOffset="-76000.077">21156 11377 19295 0,'-8'-7'848'0,"8"7"176"0,-9-4-816 16,4 2-208-16,5 2 0 0,-8-3 0 0,8 3 1840 0,0 0 320 16,0 0 64-16,0 0 16 0,-6-1-1088 0,6 1-192 15,0 0-64-15,0 0 0 0,-5 11-416 0,4 0-96 16,2 2 0-16,2 0-16 0,-3 4 96 0,3 1 32 16,0 2 0-16,0 3 0 0,1 4-48 0,-2 0-16 15,-4 2 0-15,2 1 0 0,2 0-80 0,-2 1-16 16,-2 0 0-16,-1-1 0 0,1-2-128 0,0 0-16 15,1-4-16-15,0-3 0 0,-1-2-176 0,0-3 0 16,-2-1 0-16,2-1 0 16,0-2-1456-16,-1-2-272 0,3-10-48 0,0 0-16 15,0 0-1712-15,0 0-336 0</inkml:trace>
  <inkml:trace contextRef="#ctx0" brushRef="#br0" timeOffset="-74970.547">21824 11453 1839 0,'0'0'160'0,"0"0"-160"0,-7-2 0 0,-1-1 0 0,1-2 4112 15,-1 4 800-15,-1 2 144 0,0 1 48 0,0-4-2816 0,-4 5-560 16,-3 1-128-16,-1 2 0 0,-4 1-848 0,2 3-176 16,0 2-16-16,0 3-16 0,-3-1 32 0,1 2 0 15,1 2 0-15,0 2 0 0,-1 2 176 0,1 3 32 16,-1 5 16-16,1-1 0 0,1 0-160 0,4-1-16 15,2-3-16-15,2 1 0 0,0 2-288 0,3-4-48 16,3-3-16-16,0-1 0 0,3-3-256 0,4 0 0 16,4-6 0-16,3-1 0 0,0-2 128 0,4-1-128 15,-2-3 0-15,4 0 0 0,5-2 0 0,0-2 0 0,2-2 128 16,0-2-128-16,2 0 128 0,0-3-128 0,0 1 144 16,3-2-144-16,-1-2 176 0,3-1-176 0,-3 1 192 15,1-1-192-15,0 0 128 0,-2 0-128 16,-3-1 0-16,0 1 0 0,-1 2 0 0,-1-3 0 0,-1-2 0 15,-2 3 0-15,0 2 0 0,-2-1 0 16,-3-1 0-16,1 3 0 0,-2 0 0 0,-1 0-192 0,0-1 192 16,-1 3-192-16,-9 6 16 0,5-5 16 0,-5 5 0 15,0 0 0-15,0 0 160 0,0 0-192 0,0 0 192 0,0 0-192 16,3 11 192-16,-4 1-128 0,-3 2 128 0,1 1-128 16,-4 3 128-16,3 1 0 0,1 3 0 0,-2-1 0 15,1 0 0-15,1-2-128 0,1 0 128 0,2-3 0 16,3 0 0-16,0-5 0 0,0 0 0 0,3-3 0 0,4-1 0 15,-2-3 0-15,3 2 0 0,-1-5 0 0,2-2 0 0,1-1 0 16,0-2 144-16,1-1-144 0,-2-3 240 16,0 0-64-16,0 1-16 0,-2-2 0 15,-2-2 32-15,-1 0 0 0,-5 0 0 0,0-1 0 0,0 2-32 0,-1 0 0 16,-2-1 0-16,-2 2 0 0,-4-3-16 0,0 1 0 16,-2-1 0-16,-1 1 0 0,-4-1 0 0,3 1 0 15,0-1 0-15,1 2 0 0,0 3-144 0,3 0 0 16,-1-2 0-16,3 1 0 0,2 3 0 0,-2-2 0 15,2-1 0-15,3 8 0 0,0 0 0 0,4-6-144 16,-4 6 144-16,7-6 0 0,3 3-192 0,2 1 64 16,0 0 128-16,2 3-208 0,2 2 208 0,0 0-176 0,0 2 176 15,-1-1-160-15,-2-1 160 0,2 4-208 16,0 2 80-16,-5 0 128 0,-4-2-240 0,1 4 80 0,-7-11 16 16,6 11 0-16,-4 0 144 0,2-2 0 0,-4-9 0 15,0 0-128-15,11 7 128 0,-11-7 0 0,0 0 0 0,13 0 128 16,-1-5 80-16,-1-2 32 0,-1-4 0 0,0-4 0 15,0-1 96-15,1-2 32 0,-2 2 0 16,2-2 0-16,0 0-192 0,0 1-48 0,-1 3 0 16,1 1 0-16,-2 2-128 0,2 2 0 0,0-1 0 15,-3 3 128-15,1 4-128 0,0 2 0 0,2 3 0 16,-1 1 0-16,-1 3 0 0,1 1 0 0,1 2 0 0,-1 2 0 16,-1 1 0-16,2 1 0 0,-1 1 0 0,4-2 0 15,0 0 0-15,-1-1 0 0,0 0 0 0,4-1 0 16,-3-3 0-16,3 1 0 0,-1 0 0 0,1-4 0 15,-2 2 0-15,-1-1 0 0,-1 0 0 0,3-1 0 0,1 0 0 16,1 2 0-16,-1 2 0 0,-1-1 128 0,-2 2-128 0,2-1 0 16,-2-2 0-16,0 1-176 0,-2 0-128 0,3 0-16 15,-1 2-16-15,-1 0 0 16,-2 0-2704-16,-1 1-544 0</inkml:trace>
  <inkml:trace contextRef="#ctx0" brushRef="#br0" timeOffset="-74749.894">21710 10917 37311 0,'-20'1'1664'0,"7"-2"320"0,1-4-1584 0,0 2-400 0,2 1 0 0,-1-1 0 16,2 2 1216-16,2-1 176 0,-2-3 16 0,2 1 16 15,7 4-912-15,-9-2-192 0,2 0-48 0,7 2 0 16,-8-6-272-16,3 3-304 0,5 3 64 0,0 0 16 31,-6-3-1168-31,6 3-224 0,0 0-48 0,0 0-16 16,-4 13-1808-16,0 4-352 0</inkml:trace>
  <inkml:trace contextRef="#ctx0" brushRef="#br0" timeOffset="-72275.432">21491 12678 21135 0,'0'0'928'0,"0"0"208"0,0 0-912 0,-1-7-224 0,1 7 0 0,0-9 0 16,-2 4 1152-16,2 5 176 0,-7-5 32 0,1 3 16 15,-4 1-432-15,-2-2-96 0,-4-2-16 0,-1 2 0 16,-5 0-80-16,-1 2-32 0,-1-2 0 0,-4 2 0 16,-1 1 48-16,0 1 0 0,-2 4 0 0,0 1 0 15,0 3-96-15,1 0-16 0,-1 0 0 0,0 0 0 16,1-2-352-16,4 1-80 0,-3 4-16 0,2-1 0 15,0-1-208-15,3 0 0 0,3 2 0 0,3-1 0 0,2-2 0 16,4-1 0-16,2-1 0 0,6 2 0 0,4-9 0 16,4 12-128-16,1-2 128 0,6-1-160 0,1-1 160 15,5-1-208-15,1 2 80 0,5 0 128 0,1-1-240 16,0 3 80-16,-1 3 16 0,1 2 0 0,-1 4 144 16,-1-1 0-16,-5 0 0 0,1 0-128 0,-4 3 128 15,-3 1 0-15,-3 2 0 0,-4-2-128 0,1-5 128 0,-5 0 0 16,-1 0 0-16,-4 0 128 0,-4 3 16 0,-1-1 16 15,-3 0 0-15,0-1 0 0,-5-2 48 0,0 1 16 16,-4-2 0-16,-1-1 0 0,-6-2 48 0,0-2 16 16,-1-1 0-16,-2-3 0 0,1 0-48 0,-1-3-16 15,-1-3 0-15,2 1 0 0,2 0-224 0,2-2 0 16,3-4 0-16,2 1 0 0,4 3 0 0,4 0 0 16,2 0 0-16,2 0 0 0,1-1 0 0,9 1-160 15,0 0 160-15,0 0-128 16,0 0-256-16,0 0-64 0,0 0 0 0,12-3 0 0,3-1 112 0,2 0 16 0,4 0 0 0,3-3 0 15,4-2 144-15,2 2 48 0,0-1 0 0,3-2 0 16,4-3 128-16,-1-3-160 0,0-1 160 0,2-1-160 16,1-1 160-16,-2 0 0 0,-4-8 0 15,0-1 0-15,0-3 0 0,1 0 256 0,-5 1-64 0,-1 1-16 16,-2-3-32-16,-3 4 0 0,-6 5 0 0,-1 2 0 16,0 1-16-16,-2 3 0 0,-7 0 0 0,1 5 0 15,-1 5 48-15,-1 1 0 0,-3-1 0 0,-3 7 0 16,0 0-16-16,0 0 0 0,-8 6 0 0,2 5 0 15,-5 4-160-15,1 6 128 0,0 5-128 0,2 2 128 0,1 3-128 0,0 3 0 16,-2 1 0-16,2 0 0 0,4 0 0 16,1-6-192-16,1-2 64 0,0-5 128 0,0-1-128 15,4-5 128-15,3-3 0 0,3-4 0 0,2-5 0 16,-1 0 0-16,3-3 0 0,4-3 0 0,2-4 0 16,0-5 0-16,-2-5-144 0,2-3 144 0,0-2 0 0,-1-3 224 15,-3-1-32-15,0-4-16 0,-1-1-176 0,-2 3 192 16,-1 3-192-16,-1 2 192 0,-1 0-192 0,1 3 0 15,-6 3 0-15,2 3 128 0,0 0-128 0,-3 3 0 16,0 1 144-16,-3 9-144 0,0 0 144 0,0 0-144 16,0 0 192-16,0 0-192 0,0 0 144 0,0 0-144 15,2 11 0-15,-1 5 144 0,-1-1-144 0,0 6-144 16,-1 1 144-16,0 1-208 0,-1 2 208 0,2 2-176 16,-2-2 176-16,4 0-160 0,0 0 160 0,1-3 0 15,1-5-144-15,0-1 144 0,1-3 0 0,3-2 0 16,0-5-144-16,3 0 144 0,2-4 0 0,-1-1 0 15,1-3 0-15,4-1 0 0,2-2 0 0,-1-3 0 0,0-6 0 0,0-1 144 16,4-2-144-16,-2 0 0 0,0-3 0 0,0-1 0 16,0-1 128-16,-3 1-128 0,1 1 128 0,-3 3-128 15,-1-1 0-15,0 3 128 0,-3 1-128 0,-1 3 0 16,-1 2 0-16,-2 1 128 0,1 1-128 0,-8 7 0 16,6-3 0-16,-6 3 0 0,0 0 0 0,10 0 0 15,-2 0 0-15,-8 0 0 0,7 10 0 0,-3-1 0 16,0-1 0-16,0 4 0 0,-1 2-144 0,-2 1 144 15,-1 2 0-15,0 2-192 0,0 3 192 0,2 1-160 16,0-1 160-16,1-1-128 0,-2-3 128 0,1-1-128 0,3-4 128 16,0-2 0-16,1-2 0 0,2 1 0 0,-1-3 0 15,2-1 0-15,2-3 0 0,-2-1-128 0,5-1 128 16,1-3 0-16,2-2 0 0,2-5 0 0,3-3 0 0,-1 0 0 16,-3-1 0-16,2-3 128 0,1-1-128 15,-1-2 144-15,1 0-144 0,-3 2 160 0,-2 0-32 16,0 1 0-16,-3-1 0 0,1 3 0 0,-2 1-128 0,-1 1 0 15,-1 1 0-15,0 2 128 0,-1 0-128 16,0 3 128-16,-4 2-128 0,-5 4 128 0,8-5-128 0,-8 5 0 16,8-5 0-16,-8 5 0 0,0 0 0 0,0 0 0 15,10-1 0-15,-10 1 0 0,4 6-144 0,-4-6 144 16,0 0-192-16,6 7 192 0,-6-7-144 0,5 8 144 16,-3 2 0-16,-2-10-144 0,5 8 144 0,-5-8 0 0,5 7-144 15,1 1 144-15,-1-4 0 0,-5-4 0 0,0 0 0 0,10 6 0 16,-3-1 0-16,1 1 0 15,-2-1 0-15,2 1 0 0,-8-6 0 0,8 3 0 16,1 2 0-16,0-2 0 0,-9-3 0 0,10 3 0 0,-10-3 0 0,9 5 0 16,-3 3 0-16,0 1 0 0,0-2 0 0,1 0 0 15,1 3 0-15,-3-1 0 0,1 3 0 0,0 0 0 16,-2 0 0-16,1 3 0 0,1-1 0 0,-3-1 0 16,1-2 0-16,3-2 0 0,-3 2 0 0,3 0 0 15,3 1 0-15,1-1 0 0,-2-2 0 0,1 1 0 16,1-2 0-16,0-1 0 0,2-3 0 0,-1-1 0 15,0-1 0-15,0-1 0 0,3-1 0 0,0 0 0 16,-2-2 0-16,0-1 0 0,1-2 0 0,1-5 0 16,-1-1 0-16,1-2 0 0,1-2 0 0,-1-3 0 15,-2-2 0-15,2 1 0 0,-4 0 0 0,1-2 0 0,-2-1 144 16,-1 0-144-16,-4-2 160 0,-1 0-160 0,-1-1 240 16,-3 2-48-16,-3 1-16 0,1 1 0 0,0 0-16 0,-2 4 0 15,0 1 0-15,0 4 0 0,0 2-160 0,-1 4 160 16,5 6-160-16,0 0 160 0,-5-5-160 0,5 5 192 15,0 0-192-15,0 0 192 0,0 0-192 0,0 0 0 16,0 0 0-16,0 0 0 0,2 11-128 0,2-1-16 16,2-1 0-16,0 0 0 0,3-1 144 15,0-2-208-15,1-1 80 0,2-1 128 0,1-1-208 0,-1 0 80 16,0-1 128-16,4-3-208 0,1-3 208 0,-1 0 0 16,-3-2 0-16,2 1 0 0,1-2 0 0,0 0 0 15,0-2 0-15,-2-1 0 0,0-3 176 0,1 1-176 0,0 1 160 16,-1-1-160-16,-2-2 0 0,-1 0 128 15,0-1-128-15,-1 0 0 0,-2 3 0 0,-1 0 0 0,-3 1 128 16,1 0-128-16,-2 1 0 0,0 0 0 0,-3 0 0 16,-1 2 0-16,1 8 128 0,0 0-128 0,-6-5 0 15,6 5 144-15,0 0-144 0,-8-1 0 0,-2 6 0 0,0 3 0 16,-1 4 0-16,0 5 0 0,0 3 0 0,1 1-176 16,-2 0 176-16,4 1-160 0,0 0 160 0,4-2-160 15,0-2 160-15,2-1-192 0,2-3 192 0,2-1-192 16,0-1 32-16,3-2 0 0,2-3 0 0,1-1 0 15,-2 0 160-15,4-3 0 0,3-3-144 0,-1-2 144 16,2-4 0-16,0 1 0 0,0-3 0 0,2-1 0 16,1-2 0-16,-1-1 0 0,-1 0 0 0,0 0 0 0,2 0 0 0,0-1 0 15,2-2 0-15,-2 1 0 0,-3-1 0 0,-1 3 0 16,3 0 0-16,-2 2 0 0,0 1 0 0,-1 2 0 16,-1 3 0-16,-1 2 0 0,-11 2 0 0,10 0 0 15,1 2 0-15,0 4 0 0,-4 7-288 16,2 1 64-16,-3 1 16 0,3 4 0 0,1 3 16 0,-1 2 0 15,1 1 0-15,-3 0 0 0,3-2-160 0,-2-1-32 16,0-2 0-16,1-4 0 0,2-2 160 16,0-5 32-16,-3-2 0 0,2-5 0 0,2-4 192 0,-2-3 0 15,0-3 0-15,1-3 0 0,0-4 192 0,1 0 0 16,-2-2-16-16,-1 0 0 0,-1-5-48 0,-2 2 0 16,1-3 0-16,-2 0 0 0,-1 0 0 0,0 0 0 15,-2-1 0-15,-1 4 0 0,-1 1 64 0,3 5 0 0,1 4 0 16,-4 10 0-16,0 0-192 0,0 0 0 0,0 0 0 0,10 4 0 15,1 10 128-15,-1 6 0 0,1 7 0 16,2 4 0-16,2 6-128 0,2 5 0 0,0 4 0 16,0 5 0-16,-3 6 0 0,-2 1 0 0,-4 0 0 0,-1 3 128 15,-4-2-128-15,-1 0 0 0,-2 1 0 0,-2 1 0 16,-2 2 0-16,-4-3 0 0,2-4 0 0,-4-6 0 16,-3-4 160-16,-1-3 0 0,0-2 0 0,0-5 0 15,0-3 144-15,-2-3 16 0,-5-4 16 0,1-2 0 16,1-9 16-16,-4-2 0 0,0-3 0 0,-2-4 0 15,-3-6 176-15,-4-6 48 0,-3-5 0 0,-1-4 0 16,-2-7-192-16,1-4-48 0,-3-2 0 0,7-3 0 16,7 2-96-16,4 1-32 0,7 0 0 0,3 2 0 0,4-1-208 15,2 1 0-15,10 0 0 0,2-1 0 0,5 5 0 16,5-2 0-16,6 3 0 0,2 4-160 0,-1-1 160 0,8 6 0 16,6 4 0-16,-2 3 0 0,2 0 0 0,0 6-128 15,-4 5 128-15,0 2 0 0,-1 3-192 0,-3-3 32 16,-2 2 16-16,-5 3 0 15,0 1-1168-15,-3 0-224 0,-5-3-64 0,-4 1 0 16,-2-1-720-16,-4-2-160 0,-4-9-16 0,0 0-12352 0</inkml:trace>
  <inkml:trace contextRef="#ctx0" brushRef="#br0" timeOffset="-70886.49">23752 11319 18879 0,'0'0'832'0,"0"0"192"0,0 0-832 0,2-9-192 0,-2 2 0 0,0-3 0 0,1 1 1088 0,-2-1 160 15,-1 0 32-15,0 0 16 0,-1 0-400 0,-2-1-96 16,-2 0-16-16,0-1 0 0,-1-1-128 0,-1-1-16 15,0-2-16-15,-4 1 0 0,-1-2-64 0,-2 0-16 16,1 0 0-16,-1-2 0 0,-3-1-64 0,-2-1-16 16,0-3 0-16,1-2 0 0,-4 2 0 0,1-3 0 15,-3-4 0-15,2-1 0 0,4 0 32 0,-2 0 0 16,-5 1 0-16,1 3 0 0,0 0 16 0,-3 5 0 16,-3 3 0-16,-2 3 0 0,2 1-160 0,-1 3-32 15,0-2 0-15,-1 5 0 0,0 1-128 0,0 1-16 16,-1 1-16-16,1-1 0 0,-2-1-160 0,-4 0 160 15,-1-2-160-15,-2 0 160 0,-3-2-160 0,-3 4 0 16,-1 1 0-16,0-1 0 0,1 1 0 0,0 0 0 16,2 0 0-16,0-1 0 0,-6 1 0 0,1 3 0 15,3 2 0-15,-2 0 0 0,1 2-160 0,1 2 160 0,-1 2 0 16,1 4-144-16,-4 0 16 0,-1 4 0 0,-6 1 0 0,0 3 0 16,1 4 0-16,0 3 0 0,-1 1 0 0,2 3 0 15,-4 2 0-15,1 3 0 0,-2-1 0 0,1 3 0 16,2 1 128-16,3 3 0 0,4 0 0 15,0-1 0-15,0 0 0 0,3-2 0 0,-1 0 0 0,4 0 0 16,2 0 0-16,4 0 0 0,1 1 0 0,3 4 0 16,0 2 0-16,0 1 0 0,2 5 0 0,0 1 0 15,-1-1 0-15,0 3 0 0,2 0 0 0,1 2 0 16,5 5 0-16,-1 3 0 0,0 4 0 0,5 0 0 0,2 2 0 16,4 2 0-16,0 1 0 0,4 3 0 0,0 5 0 15,5 0 0-15,1-1 0 0,0-2 0 0,3-2 0 16,2 2-160-16,2 3 160 0,-2-2 0 0,2-3-128 0,2-4 128 15,3-3 0-15,0 1 0 0,1 3-128 0,3-4 128 16,2-3 0-16,2-6 0 0,1-4 0 0,3 1-128 16,1-2 128-16,6-1 0 0,1 0 0 15,5 1 0-15,0-4-128 0,3 1 128 0,6 1 0 16,3-4 0-16,2-2 0 0,2 1 0 16,1-1 0-16,2-1 0 0,3 1-128 0,3-1 128 15,0-2 0-15,2-1 0 0,3-2-128 0,-2-1 128 16,4-3-272-16,-1-1 0 0,2-1 0 0,3-3 0 15,4 0-128-15,-1-1-32 0,1-3 0 0,-2 3 0 0,3-3 176 0,2 0 48 0,0 2 0 16,-1-6 0-16,-4-1 32 0,-3-1 16 0,-1-3 0 16,3-3 0-16,0 0 160 0,-1-3-208 15,-2-1 80-15,-1-2 128 0,-5 0-224 0,2-3 80 16,1-3 16-16,1 0 0 0,2-1 128 0,0 0 0 0,-3 2 0 16,-3-2-128-16,-4-1 128 0,1-3 0 0,-3 2 0 15,-1-3 0-15,-4-3 0 0,2 2 0 0,-1 1 0 0,-2-3 0 16,-4 2 144-16,-2-5-144 0,0 0 192 0,-2-2-192 15,1-1 320-15,0 3-64 0,1-2 0 0,1 2 0 16,2-4-64-16,0 2-32 0,-4 2 0 0,1 0 0 16,-2-2-160-16,-3 3 0 0,-3-1 0 0,-2 2 0 15,-1-1 0-15,0-1 0 0,-1-1 128 0,-2 0-128 16,-2 0 0-16,-2-2 0 0,2-1 144 0,-2 1-144 0,-3-4 192 16,2 0-16-16,2 2-16 0,0-3 0 0,1-3 96 15,-3 1 0-15,1 2 16 0,-1-4 0 0,-5-4-48 0,1 2-16 16,-1 0 0-16,-2-1 0 0,1 0-16 0,-3 0 0 15,-1 0 0-15,-1-2 0 0,2-2 16 0,0-3 0 16,-4 0 0-16,3-3 0 0,1-4-32 0,1 2-16 16,-1 0 0-16,0-3 0 0,-4-3-160 0,3 1 160 15,2-2-160-15,-3 1 160 0,0-2-160 0,-5-3 160 16,1-3-160-16,1 3 160 0,-2 0-160 0,-1 4 0 16,0-4 0-16,1 4 0 0,-7 1 0 0,3 1 128 15,5-1-128-15,-5 0 0 0,0 0 128 0,0 0-128 16,0 0 0-16,-1 1 128 0,-3 1-128 0,1 1 0 15,-1 0 0-15,0 1 0 0,-1 2 0 0,-2-1 0 16,2-2 0-16,-4 1 128 0,-2-1-128 0,2 1 160 16,-3-3-160-16,-1 2 160 0,1-1-160 0,-1-1 0 0,2-3 144 15,-1 1-144-15,-3 0 0 0,2 3 144 0,0 0-144 16,0 1 0-16,-3 3 192 0,0 1-64 16,0 2 0-16,1 0-128 0,-4 1 256 0,2 1-64 0,-2 0-16 0,-3 1 0 15,-2 4 48-15,0-1 16 0,-2-1 0 0,-1 2 0 16,-4 3-80-16,-1 3-16 0,-1 1 0 0,2 1 0 15,-2 3-144-15,0 2 0 0,-2-1 0 0,1 5 0 16,-1 1 0-16,2 3 0 0,-4-1 0 0,3 1 0 16,4 4-304-16,0 0 16 0,2-1 0 0,2 3-12192 15,1 1-2432-15</inkml:trace>
  <inkml:trace contextRef="#ctx0" brushRef="#br0" timeOffset="-68382.239">19121 10968 11967 0,'-12'-7'1072'0,"5"4"-864"0,-1 1-208 0,2 1 0 15,6 1 1536-15,-7-2 272 0,2 0 48 0,-2 1 16 16,7 1-928-16,0 0-192 0,-7 4-48 0,0 0 0 16,-2-1-464-16,-1 1-112 0,2 3 0 0,-4 0-128 15,-3 0 0-15,-2 2 0 0,2-1 0 0,-2 3 0 16,-2 4 128-16,-1-1-128 0,-1-1 0 0,-1 2 0 0,-1 0 272 0,-1 1 0 15,-2 3 0-15,-2 0 0 0,-3-3 144 0,-1 4 32 16,-2 2 0-16,-1 0 0 0,2-1-80 16,-1 0-16-16,-3-1 0 0,0 1 0 0,2 3 48 0,1 1 16 15,-3-1 0-15,1 1 0 0,-1-2-80 0,-4 1-16 16,0-1 0-16,1 3 0 0,-1-1-192 0,3 0-128 16,-1-1 128-16,4 1-128 0,2-4 128 0,2 1-128 15,2-1 160-15,3-1-160 0,2-1 176 16,-1-3-176-16,6-2 192 0,-2-1-192 0,1-4 160 15,3 0-160-15,2 0 128 0,1-2-128 0,2-3 0 16,2 0 128-16,-1 1-128 0,5-2 0 0,6-3-208 0,0 0-128 16,0 0-32-16,0 0 0 15,0 0-1664-15,0 0-336 0,0 0-64 0,0 0-7616 0</inkml:trace>
  <inkml:trace contextRef="#ctx0" brushRef="#br0" timeOffset="-67903.991">17936 11083 13823 0,'-7'-3'1216'0,"-2"0"-960"0,0 0-256 0,0 0 0 0,0 0 1264 0,1 1 208 15,8 2 32-15,-7 0 16 0,0 2-528 0,1 1-96 16,-2-1-32-16,0 3 0 0,0 5-624 0,0 3-240 16,-2 4 176-16,-2 3-176 0,0 5 0 0,-3 5 0 15,-2 5 0-15,-1 2 0 0,3 1 128 0,-2 1-128 16,0 1 0-16,3 1 0 0,6-1 0 0,-1 2 128 15,-7-5-128-15,2 4 0 0,3 3 0 0,-1-4 176 16,-1-2-176-16,2 1 160 0,-2-1-32 0,2-4-128 16,0 0 192-16,2-2-64 0,0-2 0 0,1-2 0 15,1-3 0-15,0-1 0 0,4 1 64 0,-2-7 0 16,3-4 0-16,2 1 0 0,3-3 64 0,3-1 32 16,0-3 0-16,7-1 0 0,2-1 208 0,6-3 32 15,3-2 16-15,5-3 0 0,3-5-16 0,4-1 0 0,2-3 0 16,4-1 0-16,2 0-288 0,0 1-64 15,0-2-16-15,1 1 0 0,0 2-160 0,3 1 0 0,-1 2 0 16,2 1 0 0,2 3-1424-16,-3 3-320 0</inkml:trace>
  <inkml:trace contextRef="#ctx0" brushRef="#br0" timeOffset="-62345.384">20439 14325 13823 0,'0'0'1216'0,"0"0"-960"15,0 0-256-15,0 0 0 0,-11 3 960 0,0-1 128 16,1 0 48-16,-2 1 0 0,2 3-368 0,0-2-64 16,-3-2 0-16,-2 2-16 0,-1 0-64 0,-1 1-16 15,2-1 0-15,-5 0 0 0,-1 1 112 0,0-1 32 16,-3-2 0-16,0 5 0 0,-5 1-64 0,-1-3-16 0,-2 0 0 0,-1-1 0 16,-5 0-64-16,2 3-16 0,0 2 0 0,0-5 0 15,1-2-192-15,1-1-32 16,2-1-16-16,0 2 0 0,-1-1-192 0,2 0-32 0,1 1-128 0,2 0 192 15,0-2-192-15,2 0 128 0,4 0-128 0,1 0 0 16,0 0 256-16,5 0-32 0,5 0-16 0,1 0 0 16,-2 0-80-16,3 1 0 0,9-1-128 0,-9 2 192 15,1 1-192-15,0-3 0 0,8 0 0 0,0 0 0 16,0 0 0-16,0 0 0 0,0 0 0 0,0 0 0 16,0 0-144-16,10 7 144 0,1 3-208 0,3 0 80 15,3-1 128-15,3 0-128 0,5 0 128 0,2 0-128 16,2 2 128-16,-3 0 0 0,2 2 0 0,0 0 0 15,3 0 0-15,2 0 0 0,1 1 0 0,4 3 0 16,-1-2-144-16,0 3 144 0,1 2-160 0,-3 1 160 0,-2-3-384 0,-1 3 0 16,-1 2 16-16,-4 0 0 15,-3-2-384-15,-3 6-80 0,-1 0 0 16,0 1-16-16,-7-2-384 0,-1 1-80 0,-1-3-16 16,-3-2-5968-16,-4 0-1216 0</inkml:trace>
  <inkml:trace contextRef="#ctx0" brushRef="#br0" timeOffset="-61973.497">19704 14573 22111 0,'0'0'1968'0,"0"0"-1584"0,0 0-384 0,0 0 0 15,0 0 848-15,12 2 96 0,2 3 16 0,4-1 0 16,3-2-592-16,5 1-112 0,5 2-32 0,6-3 0 16,3 1-32-16,6 1 0 0,5-1 0 0,3 2 0 0,1 3-32 15,2 0-16-15,1 3 0 0,6 1 0 0,2 2-144 16,2 4 0-16,-1 3 0 0,4 2 128 0,-3 3-416 16,0 4-96-16,1 7 0 0,1 2-11536 15</inkml:trace>
  <inkml:trace contextRef="#ctx0" brushRef="#br0" timeOffset="-54437.14">20505 14041 4607 0,'0'0'400'0,"0"0"-400"0,0 0 0 0,0 0 0 15,-4-7 1936-15,4 7 304 0,0 0 64 0,0 0 16 0,-2-9-1152 0,1 1-224 16,1 8-48-16,1-7-16 0,-1 7-352 0,2-10-64 16,4 2-16-16,0 3 0 0,-2-2-112 0,0 0-16 15,1 1-16-15,1-1 0 0,2 0-48 0,1 0-16 16,2 1 0-16,1 2 0 0,2 1 16 0,1-4 16 15,0 1 0-15,1 1 0 0,3 4-64 0,3-1-16 16,0-1 0-16,2 0 0 0,0 2-192 0,5 0 176 16,4 0-176-16,3-2 160 0,3 3-160 0,3-2 0 15,2-2 0-15,2 1 0 0,0-1 0 0,5 1 0 16,-1-1 0-16,5-3 0 0,5 0 0 0,1-2 0 16,0-1 0-16,0 1 0 0,-2-1 0 0,1 0 0 15,2 2 0-15,5 1 0 0,0-1 0 0,-1 2 0 16,-3-1 0-16,0 4 0 0,2 2 0 0,-1 2 0 15,2-2 0-15,1 3 0 0,1 1 0 0,-5 3 0 16,-1 1 0-16,-1 1 0 0,4 0 0 0,0 1 0 0,1 2 0 16,-3-2 0-16,-3 1 0 0,0 1 0 0,-2 1 0 15,0-2 0-15,-4 1 0 0,6 1 0 0,1 2 0 16,-3-2 0-16,-1 0 0 0,-7 1 0 0,-3 0 0 0,0-3 0 16,-1-1 0-16,-4 1 0 0,-1 3-144 0,0-3 144 15,0-3 0-15,-4 0 0 0,-5 0 0 0,-2-1 0 16,0-1 0-16,-4-2 0 0,-3-1 0 15,-2-1 0-15,-2 1 0 0,-1 1 0 0,-2-1 128 0,-2-1-128 16,-3-1 0-16,-1 1 0 0,0-1 0 0,-10 0 0 16,0 0 0-16,5 2 0 0,-5-2 0 0,0 0 0 15,0 0 336-15,0 0-16 0,0 0-16 0,0 0 0 16,0 0-80-16,0 0-16 0,0 0 0 0,-8 6 0 16,-2 2-208-16,-5-5 0 0,-1-4 0 0,-1 1 0 0,-2 1 128 15,-5 0-128-15,-3-1 0 0,-4 0 144 0,-3-1-16 16,-6-2-128-16,0 2 192 0,-6-3-64 0,-2 1 0 0,2-1 0 15,2-1 0-15,-1 1 0 0,-6-2-128 0,0 1 0 16,0-1 0-16,-2 2 0 0,-5 1 0 0,1 0 128 16,2 1-128-16,-2 0 0 0,-1-1 0 0,-4 2 128 15,-5 1-128-15,-2 2 0 0,-1 2 144 0,2 3-144 16,2-2 160-16,-4 2-160 0,-5 1 0 0,-1-1 0 16,-1 0 0-16,2-1-160 0,3 3 160 0,-1 0 0 15,-7-1 0-15,0 2-128 0,2 1 128 16,2 0 0-16,2-3-144 0,1 3 144 15,-3 0-176-15,2 0 48 0,4-1 0 0,2 0 0 16,3 2 128-16,3 0-160 0,2-2 160 0,1 1-160 0,2-1 160 16,2 1 128-16,0 0-128 0,2 0 176 0,7-3-176 0,1 0 0 15,1 0 0-15,1 0 0 0,0-1 224 0,4-3 16 0,1 2 0 0,3 0 0 16,-2 1 16-16,4-2 0 0,2 0 0 0,4 0 0 16,4 1-16-16,5-1 0 0,2 1 0 0,6-3 0 15,5-5 112-15,5 2 32 0,0 0 0 0,0 0 0 16,0 0-384-16,15-1 128 0,7-1-128 0,6-2 0 15,4 0 0-15,8-2 0 0,4-1 0 0,8-1 0 16,3-1 0-16,5 0 0 0,3 2 0 0,5 0 0 16,4-1-224-16,2 2 32 0,0 0 16 0,3 1 0 15,1-1-80-15,4 1-32 0,3-2 0 0,0 2 0 0,3-2-32 16,4 2 0-16,2-1 0 0,3 2 0 16,2 0-64-16,-2 0-32 15,1-2 0-15,-1 3 0 0,-1-1-64 0,-2 0-16 0,-3 2 0 16,-4 1 0-16,1-1-48 0,-1 1-16 0,-2 1 0 15,-7 2 0-15,-7 0 208 0,-1 0 32 0,-4 0 16 0,-2 0 0 16,-1 0 304-16,-6 0 0 0,-4 0 0 0,-6 4 0 16,-3-2 0-16,-3 1 0 0,-5-2 0 0,-1 1 0 15,-1 2 192-15,-2 0 0 0,-6-2 0 16,-3-1 0-16,-1 1 192 0,-5 3 48 0,-5-4 0 0,-5 1 0 0,1-2 16 16,-8-2 0-16,0 0 0 0,0 0 0 0,0 0-32 0,-8 5 0 15,8-5 0-15,-16 7 0 0,-9 1-256 16,-6-2-160-16,-4-2 192 0,-3 0-192 0,-1 0 0 0,-4 0-144 15,-6-2-16-15,-5 0 0 0,-6-2 160 0,-4 1 0 0,-4-2 0 16,-1 1 0-16,-2 1 0 0,-5-2 0 0,-10-3 0 16,0 1 0-16,0 2 0 0,-6-1 0 0,2-3 0 0,0 0 0 15,0 0 160-15,4 0 64 0,4-2 16 0,1-2 0 16,3 1 96-16,1 0 32 0,2 3 0 0,7-1 0 16,9 3 16-16,9 1 16 0,7 1 0 0,8 2 0 15,5 0-128-15,6 0-16 0,7 0-16 16,3 1 0-16,5 1-432 0,9-3-64 0,0 0-32 0,0 0-12192 15</inkml:trace>
  <inkml:trace contextRef="#ctx0" brushRef="#br0" timeOffset="-49019.7">7513 15617 10127 0,'0'0'896'0,"0"0"-704"0,0 0-192 0,0 0 0 16,0 0 1536-16,0 0 288 0,-2-8 48 0,0 0 16 0,-1 4-992 0,2-1-208 16,1 5-48-16,-3-7 0 0,1-1-352 0,2 2-80 15,0-2-16-15,-1 0 0 0,-2-2-192 0,1 3 176 16,-1-1-176-16,2 0 160 0,-1 1 0 0,1-1 0 16,-4-1 0-16,0 1 0 0,1 1 432 0,-2-1 96 15,2-1 16-15,-1 1 0 0,0 1 64 0,-3-1 32 16,-1 0 0-16,2 1 0 0,0-2-224 0,-2-1-32 15,-2 0-16-15,3-2 0 0,-6-1-112 0,1-2-32 16,-2 1 0-16,-3-1 0 0,1 0-192 0,-5 0-32 16,0-1-16-16,1-2 0 0,1 0-144 0,0 3 0 15,-1 1 144-15,-2 0-144 0,-3 1 272 0,1 1-16 16,-1 2 0-16,2-2 0 0,-1 0 144 0,-1-1 32 16,0 1 0-16,-2 0 0 0,0 0-176 0,-2-1-16 15,-2 0-16-15,0 1 0 0,0 1-48 0,-3-1-16 0,-1-3 0 16,-2 1 0-16,2 2-160 0,0-1 0 15,1-3 0-15,-4-1 128 0,1 0-128 0,-1-2 128 0,0-1-128 0,-1 0 128 16,1 0 32-16,0 0 0 0,0 0 0 0,0 2 0 16,0 2-160-16,0 1 0 0,-1 3 0 0,-1-2 0 15,-3 2 0-15,-2 2 0 0,-3 2 0 0,-3 1 0 16,-3-3 0-16,0 1 0 0,2 2-144 0,3-3 144 16,-3 5 0-16,0-3 0 0,-3-2-128 0,2 5 128 15,0-1 0-15,0 1 0 0,1-3 0 0,-1 1 0 16,4 1 0-16,-3-1 0 0,0 2 0 0,0-1 0 15,1-3 0-15,1 3 0 0,-3-1 0 0,4 1 0 0,1-3 0 16,2 2 0-16,-2 1 0 0,0-2 0 0,-2 1 0 16,3 3 0-16,1-2 0 0,0 5 0 0,0 1 0 0,1 0 0 15,1 0 0-15,0 1 0 0,1 2-128 16,-4-2 128-16,-2 1 0 0,3 1 0 0,3 1 0 0,2 0 0 16,-2-1 0-16,3 3 0 0,0 0 0 0,2 0 0 15,-5 0 0-15,0-1 0 0,-4-1 0 0,4 4-128 16,5 0 128-16,-2 3 0 0,-1-1 0 15,3-1 0-15,-2 4 0 0,1-1 0 0,0-1 0 0,2 0 0 16,1-1 0-16,-3 2 0 0,0 1-144 0,0 0 144 16,2-4 0-16,1 3-144 0,0 1 144 0,3 1-128 15,-3 2 128-15,4-2-128 0,0-2-80 0,-2 3-16 16,0 0 0-16,-2 1 0 0,-1-1 32 0,1 1 0 16,2 1 0-16,1 1 0 0,1 2 192 0,1-1-192 15,0-4 192-15,1 3-192 0,2 0 192 0,0-2 0 0,2-1-160 16,1 1 160-16,-1-1 0 0,2 3 0 15,0-2 0-15,-2 2 0 0,1-2 0 0,1 1 0 0,1 2 0 16,-1-1 0-16,2 1-160 0,0-1 160 0,1 1 0 16,2 1-144-16,1-1 144 0,0 1-192 0,-1 1 192 0,2-2-192 15,0 1 192-15,1-2 0 0,3-3-144 0,2 2 144 16,0-1 0-16,1 1 0 0,2-1-144 0,-1 2 144 16,1 1-128-16,4 1 128 0,0 1-192 0,3 0 192 15,-2 0-192-15,2 2 192 0,2 1-192 0,1 1 192 16,1-2-144-16,1 2 144 0,0 3 0 0,3-1-144 15,2-1 144-15,-1-1 0 0,3-2 0 0,3 0 0 16,0 0 0-16,2 0 0 0,0-1 0 0,4 0 0 16,-1-1 0-16,1 0 0 0,2 1 0 0,1-2 0 0,1-1 0 15,4 1 0-15,1 0 0 0,4 0 0 0,1 0 0 16,0-2 0-16,0-1 0 0,1 3 128 0,-1-1-128 0,2 1 0 16,1-1 0-16,2-1 0 0,0-1 0 0,2 2 0 15,6 0 0-15,-1-2 0 0,1-1 0 0,0 0 0 16,-2 2 0-16,0-3 0 0,-2-2 0 15,2-1 128-15,1-1-128 0,3 3 0 0,4-5 0 16,2 4 0-16,-1-1 0 0,-2-4 128 0,0-1-128 0,-1 2 0 16,0 1 128-16,1-4-128 0,0 0 0 0,4-2 128 15,3 1-128-15,-3 0 0 0,-6 2 0 0,1-4 0 16,-1-1 0-16,5 2 128 0,-2 0-128 0,3 0 0 16,-2-3 0-16,-2 2 0 0,1 0 0 0,-4-1 0 15,1-1 0-15,-2 3 0 0,0-1 0 0,0 1 0 16,0 0 0-16,-2-1 0 0,0 0 0 0,0 0 0 0,0 0 0 15,0-3-128-15,-5 2 128 0,1-2-128 0,0-1 128 16,0 1-128-16,4-1-16 0,-3 1 0 0,-2 0 0 16,-3-4 0-16,2 1 144 0,-2 3-128 0,-4 2 128 0,0 0-128 15,-1 2 128-15,-1-2 0 0,1 1 0 0,-3 3-128 16,1 1 128-16,1-3 0 0,2-5 0 0,-2 3 0 16,-1 1 0-16,2 0 0 0,2-6 0 0,-1 3 0 15,-1 0 0-15,1 1-128 0,-1 1 128 0,0-5 0 16,0-2-128-16,1 1 128 0,0 2-128 15,1-1 128-15,3 0-144 0,-1-2 144 0,0 2-160 0,2-2 160 16,0 2 0-16,-1 0 0 0,-5 0-128 0,2-1 128 16,0-1 0-16,0 0 0 0,2 2 0 0,-1-1 0 15,-1-2 0-15,1 0 0 0,1-2 0 0,3 1 0 16,-1 1 0-16,0-2 0 0,0-3 0 0,-1 1 0 16,-2 3 0-16,0-2 0 0,1-6 0 0,-2 4-144 0,-1-1 144 0,2 0 0 15,1-3-144-15,-2-2 144 0,0-2 0 0,-2 1 0 16,-1 0 0-16,0-1 0 0,-2 1 0 0,0-2 0 15,-1-2 0-15,1-1 0 0,-6-4 0 0,1 2 0 16,-2 1 0-16,4 1 0 0,-4 1 0 0,2 0 0 16,-2 0 0-16,-2 2 0 0,-5-2 0 0,2 1 0 15,1 1 128-15,-3 1-128 0,-6-2 128 0,1-1-128 16,-1 1 0-16,0-3 128 0,-4 2-128 0,1-4 0 16,-4 0 0-16,-2-2 0 0,0 1 0 0,-2-1 0 15,1 1 0-15,-5 3 0 0,1-4 0 0,-1 3 0 16,-4-2 160-16,1 3-160 0,-1-1 224 0,-2 1-64 15,1 0-16-15,-3-1 0 0,-2-1-144 0,-3 0 160 0,-1-3-160 0,-2 0 160 16,-2-1-160-16,0-1 0 0,0 0 0 16,-5-2 0-16,-1 0 0 0,-1-1 0 0,-2 1-144 15,-7-1 144-15,-6-3-256 0,1 0 48 0,-2 1 16 16,0-2 0-16,0-1-64 0,2-2 0 0,-3 5 0 0,3 3 0 16,-2 1 256-16,-1 3 0 0,-2 1 0 0,-4 1 0 15,-3 1 128-15,-2-1 0 0,-3 2 16 0,-2 0 0 16,-6-2-144-16,-6 3-224 0,-5 1 48 0,-1 2 16 15,2 4-448 1,1 0-96-16,1-3 0 0,-1 5-16 0,4 2 496 0,4 2 224 0,6 0-192 0,-2 3 192 16,-2 0 0-16,-2 5 320 0,-1 2-48 0,-1 0 0 15,2-1-272-15,-1 4 0 0,-4 1 0 0,0 3 0 0,-2-1 0 16,0 4-304-16,2 1 64 0,-2 2 16 0,-1-1-96 0,3 2 0 16,1 3-16-16,8-5 0 0,0 0 336 0,4 0 0 15,2-2 0-15,4 2 0 0,-2 2 0 0,3-4 288 16,2 5-32-16,2-1 0 0,2 2-128 0,2 2-128 15,0 0 144-15,-1 0-144 0,-6 0 0 16,2 3 0-16,-3 2 0 0,0 1-160 16,-2 2-288-16,0 1-48 0,6 3-16 15,-5 1 0-15,-1 1-160 0,2-1-32 16,1-3-16-16,3 2 0 0,0-2 464 0,5-1 112 0,7-3 16 0,-1 0 0 0,5 0 432 0,-2 1 80 16,2 0 32-16,1 4 0 0,-3 2-160 0,5 0-16 15,1 1-16-15,3 1 0 0,-2 1-224 0,2 2 0 16,4 1 0-16,-1 1 0 0,-1 1 0 0,4 1 0 0,-2-1 0 15,2 1 0-15,-3-1 0 0,3 2 0 0,1 1 0 0,3-4-160 16,2-2 160-16,2-4 0 0,-1-4 0 0,4 0 0 16,3-1 0-16,3 2 0 0,2-5 0 15,3 0 0-15,2-1 0 0,3 1 0 16,-1 1 0-16,5-2 0 0,-1 2 0 0,2-1 0 0,1 1 0 16,2 2 0-16,3 1 0 0,-1-3 0 0,-1-2 0 0,2 1 0 15,4 1-144-15,1-1 144 0,1-2-160 0,0 0 160 16,3-2 0-16,1 1-144 0,5 2 144 0,2-4 0 15,-1-2 0-15,4 0 0 0,2 1 0 0,3 1 0 16,1 2 0-16,0 1 0 0,4 1 0 0,1 4 0 16,2 5 0-16,4-1 0 0,3-3 0 0,1 1 0 0,2 2 0 15,0-3 128-15,2 1-128 0,-2-5 0 16,3-3 0-16,0-3 144 0,3 1-144 0,1-4 0 0,-1-2 256 16,-2-2-48-16,-1-3-16 0,0-1 0 0,3 0 16 15,4-3 0-15,4-3 0 0,-2 2 0 0,-1-1-208 0,2-1 128 16,2 0-128-16,0 0 0 0,3 3 0 15,-1 0 0-15,-3-4 0 0,2 1 0 0,1-1-368 0,1 1 48 16,2 0 0-16,0-1 0 0,-3-2 64 0,1 2 0 16,-2-1 16-16,2 1 0 0,1-6 240 0,-3 2 0 15,-2 2 0-15,0-3-144 0,-1-1 144 0,1 0 0 16,7-3 0-16,-7 0 0 0,-1 3 0 0,0-5 192 16,-4 0-32-16,5 1-16 0,1-2-144 0,-1 4 0 15,-3-2-192-15,-1 0 192 0,1 0 0 0,0-1 0 0,-1-4 0 16,-1 0 192-16,-2-1-192 0,-4-1 128 0,-4 1-128 15,-3-2 128-15,-3 0 224 0,3 0 32 0,-5-1 16 16,-1 0 0-16,-2-1 336 0,0 1 64 0,-3-1 16 16,-4-2 0-16,-4-4-112 0,0 0 0 0,-4-2-16 15,-2 1 0-15,0-6-272 0,-3-3-48 0,-2-2-16 0,-3-2 0 16,-3 3 128-16,-2-2 32 0,-3-1 0 0,-2-1 0 16,-8 0 256-16,-3-4 64 0,-4 0 16 0,-6-1 0 15,-3-5-64-15,-3 3-16 0,-1 1 0 0,-1 3 0 16,1 1-512-16,-5 3-128 0,0 0 0 0,-3 2-128 15,-1 2-176-15,-4 1-144 0,-5-2-16 0,-3 0-16 16,-4-3-1424 0,-2 1-272-16,-1 2-64 0</inkml:trace>
  <inkml:trace contextRef="#ctx0" brushRef="#br0" timeOffset="-43096.555">17885 10689 11967 0,'-8'-5'1072'0,"0"0"-864"16,-3-5-208-16,2 3 0 0,3 3 1232 15,0 0 208-15,-2-2 32 0,3 3 16 0,-3-2-512 0,3 2-96 16,5 3-32-16,-5-2 0 0,5 2-256 0,-7-3-48 15,0 0-16-15,7 3 0 0,0 0-144 0,0 0-16 16,0 0-16-16,0 0 0 0,0 0-352 0,0 13 0 16,-1 3 0-16,2 3 0 0,0 1 0 0,1 6 0 15,0 6 0-15,1 3 0 0,-2 5 0 0,-1 1 0 16,-1 5 160-16,0-2-160 0,-1 1 160 16,0 1-160-16,-1 3 160 0,-5 1-160 0,1 3 144 0,-4 1-144 15,-2-1 128-15,-1 0-128 0,-5-3 256 0,2-2-48 16,-1-1 0-16,-3 2 0 0,-1-1 192 0,1 0 48 15,-1-2 0-15,3-1 0 0,-1-3 112 0,1-4 16 16,0-3 16-16,5-6 0 0,2 0-96 0,-1-5-32 16,-1-2 0-16,3-1 0 0,4-4-224 0,-3 0-48 0,0-2-16 15,1 1 0-15,2-2-176 0,-2-2 0 0,0-2 0 16,2 1 128-16,-1 1-128 0,1 1 0 0,-3-4 0 0,4-1 0 16,-1-4 0-16,1 0 0 0,6-4 0 0,-7 5 0 15,7-5 0-15,-8 2 0 0,1-1 0 0,7-1 128 16,0 0-128-16,0 0 128 0,0 0-128 0,0 0 128 15,0 0-128-15,0 0 0 0,0 0 0 0,0 0 128 16,9-11-128-16,2 1 0 0,4 0 0 0,1 2 128 16,3 0-128-16,3-2 0 0,1-2 0 0,4 0 0 15,3 0 0-15,4-2 0 0,6 0 0 0,3 0 0 16,3 1 0-16,3-1 0 0,4 2 144 0,1-1-144 0,0 1 0 16,-1 0 0-16,3 0 0 0,4 0 0 0,2 2 0 15,0-2 0-15,-4 1 0 0,-1 2 0 0,-4 2 0 16,0 1 0-16,-2 0 0 0,2 0 0 15,-3 0 0-15,-2 3 0 0,-2 1 0 0,-1-2 0 0,-2 1 0 0,-5 0 0 16,-3 1 0-16,0 0 0 0,-3-1 0 16,-1 2 0-16,-2 0 0 0,-2 0 0 0,-2 1 0 15,-2 1 0-15,-4-2 0 0,-4 1 0 16,-3 2-320-16,-1 0-144 0,-1 0-32 0,-10-2 0 16,0 0-2432-16,-7 7-480 0</inkml:trace>
  <inkml:trace contextRef="#ctx0" brushRef="#br0" timeOffset="-42386.624">17519 12088 16575 0,'0'0'1472'0,"0"0"-1168"0,0 0-304 0,0 0 0 0,0 0 1216 15,0 0 192-15,3-8 48 0,4 4 0 16,4 0-896-16,0-3-176 0,-1-4-48 0,5 2 0 0,7-3-32 0,3-1-16 15,-2-3 0-15,4 0 0 0,3-3 96 0,2-1 32 16,3-2 0-16,2-3 0 0,-1 2 64 0,2-2 16 16,2-1 0-16,1-4 0 0,2-1-16 0,4-2 0 15,3 0 0-15,-1 2 0 0,0 0-64 0,-1 2-16 16,0 0 0-16,-1 0 0 0,0 1-16 0,3-3 0 16,-1-2 0-16,2-2 0 0,0 3 64 0,0-1 0 15,-3 0 0-15,-1 1 0 0,0 0-48 0,0 1 0 16,0 3 0-16,-3 1 0 0,1 1-192 15,-5 3-32-15,-1 1-16 0,-3 3 0 0,-1 3-160 0,0 0 160 16,-7-1-160-16,0 4 160 0,-4 1-32 0,-2 1 0 16,-3 3 0-16,-1-1 0 0,0 0 16 0,-3 2 0 15,1-1 0-15,-2 2 0 0,-2 2 48 0,0-2 0 16,0 0 0-16,0 0 0 0,0 2-64 0,-3-2-128 16,0 0 192-16,2 0-64 0,2 1-128 0,-1 0 0 0,-2 2 144 0,-4 0-144 15,-1-3 0-15,-5 6 128 0,0 0-128 0,7-4 0 16,-7 4 128-16,6-5-128 0,-6 5 128 0,0 0-128 15,0 0 128-15,0 0-128 0,4-5 160 0,-4 5-160 16,0 0 160-16,6-5-160 0,-6 5 160 0,0 0-160 16,0 0 0-16,0 0 128 0,0 0-128 0,0 0 0 15,0 0 0-15,0 0 0 0,6-5 0 0,-6 5 0 16,0 0 0-16,0 0 0 0,9-1 0 0,-3 0 0 16,-6 1 0-16,0 0 0 0,0 0 0 0,0 0 0 15,9 0 0-15,-9 0 0 0,0 0 0 0,0 0 0 16,0 0 0-16,9 2 0 0,-9-2 0 0,0 0 0 0,0 0-144 0,0 0 144 15,0 0-208-15,0 0 80 16,0 0-304-16,0 0-48 0,0 0-16 0,0 0 0 16,6 5-2272-16,-6-5-464 0,0 0-96 0,0 0 0 0</inkml:trace>
  <inkml:trace contextRef="#ctx0" brushRef="#br0" timeOffset="-37408.209">2672 16202 15663 0,'-12'-18'1392'0,"6"10"-1120"15,6 8-272-15,-7-10 0 0,-3-3 1488 0,4 0 240 16,0 2 64-16,3 0 0 16,-1 2-2000-16,2 0-400 0,2 0-80 0,0 9-16 0,-1-10 496 0,1 10 208 15,-4-8-192-15,4 8 192 0,-4-8-208 0,-1 1 80 16,-3-1 128-16,2 4-208 0,6 4 592 0,-8-5 128 15,1 2 32-15,7 3 0 0,-6-3 176 0,6 3 48 0,0 0 0 0,0 0 0 16,-9-3-128-16,9 3 0 0,0 0-16 0,0 0 0 16,-6-4-112-16,6 4-32 0,0 0 0 0,0 0 0 15,0 0-192-15,0 0-32 0,0 0-16 0,0 0 0 16,0 0-240-16,0 0 0 0,0 0 0 0,0 0 0 16,0 0 0-16,8-4 0 0,1-1 0 0,4 3 0 15,0 1 0-15,3 1 0 0,-2-1 0 0,4 0 0 16,1 1 0-16,7-1 0 0,2-1 0 0,2 1 0 15,-1 1 0-15,1-2 0 0,2 0 0 0,1 0 0 16,0 0-144-16,5 1 144 0,4 0 0 0,3-2-144 16,2 0 144-16,4 1 0 0,0-1 0 0,2 3 0 15,0-1 0-15,2-1 0 0,1 2 0 0,3 2-128 16,3-1 128-16,2 2 0 0,-2-1 0 0,2 0 0 0,1 1 0 0,-1-3 0 16,0-2 0-16,4 1 0 0,8-1 0 0,-1-1 0 15,-6-3 0-15,2 1 0 0,4-2 0 16,2 3 0-16,-1-4 0 0,-1 0 0 0,0 1 0 0,2-1 0 15,0-1 0-15,2 2 0 0,3-1 0 0,-1-1 0 16,-1-1 0-16,-1 2 0 0,3 1 0 0,0 1 0 16,1 2 0-16,-2 1 128 0,-2 0-128 15,3 6 0-15,-2-3 0 0,0 3 0 0,-1 0 0 0,-2 2 0 16,-6-1 0-16,0-1 0 0,5 1 0 0,-4 1 0 16,-5-1 0-16,-2 3 0 0,-4 1 0 0,2-3 0 15,1-1 128-15,-5 0-128 0,2 0 144 0,-5 3-144 16,-3 0 192-16,-4 0-192 0,-5 1 192 0,1-3-192 15,-2 3 192-15,-2-1-192 0,-3-1 128 0,-4 2-128 16,-1 0 0-16,-3-2 0 0,-1 0 144 0,-3-1-144 0,-4 0 0 0,-2-1 144 16,-2-1-144-16,-5 0 0 0,-2-1 144 15,-2 1-144-15,-9-3 192 0,0 0-16 0,0 0-16 0,0 0 0 16,0 0 336-16,0 0 64 0,0 0 16 0,0 0 0 16,0 0 32-16,-15 2 16 0,-5-3 0 0,0 0 0 15,-7 0-304-15,-1 1-64 0,-2-2-16 0,-3 2 0 16,-1-3-240-16,-5 1 0 0,1 2 128 0,-4 2-128 15,-1-2 0-15,-4 1 0 0,-5 0 128 0,-4-1-128 16,-3 0 0-16,2 0 0 0,1 1 0 0,-1-1 0 16,-3 0 0-16,0 0 0 0,0 0 0 0,-6 2 0 15,-5-1 0-15,0 2 0 0,2 2 0 0,-6-1 0 16,-4 1 0-16,-2 0 0 0,-5 1 0 0,2-2 0 0,-3 0 0 16,0-1-160-16,-1-4 160 0,-2-1-128 0,1 0-64 15,-2 1-16-15,-1 1 0 0,0-3 0 0,-1-4-144 16,4 2-32-16,0-1 0 0,0 0 0 0,-3-1 240 15,1 0 144-15,1 1-192 0,0 0 192 0,-6 3-192 0,1 2 192 16,-2 0-192-16,0 2 192 16,-2 1-480-16,-1 1 16 0,-2 3 0 15,3 1 0-15,3-2 112 0,-1 2 32 0,-3-1 0 0,6 1 0 0,10-3 320 0,5 0-144 16,4-3 144-16,4 1 0 0,4 0 0 0,6-1 0 16,2-2 160-16,7 0-32 0,1 1-128 0,4 1 0 15,4 0 0-15,2 0 0 0,1 0 0 0,4 3 0 16,4 0 128-16,4 0-128 0,1 0 144 0,6-1-144 15,4 1 192-15,2 1-192 0,6-2-128 0,2 0-144 0,-1-1-32 16,8-2 0 0,0 0-352-16,0 0-80 0,9 7-16 0,4 2 0 15,3 0 112-15,2-1 32 0,5-3 0 0,5 2 0 0,2 0 416 0,3 0 192 0,1-3-192 0,3 2 192 16,1 3 0-16,2-4 0 0,6-3 0 0,4 1 192 16,1-1 48-16,4 0 16 0,5 0 0 0,1 1 0 15,-3-3-32-15,8 4 0 0,2 0 0 16,5-1 0-16,3 0-32 0,1 0 0 0,-5 1 0 0,5 1 0 15,6-4 16-15,-2 0 0 0,3 0 0 16,-1-1 0-16,-2-1 0 0,2 0 0 0,3-4 0 0,4 1 0 16,1 1-48-16,3-2-16 0,-1 1 0 0,4 0 0 15,3-5-144-15,3 1 0 0,0 0 144 0,2 2-144 16,0-3 0-16,-1 2 0 0,0 1 0 0,-1 1 0 0,3 0 0 16,-4 3 128-16,-5 1-128 0,3-3 0 0,-3-2 0 15,-2 1 0-15,-4 3 0 0,-2 1 0 0,-4 0 0 0,-1 1 0 16,-4-1 0-16,-4 0 0 0,-5-2 0 15,-2 2 0-15,-7-1 0 0,1 2 128 0,-6 1-128 16,-1 1-208-16,-3 2 48 0,-3-1-12576 16</inkml:trace>
  <inkml:trace contextRef="#ctx0" brushRef="#br0" timeOffset="-28443.967">19094 11028 10127 0,'-11'0'896'0,"-1"-1"-704"16,1-4-192-16,-3 5 0 0,0 2 2128 0,-1 2 400 16,0-1 80-16,1 2 16 0,2 4-2112 0,-2 1-512 15,-1-1 0-15,1 1 0 0,2 2 144 0,-3 0-16 16,1 2-128-16,-3 4 192 0,1 3 80 0,-5 2 16 15,-1 1 0-15,-3 6 0 0,-4 4 320 0,-3 1 64 16,-4 1 16-16,-4 2 0 0,-1 3-80 0,-3 0-16 16,-2 1 0-16,1 0 0 0,0 0-144 0,-1 1-16 15,-1 1-16-15,-2 0 0 0,-1 0-80 0,2-4-16 16,2-4 0-16,3-2 0 0,4-1-192 0,2-3-128 16,3-4 128-16,4-2-128 0,1 0 0 0,1-3 0 15,1-1 0-15,2-1 0 16,-1-4-752-16,3 0-64 0,0-3-16 0,4 1-7040 0,3-4-1424 0</inkml:trace>
  <inkml:trace contextRef="#ctx0" brushRef="#br0" timeOffset="-28047.66">17575 11453 8287 0,'-7'-8'368'0,"2"3"80"0,-1 0-448 0,0-2 0 0,2-1 0 0,1 3 0 15,3 5 3632-15,0 0 640 0,0 0 128 0,0 0 16 0,-9 0-3584 16,0 5-704-16,-1 5-128 0,0 2 0 0,0 2-176 0,-2 1 176 16,0 5-208-16,-1 2 80 0,-2 3 128 0,0 4 0 15,0 3-144-15,-2 5 144 0,1 5 0 0,-1 3 0 16,2 4-144-16,0 1 144 0,-1 0 0 0,2 0 0 15,1-4 0-15,6 0 0 0,5-4 0 0,2-4 0 16,4-7 0-16,7-2 0 0,3-1 0 0,3-8 0 16,3-5 0-16,5-3 0 0,1-1 176 0,4-3 80 15,0-4 32-15,3-1 0 0,3-4 224 0,0 0 64 16,5 0 0-16,-1-2 0 0,0-3-256 0,3 1-32 16,-1-1-16-16,1 2 0 0,-1-2-272 0,-1 0 128 15,0-2-128-15,2 1 0 16,1 1-912-16,2-2-304 0,21-5-48 0,-7-1-16 0</inkml:trace>
  <inkml:trace contextRef="#ctx0" brushRef="#br0" timeOffset="-24954.636">6275 15466 11055 0,'0'0'976'16,"9"1"-784"-16,-9-1-192 0,0 0 0 0,0 0 1712 0,0 0 288 15,0 0 64-15,8 0 16 0,-8 0-1440 0,9-1-272 16,-9 1-64-16,10-4-16 0,-4-1-288 0,-6 5 0 15,2-8 0-15,-3-2 0 0,-1-1 0 0,-2 1 128 16,-1-2-128-16,-2-3 160 0,-2-1 0 0,1-2 0 16,-1-2 0-16,-4 1 0 0,-6-2 576 0,-2 0 112 15,-1 0 32-15,-3 1 0 0,-3 1 64 0,-2 0 16 16,-3 0 0-16,-2 1 0 0,-5 1-304 0,-4 0-48 16,-5 2-16-16,1 1 0 0,-1-1-112 0,-3-1-32 15,0-1 0-15,0 2 0 0,-4-1-160 0,-1 1-32 0,0-4-16 16,-5 4 0-16,-5 0-240 0,4-1 0 15,4 1 0-15,-4-1 0 0,-3 1 0 0,-1 0 0 0,0 2-144 0,0 1 144 16,-1-2 0-16,-1 2 0 0,1 2 0 0,-2-1 0 16,-1 0 0-16,1 1 0 0,1 2-128 15,-3 2 128-15,4-1 0 0,-5 4 0 0,-1 0 0 16,-1 0-144-16,3 1 16 0,1 2 0 0,3 0 0 16,-3 2 0-16,1 2-192 0,-3 0-16 0,2 2-16 0,1-1 0 15,7 3-16-15,-3 1 0 0,-1-2 0 0,3 5 0 16,0 3 176-16,5 2 48 0,0 1 0 15,5 3 0-15,3-2 144 0,1-1 0 0,3 4 0 16,0-1 0-16,-2 1 0 0,3 1 0 0,2 0 0 16,3 0 0-16,4 2-160 0,2-1 0 0,3-2 0 15,3 4 0-15,2 0-16 0,4 1 0 0,-1-1 0 16,2 3 0-16,3 3 176 0,0-1 0 0,2 0-144 0,2 0 144 0,3 0 0 0,2-1 0 16,1 2 0-16,4 0 0 0,4-1 0 0,3 2 0 15,1 2 0-15,6 2 0 0,1 2 0 0,5-1 0 16,5 3 128-16,0-2-128 0,1-1 0 0,4-2 0 15,4 0 0-15,1-1 0 0,5-2 0 0,1 1 0 16,3 0 0-16,8 0 0 0,5-1 0 0,3 2 0 16,0 0 0-16,3-1 0 0,2-3 0 0,6-1 0 15,5-2 0-15,2 0 0 0,3-2 0 0,0-1 0 16,0-5 0-16,3 4 0 0,5-4 0 0,-2 5 0 16,1 1 0-16,0 4 0 0,3-3 0 0,5 2-144 15,2-2 144-15,0 2-208 0,-1 2-32 0,2-6 0 16,2-4 0-16,1-2 0 0,-6-2 48 0,-1-5 16 15,3-3 0-15,-3-1 0 0,0-2 176 0,-3-2 0 0,-6-2 160 16,1-2-160-16,2 0 160 0,-2-2-160 0,-3 0 160 16,-3-1-160-16,-2-3 240 0,0-2-48 0,0-4-16 15,-3 2 0-15,-5-2 0 0,-5-1 0 0,-3-5 0 16,0-2 0-16,-6-3-176 0,1-2 128 0,-3 0-128 16,-1-2 128-16,2 1-128 0,-2-2 0 0,0-4 0 15,-6-1 0-15,-5-1 0 0,1-3-144 0,0-5 144 16,1-3-208-1,-2-2-208-15,2-2-32 0,-3 1-16 0,-3 2 0 0,-2-2-80 16,-2 4-16-16,-4 3 0 0,-4 2 0 0,-2 2 560 0,-3 6 176 0,-7 0 0 0,0-2 0 16,-2 5 528-16,-1-1 128 0,-7 3 0 0,0 2 16 15,-3 5 48-15,-3-2 16 0,0 0 0 0,-4-3 0 16,0-2-208-16,-6 0-32 0,-7-2-16 0,-3-2 0 16,-4-4-480-16,-6-2-176 0,-5-1 0 0,-4-5 144 0,-3-4-320 15,-2 1-64-15,0 1-16 0,-5 0 0 16,-6 2 32-16,3 0 0 0,-2-2 0 0,0 4 0 0,3-1 224 0,-2 0 0 15,1-2 0-15,-2 3 0 0,-1 0 1152 0,-1 1 192 16,0 1 16-16,0 4 16 16,5 2-1696-16,-1 2-352 0,-5-1-64 15,-2 3-16-15,-3-2 752 0,-5 3 128 0,0-1 48 0,-3 4 0 16,-5-2-176-16,-3 0 0 0,-9 4 0 0,-2 1-176 16,-4 4-208-16,-7 1-32 0,-6 3-16 15,-3 7 0-15,-3 1-64 0,-1 4-16 16,2 0 0-16,8 4 0 0,5 3 304 0,8 1 48 15,8 2 16-15,7 2 0 0,6-1 624 16,6 3 128-16,5 3 32 0,0 1 0 0,1 5-384 0,-2 3-80 16,-4 3-16-16,3 3 0 0,2 4-160 0,0 1 0 0,3 2 0 0,-1 6 0 0,1 2 0 0,3 5 0 0,3-2 0 0,4 4 0 15,1 0-208-15,5-2 80 0,3 0 128 0,2 0-208 16,0 0-64-16,2 3-16 0,1 2 0 0,1-2 0 16,5-3 64-16,7-3 16 0,1 0 0 0,4-3 0 15,0-1 208-15,4-3 0 0,3 0 0 0,2 0 0 16,1-4 0-16,3 3 0 0,-1-2 0 0,4-2 0 15,2-6 0-15,0 1 0 0,-2 0 0 0,6-1 0 16,-1-1 0-16,3 0 0 0,3-2 0 0,1 0 0 16,4 4 0-16,2-2 0 0,4 0 0 15,0 2 0-15,1 1 0 0,3-2 0 0,2-2 0 16,5-2 0-16,0 1 0 0,5-3 0 16,1 0 0-16,3-4 0 0,1-2-160 0,7-3 160 0,5-1-160 15,7-3 160-15,5-3 0 0,2-1 0 0,0-6 0 16,4 1 0-16,2-1 0 0,3 0 0 0,2-2-128 0,0-1 128 15,-2-3 0-15,2 2 0 0,1 1 0 0,2-1 0 0,4-1 0 0,-5 3 0 16,-1-1 0-16,2 1 0 0,4 0 0 0,5 1 0 16,5-2 0-16,-1 0 0 0,-1 5 0 0,6 0 0 15,-1 0 0-15,0 1 0 0,-2-1 0 0,4-1 0 16,1 1 0-16,-2 0 0 0,-3-7 0 0,0 2 0 16,1 1 0-16,0-3-144 0,1-1 144 0,-3-4-128 15,-4 1 128-15,-1 0-128 0,1 2 0 0,-4-1 0 16,-7-3 0-16,-5 0 0 0,-2-3-32 0,-6 1 0 15,-2-1 0-15,-5-1 0 0,-3-1 160 0,-6-1-160 16,-2 1 160-16,-6 0-160 0,-2 1 160 0,0-4 0 0,-5-4 160 16,-2 1-160-16,0 4 288 0,-6-1-32 0,0-1-16 0,-2-1 0 15,-4-2 32-15,0-2 16 0,-2-1 0 0,-3-3 0 16,-2-1-96-16,-5-2 0 0,0-2-16 0,-5-4 0 16,2-1-176-16,-2-3 0 0,-7-1 144 0,0 0-144 15,-5 1 0-15,-3-1 128 0,-6 0-128 0,-1 2 0 16,-4 0 128-16,-5-5-128 0,-10-4 128 0,-2-1-128 15,-5-4 0-15,-1 2 128 0,-4-1-128 0,-4 0 0 16,-1 3 0-16,-1 3 0 0,0 1 0 0,1 5 0 16,4 2 256-16,-1 4 0 0,4 1-16 0,-4 4 0 15,-2 4 240-15,-1 4 48 0,-1 2 16 0,-2 0 0 16,-3 1-192-16,-3 4-32 0,-1 0-16 0,-3 1 0 16,-3 2-304-16,-6 0 0 0,-6 1 0 0,0 1 0 15,-2 2-512-15,-3-1-16 0,-7-2 0 16,1 3 0-16,2 1-64 0,-1-1-16 15,-1-3 0-15,6-4 0 0,4 2 608 0,4-1 0 0,-2-4 0 0,-1 1 0 0,-4-2 0 16,5 1 0-16,7 5 0 0,-1 0 192 0,0 1-64 0,-4 2-128 16,-1 3 192-16,-5 5-64 0,-1 4-128 0,-4 4 160 15,-3 4-160-15,0 3 160 16,-1 5-480-16,2 2-80 0,4 7-32 0,3 0 0 16,-1 1 176-16,4 2 48 0,1 0 0 0,6 4 0 0,0 4 16 0,2 1 0 15,0 2 0-15,4 4 0 0,1 0-144 0,9 2-32 16,4-2 0-16,6-4 0 0,4 1 224 0,6 0 144 15,4 0-192-15,2 2 192 0,-1 0 0 0,5 4 0 16,7-3 0-16,1 4 0 0,4 1 0 0,6-2 0 16,3-2 0-16,5 1 0 0,3 2 0 0,2 0-128 0,5-1 128 15,4 1 0-15,4-6 0 0,5 0 0 0,2-3 0 16,2-2 0-16,5-1 0 0,0-3 0 0,3-1 0 16,4-2 0-16,7-1 0 0,4-2 0 0,2 0-128 0,8-2 128 15,6 0-128-15,2-4 128 0,0-4-192 0,3-2 192 16,2-4-192-16,5 0 192 0,3 1-192 0,-1-3 192 15,-1-2-240-15,3-2 64 0,5 1 16 0,2 1 0 16,2-1 160-16,1 0-192 0,-1-2 192 0,2 2-192 16,1-2 192-16,1 1-160 0,-4-1 160 0,2-1-160 15,-1 0 160-15,4-2 0 0,5 3 0 0,-1-1 0 16,-1-2 0-16,1 2 0 0,1 0 128 0,-2-2-128 16,1-2 0-16,2 1 0 0,-1-2 0 0,-1 1 128 15,-5 4 0-15,1-4 0 0,-1-3 0 0,2 0 0 0,-1 0 80 16,-4-5 32-16,-4-2 0 0,0-4 0 15,0-2-48-15,1 2-16 0,-3-1 0 0,-4-6 0 0,-4-4-176 0,1-1 0 16,1 4 0-16,-2-3 128 0,-3-3-128 0,-5 3 0 16,-2 0 0-16,-1 0 0 0,2 0 0 0,-5-1 0 15,1-2 0-15,-7 2 0 0,-1 0 0 0,-6-1 160 16,-3 2-16-16,-2-5 0 0,0 1 192 0,-3 0 48 16,-2-3 0-16,0 0 0 0,-8-4 320 0,-3 0 80 15,-1 0 16-15,-5 2 0 0,-2-1 96 0,-4 0 0 16,0 1 16-16,-6-1 0 0,-1-2-240 0,-5-1-48 15,1-2-16-15,-4 1 0 0,-4 1-288 0,-3 1-64 16,-4-1-16-16,-6 2 0 0,-5-1-240 0,-2-2 0 0,-5-2-192 0,-4 4 192 16,-4-1-352-16,-3-2 32 0,0-1 16 15,2 5 0 1,1 5-80-16,2 6-32 0,1 4 0 0,3 4 0 0,2 2 224 0,2 5 64 0,-1 4 0 0,2 2 0 31,-2 3-1664-31,1 6-336 0,-16 4-64 0,2 8-16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2:22.41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1349 2353 15663 0,'-22'-21'1392'0,"6"10"-1120"0,-4 0-272 0,2 0 0 0,4 0 1488 0,0 0 240 16,-1 1 64-16,4 0 0 0,2 1-816 0,2 2-144 15,7 7-48-15,-9-9 0 0,-1-1-272 0,5 3-48 16,5 7-16-16,0 0 0 0,-7-8-256 0,4 0-48 15,3 8-16-15,0 0 0 0,0 0-128 0,0 0 0 16,0 0 0-16,0 0 0 0,7-6-128 0,2 3 128 16,3 1-160-16,6 1 160 0,5 4-128 0,4-3 128 15,2-3 0-15,4 2-144 0,4 5 144 0,3-3 0 16,1-1 0-16,2 0 0 0,4 0 0 0,4 2 0 0,4 2 0 0,5-1 0 16,3-1 0-16,-1 3 0 0,3 1 0 0,0 2 128 15,0-3-128-15,7 2 192 0,4 0-64 0,1-1 0 16,-2 0-128-16,4-3 0 0,0-1 128 0,4 3-128 15,3 0 144-15,-1 1-144 0,-2-2 192 0,4 0-192 16,5 3 192-16,-1-1-64 0,0-1 0 0,4 2-128 16,-2-2 192-16,2-2-192 0,-2-1 192 0,2 3-192 15,0 4 144-15,-2-1-144 0,1-3 0 0,0 4 144 0,5 3-144 16,-3 1 0-16,-4-1 0 0,2-1 128 16,2 1-128-16,-2 0 0 0,0 2 0 0,-1-3 0 15,1-3 0-15,-3-1 0 0,-2-3 0 0,1 0 0 16,4 1 0-16,-3 0 128 0,-2-2-128 15,-1-1 0-15,-3 0 0 0,3-2 0 0,2-1 128 16,-4 0-128-16,-3 1 0 0,-4 0 0 0,-1 1 0 0,-1-1 128 16,2-2-128-16,-3 0 0 0,-8 0 0 15,1-1 0-15,-2 1 0 0,2 0 128 0,-2 0-128 0,-2 1 0 0,1 1 0 0,-4 1 0 16,-2 1 0-16,-3-2 0 0,-1-2 0 0,-2 0 0 16,-2-1 128-16,0 3-128 0,-3-3 0 0,-2 3 0 15,-2 0 0-15,-6 1 0 0,-3-1 0 0,-3-1 0 16,-3-3 0-16,-5 0 128 0,-3 2-128 0,-6 1 0 15,-2 0 0-15,-6 1 0 0,1-4 128 0,-9 4-128 16,0 0 0-16,0 0 128 0,0-9 96 0,0 9 16 16,-11-5 0-16,-2 2 0 0,-5 1 96 0,-1-1 32 15,-6-2 0-15,-4 0 0 0,-6-2-240 16,-6 2-128-16,-5-1 128 0,-6 2-128 0,-5-2 0 0,-2 5 144 16,-2-1-144-16,-5-1 0 0,-2-6 192 0,-3 4-192 15,-6 2 192-15,-2 1-192 0,-2 4 208 0,-3-4-64 0,-4-5-16 0,-1 4 0 16,-3 4 32-16,-2-1 0 0,-2-2 0 0,-2 0 0 15,-7-2-32-15,1 2 0 0,3 0 0 0,-4 0 0 16,-5-5-128-16,1 5 0 0,1 3 144 0,-1 0-144 16,-6-2 0-16,0 0 0 0,-3-3 0 0,0 3 0 15,-3 2 0-15,-1 3 0 0,2 0 0 16,-2 0 0-16,-4-2 0 0,6 1 0 0,6 3 0 0,-1-1 0 16,0-3 0-16,3 2 0 0,3-2 0 0,-1 1 0 15,-1 4 0-15,7-2 0 0,4 0 0 0,0 0 0 16,-1 1 0-16,4-1 0 0,6-1 0 0,2-1 0 0,-1-3 0 0,3 2 0 15,1-1 0-15,4 1 0 0,5 2 0 0,0-1 0 16,-2 0 0-16,4-1 0 0,5 3 0 0,1 1 0 16,4 2 0-16,3-1 0 0,2-3 0 0,1 2 0 15,3 0 0-15,-1 1 0 0,1-1 0 0,4 2 0 16,6 1 0-16,3 0 0 0,4 1 0 0,1-3 0 16,5 0 0-16,1 3 0 0,3-1 0 0,2-2 0 15,3 0 0-15,5 0 0 0,3-1-160 0,3 3 160 16,0-2-192-16,9 0 192 15,4-7-496-15,0 8 16 0,2 2 0 0,6-5 0 16,4 3-368-16,6-2-80 0,5-1-16 0,3-1 0 16,6 0 416-16,6-2 80 0,4-2 0 0,5-1 16 0,1 3 192 0,9-1 48 0,7 1 0 15,1-4 0-15,3 0 192 0,4 0-176 0,2 2 176 0,3 1-160 16,3 1 160-16,2 1 0 0,1-2-144 16,4 3 144-16,6-1 0 0,4-1 0 0,2-1 0 0,2 2 0 15,1-1 0-15,6 0 128 0,2 0 0 0,2 0 0 16,3-1 16-16,0 1 0 0,5-1 0 0,2 0 0 15,-2 1-144-15,3-2 192 0,4 0-192 0,-1-1 192 16,3 2-192-16,2-1 160 0,-3 0-160 0,2-2 160 16,1-3-160-16,0 1 0 0,0 2 0 0,-2 0 0 15,1-2 0-15,-1 1 128 0,0 0-128 0,-1-1 0 16,-3 0 0-16,2 1 0 0,-2 0 128 0,-3 2-128 16,-3 0 0-16,-1-1 0 0,-4 1 0 0,-1 1 0 15,-4 0 0-15,-4 0 0 0,-4-2 0 0,-2 2 0 16,0 3 0-16,-8-3 0 0,-8 0 0 0,-1 1 128 0,2 0-128 15,-7-1 0-15,-7 0 0 0,-5-1 0 0,-7-1 0 16,-4 2 0-16,-6 0 0 0,-4 0 0 0,-6-2 128 0,-4 1-128 16,-2 0 0-16,-5-1 128 0,-7 0-128 15,-4-1 160-15,-5 1-160 0,-11 2 160 0,0 0 192 0,0 0 32 16,-2-8 16-16,-7 1 0 0,-7 2 944 0,-6-2 176 16,-6-1 32-16,-6 1 16 15,-6 1-2048-15,-5 1-416 0,-3-2-64 0,-8 1-32 0,-10-1 816 0,-6 2 176 16,-6 0 0-16,-2 0 0 0,-5-2 0 0,-6 2 128 15,-8 0-128-15,-1 2 0 0,-1 0 192 0,-5-2-64 16,-5-1-128-16,-3 1 192 0,-1 0-192 0,-7 0 176 16,-7 0-176-16,-1-4 160 0,2 2-160 0,-3 1 0 15,-7 0 144-15,-2 0-144 0,-4-3 0 0,0 0 144 0,1 0-144 16,-3 4 0-16,-4-1 192 0,2 1-64 0,0-2 0 16,1 5-128-16,3 3 192 0,-1-1-64 0,-3-1 0 0,5 1-128 15,0 2 128-15,4 2-128 0,2 1 0 0,3-1 0 16,2 0 128-16,4 1-128 0,5 3 0 0,0 0 0 15,2-6 0-15,7 1 0 0,7 0 0 0,1 1 0 16,2-1 0-16,6-2 0 0,7 1 0 0,6 3 0 16,6 0 0-16,3-1 0 0,3-1 0 0,7 1 0 15,5 3-1008 1,6 2-208-16,7 1-32 0</inkml:trace>
  <inkml:trace contextRef="#ctx0" brushRef="#br0" timeOffset="2563.071">9843 5254 2751 0,'-4'-7'256'0,"-3"2"-256"16,7 5 0-16,-6-6 0 0,0 1 3440 0,6 5 640 16,-3-6 128-16,3 6 16 0,0 0-2656 15,-3-5-544-15,3 5-96 0,0 0-32 0,0 0-320 0,0 0-64 16,0 0 0-16,0 0-16 0,0 0-272 0,11-4-48 16,0 4-16-16,2 1 0 0,2-1 0 0,6 3 0 15,2-2 0-15,4 3 0 0,1 2 144 0,4-2 16 16,7 0 16-16,3 3 0 0,2 1 16 0,5-1 0 15,4 1 0-15,3-4 0 0,3-2-160 0,5 0-48 16,4 3 0-16,3-3 0 0,-1-4-16 0,7 0-128 16,6 1 192-16,0 0-64 0,3 1 64 0,-1 0 0 15,3-1 0-15,3 0 0 0,2 1 64 0,1-1 0 16,-2-1 16-16,4-1 0 0,5-1-96 16,-3-2-32-16,0 0 0 0,3-1 0 0,2 2-144 15,-1-1 128-15,0 1-128 0,-3-3 128 0,0-1-128 0,-1403 0 0 0,2817 4 144 16,-1408-5-144-16,-6 0 0 0,3 0 144 0,1 0-144 15,0 0 0-15,-7 0 144 0,3-1-144 0,-2-3 0 0,0 3 144 16,-1 2-144-16,-2-1 128 0,2-3-128 0,-4 2 128 16,-5 2-128-16,-1-1 192 0,-3 2-192 0,-2 1 192 15,0 2-64-15,-2-1-128 0,-4-1 192 0,-4 2-64 16,-2 4 0-16,-3 1-128 0,0 0 192 0,0 1-64 16,-1-1-128-16,-6 3 0 0,-1-2 144 0,-3-1-144 15,-6 0 0-15,2 3 0 0,-2 1 0 0,2 0 128 16,-4 0-128-16,-2 2 0 0,-2 2 0 0,-2-3 0 15,-2 0 0-15,-2-3 0 0,-2-2 0 0,-2 0 128 0,-3 3-128 16,-3-2 0-16,1 1 0 0,-4-1 0 16,-2 0 0-16,-2 0 144 0,-3 0-144 0,-1-1 0 15,-4-1 208-15,-2 1-64 0,-10 0-16 0,0 0 0 0,6 0 112 16,-6 0 16-16,0 0 0 0,0 0 0 0,0 0 0 0,0 0 16 16,-9-2 0-16,-3-1 0 0,-3-1-272 0,-2 1 160 15,-5-2-160-15,-1 1 128 0,-5-3-128 0,-2 2 128 16,-4 3-128-16,-6-2 128 0,-4 1-128 0,-5-2 0 15,-6-2 0-15,-6 3-176 0,-4 0 176 0,-2 1 0 16,-2-1 0-16,-9 1 0 0,-8 0 0 0,-3 1 0 16,-3 1 128-16,-6 0-128 0,-6-3 160 0,-2 2-32 15,-4 2-128-15,-3 0 192 0,-1 3-192 0,-1 1 0 16,-2-2 0-16,-6 3 0 0,-5 4 0 0,1 1 0 16,-2 1 0-16,-3 0 0 0,-3-2 0 0,-3 2 0 0,-3 1 0 15,4 0 0-15,1 0 0 0,4-3 0 0,3-1 0 16,4 1 0-16,5 0 0 0,5 1 0 0,1-3 0 15,1 2 0-15,3-2 0 0,0 1 0 0,3-2 0 16,0 1 144-16,2 3-144 0,2 0 0 0,-3-2 0 0,4-2-176 16,2 1 176-16,1-1 0 0,3-3 0 0,3 3 0 15,1 1 0-15,6 2 0 0,0-3 0 0,3 1 0 16,0-4 0-16,2 1 0 0,4-2 0 0,8 3 0 16,3 0 0-16,9 0 0 0,3 1 0 0,3-3 128 15,3-1-128-15,4 0 0 0,8 0-128 0,4-1 128 16,3 1 0-16,6-2 0 0,5-2 0 0,5 2 0 15,4 2 0-15,9-2 0 0,0 0 0 0,0 0 0 16,0 0 0-16,0 0 0 0,0 0 0 0,17-2-128 0,2 2 128 16,6 0-208-16,2 2 80 0,9-4 128 15,3-3-128-15,6 0 128 0,4-4 0 0,7 2 0 0,6 2 0 16,9 0 0-16,5 1 0 0,4-3 0 0,0 2 0 0,6-2 0 16,4 3 128-16,5-2-128 0,4-2 0 0,3 1 0 15,7-2 0-15,6 2 0 0,1 2-144 16,7 0 144-16,4-1 0 0,4-2 0 0,2 0 0 0,7 0 0 15,4 0 0-15,3 3 0 0,1-1 0 16,-1 2 0-16,0 2 0 0,5-1 0 0,7 0 0 0,-7 1 0 16,-1 0 0-16,-3 2 0 0,0 2 0 0,-3 0 0 15,-1 0 0-15,-2 2 0 0,-8-1 0 0,-3 2 0 16,-4 4 0-16,-4-3 0 0,-1-4 0 0,-11 1 144 16,-5 3-144-16,-13-1 192 0,-6-3-32 0,-4 2 0 15,-8-2 0-15,-9 1 0 0,-6 2-160 0,-9-3 128 16,-8 2-128-16,-9-2 128 0,-8 1-304 0,-8-1-64 15,-5-1-16-15,-13-1-10320 0,0 0-2080 0</inkml:trace>
  <inkml:trace contextRef="#ctx0" brushRef="#br0" timeOffset="3917.889">1495 7676 911 0,'-10'-2'0'0,"-1"-1"0"0,0 2 0 0,2-2 0 0,-4-2 3200 16,4-2 576-16,-2 1 96 0,1 3 32 0,0-1-2592 0,2 0-512 15,-2 2-96-15,4 0-32 0,-3 0 128 0,3-1 32 16,-4-3 0-16,4 2 0 0,6 4-192 0,-9 0-16 15,9 0-16-15,-7 2 0 0,7-2-160 0,0 0-48 16,0 0 0-16,0 0 0 0,0 0-160 0,0 0-48 16,1 10 0-16,6-4 0 0,5 1 64 0,5 2 0 15,1 1 0-15,7-2 0 0,4-2 64 0,3 2 32 16,4 0 0-16,7 0 0 0,7-3-96 0,8 0 0 16,7 3-16-16,7-4 0 0,1-1 0 15,9-4 0-15,2-2 0 0,12 1 0 0,9 1 16 0,3-5 16 16,4-4 0-16,4-2 0 0,1-2-128 0,2 1-16 0,-1 1-128 0,3-2 192 15,-1 1-192-15,1 0 0 0,1 1 128 0,-3 0-128 16,-1 1 0-16,2 0 0 16,2 1 0-16,-2 0 0 0,-6 0 128 0,2 1-128 0,-4-3 0 15,0 2 0-15,-5 2 0 0,-2-3 128 16,1-2-128-16,-4 1 0 0,-2 2 192 0,-6 1-16 0,-6-1 0 0,0 0 0 16,1 1 16-16,-7 2 16 0,-5 1 0 15,-4 0 0-15,-3 2-80 0,-2-1-128 0,-5 1 176 0,-3 2-176 16,-4 1 192-16,-6 0-192 0,-7 1 192 0,-4 0-192 15,-6 1 144-15,-3 1-144 0,-4 1 0 0,-5-1 144 16,-5-2-144-16,-2-1 0 0,-2-1 0 0,-5 2 128 16,-7 0-128-16,0 0 192 0,0 0-192 0,0 0 192 15,0 0 64-15,0 0 32 0,0 0 0 0,-12 0 0 16,-4-1-16-16,-6 0 0 0,-5-1 0 0,-5 1 0 0,-5 0-272 16,-7-1 0-16,-8 1 0 0,-7 2 0 15,-3 3 0-15,-4 0 160 0,-1 1-160 0,-2-1 128 0,-9 0 0 0,-4 2 0 16,1 0 0-16,-3 0 0 0,0-2 0 0,-5 3 0 15,-6 1 0-15,-4 0 0 0,-3 2-128 0,-5-1 0 16,-3 1 144-16,-1 2-144 0,0-2 0 0,-4 1 0 16,-7-1 0-16,0 3 0 0,1 3 0 0,-3 1 0 15,-4-3 0-15,3 2 0 0,-3-2 0 0,0 0 0 16,-4 2 0-16,2 1 0 0,1 4 0 0,5-1 0 16,0-2-160-16,5-1 160 0,7 2-176 0,8-1 176 15,7 0-160-15,8-1 160 0,8-3 0 0,3 0 0 16,3 0 0-16,3 1 0 0,4 2 0 0,7 0 0 15,7 1 0-15,4-3 0 0,5-2 0 0,6 1 0 16,3-1 0-16,9 0 0 0,2-1-208 0,6 0 0 0,3 0 0 0,9-2 0 16,7-10-112-16,5 9-32 0,3 0 0 15,10-2 0 1,7 2-80-16,7 0-16 0,4-2 0 0,9-4 0 16,8-1 448-16,9-4 0 0,6-4 0 0,8 0 128 0,6 1-128 15,6-2 144-15,7-3-144 0,7-2 160 0,7-3 16 16,6 1 0-16,6 1 0 0,3-1 0 0,1-2 0 0,8 1 0 0,6 1 0 15,-1-2 0-15,-5 0-176 0,4 0 128 0,1 2-128 0,-3 1 128 16,-7 2-128-16,1-1 0 0,1 0 0 0,-1 1 128 16,-2 0-128-16,-3 0 0 0,-5-2 0 0,0 2 0 15,0-2 0-15,-6 1 0 0,-5 0 128 0,-7-1-128 16,-1 0 0-16,-6 1 0 0,-3-1 144 0,-7 5-144 0,-6 2 0 16,-2 4 0-16,-4 0 0 0,-5-2 0 15,-6 2-320 1,-7 1-128-16,-6 2-16 0,-8 4-14448 0</inkml:trace>
  <inkml:trace contextRef="#ctx0" brushRef="#br0" timeOffset="6460.231">24410 6004 23951 0,'5'-13'2128'0,"2"-1"-1696"0,0 5-432 0,0-4 0 15,3 1 1008-15,-1 1 112 0,0 1 32 0,-1 2 0 16,2 3-1152-16,-1 1 0 0,-6-3-160 0,3-2 0 15,-1-3 160-15,-1 0 0 0,-1 0 128 0,-2 0-128 16,-3 0 0-16,-1 0 128 0,-2-4-128 0,-1 1 0 16,-1-3 0-16,-4 2 0 0,-3-1 0 0,-1-2 0 15,1 0 144-15,-1-3-144 0,-2-1 192 0,1-2-192 16,-2 0 384-16,0 1-16 0,3-1-16 0,-7-3 0 16,-1-4 64-16,-2 2 16 0,-4 0 0 0,-2 1 0 15,-4 2-176-15,-3-1-16 0,-9 1-16 0,-1-1 0 0,0 1-224 16,-3-1 0-16,-1-1 0 0,-5-1 0 0,-5-1 128 15,3 3-128-15,-1 1 0 0,-1 3 0 0,1 2 0 0,2 1 128 16,6 3-128-16,-1 2 0 0,-1 1 0 0,1 2 0 16,4 1 0-16,0 1 0 0,-1 1 0 0,1 1 0 15,4 0 0-15,1 1 0 0,-2 3 0 16,-7 1 0-16,-2 1 0 0,-4 0 0 0,-2-3 0 16,0 4 0-16,-2 2 0 0,-1 2 0 0,1 0 0 0,-5 4 0 15,-6 3 0-15,4-2 0 0,3 0 0 0,1 0 0 16,3-1 0-16,1 4 0 0,-3 2 0 0,1 1-128 15,1 3 128-15,4-2 0 0,3 0 0 0,0 1 0 16,1-1 0-16,0 2 0 0,-5 4 0 0,1 2 0 16,-4 4 0-16,4-1 0 0,0 0 0 0,3 0 0 15,0-1 0-15,-2 1 0 0,1 2 0 0,-2 2 0 0,3 1 0 16,2-2 0-16,4-2 0 0,1 0 0 0,1 0 0 0,1 7 0 16,0 4 0-16,1 0 0 0,3 0 0 15,2 2 0-15,-1-2 0 0,5 2 0 16,1 2-128-16,2-2 128 0,2 0 0 0,2 2 0 0,2 5 0 15,-1 0 0-15,3 2 0 0,-2 2-128 16,2-3 128-16,2 1 0 0,-3 3 0 0,4-2 0 0,2 0-128 0,2 0 128 16,1 6 0-16,2-3-128 0,0-2 128 0,2-2 0 15,2-4 0-15,3-1 0 0,0 1 0 0,2 1 0 16,3 4 0-16,2-2 0 0,2-2 0 0,2 0 0 16,3-1 0-16,2-2 0 0,1-2 0 0,3 4 0 15,2 0 0-15,1 3 0 0,5-1 0 0,1-2 0 16,2-2 832-16,2-1 160 0,1 0 32 0,3 0 16 15,-2-4-1600 1,5 1-320-16,4-3-64 0,0-1-16 0,0-1 768 0,4 2 192 0,3 2 0 0,2 1 0 0,-1-1 736 16,4-2 176-16,3 0 48 0,1-2 0 15,0 2-1600-15,1 0-304 0,-1-3-64 0,7-1-16 0,8-5 752 16,-3 0 144-16,-1 0 128 0,0 1-192 0,-2 4 192 0,3 0 0 16,3-6 0-16,2-1 0 0,1-1 0 0,1-2 0 15,-2 0 0-15,-1-1 0 0,1-1 0 0,5-3 0 16,4-1 0-16,-3-3 0 0,-1-2 0 0,-5 1 0 15,3-3 0-15,0 1 0 0,5-1 0 0,-2-2 0 16,-3 1 0-16,-1-4 128 0,-2 0-128 0,2-3 192 16,3-4-64-16,-3 3 0 0,1-2-128 0,-7-2 0 0,-3 0 0 15,1-3 0-15,-3-3 0 0,-1-1 128 16,2-4-128-16,-2 0 128 0,-1 2-128 0,-3-3 128 0,0-2-128 0,-1-3 128 16,3-3-128-16,-1 1 128 0,3-3-128 15,-1 0 128-15,-2 0-128 0,-2-2 128 0,-3 2-128 16,-3-4 128-16,-3 0-128 0,1-2 0 0,1-3 0 0,-1-2 0 15,-5-3 0-15,1 2 0 0,2 2 160 0,-7-3-160 16,-2-4 256-16,-3 1-32 0,-4 1-16 0,1 2 0 16,-1 0-64-16,0-3-16 0,-3-2 0 0,1-2 0 15,0-3-128-15,2 0 0 0,-1-1 144 0,0 1-144 16,-2-2 0-16,-2 1 0 0,3 4-192 16,-5-1 64-16,-3-4 128 0,0-1-128 0,-1 1 128 0,0 3-128 15,-1 2 128-15,0-1 0 0,-2 1 0 0,-1 0-128 16,-2-3 128-16,-1-5 0 0,-3-4-144 15,-1 4 144-15,-2 6 0 0,-1 0 0 16,-1-1 0-16,0 0 0 0,-1-2-176 0,-2-2 48 0,-3 1 0 0,0-3 0 0,1-2 128 16,-3 4-128-16,-5 5 128 0,0 0-128 0,-1 4 128 0,-4 0 0 15,-4-1-144-15,-4 1 144 0,-4-3 0 0,-1 3-176 16,-2 1 176-16,-1 1-128 0,-4 4 128 0,2 0-192 16,-1 2 192-16,0-2-192 0,-2 2 192 0,0-2 0 15,-2 2-144-15,-2 0 144 0,-3-2-176 0,-2 5 48 16,-1 2 0-16,-2 1 0 0,2 4 128 0,-3 3-192 15,0-1 192-15,-2 3-192 0,0-1 192 0,-6 1-128 16,-4 1 128-16,1 4-128 0,3 0 128 0,1 1-208 16,1 2 80-16,-2 0 128 0,-2 1-192 0,2 1 192 0,0 2-160 15,2 4 160-15,-1-2-128 0,0 1 128 0,-2 4 0 16,-2 1-144-16,-4 1 144 0,-1 3-192 0,-5 4 192 0,2 0-192 16,0-4 192-16,0 3-208 0,-4 1 80 15,-3 2 128-15,-1 5-240 0,1-1 80 0,2 0 16 0,-2 0 0 16,-4-1-32-16,-1 5 0 0,2 0 0 0,6 0 0 15,2-1 176-15,2 3-192 0,3-2 192 16,2 3-192-16,-1 1 192 0,5 2 0 0,4 1 0 16,3 5 0-16,2 4 0 0,1 3 0 0,-4 2 0 15,0 1 0-15,0 2 0 0,3 2-128 0,-1 2 128 0,1 1 0 16,1 1 0-16,1 0 0 0,2 1 0 0,-1 4 0 16,1 4 0-16,2-1 0 0,2-1 0 0,6-6-128 15,3-4 128-15,4 0 0 0,4-2-144 0,2 3 144 16,4 1 0-16,1-1 0 0,3-5 0 0,3 1 0 0,0 1 0 15,1-3 0-15,-1-1 0 0,2 2 0 0,2 2 0 16,2 2 0-16,-1-2 0 0,2 2 0 0,-1 2 0 16,5-1 0-16,1 3 0 0,2-5 0 15,2 0 0-15,3 0 0 0,2-2 0 0,3 4 0 16,1 5 0-16,5 3 0 0,3-4 0 16,5 2 0-16,0-2 0 0,3-1 0 0,3-1 128 15,2 1-128-15,2 3 0 0,4 2 0 0,6 0 0 16,2-3 128-16,0-1-128 0,-3-2 0 0,0-3 0 0,1-3 0 15,0-1 0-15,1-4 0 0,-1-2 0 0,3 1 0 0,2 0 144 0,1-2-144 16,-2-2 160-16,1 0-160 0,-2-2 208 0,3 1-48 16,-1-3-16-16,5-2 0 0,4 0 48 0,2 0 0 15,-1-1 0-15,3-1 0 0,-1 0-192 0,3-3 192 16,2-2-192-16,6-1 192 0,5 0-192 0,-2-5 192 16,-2-5-192-16,3-3 192 0,2-1-192 0,6-3 192 0,0-8-192 15,2-3 192-15,-3-7-192 0,2-4 160 0,0-3-160 16,3-2 160-16,-2 5-160 0,-6-2 0 0,-9 0 144 15,-4-1-144-15,-6 1 144 0,-8 3-144 0,-7 4 192 16,-7 4-192-16,-7 1 0 0,-8 2 0 0,-6 2 0 16,-9 1-13664-16</inkml:trace>
  <inkml:trace contextRef="#ctx0" brushRef="#br0" timeOffset="7247.155">20201 7668 911 0,'0'0'0'0,"-3"-8"0"0,-3-3 0 0,0 4 0 16,-2-2 5776-16,1 1 1072 0,1 4 224 0,0 1 32 16,6 3-5920-16,-6-4-1184 0,-2 1-256 0,0 0-32 15,-1-2 288-15,0 1-128 0,-1-2 128 0,-1 1 0 16,-1 0-144-16,-3 1 144 0,-1-3 0 0,-1 3-144 15,2-5 144-15,-3 0 0 0,-5 2 0 0,0-3 0 0,-2 2 144 0,-1-1 16 16,1 2 0-16,0-2 0 0,2-1 192 16,-3 1 32-16,1 1 16 0,2 1 0 0,2-1 304 0,-5 0 48 15,-2 1 16-15,0-1 0 0,-2 0-224 0,-1 1-32 16,0-1-16-16,-1 0 0 0,-1 4-176 0,0 0-48 16,-2 3 0-16,2-1 0 0,-2 0-96 0,1 2-32 15,-1 0 0-15,1 3 0 0,-3 2-144 16,3 0 128-16,1 2-128 0,-2-1 128 0,-1 2-128 15,4 0 160-15,6-1-160 0,2 4 160 0,2 2-160 0,2-1 192 16,3 1-192-16,1-1 192 0,2-1-192 0,2 2 0 16,-1 3 0-16,0 1 0 0,1 0 128 0,2 2-128 15,1 3 128-15,0 0-128 0,0 2 352 0,-2 1-16 16,5 1 0-16,-3 3 0 0,2 2 32 0,0-2 0 16,1 0 0-16,2-2 0 0,0 1-160 0,1-2-16 0,2 2-16 15,0-5 0-15,0-3-176 0,1-2 192 16,0 1-192-16,-1-1 192 0,0-4-192 0,1 4 0 0,0-3 144 0,0-2-144 15,0-3 0-15,0-1 0 0,-2 0 0 0,2-9 128 16,2 10-128-16,-2-2 0 16,0 0 0-16,0-1 0 15,0-7-464-15,0 0-16 0,0 0 0 0,0 0 0 16,1 9-1584-16,-1-9-320 0,0 0-64 0,0 0-11216 0</inkml:trace>
  <inkml:trace contextRef="#ctx0" brushRef="#br0" timeOffset="7580.467">18391 7841 34559 0,'0'0'1536'0,"0"0"304"0,-8-7-1472 0,3 3-368 16,5 4 0-16,0 0 0 0,0 0 192 0,0 9-48 15,2 3 0-15,2 3 0 0,0 7-144 0,4 1-192 16,0 3 32-16,3 2 16 0,3 6 144 0,1 1 0 16,1 1 0-16,2-1-128 0,3 0 128 0,1 0 0 15,2 2 0-15,3-4 0 0,-2-3 0 0,6-5 0 16,0-7 160-16,2-3-160 0,0-6 336 0,1-5-16 16,3-5-16-16,-2-5 0 0,2-4 208 0,1-6 64 0,4-8 0 15,2-5 0-15,2-6 192 0,0-6 32 0,2-4 16 16,-4 2 0-16,-4 5-384 0,-2 3-80 0,-6 1-16 0,-4 4 0 15,-2 1-336-15,-7 4-208 0,-1 4 16 16,-4 3-12160-16,-2 7-2432 0</inkml:trace>
  <inkml:trace contextRef="#ctx0" brushRef="#br0" timeOffset="10108.404">1197 10918 20271 0,'-11'-3'1792'0,"2"0"-1424"0,-3 0-368 0,2 0 0 15,3-2 2240-15,7 5 368 0,-7-1 80 0,7 1 0 16,0 0-2112-16,0 0-448 0,0 0-128 0,-6 4 0 15,1 3 0-15,3 2 0 0,-1 1 0 0,-1 2 0 16,1 3 0-16,0 4-144 0,-2 3 144 0,0 4 0 16,-2 3 0-16,0 4 0 0,0 4 0 0,-3 8 0 15,-2 8 0-15,-1 3 144 0,0 3 16 0,-2 1 0 16,0 3 112-16,-1 2 32 0,0 0 0 0,1 3 0 16,0 6-48-16,0-3-16 0,2-3 0 0,0 2 0 0,0-2 32 15,1 1 16-15,1 1 0 0,2 1 0 0,3-1-16 16,-2 0 0-16,0-2 0 0,-4 4 0 15,0 3-80-15,3-2 0 0,1-5-16 0,2-1 0 0,-1-4-176 0,2-1 0 16,2 3 0-16,-2-3 0 0,1-4 0 0,2-7-272 16,1-6 32-16,-1-7 16 15,2-2-1952-15,4-9-384 0,0-7-64 0</inkml:trace>
  <inkml:trace contextRef="#ctx0" brushRef="#br0" timeOffset="12533.833">989 11135 11967 0,'-17'-7'1072'0,"6"0"-864"0,-4-3-208 0,3 0 0 16,0 2 4352-16,3-1 832 0,4 0 176 0,2 1 16 15,3 8-4400-15,-3-9-976 0,3 2 0 0,0 7 0 16,9-8-192-16,2 3 64 0,4 0 128 0,2 2-208 16,4 1-48-16,3 2 0 0,3 2 0 0,3 0 0 0,5 0 256 15,4 0-176-15,6 0 176 0,3 1-160 0,3-1 160 0,6 0 0 16,3 0-144-16,-2 0 144 0,3-2 0 0,2-2 0 15,7-1 0-15,5 1 0 0,3-2 0 0,-1 1 0 16,1-2 0-16,6-1 0 0,8 4 0 0,0 1 0 16,2-2 224-16,0 1-64 0,2-1 80 0,4 2 16 15,6 0 0-15,1 0 0 0,1 0-64 0,7-1-16 16,2 2 0-16,1-2 0 0,1-1-48 0,4 1 0 16,4 0 0-16,3 0 0 0,1-3-128 0,4 0 0 15,-1-1 0-15,3-1 0 0,2-2 0 0,1-2 0 16,0 0 128-16,3 1-128 0,-1 1 0 0,6 1 0 15,2-3 0-15,2 2 128 0,0-1-128 0,-4 0 0 16,3 1 0-16,2 2 0 0,1 4 0 0,0-1 160 16,-1-1-160-16,2 1 160 0,0 1-160 0,1-2 0 15,4 1 0-15,-1 0 0 0,1 2 0 0,0 0 0 16,2-3 0-16,1 2 0 0,5 4 0 0,2-3 0 0,0-2 0 16,0 2 0-16,-1-3 0 0,0 4 0 0,3 1 0 0,1-2 0 15,-2-2 0-15,3-2 0 0,2 1 0 0,-1 0 0 16,-1 3 0-16,1-1 0 0,-4 3 0 0,2-3 0 15,-2 0 0-15,0 0 0 16,1 0 0-16,0-1 0 0,-2 1 0 0,-1 0 0 0,1 2 0 0,-1-3 0 16,-2-1 0-16,4-2 0 0,3-1 0 0,-3 4 0 15,1 4 128-15,-3-2 0 0,1-3 0 0,0 1 0 16,2 4 96-16,-1 0 16 0,1 0 0 16,2 0 0-16,-3 0-240 0,-1 0 176 15,-6 2-176-15,1-1 160 0,0-4-160 0,1 1 0 16,2-1 0-16,-5-1 0 0,-6 0 0 0,-2 1-176 15,-1 0 176-15,1 0-192 0,3-1 16 0,-7 0 0 16,-4 1 0-16,-3 0 0 0,-1-2 176 0,0 3 0 0,3 0 0 0,-6 2 0 0,-3 0 0 0,-1 0 0 16,-2-2 0-16,1 4 0 0,-2 0 0 0,-2 3 0 15,-3-2 0-15,-2 2 0 0,1 0 0 0,-1 1 0 16,-6 0 0-16,3-1 128 0,3 1-128 0,-5-1 0 16,-4 2 0-16,0-2 0 0,1 1 0 0,-4-1 144 15,-3 0-144-15,0-1 0 0,3 1 160 0,-3-1-160 16,-4 0 128-16,-1 2-128 0,-1 1 0 0,-4-1 0 15,-1-1 0-15,-2-1 0 0,0 0 0 0,0 0 0 16,-2 0 0-16,-3-2 0 0,-5 0 0 0,4 1 0 16,2-2 0-16,-1-1 0 0,0-1 0 0,1 2 0 15,1 2 0-15,-1-1 0 0,1-1 0 0,-1 0 128 16,-5-1-128-16,2 2 0 0,1 0 0 0,0-2 0 0,-1-2 0 0,1 0 0 16,1 2 0-16,-3-1 0 15,0 0 0-15,-2-1 0 0,-3 0 0 0,2 0 0 0,-1-4 0 16,-4 2 0-16,1-1 0 0,-3 2 0 0,-3 1 128 0,4-1-128 15,0-3 0-15,-6 2 0 0,-4 1 144 0,-3 1-144 16,-2 1 0-16,4-1 144 0,-1-2-144 16,-4 0 0-16,-6 3 128 0,-2-1-128 15,-4-1 0-15,1-2 0 0,-5 1 0 0,2 2 0 0,1 1 0 16,2-2 0-16,1-3 0 0,-3 0 0 0,-3 1 0 0,-3 0 0 16,-4 2 0-16,-3 0 0 0,-1 1 0 0,-4 0 0 15,-1 1 144-15,-3 1-144 0,-3-1 0 0,-4 2 144 16,-1 2-144-16,-6 0 160 0,-7-1-160 0,4 1 160 0,-2 0-160 15,-11-3 0-15,0 0 0 0,5 7 128 0,-5-7-128 16,6 10 0-16,-3 0 0 0,-3-1 0 0,0 2-160 0,0 1 160 16,0 0 0-16,-3 6-144 0,-2-1 144 0,2 5 0 15,-2 2 0-15,0 2-128 0,-1 0 128 0,-1 2 0 16,-2-1 0-16,-2 2-128 0,-1 2 128 0,0-1 0 16,-3 1 0-16,1 3 0 0,-2 5 0 0,-2 3 0 15,-4 3 0-15,2 0 0 0,3 1 0 0,-6 2-160 16,-2 1 160-16,1 0 0 0,2 1-192 0,-2 5 64 15,-5 4 128-15,1 2-208 0,1 0 208 0,-2 1 0 16,-2-6 0-16,0 2-144 0,0 1 144 0,2-2 0 16,-1 0 0-16,2 1 0 0,3-3 0 0,-2-1 0 0,0-1 0 15,1-2 0-15,-1-3 0 0,3 1 0 0,-2 2 0 16,-1 1 0-16,2-5 0 0,4 1 0 0,1-1 0 16,-1-1 0-16,-2-2 0 0,2 1 0 0,5 1 0 15,-1 3 0-15,1-2 0 0,1-2 0 0,0-3 0 16,3 0 0-16,2-1 0 0,-2-3 0 0,1-5 0 0,3 0 0 15,-1 2 0-15,3-1 0 0,-2 1 0 0,3-2 0 16,0-3 0-16,1-1 128 0,2 1-128 0,-1 2 0 16,-1 1 0-16,0-4 0 0,2-5 0 0,-1 0 128 15,0 0-128-15,2 0 0 0,0-4 0 0,0 0 128 16,0 0-128-16,-3-1 0 0,3-3 0 0,1 1 0 16,-1 1 0-16,0-2 0 0,1-2 0 0,0-1 128 15,1 1-128-15,0-2 128 0,-2-1-128 0,1-1 128 16,1-1-128-16,0 1 176 0,-1 0-176 0,0-10 192 15,0 0 32-15,0 0 16 0,0 0 0 0,-1 9 0 0,1-9 48 16,0 0 16-16,0 0 0 0,-4 7 0 0,-3-2-112 16,-1 1 0-16,-2-4-16 0,-1-1 0 0,-4-1-176 15,-2-1 0-15,-5-2 0 0,-2-2 128 0,-7 0-128 0,-6-3 0 16,-1 0 0-16,-4 1 0 0,-4-3 0 0,-2 2 0 16,-4 1 0-16,-1 0 0 0,0-1 0 0,-4-1 0 15,-8 0 0-15,-1-2 0 0,-3 3 0 0,0 0 0 16,-2 0 0-16,-7 2 0 0,-7-2 0 0,0 0 0 15,0 0 176-15,-5 1-176 0,-5 0 240 0,-3 1-48 16,-1-1-16-16,-2 0 0 0,-2 2 32 0,-6-1 16 16,-8 1 0-16,-1-1 0 0,-4 0-96 0,-5 0 0 15,-4-1-128-15,-5 1 192 0,-3 1-192 0,1-1 0 0,5-1 128 16,-4 1-128-16,-4 1 0 0,0 1 0 16,-4 0 0-16,6-2 0 0,6 1 0 0,-6-4 128 0,-6 0-128 15,3 4 0-15,4 0 128 0,-4-1-128 0,-2-2 0 0,-1 1 144 16,-5 5-144-16,5 1 128 0,4 0-128 15,-3-1 128-15,-5-1-128 0,1 2 128 0,-3 2-128 16,5-1 128-16,2 0-128 0,-3 0 0 0,-3 0 144 16,-2 0-144-16,-1 0 0 0,6 4 128 0,-1-2-128 0,-2 1 0 15,-7 1 0-15,3-1 0 0,4 1 0 0,-3 1 0 16,1 1 0-16,-3 0 0 0,-4-3 0 0,2 3 0 16,-3-4 0-16,2 0-128 0,3-1 128 0,-1 0-128 15,0 2 128-15,1 0-128 0,0-3 128 0,2 2-128 16,2 0 128-16,1 1 0 0,2 1 0 0,-1-3 0 15,2-1-128-15,1-1 128 0,2-3-128 0,-1 3 128 0,-3 0 0 16,5-1-128-16,2-1 128 0,-2-1 0 0,1 1 0 16,-2 0-128-16,-1-1 128 0,2 0 0 0,2 2 0 0,1 0-128 15,1 2 128-15,-2 1 0 0,-1 1 0 0,2-2 0 16,3-1 0-16,-1 3 0 0,3 1 0 0,2 1 0 16,2-3 0-16,0 0 0 0,0-1 0 0,1 0 128 15,3 0-128-15,2-1 128 0,1 0-128 0,-2-4-128 16,-1-2 128-16,5-3-192 0,5 5 192 0,0-1 0 15,-2-2 0-15,2 0 0 0,5 2 0 0,1-1 0 16,-4-2 0-16,3 0 0 0,4-2 0 0,0 0 128 16,-2 0-128-16,3 3 0 0,4 0 0 0,-1-1 0 15,-2-1 0-15,2-2 0 0,2-7 0 0,2 5 0 16,2 1 0-16,-2 2 0 0,1-2 0 0,1 1 0 0,5-4 0 16,0 3 128-16,-1 3-128 0,2-3 128 0,3-1-128 15,-2 0 128-15,-2 3-128 0,0 0 144 0,0-2-144 16,3 1 160-16,3-2-160 0,1 3 0 0,-4-1 0 0,2 1 0 15,1-2 0-15,0-2 0 0,5 3 0 16,-3 1 0-16,-1 1 0 0,2 1 0 0,3 0 0 16,2 1 0-16,0-1 192 0,1 1-64 0,-5 2 0 15,10-1 0-15,0 1-128 0,2-2 192 0,-2 1-192 16,-1 1 192-16,5 0-192 0,1 2 192 0,1-2-192 16,-1 1 192-16,5 0-192 0,-1 1 0 15,-2 0 144-15,3 1-144 0,1 3 0 0,2 0 0 16,4 1 0-16,2 1 128 0,-3-1-128 0,1 1 0 15,0 1 0-15,0 3 0 0,3 0 0 0,1-1 0 0,3-3 0 0,4 1-128 16,1 4 128-16,-1-2-128 0,-2 0 128 0,2-3-128 0,1 3 128 16,-2 0 0-16,-2 0 0 0,1 1-128 0,2-3 128 0,4 1 0 15,0 1 0-15,0-2-128 0,0-1 128 0,1 1 0 16,-2-1 0-16,0 1 0 0,-2 3 0 16,5-2 0-16,-1-2 0 0,3 0 0 0,-1 2 0 0,0-4 0 15,0-3 0-15,1 3 0 0,-3 4 0 0,-2-2 0 16,2-1 0-16,-2 2 0 0,0 1 0 0,-1 0 0 15,1-1 0-15,4 3 0 0,-2 0 0 0,3 0-128 16,-4-2 128-16,5 2 0 0,-3 0 0 0,1 0 0 16,-1-1 0-16,4 1 0 0,2 2 128 0,0-3 0 15,2 1 0-15,1-1 0 0,2 0 32 0,4-1 16 16,3-1 0-16,3-1 0 0,1 0-176 0,1-1 192 16,4 0-192-16,1 0 192 0,3 0-192 0,1 0 0 0,7-1 0 15,0 0-176 1,-7 0-1248-16,7 0-256 0,0 0-48 0</inkml:trace>
  <inkml:trace contextRef="#ctx0" brushRef="#br1" timeOffset="23273.103">23317 14142 23951 0,'0'0'2128'0,"6"0"-1696"16,-6 0-432-16,8 1 0 0,-3 1 1664 0,4-1 240 15,-5-2 48-15,3 3 16 16,1 2-1968-16,-8-4-304 0,0 0-96 0,6 2-32 16,-6-2-112-16,0 0-32 0,8 1 0 0,-8-1 0 15,0 0-48-15,0 0-16 0,0 0 0 0,0 0 0 0,0 0 448 0,0 0 192 16,0 0-160-16,-13 2 160 0,1 0 0 0,-2 0 240 15,0 1-32-15,0 1 0 0,3-1-208 0,-6 1 128 0,-5-1-128 16,2 1 0-16,3 0 128 0,-2-2-128 0,-6-3 0 16,0 2 144-16,-1 1-144 0,0-1 192 0,-2-3-192 0,0 2 192 15,-2 1-16-15,1 0 0 0,0-1 0 0,-3 0 0 16,-7-1 0-16,2 0 0 0,-4 0 0 0,-4 1 0 16,-5 0-16-16,-1 0 0 0,-2 0 0 0,0 0 0 15,-2 0-160-15,-3-2 0 0,-4-2 0 0,-4 1 128 16,-3 2-128-16,-2-1 0 0,2-2-160 0,-1 1 160 15,0-2-176-15,-7 2 176 0,-6 1-192 0,4 0 192 16,3 0 0-16,-1-1 0 0,-3-1 0 0,-1 1 0 16,-3 1 0-16,1 0 0 0,3-2 0 0,-3 0 0 15,-7 1 0-15,0-1 0 0,1 0 0 0,-2-1 144 16,-4 0-144-16,0 1 0 0,0-2 0 0,0 2 0 16,-3-2 0-16,-1 0 0 0,-2-2 0 0,3 1 0 0,2 1 0 15,1-3 128-15,-5 0-128 16,4 1 0-16,2 2 288 0,0-3-32 0,-2-2 0 0,1 1 0 15,-4-1 96-15,3 0 16 0,2-2 0 0,-2 3 0 16,1-1-160-16,-2-2-16 0,2-2-16 0,0 2 0 0,-3 2-32 16,-1 1 0-16,2 0 0 0,2 1 0 0,1-2-16 15,0 1-128-15,1-1 192 0,0 1-64 0,4 0 0 0,1-1 0 16,0 0 0-16,-3-1 0 0,-3-1-128 0,3-1 160 16,4 1-160-16,-2-1 160 0,-3 0-160 0,3-1 0 15,0 2 0-15,-2-2 0 0,-2-2 0 0,-1 2 0 16,2 0 0-16,0 2 0 0,0-2 0 0,-1 2 0 15,-5 2 0-15,4 3 0 0,2-2 0 0,-3 0 0 16,-5-1 0-16,3-1 0 0,3 2 0 0,-1-1 0 0,-5-1 0 16,2 0 0-16,-1 1 0 0,2 2 0 0,1 0 0 15,-2-3 0-15,-5-3 0 0,6 1 0 0,-1 0 0 16,-2 2 0-16,-5 0 0 0,5-1 0 0,1-1 0 0,-1 2 0 16,-4 2 0-16,4 0 0 15,2-2 0-15,3 1 0 0,-2 1 192 0,2 0-64 0,-3-1 0 0,3 0 0 16,1 0 32-16,-3 2 0 0,-4-2 0 15,3 2 0-15,4 0-160 0,-1 1 160 0,-1-3-160 0,-4 4 160 16,-2 2-160-16,-1-1 0 0,0 1 0 0,0 1 0 16,-4 2 0-16,2 2 0 0,2-2 0 0,-2 1 0 15,-1-1 0-15,-1-2 0 0,3 1 0 0,-3 2 0 16,-5 3 0-16,4-2 0 0,2-3 0 0,-2 2 0 16,-1 3 0-16,2 0 0 0,4 0 0 0,-4-1 0 15,-4 0 0-15,1 4 0 0,0 5 0 0,0-3 0 0,-2-1 0 16,3 1 0-16,-2-1 0 0,-2 3 0 0,-1-2-144 15,3 1-16-15,2 0 0 0,-1 1 0 0,0-1 160 16,0-1-160-16,0 1 160 0,-2 2-160 0,-5-2 160 16,7-1-192-16,7 1 192 0,-3 0-192 15,0 0 192-15,0 2 0 0,0 0 0 0,2-3 0 16,2-1 0-16,-1 2 0 0,1 0 128 0,0-2-128 0,5-1 144 16,-3 1-144-16,1 1 192 0,3-1-192 0,4-4 144 15,-1 0-144-15,0 5 0 0,0-2 144 0,2 1-144 0,3-1 0 16,2-1 144-16,-2 4-144 0,-2 2 192 0,3 0-16 15,4-5-16-15,-1 5 0 0,-3 2-32 0,5 1-128 16,-2-2 192-16,5-3-64 0,3-2-128 0,1-1 0 16,1 2 0-16,-2 2 128 0,-2 0-128 0,5-2 0 15,2 0 0-15,0 1 0 0,-2-4 0 0,1 1 0 16,-1 1 0-16,1-4 0 0,5 1 0 0,-2 0 0 16,1-1 0-16,0 1 0 0,-1 2 0 0,2 1 0 0,-1 3 0 0,3-1 0 15,4-4 0-15,-4 0 0 0,-2 1 0 0,-2 0 0 16,3 4 0-16,3-1 0 0,0 2 0 0,0 1 0 15,-2-1 0-15,2 2 0 0,-2 1 0 0,0-1 0 16,0 0 0-16,4-1 0 0,4 2 0 0,-3 2 0 16,-2-2-160-16,-1 1 160 0,-2-1 0 0,3 1-144 15,-1-1 144-15,4 2-128 0,-2 3 128 0,2-1-128 16,-3 1 128-16,2 2 0 0,-2 2-144 0,4-1 144 16,3 1 0-16,2 1 0 0,-3 1 0 0,3 0 0 15,0 1 0-15,0 1 0 16,-2-2 0-16,4-1 128 0,0 2-128 15,1 1 0-15,0-3 0 0,2 2 0 0,-2 4 0 0,0-1 0 0,-2 2 0 16,2 0 0-16,2 0 0 0,2 1 0 0,2 0-128 0,0-1 128 0,3-1-128 0,0 1 128 16,4-2-160-16,-3 0 160 0,1 1 0 0,-1 2 0 15,5-2 0-15,4 3 0 0,4 1 0 0,0 1 0 16,-1 0 0-16,3 2 0 0,9 0 0 0,-3 1 0 16,0-4 0-16,5 1 0 0,5-1 144 0,4 2-144 15,0-4 0-15,1 1 144 0,2 0-144 0,4 1 0 16,6 4 0-16,-1-4 0 0,1 1 0 0,2-1 0 15,4-1-144-15,2-2 144 0,0-1 0 0,5 0-160 16,3-4 160-16,4 1-128 0,-3-2 128 0,2 2-160 16,-1-5 160-16,5 2-160 0,4 0 160 0,0 0 0 15,3 0 0-15,1-2-128 0,4-1 128 0,3 0 0 16,3-3 0-16,2 2 0 0,6-2 0 0,0-2 0 16,2-2 128-16,-3 0-128 0,1 3 0 0,4-3 0 0,3-3 0 0,3 2 128 15,1 1-128-15,-1 0 0 0,1 1 0 16,4 0 0-16,3-2 0 0,3 1 0 15,1 1 0-15,-2 1 0 0,-2-3 0 16,4 3 0-16,7 0 0 0,-3 1 0 0,1-3 0 0,0 1 0 16,-1 2 0-16,6-2 0 0,5-1 0 0,-1 0 0 0,0 0 0 0,0 2 0 15,1 0 0-15,0 3 0 0,2 2 0 0,2-2 0 16,1-1 0-16,2-2 0 0,-4 0 0 0,2-1 0 16,2 1 0-16,0-1 0 0,2-3 0 0,-4 2 0 15,-2-1 0-15,2 2 0 0,6-2 0 0,-2 0-128 0,-4-1-64 16,1 0 0-16,2 0 0 0,2 0 0 0,2-1 0 15,0-1-16-15,4 0 0 0,-3 1 0 0,-2-3 208 16,1 3-144-16,2 4 144 0,0-3-128 0,0-4 128 16,-2 4 0-16,0 5 0 0,5-4 0 0,2-2 0 0,2 4 0 15,-5 6 0-15,4 3 0 0,-2-1 0 0,2-3-128 16,-2-2 128-16,3 1 0 0,3 2 0 0,0-4 0 16,-4-3 0-16,6 0 0 0,4 2 0 0,3-1 0 15,-1 0 0-15,0 2 0 0,-5-3 0 0,3 0 0 16,4-1 0-16,-1-1 0 0,-2-2 0 15,2-1 0-15,7-2 0 0,-5 1 0 0,-3 2 0 0,2-5 0 16,4 1 0-16,0-1 0 0,-1 0 0 0,-1 1 0 16,0-1 0-16,1-1 0 0,5 2 0 15,-6-1 144-15,-7 2-144 0,4-1 0 0,1 2 176 16,-3-3-176-16,-3 3 160 0,2 1-160 0,4-1 128 16,-3 2-128-16,-3 0 0 0,2-3 0 0,0 0 0 0,-2 1 128 15,-1 1-128-15,2-3 0 0,1-2 0 0,1 1 0 0,-2 3 128 0,0 0-128 16,-2-4 0-16,2 2 0 0,0 2 0 0,-1 1 0 15,-3-2 0-15,1 3 0 0,3 1 0 0,-3 1 0 16,-2 2 0-16,1-3 0 0,-2-4 0 0,-1 2 0 16,-7 3 0-16,2-2 0 0,2-4 0 0,-1 0 0 15,-4 3 128-15,1 1-128 0,2-1 0 0,-3 0 144 16,-2-1-144-16,-2-3 0 0,2 1 0 0,-2 0 0 16,-3 1 0-16,0-1 0 0,-1 1 0 0,1-2 0 15,0 1 0-15,0 1 0 0,-4-2 0 0,2 3 0 16,1-5 160-16,0 1-160 0,-6 1 192 0,-1 0-192 0,4-1 144 15,2 1-144-15,-1-2 0 0,0 0 144 0,-2 0-144 0,0-2 128 16,1 0-128-16,-3 1 128 0,-3-1-128 16,1 0 0-16,2-1 144 0,-1-1-144 0,-6 0 0 15,-1 0 0-15,0 1 0 0,1-2 128 0,1-1-128 0,-4 0 0 16,-2-2 0-16,-1 1 0 0,-2-1 0 0,4 0 128 16,3-2-128-16,-5 0 0 0,-7-3 0 0,2 0 0 15,1 3 0-15,-2 0 128 16,0 0-128-16,-1 0 0 0,-5 2 128 0,1-3-128 15,1-2 144-15,5-3-144 0,-3-3 192 0,-1 2-192 0,1-1 192 0,-4 1-64 16,2-2 0-16,0 1-128 0,5-2 144 0,-1 3-144 16,-4-3 0-16,-1 3 144 0,-1 1-144 0,4-1 0 15,0-2 0-15,-1 1 0 0,-4 1 0 0,-2-2 0 0,-4 0 0 16,4 0 0-16,-1 3-128 0,3-1 128 16,0-3 0-16,-2 1 0 0,-6 1 0 0,1-2 0 15,1-1 0-15,0-3 0 0,2-4 0 0,-2 1 0 0,-3-3 0 16,0 3 128-16,-7 0 48 0,2 1 0 15,1-3 0-15,1 5 0 0,0 2 96 0,-1 1 32 0,-2-3 0 0,0 0 0 16,-5-1 32-16,-2 2 16 0,0 2 0 0,-1-4 0 16,-1 0 0-16,0 0 0 0,0-3 0 0,-3 1 0 15,0 1-80-15,-1-1-16 0,-4-3 0 0,-1 2 0 16,-4-1-80-16,1 0-32 0,-1 0 0 0,0 0 0 16,-1-3-144-16,2 2 192 0,2-1-192 0,2-4 192 15,-1 1-192-15,1-2 0 0,-1 0 0 0,0-1 128 16,2-5-128-16,-5 2 0 0,0-2 0 0,-2 4 0 15,1 0 0-15,-1 2 0 0,-2 0 0 16,-1 2-176-16,-1 3 176 0,0-2 0 0,-6 1 0 16,1-2-128-16,1 0 128 0,-3 2 0 0,1 0 0 0,-5 0 0 15,-3-1 0-15,0 1 144 0,3-1-144 0,-5 1 160 0,-2 0-160 16,3 0 0-16,-1-1 144 0,-1 0-144 0,-2 0 176 0,0-2-48 16,0-2 0-16,0 2 0 0,-4 1-128 0,0 2 0 15,-2 3 0-15,0 0 0 0,-1 1 0 0,-1 2 160 16,-3 0-32-16,1 3-128 0,-4 0 224 0,-1-1-64 15,-5 0-16-15,0 1 0 0,0 2-16 0,-4-1 0 16,-4-2 0-16,-1 4 0 0,-1-3-128 0,-1 2 0 16,0 3-192-16,-4-2 192 0,0 0-144 0,1 3 144 0,3 1 0 15,0-1 0-15,0 3-304 0,-3 1 48 16,3-2 16-16,-1 5 0 16,-3-1-1456-16,-2 2-288 0,-5 3-64 0,-2-1-14480 0</inkml:trace>
  <inkml:trace contextRef="#ctx0" brushRef="#br1" timeOffset="29940.65">4297 15540 911 0,'0'0'0'0,"0"0"0"0,-10 0 0 0,1 0 0 0,2 0 0 0,7 0 0 15,0 0 5632-15,0 0 1056 0,-10 4 208 0,10-4 32 16,0 0-5440-16,-6 7-1088 0,1-1-208 0,5-6-64 16,-2 10 0-16,0 4-128 0,2 2 192 0,-1 1-64 15,-1-1 48-15,1 6 0 0,2 7 0 0,-2-1 0 16,-1 3 192-16,1 1 32 0,-5-1 16 0,3-2 0 16,1 0-96-16,0 0-32 0,-1-3 0 0,-1-1 0 15,0-2-144-15,-1-1-16 0,2 0-128 0,0-1 192 16,0 0-192-16,1-3 128 0,0-3-128 0,0-2 0 15,1 0 0-15,1-5-320 0,0-8 64 0,0 0-8640 16,0 0-1728-16</inkml:trace>
  <inkml:trace contextRef="#ctx0" brushRef="#br1" timeOffset="30421.827">4545 15626 8287 0,'0'0'736'0,"0"0"-592"0,0 0-144 0,0 0 0 15,0 0 1856-15,0 0 352 0,0 0 64 16,0 0 16-16,0 0-1392 0,0 0-256 0,0 0-64 0,0 0-16 16,0 0 368-16,0 0 80 0,0 0 16 0,0 0 0 15,0 0-48-15,0 0 0 0,0 0 0 0,0 10 0 16,3 1-64-16,-3 0-16 0,0 1 0 0,0 0 0 16,1 3-416-16,-1 2-96 0,-3 1 0 0,0 3-16 15,0 0-176-15,1 2-48 0,1 1 0 0,-1 1 0 16,-1 0-144-16,-1-1 0 0,1-1 0 0,-1-1 128 15,1-3-128-15,-1-1 128 0,2-3-128 0,2-3 128 16,1-3-128-16,-1-9 0 0,0 9 0 0,0-9 0 16,0 0 0-16,0 0 0 0,8 6 0 0,2-2 0 15,-10-4 0-15,10-2 0 0,0 1 0 0,2-1 0 16,-2-1 0-16,2-2 0 0,0 3 0 0,2-2 0 16,1-2 0-16,-3 2 0 0,-1 1 0 0,1-1-176 15,2 0-368-15,0-2-80 0,-3 0-16 16,0-1-8128-16,0 1-1648 0</inkml:trace>
  <inkml:trace contextRef="#ctx0" brushRef="#br1" timeOffset="30698.336">4983 15491 30399 0,'-8'-2'2704'0,"-1"1"-2160"0,-2 0-544 0,3 1 0 15,0 1 1472-15,8-1 192 0,0 0 48 0,0 0 0 16,-7 10-1488-16,0 0-224 0,3 0-192 0,2 4 48 16,-3 4 144-16,3 3-208 0,-1 4 80 0,2 6 128 15,1 5-176-15,-2 6 176 0,0 4-128 0,-1 0 128 16,2-2 0-16,-1 1-160 0,-4 0 160 0,4-1 0 16,0-2 0-16,-4-1 0 0,1-3 0 0,0 0 0 15,-1-2 0-15,1-3 0 0,3-2 0 0,-4-1 0 16,-3-3-160-16,2-3 160 0,3-1-128 0,-1-5 128 31,0-5-1216-31,2-2-144 0,1-1-48 0,2-10-8128 0,0 0-1616 0</inkml:trace>
  <inkml:trace contextRef="#ctx0" brushRef="#br1" timeOffset="30951.975">5370 16256 11055 0,'0'0'976'0,"0"0"-784"16,-11 5-192-16,2 0 0 0,2-2 6272 0,7-3 1216 15,-9 1 256-15,9-1 32 0,-7 1-6112 0,-1-2-1216 16,0-3-240-16,4-1-48 0,4 5-160 0,-5-9 0 16,2-2 0-16,0-2-176 15,0-1-192-15,1 1-32 0,-2 0-16 0,3 1 0 0,0-4 16 0,1 4 0 0,-1 1 0 0,-1 3 0 16,0 0 112-16,2 8 32 0,0 0 0 0,0 0 0 31,0 0-1456-31,5 8-272 0,0 1-64 0,-1 4-11696 0</inkml:trace>
  <inkml:trace contextRef="#ctx0" brushRef="#br1" timeOffset="31537.961">5639 15699 23951 0,'-7'-1'2128'0,"7"1"-1696"16,0 0-432-16,0 0 0 0,-7-1 1872 0,7 1 304 15,0 0 48-15,0 0 16 0,0 0-1888 0,7-5-352 0,1-2 0 0,4 0-192 16,3 0 192-16,2-2 0 15,4-2-160-15,0 0 160 0,-2 0 0 0,0 1 0 0,3-2 128 0,-1 1-128 16,4 0 240-16,-3 0-48 0,0 1 0 0,-2 0 0 16,1 0 0-16,-2 3-16 0,1 1 0 0,-4 2 0 15,1-2 16-15,-1 2 0 0,2 0 0 0,-3 2 0 16,-3 2-64-16,2 1-128 0,-4 2 192 0,1 1-64 16,-2 1 112-16,-1 1 16 0,2-1 0 15,-2 5 0-15,-1 4-128 0,-2 1-128 0,-1 3 176 0,1 4-176 16,-3 0 128-16,-1 4-128 0,-1 6 0 0,-1 2 0 15,0 0 176-15,-4 2-176 0,2 2 160 0,-1 0-160 16,0 1 144-16,-1-2-144 0,-2 1 128 0,1 0-128 16,-1 2 176-16,3 3-48 0,-1-2-128 0,1 0 192 15,-1-1-192-15,3-4 176 0,2-3-176 0,0-2 160 16,-4-3-160-16,3 2 0 0,1-1 0 0,0-3 0 0,0-2 0 16,0 3-192-16,0-1 64 0,1-2 128 15,3-3-1456-15,-3 1-160 0,2 1-48 0,-3-4-8080 16,-2-7-1632-16</inkml:trace>
  <inkml:trace contextRef="#ctx0" brushRef="#br1" timeOffset="31788.286">5951 16037 33167 0,'0'0'2944'0,"0"0"-2352"0,-8 0-464 0,8 0-128 16,0 0 2160-16,0 0 400 0,0 0 96 0,0 0 16 16,12-2-2288-16,1 2-384 0,7-1-192 15,3 0 0-15,4-3 192 0,5 1-208 0,2-1 80 0,3-2 128 16,-1 1-176-16,0-2 176 0,2 0-128 0,-1 1 128 16,3-1-352-16,-4 1 16 0,0-1 0 0,-2 0 0 31,-5 2-1072-31,0-2-192 0,-3-1-64 0,-1-1-9280 0,-2 0-1856 0</inkml:trace>
  <inkml:trace contextRef="#ctx0" brushRef="#br1" timeOffset="34603.498">6107 11083 24479 0,'0'0'1088'0,"0"0"208"0,-1408 0-1040 0,2816 0-256 0,-1408 0 0 0,0 0 0 15,0 0 736-15,0 0 96 0,0 0 0 0,0 0 16 16,0 0-592-16,0 0-112 0,5 7-16 0,-5-7-128 16,0 0 256-16,9 11-48 0,0-4-16 0,-1 4 0 15,2 2 0-15,0 3 0 0,-1-1 0 0,-2 6 0 16,-3 7-192-16,-2 4 176 0,-1 2-176 0,0 1 160 15,-1-2-32-15,0-2-128 0,0-2 192 0,-1 0-64 16,-1-3-128-16,1-1 0 0,1-2 0 0,1-2 0 16,1-1-1344-1,4-4-320-15,-2-5-48 0,3-3-9888 0</inkml:trace>
  <inkml:trace contextRef="#ctx0" brushRef="#br1" timeOffset="34881.648">6647 11036 21183 0,'0'0'1888'0,"-6"6"-1504"16,2-1-384-16,-3 5 0 0,2 4 2384 0,1 2 416 16,0 4 80-16,0 5 0 0,-1 4-2272 0,2 3-464 0,-3 5-144 15,4-2 0-15,1 0 0 0,2-4 0 0,1-4 0 0,1-1 0 16,0-2 0-16,-1-3-192 0,1-4 32 15,3-4 16-15,0-1-192 0,2-5-48 0,-8-7 0 0,9 4 0 16,0-1 64-16,2-2 0 0,0-2 0 0,-1-2 0 16,0 0 320-16,2-5-176 0,3 1 176 0,0-1-128 15,1 0 128-15,0 0 0 0,3 2 0 0,2-3-128 32,1 0-1120-32,0-2-224 0,0 1-32 0</inkml:trace>
  <inkml:trace contextRef="#ctx0" brushRef="#br1" timeOffset="35140.425">7270 10963 28559 0,'-13'2'2544'0,"4"0"-2032"0,1 1-512 0,0 3 0 0,5 1 1136 0,-1 1 128 15,1 6 16-15,-1 1 16 0,-4 3-1008 0,-1 2-288 16,2 2 0-16,1 6 128 0,1 5-128 0,1 0 0 15,-4 0 0-15,2 4 0 0,-1 6 0 0,2-2 0 16,0-3 0-16,-1 0 0 0,-1-2 0 0,0-2 0 16,1-1 0-16,0-2 0 0,-1-1 0 15,2-1 0-15,3 1 0 0,-2-1 0 0,-2 0 0 0,3-1 0 16,1-4 0-16,2-2 0 0,0-1-336 0,1-2 0 16,2-2 0-16,0-3-9312 15,1-5-1856-15</inkml:trace>
  <inkml:trace contextRef="#ctx0" brushRef="#br1" timeOffset="35471.28">7669 12043 26719 0,'-15'-4'2368'0,"0"0"-1888"16,4 1-480-16,2 1 0 0,4-4 2832 0,1 2 480 15,-2-1 80-15,1 0 32 0,2-2-2528 0,0 0-496 16,2-3-96-16,4-2-32 0,-1-4-272 0,4 1-304 15,-1-1 64-15,2 2 16 16,-1 0-528-16,1 2-96 0,-2 0-32 0,3 1 0 16,-1 4-1104-16,-7 7-208 0,3-7-48 0,-3 7-11536 0</inkml:trace>
  <inkml:trace contextRef="#ctx0" brushRef="#br1" timeOffset="36124.805">8327 11187 8287 0,'0'0'736'0,"0"0"-592"16,0 0-144-16,0 0 0 0,0 0 1728 0,0 0 304 16,0 0 64-16,6-8 16 0,-2 0-960 0,0 0-176 15,-4 8-32-15,4-9-16 0,-1 0 224 0,3 3 64 16,-6 6 0-16,3-7 0 0,-3 7 96 0,0 0 32 15,5-10 0-15,-5 10 0 0,0 0-192 0,0 0-16 0,0 0-16 0,0 0 0 16,0 0-368-16,0 0-80 0,0 0-16 0,0 0 0 16,0 0-368-16,2 10-80 0,-3 1-16 0,-2 6 0 15,0 5 0-15,0 2-16 0,-5 3 0 0,2 5 0 16,-1 2-176-16,-1 0 0 0,2-2 0 0,-1-2 128 16,2-7-128-16,-2-1 0 0,3-1 0 0,1-2 128 15,2-3-128-15,1 0 0 0,1-4 0 16,2-1 0-16,0-1 0 0,1-3 0 0,-4-7 0 15,9 7 0-15,2 0 0 0,0-5 128 0,1 0-128 0,2-1 0 16,3 0 176-16,1 0-48 0,-1 1-128 0,4-2 192 16,1-1-192-16,2 0 144 0,-3-1-144 0,0-1 128 15,0 1-128-15,1-3 0 0,1 1 0 0,0-2 0 16,1-1-2448-16,2-2-368 0</inkml:trace>
  <inkml:trace contextRef="#ctx0" brushRef="#br1" timeOffset="36358.457">8874 11057 34095 0,'-12'6'3024'0,"1"3"-2416"15,1 2-480-15,4 7-128 0,-1 9 1744 0,3 10 336 16,-1 10 64-16,4 5 16 0,-2 2-1888 0,1 1-272 15,-1 0-256-15,2 1 64 0,0-1 192 0,0 6 0 16,0 4 0-16,1-4-144 16,-1-5-416-16,0-5-80 0,-5-6 0 0,1-3-16 15,-2-4-1920-15,-2-3-384 0,1-5-80 0</inkml:trace>
  <inkml:trace contextRef="#ctx0" brushRef="#br1" timeOffset="37516.84">6204 10935 13823 0,'0'0'1216'0,"-9"5"-960"0,-1-3-256 0,10-2 0 16,-7 3 1856-16,7-3 336 0,-4 9 64 0,-2-2 16 15,2 5-1456-15,2-1-304 0,-1 1-48 0,2 3-16 16,1 3-160-16,0 3-32 0,0 3-16 0,0 7 0 16,0 6-240-16,-1 8 128 0,-3 7-128 0,0 3 0 0,1 0 304 15,0 1-48-15,-3-1 0 0,0-1 0 16,-3 0 160-16,0-1 32 0,0-2 0 0,1 0 0 0,-6-4 384 16,3-4 96-16,1-6 16 0,2-1 0 0,0-6-240 0,2-5-64 15,2-6 0-15,3-3 0 0,0-5-240 0,-1-2-48 16,2-9-16-16,0 0 0 0,0 0-192 0,0 0-144 15,5-8 192-15,1-6-192 0,0-9 0 0,1-3 0 16,4-7 0-16,-3-3 0 0,0-5 0 0,0-5 0 16,0-6 0-16,-1 3-144 0,0 2 144 0,-3 1 0 15,1-1 0-15,1-2 128 0,1-3-128 0,2-1 0 16,-4 1 0-16,3-1 128 0,-5-1-128 0,3 3 144 16,-2 5-144-16,1 2 160 0,-1 3-160 0,0 3 0 15,1 2 0-15,-2 7 128 0,2 2-128 0,-3 5 192 16,0 4-192-16,1 2 192 0,-1 3-48 0,0 4 0 0,-2 9 0 15,0 0 0-15,0 0-16 0,0 0 0 16,0 0 0-16,-3 18 0 0,-1 6-128 0,0 6 0 0,-3 3 0 16,-3 9-176-16,6 4 176 0,-5 3-128 0,1 4 128 15,-4 8-128-15,1 5 128 0,0-3 0 0,0-2 0 0,2-5-128 16,3-3 128-16,-3-5 0 0,2-3 0 0,-2 0 0 16,3-2 0-16,-2-2 0 0,0-5 128 0,2-6-128 15,1-6 160-15,1-3-32 0,0-4-128 0,0-6 192 16,4-11-32-16,0 0-16 0,0 0 0 0,0 0 0 15,-4-5 112-15,2-7 32 0,1-7 0 0,2-6 0 16,1-6-80-16,1-1-16 0,2-3 0 16,0-2 0-16,2-4-192 0,-1-3 0 0,-1-1 0 0,-1-3 0 15,3-5 0-15,-2-2 0 0,2-1 0 0,1 0 0 0,-1 2 0 16,2 5 0-16,0 1 0 0,-1 3 0 16,1 3-128-16,-1 2 128 0,2 4 0 0,1 4 0 0,-3 6-128 15,1 5 128-15,-4 7 0 0,-1 4 0 0,-4 10-144 0,0 0 144 16,0 0 0-16,0 0-144 0,5 14-16 0,-2 5 0 15,2 5 0-15,-4 6 0 0,-4 6 160 0,1 2-192 16,0 1 192-16,2 4-192 0,-1 3 192 0,-2 6-160 16,-1 4 160-16,2-2-160 0,0-5-32 0,0-3 0 15,1-4 0-15,1-6 0 0,0-5 192 0,1-4 0 16,0-4 0-16,0-6 0 0,-2-2 0 0,0-5 0 16,1-10 0-16,0 0 0 0,0 0 0 0,0 0 176 15,6-11-176-15,2-8 192 0,0-8-192 0,-1-4 160 16,2-5-160-16,0-3 160 0,0-4-160 15,1-3 0-15,1-4 0 0,-2 3 0 0,-4 2-128 16,2 1 128-16,-2 1 0 0,1 5 0 0,-1 7 0 16,0 5-144-16,-1 6 144 0,-2 5 0 0,-1 3-128 15,0 3 128-15,-1 9 0 0,0 0 0 0,3 10-304 0,-5 8 48 16,-1 6 16-16,1 9 0 16,-4 8-208-16,0 6-64 0,-3 8 0 0,1 5-14656 0</inkml:trace>
  <inkml:trace contextRef="#ctx0" brushRef="#br1" timeOffset="50523.685">20421 12952 22975 0,'-9'-9'1024'0,"9"9"192"0,-6-5-960 0,6 5-256 0,0 0 0 0,0 0 0 16,0 0 672-16,0 0 96 0,-5-7 0 0,5 7 16 15,0 0-352-15,0 0-80 0,1-9-16 0,3 2 0 16,-4 7 192-16,3-6 48 0,1-2 0 0,1 1 0 15,-5 7 880-15,6-3 176 0,3 0 32 0,0-1 16 16,-1-1-1888-16,2 2-384 16,2 0-80-16,1 1-16 0,2-1 688 0,4-1 128 0,3-2 16 0,0 2 16 15,1-2-16-15,1 2 0 0,4-3 0 0,-1-1 0 16,3 1-144-16,2-3 192 0,2 1-192 0,-1 1 192 0,2 2-192 16,-2-1 0-16,-3-1 0 0,0 2 128 0,-1 0-128 15,0 3 0-15,-6 1 0 0,0-1 0 0,-3 1 0 16,-1 1 0-16,-2 1 0 0,-1-1 128 15,-4-1-128-15,-1 1 0 0,-1 1 0 0,-2-1 0 0,-8 1 272 0,9-3-16 16,-9 3-16-16,0 0 0 0,0 0 96 0,0 0 32 16,0 0 0-16,0 0 0 0,0 0-64 0,0 0-16 15,0 0 0-15,-11-4 0 0,0 0 0 0,-2-1 0 16,-2 2 0-16,-3 0 0 0,-3-2-288 0,-4 0 128 16,-3-3-128-16,2 2 0 0,-2-1 144 0,0 3-144 15,-3-1 0-15,1 2 144 0,1 0-144 16,0 3 0-16,1 0 0 0,0 0 128 0,1-1-128 0,1-2 0 15,0 2 0-15,-1 0 0 0,1 1 0 0,2 0 0 16,-2-1 0-16,4 1 0 0,-3 2 0 0,3 0 0 0,-1 1 0 0,4 1 0 16,2-2 0-16,0 2-144 0,1-1 144 15,2-1 0-15,6-2 0 0,0 2-128 0,-4-2 128 16,4 1 0-16,8-1 0 0,0 0 0 0,-6-1 0 0,6 1 0 16,0 0-160-16,0 0 160 0,0 0-128 0,0 0 128 15,0 0-160-15,12 0 160 0,2 2-192 0,2-3 192 16,1-2-128-16,3 1 128 0,3 4 0 15,0-2 0-15,2-2 0 0,1 0 0 0,1-1 0 0,2 2 0 16,-2 2-128-16,3 2 128 0,-3-2 0 0,3-1 0 16,-1-1 0-16,0 1 0 0,2 2 0 0,-1-1 0 15,-4-1 0-15,-3 1 0 0,-5 2 0 0,1 0 0 16,-2-3 0-16,-2 0 0 0,-6-2 0 0,-9 2 0 0,11 3 0 0,-4 0 0 16,-7-3 0-16,0 0 0 0,0 0 0 15,0 0 0-15,2 8 0 0,-2-8 0 0,-9 4 0 0,0 0 0 16,-2 1 0-16,-5 0 0 0,2 3 0 0,-4 0 0 15,-5-2 128-15,-3 3-128 0,-6 3 0 0,-1-2 0 16,-3 0 128-16,-2 1-128 0,-1-3 0 0,-5 2 0 16,-3 3 0-16,-1-2 0 0,-3-2 128 0,-3-1-128 15,1 1 0-15,4-1 0 0,5-3 144 0,6 0-144 16,4-3 128-16,6 1-128 0,5 1 272 0,6-1-16 16,2 0-16-16,4-1 0 0,4 0-80 0,7-2-16 15,0 0 0-15,0 0 0 0,0 0-144 0,10 2 0 16,2 1-160-16,4-1 160 0,3 2-256 0,4-4 32 15,0-5 16-15,4 3 0 0,3 0 208 0,3 4-144 16,4-2 144-16,1-2-128 0,-1-5 128 0,2 3 0 16,1 2 0-16,0-2 0 0,-3-3 0 0,0 2 0 15,-5 3 0-15,-1-1-128 0,0-2 128 0,-1 2 0 0,-5-4 0 0,2 4 0 16,-1 2 0-16,2-1 0 0,-4 0 0 0,-3-3 0 16,-4 3 0-16,-1 0 0 0,0 3 0 0,-4-2 0 15,-2 0 0-15,-10 1 0 0,9-4 0 0,-9 4 0 16,0 0 128-16,0 0-128 0,0 0 128 0,0 0-128 15,-12-2 192-15,-2 1-48 0,-2 2 0 16,-4 0 0-16,-7-2-144 0,-2 4 0 0,-3 3 0 0,-1-2 0 16,-1 1 0-16,-3-2 0 0,-2 0 0 0,3 2 0 15,3 0 0-15,3-1 0 0,4-2 0 0,2-1 0 16,3-1 0-16,4 1 0 0,2 1 128 0,1-2-128 16,0-3 0-16,5 1 160 0,9 2-160 0,-9-3 160 0,1-1-160 15,8 4 0-15,0 0 0 0,0 0 0 0,0 0 0 0,12-7 0 16,5-1 0-16,2 1-176 0,3 4 176 15,5-2 0-15,1 0-144 0,2-2 144 0,0 2 0 16,2 1-144-16,1 1 144 0,2-1 0 0,0-3 0 16,1 1-128-16,1-2 128 0,-4 2 0 0,-2 2 0 15,-2 0-192-15,-2 0 192 0,-1 0-160 16,0 1 160-16,-5 0-192 0,-3 2 192 0,-3 0-192 0,-3-1 192 0,-1 1 0 16,-11 1 0-16,0 0 0 0,0 0 0 0,0 0 0 15,0 0 0-15,0 0 0 0,0 0 176 0,0 0-48 16,-11 0 0-16,-3 0 0 0,-6 1-128 0,-4 2 0 15,-6 2 0-15,-3-1 128 0,-3 0-128 0,-1 2 0 16,-2-1 0-16,1 2 0 0,-1-1 0 0,1-1 0 0,-1-1 0 16,4 2 0-16,-1-1 0 0,1-1 0 0,-2-1 0 15,6 0 0-15,5 0 0 0,5 0 0 0,1 1 0 16,3 0 0-16,0-4 0 0,5 2 0 0,4 1 0 0,8-3 0 16,-7 1 0-16,7-1-144 0,0 0 144 0,0 0 0 15,0 0-192-15,0 0 192 0,14-2-192 0,5-1 192 16,2-1-192-16,3 1 192 0,2-1-192 0,4-4 192 15,3-3 0-15,3 1 0 0,1 1 0 0,0-2 0 16,0-3 0-16,3 0 0 0,1 0 0 0,2 0 0 16,-2 3 0-16,-2 1 0 0,-5 0 0 0,-1 0 144 15,-2 1-144-15,-5-1 0 0,-4 1 0 0,-3 2 0 16,-6 3 128-16,-1-2-128 0,-3-4 128 0,-9 10-128 16,0 0 128-16,0 0-128 0,0 0 128 0,0 0-128 0,0 0 128 15,-13 5-128-15,-5-2 128 0,-3 2-128 0,-2 0 0 0,-4 2 0 16,-5-2 0-16,-3 3 0 15,-3 0 0-15,1-1 0 0,0 1 0 0,0 1 0 0,1-2 0 0,-2 2 0 16,1-2 0-16,1-1 0 0,-1 1 0 0,1-1 0 16,1-1 0-16,3 2 0 0,4-1 0 0,6-1 0 15,5-2 0-15,1 0 0 0,2 1 0 0,5-1 0 16,9-3 0-16,0 0 0 0,-7 1 0 0,7-1 0 16,0 0 0-16,0 0 0 0,10 2-256 0,4-2 80 15,6-1 16-15,5-1 0 0,6-1 160 0,4-1 0 16,5 1-144-16,-1 0 144 0,2-2 0 0,3 1 0 15,-2-4 0-15,3 0 0 0,1 1 0 0,0 0 0 0,-1-1 0 16,-3 2 0-16,-2-1 0 0,-5 2 0 16,-7-1 0-16,-6 2 0 0,-4 1 0 0,-4-1 0 0,-4 1 0 15,-10 3 0-15,0 0 0 0,0 0 0 0,0 0 0 0,0 0 128 16,0 0-128-16,0 0 0 0,-14 0 0 0,-3 0 128 16,-6 0-128-16,-2 1 0 0,-6 2 0 0,-4 2 128 15,-1 0-128-15,-4 1 0 0,-1-1 0 16,0 3 0-16,-1 0 0 0,0-1 0 15,-3 0 0-15,2 0 0 0,-1-1 0 0,2 3 0 0,0 2 0 16,2-1 0-16,1-1-144 0,4-2 144 0,8 3 0 16,1-2 0-16,5-3 0 0,6 0 0 15,3-3 0-15,4-1 0 0,2 4 0 0,6-5 0 16,0 0 0-16,0 0 0 0,0 0-256 0,8 4 64 0,3 0 16 0,6-4 0 16,5-3 0-16,0-1 0 0,3-2 0 0,8-2 0 15,6 0 176-15,0-2 0 0,0-2 0 0,1 2 0 0,2 1 0 16,-1-1 0-16,-4-2 0 0,-1 0 0 0,-3 1 0 15,-2 2 0-15,-1 1 0 0,-2 1 0 0,-5-3 0 16,-3 3 0-16,-9 5 0 0,-4-1 128 0,-7 3-128 0,5-6 0 16,-1 1 0-16,-4 5 0 0,0 0 0 0,0 0 0 15,0 0 128-15,-10 1-128 0,-5 4 144 0,-3 3-144 16,-6 1 192-16,-2-2-192 0,-3-2 160 0,-2 1-160 16,-2 5 128-16,-2-2-128 0,-2-2 0 0,-5-1 128 15,-4 0-128-15,-1 1 0 0,3 4 0 0,4-3 0 16,-2 0 128-16,7-1-128 0,3-3 128 0,3 2 0 15,5-1 0-15,4-2 0 0,5-5 0 0,4 3 0 16,3 3 0-16,8-4 0 0,0 0-128 0,0 0 0 16,0 0 0-16,0 0 0 0,14-4 0 0,4 0 0 15,4-3-144-15,7 1 144 0,4-3-192 0,6-1 192 0,6-2-192 16,-1-2 192-16,2-3-256 0,1 3 48 0,-2 2 16 0,0 0 0 31,1-1-1920-31,0 0-368 0,2 2-80 0</inkml:trace>
  <inkml:trace contextRef="#ctx0" brushRef="#br1" timeOffset="53558.191">18812 842 10127 0,'0'0'448'0,"-8"-7"96"0,1-2-544 0,0 1 0 16,7 8 0-16,0 0 0 0,0 0 2208 0,0 0 336 15,-6-5 64-15,6 5 16 0,0 0-1856 0,0 0-384 16,0 0-64-16,0 0 0 0,0 0-320 0,0 0 0 16,0 0 128-16,0 0-128 0,0 0 0 0,0 0 128 15,0 0-128-15,0 0 0 0,0 0 128 0,0 0-128 16,5 8 0-16,-2 0 0 0,-3-8 176 0,0 16-176 16,-2 1 160-16,-3 7-160 0,-1 4 320 0,-2 7-16 15,-2 6-16-15,0 2 0 0,-3 0 32 0,0 4 16 16,-2 4 0-16,0-1 0 0,1-2-96 0,1 1-32 15,-1 4 0-15,2 2 0 0,-1 2-208 0,0-1 176 0,0 0-176 16,-2-1 160-16,0-1-160 0,3 1 0 0,2 0 0 0,-2 2 0 16,2-4 0-16,1-4 128 0,1-5-128 15,2-4 0-15,0-4 144 0,2-6-144 0,0 1 160 0,0-1-160 16,0-5 320-16,2-1-48 0,1-2 0 0,1-2 0 16,0-1 48-16,0 0 0 0,0-1 0 0,2 0 0 15,3-3-144-15,-1 0-32 0,0-4 0 16,3-3 0-16,-2-1-144 0,5-3 192 0,-1-4-192 15,3 0 192-15,3 1 16 0,1-3 16 0,0-2 0 0,3-2 0 16,3 2 64-16,1 0 16 0,3-1 0 0,3 2 0 16,-2-3-128-16,3 4-32 0,1 1 0 0,4-1 0 0,-1 0 0 15,6-1 0-15,4 0 0 0,3 3 0 0,5 5-144 16,0-2 128-16,4 1-128 0,-1 2 128 0,2-1-128 16,2 2 0-16,2-3 0 0,1 5 0 0,7 1 912 15,0-1 112-15,-4 1 0 0,3-4 16 16,2 3-1632-16,3-1-336 0,1 2-64 0,1-2-16 15,1 0 880-15,-1 0 128 0,0 2 0 0,3 0 160 0,5-2 64 16,-3 1 16-16,-2-2 0 0,5-2 0 0,0 3-48 0,1 0-16 16,-3-3 0-16,-1 2 0 0,-5-1-48 0,1 2 0 15,4-1 0-15,-5 0 0 0,-3 3-128 0,-4 0 192 16,-5-3-192-16,-2 1 192 0,-3 0-192 0,-2 3 0 16,-1-2 0-16,-5 1 128 0,0-1-128 0,-6 0 0 15,-7 1 0-15,-5-1-176 16,-5 0-1616-16,-4 0-320 0,-6-1-64 15,-6-3-10704-15</inkml:trace>
  <inkml:trace contextRef="#ctx0" brushRef="#br1" timeOffset="54254.235">18484 2432 12895 0,'0'0'1152'0,"0"0"-928"0,-7-8-224 0,7 8 0 15,0 0 1680-15,0 0 304 0,0 0 48 0,0 0 16 16,-9 2-1072-16,9-2-208 0,-4 5-32 0,-1 3-16 15,-1 1-336-15,2 2-80 0,0 2-16 0,1 2 0 16,-6 4-48-16,3 2-16 0,-5 0 0 0,1 2 0 16,-1 3 16-16,-4 5 0 0,0 1 0 0,-5 4 0 15,0 6 32-15,0 3 16 0,-4 1 0 0,0 3 0 0,-3 1 64 16,-1 1 16-16,1-6 0 0,0 1 0 0,-2-1 192 16,1 1 32-16,1 2 16 0,-1-1 0 0,2-2 0 0,-1-2 0 15,1-3 0-15,0-1 0 0,-4 0-64 16,1-2-16-16,-2-2 0 0,0 3 0 0,-2-2-64 0,-3 0-16 15,2 1 0-15,1-2 0 0,0-1-16 0,4-2-16 16,2-2 0-16,3-3 0 0,2-1-176 0,2-4-48 16,4-2 0-16,1-2 0 0,5-3-192 15,2 0 0-15,0-4 0 0,5-3 0 16,3-8-1968-16,6 7-336 0,2-3-64 16</inkml:trace>
  <inkml:trace contextRef="#ctx0" brushRef="#br1" timeOffset="55839.798">20840 3524 4607 0,'0'0'400'0,"0"0"-400"0,0 0 0 0,0 0 0 16,0 0 3840-16,0 0 704 0,0 0 128 0,1-7 16 16,-1 7-3360-16,0 0-688 0,-1-8-128 0,-4 3-16 15,-3 0-80-15,-1 1-16 0,-1-3 0 0,-3 2 0 16,0-4-400-16,-1 3 128 0,-1 1-128 0,0-2 0 15,-2 0 160-15,-1-1-160 0,-3-1 192 0,0 0-192 16,-1 0 320-16,-3 1-32 0,-3-1-16 0,2-1 0 16,-3 0 64-16,0 0 16 0,-1 0 0 0,-3 1 0 15,-5 2 160-15,2-2 48 0,1-2 0 0,-4 3 0 0,1 2-96 16,-4-1-16-16,-1-3 0 0,-4 2 0 0,-5 3-320 16,-1 2-128-16,0-1 0 0,3 3 0 0,1 0 0 15,4 3 0-15,0 2 0 0,2-1 0 16,1 0 0-16,1 4 0 0,-3 2 0 0,4-3 0 0,4 3 0 15,1 0 0-15,-3 2 0 0,4 1 0 0,1 1 0 0,2 0 0 16,3-1 0-16,1 1 0 0,2-1 0 0,-1 0 0 16,0 0 0-16,2 1 0 0,1-2 0 15,0 3-128-15,-1 2 128 0,1 1 0 0,-1-1 0 0,4-1 0 16,2 1-128-16,1 0 128 0,-1 3 0 0,2-2 0 16,3-1 0-16,-1 1 0 0,-2 1 0 0,3 2 0 15,0 1 0-15,1-4 0 0,2-1 0 0,-3-1 0 16,0 0 0-16,-1 0 0 0,1-3 0 0,0-1 0 15,-2 0 0-15,-3 0 0 0,2 0 0 0,-2 0 0 0,-1-1 0 16,-1 0 0-16,0 0 128 0,-2 1-128 16,-2 0 0-16,1 0 144 0,-4 0-144 0,3 1 0 15,2-1 144-15,-1 1-144 0,-3 2 0 0,3-2 0 0,1-1 0 0,2 2 0 16,-3 3 0-16,2-1 0 0,3 1 0 16,-2-1 0-16,0 0 0 0,2 1 0 0,1-1 0 0,1 1 0 15,0-1 0-15,1 0 0 0,-1 0 0 0,4-2 0 16,2 0-128-16,2-2 128 0,1-2-128 0,1 1 128 15,3 0-192-15,2 1 64 0,0-3 0 0,2 2 0 16,0 0 128-16,2 0 0 0,1 0 0 0,0 1-128 16,1 1 128-16,1 0 0 0,2-1-144 0,-2 1 144 15,4 2 0-15,-1 0 0 0,2-1 0 0,2 1 0 16,1 2 0-16,2-1 0 0,-3 1 0 0,2-1 0 16,3-3 0-16,-1 1 0 0,1 0 0 0,2 0 0 15,2-2 0-15,1 0 0 0,1 0-176 0,1-2 176 16,-1 0 0-16,2 0-128 0,-1-3 128 0,2 0 0 0,0-1 0 15,0-1 0-15,0-1 0 0,0 1 0 0,-4-1 0 0,2-1 0 16,1-1 0-16,-1-1 0 0,-2-2 0 0,1-1 128 16,0-2-128-16,4 0 128 0,-3-1-128 0,4 0 0 15,1-2 128-15,3-1-128 0,5 1 0 0,-3-1 0 16,1-5 0-16,1 2 0 0,-1 0 0 0,-2 0 0 16,-2 0 0-16,3-1 0 0,0-2-128 0,2 1 128 15,0-1-128-15,-2-1 128 0,1 1 0 0,2 0 0 16,-3-2 0-16,1 2 0 0,0-1 0 0,-3 2 0 15,-3 0 0-15,0 3 0 0,-2-1 0 0,0-1 0 16,1 1 0-16,-1 2 128 0,0 4-128 0,-2-1 0 0,1 1 128 16,-1 1-128-16,2 3 0 0,-2 1 0 0,2 1 0 15,-1 1 0-15,-3-1 0 0,0 2 0 0,1 3 0 0,-2-1-128 16,1 2 0-16,-2-1 0 0,2 1 0 0,-2-1 0 16,2 2-32-16,-1-1 0 0,3 0 0 15,0 1 0-15,1 1 16 0,-1 0 0 0,-1-2 0 0,4 1 0 16,3 0 144-16,0-1 0 0,-3-1 0 0,0 2 0 15,-2 2 0-15,1 1 0 0,-2-2 0 0,0-1 0 16,-2 0 0-16,-1 2 0 0,4-4 0 0,1 3 0 16,-5-1 0-16,2 0 176 0,3 1-176 0,-3-1 192 15,-1 0-48-15,1-1 0 0,-3-1 0 0,0 1 0 16,1-3-144-16,-4-1 192 0,0-3-192 0,-1 0 192 16,0-1-192-16,-1-1 160 0,-1-2-160 0,0 0 160 0,0-3-32 15,0-1 0-15,-2-1 0 0,0 0 0 16,2-1 112-16,-1-1 16 0,-2-2 0 0,2 0 0 0,-2-2 48 15,1 0 16-15,-1-2 0 0,-1 0 0 0,-3-1-48 0,3-1 0 16,4 2 0-16,-3 0 0 0,-2-2 48 0,0 0 0 16,2 0 0-16,-1-1 0 0,-1-2 48 0,-3 1 16 15,-5 1 0-15,1-1 0 0,-3-2 112 0,-2-1 16 16,-9 0 16-16,-1-2 0 0,0 0-112 0,-4-4-32 16,-3-3 0-16,-4-1 0 0,-5-1-160 15,0 2-32-15,-4 1-16 0,-3 4 0 16,-1-1-176-16,-3 5 0 0,-4 2 0 0,0 4 0 15,-2 3 0-15,-3 4-272 0,-1 2 32 16,2 3 16-16,2 5-352 0,6 3-80 0,8 2-16 16,3 1-16144-16</inkml:trace>
  <inkml:trace contextRef="#ctx0" brushRef="#br1" timeOffset="57327.168">19944 3940 10127 0,'0'0'448'0,"0"0"96"0,0 0-544 0,0 0 0 15,0 0 0-15,0 0 0 0,0 0 2192 0,0 0 336 16,0 0 64-16,0 0 16 0,0 0-2080 0,0 0-400 16,6-5-128-16,-6 5 0 0,0 0 192 0,0 0 0 15,10-1 0-15,-10 1 0 0,0 0 176 0,0 0 16 0,9-1 16 0,-9 1 0 16,0 0 176-16,0 0 16 0,0 0 16 0,0 0 0 16,5-6-16-16,-5 6 0 0,0 0 0 0,6-4 0 15,-1-3-16-15,1-1-16 0,-2 0 0 0,1 0 0 16,0-2 80-16,0 0 0 0,-4-1 16 0,1-1 0 15,3-2-32-15,-1-3-16 0,-1-4 0 0,0 4 0 16,1-1 0-16,-1-3 0 0,-2-4 0 0,2 0 0 16,1 0-64-16,0 0-16 0,0-1 0 0,1-2 0 15,-1-2-96-15,2 3-32 0,-3-1 0 0,1 0 0 16,1-3-160-16,-1-3-48 0,1 2 0 0,-1-1 0 16,3 0-32-16,-4-1-16 0,-1 0 0 0,1 2 0 15,3-2 64-15,-3 3 16 0,2 1 0 0,-1 3 0 16,0-4-96-16,2 1 0 0,-1 1-128 0,0-1 192 0,-2 0-192 15,0 2 128-15,2-2-128 0,-1 2 0 0,0 3 0 16,-1 0 128-16,0-3-128 0,2 6 0 0,-4 5 0 0,2 1 0 16,-1 3 0-16,1 1 0 0,0 0 0 0,0 1 0 15,-2 0 0-15,1 2 0 0,0 1 0 16,-2 8 0-16,3-7 0 0,-3 7 0 0,0 0 0 0,4-7-160 16,-4 7 160-16,3-6-128 0,-3 6 128 0,0 0-160 15,0 0 160-15,0 0-160 0,0 0 0 0,0 0 0 16,0 0 0-16,0 0 0 15,0 0-384-15,0 0-80 0,0 0-16 0,0 0 0 16,0 0-1536-16,1 11-304 0,-1 0-64 0,0-2-11456 0</inkml:trace>
  <inkml:trace contextRef="#ctx0" brushRef="#br1" timeOffset="57813.987">19716 2943 13823 0,'0'0'1216'16,"0"0"-960"-16,-6-2-256 0,6 2 0 15,-8 3 2080-15,8-3 368 0,0 0 80 0,0 0 16 16,0 0-1568-16,0 0-304 0,0 0-64 0,0 0-16 15,0 0-32-15,7-5-16 0,0 0 0 0,3-2 0 16,-1-2-208-16,2-1-32 0,1-2-16 0,1-2 0 0,0-1-16 0,3-3 0 16,-1-3 0-16,2-2 0 0,0-1 64 0,1 0 16 15,0 1 0-15,3-1 0 0,1 0 832 0,0 0 160 16,0-1 48-16,0 2 0 16,2 2-1648-16,-2 1-320 0,-1-1-64 0,0 0 0 15,-2 0 768-15,1 1 144 0,-3 2 48 0,1 1 0 0,0 1-64 0,-2 0-16 16,-1 5 0-16,1 3 0 0,-1 2-96 15,1 2-16-15,-2-3 0 0,-2 5 0 0,0 4-128 0,0 0 0 16,0-2 0-16,-1 5 128 0,1 3-128 0,2 1 0 16,-1 0 0-16,1 2 0 0,-1 3 0 0,-2 3 0 15,-2-1 0-15,2 5 0 0,1 0 0 0,-1 2 0 16,-3 0 0-16,0 2 0 0,2 2 0 0,-2-2 128 16,1-2-128-16,-2 2 128 0,-2-2-128 0,1 0 128 0,4 0-128 15,-3-1 128-15,0-1-128 0,-2-2 128 0,5-3-128 0,-2 2 128 16,1-2-128-16,0 0 0 15,-2-2-192-15,2-1-10528 0,0 2-2096 0</inkml:trace>
  <inkml:trace contextRef="#ctx0" brushRef="#br1" timeOffset="60545.064">18448 2181 9215 0,'0'0'816'0,"0"0"-656"0,-6 4-160 0,6-4 0 15,0 0 656-15,0 0 112 0,-4 10 0 0,4-10 16 16,0 0-208-16,-3 11-32 0,3-11-16 0,-1 12 0 0,1-1 192 0,0-11 48 16,1 11 0-16,-1-11 0 0,3 12-112 0,0-2-16 15,-2 3 0-15,0-2 0 0,-1-11-160 0,-1 13-32 16,1 0-16-16,0-3 0 0,0-10-48 0,0 0 0 15,2 12 0-15,-2-12 0 0,1 12 176 0,-1-12 16 16,0 0 16-16,1 12 0 0,2-1-128 0,-3-11-16 16,0 0-16-16,3 10 0 0,-3-10-112 0,5 10 0 15,-5-10-16-15,0 0 0 0,0 0 80 0,0 0 32 16,0 0 0-16,0 0 0 0,0 0 304 0,0 0 64 16,0 0 16-16,4-6 0 0,-1-4 0 0,1-1 0 15,2-2 0-15,-1-3 0 0,-1-1-304 0,1-2-64 0,-3-3-16 16,3 2 0-16,-1 1-128 0,2 0-32 0,-2-2 0 15,3 0 0-15,-2-3-16 0,1-1-16 16,0 0 0-16,1-4 0 0,4-2-48 0,-1-4-16 0,0 2 0 16,0 0 0-16,-6 0-160 0,4 2 192 0,3 1-192 15,0 1 192-15,-2 1-192 0,-2-1 0 16,1 0 0-16,1 2 0 0,1 1 0 0,-4-1 128 16,0 2-128-16,-1 0 0 0,1 0 0 0,0 2 0 15,-2 0 0-15,0 2 0 0,0-1 0 0,2 5 0 0,-4-1 0 16,0 3 0-16,-1 1 0 0,1 3 0 0,-1 2 0 0,1 1 0 15,-2 8 0-15,2-7 0 0,0 2 0 0,-2 5 0 16,0 0-128-16,0 0 128 0,0 0 0 0,0 0 0 16,0 0 0-16,0 0-176 0,0 0 176 0,0 0-128 15,0 0 128-15,-7 6-208 0,7-6 80 0,-7 8 128 16,1 2-144-16,2 0 144 0,0 0 0 0,0 0 0 0,-2-2 0 16,1 1-128-16,1 0 128 0,-3 2 0 15,2 1 0-15,-2 0 0 0,0 0 0 0,-1 4 0 0,1 2 0 16,0 3 0-16,-1-1-128 0,-2 2 128 15,1-1 0-15,-2 2 0 0,0 0 0 0,1-1 0 16,-2-1 0-16,2 1 0 0,1 1 0 0,2 3 0 0,-1 0 0 16,0 1-128-16,2 2 128 0,-2 1 0 0,1 2 0 15,1-3-192-15,-1-1 192 0,2-2-160 0,-2-2 160 0,3 1 0 16,0 1-144-16,-1-3 144 0,-1-2 0 0,3 0 0 16,2-1 0-16,-1 1 0 0,-3 0-128 0,2-2 128 15,0-3 0-15,1-1 0 0,1-2 0 0,-4 1 0 16,1-3 0-16,0-4 0 0,4-7 0 0,-3 11 0 15,-3-1 0-15,2-2 0 0,4-8 0 0,0 0 0 0,0 0 0 16,0 0 0-16,0 0 128 0,0 0-128 0,-6-6 0 0,-1-1 128 16,2 1-128-16,1-2 160 15,1 0-160-15,1-3 160 0,0-4-160 0,2-1 160 16,0 4-160-16,1-7 160 0,-1-3-160 0,2-1 160 0,0 0-160 0,1-1 160 16,0-3-32-16,0-1-128 0,-1-5 192 0,0 1-64 15,3 0-128-15,-3-3 160 0,0-5-160 0,1 2 160 16,1 2-160-16,0 3 128 0,-2 4-128 0,2-1 128 15,-2 0-128-15,0 3 160 0,0-2-160 0,3 4 160 16,-4 0-160-16,2 0 0 0,-1 1 144 0,0 1-144 16,2 2 0-16,0 2 0 0,-3 2 0 0,1 1 0 15,1 4 0-15,-1 1 0 0,0-1 0 16,-1 5 0-16,-1 7 0 0,0 0 0 0,0 0 0 0,0 0-128 16,0 0 128-16,0 0-160 0,0 0 160 0,0 0-160 0,0 0 0 0,0 0 0 15,2 13 0-15,-2 2 0 0,0 2 160 0,0 4-192 16,0 2 192-16,0 3-192 0,-2 2 192 0,1 1 0 15,-1 1-144-15,0 4 144 0,-2 3 0 16,2 4 0-16,-2-1-144 0,0 5 144 0,1 2 0 0,0 2 0 16,1-2 0-16,-3-4 0 0,4-6 0 0,0-2 0 15,0-3 0-15,0-1 0 0,-1-3 0 0,0-2 0 16,1-2 0-16,0-3 0 0,0 0 0 0,0-2 0 16,1-4 0-16,1-2 0 0,0-1 0 0,-1-1 0 15,0-3 0-15,0-8 0 0,0 0 0 0,0 0 0 16,0 0 0-16,0 0 0 0,4-7 128 0,0-5 0 0,-1-4-128 15,2-6 192-15,-4-5-64 0,1 1 0 0,1 0-128 16,1-6 192-16,-1-5-192 0,-1-2 176 0,1-3-176 0,2-3 160 16,0-2-160-16,-1 0 0 15,1 3 144-15,3 2-144 0,-3 0 144 0,3 1-144 0,0 3 192 0,-1-4-192 16,1 1 192-16,0 0-192 16,-1 2 192-16,1 2-192 0,0 4 128 0,-2 3-128 0,0 2 0 0,2 5 0 15,3 2 0-15,-4 2 0 0,-2 4 0 0,-2 3 0 16,4 1 0-16,-2 4 0 0,-5 7 0 0,0 0 0 15,3-6-160-15,-3 6 160 0,0 0-160 0,0 0 160 16,0 0-320-16,5 11 16 0,-5 1 16 0,0 5 0 16,1 4 48-16,-1 4 16 0,-2 2 0 0,-3 9 0 15,-2 8 224-15,-2 4-176 0,-1 1 176 0,1 2-160 16,-3 4 160-16,1 0 0 0,-1 1 0 0,2 0 0 0,-1-1 0 16,1-2 0-16,0-4 0 0,-1-3 0 0,1-7 0 0,0-3 0 15,2-2 0-15,0-3 0 0,-1-3 0 0,3-5 0 16,-2-6 0-16,2-2 0 0,3-3 0 15,-1-5 144-15,4-7-144 0,0 0 0 0,-5-4 288 0,1 0-48 16,4 4-16-16,-5-12 0 0,1-7 80 16,2-2 16-16,1-1 0 0,1-3 0 0,1-3-192 0,0-4-128 15,1-4 192-15,1-5-192 0,2-4 160 0,-2-4-160 16,3-5 128-16,1 1-128 0,2 1 0 0,1 3 0 16,2-1 128-16,2 3-128 0,2 1 0 0,-2 4 0 15,-3 5 0-15,1 5 0 0,-1 6 0 0,-1 4 0 16,-3 5 0-16,-2 4 0 0,1 3 0 0,-4 4-144 0,-2 6 144 15,0 0 0-15,0 0-128 0,0 0 128 0,0 0 0 16,0 18 0-16,-4 2-208 0,-2 5 64 0,-1 5 16 16,-2 5 0-16,-4 2 128 0,1 6-160 0,0-1 160 0,-1 3-160 15,-1 1 160-15,2 1 0 0,1 2-144 0,2-2 144 16,1-2 0-16,0-2-144 0,2-2 144 0,0-6 0 16,3-7-256-16,1-2 48 0,0-1 16 0,-1-2 0 31,3-3-1232-31,0-3-240 0,3-3-64 0,-1-2-8336 0,-1-1-1680 0</inkml:trace>
  <inkml:trace contextRef="#ctx0" brushRef="#br1" timeOffset="61044.149">17856 1783 27647 0,'-2'-6'2448'0,"-3"-2"-1952"0,5 8-496 16,1-9 0-16,4 1 144 0,1 1-144 0,2-2 128 0,1-1-128 16,3-4 208-16,3-1-32 0,3 1-16 15,2-4 0-15,2-2-16 0,3-5 0 0,2-1 0 0,4-3 0 16,3 1 48-16,2 0 0 0,-1 1 0 16,0-1 0-16,1 2-64 0,-2 1 0 0,-1-1 0 0,-2 4 0 15,-2 2 0-15,0 2-128 0,-3 1 192 0,0 3-64 16,-1 3 48-16,-1 1 0 0,1 1 0 0,-2 4 0 15,-1 3-16-15,-3 3 0 0,-3 2 0 0,0 4 0 16,0 2-160-16,-1 7 0 0,1 3 0 0,-1 3 128 16,0 0-128-16,-2 4 0 0,-1 4 0 0,-2 3 0 15,3 1 0-15,-1 0 0 0,0 1 144 0,-2-3-144 16,0-1 0-16,1-4 0 0,-2-1 0 0,1-2 128 16,1-3-128-16,-3-2 0 0,5-1 0 0,-1 1 0 15,-4-4-288-15,2-3-128 16,2-1-32-16,-4-4 0 0</inkml:trace>
  <inkml:trace contextRef="#ctx0" brushRef="#br1" timeOffset="61798.586">19467 1025 24479 0,'-2'-15'1088'0,"2"8"208"0,0 7-1040 0,2-7-256 0,-2-1 0 0,0 8 0 15,0 0 736-15,0 0 96 0,0 0 0 0,0 0 16 16,0 0-400-16,0 0-96 0,-3 12-16 0,-3 4 0 16,-1 4-336-16,-3 4 0 0,0 5 0 0,-4 3 128 15,-2 3-128-15,0 1 144 0,-3 1-144 0,1-2 160 16,1-2-160-16,1 0 0 0,2-1 0 0,2-1 0 16,1-3 0-16,2-1 0 0,3-3 0 0,-2-5 0 15,4-5-384-15,1-2-16 0,3-1 0 0,0-11 0 16,0 0-1904-16,9 2-384 0</inkml:trace>
  <inkml:trace contextRef="#ctx0" brushRef="#br1" timeOffset="62114.898">19870 1043 29135 0,'-9'-13'1280'0,"5"6"288"0,4 7-1248 0,0 0-320 15,-8 7 0-15,-2 3 0 0,0-1 192 0,0 4 0 16,-5 1-16-16,-1 0 0 0,1 2-176 0,-5 1 0 16,-1 2 0-16,0-2 0 0,1 2 0 0,-4-1 0 0,-1-2 0 0,1 0 0 15,0-1-160-15,2-1 160 0,-2 2-208 0,5-4 80 16,2-2-80-16,3 0-16 0,2 0 0 0,3-3 0 16,-1 1 32-16,6 0 0 0,-2-2 0 0,4 3 0 15,2-9 192-15,1 13 0 0,3 0-160 0,1-2 160 16,2-2 0-16,1 2 208 0,6 2-16 15,1 0-16-15,-1-4 272 0,2 2 64 0,0 2 16 16,1-1 0-16,-1-1-128 0,1-1-16 0,-1-2-16 16,0 3 0-16,-2 1-240 0,-1-1-128 0,1 0 160 0,-3-2-160 15,2 2-320 1,-1-3-176-16,0-3-16 0,-2 0-13072 0</inkml:trace>
  <inkml:trace contextRef="#ctx0" brushRef="#br1" timeOffset="62359.52">20232 1183 33167 0,'1'-9'2944'0,"2"-1"-2352"16,-1 0-464-16,3 2-128 0,0 3 688 0,3 0 112 15,3 1 32-15,0 4 0 0,1 3-656 0,4 1-176 16,0-1 0-16,1 0 0 0,-1 2 0 0,4 1 0 16,-1 3-192-16,-1-1 64 15,0-4-2176-15,-3 2-416 0,-2 3-96 0,0-1 0 0</inkml:trace>
  <inkml:trace contextRef="#ctx0" brushRef="#br1" timeOffset="62544.67">20246 1375 28959 0,'0'0'1280'0,"0"0"272"0,0 0-1232 0,0 0-320 0,0 0 0 0,0 0 0 15,0 0 496-15,0 0 32 0,12 2 16 0,4 0 0 16,2-2-96-16,4-1-32 0,1-2 0 0,5 1 0 16,3 1-272-16,2-3-144 0,2 2 160 0,-1-2-160 15,-2 1-480-15,0-3-192 0,-1 2-32 16,-2-1-8560-16,-3 1-1696 0</inkml:trace>
  <inkml:trace contextRef="#ctx0" brushRef="#br1" timeOffset="62914.039">21334 974 15663 0,'-3'-11'1392'16,"3"11"-1120"-16,-2-10-272 0,2 1 0 0,1 0 1680 0,0 1 288 0,1 1 48 0,-2 7 16 15,0-9-912-15,0 9-176 16,-4-10-48-16,0 3 0 0,4 7-400 0,-6-2-96 0,-5 2-16 0,-1 2 0 15,-3 3-224-15,-1 4-160 0,-3 3 192 0,-1 2-192 16,-5 1 0-16,3 8 0 0,-2 9 0 0,3 2 0 16,1 1 0-16,0 2 0 0,2-1 0 0,2 1 0 15,3 2 0-15,3 1-144 0,2-1 144 0,5-2 0 16,3-3 0-16,4-1 0 0,5 0 0 0,2-2 0 16,4-4-736-1,2-2-64-15,4-4-16 0,1-4-10640 16</inkml:trace>
  <inkml:trace contextRef="#ctx0" brushRef="#br1" timeOffset="63294.495">21883 941 29663 0,'-31'-13'1312'0,"14"9"272"0,-2 2-1264 0,2 3-320 16,0 2 0-16,-3 6 0 0,1 3 0 0,-2 5 0 16,-1 4 0-16,-1 8 0 0,-1 5 0 0,1 4 0 15,1 0 0-15,2-1 0 0,1-2-144 0,3 0 144 16,2-2-128-16,2-2 128 16,4-4-464-16,2 0-16 0,6-8 0 0,4-1 0 0,2-5 192 0,6-4 32 0,0-5 16 0,7-4 0 15,1-3 240-15,4-5 208 0,1-3-32 0,5-3-16 16,3-3 256-16,0-2 48 0,0 0 16 0,2-3 0 15,2 0-80-15,-4-3-16 0,-6 1 0 16,0-1 0-16,-5 0 128 0,-3 1 0 0,-2-1 16 0,-3-1 0 16,-3 1-96-16,-3 1-32 0,-5 3 0 15,-3 2 0-15,-2 1-400 0,-6 1 0 16,1 3 128-16,-8 3-128 16,-2 5-320-16,-8 3-112 0,-2 2-16 0,-4 3 0 0,-1 2-2208 0,-1 5-448 15</inkml:trace>
  <inkml:trace contextRef="#ctx0" brushRef="#br1" timeOffset="63507.645">22306 1340 16575 0,'0'0'1472'0,"-4"6"-1168"15,0 1-304-15,0 6 0 0,-1 5 3024 0,-2 1 560 16,-2 1 96-16,-2 2 32 0,-4 0-2896 0,-6 5-576 16,-2 0-112-16,0 2-128 0,-1-2 128 0,2 0-128 15,1-4 0-15,1-1 0 16,-2-2-336-16,3-2-176 0,3 0-16 0,0-3-8160 16,2-2-1616-16</inkml:trace>
  <inkml:trace contextRef="#ctx0" brushRef="#br1" timeOffset="63879.138">22794 836 24879 0,'-16'-8'1088'0,"10"3"256"0,-3 2-1088 0,2 3-256 0,-4 3 0 0,3 5 0 15,0 4 992-15,-2 3 144 0,-3 3 16 0,2 5 16 16,-2 4-960-16,0 5-208 0,-1 1 0 0,1 3 0 0,-1 2 0 0,2-1 0 16,2 1-144-16,3-3 144 0,4-4-304 0,2-4 16 15,3-3 0-15,4-4 0 0,4-4-32 0,4-7-16 16,2-2 0-16,6-1 0 0,1-6 336 0,4-4 0 16,0-3 0-16,-1-4 128 0,3-3 576 0,1-3 128 15,-2-3 0-15,0-2 16 0,-2-2 240 0,-3-2 32 16,-2-1 16-16,-1-2 0 0,-5-1-160 0,-4-1-16 15,-1 0-16-15,-4 0 0 0,-6 3-176 0,-3 0-48 16,-2 1 0-16,-3 3 0 0,-1 4-448 0,-6 3-80 16,1 3-32-16,-3 2 0 0,-2 1-160 0,-3 5-176 15,0 6 48-15,-6 3 0 16,0 3-1856-16,-2 4-352 0,0 3-80 0</inkml:trace>
  <inkml:trace contextRef="#ctx0" brushRef="#br1" timeOffset="64095.954">23299 1210 23039 0,'0'0'2048'0,"2"8"-1648"0,-2 2-400 0,1 4 0 0,1 6 1504 0,-2 1 224 0,-2 2 32 0,0 3 16 15,-4 3-528-15,-3 3-96 0,-4 1-32 0,-3 2 0 16,-4 0-672-16,-2-1-144 0,2-2-32 0,-3 0 0 15,-2-2-272-15,-3-3 0 0,0-2 0 0,0-1 0 16,3-2-816-16,-2-5-112 0,3-3-32 16,3-4-8640-16,4-1-1728 0</inkml:trace>
  <inkml:trace contextRef="#ctx0" brushRef="#br1" timeOffset="64363.39">23930 759 30399 0,'0'0'1344'0,"0"0"288"0,0 0-1312 0,0 0-320 16,0 0 0-16,-5 13 0 0,-1 7 720 0,-2 3 80 15,1 2 16-15,-2 6 0 0,-2 6-624 0,0 8-192 0,-3 7 0 0,-2 1 0 16,0-2 128-16,-5 2-128 0,-1 1 0 0,-2-1 0 16,-3 0 0-16,-3 4-224 0,-1 0 16 0,0-4 0 31,4-1-2752-31,8-8-560 0</inkml:trace>
  <inkml:trace contextRef="#ctx0" brushRef="#br1" timeOffset="64720.27">24147 447 32479 0,'-10'-12'1440'0,"10"12"288"15,0 0-1376-15,0 0-352 0,0 0 0 0,9 5 0 0,2 5 0 0,0 4 0 16,1 4 0-16,-6-4 0 0,4 7 0 0,1 5 0 16,2 7 0-16,3 4-128 0,0 3 128 0,2 2 0 0,2 1 0 0,18 47 0 15,-4-7 0-15,-4-2 0 16,-5 1 0-16,-5-4-128 0,-4-1 128 0,-7 0 0 15,-4 1 0-15,-6-1 0 0,-5-3 0 0,-3-6-208 0,-3-4 48 16,-3-3 16 0,-4 2-432-16,-3 0-64 0,-5 3-32 0,-4-6-12736 15</inkml:trace>
  <inkml:trace contextRef="#ctx0" brushRef="#br1" timeOffset="65520.68">18883 4387 12895 0,'0'0'576'0,"0"0"112"0,-8-5-560 0,2 3-128 16,6 2 0-16,-8-1 0 0,2-2 2720 0,6 3 512 16,-6-5 96-16,6 5 32 0,-4-5-2336 0,4 5-480 15,-6-6-96-15,3-1 0 0,1-2-176 0,1 0-16 16,-2 0-16-16,3-1 0 0,3-2 144 0,-1-2 16 16,1-2 16-16,3-4 0 0,-2-4-48 0,3-5-16 15,-1-2 0-15,2-3 0 0,-2 4 0 0,2-2 0 0,1-1 0 0,1-2 0 16,0-3-64-16,0-1-16 15,0-5 0-15,-2-2 0 0,0-3 16 0,1-2 0 16,2 0 0-16,-2 1 0 0,-2-1-144 0,1 3-16 0,1 2-128 16,-3 0 192-16,0 6-192 0,-3 1-208 0,2 3 32 15,-2 2 16-15,-3 5-160 0,0 4-16 16,-1 3-16-16,0 4 0 16,1 2-320-16,-1 3-64 0,-3 3-16 0,2 1 0 15,1 2-1296-15,1 7-256 0,-7-5-48 0</inkml:trace>
  <inkml:trace contextRef="#ctx0" brushRef="#br1" timeOffset="65882.793">18664 3356 11055 0,'-7'-5'976'0,"0"1"-784"16,0-2-192-16,2 0 0 0,2 0 3056 0,1-2 560 16,1-1 112-16,1-2 32 0,-1-1-2576 0,5-1-512 15,2-1-96-15,1-3-32 0,4-4-160 0,-1-1-16 16,2 0-16-16,2-2 0 0,4-1-80 0,-2-1-16 16,0 0 0-16,0 0 0 0,2-3-112 0,-1 0-16 15,0 1-128-15,-1 1 192 0,1 4-192 0,-2 0 176 16,-1 1-176-16,-3 3 160 0,3 4-160 0,-1 7 0 15,0 3 0-15,-2 2 0 0,-2 4 160 0,1 7-160 16,-1 5 192-16,0 5-192 0,1 8 0 0,-2 4 0 0,-1 4 0 0,-3 4 0 16,2 1 0-16,-2 0 0 0,-3-3 0 0,2 2 0 15,3 0 0-15,0-2 0 0,-2-3 0 16,1-1 0 0,3-3-1216-16,3-3-208 0,3 0-48 0,5-9 0 0</inkml:trace>
  <inkml:trace contextRef="#ctx0" brushRef="#br1" timeOffset="66549.861">21011 4047 15775 0,'0'0'704'0,"-3"9"128"0,5 1-656 0,-2 0-176 0,-4 3 0 0,3-1 0 16,6-1 320-16,-5 1 48 0,-4-2 0 0,4 0 0 15,2-1 144-15,-2-9 48 0,0 0 0 0,0 0 0 16,0 0 400-16,0 0 96 0,0 0 16 0,0 0 0 16,0 0 240-16,2-11 48 0,0-2 16 0,1 1 0 15,0-2-208-15,4-2-32 0,1-3-16 0,0-5 0 0,-1-4-320 16,2-2-64-16,1 0-16 0,1-3 0 0,1-6-208 15,1-3-32-15,-1-3-16 0,2-1 0 0,1-2-192 16,-1-1-32-16,-2 0-16 0,1 0 0 0,1 2-32 0,0-2 0 16,-4-1 0-16,2 3 0 0,1 1-64 0,-1 4-128 15,-4 7 176-15,1 4-176 0,1 3 128 0,-4 4-128 16,-1 2 0-16,1 3 0 0,1 7 0 0,-2 1-272 16,-1 1 48-16,-2 4 16 15,-2 6-432-15,0 0-64 0,0 0-32 0,0 0 0 16,0 0-1760-16,5 7-336 0,1 3-80 0,-3 2-9600 0</inkml:trace>
  <inkml:trace contextRef="#ctx0" brushRef="#br1" timeOffset="66928.653">20959 3275 26719 0,'-12'-22'2368'0,"3"6"-1888"0,0 0-480 0,0-1 0 16,1 1 1664-16,3-1 256 0,4 1 32 0,2-1 16 16,-1 1-1456-16,4-2-272 0,1-2-64 0,2 1-16 15,3 0-160-15,2-1 0 0,2 0 0 0,1 2 0 16,4-1-240-16,-1 0 32 0,0-1 0 0,2 4 0 0,-1 2 32 15,1 0 16-15,-4 0 0 0,3 4 0 0,0 1 160 0,0 6 0 16,1 0 0-16,1 6 0 0,0 4 0 0,0 5 0 16,1 5 192-16,0 7-64 0,-6 3 64 0,4 4 0 15,1 1 16-15,0 2 0 0,-5 1-48 0,2 1-16 16,-1 0 0-16,-3-1 0 0,-1 0 48 0,-4 0 0 16,-1-2 0-16,-1-1 0 0,1-2-192 0,-4-2 160 15,0-3-160-15,1-2 160 0,0 0-304 0,-1-3-64 16,1-2-16-16,-1 0-15344 0</inkml:trace>
  <inkml:trace contextRef="#ctx0" brushRef="#br1" timeOffset="69275.334">18968 4115 13823 0,'0'0'1216'0,"4"-6"-960"15,2-4-256-15,-1 2 0 0,1 1 864 0,0 2 128 16,2 0 32-16,2-2 0 0,-3-3-800 0,1 0-224 16,-1 1 0-16,4 0 128 0,0 2-128 0,1-1 144 15,1 0-144-15,-1 1 160 0,0-1 16 0,-3 0 0 16,1 0 0-16,1 1 0 0,-2 0-176 0,0 1 160 16,0 0-160-16,-1-2 160 0,3 0-32 0,-2-1 0 0,2-1 0 0,-1 1 0 15,0 0-128-15,0 0 0 0,0 1 0 0,0 0 0 16,1 1 128-16,-3-1 0 0,2-1 0 0,1 1 0 15,-2 1 192-15,1 2 48 0,1-1 0 0,-3 1 0 16,-1-1 80-16,-1 1 32 0,2-3 0 16,0 3 0-16,1-1-240 0,-3 1-48 0,-1-1-16 0,-5 6 0 15,9-4-176-15,-9 4 192 0,9-1-192 0,0-3 192 16,-1 0-192-16,-8 4 160 0,0 0-160 0,0 0 160 16,8-4-160-16,-8 4 0 0,10-3 144 0,-10 3-144 15,8 0 128-15,-8 0-128 0,0 0 160 0,0 0-160 16,0 0 192-16,11 3-64 0,-2-1-128 0,-9-2 192 15,0 0-48-15,0 0-16 0,8 3 0 0,-8-3 0 16,0 0-128-16,0 0 192 0,0 0-192 0,0 0 192 16,0 0 32-16,0 0 16 0,6 6 0 0,-6-6 0 0,8-3 48 15,-8 3 16-15,0 0 0 0,0 0 0 0,0 0-48 0,0 0-16 16,0 0 0-16,0 0 0 0,7 8 0 0,-7-8 0 16,0 0 0-16,5 11 0 0,-4-1-80 0,1 0-16 15,0 0 0-15,0 1 0 0,-3 1-16 16,1 4 0-16,2 1 0 0,0 1 0 0,-5 0 176 0,3 1 16 15,3 1 16-15,-1 2 0 0,1 2 112 0,-4-2 0 16,-2 0 16-16,0 1 0 0,1 2 192 0,-1 1 48 16,0-4 0-16,2-4 0 0,-2-1-176 0,2-3-16 15,0-2-16-15,1 1 0 0,2 1-288 0,2-1-48 16,-4-1-16-16,1-1 0 0,2-1-144 0,0 0 0 16,1 0-192-16,1 0-11072 15,1-2-2224-15</inkml:trace>
  <inkml:trace contextRef="#ctx0" brushRef="#br1" timeOffset="72185.612">20886 14779 1839 0,'0'0'0'0,"0"0"160"0,4-8-160 0,-4 8 0 15,4-9 0-15,0 0 0 0,2-2 4496 0,-1 1 880 16,-1 1 160-16,1-1 32 0,4 0-4368 0,-3-1-880 16,-5 0-192-16,0 0-128 0,1 1 192 0,-2-2-64 15,-2-1 0-15,0 0-128 0,0 0 848 0,-1 0 64 16,-1 1 16-16,-1-2 0 0,-1-2 16 0,0 2 0 16,2 0 0-16,-2-1 0 0,-2 0-400 0,-2 1-80 15,-2 0-16-15,-1 0 0 0,-1-1-256 0,-1 2-48 16,-2 0-16-16,1 0 0 0,-2-3 48 0,2 1 0 15,-1 2 0-15,2 1 0 0,-1 0 112 0,2 1 32 0,-1 0 0 16,0 1 0-16,3-1-128 0,-3 2-32 16,-1 3 0-16,1-1 0 0,0-1-16 0,-1 3 0 15,0 2 0-15,-1-2 0 0,-1 1-144 0,1-1 192 0,2 2-192 0,-2 1 192 16,0 1-192-16,0 3 0 0,2 1 0 16,-2 0 0-16,-2 1-144 0,3 1 144 0,1 4 0 15,-1-1 0-15,2 1-128 0,0 2 128 0,-1 2 0 0,1 0 0 16,0 0-128-16,-1 1 128 0,1-3 0 0,1 4 0 15,1 3 0-15,-3-1-128 0,1 0 128 0,-1 0 0 16,0 2 0-16,2 1 0 0,0-2 0 0,0 3 0 16,0 0 0-16,1 0 0 0,-3-1 0 0,3 1 144 15,0 0-144-15,1 0 0 0,0 3 0 0,1-2-176 0,0 2 176 16,1-1 0-16,3 1 0 0,-2 3 0 0,3 1 0 16,-3 2 0-16,2 0 0 0,4 2 0 15,0 2-896-15,0 1-80 0,-2-3-32 16,2 1 0-16,3 1 1600 0,-2-4 320 0,-2-3 64 0,3 1 16 0,3-1-800 0,1 1-192 15,-3-4 0-15,1 2 0 0,2 1 0 0,-1-1 0 16,1-2 0-16,1 2 0 0,1 0 0 0,2-2 0 16,-1 1 0-16,2 0 0 0,1-3 0 0,1-1 0 15,-2-3 0-15,1 0 0 0,1 1 0 0,-3-3-128 16,4-5 128-16,0 2 0 0,2 2-176 0,0-2 176 16,-1-2-160-16,4-1 160 0,2 0-176 0,-2-1 176 15,3 2-192-15,1-1 192 0,1-4-144 0,1-1 144 16,1 1 0-16,4-2-144 0,0 1 144 0,-3-3 0 15,-1 0 0-15,-1-1 0 0,2 0-128 0,-2 3 128 0,-1-1-128 0,-1-3 128 16,2-3 0-16,-2-1 0 0,1 0 0 16,0-1-128-16,0-2 128 0,0 1 0 0,-1-1 0 15,1-3 0-15,-1-1 0 0,1-1 128 0,2-2-128 16,1 0 128-16,3-2-128 0,-2-1 0 0,0-3 128 16,-1 0-128-16,1 0 128 0,-3-1-128 0,-1-1 160 0,-1-3-160 15,2-1 128-15,-4-3-128 0,0-2 0 0,-3-1 0 16,0 1 160-16,-1-1-160 0,1-2 160 0,-3 1-160 15,-1 2 240-15,-2 0-48 0,-4-1-16 0,0 0 0 16,-2-1 176-16,1 0 32 0,-2 4 16 0,-3-6 0 16,-2-2 112-16,1-1 0 0,-3-4 16 0,0 3 0 15,-3 4-240-15,1 1-48 0,-2 1-16 0,0 3 0 16,0 3-64-16,-2 4-16 0,-4 2 0 0,-1 1 0 16,-3 1 144-16,0 4 32 0,-2 2 0 0,-3 0 0 0,1 2-320 0,-6 2 128 15,0 2-128-15,-2 3 0 0,1 4-176 16,2 2-144-16,-2 1-16 0,2 2-16 15,2 2-1712-15,0 2-352 0,0 1-64 16</inkml:trace>
  <inkml:trace contextRef="#ctx0" brushRef="#br1" timeOffset="72929.199">20259 14679 13823 0,'0'0'1216'0,"-6"-3"-960"15,-1 2-256-15,7 1 0 0,-9-5 848 0,4 3 128 16,5 2 32-16,0 0 0 0,-7-5-880 0,3 2-128 15,4 3-128-15,0 0 128 0,-6-7 0 0,6 7 0 16,0 0 0-16,0 0 0 0,0 0 576 0,-4-4 32 0,4 4 0 0,0 0 0 16,0 0 160-16,0 0 16 0,0 0 16 0,0 0 0 15,0 0-240-15,0 0-48 0,0 0-16 16,0 0 0-16,0 0-224 0,0 0-32 0,0 0-16 0,0 0 0 16,0 0-16-16,0 0 0 0,0 0 0 0,0 0 0 15,0 0 16-15,0 0 0 0,0 0 0 0,9-2 0 16,-9 2-64-16,0 0-16 0,0 0 0 0,6-5 0 15,-6 5-144-15,0 0 0 0,0 0 144 0,10-1-144 16,-10 1 0-16,0 0 128 0,0 0-128 0,0 0 0 16,0 0 128-16,0 0-128 0,0 0 128 0,0 0-128 15,0 0 128-15,0 0-128 0,0 0 160 0,0 0-160 16,0 0 0-16,0 0 0 0,0 0 0 0,0 0-160 16,0 0-144-16,0 0-16 0,0 0-16 0,0 0 0 15,0 0 16-15,0 0 16 0,0 0 0 0,0 0 0 16,0 0-160-16,0 0-48 0,1 9 0 0,-1-9-6656 15,0 0-1344-15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3:40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21311 7493 15663 0,'0'0'1392'0,"0"0"-1120"15,-7-4-272-15,7 4 0 0,0 0 1680 0,0 0 288 16,-8-8 48-16,1 3 16 0,7 5-1088 0,0 0-224 15,-4-8-32-15,-1 2-16 0,0 4-448 0,5 2-96 0,-6-5 0 16,6 5-128-16,-4-5 128 0,4 5-128 0,-6-7 0 0,3 1 0 16,-3 1 128-16,1 0-128 15,5 5 0-15,0 0 0 0,0 0 192 0,0 0-192 0,0 0 192 0,0 0-192 16,0 0 384-16,2-7-48 0,-2 7 0 0,9-8 0 16,-1 2 64-16,4 1 16 0,2-1 0 0,-1 1 0 15,-2-1 32-15,8 1 16 0,5 0 0 16,3 1 0-16,-3-1-112 0,3 0-32 0,1 1 0 15,0-2 0-15,2 0-80 0,0-2-32 0,-1 0 0 0,1-1 0 16,1 1-64-16,3-3-16 0,0-3 0 0,1 2 0 16,1 2 0-16,-2 2 0 0,-4 1 0 0,-1-2 0 15,1 3-128-15,-3-2 0 0,0 4 0 0,-3-3 128 16,-3-1-128-16,0 1 0 0,1 1 0 0,-5 3 0 16,0 2 0-16,-1 0 0 0,-1-3 0 0,-2 2 0 15,-3 2-192-15,-2 0-80 0,-8 0-16 0,8-2 0 16,-8 2-2080-16,0 0-400 0,0 0-96 0</inkml:trace>
  <inkml:trace contextRef="#ctx0" brushRef="#br0" timeOffset="288.595">21981 7099 26783 0,'0'0'1184'0,"4"-8"240"0,-3-2-1136 0,5 1-288 15,3 0 0-15,1-1 0 0,2 1 688 0,1 2 80 16,0 2 0-16,2-1 16 0,3-1-448 0,0 2-80 16,-1 0-32-16,2 2 0 0,1 0-224 0,-3 2 0 0,2 1 128 0,-2 0-128 15,-4 2 0-15,0 2 0 0,1 3 0 0,-2 0 0 16,-5 1 0-16,0 2 0 0,-2 1 0 0,-1 2 0 16,-2 4 0-16,-4 0 272 0,-1 1-48 0,-3 2-16 15,-4 4 176-15,0 1 16 0,-1 2 16 16,-2-2 0-16,-6-3-144 0,-1 1-16 0,-1-1-16 0,-2-1 0 15,2-1-240-15,2-4 144 0,-1-1-144 0,0-2 128 16,0-1-448 0,2-3-80-16,-4-4-32 0,0 0-14144 0</inkml:trace>
  <inkml:trace contextRef="#ctx0" brushRef="#br0" timeOffset="917.54">20187 5821 10127 0,'-11'7'896'0,"-1"-1"-704"0,0 1-192 0,-3 1 0 16,0 1 1584-16,2-4 272 0,2-3 64 0,-1 5 16 15,0 1-1216-15,4-2-240 0,-3 1-48 0,2-2-16 16,1 2-288-16,4-2-128 0,4-5 128 0,-7 6-128 16,7-6 192-16,0 0-64 0,-6 1 0 0,6-1 0 15,-6 8 448-15,6-8 64 0,0 0 32 0,0 0 0 16,0 0 464-16,0 0 80 0,7-9 32 0,1-2 0 0,1-3-32 0,3-1 0 15,-1-2 0-15,3-5 0 0,1-5-352 16,0 0-80-16,2-1-16 0,2-1 0 0,-2-6-112 0,1-2-16 16,2-3-16-16,1-2 0 0,1-6-80 15,0 1-16-15,1 0 0 0,1-1 0 0,1 0-144 0,2 2-48 16,-3 2 0-16,0 0 0 0,-1 0-208 0,-2 6-128 16,-5 5 128-16,0 5-128 0,-1 1 0 0,1 5 0 15,-8 5 0-15,1 4 0 0,-2 3 0 0,-1 2-128 16,-6 8 128-16,3-8-192 0,-1 2-160 0,-2 6-32 15,0 0-16-15,0 0 0 16,0 0-1536-16,0 0-304 0,0 0-64 0,4 8-7296 16,-4-8-1472-16</inkml:trace>
  <inkml:trace contextRef="#ctx0" brushRef="#br0" timeOffset="1188.856">20383 5019 13823 0,'-18'-18'1216'0,"8"8"-960"0,0 0-256 0,2 1 0 16,4-1 4096-16,1 4 784 0,-2 1 160 0,5 5 16 16,0 0-3328-16,0 0-656 0,0 0-144 0,0 0-32 15,0 0-624-15,14 11-128 0,0 3-16 0,0 3-128 16,-3 2 0-16,2 7 0 0,2 5 0 0,-4 3 0 0,-1 3 0 0,-1 3 0 15,-1 1 0-15,0 4 0 0,-7 4 0 0,-2 2 0 16,-2 5 0-16,0-7 0 0,0-6-208 0,-1 0 48 16,-1-4 16-16,2-4 0 15,1-2-1200-15,-5-2-224 0,-5-3-48 16,-1-1-12288-16</inkml:trace>
  <inkml:trace contextRef="#ctx0" brushRef="#br0" timeOffset="1934.097">17448 6096 15663 0,'0'0'1392'0,"0"0"-1120"15,0 0-272-15,0 0 0 0,0 0 976 0,0 0 144 16,5 9 32-16,1-2 0 0,-6-7-736 0,0 0-144 16,8 5-16-16,-8-5-16 0,0 0-240 0,0 0 176 15,0 0-176-15,0 0 160 0,0 0-32 0,0 0-128 0,0 0 192 16,0 0-64-16,0 0 176 0,0 0 16 0,0 0 16 16,0 0 0-16,0 0 432 0,-5-9 96 0,1 1 16 0,-2 0 0 15,1 1 208-15,-1 1 32 0,2-3 16 0,-4-3 0 16,0-4-48-16,-1-1 0 0,2-1 0 0,-3 1 0 15,-1-2-208-15,0-2-48 0,-2-3-16 16,-2-3 0-16,1 0-112 0,-1-2-32 0,-3 2 0 16,2-4 0-16,0-3-96 0,1-2 0 0,-6-3-16 0,-1-1 0 15,-2 0-224-15,-1-3-32 0,1-2-16 0,2 2 0 16,0 3-288-16,1 4 128 0,0 1-128 0,2 2 0 16,1 0 192-16,2 2-192 0,-1 2 192 15,3 5-192-15,1 3 144 0,3 4-144 0,-1-1 0 0,5 5 144 16,1 3-144-16,0 2 0 0,1 1 0 0,2 0 0 0,-2 3-304 15,4 4 16-15,0 0 0 0,0 0 0 16,0 0-480-16,0 0-112 0,5-5-16 0,-5 5 0 16,0 0-480-16,5 7-96 0,2-1-32 0,-1 3 0 15,1 0-1808-15,0 1-352 0</inkml:trace>
  <inkml:trace contextRef="#ctx0" brushRef="#br0" timeOffset="2240.567">16697 5103 14735 0,'-7'-13'1312'0,"-1"0"-1056"0,0 0-256 0,3 1 0 16,0-2 4560-16,5 3 864 0,4 3 160 0,0 3 48 15,-4 5-4352-15,10-6-880 0,3 2-160 0,4 4-48 16,1 3-192-16,7 3 0 0,1 4 0 0,5 6 0 16,1 5 0-16,3 5-128 0,0 5 128 15,0 2 0-15,-1 1-144 0,2 3 144 0,1 2 0 0,3 1-144 16,-4-2 144-16,1 3-128 0,0-2 128 0,0-2-128 16,0-2-320-1,-4-1-64-15,-3 0-16 0,-5-1-9536 0,1 0-1904 0</inkml:trace>
  <inkml:trace contextRef="#ctx0" brushRef="#br0" timeOffset="3140.908">9844 8045 15663 0,'0'0'688'0,"-5"0"144"0,-5-4-656 0,6 2-176 0,4 2 0 0,0 0 0 15,0 0 1888-15,0 0 352 0,0 0 64 0,0 0 0 16,0 0-1632-16,0 0-336 0,0 0-64 0,0 0-16 16,0 0-80-16,0 0-32 0,0 0 0 0,0 0 0 15,0 0 32-15,0 0 0 0,7-6 0 0,5 1 0 16,3-1 272-16,2-4 48 0,4-1 16 0,6-2 0 15,3-2-192-15,3-1-16 0,4-1-16 0,-2-1 0 16,0 0-48-16,1-2-16 0,0 2 0 0,2-2 0 0,4-6 192 16,-1 0 32-16,-7-2 16 0,5 4 0 15,5 1 48-15,0 2 0 0,-2-3 0 0,-1 4 0 0,-2 0-240 16,0 4-32-16,-3 0-16 0,2 2 0 0,-1-2-224 0,-3 5 0 16,-2 2 0-16,-2 0 0 15,-2 1-448-15,-3 3-128 0,-1 2-16 0,-2-1-16 16,0 0-2752-16,-6 0-544 0</inkml:trace>
  <inkml:trace contextRef="#ctx0" brushRef="#br0" timeOffset="3456.202">10677 7295 15663 0,'0'0'688'0,"0"0"144"0,3-11-656 0,3 2-176 0,2 1 0 0,5 1 0 15,2 3 2112-15,2 0 384 0,5 1 64 0,1 1 32 16,2 4-2080-16,3-1-512 0,1 2 0 0,1 2 0 16,-1-2 0-16,-1 2 0 0,-1-2 0 0,-3 5 0 15,-1 1 0-15,-1 1 0 0,-4-2 0 0,-2 1 0 16,-3 3 0-16,-1-1 0 0,-4 0 0 0,1 3 0 15,-5 2 496-15,-2 2-16 0,-4 3 0 0,-3 0 0 16,-6-2 160-16,-2 2 16 0,-3 0 16 0,-3 3 0 16,1 3-48-16,-6 1-16 0,-3-2 0 0,2 4 0 15,2-4-288-15,2-3-64 0,2-2-16 0,2-1 0 16,-1-2-2080-16,6-3-400 16</inkml:trace>
  <inkml:trace contextRef="#ctx0" brushRef="#br0" timeOffset="4527.822">11296 7014 19695 0,'0'0'864'0,"0"0"192"0,0 0-848 15,0 0-208-15,-12 1 0 0,12-1 0 0,0 0 688 0,0 0 80 0,0 0 32 0,0 0 0 16,0 0-224-16,7-1-32 0,-3-3-16 0,6 0 0 15,5-3-80-15,2 0 0 0,3-2-16 0,1 0 0 16,2-1-208-16,-1-1-32 0,4 1-16 0,-1 1 0 16,-1 1-176-16,0 0-144 0,0-1 144 0,3 1-208 15,-4 1 208-15,1 5 0 0,-1 0 0 0,1 4 0 16,-2 2 0-16,-3 3-144 0,-2 0 144 0,1 5 0 0,4 7 0 16,-4 1 0-16,-5 2 0 0,-1 1 0 0,-1 0 144 0,-4 1-144 15,-4 2 192-15,-2 0-192 0,-1 4 128 0,-3 3-128 16,-3 0 0-16,-5 1 0 0,-1-1 128 0,-1-1-128 15,-3-2 192-15,0 0-192 0,-3-1 384 0,1-4-48 16,0-4 0-16,1-1 0 0,2-4 96 0,3-1 16 16,3-4 0-16,1-4 0 0,8-7-96 15,0 0-16-15,0 0 0 0,0 0 0 0,-4-6 80 0,1-4 16 16,4-3 0-16,4-5 0 0,5-4-288 0,3-3-144 16,2-4 160-16,3-1-160 0,3 1 0 0,0 0 0 15,-2 0 0-15,1 4 0 0,-2 2 0 0,4 2 0 16,0 4 0-16,-2 0 0 0,0 3 0 0,2 4 0 15,-2 4 0-15,-1 2 0 0,-3-2-144 0,1 3 144 0,-1 1 0 16,-1 5-144-16,1 5-48 0,-1 3-16 0,0 4 0 16,-3 0 0-16,-1-1-64 0,2 4-16 0,-2 1 0 15,1 2 0-15,-1 1 288 0,-1 0-128 0,-1 1 128 0,1 3 0 16,-4 1 0-16,2 2 0 0,-4-2 0 16,3 2 0-16,-1 1 0 0,-1-2 0 0,-2 1 160 15,0 0-32-15,2 4-128 0,-2 0 0 0,-2-1 0 16,1-2 128-1,1-4-448-15,-1-1-96 0,1-6-16 0,-3-3-8512 0,-1-4-1696 0</inkml:trace>
  <inkml:trace contextRef="#ctx0" brushRef="#br0" timeOffset="4960.855">11526 6443 19343 0,'-3'-8'1728'0,"3"8"-1392"15,2-8-336-15,-2 8 0 0,8-3 2624 0,4 2 464 16,3-1 96-16,3 4 16 0,1 2-2688 0,4 4-512 15,5-1 0-15,3-1-240 0,2 0-80 0,4-2-32 16,2 3 0-16,0 0 0 16,0-1-176-16,-1-1-48 0,0 0 0 0,-2-2 0 0,2-2 288 0,-1 0 48 0,1 2 16 15,-1-1 0-15,-2 1 224 0,3 3 192 16,-1-4-48-16,-1 2 0 0,-2 1 304 0,-3-3 64 0,-4-3 16 0,-2-2 0 16,-4 0 96-16,-1 0 16 0,-3-5 0 0,-4 2 0 15,-2-1 80-15,0-3 32 0,-4-3 0 0,-1-1 0 16,-2-2 16-16,-4-1 0 0,-1-5 0 0,-4 3 0 15,0 1-240-15,-3 0-32 0,-2-2-16 0,0-1 0 16,2-2-352-16,-4 2-128 0,-1 3 0 0,0 3 144 16,0-1-144-16,-1 3 0 0,1 1 0 0,-1-1-176 15,1 0-208 1,3 1-32-16,0-2-16 0,-1 3 0 0,1 0-2560 16,3 2-512-16</inkml:trace>
  <inkml:trace contextRef="#ctx0" brushRef="#br0" timeOffset="6012.254">4532 8204 20271 0,'0'0'896'0,"0"0"192"15,-7-6-880-15,7 6-208 0,-6-4 0 0,6 4 0 0,-6-7 1920 0,0 4 320 16,6 3 80-16,-9-3 16 0,1-5-1104 0,0-1-208 16,0-1-64-16,4 3 0 0,-3 0-304 0,-1 0-64 15,-6-2-16-15,0-4 0 0,-2-1-64 0,3 0-32 16,-1-2 0-16,-4 1 0 0,-4-5-96 0,0-1 0 15,0-2-16-15,-3-1 0 0,0-2-48 0,-1-3-16 16,-2-2 0-16,-2-3 0 0,0-5-32 0,-1 1 0 16,-4 1 0-16,4-1 0 0,-1 1-16 0,2 1-16 15,-1 3 0-15,4 1 0 0,4 1 80 0,1 5 0 16,1-2 16-16,2 2 0 0,6-1-128 0,-4 2-16 0,-3 0-16 0,5 4 0 16,2 3-176-16,2 2 0 0,-3 0 0 0,1 1-176 15,0 2-64-15,2 2-16 16,2 1 0-16,2 3 0 15,-1 2-1152-15,4 1-224 0,4 4-48 0,0 0-9424 0,-8-3-1888 0</inkml:trace>
  <inkml:trace contextRef="#ctx0" brushRef="#br0" timeOffset="6422.007">3244 7499 27647 0,'-18'0'2448'0,"-2"0"-1952"16,1-2-496-16,3-2 0 0,2-1 1856 0,3-1 256 16,2-1 64-16,-1-2 16 0,1-2-1584 0,2-2-320 15,2-4-64-15,-1-2-16 0,1-3-208 0,0-3 0 16,5-2 0-16,-1-3-160 0,-4-1 0 0,1-1 0 15,3-1 0-15,0 2 0 0,-4 3 16 0,3-2 0 16,0 1 0-16,4 0 0 0,0-4 144 0,2 2-208 16,-2 2 80-16,4 3 128 0,3 0-208 0,-2 2 80 15,3 2 128-15,3 5-208 0,-2 3 208 0,3 3-144 0,-2 2 144 16,4 4-128-16,3 5 128 0,4 5-160 16,0 4 160-16,1 3-160 0,2 3 160 0,1 3 0 0,3 3-144 0,3 3 144 15,4 3 0-15,0 2-144 0,0-2 144 16,1 0 0-16,0-1 0 0,-2 1 0 0,-2-5 0 15,-2 1 0-15,-2 0 0 0,-2-1 0 0,-4-1 0 0,-1 0 0 16,0-5-432-16,0 1 32 0,-3-1 0 16,-3-3 0-1,1-4-2896-15,-6-5-576 0</inkml:trace>
  <inkml:trace contextRef="#ctx0" brushRef="#br0" timeOffset="7323.653">1711 7223 22111 0,'-6'5'1968'0,"2"1"-1584"16,-1-2-384-16,5-4 0 0,-5 4 1536 0,5-4 208 15,-4 2 48-15,4-2 16 0,0 0-928 0,0 0-192 16,0 0-48-16,1-9 0 0,2-4-160 0,0-6-32 15,-4-4-16-15,5-4 0 0,1-2-432 0,0-3 0 16,-4-5-144-16,-1-1 144 16,-3-6-512-16,6 1 16 0,1-1 0 0,-2-1 0 15,-4-2-16-15,2 2-16 0,1 2 0 0,-1 3 0 0,-4 3 528 0,0 1 0 16,4 5 0-16,2 2 0 0,-2 3 160 0,2 5 144 16,0 5 16-16,1 4 16 0,1 3 128 0,-4 9 32 0,0 0 0 0,11 0 0 15,1 6-496-15,5 5 128 0,4 4-128 0,0 7 0 16,3 6-128-16,-2 4-80 0,0 5-16 0,1 4 0 15,2 3 64-15,-1 0 16 0,0 1 0 0,-6-1 0 16,-3-2 0-16,-2-5 0 0,-2-5 0 0,-1-8 0 16,-2-5 144-16,-2-5 0 0,1-2 0 15,-2-3 128-15,-5-9 160 0,0 0 32 0,0 0 16 0,0 0 0 16,3-12 512-16,0-6 112 0,0-7 0 0,1-5 16 16,0-4-352-16,-3-2-80 0,2 0-16 0,2-5 0 15,1-2-320-15,-1-1-64 0,-1 0-16 0,3 0 0 16,0 0-128-16,3 3 192 0,2 2-192 0,4 6 192 15,0 2-192-15,4 7 0 0,0 2 0 0,4 7 0 16,6 1 0-16,1 5 0 0,3 6 0 0,2 12 0 16,1 14 0-16,5 6 0 0,6 4 0 0,2 6 0 0,-1 7-192 15,1 5 192-15,4 4-192 0,-3 7 192 16,-1 6-1456-16,0 2-160 0</inkml:trace>
  <inkml:trace contextRef="#ctx0" brushRef="#br0" timeOffset="9461.94">4963 8405 4319 0,'6'6'0'0,"6"2"176"0,0 2-48 0,6 1 0 0,-4 0-128 0,4 0 0 0,-2 0 0 0,2 3 0 16,3-5 0-16,1 1 0 0,-3-1-192 0,1 0-1664 16</inkml:trace>
  <inkml:trace contextRef="#ctx0" brushRef="#br0" timeOffset="9693.704">5680 8314 911 0,'14'-21'0'0,"3"-4"0"0,-1-4 0 0,1-2 0 15,-1 0 1664-15,2-4 256 0,-2 1 64 0,3-2 0 16,2-4-864-16,-5 0-160 0,-1-2-48 0,-1-2 0 0,-3-5-272 16,0 0-48-16,0-3-16 0,-2 2 0 0,-1-3 0 15,0 0 0-15,-1 1 0 0,-3 2 0 0,-2-1-192 16,1 4-32-16,-3 2-16 0,-3 3 0 0,-1 1-128 0,-3 5-16 15,-4 4-16-15,-1 4 0 0,-2 4-48 0,-3 2 0 16,-2 6 0-16,1 3 0 0,-1 4-128 0,0 4 128 16,-3 3-128-16,0 2 128 0,0-1-320 0,2 5-80 15,-2 5-16-15,2 2-4880 16,2 5-976-16</inkml:trace>
  <inkml:trace contextRef="#ctx0" brushRef="#br0" timeOffset="10285.98">5493 7116 9503 0,'-15'8'416'0,"7"-1"96"0,0 0-512 0,-3 3 0 16,0 0 0-16,1 2 0 0,-2 2 864 0,0 2 80 15,-2 0 16-15,-1 4 0 0,1 2-448 0,0 1-64 16,2 1-32-16,-3 5 0 0,-1 2-160 0,-2 4-16 15,3 3-16-15,-2 2 0 0,1-1 80 0,-1 3 16 0,1 1 0 0,1 8 0 16,0 7-64-16,0-2 0 0,-2-5 0 16,2-1 0-16,-1 3-48 0,3 0-16 0,-1 1 0 0,1-2 0 15,-2-3-64-15,2-1 0 0,4-1-128 16,2-1 192-16,0-4-192 0,3-4 176 16,0-4-176-16,5-1 160 0,5-4-160 0,3-4 0 0,0-3 144 15,3-2-144-15,4-1 160 0,3-4-32 0,3-4-128 0,2-4 192 16,2-5 32-16,3-1 0 0,3-3 0 0,2-5 0 15,3-5-224-15,1-1 0 0,3-4 0 0,3-2 0 16,-2-6-288 0,0-1-96-16,-1-3-32 0</inkml:trace>
  <inkml:trace contextRef="#ctx0" brushRef="#br0" timeOffset="17974.353">5895 14841 14735 0,'0'0'1312'0,"0"0"-1056"0,0 0-256 0,0 0 0 16,0 0 1072-16,0 0 144 0,7-6 48 0,0 1 0 15,-7 5-816-15,0 0-144 0,9-2-48 0,-9 2 0 16,9-1 0-16,-9 1 0 0,9 3 0 0,0 3 0 16,-9-6-256-16,8 11 0 0,-3 4 128 0,-1 3-128 15,0 2 384-15,-5 4 0 0,-3 6 16 0,1 0 0 0,1 4-112 16,-4 4-32-16,-1 4 0 0,-3 3 0 0,-2 4-128 15,2 2-128-15,-2-2 144 0,0 4-144 0,-2 1 0 16,4-1 0-16,1-1 0 0,-1 1 0 0,-2 2 0 0,-2-1 0 16,2-3 0-16,0-2 0 0,0 1 0 0,1-3 0 15,-2-2 0-15,3-2 0 0,2-5 128 0,-1-3-128 16,3-1 0-16,0-2 0 0,2-1 128 0,1-3-128 16,0-1 0-16,-1-5 144 0,1-1-144 0,1-4 0 15,0-4 0-15,2 1 0 0,0-2 0 0,4-2 128 16,1-3-128-16,-1-1 0 0,0 0 0 0,4-2 0 15,0-4 0-15,3 0 0 0,3 0 192 0,1-1-64 16,2-3 0-16,5 1 0 0,1-1 128 0,2 0 0 16,4 1 16-16,2 0 0 0,7-1-80 0,-2 2 0 15,3 0-16-15,2 0 0 0,5 0-48 0,2-3 0 0,1-1 0 0,8 2 0 16,3 3-128-16,2-1 0 0,-2-2 0 0,4 0 128 16,5 0-128-16,4-1 0 0,5 0 0 15,2 2 0-15,3-2 0 0,1 0 0 0,3-2 0 16,5 6 0-16,2 3 192 0,3 3-64 15,1 0 0-15,1 5 0 0,1 2-128 0,0 2 0 0,-2 3 144 16,4-1-144-16,5 1 0 0,-6 1 0 0,-3 1 0 0,-1 0 128 16,-1 0-128-16,-3 1 0 0,-4 0 0 0,-7-2 0 15,-4-5 0-15,-6 4 0 0,-2 0-128 0,-2 1 128 32,-4-5-480-32,-8 0-16 0,-8-4 0 0,-6 2 0 0,-5 2-496 0,-5-2-96 15,-9-1-32-15</inkml:trace>
  <inkml:trace contextRef="#ctx0" brushRef="#br0" timeOffset="18621.762">5865 16065 14735 0,'0'0'1312'0,"-8"-3"-1056"0,0 0-256 0,8 3 0 15,-8 0 1552-15,1 1 256 0,-2-1 48 0,2 0 16 0,0 0-1552 0,-1 1-320 16,0 1 0-16,-1 1 0 0,0 2 0 0,-1 2-128 16,-1-2 128-16,-1 4 0 0,-2 2 0 0,1 3 0 15,-2 3 0-15,-2 5 128 0,-3 3 224 0,1 7 48 16,-6 3 16-16,-1-1 0 0,0 0-16 0,-7 5 0 15,-5 3 0-15,1 0 0 0,-4-1-208 0,-1 7-32 16,-2 4-16-16,0 3 0 0,-2 2 176 0,-1-4 16 16,-3 0 16-16,0 0 0 0,-3 0 32 0,1-1 16 15,4-1 0-15,2 0 0 0,3-5-48 0,4-3-16 16,4-3 0-16,4-4 0 0,0-2-192 0,6-1-144 16,3-2 192-16,1-4-192 0,3 1-192 0,3-2-128 15,6-2-48-15,1-3-8016 0,2-3-1616 16</inkml:trace>
  <inkml:trace contextRef="#ctx0" brushRef="#br0" timeOffset="19740.156">6079 17663 1839 0,'-14'-7'160'0,"1"4"-160"15,-2-1 0-15,0-3 0 0,-3-1 4704 0,2 1 912 16,-2-2 176-16,-1 0 32 0,3 0-4400 0,-1-2-880 16,1 0-176-16,2 1-48 0,4-4 192 0,-3 0 48 0,-3-3 0 15,3-2 0-15,-1 1-416 0,4-1-144 0,2 0 0 16,0-2 144-16,0-1 48 0,2 0 0 0,2 0 0 0,3-2 0 15,4-2-192-15,3 1 160 0,1-1-160 0,3 0 160 16,4 1-160-16,2 3 0 0,2 1 0 0,5 0 0 16,3 0 0-16,0 1 0 0,3 5 0 0,-3-1 0 15,-1 1-192-15,3-1 192 0,3 4-160 0,1 0 160 16,0 2-176-16,4 4 176 0,3 1-192 0,0 2 192 16,-1 3-176-16,2 0 176 0,0 0-160 0,0 2 160 15,0 0 0-15,-2 3 0 0,0-2-128 0,-1 3 128 16,3 1 0-16,-2 1 0 0,2-4 0 0,2 0 0 15,-5-3 0-15,3 1 0 0,-3 0 0 0,-1 0 0 0,-4 1 0 0,1-2 0 16,-3-1 0-16,0 2 0 0,-3 1 192 16,3 2-192-16,0-1 192 0,-2 0-192 0,1 2 256 15,-4-1-64-15,3 1-16 0,0-1 0 0,0 0-176 16,1-1 192-16,1-2-192 0,1-2 192 0,-4-2-192 16,2-1 0-16,-3 0 0 0,3-3 0 0,1 0 0 0,2-1 0 15,0 1 0-15,2 3 0 0,2 1 0 0,-2 1 128 16,-6-2-128-16,3 1 0 0,6 1 0 0,-1 2 0 15,-2 4 0-15,-1-3 0 0,0 1 0 0,-1 3 0 16,0 3 0-16,0 2 0 0,2-3 0 0,0 6 0 16,5 0 0-16,-3 0 0 0,-1-3 0 15,1-2 0-15,-4 1 0 0,0 1 0 0,-1 4 0 16,0 0 0-16,-3-3 0 0,0 1 0 0,2 1 0 0,0 2 0 0,0-1 128 16,2 0-128-16,2 0 0 0,-1-1 0 0,-2-2 0 15,-3-1 0-15,2-2-208 0,-2 2 80 0,-3-2 128 16,-1 2-208-16,-2 0 208 0,-2 0 0 15,-2 1 0-15,-2 2-144 0,-2 0 144 0,0 2 0 0,-2 1 0 0,1 4 0 16,-5 2-208-16,0 1-16 16,2-1 0-16,-3-1 0 0,-3 0-144 0,1-1-16 15,-3-2-16-15,0 1 0 0,-4-2 208 0,-1-2 64 0,-4 1 0 0,-2-1 0 16,1 2 128-16,-5 1 128 0,-3 0-128 0,-2 1 176 16,-3 1 16-16,-1 2 16 0,-3 0 0 15,-5 1 0-15,-4 2-208 0,1 0 176 0,1 1-176 16,-2 0 160-16,-2-5-16 0,1-1 0 0,-1-2 0 15,2-2 0-15,-1-1 176 0,-2-3 48 16,2-3 0-16,-4-3 0 0,-1 0 80 0,-2-1 32 0,-4-1 0 16,1-1 0-16,-1 0-224 0,-1-2-64 0,1-2 0 0,-3 3 0 0,1-1-192 15,-7 0 0-15,-7-5 0 0,3 2 0 0,2 0 0 16,3-1 0-16,0-2-192 0,2 0 192 0,3 1 0 16,-2-1 0-16,-3 0 0 0,1-2 0 0,3-2 320 0,-1 1 0 15,-1 2 16-15,2 0 0 0,1 1-112 0,-2-1-32 16,-2-2 0-16,-3 1 0 0,-1 2-192 0,-4-4 0 15,2 1 0-15,0-2 0 0,2-1-256 0,-5-1-80 16,-2-2-32-16,1-2 0 16,0 0-144-16,2-1-48 0,4-3 0 15,0 1 0-15,7 2 560 0,-3 0 0 0,4 2 128 0,3 2-128 0,5-1 448 0,3 1-16 16,3 1 0-16,1 1 0 0,6 0-224 0,4 2-32 16,2 2-16-16,7 1 0 15,3 2-640-15,3 2-128 0,5-1-32 16,-1-1-12432-16</inkml:trace>
  <inkml:trace contextRef="#ctx0" brushRef="#br0" timeOffset="20526.115">7395 17801 12895 0,'0'0'1152'16,"0"0"-928"-16,0 0-224 0,0 0 0 15,0 0 2224-15,0 0 400 0,0 0 64 0,0 0 32 16,0 0-2272-16,0 0-448 0,0 0 0 0,0 0-176 16,0 0 176-16,-4-6 0 0,1-1 0 0,1 2 0 15,2 5 480-15,-3-8 32 0,0 0 0 0,1 1 0 0,-1-2 256 0,2-1 48 16,0 0 16-16,1-3 0 0,0-4-320 0,0 0-64 16,1-4-16-16,1-2 0 0,0-3-176 0,0-2-16 15,3-5-16-15,-1-2 0 0,2-3 32 0,-5 3 16 16,2 2 0-16,0-1 0 0,1-1 48 0,0-2 0 15,-3 0 0-15,2-4 0 0,0-3-64 0,-1-3 0 16,-1-1 0-16,0-2 0 0,3 4-112 0,-1 0-16 16,0 2-128-16,1 2 192 0,0 3-192 0,-1 2 0 15,0 1 0-15,1 1 0 0,-2-1 0 0,1 3 144 16,0 3-144-16,-2 3 128 0,1 4 0 0,0 3-128 16,0 3 192-16,0-1-64 0,-2 2-128 0,-1 1 0 15,2 3 0-15,1 0 0 0,-1 0-160 0,2 3-64 0,-3 4-16 16,0 5 0-1,1-6-192-15,-1 6-32 0,0 0-16 0,0 0 0 16,0 0-1136-16,0 0-240 0,0 0-32 0,0 0-6176 0,0 0-1248 0</inkml:trace>
  <inkml:trace contextRef="#ctx0" brushRef="#br0" timeOffset="20946.333">7055 16761 26255 0,'0'0'1152'0,"-4"-10"256"0,2-3-1120 0,2-2-288 15,5-1 0-15,1-4 0 0,5-5 0 0,0 0 0 16,1-1 0-16,3-1 0 0,1-3 0 0,5 1-176 16,3 0 176-16,0-2-208 0,-5 0 48 0,1-1 16 15,2-1 0-15,-2 4 0 0,1 2 144 0,1 4 0 16,-4-3 160-16,0 0-160 0,-2 0 384 0,2 5 0 16,-1 6-16-16,-2 0 0 0,0 5-48 0,0 6 0 15,-2 5 0-15,1 5 0 0,3 2-320 0,-1 7 144 16,1 3-144-16,1 7 0 0,2 3 0 0,-2 3 0 15,-1 2 0-15,2 1 0 0,0 1 0 0,-3 1 0 0,0-2 0 16,-3 2 0-16,-1 1 0 0,0 0-176 0,0 2 176 0,-3-4-160 31,0-4-320-31,1-1-64 0,-2-8-16 0,2 0-11216 0</inkml:trace>
  <inkml:trace contextRef="#ctx0" brushRef="#br0" timeOffset="22692.61">8092 15911 10127 0,'-10'7'896'0,"5"-1"-704"0,-3 0-192 0,4 3 0 16,4-9 1728-16,1 14 320 0,2 1 64 0,2-3 16 15,-5-12-1872-15,8 11-384 0,2 0-80 0,0-1-16 16,0-3 224-16,3 0 0 0,4-3 0 0,-1 1 0 16,-1 3 208-16,2-3-16 0,-1-1 0 0,2-1 0 15,0-6 384-15,0 1 80 0,0-1 16 0,0-3 0 16,1-1-160-16,-1-2-16 0,2-2-16 0,-3-1 0 16,0-1 32-16,0-3 0 0,2 2 0 0,-1-5 0 15,-2-1-16-15,0 1 0 0,-3 1 0 0,1-3 0 0,0-2-176 16,-1 0-16-16,-4 0-16 0,2 0 0 0,0-1-144 0,0 3-16 15,-8 0-128-15,-1 1 192 0,-1 2-192 0,1 2 128 16,0 2-128-16,-1 3 0 0,-2 2 208 0,1 9-48 16,0 0-16-16,0 0 0 0,-7-5 0 0,-1 6 0 15,0 6 0-15,-2 4 0 0,-1 4-144 0,0 5 0 16,-3 3-160-16,0 9 160 0,-3 5 0 0,1 4 0 16,0 0-128-16,1 0 128 0,0-2 0 0,1 2 0 15,2 0 0-15,0-2 0 0,1-2 144 0,0 1 80 16,1 3 16-16,3-6 0 0,-2-5 144 0,2-5 48 15,-1-4 0-15,2-1 0 0,-1-2-160 0,3-2-16 16,-1-6-16-16,5-10 0 0,-1 10-240 0,1-10 176 16,0 10-176-16,0-10 160 0,0 0-160 0,0 0 0 0,0 0 144 0,0 0-144 15,0 0 0-15,3-8 0 0,1-2 0 0,4-3 0 16,-3-2 0-16,5-1 0 16,-2-2 0-16,3 2-192 0,2 2 192 0,-2 3 0 0,0 0-144 15,2 1 144-15,0 0 0 0,3 4-176 0,-2 5 176 0,4 2-128 16,-1 1-32-16,2 4 0 0,0 2 0 15,3 0 0-15,2 3-32 0,-2-1-16 0,-3-1 0 0,-1 2 0 16,0 1-48-16,1 3-16 0,-3-2 0 0,-1-1 0 16,-2-6 128-16,-2 2 144 0,-2 2-208 0,0 0 80 15,-1-2 128-15,-1-2 0 0,-7-6 0 0,8 8 0 16,-2 0 0-16,-6-8 0 0,0 0 0 0,5 10 128 16,-2-1-128-16,-3-9 0 0,2 10 0 0,1-2 0 15,-3-8 0-15,0 0 128 0,4 8-128 0,3-1 0 0,2 1 0 16,-1-2 0-16,-8-6 0 0,12 5 128 0,-1 0-128 15,1-2 0-15,-1-3 128 0,2 0-128 0,-1 0 0 16,3-1 0-16,3 0 0 0,-1-3 0 0,0-2 0 0,5 0 0 16,5 3 0-16,-2-5 0 0,-5-3-256 0,3-1 48 15,3-1 0-15,1-1-8160 16,1-3-1616-16</inkml:trace>
  <inkml:trace contextRef="#ctx0" brushRef="#br0" timeOffset="23189.659">8059 15589 13823 0,'-20'4'1216'0,"9"-3"-960"0,-2-1-256 0,-1-1 0 16,4 1 976-16,3 0 160 0,1 0 16 0,6 0 16 15,0 0-896-15,0 0-272 0,-7-1 128 0,7 1-128 16,0 0 432-16,0 0 16 0,0 0 0 0,0 0 0 16,13-3-64-16,0 0-16 0,-4 3 0 0,8-1 0 15,5 0 208-15,-1 0 64 0,1-3 0 0,3 2 0 0,5 0-288 0,2 0-48 16,1-1-16-16,1-1 0 0,2 2-160 0,-1 1-128 15,3 1 192-15,0-1-192 0,4-1 208 16,0 1-64-16,2-1-16 0,0 0 0 0,-3 2-128 0,1 0 160 16,-1 0-160-16,-4 2 160 0,-1-2-160 0,-5 0 192 15,-1-2-192-15,-1 2 192 0,-6-2 16 0,-2 1 16 16,-3-1 0-16,-4 0 0 0,-2-1 288 0,-12 3 48 16,0 0 16-16,0 0 0 0,0 0 384 0,2-7 64 15,-3-1 32-15,-4-1 0 0,-3 0 16 0,-3-1 0 16,-3-2 0-16,-1 1 0 0,-3 0-736 0,2 1-144 15,-2 1-16-15,-1 0-16 0,0 0-160 0,1 0 0 16,3-1 0-16,-1 1-176 16,1 2-336-16,3 1-80 0,3 3-16 0,9 3-9936 0,0 0-1984 15</inkml:trace>
  <inkml:trace contextRef="#ctx0" brushRef="#br0" timeOffset="24580.165">20554 14808 28559 0,'0'0'2544'0,"-6"-3"-2032"0,-1-5-512 0,3 3 0 15,1-2 368-15,2-2-32 0,1-2 0 16,2 0 0-16,3-1-336 0,0-2 0 0,-2-2 0 0,4-5 0 15,3-1 0-15,1-1 0 0,-2-4 0 0,0 1 0 16,0-2 0-16,-2 3 0 0,4-3 0 0,-3 0 0 16,1 0 0-16,0 3-208 0,2 2 80 0,0 2 128 15,-5 1-144-15,1 2 144 0,-1 5 0 0,2 4 0 16,0 0 0-16,-1 5-128 0,-7 4 128 0,10 0 0 16,-10 0 0-16,14 10-192 0,-1 2 192 0,-2 6-160 15,2 4 160-15,0 4-192 0,-1 2 192 0,1 2-192 16,2 3 192-16,-1 0 0 0,-4 0 0 0,0 0 0 0,-2-1 0 15,-1-1 0-15,0 0 0 0,-2-2 0 16,-1-1 0-16,-1 1 0 0,-2-4 0 0,0-3 0 0,0-4 0 16,-1-2 128-16,-1 1-128 0,1-4 0 15,0-1-352-15,0-3-144 0,0-9-16 16,0 0-11712-16</inkml:trace>
  <inkml:trace contextRef="#ctx0" brushRef="#br0" timeOffset="24789.624">20695 14717 33167 0,'0'0'2944'0,"0"0"-2352"16,-8-1-464-16,8 1-128 0,-6 5 1296 0,0 1 240 0,1 4 64 15,0 5 0 1,1 3-1600-16,1 8-384 0,0 6-32 0,2 4-16 15,-2 0-272-15,2 2-64 0,1 0-16 0,0 0 0 16,-2 3-64-16,-1-1-16 0,1 1 0 0,-1 5 0 16,-4 4-1376-16,1-3-288 0,-3-1-48 0,-1 2-16 0</inkml:trace>
  <inkml:trace contextRef="#ctx0" brushRef="#br0" timeOffset="25336.479">16694 15931 32879 0,'0'0'1456'0,"0"0"304"0,-4-7-1408 0,4 7-352 0,0 0 0 0,0 0 0 16,-2-7 128-16,2 7-128 0,0 0 128 0,0 0-128 15,0 0 0-15,9 11-288 0,2 1 48 0,-4 7 16 16,-1 2 80-16,-2 6 16 0,-3 6 0 0,-1 5 0 15,-1 1 128-15,-3 6 0 0,-4 4 0 0,0-1 0 16,0-2 0-16,0 1 0 0,-2-2 0 0,-1 0-128 16,2-1 128-16,1-2-160 0,1-5 160 0,0-2-160 15,1-1-288-15,2-6-48 0,2-6-16 0,1-7 0 16,0-5-1984-16,1-10-416 16,10-4-80-16,-2-8-16 0</inkml:trace>
  <inkml:trace contextRef="#ctx0" brushRef="#br0" timeOffset="25677.515">17363 15869 33631 0,'-14'4'1488'0,"2"3"304"0,-4 3-1424 0,0 3-368 15,-1 2 0-15,1 3 0 0,0 2 0 0,-1 2 0 16,-3 1-160-16,-1 1 160 0,2 0-320 0,2-1 32 0,0 0 16 15,1 0 0 1,0 2-176-16,2-4-48 0,0-5 0 0,-1 1 0 0,0 0 192 0,2-3 48 0,1-6 0 0,1 3 0 16,-4-2 256-16,4-1-128 0,0-3 128 0,1 1 0 15,3-2 0-15,7-4 0 0,-8 2 128 0,8-2-128 16,-4 6 272-16,4-6-32 0,0 11-16 0,4 2 0 16,-1-1-224-16,7 3 176 0,0 4-176 0,3 1 160 15,3 0-160-15,1 0 0 0,2-3 144 0,1 4-144 16,2-1 224-16,-1-1-32 0,0-3 0 0,1 1 0 15,1-1 0-15,0 2 0 0,-1 4 0 0,-1-1 0 16,0-4-192-16,0 2 0 0,-6 0 0 0,3-1 0 16,-1-1-1328-16,0-2-304 15,-2-1-64-15,-3-1-16 0</inkml:trace>
  <inkml:trace contextRef="#ctx0" brushRef="#br0" timeOffset="26416.289">18961 15834 24879 0,'0'0'1088'0,"0"0"256"0,-6-8-1088 0,2 0-256 0,4 8 0 0,0 0 0 16,-4-4 3056-16,4 4 544 0,-2-6 112 0,2 6 32 16,0 0-3120-16,0 0-624 0,0 0-128 15,1 12-32-15,1 2 16 0,1 4 0 0,-2 6 0 0,1 5 0 16,-2 2 144-16,0 2-192 0,-2 1 192 0,2 6-192 16,-3 5 192-16,0 4 0 0,-2 5 160 0,1-3-160 15,0-2 0-15,-1 1 0 0,1-1 0 0,-1-3 0 16,0-1 0-16,-1 3 0 0,0 1 0 0,-1-3 0 15,2-6-544 1,-3-4 0-16,1 0 0 0,2-5 0 0,-1 1-1824 16,1-5-384-16,-4-5-64 0,3-5-9920 0</inkml:trace>
  <inkml:trace contextRef="#ctx0" brushRef="#br0" timeOffset="26671.254">18283 16770 31327 0,'0'0'2784'0,"0"0"-2224"0,0 0-560 0,0 0 0 0,0 0 1600 0,0 0 192 16,12 10 64-16,4 2 0 16,3 1-1856-16,3-3-608 0,2-5 0 0,6 1 0 0,5 0 608 0,6-2 0 15,6-4 0-15,5 0 192 0,0-1 96 0,3-1 32 16,-2 0 0-16,3 0 0 0,-1 0-96 0,5-1-16 0,2-2 0 15,2 2 0-15,3 0-208 0,-5 0 0 0,-5-1 0 16,-1 3 0 0,-2 2-1568-16,1 1-208 0,3 1-32 0,-3 2-13216 0</inkml:trace>
  <inkml:trace contextRef="#ctx0" brushRef="#br0" timeOffset="27781.868">20717 15968 18431 0,'0'0'1632'0,"0"0"-1312"0,0 0-320 0,-6-7 0 0,1-1 2592 16,2 3 448-16,3 5 96 0,0 0 0 0,0 0-2736 0,0 0-544 15,0 0-112-15,0 0-32 0,0 0 32 0,0 0 16 16,0 0 0-16,0 0 0 0,0 0 384 0,0 0 80 15,0 0 16-15,1 11 0 0,0-2 272 0,1 3 64 16,-1 1 16-16,-2 4 0 0,-1-2-144 0,1 5-48 16,3 3 0-16,-1 2 0 0,-1 2-80 0,1 2-32 15,1 4 0-15,1-1 0 0,-1-1 32 0,-1-1 16 16,-1-2 0-16,0 0 0 0,0-2-144 0,0 1-48 16,0-2 0-16,0-2 0 0,1-2-144 0,0 1 0 15,1-1 144-15,0-3-144 0,0 1-192 0,0-2-96 16,0-4-32-16,1-1 0 15,-3-1-640-15,0-1-144 0,0 0-32 0,0-3 0 16,0 0-1568-16,0-7-320 0,0 0-64 0,0 0-7152 0</inkml:trace>
  <inkml:trace contextRef="#ctx0" brushRef="#br0" timeOffset="28189.656">20328 15754 10127 0,'0'-7'448'0,"0"7"96"0,0 0-544 16,2-8 0-16,3 0 0 0,5 1 0 0,3-2 4288 0,7 2 768 15,9 2 128-15,5 0 48 16,1-1-4720-16,6 0-960 0,4 1-176 0,1 2-32 0,1 6 656 0,7 0 0 16,5 5 0-16,1 3 0 0,3 2 128 0,-2 3 96 15,-2 5 32-15,-2 0 0 0,-1 0 208 0,-3 2 48 16,-2 4 16-16,-2-1 0 0,-4 1-32 0,-4 3-16 16,-5-1 0-16,-5 3 0 0,-7-2-48 0,-4 6-16 15,-8-1 0-15,-4 4 0 0,-4 2-16 0,-7 2 0 16,-8 0 0-16,-8 3 0 0,-9 1 112 0,-6 2 0 15,-4 0 16-15,-7 2 0 0,-6 0 48 0,1 1 16 16,-3 3 0-16,-7-3 0 0,-7-8-272 0,-6-1-48 16,-3 1-16-16,-2-4 0 15,-1-4-1040-15,-9-1-224 0,-7-3-32 0,-2-1-15264 0</inkml:trace>
  <inkml:trace contextRef="#ctx0" brushRef="#br0" timeOffset="29114.899">6395 17321 2751 0,'-4'0'256'0,"-3"0"-256"0,-3 1 0 0,-2 1 0 16,2 1 6352-16,0 2 1232 0,-3 1 240 0,13-6 48 15,-11 14-6512-15,-1-5-1360 0,-5 1-160 0,2 2-96 16,-2-1 256-16,2 2-192 0,-3-1 192 0,1 0-192 16,0 0 192-16,1 3 0 0,-4 1 0 0,1 3 0 15,0 2 0-15,1-1 0 0,0-1 0 0,-3 0 0 16,1-3 0-16,2 1 0 0,1-3 0 0,3 0 0 16,2-2-192-16,1-1-112 0,1 0-16 0,2-1 0 15,3-1-480-15,5-9-96 0,0 0-32 0,0 0-7056 16,3 11-1408-16</inkml:trace>
  <inkml:trace contextRef="#ctx0" brushRef="#br0" timeOffset="29368.469">6957 17322 37487 0,'-10'-1'1664'0,"2"1"336"0,1 2-1600 0,-2 0-400 16,9-2 0-16,-8 5 0 0,-2-2 160 0,4 1-160 16,-4 2 192-16,-1 0-192 0,-3 1 0 0,0 2-176 15,1 1 0-15,-7 2 0 16,-2 2-464-16,-4 4-112 0,-4 1-16 0,-1 6 0 16,-1 3-160-16,0 0-32 0,1-2-16 0,1 1 0 15,0 0 144-15,6-3 16 0,-1 0 16 0,4-2 0 16,4-3-224-16,3-2-32 0,1-3-16 0,4-3-10320 0</inkml:trace>
  <inkml:trace contextRef="#ctx0" brushRef="#br0" timeOffset="29593.258">7137 17402 37599 0,'-24'9'1664'0,"8"1"352"0,-3 2-1616 0,0 4-400 16,0 2 0-16,-1 6 0 0,-1 5 0 0,0 4-272 16,-2-2 32-16,1-1 16 15,-1 2-528-15,-1 0-96 0,4-1-32 0,0-3 0 16,0-2-1680-16,2-1-352 0,-1-2-64 0,5-1-5200 16,3-3-1040-16</inkml:trace>
  <inkml:trace contextRef="#ctx0" brushRef="#br0" timeOffset="29797.358">7608 17389 29135 0,'0'0'1280'0,"0"0"288"0,-4 7-1248 0,-3 2-320 0,-3 5 0 0,0 1 0 15,0 3 784-15,-3 6 112 0,-2 4 0 0,-3 5 16 16,1-1-480-16,-3 2-112 0,0 1 0 0,-1 0-16 15,-1 1-304-15,0-1-224 0,-1-2 32 0,0 2 16 32,0 2-464-32,1-3-80 0,2-4-32 0,2-2 0 15,4 0-2448-15,2-6-512 0</inkml:trace>
  <inkml:trace contextRef="#ctx0" brushRef="#br0" timeOffset="29993.795">8282 17553 35007 0,'-11'15'1552'0,"3"-4"320"16,-8 2-1488-16,1 4-384 0,-1 4 0 0,0 1 0 0,-4 4 1520 0,-1 4 224 16,-1 1 48-16,-1 1 16 15,2 0-1936-15,0 2-400 0,-1 1-80 0,2 0-16 16,-2-1-2608-16,2-2-528 0</inkml:trace>
  <inkml:trace contextRef="#ctx0" brushRef="#br0" timeOffset="32170.763">14574 15638 27119 0,'0'0'1200'0,"0"0"256"0,0 0-1168 0,-8-4-288 16,2 0 0-16,6 4 0 0,-6-2 512 0,6 2 64 15,-4-7 0-15,4 7 0 0,0 0 0 0,0 0 0 16,0 0 0-16,-2-7 0 0,1 0-128 0,1 7 0 16,0 0-16-16,0 0 0 0,3-8-432 0,2 1 0 15,0-2 128-15,4 1-128 0,2 0 0 0,2 1 0 16,1-3 0-16,2-2 0 0,-1 1 0 0,1 0 0 15,1-1-176-15,1-2 176 0,-2 0-192 0,2 0 64 0,2 1 0 16,-3 2 0-16,-1 0 128 0,-1 2 0 16,1 0 0-16,-2 3 0 0,-3 3 0 0,1 1-160 0,1 2 160 15,0 2 0-15,1 0-160 0,-3 4 160 0,1 2-128 0,-1 1 128 16,1 1-160-16,-2 4 160 0,1-2-192 0,1 1 192 16,1 0-160-16,-3 2 160 0,0 3-128 0,1 1 128 15,-2 2-144-15,0 1 144 0,-1 0-160 0,-1 2 160 16,-2 2-144-16,2 2 144 0,-5-2-128 0,-1-2 128 15,-1-2 0-15,-1 0 0 0,1 0 0 0,-2-3 128 16,-1-2-128-16,0-3 0 0,0-3 0 0,0-2 0 16,1-2-1408-16,2-7-256 15,0 0-64-15</inkml:trace>
  <inkml:trace contextRef="#ctx0" brushRef="#br0" timeOffset="32438.847">14760 15636 36223 0,'0'0'1600'0,"0"0"336"0,0 0-1552 0,-6 0-384 16,6 0 0-16,0 0 0 0,-9 3 144 0,-1 2-144 16,3 3 160-16,-1 5-160 15,1 3-256-15,-3 3-128 0,-1 8-48 0,-3 0 0 16,-3 4-224-16,-2 2-48 0,-3 1-16 0,-5 1 0 15,0 2 240-15,-1 0 48 0,2 1 16 0,-4-2 0 0,0-1 144 0,0 1 16 16,-2 3 16-16,1-2 0 16,2 1-336-16,1-6-80 0,-1-7-16 0,4-4-7824 0,-4 0-1552 0</inkml:trace>
  <inkml:trace contextRef="#ctx0" brushRef="#br0" timeOffset="33063.068">12593 16711 28559 0,'0'0'2544'0,"-10"-3"-2032"0,1-1-512 0,-1 0 0 16,-2 1 1792-16,1 2 272 0,1 1 48 0,-2-1 16 16,-1-2-1984-16,0-1-400 0,-1 0-64 0,-3-1-32 31,-3 0-128-31,-2 2-32 0,-3-1 0 0,-1 3 0 0,-4-1 96 0,-3 3 16 0,-4 5 0 0,1 0 0 16,-2 3 208-16,4-1 32 0,3 2 16 0,2 0 0 15,4-2 288-15,4 0 64 0,6 1 16 0,3 1 0 16,2 0 32-16,2 0 16 0,4-2 0 0,4 2 0 15,0 2-272-15,2 0-304 0,3-1 64 0,2-1 16 16,1 1 32-16,4 3 0 0,1-5 0 0,3 1 0 16,-1-1 192-16,2 0 0 0,3 1 0 0,0 1 0 15,-1 0 128-15,-3 1-128 0,2 0 0 0,-3 1 0 16,-1 6 0-16,-6-3 0 0,0-1 0 0,-2 0 0 16,-4 2 224-16,-3-3-64 0,-5-2-16 0,0 6 0 15,-2 0 352-15,-3 0 64 0,-4-4 16 0,-2 2 0 16,1-1-32-16,-4-1 0 0,-2 1 0 15,-1-3 0-15,1-1-96 0,1-1 0 0,0-3-16 0,1-1 0 16,0-2-304-16,3-2-128 0,-1-2 0 0,2-2 128 16,0-2-1600-16,3-3-320 15,3-2-64-15,2-4-13168 0</inkml:trace>
  <inkml:trace contextRef="#ctx0" brushRef="#br0" timeOffset="34185.428">12610 16726 7359 0,'0'0'656'0,"0"0"-528"0,-9 0-128 0,4 1 0 15,5-1 5984-15,-4 4 1168 0,4-4 224 0,-5 9 48 31,1-2-6400-31,2 5-1296 0,0 1-256 0,0 2-48 16,-5 3-304-16,3 3-48 0,1 0-16 0,-3 4 0 0,-1 0 448 0,0 4 96 0,0 2 16 0,3-1 0 16,-4-1 384-16,4 2 0 0,0 1 0 0,3-6 0 15,-1-6 368-15,2-4 48 0,2-1 16 0,-1-4 0 16,3-2 80-16,-4-9 32 0,0 0 0 0,0 0 0 16,11 0-48-16,-3-4-16 0,1-5 0 0,0-2 0 15,0-2 0-15,2-4 0 0,-1-9 0 0,2-1 0 0,0-2-176 0,2 3-48 16,-3-1 0-16,1 2 0 0,-2 0-256 15,1 3 0-15,-2 2 0 0,0 2 0 0,-4 3 0 0,1 3 0 16,-2 1 0-16,-2 3 0 0,-2 8-320 0,0 0 16 16,0 0 16-16,0 0 0 15,5 10-336-15,-4 7-64 0,-3 4-16 0,0 3 0 16,0 2 224-16,4 2 32 0,-2-1 16 0,0 1 0 16,-2-1 288-16,2-2 144 0,4-3-160 0,0-2 160 0,3-3 0 0,-1-2 0 15,2-3 0-15,0-3 0 0,1-2 0 0,-1-4 0 16,-8-3 0-16,12 1 160 0,1-4-32 0,0-4-128 15,-4-3 192-15,3-1-64 0,1-2-128 0,0-2 0 16,1-3 144-16,0 2-144 0,-1 1 0 0,-1 1 0 16,0 0-160-16,0-1 160 0,1 0-272 0,-3 3 48 15,-1 2 16-15,1 0 0 0,-1 1 208 0,-1 2-192 16,-2-2 192-16,-2 3-192 0,-4 6 192 0,0 0 0 0,6-6 0 16,-6 6 160-16,3-8 112 0,3 1 32 0,-6 7 0 0,6-6 0 15,-2-1 32-15,-4 7 16 0,4-8 0 0,-4 8 0 16,2-6-144-16,-2 6-16 0,0 0-16 0,0 0 0 15,0 0-176-15,0 0 0 0,0 0 0 0,0 0 0 16,0 0 0-16,11 6-176 0,1 4 48 0,-3 1 0 16,-1 1-160-16,-2 2-32 0,0 1 0 0,-2 0 0 15,3 1 64-15,-2-1 0 0,-2 1 0 0,0 0 0 16,0 0 256-16,-1-3 0 0,2-2 0 0,-2 0 0 0,-1-1 0 0,4 0 224 16,3-5-64-16,-8-5-16 0,0 0 64 0,0 0 16 15,8-4 0-15,1-3 0 16,-1-1-224-16,1 1 144 0,3-2-144 0,-2-1 128 0,3-2-128 0,2-1 0 15,-1-1 0-15,0 2 0 0,1-1-192 16,-2 1 48-16,-2 1 0 0,2 1 0 0,1 0-16 0,0 5 0 16,-3-2 0-16,2 4 0 0,-3 3-80 0,1 0-16 15,0 0 0-15,-11 0 0 0,10 3 96 0,-1 0 16 16,1 0 0-16,-10-3 0 0,7 5 144 0,3 0 0 16,-10-5 0-16,9 3 0 0,-1 0 0 0,-8-3 0 15,10 3 0-15,-1 0 0 0,-9-3 0 0,11 5 0 16,-2 0 0-16,0-1 0 0,0 0 0 0,-1 0 0 15,0-2-144-15,1 1 144 0,2 0-176 0,-1 1 48 16,-1-8 0-16,2 3 0 0,-3-2 128 0,2-2-192 0,1-3 192 16,0-1-192-16,5-2 192 0,1-4 192 0,-1-3-32 0,-1-2-16 15,-1-5 112-15,1-3 32 0,-2-2 0 0,0-3 0 16,-2-4-32-16,1-3-16 0,-1-8 0 0,-1-1 0 16,-2 0-240-16,-2-1 144 0,-1 3-144 0,-2-3 128 15,0-2-128-15,0 0 0 0,-2-2 0 0,0 3 0 16,0 4-208-16,1 7 16 0,-1 6 16 0,-1 9 0 15,0 7 16-15,-1 6 0 0,0 2 0 16,0 6 0-16,1 4 160 0,-3 7 128 0,-5 6-128 0,1 9 176 16,2 8-176-16,-2 9 0 0,-2 7-160 0,1 2 160 15,-2 3-144-15,2 2 144 0,-2 1-128 0,-1 7 128 16,-2 9 0-16,2 0 0 0,0 3 0 0,0-3 0 16,0-1 128-16,-2 0 96 0,1 0 32 0,3 2 0 0,2-5 432 15,3-1 80-15,-3-5 32 0,3-3 0 0,0-5-368 0,4-4-80 16,2-5-16-16,0 0 0 0,-1-1-336 0,1-5-192 15,0-4 32-15,5-2 0 16,-3-4-352-16,2-4-80 0,-1-4-16 16,-3-6 0-16,-3-3-384 0,1-10-80 15,0 0-16-15,0 0 0 0,0 0-752 0,-1-8-144 0,1-7-48 0</inkml:trace>
  <inkml:trace contextRef="#ctx0" brushRef="#br0" timeOffset="34924.744">13548 17309 9215 0,'0'0'400'0,"0"0"96"16,0 0-496-16,6-9 0 0,-4-1 0 0,4 0 0 0,3-1 4224 0,4-1 736 0,3-3 160 16,1-1 16-16,4-1-4064 0,2-2-816 15,1-3-256-15,0-3 128 0,-2-5-128 0,2 1 0 0,1 3 128 0,-1 1-128 16,2-1 176-16,-4 2-48 0,2 2 0 0,-1 1 0 16,2 1-128-16,-4 4 192 0,-2 2-192 0,0 3 192 15,0 4-192-15,-1-1-256 0,-4 4 64 0,0 2 16 31,-6 4-336-31,0 2-80 0,-8-4-16 0,6 12 0 0,-3 5 176 0,-3 3 48 0,-3 4 0 0,-3 1 0 16,-2 2 160-16,1 0 32 0,-1 2 16 0,-1-1 0 16,-3 1 352-16,3-3 64 0,0-4 16 0,1-6 0 15,1-3 512-15,3-3 128 0,3-4 0 0,1-6 16 16,0 0-336-16,0 0-80 0,0 0-16 0,0 0 0 16,0-8-160-16,4-7-16 0,-1-1-16 0,4-5 0 15,2-1-288-15,-2-2 0 0,-1-2 0 0,0 1 0 16,7 0 928-16,-2 2 80 0,-6 3 16 0,5 2 0 15,0 5-1600-15,-2 3-304 16,-2 2-64-16,-6 8-16 0,10 3 960 0,-10-3 128 0,12 7 48 0,-3 5 16 0,-1 6-192 16,-3 0 0-16,1 1 0 0,-1-2 0 0,1-2 0 0,-1 1 336 15,2-1-32-15,0-3-16 0,1-3 224 0,1 0 64 16,0 0 0-16,1-2 0 0,0-1 32 0,1-6 16 16,0-7 0-16,0 3 0 0,1 1-368 0,1-3-64 15,0-4 0-15,2-2-16 0,1-1-176 0,0-5 0 16,1 3 144-16,-1-1-144 0,0 1 0 0,1 2 0 15,0 0 0-15,-1 3 0 0,1 2 0 0,0 0 0 16,0 2 0-16,-2 1 0 0,0 3-192 0,0 1 0 0,0 2 0 16,2 0 0-1,-2 1-240-15,1 2-48 0,-2-1-16 16,-1-1 0-16,-1-1 112 0,2 0 0 0,-1-1 16 16,-1 0 0-16,0-1 192 0,0-2 48 0,-1-4 0 0,1 4 0 0,1 0 128 0,-3-4 0 15,2-2-144-15,-1 2 144 0,-3 2 0 0,2-1 0 16,-1-3 0-16,-2 0 0 0,0 1 192 0,0 1-64 15,0-2 0-15,0 0 0 0,-5-2 144 0,1 1 32 0,1 1 0 16,-3 1 0-16,-2 0-16 0,0 0 0 0,-3-2 0 16,0 3 0-16,-3-1 112 0,2 5 32 0,-3-1 0 15,-2 2 0-15,-1 0-160 0,-2 6-16 0,-2 5-16 16,-3 3 0-16,0 3-32 0,2 1 0 0,-3-1 0 0,4 6 0 16,-1 6 288-16,1-1 48 0,2-2 16 0,4 3 0 15,2 2-48-15,5 2-16 0,2-2 0 0,1-1 0 16,5 0-208-16,3-1-32 0,-1-6-16 0,6-3 0 15,2-4-384-15,6-3-80 0,-1-3-16 0,5-5 0 16,2-4-976-16,6-4-208 0,2-5-48 16,7-10-10432-16,5-11-2112 0</inkml:trace>
  <inkml:trace contextRef="#ctx0" brushRef="#br0" timeOffset="35584.676">6636 17232 17503 0,'0'0'768'0,"-10"0"176"0,-1 1-752 0,-2 1-192 0,3 0 0 0,-2 1 0 16,-1 1 4032-16,5-1 784 0,-4 4 160 0,1 3 16 15,-4 2-4032-15,1 0-832 0,0 0-128 0,-2 2 0 16,1 3-192-16,-4-1 48 0,-1 0 0 0,1 3 0 31,-5 1-304-31,4 2-64 0,2 1-16 0,-2-1 0 16,1-2 16-16,4 0 0 0,-1-3 0 0,2-1 0 0,6-2-192 16,0-2-16-16,3-4-16 0,5-8-8032 0,-2 9-1600 0</inkml:trace>
  <inkml:trace contextRef="#ctx0" brushRef="#br0" timeOffset="35784.761">7207 17169 6447 0,'0'0'576'0,"3"9"-576"16,0 0 0-16,2 2 0 0,1 1 5776 0,-4 4 1056 15,2 3 208-15,0 2 32 0,2 3-5504 0,-5 1-1104 16,-1 3-208-16,-4 4-64 0,1 2-192 0,-4 3 0 15,0 4-192-15,-4 4 192 16,-4 2-896-16,-1-2-80 0,-3-2-16 0,2-2-7984 16,0-1-1600-16</inkml:trace>
  <inkml:trace contextRef="#ctx0" brushRef="#br0" timeOffset="35960.529">7971 17399 8287 0,'7'12'368'0,"-5"-3"80"0,-3-2-448 0,-1 8 0 0,-2 1 0 0,1 6 0 16,1 2 5888-16,2 4 1088 0,-1 2 208 0,-3-3 48 15,0-2-6096-15,1-3-1136 0,0 0-416 0,3-3 16 32,0-3-2176-32,3-4-432 0,0-2-96 0,-3-10-8416 0</inkml:trace>
  <inkml:trace contextRef="#ctx0" brushRef="#br0" timeOffset="36035.92">8123 17664 18367 0,'19'-1'816'0,"-5"2"160"0,1 2-784 0,1 3-192 0,-1 3 0 0,2 4 0 16,-1 4 960-16,2 5 160 0,6 14 32 0,-8-2 0 0</inkml:trace>
  <inkml:trace contextRef="#ctx0" brushRef="#br0" timeOffset="43827.057">2131 14492 19295 0,'-16'-7'848'0,"7"4"176"0,1-1-816 0,-1 1-208 0,-1 2 0 0,3-1 0 16,-3 1 320-16,1-2 0 0,0 0 16 0,2 2 0 15,-1 4-80-15,8-3 0 0,-9-2-16 0,2 2 0 16,0 1 144-16,7-1 16 0,-8-2 16 0,8 2 0 16,-10-3 384-16,4 1 80 0,6 2 16 0,-10-5 0 15,3 2 96-15,7 3 32 0,-7-7 0 0,3 3 0 16,4 4-256-16,0 0-64 0,0 0 0 0,0 0 0 15,0 0-240-15,0 0-48 0,0 0-16 0,0 0 0 16,0 0-96-16,0 0-32 0,11 1 0 0,0 1 0 16,6-2 48-16,2 0 16 0,1 2 0 0,7-1 0 0,4-1 112 0,10 0 0 15,6 0 16-15,5-1 0 0,4-1-96 16,4-1-32-16,-1 0 0 0,6-3 0 0,4-2-144 0,5 2-48 16,2-1 0-16,-1-1 0 0,-4 1-144 0,4 0 128 15,3 1-128-15,5-2 128 0,3-2-128 0,-1 1 0 16,-1 3 0-16,-3 0 0 0,2 1 128 0,0 0-128 15,-1 4 0-15,-1-1 128 0,0-1-128 0,2 3 0 16,1-2 0-16,0 4 0 0,-3 0 0 0,0 2 128 16,0-2-128-16,2 2 128 0,-3 0-128 0,-1 2 0 15,-2 1 0-15,1 0 128 0,2-3-128 0,-1 1 128 16,3-4-128-16,-2 1 128 0,-5 0-128 0,5 0 0 16,-2 2 0-16,2-2 128 0,3 1-128 0,-4-1 0 15,-3 1 0-15,1 1 0 0,1 3 0 0,0 1 0 0,-2-3 0 16,-4 1 0-16,-3 0 0 0,-2-1 128 0,2-1-128 0,-5 1 0 15,-3 0 0-15,-2 0 0 0,-3-3 128 0,-5 3-128 16,-1 0 0-16,-1 0 0 0,1-7 0 16,-3 1 0-16,-1 1 0 0,1 0 0 15,-1 0 128-15,-3-1-128 0,-1 1 0 0,-1 0 0 0,-2 0 0 0,-3-2 0 16,-3 0 0-16,1 1 0 0,3 1 0 16,-6 1 0-16,-3-2 0 0,-2 0 0 0,-3 0 0 15,-1 2 0-15,-1-1 0 0,-1 2 0 0,-2 1 0 16,-6 2 0-16,-1-5 0 0,-1 0 0 0,-10 0 0 0,0 0 0 15,0 0 0-15,0 0 0 0,0 0-176 0,0 0 176 16,0 0 0-16,0 0-128 0,-13 2 128 0,-4 0 0 16,-5-1 0-16,-4 0 0 0,-3-1 192 0,-3 1-64 0,-5 1-128 0,-3 1 0 15,-1-2 0-15,-1-1 0 0,-6-2 0 16,-1-2 0-16,-2 1 0 0,-5 0 0 0,-3-1 0 0,0 2 0 16,-1 1 0-16,-2-1 0 0,-2-4 0 0,-6 1 0 15,-4 2 0-15,0-1 128 16,0 1-128-16,-8 1 0 0,-2-2 0 0,-6 3 0 0,-5 0 0 0,-1 0-128 15,2-1 128-15,-6 1 0 0,-4 1-224 0,0-1 32 16,1-4 16-16,-2 2 0 0,-4 1 176 0,1-4 0 16,1-2 0-16,-2 1-128 0,-4 1 128 0,3 1 0 15,2-2 0-15,-4 1 0 0,-4 1 0 0,0 3 0 16,6-1 0-16,-3 1 0 0,-3-1 0 0,1 2 0 16,-1 1 0-16,-3 0 0 0,-5-2-128 0,2 2 128 15,4 0-128-15,1-2 128 0,-3 0-320 0,3-3 32 16,6-2 0-16,3 1 0 0,4 4 288 0,10 1-192 0,7 0 192 15,8-1-160-15,9 2 288 0,2 0 64 0,4 2 16 16,4 0 0-16,2 0-208 0,6 0 176 0,5 2-176 0,3 0 160 16,3-1-160-16,2 2 0 0,5 0 0 15,2-1 0-15,2-2-320 0,3 2 64 0,5-1 16 0,3 2 0 16,7-1-64-16,-1-3-16 0,2 3 0 0,5-3 0 16,6-1-16-16,0 0-16 0,0 0 0 0,0 0 0 15,13 3 32-15,5 0 16 0,-1-3 0 0,10 3 0 16,3 1 304-16,4-3 0 0,2-4 0 0,6 3 0 15,4 0 0-15,6 0 0 0,4-1 0 0,6-2 0 16,4-1 0-16,7-1 128 0,0-1-128 0,9 1 0 16,5-2 0-16,4 1 0 0,2 1 128 0,4-1-128 15,4-1 0-15,2-1 0 0,2 1 128 0,2-1-128 0,5-2 0 16,0 1 0-16,3-1 128 0,0 0-128 0,-2 1 0 16,4 1 0-16,-3 0 128 0,1 2-128 0,1 3 0 0,-1 1 128 15,1 0-128-15,-2 1 0 0,2 2 0 0,-5 2 0 16,-1 1 0-16,-2 2 0 0,-2 2 0 15,-1 0 128-15,-3 1-128 0,-3 3 0 0,-5-2 0 16,-1 1 0-16,3 1 0 0,-4-2 0 0,-6 3 128 0,0-1-128 16,3 3 0-16,-5-1 0 0,-2 1 160 0,-3-4-160 15,-4-2 160-15,-3-1-160 0,-4 0 144 0,-2-2-144 16,-2 3 128-16,-4-3-128 0,-4-6 144 0,-3 2-144 16,-7-1 160-16,-1-2-160 0,-3-1 288 0,-2-2-32 15,-3 0-16-15,-2 2 0 0,-3-2 64 0,-2 0 16 16,-1 0 0-16,-5-1 0 0,-4 2-112 0,-1 2-16 15,-5-3 0-15,-2 2 0 0,-1 2-16 0,-1-2-16 0,-10 2 0 16,0 0 0-16,0 0-160 0,0 0 0 0,0 0 0 0,0 0 0 16,-9-8 0-16,-3 2-144 0,-8-2 144 15,-5 0 0-15,-6 0-128 0,-6-1 128 0,-7 0 0 16,-2-1 0-16,-2-1 0 0,-7 0 0 0,-5 4 0 0,-9-1 0 16,-6-2 0-16,-5-1 0 0,-5 0 160 0,-7 2-32 15,-8 3-128-15,-5 2 0 0,-4 0 0 0,-3 1 0 16,-3 1 0-16,-1 0 0 0,2-1-128 0,-5 2 128 15,-3 0 0-15,3-3 0 0,1 1 0 0,-1 2 0 16,-7 1 0-16,3-2 0 0,6-2 0 0,-4 0-128 16,-1-2 128-16,2 0-192 0,4 0 192 0,-6-1-192 15,0-2 192-15,1-2 0 0,0-1-144 0,-2-3 144 0,-1 2-384 16,2 1 0-16,3-1 0 0,0 3 0 16,3 1-320-16,4 2-64 0,2-3 0 15,4 4-16-15,5 4 256 16,11 2 48-16,8 0 16 0,5 1 0 0,1 1 688 0,7-1 144 0,7 0 16 15,6 2 16-15,1 0-224 0,10-1-48 0,8 0-128 0,5 2 192 16,1-3-480-16,1 1-96 0,6-2-32 0,3 0 0 16,3 1-400-16,2-1-80 0,2 0 0 0,5 2-16 15,9-2 208-15,0 0 64 0,0 0 0 0,11 5 0 16,5-1 128-16,6-1 16 0,4 1 16 16,8 0 0-16,6 2 352 0,8-1 128 0,9-1 0 0,6 1-144 0,7 3 144 0,6-2 0 15,6-1 128-15,8 1-128 0,9 2 192 0,1 0-16 0,3-1-16 16,6-1 0-16,7-2 32 0,0-1 16 15,4 1 0-15,6-3 0 0,5-1 112 0,2-1 0 16,-1-3 16-16,0 1 0 0,-1-5 128 0,-1 2 32 16,2-1 0-16,0 2 0 0,0 0 112 0,0 0 32 0,-1-1 0 15,-1 3 0-15,-4-2-80 0,-2-1-16 0,0 1 0 0,-3-1 0 16,-8 2-208-16,5-2-32 0,-2-2-16 16,-3 4 0-16,-4 1-32 0,1-1 0 0,1 3 0 0,-8-2 0 15,-6 2 0-15,-3 0-16 0,-2 2 0 16,-5 0 0-16,-3 3 160 0,-7 1 48 0,-9-1 0 0,2 1 0 15,-1-2-128-15,-6 1-32 0,-6 2 0 0,-5-3 0 16,-5 0-80-16,-6 1-16 0,-6-2 0 0,-3 1 0 16,-3 2 48-16,-4-3 0 0,-4-2 0 0,-3 3 0 15,-3 0 80-15,-1 0 32 0,-2-3 0 0,-1 2 0 16,-11-2 0-16,6 3 0 0,-6-3 0 0,9 3 0 0,-5 1-32 0,-4-4 0 16,0 0 0-16,0 0 0 0,0 0-32 0,0 0-16 15,0 0 0-15,0 0 0 0,0 0-80 0,0 0-32 16,0 0 0-16,0 0 0 0,0 0-160 0,0 0 128 15,0 0-128-15,0 0 128 0,0 0-128 0,0 0 0 16,4 6 0-16,-1-1 128 0,-3-5-128 0,0 0 0 16,0 0 0-16,0 0 0 0,0 0 0 0,0 0 0 15,0 0 0-15,0 0-176 16,0 0-784-16,0 0-144 0,0 0-48 0,-10 2-12192 16,-5-1-2448-16</inkml:trace>
  <inkml:trace contextRef="#ctx0" brushRef="#br0" timeOffset="45400.418">2502 2398 15487 0,'-11'-4'688'0,"2"-2"144"0,2-4-672 0,-1 1-160 15,1 2 0-15,-1-1 0 0,4-1 656 0,1 2 112 16,-2 0 0-16,2-1 16 0,0-1-160 0,-1 0-48 15,2-1 0-15,-1 0 0 0,1 1-416 0,1 0-160 16,-1 0 0-16,2 9 144 0,-2-8-16 0,2 8-128 0,0-9 192 0,0 9-64 16,0 0 32-16,0 0 0 0,0 0 0 0,11-2 0 15,-1 3 64-15,3 0 16 0,4 0 0 0,5-1 0 16,3 0-240-16,5 1 176 0,4-1-176 0,4 0 160 16,4-1-160-16,2 2 192 0,6 2-192 0,-2-1 192 15,2-2-48-15,2 0 0 0,3 0 0 0,5 0 0 16,3 0 144-16,3 0 32 0,0 4 0 0,2-4 0 15,-1 0 112-15,5 0 16 0,5 0 16 16,2 0 0-16,0 2 16 0,0 1 0 0,1 3 0 0,4-2 0 16,-1-4-48-16,4 1-16 0,1 0 0 0,1 3 0 15,1 1-160-15,2-2-48 0,3 0 0 0,0 0 0 16,2 0-80-16,2-1 0 0,-2-3-128 0,-3 2 192 16,-3 2-192-16,-1-1 128 0,0 3-128 0,2-2 0 0,0-3 0 0,-3 0 0 15,-1 1 0-15,0 1 0 0,1 1 128 16,-1-2-128-16,-2-1 0 0,-4 0 0 0,1 4 0 0,-1-4 128 15,-4-4-128-15,-2 3 0 0,-4-4 0 16,0 4 0-16,2 2 0 0,-1-2 0 0,-3-4 0 0,-3 2 0 16,-3-3 0-16,-2 2 0 0,-3 3 0 15,-1-1 0-15,-1-1 0 0,3 2 0 0,-2 1 128 16,-3 0-128-16,-3-1 0 0,-5 1 0 0,-3-3 0 16,-2 1 0-16,-1 0 0 0,-3 0 0 0,0 2 0 0,-7 2 0 15,-4 1 0-15,-3-4 0 0,-5-4 0 0,-1 3 128 16,-1 2-128-16,-5-2 0 0,-4 2 128 0,-8 0-128 15,0 0 176-15,0 0-176 0,0 0 240 0,0 0-64 0,0 0-16 0,0 0 0 16,0 0 160-16,-17-2 48 0,-5-4 0 16,-1 3 0-16,0 1-368 0,-4 2 128 0,-5-4-128 15,-2 1 0-15,-3 0 0 0,-3 0 0 0,-3 0 0 16,-5-1 128-16,-6 1-128 0,-6 2 0 0,-3-3 0 0,-4-1 0 16,0 0 0-16,-4 1 0 0,-5 1 0 15,-10-1 128-15,-8 2-128 0,-1 1 0 0,-7 2 0 16,-2 1 0-16,-6-3 0 0,1 1-128 0,-1 0 128 15,-3 0 0-15,-4 0 0 0,5 1-128 16,5-1 128-16,1 0 0 0,-3-1 0 0,6 0 0 0,5 0 0 16,-1 1 0-16,-2 2 0 0,0 2 0 0,0-3 0 0,0 1 0 15,-2 0 0-15,3 0-160 0,-2 0 160 0,-3 4 0 16,-1-1-368-16,-3 2 48 0,-1-1 0 0,-1 1 0 16,-1 4-448-16,0 1-64 15,0 0-32-15,3 2 0 0,4-3 96 0,2-1 0 0,3 2 16 16,8 0 0-16,6 0 464 0,6-2 96 0,1-3 0 0,5-2 16 0,9-1 176 15,7 0 176-15,9-4-48 0,5 2 0 0,6 1 128 0,5-1 0 16,8-3 16-16,3 0 0 0,5-1-80 0,4-1-32 16,4-2 0-16,9 5 0 0,0 0-160 15,0 0 0-15,0 0 0 0,14 2 0 0,5 1-240 0,9-2-16 16,5-1-16-16,11-1 0 0,6-3 144 0,13 3 128 16,12 1-192-16,4 0 192 0,6-3-128 0,15 3 128 15,14 0 0-15,9 2 0 0,6 0 0 0,12 3 0 16,9-1 192-16,14 3-48 15,11 0-144-15,11 4 0 0,8 3 144 0,13 2-144 16,10 3-1376-16,9 4-352 0</inkml:trace>
  <inkml:trace contextRef="#ctx0" brushRef="#br0" timeOffset="53575.457">10685 2767 24879 0,'-13'-14'1088'0,"4"3"256"0,-3-2-1088 0,2 1-256 16,1 1 0-16,1 1 0 0,2-1 1024 0,1 3 160 16,5 8 32-16,0 0 0 0,0 0-480 0,0 0-96 15,-7-6 0-15,7 6-16 0,0 0-448 0,0 0-176 16,0 0 128-16,0 12-128 0,0 3 0 0,1 11 0 16,-1 7-192-16,0 6 192 0,0 6-176 0,-1 4 176 0,0 4-128 0,-3 0 128 15,1 1 0-15,0 4 0 16,-1 2 0-16,1-1 0 0,-1 0 0 0,1-5 0 0,-1-4 0 0,1-2 0 15,-2-2 0-15,2-3 0 0,-2-5 0 0,2 2 0 16,2-4 0-16,2-2-208 0,2-6 80 16,0-2 128-1,1-1-2336-15,1-4-352 0,0-4-64 0</inkml:trace>
  <inkml:trace contextRef="#ctx0" brushRef="#br0" timeOffset="54140.176">10965 2817 31727 0,'-8'-12'1408'0,"4"4"288"0,-1 0-1360 0,3 0-336 16,5 2 0-16,3 1 0 0,3-3 0 0,3 3 128 15,2-1-128-15,3 0 0 0,4-1 192 0,2 0-16 16,2-3-16-16,3 2 0 0,1-2-160 0,1 2 0 16,2 1 0-16,0 1 0 0,-1-2 0 0,-1 4 0 15,-4-4 0-15,2 1 0 0,2 0-144 0,-5 0 144 16,-3 2-192-16,-3 1 192 0,-2 2-304 0,-2 2 48 16,-3 2 16-16,0-1 0 0,-4-3 240 0,1 1-144 0,-1 1 144 0,-8 0-128 15,8 0 128-15,-8 0 0 0,9-1 0 16,-9 1 0-16,0 0 0 0,9 1 0 15,-9-1 0-15,0 0 128 0,9-3-128 0,-9 3 0 0,6-6 0 0,-6 6 128 16,0 0-128-16,5-5 0 0,-2-3 0 16,-3 8 128-16,0 0-128 0,5-8 0 0,-4 1-128 0,-1 7 128 15,0 0 0-15,0 0-160 0,0 0 160 0,3-8 0 16,-3 8 0-16,0 0 0 0,0 0 0 0,0 0 0 16,0 0 0-16,0 0 0 0,7-5 0 0,-7 5 0 15,0 0 0-15,0 0 0 0,7-3 0 0,-7 3 144 16,0 0-144-16,0 0 0 0,9-2 144 0,-9 2-144 15,0 0 0-15,0 0 128 0,0 0-128 0,0 0 0 16,0 0 128-16,0 0-128 0,8-1 128 0,-8 1-128 16,0 0 0-16,7-2 0 0,-7 2 0 0,0 0 128 0,0 0-128 0,0 0 0 15,0 0 0-15,0 0 0 0,0 0 0 0,0 0 0 16,9 0 0-16,-9 0 0 0,0 0 0 16,0 0 0-16,10-1 0 0,-10 1 0 0,0 0 0 0,0 0-160 15,0 0 160-15,0 0 0 16,6 4-704-16,-6-4-48 0,5 7 0 0,-5-7 0 15,0 0-2160-15,0 0-432 0,-1 9-96 0</inkml:trace>
  <inkml:trace contextRef="#ctx0" brushRef="#br0" timeOffset="54951.325">11129 2226 13823 0,'0'0'608'0,"-5"-5"128"16,-4-8-592-16,3 4-144 0,2 3 0 0,4 6 0 0,-3-8 1984 0,3 8 352 0,-1-8 80 16,1 8 16-16,-1-7-1136 0,1 7-208 0,0 0-64 0,0 0 0 15,0 0-368-15,0 0-80 0,0 0 0 0,0 0-16 16,0 0-224-16,0 0-32 0,0 14-16 0,0 0 0 16,0 1 96-16,-2 4 0 0,-1 3 16 0,1 2 0 15,1 5 112-15,-4 2 0 0,2 2 16 0,-1 5 0 16,0 3-32-16,-2-2-16 0,-1-1 0 0,2-1 0 15,0-1-112-15,1-1-32 0,2-4 0 0,-3 1 0 16,2 1-176-16,0-2-32 0,1-4-128 16,0-3 192-16,1-3-192 0,2-4 144 0,3-1-144 0,-1-4 128 15,-1-2-128-15,-2-10 160 0,6 7-160 0,0-1 160 16,-6-6-160-16,10 2 160 0,0-3-160 0,1 0 160 0,2-1-32 0,1-2 0 16,0-1 0-16,1 0 0 0,2-1-128 0,0 0 160 15,2 1-160-15,3-1 160 0,-1-1-160 0,1-1 0 16,-1 0 144-16,1 2-144 0,2 1 0 0,2-1 0 15,2-4 0-15,-1 2 0 0,0 4-288 0,-3-5-32 16,1-1 0-16,1-1 0 16,-2 2-480-16,1 0-96 0,-1 3-32 0,1-3 0 15,-2 0-288-15,-1 1-64 0,-1 3-16 0,-2-1 0 16,1 2-1776-16,-6-1-368 16</inkml:trace>
  <inkml:trace contextRef="#ctx0" brushRef="#br0" timeOffset="55274.67">11921 2124 32079 0,'-7'-19'1408'0,"1"7"320"0,2-2-1392 0,1 4-336 0,3 10 0 0,0 0 0 16,0 0 512-16,0 0 48 0,0 0 0 0,0 0 0 15,0 0-304-15,0 0-48 0,0 0-16 0,-5 17 0 16,-3 5-192-16,2 4 0 0,-4 5 0 0,0 5 0 16,0 4 0-16,-1 6 0 0,2 3 0 0,-1 10 0 15,-1 2 0-15,-1 4 0 0,1-1 0 0,-1 2 0 16,2 1 224-16,-1 0-48 0,0 1-16 0,0 1 0 0,1-8 48 16,0 0 16-16,0-4 0 0,2-1 0 0,-3-2-224 0,2-6 176 15,0 1-176-15,1-6 160 0,2-5-160 16,-1-4 0-16,1-4 0 0,0-4 0 15,-1-4-1328-15,3-4-288 0,1-7-64 16,3-11-8112-16,-4 8-1632 0</inkml:trace>
  <inkml:trace contextRef="#ctx0" brushRef="#br0" timeOffset="55516.051">12217 3207 33167 0,'-9'-7'1472'0,"9"7"304"0,-8-4-1424 0,0 0-352 0,0 2 0 16,8 2 0-16,0 0 2240 0,0 0 384 15,0 0 80-15,0 0 16 0,0 0-2064 0,0 0-400 0,-2-10-96 0,1-2-16 16,2 0-320-16,2-2-64 0,3-4-16 0,-1 0 0 31,4-2-352-31,-3 3-80 0,-1-1-16 0,2 3 0 16,-3 1 144-16,0 4 32 0,-1 2 0 0,-3 8 0 0,0 0 112 0,0 0 32 0,0 0 0 0,0 0 0 31,1 12-1808-31,-1 1-368 0,-1 1-64 0</inkml:trace>
  <inkml:trace contextRef="#ctx0" brushRef="#br0" timeOffset="55929.135">12603 2190 7359 0,'-4'-12'656'0,"2"1"-528"16,2 0-128-16,3 1 0 0,6 0 6544 0,6 0 1280 15,7 3 256-15,6-4 48 0,1 1-6672 0,4-2-1456 16,3-3 0-16,1 1-256 0,-3-1 256 0,2 0 0 15,2 0 0-15,-3 1-144 0,-2 0 144 0,1 3 0 16,0-1 0-16,-3 0 0 0,-7 1 0 0,-1 2 0 0,-2 7 0 16,-1 0 0-16,-1 4 0 0,-3 0 0 0,0 6 0 15,-3 2 0-15,-2 2 0 0,1 5 0 0,-2 5 0 0,-1 2 0 16,-6 2 0-16,-2 6 0 0,-2 1 0 0,-4 5 128 16,-3 1 64-16,-1 5 32 0,-4 7 0 0,-1 3 0 15,0 4 48-15,-1-2 16 0,-1-3 0 16,0 0 0-16,-1-1 32 0,0 1 16 0,-4-1 0 0,1 1 0 15,0 1-112-15,0 0-32 0,-3-2 0 0,2-2 0 16,2-3-192-16,-1-3-208 0,-2 0 32 0,0 1 16 16,-1 5-2288-1,-3-5-464-15,-1-3-96 0,1-7 0 0</inkml:trace>
  <inkml:trace contextRef="#ctx0" brushRef="#br0" timeOffset="56135.982">12315 2967 28559 0,'2'-8'2544'0,"5"-2"-2032"15,3 0-512-15,7 1 0 0,8 2 2368 0,3 1 384 16,7-4 80-16,4 5 16 0,3-2-2256 0,7 4-448 16,8 0-144-16,4 2 0 0,-3 1 0 0,2 0 0 15,-3 1 0-15,0 0 0 16,1-1-1008-16,-1 0-176 0,0-1-32 0,-2 1-16 15,-4 3-1968-15,-2-3-384 0</inkml:trace>
  <inkml:trace contextRef="#ctx0" brushRef="#br0" timeOffset="57424.745">14437 2033 15663 0,'-11'-19'688'0,"4"5"144"0,-3-5-656 0,-1-2-176 0,-3 0 0 0,1 0 0 15,-5 1 4192-15,0 0 800 0,-4 1 176 0,-4 0 16 0,-1 0-4112 0,-7-2-832 16,-5 0-240-16,-4 1 0 0,-4 2-160 0,-7 0-128 15,-6-2-32-15,-2 0 0 0,2-1 112 16,-9 1 16-16,-3-3 0 0,-3 1 0 0,-2 1 192 0,0 0 0 16,0-2 0-16,-7 1 0 0,-4 1 0 15,-3-1 0-15,2 3 0 0,-3-1 0 0,-5 2 0 0,-1 5 0 16,-1 3 0-16,-5 4 0 0,-2-1 0 16,-6 6 160-16,-4 3-32 0,-6 5 0 0,-5 0 0 0,-3 9 0 15,-1 2 0-15,-4 8 0 0,0 3-128 0,4 2 0 16,7 6-160-16,1 2 160 0,0 5 0 0,5 2 0 15,5 2 0-15,3 3 0 0,1 3 0 0,6 11 0 0,6 8 0 16,3-4 0-16,-1-3 0 0,6 3 0 0,7 6-128 16,5 3 128-16,4 7 0 0,6-4 0 15,0-3 0-15,6 3 0 0,6 2 0 0,8 0 0 0,3-2-160 16,10-3 160-16,3-4 0 0,9 3-144 0,7 2 144 0,6-4 0 16,8-6 0-16,5-2-128 0,8-4 128 0,8 1 0 15,8 0 0-15,8-2-128 0,9 0 128 16,8-3 0-16,4-1 0 0,8-8 0 0,4-5 0 0,9-5 0 15,8-4 0-15,4 1 0 0,5-3 0 0,4-4 0 16,0-3 0-16,3-4 0 0,4-2 0 0,0-4 0 16,5-1 0-16,0-5 128 0,3-2-128 0,2-5 0 15,-3-4 0-15,4 0 0 0,1-1 128 16,3-6-128-16,1-4 0 0,-1-3 128 0,-2 0-128 0,0-6 0 16,1-3 160-16,-6-8-160 0,-3-4 160 0,1-5-160 0,-2 0 272 15,-3-4-32-15,-2-5-16 0,-3-4 0 16,-3-4 16-16,-1-3 0 0,0-2 0 0,-7 0 0 0,-7 2-80 15,-2-1-16-15,-1 0 0 0,-5-1 0 0,-5-2 16 16,-5 3 0-16,-8 0 0 0,-6 3 0 0,-7 1 160 0,-3-1 48 16,0-5 0-16,-8 1 0 0,-7 1 16 15,-1 3 0-15,-7 5 0 0,-3 1 0 0,-4-1-176 0,-7 2-16 16,-5 1-16-16,-4-1 0 0,-5 0-48 0,-5-3-128 16,-7 0 192-16,-5 2-64 0,-5 3-128 0,-5-1-256 15,-6 1 64-15,-6-4 16 0,-4-1-160 0,-7 3-48 16,-4 4 0-16,-2 2 0 0,-2 3 48 0,-1 4 0 15,1 2 0-15,-5 1 0 0,-4 0 176 0,-1 3 160 16,0 0-208-16,-1 0 80 0,-1 0 128 0,-4 3 0 16,-7 1-144-16,0 2 144 0,2 0 0 0,-5 4 0 0,-1 7 0 0,-4 4 0 15,-5 2-144-15,1 5-16 0,-3 3 0 16,-5 6 0-16,-6 4-16 0,-1 8 0 0,1 1 0 0,0 6 0 16,2 2-112-16,3 0-32 0,3 3 0 15,6 3 0-15,1 3-16 0,8-1-16 0,10-1 0 0,1 2 0 16,6-3 160-16,4 5 48 0,0 3 0 15,6 4 0-15,4 7 144 0,2 1-160 0,1 1 160 0,-1 2-160 16,0 2 928-16,2 3 176 0,6 0 32 0,3 6 16 16,4 6-1616-1,6 3-320-15,3-5-64 0,6 0-16 0,5 2 816 0,6 1 208 0,-1-1 0 0,9 0 0 16,3-2 0-16,6-4-160 0,1-4 160 0,4 1 0 16,5 1-416-16,3-3 32 0,5-4 0 0,6-5 0 15,2-6 0-15,7-1 16 0,7-5 0 0,6-2 0 0,4-3 368 16,4 2-176-16,4-1 176 0,4 0-128 0,0-1 128 15,5-2 0-15,2-2 128 0,5 0-128 0,1-1 144 16,7-2-144-16,2 1 192 0,9-2-192 0,8 2 208 0,3 1-64 16,4 0-16-16,3 2 0 0,3 0-128 0,2 3 128 15,2 0-128-15,1-6 128 0,4-5-128 0,-3-8 0 16,-2-8 0-16,3-10 128 0,2-5 208 0,-3-10 48 16,-3-5 0-16,4-5 0 0,3-4 208 0,-3-3 48 15,-2-1 16-15,0-4 0 0,3 0-192 0,-5-5-32 16,-3-5-16-16,-2-4 0 0,0-3-96 0,-4-5-32 15,-4-3 0-15,-4-2 0 0,-5-3 192 0,-6-8 32 16,-3-9 16-16,-5-1 0 0,-4-1-16 0,-5-3 0 16,-4-1 0-16,-6 1 0 0,-4 2-128 0,-7 6-48 15,-9 3 0-15,-8 2 0 0,-7 1 208 0,-6 3 32 16,-8 4 16-16,-5 5 0 0,-10 2-16 16,-4 3-16-16,-7 0 0 0,-6 0 0 0,-9-1-416 0,-10 6-144 15,-5 5 0-15,-10 5 144 0,-13 3-336 0,-8 4-64 0,-8 3 0 0,-12 9-16 31,-10 7-192-31,-9 5-48 0,-6 5 0 0,-1 6 0 16,-1 7 32-16,1 6 0 0,2 4 0 0,5 6 0 16,1 3-848-16,5 9-160 0,4 6-48 0,1 7-9664 0,3 10-1952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4:52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11784 12905 6447 0,'0'0'576'0,"-6"-7"-576"15,2-1 0-15,-2 0 0 0,2-1 1712 0,0 2 224 16,-1-1 48-16,5 8 16 0,0 0-752 0,0 0-160 15,-4-10-16-15,4 10-16 0,0 0-32 0,0 0 0 16,0 0 0-16,0 0 0 0,0 0-496 0,-5 13-96 16,2 3-32-16,0 6 0 0,-1 4-400 0,1 12 128 15,-1 4-128-15,0 6 0 0,-2 2 288 0,1 3-32 16,2 1 0-16,-1 3 0 0,2-3-64 0,0 3-32 16,1 1 0-16,2-3 0 0,-1-4-16 0,2 0 0 15,-1-3 0-15,0-6 0 0,-1-1-144 0,0-5 160 16,0-3-160-16,4-4 160 0,-3-1-160 0,3-2 0 15,-1-6 144-15,1-1-144 0,1-3 0 0,-3-5-288 0,-2-11 48 0,0 0 16 32,0 0-2080-32,0 0-400 0</inkml:trace>
  <inkml:trace contextRef="#ctx0" brushRef="#br0" timeOffset="329.748">11535 12981 19343 0,'-8'-7'1728'0,"8"7"-1392"0,0 0-336 0,-4-6 0 0,2-1 1216 0,2 7 192 15,0 0 16-15,5-5 16 0,2-1-1120 16,4 1-320-16,3-1 0 0,4 0 128 0,3-3-128 0,4 0 0 15,4 0 0-15,1 1 0 0,2-1 0 0,2-1 0 16,4 1 0-16,0 1 0 0,1 2 0 0,-1 0 0 16,0 2 0-16,-1-2 0 0,-1 0 0 0,2 0 128 15,0 1-128-15,0 0 0 0,-2 1 0 0,3 1 0 16,1-2 0-16,1 2 0 0,-3-1 0 0,-1 0 0 16,-2 2 0-16,-3-1 0 15,-1 1-1296-15,-3-4-192 0,0 0-48 0</inkml:trace>
  <inkml:trace contextRef="#ctx0" brushRef="#br0" timeOffset="564.528">11728 13384 32943 0,'0'0'1456'0,"0"0"304"0,0 0-1408 0,0 0-352 0,0 0 0 0,8-3 0 16,5 0 192-16,3 1-48 0,3 0 0 0,4 0 0 15,4-4-144-15,0 1 0 0,5-3 0 0,3 1 0 16,0 0-128-16,7-2 128 0,0-2 0 0,1 0 0 0,-2 1-320 0,6-3 16 16,1-1 0-16,3 0-9360 15,-1 1-1856-15</inkml:trace>
  <inkml:trace contextRef="#ctx0" brushRef="#br0" timeOffset="835.826">13400 13104 28559 0,'0'-12'2544'16,"0"12"-2032"-16,0 0-512 0,0 0 0 0,12-8 1056 0,2 2 112 0,5 5 32 0,6-3 0 16,4-3-1200-16,3-2-272 0,1 0-48 0,4 2 0 31,4-1-1168-31,-1 0-240 0,1-1-64 0,-4 1-10512 0</inkml:trace>
  <inkml:trace contextRef="#ctx0" brushRef="#br0" timeOffset="1061.079">13529 13351 34143 0,'0'0'1520'0,"0"0"304"0,0 0-1456 0,0 0-368 16,0 0 0-16,0 0 0 0,18 0 0 0,4 0 0 15,0-1 0-15,3 1 0 0,5 0-160 0,3 1-96 16,1-1-32-16,4-1 0 16,0-3-1248-16,4 0-256 0,-4 0-64 0,3-3-11008 0</inkml:trace>
  <inkml:trace contextRef="#ctx0" brushRef="#br0" timeOffset="1435.135">15241 12497 29487 0,'-10'-6'2624'0,"-1"2"-2112"0,2 3-512 0,1 0 0 16,0-2 1104-16,-1 2 112 0,1 1 32 0,0 3 0 16,-1 3-1248-16,-4 5-160 0,-2 4-80 0,-1 9-16 15,-2 7-160-15,-5 6-32 0,0 4-16 16,-5 2 0-16,0 2 208 0,-1 3 64 0,2 5 0 0,3 0 0 0,-1 0 192 0,4 2 0 15,4 1 0-15,3-2-144 0,3-4 144 0,4-2 0 16,0-3 0-16,7-1 0 0,6 1 0 0,-2-2-128 16,3-1 128-16,3 1 0 0,1-3-176 0,4-3 176 15,1-6-208-15,3-2 80 16,3 1-1360-16,4-4-272 16,0-3-48-16,0-3-9712 0</inkml:trace>
  <inkml:trace contextRef="#ctx0" brushRef="#br0" timeOffset="2130.783">16029 12733 23951 0,'-8'-7'2128'0,"0"-1"-1696"0,4 1-432 0,4 7 0 15,-5-7 768-15,5 7 80 0,-3-5 16 0,3 5 0 16,0 0-864-16,0 0-128 0,0 0-64 0,0 0 0 16,0 0 192-16,0 12-192 0,0 3 192 0,0 5-192 15,-1 4 192-15,-1 6 0 0,0 5 0 0,-5 6 0 0,2 5 0 0,-2 3 192 16,-1 5-32-16,2 2-16 0,-1 7 160 0,0-4 16 15,-2 1 16-15,1-1 0 16,1 3-96-16,3-5-32 0,-3-2 0 0,1-5 0 0,-1-5-64 0,0-6-16 16,2-6 0-16,-2-3 0 0,3-4 256 0,1-4 64 15,0-1 0-15,0-4 0 0,0-5-256 0,2-2-64 16,-1-4 0-16,2-6 0 16,0 0-592-16,0 0-128 0,0 0-32 0,0 0 0 15,-5-8-96-15,1-2-32 0,-1 0 0 0,3-2 0 0,0-3 560 16,1 0 192-16,0-2 0 0,0 0-144 0,2-4 352 0,-1-3 80 15,1-4 16-15,0 0 0 0,-1-1 176 0,0-2 32 16,2-3 16-16,1 0 0 0,-1-2-80 0,0-3-32 16,-1-1 0-16,2-2 0 0,-2 2-48 0,3-1-16 0,0-5 0 15,3 0 0-15,-4 0 32 0,5 2 16 0,0 0 0 0,4 2 0 16,-1 1-64-16,4 2-16 0,0-1 0 0,5 3 0 16,1-2-192-16,4 0-128 0,-1-3 160 15,3 3-160-15,0 3 0 0,1 7-160 16,1 4 0-16,2 5 0 0,1 5 160 0,1 3-192 15,2 6 192-15,2 2-192 0,0 3-48 16,-3 4-16-16,1 3 0 0,-2 4 0 0,-1 1-32 16,-2 6-16-16,-3 4 0 0,-1 4 0 0,-9 2-16 0,0 0-16 15,-3 0 0-15,-3 0 0 0,-2-3 336 0,-5 1 0 0,-4-1 0 0,-3 1 0 16,-1-2 336-16,-6 1 192 0,-5-1 48 0,-2 2 0 16,-3-2 240-16,-4-1 48 0,-3-2 16 0,-2-1 0 15,-3 1-320-15,-4 0-64 0,-2-5-16 0,1 2 0 0,-3-2-288 16,2 0-48-16,0-3-16 0,4-1 0 15,-1-4-1136-15,2-2-224 0,0-5-48 16,4 0-14224-16</inkml:trace>
  <inkml:trace contextRef="#ctx0" brushRef="#br0" timeOffset="3656.574">17218 13641 24879 0,'0'0'1088'0,"-8"-2"256"0,8 2-1088 0,-5-2-256 0,5 2 0 0,0 0 0 16,-8-3 1792-16,8 3 320 0,0 0 48 0,0 0 16 16,0 0-1920-16,11-2-384 0,1 5-80 0,3-1-16 15,3 2 32-15,1 4 16 0,0 2 0 0,2 1 0 16,-2 1 176-16,1 2-128 0,0 2 128 0,-1 1-128 16,-3 3 128-16,-1 2 0 0,-6 0-144 0,0 0 144 15,-4 0 0-15,-1 1 0 0,-2 0 0 0,-4 3 0 16,-2 1 320-16,-1 2-32 0,-4-2 0 0,-2 1 0 15,-4-3 144-15,-3-1 16 0,-2-1 16 0,0-2 0 16,1-2-208-16,-4-4-64 0,1-3 0 0,-2-1 0 0,5-1-320 16,-1-2-80-16,-4-4-16 0,4-4 0 15,3-3-2336-15,2-4-480 0</inkml:trace>
  <inkml:trace contextRef="#ctx0" brushRef="#br0" timeOffset="4187.706">18472 12928 19919 0,'0'0'880'0,"-6"-6"192"0,1-4-864 0,1-1-208 0,0-1 0 0,0 0 0 32,-1 1-512-32,2-2-160 0,-3-5-32 0,2 1 0 0,-1 2 480 0,-4-3 96 0,-1 2 128 0,0-2-208 15,-1-1 528-15,0 2 96 0,0 4 32 0,-3 2 0 16,0 0 672-16,0 1 144 0,-1 1 16 0,-1 4 16 16,1 0-80-16,0 4-32 0,-1 1 0 0,0 5 0 15,-3 2-576-15,2 4-112 0,1-2-32 0,-3 6 0 16,-3 6-464-16,4 7 0 0,-2 6 0 0,2 4 0 15,2 0 0-15,1 6 0 0,2 4 0 0,2 9 0 0,0 8 0 16,6-1 0-16,0-2 0 0,4-2 0 0,2 0 0 16,5-2 0-16,5-1 0 0,2-4 0 0,1-5 0 15,5-5 192-15,2-3 0 0,6-5 0 0,4-4 176 0,2-6 16 16,2-4 16-16,-1-3 0 0,-1-4-208 0,-1-3-32 16,0-6-16-16,-2-2 0 0,0-6-144 0,0-3 160 15,2-5-160-15,-1-3 160 0,-1-5 96 0,0-3 0 16,-2-5 16-16,-1-2 0 0,-3-5 256 0,0-4 48 15,0-4 16-15,-3 1 0 0,-3 0 96 0,-4-1 16 16,-1 0 0-16,-4-2 0 0,-1-2-320 0,-2 0-64 16,-1 0-16-16,0 2 0 0,-3-1-304 0,-2 7 0 15,-3 5-176-15,-4 4 176 0,0 0-256 0,-2 6 48 16,-1 3 16-16,-4 2 0 16,-2 2-256-16,-1 1-64 15,-4-2 0-15,0 5-10320 0,-1 3-2080 0</inkml:trace>
  <inkml:trace contextRef="#ctx0" brushRef="#br0" timeOffset="4519.062">18429 13164 30527 0,'0'0'1344'0,"0"0"288"0,-8 4-1312 0,8-4-320 15,0 0 0-15,0 0 0 16,1 12-480-16,4 0-160 0,1-1-48 0,4-2 0 16,2 1 112-16,1 0 32 0,6-1 0 0,1 2 0 0,2 1 672 0,1 0 144 15,1-1 32-15,4 0 0 0,3 2 640 0,-1 3 128 16,0 0 16-16,1-2 16 0,0-3-176 0,-1 0-32 15,3-1-16-15,0 2 0 0,-1 1-608 0,2 0-112 16,1 1-32-16,0-1 0 16,0 2-1072-16,1 0-208 0,-4 0-64 0,0 1-13024 0</inkml:trace>
  <inkml:trace contextRef="#ctx0" brushRef="#br0" timeOffset="5362.344">19498 11553 23951 0,'0'0'1056'0,"0"0"224"0,0 0-1024 0,-4-3-256 16,-2-2 0-16,6 5 0 0,0 0 592 0,0 0 64 15,0 0 16-15,10 3 0 16,0 1-1088-16,-3 1-224 0,-7-5-32 0,11 5-16 0,3 2 528 0,-2-2 160 16,0 2 0-16,0 0 0 0,0-1 0 0,3 2 224 15,-2 0-16-15,0-1 0 0,1 1 208 0,2 1 32 16,-2 0 16-16,2 0 0 0,2 4 0 0,1 0 0 16,-3 2 0-16,3 4 0 0,0 3-128 0,1 1-16 15,-1 2-16-15,2-1 0 0,0 2-96 0,0 1-16 16,0 0 0-16,2 2 0 0,-2 0 0 0,1-3-16 0,-1 1 0 15,1-1 0-15,-2 2 16 0,-2-1 16 0,-1 2 0 16,-2-3 0-16,0 1-64 0,-3 1-16 0,1 2 0 0,-2 0 0 16,0-5-128-16,-1 1 128 0,0 3-128 15,0-2 128-15,-3 1 64 0,2-2 0 0,-1 1 0 0,1 1 0 16,-2 2-64-16,1 1 0 0,0 0 0 0,0 4 0 16,1 1-128-16,0 1 192 0,-1 2-192 0,-1-4 192 15,0-3-192-15,-1-2 0 0,-1-2 0 0,1 0 128 16,-2-1-128-16,0 0 0 0,-1-1 144 0,-1-2-144 15,2-1 144-15,-2 4-144 0,-2-1 192 0,1 0-192 16,-1-2 208-16,0 0-64 0,0 0-16 0,0-1 0 16,-1 1 16-16,-1-2 0 0,0 0 0 0,0 5 0 0,0 0-144 0,-2 1 192 15,1-4-192-15,-1 2 192 0,-2 3-192 0,2 1 0 16,0 1 0-16,-1-2 128 0,-3 2-128 0,0-2 128 16,1-2-128-16,-1 1 128 0,-1-2 64 0,-3-1 0 15,1 0 0-15,0-1 0 0,0-1 16 0,-1 0 16 16,-1-1 0-16,1 0 0 0,1-1 16 0,-1 0 0 15,0 1 0-15,-2 1 0 0,-1 1 0 0,1 2 0 16,0-1 0-16,1 1 0 0,-2 0-16 16,1 0 0-16,-1-2 0 0,0-1 0 0,-1-1 16 0,0-1 0 15,-1 0 0-15,-1 1 0 0,0-2 80 0,1-1 0 16,-1 0 16-16,1 0 0 0,1 0-16 0,-1-2 0 16,1 2 0-16,0-3 0 0,-1 2-320 0,-2-3 0 15,3-1 0-15,-1 0 0 0,2 1-192 0,-1 0 64 16,1-3 0-16,-2-1 0 15,-1-3-528-15,0 2-112 0,2 1 0 0,-1-1-16 16,2-1-2528-16,-2-2-496 0</inkml:trace>
  <inkml:trace contextRef="#ctx0" brushRef="#br0" timeOffset="6724.594">16494 17405 23727 0,'0'0'1040'0,"0"0"240"0,-9 0-1024 0,9 0-256 0,0 0 0 0,0 0 0 0,0 0 288 0,-8-2 16 15,8 2 0-15,0 0 0 0,0 0-304 0,0 0 0 16,0 0 0-16,2-7 0 0,-4-2 0 0,2 1 0 15,0 8 0-15,3-8 0 0,-3 8 240 0,4-7-16 16,0-1 0-16,1 0 0 0,0 1 144 0,3-1 16 16,-2-1 16-16,3-1 0 0,0-2 0 0,4-2 0 15,3-2 0-15,0 0 0 0,2-2-144 0,4-2-16 16,1-3-16-16,3 1 0 0,4-5-32 0,1-2 0 16,1 1 0-16,3-3 0 0,1-3-192 0,0 0 176 15,-5 0-176-15,1 1 160 0,1-2-160 0,1 0 128 16,1-2-128-16,1-2 128 0,1 3-128 0,3-5 128 0,-2-2-128 15,2 3 128-15,2 1 0 0,-3 1-128 0,-1-1 192 16,-1 2-64-16,-1 1 112 0,-1 0 16 0,-4 1 0 16,4 0 0-16,-4 0 64 0,4 0 0 0,-1 0 16 0,0 1 0 15,-2-1-16-15,2 3-16 0,-1 3 0 0,-2 1 0 16,-2 1-48-16,-2 1-16 0,-1 2 0 0,-2 1 0 16,-2-3-48-16,2 1 0 0,-3 3 0 0,0 3 0 15,1-2-32-15,-2 0-16 0,0-1 0 0,1 4 0 16,-4 2-144-16,0-1 128 0,-3 1-128 0,0 1 128 15,-3 3-128-15,2 1 192 0,-2 0-192 0,0 1 192 16,-4 0-64-16,1 1 0 0,-4 1 0 0,2-1 0 16,-1 2-128-16,-1 1 192 0,-4 6-192 0,6-6 192 15,-6 6-192-15,0 0 128 0,0 0-128 0,0 0 128 16,0 0-128-16,7-3 0 0,-7 3 0 0,0 0-176 0,0 0-96 16,0 0-32-16,0 0 0 0,0 0 0 15,0 0-336-15,0 0-64 0,0 0 0 0,0 0-16 16,0 0-1280-16,0 0-256 0,-8 8-48 0,3-1-10560 15</inkml:trace>
  <inkml:trace contextRef="#ctx0" brushRef="#br0" timeOffset="7296.246">17521 15846 10127 0,'0'0'896'0,"0"0"-704"0,7-7-192 0,-4 0 0 16,2 0 2960-16,2-1 560 0,1-2 128 0,3 1 0 15,2 2-2368-15,4-2-496 0,0-1-80 0,3-2-32 16,-1-2-240-16,2 0-48 0,-1 1-16 0,4-1 0 16,-1 0 16-16,2-2 0 0,0 1 0 0,2-1 0 15,-1 1 208-15,3 0 48 0,-4-1 16 0,3 2 0 16,-1 0-80-16,2-1 0 0,-2 0-16 0,4-1 0 16,3 3-176-16,-1-1-16 0,2-1-16 0,-1 0 0 0,-2 1-128 15,1 1-32-15,-3 0 0 0,-2 0 0 0,-3 2-48 16,-1 2-16-16,-2 0 0 0,0 1 0 0,0-1 0 0,-4 2 0 15,-1 0 0-15,1 0 0 0,1 2-128 16,-3 2 192-16,1 0-192 0,-2 3 192 0,-2-2-192 16,-2 1 0-16,-2 2 0 0,0 1 128 0,-3 1-128 15,0 2 0-15,-6-5 0 0,6 7 0 0,-6-7 0 16,6 10 0-16,-4 1 0 0,-2 1 0 0,1 2 128 0,-1 1-128 16,-1 2 0-16,-3 2 128 0,-1 0 0 0,0 2-128 15,-3 1 192-15,0 1-64 0,0 0 64 0,0 3 16 16,-2 0 0-16,2 1 0 0,-3-1 96 0,3 3 16 15,0-1 0-15,-1 2 0 0,0-2-96 0,-1 0-16 16,2-2 0-16,-1 1 0 0,0-3-64 0,0-1-16 0,1-2 0 16,1 0 0-16,0 0-128 0,1-3 0 15,0 0-160-15,1 2 160 16,0 1-2752-16,2 0-448 0</inkml:trace>
  <inkml:trace contextRef="#ctx0" brushRef="#br0" timeOffset="9655.113">16546 16252 3679 0,'0'0'320'0,"0"0"-320"16,-1 8 0-16,1-8 0 0,0 0 1728 0,0 0 288 16,0 0 48-16,0 0 16 0,0 10-1664 0,0-10-416 15,0 0 0-15,0 0 0 0,1 10 0 0,-1-10 0 0,0 8 0 0,0-8 0 16,1 9 0-16,-1-9 0 0,0 0 0 0,0 10 0 16,-1-4 0-16,1-6 0 0,0 0 0 0,0 0 0 15,-3 8 480-15,3-8 16 0,0 0 0 0,0 0 0 16,0 0 544-16,0 0 112 0,-3 8 32 0,3-8 0 15,0 0-176-15,-3 6-48 0,3-6 0 0,-5 7 0 16,5-7-192-16,0 0-32 0,0 0-16 0,0 0 0 16,-1 7-144-16,1-7-48 0,0 0 0 0,0 0 0 15,0 0-32-15,0 0-16 0,0 0 0 0,0 0 0 16,0 0 112-16,0 0 32 0,0 0 0 0,0 0 0 16,0 0 96-16,1-7 32 0,2-3 0 0,1-1 0 15,-1-3-128-15,1-1-32 0,0 1 0 0,0-5 0 16,1-5-208-16,0-1-32 0,1-1-16 0,-1 0 0 15,1 0-128-15,2-4-16 0,0-2-16 0,1-1 0 0,0 0 16 16,0-1 16-16,3-2 0 0,0-1 0 0,-1-2-48 0,1-1-16 16,0 3 0-16,0-3 0 0,1 4-144 0,-2-2 128 15,2 2-128-15,-2 2 128 0,1 1-128 0,-1 1 0 16,1 2 144-16,-1 1-144 0,-1-1 128 0,1 0-128 16,0 0 128-16,0-1-128 0,-3-1 128 0,3 1-128 15,2 0 160-15,-5-1-160 0,3 0 128 16,1 2-128-16,-3 0 0 0,1 0 144 0,0 1-144 15,-1-1 0-15,0 1 0 0,1 2 128 0,-2 0-128 0,2 1 0 16,-2-2 0-16,2 3 0 0,-4 1 0 0,2 2 0 16,-3 1 0-16,0 2 0 0,3 4 0 0,-2 1 0 15,1-2 0-15,-4 2 0 0,1 3 0 0,-1 1 0 0,-1 0 128 16,1 2-128-16,-3 8 0 0,0-6 0 16,1-1 0-16,-1 7 128 0,0 0-128 0,0 0 0 0,0 0 0 15,0 0 128-15,0-6-128 0,0 6 0 0,0 0 0 0,0 0 0 16,0 0 0-16,0 0 0 0,0 0-192 0,0 0 192 15,0 0-336-15,0 0 48 0,0 0 16 0,0 0 0 32,0 0-176-32,0 0-16 0,0 0-16 0,0 0 0 15,0 0-352-15,0 0-64 0,0 0 0 0,0 0-16 16,0 0-2272-16,0 0-448 0</inkml:trace>
  <inkml:trace contextRef="#ctx0" brushRef="#br0" timeOffset="10217.185">16606 15010 2751 0,'0'0'256'0,"0"0"-256"16,0 0 0-16,3-8 0 0,1 0 3376 0,0 2 624 16,2-1 128-16,-1-2 32 0,2-2-2688 0,4-2-512 15,0-2-128-15,1-2 0 0,0 0-96 0,3-1-16 16,3-2 0-16,0-1 0 0,-3-2-80 0,1 1-32 16,2 2 0-16,0 1 0 0,1-2 160 0,3 0 48 0,2 0 0 15,-4 1 0-15,0 0-176 0,1 2-16 0,-3-1-16 0,0-1 0 16,0 2-336-16,0 2-64 0,-2 1-16 0,1-1 0 15,2 0 64-15,-3 1 16 0,-1 4 0 0,1 0 0 16,0-2 64-16,0 2 16 0,-1 0 0 0,0 2 0 16,3 3-128-16,-4-1-32 0,1 3 0 0,-1 0 0 15,2 1-64-15,0 0-128 0,-5-2 176 0,2 3-176 16,0 2 144-16,-1 2-144 0,-1 2 0 0,-3 0 144 16,1 2-144-16,0-2 128 0,-2 0-128 0,0 3 128 15,1 2 16-15,-3 2 0 0,2 1 0 0,-2 2 0 16,0 2 64-16,-2-1 16 0,-1 2 0 0,0 0 0 15,-1 1 48-15,-1 2 16 0,-1-2 0 0,-2 2 0 16,1 0 96-16,-2 0 32 0,1-2 0 0,0 2 0 0,-3 0 48 16,2 2 16-16,1 1 0 0,-3 0 0 0,2 0-96 0,0-2-32 15,0-1 0-15,-1 0 0 0,0-2-160 16,1 0-16-16,-1-3-16 0,3 0 0 0,-1-1-160 16,1-2 0-16,1-1 144 0,1-2-144 15,0-9-1152-15,0 0-320 0,0 0-48 16,7 7-15856-16</inkml:trace>
  <inkml:trace contextRef="#ctx0" brushRef="#br0" timeOffset="16697.975">20911 17058 7487 0,'0'0'320'0,"2"8"80"0,-2-8-400 0,-2 8 0 16,2-8 0-16,-3 9 0 0,3-9 960 0,-4 7 128 15,4-7 0-15,-6 9 16 0,5-1-128 0,-3 0-16 16,-3-2-16-16,4 0 0 0,3 3 16 0,0-9 0 16,0 0 0-16,0 0 0 0,-7 7-160 0,7-7-32 15,-9 0 0-15,9 0 0 0,0 0-192 0,0 0-32 16,0 0-16-16,0 0 0 0,0 0-32 0,0 0-16 16,0 0 0-16,0 0 0 0,0 0-224 0,3-11-32 15,-1-4-16-15,2 0 0 0,1-2 48 0,3 0 16 0,1-3 0 0,2-3 0 16,0 1 32-16,3-3 0 0,-1-3 0 15,0 1 0-15,2 0 80 0,1-5 0 0,-2-5 16 16,3-1 0-16,1 2-16 0,-1-5-16 0,-1-7 0 0,3 0 0 16,2-1-160-16,0 2-16 0,0 0-16 0,3-2 0 15,0-1 16-15,1-5 16 0,1-4 0 0,-1 2 0 16,0 1 48-16,2 1 0 0,0 1 0 0,0 0 0 16,-1 0-16-16,-3-1 0 0,1-2 0 0,-3 3 0 15,0 1-112-15,0 4 0 0,-4 2-128 0,0 2 192 16,1-1-192-16,-2 2 0 0,-1-2 128 0,0 1-128 15,1 2 0-15,0 3 128 0,0 0-128 0,0 4 0 16,-2 2 0-16,0 2 0 0,0 1 0 0,0 3 0 16,2 3 0-16,0 1 0 0,-2-3 0 0,-1 5 0 15,-3 2 0-15,1 2-192 0,0 3 16 0,-1-1 0 16,-4 5-272-16,-1 3-48 0,-1 1-16 16,-4 7 0-16,5-8-304 0,-5 8-64 0,0 0-16 0,0 0 0 15,0 0-1728-15,0 0-368 0</inkml:trace>
  <inkml:trace contextRef="#ctx0" brushRef="#br0" timeOffset="17093.917">21407 15249 12895 0,'0'0'576'0,"-9"-2"112"0,0-2-560 0,2-2-128 0,3-2 0 0,4-3 0 16,3-3 3632-16,6-2 688 0,4-4 144 0,4-2 16 31,-1-3-4480-31,6-3-896 0,0-1-176 0,3-2-32 16,-5 1 544-16,1-2 112 0,0-1 32 0,0 2 0 0,1-2 416 0,-1 5 144 0,0-2 0 0,2 4 0 15,-4 0 480-15,3 3 80 0,1 3 32 0,0 1 0 16,-1 1-64-16,-1 3-16 0,-2 0 0 0,-1 3 0 15,2 1-208-15,1 2-32 0,-1 2-16 0,-2 0 0 16,-2 1-272-16,-1 4-128 0,-2 5 128 0,1 2-128 16,-1 2 0-16,0 4 0 0,1 4 0 0,1 4 0 15,-3 3 0-15,-2 5 0 0,2 4 0 0,-2 4 0 0,-2 3 0 16,-1 4 0-16,-3-2 0 0,0 0 0 0,-3-2-144 0,-1 1 144 16,-1-2 0-16,-1 0 0 0,-2-1-240 15,1-2 64-15,-3-2 16 0,3 0 0 16,-1 2-1936-16,2-2-384 15</inkml:trace>
  <inkml:trace contextRef="#ctx0" brushRef="#br0" timeOffset="18332.569">20959 17209 6447 0,'0'0'576'0,"0"0"-576"0,0 0 0 0,0 0 0 16,0 0 1344-16,0 0 176 0,0 0 16 0,0 0 16 15,0 0-1120-15,0 0-240 0,0 0-32 0,0 0-16 16,0 0-144-16,0 0 0 0,0 0 0 0,0 0 0 16,0 0 0-16,0 0 0 0,0 0 0 0,0 0 0 15,0 0 240-15,0 0 112 0,0 0 32 0,0 0 0 16,0 0 192-16,0 0 32 0,0 0 16 0,0 0 0 0,0 0-224 0,0 0-32 16,8-8-16-16,-8 8 0 0,0 0-160 0,0 0-16 15,8-6-16-15,-8 6 0 0,0 0-160 0,8-5 128 16,-1-1-128-16,-7 6 128 0,5-6 64 0,-5 6 0 15,9-4 0-15,-9 4 0 0,9-3 128 0,-1-2 16 16,-2-4 16-16,2-1 0 0,2 0 80 0,0 0 16 16,-2 0 0-16,3 0 0 0,3-1 80 0,-3-1 32 15,1 1 0-15,2-1 0 0,1-1-144 0,3-1-32 16,1-3 0-16,2 2 0 0,1 0-96 0,1 1-32 16,0-2 0-16,0-2 0 0,-1-1-32 0,2 2-16 15,4-4 0-15,-1 0 0 0,0-2 0 0,0 2 0 16,-1 1 0-16,1-2 0 0,-1-4-208 0,1-2 144 15,-4 0-144-15,3-1 128 0,3 3-128 0,-2-1 160 16,3 2-160-16,1 0 160 0,1 3-160 0,-3-3 192 0,-1 1-192 16,-1 1 192-16,1 2-48 0,-4 1 0 0,1 2 0 15,-3-3 0-15,-1 1-144 0,-2 2 128 0,2 2-128 16,2-4 128-16,-5 4-128 0,0-3 0 0,1-1 144 0,1 3-144 16,-2 0 0-16,2 2 128 0,1-1-128 0,1 1 0 15,-4-2 0-15,-1 2 0 0,-1 1 0 0,0-1 128 16,2 1-128-16,-2 0 0 0,0-1 128 0,0 2-128 15,2 1 144-15,-4-2-144 0,-3 2 192 0,2 1-192 16,2 1 224-16,-2-1-64 0,-5-1-16 0,0 2 0 16,0 1-144-16,0 2 128 0,-1 1-128 0,0-1 128 15,0 2-128-15,-1-1 0 0,-1 2 144 0,-1-1-144 16,-4 5 144-16,7-5-144 0,-3 1 192 0,-4 4-192 16,7-5 144-16,-1 1-144 0,1-1 0 0,2-2 144 0,-5 1-144 15,3 1 0-15,-2 0 0 0,2 1 0 0,2-2 0 16,-1 1 0-16,1-1 0 0,0 1 0 0,0-2 0 0,1 0 0 15,0 1 0-15,-3 1 0 0,0-1 0 0,-1 2 0 16,0-2 0-16,-6 6 0 0,5-4-160 0,2 3 160 16,-7 1 0-16,0 0-144 0,0 0 144 0,0 0 0 15,0 0 0-15,0 0 0 0,0 0-192 0,0 0 64 16,0 0 0-16,0 0 0 16,0 0-272-16,0 0-48 0,0 0-16 0,0 0 0 15,0 0-512-15,0 0-112 0,0 0 0 0,0 0-6816 16,0 0-1360-16</inkml:trace>
  <inkml:trace contextRef="#ctx0" brushRef="#br0" timeOffset="18783.557">22348 15605 9215 0,'0'0'816'0,"0"0"-656"0,0 0-160 0,0 0 0 15,0 0 1808-15,0 0 336 0,0 0 64 0,0 0 16 0,0 0-1760 16,7-8-336-16,-1-3-128 0,5 2 0 0,5 2 816 15,0-1 80-15,2-1 32 0,1 0 0 0,3 0 352 0,0 1 80 16,3-2 16-16,1-1 0 0,3-1-416 0,3 1-64 16,2-1-32-16,2-1 0 0,1 0-208 0,2 1-32 15,-3 0-16-15,-1 1 0 0,-4-1-48 0,0 2-16 16,-2 0 0-16,-2 4 0 0,0 1-160 16,-3 2-48-16,-1 1 0 0,-3 3 0 0,0 3-160 0,-2 5-48 15,1 2 0-15,-4 0 0 0,-4 3-128 0,2 4 0 16,-2 3 144-16,-3 3-144 0,-1 3 0 0,-3 4 0 15,-1 4 0-15,-7 2 0 0,-3 0 128 0,-7 6-128 16,-1 3 128-16,-6 2-128 0,-1 0 128 0,-1 0-128 0,-1 1 128 16,-3-1-128-16,2-1-192 0,-2 0-128 0,0 1 0 15,1-2-14992-15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5:35.56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5708 4499 17503 0,'0'0'768'0,"0"0"176"0,0 0-752 0,0 0-192 16,7-5 0-16,3-1 0 0,2-2 640 0,3 3 80 15,3 0 32-15,-2 2 0 0,1-1-176 0,4-1-48 16,3 1 0-16,-1 0 0 0,1-2-192 0,5-1-32 15,-5 1-16-15,3 0 0 0,1 3-128 0,2 0-32 16,-2 2 0-16,2-5 0 0,-1 0 0 0,2 0-128 0,2 2 192 0,3-1-64 16,3 1-128-16,3-2 192 0,1 1-192 15,1 0 192-15,2-1-192 0,-1 0 160 0,4 1-160 0,-1-3 160 16,2-1-160-16,3 2 0 0,3 2 0 16,2 0 0-16,-3-3 144 0,2 3-144 0,0-1 160 0,-1 3-160 15,3 1 128-15,1-2-128 0,4 2 0 16,-1 0 144-16,-3 2-16 0,1 0-128 0,-2 1 192 0,3 2-64 15,0-1-128-15,3 2 0 0,0-1 144 0,0 0-144 16,1 0 0-16,-2-2 0 0,1 2 0 0,-1405 0 128 16,2818-1-128-16,-1406 0 176 0,-4-2-176 0,4 2 192 15,-3 0-192-15,4-1 0 0,-3-1 0 0,1 2-176 16,2-2 176-16,-1 0 0 0,-2 0 0 0,4-2 128 0,-2 1-128 16,3 1 0-16,0 0 0 0,-3 0 128 0,-1-3-128 15,-1 0 0-15,2 1 0 0,-1 1 0 0,2 1 0 16,-4 0 128-16,-1-1-128 0,-2 0 0 0,1 1 0 15,3 2 0-15,-1 0 0 0,0-1 0 16,-5-2 0-16,-1 1 0 0,-2-1 0 0,2 0 0 0,1 0 0 16,1 1 0-16,3-2 0 0,-4 0 128 0,-2 1-128 15,-1-2 0-15,2 0 0 0,-2-1 0 0,4-1 0 16,-3 2 0-16,-3 0 0 0,-3 0 128 0,-2 0-128 0,-1-2 0 16,1-2 0-16,-2 3 0 0,-1 1 0 0,0 3 0 15,-4-2 0-15,0 1 0 0,-2 0 0 0,-4 2 0 16,-2 1 0-16,-1-1 0 0,0 2 0 0,-3-1 0 15,-2 0 0-15,-1 1 0 0,-1 2 0 0,-3 0 0 16,1-1 0-16,-3 0 0 0,-4-1 0 0,-2 3 128 16,-3-4-128-16,-4 0 0 0,-1 3 128 0,-2-2-128 15,-10-3 160-15,6 2-160 0,-6-2 0 0,0 0 0 0,5 4 0 0,-5-4 0 16,0 0 144-16,0 0 48 0,0 0 0 0,-12 4 0 16,-6-1 96-16,-2 0 32 0,-4 2 0 0,-4-1 0 15,-5 2 16-15,-6-2 16 0,-1 4 0 0,-1-4 0 16,-3-2-48-16,-4 1-16 0,-1-1 0 0,-6 0 0 15,-6 0-288-15,-4 1 160 0,-2-3-160 0,-1 0 128 16,1 2-128-16,-6-1 128 0,-5-1-128 0,-1 1 128 16,-1-1-128-16,-2 1 0 0,0-1 0 0,-4 1 0 15,-1 1 880-15,0 0 144 0,-2-1 16 0,-1 2 16 16,-4 0-848-16,0 1-208 0,-2 0 0 0,0-1 0 16,5 0-752-16,-5-1-192 15,-1 2-32-15,2 1-16 0,1 2 800 0,-1-2 192 0,-5 1 0 0,3 0 0 0,1 2 0 16,2 1 0-16,-3 0 0 0,0 2-144 0,0-4 144 15,1 1 0-15,3 0 0 0,-4 2 0 0,-1 1 0 0,3-1 0 16,0-3 0-16,1 2 0 0,2 1 0 0,1-1 0 16,2-1 0-16,3-3 0 15,1-3 0-15,3 2 0 0,1-1 0 0,-1 0 0 0,-2 3 0 16,6-5 0-16,3-5 0 0,1 1 0 0,-2-1 0 16,2 0 0-16,2-1 0 0,6-1 0 0,0 1 0 15,0 2 0-15,0 0 0 0,4 0 0 0,-1-2 0 16,1-1 128-16,1 1-128 0,0 2 0 0,3 1 0 0,-2-1 0 15,-4-4 0-15,3 6 0 0,2 1 0 0,3 0-128 16,-1-1 128-16,5-2-128 0,1-3 128 0,3 2-192 16,-1 1 192-16,3-1-192 0,2 0 192 0,4-2 0 15,-1 0 0-15,6 0 0 0,-1 2 0 0,5 0 0 0,0-3 0 16,3 1 0-16,1 1 0 0,0-2 0 0,0 1 0 16,3 1 0-16,-1 2 0 0,6 1 0 0,0-1 0 15,0 0 0-15,1 0 0 0,2 0 0 0,2 2 0 16,4-3-128-16,10 4 128 0,-7-2-192 0,0-1 192 15,7 3-192-15,-7 0 48 0,7 0 0 0,0 0 0 0,0 0 0 16,-7 0-48-16,7 0-16 0,0 0 0 0,11 4 0 16,-1 1-16-16,2-3 0 0,3 1 0 0,2 0 0 15,3 0 224-15,0-2 0 0,2-1-160 0,2 1 160 16,3 1 0-16,0 0 0 0,1-1 0 0,0 2 0 16,4-1 0-16,3-1 0 0,4-1 0 0,3-1 0 15,3 0 0-15,2 0 0 0,0 1 0 0,4-2 0 16,-2-1 128-16,5-1-128 0,3-2 0 0,3 2 128 15,1 2-128-15,2-3 0 0,1 1 144 0,0-2-144 0,-3 0 0 0,5 0 144 16,5 4-144-16,2-3 0 0,0-2 176 16,2 1-176-16,-1-1 160 0,3 1-160 0,0 2 0 0,2 1 128 15,1-1-128-15,-1 1 0 0,-1-3 0 0,0 2 0 16,3 0 128-16,-1 0-128 0,3 1 0 0,0 1 0 16,-3 0 0-16,3 1 0 0,-1 1 0 0,1 0 0 15,-2 0 0-15,2 2 0 0,2 1 0 0,1 0 0 16,4 1 0-16,-2-2 0 0,-4 0 128 0,2 0-128 15,3-2 0-15,-2 1 0 0,1 3 0 0,-1-4 0 16,-3 2 0-16,4-2 0 0,-2 0 0 0,2 1 0 16,0 1 0-16,-1-1 0 0,2-2 0 0,-1 1 0 0,-3 2 0 15,-1-1 0-15,-4 1 0 0,4-2 128 0,-3 1-128 16,3-1 0-16,0 0 0 0,-1 0 0 0,-4-1 0 16,2-1 0-16,2 1 0 0,-2 0 0 15,-5-1 128-15,-1 1-128 0,2 1 0 0,3-1 0 0,0 0 0 16,-4 0 0-16,-4 1 0 0,0-3 0 0,-5 3 0 0,0 3 0 15,-2-3 0-15,-1 1 0 0,-2 2 0 0,-2-1 0 16,-6 0 0-16,-2 1 0 0,-3-1 0 0,-1 0 0 16,-2-1-128-16,-1 0 128 0,-2 1 0 0,-3 2 0 15,0-1 0-15,-6 1 0 0,-2-2 0 0,-5 0 0 16,-2-2 0-16,-3 0 0 0,-4 1 0 0,-3 0 0 16,-1 0 0-16,-5-1 128 0,-9 0-128 0,0 0 0 0,0 0 256 15,0 0-64-15,8 4 0 0,-8-4 0 0,0 0 64 16,0 0 16-16,0 0 0 0,0 0 0 0,-10-1-80 15,-3 0 0-15,-2-1-16 0,-4 1 0 0,-4 1-176 16,-4-1-144-16,-1-1 144 0,-6-1-208 0,-6 0 80 16,-2 0 128-16,-4 0-208 0,-1 0 80 0,0 1 128 15,-5 1-128-15,-1-3 128 0,-3 1-128 0,0 1 128 0,-7 1 0 16,-7 0 0-16,3-1 0 0,1 0 0 0,-4-1 0 16,-2 1-144-16,-3 0 144 0,-2 0 0 0,3 0 0 15,-1-1 0-15,0-1 0 0,-5-3 0 0,1 1 0 16,-6 0 0-16,2 0 0 0,-1-1 0 0,-3-2 0 15,-3-2 0-15,-2 1 0 0,-3 5 0 0,-1-2 0 16,-2-1 0-16,1 1 0 0,-1 1 0 0,-2 1 0 16,-1-3 0-16,0 3 0 0,0-3 0 0,2 1 0 15,6 2 0-15,-2 1 0 0,-2-3 0 0,1 0 0 16,-1 1 0-16,-1 0 0 0,0 3 0 0,-1-1 0 16,3-4 0-16,3 3 0 0,-1 4 0 0,1 1 0 0,-1 0 128 0,1 0-128 15,-1 0 0-15,2 0 0 0,1 0 0 0,-1 5 0 16,-3 1 0-16,3-1 0 0,3-5 0 0,1 3 0 15,-2 4 0-15,2-1 0 0,5 0 0 0,-1-3 0 16,0-3 0-16,3 6 0 0,-1 0 0 0,5 3 0 16,3-5 0-16,0 2 0 0,-4-3 0 0,2 3 128 15,2 0 0-15,4 2-128 0,4-1 192 0,1-2-64 16,1-1-128-16,1 1 160 0,2 1-160 0,1 1 160 16,4 0-160-16,3-1 160 0,5-1-160 0,2-1 160 15,2-2-160-15,3 4 128 0,1-3-128 0,2 1 128 16,0 1-128-16,4-2 0 0,4 0 144 0,2 0-144 0,3-3 0 15,3 2 0-15,2 2 0 0,2-3 128 0,6 0-128 16,2 2 0-16,4 0 0 0,6-3 0 0,-9-1 0 16,9 1 0-16,0 0-160 0,0 0 160 15,0 0-448-15,0 0 32 0,11 3 0 0,8 0 0 16,6 3 208-16,4 1 32 0,6-2 16 0,5-4 0 16,10 1 160-16,4-1 0 0,5-1-144 0,8 0 144 0,6-1 0 0,8 0 0 15,8-1 0-15,6 0 0 0,1 1 0 0,9 0 0 16,9 0 0-16,1-1 0 0,0-1 0 0,2 1 0 15,5 2 0-15,2 2 0 0,0 1 0 0,3 4 0 16,3-3 0-16,2 4 0 0,2 2 0 0,-2-1 0 16,2 0 0-16,0 1 0 0,4-1 0 0,0 0 208 15,-4 1-16-15,2-2-16 0,3-3 96 0,-4 2 32 0,3-3 0 16,-7 0 0-16,-6-5-80 0,2-1-16 0,2 1 0 0,-5 1 0 16,-8 0-208-16,2 3-208 0,-3-1 32 0,-5 4-9456 15,-7 2-1888-15</inkml:trace>
  <inkml:trace contextRef="#ctx0" brushRef="#br0" timeOffset="5783.116">7383 16930 6447 0,'0'0'576'0,"-3"-4"-576"0,1-1 0 0,-3 2 0 0,-1-1 5968 0,4-1 1088 16,-4 0 224-16,6 5 32 16,-4-5-5760-16,4 5-1152 0,-2-5-224 0,-1-1-48 0,-6 5-128 0,2-2-128 15,2-2 128-15,-2 1-192 0,-4 3-96 0,1 0-32 16,-2 0 0-16,-2 1 0 0,-4 2 0 0,2 1 0 16,-5 2 0-16,-1 0 0 0,-2 0 320 0,3 0 144 15,1 1-16-15,-2 3 0 0,0 3 128 0,2 0 0 16,-2-2 16-16,3 2 0 0,0 2-80 0,0 4 0 15,1 1-16-15,2 1 0 0,-1 1-176 0,2 2 128 16,-1 3-128-16,2 0 128 0,0-1-128 0,2-1 0 16,1 1 0-16,3-2 0 0,1-1 0 15,4 0 0-15,1 0-128 0,2 0 128 0,2-1 0 0,1 0-144 16,5-3 144-16,2 0 0 0,1-2-192 0,2 1 64 16,2 0 128-16,1-3-208 0,3-4 64 0,2-2 16 15,1 0 0-15,-1-1 0 0,2-3-16 0,1-1 0 0,2-6 0 16,1 3 0-1,0-2-304-15,3-1-48 0,1-3-16 0,1-2 0 16,-1 0-1600-16,1-3-320 0</inkml:trace>
  <inkml:trace contextRef="#ctx0" brushRef="#br0" timeOffset="6784.578">7882 16864 36047 0,'-11'0'1600'0,"11"0"320"15,-9 0-1536-15,9 0-384 0,0 0 0 0,0 0 0 0,0 0 128 0,0 0-128 16,0 0 128-16,0 0-128 16,0 0-384-16,0 0-176 0,0 0-16 0,0 0-16 15,0 0-304-15,3 9-48 0,-3-9-16 0,2 14 0 16,-2 2 192-16,-2 0 16 0,-1 2 16 0,1 3 0 0,-2 2 432 0,0 3 96 15,2 1 16-15,0 1 0 0,0 2 192 0,1-3 0 16,1-1 0-16,-2-3 0 0,1-1 256 0,4-2 64 16,-1-4 0-16,2 0 0 0,-1 1 16 0,3-1 16 15,-2-1 0-15,3-3 0 0,-2-2-112 0,2-1-32 16,1-4 0-16,-2 1 0 0,3-1-64 0,-9-5-16 16,10 0 0-16,0 0 0 0,0 0 0 0,-1-1 0 0,1-3 0 15,-1-2 0-15,2-1 144 0,2-3 32 0,2-5 0 16,1-1 0-16,3-3-128 0,2-1-32 0,-3-3 0 0,3-3 0 15,3-4-144-15,-3-1 0 0,2-3 0 0,1 1 0 16,0 1 0-16,-3 3 0 0,-1 2-176 0,-3 3 176 16,2 2-128-16,-2 4 128 0,-3 5-128 0,-1 3 128 15,0 0 0-15,-1 3-160 0,-2 0 160 0,0 4 0 16,1 2-320-16,-1 1 64 0,-10 0 0 0,12 5 0 16,-1 5-16-16,-1 1 0 0,-1-1 0 0,0 4 0 15,1 4 272-15,-4 2 0 0,1 2-128 0,-3 2 128 16,1 2 0-16,-2 1 0 0,-1 0 0 15,1-1 0-15,0-2 0 0,0-2 0 0,1-4 0 16,3-1 0-16,-2 2 0 0,4-7 0 0,-1-1 0 16,2-2 0-16,-2-2 0 0,3 0 0 0,2-2 0 0,3-1 0 0,3-3 0 15,0-2 0-15,-3-2 0 0,2 1 0 0,2-1 0 0,0-1 0 16,0 1 0-16,1-1 0 0,-3 0 128 16,0-3-128-16,0-2 0 0,1 1 144 0,1 1-144 0,-3 1 0 15,0 0 0-15,-1-2 0 0,1 2-320 0,0 1 48 16,1-1 16-16,-1 4 0 0,-1 0 32 0,-1 3 16 15,4 2 0-15,-3 2 0 0,0-1-48 0,-2 2-16 16,-2 0 0-16,4 4 0 0,1 1 144 0,0 1 128 16,-1 0-192-16,1 1 192 0,0-1 0 0,1-1 0 15,0-1 0-15,0-2 0 0,2 0 0 0,-3-2 0 16,0-3 0-16,2-1 0 0,2-1 0 0,1-1 0 16,0-1 192-16,1-2-48 0,0-2 240 0,1 1 32 0,4-6 16 15,-4 0 0-15,0-3 128 0,-3-2 16 16,2-1 16-16,-2-3 0 0,1 0-272 0,0-8-48 0,2-5-16 15,-2-2 0-15,-2-1-128 0,0-2-128 0,1-3 144 0,-3-1-144 16,0-2 0-16,0-2-128 0,-1-2-16 0,1-6 0 16,-4-6-48-16,-1-3-16 0,-3 2 0 0,0 1 0 15,-2 8-32-15,-2 3 0 0,-1 6 0 0,-3 3 0 16,2 3 240-16,-4 7-144 0,-2 5 144 0,-1 3-128 16,-2 3 336-16,-1 3 80 0,0 3 16 0,-1 4 0 15,-1 6 16-15,-2 0 16 0,5 1 0 0,-6 5 0 16,-3 4-96-16,1 6-32 0,2 4 0 0,-2 6 0 15,-2 3-208-15,0 5-128 0,-1 6 128 0,0 1-208 16,2 2 208-16,0 4 0 0,-1 4-160 0,4 3 160 0,2 6 0 16,-1 1 0-16,1-2 0 0,2 3 0 15,3-4 272-15,1 0-16 0,0-1-16 0,4 1 0 0,1 3-48 0,1-6-16 16,3-5 0-16,2-4 0 0,-1-5-176 16,3-3 128-16,-2-2-128 0,5-3 128 0,1-3-128 0,1-2 0 15,2-1 0-15,1-4 0 0,4-2-192 0,-1-1-80 16,5-2-16-16,2-3 0 15,6-7-1952-15,4-5-400 0,2-3-80 16</inkml:trace>
  <inkml:trace contextRef="#ctx0" brushRef="#br0" timeOffset="7114.515">10773 16807 15663 0,'0'0'1392'0,"-9"0"-1120"0,9 0-272 0,0 0 0 15,0 0 3872-15,0 0 720 0,0 0 144 0,0 0 16 16,0 0-4144-16,12 0-832 0,5 0-160 16,6-1-48-16,6-1 272 0,3-2 160 0,2 1-192 0,4-1 192 0,1 2 0 15,4-3 128-15,-2-4 0 0,2 4 16 0,1-1-144 0,1 0 0 16,1-2 0-16,3 3 0 16,0 0-384-16,-2 3-144 0,-3 3-48 0,-2-2-8400 15,-4-2-1696-15</inkml:trace>
  <inkml:trace contextRef="#ctx0" brushRef="#br0" timeOffset="7329.225">10740 17254 30399 0,'0'0'1344'0,"0"0"288"0,0 0-1312 0,0 0-320 0,0 0 0 15,0 0 0-15,17 2 2368 0,10-1 416 0,7 1 80 16,4-2 16-16,5-2-2528 0,5 1-496 0,6-2-112 16,2-5 0-1,4-5-256-15,5-2-64 0,4 0 0 0,5-4 0 16,-5-3-1664-16,2-3-352 0,-2-4-64 0</inkml:trace>
  <inkml:trace contextRef="#ctx0" brushRef="#br0" timeOffset="8208.826">12646 17290 26031 0,'0'0'1152'0,"0"0"240"0,0 0-1120 0,0 0-272 0,0 0 0 0,13 0 0 0,1 1 272 0,1-2 0 15,0-1 0-15,4-2 0 0,0 0 16 0,3-4 0 16,-1 2 0-16,2-5 0 0,0-4-32 0,3-2 0 15,-2-4 0-15,3-1 0 0,0-2-128 0,1-7-128 16,5-5 192-16,-1-5-192 0,-1 1 176 0,-1 0-176 16,1-2 160-16,1-4-160 0,-2-4 144 0,-3 1-144 15,-1-1 128-15,-2 1-128 0,-3-4 192 0,-2 2-32 16,-3 3-16-16,-2 2 0 0,-2-3 16 0,-1 2 0 16,-4 2 0-16,2 0 0 0,-4 1-160 0,1 1 0 15,-2 2 0-15,-3 6 128 0,-2 4-128 0,-3 6 0 16,1 2 0-16,-1 2 0 0,-1 4 0 0,-3 1 0 15,2 3 160-15,-4 3-160 0,-1 0 256 0,0 3-48 0,-3 4-16 16,-1 3 0-16,-2 0-192 0,-5 2 144 16,1 6-144-16,-4 5 128 0,-1 4 624 0,-2 2 112 0,4 2 32 0,1 6 0 31,-2 8-1600-31,1 3-304 0,-3 3-64 0,2 0-16 0,4 1 880 0,2 3 208 0,-1 3 0 16,4 2 0-16,0-1 0 0,5 4 128 0,-1 2 0 0,3-2-128 15,2-3 224-15,2-2-64 0,3-6-16 0,2-1 0 16,1-2-16-16,5-3 0 0,-2-4 0 0,5-4 0 15,-1 1-128-15,3-3 128 0,3 0-128 0,1 0 128 16,1 1-128-16,5-4 0 0,3-4 0 0,2-3 128 16,7-3-128-16,1-3-256 0,-2-2 64 0,8-2 16 15,3-1-1424 1,0-3-272-16,0-4-64 0,-4-1-10608 0</inkml:trace>
  <inkml:trace contextRef="#ctx0" brushRef="#br0" timeOffset="8629.558">14094 16787 30399 0,'0'0'2704'0,"-12"-3"-2160"15,-4-4-544-15,0 2 0 0,-1-3 1648 0,2 3 208 16,5-1 64-16,-1 2 0 15,0 2-2144-15,-2 2-416 0,0 0-96 0,-1 3-16 16,0 1-288-16,-1 4-64 0,-3 5-16 0,0 5 0 16,0 3-32-16,-2 4-16 0,-2 6 0 0,2 2 0 0,-1 2 720 0,1 2 160 0,1 5 32 0,1 0 0 15,3 0 256-15,1-3 0 0,7-1 0 0,2-6 0 16,4-5 240-16,3-3 144 16,2-2 48-16,3-3 0 0,3-2-32 0,2-6 0 0,4-3 0 15,0-2 0-15,2-4 0 0,2-2 0 0,1-2 0 0,0-5 0 16,1-4 112-16,0-3 0 0,0-3 16 15,0-2 0-15,2-4-208 0,-2-4-32 0,2 1-16 0,-2-6 0 16,3-3-80-16,-5-2 0 0,-1-1-16 0,-3 3 0 16,-1 3 80-16,-4 0 32 0,-4 0 0 0,-2 4 0 15,-8 3 16-15,-1 3 0 0,-1 1 0 0,-3 3 0 16,-1 1-128-16,-4 2-32 0,-5 0 0 0,-5 7 0 0,-2 4-288 16,-3 1-64-16,2 2-16 0,-4 4 0 15,-3 3-1760-15,-2 5-368 16,0 4-64-16,-4 0-10784 0</inkml:trace>
  <inkml:trace contextRef="#ctx0" brushRef="#br0" timeOffset="9059.973">14902 16686 14735 0,'-18'-4'1312'0,"3"-1"-1056"0,-2-1-256 0,-4 0 0 16,1 4 3856-16,1-6 720 0,2-7 144 0,-2 6 16 16,1 6-3648-16,1 3-752 0,-1 0-144 0,-1 2-16 15,1-1-368-15,-2 6-64 0,-1 4 0 0,-1 4-16 16,-4 2-176-16,0 1-48 0,2 5 0 0,-2 2 0 16,-1 1 128-16,4 3 32 0,2-1 0 0,5 1 0 15,3-1-80-15,3 3-16 0,2 2 0 0,4-1 0 16,4-2-176-16,2 3-32 15,1 1-16-15,5-2 0 0,4-5 272 0,3 0 64 0,3-9 16 0,4 0 0 16,3-2-400-16,4-3-96 0,2-5-16 0,-1-2-8784 16</inkml:trace>
  <inkml:trace contextRef="#ctx0" brushRef="#br0" timeOffset="9721.104">15667 16872 32255 0,'-9'-2'2864'0,"-1"0"-2288"0,-1-2-576 0,0 1 0 16,-1 1 1792-16,0 0 240 0,0-5 48 0,-4 1 16 31,-1 3-2480-31,-1-3-480 0,-2-2-96 0,-1 2-32 16,-1 2-496-16,-2 2-112 0,-1 5 0 0,0 5-16 15,2-1 512-15,-2 4 96 0,3 3 32 0,1 2 0 0,3 5 704 0,1 2 144 0,2 2 128 0,3 3-192 16,3 2 192-16,1 2 0 0,4 4-144 0,3-6 144 16,1-6 0-16,3-1 0 0,3 0 192 0,1-3-64 15,3-5 32-15,0-2 0 0,3-1 0 0,3-3 0 16,0-3 32-16,1-2 16 0,-2-5 0 0,2-1 0 16,0-3 416-16,3-1 80 0,0-5 0 0,2-2 16 15,-1-6-144-15,-2-2-16 0,-1-5-16 0,0 1 0 0,-1-3-288 0,1 3-64 16,-3 1-16-16,-2 7 0 0,2 5-320 0,-3 2-64 15,-1 1-16-15,1 6 0 16,-3-2-208-16,2 9-32 0,1 6-16 0,-1 2 0 16,2 1-352-16,2 7-80 0,1 6-16 0,1-1 0 15,2-4 416-15,0-3 64 0,1-2 32 0,4-1 0 0,0-2 416 16,1-3 224-16,1-6-32 0,0-2 0 0,0 2 768 16,3-8 160-16,0-2 32 0,-3-7 0 0,2-6-288 0,-1-6-48 15,2-11-16-15,-3-2 0 0,0-1-480 0,2-1-80 16,1-2-32-16,-6-1 0 0,1 0-208 0,-2-3 128 15,-2-4-128-15,-2-5 0 16,-2-2 352-16,-5 1-32 0,-6-1 0 0,1 2 0 0,-2-5 0 0,-3 2-16 16,-3 2 0-16,-1 1 0 0,-2 1-304 0,2 7 128 0,-4 6-128 15,2 9 0-15,-2 6 0 0,0 5 0 0,-1 2 0 0,0 7-144 16,-1 3 144-16,-2 6 0 0,-3 1 0 16,-1 6 0-16,-5 8 0 0,-3 5 0 0,-2 5-160 0,-1 9 160 15,-3 13-272-15,0 7 48 0,-3 9 16 16,-1 5 0-16,-5 1 48 0,1 7 16 15,2 8 0-15,-1 2 0 0,2 3 144 0,2-9 0 0,2-7 0 0,5 1 0 16,5-3 304-16,3 0 80 0,5-3 32 16,4-7 0-16,2-6 288 0,5-6 48 0,3-5 16 0,5-5 0 15,4-2-544-15,2 1-96 0,7-6-128 16,4-2 176-16,8-3-1952 0,6-8-384 16,3-4-80-16,9-12 0 0</inkml:trace>
  <inkml:trace contextRef="#ctx0" brushRef="#br0" timeOffset="10344.3">17617 16767 29423 0,'-8'-7'1296'0,"4"2"288"0,-6 2-1264 0,1-2-320 0,0-1 0 0,1 3 0 16,0 2 352-16,8 1 16 0,-7 0 0 0,7 0 0 15,-6 4-624-15,1 6-128 0,-1 3-32 0,0 0 0 0,4 3 96 0,-3 1 32 16,-1 8 0-16,2 3 0 0,-1 4 288 0,1 2-128 16,-1 0 128-16,3 6 0 0,-2 1 192 0,3-4 160 15,-1-8 32-15,0-3 0 0,1-2 256 0,1-5 64 16,4-5 16-16,-2-2 0 0,-2 0-16 0,3-3 0 16,-3-9 0-16,0 0 0 0,0 0-240 0,8 6-48 15,1-3-16-15,-1-5 0 0,2-6 64 0,2-3 16 16,-1-3 0-16,4-6 0 0,1-4-80 0,1-5-16 15,0-2 0-15,3-2 0 0,2-1-160 0,1-1-32 16,-2 2-16-16,2 3 0 0,-2 5-176 0,1 1 0 16,0 0 0-16,1 2 0 0,0 3 0 0,-1 4-144 15,0-1 144-15,-4 4-160 16,-2 0-288-16,1 5-48 0,-3 3-16 0,-1 2 0 16,1 0-2432-16,-2 2-512 0,3 2-80 0</inkml:trace>
  <inkml:trace contextRef="#ctx0" brushRef="#br0" timeOffset="10727.665">18666 16726 27647 0,'0'0'2448'0,"-8"-4"-1952"0,-7 0-496 0,2-2 0 0,0-1 2400 15,1 0 384-15,-1 5 80 0,1 2 16 16,-3 2-3072-16,0 3-592 0,-4 1-128 0,2 5-32 16,-1 7-432-16,0 3-96 0,0-3 0 0,0 10-16 15,2 4 368-15,0 3 80 0,2-1 16 0,2 1 0 0,2 0 640 0,4 5 144 16,5 5 32-16,2-6 0 0,3-11 336 0,2-2 80 16,2-2 16-16,3-2 0 0,3-5 176 0,1-2 48 15,-1-5 0-15,3-1 0 0,1-3-64 0,2-3 0 16,-1-3 0-16,1-3 0 0,4-1 240 0,0-4 32 15,-4-3 16-15,0-1 0 0,1-4-176 16,-2-1-48-16,-2-4 0 0,-3-4 0 0,-2-2-32 0,-2 1-16 16,-4-3 0-16,0 1 0 0,-2-2-208 0,-3 1-32 0,-3 3-16 15,-2-1 0-15,-2 2-304 0,-2 3-64 16,-3 1-16-16,0 5 0 16,-3 1-720-16,-1 3-160 0,-3 1-32 0,-4 3-12688 0</inkml:trace>
  <inkml:trace contextRef="#ctx0" brushRef="#br0" timeOffset="11111.168">19490 15993 23615 0,'0'0'1040'0,"-4"-4"224"15,-3-4-1008-15,2 0-256 0,0 2 0 0,5 6 0 0,-6-6-192 0,-1 4-96 16,0-1-16-16,7 3 0 0,-8 3 304 0,0 0 0 16,0 3 0-16,2 4 0 0,-1 3 544 0,1 3 160 15,-3 3 48-15,2 7 0 0,3 6 16 0,-2 11 16 16,1 11 0-16,2 4 0 0,0 3-208 0,0 5-32 15,2 7-16-15,0 8 0 0,-1 12-336 0,1-2-64 16,1-8 0-16,0 0-128 0,-3-1 0 0,2-6 0 16,0-3 0-16,0-8 0 0,-3-7 0 0,0-4 0 0,1-6 0 15,0-4 0 1,1-7-352-16,-3-4-176 0,2-4-48 0,1-3-12336 0</inkml:trace>
  <inkml:trace contextRef="#ctx0" brushRef="#br0" timeOffset="11798.028">19260 16953 22111 0,'0'0'1968'0,"0"0"-1584"15,0 0-384-15,0 0 0 0,11 0 2352 0,5 0 384 16,4 1 80-16,-2-1 0 15,3-2-2816-15,6 0-528 0,3-2-128 0,3-1-32 16,0-1 48-16,3 0 16 0,0 1 0 0,-3-1 0 0,0 0 448 0,-1 0 176 16,-4 3-128-16,0-3 128 0,-2 0 0 0,-1 2 176 15,-3-1-16-15,1 2 0 0,0-1 128 0,-2 1 32 0,-5-1 0 16,1 2 0-16,-1 2-192 0,1 0-128 16,-3-2 192-16,-1 1-192 0,-2 2 160 0,0 1-160 15,0 1 128-15,-11-3-128 0,0 0 288 0,8-1-32 0,-8 1 0 0,0 0 0 16,0 0 80-16,0 0 16 0,0 0 0 0,0 0 0 15,0 0-64-15,0 0-16 0,0 0 0 0,-10 5 0 16,-3 1-144-16,-3 0-128 0,0 2 144 0,-2 2-144 16,1 0 0-16,-3 2 0 0,1 2 0 15,1 3 0-15,0 1 0 0,1 4 0 0,1 1 0 0,2 6-160 16,0 3-32-16,5-2 0 0,1-5 0 0,1-3 0 16,2-2 192-16,2-2 0 0,6 0 0 0,0-2 0 15,1-3 0-15,2-1 0 0,1-2 0 0,1-3 128 16,2 0 128-16,2-2 16 0,0 0 16 0,2-5 0 15,1-5 304-15,2-2 64 0,1-2 16 0,2-3 0 0,1-1-240 0,0-6-48 16,0-1-16-16,1-3 0 0,-1 0-240 16,-2-2-128-16,-1-2 128 0,-3 4-128 0,-1 1 0 0,-2 2 0 15,-4 4 0-15,-1 1 0 0,0 4 0 0,-4 4 0 16,-1 0 0-16,-2 7 0 0,0 0-336 0,0 0-48 16,-1 10 0-16,1 8 0 15,1 4-176-15,0 4-32 0,1 4-16 16,1-1 0-16,1-4-32 0,-1-1-16 0,3-1 0 15,2-3 0-15,0-5-176 0,2 1-48 0,2-3 0 0,-1-3 0 16,4-3-848-16,0-2-160 0,2-3-32 0,2-3-8640 0</inkml:trace>
  <inkml:trace contextRef="#ctx0" brushRef="#br0" timeOffset="12079.384">20699 16040 23039 0,'0'0'1024'0,"0"0"192"0,0 0-960 0,0 0-256 0,0 0 0 0,0 0 0 16,-4 8 3392-16,3 3 624 0,0 4 128 0,0 4 16 31,-2 3-4160-31,2 11-720 0,0 12-208 0,-1 0-32 0,-2-1 480 0,-1 5 96 0,1 1 32 0,-2 5 0 16,0 3 352-16,0 3 0 0,0 5 0 0,0 1 0 15,3-3 0-15,-2-3 0 0,2-6 160 0,1-5-160 16,1-1 128-16,0-2-128 0,-1 0 0 0,2-3 0 0,1-6 0 16,0-5 0-16,-2-8-160 0,0-4 160 15,1-5-1920-15,-2-3-256 16,2-13-48-16</inkml:trace>
  <inkml:trace contextRef="#ctx0" brushRef="#br0" timeOffset="12327.32">20253 16826 17503 0,'0'0'768'0,"0"0"176"0,0 0-752 0,0 0-192 16,9 4 0-16,3-1 0 0,4 1 5504 0,7-2 1088 16,5 0 192-16,6-2 64 0,-2 0-5712 0,8-2-1136 15,6-2-240-15,-1-1-32 0,0 2 16 0,-2-2 0 0,0 1 0 0,-4-1 0 16,2-1 256-16,-2 2 0 0,0-1 0 15,-5 2 0-15,-3-4-176 0,-5 2 32 0,-5-1 0 16,-1 2 0 0,0 1-1776-16,-4-3-368 0,-1-3-64 0,-3 4-12912 0</inkml:trace>
  <inkml:trace contextRef="#ctx0" brushRef="#br0" timeOffset="12563.909">21345 16698 28559 0,'0'0'1264'0,"0"0"272"0,-3 12-1232 0,-2-1-304 16,-1-1 0-16,0 6 0 0,1 7 2384 0,-3 3 432 16,-4 5 64-16,0 1 32 15,-4-1-3184-15,1 4-640 0,-1 2-128 0,0 4-32 16,1 2 80-16,0-4 16 0,0-5 0 0,2-3 0 0,1-1 784 0,2-1 192 15,0-6 0-15,1-1 0 0,1-4 160 0,2 2 32 16,0-4 0-16,3-2 0 16,2-2-1344-16,0-1-256 0,-1-2-48 0,2-9-11472 0</inkml:trace>
  <inkml:trace contextRef="#ctx0" brushRef="#br0" timeOffset="13183.989">21782 16865 39391 0,'0'0'1744'0,"-10"5"368"0,0 1-1696 0,0 5-416 0,-4 3 0 0,4 3 0 31,2 1-1504-31,-3 4-384 0,0 1-80 0,5 2-16 16,0 3 448-16,3-4 64 0,1-1 32 0,2-3 0 0,2-4 416 0,4-3 96 0,1-5 16 15,5 0 0-15,2-3 1792 0,2-1 352 0,0-2 80 0,5-4 16 16,1-3-192-16,0-1-48 0,3-2 0 0,-3-2 0 16,-2-4-768-16,1-3-144 0,-1-1-48 0,-4-1 0 0,-1-1-128 0,-3 1 0 15,-3 0 144-15,-2 0-144 0,0-1 192 0,-2 0-48 16,-3 3 0-16,-4-2 0 0,0 2 128 0,-1 1 32 16,0-3 0-16,0 5 0 0,1 3-64 0,1 0-16 15,-2 1 0-15,3 1 0 0,0 2-224 0,4 0 0 16,-4 7-192-16,10-7 192 0,1 0-240 0,3 1 64 15,3 2 16-15,2 4 0 0,3 2 160 0,1 0 0 16,4 1 128-16,3 1-128 0,2 0 0 0,1 4 128 16,0 2-128-16,-1 0 0 0,-1 2 0 0,-3 2 0 15,-1 1 0-15,-4 3 0 0,-2 0 0 0,-5-2 0 16,-2 2 0-16,-3 0 0 0,-1 2 0 0,-1-3 0 16,-5-5 0-16,1 0-128 0,-3 3 128 0,0-1 0 15,0-5 128-15,-2-9-128 0,0 9 352 0,0-9 0 0,0 0 0 16,2 7 0-16,-2-7 80 0,0 0 16 0,0 0 0 15,0 0 0-15,7-7-240 0,3-2-32 0,2-4-16 16,0-2 0-16,3-2-160 0,0 0 0 0,2-4-160 16,2 2 160-16,1 4-160 0,3 0 160 0,1 3-160 0,5 0 160 15,4 2-144-15,-2 4 144 0,-4 1-128 0,4 5 128 16,-3 3 0-16,0 0-128 0,1 5 128 0,2 3 0 16,-1 3-320-16,1 2 32 0,-1 2 0 0,0 3 0 15,-1 2 288-15,2 2-192 0,1 3 192 0,-3 0-160 16,-6 4-32-16,0-1 0 0,0 0 0 0,-4-3 0 15,-6-1-416 1,-3-3-96-16,-4-1 0 0,-1-1-14352 0</inkml:trace>
  <inkml:trace contextRef="#ctx0" brushRef="#br0" timeOffset="13338.474">22058 16342 11967 0,'0'0'1072'0,"0"0"-864"16,0 0-208-16,0 0 0 0,0 0 9216 0,0 0 1792 15,0 0 352-15,4 9 80 16,-2-1-11280-16,-2-8-2256 0,5 9-448 0,-5-9-80 0</inkml:trace>
  <inkml:trace contextRef="#ctx0" brushRef="#br0" timeOffset="26716.557">9751 12587 8287 0,'0'0'736'0,"0"0"-592"15,0 0-144-15,0 0 0 0,0 0 1536 0,-6 5 288 16,6-5 48-16,0 0 16 0,-10-1-1120 0,10 1-240 16,0 0-32-16,0 0-16 0,0 0 16 0,0 0 0 0,0 0 0 0,0 0 0 15,-5 2 320-15,5-2 64 0,0 0 16 0,0 0 0 16,0 0 112-16,0 0 16 0,0 0 16 0,0 0 0 16,0 0-464-16,0 0-112 0,0 0-16 0,0 0 0 15,7-4-80-15,1-2-32 0,-3 1 0 0,2-1 0 16,4 2 112-16,0-3 32 0,2-3 0 0,-2 1 0 15,2 1 48-15,2-1 16 0,1-1 0 0,1-1 0 16,5-1 0-16,-4 1 0 0,-3 1 0 0,4-1 0 16,1-3-160-16,2 3-48 0,-1-2 0 0,-1 1 0 15,2-1-144-15,2 0-16 0,-1-2-16 0,0 1 0 16,0-1-160-16,-1-2 0 0,0-2 144 0,-1 0-144 16,1 0 0-16,-1 1 144 0,-4-1-144 0,2 3 0 0,1 1 0 15,-5 4 0-15,-4 0 0 0,0 2 0 0,-1 2 0 16,-2 1 0-16,-8 6 0 0,0 0 0 0,0 0-144 0,0 0 16 15,10-4 0-15,-10 4 0 0,0 0-112 0,0 0-16 16,0 0 0-16,0 0 0 16,0 0-224-16,0 0-48 0,0 0-16 0,0 0 0 15,0 0-704-15,0 0-144 0,-6 7-16 0,6-7-16 16,-4 9-1584-16,4-9-320 0</inkml:trace>
  <inkml:trace contextRef="#ctx0" brushRef="#br0" timeOffset="27298.607">10027 12446 12831 0,'0'0'576'0,"0"0"112"0,0 0-560 0,0 0-128 0,0 0 0 0,0 0 0 0,0 0 1152 0,0 0 208 16,0 0 48-16,0 0 0 0,0 0-448 0,8-6-64 15,2-2-32-15,2 1 0 0,-1-1-256 0,1-1-48 16,1-2-16-16,3-2 0 0,1-2 48 0,-1 1 16 16,1-1 0-16,1 0 0 0,1-2 48 0,1-2 16 15,0 1 0-15,1 0 0 0,-2-1 128 0,0 2 32 16,4-2 0-16,-4 4 0 0,-1-2 0 0,-1 1 16 15,1-1 0-15,0 2 0 0,-2 2-272 0,3 2-64 16,-3 0-16-16,-1 0 0 0,-4 0-208 0,0 2-32 16,0 2-16-16,-1-2 0 0,-3 3-240 0,-7 6 128 15,0 0-128-15,8-7 0 0,-3 3 0 0,-5 4 128 16,0 0-128-16,0 0 0 0,0 0 0 0,0 0-288 0,0 0 64 0,0 0 16 16,0 0-144-16,0 0-32 0,0 0 0 15,0 0 0 1,0 0-272-16,0 0-64 0,0 0-16 0,-6 5 0 15,6-5-224-15,-8 7-32 0,-1-3-16 0,4 2 0 16,2 0-1488-16,3-6-288 0,-8 8-64 0</inkml:trace>
  <inkml:trace contextRef="#ctx0" brushRef="#br0" timeOffset="27918.475">10009 12628 6447 0,'0'0'576'0,"0"0"-576"0,0 0 0 0,0 0 0 15,0 0 784-15,0 0 48 0,0 0 16 0,0 0 0 16,0 0 368-16,0 0 80 0,-4 11 16 0,4-11 0 16,0 0-336-16,0 0-64 0,0 0-16 0,0 0 0 15,0 0-144-15,0 0-48 0,0 0 0 0,0 0 0 16,0 0 192-16,0 0 16 0,9-1 16 0,2-6 0 16,-1-1-64-16,1-4-16 0,0-4 0 0,-1 1 0 15,-1 0 96-15,2-1 16 0,0-4 0 0,2 0 0 16,0-4-192-16,0 0-16 0,0 1-16 0,3-2 0 15,-2-2-208-15,-3 0-32 0,0-4-16 0,2 0 0 0,1 1 0 16,0 1 0-16,-5-1 0 0,5 0 0 0,-1 1-160 16,0 2-16-16,0 4-16 0,2 0 0 0,-3-3-112 15,0 4-32-15,-1 0 0 0,0 4 0 0,-5 1-144 0,2 3 128 16,-4 1-128-16,2 2 128 0,0 0-128 0,-4 1 0 16,0-2 0-16,-1 4 0 0,-1 8 0 0,1-5 128 15,-1 5-128-15,0 0 0 0,0 0 0 0,0 0 0 16,-4-5 0-16,4 5 0 15,0 0-464-15,0 0-80 0,-12-1-16 0,7 3 0 16,5-2-1296-16,0 0-272 0,-3 10-48 0,3-10-7104 16,-8 8-1424-16</inkml:trace>
  <inkml:trace contextRef="#ctx0" brushRef="#br0" timeOffset="28368.925">10159 12063 17503 0,'0'0'768'0,"-9"0"176"0,0 0-752 0,2 0-192 0,-1-1 0 0,0 0 0 16,2-4 960-16,0 2 144 0,3-2 48 0,0-1 0 15,5-3-352-15,-2-2-64 0,0-1-16 0,2-1 0 16,2-3-256-16,3 1-48 0,0-2-16 0,1 0 0 15,2-1 208-15,2 0 32 0,2 0 16 0,1-1 0 16,-2-1 48-16,0 1 0 0,1-1 0 0,0 2 0 0,1 3 0 0,0-3 0 16,-1 3 0-16,1-1 0 0,0 5-160 0,-2 2-32 15,0-1 0-15,-2 1 0 0,2 1-176 0,-1 2-32 16,-1 0-16-16,-2 2 0 0,0-1-64 0,2 3-16 16,-2 1 0-16,2 0 0 0,2 0-16 0,-3 3-16 15,0 3 0-15,1 2 0 0,3 1 16 0,0 3 0 16,-2 4 0-16,1 5 0 0,-1 1 64 15,0 5 0-15,-3 2 16 0,-1-1 0 0,-2 2-80 0,0-1 0 16,-2 2-16-16,-3 1 0 0,-3-2 0 0,-1-1 0 16,-3 1 0-16,-2 0 0 0,0 1 16 0,-3 0 16 15,-1-2 0-15,-1 2 0 0,-1-2-208 0,1-4 144 16,-1-2-144-16,2-5 128 16,-3-3-448-16,3-3-80 0,-1-3-32 0,3-2-11536 0,10-6-2320 15</inkml:trace>
  <inkml:trace contextRef="#ctx0" brushRef="#br0" timeOffset="29521.139">9935 11984 911 0,'0'0'0'0,"0"0"0"0,0 0 0 15,-8 3 0-15,0-1 3456 0,8-2 592 0,0 0 128 0,0 0 32 16,0 0-3184-16,-5 6-624 0,5-6-128 0,0 0-16 16,0 0-112-16,0 0-16 0,0 0 0 0,0 0 0 15,0 0 240-15,0 0 32 0,10 2 16 0,1-4 0 16,2-3 672-16,3-4 144 0,2 1 32 0,1-3 0 16,0-4-96-16,2-1-16 0,1-3 0 0,1-2 0 15,-1 1-576-15,4-3-128 0,-1 1-32 0,0-1 0 16,2 0-176-16,-2-1-48 0,1 0 0 0,3 1 0 15,-2 1-32-15,-3 3-16 0,-5 0 0 0,3 4 0 16,1 0-144-16,-1 2 128 0,-1 0-128 0,-3 1 128 16,0 1-128-16,-2 3 0 0,-2 3 0 0,0 1 0 15,-1 1 128-15,-1 1-128 0,-2 1 0 0,-1 1 128 16,-9 0 128-16,0 0 0 0,12 5 16 0,-2 2 0 0,-3 1 32 16,0 0 0-16,-2 2 0 0,0 2 0 0,-2 3-304 0,-1 0 160 15,-1 2-160-15,-1 6 128 0,-1 3-128 0,0 3 0 16,0 0 144-16,-1 2-144 0,0-2 128 0,-2 1-128 15,-2 0 128-15,0 1-128 0,1 0 240 0,-4 1-32 16,0 2 0-16,-2 2 0 0,-2-1 192 0,0 3 48 16,-1 1 0-16,0-1 0 0,-1-4-16 0,0-1 0 15,-2-1 0-15,2-5 0 0,0-2-112 0,5-2-32 16,-1-2 0-16,1-3 0 0,3-1-288 0,0-2 0 0,2-2 0 16,0-2 0-16,0-2-144 0,2-2-144 15,3-7-32-15,0 0 0 16,0 0-3408-16,0 0-688 0,0 0-144 0,-6-17-32 0</inkml:trace>
  <inkml:trace contextRef="#ctx0" brushRef="#br0" timeOffset="30039.285">9717 12083 18431 0,'0'0'1632'0,"0"0"-1312"15,0 0-320-15,6-7 0 0,4-2 1696 0,3 0 272 16,0-2 48-16,4 1 16 0,0-2-1488 0,0-2-288 16,5-2-64-16,1-2-16 0,0-1-176 0,3-1 128 15,2 0-128-15,0-5 128 0,2 1 0 0,-1 0-128 16,0-1 192-16,-2-3-64 0,1-4 192 0,-4 4 16 16,1 3 16-16,2 2 0 0,-2 1 176 0,0 3 48 15,-2 1 0-15,3 3 0 0,0 1-80 0,-3 1-16 16,-4 2 0-16,2 2 0 0,2 2-224 0,-1 1-32 0,-6 1-16 15,2 2 0-15,-1 2-64 0,-3 1-16 0,-1 0 0 16,-2 4 0-16,-1 1 80 0,-1 1 16 0,-3 4 0 16,0-2 0-16,-2 4-32 0,0 5-16 0,-1 4 0 0,-1 3 0 15,-3 0-176-15,0 7 160 0,-2 2-160 0,-1 3 160 16,-1 1-32-16,-1-1-128 0,1-2 192 0,-3 0-64 16,2-3 0-16,-4 1-128 0,2-1 192 0,0-1-64 15,2 1 0-15,-2-1 0 0,1-1 0 0,1-2 0 16,3-1-128-16,0-1 0 0,1-3 0 0,1-1 0 15,-1-4-1488 1,0-1-288-16,4-2-48 0,-4-3-7808 0,2-11-1568 0</inkml:trace>
  <inkml:trace contextRef="#ctx0" brushRef="#br0" timeOffset="30482.548">10127 12550 8287 0,'0'0'736'0,"0"0"-592"0,0 0-144 0,0 0 0 16,0 0 4320-16,0 0 832 0,0 0 160 0,2-10 48 15,4-4-3632-15,3-2-736 0,0 0-144 16,4-5-16-16,2-4-288 0,1-3-48 0,0-1-16 0,3-2 0 16,-1-1 0-16,5-3 0 0,-1-5 0 0,3-1 0 15,-3 1 32-15,2-1 0 0,-4 1 0 0,3 0 0 16,0 1-80-16,0 2-16 0,1 0 0 0,0 0 0 15,-3 2-144-15,1 0-16 0,-1 2-16 0,-2-1 0 16,1 1-16-16,-1 3 0 0,1 1 0 0,0 6 0 16,-1 1-224-16,-2 2 0 0,2 2 0 15,-2 1 0-15,-2 2 0 0,-1 0 0 0,-4 3 0 0,0-1 0 16,-1 5-288-16,0 1-96 0,-4 0-32 16,-5 7 0-16,7-3-1680 0,-7 3-336 0,0 0-64 0,0 0-11648 15</inkml:trace>
  <inkml:trace contextRef="#ctx0" brushRef="#br0" timeOffset="30883.609">10112 11691 20271 0,'0'0'1792'0,"0"0"-1424"0,5-8-368 0,1 1 0 0,5-2 1504 0,0-1 224 0,4-1 64 0,5-2 0 16,0-2-1168-16,5-1-240 0,-1-3-32 0,4-1-16 16,1-1-128-16,2-1-16 0,1-1-16 0,3 2 0 15,3 3-176-15,-4-1 0 0,-2 1 144 0,-1 3-144 16,-2 2 320-16,0 1-16 0,-5 1 0 0,0 2 0 15,2 0 80-15,-4 4 32 0,-2 1 0 0,2 3 0 16,-2 3 96-16,-1 4 32 0,-3 2 0 0,0 5 0 16,-3 3 128-16,-2 6 32 0,-2 3 0 0,-3 3 0 15,-3 6-240-15,-2 1-32 0,-3 3-16 0,-3 3 0 0,-3 1 128 16,-4 6 32-16,-4 0 0 0,-3-2 0 0,0-1-128 16,0-3-32-16,-2 0 0 0,0-6 0 0,0-3-416 15,2-2 0-15,2-3 0 0,3-6-12144 16,3-4-2352-16</inkml:trace>
  <inkml:trace contextRef="#ctx0" brushRef="#br0" timeOffset="35422.675">9482 14175 1839 0,'0'0'0'0,"0"0"160"0,0 0-160 0,3 9 0 16,-3-9 0-16,0 7 0 0,0-7 1808 0,0 0 336 16,0 0 64-16,0 0 16 0,0 0-1008 0,0 0-208 15,0 0-48-15,-5 8 0 0,5-8-160 0,0 0-32 16,0 0-16-16,0 0 0 0,0 0-176 0,0 0-48 15,0 0 0-15,0 0 0 0,0 0-48 0,0 0-16 16,0 0 0-16,0 0 0 0,0 0 48 0,0 0 0 16,8-2 0-16,-8 2 0 0,0 0 128 0,8-7 16 15,-2-1 16-15,2 2 0 0,1-1 0 0,-2 0 0 16,-1-2 0-16,2 0 0 0,0 0-128 0,1-1-32 0,-1-1 0 0,2-3 0 16,0-1-144-16,2-1-48 15,1 1 0-15,1-3 0 0,1-2-96 0,0-2-32 0,2-4 0 16,-1 0 0-16,1-1-192 0,0 3 128 0,3 2-128 15,2-1 0-15,-2-1 144 0,2 1-144 0,2 2 128 0,2-4-128 16,0 0 128-16,-2 2-128 0,-2 1 128 0,2-2-128 16,4-3 960-16,-3 1 96 0,-1 1 32 0,0-1 0 15,0-1-848-15,-3 3-240 0,-1 2 0 0,-1 0 128 32,1 0-832-32,-3 3-144 0,-1 3-48 0,-1-1 0 0,0 2 896 0,0 0 240 0,-3 1 16 0,1 0 0 15,0 1-32-15,-1-1 0 0,2 0 0 0,-3 2 0 16,-2 2-64-16,-1 0-16 0,1-1 0 0,0 1 0 15,-3 3-144-15,4-1 128 0,-1 0-128 0,-2 0 128 16,-7 8-128-16,4-4 128 0,-4 4-128 0,0 0 128 16,3-5-128-16,-3 5 0 0,4-9 0 0,-4 9 0 0,9-4 0 0,-9 4 0 15,0 0 0-15,0 0 0 0,0 0 0 0,0 0 0 16,0 0-144-16,0 0 144 0,0 0 0 0,0 0 0 16,0 0 0-16,0 0 0 0,0 0 0 0,-7 11 0 15,0 0 0-15,-1 2 0 0,-1-4 0 0,-2 2 0 16,1-1 0-16,-2 4 0 0,-2 1 0 0,-1 3 0 15,0 2 0-15,-2 0 0 0,-2-2 0 0,4-1 144 16,-1 1-144-16,-3 3 128 0,-1 2 16 0,-2 3 0 16,-1 4 0-16,-1 1 0 0,-2 1 0 0,0-2 0 15,-3-4 0-15,5 0 0 0,-1 3-144 0,0-2 160 16,-2 2-160-16,-1-4 160 0,1 1-160 0,2 0 0 16,2 0 0-16,-1 1 0 0,-1-2 0 15,2 2 0-15,0-1 0 0,0 1 0 0,0 1 0 0,1-3 128 0,-1-3-128 16,0-1 0-16,-1-1 0 0,2-1 0 0,1-2 128 0,1 1-128 15,1-1 0-15,-2 0 0 0,2-1 0 0,1-1 0 16,1-3 0-16,2 1 128 0,1-2-128 0,1 0 0 16,-2 1 0-16,3-2 0 0,0 0 0 0,2-2 0 15,1-3 0-15,9-5 0 0,-6 3 128 0,6-3-128 16,0 0 0-16,0 0 128 0,0 0-128 0,0 0 128 16,0 0-128-16,0 0 0 0,0 0 144 0,0 0-144 15,0 0 0-15,7-8 0 0,3-2 0 0,2-2 0 16,3-3 0-16,0 0 0 0,3-3 0 0,3-1 0 15,3-3 0-15,2-3 0 0,1-1 0 0,0-3 0 0,1-1 0 16,1-3 0-16,3-3 0 0,0 2 0 0,2 0 0 16,0 0 0-16,-1 0 0 0,3 1 0 0,-3 1 0 0,1 1 0 15,-1-2 0-15,1 1 0 0,0 0 0 16,1-1 0-16,-1 3 0 0,-2-4 0 0,-3-3 0 0,-2 4 0 16,-3 5 0-16,2-1 0 0,-2-1 0 0,0 2 0 15,-2 1 0-15,0 3 0 0,-2 1 0 16,1 0 0-16,0 1 0 0,-2 1 128 15,-2 1-128-15,1 2 0 0,-1-1 0 0,-1 3 0 0,-4 3 0 0,-1 2 0 16,0 1 0-16,-4 3 0 0,2 0 0 0,-9 7 0 16,6-3 0-16,-6 3 0 0,0 0 0 0,0 0-128 15,0 0 0-15,0 0 0 0,0 0 0 0,0 0 0 16,-7 10 0-16,-3 1 0 0,0 1 128 0,0 2-160 16,-3 1 160-16,-2 2-160 0,-3 2 160 0,-3 0 0 15,0 2 0-15,2 0 0 0,-5 2 0 0,1 2 0 16,-2 1 0-16,0 0 0 0,-1 2 0 0,0 2 0 15,-3 3 0-15,-1 0 0 0,-3 1 0 0,-3 0 144 0,-2 1-144 16,3-1 0-16,3 0 208 0,-2 0-64 0,-4 1-16 0,2 0 0 16,1-1 0-16,1 2 0 0,-3 2 0 0,1 1 0 15,-2-1 16-15,0 0 0 0,2-2 0 0,1-3 0 16,3-1-144-16,1-1 192 0,1-1-192 0,5-4 192 16,-1-3 64-16,5-2 0 0,0-3 16 0,4-2 0 15,3-3-112-15,4-2-32 0,4-4 0 0,6-7 0 16,-4 8 80-16,4-8 16 0,0 0 0 0,0 0 0 15,0 0-32-15,0 0 0 0,10 0 0 0,3-3 0 16,1-2-192-16,1-2 0 0,1-2 128 0,3-4-128 0,3-1 160 16,2-5-16-16,-2-2 0 0,4-2 0 0,2-2-144 15,1-4 192-15,5-3-192 0,-2 1 192 0,-1-2-192 0,1-3 0 16,1-2 0-16,0-1 128 0,0 1-128 0,2 0 0 16,2 1 0-16,1 0 0 0,-2-4 0 0,0 1 0 15,5 1 0-15,-4-2 128 0,0 1-128 16,-2 1 0-16,-3-1 0 0,0 3 0 0,-2 2 0 15,1 2 0-15,0 2 0 0,0 1 0 0,1 0 0 16,-3 2 0-16,-3 1 0 0,-1 2 0 0,0 2 0 16,-4 5 0-16,-1 3 0 0,-2 2 0 0,-4 2 0 0,-2 2 0 15,-1 2 0-15,-1 3 0 0,-3 1 0 0,-7 3 0 16,5-6 0-16,-5 6-176 0,0 0-32 0,0 0-16 16,0 0 0-16,0 0 0 0,-1 9 224 0,-2 2 0 15,-3 1 0-15,-3 1 0 0,3 1 0 0,-5-2 0 0,-2 2 0 16,-2 1 0-16,0 1 0 0,-1-1 0 0,1-3 0 0,0 4 0 15,-2 0 0-15,-2 2 0 0,-2 0 0 16,2-3 0-16,-1 0 0 0,1 4 0 0,-3 0 0 0,1-1 0 16,3 0 0-16,-3-2 0 0,2-1 0 0,-1 2 0 15,1 5 0-15,0-2 0 0,1-5 0 0,2 1 0 16,-1-1 0-16,-1 2 0 0,-1 0 0 0,2 0 0 16,2-3 0-16,-2 0-144 0,0 2 144 0,1-1 0 15,3 0-128-15,-1-1 128 0,-1 0-128 0,4 2 128 16,0-1 0-16,0-1-128 0,-3-2 128 0,2 0 0 15,3 1 0-15,-1 0-160 0,0-1 160 0,-2 0 0 16,0-1 0-16,2 0 0 0,0 0 0 0,3 0 0 0,-3 0 0 16,3 1 0-16,-3 0 0 0,4-1 0 0,-1-1 0 15,2 2 0-15,-1-1 0 0,1-2 0 0,-1-2 0 0,0-1 0 16,6-6 0-16,-7 9 0 0,0-2 0 0,2-1 0 16,-1 1 0-16,-1 2 0 0,1 0 0 0,0 0 0 15,-1-2 0-15,1 1 0 0,-1-1 0 0,0 0 0 16,-2 3 0-16,3-1 0 0,-1-1 0 0,1 1-128 15,-2 0 128-15,2 0 0 0,1-2 0 0,-1 3 0 16,0-4 0-16,1 2 0 0,-1-2 0 0,2 2 0 16,4-8 0-16,-3 9 0 0,-2-3 0 0,5-6 0 15,-6 7 0-15,6-7 0 0,-5 5 0 0,-2 1 0 16,7-6 0-16,0 0 0 0,0 0 144 0,0 0-144 16,0 0 128-16,0 0-128 0,0 0 192 0,0 0-32 15,4-10-16-15,1-1 0 0,1-2-144 0,5-3 128 0,4-5-128 16,1 1 128-16,2-6-128 0,2-2 0 0,1-6 144 0,1-2-144 15,2 1 0-15,0-2 0 0,3-1 0 0,2 2 0 16,0 1 0-16,3-3 0 0,1 1 0 0,2-5 0 16,2 0 0-16,-3 1 0 0,0-1 0 0,-1 1 0 15,-1 2 0-15,-2 3 0 0,-4 8 0 0,-1 5 0 16,-5 2 0-16,0 2 0 0,-3 0 0 0,-2 6 0 16,-3 4 0-16,0 2 0 0,-2-1 0 0,1 2 0 15,-1 2-208-15,-10 4 32 0,0 0 16 0,7 1 0 16,2 0-272-16,-9-1-48 15,0 0-16-15,1 9 0 0,-1 0-336 0,0-9-80 0,1 10-16 16,-1-1 0-16,-1-1-2784 0,1-8-576 0,0 0-96 16,0 0-32-16</inkml:trace>
  <inkml:trace contextRef="#ctx0" brushRef="#br0" timeOffset="35852.905">10120 13184 18431 0,'-6'3'1632'0,"6"-3"-1312"0,0 0-320 16,-7 4 0-16,7-4 1216 0,0 0 160 15,0 0 32-15,0 0 16 0,0 0-992 0,0 0-208 0,0 0-32 0,11-7-16 16,1-4 160-16,2 2 48 0,-1 1 0 0,2 0 0 16,1 1 256-16,-1-2 48 0,3-1 16 0,-1-1 0 15,3-1-64-15,2 1-16 0,1 0 0 0,0 1 0 16,2-1-128-16,-1 1-32 0,-1 1 0 0,-3 3 0 16,0 1-128-16,1 1-16 0,0-3-16 0,-2 4 0 15,-4 3-48-15,1 2-16 0,-2 2 0 0,-2 1 0 16,-1 3 80-16,-2 4 32 0,0 5 0 0,-3 2 0 15,0-2-96-15,-5 5-32 0,-1 0 0 0,-4 2 0 16,-2 3 256-16,-1 1 48 0,-5-3 16 0,-1 3 0 16,-3 0-160-16,-2 0-16 0,-1-3-16 0,0 1 0 15,-1 0-176-15,3-2-48 0,1-4 0 0,-1-3 0 0,1-1-320 16,-1-6-64-16,-3-3 0 0,3-6-11360 16,1-2-2272-16</inkml:trace>
  <inkml:trace contextRef="#ctx0" brushRef="#br0" timeOffset="36671.212">8147 12360 15135 0,'-10'4'672'0,"10"-4"144"0,0 0-656 0,-8 5-160 15,0 0 0-15,8-5 0 0,-5 7 432 0,5-7 48 0,-7 3 16 16,7-3 0-16,0 0-160 0,-2 7-16 16,2-7-16-16,0 0 0 0,0 0 240 0,0 0 48 0,-4 6 16 0,4-6 0 15,0 0 128-15,0 0 32 0,0 0 0 0,0 0 0 16,0 0-48-16,0 0 0 0,0 0 0 0,11-2 0 16,1 0 48-16,0-4 16 0,-3-3 0 0,6-2 0 15,7-2-240-15,-3 0-48 0,-2 0-16 0,1-3 0 16,2-1-80-16,0 0-16 0,-2 2 0 0,1-4 0 15,1-1-32-15,0 0-16 0,-1-5 0 0,-1 3 0 16,2 1 16-16,0 4 0 0,-4-2 0 0,2 4 0 16,-1-2-48-16,0 3-16 0,1 1 0 0,-3 2 0 15,-3-2-96-15,-1 3-32 0,-1 0 0 0,0 3 0 0,1 1-160 16,-3 0 128-16,-8 6-128 0,9-4 128 0,-1 0-128 0,-8 4 0 16,0 0 0-16,0 0 0 0,0 0 0 0,0 0 0 15,0 0 0-15,0 0 0 0,0 0-384 0,0 0 0 16,0 0 0-16,0 0 0 15,1 10-480-15,-1-10-96 0,0 0-32 0,-2 9 0 16,2-9-2400-16,-5 6-464 0</inkml:trace>
  <inkml:trace contextRef="#ctx0" brushRef="#br0" timeOffset="37050.131">8580 11782 13823 0,'0'0'1216'15,"0"0"-960"-15,0 0-256 0,0 0 0 0,0 0 1632 0,0 0 288 0,0 0 48 0,0 0 16 16,0 0-1504-16,0 0-288 0,8-5-64 0,1-1-128 16,2 2 0-16,-1-3 0 0,0 2-160 0,1-1 160 15,2 2 0-15,-1-1 0 0,-2 1 0 0,1 0 0 16,2-1 320-16,0 1 192 0,3-1 48 0,-2 0 0 15,-2-1 160-15,2 2 48 0,1 1 0 0,0 3 0 16,1-1-192-16,-1 1-16 0,-1 0-16 0,-1 2 0 16,1 0-272-16,-2 4-48 0,-1-3-16 0,0 2 0 15,0 2-16-15,-2 2-16 0,-3 1 0 0,0 0 0 16,0-1 176-16,-2 4 32 0,-3 2 16 16,-2 1 0-16,-2 2 32 0,-4 2 0 0,-1 1 0 0,-4 2 0 15,0 2-176-15,-3-1-16 0,0-2-16 0,0 3 0 16,-1 0-48-16,0-1-16 0,-2-1 0 15,3-1 0-15,-2 0 16 0,3 1 0 16,0-1 0-16,2-1 0 0,2-1-176 0,0-4-256 0,4-1 64 16,1-4-14784-16</inkml:trace>
  <inkml:trace contextRef="#ctx0" brushRef="#br0" timeOffset="45562.236">9381 14174 16127 0,'-10'4'704'0,"4"-1"160"0,-2 2-688 0,0-2-176 0,0 0 0 0,0 1 0 15,8-4 432-15,-8 4 48 0,0-2 16 0,8-2 0 16,0 0-112-16,-7 1 0 0,7-1-16 0,0 0 0 16,0 0 256-16,0 0 48 0,0 0 16 0,0 0 0 15,-1-10 64-15,4 1 16 0,0-4 0 0,5 1 0 0,1 0-80 0,4-1-16 16,1-2 0-16,2-3 0 15,0-3-80-15,3-1-16 0,5-3 0 0,0 0 0 0,2-1 752 16,-2-1 144-16,0-3 16 0,5 0 16 16,-1 1-1664-16,3-1-336 0,2-1-64 15,0-1-16-15,1-2 768 0,2-1 160 0,3-4 32 0,0 1 0 0,2-2-128 16,2 2 0-16,2-1-16 0,-3 2 0 0,-2 0-240 16,-1 2 128-16,0 4-128 0,-4 2 0 0,-5 4 0 0,-2 0 128 15,-1 1-128-15,-2 3 0 0,-2 4 0 0,-2 0 0 16,-5 2 0-16,0 3 0 0,-5 3 128 0,-1 1-128 15,-5 2 0-15,-5 6 144 0,5-7-144 0,-5 7 160 16,0 0-160-16,0 0 160 0,0 0-160 0,0 0 160 16,0 0-160-16,-4 9 160 0,-5 2-160 0,-3 4 0 15,-2 4 0-15,-2 2 128 0,-4 1-128 0,0-1 0 16,-2 2 0-16,-4 1 0 0,-3 2 0 0,0 4 0 0,-1 2 0 16,-3 3 0-16,-5 2 128 0,0 1-128 0,0 2 128 15,-4-1-128-15,0 0 144 0,0-1-144 0,-2 0 160 0,3-1-160 16,3-2 192-16,0-1-48 0,2-1-16 15,3-1 0-15,2 0 16 0,1-2 0 0,0-4 0 0,4-3 0 16,8-2-144-16,-1-2 160 0,0-3-160 0,3-1 160 16,2-4-160-16,3-4 0 0,7-1 144 0,4-6-144 15,0 0 144-15,0 0-144 0,0 0 192 0,0 0-192 16,2-11 128-16,7-3-128 0,5-3 0 16,3-3 0-16,2-3 0 0,0-4 0 0,8-4 0 0,0-2 0 15,4-2 0-15,1 2 0 0,2 1 0 0,-1-1-144 16,2 0 144-16,2-3 0 0,0-1 0 0,4 0 0 15,2-2 0-15,-1 0 0 0,0-2 0 0,-2 4 0 0,-1 3 0 16,-2 1 0-16,-4 2 0 0,-2 2 128 0,-3 3-128 16,-1 2 0-16,-5 3 0 0,0 0 0 0,-6 4 0 15,1 3 0-15,-3 1 0 0,-1 2 128 0,-4 2-128 0,-1 2 0 16,-2 2 128-16,-6 5-128 0,0 0 0 0,0 0 128 16,0 0-128-16,0 0 0 0,0 0 0 0,-5 13 0 15,-5 2 0-15,-3 4 128 0,-4 4-128 0,-3 4 0 16,-5 1 0-16,-1 6-128 0,-3 5 128 0,-3 2 0 15,-4 0 0-15,-2 3 0 0,-1 5 0 0,-1-2 0 16,1-1 0-16,0-2 0 0,-3-1 0 0,5 1 0 16,-2-2 0-16,2 1 0 0,0 0 0 0,0-4 0 15,3-1 0-15,1-4 0 0,-1-6 0 0,5-1 0 16,2-5 0-16,6-2 0 0,2-4 0 0,4-2 0 0,1-4 0 0,5-3 128 16,0-5-128-16,9-2 128 0,0 0-128 0,0-9 128 15,4-3-128-15,4-5 0 0,3-5-128 0,3-5 128 16,5-5-192-16,4-2 32 0,4-2 16 15,3-3 0-15,5 1 144 0,0-3-128 0,1-1 128 0,3 1-128 16,0-2 128-16,5 0 0 0,1-1 0 0,4-3 0 16,2-3 0-16,1 2-128 0,-1 0 128 0,-4 5 0 15,-2 5 0-15,-5 4 0 0,-2 2 0 0,-2 3 0 16,-3 5 0-16,-4 5 0 0,-5 1 0 0,-3 3 0 16,0 2 0-16,-1 4 0 0,-4 4 0 0,-3 1 0 15,-5-1 0-15,-8 5 0 0,0 0 0 0,5 10 0 16,-1 1 192-16,-7 4-16 0,-6 3-16 0,-3 3 0 0,-3 4 0 15,-6 4 0-15,-10 6 0 0,-6 2 0 16,-1 2-160-16,-4 7 0 0,-2 5 144 0,-2-3-144 0,-4-4 192 16,2-3-48-16,2 3 0 0,-4-2 0 0,-4-3 48 15,6 0 16-15,5-2 0 0,5 1 0 0,1-4-64 0,3-5-16 16,5-3 0-16,1-4 0 0,1-3-128 16,3 0 0-16,6-3 0 0,1-5 128 0,4-3-128 0,3-2 0 15,0-4 0-15,4-3 0 0,6 1 0 0,0 0-144 16,0 0 144-16,2-8-208 15,0-2-256-15,5-1-48 0,4-2-16 0,3-2 0 16,4-6-256-16,0-2-48 0,4-4-16 0,-1 1 0 16,6-3-1552-16,-1 4-304 0,3-4-64 15</inkml:trace>
  <inkml:trace contextRef="#ctx0" brushRef="#br0" timeOffset="46082.074">10016 13081 29999 0,'-12'-2'1328'0,"12"2"272"0,-8-2-1280 0,8 2-320 15,-6 2 0-15,6-2 0 16,-8 0 544-16,8 0 32 0,0 0 16 0,0 0 0 0,12 9-464 0,-3-6-128 16,1-6 0-16,3 0 0 0,3 3 0 0,2-1 144 15,2-1-144-15,3-1 160 0,-1-1 48 0,3-3 16 16,-2-1 0-16,3 2 0 0,1 0-32 0,-1 0-16 15,1-5 0-15,0 2 0 0,2 3 16 0,-4 0 16 16,-1-2 0-16,1 3 0 0,1-1 112 0,-2 2 32 16,-4 0 0-16,0 1 0 0,1 1-128 0,-5 1-32 15,0 2 0-15,-4 2 0 0,0 1 0 0,-2 1-16 16,-10-5 0-16,9 12 0 0,-4 8 96 0,-2 1 32 16,-3-1 0-16,-1 3 0 0,-3 2-64 0,-3 5-16 15,-1 1 0-15,-3-1 0 0,-3-1 16 0,0 2 0 0,-4 3 0 0,0 1 0 16,-2 1 128-16,-2 1 16 0,1-2 16 0,0 1 0 15,-1 0-16-15,3-1 0 0,4-6 0 0,1-2 0 16,-1-3-208-16,2-3-48 0,3-5-128 0,1 0 192 16,2-4-192-16,0-2-160 0,2-3 32 0,-1 1 0 31,6-8-1744-31,0 0-352 0,-6 0-64 0</inkml:trace>
  <inkml:trace contextRef="#ctx0" brushRef="#br0" timeOffset="47419.696">8219 12451 17215 0,'0'0'768'0,"-7"3"144"0,7-3-720 0,-8 3-192 0,8-3 0 0,0 0 0 15,0 0 736-15,0 0 112 0,0 0 32 0,0 0 0 16,0 0-480-16,0 0-80 0,0 0-32 0,0 0 0 16,0-8-96-16,0 8 0 0,0 0-16 0,7-6 0 0,-2 0-176 0,2-1 128 15,1 2-128-15,-3-1 128 0,4 0 160 16,-2-2 32-16,1-1 0 0,0 0 0 0,2 0 128 0,1 0 16 16,0-1 16-16,1-1 0 0,0-3 32 0,1 0 16 15,-1-2 0-15,3-2 0 0,0 0 64 0,1-1 16 16,-1-3 0-16,1 0 0 0,2 0-32 0,2 0-16 15,-4 0 0-15,4 1 0 0,1 0-144 0,-1 0-32 16,-4 2 0-16,2 1 0 0,-3-1-192 0,2 1-64 16,-1 2 0-16,0 1 0 0,-2 3-128 0,-3 2 0 15,-2 1 0-15,-1 1 128 0,0 2-128 0,-8 6 0 16,0 0 0-16,7-3 0 0,-7 3 0 0,0 0 0 16,0 0 0-16,0 0 0 0,0 0-256 0,0 0 80 15,0 9 16-15,-1 1 0 0,-2-1 160 0,-3 3 0 0,-2 0 0 16,-3 0 0-16,0 3 0 0,-2 2 0 0,-3 0 0 15,-2 3 0-15,2 0 128 0,-3 2-128 0,1 0 128 0,-5 1-128 16,0 1 128-16,1 3-128 0,0-3 160 0,0 0-160 16,0-4 224-16,2 0-48 0,4-4-16 0,-1 0 0 15,2-2-160-15,1-1 128 0,1-3-128 0,4-1 128 16,0-3-128-16,1-1 128 0,0-3-128 0,8-2 128 16,0 0 0-16,0 0 0 0,-6-2 0 0,1-3 0 15,2-1 64-15,2 0 0 0,0-3 0 0,2 1 0 16,3-2-16-16,3-2 0 0,-3-2 0 0,5-1 0 15,1-1-176-15,2-3 0 0,4 2 0 0,-2-4 0 16,1-5 0-16,2 2 0 0,3 1 0 0,0 1 0 16,1-1 0-16,1 1 0 0,3 0 0 0,-3 1 0 0,2 2 0 15,-2 1 0-15,1 2 0 0,-2 1 0 0,1-2 0 16,-1 4 0-16,-5 3 0 0,1 1 0 0,-2 0 0 0,-2 5 0 16,-5 1 0-16,-8 3 0 0,0 0-128 0,0 0 128 15,9 2 0-15,-9-2 0 0,0 0-272 0,2 13 16 16,-2-1 0-16,-3 1 0 0,-4 1-128 0,-1 0 0 15,-4 1-16-15,1 0 0 16,1-2-1504-16,-1-1-288 0,3-1-64 0,-2-1-10288 0</inkml:trace>
  <inkml:trace contextRef="#ctx0" brushRef="#br0" timeOffset="47779.572">8588 11744 3679 0,'0'0'160'0,"0"0"32"0,-1-8-192 0,1 8 0 0,0 0 0 0,0 0 0 16,0 0 5456-16,0 0 1056 0,0 0 208 0,0 0 32 15,0 0-5392-15,13 0-1072 0,-1 1-288 0,0 0 0 16,-2 1 0-16,4 1 0 0,-2-1 0 0,1 1 0 15,-1-2 0-15,0 3 128 0,0-1-128 0,-2 1 0 16,0 1 160-16,-1-1-160 0,-9-4 192 0,10 9-192 16,0 1 384-16,-3 2-48 0,1 1 0 0,-4-1 0 15,2 1 208-15,-2 3 32 0,-3 1 16 0,-1 1 0 16,0 3-16-16,-2-1-16 0,-4-1 0 0,-1 2 0 0,-4 2-112 16,0 1 0-16,-2-1-16 0,1 2 0 0,-3 1-128 0,-1 0-32 15,0 0 0-15,0-3 0 0,-2-2-272 16,3 0 0-16,2 0 0 0,-2-1 0 15,6-2-1248-15,2 0-352 0,1-3-80 0</inkml:trace>
  <inkml:trace contextRef="#ctx0" brushRef="#br0" timeOffset="49173.817">9226 14127 12895 0,'-6'9'1152'0,"-5"1"-928"16,0 0-224-16,2 1 0 0,-1 2 848 0,1-2 128 16,0-2 32-16,2 0 0 0,0-1-624 0,3-2-128 15,4-6-32-15,0 0 0 0,0 0 96 0,0 0 0 16,0 0 16-16,0 0 0 0,0 0 400 0,0 0 80 16,0 0 16-16,0 0 0 0,0 0 80 0,0 0 32 15,2-11 0-15,3 1 0 0,6 1-352 0,2-2-64 16,3-4-16-16,0-1 0 0,2-1-64 0,3-2-32 15,2 0 0-15,1-5 0 0,3-2-32 0,2-3 0 16,2 0 0-16,2-2 0 0,1 0 0 0,5-1 0 0,5-1 0 16,0-1 0-16,0-2-32 0,0 2-16 0,-3 0 0 15,3-3 0-15,-1-2-144 0,2 1-16 0,-1 2-16 16,2 0 0-16,-2-1-32 0,-2 2-128 16,-1 2 192-16,-2 4-64 0,-4 0 0 0,-1 3 0 0,-3 0 0 0,-2 3 0 15,-1 3-128-15,-4 3 128 0,-5 1-128 0,0 3 128 16,-2 3-128-16,-3 3 128 0,-3 1-128 0,-2 2 128 15,-9 4-288-15,10-3-64 0,2 2-16 0,-12 1 0 32,0 0-1888-32,0 0-384 0,0 0-80 0,0 0-9600 0</inkml:trace>
  <inkml:trace contextRef="#ctx0" brushRef="#br0" timeOffset="49534.264">10109 13188 28623 0,'0'0'1264'0,"0"0"272"0,0 0-1232 0,0 0-304 15,0 0 0-15,9-5 0 0,-1-2 256 0,3 3-16 16,2 1 0-16,3-1 0 0,2-2-240 0,3 1-208 15,1-2 32-15,1 2 16 0,1 2-96 0,2-2 0 16,-3 1-16-16,3 0 0 0,-1 9 80 0,0 4 32 16,-3-1 0-16,1 3 0 0,-1 2 160 0,0 0 0 15,-6 1 0-15,0 4 0 0,-4 1 320 0,-1-1 80 0,-2 1 32 16,-3 2 0-16,0 1 144 0,-6 1 48 0,-3-1 0 16,-4 2 0-16,-1 3 48 0,-4 4 16 0,-8 1 0 15,1-1 0-15,-1-2-192 0,-3 1-48 0,-3 3 0 16,0-1 0-16,0-2-448 0,1 1 128 0,1-4-128 0,-1 2 0 31,-3-1-2240-31,0 3-512 0</inkml:trace>
  <inkml:trace contextRef="#ctx0" brushRef="#br0" timeOffset="52098.905">21486 11440 15487 0,'0'0'336'0,"0"0"80"0,0 0 16 0,0 0 0 0,0 0-432 0,0 0 0 0,0 0 0 0,-7 2 0 0,7-2 560 0,0 0 16 16,-5-2 16-16,5 2 0 15,0 0-304-15,0 0-64 0,0 0-16 0,0 0 0 0,0 0 336 0,0 0 64 16,-7-1 16-16,7 1 0 0,0 0 0 0,0 0 0 16,0 0 0-16,0 0 0 0,0 0-304 0,0 0-48 15,0 0-16-15,8-4 0 0,-3-2 0 0,4 2-16 16,-3 0 0-16,2-2 0 0,-1-4 224 0,3-2 48 15,-1-1 16-15,1-3 0 0,1-2 80 0,-1-3 16 16,2-1 0-16,1-4 0 0,1 1-112 0,0 0 0 16,1-1-16-16,-2 1 0 0,2-1-240 0,-1 0-64 15,0 3 0-15,0-2 0 0,0 0-192 0,0-1 0 16,-2-1 0-16,-2 2 0 0,0 0 160 0,1-1-160 16,0-1 160-16,-2 1-160 0,0-1 272 0,-2 0-32 15,2 2-16-15,-5 1 0 0,-2 1-32 0,0 0 0 0,2 1 0 0,-1 2 0 16,-6 1-192-16,3 0 128 0,1 1-128 0,-1-1 0 15,-2 3 176-15,-3 0-176 0,0 1 192 16,-4 0-192-16,1 1 176 0,-1-1-176 0,4-1 160 16,-4 4-160-16,0 2 192 0,-1-2-64 0,3-3-128 0,-2 4 192 15,-1-1-192-15,2 1 0 0,-2-4 128 0,3 3-128 16,-4 1 0-16,2 0 0 0,0 1 0 0,1 1 0 16,0-2 0-16,-1 2 0 0,1 1 0 0,-1 0 0 15,4 2 0-15,-4 0 0 0,1 0 0 0,0 0 0 16,1 0 0-16,-2 1 0 0,1 3 0 0,-1 0 0 15,0 1 0-15,0 0-160 0,-2 1 160 0,0 2-128 0,0 0 0 16,-2-2 0-16,-2 2 0 0,2 0 0 0,1 2-32 16,-1 0 0-16,-2-1 0 0,0 3 0 15,3 0 160-15,-1-1 0 0,0-2 0 0,0 0-128 16,-3 2 128-16,1 0 0 0,-3-1 0 0,-1 0 0 0,1-3 0 0,-2 2 0 16,1 1 0-16,2-1 0 0,-1-1 0 0,2 0 0 15,-2 2 0-15,0-2 0 0,1 0 0 0,0 1 0 16,1 2 0-16,-2-3 0 0,2 2 0 0,0 1 0 15,2-1 0-15,-1 1 128 0,-3 0-128 0,-1 1 0 16,-1-1 0-16,2 2 0 0,1-1 0 0,0 0 0 16,-1-4 0-16,-1 2-128 0,0 2 128 0,0 1 0 15,1-2 0-15,2 1 0 0,1-2 0 0,0 1 0 16,0 6 0-16,0-3 0 0,3-3 0 0,1-1 0 0,-1 4 0 16,1-1 0-16,-1 5 0 0,1-2 0 0,1-2 0 15,1 3 0-15,-1 0 0 0,2-1 0 0,0 2 0 16,-1-1-128-16,1-1 128 0,0 0 0 15,1 2 0-15,-1-1 0 0,3 0 0 0,0-1 0 0,-1-1 0 0,1 1 0 16,3-1 0-16,1 1 0 0,-3-2 0 16,2 2 0-16,0 2 0 0,4-2 0 15,-1-2 0-15,0 0 0 0,-1 1 0 0,3 1 0 0,0 0 0 16,3 1 0-16,-3 0 0 0,3-1 128 0,-3-1-128 0,4 1 0 16,-2 2 0-16,2 0 144 0,0 1-144 15,-1 0 0-15,0-3 0 0,2 0 0 0,0 1 0 0,0-3 0 16,0 1 128-16,1-1-128 0,1 1 0 0,-1-1 0 15,1-3 128-15,2 1-128 0,-3-2 0 0,1 2 0 16,1 0 0-16,-2 1 0 0,2-2 0 0,2 2 0 0,-2-1 128 16,1-1-128-16,0-1 0 0,1 0 0 0,1 1 0 15,1 0 128-15,-1-2-128 0,-2 1 0 0,1 1 0 0,4-3 0 16,0 0 0-16,2 1 0 0,-3 3 0 0,0-1 0 16,-1-1 0-16,1 0 0 0,0 1 0 0,-2-1 0 15,0 0 0-15,-2-1 0 0,1-1 0 16,-2 1 0-16,-1 0 0 0,-1 1 0 15,3-1 0-15,-1-3 0 0,-4 1 0 0,-7-1 0 0,9 3 128 0,-2 2-128 16,-7-5 0-16,9 6 0 0,-9-6 0 0,8 3 0 16,-8-3 0-16,9 2 0 0,-9-2 0 0,0 0 0 15,0 0 0-15,0 0 0 0,0 0-320 0,0 0 0 16,0 0-16-16,0 0 0 16,0 0-1728-16,0 0-352 0,0 0-64 0</inkml:trace>
  <inkml:trace contextRef="#ctx0" brushRef="#br0" timeOffset="88240.464">19621 2196 19343 0,'1'-6'1728'0,"3"-2"-1392"0,1 1-336 0,0 1 0 15,0 2 1744-15,4 2 288 0,3 1 48 0,1 2 16 16,6 0-1344-16,0 0-272 0,2 0-48 0,3 1-16 16,5 1-208-16,3 1-32 0,1-4-16 0,7 0 0 15,5-4-160-15,2 3 0 0,4 1 0 0,-3 0 0 16,3-2 0-16,0 0 0 0,1 0 0 0,6-2 0 15,8-1 0-15,2 1 0 0,-2-1 0 0,2 0 0 16,2-1 0-16,6 1 0 0,7-1 0 0,-4 1 0 16,-2 0 0-16,-1 0 0 0,-1-1 0 0,3 2 0 15,1 3 0-15,0-1 0 0,3-1 0 0,-1 2 128 16,-1 1-128-16,2 2 0 0,0 2 144 16,-2-1-144-16,-4 0 0 0,-3 2 144 0,-4 1-144 0,2-1 0 0,0-2 128 15,-3 0-128-15,-3 3 0 0,-4-1 0 0,-4 0 0 0,-4-1 0 16,-2-1 0-16,1 0 0 0,-1-3 0 0,-4 0 0 15,-5 0 128-15,-5 0-128 0,-4-3 128 0,-5 3-128 16,-4 0 144-16,-5 0-144 0,-3-1 192 0,-4-1-48 16,-2 1-16-16,-10 1 0 0,0 0 80 0,0 0 16 15,0 0 0-15,0 0 0 0,0 0 160 0,-10-7 16 16,-5 1 16-16,-6-1 0 0,-3 1-272 0,-8-2-144 16,-8 2 160-16,-4 1-160 0,-4 1 0 0,-2 1 0 15,1 0 0-15,-2 0 0 0,-3 1 0 0,-5-1 0 16,-7 0 0-16,-4 1 0 0,-3 2 128 0,-2 1-128 15,1-1 0-15,-7 0 144 0,-8 0-144 0,-1 2 128 0,-2 3-128 0,0-1 128 16,-3-1-128-16,-5 1 128 0,-5-1-128 0,-2 0 128 16,-1-1-128-16,-2 4 0 0,-3 0 0 0,1 0 0 15,1-3 0-15,1 2 0 0,0 1 0 0,10-2 0 16,3-3 0-16,5 0 0 0,4 4 0 0,7-1 0 16,7-3 0-16,5 0 0 0,5 0 0 0,3 1 0 15,1-1 128-15,5 2-128 0,5-3 0 0,6 2 128 16,2-2-128-16,8 2 0 0,6 2 0 0,7-2 0 15,1-2 0-15,7 0 0 0,4 1 0 0,9-1 0 16,0 0-208-16,0 0 80 0,0 0 128 0,9 4-208 16,7-1-96-16,6-1-16 0,6 0 0 0,9 1 0 15,8-1 192-15,5 1 128 0,6-1-192 0,4 2 192 16,1-3 0-16,3 1 0 0,8 0 0 0,6 0 0 0,8 1 0 16,1-2 0-16,-5-1 0 0,7 0 0 0,5 0 0 15,-1 2 0-15,-2 1 128 0,2-1-128 0,0-2 0 16,1 0 0-16,-1 1 0 0,-1 2 0 0,-4 0 0 15,2-1 0-15,2 0 0 0,-3 2 0 0,-4 0 0 0,1-1 128 16,1-3-128-16,0 0 0 0,1 3 0 0,-9 1 0 16,-8-2 0-16,-5-1 0 0,-1-2 0 0,-3 4 0 15,-4 4 0-15,-3-1 0 0,-4-6 0 16,-8 1 0-16,-6 0 0 0,-5-1 0 0,-5-1 0 0,-6 1 176 16,-4 2-176-16,-4-2 160 0,-2-1-160 0,-11 1 0 15,0 0 144-15,0 0-144 0,0 0 224 0,0 0-32 16,-8-5 0-16,-4 1 0 0,-5-2 32 0,-8 1 0 0,-5 1 0 15,-7-1 0-15,-3 1-224 0,-9 0 0 16,-9 1 0-16,0 1 0 0,0-4 0 0,0 2 0 0,-2 2 0 0,-6 1 0 16,-6 3 0-16,2-2 0 0,0-3 0 0,2 2 0 15,1-3 0-15,-1 3 0 0,-5 0 0 0,0 1 0 16,-4-1 128-16,3 1-128 0,0 0 0 0,-2 1 144 16,-2 0-144-16,-1-2 0 0,1-1 0 0,-2 0 0 15,-1-1 0-15,0 1 0 0,-2-1 128 16,0 1-128-16,-1-2 0 0,2 1 0 0,-1 0 0 0,4 2 128 15,2-1-128-15,7-1 0 0,6 0 0 0,8 1 0 16,7 0 0-16,0 1 0 0,1 2 0 0,8-2 0 16,1-1 0-16,3 2 0 0,2 3 0 0,4-2 0 15,4-1 0-15,6 0 0 0,5-1 0 0,4 3 0 16,5 0 0-16,6-2 0 0,0 0 0 0,0 0 0 16,0 0-192-16,11 8 192 0,6-3-160 0,5 2 160 0,4-3 0 0,6-2-144 15,4 2 144-15,6-1 0 0,4-1 0 16,3 2 0-16,4-2 144 0,8 0-144 0,6-2 128 0,3 0-128 15,6-2 0-15,1 0 0 0,0-2 0 0,6 0 128 16,4-1-128-16,2 0 0 0,-1-2 176 0,2 2-176 16,3 0 160-16,0 1-160 15,-1-1 192-15,-2 0-64 0,-6 0-128 0,3 1 192 16,2 4-32-16,-3 0-16 0,-7 0 0 0,-4-1 0 16,-5-1 0-16,1 1 0 0,0 1 0 0,-4 0 0 0,-4 0-144 0,-8 2 160 15,-8 3-160-15,-3-1 160 0,-2 0-160 0,-5 0 128 16,-3-1-128-16,-2 0 128 0,-2 3-128 0,-3-2 0 15,-5-1 0-15,-2 1 128 0,-4 0-128 0,-4-2 0 0,-3 2 0 16,1-2 0-16,-1-1 0 0,-9-1 128 0,0 0-128 0,8 3 0 16,-8-3 0-16,0 0 128 0,0 0-128 15,0 0 0-15,0 0 0 0,0 0-192 0,0 0 0 0,0 0 16 16,0 0-80-16,0 0 0 0,0 0-16 0,-1 9 0 31,-4-1-1584-31,0 3-304 0,0 4-64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7:07.49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23876 2197 17503 0,'5'-12'768'0,"-3"4"176"0,-1-1-752 0,1 0-192 0,-1 1 0 0,0 1 0 0,-1 7 1136 0,0 0 192 15,0-10 32-15,0 2 16 0,0 1-1136 0,0 7-240 16,-4-8 0-16,4 8 0 0,-3-4 0 0,-2-2 0 16,1 1 192-16,-3-1-64 0,-1-1 48 0,1 3 0 15,-1 1 0-15,-3 1 0 0,-1-2-48 0,-2-1 0 0,-3-2 0 16,-2 3 0-16,-1-1-128 0,-6 1 160 0,0-5-160 16,-2 1 160-16,-5 3-160 0,-1-2 0 0,-2-1 144 15,-1 0-144-15,-1 0 176 0,0 0-48 0,-5 1 0 16,1-1 0-16,-1 0 64 0,-2 1 0 15,-2 1 0-15,-3 3 0 0,-2 1 112 0,3 2 16 0,-2 1 16 0,1 0 0 16,-2-2-144-16,-10 3-16 0,0 2-16 0,-6 1 0 16,-3-2-160-16,3 1 128 0,1 1-128 0,-4 1 128 15,-2-1-128-15,-4-2 0 0,-6-1 0 0,4 1 0 16,1 0-128-16,-5-1 128 0,-6-2 0 0,0 2 0 16,1 2 0-16,-4-3 0 0,-6-4 0 0,2 2 0 15,3 2-224-15,3-2 80 0,3-3 16 0,1 3 0 16,0 1 128-16,1 0-192 0,4 2 192 0,2 1-192 0,1 0 192 15,-2 1 0-15,-5 4 0 0,2-1 0 0,1 1 0 16,2 3 0-16,0-1 0 0,-1 0 0 0,-3 0 0 16,4 1 128-16,5 1-128 0,-3 2 128 0,-4 0-128 15,2 1 0-15,1 0 0 0,1 3-128 0,4 2 128 0,3-2 0 16,-1 1 0-16,3 0 0 0,2 2 0 0,4 2 0 16,6 4 0-16,6 0 0 0,6-2 0 0,3 1 0 15,3 2 0-15,-1-2 0 0,3 1 0 0,6 0 0 16,7 2 0-16,0-1 0 0,-4 2 0 0,5 2 0 15,4 2 0-15,3 1 0 0,-1-1 0 0,6 3 0 16,4 1 0-16,2 2 0 0,2 0 0 0,3-1 0 16,5-2 0-16,3 0 0 0,3-2 0 0,3 0 0 15,5-3 0-15,3 1-192 0,3-1 192 0,4 1 0 0,1-1-144 16,2 0 144-16,2-2 0 0,1 2-144 0,4-2 144 16,3-4 0-16,0-1 0 0,6-1 0 0,4-2 0 15,4 0 0-15,3-1 0 0,-1-2 0 16,0-2 0-16,4 1 0 0,0-1 0 0,4 1 0 0,7-1-160 15,-3-1 160-15,1-2 0 0,0 1 0 0,2 0 0 16,3-2 176-16,2 0-176 0,2-3 0 0,1-2-160 0,1-1 160 16,2 1 0-16,2 0 0 0,-1-2 0 0,0 1 0 15,-2-3 128-15,2 1-128 0,2 0 0 0,0-1 0 16,-1-1 0-16,-2-2 128 0,-4-1-128 0,5-1 0 16,3 0 176-16,-3-1-176 0,-7-2 160 0,4 1-160 15,0-1 128-15,3-2-128 0,0-2 0 0,-3-1 144 16,-4-4-144-16,0 1 0 0,2 2 0 0,1-1 0 15,-1-1 0-15,-3-1 0 0,-3-2 0 0,1-1 0 16,1 3 0-16,1-1 128 0,-2-3-128 0,-7 2 0 0,-3-3 128 0,0 3-128 16,-4-3 0-16,3 2 128 0,1-4-128 0,-5 2 0 15,-6 2 0-15,-2-3 128 0,-1-4 0 0,-6 0-128 16,-5-4 192-16,2-1-64 0,1 1-128 0,-4-1 0 16,-2 1 144-16,-3 0-144 0,1 1 320 0,-2-1 0 15,-4 1 0-15,-2-3 0 0,2 0-96 0,-3-1-32 16,2 0 0-16,-1-3 0 0,1-3-32 0,0 2-16 15,0 1 0-15,-2 1 0 0,0-2 368 0,-5 2 80 16,-1 0 16-16,0 3 0 0,-4 4 80 0,-5-2 16 16,-3-1 0-16,-1 2 0 0,-1-1-256 0,-6 0-32 15,-3-4-16-15,-4 0 0 0,-4-1-176 0,-5 0-32 16,-4 4-16-16,-3-4 0 0,-5 1-176 0,-4 3-176 16,-6 1 48-16,-1 4 0 0,-7 0-176 0,-5 2-16 15,-6 1-16-15,-5 0 0 0,-2 0 0 0,2 0 0 0,1 0 0 16,-3 3 0-16,-2-1 80 0,-2-2 32 0,-2 2 0 15,-1 1 0-15,2 0 32 0,-1 0 16 16,-2-3 0-16,-5 4 0 0,-4 2 176 0,1 0-160 0,1 3 160 0,-4 1-160 16,-3 1 160-16,-3-2 0 0,-3 0 0 15,0 2 0-15,3 4 0 0,-7 0-160 0,-8 4 160 0,2-2 0 16,0-2-192-16,0 1 192 0,-5 6-192 0,4 0 192 16,6-4-256-16,3 5 48 0,1 3 16 0,1 2 0 15,-2 0 48-15,6-2 16 0,7 0 0 0,-3 3 0 16,-1 3 128-16,1 2 0 0,4 0 0 0,-1 2 0 15,0-1 0-15,1-3 0 0,-4 1 0 0,5 2 0 16,2-1 0-16,0 1 0 0,0 1 0 0,0 0 0 0,-1 2 0 16,1-2 0-16,1 0 0 0,2 1 0 15,1 2 0-15,-1 0 0 0,-3-1 0 0,4 1 0 0,5 1 0 0,4-4 0 16,5 3 0-16,0 1 0 0,3 1 0 0,3 1 0 16,4 2 0-16,2 2 0 0,2 1 0 0,3 0 0 15,3 4 0-15,3-1 0 0,2-5 0 0,3 0 0 16,1-1 0-16,2 0 0 0,0 2 0 0,2 3 0 15,3-3 0-15,3-1 0 0,0 3 0 0,5 1-160 16,2 2 160-16,3 4 0 0,4-5-192 0,2 0 192 16,-2 1-192-16,6 0 192 0,6 1-224 15,0-1 64-15,5-1 16 0,4-1 0 0,1 2-48 0,5-1 0 16,3 3 0-16,3 0 0 0,1 0-32 0,3 0-16 16,5-1 0-16,2-1 0 0,4-1 240 0,5-2 0 0,5 0-160 15,3-2 160-15,0 0 0 0,3-1 0 0,0-2 0 0,4-1 0 16,0 1 0-16,6 0 0 0,2 1 0 15,1-2 0-15,1-2 0 0,1 1 0 0,-2 2 0 0,6-3 0 16,6-2-144-16,-3-1 144 0,-2 0 0 16,3-2 0-16,2-2 0 0,3-1-128 15,4 0 128-15,1-2 0 0,2-1 0 0,0-1 0 0,5 0 0 0,-1-1 0 16,-4-1 0-16,5-3 0 0,5 1 0 0,-3-1 0 16,-2-1 0-16,3-2 0 0,-1 0 0 0,2 0 0 15,0 2 0-15,0-2 128 0,-3-4-128 0,4-2 0 16,4 1 0-16,-3-4 0 0,-5-1 0 0,5-4 0 15,0-2-240-15,-2 0 64 0,-4-1 16 0,1-4 0 16,0-4 160-16,-5-1 0 0,-7-3 0 0,-5 0 0 16,-4 1 208-16,-3-4 32 0,-1-2 0 0,-5-2 0 0,-2 0 416 15,-7-4 96-15,-5-7 16 0,-4-3 0 0,-1-5 160 16,-6-2 32-16,-2 3 16 0,-4-2 0 0,-6 0-144 16,-2-2-16-16,-4 0-16 0,-4 2 0 0,-12 1-192 15,-4 3-32-15,-6 1-16 0,-7 4 0 16,-6 6-400-16,-9 1-160 0,-10 0 128 0,-8 6-128 15,-7 3-384-15,-9 6-176 0,-10 3-16 0,-12 9-16 16,-10 6-2176-16,-6 11-432 0</inkml:trace>
  <inkml:trace contextRef="#ctx0" brushRef="#br0" timeOffset="3882.796">8843 14719 8287 0,'-7'5'736'0,"0"0"-592"0,2 3-144 0,0-3 0 16,-3 1 1968-16,3 0 352 0,1 2 80 0,-2-1 16 15,6-7-1680-15,-4 7-336 0,4-7-64 0,-4 8-16 16,4-8 128-16,-5 8 0 0,0-3 16 0,5-5 0 15,0 0 144-15,0 0 32 0,0 0 0 0,0 0 0 16,0 0-64-16,0 0 0 0,0 0 0 0,0 0 0 16,0 0-64-16,0 0-32 0,0 0 0 0,0 0 0 15,0 0 96-15,0 0 0 0,0 0 16 0,0 0 0 16,0 0-112-16,0 0-32 0,0 0 0 0,5-8 0 16,0-1-112-16,1 0-16 0,4-1-16 0,-4-1 0 0,2 0-96 15,1 0-16-15,4-1 0 0,2-2 0 0,2-3-48 16,1-2-16-16,-1-1 0 0,4-2 0 0,3-3-128 15,2 0 128-15,0-4-128 0,0 0 128 0,5-2 0 0,0-3 0 16,-1-1 0-16,-1 1 0 0,2 1-128 0,2 2 128 16,-3 1-128-16,1 0 128 0,-2 2-128 0,3 1 160 15,2 4-160-15,-4-2 160 0,-4 0-160 16,2 0 128-16,2 1-128 0,0 1 128 0,-3 1-128 0,-2 2 0 16,0 1 144-16,-4-1-144 0,-1-1 0 0,1 2 144 15,-2 2-144-15,-3 2 0 0,-3 2 128 0,1 1-128 16,-4 1 0-16,-1 2 0 0,2 1 0 0,-3 3 128 15,0-1-128-15,-8 6 0 0,6-4 144 0,-6 4-144 16,5-7 0-16,-5 7 144 0,0 0-144 0,0 0 0 16,0 0 0-16,0 0 128 0,0 0-128 0,0 0 0 15,0 0 144-15,0 0-144 0,-9 8 0 0,-1 4 0 0,-2 0 0 16,0 3 0-16,-1-1 0 0,-3 5-128 0,-3 4 128 16,1 1-192-16,-3-1 192 0,-2-1 0 0,-3 1 0 15,-3 1-128-15,-1 3 128 0,1 0 0 0,0 0 0 0,-1 0 0 16,-2 1 0-16,0 0 0 0,1 1 0 0,-1-1 0 15,1 4 0-15,-2 2 0 0,-1 3 0 0,-4-1 0 16,1-1 0-16,2-1 0 0,-2-1 0 0,3 0 0 16,-2-2 0-16,1-1 0 0,4-2 0 0,2 0 0 15,0-1 0-15,3 0 0 0,3-3 0 0,0 0 0 16,2 0 0-16,0 1 0 0,2-2 0 0,1-2 0 16,2-6 0-16,1-1 0 0,3-3 0 0,3 0 0 0,-1-3 0 15,5 0 0-15,5-8 0 0,0 0 0 16,0 0 0-16,0 0 0 0,0 0-176 0,0 0 176 15,7-10-256-15,2-1 64 0,4-1 0 0,1-5 0 0,5-5 192 0,-1-3 0 16,4-4 0-16,1 1 0 0,2-1 0 0,1-1 0 16,1 0 0-16,5-2 0 0,5-1 0 0,0-2 0 15,-2-4 0-15,4-2 0 0,0 0 0 0,1 0 0 16,0 0 0-16,-1 2 0 0,-3-1 0 0,2 1 0 16,-2 4 0-16,-2 1 0 0,1 0 0 0,0 0 0 15,-4 0 0-15,0 1 0 0,-1 3 160 0,-1 2-160 16,-3 2 128-16,-2 1-128 0,0 0 192 0,1 2-32 15,-5 2-16-15,-1 2 0 0,-5 1-144 0,1 4 192 16,-2 2-192-16,-1 2 192 0,-3 1-192 0,-1 3 128 16,-8 6-128-16,0 0 128 0,0 0-128 0,6-6 0 15,-6 6 0-15,0 0 128 0,0 0-128 0,0 0 0 0,-3 12 0 0,-2 0-176 16,-6 2 176-16,-1 1-128 0,-3 3 128 0,-2 7-128 16,-1 2 128-16,-6 5-128 0,-3 2 128 15,-4 2-128-15,-1 0 128 0,-2 0 0 0,0 0 0 0,-1 1 0 16,-3-2 0-16,-1 3 0 0,2 1 0 0,-1 4 0 15,0 0 0-15,-2 1 144 0,3 0-144 0,-3-1 0 16,3-4 144-16,-1-1-144 0,4-3 0 0,1-2 144 16,0-2-144-16,4-2 0 0,1-1 0 0,4-4 0 15,2-3 0-15,2 0 0 0,4 0 0 0,1-4 0 16,3-2 0-16,3-7 0 0,3-2 0 0,6-6 0 16,0 0 0-16,0 0-272 0,0 0 64 0,0 0 16 15,6-11-208-15,5-4-48 16,5-5 0-16,2-2 0 0,4-1 176 0,5-4 16 0,3-1 16 0,5-4 0 0,2-2 240 15,5-3 0-15,3-1 0 0,0-6-144 0,-1-5 144 0,2 3 0 16,1 2 0-16,-1-1 0 0,0 2 0 0,0 0 0 16,-1 2 0-16,1 1 0 0,1 3 0 0,-4 0 0 15,-4 0 128-15,-6 4-128 0,-2 1 128 0,-1 3-128 16,-5 3 128-16,-2 4-128 0,-2 3 192 0,-5 5-16 16,-2 3-16-16,-4 2 0 0,-4 3 32 0,-6 6 16 15,0 0 0-15,0 0 0 0,0 0 96 0,0 0 16 16,0 0 0-16,-6 5 0 0,-8 4-160 0,0 6-32 15,-4 6 0-15,-4 6 0 0,-4 3-128 0,-5 3 0 16,-4 1-160-16,-5 4 160 0,-4-1 0 0,-1 4 0 16,-1 1 0-16,-2 2 0 0,-2 2 0 0,3 5 0 15,-1 1 0-15,-3 2 160 0,0-4-160 0,2-3 0 16,0-2 144-16,4-4-144 0,4-4 0 0,4-3 144 0,4 0-144 0,4-6 0 16,3-3 160-16,5-3-160 0,5-1 128 0,2-5-128 15,1-7 0-15,6 0 0 0,1-2 128 0,6-7-128 16,0 0 0-16,0 0-272 0,9-7 64 0,1-4 16 15,4-7-176-15,8-7-16 0,4-2-16 0,4-6 0 16,8-6 240-16,1-1 160 0,5-3-192 0,3-2 192 16,1-4 0-16,1-2 0 0,2-6 0 0,1 4 0 15,5 1 0-15,-1 1 0 0,0 0 0 0,0 0 0 16,-2 1 0-16,-1 2 144 0,-2 1-144 0,-2 1 192 16,1 0-192-16,-3 7 0 0,-5 0 144 0,-4 5-144 15,-2 2 128-15,-4 3-128 0,-2 3 128 0,-4 4-128 0,-4 3 240 16,-4 2-32-16,-4 4 0 0,-2 2 0 0,-2 3 48 15,-1 3 16-15,-3-1 0 0,-6 6 0 0,0 0-80 16,0 0 0-16,0 0-16 0,0 0 0 0,-4 16-176 0,-2 1 0 16,-6 3 0-16,-5 6 128 0,-6 5-128 15,-6 5-176-15,-5 6 48 0,-4 8 0 0,-6 6 128 0,-1 3 0 16,-1 3 0-16,-3-3 0 0,-1-2 0 0,-5 5 0 16,-2 1 0-16,0 3 0 0,0-1 0 0,2-4 0 15,2-1 0-15,3-5 0 0,2-4 0 0,1-3 0 16,2-3 0-16,-1-2 0 0,3-7 0 0,7-2 0 15,1-4 0-15,8-5 0 0,1-5 0 0,5-5 128 16,2-4-128-16,4-4 0 0,4-3 0 0,3-4 0 16,8 0 0-16,-1-9 0 0,4-5-192 0,8-8-96 0,6-10-32 15,6-4 0-15,2-5 48 0,9-2 0 0,8-3 0 0,3-1 0 16,1-3 80-16,4-4 0 0,4-4 16 16,2-1 0-16,4-1 176 0,4 3 0 0,3-2 0 0,-2 3 0 15,0 1 0-15,0-1 0 0,-1-3 0 0,0 4 0 16,-1 4 0-16,0 4 0 0,-4 6 0 0,-6 4 0 15,-5 3 0-15,-6 6 0 0,-4 2 0 0,-5 6 0 16,-5 5 128-16,-5 3-128 0,-4 1 128 0,-2 3-128 16,-4 7 224-16,-4 1-32 0,-9 0 0 0,0 0 0 15,0 0 96-15,-2 13 16 0,-6 4 0 0,-8 4 0 16,-6 4 16-16,-4 5 0 0,-6 3 0 0,-8 9 0 16,-7 7-192-16,-4 5-128 0,0 2 192 0,-6 2-192 0,-11 2 160 15,2-1-160-15,6 3 128 0,-4 2-128 0,-1-1 0 16,0 1 128-16,-2 1-128 0,5-6 0 0,2-6 0 15,4-1 0-15,3-4 128 0,4 0-128 0,0-2 0 16,5-8 160-16,5-7-160 0,4 0 160 0,9-4-160 0,1-5 0 16,0-5 0-16,5-5 0 0,6-3 0 0,4-4 0 15,0-1-192-15,10-4 192 0,0 0-368 0,0-12 48 16,5-7 16-16,7-8 0 16,6-7-112-16,6-5-32 0,6-7 0 15,5-2 0-15,7-1 256 0,4-4 64 0,1-3 0 0,2-2 0 0,4-4 128 0,3 0 0 16,3 0 0-16,0 2 0 0,1 2 0 0,-2 3 0 15,-1-1 0-15,-2 5 0 0,-1 1 0 0,-5 2 0 16,-9 3 0-16,3 7 128 0,2 5-128 0,-6 4 128 16,-7 6-128-16,-5 5 128 0,-4 5-128 0,-5 4 128 15,-4 4-128-15,-4 2 128 0,-10 3 64 0,0 0 32 16,3 11 0-16,-4 4 0 0,-5 5-16 0,-9 7 0 0,-7 9 0 16,-3 3 0-16,-6 7-16 0,-5 4-16 0,-4 2 0 15,-5 1 0-15,-2 4-48 0,-1 4-128 0,-5 7 192 0,-2 3-64 16,-7-1-128-16,3-2 192 0,2-2-192 0,3-2 192 15,1-2 0-15,5-2 0 0,4-3 0 0,4-5 0 16,5-7-64-16,4-6 0 0,3-8 0 0,5-7 0 16,4-7-128-16,5-3 0 0,6-7-192 15,1-2 192-15,-1-5-480 16,8 0 32-16,5-10 0 0,2-8 0 0,3-7-224 16,6-10-32-16,7-10-16 0,4-6 0 0,4-6 336 0,5 1 80 0,1-2 16 0,7-2 0 15,5-6 288-15,5-2-160 0,1-6 160 0,2 4-128 16,0 3 128-16,2-1 0 0,-1 4 0 0,0 1 0 15,3 2 0-15,-4 5 0 0,-1 5 0 0,-4 7 0 0,-7 6 0 16,-7 6 0-16,-7 8 0 0,-5 5 0 0,-9 7 0 16,-3 5 0-16,-4 2 0 0,-10 5 128 0,0 0 64 0,0 0 32 15,-2 14 0-15,-7 6 0 0,-5 7 128 0,-6 7 32 16,-5 5 0-16,-10 10 0 0,-10 0 0 0,-3 5 16 16,0 3 0-16,-5 3 0 0,-4 1-80 0,-2 5-32 15,-4 5 0-15,-1-3 0 0,0-2 16 0,2-3 0 16,0-4 0-16,4-2 0 0,3-2-80 0,3-1-16 15,2-3 0-15,6-5 0 0,4-4-208 0,5-7 0 16,5-6 0-16,6-5 0 16,2-7-1024-16,6-5-240 0,5-5-48 0,11-7-9552 15,0 0-1904-15</inkml:trace>
  <inkml:trace contextRef="#ctx0" brushRef="#br0" timeOffset="4412.367">9596 13542 20271 0,'-20'-1'896'0,"7"1"192"0,1-1-880 0,1 1-208 15,2-1 0-15,0 0 0 0,9 1 1872 0,0 0 336 16,0 0 64-16,0 0 16 0,12-1-1776 0,2-3-368 16,2 1-144-16,4-2 128 0,4-3 0 0,3-2-128 15,4-3 192-15,4 1-64 0,2 1 256 0,6-2 32 16,6-4 16-16,7 1 0 0,0-2 32 0,3 0 16 15,-2-1 0-15,2 1 0 0,-1 1-64 0,3 1-16 16,-2-3 0-16,1 4 0 0,0 2-112 0,-2-1-32 16,-8-2 0-16,-3 3 0 0,-4 2-112 0,-2 2-16 15,-2 1-128-15,-8 3 192 0,-3 1-64 0,-5 4 0 16,0 4-128-16,-6 1 192 0,-5 3 160 0,-2 2 32 16,-2 2 0-16,-3 4 0 0,-4 4-16 0,-4 6 0 15,-5 4 0-15,-6 9 0 0,-7 6 32 0,-6 6 16 0,-3 2 0 16,-3 4 0-16,-3 1-48 0,-3-1-16 0,0 0 0 0,-4 2 0 15,-3 1-96-15,1-2-32 0,2 0 0 0,1-6 0 16,3-3-224-16,3-5 144 0,5-5-144 16,1-2 128-16,2-9-128 0,2-1 0 0,2-3-192 0,2-3 192 31,2-7-2608-31,1-6-400 0,-6-3-64 0,5-18-32 0</inkml:trace>
  <inkml:trace contextRef="#ctx0" brushRef="#br0" timeOffset="6053.693">7699 12772 13823 0,'-23'0'608'0,"11"0"128"16,2 0-592-16,-2 1-144 0,-2 0 0 0,-2 2 0 0,3-1 1664 0,1 2 288 16,-1 3 64-16,-1 1 16 0,-2-1-1184 0,3 1-224 15,2 0-48-15,0 0-16 0,-2 1-176 0,1 1-48 16,1 1 0-16,1 1 0 0,1 0-64 0,1-1-16 15,4 0 0-15,-3-2 0 0,7-9-64 0,0 0 0 16,-3 7-16-16,3-7 0 0,0 0 256 0,0 0 48 16,0 0 16-16,10-1 0 0,5-4 16 0,1-4 16 15,-1-4 0-15,4-2 0 0,3-5 240 0,4-2 64 16,5-2 0-16,4-7 0 0,3-6-176 0,2-1-16 16,5 0-16-16,2-4 0 0,-3-3-240 0,0 1-64 0,0 1 0 15,3 0 0-15,4 2-144 0,-1 0-48 0,1-2 0 16,-4 3 0-16,0 4-128 0,-2-1 0 0,-6-1 0 0,-1 3 128 15,-5 4-128-15,-1 5 0 0,-2 1 0 0,0 6 0 16,-6 2 0-16,-1 4 0 0,-8 1 0 0,1 4 0 16,-2 0 0-16,-6 4 0 0,-8 4 0 0,0 0 0 15,0 0-288-15,0 0 16 0,6 3 0 0,-6-3 0 16,-8 9 272-16,-2 2-160 0,0 3 160 0,-6 4-128 16,-3 2 128-16,-4 2 0 0,-3 3 128 0,0 6-128 15,-4 4 144-15,-2 2-144 0,-4 0 192 0,-3 1-192 16,-1 2 208-16,-5 2-64 0,-4-2-16 0,2 4 0 15,1-2 0-15,0 3-128 0,-1 4 192 0,1-1-64 16,0-1-128-16,0 0 0 0,-3-5 0 0,4-2 128 0,3-5-128 16,2-2 0-16,0-3 0 0,5-3 0 0,3-2 0 15,5-3 0-15,3-3 0 0,4-3 0 0,2-4 0 0,5-1 0 16,4-3 0-16,0-4 128 0,9-4-128 0,-5-2 0 16,2-3 0-16,3 5 0 0,0 0 0 0,5-9-256 15,4-7 64-15,5-3 16 0,6-1 16 0,4-8 0 16,6-5 0-16,4-3 0 0,3-4 32 0,7-5 0 15,3-4 0-15,3-5 0 0,3-5 128 0,0 2-208 16,-4 1 80-16,4 0 128 0,3 3-128 0,1-1 128 16,-4-1 0-16,0 2 0 0,-4 1 0 0,-1 2 0 15,-4 4 0-15,-6 4 0 0,-4 5 0 0,-2 4 0 16,-3 2 0-16,-5 5 0 0,-8 4 0 0,0 3 0 16,-2 3 128-16,-5 7-128 0,-3 2 320 0,-6 7 0 15,0 0-16-15,0 0 0 0,-4 10-160 0,-6 4-16 0,-6 6-128 16,-4 4 192-16,-2 3-192 0,-5 6 0 0,-3 4 0 0,-7 8 0 15,-3 7 0-15,-7 3 0 0,-3 1 0 0,-3 2 0 16,-5 2 0-16,1 0 128 0,0-1-128 0,-3 5 0 16,-6 3 208-16,3-2-48 0,5-1-16 0,-1-7 0 15,1-4-16-15,8-3 0 0,6-4 0 0,4-3 0 16,4-3-128-16,4-4 160 0,4-10-160 0,5-5 160 16,1-5-160-16,6-4 0 0,3-4 0 0,4-3 128 15,9-5-128-15,0 0 128 0,-6-10-128 0,9-8 128 16,3-4-272-16,5-8-64 0,5-5-16 0,2-4 0 15,8-5-128-15,0-3-32 0,3 0 0 0,4-4 0 16,5-2 384-16,1-2-176 0,1-2 176 0,4 0-128 16,1-3 128-16,2 3 128 0,-1 3-128 0,-3 0 176 0,-4 0-176 15,1 2 0-15,-2 2 0 0,0 4 0 0,-2 7 0 16,-5 5 0-16,-6 5 0 0,-2 4 0 0,0 5 0 0,-4 6 0 16,-8 4 0-16,-2 3 0 0,-9 7 304 15,0 0 16-15,0 0 16 0,0 0 0 0,0 9-192 0,-7 3-144 16,-5 2 192-16,-4 6-192 0,-4 3 128 0,-3 6-128 15,-6 2 0-15,-1 6 0 0,-3 5 0 0,0 1 128 16,-2 5-128-16,-2 0 0 0,-2-1 128 0,-5 2-128 16,-2 2 0-16,-1 3 0 0,1-1 176 0,1-1-176 15,2-1 160-15,2-4-160 0,1-2 0 0,4-5 128 16,3-6-128-16,6-3 0 0,-1-2 0 0,4-7 0 16,3-6 0-16,7-6 0 0,6-2 0 0,0-2 0 15,1 0 0-15,7-6 0 0,0 0-304 0,5-11 48 16,7-2 16-16,5-6 0 0,4-4-32 0,5-5-16 15,5-6 0-15,3-2 0 0,3-4 288 0,7-5 0 0,5-1 0 0,5-4 0 16,2-3 0-16,0 1 0 0,1 1 0 16,0 1 0-16,0-1 0 0,1 0 0 15,0-1 0-15,-2 4 0 0,0 8 0 0,-4 3 0 0,-6 3 0 16,-5 5 0-16,-6 2 0 0,-7 6 0 0,-4 6 0 0,-4 4 0 16,-3 3 0-16,-5 4 0 0,-12 4 0 0,0 0 144 15,0 0-144-15,1 12 160 0,-4 3-160 0,-6 6 160 16,-5 1-160-16,-6 9 160 0,-9 5-160 0,-4 5 160 15,-10 2-160-15,-4 4 192 0,-7 3-192 0,0 0 192 16,0 0-64-16,2-1 0 0,1 2 0 0,3-1 0 16,-4 1 0-16,4-3 0 0,2-4 0 0,1 0 0 15,0-4-128-15,6-6 0 0,6-4 144 0,3-5-144 0,6-4 0 0,4-4 0 16,3-5 0-16,5-4-192 16,6-2-1584-16,6-6-320 15,0 0-64-15</inkml:trace>
  <inkml:trace contextRef="#ctx0" brushRef="#br0" timeOffset="6753.48">7675 11891 14735 0,'0'0'640'0,"0"0"160"0,-9-6-640 0,5 1-160 0,4 5 0 0,0 0 0 15,3-5 3328-15,3-2 640 0,3 3 128 0,4-1 32 16,3 0-3184-16,6-1-640 0,1 2-128 0,6-4-32 0,2 0-144 0,3-3 128 16,2-1-128-16,2-2 128 0,2-4 0 0,4-1-128 15,5-3 192-15,1 1-64 0,-1 1 64 0,1-1 16 16,1-2 0-16,-2 1 0 0,0 1 160 0,-2 2 16 15,-1 1 16-15,-2 1 0 0,0 2 16 16,-1 3 0-16,-2-2 0 0,-2 5 0 0,-1 0-144 0,-4 2-16 16,-3 3-16-16,-3 0 0 0,1 1-112 15,-6 3 0-15,-2 1-128 0,-1 3 192 0,-4 1-192 0,0 2 144 16,-2-1-144-16,-4 4 128 0,0 1 0 0,-3 3 0 16,-2 2 0-16,-4 0 0 0,-1 2 80 0,-1 5 16 15,-5 3 0-15,-1 7 0 0,-5 5 0 0,-2 1 0 0,0 0 0 16,-1 3 0-16,-2 1-48 0,1 1-16 15,-1-4 0-15,1 1 0 0,0 0-160 0,0 2 0 16,-1 2 0-16,3-2 0 0,0-6 0 0,-1 2 0 0,0-4 0 16,2-2 0-16,3-1 0 0,-2-5 0 0,-3-2 0 15,3-1 0-15,5-2 0 0,-3-2 128 0,1 0-128 0,1-1 0 16,3-4 0-16,-1 1 0 0,1-4 128 0,0-1-128 16,0-2 0-16,5-9 0 0,-2 7 0 0,2-7 128 15,0 0-128-15,0 0 0 0,0 0 0 0,0 0 0 31,0 0-528-31,0 0-48 0,4-8 0 0,0-6 0 0,-1 0-2576 16,1-4-528-16,6-13-96 0,-1-4-32 0</inkml:trace>
  <inkml:trace contextRef="#ctx0" brushRef="#br0" timeOffset="7253.258">8264 11745 1839 0,'-56'4'0'0,"17"2"160"0,-4 3-160 0,-3 3 0 16,-2 3 0-16,2-1 0 0,5 0 2112 0,-1-3 384 15,0 1 64-15,5-1 32 0,4-1-1344 0,0-2-272 0,-1 1-48 0,6 0-16 16,6 3 304-16,1-1 64 0,0-3 16 16,4-3 0-16,2 0 48 0,5-2 16 0,10-3 0 0,0 0 0 15,0 0-480-15,0 0-112 0,0 0 0 0,0 0-16 16,13-4-384-16,4-5-80 0,6-2-16 0,7-4 0 16,2 2 240-16,3-3 64 0,7-5 0 0,0-3 0 15,2 2 128-15,3-4 16 0,2-2 16 0,5-1 0 16,5 1-160-16,1 0-48 0,-2 2 0 15,2-1 0-15,-3 2-112 0,1-1-32 0,-2 0 0 16,-1 3 0-16,-2 0-128 0,0 3-16 0,-3 3-16 0,-4 2 0 16,-7 1-32-16,-2 4 0 0,-5 2 0 0,-4 6 0 15,-5 0-64-15,0 3 0 0,-2 2-128 0,-3 5 192 16,-3 5-192-16,-3 3 176 0,-1 0-176 0,-5 5 160 16,-2 4 48-16,-6 4 16 0,-5 4 0 0,-4 3 0 0,-3 2 48 15,-5 6 16-15,-3 4 0 0,-1 1 0 0,-4-4-16 0,-1 0 0 16,1 0 0-16,-3-4 0 0,-1-2-272 15,1 1 128-15,-2-4-128 0,1 0 0 16,3-2-1216-16,0 1-336 0,-2-5-80 0,0-3-14896 16</inkml:trace>
  <inkml:trace contextRef="#ctx0" brushRef="#br0" timeOffset="7701.654">7406 12864 26719 0,'-17'4'2368'0,"-3"1"-1888"0,1 4-480 0,1 2 0 16,3 2 1152-16,-1 3 144 0,-1 1 32 0,3 0 0 15,0-3-1328-15,2-1-144 0,3 0-96 0,0-2-16 16,2-5-160-16,7-6-32 0,0 0-16 0,0 0 0 16,0 0 256-16,0 0 48 0,6-4 16 0,4-5 0 15,2-5 144-15,8-4 224 0,5-4-48 0,6-4-16 16,2-6 608-16,6-3 128 0,-1-4 32 0,5-3 0 0,4-6-288 16,2 1-48-16,0-3-16 0,5-1 0 0,3 1-160 0,-2 0-32 15,-4 3-16-15,2-2 0 0,2-3-16 16,0 1 0-16,-1-2 0 0,2 2 0 0,2 0-96 15,-2 1-32-15,-1 2 0 0,-2 3 0 0,-4 1 32 0,1-2 0 16,-1 3 0-16,-1 1 0 0,-4 2 0 16,0 2 0-16,-4 2 0 0,-2 3 0 0,-5 6-128 0,-3 3 0 15,-7 3-128-15,-1 3 192 0,-6 1-192 0,0 4 128 16,-2 3-128-16,-4 2 0 0,-3 4 0 0,-7 4 0 16,0 0-208-16,0 0 64 15,0 0-1504-15,0 0-288 0,-6 10-64 0,-4 1-8560 16,-4 3-1728-16</inkml:trace>
  <inkml:trace contextRef="#ctx0" brushRef="#br0" timeOffset="8048.435">7820 11887 28559 0,'-5'-7'2544'0,"3"-1"-2032"0,-2 0-512 0,8-2 0 16,3 1 2176-16,8-3 320 0,3-1 80 0,8-2 16 15,4 0-2144-15,6-3-448 0,3-1 0 0,7-2 0 16,6-1 0-16,4 0 0 0,-1 0-128 0,1 0 128 16,-2 0 0-16,-1 4 0 0,-2 4 0 0,-3 3 0 15,-1 3 0-15,-2 4 0 0,-4 3 0 0,-5 3 0 0,-4 2 0 0,-3 5-144 16,0 0 144-16,-6 5 0 0,-2 5 0 15,-6 3 0-15,-1 1 0 0,-5 5 0 0,-2 5 416 16,-6 5 16-16,-2-2 0 0,-8 5 0 0,-3 1-64 16,-5 5-16-16,-3 4 0 0,-7 6 0 0,-7 2-352 0,-5 5 0 15,-2 1-160-15,-2 1 160 16,-1-3-2928-16,2-3-464 0</inkml:trace>
  <inkml:trace contextRef="#ctx0" brushRef="#br0" timeOffset="8738.795">8992 14984 16527 0,'-13'6'720'0,"4"-2"176"0,-2 2-720 15,1-3-176-15,3 1 0 0,7-4 0 0,-10 5 800 0,10-5 128 16,-6 4 32-16,6-4 0 0,0 0-112 0,0 0-16 15,0 0 0-15,0 0 0 0,-8 4 176 0,8-4 16 16,0 0 16-16,0 0 0 0,0 0-64 0,2-10-16 0,1 0 0 0,2-3 0 16,5-3-64-16,1 0 0 0,3-4-16 15,2-2 0-15,-1-5-384 0,7-2-80 0,8-4-16 0,4-2 0 16,0-2-48-16,3-1-16 0,3-4 0 16,1-3 0-16,0-1 80 0,6-3 16 0,2-4 0 0,5 0 0 15,-2 0-176-15,2-2-48 0,-4 1 0 0,2-1 0 16,-3 0-80-16,3-1-128 0,3-1 176 0,-2-1-176 15,-1 2 128-15,-3 5-128 0,0 3 0 0,-3 4 0 16,-3 2 224-16,-5 5-64 0,-5 2-16 16,-1 2 0-16,-1 2-16 0,-3 5-128 0,-4 1 192 0,-1 5-64 15,-4 2-128-15,-1 3 0 0,-6 1 0 0,-2 6 0 16,-4 1 0-16,-6 7 0 0,0 0 0 0,0 0 0 16,0 0-256-16,0 0 0 0,0 0 16 0,-13 7 0 15,-1 1 48-15,-1 7 0 0,-1 4 0 0,-1 2 0 0,-2 0-128 16,3 1 0-16,-4 1-16 0,4-2 0 15,4-2-1056-15,-1-3-208 0,0-1-32 0,4-3-16 16,2-3-1376-16,2-3-288 0</inkml:trace>
  <inkml:trace contextRef="#ctx0" brushRef="#br0" timeOffset="9126.068">9823 13547 2751 0,'-4'-14'128'0,"1"6"16"0,-4-2-144 0,3 1 0 0,2-1 0 0,3-2 0 16,2-1 6464-16,4 2 1280 0,5 1 240 16,3-1 48-16,3-1-6432 0,6-1-1296 0,7-1-304 0,4 0 0 15,2 0 0-15,4-1 0 0,3 0 0 0,-2 0 0 16,1-2 0-16,0 3 0 0,1 1 128 0,2 3-128 15,0 2 256-15,1 1-48 0,-2 1 0 0,-3 3 0 16,0 6 128-16,-2-1 32 0,-5 2 0 0,-2 3 0 16,-3 2 144-16,-2 2 48 0,-4 3 0 0,-2 3 0 15,-3-1-32-15,-2 5 0 0,-3 3 0 0,-2 3 0 16,-5 1-16-16,-5 5 0 0,-3 1 0 0,-5 2 0 16,-3-2-48-16,-5 0-16 0,-4 0 0 0,-1-1 0 15,-3-1-224-15,-5-1-48 0,-1-2-16 0,-2 2 0 16,-1-5-992-16,0 0-192 15,-3-2-32-15,0-3-16 0,1-2-2192 0,-2-4-432 0</inkml:trace>
  <inkml:trace contextRef="#ctx0" brushRef="#br0" timeOffset="9854.417">7505 11803 21935 0,'-20'-3'960'0,"9"3"224"0,-1 0-944 0,1 0-240 16,1-1 0-16,10 1 0 0,-10 0 784 0,10 0 112 15,0 0 32-15,0 0 0 0,0 0-416 0,0 0-64 16,0 0-32-16,0 0 0 0,0 0-208 0,11-4-32 15,-1 1-16-15,4-1 0 0,3-1 176 0,4 0 48 16,1-3 0-16,5-1 0 0,5 1-80 0,2-1-16 16,3-1 0-16,3-1 0 0,4-2 32 0,1 1 0 15,0-1 0-15,1 2 0 0,3-1-16 0,0 1 0 16,1 3 0-16,2-2 0 0,-4 1-48 0,3 0 0 0,-4 0 0 16,-1 3 0-16,-3 0-32 0,0 2-16 0,-4-3 0 15,1 3 0-15,0 2-80 0,-2-1 0 16,-4 0-128-16,-1 2 192 0,-1-2-192 0,0 2 0 15,-3-3 128-15,-4 4-128 0,-3 4 128 0,-3-1-128 0,-4-1 176 0,-2 4-176 16,-2 2 256-16,0 3-48 0,-4-1-16 0,1 2 0 16,-5 4 176-16,-1 4 16 0,0 8 16 15,-3 3 0-15,-3 2-48 0,-3 4-16 0,-2 2 0 0,-5 3 0 16,0 4-64-16,-3-1-16 0,1 1 0 0,-2 4 0 16,-1 1 80-16,3 1 16 0,-3-1 0 0,2-3 0 15,-2-2-64-15,5 0-16 0,5 2 0 0,0-5 0 16,-3-3-272-16,3 3 128 0,1 0-128 0,0 1 0 15,-2 1-608-15,0 0-224 16,3 0-64-16,0 4-16528 0</inkml:trace>
  <inkml:trace contextRef="#ctx0" brushRef="#br1" timeOffset="56742.82">4446 4381 19343 0,'-30'-8'1728'0,"13"2"-1392"0,2-1-336 0,1 3 0 16,2-1 384-16,2 0 16 0,0 1 0 0,3 0 0 15,-2 3 272-15,9 1 48 0,-5-3 16 0,5 3 0 16,-7-3-320-16,7 3-64 0,0 0-16 0,-5-4 0 15,5 4-80-15,-4-2-32 0,-1-2 0 0,5 4 0 16,0 0-80-16,0 0-16 0,0 0 0 0,0 0 0 0,0 0-128 16,11 5 0-16,1 2 0 0,1-4 0 0,3-1 272 0,2-3 32 15,5-1 0-15,3 0 0 0,0 1 96 16,5-1 32-16,3-2 0 0,2 3 0 0,2-1-80 0,-2 1-16 16,1-1 0-16,1 0 0 0,-1-1-192 0,1 1-144 15,-6 0 192-15,2 2-192 0,2 1 0 0,-6 1-176 16,-7 2 0-16,-3 0 0 15,-2 4-2640-15,-3-3-544 0,-1 2-96 0,-14-7-32 0</inkml:trace>
  <inkml:trace contextRef="#ctx0" brushRef="#br1" timeOffset="57009.277">3938 4765 26719 0,'0'0'1184'0,"2"-9"240"0,-2 2-1136 0,5-1-288 0,3 3 0 0,4-1 0 16,3 2 704-16,4 0 64 0,5 1 32 0,3 0 0 16,4-3-416-16,4 4-96 0,1-1-16 0,3-1 0 15,-1 0-272-15,-1-1 128 0,0-2-128 0,4 3 0 16,6-2 0-16,-5 4 0 0,-2 1 0 0,0 0 0 15,0 1-192-15,2-3-128 0,-2 0-48 0,0 1 0 16,3 2-2064-16,0-1-400 16,3-2-96-16</inkml:trace>
  <inkml:trace contextRef="#ctx0" brushRef="#br1" timeOffset="57524.01">6333 3925 1839 0,'-9'-8'160'0,"-1"0"-160"0,-1 1 0 15,0 1 0-15,0 3 5440 0,2 0 1072 0,0 0 208 16,-1 3 32-16,-2 2-5024 0,-1 2-1024 0,-2 1-192 0,-2 5-32 16,-3 2-480-16,-3 4 0 0,-3 4 0 0,-3-1 0 15,-3 3 0-15,-1 5 0 0,-6 4 0 0,2 3 0 16,-5 4 0-16,0 3 0 0,2 2-128 0,0 1 128 16,6 1 0-16,4-1 0 0,4 0 0 0,4 1 0 15,4 0-128-15,5 1 128 0,5 4 0 0,4-7 0 16,4-6 0-16,9-3-128 0,3-3 128 0,5-2 0 15,3-5 0-15,8-4 0 0,5-3 0 0,4-2 0 16,3-6 176-16,4-2 32 0,0-5 16 0,1-2 0 0,0-1 128 16,-2-4 32-16,-1-4 0 0,-1-4 0 0,6-5 16 15,-2-3 16-15,-3-3 0 0,-1-1 0 16,-2-4 160-16,-5-2 48 0,-4-1 0 0,-5-3 0 0,-4 2 416 16,-5-1 96-16,-2 0 16 0,-5-1 0 0,-1 1-32 0,-3-2 0 15,-7 0 0-15,-3-3 0 0,-4-5-416 0,-4 1-96 16,-1 4-16-16,-5 2 0 0,-7-1-304 0,-4 4-64 15,-3 1-16-15,-1 5 0 0,-1 5-208 16,0 3-256-16,1 2 48 0,2 5 16 16,2 9-1360-16,1 2-272 0,3 4-48 0,1 3-15664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8:14.02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17389 2418 10127 0,'-14'-21'896'0,"4"7"-704"0,0-4-192 0,0 4 0 15,2 3 1760-15,0 1 320 0,2 4 64 0,1 1 16 16,-1-2-800-16,3 0-144 0,1-2-48 0,2 9 0 15,0 0-336-15,0 0-64 0,2-7 0 0,-2 7-16 16,0 0-304-16,10-3-64 0,0-2-16 0,0 3 0 16,0 3-208-16,2 0-32 0,3 2-128 0,3-3 192 15,0-3 32-15,6 7 0 0,-1 0 0 0,5-2 0 16,2-2 16-16,5-1 0 0,5 1 0 0,5 0 0 16,4 0-32-16,3 0 0 0,1 0 0 0,-3 0 0 0,1 0 16 15,4 1 0-15,-1 2 0 0,4-1 0 0,4-1-64 16,1 1-16-16,-2 1 0 0,0-2 0 0,-2-2-16 15,4 2 0-15,6 4 0 0,3-2 0 0,2-2-128 0,-2-1 192 16,-2 0-192-16,5 2 192 0,1 2-192 0,2-3 0 16,1-3 0-16,-1 1 0 0,-3-1 0 0,-1 0 128 15,3 0-128-15,1-1 0 0,2-3 0 0,-4 2 0 16,-5 3 128-16,3-3-128 0,1 0 880 0,1 2 144 16,2 3 16-16,-1413-1 16 15,2812 0-1664-15,-1408 0-336 0,2 0-64 0,-3 3-16 0,-4 4 832 16,1-2 192-16,-3-1 0 0,2-1 0 0,-4-1 0 15,1 1 0-15,0 1 0 0,-3-1 0 0,0-1 0 0,-3-1 0 16,-6-1 0-16,-3 4 0 0,-1 3 0 0,0-2 0 16,-4-2 0-16,0-3 0 0,-2-2 0 0,-1 1 0 0,-3 1 0 15,-2-1 0-15,-4-2 0 0,-2 1 0 0,-3 2 0 16,-2-2 0-16,-2-2 128 0,-3 0-128 0,-2-1 0 0,-3 3 0 16,-1 4 0-16,-3-1 128 0,-8-1-128 0,0 0 0 15,0 0 208-15,0 0-64 0,0 0-16 0,0 0 0 16,0 0-128-16,0 0 0 0,-13-4 0 0,-4 0 128 15,-4 4-128-15,-5-1 0 0,-6 0 0 0,-5 0 0 16,0 0-160-16,-5-1 160 0,-2-3 0 0,1 3-144 16,0 0 144-16,-1 2 0 0,0-3 0 0,-1 1 0 15,-1 4 0-15,-1 1 0 0,-10 1 0 0,-1-2 0 16,1-3 0-16,-2 1 0 0,-2-1 0 0,0 1 0 16,-3-1 0-16,-3 0 144 0,-4-1-144 0,0 0 160 0,-3 1-160 15,-4-1 160-15,-6 1-160 0,1 0 160 16,-4 0-160-16,0 1 0 0,0 0 0 0,0-2 128 0,-2-4-128 15,2 1 0-15,4-1 0 0,1 3 0 0,3 0 0 16,-1 0 0-16,-4-3 0 0,4 1 0 0,3 0 0 16,0 2 0-16,-1 1 0 0,0-2 0 0,-3-2 0 15,4 0 0-15,0 1 0 0,0 1 0 0,0 1 0 0,-2 1 0 16,-1 1 0-16,2 1 0 0,2-1 0 0,0-1 0 16,-2-3 0-16,3 3 0 0,3 2-176 0,6-1 176 15,6-2-128-15,6 0 128 0,6 3 0 0,3 0 0 16,1 1 0-16,4-2 0 0,3-1 0 0,5 0 0 15,5 4 0-15,6-2 0 0,4 1 0 0,1 3-128 16,2-1 128-16,3 0 0 0,11-3 0 0,0 0 0 16,0 0 0-16,0 0-128 0,0 0 128 0,0 0-128 0,12 11 128 0,1-4-128 15,3-4 128-15,5 0 0 16,8 1 0-16,7-2-128 0,4-2 128 0,2-1 0 0,1 1 0 0,5 2 0 16,4 2 0-16,6-4 0 0,9 1 0 0,3-1 0 15,-1-1 0-15,3 1 0 0,1-3 0 0,6 3 128 16,7 3-128-16,0-2 0 0,-2 2 0 0,6-2 0 15,4-2 0-15,0 0 0 0,-2-5 0 0,4 5 0 16,3 2 0-16,6 2 144 0,3-2-144 0,0 1 0 16,-2-2 128-16,3 3-128 0,3 5 0 0,-2-5 0 15,-4-1 128-15,2 2-128 0,6 5 0 16,-4-1 0-16,-8 0 0 0,2-1 0 0,1 2 128 0,-4-1-128 16,-5-4 0-16,1 2 0 0,2-3 0 0,-6 4 0 15,-4 0 0-15,-4 0 0 0,-2-3 0 0,-3-1 0 0,2-1 128 16,-2 1-128-16,-3 1 0 0,-4 0 0 0,-1-8 0 0,-1 4 0 15,1 0 0-15,-3-1 0 0,-3-2 0 0,-4 1 0 16,-8 3 128-16,1-1-128 0,-5-2 0 0,1 0 0 16,-4-2 0-16,-1 2 0 15,-1 4 0-15,-4 0 0 0,-5 1 0 0,-4-2 0 0,-2-2 0 0,-6 1 0 16,-3 0 0-16,-4 0 0 0,-5 0 0 0,-2 1 0 16,-10-1 0-16,0 0 0 0,0 0 128 0,0 0-128 15,0 0 0-15,0 0 0 0,-7-6 0 0,-1 3 0 16,-4 2 0-16,-2 1 0 0,-1 1 0 0,-5-1 0 15,-7-1-176-15,0-1 176 0,-4-2-192 0,-4 1 192 16,-4-1-192-16,-1-1 192 0,-1 0-128 0,-2 5 128 16,0 5 0-16,-7-5 0 0,-5-6-128 0,-6 1 128 15,-4 3 0-15,-2 2 0 0,0 2-128 0,0 0 128 16,-4-2 0-16,-1-2 0 0,-3 2 0 0,-1-2 0 0,2-1 0 16,3 1 0-16,-1 2 0 0,-1 0 0 0,-4-2 0 0,-1-1 0 15,0-3 0-15,-2 0 0 0,-4 4 0 0,-1 0 0 16,-3-1 0-16,-1 1 0 0,1 0 0 0,-6-1 0 15,-5-2 0-15,0 3-128 0,-1-3 128 0,-3 1 0 16,-5 0 0-16,0 2 0 0,-1 0-128 0,-4 0 128 16,-1 2 0-16,0 0 0 0,0-2-128 0,-1 0 128 15,0 0-160-15,4-1 32 0,3 0 0 0,4 3 0 16,1 1 128-16,1 3 0 0,1-1 0 0,2 0 0 16,6-3 0-16,1 1 0 0,-2 1 0 0,9 0 0 15,7 3 0-15,2 1 0 0,2-1 0 0,2 0 0 16,3-1 0-16,6 0 0 0,6 4 0 0,7-3 0 15,5-5 0-15,7 2 144 0,4 2-144 0,7-1 0 0,2 0 128 0,8-1-128 16,5 2 0-16,4-2 0 0,8-2 0 0,0 0 0 16,0 0 0-16,0 0-144 0,9 6-48 0,6 1-16 15,7 0 0-15,1-2 0 0,4-5 208 16,7-1-144-16,6-1 144 0,6 1-128 0,2 0 128 0,8 0 0 16,5-1 0-16,1-1 0 0,1 2 0 0,6-2 192 15,7 1-64-15,7 0 0 0,4 1 16 0,4 0 16 16,1 0 0-16,4-2 0 0,4-1-160 0,2 2 192 15,1 1-192-15,4 0 192 0,6-3-192 0,-3 3 0 16,2 1 144-16,7 0-144 0,1-1 0 0,1 1 0 16,-4 2 0-16,4 1 128 0,4-1-128 0,-4 0 0 0,-5 0 0 15,4-1 128-15,2-1-128 0,-1 0 0 16,-6 4 0-16,0-4 0 0,0-4 0 0,-3 4 0 16,-3 5 0-16,-4-2 0 0,-4-3 0 0,-4 2 0 15,-7 1 0-15,-2 0 0 0,3-3 0 0,-4-1 0 0,-8-2 0 16,-3 4 128-16,-7 4-128 0,0-1 0 0,2 1 0 0,-9-4 0 15,-4-2 0-15,-7 3 0 0,-5 3 0 0,-5 1 0 16,-5-2 0-16,-3 1 0 0,-4-1 0 0,-3-1 128 16,-2 2-128-16,-6-5 0 0,-6-2 0 0,-3 2 0 15,-9 0 0-15,0 0 0 0,0 0 0 0,0 0 0 16,-6 1 0-16,-8-1 0 0,-2-3 0 0,-8 2 0 16,-5-1 0-16,-5-1 0 0,-3-2 0 0,-10-1 0 15,-8-3 0-15,-5 0 0 0,-5-2 0 0,-1 2 128 16,-1 4-128-16,-5 1 0 0,-4-1 0 0,-3 1 0 15,-4-5 0-15,-1-1 0 0,-1 2 0 0,-5 1 0 0,-9-1 0 16,-2 1 0-16,-1 2 0 0,-8 0 128 0,-7 1-128 0,-1 0 0 16,1-2 0-16,-5 1 0 0,-7-1 0 15,1 2 0-15,4 2 0 0,-5-3 0 16,-2 1 0-16,-1-1 0 0,0 1 0 0,4 1 0 0,1-1 0 0,2 2 0 16,-1-1 0-16,6 2 0 0,6 1 0 0,4 0 0 15,1 0 0-15,8 0-128 0,5 0 128 16,8 0 0-16,5 1 0 0,4 1 0 15,6 1 0-15,5 3 0 0,4 2 0 0,8-3 0 16,7-4 0-16,10 4 0 0,5-3 0 0,8 3 0 0,4 3 0 0,7-6-160 16,6 0 160-16,9-2 0 0,0 0-320 0,0 0 64 15,10 5 0-15,9 1 0 0,7-1 16 0,9 0 16 0,6 1 0 0,14-2 0 16,9-1 224-16,11 1 0 0,5 0 0 16,7-1 0-16,7 3 0 0,10-1 192 0,6 3-48 15,5-1 0-15,4-2-16 0,2 1 0 0,1-2 0 0,6 3 0 16,3 2-128-16,0 3 192 0,-2 2-192 0,0-2 192 15,4-3-192-15,-7 2 128 0,-7-1-128 0,1 2 128 16,1 0-128-16,-3 1 0 0,-8-3 0 0,0 3 128 16,0 3-256-16,-4 1-64 0,-5 4-16 0,-2 2-9152 15,-4 1-1840-15</inkml:trace>
  <inkml:trace contextRef="#ctx0" brushRef="#br0" timeOffset="4286.071">1887 13262 8287 0,'0'0'368'0,"0"0"80"0,-8-2-448 0,8 2 0 0,0 0 0 0,0 0 0 16,0 0 3936-16,0 0 704 0,10-2 144 0,3 4 16 16,1 1-3872-16,3 1-784 0,1 1-144 0,5-1 0 15,4 0 0-15,5 2 0 0,2 1 0 0,7 0 0 0,6 0 208 16,5-1-64-16,3 0-16 0,2 1 0 0,-2-1-128 0,6 0 0 16,5-3 0-16,5-2 128 0,4-1-128 15,2-1 0-15,2 1 0 0,5-3 0 0,3-3 0 0,6 1 0 16,3-3 0-16,1 2 0 0,0 3 0 0,4 0 0 15,8-3 0-15,-4 3 0 0,-2 3 0 0,5-2 0 16,9 0 0-16,0-1 0 0,-1 2 0 0,3 0 0 16,1 0 0-16,4 0 0 0,2-1 0 0,-1 0 0 15,-2-1 0-15,4 1 0 0,4 1 0 0,-3-1-144 16,0-2 144-16,5 0 0 0,6 2-144 0,-4 1 144 16,0-3 0-16,-1 2-144 0,3 4 144 0,-2-2 0 15,4-2 0-15,-2 0 0 0,-1 1 0 0,1 1 0 16,4 0 0-16,-6 0 0 0,-5 1 0 0,3-1 0 0,0 0 0 15,1 1 128-15,1 3-128 0,-2-1 0 0,0 2 0 0,-1-2 0 16,1-3 0-16,-4 2 0 0,-5 3 128 16,5 0-128-16,5-4 0 0,-2 0 0 0,-1-1 0 0,0 1 0 15,-2-1 0-15,3-1 128 0,0-2-128 0,-1-1 0 16,0 0 128-16,2 0-128 0,5-2 160 0,-7 3-160 16,-4 3 0-16,4-2 0 0,2-4 0 0,-1 4 0 15,-4 2 144-15,1 0 48 0,-2 0 0 0,1 0 0 16,-3 0 32-16,3 2 16 0,1 0 0 0,-3 2 0 15,1 0-240-15,-3 0 176 0,-2 0-176 0,2 0 160 16,4-2-160-16,-4 3 0 0,0 1 0 0,1-1 0 16,-1-3 0-16,-2 0 0 0,-5 0 0 0,4 3 0 15,2 1 0-15,1 0 0 0,-4-6 0 0,1 2 0 0,-1 5 0 0,0-3 0 16,2-2 0-16,-4 3 0 16,-2 1 0-16,1 0 0 0,2 0 0 0,-4-2 0 0,-1 1 0 15,1 1 0-15,3-2 0 0,-3 1 0 0,0 1 128 0,-3 1-128 16,3-1 0-16,-1 0 128 0,-3-2 16 0,1 4 0 15,0 1 0-15,1-2 0 0,-1-1-144 0,-2 1 0 16,-2 2 144-16,4 1-144 0,1-2 0 16,-2-3 0-16,1-2 0 0,0 2 0 0,3 3 0 0,-5-1 0 15,-4 0 0-15,2 2 0 0,1 1 0 0,-2-3 0 16,-5-1 0-16,2 1 0 0,1-5 0 0,-4 3 0 16,-3 3 0-16,-2-3 0 0,2 2 0 0,0 1 144 15,-3 1-144-15,-1-2 0 0,-1-2 288 0,1 1-48 16,-1 2-16-16,-1 0 0 0,-4-2-80 0,1 0-16 0,3-2 0 15,-3 2 0-15,-3-2-128 0,-2 0 192 0,-2-1-192 0,4 0 192 16,0 2-192-16,0 0 192 0,-7-3-192 16,1 0 192-16,2 0-64 0,0 2 0 0,0-2 0 15,-4-1 0-15,-2 1-128 0,-2-1 0 0,3 0 0 0,0-1 0 16,0 2 0-16,-4-2 0 0,-4-2 0 0,6 1 128 16,1-2 0-16,1 2-128 0,-2 1 192 0,-2 0-64 15,-1 1-128-15,-2 1 128 0,1-1-128 0,-1-1 128 16,2 0-128-16,-2 0 0 0,-5 0 144 0,-1 0-144 15,-2 0 0-15,1-1 0 0,1-1 0 0,0 1 0 16,0 1 0-16,-3 1 0 0,-3 1 0 0,0-2 0 16,1-2 0-16,-1 2 0 0,3 2 0 0,-1-2 0 15,-1-2 0-15,-3 1 0 0,-2-2 0 0,1 0 0 16,-6 2 0-16,5-1 0 0,1-3 0 0,-1 2 128 16,-1 1-128-16,-2 1 0 0,0 0 0 0,0-1 128 0,-3-1-128 15,0-1 0-15,2 3 0 0,3-1 0 0,0 0 0 16,-3 0 0-16,-3 0 0 0,4 1 0 0,-4 0 0 0,1 0 192 15,-4 0-64-15,-1-1 0 0,2 2-128 0,0 0 192 16,-1 0-64-16,-2 0 0 0,-1 0-128 0,-1 0 0 16,-3 3 0-16,-3-3 128 0,-6-3-128 0,-1 1 0 15,2 1 128-15,-3-2-128 0,-5-1 160 0,4 1-32 16,-2 0-128-16,1 1 192 0,-3 0-48 0,3 1-16 16,-2-1 0-16,0 1 0 0,-2-2-128 0,-4 2 0 15,1 0 0-15,0-1 0 0,3 2 160 0,-3-1-160 16,-4 0 192-16,0 0-192 0,0 0 224 0,-1-2-64 15,-6-1-16-15,2 0 0 0,-2 1 64 0,-6 3 16 0,0 0 0 0,8 0 0 16,-8 0-64-16,0 0-16 0,0 0 0 0,0 0 0 16,0 0-144-16,0 0 0 0,0 0 144 0,0 0-144 15,0 0 0-15,-9-5 0 0,-1 1 0 0,-1 0 0 16,-4 1-160-16,-6-1 160 0,-2-3-192 16,-5 0 192-16,1 0-144 0,-6 2 144 0,-4 2 0 15,-3 0-144-15,-5-1 144 0,0 2 0 0,-2 2 0 16,-1-3-128-16,-5 1 128 0,-4 1 0 0,-7 2 0 0,-1 1-128 15,-2 1 128-15,0-6 0 0,0-4 0 0,-8 5 0 16,-5 5 0-16,-2 1-160 0,3-2 160 0,-2-3 0 16,-6-4-128-16,0 0 128 0,-1-1 0 0,-2 1 0 15,-1 0-144-15,-5 2 144 0,-5-1 0 0,-2-1-144 0,2 2 144 16,-4 2 0-16,-8 1-144 0,2-2 144 0,0-4 0 0,-4 4 0 16,-9 2 0-16,2 0 0 0,1-2-224 15,-4 2 80-15,-6 1 16 0,5 0 0 0,3 0-16 0,-4-3 0 16,-7-2 0-16,1 0 0 0,-2 5 144 15,2-2 0-15,0-1-144 0,-4 0 144 16,-5 2-896-16,3-1-96 16,4-1-32-16,-3-3 0 0,-5 1 1632 0,0 3 320 0,-4 2 64 0,3-1 16 0,2-2-800 15,-6-3-208-15,1-1 0 0,-3 2 0 0,2 2 0 0,1 1 0 16,-2 0 0-16,-1-5 0 0,-2-5 0 0,-2 3 0 16,1 0 0-16,2-2 0 0,1-2 0 0,-1 1 0 15,-8 0 128-15,3 2-128 0,-1 1 0 0,3 0 0 16,1-1 0-16,-1 0 128 0,-1 0 0 0,-3 1-128 15,-1 1 192-15,2-1-64 0,-2 1-128 0,2 2 0 16,0 2 0-16,-3-2 128 0,-4 1-128 0,6-3 0 0,3 1 0 0,3 0 0 16,1 1 0-16,2 0 192 0,-4 0-192 15,4-2 192-15,4-1-192 0,2 0 160 0,-2-1-160 0,-2 0 160 16,0-1-160-16,5 0 0 0,6 5 0 0,-2-2 128 16,0 1-128-16,1-3 0 0,0-2 0 0,0 3 128 15,5 5-128-15,-1-2 0 0,-2 0 0 0,1 2 128 16,1 0-128-16,-4 3 0 0,-2-1 0 0,0-2 0 15,1-1 0-15,2 2 0 0,0 6 0 0,1 0 0 16,-3-3 0-16,2-1 0 0,2 0-176 0,0 2 176 16,-3 1-256-16,1-1 48 0,2-2 0 0,2 2 0 15,0 1 32-15,2 2 16 0,4-2 0 0,-3 3 0 16,0-2 160-16,1-1 0 0,-2-1 0 0,4 5 0 16,5-3 0-16,0 1 0 0,-5 0 0 0,3 2 0 0,3 2 0 15,-3 1 0-15,-1-2 0 0,2 1 0 0,1-1-192 0,-1 1 64 16,-1-2 0-16,2 2 0 0,2-2-32 0,0-1 0 15,4 1 0-15,1 0 0 0,2-1 160 0,1 0 0 16,0-3 0-16,3 1-128 0,4 0 128 0,-1-2 0 16,-1-2 0-16,6 0 0 0,5 2 0 0,-3-1 0 15,-3-2 128-15,5 0-128 0,3 1 0 0,0 0 144 16,0-2-144-16,0 0 0 0,2-2 128 0,1 1-128 16,1 1 0-16,3 0 0 0,-2-1 0 0,3 1 0 15,2-2 0-15,4 1 0 0,2-3 0 0,1 1 0 16,-1-2 0-16,3 3 0 0,4-1 128 0,0 2-128 15,5 0 0-15,0-1 0 0,-3-1 128 0,2 1-128 16,2 0 0-16,4 1 0 0,3-1 0 0,3 2 0 0,2 2 0 16,-1-2 0-16,1-2 0 0,2 0 0 0,1 4 0 15,2 0 0-15,2 0 0 0,3 0 0 0,1-1 0 0,4 0 0 16,1 0 0-16,3 0 0 16,0-2 0-16,1 0 0 0,2 2 144 0,4-1-16 0,1-2-128 15,2 0 192-15,0 2-64 0,6 1 0 16,4 0-128-16,2 0 192 0,2 0-192 0,-1-2 0 0,2-2 0 15,2 2 0-15,0 1 0 0,6 2 0 16,0 0-192-16,0 0 192 0,0 0-256 0,0 0 64 0,0 0 16 0,0 0 0 16,10-4-32-16,1 3-16 0,-1 1 0 0,1-1 0 15,5-2 224-15,2 1 0 0,2-1 0 0,2 1-144 16,1 1 144-16,5 0 0 0,-1-1 0 0,2 1 0 0,3 2 0 16,2-1 0-16,3-5 128 0,1 1-128 15,3 2 0-15,7 0 0 0,3 2 0 0,3 1 128 0,0-1-128 16,3 0 0-16,3 0 0 0,6 0 0 0,4 0 0 0,7 2 0 15,2-1 0-15,3 1 0 0,0-1 0 0,4-1 0 16,5 0-144-16,2 0 144 0,2-1 0 16,9 3 0-16,4 2 0 0,2-2 0 0,5-3-160 15,2-2 160-15,-1-3 0 0,1 5-144 16,-2 1 144-16,5 0 0 0,5-2 0 0,-1 2 0 0,-2 2 0 16,5-1 0-16,3 1 0 0,0 2 0 0,3-1 0 0,0 1 0 15,4-2 0-15,4 4 128 0,2 1-128 0,1-4 0 16,-2 0 0-16,4 3 0 0,-1 4 0 0,4-2 0 15,0-1 0-15,1-2 0 0,-2 1 0 0,2 3 0 16,3 1 0-16,1-3 128 0,2-4-128 0,0-1 0 16,-1-2 0-16,0 3 128 0,1-1-128 0,0 0 0 0,2-2 0 15,2-2 0-15,-3-2 0 0,0-1 0 16,-1 1 0-16,4 1 0 0,3 2 0 0,1-2 0 0,-4-1 0 16,2 1 0-16,1-5 0 0,4 4 128 0,1-1-128 0,2 2 0 15,-2-1 0-15,0-2 0 0,0-3 0 0,0 5 0 16,2-1 0-16,0 1 0 0,0 0 0 15,2-3 0-15,2-1 0 0,-6 2 0 0,-2 2 0 0,0 0 0 16,-2-4 0-16,2 1 0 0,1 1 0 0,-2 1 0 16,-2-3 0-16,-1 0 0 0,-3 1 0 0,0-1 0 15,-3-1 0-15,0 4 0 0,3 2 0 0,-7 2 0 16,-2-3 0-16,1 2 0 0,2 2 0 0,-3 1 0 16,0 0 0-16,-4-1 0 0,-5-2 0 0,1 2 0 0,1 3 0 15,-2 1 0-15,-3 2 0 0,-3-1 0 0,-5-1 0 16,2-2 0-16,4 0 0 0,-5 4 0 0,-6 2 0 0,2 0 0 15,2-1 0-15,-3-4 0 0,-3-2 0 0,-2-1 0 16,1 1 0-16,-1-1-128 0,-2-2 128 0,-3 2 0 16,0 1 0-16,-2-3 0 0,2-4 0 0,-1-1 0 15,3 1 0-15,-5 2 0 0,-5 2 0 0,1 0 0 16,2 2 0-16,-2-1 0 0,-7 1 0 0,3-2 0 16,2-3 0-16,-5 4 0 0,-2 1 0 0,-1 0 0 15,3 1 0-15,-3 2 0 0,-2 2 0 0,1-2 0 16,-1 0 0-16,0-1 0 0,-3 5 0 0,-2 0 0 15,-3 1 0-15,5 0 0 0,6-6 0 0,-4 1 0 16,-4 2 0-16,5 0 0 0,6 0 0 0,-4 0 0 0,-4-2 0 16,2 1-128-16,0-4 128 0,0 1-128 15,-3 2 128-15,-4-1-128 0,-2-1 128 0,-1 2 0 0,4-1 0 16,-3 1 128-16,-3-1 64 0,0-2 32 0,1-2 0 0,-3 3 0 16,-1 4 64-16,-2-1 16 0,-2-2 0 0,0 3 0 15,0-1-144-15,2 3-32 0,0-1 0 0,-5 2 0 16,-3-3 0-16,-1 2-128 0,-5 1 192 0,-1-2-64 15,0 2 112-15,-4-2 16 0,-5 1 0 0,-3 0 0 16,-2 1-80-16,-7-2-16 0,-4 1 0 0,-1 0 0 16,-5 1-32-16,1 1-128 0,-1 0 192 0,-5 0-64 15,-8-2-128-15,0 0 0 0,1-2 0 0,-4 2 0 16,-3 1 0-16,-3-1-256 0,-3 1 48 0,-3-2 0 16,1 2-576-16,-7-8-112 15,-4 12-32-15,-3-2-9424 0,-6-3-1872 0</inkml:trace>
  <inkml:trace contextRef="#ctx0" brushRef="#br0" timeOffset="7479.394">16657 6907 3679 0,'0'0'320'0,"0"0"-320"0,0 0 0 0,4-4 0 16,-1-2 1200-16,-3 6 160 0,0 0 48 0,3-5 0 16,-3 5-640-16,2-7-128 0,-2 0-32 0,0 7 0 15,0 0 96-15,0 0 32 0,0 0 0 0,0 0 0 16,-6-6-256-16,2 1-48 0,4 5-16 0,0 0 0 15,0 0-64-15,-8 4-16 0,1-4 0 0,7 0 0 16,0 0-208-16,0 0-128 0,-7 5 160 0,3 3-160 0,4-8 0 0,-8 11 0 16,2 0 0-16,2-1 0 15,-2-4 128-15,1 2-128 0,-2-1 0 0,2 0 0 0,0 4 128 0,0-1-128 16,-3 0 0-16,3 1 0 0,-3-1 160 16,4-1-160-16,-2 0 160 0,0 1-160 0,-1-1 272 0,-2 1-32 15,1-2-16-15,-1 1 0 0,0 0 112 0,0 1 32 16,0-2 0-16,1 3 0 0,-1 3-176 15,1-2-48-15,-3 0 0 0,2 2 0 0,1 1 96 16,0 2 16-16,0 1 0 0,0-2 0 0,4-4-80 0,2 1-16 16,0 4 0-16,2-1 0 0,0 1-160 0,2-1 0 15,1 0 0-15,1-2 128 0,3-2-128 0,-2 0 0 16,1-2 0-16,2 1 0 0,3 2 0 0,-3 2 0 16,2-4 0-16,2-1 0 0,-2-4 0 0,1 2 0 15,0 0 0-15,0-1 0 0,-1 0 128 0,1 1-128 16,2-1 128-16,-1 0-128 0,1-4 192 0,0-1-64 15,1 1 0-15,1-1 0 0,2 2 224 0,1-2 32 0,1-2 16 0,1-1 0 16,0-2-32-16,2 1-16 0,2 0 0 0,-1-2 0 16,0 0-160-16,-1-1-16 0,0 2-16 0,-1-2 0 15,-2-1-160-15,0 0 0 0,-2-3 144 0,0 2-144 16,-1 2 0-16,0 0 0 0,-3 0 0 0,-2-1 0 16,-1 0 0-16,0 0 144 0,-3 0-144 0,2-2 0 15,-2-2 208-15,-1 0-64 0,-2-2-16 16,-1 1 0-16,0-1 272 0,-1 0 48 0,2 0 16 0,-3 1 0 15,0-4 96-15,0 2 16 0,-1-2 0 0,0 2 0 16,0 0-48-16,-1 2 0 0,0 2 0 0,-2-4 0 16,-1-1-144-16,2 1-48 0,-1 1 0 0,-1 2 0 15,-2 2-128-15,-1 2-16 0,1-2-16 0,-2 1 0 0,-1 0-176 16,-1 0 128-16,-1 3-128 0,-1-2 128 0,-2 2-128 16,-2 0 128-16,0 2-128 0,-2 0 128 0,0-1-128 15,-1 1 0-15,-4 0 0 0,4 2 0 0,3 0 0 16,0 4 0-16,2-3 0 0,0 2 0 0,2-1 0 15,3 2-224-15,0-1 80 0,9-3 16 16,-7 3-512-16,7-3-80 0,-7 7-32 0,7-7 0 16,0 0-1952-16,5 9-400 0,1 1-80 0</inkml:trace>
  <inkml:trace contextRef="#ctx0" brushRef="#br0" timeOffset="8110.893">16919 6922 3679 0,'0'-6'320'0,"0"-1"-320"0,0-1 0 0,0-1 0 0,0-1 3344 0,0-4 608 16,-2 2 112-16,1 4 32 0,1 8-2576 0,-1-8-512 16,1-1-112-16,0 0 0 0,-1 0-448 0,0 2-96 15,-1-1-16-15,2 8 0 0,0 0-192 0,0 0-144 16,-6-2 192-16,6 2-192 0,-8-3 128 0,-3 3-128 15,-4 2 0-15,2 4 0 0,2 5 0 0,-3 0 0 16,-3 0 0-16,0 0-144 0,-1 3 144 0,-2 1 0 0,-1 1 0 16,2 1 0-16,-1-2 0 0,3 1 144 0,2-2-144 15,1 0 160-15,0 1 0 0,6-3 0 0,-1-1 0 0,1 0 0 16,0-1 32-16,4-2 16 0,3 1 0 0,1 0 0 16,1 0-80-16,3 2-128 0,3 0 176 15,0 0-176-15,4-1 192 0,2 1-64 16,3 2 0-16,3-2-128 0,3 0 384 15,2-2-48-15,3-2 0 0,-1 2 0 0,3-1 176 0,-1 1 16 0,0-4 16 0,-2 0 0 16,0-3-192-16,-1 0-32 0,-2 0-16 0,0-1 0 16,-3-2-1216-16,-1-1-240 15,2 0-64-15</inkml:trace>
  <inkml:trace contextRef="#ctx0" brushRef="#br0" timeOffset="8922.816">16023 6326 16127 0,'0'0'704'0,"-4"-5"160"16,-2-5-688-16,1 1-176 0,1 2 0 0,4 7 0 0,0 0 256 0,0 0 0 16,0 0 16-16,0 0 0 0,0 0-80 0,0 0 0 15,-6-4-16-15,6 4 0 0,-7-1-176 0,7 1 0 16,-9 3 0-16,0 2 0 0,-1 2 0 0,0-3 0 15,0-2 0-15,1 1 0 0,-2 1 0 0,-1 2 0 16,-1 1 128-16,0-1-128 0,-2 2 352 0,3 1-16 16,-1 1 0-16,0 3 0 0,-2 2 48 0,1 2 0 15,1 0 0-15,3 0 0 0,-1-2 64 0,1 1 0 16,0 2 16-16,-1 3 0 0,4 1-144 0,0-1-48 16,1 0 0-16,0 1 0 0,1-2-144 0,2 1-128 15,2-2 144-15,0 2-144 0,1 1 128 0,2-1-128 16,4-1 0-16,-1-2 0 0,1-4 0 0,4-1 0 15,2 0 0-15,2-1 0 0,-1-1 0 0,3-2 128 16,2-3-128-16,1-2 0 0,1-2 176 0,-2 4-16 16,3-3 0-16,1-1 0 0,-3-2 192 0,1 0 32 0,-1 0 16 0,0-3 0 15,-2-5 16-15,0 3 0 0,1-3 0 16,0 0 0-16,-2 0-112 0,1-3-32 0,-1-3 0 0,1 1 0 16,-1 1 80-16,0 0 16 0,-1-3 0 0,-1-3 0 15,1 2 0-15,-2-2 0 0,-1-1 0 0,0 2 0 16,-3 0-128-16,1 1-32 0,1-1 0 0,-5 1 0 15,-2-1 96-15,-2-2 16 0,-2 1 0 0,-1 2 0 16,-4 3 128-16,0 2 16 0,-3 0 16 0,0-1 0 16,-3 0-176-16,-1 2-48 0,-3 5 0 0,-1-2 0 15,1-1-256-15,0 2 160 0,-1-2-160 0,1 7 128 16,-2 2-128-16,2 2 0 0,0-2-160 0,0 3 160 16,2 1-608-16,2 1-32 0,-2-2 0 0,3 4 0 15,2 2-2128 1,3 0-432-16,5-10-96 0,0 0-16 0</inkml:trace>
  <inkml:trace contextRef="#ctx0" brushRef="#br0" timeOffset="9425.997">16491 6199 13695 0,'0'0'608'0,"0"0"128"0,0 0-592 0,0 0-144 0,0 0 0 0,0 0 0 15,0 0 0-15,0 0 192 0,0 0-192 0,0 0 192 16,0 0 0-16,-3-7 0 0,1-2 0 0,2 9 0 16,-5-6 256-16,-3 0 48 0,-1 2 16 0,0-1 0 15,0 0 368-15,-5 0 80 0,0 2 0 0,-1 1 16 16,-2 2-160-16,0 0-48 0,-2 0 0 0,-2 2 0 16,-1 5-272-16,-3-1-64 0,3 1-16 0,-3 1 0 15,5-1-192-15,-1 2-32 0,2-1-16 0,1 2 0 0,2 5-176 16,2 0 0-16,0 3 144 0,2-3-144 0,1-5 0 15,2 0 0-15,3 2 0 0,-1 3 0 0,3-2-144 0,1 1 144 16,0 0-160-16,0 0 160 0,2 0 0 0,1-2 0 16,1-2-128-16,2 1 128 0,0 0 0 0,0 1 0 15,2-1 0-15,3 1 0 0,1 0 192 0,3 0 48 16,1-1 0-16,3 1 0 0,-1 2 0 0,4-2 0 16,4-1 0-16,2 1 0 0,1-2-240 0,2 0 0 15,1-2 128-15,2 2-11904 0</inkml:trace>
  <inkml:trace contextRef="#ctx0" brushRef="#br0" timeOffset="10315.668">16295 5386 1839 0,'0'0'160'0,"-3"-9"-160"15,-2 0 0-15,5 9 0 0,0 0 2752 0,0 0 512 16,-8-3 96-16,8 3 32 0,-8-6-2720 0,1 3-544 16,7 3-128-16,-9-1 0 0,0-1 0 0,2 2-176 15,0 3 48-15,-1-1 0 0,-1-2 128 0,0 0-208 0,1-1 80 0,-2 2 128 16,1 2 0-16,1 1 0 0,-1 0 0 0,0-2 0 16,0-2 0-16,1 0 0 0,-1-2 0 0,0 2 0 15,-2 1 256-15,0 3-16 0,-1 0-16 0,2-1 0 16,-3-1 256-16,0 1 48 0,1-1 16 0,0 2 0 15,0 2-48-15,-2 3-16 0,0 3 0 0,-1-2 0 16,0-5-160-16,1 4-48 0,-2 3 0 0,1 1 0 16,-2 5-80-16,4 0 0 0,3 1-16 0,-1 2 0 15,-3 0-176-15,3 1 0 16,4 0 144-16,0 0-144 0,0 0 0 0,3 1 0 16,0 0 0-16,3-1 0 0,2-5 0 0,1 0 0 15,2 1 0-15,0-1 0 0,4 1 0 0,1 0 0 16,3-3 0-16,-1 0 0 0,2 1 0 0,2-2 0 15,2-1 128-15,3-1-128 0,-1-3 192 0,3 1-16 0,0 1-16 16,0-1 0-16,0 0 32 0,-1-2 16 0,1-2 0 0,1-2 0 0,1-1 144 0,0-2 32 16,3-1 0-16,-3-1 0 0,3-2-192 0,0 0-48 15,3 0 0-15,-4-1 0 0,2-3 48 0,1 2 0 16,-1-4 0-16,1 1 0 0,-4-2-192 0,-1-1 192 16,-1-2-192-16,0 0 192 0,-2 1 32 0,-1 1 16 15,-1 0 0-15,-3 0 0 0,-1-3 80 0,-3 1 32 16,-1 0 0-16,-2 1 0 0,-4 1 224 0,-2 0 32 15,0 1 16-15,-6-2 0 0,-1-2 80 0,0-2 32 16,-5 0 0-16,1 0 0 0,-3 2-240 0,0 1-48 16,-2 0-16-16,-1-2 0 0,1-1-112 0,-2 0-32 15,1 2 0-15,-1 1 0 0,1 1-160 0,-1 2-128 16,-2-1 192-16,2 3-192 0,-1 3 0 0,1-2 0 0,-1-2 0 16,0 5 0-16,2 4-288 0,-2 2-64 0,0 3-16 0,4-3 0 31,3-3-784-31,0 1-176 0,-1 3-16 0,3 0-16 15,7-3-1472-15,0 0-304 0,0 0-48 0</inkml:trace>
  <inkml:trace contextRef="#ctx0" brushRef="#br0" timeOffset="10704.122">16708 5271 22111 0,'-16'-13'976'0,"4"4"208"0,-1-2-944 0,-1 2-240 16,2 1 0-16,1 3 0 0,-1 2 1840 0,0 1 320 16,0 0 64-16,-2 2 16 0,-3 3-1760 0,0 2-352 15,-3 3-128-15,0 0 0 0,-5-1 0 0,-2 1 0 16,-1 0 0-16,-3 3 0 0,0 2 0 0,0 0 0 15,1 0-128-15,1 1 128 0,-1-3 0 0,2 0 0 16,0 2 0-16,3 1 0 0,4 0 0 0,2 4 0 16,2 2-128-16,1-1 128 0,4-3 0 0,4 2 0 15,5-1 0-15,4 3 0 0,5 2 128 0,3-1-128 16,5-2 0-16,7-2 0 0,4-1 448 0,6-2 16 16,4-1 16-16,6 1 0 0,5 1 160 0,1 1 16 15,2 0 16-15,-3-2 0 0,-1-1-288 0,-1 3-64 16,0 0-16-16,1 1 0 0,-2 0-304 0,2 1 0 15,0-1 0-15,0 5 0 16,0 4-1568-16,0 6-416 0</inkml:trace>
  <inkml:trace contextRef="#ctx0" brushRef="#br0" timeOffset="16148.584">9209 3098 11055 0,'-15'-10'976'0,"3"2"-784"0,-4-2-192 0,1 4 0 15,2 0 2592-15,2 2 480 0,-2-1 80 0,4 3 32 16,9 2-2368-16,0 0-480 0,-10-2-80 0,1 0-32 16,9 2 176-16,0 0 48 0,0 0 0 0,0 0 0 15,0 0-288-15,0 0-160 0,0 0 192 0,0 0-192 16,11 1 0-16,2 1 0 0,4 1 0 0,2 1 0 0,4-2 224 0,3 1-64 16,3 1-16-16,5 1 0 0,7-2 96 0,5 3 16 15,8-1 0-15,5-2 0 0,3-1-32 16,2 0 0-16,1-2 0 0,5 2 0 0,6 0-64 0,3-2-16 15,4-2 0-15,1 1 0 0,0 0-16 0,3-1-128 16,2 0 192-16,3-2-64 0,4-1 0 0,-1 0 0 16,1 1 0-16,3-1 0 0,4 1-128 0,-4 0 0 15,-2-2 144-15,-1 2-144 0,0-2 0 0,-2 2 144 16,-4-1-144-16,0 0 0 0,0-1 144 0,-2 2-144 16,1-2 0-16,-3 1 144 0,-7-2-144 0,3 0 0 15,0-1 144-15,0 0-144 0,-4 1 0 0,-5-2 0 16,-3 1 0-16,2-1 128 0,0 3-128 0,-1-1 0 15,-4 2 0-15,-1-1 0 0,-4-1 0 0,-2 2 0 16,-1-1 0-16,-3 1 0 0,-2 1 0 0,0 0 0 16,-6 2 0-16,-3 0 0 0,-5 0 0 0,-4-1 0 0,-5 0 0 15,-6 0 0-15,-3 0 0 0,-2-1 0 0,-4 1 0 16,-3 1 128-16,-13 2-128 0,0 0 128 0,5-5-128 0,-5 5 128 16,0 0 96-16,0 0 32 0,-8-5 0 0,-7 0 0 15,-5 1-112-15,-3 1-16 0,-3 1 0 16,-10 2 0-16,-8 1-128 0,-2 1 0 15,-3 0 0-15,-6 1-176 0,-6 5 176 0,-3 0 0 16,-2 1 0-16,-7-1 0 0,-9 2 0 0,0 1 0 16,-3 1 0-16,-5 0-128 0,-4 2 128 0,-5-2 0 0,-4 2 0 0,-3 1 0 15,-4 0 0-15,-4-2 0 0,-3 0 0 0,-1-1-128 16,-7 0 128-16,2-1-128 0,-1 0 128 0,-2-2-128 16,-8 1 128-16,3-4-192 0,4 0 192 0,-3 1-192 0,-1 2 192 15,3-2-192-15,5-1 192 0,1-1-192 0,3-3 192 0,6 1 0 16,6-2 0-16,5 1 0 15,1 1 192-15,7 2-16 0,8-2-16 0,3 2 0 0,1 1 48 0,5 1 16 16,5-1 0-16,5 0 0 0,5-3-224 0,6-1 0 16,5 1 128-16,5 1-128 0,6 0 0 0,4 1 0 15,8-2 128-15,4 0-128 0,3-2 832 0,6-1 128 16,5-1 32-16,10 1 0 16,0 0-1776-16,0 0-368 0,0 0-64 0,17 3 0 15,4 1 544-15,4-1 112 0,4 0 32 0,7 1 0 16,5-3 528-16,6 1-128 0,8-1 128 0,11-1 0 0,8 0 0 0,4-1 128 15,4-1-128-15,5-3 192 0,7 1 0 0,5-4-16 16,6 1 0-16,4-2 0 0,2 2-48 0,4 1-128 0,0-1 192 16,4 0-64-16,1 0-128 0,1 0 0 0,0-2 144 15,3 2-144-15,4-1 0 0,-5-1 0 0,-4-3 0 16,1 3 0-16,1 3 0 0,-6-2 0 0,-4-1 0 0,2 0 0 16,3 0 0-16,-7 0 0 0,-5-1 0 0,-2 0 128 15,1-1-128-15,-6 0 0 0,-6 1 128 0,0 0-128 16,-3 2 0-16,-4 2 128 0,-3-1-128 0,-7 2 0 15,-3 0 0-15,-5 1 0 0,-5-1 0 0,-3 0 128 16,-5-1-128-16,-4 2 0 0,-6 1 0 0,-5 0 128 16,-4 2-128-16,-5 0 0 0,-7 1 128 0,-4 0-128 15,-5 0 0-15,-6 0 0 0,-7 0 0 0,0 0 0 16,0 0 0-16,0 0 0 0,-6-5 0 0,-5 1 0 16,-9 2 0-16,-9-2 0 0,-9-1 0 0,-2 3 0 0,1 1 0 15,-6 2-128-15,-6 1 128 0,-3-3-128 0,-6-4 128 16,-7 0 0-16,-7 0 0 0,-3 3 0 0,-5 2 0 15,-1-1 0-15,-4-3 0 0,-5 2-128 0,-6-1 128 16,-1 1 0-16,-5-1 0 0,-2 3 0 0,-7 0 0 0,2 0 0 16,2-1 0-16,-5 0 0 0,-2 3 0 0,3-2 0 15,3-2 0-15,-1 2 0 0,-1 4 0 0,4-4 0 16,6-5 0-16,3 3 0 0,4 1 0 0,5 1 0 16,3 0 0-16,7-1 0 0,6-4 0 0,6 1 0 15,3-3 0-15,5 4 0 0,4 3 0 0,8 0 0 16,4 0 0-16,5-2 128 0,5 0-128 15,5-1 0-15,3 3 0 0,5 0 128 0,5-1-128 0,3 0 0 16,2 1 0-16,3 0 0 0,8 0-160 0,0 0 160 16,0 0-192-16,0 0 192 0,11 2-432 0,6 1 32 15,2-4 0-15,10-1 0 0,4 0 272 0,8 2 128 0,10 2-128 0,10-2 128 16,4-1 0-16,8 1 0 0,6 1 192 16,4-2-64-16,8-2 48 0,6 1 16 0,5 0 0 0,5 1 0 15,4-5-192-15,4-1 192 0,0-1-192 16,4-1 192-16,2 2-192 0,-2-2 128 0,0 0-128 15,0 0 128-15,3 3-128 0,-2 1 0 0,-4-1 144 16,1 0-144-16,0-3 0 0,-5-1 144 0,-5 1-144 0,3 0 0 16,-1 1 192-16,-3 0-192 0,-7 1 192 0,-2 0-192 15,-3-1 192-15,-1 2-64 0,-4 0 0 0,-6 1-128 16,-8 2 192-16,-3 0-192 0,-5 1 192 0,-1-1-192 16,-5 2 160-16,-6 2-160 0,-4-1 128 0,-7 0-128 15,-7 0 128-15,-5 3-128 0,-4-3 128 0,-7 1-128 0,-3-1 0 16,-6 1 128-16,-12-1-128 0,0 0 0 15,0 0 128-15,0 0-128 0,0 0 128 0,-11 2-128 0,-8-2 0 16,-9-2 0-16,-7 0 128 0,-10-1-128 0,-10 2 0 0,-5-1-144 16,-6-1 144-16,0 2-208 0,-1 1 208 0,-4 1-192 15,-6-2 192-15,-6 1-192 0,-5 1 192 0,-2 2 0 16,-3 4 0-16,-6-3 0 0,-6-2 0 0,2 3 128 16,-1-1-128-16,-8 4 0 0,-7-1 128 0,-2 4-128 15,-2 3 0-15,-4-1 0 0,-8 0 0 0,-1 1 0 16,-4 0 0-16,-1 5 0 0,0 6-192 0,-2-2 192 15,-3-2-208-15,7-1 80 0,2-2-48 0,13 1 0 16,11-1 0-16,7-1 0 0,6-2 176 0,7-1 0 16,8-2 0-16,7-1-128 0,7-1 128 0,10-2 0 0,3 1 0 15,10-1 0-15,5-4 0 0,6 0 0 0,5-2 0 16,5 2-128-16,9 1 128 0,2 0 0 0,7-2-144 16,9-3 144-16,0 0-272 0,0 0 16 0,0 0 0 0,16 8 0 31,6 0-144-31,4-2-32 0,11 0 0 15,3-3 0-15,8-1 432 0,10-2 0 0,12-3 0 0,9 1 128 0,12 0 48 0,3-1 16 0,6 0 0 0,8-2 0 16,9-3 0-16,2-1 0 0,6-1 0 0,3 0 0 16,0 2-192-16,2-1 192 0,1-1-192 0,-2 1 192 15,-3 1-192-15,2 2 0 0,-1-1 0 0,-1 2 0 16,-5 0-1920 0,-3 3-384-16,38 2-64 0,-35-4 0 0</inkml:trace>
  <inkml:trace contextRef="#ctx0" brushRef="#br0" timeOffset="17503.685">18075 7680 911 0,'-11'10'0'0,"5"-5"0"15,6-5 0-15,-6 5 0 0,-2-1 688 0</inkml:trace>
  <inkml:trace contextRef="#ctx0" brushRef="#br0" timeOffset="22909.713">17901 7772 15999 0,'0'0'704'15,"0"0"160"-15,-9 3-688 0,4 0-176 0,-1 4 0 0,2-2 0 0,4-5 1104 16,0 0 192-16,0 0 48 0,-6 7 0 0,4 1-336 0,2-8-64 16,0 0-16-16,0 0 0 0,0 0-384 0,0 0-80 0,4 8-16 0,3-2 0 15,-7-6-112-15,13 3-16 0,0-5-16 0,1-2 0 16,-1-4-16-16,3-1 0 0,4-2 0 0,1-2 0 15,-1-6 112-15,2 0 32 0,3-1 0 0,0-1 0 16,2 0-32-16,0-1 0 0,5-2 0 0,0-2 0 16,0 2-144-16,-1-1-48 0,-2-2 0 0,1 0 0 0,0-1-208 0,-2 1 144 15,-1-1-144-15,-1 0 128 0,0-3 0 0,-2 0-128 16,-1 0 192-16,-1 3-64 0,-1 0 128 16,-4 2 32-16,-2 1 0 0,0-2 0 0,2-1 128 0,-2 0 32 15,-1 1 0-15,-4-2 0 0,1-2-128 16,0-1 0-16,-4-2-16 0,2 2 0 0,-3-3-80 0,1 0-16 15,-4 0 0-15,3-2 0 0,2 4 48 0,-3 0 16 16,-2 0 0-16,0 1 0 0,2-1-128 0,-4 4-16 16,-1 1-128-16,0 0 192 0,-1-3-64 0,-3 2-128 15,2 1 176-15,-1 0-176 0,-1 1 192 0,0-2-64 16,-2-2 0-16,-1 5-128 0,-2 2 128 0,2-2-128 16,-4 0 0-16,0 0 0 0,-4 0 128 0,3 1-128 15,-1-4 0-15,0 3 0 0,-4 0 0 0,2-1 0 16,-1 1 0-16,1-2 0 0,-3-3 0 0,2 3 0 0,-2 1 0 0,1 1 0 15,-2-3 0-15,0 3 0 0,1 2 0 16,-3-1 0-16,2 0 0 0,-1 3 0 0,-2-1 0 0,0 3 0 16,0-2 0-16,-4-3 0 0,-1 1 0 0,2-4 0 15,-2 3 0-15,-2 1 0 0,-2 0 128 0,0 0-128 16,1-3 0-16,0 2 0 0,0 3 128 16,2 0-128-16,-1-1 0 0,0 0 0 0,0 0 0 0,-2 2 0 15,-1 1 0-15,-2-1 0 0,-1 0 0 0,0 2 0 16,-1 0 0-16,-1 0 0 0,2 0 0 0,2 0 0 15,0-1 0-15,0 0 0 0,3-1 0 0,-1-1-144 16,0-1 144-16,-2 2 0 0,-1 0 0 0,0 3 0 0,0 1 0 16,1-1 0-16,2-1 0 0,1 1 0 0,-6-1 0 15,3 1 0-15,3 0 0 0,-2-1 0 0,-1 0 0 0,1 0 0 16,1 0 0-16,0 1 0 0,-1 1 0 16,0 0 0-16,0 0 0 0,1 0 0 0,-2-1 0 0,0 3 0 15,0 0 0-15,1-2-128 0,0 0 128 0,1-2 0 16,1 5 0-16,-1-2 0 0,0 1 0 15,-1-1 0-15,0 1 0 0,-3 2 0 0,-4-2 0 16,1 1-128-16,1 0 128 0,-1 2 0 0,1 1 0 0,1-1-128 16,1-2 128-16,2 1 0 0,0 0 0 15,0 0 0-15,-1 0 0 0,-2-1 0 0,0 1 0 16,1-1 0-16,-2 1 0 0,-1 1 0 0,-1 0 0 0,0-2 0 16,0 0 0-16,0 1 0 0,-2 4 0 0,0-2 0 0,-2-1 0 15,-3-2-128-15,-2 3 128 0,0 0 0 0,1-3 0 16,0 2-128-16,3-3 128 0,0 1 0 0,1 0 0 0,2 0 0 15,-2 2 0-15,0 1 0 0,-3 1 0 0,2 0 0 16,0-2 0-16,1-1 0 0,-1 0 0 16,2 2 0-16,-1 3 0 0,-3 0 0 0,-1 1 0 0,-3-1 0 15,-2-1 0-15,-2 1 0 0,-3 2 0 0,0 0 0 16,-1 1 0-16,-3-1 0 0,-1 1 0 0,-1-1-128 16,-4 1 128-16,2-1 0 0,1 1 0 0,4-1-128 15,2 3 128-15,3-2 0 0,1-2 0 0,4-1 0 16,1-1 0-16,3 2 0 0,1 2 0 0,2 0 0 15,3-4 0-15,-1 4 0 0,3-2 0 0,-3-1 0 16,-3-1 0-16,0 1 128 0,1-1-128 0,-1 2 128 16,-4 3-128-16,0-1 0 0,0 2-176 0,-1 0 176 0,1-3 0 15,-2 2 0-15,0 1 0 0,-5 0 0 0,0 0-128 16,3 2 128-16,0 1 0 0,4 0-144 0,-2 2 144 0,3-1 0 16,-2-2 0-16,-1 0 0 0,0-1 0 0,-1 2 0 15,3 0 0-15,0 3 0 0,2 2 0 0,1-1 0 16,0-1 0-16,-1 1-128 0,-2-1 128 0,0 0 0 15,-3-1 0-15,0 4-128 0,-1 4 128 0,0 2 0 16,2 0 0-16,-3 0 0 0,2-2 0 0,0 3 0 16,-3-1 0-16,0 2-128 0,-3-1 128 0,4 0 0 15,-1 1 0-15,2-2 0 0,-1 2 0 0,-1-1 0 16,-2-1 0-16,1 1 0 0,-2 1 0 0,2 0 0 16,1-1 0-16,3 0 0 0,-1 3 0 0,-3 3 0 15,-1 2 0-15,3-2 0 0,0-3 0 0,4 3-128 0,-1 3 128 16,1 1 0-16,1 0 0 0,-1 0 0 0,-1-3 0 15,-1 3 0-15,-4 0 0 0,2-1 0 0,1 0 0 0,0 1 0 16,2-1 0-16,-1 1 0 0,-2-1 0 0,-1 3-128 16,-2 0 128-16,-2 1 0 15,1 0 0-15,-3 1 0 0,2 4 0 0,0-2 0 0,2-2 0 16,1 2 0-16,1-1 0 0,-2-1 0 0,3 0 0 0,0 2 0 16,3-3 0-16,0 2 0 0,3 0 0 0,-4 0 0 15,1 0 0-15,-1 2 0 0,0 2 0 16,-1 1 0-16,-2 4 0 0,1-3 0 0,1 1 0 0,0 0 0 15,0 1 0-15,-3 0 0 0,-7-2 0 0,2 1 0 16,2-1 0-16,4 0 0 0,-1 2 0 0,3 0 0 16,-3 3 0-16,1-4 0 0,-5 1 0 0,6-2 0 15,2 1 0-15,3-4 0 0,1-1 0 0,2 1 0 0,1 0 0 16,1 0 0-16,0-2 0 0,-1 1 0 0,2 0 0 0,0 0 0 16,2 1 0-16,-2 0 0 0,2 1-144 15,0 0 144-15,2 0-160 0,0-1 160 16,3-2-256-16,-2-2 32 0,-3 0 16 0,-1 2 0 15,-2 2-96-15,4 0-16 0,-1 2 0 0,2-2 0 0,-1-3 112 0,3-1 16 16,3-1 0-16,1 3 0 0,0 1 192 0,2-3 0 16,1-1-160-16,-1-1 160 0,-1 0 0 0,-1 2 0 15,-1-2 0-15,1 1 0 0,3 3 0 0,-1 1 0 16,-2 1 0-16,3-3 0 0,2-1 0 0,-2 2 0 16,1 3 0-16,-2 0 0 0,3-1 0 0,-3 0 0 15,-2-1 0-15,1 1 0 0,-1 0 0 0,1 0 0 16,1 1 0-16,0 0 0 0,4 4 0 0,-1-1 0 15,3 5 0-15,1-4 0 0,0-2 0 0,2-1 0 0,0-2 0 0,2 0 0 16,1-2 0-16,-2 0 0 0,0 0 0 0,1-1 0 16,1 2 0-16,-4 1 0 0,1 0 0 15,2 2 0-15,-1 2 0 0,0 0 0 0,1-1 0 0,1-2 0 16,3-1 0-16,1 0 0 0,1-3 0 0,0 3 0 16,2-2 0-16,3 0 0 0,4 1 0 0,-3 2 0 15,1 1 0-15,0 3 0 0,1 2 0 0,1 0 0 16,2-1 0-16,0 1 0 0,-1 0 0 0,2 2 0 15,-1 2 0-15,2 0 0 0,-1-1 0 0,4 2 0 16,1 1 0-16,0 1 0 0,4 0 0 0,0 3 0 16,-2-3-128-16,3 0 128 0,0-1 0 0,4-2 0 15,4-4 0-15,1 0 0 0,0 0 0 0,1 1 0 16,3 0 0-16,1 0 0 0,-1-2 0 0,2-3 0 0,1-3 0 16,1-2 0-16,-1 0 0 0,0 1 0 0,3-2 0 0,2 1 0 15,5 1 0-15,1-1 0 0,-1-3 0 0,1 4 0 16,3 3 0-16,0 3 128 0,1-2-128 15,2 4 0-15,-3-3 0 0,4 2 0 0,1-2 0 0,1-1 0 16,3-1 0-16,1-1 0 0,3-1 0 0,1-2 0 16,-3-1 0-16,1-1 0 0,1-2 0 0,-1-1 0 15,2-4 0-15,2 0 0 0,5 3 0 0,-4-1 0 16,0 0 0-16,-2-2 0 0,-2-3 0 0,6 0 0 16,0-1 0-16,0 0 0 0,-1-2 0 0,0-2 0 15,-2 0 0-15,1 0 0 0,-1-1 0 0,2-1 0 16,2-1 0-16,2-1 0 0,1-1 0 0,0 0 0 15,-4 1 144-15,2-3-144 0,-1-3 0 0,4 1 0 0,3 1 0 16,0-2 128-16,0 0-128 0,-1-2 0 0,-3-2 128 0,4 2-128 16,3-1 0-16,-3 0 0 0,-5-4 0 0,1-1 128 15,-1 2-128-15,-1-3 0 0,-2 0 128 16,-1 0-128-16,4-2 0 0,0-2 128 0,1 0-128 0,-1-1 0 16,-3-2 0-16,0 0 144 0,2 1-144 0,-4 0 0 15,1-1 128-15,4 0-128 0,4 0 0 0,-1-1 0 16,-6-1 0-16,2 0 128 0,0-5-128 0,1 2 0 15,-3-1 128-15,2 0-128 0,0-4 0 0,-2 1 0 16,0-1 0-16,-5-1 0 0,2-2 0 0,-2 1 0 16,0 2 144-16,2-3-144 0,2 0 0 0,-2-2 144 15,-2 1-144-15,-2-3 0 0,2-1 144 0,-2-1-144 16,0 1 0-16,1 0 0 0,0 0 0 0,-3 5 128 0,-1 1-128 16,-2 4 0-16,-2 0 128 0,1-1-128 0,-1-2 0 15,-1 1 128-15,1-1-128 0,-1 1 0 0,-1 0 0 16,0-3 0-16,-1-3 0 0,-1 0 128 0,-2-2-128 0,-2-3 0 15,-1-3 0-15,3-1 128 0,0 3-128 0,-1 1 0 16,4 0 0-16,-2-1 0 16,0 3 0-16,-2 1 0 0,-1 1 0 0,-1 0 128 15,-4-1-128-15,-1-1 0 0,-3-5 0 0,1 8 128 0,-3 3-128 0,1 2 0 16,1 0 0-16,-1-1 0 0,3 1 0 0,-3 2 0 16,2 1 0-16,-2 1 128 0,0 2-128 0,1 0 0 15,2 2 0-15,-1-1 0 0,-1 2 0 0,2-2 128 16,-3-1-128-16,2 1 0 0,-1 1 0 0,2 0 128 15,2 0-128-15,0 1 0 0,-1 0 0 0,3 1 0 16,3 1 0-16,1-1 0 0,-5-1 0 0,0-1 0 0,-2 0 0 16,0 3 0-16,-1 0 0 0,2 0 0 0,0-4 0 0,0 3 0 15,4 0 0-15,-1 0 0 16,2 2 0-16,1 0 0 0,-1 0 0 0,1 0 0 0,1-2 0 0,0 2 0 16,-2 1 0-16,-2 1 0 0,0 1 0 0,3-2 0 15,-1-1 0-15,1 1 0 0,3 2 0 16,-2 1 0-16,2 0 0 0,-3 0 0 0,4-1 0 0,0 4 0 15,-2 4 0-15,2-2 0 0,-2-1 0 0,1-1 0 16,2 3 0-16,0 2 0 0,0-1 0 0,1 0 0 16,-2 0 0-16,1 2 0 0,0 2 0 0,-2 0 128 15,-1 0-128-15,2-2 0 0,-1-3 0 0,-1 2 0 16,-3 1 0-16,4 0 0 0,1-2 0 0,2 2 128 16,-2 2-128-16,-1 1 0 0,0 0 0 0,-2 0 0 15,0-1 0-15,-2 1 0 0,2 1 0 0,0 1 0 16,-2-3 0-16,3 0 0 0,0 1 0 0,2 3 0 0,-3 2 0 15,0 0 0-15,-3-2 0 0,-1-1 128 0,0 1-128 0,1-1 0 16,-2 1 0-16,1 0 128 0,2 2-128 0,0-1 0 16,1-1 0-16,3 1 128 0,-2-2-128 0,2 2 0 15,-4-1 0-15,0 0 0 0,-1 2 0 0,-2 0 128 16,0-1-128-16,0 1 0 0,0 0 0 0,2 0 0 16,1 1 0-16,1 1 128 0,1 1-128 0,-3 1 0 15,2-1 0-15,1 1 0 0,-5 3 0 16,1-2 0-16,-1 0 0 0,1 1 0 0,0 1 0 0,-1 0 0 15,5-1 0-15,-1-2 128 0,-2-1-128 0,5-1 0 16,2 0 0-16,-2 2 0 0,1 0 0 0,-1-2 0 0,-2 1 0 16,1-1 128-16,-1-4-128 0,1-1 0 0,3 0 0 15,-3 0 0-15,3 5 0 0,-1-4 0 0,0-2 0 16,0 3 128-16,-1-2-128 0,-2-1 0 16,1 1 0-16,1-5 0 0,2 0 0 0,1 0 0 0,2-2 0 15,1 1 0-15,1-2 0 0,-1 2 144 0,-1 1-144 0,0-3 0 16,-3-3 0-16,2 1 0 0,-1-2 0 15,1-1 0-15,0-2 128 0,2 0-128 0,2 1 0 16,0-1 0-16,-3-2 0 0,-2 0 0 0,-2 0 128 16,0 0-128-16,0-2 0 0,1 2 128 0,1 1-128 0,2-1 0 15,0 0 128-15,-1-1-128 0,-2-2 0 0,-2-1 0 16,-2 1 0-16,-1-2 0 0,0-1 0 0,1-3 0 0,0-2 144 16,1-2-144-16,2 1 0 0,-1-6 144 15,1-7-144-15,-1-1 0 0,-6-2 0 0,0 3 0 0,-1 0 0 16,-4 2 0-16,-1-1 0 0,-1-1 0 0,-5 2 128 0,-1-3-128 15,0-3 192-15,-4 0-64 0,-2 0 48 0,1-2 0 16,-2 1 0-16,-2 0 0 0,-1-6-176 0,2 4 128 16,0-1-128-16,-2-1 128 0,-7 2-128 0,1-2 0 15,3-3 0-15,-5-2 0 0,-2 6-224 0,0 0 80 16,0 1 16-16,-2 1 0 0,-3 3 128 0,-2 3 0 16,0-1-144-16,-2-1 144 0,-2 1 0 0,-1-2 0 15,-2 0 0-15,1 4 0 0,0 0 128 0,-4 2-128 16,0-4 0-16,-3 5 128 0,1 1-128 0,-1-1 0 15,-1-1 0-15,-1 0 0 0,-1-1 0 0,1-4 0 16,-4-5-192-16,1 0 192 0,-3 0-240 0,2 5 80 16,-1-2 16-16,-1-1 0 0,-2-3-96 0,1 1-16 15,2 2 0-15,0 3 0 0,-1 0 256 0,0-1-144 0,1-1 144 16,1 5-128-16,-2 0 128 0,0 1 0 0,-2 0 0 0,1 2 0 16,-5 3 0-16,-1 0 0 0,-4-5 0 0,0 4 0 15,-2-1 0-15,-1-1-128 0,0-4 128 0,0 0 0 16,0 1 0-16,3 0-128 0,-2 1 128 0,-2 2 0 15,-2 0 0-15,-1 1 0 0,0 0 0 0,1 1-128 16,0-4 128-16,1 5 0 0,1-1 0 0,-1 1-128 16,2-3 128-16,-2 0 0 0,-2 1 0 0,2 1 0 15,-1 4 0-15,-1 3 0 0,-2-3 0 0,2 2 0 16,0 0 0-16,2-1 0 0,2 3 0 0,-5-3-128 16,0-6 128-16,-1 1 0 0,1-1 0 0,0 4 0 0,-1 0 0 15,1 3 0-15,0-1 0 0,-1 1-128 0,0 1 128 16,-3 1 0-16,-4 0 0 0,-1 0-128 0,1 2 128 15,2 3-128-15,-2 2 128 0,3 0-128 0,-2 0 128 16,1 1 0-16,1 0 0 0,-3 0-128 0,-4-1 128 0,2 3 0 16,2 1 0-16,2 0-128 0,0 1 128 0,-3-2 0 15,0 1 0-15,-2-1-128 0,-3-2 128 0,1 1-208 16,-2 3 80-16,2-2 128 0,1-6-224 0,-4 3 80 16,-5-2 16-16,1 5 0 0,0 1 128 0,0 0-128 15,1-1 128-15,-2 4-128 0,-4 1 128 0,0 3 0 16,0 2 0-16,0 0-128 0,-1-3 128 0,5 3 0 15,-1 0 0-15,1 4 0 0,-1 3 0 0,0 0 0 16,1-3 0-16,0 1 0 0,2 3 0 0,-3 2 0 0,-4 0 0 0,3-4 0 16,0 0 0-16,0 3 0 0,2 1 0 0,-3-2 0 15,-4-3 0-15,-1 0-128 0,-1 1 128 0,2 1 0 16,-2 2 0-16,-5 3 0 0,-1 2 0 0,1-3-128 16,0 0 128-16,6-2 0 0,4 1 0 0,-3-1 0 15,-4 3 0-15,1 2 0 0,3 1 0 0,-1 3 0 16,1-3 0-16,-1 0 0 0,-2 0 0 15,0 1 0-15,0 1 0 0,4 1 0 0,2-1 0 0,2 0 128 16,-3 1-128-16,1-1 0 0,-1-2 0 0,1 1 0 16,4 0 0-16,-4 2 0 0,2 0 0 0,-4-2 0 15,0-1 0-15,0 0 0 0,0 1 0 0,2 2 0 16,4 0 0-16,-3 2 0 0,1-1 0 0,0 2 0 0,-1 0 0 16,4-3 0-16,-1-2 0 0,0 3 0 0,-3-1 0 15,1 3 0-15,1-1 0 0,2 1 128 16,4-2-128-16,-1-1 0 0,-1-2 128 0,-1 3-128 15,0 3 0-15,-2 0 128 0,2-2-128 0,-1 1 0 0,2 1 0 0,-2 1 144 16,-2 1-144-16,1 1 0 0,2-1 128 0,2 6-128 16,0 2 0-16,2-2 0 15,1-1 0-15,-4 1 0 0,1 1 0 0,2 3 0 16,1 1 0-16,1-2 0 0,2-3 0 0,2 2 0 0,0-2 0 16,0 1 0-16,-1-1 0 0,3 3 0 0,0-3 0 0,5 5 0 15,0 3 0-15,3 1 0 0,1 0 0 0,-1 2 0 16,0 1 0-16,1-1 0 0,2 2 0 0,-3-1 0 15,-4-2 0-15,1 3 0 0,6 5 0 0,-2 2 0 16,0 2 0-16,-2 0 0 0,-2-2 0 0,-1-1 0 16,-6 1 0-16,5 1 0 0,5 0 0 0,0 2 0 0,-2-3 0 15,3 0 0-15,3 1 0 0,-1-3 0 16,0-2 0-16,-2 1 0 0,1-2 0 0,-1-2 0 0,3-1 0 16,0 3 0-16,2 2 0 0,3 1 0 0,0-1 0 0,1 2 0 15,-1 0 0-15,-2-1 0 0,-2-2 0 16,-2 3 0-16,3 4 0 0,0-1 0 0,2 4 0 0,0 0 0 15,1 2 0-15,4-1 0 0,2-3 0 0,1 1 0 16,4-1 0-16,2 2 0 0,0 4 0 16,4-3 0-16,2-3 0 0,3 0 0 0,2 0 0 0,2-2 0 15,-1-2 0-15,2-2 0 0,-1-2 0 0,4-2 0 16,1 2 0-16,2 0 0 0,0 1 0 0,-2-2 0 16,2-3 0-16,1 2 0 0,0 0 0 0,1 2 0 0,-1 3 0 15,2 1 0-15,2 1 0 0,-2 2 0 16,1 1 0-16,0-2 0 0,0 1 0 0,1-2 0 0,1 0 0 0,0 1 0 15,1 0 0-15,0 2 0 0,5-2 0 16,-2 0 0-16,-2-1 0 0,3-4 0 0,0-2 0 0,-2-2 0 16,0-1 0-16,-1-3 0 0,2-1 0 0,-2 2 0 15,2 3 0-15,0-3 0 0,1 0 0 0,-1 1 0 16,2 0 0-16,-2 0 0 0,7-2 0 0,1 0 0 16,3 2 128-16,0-3-128 0,3 0 0 0,1 1 0 15,5 3 128-15,1 3-128 0,2 3 0 0,2-2 0 16,0-3 0-16,3-2 0 0,1-3 0 0,-1-2 0 15,-2-2 0-15,2-3 0 0,-2 1 0 0,0 1 0 16,1-3 0-16,1 0 0 0,3-2 0 0,3-2 0 16,2-1 128-16,-2 2-128 0,3 2 0 0,0-2 0 15,-1 0 128-15,-1-2-128 0,4-2 0 0,3 0 0 16,1-4 0-16,2 2 0 0,2-1 0 0,1 2 0 0,1-4 0 16,2-1 0-16,-5 1 0 0,5-2 0 0,1-1 0 15,3-1 0-15,1-2 0 0,0 0 0 16,-1-1 0-16,0 1 0 0,3-2 0 0,1 1 0 0,1-3 0 15,-1 0 0-15,2-3 0 0,-4-1 0 0,-1-1 0 0,3-2 0 16,3-2 128-16,-3-2-128 0,-4-4 0 0,0-1 0 16,-1 1 128-16,1-2-128 0,-2-1 0 0,2 1 0 15,2-2 0-15,2 0 0 0,1 0 0 0,-1-2 0 16,-6-2 144-16,4 0-144 0,4-5 0 0,1 2 144 16,-2 0-144-16,-1 1 0 0,-1 3 0 0,-2-4 0 15,-1-3 0-15,2 0 0 0,5-3 128 0,-2 3-128 16,2 3 0-16,-3 1 0 0,-3-1 0 0,1 0 0 0,0-1 0 0,0-1 0 15,-3-1 0-15,1 0 0 0,-1 0 0 16,0-3 0-16,-3 0 0 0,4-2 128 0,-2 0-128 0,0-2 0 16,1-3 0-16,-1-1 128 0,-5 0-128 0,0 3 0 15,-2 3 144-15,-1-1-144 0,1-1 0 0,-1 0 0 16,4 3 0-16,-4-1 128 0,-2 2-128 16,0-1 0-16,0 1 128 0,-2-1-128 0,0-2 0 0,2 2 0 15,-1-2 0-15,3-2 0 0,-3-3 0 0,1 0 0 16,-4 1 0-16,-1 2 0 0,0 2 0 0,1-1 0 15,2-2 0-15,-3-1 0 0,0 0 0 0,0-1 0 16,-4 0 0-16,0 1 128 0,0 0-128 0,-3 2 0 16,-2 2 0-16,0 2 0 0,-3 2 0 0,1 1 0 15,1-1 0-15,3 1 0 0,0 0 0 0,1 1 0 16,-2-2 0-16,2 4 0 0,-4 0 0 0,1 1 0 0,1 1 0 16,-3-4 0-16,2-2 0 0,2 1 0 0,-1-1 0 0,3 3 0 15,0 4 0-15,3-1 0 0,1-1 0 0,1 0 0 16,-4-1 0-16,1 0 0 0,-1 0 0 15,0 1 0-15,0 1 0 0,1 2 0 0,-4-1 0 0,5 1 0 16,2 0 0-16,-1 1 0 0,-2 3 0 16,-3 2 0-16,0 2 0 0,-1 0 0 0,0 0 0 0,0 1 0 15,2 1 0-15,2 3 0 0,-2 2 0 0,0 0-128 16,-1 3 128-16,-1 0 0 0,1 4 0 0,-1 1 0 16,1 3 0-16,0 1 0 0,2 1 0 0,2 2-128 15,2 1 128-15,-1 6 0 0,1 3-144 0,2-1 144 16,-1 3-128-16,-3 0 128 0,-3-3-160 0,0 2 160 0,0 1-160 15,2 4 160-15,-3 2-160 0,1-1 160 0,2-5-128 16,-1 2 128-16,1 1 0 0,-3 2-144 0,0 0 144 16,-1 1 0-16,-2-2 0 0,-3-2 0 0,0-1 0 0,3-1 0 15,2 0 0-15,-2 1 0 0,5 0 0 0,0-1 0 16,0 1 0-16,0-2 0 0,-3-2 0 0,1 1 0 16,-2-3 0-16,4 6 0 0,-1 1 0 0,1-1 0 15,3-4 0-15,-2-2 0 0,3-3 0 0,0-1 0 16,0-1 0-16,0 0 0 0,0-1 0 0,0 1 0 15,0-3 0-15,1-3 128 0,3-2-128 0,1-1 0 16,5-1 128-16,-2-2-128 0,0-1 0 0,0-2 0 16,3-3 0-16,-2-1 128 0,3-3-128 0,2-1 0 15,3-6 0-15,-4 2 0 0,0 2 0 0,-1-2 0 16,-3-4 0-16,2-1 128 0,3-4-128 0,1 1 128 16,-3-1-128-16,1 1 128 0,-1-1-128 0,-3 2 144 0,-1-1-144 15,-1-1 160-15,4-3-32 0,-1-2 0 0,0-1 0 0,-4 3 0 16,1-2 0-16,-2 2-128 0,-4-3 192 15,-2-2-64-15,0-5 32 0,-1-1 0 0,0 0 0 16,0-6 0-16,-3-1-160 0,1-1 192 0,-1-1-192 0,-4-2 192 16,-2-4-192-16,-2-2 0 0,-1-3 144 0,-3 0-144 15,1-1 0-15,-4 4 0 0,-2 3 0 0,0 2 0 16,-1 2 0-16,-2 2 0 0,-2 1 0 16,2-1 128-16,3 0 64 0,-6 2 32 0,-7 2 0 0,0-1 0 15,0-2 32-15,1 0 0 0,-2 1 0 0,0-2 0 16,-3-1-112-16,1-4-16 0,-1-6 0 0,1-2 0 15,-3-4-128-15,1-3 0 0,-2 0-160 0,1 2 160 0,-1 1-288 16,-1 2 32-16,-2-3 16 0,0 8 0 0,-1 5 240 0,0 3 0 16,-2 4 144-16,-2-3-144 0,-1-1 256 15,-2-1-64-15,-2 3 0 0,0 1 0 16,0 4-192-16,-1 1 0 0,-2 0 0 0,1 2 0 16,1-4 0-16,0-2 0 0,-4-2-160 0,0 1 160 0,-2-1-208 0,1-2 32 15,-3-2 16-15,-1 0 0 0,-2 3 160 0,-1 2-160 16,-1 3 160-16,-4-1-160 0,-4-1 160 0,-5-2 0 15,-4 0 0-15,-6 4 0 0,-7 0 0 0,1 4-128 16,-4-1 128-16,4 7 0 0,-2-2-144 0,3 4 144 16,-1 3-160-16,2 3 160 0,2 3-144 0,3 3 144 15,3 1-128-15,4 3 128 16,1-2-1104-16,2 6-144 0,-1 3-32 0,1 3-9728 16,-1 2-1968-16</inkml:trace>
  <inkml:trace contextRef="#ctx0" brushRef="#br0" timeOffset="23463.212">18327 4172 23039 0,'-5'-5'2048'0,"2"-3"-1648"15,-3-2-400-15,2 4 0 0,-2 2 1312 0,0 2 176 16,-2-2 48-16,-3 3 0 0,-5 1-1296 0,-5 0-240 15,-8-3 0-15,-3 1-144 0,-2 0 144 0,-4 1 176 16,-3 2-48-16,-2-2 0 0,-2-2 112 0,-2-1 16 16,-5 1 0-16,-2 2 0 0,-3 0 144 0,-1 1 48 15,-1 0 0-15,2 0 0 0,3-1 0 0,1 1 0 16,2 0 0-16,-1 3 0 0,1 1-80 0,2 3-16 0,-1 0 0 16,3 0 0-16,1 0-144 0,3 2-16 15,6-4-16-15,1 5 0 0,3-1-48 0,1 3 0 16,1 1 0-16,1 3 0 0,2 0 48 0,4 4 0 0,3 3 0 15,1 0 0-15,1 0-176 0,1 4 192 0,-1 1-192 0,8 0 192 16,6 0-192-16,2 2 160 0,-2 1-160 0,4 1 160 16,3 1-160-16,3 0 0 0,1 0 144 0,3 2-144 15,2 3 128-15,3-1-128 0,4-1 160 16,2-4-160-16,2-2 240 0,0 0-48 0,3 1-16 16,-1 1 0-16,0-3-32 0,1-3 0 0,-1 2 0 0,2 1 0 15,-2 1-144-15,2-1 160 0,0-3-160 0,-4-3 160 16,2-1-160-16,-3 0 0 0,1-3 0 0,0 2 0 15,-2 2-1600-15,0-2-288 16,1-3-64-16,-5 0-13136 0</inkml:trace>
  <inkml:trace contextRef="#ctx0" brushRef="#br0" timeOffset="25757.047">17513 4486 10127 0,'1'-10'896'0,"-1"10"-704"0,0-8-192 0,-1-1 0 0,-4-3 4224 15,3 5 800-15,1 0 160 0,0-1 48 16,1 8-4080-16,-2-7-832 0,-1-3-144 0,1 0-48 0,-2-1 128 0,-1 0 0 16,-1 0 16-16,-4 0 0 0,1 0-112 0,-2 0-32 15,-2-1 0-15,-4-3 0 0,-4 0-128 0,-3-3 160 16,-2 1-160-16,-2-1 160 0,2 2-160 0,-6-3 0 15,-6 0 0-15,-1 0 128 0,-5-3-128 0,1-2 0 16,0 2 0-16,-2 2 0 0,-3 0 0 0,-2-1 0 16,0 0 0-16,-4 1 0 0,-2 0 0 0,-2 1 128 15,2-1-128-15,0 2 0 0,-5 2 0 0,-2-2 0 16,-7-2 0-16,0 3 0 0,-2 2 0 0,0 2 0 16,1 0 0-16,-3-2 0 0,-2-2 0 0,-1 2 0 0,-1 4 0 15,1-1 0-15,1-4 0 0,-2 4 0 16,-2 3-144-16,0 2 144 0,3-6 0 0,0 2 0 0,0 0 0 15,-2 0 0-15,-2 3 0 0,2 0 0 0,2 4 0 0,0-3 0 16,-1-1 0-16,-1 1 0 0,-1-1 0 16,2 2 0-16,2 3 0 0,1 1 0 0,1 1 0 0,-1-1-160 15,-2 2 160-15,1-2 0 0,-1 1 0 0,3 2-128 16,0 1 128-16,0 1 0 0,0 0 0 0,1 0 0 16,4-1 0-16,1-1 0 0,1 1-128 0,-4 1 128 15,2 2-176-15,-4-1 176 0,0 0-208 0,2 0 80 16,-1 2-176-16,-2 0-16 0,-3-1-16 0,2 2 0 15,3-2 64-15,-1 4 16 0,2 3 0 0,-2-1 0 16,-3-2 80-16,2 1 32 0,2 1 0 0,1 0 0 16,2 2 144-16,0-2 0 0,-2-3-144 0,2 2 144 0,1 2 0 15,4-1 0-15,5 1-144 0,0-1 144 0,-2 0 0 16,-1 0 0-16,2 0 0 0,-2 0 0 0,-2 1 0 16,3-2 0-16,-1 0 0 0,0 1 0 0,-4-1-208 15,-1-1 64-15,-2-2 16 0,0 3 0 0,1 1-16 0,-1 3 0 16,-2 0 0-16,0-1 0 0,3 0 144 15,-1 0 0-15,1 2-144 0,3 1 144 0,-1 2 0 16,1-1 0-16,-2-2-144 0,1 3 144 0,1 4 0 0,5 0 0 16,3-1 0-16,1 0 0 0,0-2 0 15,-3-1 0-15,1 0 0 0,-1 4 0 0,-3 1-128 16,2 1 128-16,2 2 0 0,-3 0 0 0,-2-3 0 0,1 5 0 16,-4-2 0-16,2 5 0 0,1 3-128 0,1 1 128 15,1-1 0-15,-1 3 0 0,-2-1 0 0,1 0 0 16,0 0 0-16,5 0 0 0,1-1 0 0,2-1 0 0,1 0 0 15,-1 1-160-15,-5 2 160 0,1 1 0 0,-2 4-144 0,5 0 144 16,-2-2 0-16,3 1-144 0,-1 1 144 16,-5-1 0-16,-3-2-160 0,-1 2 160 0,2 0-128 0,2 4 128 15,3 3-128-15,-2 0 128 0,0 0-128 0,0-3 128 16,-1-6-144-16,0 1 144 0,0 0-160 0,3-1 160 16,3-1 0-16,-1 1 0 0,1 5 0 0,-1 0 0 15,3-1 0-15,-2 0 0 0,2 1 0 16,0 1 0-16,4-3 0 0,0 4-144 0,0 3 144 0,-4 0 0 15,-3 2 0-15,-1 4 0 0,1 1 0 0,2 3 0 16,3 4 0-16,-1 1 0 0,1-1 0 16,1 3-128-16,-3 3 128 0,4-1-128 0,4 0 128 0,2-1-128 0,1-1 0 0,4 6 0 15,4 1 0-15,3 3 0 0,3-2-16 16,3 4 0-16,0 0 0 0,4 7 0 0,0 6-80 16,1 0-16-16,0-1 0 0,4 4 0 15,-1 4-272-15,3 1-64 0,2 0-16 16,4-5 0-16,4-4-368 0,6-4-64 0,6-2 0 15,6-5-16-15,1-7-128 0,6-5-32 0,3-3 0 0,4-3 0 16,3 1 688-16,5-8 128 0,0-7 16 0,5 1 16 0,2-1 352 0,3-1 0 16,0-4 0-16,3-3 0 0,-2 1 0 15,0 2 256-15,-2 5-32 0,2-3-16 0,1-6 80 16,0 0 16-16,2 1 0 0,1-3 0 16,2-1 48-16,-1 1 16 0,-2 3 0 0,0-3 0 0,0-2-112 0,3-2 0 15,3 1-16-15,2-2 0 0,0-1 96 0,3-3 32 16,-1-3 0-16,0 0 0 0,-3-5-112 0,4-1-32 15,4-2 0-15,-1 0 0 0,0-2-96 0,-1-2 0 0,-2-1-128 16,2-2 192-16,0 0-192 0,3-1 144 0,-3-3-144 0,1-2 128 16,-2-2-128-16,-2-1 160 0,-1-2-160 15,2 1 160-15,5-2-160 0,-2 0 0 0,1-3 144 0,-2 2-144 16,-3-4 0-16,2-2 128 0,-1-1-128 0,3-1 0 16,0 0 0-16,2 1 128 0,-1 1-128 0,-1-3 0 15,-3-3 0-15,4 1 128 0,2 2-128 0,1 3 0 16,0 1 0-16,-2 0 0 0,-3 0 0 0,2-3 0 15,-2 0 0-15,2 0 0 0,1 1 0 0,-2 1 0 16,-3-2 0-16,1 0-160 0,-2 1 160 0,3 0-160 16,2-4-16-16,0 1 0 0,-4-1 0 0,1 0 0 15,-1 0-16-15,-1-1 0 0,-1-2 0 16,3-2 0-16,2-2 48 0,2-2 0 0,-2-2 0 0,-3-2 0 16,1-2 144-16,1-3 0 0,-2-4 0 0,4 0-128 15,0-4 128-15,-1 1 0 0,-3 0 0 0,-1 0 0 0,-2-2 0 0,2 2-160 16,-2-4 160-16,0 0 0 0,-2 0 0 0,-1 0-128 15,-2 0 128-15,-2 0 0 0,-2 0 0 0,-2 1 0 16,-1 1 0-16,0 2 144 0,2 4 16 0,-1-2 0 16,-3 1 0-16,0-2 0 0,-2-4 240 0,-2 2 48 15,-2 3 16-15,1-2 0 0,-1-2-176 0,2 3-32 16,1 1-16-16,0 3 0 0,2 0-112 16,0 1-128-16,0 0 176 0,-2 4-176 0,-5-1 352 0,2 0-32 15,-2-4-16-15,2 5 0 0,1 5-32 0,2 3 0 16,0 1 0-16,3-2 0 0,-1 1-144 15,2 1-128-15,-2 1 144 0,2 2-144 0,-2-1 0 16,3 2 128-16,2 1-128 0,-1-2 0 0,-1 1 0 0,4-1 0 16,3 1 0-16,-1 0 0 0,-2 3 0 0,0 1 176 0,-2 3-176 0,1-1 160 15,2 0-160-15,2 2 160 0,-3 1-160 0,1 3 160 16,-1 2-32-16,1 1-128 0,-4 1 192 0,0 3-64 16,-6 5 64-16,4 2 16 0,2 1 0 0,-2 1 0 15,-3 2 112-15,0 2 0 0,-2 4 16 16,2 1 0-16,0 1-16 0,-1 0-16 0,1 1 0 15,2 1 0-15,0 1-304 0,1-1 0 0,2 0 0 0,-1 1 0 16,-1 0 0-16,-2 3 0 0,0 1 0 0,-2 0 0 16,0-3 176-16,2 1-176 0,1-1 160 0,1 1-160 0,4 3 128 15,-2-1-128-15,-1-1 0 0,0-3 144 0,-2-3-16 16,-1-2 0-16,-1-2 0 0,1 0 0 0,0 0 0 16,4-1-128-16,1 0 192 0,3-1-64 0,1-6 80 15,-2 2 16-15,-1 3 0 0,0-3 0 0,2 3-224 0,2-2 144 16,3 0-144-16,0-2 128 0,0-2-128 0,2 5 128 15,-4 2-128-15,1-3 128 0,0-4-128 0,2 0 0 16,1-4 0-16,3 3 0 0,4 3 0 16,-2-5 0-16,-5 0 0 0,1-6 0 0,-1-5 0 0,1 1 0 15,2 2 0-15,-1-5-176 0,2-7 176 0,-3 1-128 16,-2-3 128-16,0 0-128 0,0-2 128 0,4-2-160 16,1-1 160-16,-1 2-160 0,-2 3 160 0,-5 0 0 15,-5 1 0-15,-1-1 128 0,-1-2 128 0,-2 1 16 16,-1 0 16-16,-1 2 0 0,1-1 32 0,-4 1 16 15,2 0 0-15,-3 0 0 0,-3-4-64 0,-2-3-16 0,-2-3 0 16,-1-3 0-16,-2-2 64 0,1-4 0 0,-1-2 0 16,0-6 0-16,1-3-160 0,1-6-32 15,0-4 0-15,0-8 0 0,0-8-128 0,-1 0-224 16,-2-2 48-16,-2 6 16 16,0 2-224-16,-4-1-32 0,2-1-16 0,-7 4 0 0,-1 3 432 15,-2 5 176-15,-1 1-16 0,-4-4 0 0,-1-5 352 0,-5-1 80 0,-3-3 16 0,-1-1 0 16,0-2-112-16,-4 0-32 0,-1-3 0 0,-4-5 0 15,-1-5-464-15,-5 2 0 0,-3 0 0 0,-3-1 0 16,-4-4-352-16,-5 4 32 0,-4 10 16 0,-5 4 0 16,-4 6-192-16,-5 3-32 15,-3 6-16-15,1 0 0 0,-3 2-576 16,-6 7-112-16,-4 10-32 0</inkml:trace>
  <inkml:trace contextRef="#ctx0" brushRef="#br0" timeOffset="32861.11">2634 13264 22111 0,'-29'-10'1968'0,"11"1"-1584"0,-1-3-384 0,-1 2 0 0,5 4 1248 0,3 0 160 16,2 1 48-16,4 0 0 0,-2 0-1456 0,8 5-304 16,0 0-48-16,0 0-16 0,0 0 368 0,0 0 0 15,0 0-144-15,17-1 144 0,2 3-240 0,2 0 16 16,3 1 0-16,3 1 0 0,2 0 224 0,6 2 0 15,5 0 0-15,1 1 0 0,5-3 224 0,3 2 32 16,4-1 16-16,8 1 0 0,9-2 96 0,8-1 16 0,4-3 0 16,4 1 0-16,-1 3 0 0,6-3 16 15,7-2 0-15,1 0 0 0,-1-2-96 0,9 2-32 0,4 1 0 16,1-3 0-16,-1-2-128 0,5-1-16 16,6-1-128-16,-2 2 192 0,-1 1-192 0,6-4 144 0,6-3-144 0,1 2 128 15,3 0-128-15,1 0 160 0,2 1-160 0,3 1 160 16,3-2-160-16,4 2 128 0,0 1-128 0,-1 1 128 15,0-3 48-15,5 2 0 0,4 1 0 0,1 0 0 16,0 1-16-16,2 3 0 0,-1-3 0 0,3 2 0 16,6 5 32-16,-2-4 0 0,1-3 0 0,-1 1 0 15,0 2-192-15,0 1 160 0,0-2-160 0,0-1 160 16,2-1-160-16,-1-1 128 0,-1-1-128 16,-1 3 128-16,-5 2-128 0,3 1 192 0,1-3-192 0,-1 3 192 15,-6 3 0-15,1-3 16 0,-1 0 0 0,2 1 0 16,-3 5 48-16,-2-3 16 0,-2-3 0 0,-3 2 0 15,0-2 0-15,-5 0 0 0,0-1 0 0,-2 0 0 16,-4-1-96-16,-2 1-32 0,-4-4 0 0,0 0 0 0,-3 2 0 0,-3-2 0 16,-5-2 0-16,-2-1 0 0,-4 1 160 0,-5 1 16 15,-5 1 16-15,-4 1 0 0,-2 0 176 0,-2 0 16 16,-4-1 16-16,-7 3 0 0,-6 1 16 0,-3 0 0 16,-3-3 0-16,-3 0 0 0,-1 1-224 0,-6 2-32 15,-5 0-16-15,-3 1 0 0,-2 0-32 0,-3 0 0 16,-4 0 0-16,-2 0 0 0,-7-4 16 0,-1 2 0 15,0 1 0-15,-8-2 0 0,-5 4-32 0,-2-2-16 16,-2-3 0-16,-6 3 0 0,-2 1-224 16,-1 0-128-16,-10 0 128 0,0 0-208 15,0 0-1824-15,0 0-352 0,0 0-80 0</inkml:trace>
  <inkml:trace contextRef="#ctx0" brushRef="#br0" timeOffset="34695.519">6868 16827 16575 0,'-8'-8'1472'0,"4"3"-1168"16,0-3-304-16,0-1 0 0,1-1 1856 0,-1 0 320 0,2 3 64 0,1-1 16 16,1 8-1584-16,2-9-320 0,2-3-64 0,-1 2-16 15,0 2 0-15,2 0 0 0,-2-2 0 0,1 1 0 16,0 0-64-16,0 0-16 0,1 3 0 0,1-2 0 15,-2 0 272-15,-1 2 48 0,0 0 16 0,1 2 0 16,2-4 112-16,0 4 32 0,3 2 0 0,1 0 0 16,1-1-192-16,0 1-32 0,2 1-16 0,3 0 0 15,0-3-96-15,4 4-16 0,5 2 0 0,2 0 0 16,3 0 0-16,3-1-16 0,2-2 0 0,2 0 0 16,8 1-64-16,1-1-16 0,0-1 0 0,2 2 0 15,-1-2-64-15,3 2-16 0,2-1 0 0,2-1 0 16,3 1-144-16,3-2 128 0,1 1-128 0,0 0 128 15,-2 2-128-15,7 0 0 0,3-2 144 0,2 1-144 16,2 1 0-16,1 2 144 0,0 1-144 0,2-1 0 0,2 1 160 0,4-1-160 16,2 0 128-16,-1 2-128 0,0-1 128 15,5 3-128-15,4 1 0 0,-1 1 128 0,-1-1-128 0,3 0 160 16,2 3-160-16,3 1 160 0,0-1-160 0,0 0 0 16,1-1 0-16,2 2 0 0,4-1 0 0,-3 0 0 15,0-3 0-15,4 3 0 0,2 1 0 0,-3 0 0 16,1 0 0-16,5 0 0 0,5-1 0 0,-3 2 0 15,-3 0 128-15,3-1-128 0,-1-2 0 0,-1-1 0 16,-1-1 0-16,6 2 128 0,-1 1-128 0,-1-3 0 16,-3-3 0-16,1 3 0 0,9-1 0 0,-8 1 0 15,-4 0 128-15,6-2-128 0,5-3 0 16,-4 3 0-16,-3 0 0 0,5 0 0 0,0-4 0 16,0 0 0-16,-3 0 128 0,2 2-128 0,-1 0 0 15,1 1 128-15,-2 0-128 0,2 1 128 0,1-1-128 0,-3 1 160 0,2 2-160 0,-2 0 160 16,5-3-160-16,-3 5 0 0,-3-3 144 0,4 1-144 15,2-1 0-15,-3-3 0 0,-2 2 0 0,1-1 0 16,-1-4 0-16,-1 4 0 0,-2 3 0 0,-2-2 128 16,2-2-128-16,-4 2 0 0,-4-5 0 0,4 2 0 15,2 0 0-15,-3-1 0 0,-3-1 0 0,1 3 128 16,1-3-128-16,-3 0 0 0,-2-2 128 16,2 2-128-16,5 0 0 0,-3 2 128 0,-5 0-128 15,3-1 0-15,-1-1 144 0,-1 0-144 0,-2 1 192 0,0 0-192 16,-2 1 208-16,1-1-64 0,1-2-16 0,-4 5 0 15,-5 0 0-15,2 0-128 0,2 0 192 0,-2-1-64 16,-1 0-128-16,-2 1 128 0,1 1-128 0,-1-1 128 0,2 2-128 16,-4-1 0-16,-5 2 0 0,1-1 128 0,4-3-128 15,-1 0 0-15,-1 0 0 0,-3 1 128 0,-4 1 16 0,2 0 0 16,5-1 0-16,-2-1 0 0,-1 1-144 0,-2 0 160 16,-2 4-160-16,-3-6 160 0,0-2 16 0,1 0 0 15,0 4 0-15,-4-1 0 0,-3-1-176 0,0-2 0 16,-2-2 0-16,3 2-176 0,-1 3 176 15,-5 0 0-15,-3-1 0 0,-2 1 128 0,3-6-128 16,0 3 0-16,-1-2 0 0,2 1 0 0,-2 2 0 0,-1-1 0 16,-7-3 0-16,2 1 0 0,-5-1 176 0,4 2-48 15,2 0 0-15,-1 0 0 0,-4-1-128 0,-3 2 128 16,-3-2-128-16,-2 0 128 0,-2-1-128 0,2 2 0 16,0 1 0-16,1 0 0 0,-4-1 0 0,3 0 128 0,0 0-128 0,-1 1 128 15,-5 0-128-15,1-3 0 0,-3-4 0 16,-3 4 0-16,2 3 0 0,-1-1 0 15,-2-3 0-15,1 0 0 0,1 0 0 0,2 0 0 0,-2 2 0 0,0 0 0 16,1 0 0-16,-1-3 0 0,-3 0 0 0,-2 1 0 16,0-1 0-16,-2 2 0 0,2-2 0 15,-2 3 0-15,2-1 0 0,-2 2 0 0,2 1 0 16,-1-1 0-16,2-3 0 0,-1 2 0 0,-4 0 0 16,3 0 0-16,0-2 0 0,-2 3 0 0,-2 0 0 15,0 0 0-15,-1-1 0 0,-1 0 0 0,0-1 0 0,-2 2 0 16,-1 1 0-16,0 0 0 0,-1 0 128 0,0 1-128 15,-1 2 0-15,2 0 0 0,0 0 144 0,-1-1-144 0,-4-2 160 16,1 3-32-16,1-2-128 0,-2 1 192 0,-1 0-64 16,-1 0-128-16,-1 1 176 0,0-2-176 0,2-2 192 0,-3 1-64 15,-9 0 0-15,9 2-128 0,-9-2 176 16,0 0-176-16,8 3 160 0,-8-3-160 0,0 0 0 0,8 4 128 16,-8-4-128-16,8 5 0 0,-2-1 0 0,-6-4 0 15,0 0 0-15,0 0 0 0,0 0-192 0,0 0-16 16,0 0-16-16,-2 11 0 15,1-1-1568-15,-8 2-304 0,-5-2-64 0</inkml:trace>
  <inkml:trace contextRef="#ctx0" brushRef="#br0" timeOffset="66329.842">8946 3343 3679 0,'-8'-10'320'0,"2"3"-320"0,-2-2 0 0,0-2 0 0,2 1 2928 0,0 1 512 16,0 1 96-16,1 0 32 0,-2 1-2032 0,3-1-384 15,3 1-96-15,-4 0-16 0,1-1-464 0,1 0-80 16,0 0-32-16,3 2 0 0,0 6-304 0,0 0-160 16,0 0 160-16,6-5-160 0,2-2 0 0,-1 3 0 15,3-2 0-15,5 2-160 0,3 0 32 0,2-1 0 16,0-3 0-16,4 4 0 0,6-1-112 0,2 1-16 16,1-3 0-16,3 1 0 0,1-2-48 0,1 1-16 15,0 2 0-15,5 1 0 0,-3-2 320 0,5 1 0 0,3 0 0 0,3 0 0 16,-1-1 0-16,2 0 0 15,-1-1 128-15,2-2-128 0,2 3 224 0,3-3-48 0,3 0-16 16,5-2 0-16,5 0 48 0,-2 1 16 0,0 0 0 0,1 1 0 16,-1-2-16-16,4 0 0 0,1 1 0 15,1-2 0-15,0 2-32 0,2 2-16 0,3-1 0 0,2 2 0 16,0 0-160-16,-1 1 192 16,-3 1-192-16,1-2 192 0,2-1-192 0,2 3 0 0,-1 1 0 0,-1 1 0 15,-4-1 0-15,2 0 0 0,2 2 0 0,-2-1 0 16,0-3 0-16,-4 0 0 0,-3 0 144 0,1 0-16 15,0-2-128-15,-1-2-160 0,-3-3 160 0,-4 1-208 16,-3 1 208-16,-2 1 0 0,-1 1 0 0,3-2 0 16,-1 0 0-16,-4 0 128 0,-2-1 0 0,-2 2-128 15,-3 4 320-15,-4-1-64 0,-3 1 0 0,2 1 0 16,-1-1-256-16,-1 2 0 0,-1 2 0 0,-5 1 0 0,0-3 0 16,-1 2 0-16,-3-2 0 0,-3 2 0 0,-4 3 0 0,-2-1 0 15,-3-1 0-15,0 1 0 0,-4 0 0 0,-1 0 0 16,0 0 128-16,-4 0-128 0,-5 1 0 0,-7-1 128 15,0 0-128-15,0 0 0 0,0 0 144 0,0 0-144 16,0 0 0-16,0 0 144 0,-6-4 32 0,-6 3 0 16,-4-2 0-16,-2 1 0 0,-6 0-176 0,-1 1 0 15,-8 3 144-15,-3 1-144 0,-5 0 288 16,-1 2-16-16,-2-1 0 0,-3 1 0 0,-2 0-16 0,-5 1 0 16,0-2 0-16,-3 3 0 0,-5 0 16 0,-4 2 0 15,-3-1 0-15,-2 2 0 0,-2 1-64 0,-3 1-16 16,-5-3 0-16,-2 5 0 0,-4 3-64 0,-1 0 0 15,-2-3-128-15,-3 2 192 0,-2 1-64 0,-1 1-128 16,3-1 176-16,-1-1-176 0,-2-1 144 0,3-3-144 0,-1 0 0 16,3-1 144-16,0-3-144 0,-3 0 0 0,-2-2 144 15,2 1-144-15,5 0 0 0,-3-1 128 16,0 1-128-16,-2-1 0 0,1 0 0 0,2 2 0 16,0-1 0-16,1 3 0 0,-1 0 0 0,5 1 0 0,2-1 0 0,5 1 0 15,2 0 0-15,2-1 0 0,3 1 0 0,1-1 0 16,8 2 0-16,3-2 0 0,5 1 0 15,1-1 0-15,5-1 0 0,4 0 0 0,4 1 0 16,5 0 0-16,4-1-192 0,5 1 0 0,4-1 0 0,7-2 0 16,0 0-48-16,5-1-16 0,5-1 0 0,6-5 0 15,0 0-192 1,3 9-32-16,6 1-16 0,4-4 0 0,4-2 224 0,5-3 32 0,4-2 16 0,9 1 0 16,5 1 224-16,5-1 0 0,2-2 0 0,5-2 0 0,1-1 0 15,5-1 0-15,4 0 0 0,5-2 0 0,4-1 160 16,0-2-160-16,1 2 128 0,5-2-128 0,4 1 0 15,4 1 0-15,2-2 0 0,1 0 0 0,1 0 0 16,3 0 0-16,1-2 0 0,1 1 0 0,-2-1 0 16,4 2 0-16,2 1 128 0,1 0-128 0,-5-1 160 0,2 1 0 15,-1 1 0-15,0 1 0 0,1-1-160 16,-2 0 0-16,-4 0 0 0,3 3 0 0,4 0 192 16,-3 2-64-16,-6-3 0 0,1 2 0 0,1 2-128 15,-2 0 128-15,-6 1-128 0,-4 1 128 0,-4-3-128 16,-2 0 0-16,-1 2 0 0,-2 1 128 0,0 0-128 0,-8 0 0 15,-1-1 0-15,-9 2 0 0,-3-1 0 0,-3-1 128 0,-3-1-128 16,-5 1 0-16,-4 0 128 0,-3 1-128 0,-4 0 0 16,-4 1 128-16,-2 0-128 0,-5-2 0 0,-2 1 144 15,-3 1-144-15,-10 0 160 0,0 0-32 0,0 0-128 16,0 0 192-16,0 0 192 0,-12-3 48 0,-3-2 0 0,-7 0 0 16,-8 2-288-16,-4 1-144 0,-7 2 160 15,-2 0-160-15,-2 0 0 0,-6 0 0 0,-9 0-208 16,-1 0 64-16,-6 2 144 0,1 1 0 0,-5 2 0 0,-3-3 0 15,-4 2 0-15,-5 1-128 0,-4 0 128 0,-1-1 0 16,-2-1 0-16,-9 0 0 0,-6 0 0 0,-2 4-128 16,3-3 128-16,-4 2 0 0,-4-1-144 0,-1 1 144 15,0-1-128-15,-2 2 128 0,-6-2-160 0,1 2 160 16,1 2-144-16,-1 1 144 0,-3 0-128 0,4-1 128 16,6-1 0-16,-1 2-160 0,-2 1 160 0,8-1 0 0,7-2 0 15,4-1 0-15,2 0 0 0,4 2 0 16,8-2 0-16,1 0 0 0,9 1 0 0,1-2 0 15,5 2 0-15,7 0 0 0,5-2 0 0,6-1 0 0,7-3 0 0,6 0 0 16,4 0 0-16,8 1 0 0,6-1 0 0,7 0 0 16,1 0 0-16,10-2 0 0,0 0-400 0,0 0 16 15,0 0 16-15,15 9 0 0,3 0-16 0,8 0 0 16,3-1 0-16,7 0 0 0,3-4 144 0,10 0 32 16,3-2 0-16,7-1 0 0,3-1 0 0,6-1 0 15,3-1 0-15,10-5 0 0,9-4 208 0,3 0 0 16,3 0 0-16,7-1 0 0,8-1 0 0,3 1 208 15,1 2-32-15,5-1-16 0,8-1 32 0,0 1 0 16,3-1 0-16,2 0 0 0,2-1-64 0,-1 0-128 16,3 0 192-16,-3-1-64 0,-3-2-128 0,1 1 128 0,1 0-128 15,-6 0 128-15,-4 0-128 0,-5-1 0 0,-3 3 144 0,-7-1-144 16,-7-3 176-16,-3 4-48 0,-4 2 0 0,-7 2 0 16,-5 0 96-16,-8 1 16 0,-7 3 0 0,-7 2 0 15,-5 0-48-15,-7 3 0 0,-10 2 0 0,-3 4 0 16,-2 1-192-16,-4 4 0 0,-4 1 128 15,-6 4-128 1,-5 2-2160-16,-4 4-464 0,0 8-112 0,-12-6-16 0</inkml:trace>
  <inkml:trace contextRef="#ctx0" brushRef="#br0" timeOffset="70010.775">6758 16298 17503 0,'0'0'768'0,"-8"0"176"0,-1-2-752 0,9 2-192 0,-9 0 0 0,9 0 0 16,-7-3 2656-16,7 3 496 0,0 0 112 0,0 0 0 16,0 0-2896-16,0 0-592 0,0 0-112 0,0 0-32 15,0 0 48-15,0 0 16 0,0 0 0 0,7-5 0 16,0-1 96-16,1 3 16 0,-1-2 0 0,2 0 0 16,0 2 192-16,3 2 192 0,2 1-48 0,4 0 0 15,1-1 272-15,4 0 48 0,4-1 16 0,6 4 0 16,5 0-112-16,5-2-32 0,4-1 0 0,9-2 0 15,8 1-192-15,3 0-144 0,3 1 192 0,2-3-192 0,3-4 128 16,5 3-128-16,6 4 0 0,3-1 0 0,-1-1 0 16,3 0 0-16,2-2 0 0,1 4 0 0,4 4 0 15,-2 0 0-15,-1-3 0 16,3 2 0-16,2 2 0 0,-2 3 0 0,-3-1 0 0,4 0 0 0,5-2 0 0,-1 0 0 16,-2-2 128-16,-1 0-128 0,2 0 272 0,1 0 0 15,0-3 0-15,2 1 0 0,-4 1 176 0,4 3 16 16,2-2 16-16,0-1 0 0,-2-1-160 0,3 2-16 15,-3 3-16-15,-2-2 0 0,-2-5-288 0,2 2 0 16,0 4 0-16,-4-1 0 0,-9-3 0 0,-3 1 0 16,-3 2 0-16,-3 2 0 0,1 4 0 0,-11 1 0 15,-5 0 0-15,-3-3 0 0,-2 1 0 0,-5-2 0 16,-2 0 0-16,-2 3 0 0,-2-2 0 0,-5-3 0 16,-4-1 0-16,-4 1 0 0,-5-1 0 0,-5-1 160 0,-3-2-160 15,-5 2 128-15,-2-2 48 0,-4 3 0 0,-1-5 0 16,-12 2 0-16,0 0 160 0,0 0 48 0,0 0 0 15,0 0 0-15,0 0 32 0,0 0 16 0,-14-4 0 0,-10-1 0 16,-5-2-224-16,-11 1-32 0,-7 3-16 16,-15-2 0-16,-14-4-160 0,-3 2-192 0,-8 4 32 0,-6 1 16 15,-10-2-16-15,-1 3 0 0,-4 0 0 0,-7 2 0 16,-3 2 160-16,-3 1 0 0,-2 3 0 0,-3-1 0 16,-1 0 0-16,-4-1 0 0,-2 2 0 0,0-1 0 15,-2 0 0-15,-2-3 0 0,-3-1 0 0,-2-2 128 16,-1 0-128-16,-3-2 0 0,-4 0 0 0,-3 0 0 15,1-4 0-15,2 3 0 0,4 0-176 0,-1 0 176 16,2 1-288-16,9 0 32 0,8-2 16 0,9 0 0 0,7 0 240 16,8 1 0-16,7 2 0 0,7-2 0 0,6 1 0 0,4 2 0 15,6 0 160-15,11-2-160 0,7 2 0 0,8-1-256 16,5 0 48-16,7-1 0 16,6 0-176-16,7 2-16 0,9 2-16 0,4-2 0 15,4-3-256-15,6 3-48 0,10 3-16 0,9-1 0 16,8-2-160-16,10 0-48 0,5 4 0 15,8-3 0-15,5 0 576 0,11 4 112 0,10 1 32 0,4 2 0 0,4 2 224 16,5-3 256-16,8 1-48 0,6 1-16 0,3 1-192 0,6-1 176 16,7 0-176-16,5-3 160 0,2 1-160 0,8-4 192 15,3-3-192-15,4 0 192 0,1-1 32 0,5 0 16 16,1-1 0-16,3 0 0 0,4-4 16 0,-3 4 16 16,-3 1 0-16,-1-1 0 0,2-2-16 0,-3 1 0 0,1-1 0 15,-4-2 0-15,-3 1-64 0,-2 5 0 16,-4 2-16-16,-7-2 0 0,-5-4-48 0,-5 6 0 15,-6 2 0-15,-6-2 0 0,-8-5-128 0,-4 2 160 0,-2 3-160 0,-11 1 160 16,-9 2-160-16,-10 0 0 0,-7-2 0 0,-5 2 0 16,-6-1 128-16,-8 2-128 0,-6-1 0 0,-9 0 128 15,-9-3-128-15,-12-2 192 0,0 0-192 0,-7 3 192 16,-10-3 176-16,-12 0 32 0,-13-3 16 0,-8 3 0 16,-12-2 48-16,-14-2 16 0,-14-1 0 0,-8 2 0 15,-6-2-336-15,-12 3-144 0,-12 1 128 0,-4 2-128 16,-3 3 0-16,-6 4 0 0,-5 1 0 0,-4 4 0 15,-6 2 0-15,1 1 0 0,0 0 0 0,-1 3 0 0,1 2 0 16,0-1 0-16,-2-2 0 0,4 2 0 0,3 0 0 16,3-1-176-16,6-4 176 0,0 1-128 0,0-4-144 0,8-1-32 15,5-5 0-15,3 0 0 16,1 0-464-16,10 1-80 0,9 2-32 16,5-4 0-16,5-3 96 0,11 0 16 15,10 0 0-15,10-1 0 0,10 0 448 0,9 0 80 0,7-2 32 0,9 2 0 0,8 0 208 16,4-1 0-16,4-2 0 0,13 2 0 0,0 0-352 0,14 0-32 15,8 1 0-15,11-1 0 16,9-2-160-16,16-5-32 0,12 0-16 16,13 0 0-16,10 1 592 0,11-2 0 0,13-4 0 15,6 3 0-15,6 4 0 0,8-1 0 16,8-4 0-16,6 1 192 0,2 2-192 0,4 2 0 16,5 1 0-16,-1 4 0 0,1 2 0 0,0-1 0 15,3-1 0-15,-6 2 0 0,-5 0-144 0,-2 3 144 16,1 0 0-16,-3-3 0 0,1-2 128 0,-10 4 144 15,-9-2 32-15,-3 1 0 0,-2-3 432 0,-9 1 96 0,-10 0 0 0,-3 0 16 0,-5-2-48 0,-8-1-16 16,-9 0 0-16,-9 0 0 0,-9 1-352 0,-8-3-80 0,-8 1-16 16,-9-1 0-16,-9-1-160 0,-10-1-48 0,-9 1 0 0,-2 1 0 15,-4-1 208-15,-6 5 48 0,-6-9 0 0,-15 0 0 16,-10-3 112-16,-9-4 16 0,-6-1 16 0,-16 0 0 16,-12 3-528-16,-15-2 0 0,-13-1 0 0,-12 1 0 15,-9 3 0-15,-9 2-192 0,-7 2 0 0,-12 2 0 16,-9-1 192-16,-7 0-176 0,-3 3 176 0,-3 3-160 15,-3 3 160-15,0 1 0 0,0-1 0 0,-1 2 0 16,2 3 0-16,3 0 0 0,-3-1 0 0,9 3 0 0,5-1 0 16,5 3 0-16,2-2 0 0,2-2 0 0,3 1 0 15,9-4 128-15,7 0-128 0,4-1 128 0,3-1-128 16,8-1 0-16,11-1 0 0,6-3 0 0,-1 0 0 16,14 2-128-16,11-3 128 0,11 0-128 0,13-3 128 0,8 1 0 15,10-2 0-15,11 1 0 0,12 5 240 16,12 3 16-16,0 0 16 0,15 0 0 0,11 0-464 0,15 1-80 15,12 7-32-15,15-1 0 0,13 1-80 0,10 0 0 16,6-2-16-16,12 2 0 16,13 1-224-16,5-2-32 0,5 1-16 0,7-3 0 15,7-3 64-15,7-1 16 0,3 4 0 0,-1-2 0 0,-7-3 384 0,4-4 80 16,3-3 128-16,-1 1-208 0,-2 3 208 0,-1-1 0 16,-7 1 0-16,-2 1 0 0,-4 1 272 0,-6 3 48 0,-8 5 16 15,-5-3 0-15,0-1 240 0,-5 3 64 0,-8 2 0 16,-3-1 0-16,-7 1-160 0,-9 0-32 15,-10 0 0-15,-8 1 0 0,-7 1-176 0,-5-3-32 0,-7-3-16 16,-7 3 0-16,-6-2-224 0,-6-1 176 0,-8-4-176 16,-6 1 160-16,-5-1-32 0,-12 0 0 0,0 0 0 0,0 0 0 15,-13-9 16-15,-11-3 0 0,-10-4 0 0,-13-5 0 16,-15-3-16-16,-10-3 0 0,-11-3 0 0,-13 0 0 16,-17 0-128-16,-5 0-144 0,-7-1 144 0,-6 1-208 15,-2 5 208-15,-10 1 0 0,-5 2 0 16,-1 1-144-16,2 1 144 0,-3 3-160 0,2 1 160 0,-3 6-160 15,-4 8 160-15,1 5 0 0,3 3 0 0,2 7-128 16,0 2 128-16,-2 4 0 0,2 2 0 0,5 3 0 16,5-1 0-16,5 4 0 0,4 0 0 0,8 0 0 0,6 0 0 0,10-3 0 15,5-3 0-15,11 0 0 0,11 0 0 0,11-2 0 16,10-5 0-16,10 1-128 0,12 1-96 0,5-3-16 16,8-3 0-16,10-3 0 0,13-7-96 0,0 0-32 15,12 12 0-15,12-2 0 0,8-2-16 0,12 4 0 16,8 1 0-16,15-2 0 0,14-4 384 15,9-3 0-15,9-2 192 0,8-2-64 0,11-2 256 0,9-1 32 16,6 2 16-16,7-5 0 0,8-3-304 0,1 0-128 16,3 0 0-16,0 0 128 0,-1 0-128 0,2-1 0 15,2 1-160-15,-5 2 160 0,-1 2-176 0,-6 1 176 16,-6 3-192-16,1 2 192 0,-1-1 0 0,-6 4 0 16,-10 1 0-16,-3 1 0 0,-2-1 0 0,-10 3 0 15,-9 2 0-15,-3 1 0 0,-6-3 0 0,-8-2 0 0,-7 2 0 16,-9-2 0-16,-7 5 0 0,-9-3 0 0,-5-2 128 15,-9-1-128-15,-5 1 176 0,-5-2-176 16,-4-3 192-16,-8 2-192 0,-4-1 144 0,-8-2-144 0,0 0 0 0,-8-3 144 16,-12 0-144-16,-10-6 0 0,-9-3 0 0,-18 2 0 15,-11-3 144-15,-19-1-144 0,-14-4 160 0,-12 2-160 16,-13 0 0-16,-8 7 0 0,-10 4-176 0,-10-2 176 16,-8-1-256-16,-7 2 64 0,-7 5 0 0,-2 3 16 15,-3 5 176-15,4 2-208 0,2 2 80 0,5 3 128 16,3 5 0-16,3 1 0 0,5 2 0 0,13 4 0 15,12-2 0-15,6-1 0 0,8-2 144 0,11-3-16 16,12-3 144-16,11-1 48 0,7-2 0 0,6-5 0 16,7-3-320-16,11-3 0 0,14-1 0 0,13 0 0 15,6 0 0-15,8-1-192 0,8-2 0 0,6 3 0 0,17-3-64 16,13-1-16-16,13 0 0 0,11 0 0 0,9-1 80 16,8 0 32-16,8-3 0 0,16 0 0 0,13 0 160 0,9-1 0 15,6-1 0-15,11 0 0 0,14 1 128 0,11 0-128 16,8 1 160-16,6-1-160 0,1-2 128 15,7-1-128-15,4-4 0 0,-4 5 144 0,-5 4-144 0,0 0 0 16,2 1 0-16,-4 0 0 0,-4-2 0 0,-9 3 0 16,-10 1 0-16,-5 3 0 0,-5-1 0 0,-6 1 0 15,-9 1 0-15,-7 2 0 0,-7-1 0 0,-4 5-224 16,-3 3 32-16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9:43.8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8263 3161 5519 0,'0'0'496'0,"0"0"-496"15,-2-8 0-15,2-1 0 0,2 1 1328 0,-2 8 160 16,0-10 48-16,0 10 0 0,0 0-480 0,2-10-96 16,-1 2 0-16,-1 8-16 0,0 0-288 0,0 0-48 15,0 0-16-15,0 0 0 0,0 0-176 0,0 0-32 16,6-5-16-16,-6 5 0 0,9-3-48 0,2 2-16 15,-1 0 0-15,4 1 0 0,2 1 192 0,3-1 32 16,1 0 16-16,5 2 0 0,1 1-112 0,4-1-32 16,5 2 0-16,3-2 0 0,0 0-32 0,5-1-16 15,3 0 0-15,1-2 0 0,2-1-160 0,1 0-16 16,2 0-16-16,5-1 0 0,5 0 0 0,4 0 0 0,1 0 0 16,2 1 0-16,0 0-160 0,4 0 160 0,1 0-160 15,2-1 160-15,2 0-160 0,1 0 0 0,1 1 0 0,1 0 0 16,1-1 144-16,4 0-144 0,-1 3 160 0,-1-2-160 15,-3-1 240-15,2 0-48 0,3 1-16 0,0 0 0 16,-1-1 80-16,4 2 0 0,0-3 16 0,3 0 0 16,5-3 16-16,-2 3 0 0,-3 0 0 0,4-3 0 15,2 0-48-15,-4 1-16 0,-1-3 0 0,2 2 0 16,4 2-32-16,0 0 0 0,0 1 0 0,-3-1 0 16,-3-1-64-16,3 2 0 0,2 1-128 0,-1 3 192 15,-6-3-64-15,3 2-128 0,1 0 176 0,-2 1-176 0,-3-2 128 16,-1 1-128-16,1 0 0 0,0 1 0 15,0 0 0-15,-4 0 128 0,-2-2-128 0,1 1 0 16,1 1 240-16,-1 1-64 0,2 1-16 0,-2-1 0 0,-3 0 0 16,2 0 0-16,2 0 0 0,-1 0 0 0,-4 0-16 15,3-1 0-15,-2 0 0 0,3 1 0 0,-1 1-16 16,0 1 0-16,-6-1 0 0,1-1 0 0,-1-1 16 0,4 2 0 16,-3 0 0-16,-1 2 0 0,-2-2 48 0,2-1 16 15,6 1 0-15,-4 0 0 0,0 1-16 0,0-1-16 16,-1 0 0-16,1 1 0 0,3 2-176 0,-3-3 128 15,0 0-128-15,0 0 128 0,3 2-128 0,-1-1 0 16,5-1 0-16,-3 0 128 0,-3-1-128 0,0 2 0 16,0 0 0-16,-2 0 0 0,0-1 0 15,-2 2 0-15,-2-1 128 0,1 0-128 0,-1 2 0 16,4-2 0-16,0-1 0 0,-5 0 0 16,-4 1 0-16,2-1 128 0,-4 2-128 0,5-1 128 15,-2 0 64-15,0 0 0 0,-3 1 0 0,0 0 0 16,-3 0 16-16,2-1 16 0,3 0 0 0,0 1 0 15,-2-1-32-15,-2 2 0 0,-1-2 0 0,4 1 0 0,-1 1-32 0,3-1-16 0,-4 1 0 16,-1-2 0-16,-2-1-144 0,2 1 0 0,-3 0 0 0,3-1 0 16,2 0 0-16,-1-1 0 0,-5 0 0 0,0-2 0 15,-2 1 0-15,-1 2 0 0,0 2 0 0,3-3 128 16,-1-1-128-16,-1 0 160 0,-3 1-160 0,-3-1 160 16,0-1-160-16,-1 1 192 0,3-1-192 0,0-1 192 15,-1 0-64-15,0 1 0 0,2-1 0 0,-2 0 0 16,-2 1 0-16,2-2 0 0,-3 1 0 0,4 0 0 0,2 0 0 15,0 1-128-15,-1 0 192 0,-2 0-64 0,-2-3-128 0,1 2 0 16,0 1 0-16,4 0 0 0,-2 0 0 0,-2 1 0 16,-3 0 128-16,-3 0-128 0,0-1 0 0,-1 1 0 15,0 0 0-15,1 0 128 0,2-1-128 0,-1 1 0 16,0 1 0-16,-1 0 0 0,-1-2 0 0,-3 1 0 16,0 0 0-16,-5 0 0 0,0 0 0 0,-1-1 128 15,1-2-128-15,3 2 0 0,-2-2 128 0,1 2-128 16,0 0 128-16,-3 1-128 0,-2-1 160 15,-1 0-160-15,-1-1 192 0,-1 1-192 0,-3 0 128 16,2 1-128-16,1 0 0 0,-1 1 0 0,0 0 144 16,1 1-144-16,1-1 0 0,0 0 144 0,-1-1-144 0,0 0 128 15,0-1-128-15,-2 1 128 0,-1 0-128 0,-2 0 128 0,2 0-128 16,-5 0 128-16,0 0 0 0,0 0 0 0,1 0 0 16,0 0 0-16,-1 0 64 0,-1-1 16 0,0-1 0 0,-2 1 0 15,3 0 32-15,-5 0 0 0,-1-2 0 0,-1 0 0 16,-1 3-48-16,0 0 0 0,-5 0 0 0,0-2 0 15,1 1-32-15,-1 1-16 0,-5 0 0 0,3 1 0 16,-1 1-144-16,-1 1 0 0,-8-3 144 16,11 2-144-16,-11-2 0 0,8 3 0 0,1 1 0 0,-9-4 0 15,5 5 0-15,-5-5 0 0,0 0 0 0,6 6 0 16,-6-6-176-16,3 7-48 0,-3-7-16 0,-3 11 0 16,-5-1-1328-16,-4 0-272 15,-7-1-48-15,-5 1-16 0,-8 1-1568 0,-8-1-320 16,-36 2-64-16,5-7-16 0</inkml:trace>
  <inkml:trace contextRef="#ctx0" brushRef="#br0" timeOffset="4156.97">22823 3706 13823 0,'0'0'1216'0,"0"0"-960"16,0 0-256-16,6-7 0 0,4 0 1280 0,-4 3 224 15,-6 4 32-15,0 0 16 0,8 3-1296 0,-8-3-256 16,0 0 0-16,0 0-144 0,0 0 144 0,0 0 0 0,0 0 0 16,0 0 0-16,2 8 192 0,-2-8-16 0,0 0-16 0,-5 5 0 15,-5-2 288-15,2-1 48 0,1-1 16 0,-3 0 0 16,-5 1 48-16,1-2 16 0,1-2 0 0,-3 2 0 15,1 3-80-15,-4 0-16 0,-2-1 0 0,1 0 0 16,-7 1-160-16,2 1-48 0,-2 1 0 0,0 0 0 16,-1-2-80-16,1-1 0 0,-3 3-16 15,-1 0 0-15,-2 1-176 0,-2-1 192 0,-2-3-192 16,-8 3 192-16,-3 0-192 0,-1 0 160 0,2-1-160 0,-1 1 160 16,0-2-160-16,-4 1 192 0,-2 4-192 0,-6-1 192 15,-7 0-192-15,0 2 128 0,4 2-128 0,-3 0 128 16,-2 0-128-16,-2-2 0 0,-3 0 0 0,-1 2 128 15,-3-1-128-15,2-2 0 0,0 0 0 0,-3 1 0 0,-5-3 0 16,0 1 128-16,0 0-128 0,1-1 0 0,1-1 0 0,-3 0 0 16,-3 0 128-16,-1-1-128 0,3 1 208 15,-3 0 16-15,-4-2 0 0,2 3 0 0,2 0 160 0,1 1 16 16,-1 1 16-16,-2-4 0 0,-6 3-64 0,3-4-16 16,0 0 0-16,-4-1 0 0,-5 5-144 0,2-3-48 15,-1 0 0-15,1 0 0 0,-6 0-144 0,4-1 0 16,1-4 0-16,-3 1 0 0,1 1 0 15,-3 1 128-15,1-3-128 0,-3 0 0 0,1-2 0 16,0 1 0-16,0 0 128 0,1-2-128 0,3-2 128 0,-6 2-128 16,-6-1 192-16,4 3-64 0,5-2 48 0,-3 0 0 15,-2 2 0-15,3-2 0 0,2-2-48 0,-2 1 0 16,-5-2 0-16,1 2 0 0,5 0 0 0,-2 3 0 16,-2 1 0-16,-1 0 0 0,1-1 0 0,-2-2 0 15,-4 0 0-15,1 1 0 0,2 2-128 0,-4 0 160 0,-2-1-160 0,4 1 160 16,4-1-160-16,-5 1 0 0,-3 2 0 15,2-1 128-15,5 0-128 0,-3 0 0 0,-1-1 0 0,0 0 128 16,3 0-128-16,-2 0 0 0,0 1 0 0,-1-1 0 16,4 0 0-16,-1 1 192 0,-4 2-192 15,2 0 192-15,3-2-192 0,-1 0 0 0,-8 1 0 0,5-1 128 16,1 0 64-16,0 1 0 0,-5 0 0 0,3 1 0 16,2 2-192-16,-1-1 192 0,-3 0-192 0,3 1 192 15,2-1-192-15,-2-1 0 0,0 3 0 0,-2-2 0 16,0-1 0-16,0 1 128 0,-1 2-128 0,0-2 0 15,-1-2 0-15,3 1 0 0,-2 2 0 0,1-1 0 0,1 0 0 16,0 1 128-16,0-1-128 0,0 0 0 0,0-1 0 16,1 3 128-16,-2-2-128 0,0-1 0 0,-2 0 0 15,4 0 0-15,6-1 128 0,-4-2-128 0,-2-1 0 16,2 0 0-16,2-2 0 0,0-2 0 0,-3 4 0 0,3-1 0 16,6-2 0-16,-1 2 0 0,-3 0 0 0,3 0 0 15,0 0 128-15,-1 0-128 0,-1-2 0 16,2 0 160-16,-1 3-160 0,2 0 160 0,-2 1-160 0,1 0 160 15,-1-2-160-15,1 1 160 0,0 2-160 0,3-1 128 16,0 0-128-16,2 1 128 0,2 0-128 0,-2 0 0 16,-1-1 0-16,2 0 0 0,5 0 0 0,0-2 0 15,-2-1 128-15,3 0-128 0,4-2 0 0,2 0 0 16,2-1 0-16,0 0 128 0,-4 2-128 0,8-2 0 16,3-2 0-16,1 1 128 0,0-2 0 0,2 1 0 0,1-1 0 15,5 0 0-15,5-2 0 0,0 0-128 0,-1-1 192 16,2-2-64-16,3-1-128 0,0 3 160 0,2 2-160 0,0 0 160 15,3-4-160-15,-1 1 160 0,-2-1-160 0,3 0 160 16,2 4-160-16,2 3 160 0,1-1-160 0,2 1 160 16,-2-1-160-16,3 3 0 0,1-1 0 0,-1 2 0 15,-4-1 0-15,6 2 0 0,3 2 0 0,2-1 0 16,3 1 0-16,2 0 0 0,0 2 0 0,2-2 0 16,0 2 0-16,-1 2 0 0,1-2 0 0,4 0-176 15,2 0 176-15,0-2 0 0,-4 2 0 0,1 2 0 16,4-2 0-16,3 1 0 0,-3-2 0 0,4 1 0 0,3 0 0 15,-3 1 0-15,3 3 0 0,0-1 0 16,2-1 0-16,1 1 0 0,-2 2 0 0,0-1 0 0,1 0 0 16,0 1 0-16,3 0 0 0,-2 0 128 0,-2 0-128 15,1 0 0-15,3-1 0 0,0 3 0 0,1 0 0 16,0 1 0-16,1-5 0 0,1 3 0 0,-1 0 0 0,3 1 0 16,-1 1 0-16,1 2 0 0,1-3 0 0,-1 1 0 15,1 0 0-15,-2-2 0 0,1 3 0 0,-2 0 0 16,2-1 0-16,1 0 0 0,-2 2 0 0,2 1 0 15,-1 0 0-15,1 0 0 0,-1 0 0 0,1 0 0 16,-1 0 0-16,1 1 0 0,-5-1 0 0,4 1 0 16,1 3 0-16,1 0 0 0,-3 2 0 0,-2-1 0 15,-1 5 0-15,0 1 0 0,-1 0 0 0,0 1 0 16,-1 0 0-16,2 4-128 0,-1 3 128 0,0 1 0 16,-2 1 0-16,1-1 0 0,3 0 0 0,-2 0 0 15,-1 0 0-15,2 2 0 0,3 0 0 0,-2 3 0 0,-1 0 0 16,2 2 0-16,0 3 0 0,2 0 0 0,1-2 0 15,2 2 0-15,-2 0 0 0,1-2 0 0,1 3 0 0,0-1 0 16,1-1 0-16,-2 1 0 0,2 2 0 0,1 2 0 16,2 2 0-16,-3 1 0 15,0-2 0-15,1 0 0 0,1 1 0 0,0 0 0 0,-1 0 0 0,3 4 0 16,-1-1 0-16,2 3 0 0,0-2 0 0,-1-2 0 16,2-1 0-16,-3-1 0 0,0 1 0 0,3-2-128 15,1-4 128-15,1 1 0 0,0 2 0 16,0-3 0-16,1-2 0 0,1-2 0 0,2-2 0 0,-1-1 0 15,1-2 0-15,1-5 0 0,3-3 0 0,-1 0-128 16,-1-1 128-16,-1-2-128 0,1-1 128 0,3-3-128 0,1-1 128 16,1-2-160-16,-1 2 160 0,-1-2-160 15,2 0 160-15,1-2-192 0,1-2 192 0,-2-1-192 0,5-2 192 16,-1 0-208-16,1 0 80 0,1-2 128 0,3 0-176 0,-1-1 176 16,3 1-128-16,4-1 128 0,5 0 0 0,3-1 0 15,3 2 0-15,1-1-128 0,5 1 128 0,1-2 0 16,-3 1 0-16,6-1 0 0,2-1 0 0,4 1-160 15,5-4 160-15,4 0 0 0,1 0-128 0,0 0 128 16,1 0 0-16,1-5 0 0,4 1-160 0,0-1 160 16,3 1-128-16,0 1 128 0,-2 0 0 0,2 1 0 15,-3-2 0-15,6 1 0 0,4-3 0 0,-2 2 0 16,0 0 0-16,2 1-128 0,4-2 128 0,0-1 0 16,1 1 0-16,-1-2 0 0,0-3 0 0,4 0 0 15,1 2 0-15,3 2 0 0,4 1 0 0,3 0 0 16,-3-1 0-16,5 2 0 0,2 0 0 0,0-2 0 0,1-3 0 15,3 3 0-15,2 2 0 0,-3-1 0 0,-1-3 0 16,3 2 0-16,6 0 0 0,-3 1 0 0,-1-4 0 0,3 0 0 16,4 0 0-16,-5-1 0 0,-4 0 0 15,4 1 0-15,5-2 0 0,-3-2 0 0,-6 0 0 0,3 1 0 16,3 1 0-16,-3-2 0 0,-4 0 0 16,1 1 0-16,1 2 0 0,-1 2 0 0,-4 1 0 0,2-1 128 15,-2-2-128-15,3 1 0 0,-2 2 0 0,2 1 128 16,-2-1-128-16,4 1 0 0,1-4 0 0,1 1 0 15,-1 1 0-15,1-2 0 0,0-2 0 0,-2 0 0 16,-4 0 0-16,5 2 0 0,3 1 0 0,1-3 0 16,-4-4 0-16,-2 1 0 0,2 3 0 0,-2 2 0 15,-5 0 0-15,2 1 0 0,-1-2 0 0,-2 2 0 0,0 0 0 16,0 3 0-16,3 2 0 0,-3 2 0 0,-2-6 0 16,1 3 0-16,4 2 0 0,-1-2 128 0,-2-2-128 0,0 4 0 15,-2 0 0-15,1 2 0 0,-2-4 0 0,-1 3 0 16,-1 2 0-16,2 0 0 0,3 0 0 0,-2 2 0 15,-2 2 0-15,1-1 0 0,2 0 0 0,-1-1 0 16,1 1 0-16,-3 0 0 0,1 0 0 0,3 0 0 16,0 0 0-16,-1 0 0 0,-3-2 0 0,5 1 0 15,-1 0 0-15,-1 1 0 0,-5-1 0 0,3-2 0 16,1 1 0-16,0 1 0 0,-1 0 0 0,1 2 0 16,-3-1 0-16,2-1 0 0,-1 1 0 0,-3 1 0 15,-1 1 0-15,2-1 0 0,1-2 0 0,-3 0 0 16,-2 2 0-16,0 1 128 0,2-3-128 0,-2 5 0 15,1-2 0-15,-1 1 0 0,-2 0 0 0,2 0 0 16,1-1 0-16,2 1 0 0,-3-1 0 0,0 0 0 16,2 1 0-16,-1-1 0 0,3 0 0 15,-2 1 0-15,-3 0 0 0,4 1 0 16,1-1 0-16,-2 1 0 0,-3-2 0 0,-1 2 128 0,2 1-128 0,1-1 0 0,-3 2 0 0,0-1 0 16,0-3 0-16,0 1 0 0,5 1 0 0,-5-1 128 15,-2 2-128-15,-4-2 0 0,3-2 0 0,1 0 0 16,1 1 0-16,-3-2 0 0,-3-1 0 0,2 2 0 15,3 3 0-15,-3-1 0 0,0-1 0 0,-5-1 0 16,-1 0 0-16,3-1 0 0,-1-1 0 0,-1 2 128 16,-1-2-128-16,-2 0 0 0,-1-1 0 0,1 1 128 15,2 0-128-15,-1 1 0 0,0-1 0 0,-3 2 0 0,-3 2 0 16,2-2 0-16,0-1 0 0,1 1 128 0,-6-1-128 16,-2-1 0-16,-2 5 0 0,1-3 0 0,-1 1 0 0,2-1 0 15,2-2 0-15,-2 2 128 0,-2 0-128 0,-1 0 0 16,-4 1 0-16,3 0 0 0,-2 0 0 15,-1 0 0-15,0 1 0 0,-1-1 128 0,-1 1-128 0,-2-1 0 16,-2 0 0-16,1 1 0 0,1 2 0 0,-1-2 0 16,0 1 0-16,-5 0 128 0,1-1-128 15,-3 2 0-15,0 1 0 0,0-2 0 0,0 0 0 16,5 0 0-16,-1-1 0 0,0 3 0 16,-3 1 0-16,0 0 0 0,-2 0 0 0,0-1 0 0,-3-1 0 15,1 0 0-15,1-1 0 0,0 0 0 16,0 1 0-16,-1 1 0 0,-4 0 0 0,-1-2 0 15,-2 0 0-15,-1 0 0 0,-4-1 0 0,1 2 0 0,-1 0 0 0,0-2 0 16,-2 3 0-16,3-2 128 0,0 1-128 0,0-2 0 0,-1-1 0 0,1 3 0 16,-1 1 0-16,-2-1 0 0,-3-2 0 15,0 1 0-15,-5-2 0 0,2 3 0 0,-2-3 0 0,0 3 0 16,-4 0 0-16,3 0 0 0,-1-2 0 16,1 1 0-16,-2 0 0 0,2 1-128 0,0-1 128 15,0-1 0-15,-1 2 0 0,-1 0-160 0,-1 2 160 0,0-5 0 16,2-2-224-16,-1 2 64 0,0 0 16 15,-3 1 0-15,0-2 144 0,-1 1-128 0,-3-1 128 16,0 3-128-16,0-2 128 0,1 0 0 0,0-3 0 0,-2 1 0 16,1-1 0-16,0 2 0 0,0-1 0 0,1-1-128 15,-3 2 128-15,3-2-192 0,1 0 192 0,-1 0-192 16,-1 0 64-16,-1-1 0 0,2-2 0 0,0 0 0 0,-2 0 128 16,0 1 0-16,-2 1 0 0,1-3-128 0,-2-1 128 15,0-1 0-15,-2 0 0 0,1-1 0 0,-1 1 0 0,1 0 144 16,-7 4-144-16,6-8 160 0,0-1-160 0,-1 0 192 15,2 1-192-15,-2-2 192 0,1 2-192 0,-2-1 0 16,3 1 144-16,-2 0-144 0,-3-2 0 0,0-1 0 16,3 0 0-16,-1-1 0 0,-2 1 0 0,0-3 0 15,1 0 0-15,1 1 0 0,-4 1 144 0,3 0-144 16,2-4 192-16,-2 2-192 0,-1 1 176 0,-1 0-176 16,1-2 160-16,0 1-160 0,3-1 0 0,-4-1 128 15,-1 0-128-15,1 0 0 0,2 2 0 0,-1-1 0 16,-3-2 0-16,3 3 0 0,4 3 0 0,-4-1 0 15,-2-4 0-15,1 0-160 0,0 0 160 0,2 1 0 0,0-3 0 16,0 3 0-16,-4-4 0 0,2 0 0 16,2-2 0-16,-1 0 0 0,0-3 0 0,0-2 0 0,0 0 160 0,1 1-160 15,2 1 176-15,-2-4-176 0,2-4 192 0,0 0-192 16,-2 1 208-16,1 2-64 0,-2 1-16 0,1-3 0 16,0-2-128-16,1 2 0 0,-4 1 144 0,2-1-144 15,1 0 0-15,-2-3 0 0,-1-3 0 0,1-1 128 16,3 3-128-16,0 1 0 0,-3 1 0 0,1 1-128 15,2 1 128-15,-1 0-160 0,1 1 160 0,-2-1-160 16,0-2 160-16,1 2 0 0,0-1 0 0,0 0 0 16,-3-1 0-16,1-1 0 0,2-1 0 0,-2 0 0 15,0 1 0-15,1 1 0 0,1 2 0 0,-1 1 0 16,0 3 0-16,-1-2 0 0,1-1 0 0,0 2 0 16,1-1 0-16,-1 2 128 0,-2-3-128 0,1 1 176 0,1 1-176 15,0 0 0-15,-1 3 0 0,3 1-176 16,-3 1 176-16,1 1 0 0,-1 0 0 0,0 3 0 0,0 1 0 15,0 2 0-15,1-1 0 0,-2 3 0 0,0 2 0 0,2 1 0 16,-1-2 0-16,-1 3 0 0,0 0 0 16,2 1 0-16,0-1 0 0,-1 2-128 0,-2 1 128 0,1 1 0 15,0 0 160-15,0-1-160 0,1-2 0 0,-1 9 0 16,0 0 0-16,0-6 0 0,1-3 0 0,-1 9 0 16,0 0-128-16,0 0 128 0,3-7 0 0,-3 7 0 15,-1-9 0-15,1 9 0 0,0 0 0 0,0 0 144 16,0 0-144-16,0 0 128 0,0 0-128 0,0 0 0 15,0 0 0-15,0 0 128 0,-3-5-128 0,3 5 0 16,0 0 0-16,0 0 0 0,0 0 0 0,0 0 128 0,0 0-128 16,0 0 0-16,0 0 128 0,0 0-128 0,0 0 0 15,0 0 128-15,0 0-128 0,0 0 0 0,0 0 0 0,0 0 0 16,0 0 0-16,0 0 0 0,0 0 0 16,0 0 0-16,0 0 0 0,0 0 0 0,0 0 0 0,0 0 0 15,0 0-256-15,0 0 80 0,0 0 16 0,-2 9 0 31,-3 1-1840-31,-2 3-368 0,-2 1-80 0</inkml:trace>
  <inkml:trace contextRef="#ctx0" brushRef="#br0" timeOffset="9406.212">11747 6978 14223 0,'-12'-5'624'0,"5"1"144"0,-5-2-624 0,1 2-144 0,1-2 0 0,-2 3 0 16,1-2 0-16,1 2 0 0,0-1 0 0,-1 2 0 15,-1-5 0-15,2 4 0 0,-1-1 0 0,0 2 0 0,1-2-144 0,-1 0 144 16,2 2 0-16,-1 1 0 0,0-1-384 0,0 2 16 16,0-1 16-16,2 1 0 15,0 0-368-15,-1 0-80 0,3 1-16 0,-2-1 0 0,1-1 496 0,7 1 80 16,-9 1 32-16,3-1 0 0,-1-1 576 0,7 1 112 15,0 0 32-15,0 0 0 0,-7-2 320 0,7 2 64 16,0 0 0-16,0 0 16 0,-7-1-208 0,7 1-64 16,0 0 0-16,0 0 0 0,0 0-400 0,0 0-96 15,0 0-16-15,0 0 0 0,0 0-128 0,0 0 192 16,0 0-192-16,-8 0 192 0,8 0 64 0,0 0 32 16,0 0 0-16,0 0 0 0,0 0-32 0,0 0 0 15,0 0 0-15,-7-3 0 0,7 3-64 0,-7-3-32 16,7 3 0-16,0 0 0 0,-4-8 32 0,-2 2 16 0,2-2 0 0,-1 1 0 15,2 0 240-15,-4-1 32 0,1-3 16 0,-3 2 0 16,2 2 80-16,1-3 32 0,-2-2 0 16,0-1 0-16,-2 1-32 0,-2-2 0 0,0-2 0 0,-1 0 0 15,-2 1 0-15,-1-2-16 0,0-1 0 0,-4 0 0 16,0 3-176-16,-3-2-48 0,1-3 0 0,-2 2 0 16,-3-3-336-16,0 0 144 0,-4-1-144 0,-1-1 0 15,-2-2 0-15,-2 0 0 0,-3 1 0 0,0 0-192 16,1 4 192-16,-1-1 0 0,1-1 0 0,1 2-144 15,3 3 144-15,0 2 0 0,1 3 0 0,-2 0 0 16,-2-2 0-16,2 2 0 0,2 3 0 0,-4-1 0 16,-2 2 0-16,-2 0 0 0,3 0 0 0,-2 1 0 15,2 1 0-15,-5 0 0 0,-1 1-144 0,-2 1 144 16,-3 3 0-16,1 0-144 0,-4 0 144 0,2 2 0 16,0 1-192-16,4 2 64 0,1 0 128 0,1 3-208 0,0-1 208 0,0 3 0 15,2-2-160-15,5 3 160 0,4 1 0 0,-3-2 0 16,-2 5-144-16,-1 1 144 0,3 5-192 0,-1-1 32 15,1 3 0-15,2 2 0 0,-3 0-48 0,2 2-16 16,1 1 0-16,1-1 0 0,2 2 32 0,1-2 16 16,6-1 0-16,2-2 0 0,1 2 176 0,2-2 0 15,4-2 0-15,1 3 0 0,0-2 0 0,3 2 0 16,3-2 0-16,0 2 0 0,1 3 0 16,4-1 0-16,2 0 0 0,2 1 0 0,0-2 0 15,2-1 0-15,3 1 0 0,1 0 0 16,2 1 0-16,1 0-128 0,2-3 128 0,4 1 0 15,1 1-128-15,3-1 128 0,-2 1-128 0,4-1 128 16,3-2-176-16,2 0 176 0,-2-1-208 0,2 2 80 16,2 2 128-16,1-2-192 0,-3-2 192 0,4-1-192 0,2 0 192 0,0-1 0 15,2 1-144-15,0-1 144 0,-2 2 0 0,4-1 0 0,0 1 0 0,3-1 0 16,-4 2 0-16,1 0 0 0,0-3-160 0,-2 0 160 16,-1 0-144-16,2-4 144 15,-1-1-128-15,4-1 128 0,2 2-128 0,-2-2 128 0,-5 0-128 0,4-2 128 16,2-2 0-16,-1 1 0 0,-3 1 0 0,-2-2 0 15,0-2 0-15,1-1 0 0,-2-2 0 0,0 1 128 16,-4-1-128-16,0-1 192 0,-3 0-64 0,2-1 0 16,1 0 32-16,-2-2 16 0,-1-1 0 0,0-2 0 15,-2-3 16-15,-1-1 0 0,-1 4 0 0,-1-5 0 0,-4-5 16 16,4-1 16-16,0 0 0 0,1-3 0 0,-1-2 128 16,2-1 32-16,1-2 0 0,4 0 0 0,-1 0 32 15,2-3 16-15,-5-1 0 0,3-2 0 0,0 0-96 16,2-1-16-16,-4 1 0 0,-1-2 0 0,-3-2 0 15,-1 0-16-15,0-2 0 0,-5 4 0 0,1 5 96 16,-5 2 32-16,0 0 0 0,-2 3 0 0,-2 1 208 16,0 3 32-16,-4 0 16 0,0 2 0 0,-2 1-192 0,0 1-48 15,-2 0 0-15,-1-4 0 0,-1 2-80 0,-2 1-32 16,-1 0 0-16,-3-2 0 0,-3 1-144 0,-1 0-48 16,-2 3 0-16,1 1 0 0,0 1-336 15,-3 1-80-15,2 1-16 0,1 0 0 16,-1 0-1712-16,3 2-352 0,2 1-64 0</inkml:trace>
  <inkml:trace contextRef="#ctx0" brushRef="#br0" timeOffset="10479.827">12578 6717 11455 0,'0'0'512'0,"0"0"96"0,0 0-480 0,0-8-128 15,0 8 0-15,1-8 0 0,-1 8 800 0,-2-7 144 0,2 7 16 16,-5-7 16-16,3 0-272 0,2 7-64 0,-5-6-16 0,1-1 0 16,0-1-16-16,0 3 0 0,-2-3 0 15,1 3 0-15,5 5-16 0,-6-8 0 0,2 1 0 0,-4 0 0 16,0-1-48-16,2-1-16 0,-2-1 0 0,0 2 0 16,0-1-80-16,-1-1-32 0,1 1 0 0,-4 0 0 15,1-1-80-15,-1-1-16 0,0 0 0 0,-1-1 0 16,-3 1-64-16,1 1-32 0,-5 0 0 15,0-1 0-15,-2-2-224 0,1 1 176 0,0 1-176 0,-1 0 160 16,-4 0-160-16,1-1 0 0,0 1 0 0,-1 2 0 16,2 2 144-16,2 2-144 0,1 0 160 0,-1 2-160 15,0 3 176-15,0 3-176 0,0-3 192 0,1 0-192 16,-3 0 0-16,1 1 0 0,-4 2 0 0,2 3 0 16,0 1 0-16,-2 0 0 0,1 1 0 0,0 0 0 0,-2 3 0 15,1 0 0-15,0-1 0 0,0 5 0 0,0 1 0 16,2 1 0-16,2 0 0 0,-2 0 0 0,0 0 128 15,1 2-128-15,-1 1 0 0,2 0 0 0,-3 0 0 16,6 2 0-16,-4-1 128 0,4 1-128 0,1 1 0 0,-3 2 0 16,-1-2 0-16,1 4 0 0,2 4 0 0,1 0 0 15,2-1 0-15,-1 0 0 0,0 0 0 0,5 1 0 16,0-1 0-16,-1-2 0 0,-1 0 0 0,3 0 0 16,5 1 0-16,-2 1 0 0,2 0 176 0,0 2-176 15,2 1 160-15,3-1-160 0,-2 2 144 0,2-1-144 16,2-2 128-16,3-2-128 0,0-4 128 0,1 0-128 15,1-1 0-15,2-2 128 0,1-1-128 0,3-1 160 16,1 0-160-16,4-1 160 0,-1-3-32 0,3 1-128 16,-1 0 192-16,5-1-64 0,2-1 48 0,2 0 0 0,-5 1 0 15,5-3 0-15,-3-3-48 0,4 1 0 0,1 1 0 0,-1-2 0 16,1-1 64-16,1-3 0 0,-1 0 0 0,2-2 0 16,0-2-192-16,2 1 192 0,1-1-192 15,1-1 192-15,2-3-192 0,0 0 0 0,6-1 0 0,-2 2 128 16,0-1-128-16,0-5 0 0,-1-5 144 0,-2 0-144 15,0 1 0-15,1-1 144 0,-2-2-144 0,0 0 0 16,1-1 144-16,-2-1-144 0,0-2 0 0,-2 1 144 16,0-3-144-16,-1-1 192 0,-1-3-192 0,-3-1 192 15,0 0 32-15,-4-2 16 0,0-4 0 0,-1-2 0 16,-1-5 240-16,-3-2 48 0,0-4 16 0,-2-1 0 16,-2 0 96-16,-2 1 0 0,-1 2 16 15,-3 0 0-15,-4-2-192 0,-1 0-32 0,-2-1-16 0,-2 1 0 0,-4 0 32 0,-2 1 16 16,-4 2 0-16,0 4 0 0,-1 2-208 0,-4 2-32 15,-5 2-16-15,-1 1 0 0,-2 2-208 0,-2-1 176 16,-4 0-176-16,-3 4 160 0,-6 2-304 0,-2 1-64 16,-4 0-16-16,-3 2 0 15,-6 8-160-15,0 3-48 0,1 4 0 0,0 1 0 16,1 4-256-16,0 7-48 0,-3 5-16 0,5 8 0 16,2 7-1520-16,3 8-304 0,1 4-64 0</inkml:trace>
  <inkml:trace contextRef="#ctx0" brushRef="#br0" timeOffset="14994.16">10779 10932 6447 0,'0'0'576'0,"0"0"-576"16,-6-3 0-16,6 3 0 0,0 0 1728 0,-5-6 224 15,0 0 48-15,1 0 16 0,-1 1-1408 0,5 5-288 16,0 0-48-16,-2-9-16 0,-2 0 80 0,2 1 16 15,2 8 0-15,-1-7 0 0,1 7 16 0,-2-8 0 16,1-1 0-16,1 9 0 0,0 0 160 0,0 0 48 16,-1-9 0-16,1 9 0 0,0 0 32 0,0 0 16 15,0 0 0-15,0 0 0 0,0 0 64 0,0 0 16 16,0 0 0-16,0 0 0 0,0 0-224 0,7 7-32 16,-2 1-16-16,-2 3 0 0,2 2 80 0,0 1 0 0,-1-1 16 0,-1 3 0 15,-3-1-208-15,0 5-32 16,1 3-16-16,-1 1 0 0,-2 0-128 0,0 3-16 0,0-1-128 0,-2 3 192 15,-1-1-32-15,-1 1-16 0,-2 0 0 16,1 2 0-16,-3 7-16 0,0-3-128 0,0-3 192 16,0-1-64-16,-1-3 16 0,1-1 0 15,-1 0 0-15,0-3 0 0,2 0 48 0,1 0 0 0,-1 0 0 0,-2-1 0 16,2-1 16-16,1 1 16 0,-2-1 0 0,2-1 0 16,-1-2-16-16,1 1 0 0,-1 3 0 0,3-6 0 15,-4-4-16-15,4 0-16 0,0-2 0 0,1-3 0 16,1 0-32-16,-3-1 0 0,7-7 0 0,-5 3 0 15,5-3 32-15,-7 3 0 0,7-3 0 0,-6 4 0 16,0-2 16-16,6-2 0 0,0 0 0 0,0 0 0 16,-10 0 48-16,4 0 16 0,-4-1 0 0,2 1 0 15,8 0 0-15,-8-4 16 0,1 1 0 0,-1-1 0 0,-1 1-16 16,1 1-16-16,8 2 0 0,-9-3 0 0,1-3-48 0,-2 1-16 16,3-2 0-16,-4 3 0 0,-2-3-176 0,1 2 192 15,1 0-192-15,-3 1 192 0,-2 0-192 0,1-3 128 16,-1-4-128-16,1 3 128 0,0 4-128 0,-2-3 0 15,-2-1 0-15,2-2 0 0,0 2 128 0,1 0-128 16,-1 3 128-16,1-3-128 0,-2-2 0 0,-1 0 0 16,-5-1 128-16,2 2-128 0,0 3 0 0,0-2 0 15,-1 0 0-15,3 1 0 0,4 0 0 0,-1 2 0 16,-1-2 0-16,1 2 0 0,-3-1 0 0,3 1 0 16,0 0 0-16,2-1 0 0,-1 1 0 0,4 2 0 15,1 0 0-15,1-1 0 0,-1 0 0 0,2-1 0 0,-1-1 0 16,0 1 0-16,2 2 0 0,3 1 0 15,-2 0 0-15,1-2 0 0,0 0 0 16,0 1 0-16,6 3 0 0,0 0 0 0,-5-7 0 0,-1 4 0 16,6 3 144-16,0 0-144 0,0 0 0 0,0 0 0 0,-2-3 0 0,2 3 0 15,0 0 0-15,0 0 0 0,0 0 0 0,0 0-128 16,0 0 128-16,0 0 0 0,0 0 0 0,7-7 0 16,-7 7 0-16,5-4 0 0,1-2 0 0,-1 1 176 15,0-3-176-15,2-3 128 0,3-5-128 0,1-1 128 16,2 0-128-16,3-2 128 0,0-5-128 0,2-2 128 15,2-5-128-15,3 0 0 0,1 1 144 0,-1-1-144 16,-2 0 0-16,1 2 128 0,-1 1-128 0,1 0 0 16,1 1 0-16,-5-1 144 0,-3 2-144 0,0 1 0 15,1 2 144-15,-3 1-144 0,-2 0 0 0,-1 1 144 0,-1 0-144 0,-5 4 0 16,1 4 144-16,-1 2-144 0,-1-2 0 16,1 3 128-16,-2 2-128 0,-2 8 0 0,0 0 0 0,1-6 144 15,-1 6-144-15,0 0 0 0,0 0 0 0,0 0 0 16,0-7 0-16,0 7 0 0,0 0 0 0,0 0 0 15,0 0 0-15,0 0 0 0,0 0 0 0,0 0 0 16,0 0 0-16,0 0-144 0,0 0 144 0,0 0 0 16,0 0 0-16,0 0 0 0,0 0 0 0,9-4 0 15,-9 4 0-15,0 0 0 0,0 0 0 0,0 0 0 16,7 0 0-16,-7 0 0 0,0 0 0 0,11 0 0 16,0 2 0-16,-2 1-128 0,0 0 128 0,1 1 0 15,-1-1-144-15,3 0 144 0,2 2 0 0,1-1 0 0,2 2-144 16,1-1 144-16,4 1 0 0,0 1 0 0,1 1 0 15,0 0 0-15,-1-4 0 0,1-1 0 16,-1-1 0-16,3 1 0 0,1 1 0 0,0 1 0 0,0-2 0 0,0 0 0 16,-2-3 0-16,0 0 0 0,0 0 0 0,2 0 0 15,-6 0 0-15,5-3 0 0,-3 0 0 0,2-1 0 16,-5 1 0-16,-1 1 0 0,0-3 0 0,-1 2 0 16,2 0 0-16,0 0 128 0,-3-2-128 0,0 1 0 15,-3-1 0-15,-2 2 128 0,0-2-128 0,0 1 0 16,-4 3 0-16,-7 1 128 0,0 0-128 0,0 0 0 15,8-3 160-15,-8 3-160 0,0 0 160 0,0 0-160 16,0 0 224-16,0 0-48 0,0 0-16 0,0 0 0 16,0 0 96-16,0 0 32 0,0 0 0 0,0 0 0 15,-6-7-288-15,6 7 160 0,0 0-160 0,0 0 128 0,-9-2-128 16,1 1 0-16,1 0 0 0,7 1 0 0,0 0 0 0,-9 5 0 16,2 0 0-16,-1 1 0 0,1 0 0 0,1 0 0 15,6-6-144-15,-5 8 144 0,-1-2 0 0,-3 2-128 16,3 2 128-16,-3 5 0 0,2 1-160 0,-1 3 160 15,1 2-128-15,-3 1 128 0,0 2 0 0,0 2-160 16,-1 1 160-16,-1 1 0 0,-1 1-128 0,1 2 128 16,0 0 0-16,0 2 0 0,-1 0 0 0,0 3-128 15,2 3 128-15,-2-1 0 0,1-4 0 0,0-2 0 16,2-1 0-16,-2-3 0 0,0-1 0 0,1-1 0 16,0-1 0-16,1 0 0 0,0-2 0 0,0-1 0 15,1-1 0-15,2-3 0 0,-1 0 0 0,1 3 0 16,1 0 0-16,0-4 0 0,2-4 0 0,0 2 0 15,0-2 0-15,2-2 0 0,2-11 0 0,-1 9 0 0,1-9 0 16,1 9 0-16,1-1-192 0,-2-8 64 0,0 0 128 16,0 0-208-16,0 0 64 0,0 0 16 0,0 0 0 0,0 0 0 15,0 0 128-15,0 0 0 0,0 0 0 0,0 0 0 16,0 0 0-16,0 0 0 0,0 0 0 0,0 0 0 16,0 0 128-16,-6-6-128 0,-2 0 160 0,1 0-160 15,3 1 144-15,-5 1-144 0,-2-2 128 0,1 1-128 16,-3-2 128-16,1 3-128 0,-1-4 0 0,-2 0 128 15,-1 0-128-15,-4 0 0 0,1-2 0 16,-4 1 0-16,0-2 0 0,-1-2 0 0,0-1 0 0,-4 1 0 16,0 0 0-16,-1 1 0 0,-1409-1-160 0,2814 1 160 15,-1406 2-160-15,-2 1 160 0,1 1-160 0,3-1 160 0,4 2 0 16,0 2 0-16,2 1-128 0,0 2 128 0,4 0 0 16,2 0 0-16,-1 0 0 0,4 0 0 0,2 2-128 15,-1-1 128-15,1 1 0 0,1 0-144 0,1 0 144 16,2 0-128-16,1 0 128 0,6 0-128 0,-5 3 128 0,5-3 0 15,0 0-144-15,0 0 144 0,-8 3 0 0,8-3-176 16,0 0 176-16,0 0-128 0,0 0 128 0,0 0 0 16,0 0 0-16,-5 2-128 0,5-2 128 0,0 0 0 15,0 0-144-15,0 0 144 0,0 0 0 0,0 0 0 16,0 0 0-16,0 0 0 0,0 0-128 0,0 0 128 16,0 0 0-16,8-3 0 0,-1-2 0 0,1 0 0 15,0-3 192-15,1-2-64 0,1-1-128 0,1-3 192 16,-3-3-192-16,4-1 192 0,2-4-192 0,2 0 160 15,0-5-160-15,1 0 160 0,-1-3-160 0,0 0 0 0,-3 1 0 16,1 0 128-16,0 2-128 0,1-1 0 0,0 2 0 16,0 0 0-16,-5 3 0 0,1 0 128 0,-1 2-128 0,-1 0 0 15,0 2 0-15,-1 0 128 0,-3 2-128 16,2 1 0-16,0 1 0 0,-3-1 0 0,-2 1 128 0,1 2-128 16,0 3 0-16,1 0 0 0,-4-1 0 0,-2 0 128 15,2 1-128-15,0-1 0 0,2 3 0 0,-1 0 128 16,-1 2-128-16,0 6 0 0,0 0 0 0,0 0 0 15,-1-7 0-15,1 7 0 0,0 0 0 0,0 0 0 16,1-6 0-16,-1 6 0 0,0 0 0 0,0 0 0 16,0 0 0-16,0 0 0 0,0 0-128 0,9-3 128 15,-9 3 0-15,11 3-176 0,0-3 176 0,0 3-128 16,1 1 128-16,2 2 0 0,1 0 0 0,1 2-128 16,-1 0 128-16,2-2 0 0,0-1 0 0,4 0-128 15,0 3 128-15,0-1 0 0,-1-1 0 0,0 0 0 16,1-1 0-16,3 1 0 0,1-2 0 0,-1 2 0 0,-2-2 0 0,-1 0 0 15,0 0 0-15,-1-1 128 0,0 0-128 0,-4 1 0 16,1-3 0-16,-1-1-128 0,1 0 128 0,-2-1 0 16,-2-2 0-16,3 1 0 0,-2-1 0 0,0-1 0 15,-3-1 0-15,3 1 0 0,0-2 0 16,-1 2 0-16,-1-1 0 0,1 2 0 0,1-1 0 0,-2 0 0 16,-1 1 0-16,-1 0 0 0,-5 0 0 0,2 0 0 15,1 2 0-15,-8 1 0 0,8-5 0 0,-8 5 0 16,0 0 0-16,9-4 0 0,-9 4 0 0,0 0-128 15,7-4 128-15,-7 4 0 0,0 0 0 0,0 0 0 0,0 0 0 16,0 0-128-16,0 0 128 0,0 0-192 0,0 0 192 0,0 0-192 16,0 0 192-16,0 0-208 0,0 0 80 0,0 0 128 15,0 0-128-15,0 0 128 0,-8 7 0 0,0-1 0 16,0 2 0-16,1 2 0 0,-2 0 0 0,1 2 0 16,-1 2-144-16,1 3 144 0,-1 0 0 0,0 2 0 15,1 3-144-15,-3 0 144 0,1 1 0 16,1 1-144-16,-5 3 144 0,3 0 0 0,1 1 0 15,1 0 0-15,-2 1 0 0,-2 3 0 0,0 0 0 0,2 1 0 16,-2-6 0-16,0 1 0 0,-1-2 0 0,-1-2 128 16,1-1 0-16,-1 0 16 0,-2-3 0 0,3 1 0 15,-1-2-144-15,3 2 0 0,-1-3 0 0,0 1 0 16,1 0 0-16,2 0 0 0,0-1 0 0,2 1 0 16,-1 0-1344-1,5-1-208-15,2 3-48 0,6-2-14720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0:14.40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1212 2169 8639 0,'0'0'384'0,"0"0"64"0,2-7-448 0,-2 7 0 0,0 0 0 0,0 0 0 16,-1-8 464-16,2 1 0 0,-1 7 0 0,0 0 0 15,0 0-64-15,0 0-16 0,-1-7 0 0,1 7 0 16,0 0-48-16,0 0-16 0,0 0 0 0,0 0 0 16,0 0-176-16,0 0-144 0,0 0 192 0,0 0-192 15,0 0 0-15,10-2 0 0,-10 2 0 0,0 0 0 0,8 2 160 16,1-1-160-16,-9-1 128 0,10 0-128 0,-1-1 256 0,3 2-16 15,2 3-16-15,2-2 0 0,-1-2 144 0,2 0 16 16,-1-1 16-16,3 1 0 0,2 1 112 0,1 1 32 16,1 1 0-16,0-2 0 0,0 0-80 0,2 1-16 15,3-1 0-15,1-1 0 0,2 0-128 0,1 0-48 16,0 3 0-16,5-3 0 0,5-1-144 0,2 1-128 16,-2 3 144-16,0-3-144 0,0-2 0 0,1 2 128 15,-4 3-128-15,3-3 0 0,2-3 0 0,2 2 0 16,1 2 0-16,2-1 0 0,-2-1 0 0,-1-1 0 15,-2 0 0-15,0 0 0 0,-4 1 0 0,2-2 0 16,3-1 128-16,0 1-128 0,2 3 144 0,1-2-16 16,-1-2 0-16,-1 3 0 0,-2 1 80 0,0-1 16 15,-3-1 0-15,3 0 0 0,1 1-96 0,0-2-128 0,1 6 176 16,0-3-176-16,1 0 208 0,-2 0-64 16,-5-3-16-16,1 6 0 0,0-1-128 0,-3-2 0 0,2-1 0 0,-1 1 0 15,3 2 0-15,1 1 0 0,-2-1 0 0,1 1 0 16,-2-1 128-16,-1 0-128 0,0-1 0 0,-1 0 128 15,-4-1-128-15,1-1 0 0,-2 0 0 0,0-1 0 16,0 2 0-16,1-1 0 0,3-2 0 0,0 5 0 16,0-1 0-16,0 0 0 0,-3-2 0 0,-1 2 0 15,0 1 128-15,-1 0-128 0,-3-1 128 0,3-1-128 16,1-1 160-16,-1 1-160 0,-1 1 192 0,3 1-192 16,0 2 192-16,0-2-64 0,-1-2 0 0,1 1-128 15,2 0 192-15,-2 2-192 0,1 0 192 0,0-1-192 16,1 0 144-16,3 0-144 0,2-1 0 15,0 0 144-15,-1 1-144 0,3 0 0 0,3-2 0 0,-1 2 128 16,-2 1-128-16,-2 1 0 0,-1-4 0 0,3 2 0 16,-1 2 0-16,4-2 0 0,2 2 0 0,-1-1 0 0,1 0 0 0,-1 2 0 15,-6-2 0-15,2 1 0 0,-1 3 0 0,0-3 0 16,0 1 0-16,2-2 0 0,2 0 0 0,-1 2 0 16,0-1 0-16,0-2 0 0,-3-2 0 0,1 3 0 15,-1 1 0-15,2-2 0 0,-4-2 176 0,4 0-48 16,3 1-128-16,0 0 192 0,0 0 32 0,2-1 0 15,-1 0 0-15,-3 0 0 0,-1-1 16 0,1 0 0 16,1-1 0-16,2 0 0 0,1 1 16 0,2-4 0 16,0 0 0-16,-1 2 0 0,-3 0-16 0,-1-1 0 15,1 1 0-15,0-1 0 0,5 0-64 0,-4 2-16 16,2-3 0-16,-1 3 0 0,-1 2-160 0,2-2 192 16,-6-1-192-16,1 2 192 0,-1 1-192 0,0 1 160 0,0-1-160 15,2 0 160-15,2 0-160 0,-1 0 0 0,-1 1 0 0,-1-1 0 16,-2-1 0-16,-3 1 0 0,-1 0 0 0,1 2 0 15,1 0 0-15,1 0 0 0,5 0 0 0,-3 1 0 16,-4 0 0-16,2-2 128 0,2 1-128 16,-3 2 0-16,0-1 0 0,-1 0 0 0,-2-1 0 0,2 1 0 15,-1-1 0-15,2-1 0 0,-3-3 128 16,-1 1-128-16,-5 1 0 0,0 1 0 0,-1 0 0 0,-2-2 128 16,-6-2-128-16,0 2 0 0,-2 1 144 0,-4 0-144 15,-1 0 176-15,-2-2-48 0,-1 0 0 0,-2 1 0 16,-11 1 128-16,0 0 0 0,0 0 16 0,0 0 0 15,0 0 112-15,0 0 32 0,0 0 0 0,-5-7 0 0,-3 2-112 16,-1-1-32-16,-5 1 0 0,-3-3 0 0,-3-1-272 0,-6 2 128 16,-2 1-128-16,-5 1 0 0,-1-2 0 0,-4 1 0 15,-5 1 0-15,-2 1 0 0,-1-2 128 0,-2 3-128 16,-1 1 0-16,-1-2 0 0,-4-1 176 0,-6 0-32 16,-4 2 0-16,0 1 0 0,-5 2-144 15,0 2 160-15,-2 0-160 0,-6 2 160 0,-5-1-160 0,0-1 0 16,-3 0 0-16,-1 3 0 0,-2 1 0 0,-4 2 0 15,-4 0 0-15,1 0 0 0,1-3 0 0,-5 1 0 16,-3 2 0-16,0 0 0 0,7 0 0 0,-2 1 0 16,-3 0 0-16,3 3 0 0,2-3 0 0,1 0 0 15,-5 0 0-15,1 0 0 0,0-2-144 0,0 1 144 16,5 2 0-16,-3-1 0 0,-1-3-128 0,4 2 128 0,1 0 0 0,-2 0 0 16,-5 1 0-16,0 0 0 15,2 2 0-15,-3-2 0 0,-1 1-192 0,-2-3 192 16,4 1-192-16,-1 0 192 0,2 0-224 0,4-1 64 0,0-2 16 15,6 1 0-15,7 1 144 0,-4-2 0 0,-1-1 0 0,-1 1-128 16,4 3-32-16,-1-2 0 0,3-3 0 0,-1 1 0 16,2 2 32-16,-1 0 0 0,3 1 0 0,5-1 0 15,1-1 128-15,0-1-208 0,-4-2 80 0,2 3 128 16,-2 1-320-16,4 1 48 0,0 2 16 0,0-3 0 16,-1 0-112-16,3 0-16 0,-1 1 0 0,7-1 0 15,6-3 240-15,5 0 144 0,2-1-192 0,1 1 192 16,1 0 0-16,0 0 0 0,1 0 0 0,2 2 0 0,3 1 0 15,3-1 0-15,2-4 0 0,0 1 0 0,1 3-128 16,3-2 128-16,3-2 0 0,1 1 0 0,3-1 0 0,5-1-128 16,0-1 128-16,5 0 0 0,3 0 0 15,4 1 0-15,0 0-128 0,10 0 128 0,-4-2 0 0,4 2 0 16,0 0 0-16,0 0 0 0,0 0-224 0,11-2 64 16,5-2 16-16,4 1 0 0,1 3 144 0,4-3-192 15,1-3 192-15,4 2-192 0,6 0 192 0,-1 0 0 16,2-3-144-16,5 1 144 0,4-2 0 0,5 0-144 15,3 0 144-15,1-1 0 0,3-1-128 0,1 1 128 16,1-2 0-16,5-1 0 0,3-1 0 0,3 0-128 16,2-2 128-16,-2 1 0 0,2-1 0 0,4-1 0 15,1 3-128-15,0 1 128 0,0-1 0 0,0-2 0 16,-1 0 0-16,5 0 0 0,4 4 0 0,-2 1 0 16,-1 0 0-16,0 0 0 0,2 3 0 0,0 1 0 0,4-1 0 0,-3 1 0 15,-5-3 0-15,-1 1 0 0,6 1 0 16,3 1 0-16,0 0 128 0,1 0 0 0,-7-3-128 15,6 1 192-15,6 3-48 0,-1 0-16 0,-3 3 0 0,0-2 0 16,2-1-128-16,0 2 192 0,-1 0-192 0,1-2 192 16,-1 1-192-16,3-2 0 0,0 1 144 15,-1 1-144-15,-4-1 0 0,2 1 0 0,3 3 0 0,-1-3 128 16,-4 1-128-16,-1 1 0 0,-3 0 0 0,1 1 0 16,-2-2 0-16,-1 1 0 0,-5 0 0 0,0 0 128 15,1 0-128-15,-1-1 0 0,4 2 0 0,-5 0 0 16,-4-4 0-16,3 0 0 0,3 0 128 0,-1 0-128 15,-5 0 0-15,-1 2 144 0,-3 0-144 0,0 1 0 16,0 0 128-16,0 1-128 0,0 3 0 0,-2-1 0 0,-2 2 0 16,-2 0 0-16,-7-3 128 0,0 2-128 0,-1 0 0 15,0 0 0-15,4 0 0 0,-4 0 0 0,-7 1 128 16,0 0-128-16,-4 0 0 0,-2 2 0 16,-3-4 0-16,0 2 0 0,-1-1 0 0,-2 0 0 15,-3-1 128-15,-3-1-128 0,-3 0 0 0,-2 2 0 0,-4 1 144 16,-4 2-144-16,-2-2 0 0,-3-1 144 0,-1 0-16 0,-5 2-128 15,-7-4 192-15,0 0-64 0,0 0-128 0,0 0 160 16,0 0-160-16,0 0 160 0,-7 4-32 0,-5-2 0 16,-6-3 0-16,-4 1 0 0,-4 0 64 0,-5 0 0 15,-6 0 0-15,-3-1 0 0,-5-1-192 16,0 0 0-16,0-1 144 0,-3 1-144 0,-2-1 0 0,-9 0 128 0,-5-1-128 16,-3 2 0-16,1 0 0 0,-1 0 144 0,-4-1-144 0,2 1 0 15,-7-1 0-15,-2 3 0 0,-2 0 0 0,-3 0 0 16,2 0 0-16,-6 2 0 0,-6-1 0 0,-1 1 0 15,-2 0 0-15,-4 0 0 0,-8-1 0 0,2 1 0 16,1-4 0-16,-3 1 0 0,0 0 0 0,3 0 0 16,0 1 0-16,2 0 0 0,-2 0 0 0,-1 0 0 15,-2 2 0-15,0-2 0 0,1-1 0 0,0 1 0 16,-2 1 0-16,1-1 0 0,1-2 0 16,-1 0 0-16,-2 2 0 0,-1 2 0 0,-1-1 0 0,-1 1 0 15,-6 3 0-15,1 5 0 0,1-1 0 16,1 1 0-16,6-2 0 0,5 2 0 0,3 1-128 15,3 0 128-15,1-3 0 0,6 4 0 0,2 3 0 16,0-3 0-16,-6-1 0 0,5 0 0 0,4 1 0 0,0 0 0 16,2 2 0-16,-2 0-176 0,-1-3 176 0,5 4-160 0,2 1 160 15,-1409 0-160-15,2813-6 160 0,-1403-1-160 0,-2 0 0 0,8 1 0 16,0 0 0-16,4-2 0 0,1 0-16 0,4-5 0 16,-1 0 0-16,7 2 0 0,1 2 176 0,4-1-208 15,5-4 80-15,4 2 128 0,0 2 0 0,3 1 0 16,2-2 0-16,1 2 0 0,-1-1 0 0,5-1 0 15,5 0-128-15,2 1 128 0,3-1 0 0,3 0 0 16,4-2 0-16,2 1 0 0,4 1 0 0,2-1 0 16,1-2 0-16,9-2 0 0,-4 8-192 0,4-8 192 15,0 0-192-15,0 0 192 0,0 0-384 0,9 8 64 16,4-2 0-16,3-1 0 0,4-3 128 0,3-1 48 16,8-1 0-16,2 0 0 0,4-1 144 0,5-1 0 0,3-3 0 15,2 2 0-15,2 1 0 0,6-2 0 16,1-2 0-16,5-1 0 0,2 1 0 0,4-2 0 0,-1 4 0 0,4-3 0 15,0-1 0-15,5 1 0 0,4-2 0 16,2 2 0-16,2 4 128 0,0-5-128 0,7 0 128 0,-1 0-128 16,4 1 176-16,0-2-48 0,-3 0 0 0,5 0 0 15,6-2 0-15,-2 3-128 0,-5-1 192 0,1-1-64 16,3-5-128-16,1 0 160 0,1 4-160 0,-2 2 160 16,1-1-160-16,2-2 192 0,3-2-192 0,-5 2 192 15,-1 1-192-15,2 2 160 0,4 2-160 0,-6-2 160 16,-4-1-160-16,3 2 0 0,3 1 144 0,-1 0-144 15,-3 0 0-15,1 2 128 0,-3 1-128 0,3-2 0 16,0 2 144-16,-4-1-144 0,-2 4 192 0,-1-3-192 16,1-1 0-16,-1 2 0 0,-3 0 0 0,2-1 0 0,0 2 128 15,2 1-128-15,-5 1 0 0,-1 0 0 0,-2-2 0 0,-2 1 0 16,-2 1 0-16,2-1 0 0,-4 1 0 16,-5-1 0-16,-1-2 128 0,-2 0-128 0,0 2 0 0,2 0 0 15,0-2 0-15,-3-1 0 0,-6 0 0 16,-2 2 0-16,-1 1 0 0,-1 1 0 0,1-1 0 15,-3 1 0-15,-1 0 0 0,-2 1 0 0,-1 0 128 0,-5 1-128 16,-4-4 0-16,2 2 0 0,1 3 0 0,1-2 0 16,-4-1 128-16,1 1-128 0,2-2 0 0,-3 1 0 15,-7 2 0-15,-1-2 0 0,-2-1 0 0,0-1 0 16,-3-1 0-16,1 3 0 0,-2-1 192 0,1 0-64 16,0-2 0-16,-3 2-128 0,0 1 272 0,-1 2-48 15,2 2-16-15,-3-1 0 0,-3-3-208 0,0 0 176 0,-3 1-176 16,-2 0 160-16,0-1 96 0,-3-1 0 0,-1 0 16 15,-1 1 0-15,-3 1 16 0,-9-1 0 0,0 0 0 0,0 0 0 16,0 0-96-16,0 0 0 0,0 0-16 0,0 0 0 16,0 0-176-16,0 0-224 0,0 0 48 0,-1 10 16 31,-3-1-752-31,-5 1-160 0,-2 1-16 16,-8 1-13376-16</inkml:trace>
  <inkml:trace contextRef="#ctx0" brushRef="#br0" timeOffset="7108.982">5342 13591 7071 0,'-3'-7'320'0,"3"7"64"0,0 0-384 0,0 0 0 0,0 0 0 0,0 0 0 16,-6-7 1280-16,3 2 192 0,0-2 48 0,-1 1 0 16,4 6-528-16,0 0-96 0,-4-4-32 0,4 4 0 15,-6-4-160-15,1 0-48 0,-1-5 0 0,2 4 0 0,4 5 64 0,0 0 16 16,0 0 0-16,0 0 0 16,-5-7 96-16,-1 1 32 0,6 6 0 0,0 0 0 0,0 0-160 0,0 0-16 15,-5-4-16-15,5 4 0 0,0 0-320 0,0 0-64 16,0 0-16-16,0 0 0 0,0 0-272 0,0 0 160 15,0 0-160-15,0 0 128 0,0 0-128 0,0 0 0 16,6 10 144-16,2-3-144 0,-8-7 176 0,10 8-48 16,0-2 0-16,0 0 0 0,-2 3 16 0,3 1 0 15,1 0 0-15,1 1 0 0,-4-1 32 0,4 1 0 16,2 1 0-16,1-1 0 0,2 1 0 0,1-1 0 16,-3 0 0-16,1 1 0 0,0 0 16 0,1-2 0 15,-2-2 0-15,1 2 0 0,1 2-16 0,-1 0 0 16,2 0 0-16,-2 0 0 0,0 0 48 0,-1 1 16 15,1-2 0-15,1 1 0 0,0 1-16 0,1-1 0 0,1 2 0 16,0-1 0-16,-2-1-224 0,0 0 144 0,1 0-144 16,-2 2 128-16,1-2-128 0,0-1 0 0,0-2 144 0,0-1-144 15,-2 1 0-15,2 0 128 0,-2-4-128 0,1 5 0 16,-2-3 0-16,1-2 0 0,-1 0 0 0,-3 0 0 16,-1 0 0-16,0 0 0 0,0 0 128 0,-3-1-128 15,1 2 0-15,-9-6 0 0,7 1 0 0,-7-1 128 16,0 0-128-16,0 0 0 0,9 3 128 0,-9-3-128 15,0 0 128-15,0 0-128 0,0 0 160 0,0 0-160 16,0 0 384-16,0 0 0 0,-8-4-16 0,1-5 0 16,-5-1-48-16,-1 0-16 0,-1 0 0 0,-2 0 0 0,-2 0-176 15,-3 0-128-15,-2 2 192 0,0-2-192 0,0-2 192 16,-2-1-192-16,-5 1 192 0,0 0-192 0,2 1 176 16,0 1-176-16,2-1 160 0,-1 0-160 0,0-1 128 15,1-1-128-15,2-1 0 0,1 3 144 0,0 0-144 16,1 0 0-16,0 0 0 0,3 0 0 0,-4 0 0 0,5 1 128 15,-1-1-128-15,2 1 0 0,1 1 0 0,0 1 0 16,2 2 128-16,3-1-128 0,5 1 0 0,-2-1 0 16,0 3 0-16,3-2 0 0,5 6-192 0,0 0 192 15,0 0-192-15,0 0 192 0,1-6-240 0,-1 6 80 16,4-6 16-16,-4 6 0 0,6-4-16 0,5 1 0 16,0 1 0-16,3 6 0 0,2-2 160 0,5 2-208 15,1 2 80-15,4-1 128 0,-3 0-128 0,3-1 128 16,2-1 0-16,1 1 0 0,-1-1 0 0,6 0 0 15,0 0 0-15,3 1 0 0,1-2 0 0,1 0 0 16,1 0 0-16,1 2 0 0,-2 0 0 0,0-1 0 0,-1 3 144 16,-1 0-144-16,-2-2 0 0,-2 1 0 0,-2 2 0 15,1-1 128-15,-3 3-128 0,-1-2 0 0,-5 2 0 0,-1-2 128 16,0 2-128-16,-2-1 0 0,-4 0 0 0,-2-2 0 16,-1 0 0-16,-1-2 0 0,-4-1 0 0,-8-3 0 15,7 5 0-15,-7-5 144 0,0 0-144 0,0 0 0 16,0 0 128-16,0 0-128 0,0 0 0 0,-10 4 0 15,-2-1 176-15,-3 1-176 0,-2-2 160 0,0-2-160 16,-3-1 0-16,-3-1 0 0,0 1 0 0,-2-2 0 16,-1 0 0-16,-2 0 0 0,0-1 0 0,-1 1 0 15,1-1 0-15,-3 0 0 0,-2 0 0 0,-2-1 0 16,-2-2 160-16,0 0-160 0,0-1 160 0,-4 0-160 16,0 0 192-16,4-1-64 0,2-1-128 0,-2 1 192 0,2-1-192 0,2-2 0 15,1-2 128-15,1 2-128 0,-1-1 0 0,1 2 0 16,0-3 0-16,4 1 0 0,5 0 0 0,0 2 0 15,3 0 0-15,1 2 144 0,0-1-144 16,3 4 0-16,1 2 0 0,3-2 0 0,3 1-144 0,2-1 144 16,2 1-192-16,4 5 192 0,0 0-304 0,0 0 48 15,0 0 16-15,0 0 0 0,0 0-80 0,13 0 0 16,4 2-16-16,-1-2 0 0,0 3 96 0,5 3 32 16,5 1 0-16,3 3 0 0,1 1 208 0,3 3 0 15,1-2 0-15,1 1-144 0,1 0 144 0,0 0 0 16,5-1 0-16,-2 0 0 0,3 2 0 0,3-3 0 15,2 1 0-15,-2 2 0 0,-2-1 0 0,-2 2 0 0,-1-1 0 16,0-1 0-16,-2-2 0 0,-3 1 128 0,-1 1-128 16,-2-1 0-16,-1 1 0 0,-6-1 0 0,-5-4 0 15,-2 2 128-15,-2-2-128 0,1 0 176 0,-4-1-176 16,-2 0 192-16,-2-4-64 0,-9-3 0 0,0 0 0 0,0 0 0 16,0 0 32-16,0 0 0 0,0 0 0 0,0 0 0 15,-16 0 96-15,-2-2 0 0,-3-2 16 0,-5-1 0 16,-3 1-144-16,-2 0-128 0,1 0 192 0,-3-2-192 15,-2-3 0-15,0-1 0 0,0 3 0 0,-4-1 0 16,1 0 0-16,-5-1 0 0,-2-2 0 0,1 0 0 16,2 0 208-16,2 0-64 0,3-1-16 0,2 0 0 15,2 0 48-15,2-1 0 0,3 0 0 0,3-1 0 16,0 1-176-16,4 2 160 0,0 1-160 0,2 1 160 0,2 3-160 16,2 0 0-16,4 1 0 0,4 0 0 0,7 5 0 0,0 0 0 15,-4-2 0-15,4 2 0 0,0 0-272 0,0 0 64 16,9 2 16-16,7 2 0 0,2 0-112 0,4 1-16 15,1 1 0-15,0 2 0 0,4 0 64 0,1 1 16 16,2-1 0-16,3-1 0 16,3 1-1984-16,2 0-400 0,-2-2-64 0</inkml:trace>
  <inkml:trace contextRef="#ctx0" brushRef="#br0" timeOffset="8034.329">5205 13838 6447 0,'0'0'272'0,"0"0"80"0,0 0-352 0,0 0 0 16,0 0 0-16,0 0 0 0,-5-6 2320 0,5 6 400 15,0 0 80-15,0 0 16 0,0 0-1664 0,0 0-320 16,0 0-64-16,0 0 0 0,0 0-16 0,0 0 0 16,0 0 0-16,0 0 0 0,0 0-256 0,0 0-48 15,0 0-16-15,-1 6 0 0,-3 5-192 0,1 1-48 16,1 3 0-16,0 5 0 0,-1 6-48 0,2 2-16 15,0 1 0-15,-1 2 0 0,-2 0-128 0,1 0 0 16,1 2 0-16,-1 0 128 0,2-1-128 0,0-2 0 0,0 0 144 16,-1-2-144-16,2 2 160 0,0-2-32 0,0-4-128 15,2-1 192-15,-1-1 64 0,1-3 16 16,2-4 0-16,-1-4 0 0,0-3 48 0,-3-8 0 0,5 6 0 0,-5-6 0 16,0 0-16-16,8 1 0 0,1-2 0 0,2-2 0 15,-1-5 96-15,4-4 32 0,1-3 0 0,1-3 0 16,2-2-256-16,3-1-48 0,-1-1-128 0,-1 4 192 15,-1-1-192-15,4 1 0 0,2 3 0 0,-1 2 0 16,-3 0 0-16,-1 3 0 0,1 2 0 0,-3 1 0 16,1 4 0-16,-1 2 0 0,1 1 0 0,0 2 0 15,-2 5-176-15,-1 2 176 0,-1 2-160 0,-3 2 160 16,1-1-208-16,-3 3 48 0,0 2 16 0,-2-1 0 16,-1 0 144-16,-5-3 0 0,-1-1 0 0,0 2 0 0,-3 2 0 15,-1-2 128-15,0-2-128 0,-1 1 176 0,0-2 80 16,-1 1 0-16,2-2 16 0,-3-1 0 0,2-1-80 15,1-2-32-15,4-6 0 0,0 0 0 0,-6 6-160 0,6-6 0 16,-6 4 0-16,6-4 128 0,0 0-128 0,0 0 0 16,0 0 0-16,1 11 0 0,3-3-144 0,3 1 144 15,0-1-192-15,3-1 192 0,3 1-160 0,-1-3 160 16,4 1-128-16,1-1 128 0,1 0 0 0,-1 1 0 16,3-1 0-16,3-3 0 0,-1 0 0 0,4-2 0 15,-4-2 0-15,3-1 0 0,-1-4 208 16,0-1 32-16,1-3 0 0,-1 0 0 15,-1-1 64-15,0-4 16 0,-1-4 0 0,0-1 0 0,-1-3 128 16,1 0 16-16,-2 0 16 0,2 0 0 0,0-1-48 0,-3 0-16 16,2 0 0-16,0 3 0 0,-3 1-160 0,-2 0-48 15,-1 1 0-15,-1 2 0 0,1 2-208 0,-4 2 128 0,-1-1-128 16,0 4 0-16,-1 2 0 0,-2 4 0 0,-3-2 0 0,-4 7-160 31,0 0-1120-31,5-5-240 0,-5 5-32 0,0 0-13296 0</inkml:trace>
  <inkml:trace contextRef="#ctx0" brushRef="#br0" timeOffset="8865.943">5495 15183 21183 0,'0'0'1888'0,"-9"-4"-1504"0,0-1-384 0,1-2 0 15,0-1 1664-15,-2 1 272 0,3-2 48 0,-1 0 16 16,2-1-1856-16,-4 0-368 0,0-1-80 0,0-1-16 16,-2 0 48-16,-1 0 0 0,-1 0 0 0,-3 0 0 15,-1-2 272-15,-2 6 0 0,-2 0 128 0,1 4-128 16,-1 2 288-16,0 1-32 0,1 0-16 0,-2 3 0 15,0 3-240-15,-4 3 128 0,1 1-128 0,2 9 0 16,1 3 0-16,1 4-160 0,-1 2 0 0,2 6 0 16,2 6-32-16,1 3-16 0,0 1 0 0,3 1 0 15,4-1-96-15,3-2-16 0,1-4 0 0,5-3 0 16,0-4 320-16,5-2-192 0,0-1 192 0,5-5-160 16,1-4 160-16,3 0 0 0,-2-6 0 0,3-2 0 15,3-3 0-15,4-4 128 0,-1-3-128 0,2-3 176 16,2-4 176-16,-1-3 32 0,0-2 16 0,1-6 0 0,3-1-112 15,-1-6-32-15,-1-2 0 0,1-5 0 0,3-4-256 16,-1-3 128-16,1-3-128 0,-2 0 0 0,-1-1 144 0,1 0-144 16,-7-1 0-16,1 2 144 0,0 2-144 0,-2 1 192 15,-3-1-192-15,-2 1 192 0,-4-1-48 0,0 3 0 16,-6 5 0-16,0 1 0 0,0 1 96 0,-3 4 16 16,-2 4 0-16,1 2 0 0,-2 3 320 15,0 2 64-15,1 1 0 0,-3 1 16 0,1 3-112 0,2 1-32 16,-1 1 0-16,1 3 0 15,2 5-304-15,0 0-64 0,0 0-16 0,0 0 0 0,0 0-128 0,-10 1 0 16,1 1 0-16,2 3 0 0,0 5 0 0,-1 4-144 16,-1 2 144-16,0 5-208 0,1 5 208 0,-1 3-144 15,-5 1 144-15,1 2-128 0,0 3 128 16,0 2 0-16,4-2 0 0,-2 2 0 0,2-2 0 0,-1 2 192 16,1 2-64-16,2 1 0 0,0 2 128 0,0 2 16 0,2 1 16 0,-1 0 0 15,1-1-32-15,-1-4-16 0,3-3 0 0,-2-1 0 16,2-1-96-16,-1-3-16 0,2-4 0 15,0 0 0-15,2-5-128 0,2-1 0 0,0-2 144 0,1 0-144 16,-1-2 0-16,4-2 0 0,-1-5 0 0,2-1 0 31,-1-1-544-31,3-3-32 0,3-3 0 0,-1-2 0 0,4-1-2896 16,2-5-592-16</inkml:trace>
  <inkml:trace contextRef="#ctx0" brushRef="#br0" timeOffset="9359.625">6151 15120 32255 0,'0'0'1424'0,"-8"-1"304"0,-3-2-1392 0,2 2-336 15,1 0 0-15,3 0 0 0,5 1 848 0,-9-1 112 16,4 1 0-16,-3-1 16 15,1-1-1808-15,-3-1-384 0,0 1-64 0,-2 0 0 16,-2 1 384-16,-2 2 64 0,-3 0 32 0,-3 2 0 0,-6 2 800 0,2 1 384 16,-5 3-48-16,-2 2 0 0,1 1 192 0,1 3 48 15,1 0 0-15,0 3 0 0,2 3-192 0,3 1-48 0,3 2 0 16,-1 1 0-16,2 1-336 0,5 0 144 0,0-3-144 0,4 0 0 16,2-2 0-16,4-4 0 0,2 0-160 0,3-2 160 15,2 1-288-15,4-2 64 0,2-2 16 16,6 1 0-16,3-1 208 0,4 1 0 0,2-1 0 0,5-1 0 15,5-1 0-15,2 1 320 0,2 1-64 16,1 0 0-16,3 0 0 0,0 1-16 0,1 1 0 0,-5 0 0 16,-3-1-80-16,-3 1-16 0,-4 0 0 0,-3 2 0 15,-1 0 48-15,-6 1 16 0,-6-4 0 0,-1 0 0 16,-4 0 336-16,-2 3 64 0,2-3 16 0,-9 2 0 16,-2 0 176-16,-5 0 32 0,-5 3 16 0,0-2 0 15,-4 2-80-15,-4-3 0 0,-6 3-16 0,-3-2 0 16,-4 1 16-16,-6-2 0 0,-5 1 0 0,-2-1 0 0,-2 1-128 15,0 0-32-15,-2-2 0 0,-1 0 0 0,0 1-432 16,3-1-176-16,2-1 128 0,3-1-128 0,0 0-144 0,3-1-112 16,4-1-32-16,5 0 0 15,3 0-1632-15,4-1-336 0,2-2-64 16</inkml:trace>
  <inkml:trace contextRef="#ctx0" brushRef="#br0" timeOffset="12482.914">18379 13398 8287 0,'0'0'736'0,"0"0"-592"0,-7-4-144 0,0-1 0 16,-1 1 1552-16,3 1 288 0,2-2 48 0,3 5 16 16,-9-3-1472-16,3 0-304 0,0-5-128 0,0 2 128 0,6 6 512 0,-9-3 112 15,4-2 16-15,5 5 0 16,-5-6 624-16,5 6 128 0,-7-4 16 0,2-1 16 0,5 5-320 0,0 0-64 16,0 0-16-16,0 0 0 0,0 0-528 0,0 0-112 15,0 0-32-15,10-4 0 0,1 0-480 0,5 2 0 16,1 5 0-16,4-2-160 0,3-1 160 0,4 0 0 15,3 3 0-15,5-1 0 0,5 4 0 16,2-2 192-16,2-1-32 0,1 1-16 0,0-2-144 16,0 1 192-16,0 1-192 0,1-1 192 0,-1-1-192 0,3 1 128 15,2 2-128-15,4-3 128 0,-1 1 48 0,0 1 0 16,-4-1 0-16,2 0 0 0,0-1-48 0,-2 1 0 16,6-1 0-16,-3-1 0 0,-1 0-128 0,1 1 0 15,-3-1 144-15,0 1-144 0,-4 1 0 0,1 0 144 16,2 0-144-16,-2 1 0 0,0-1 128 0,0 0-128 15,-2-1 0-15,-3 1 0 0,-2-2 128 0,-5 1-128 0,0 0 192 16,-4 0-192-16,-1 0 192 0,-2 0-192 0,-1 2 192 16,-4 1-192-16,1 1 128 0,-2-2-128 0,-1 0 0 0,-3-1 0 15,0 1 0-15,-4 1 128 0,-3-3-128 0,-1 0 0 16,-1-1 128-16,-9-1-128 0,0 0 0 0,0 0 0 16,0 0 192-16,0 0-192 0,0 0 192 0,0 0-192 15,0 0 304-15,0 0-48 0,-4-7-16 0,-3 1 0 16,-4 2-240-16,1 1 128 0,-2 3-128 0,-4-2 0 15,-3-2 0-15,-4-1 128 0,0 3-128 0,-4 0 0 16,-1 0 0-16,0-1 0 0,-5-2 0 0,-5 1 0 16,-4 0 0-16,-3 1 0 0,-3-1 0 0,-3-2 0 0,-4 1 0 15,3 0 0-15,-4 3 0 0,4-1 0 0,-3-3 0 16,1 3 0-16,-2 1 0 0,-2 0 0 0,-2-1 0 16,2 1 0-16,2 1 0 0,-4 1 0 0,-3 0 0 0,-1 0 0 15,-4 0 0-15,0-2 0 0,3 2 0 16,0 0 0-16,2 0 0 0,-1-1 0 0,-2-1 0 15,1-2 0-15,0-1 0 0,6-1 0 0,6 0 0 16,1 2 0-16,4 3 0 0,7-1 0 0,4-1 128 0,4 2-128 16,1 1 0-16,4-1 0 0,5-2 0 0,2 2 128 15,3 1-128-15,3 0 0 0,8 0 0 0,7 0 0 16,0 0 0-16,0 0-160 0,0 0-64 0,0 0-16 16,0 0 0-16,15-1 0 0,7-2 64 0,4 1 16 15,3 0 0-15,5-2 0 0,5-1 160 0,2 1 0 16,1-1 0-16,5-1 0 0,6 0-176 0,4-1 176 15,4 2-208-15,2-2 80 0,3-1 128 0,0 2-192 16,0 3 192-16,5-3-192 0,7-1 192 0,-1 2 0 0,-2 1 0 0,1 0 0 16,0 1 0-16,2 1 0 0,2 0 0 0,-1 2 0 15,-3 2 0-15,-4 2 0 0,-4 1 0 0,0-1-128 16,3-2 128-16,-3 3 0 0,-3 0 0 0,-5 1-128 16,-4-1 128-16,-1-1 0 0,-1 0 0 0,-3 0 0 15,-6 2 0-15,-3-2 0 0,0 2 0 0,-6-1 0 16,-4 1 0-16,-5-1 0 0,-2 1 0 0,-5-1 0 15,-3-1 0-15,-4 0 0 0,-3 0 0 0,-10-4 0 16,0 0 0-16,0 0 0 0,0 0 0 0,0 0 0 16,0 0 128-16,-7 9-128 0,-1-2 160 0,-9-2-160 15,-10-1 320-15,-4 0-48 0,-3-1 0 0,-7-1 0 0,-4 0-80 0,-2-2-32 16,-2-2 0-16,-1 2 0 0,-6 2-160 16,-4 1 160-16,-5-1-160 0,-2-1 160 0,-7 2-160 0,2-2 128 15,0 0-128-15,-7 2 128 0,-5 0-128 16,4-2 192-16,3-2-192 0,5 2 192 0,3 2 0 0,6 1 0 15,0-1 0-15,5 1 0 0,5 1-192 0,9 1 192 16,4-2-192-16,8-2 192 0,6-2-192 0,6-1 0 16,5-1 144-16,4 0-144 15,11 2-1280-15,0 0-336 0,0 0-64 0</inkml:trace>
  <inkml:trace contextRef="#ctx0" brushRef="#br0" timeOffset="14926.316">18329 15729 3679 0,'0'0'320'0,"0"0"-320"0,0 0 0 0,0 0 0 15,-4 10 3072-15,2-1 560 0,2-9 96 0,-1 9 32 16,1-9-3008-16,0 0-608 0,-1 8-144 0,1-8 0 0,-2 9 0 0,2-9 0 16,2 9 0-16,-2-9 128 0,0 0 640 0,0 0 128 15,0 0 32-15,0 0 0 0,0 0 352 0,0 0 80 16,0 0 16-16,0 0 0 0,-3 4-320 0,3-4-64 15,0 0-16-15,0 0 0 0,0 0-224 0,0 0-48 16,0 0-16-16,0 0 0 0,0 0-176 0,-7-3-48 16,2-2 0-16,1-3 0 0,0-3 16 0,2 0 0 15,1 0 0-15,1-2 0 0,-1-3-128 0,1 0-32 16,0-1 0-16,0 1 0 0,1-2 0 0,0 1 0 16,0 0 0-16,1 1 0 0,1-2-64 0,-2-1-32 15,-1 4 0-15,3-3 0 0,-1 0 32 0,0-3 16 16,1 2 0-16,2-2 0 0,-4 1 0 0,2-1 0 15,2-1 0-15,0-2 0 0,-2-2-128 0,3 0-16 16,0 2-128-16,-1 1 192 0,0 0-192 0,2 1 0 0,-4 1 0 16,4 2 0-16,1 2 0 0,-1-1 0 15,1 2 0-15,0-1 0 0,-2 1 128 0,3 0-128 0,1 4 0 0,1 0 0 16,-2-1 0-16,1 1 0 0,2 1 0 16,-2 0 0-16,2 0 0 0,0 0 0 0,1 1 0 0,-2-1 0 15,1 1 0-15,0 2 0 0,1 2 0 0,1-1 0 16,-4 1 0-16,1 0 0 0,0 2 0 0,-2 0 0 15,2 0 0-15,-1 1 0 0,-1 0 0 0,1 3 0 16,1 0 0-16,-2 3 0 0,0-1-128 0,1 0 128 16,-1 1 0-16,1 0 0 0,-1 0 0 0,-9-3 0 15,0 0 0-15,11 6 0 0,0 1 0 0,-4-3 0 16,-7-4 0-16,0 0 0 0,10 9 0 0,-4 1 0 16,1 0 0-16,-3 0 0 0,3-2 0 0,-1 0 0 15,0 0 0-15,-2 1 0 0,-4-9 0 0,7 11 0 0,-2-1 0 16,3 0 0-16,-3-1 0 0,-1-2 0 0,-4-7 0 15,8 11 0-15,-3-2 0 0,3-2 0 0,-3 1 0 16,1-1 0-16,-6-7 0 0,6 11 0 0,1-2 0 0,1 0 0 16,-3-2 0-16,2 1 0 0,-2-1 0 0,2 0 0 15,3 2 0-15,-1-1 0 0,-2-2 0 0,2 2 0 16,1 2 0-16,0-2 0 0,0-1 0 0,2 1 0 16,0-1 0-16,0-1 0 0,2 1 0 0,-3-3 0 15,-2 1 0-15,3 0 0 0,2 1 0 0,-3-2 0 16,1-1 0-16,-1-1 0 0,1 1 0 0,-3-1 0 15,-1-2 0-15,0-1 0 0,0 0 0 0,-1-2 144 16,-7 3-144-16,9-2 128 0,0 0 48 0,-2-1 0 16,-1-1 0-16,1 0 0 0,-3-2 32 0,3 0 16 0,1 1 0 15,-2-3 0-15,1-1-224 0,-2-2 176 0,4-1-176 0,-2-2 160 16,1-3-160-16,0 1 0 0,2-1 0 0,0 0 0 16,0-1 0-16,0 0 0 0,-3 1 0 0,3 0 0 15,0 1 0-15,-2-1 0 0,-1 1-144 0,-2 0 144 16,1 2 0-16,-2-1-128 0,0-3 128 0,-1 2 0 15,1-1 0-15,0 3-128 0,1 1 128 0,-4-2 0 16,1 0 0-16,0 2 0 0,0 1 0 0,0 1 0 16,-2-1 0-16,0 1 0 0,0 1 0 0,0-1 0 15,0 2 0-15,1 0 0 0,1 1 0 0,0 2 0 16,0-1 0-16,-2 7 0 0,1-8 0 0,0 2-160 16,-1 6 160-16,0-7 0 0,0 7 0 0,3-6-128 15,-1-2 128-15,-2 8 0 0,0 0-144 0,0 0 144 16,0 0 0-16,0 0-176 0,0 0 176 0,0 0-128 0,0 0 128 0,0 0 0 15,0 0-144-15,0 0 144 0,0 0-144 0,0 0 144 16,-1 11-192-16,0-1 192 0,0 0-128 16,1 0 128-16,0 0 0 0,-2 2 0 0,0 1 0 0,2 0-128 15,1-1 128-15,2 1 0 0,-2 3 0 0,1-1 0 16,0 3-128-16,2-1 128 0,-1 2 0 0,-1-1 0 16,1-3 0-16,2 0 0 0,1 1 0 0,0-2 0 15,-2-1 0-15,3 1 0 0,1-1 0 0,2-2 0 16,0 0 0-16,0 0 0 0,2 0 0 0,0-1 0 15,0 0 0-15,-2-2 0 0,2 0 0 0,1 0 0 16,0-2 0-16,-2 1 0 0,2-2 0 0,0 2 0 16,0-1 0-16,1-3 0 0,-1 1 0 0,1 0 0 0,-3-1 0 0,2-1 0 15,0-3 0-15,0 1 128 0,-1 0-128 16,-1 0 0-16,2 0 0 0,0 0 0 0,-1-2 0 16,2 0 0-16,1-1 160 0,-1 0-160 0,-2-2 160 15,4 0-160-15,-1 0 128 0,0-2-128 0,-1-2 0 16,0 0 144-16,1 0-144 0,1 0 128 15,-1 1-128-15,3 0 128 0,-2 3-128 0,0-2 0 0,-2-2 0 0,-1 4 0 16,-1-1 144-16,1 2-144 0,1 0 160 0,-5 0-160 16,1 1 0-16,1 1 0 0,-2 1 0 0,2-3 0 15,0 1 0-15,-2 2 0 0,1 1 0 0,-1 0 0 16,0 0 0-16,-1 1 0 0,1 1 0 0,1 3-160 16,-2-5 160-16,-8 0 0 0,10 4 0 0,-2 2 0 15,1-2 0-15,1 3 0 0,-2-2 0 0,2 2 0 16,-3-2 0-16,2 2 0 0,0 2 0 0,1-1 0 0,0 0 0 15,-1 1 0-15,3 1 0 0,-1 1 0 0,-1 0 0 0,1 0 0 16,1 1 0-16,0 1 0 0,-4 1 0 0,1 1 0 16,2 0 0-16,0 1 0 0,-2-2 0 0,-1 3 0 15,-1 2 0-15,-3 0 0 0,3-3 0 0,-2 5 0 16,2-1 128-16,1 1-128 0,-2 0 128 0,-2-1-128 16,1-3 160-16,-3 2-160 0,1 1 208 0,1-3-48 15,-4-1-16-15,1-1 0 0,1 1 16 0,-2-1 0 16,-2-1 0-16,1-1 0 0,3 0 48 0,-2-1 16 15,-2-1 0-15,-1-3 0 0,3 2 0 0,0-10 0 16,0 0 0-16,0 9 0 0,-3 0 96 0,3-9 0 16,0 0 16-16,0 0 0 0,0 0-48 0,0 0-16 15,0 0 0-15,0 0 0 0,0 0-80 0,0 0-32 16,0 0 0-16,0 0 0 0,0 0-160 0,0 0 0 16,0 0 0-16,0 0 0 15,0 0-960-15,3-12-192 0,0-4-16 0,2 1-12208 16,-3-5-2432-16</inkml:trace>
  <inkml:trace contextRef="#ctx0" brushRef="#br0" timeOffset="16703.382">18259 16957 3679 0,'0'0'320'0,"0"0"-320"16,0 0 0-16,-6-9 0 0,0 2 2096 0,1-2 336 15,-1 1 80-15,2-1 16 0,1 1-1632 0,0 0-320 16,1 1-64-16,-1-1 0 0,3 8 464 0,-3-8 112 16,-1 4 0-16,4 4 16 0,0-8 240 0,0 8 32 15,0 0 16-15,0 0 0 0,0 0-368 0,0 0-80 0,0-7-16 16,0 7 0-16,0 0-368 0,0 0-80 0,0 0-16 16,0 0 0-16,0 0-96 0,0 0-32 0,0 0 0 0,0 0 0 15,0 0 16-15,0 0 0 0,9 4 0 0,-3 3 0 16,-1 1-128-16,2 3-32 0,-3-3 0 0,2 4 0 15,-1 5-64-15,1 0-128 0,-1 3 176 0,3 2-176 16,1 2 128-16,-1 4-128 0,2 3 0 0,-2-3 0 16,1 0 160-16,-1 0-32 0,0-1 0 0,1-3 0 15,-1-4 48-15,1-3 0 0,-1 0 0 0,2-1 0 16,-3 1-48-16,2-3 0 0,-2-2 0 16,2 0 0-16,-2-1-128 0,2 0 160 0,1 0-160 15,1-2 160-15,1-2 16 0,1-2 0 0,-2 1 0 0,2-1 0 16,1 2 0-16,1-5 0 0,-2-1 0 0,4 1 0 15,4 0-48-15,-1-2 0 0,-4-1 0 0,-1-1 0 16,1 0-128-16,2 0 0 0,3-2 0 0,-1 1 128 0,-3-1-128 16,1-1 128-16,2 0-128 0,-3-2 128 0,1 1-128 15,1-1 128-15,-2 2-128 0,2-4 128 0,0 0 0 16,-1 1 0-16,1 3 0 0,-1-5 0 0,-2-1 16 16,2 1 0-16,-1 0 0 0,1 2 0 0,1 0 0 0,0-1 0 15,0-1 0-15,0 1 0 0,0 2-16 0,-2 1-128 16,2-1 192-16,-3 1-64 0,3-1-128 0,0-1 0 15,-2 3 144-15,1-2-144 0,-2 1 0 0,2 1 0 16,-1 3 0-16,-1 0 128 0,-1 0-128 0,1-1 0 16,-1 6 0-16,1-3 0 0,-1 0 0 0,3-3 0 15,0 1 0-15,0 2 0 0,-3 1 0 0,3 0 0 16,3 2 0-16,-2-2 0 0,0 3 0 0,0 2 0 16,1-1 0-16,-3 2 0 0,1-2 0 0,1 1 0 15,-2 1 0-15,3 2 0 0,-2 1 0 0,-3 0 0 16,-1 0 0-16,0 1 0 0,-1 1 0 0,-1 0 0 15,-2-1 0-15,-2 0 0 0,0 0 0 0,1 0 0 0,-3 1 0 16,0 3 128-16,2-4 0 0,-5 2 0 0,2-1 0 0,-2 1 0 16,0 0 16-16,-2 0 16 0,0 3 0 0,1-2 0 15,-2-1-32-15,0 1-128 0,0-1 192 0,0 0-64 16,0 1-128-16,0-1 192 0,-2 0-192 0,4-2 192 16,-1 0-192-16,1-2 0 0,-1 0 0 0,-1-9 128 15,3 9-128-15,-3-9 0 0,0 0 0 0,0 0 128 16,0 0-128-16,7 6 0 0,-7-6 144 0,0 0-144 15,8 2 0-15,0-2 128 0,1-1-128 0,0-3 0 16,1-1 0-16,-1-3 0 0,2 0 0 0,2 0 128 0,-3-3-128 16,5-1 0-16,3-1 0 0,-1-1 0 0,-1 1 0 15,-1-1 0-15,3 0 128 0,-2 1-128 0,2 1 0 0,1 1 0 16,-1 0 0-16,3 1 0 0,-3 3 0 16,2-1-128-16,-3-1 128 0,4 2 0 0,-1 2-144 0,1 1 144 15,0 1-160-15,-4 0 160 0,3 1-176 0,1 1 176 16,1 1-192-16,2 1 192 0,2-1-144 0,0 1 144 15,0 1 0-15,1 0-144 0,-1 1 144 0,2 1 0 16,-1-1 0-16,1 1 0 0,-2-1 0 0,2 1-128 16,-3 1 128-16,-1-1 0 0,-1 2 0 0,2-1 0 15,3-1 0-15,1 4-128 0,-4-2 128 0,5 0 0 16,0 1 0-16,1-1 0 0,0 0 0 0,-1-1 0 16,-2 0 0-16,1-3 0 0,1 0 0 0,-3 0 0 15,-2 0 0-15,1-2 0 0,-2-2 0 0,0 2 0 0,0-1 0 16,2-1 0-16,0-1 0 0,0 0 0 0,0 0 0 0,1 0 0 15,2-4 0-15,-2 1 0 0,3-2 0 0,0 0 0 16,-4 0 0-16,0-1 0 16,-4 0 128-16,3-1-128 0,-3-1 192 0,1 0-48 15,-5-1 0-15,3-1 0 0,1-1 48 16,-3-1 0-16,-2 2 0 0,1-1 0 0,2-2 16 0,1 1 16 16,-2-2 0-16,-2 1 0 0,1-1 32 0,-3 2 16 0,0-3 0 0,0-1 0 15,-1-2 16-15,1 1 0 0,-2 0 0 0,0 1 0 16,-3 2-32-16,1-1-16 0,-1 1 0 0,-1 0 0 15,-2 1-64-15,1 2-16 0,0 2 0 0,-5 0 0 0,2 1-160 16,1 1 192-16,-3 0-192 0,1 1 192 0,-2 1-64 16,0 0 0-16,1 0 0 15,-1 2 0-15,-2 6 48 0,0 0 0 0,2-5 0 0,-2 5 0 0,2-7-32 0,-2 7 0 16,0 0 0-16,0 0 0 0,0 0-144 0,0 0 0 16,0-5 0-16,0 5 0 0,0 0 0 0,0 0 0 15,0 0 0-15,0 0 0 0,0 0-224 0,0 0-32 16,-5 7 0-16,5-7 0 0,-6 5-112 0,-1 2-16 15,2-1-16-15,-2 1 0 16,0 1-1616-16,-2 0-320 0,0-1-64 0,-1 1-15184 0</inkml:trace>
  <inkml:trace contextRef="#ctx0" brushRef="#br0" timeOffset="22665.974">18302 10885 5519 0,'0'0'496'16,"-1"-9"-496"-16,-2-1 0 0,2 3 0 0,1 7 3136 0,0 0 544 16,4-10 96-16,-2 3 32 0,-2 7-3040 0,4-8-624 15,-2-1-144-15,-2 9 0 0,0 0 0 0,4-6 0 16,1-2 0-16,-5 8 0 0,0 0 0 0,2-9 0 16,0 0 0-16,-2 2 0 0,0 7 544 0,0 0 80 15,-2-11 16-15,1 4 0 0,1 7 192 0,-6-9 32 16,2 0 16-16,1 3 0 0,3 6-64 0,-3-7-16 15,3 7 0-15,0 0 0 0,0 0-144 0,0 0-16 16,-1-9-16-16,1 9 0 0,0 0-352 0,0 0-64 16,1-7-16-16,-1 7 0 0,0 0-64 0,0 0-128 15,0 0 176-15,0 0-176 0,0 0 0 0,0 0 0 16,0 0 0-16,0 0 0 0,0 0 0 0,10-1 0 16,0 0 0-16,1-1 0 0,-1 2 0 0,2 0 0 0,1 0 0 0,2 3 0 15,0-1 160-15,2 1-160 0,0-1 128 16,5-1-128-16,-1 2 192 0,6-1-32 0,-1 1-16 15,4 2 0-15,-1-2-16 0,2-1-128 0,-1 0 192 0,2 0-64 16,2 2-128-16,1-1 128 0,-3-1-128 0,0 3 128 16,0-2-128-16,-1 1 128 15,0 0-128-15,2 1 128 0,0-3-128 0,2 2 0 0,0-1 0 16,-2-2 128-16,-1-3-128 0,1 2 0 0,1 1 0 16,-1-1 0-16,-2-1 128 0,-1 1-128 0,1-2 0 0,-2 2 128 15,-3-1-128-15,-2 2 0 0,-2 2 0 0,-3-2 0 16,-4-1 0-16,1 2 0 0,1 2 0 0,-6-2 0 15,-11-2 0-15,10 0 0 0,0 0 0 0,-10 0 0 16,6 5 0-16,-6-5 0 0,0 0 0 0,0 0 0 0,0 0-176 16,0 0 176-16,-6 7-128 0,0-3 128 0,-5 0 0 15,-4-2 128-15,-1 1 0 0,-3-3 0 0,-2-3-128 16,-1-1 128-16,-2 0-128 0,-1 2 128 0,-1 2-128 16,-1 0 0-16,-3-1 0 0,-1 0 128 0,-2-2-128 15,-3 0 144-15,-5-1-144 0,1 0 160 0,-4 0-160 16,0 1 192-16,0 1-192 0,-2-1 192 0,-2-2-192 0,0 2 0 15,2 1 0-15,-1 1 128 0,2-1-128 0,2 0 0 16,3 0 0-16,1 0 128 0,6 0-128 0,5 0 0 16,3 0 0-16,3 1 0 0,5 0 0 0,3 1 0 15,1 0 128-15,4-1-128 0,1-1 0 0,1 2 0 16,7 0 144-16,0 0-144 0,-6 3 0 0,6-3 0 16,0 0 0-16,0 0 0 0,0 0-192 0,0 0 64 0,0 0 0 0,0 0 0 15,0 0 128-15,8 6-160 16,3 1 160-16,5-1-160 0,-1-2 160 0,5 0 0 0,5 0-144 15,3 0 144-15,4 0 0 0,5 0 0 0,7-3 0 0,2-1 0 16,6 0 128-16,0 1-128 0,-1 2 0 0,4 2 128 16,3-2-128-16,-1 1 0 0,0 1 0 0,0-2 0 15,-1 4 0-15,-6-3 0 0,-3 0 0 0,-1-1 0 16,-2 1 0-16,-1 0 0 0,-3 1 128 0,-4-2-128 16,-2 0 0-16,-4 0 0 0,-4-1 0 0,0 2 0 15,-4-2 0-15,-3 2 0 0,-3-2 0 0,-4 0 0 16,-2 1 0-16,-10-3 0 0,0 0 144 0,0 0-144 15,0 0 0-15,0 0 144 0,0 0-144 0,0 0 0 16,0 0 128-16,-12 7-128 0,-5 1 0 0,-3-4 0 16,-5-4 144-16,-3 0-144 0,-7 0 0 0,-1 2 144 0,-1 1-144 15,0-2 0-15,-1-2 0 0,-4 1 0 0,-2 1 144 16,-2-2-144-16,-4-2 160 0,1 1-160 0,-4-1 144 16,1 1-144-16,2 1 128 0,-1-3-128 0,2-1 160 15,-3-2-160-15,1 1 192 0,1 0-192 0,1 2 0 0,4-1 0 16,4 1 0-16,0-2 0 0,2 0 0 15,4 0 0-15,3 3-128 0,3 0 128 0,1-2-128 0,2 1 128 16,0-1-208-16,5 2 80 0,5 2 0 0,3 0 0 16,1-1 0-16,5 2 0 0,7 0 128 0,0 0 0 15,0 0 0-15,0 0-128 0,10 1-64 0,6 1-16 16,8 0 0-16,5 2 0 0,6 1-64 0,9-2-16 16,8 1 0-16,5 0 0 0,6 0 928 0,2 1 176 15,1-3 32-15,1 4 16 16,-1 1-1504-16,4-1-288 0,1-5-64 0,0 1-16 0,-4 1 784 0,-3 2 224 0,-4-1 0 15,-2-1 0-15,0-6 0 0,-4 0 0 0,-1 4 0 0,-2-2 0 16,-5-2 0-16,-4 0 0 0,-6 2 0 0,-3 1 0 16,-5 0 144-16,-2 0-144 0,-4 0 160 0,-3 1-160 15,-4 2 128-15,-3 0-128 0,-3 1 0 16,-9-4 144-16,0 0-144 0,0 0 0 0,0 0 0 0,0 0 0 16,-5 12-160-16,-2-4-16 0,-5-6 0 0,0 5 0 15,-2 4-1008 1,-2-2-208-16,-3-3-32 0,0 1-11184 0</inkml:trace>
  <inkml:trace contextRef="#ctx0" brushRef="#br0" timeOffset="26411.315">20725 9144 7359 0,'0'0'656'0,"0"0"-528"16,0 0-128-16,0 0 0 0,0 0 1104 0,0 0 192 15,0 0 48-15,0 0 0 0,0 0-1200 0,0 0-144 0,0 0-192 0,0 0 32 16,0 0-96-16,0 0 0 0,0 0-16 0,0 0 0 16,0 0 272-16,0 0 224 0,0 0-32 0,0 0-16 15,-4-7 176-15,4 7 32 0,0 0 16 0,0 0 0 16,0 0-400-16,0 0 0 0,0 0 128 0,0 0-128 15,0 0 0-15,0 0 0 0,0 0 0 0,0 0 0 16,0 0 304-16,0 0 16 0,0 0 16 0,0 0 0 16,0 0 496-16,0 0 80 0,0 0 32 0,0 0 0 15,-11-5-352-15,1 2-64 0,2-1-16 0,-3 1 0 16,-4 0-192-16,2 2-64 0,-1-1 0 0,-2 0 0 16,-4-2 0-16,0 2 0 0,-1 1 0 0,0-2 0 15,-1-5 80-15,1 0 16 0,-2 4 0 0,-2 1 0 0,-3 0 32 16,1 0 0-16,-3 1 0 0,1 0 0 0,1 1-96 0,-1 2-16 15,-2 1 0-15,-1 1 0 0,-2-6-96 0,-2 0-32 16,-1 0 0-16,-4 2 0 0,-3 3-144 16,0-2 0-16,1-1 144 0,0 2-144 0,-3 3 0 0,-4-3 144 15,2-1-144-15,-5 0 0 0,-4-3 144 0,-1 3-144 16,-1 3 0-16,2-4 144 0,3-6-144 0,4 5 128 16,0 4-128-16,4-1 128 0,1-2 0 0,0-1 0 15,0-1 0-15,0-1 0 0,-2 1-128 0,1 5 0 16,0 3 0-16,-1-1 0 0,-2 0 0 0,-1-1 0 15,0-4 128-15,-3-1-128 0,2 1 0 0,0 4 0 16,-3 2 0-16,1-1 0 0,2-1 0 0,-3-2 0 16,-3-2 0-16,-6 3 128 0,-4 2-128 15,1 3 0-15,0-4 0 0,0 0 0 16,-1 0 0-16,-4 2 192 0,2 2-192 0,-3-2 192 16,4-3-192-16,-1 1 0 0,1 0-192 0,0-1 192 0,-2-2 0 0,0 2 0 0,-1 3 0 15,4-3 0-15,2-2 0 0,3 2 0 0,-1 1 160 16,0 1-160-16,0-4 128 0,1 3-128 0,0-2 0 0,1 1 0 15,-1 1 0-15,-3-2 160 0,-4-1-160 0,-1 2 128 16,-2 2-128-16,1-2 0 0,-4-2 144 0,1 0-144 16,-3-2 0-16,-1 2 0 0,-3-1 0 0,1 1 0 15,1 0 0-15,-2 0 128 0,-4 0-128 16,-1-1 0-16,2-1 0 0,0-1 0 0,3-1 0 0,0 2 0 16,1 2 0-16,0 0 0 0,3-2 0 0,2 4 0 15,-1-1 0-15,-3 4 0 0,-3-1 0 16,2 3 0-16,1 0 0 0,0 0 0 0,-2-2 0 15,0 3 0-15,1 0 0 0,0 2 0 0,1 0 0 16,-1 1 0-16,0-2 0 0,2 0 0 0,2-1 0 0,5 1 0 16,4 0-144-16,6-2 144 0,1 0-160 0,7-3 160 15,-1 0 0-15,9-1 0 0,6 0 0 0,1-2 0 0,4-4 0 16,3 2 0-16,3 1 128 0,5 0-128 0,1-1 0 0,4-1 128 16,2 0-128-16,0 1 0 0,1-1 128 0,3 1-128 15,2 0 0-15,-1 1 0 0,1 1 0 0,1-1 0 16,4 0 0-16,5 0 0 0,-7-2 0 0,7 2 0 15,0 0 0-15,0 0 0 0,0 0 0 0,0 0 0 16,0 0 0-16,0 0 0 0,0 0 0 0,0 0 0 16,0 0 0-16,0 0-144 0,0 0 144 0,10 8-160 15,-5 0 160-15,5 3-160 0,-1-1 160 16,1 2 0-16,-2 2 0 0,2 3 0 0,1 6 0 0,-4 6 0 16,3 3 0-16,-1 4 0 0,0 3 0 0,0 2-128 0,1 3 128 15,-1 2 0-15,-1 0 0 0,1 1 0 0,0 5 0 16,-2 4 0-16,0 2 0 0,1 2 0 0,1-3 0 0,-3 0 0 15,-1-3 0-15,-2-2 0 0,3-5 0 0,0 2 0 16,2-1 0-16,-4-2 0 0,0-4 0 0,0-3 0 16,0 0 0-16,-2-2 0 0,1-2 0 0,-1-1 0 15,0 2 0-15,-2-3 0 0,-1-3 0 0,0 0 0 16,0 0 0-16,2-4 0 0,1-4 0 0,-1-2 0 16,-1-2 0-16,4 0 0 0,1 1 0 0,-2-7 0 15,-4-3 144-15,3 0-144 0,-2-9 192 0,10 6-192 16,3 0 256-16,2-3-64 0,1-4-16 0,3 1 0 0,4 1-48 15,3-1-128-15,4 0 192 0,1-2-64 0,0-2-128 0,5-2 160 16,4 1-160-16,4-1 160 0,2-1-160 16,5 2 0-16,9 1 0 0,1 1 0 0,2 3 0 0,2-2 0 15,1-2 0-15,6 0 0 0,2 3 0 0,3 1 0 16,3 1 0-16,3-2 0 0,3-3 0 0,5 3 0 16,4 3 0-16,-2 0 0 0,0-2 0 0,4 2 0 15,0 2 0-15,1 2 0 0,-3 4 0 0,4-1 0 16,3-1 0-16,-1 3 0 0,-2 2 0 0,3 0 0 15,2-1 0-15,1 0 0 0,-1 0 0 0,-3 1 0 16,2 1 0-16,3-3 0 0,2-2 0 0,-1-2 0 16,-6 0 0-16,5 0 0 0,3-1 0 0,-3-3 128 15,0-3-128-15,-2 3 0 0,6 1 128 0,-5-1-128 0,-4 1 0 16,0 0 128-16,0-1-128 0,-3 1 0 16,-3 2 0-16,-2 1 0 0,0-4 0 0,-2 3 0 0,-2 0 0 0,-2 2 0 15,-9-1 0-15,0 0 128 0,0 1-128 16,1 0 0-16,-1 2 128 0,-5-2-128 0,-3 1 0 15,0-1 128-15,2-2 0 0,-3 0-128 0,-3-2 192 0,-3 0-64 16,-5-4-128-16,-1 1 160 0,-4 1-160 16,0-2 160-16,-2-1-160 0,0 0 128 0,-2-3-128 0,-1 3 128 15,-3-1 16-15,-3 1 0 0,-3 1 0 0,-1-1 0 16,-4 0 16-16,-1 0 0 0,-1 0 0 0,0 0 0 16,-2 1-160-16,0 0 128 0,0 1-128 0,-3 0 128 15,1 0-128-15,-5 1 0 0,0 0 0 0,-5 0 0 16,-3 1 0-16,-2-2 128 0,2 0-128 0,-6 1 128 0,2 1-128 15,0 0 192-15,-4-3-192 0,2 2 192 0,0 2-192 16,-2 1 0-16,-7-5 0 0,9 4 0 0,0-2 0 16,-9-2 128-16,9 5-128 0,-9-5 0 0,0 0 0 0,9 2 128 15,-9-2-128-15,8 0 0 0,-8 0 176 0,0 0-48 16,0 0-128-16,7-6 192 0,-2 3 176 0,-5 3 16 16,5-7 16-16,-1-1 0 0,-2-5 304 0,1-3 48 15,0-5 16-15,1-2 0 0,-1-7-192 0,2-1-16 16,1-4-16-16,-1-4 0 0,3-6-192 0,1-8-32 15,-1-6-16-15,1-2 0 0,2 0-48 16,5-4-16-16,2-5 0 0,1-5 0 0,2-4-240 0,-2 0 0 16,-1 0 128-16,2 2-128 0,1 2 0 0,-1 7 0 15,-3 5 0-15,-2 9 0 0,-3 8 256 0,-2 6-32 16,0 2-16-16,-1 9 0 0,-2 7-208 16,0 3 176-16,-4 2-176 0,0 6 160 15,-3 3-896-15,0 8-176 0,0 0-48 0,0 0 0 16,-10-2-2576-16,-4 5-528 0</inkml:trace>
  <inkml:trace contextRef="#ctx0" brushRef="#br0" timeOffset="27692.275">14099 12924 19007 0,'0'0'832'0,"0"0"192"0,0 0-832 0,0 0-192 0,2-14 0 0,1 6 0 16,-3 8 160-16,0 0-16 0,5-9 0 0,-5 9 0 16,3-9-144-16,-3 9 0 0,0 0 0 0,0 0 0 15,-3-11 0-15,-2 2 0 0,0 4 128 0,-1 0-128 16,-6-1 384-16,-1 3 0 0,-2 1 0 0,-1 2 0 16,-2 1 16-16,-1 2 0 0,-4 0 0 0,1 2 0 15,-1-2-16-15,1-1 0 0,1 2 0 0,-1-2 0 16,0 0 48-16,-1-1 0 0,2-1 0 0,1-1 0 15,2 0 192-15,0-2 32 0,2-1 16 0,0-1 0 16,2-2-32-16,0 2-16 0,-2-3 0 0,2 0 0 16,3-1-304-16,0 3-48 0,2 0-16 0,1-1 0 15,1-3-96-15,1 0-32 0,2 0 0 0,-2 2 0 16,1 4 0-16,1-3-128 0,3 0 192 0,-2 1-64 0,3 6-128 16,0 0 0-16,0 0 144 0,0 0-144 0,0 0 832 0,0 0 112 15,0 0 16-15,0 0 0 16,0 0-1680-16,0 0-336 0,3 13-64 0,-2 3-16 0,-2 0 848 0,1 1 288 15,1-1-192-15,1 3 192 0,-1 3 0 0,1 0 0 16,1 0 0-16,-1 2 0 0,-4 2 0 0,1 3 0 16,2 4 0-16,-1-3 0 0,-1-6 0 0,-2 2 192 15,-1 0-64-15,3 0-128 0,4 0 288 16,-3-1-48-16,-3-3-16 0,-2 1 0 0,-2 0 48 16,-2 0 16-16,0-2 0 0,-5 0 0 0,3 0 48 0,0-2 16 0,-1-1 0 15,-2 1 0-15,-1-4-48 0,0 3-16 0,4-3 0 0,1 1 0 16,2-1-128-16,0-3-32 0,1 1 0 0,4-2 0 15,-1-1-128-15,4-10 160 0,-3 9-160 0,3 1 160 16,0-10-160-16,0 0 0 0,0 0 0 0,9 9 128 16,-1 2-128-16,1-3 0 0,3-2 0 0,-1-2 128 15,0 0 16-15,3-1 0 0,4-1 0 16,0-2 0-16,2-1-16 0,-2 1-128 0,3 1 192 0,2-1-64 16,0 0-128-16,2 0 0 0,0 0 0 15,1 2 0-15,1 3 0 0,2-3 0 0,-4-4 0 16,5 3 0-16,3 3-1808 15,3 0-304-15,3-3-48 0</inkml:trace>
  <inkml:trace contextRef="#ctx0" brushRef="#br0" timeOffset="28980.436">22451 13165 22511 0,'9'-14'992'0,"-2"8"224"0,-7 6-976 0,11-6-240 0,1-4 0 0,4 0 0 16,2 2 144-16,2-2-16 0,1-1 0 0,3-1 0 15,5-2-304-15,-3 1-64 0,2-1-16 0,1 0 0 16,3-4 256-16,-3 2 0 0,-5 1 0 0,0-1 0 15,0 3 528-15,-3 2 208 0,-2 0 32 0,-1 2 16 16,-1-2 16-16,1 2 0 0,-3 5 0 0,-2 0 0 16,1-1-416-16,-2 2-64 0,0 2-32 0,0 0 0 15,-4 1-288-15,0 1 0 0,1 0 0 0,-9-1 0 0,10 5 128 0,-3 0-128 16,-7-5 0-16,6 5 0 16,-6-5 240-16,8 7-64 0,-1-1-16 0,-4 1 0 0,-3-7 192 0,4 10 32 15,-1 0 16-15,-1 1 0 0,-2 0-144 0,0 3-48 16,0 3 0-16,-1 1 0 0,-2 3-64 0,1 2-16 15,1 3 0-15,-1 1 0 0,-1 3 64 0,-1 0 0 16,3-3 0-16,-1 6 0 0,-1-2 16 0,-1 0 16 16,2-3 0-16,2 2 0 0,-3 0 32 0,2-1 0 15,-1 0 0-15,2-2 0 0,1 1 0 16,1-5 16-16,1 0 0 0,-1-1 0 0,2-3 48 0,-2 0 0 16,-1-1 0-16,1 0 0 0,2-4 0 0,-3-2 0 15,1-1 0-15,0-1 0 0,-1 0 0 0,1-1 0 16,-2-9 0-16,0 0 0 0,0 0-16 0,0 9 0 0,0-9 0 15,0 0 0-15,0 0 0 0,-1408 0 0 0,2816 0 0 0,-1408 0 0 16,0 0 80-16,0 0 32 0,0 0 0 0,0 0 0 16,0 0-144-16,0 0-16 0,0 0-16 0,0 0 0 15,0 0-64-15,-4-7-16 0,4 7 0 0,0 0 0 16,-3-5-160-16,-1-1 0 0,4 6 0 0,-3-5 0 16,3 5 0-16,0 0 0 0,-2-10 0 0,0 2 0 15,2 8 0-15,-5-8 0 0,1-1 0 0,-1 1 0 16,0-3 0-16,1 1 0 0,-1 1-128 0,-1 0 128 15,-3 1 0-15,1 1 0 0,0-2-144 0,1 1 144 16,-5 1 0-16,1 2-192 0,-2 2 192 0,2 0-160 16,-3-5 16-16,1 3 0 0,-2 3 0 0,-1 1 0 15,1-2 144-15,-3 1-128 0,-3 1 128 0,3 2-128 0,1 2 128 0,-1 0-192 16,-2-1 192-16,-1 2-192 0,-1 0 0 0,3 1 0 16,2-1 0-16,1 0 0 0,1 1-96 15,0-1-32-15,0 1 0 0,3 0 0 0,0-3 80 16,2 3 16-16,1-3 0 0,1 1 0 15,8-3-160-15,-7 3-48 0,7-3 0 0,0 0 0 16,-9 2-256-16,9-2-48 0,-7 4-16 0,7-4 0 16,0 0-336-16,0 0-64 0,-5 4 0 0,5-4-16 15,0 0-1840-15,0 0-352 0,-14-1-80 0,14 1-16 0</inkml:trace>
  <inkml:trace contextRef="#ctx0" brushRef="#br0" timeOffset="29727.909">22532 13069 17503 0,'2'-10'768'0,"0"5"176"0,-2 5-752 0,6-8-192 16,-2 3 0-16,4-1 0 0,2 0 1344 0,4-1 256 16,4 0 32-16,2 0 16 15,3-2-2000-15,4-1-400 0,2-2-80 0,-4 0 0 0,-1 1 448 0,2-2 80 16,0-3 32-16,-2 4 0 0,-3 3 880 0,-3 3 176 0,-3 1 48 0,0 1 0 15,3-2-96-15,-6 2-16 0,-2 7 0 0,0-2 0 16,0-1-512-16,0 3-208 0,-10-3 176 0,7 4-176 16,1 6 0-16,-2-1 0 0,-1-1 0 0,1 0 0 15,-3 6 176-15,1 1-176 0,2 1 192 0,-4 3-192 16,1 3 240-16,-2 3-64 0,-2 5-16 0,1-3 0 16,-1 2-160-16,0 0 128 0,0-3-128 15,0 0 128-15,-2 3-128 0,0-3 160 0,1-1-160 16,0 2 160-16,0 2-16 0,1-1 0 0,0 0 0 0,0-1 0 15,-1 2 80-15,0 1 16 0,1-1 0 0,0 1 0 16,0-1 32-16,1-3 16 0,0-2 0 0,1 0 0 16,1 1 32-16,2-2 16 0,-2-2 0 0,1-2 0 15,0-1-48-15,3 0-16 0,-2-2 0 0,2-3 0 16,0-3 112-16,-1-1 32 0,0-1 0 0,2 2 0 16,-5-5 32-16,-2-5 0 0,0 0 0 0,0 0 0 0,6 6-64 15,-6-6 0-15,0 0 0 0,0 0 0 0,0 0 128 0,0 0 0 16,0 0 16-16,0 0 0 0,-9-9-48 15,-4 1-16-15,-4 2 0 0,-4-1 0 0,-2-2-464 16,-4 0 0-16,-8 2 0 0,1 0 0 16,-5 3-352-16,-3-3-64 0,-2 3-16 0,-4-1 0 15,-2 1-1792-15,-1 2-352 0</inkml:trace>
  <inkml:trace contextRef="#ctx0" brushRef="#br0" timeOffset="30790.9">14325 12840 12895 0,'0'0'1152'0,"-7"-3"-928"0,1-3-224 0,-3 1 0 16,2 4 2736-16,-4 1 496 0,2 1 96 0,2-2 32 16,-2-1-2656-16,0 0-544 0,-1-1-160 0,-2 0 0 15,-3 2 0-15,-1-2 0 0,-1-2-192 0,-3 2 192 0,-2-2-192 16,-6 0 192-16,1 0-192 0,-2-2 192 0,1-1 192 0,-3 5 144 15,-2 3 48-15,1 0 0 0,0-2 64 0,2 0 0 16,1-2 16-16,1 2 0 0,2 2-144 0,-3-1-48 16,1-3 0-16,3 1 0 0,3 2 16 15,1 1 0-15,-3 1 0 0,4-1 0 0,3-1-112 16,0 1-32-16,-1 3 0 0,1-3 0 0,1-2-144 0,0 0 0 16,1-1 144-16,4 2-144 0,-1 2 192 0,3 1-16 15,2-1-16-15,7-1 0 0,-6 4-32 0,6-4 0 16,-6 6 0-16,2 3 0 0,-1 0-128 0,3 3 0 15,4 2 0-15,1 4 0 0,-3-1 0 0,1 3 0 16,0 0-128-16,1 3 128 0,-2 5 0 0,1 1 0 16,1 2 0-16,-1 1 0 0,1 1 0 0,-2 1 0 0,-3-1 0 15,1-1 0-15,1-2 0 0,-1-2 0 0,0 0 0 16,-3-1 0-16,2-1 304 0,-1-2-32 0,-3-3 0 16,3 0 0-16,0-1 128 0,2-2 32 0,1-3 0 15,-3 1 0-15,0-3-128 0,1 4-32 0,1 5 0 0,0-5 0 16,0-6-32-16,2-11-16 0,0 10 0 0,0 0 0 15,0 0 16-15,0-10 0 0,0 0 0 0,0 0 0 16,6 10-16-16,3-1 0 0,-3-3 0 0,5 0 0 16,0-3 64-16,3 0 16 0,1-1 0 0,3 3 0 15,2-2-80-15,2-1-16 0,3-1 0 0,-1 2 0 16,3 1-208-16,0 0 0 0,-3 2 0 16,3-1 0-16,3 1-256 0,0-1-80 0,0 3-32 15,1 3-10944-15,1 5-2192 0</inkml:trace>
  <inkml:trace contextRef="#ctx0" brushRef="#br0" timeOffset="34148.639">18034 10900 10127 0,'-9'-8'448'0,"4"3"96"0,-3-3-544 0,0 0 0 0,1 2 0 0,0 1 0 16,0 2 2176-16,2 0 320 0,-1-6 64 0,6 9 0 0,-4-7-2112 16,0 2-448-16,4 5 0 0,-6-6 0 0,2 2-304 0,4 4 48 15,-6-5 0-15,6 5 0 0,0 0 64 0,-5-4 32 16,-2-2 0-16,3 0 0 0,4 6 336 0,0 0 64 16,-5-6 16-16,5 6 0 0,-5-7 384 0,5 7 96 15,0 0 16-15,0 0 0 0,0 0-48 0,0 0 0 16,0 0 0-16,0 0 0 0,0 0-304 0,0 0-64 15,0 0-16-15,13-2 0 0,2 2-128 0,4 2-48 16,4-1 0-16,1 3 0 0,5 1 16 0,5 0 0 16,6 1 0-16,5-1 0 0,1-1-160 0,3 0 0 15,1-3 144-15,-1 0-144 0,2 1 160 0,2 2-32 16,5 1-128-16,4 1 192 0,-2-2-32 0,-3 1-16 16,1 0 0-16,-1-2 0 0,-2-2-16 0,-1-1 0 15,0-1 0-15,0 1 0 0,-1 0 64 0,-3 3 0 16,-5-2 0-16,-2 3 0 0,-2 2-192 0,-6-1 192 0,-1 2-192 15,-1-3 192-15,-3 0-192 0,-2 1 0 16,0 1 144-16,-5 1-144 0,-2-1 144 0,-4 0-144 0,-2 1 192 0,-1-2-192 16,-4 1 256-16,-1-2-48 0,-9-4-16 15,0 0 0-15,7 8-48 0,-7-8-16 0,0 0 0 0,0 0 0 16,0 0 48-16,0 0 0 0,-10 4 0 0,-1-2 0 16,0-2 16-16,-5 0 0 0,-8-1 0 0,-4 0 0 15,-1-1-192-15,-3-1 0 0,-4-4 0 0,-1 3 0 16,-3-3-144-16,-2-1 144 0,-5 0-192 15,-3-1 192-15,-4 0 0 0,0 0 0 0,-2 3 192 0,1-6-48 16,-3-4 32-16,-1 3 0 0,2 4 0 0,1 1 0 16,0-4 16-16,4 2 0 0,2 2 0 0,6 0 0 0,2-1-64 15,5 3-128-15,1 1 192 0,3 2-64 0,2-4-128 16,2 3 0-16,2 2 0 0,1-3 0 0,-1-2-176 16,4 1-16-16,-1 3 0 0,4-1 0 0,5 0 0 0,0 1-16 15,-1-2 0-15,5 4 0 0,1-1 0 0,10 2 0 16,0 0 0-16,0 0 0 0,-9 0 0 15,9 0 0-15,0 0 0 0,0 0 0 0,0 0 48 0,0 0 16 16,10 6 0-16,4-1 0 0,2-1 144 0,7 3-208 16,6-1 80-16,6 1 128 0,6 2 0 0,3-1 0 15,4-3 0-15,3 0 0 0,6 1 128 0,3-1-128 16,6-2 192-16,0-2-64 0,3 1-128 0,-1-1 0 16,0 2 0-16,1-2 128 0,-1 0-128 0,2-2 0 15,-5-2 144-15,-4 1-144 0,-4-1 0 0,-3 1 144 16,-3 2-144-16,-3-1 0 0,-1-3 176 0,-5 2-176 0,-2 2 160 15,-7 0-160-15,-3-2 1024 0,-6-1 128 0,-4 2 0 16,-4 1 16 0,-4 1-1648-16,-3 1-336 0,-9-2-64 0,0 0-16 0,0 0 896 15,0 0 128-15,0 0 64 0,-3 6 0 0,-5-1-32 0,-9 1 0 16,-11 3 0-16,-5 1 0 0,-3 0-368 0,-9 3-80 0,-9 0-16 0,-3 5 0 31,-1 1-2560-31,-3 3-512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0:55.68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17885 5083 2751 0,'-5'10'256'15,"-1"3"-256"-15,2 0 0 0,-4 3 0 16,1 0 1696-16,-1-1 288 0,0-3 64 0,3 0 16 15,-1 1-1120-15,2 0-240 0,-1-2-32 0,1-2-16 16,-1-1-96-16,5-8-32 0,-6 5 0 0,6-5 0 0,0 0-32 0,0 0-16 16,0 0 0-16,0 0 0 0,0 0 144 0,0 0 16 15,0 0 16-15,-2-6 0 0,2 6-80 0,-1-9-32 16,1-1 0-16,2-1 0 0,2-3 112 0,-1-3 32 16,0 0 0-16,2-3 0 0,3-4-80 0,1-4-16 15,0-5 0-15,2 0 0 0,-1 0-112 0,2-3-32 16,-1-1 0-16,3-2 0 0,1-3-96 0,0-3-32 15,0-5 0-15,0 0 0 0,2 0-96 0,-1 1-32 16,1 0 0-16,1 3 0 0,1 2-64 0,-2 1-128 16,-3 0 176-16,-1 3-176 0,1-1 128 0,-2 3-128 15,0 1 0-15,-1 4 0 0,1 1 0 0,-1 4 0 16,-2 2 128-16,-1 4-128 0,2 3 0 0,-4 1 0 16,-1 3 0-16,1 1 0 0,-4 3 128 0,1 3-128 15,0-1 0-15,-3 9 0 0,1-8 160 0,-1 8-160 0,0 0 128 16,0 0-128-16,0 0 256 0,0 0-16 0,0 0-16 0,0 0 0 15,-8 3-48-15,-1 4-16 0,3 3 0 16,-5 5 0-16,0 6-160 0,0 3 0 0,-3 3 0 16,-1 4 0-16,-2 4 0 0,1 3 0 0,1 5 0 15,-3 0 0-15,0-1 0 0,1 1 0 0,0 1 0 0,1 3 0 16,-1 4 0-16,1 2 0 0,-2 2 0 0,2-4 0 16,0-1 0-16,0-4 0 0,-3-2 0 0,1 0 0 15,2 1 0-15,-3-2 0 0,-2 1 144 0,3-6-144 16,1-3 128-16,3-4-128 0,2-2 160 0,-1-3-160 15,0-2 160-15,4-4-160 0,-1-1 160 0,3-3-160 16,3-5 128-16,1-3-128 0,3-8 0 0,0 0 0 16,-3 8 128-16,3-8-128 0,0 0 0 0,0 0 0 0,0 0 144 15,0 0-144-15,0 0 128 0,0 0-128 0,6-10 160 16,1-4-160-16,0-6 192 0,4-2-192 0,3-2 160 0,1-6-160 16,-1-3 128-16,3-3-128 0,0 0 128 15,2-2-128-15,-1 1 0 0,1-4 128 0,1-2-128 0,-3-1 128 16,2-1-128-16,0-4 128 0,1-3-128 0,-1 0 0 15,1-1 144-15,0 3-144 0,1 1 128 0,-1 1-128 16,0-2 128-16,-1 2-128 0,1 0 0 0,-1 1 0 16,2 3 0-16,-1 4 128 0,-4 2-128 0,-1 5 0 15,-2 3 0-15,-1 4 128 0,-2 5-128 0,-2 4 0 16,-1 0 0-16,-3 5 0 0,0 2 0 16,-2 4 0-16,-2 6 0 0,0 0 0 0,0 0 0 0,0 0 144 15,0 0-144-15,-1 10 0 0,-3 3 0 0,-1 8 0 16,-4 4 0-16,0 9 0 0,-3 8-128 0,-1 4 128 15,-3 2 0-15,-1 5-144 0,-1 2 144 0,2 0 0 0,-4-1 0 16,0 2 0-16,-2 3 0 0,-1 1 0 0,2 1 0 16,2-4 0-16,-3-4 0 0,2-3 0 0,0-4 0 15,0-4 0-15,1-4 0 0,1-2 0 0,0-2 0 16,3-1 128-16,2-3-128 0,0-5 0 0,1-4 0 0,2-6 0 16,1-4 128-16,2-3-128 0,-1-4 128 0,8-4-128 15,0 0 192-15,0 0-48 0,-4-7 0 0,2-8 0 16,1-7 16-16,3-3 0 0,2-2 0 0,5-6 0 15,0-2-160-15,2 0 0 0,1-1 0 0,3-3 0 16,1-2 0-16,-1-3 0 0,2-1 0 0,-1-3 0 16,-1-1 0-16,3 0 0 0,0 2 0 0,-1 2 0 15,2 2 0-15,1-2 0 0,1-1 0 0,-2 0 0 0,1-1 0 16,-1 4 0-16,1 3 0 0,-2 0 0 0,-1 3 0 16,-2 3 0-16,0 3 0 0,-2 4 0 0,-1 4 0 0,-1 4 128 15,-6 3-128-15,1 3 0 0,-2 2 0 0,0 3 0 16,-4 8 128-16,0 0-128 0,0 0 0 0,0 0 128 15,-4 9-128-15,-3 8 128 0,-3 6-128 0,-5 7 0 16,-3 7 0-16,-2 8 0 0,-2 8 0 0,-2 4 0 16,-4 4 0-16,2 4 0 0,-1 2 0 0,0 3 0 15,-1 5 0-15,2-3 0 0,-3-5 0 0,3-3 0 16,2-5 0-16,-1-6 0 0,0-4 0 0,4-6 0 16,4-8 0-16,3-2 0 0,0-5 0 0,7-3 0 15,-2-10 128-15,4-4-128 0,5-11 0 16,0 0 0-16,0 0 0 0,0 0 0 0,0 0 0 0,4-17 0 0,2-5 128 15,3-5-128-15,2-6 144 0,1-3-144 0,4-5 160 16,2-2-160-16,0-3 128 0,3-5-128 0,2-3 0 0,1-1 0 16,-1-1 0-16,4 1 0 0,-1 2 0 0,5 0 0 15,2-4 0-15,1 1 128 0,0 0-128 16,-1 2 0-16,1 4 0 0,-2 4 0 0,-2 5 0 0,-4 6 0 16,-2 4 128-16,-2 6-128 0,-5 5 0 0,-4 3 0 15,-4 5 128-15,-1 3-128 0,-8 9 0 0,0 0 0 16,0 0 128-16,0 0-128 0,-5 14 0 0,-4 4 144 15,-4 6-144-15,-2 8 0 0,-3 6 0 0,-4 8 0 16,-2 3 0-16,-2 3 0 0,-2-1 128 0,3-3-128 16,-3-4 0-16,4-2 0 0,1-1 0 0,4-7 128 15,3-5-128-15,1-3 0 0,2-6 0 0,4-5 0 16,5-4 128-16,4-11-128 0,0 0 128 0,0 0-128 16,0 0 144-16,8-10-144 0,2-9 160 0,2-7-160 0,2-9 320 15,4-7-16-15,3-3-16 0,3-6 0 0,2-4-80 0,-1-2-16 16,3-1 0-16,-2 2 0 0,0 0-48 0,-2 3-16 15,-2 3 0-15,-1 7 0 0,-5 5-128 0,0 6 128 16,-2 2-128-16,-5 9 128 0,-2 6-128 0,-2 5 0 16,-5 10 0-16,0-8 128 0,-2 1-128 15,2 7 160-15,-8 5-160 0,-1 5 160 16,-2 8-560-16,-3 7-112 0,-6 5-32 0,-2 4 0 16,-2 3-736-16,-3 2-128 0,0-1-48 0,1 0 0 15,1-3-1808-15,4-2-384 0,4-5-64 0</inkml:trace>
  <inkml:trace contextRef="#ctx0" brushRef="#br0" timeOffset="4223.328">22738 13126 11967 0,'0'0'528'0,"0"0"112"0,8-3-512 0,-8 3-128 15,0 0 0-15,7-3 0 0,5 0 1344 0,0-3 224 16,0 5 48-16,-3-2 16 0,0-2-1264 0,1 2-368 15,-1 0 144-15,1-2-144 0,-5 0 256 0,2 0-32 16,-7 5 0-16,7-4 0 0,-2-2 256 0,1 1 48 16,-6 5 16-16,0 0 0 0,0 0-112 0,0 0-32 15,0 0 0-15,0 0 0 0,0 0-96 0,0 0-32 16,0 0 0-16,0 0 0 0,1-7 80 0,-1 7 16 16,-9-7 0-16,-2 0 0 0,0 0-16 0,-5-1 0 0,-5-2 0 15,-1-1 0-15,-2 0-16 0,-1 2 0 0,-6-1 0 16,0-1 0-16,0-2-80 0,-1 1 0 0,2 1-16 0,-7 0 0 15,1-2-80-15,0-1-16 0,-5 3 0 0,1-1 0 16,-1 0 96-16,-3-2 16 0,-4-5 0 0,2 5 0 16,1 2 64-16,2 0 0 0,0-3 16 0,1 0 0 15,1-4-64-15,-4 2-16 0,-5 0 0 0,1 1 0 16,-4-2-112-16,0-1-16 0,-2-2-128 0,-1 4 192 16,-1 1-192-16,-7 1 0 0,-7-1 0 0,0 5 0 15,-2 3-144-15,2 1 144 0,2 1-208 0,3 0 80 16,-3 3 128-16,3 0 0 0,0-3-144 0,3 3 144 15,2-1 0-15,1 4 0 0,0 3 0 0,0 1 0 0,-4 2 0 16,1 0 0-16,0-1 0 0,0 2 0 0,-4 4-176 16,-2 2 48-16,-3 3 0 0,-3 1 0 0,-2 1-144 15,3 2-32-15,2 0 0 0,-1-2 0 0,3-1 64 16,0-2 16-16,4 0 0 0,4-1 0 0,2 3 224 0,3 0 0 16,2-3 0-16,0 1 0 0,1 1 0 15,0 2 0-15,0 0 0 0,0 3 0 0,2 2 0 16,2 4 0-16,2 1 0 0,-2 4 0 0,-3 2-128 15,4 2 128-15,0-3-208 0,-3 5 80 0,-2 3-128 16,0-1 0-16,4 1-16 0,1 0 0 0,0-2 0 0,1 2 0 16,-1-1 0-16,1 2 0 0,2-3 96 0,1 1 32 15,3-2 0-15,3-1 0 0,3-3 144 0,3-1 0 16,3-3 0-16,1 5 0 0,5 1 0 0,2 0 0 16,1 0 0-16,0 5 0 0,2 5 0 0,1-1 0 0,0-2 0 15,4 1 128-15,4 0-128 0,0-1 0 0,-1 1 0 0,2 1 0 16,2-2 0-16,2 1-208 0,1-1 80 15,1 0 128-15,1 0-224 0,3-2 80 0,4-3 16 16,2-2 0-16,0 0 128 0,2-2 0 0,-2 1 0 16,4-1 0-16,3-3 0 0,1 2 0 0,3 0-128 15,3 0 128-15,2-1 0 0,1-1 128 0,-1-4 0 0,4 1 0 16,0-3-128-16,4 1 0 0,1 2 128 0,4-3-128 16,2-1 0-16,3-1 0 0,2 0 0 0,-2-2 0 15,2-2 0-15,1 1 0 0,1 0 0 0,-1-2 0 16,0 0 0-16,5 0 128 0,0-3-128 0,3 0 0 15,3 1 0-15,0-2 0 0,-1-4 0 0,0-1 128 16,1 0-128-16,1-3 144 0,3 0-144 0,2-1 160 0,2 0 96 16,-3-2 32-16,-2 1 0 0,1 1 0 15,-1-1-144-15,6 2-16 0,1-3-128 0,1 2 192 0,0-1-192 16,0 1 128-16,-3-2-128 0,0 1 0 0,6-4 0 16,1 0 128-16,-1 1-128 0,2-2 0 0,-6-3 0 0,2-1 176 15,1-2-176-15,-3 0 160 0,0 0-160 0,0-1 192 16,2 1-192-16,-4-1 192 0,-4-1-192 0,6-2 192 15,4-1-192-15,-3-1 192 0,-5 1-192 0,-3 0 0 16,-1 0 0-16,4 1 0 0,-3 0 160 0,2-2-160 16,2 1 192-16,0 1-192 0,-1-1 144 0,-1 0-144 15,-4-1 0-15,-1 0 144 0,-1 0-144 0,1-1 0 16,2 0 0-16,-1-1 128 0,-3-3-128 0,-3 0 128 0,0 1-128 16,-4-1 128-16,-2-4-128 0,1-1 0 0,-1-1 144 15,1 0-144-15,-3 1 0 0,3 0 144 0,1-3-144 16,1 1 0-16,-8 0 144 0,0-1-144 15,-3 0 0-15,0 3 144 0,2-1-144 0,-2-1 0 0,1 0 0 0,0 0 128 16,3-2-128-16,-2-1 0 0,-3-3 0 16,-1 0 0-16,0 3 0 0,0-3 0 0,-2-2 128 0,0 1-128 15,-2 2 0-15,-1 4 0 16,0 2 0-16,2 2 0 0,-1 0 0 0,-2 1 0 0,0 2 0 0,-2 1 0 16,-1 2 0-16,0 1 0 0,0 0 0 0,-2 4 0 15,-4-2 0-15,-1 1 0 0,-2-3 0 0,-1 1 0 16,-1 1 0-16,-4 0 0 0,-1-1 0 0,0-2 128 15,0 3 48-15,-2-3 0 0,0-2 0 0,0-3 0 16,-1-2 16-16,1-2 16 0,-3 0 0 0,1 1 0 16,-1 0-208-16,0 0 128 0,1 0-128 0,-4 1 0 0,-5-1 128 15,1 1-128-15,2-2 0 0,-2 0 144 0,0-1 80 16,-3 1 16-16,1 0 0 0,0 1 0 0,-4-2 80 0,2 3 32 16,-4 1 0-16,2-3 0 0,0-5-48 0,-2 4-16 15,-2 4 0-15,-1 1 0 0,-2 0-288 0,-2 0 0 16,-6 0 128-16,-1 1-128 0,0 2 0 0,-2-1 0 15,-3 0 0-15,-4 3 0 0,-2-1 0 0,2 1 0 16,1-1 0-16,2 2 0 0,3 3 128 0,0 1-128 16,1 0 0-16,2 1 0 0,0 0 0 0,2 3 0 15,1 3-240-15,1 2 80 16,0 0-1824-16,5-1-352 0,3 3-80 0</inkml:trace>
  <inkml:trace contextRef="#ctx0" brushRef="#br0" timeOffset="7641.232">24440 16070 18431 0,'0'0'1632'0,"-5"-5"-1312"0,1-4-320 0,-2 0 0 16,-1-1 1920-16,2 0 320 0,-4 1 64 0,3-1 16 15,-2 1-2144-15,1-1-432 0,-3 1-96 0,0-2-16 0,-2-2 224 0,-4-2 144 16,-4-1-192-16,1-3 192 0,-3 0-192 0,-3 0 64 16,-4-1 128-16,-1-1-208 0,-4-3 208 0,-2 2-144 15,-4-2 144-15,-1-2-128 0,-2-2 128 0,-3-1 0 16,0 0 0-16,-3 3 0 0,-4-3 0 0,-6 2 0 16,-10-4 0-16,-1 4 128 0,1 1-128 0,-1 1 0 15,-3 0 0-15,-7 1 0 0,-5-1 128 0,2 3-128 16,-2 7 128-16,-4-3-128 0,-7 0 192 15,-1 0-48-15,-1 3 0 0,-3 3 0 0,1 3-16 16,-2 0 0-16,1-1 0 0,0 3 0 0,1 2-128 0,-4-1 0 16,-11 0 0-16,3 0 128 0,1 3-128 0,-4-1 0 0,-9-1 0 15,2 2 0-15,-1 1 0 0,-8 1-144 0,-6 1 144 16,-3 0-208-16,0-4-32 0,1 4 0 0,-3 1 0 16,0 2 0-16,-1-2 0 0,1 2 0 0,3 0 0 15,5 2 0-15,3-1 240 0,-1 1 0 0,-2 0 0 0,5 3-144 16,7 2 144-16,0 2 0 0,-2 3 0 0,7 5 0 15,8 6 128-15,0 3-128 0,-3 0 160 0,7 1-160 16,3 0 256-16,7 1-32 0,-2 0-16 0,6 1 0 16,4-1-208-16,4 0 128 0,4-1-128 0,2 2 0 15,1 0 0-15,1 3 0 0,-1-1 0 0,3 3 0 16,2 1-144-16,2-2-32 0,0 2 0 0,-1-1 0 16,1 1-208-1,5 2-32-15,7 0-16 0,0 5 0 0,5 6 160 0,2 0 16 16,2 0 16-16,4-1 0 0,2 0 464 0,5 3 96 0,6 2 0 0,5 4 16 15,-1 3 176-15,8 2 16 0,3 6 16 0,5-4 0 16,6-4-400-16,1 1-144 0,6 2 0 0,2 2 144 0,5 2-144 0,3-5-224 16,2-7 48-16,5-3 16 0,4 2-112 0,3-2-32 15,3-1 0-15,4 0 0 0,4 0 80 0,4-5 16 16,2-2 0-16,2-3 0 0,3-4 208 0,9-1 0 16,6 0 0-16,7-3 0 0,4-1 0 0,5-2 0 15,4-1 0-15,8 1 0 0,6-3 0 0,2-1 0 16,1-4 0-16,7-2 0 0,3 0 0 0,1-3 0 15,-3-1 0-15,6 2 0 0,7 0 0 0,-2-2 0 16,-4-2 0-16,3 1 0 0,6 0 0 0,-2 0 0 16,-4-2 0-16,6-1 0 0,2-3 128 0,-2 3-128 15,0 0 0-15,-3-2 0 0,0-4 0 0,1 2 0 0,-1-2 0 16,0-1 0-16,0-4 128 0,-1 2-128 16,3-1 0-16,-2 0 0 0,-3-1 128 0,4-1-128 0,1-2 0 0,-59 3 0 15,8 3 128-15,11-1-128 0,9 1 0 0,3-2 0 16,3 0 128-16,3 0-128 0,7-1 192 15,-4-2-192-15,2-4 208 0,-1-3-64 0,2 1-16 0,0-3 0 16,-3-1-128-16,-4-1 128 0,4-2-128 0,85-14 128 16,-40 2-304-16,-33-2-64 0,-18 1-16 0,-7-1 0 15,-4-1 256-15,-8 1 0 0,-5 3 0 0,-6-1-144 16,-7-1 608-16,-1 1 128 0,0 2 32 0,0-2 0 16,1 0 0-16,-1-1 0 0,-1-1 0 0,-3 3 0 15,-5 1-160-15,-1-1-16 0,-3-1-16 0,0 1 0 16,0-1-208-16,-4-3-32 0,1 0-16 0,-2-3 0 15,-1-1 320-15,-7-4 64 0,-3-2 16 0,-2-4 0 16,-3-3 256-16,-3-2 64 0,-4-1 16 0,-4-1 0 0,0 0-96 16,-3-3-32-16,-4-2 0 0,-3-5 0 0,-5-7-512 0,-1 1-96 15,-5 0-32-15,-3 3 0 0,-5 0-144 0,0 0-144 16,-2-1 144-16,2 5-208 16,0 3-320-16,2 8-64 0,-1 5-16 0,2 5 0 15,-3 1-1008-15,3 4-208 16,5 3-32-16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1:08.7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19689 9754 13407 0,'0'0'592'0,"0"0"128"0,0-8-576 0,0 0-144 0,0 8 0 16,0 0 0-16,6-4 496 0,-6 4 64 0,0 0 16 0,0 0 0 15,0 0-240-15,0 0-32 0,5-5-16 16,-5 5 0-16,0 0-128 0,0 0-32 0,10-3 0 0,-10 3 0 16,9-1 160-16,0 2 32 0,1 2 0 0,1-1 0 15,1 0 192-15,3 1 64 0,3 2 0 0,3-1 0 16,3 2-64-16,6-1-16 0,5-1 0 0,6 2 0 15,5 2-48-15,5-1-16 0,4-1 0 0,2-2 0 16,4 0-112-16,3 0 0 0,2 4-16 0,5-2 0 16,6-4-48-16,0 3 0 0,-2-2 0 0,6 4 0 15,2 0-80-15,0 0-32 0,-3-3 0 0,3 1 0 16,-3 0-144-16,4 2 0 0,1 0 0 0,-1-4 128 16,-3-3-128-16,2 0 192 0,2-2-192 0,0 2 192 0,0 1 0 15,-6 0 16-15,-5-1 0 0,1 2 0 0,1 0-64 16,-3-1-16-16,-6 0 0 0,-2 1 0 0,-3 0-128 15,-5 0 192-15,-6-1-192 0,-4 0 192 0,-2-1-192 0,-4 0 0 16,-5 0 144-16,-4 2-144 0,-3 3 0 0,-7-1 144 16,-8-2-144-16,-2-1 0 0,-1 2 320 0,-11-3-32 15,0 0-16-15,0 0 0 0,0 0-16 0,0 0 0 16,0 0 0-16,-10 1 0 0,-4 0 128 0,-6-2 32 16,-6-1 0-16,-3-2 0 0,-3 1-208 0,-2 0-32 15,-2-5-16-15,-4 1 0 0,-3 0-160 0,-5-1 128 16,-5-1-128-16,-5 3 128 0,-8-2 64 0,-2-1 0 15,-3-1 0-15,-1 2 0 0,-5 0 16 0,-9-1 16 16,-9 0 0-16,-2 4 0 0,2 2-224 0,-7 1 128 0,-8-2-128 16,6 2 0-16,2 2 0 0,2 2 0 15,-7 3 0-15,3-3 0 0,7-2 0 0,3 3 0 0,2 0 0 0,4 0 0 16,4-1 0-16,6 0 0 0,3-1 0 0,6 3 0 16,1 3 0-16,4-2 0 0,2-3 0 0,7 2 0 15,7 4 0-15,6 0 0 0,6-3 0 0,5 0 0 16,4-1 0-16,5 0-128 0,4-1 128 0,2-1 0 15,8-4-224-15,8 2 64 0,0 0 16 0,0 0 0 16,0 0-208-16,9 3-32 0,7-2-16 0,7 1 0 16,7 1 192-16,10-1 32 0,10 0 16 0,12-1 0 15,9-1 160-15,7-1 0 0,4 0 128 0,8 1-128 16,4 3 144-16,6 0-144 0,4-4 192 0,3-1-192 16,1 2 128-16,0-1-128 0,-3 0 0 0,-3-2 0 15,1 2 0-15,0-4 0 0,-6-1 0 0,-6 1 0 16,-8 0 0-16,-3 1 0 0,-4-1 0 0,-7-1 0 0,-12-1 0 15,-9 1 0-15,-9 3 0 0,-8 0 0 0,-8 1 144 16,-4 1-16-16,-8-2-128 0,-4 0 192 0,-7 3 320 0,0 0 64 16,0 0 16-16,0 0 0 0,-6-4-112 0,-6 0-32 15,-9 2 0-15,-10 1 0 0,-9-3-448 0,-13-1 128 16,-8 1-128-16,-8 3 0 0,-6 3 0 0,-8 0 0 16,-11-1 0-16,-4 1-160 0,-1 3 160 0,0 0-160 15,1 1 160-15,1 0-160 0,1-1 160 0,7 0 0 16,8 3 0-16,4 1 0 0,4 2 0 0,7 0 0 15,4-2 0-15,9 1 0 0,8 1 0 0,8-2 0 16,8 0 0-16,8 0 0 0,5-2 0 0,5-1 0 16,6 1 0-16,5-7 0 0,3 13-272 0,9 0 16 0,5-3 16 15,9 0 0-15,9-3 80 0,12 0 16 0,6 1 0 16,12 2 0 0,8 3-784-16,14-2-160 0,12 0-16 0</inkml:trace>
  <inkml:trace contextRef="#ctx0" brushRef="#br0" timeOffset="5197.046">2233 6042 9215 0,'-9'-4'400'0,"-1"2"96"0,-6 0-496 0,6-2 0 0,10 4 0 0,-7 0 0 16,-5 0 960-16,4-2 80 0,8 2 32 0,0 0 0 15,-8-3-528-15,8 3-96 0,-5-7-32 0,5 7 0 16,0 0-176-16,0 0-48 0,0 0 0 0,0 0 0 16,0-6 240-16,0 6 32 0,0 0 16 0,0 0 0 15,0 0 224-15,0 0 32 0,0 0 16 0,0 0 0 16,0 0-416-16,12 0-80 0,1-3 0 0,3 2-16 0,3 0-64 0,4 1-16 16,5 1 0-16,-1-1 0 0,4 0 64 15,2 0 16-15,-1-1 0 0,1 0 0 0,3-1 32 16,3 0 16-16,-1-2 0 0,2 0 0 0,-2 2-16 0,2 0 0 15,1-1 0-15,-2 1 0 0,0 0-16 0,-3 1 0 16,-3 0 0-16,-3-1 0 0,-1-1-48 0,-4 3-16 16,-2 0 0-16,-6 0 0 0,-1-1 0 0,-3 1-16 15,-13 0 0-15,8 0 0 0,-8 0 32 0,0 0 16 16,0 0 0-16,0 0 0 0,0 0 288 0,-9 0 48 16,-5 4 16-16,-4-1 0 0,-5-3-144 0,-2 1-32 15,-3 0 0-15,-5 1 0 0,-5 0-208 0,-1 1-32 16,-2-2-16-16,0 1 0 0,-5 5 96 0,5-3 16 15,-1-1 0-15,2 1 0 0,0 2-112 0,-1-1-16 16,-1-1 0-16,0 0 0 0,2 0-128 0,-1-1 0 16,0-1 144-16,4 1-144 0,3 1 0 0,3-1 0 15,3 0 0-15,3 2 128 0,2-2-128 0,3 0 0 0,3 0 0 0,2 0 0 16,2 0 0-16,3 2 0 0,4-1 0 0,6-4 0 16,-6 7 0-16,6-7-128 0,0 0 128 0,0 8-128 15,0-8-16-15,6 10 0 0,5-3 0 0,0-1 0 16,3 2 144-16,5 0-128 0,-1 0 128 0,11-3-128 15,5-5 128-15,3 0 0 0,2 0 0 0,3-2 0 16,2-4 0-16,0 2 0 0,-3 1 0 0,3-3 0 16,2 0 0-16,0-3 0 0,2-3 128 15,-3 1-128-15,-4 3 0 0,2-1 144 0,2-1-144 0,-3 1 0 16,-8 0 128-16,-2-1-128 0,-4 0 0 0,-3 1 0 16,-5 0 128-16,-3 4-128 0,-3 0 144 0,-5 2-144 0,-9 3 144 15,0 0-144-15,7-4 128 0,-7 4-128 0,0 0 304 0,0 0-32 16,-7-5 0-16,-2 2 0 0,-3 0 32 15,-5 1 0-15,-7 4 0 0,-2 0 0 0,-8-1-304 16,-3 1 0-16,-5 1 0 0,-3 4 0 0,0 4 144 0,1-3-144 16,-2-4 0-16,1 3 144 0,-1-1-144 0,3 1 128 15,1-2-128-15,2-1 128 0,-4 0-128 0,6-1 0 16,5 2 0-16,4-3 0 0,0 1 0 0,6 1 0 16,3-1 0-16,5 0 0 0,3-2 0 0,3 1 0 15,9-2 0-15,0 0 0 0,0 0 0 0,0 0 0 16,0 0 0-16,0 0 0 0,0 0-272 0,6 9 64 15,4-2 16-15,9-1 0 0,4 0 64 0,5-2 128 0,1-1-208 16,4 0 80-16,3 2 128 0,2 0 0 16,-2-3 0-16,4 0-128 0,-4-1 128 0,5-1 0 15,-1 1 0-15,-1-3 0 0,-3-2 0 0,1 0 0 0,-1 0 0 16,0 1 0-16,-2-2 0 0,-4 2 0 0,-3 0 0 0,-5-1 0 16,-4 0 0-16,-2 0 0 0,-6-1 0 0,-10 5 128 15,0 0-128-15,0 0 176 0,0 0-176 0,0 0 192 16,-3-10 128-16,-3 4 16 0,-7 0 16 0,-4 1 0 15,-6-4-80-15,-5 2-16 0,-5 2 0 16,-4 3 0-16,-5 3-256 0,-1 0 128 0,0-2-128 0,-2 3 0 16,-1 2 192-16,2-3-192 0,0 2 192 0,2-1-192 15,2 0 240-15,3 0-64 0,5-2-16 0,6 1 0 16,0 2-160-16,7-1 128 0,4-1-128 0,2 0 128 16,5 0-128-16,8-1 0 0,0 0 0 0,0 0 0 15,0 0 0-15,0 0-144 0,0 0 144 0,0 0-160 16,6 10 160-16,4-3-208 0,2-3 80 0,4-1 128 0,2 2-160 15,4-2 160-15,3 0 0 0,2-1-144 16,4-2-240-16,0 0-64 0,1 0 0 0,1 2-10224 16,-2 0-2048-16</inkml:trace>
  <inkml:trace contextRef="#ctx0" brushRef="#br0" timeOffset="7215.209">9375 6144 18543 0,'1'-15'816'0,"0"9"176"0,-1 6-800 0,0-8-192 15,0 0 0-15,0 2 0 0,0 6 416 0,0 0 32 16,0 0 16-16,0 0 0 0,1-6-16 0,-1 6 0 15,-2-6 0-15,2 6 0 0,0 0-224 0,-9-3-48 16,1 0-16-16,-3 5 0 0,0 3-160 0,-3 0 160 16,-4 4-160-16,-1-1 160 0,-5-1-160 0,-1 1 192 15,-2-1-192-15,-4 0 192 0,-2 1-64 0,1-1-128 16,1-3 192-16,0 0-64 0,-1 2 192 0,3-1 16 0,0-1 16 16,4-1 0-16,1-1 176 0,2-2 48 0,2 1 0 0,2-1 0 15,1-1-256-15,0 0-32 0,2-2-16 0,2 3 0 16,0 3-144-16,2-2-128 0,2-1 144 0,0 2-144 15,9-2 192-15,-7 0-64 0,7 0-128 0,0 0 192 16,-8 6-192-16,8-6 176 0,0 0-176 0,-3 7 160 16,0 0-160-16,3-7 0 0,2 10 0 0,0 0 0 15,2 0 160-15,-4-10-160 0,0 0 192 0,6 16-192 16,-3 1 208-16,3 1-64 0,-2-3-16 0,0 4 0 16,-2 2-128-16,0 1 0 0,-1 0 0 0,-1 0 0 15,-1-3 0-15,-1 6 0 0,0-1 0 0,1 0 0 16,-6 0 0-16,0 3 0 0,-1-3 0 0,-1 1 0 15,0 1 0-15,1 1 0 0,-4-2 0 0,2-1 0 16,1-1 0-16,2 1 128 0,-1-1-128 0,1-2 0 0,2-5 0 0,2 1 0 16,2-2 128-16,-2-2-128 0,2-2 0 15,2-1 0-15,-1-10 0 0,4 10 0 0,-1-1 0 0,2-2 160 16,4 1-160-16,0-1 160 0,-9-7-160 0,12 4 0 16,1 1 144-16,1-2-144 0,-1 0 128 0,1 0-128 15,-2 1 160-15,2-1-160 0,2 0 128 0,-1 1-128 16,1-2 0-16,0 1 0 0,2 2 0 0,-2-1 0 15,1-1 0-15,-1 3 0 0,3-3 0 0,1 1-208 16,1 0 16-16,-3 0 0 16,2-3-512-16,-1 1-80 0,1 2-32 0,-4-1 0 15,-4 0-2256-15,0 0-464 0</inkml:trace>
  <inkml:trace contextRef="#ctx0" brushRef="#br0" timeOffset="7688.957">9581 6656 16575 0,'5'-16'736'0,"-2"5"160"0,2-5-720 0,-1 0-176 0,0-1 0 0,2 2 0 16,-1-3 1200-16,-1 2 208 0,-3-2 32 0,-1 3 16 15,-1 0-720-15,-2 2-144 0,-1 1-16 0,-4 1-16 16,-2 1-256-16,1 3-48 0,-1 1-16 0,-1 3 0 15,-3 1-96-15,0 2-16 0,0 0 0 0,0 3 0 16,-2 0-128-16,2 6 0 0,2 2-192 0,-3 1 192 0,-2 1-128 16,1 4 128-16,2-1 0 0,2 3 0 0,-1 0-160 0,2 0 160 15,1 2-208-15,2-2 80 0,2 0 128 0,1-2 0 16,2-2 0-16,2-2-128 0,1-2 128 0,3 1 0 16,-3-12 0-16,10 10 0 0,0-1 128 0,1-4 64 15,0-2 16-15,2 0 0 0,5-4 16 16,0-3 0-16,3-2 0 0,0-2 0 0,-1-3-32 0,1-2 0 15,0-2 0-15,0 2 0 0,0-1-192 0,-2 0 0 16,1-3 0-16,-2 2 0 0,-4 0 0 0,0 1 0 16,0 0 0-16,-2 2 0 0,-7 1 0 15,2 3 128-15,-2 3-128 0,-5 5 0 0,0 0 0 0,0 0 0 16,8 4 0-16,-1 5 0 0,-6 2 0 0,-1 3 0 16,0 3 0-16,-1 5 0 0,-3 1 0 0,2 3 0 15,-1 0 0-15,0 2 0 0,-1-2 0 0,0 0-128 0,-1-3 128 16,2 2-160-1,0 1-1440-15,0-1-272 0,3-4-64 0</inkml:trace>
  <inkml:trace contextRef="#ctx0" brushRef="#br0" timeOffset="7903.864">9882 6860 24879 0,'0'0'2208'0,"-5"-6"-1760"0,5 6-448 0,0 0 0 16,0 0 1472-16,0 0 224 0,0 0 32 0,3 11 16 0,-1 2-1488 15,-2 5-256-15,-2 4-160 0,-3 3 32 0,1 5 128 0,-4-1-160 16,-1-2 160-16,-3 2-160 16,-1-1-432-16,0 1-96 0,-3-3-16 15,2 2 0-15,0-3-624 0,4-1-128 0,0-3-16 0,1 0-16 16,0-1-1264-16,3-7-256 0</inkml:trace>
  <inkml:trace contextRef="#ctx0" brushRef="#br0" timeOffset="8363.663">10588 6294 29487 0,'-4'-4'2624'0,"4"4"-2112"0,-8-5-512 15,8 5 0-15,-6 8 1152 0,3 4 128 0,-1 5 32 0,0 6 0 16,1 7-1312-16,0 5-144 0,-3 4-96 0,0 4-16 16,-1 3 256-16,-3 2-192 0,1-1 192 0,0 5-192 31,-7 5-208-31,1 1-48 0,-1-6 0 0,2-4 0 15,1-6-48-15,1-6-16 0,0-6 0 0,3-8 0 0,3-4 224 0,3-7 32 0,1-4 16 0,2-7 0 16,0 0 240-16,0 0 240 0,0 0-48 0,1-12-16 16,3-2 1216-16,5-2 240 0,2-6 48 0,-1-3 16 15,2 0-2048-15,2-1-416 0,3-1-64 16,1 3-32-16,-1 3 656 0,2 2 208 0,-4 5 0 0,-2 3-160 0,1 1 160 16,-3 5-128-16,-1 1 128 0,-1 6-128 0,0 3 128 15,-1 6-192-15,-1 3 192 0,-3 8-192 0,-3 5 192 0,-3 2-128 16,-4 1 128-16,-5 0-128 0,-2-3 128 0,-3 0 0 15,-5 0 128-15,-3-4-128 0,-3-2 240 0,1-2-32 16,-4-4 0-16,4-4 0 0,0-3-16 0,1-2-16 16,0-3 0-16,3-3 0 0,4-2-48 0,2-2 0 15,0 0 0-15,3-4 0 16,1-2-1120-16,2-2-224 0,1 0-64 0,4-1-12256 16</inkml:trace>
  <inkml:trace contextRef="#ctx0" brushRef="#br0" timeOffset="9011.143">10568 6167 13823 0,'-7'-7'1216'16,"0"-4"-960"-16,1-1-256 0,4 0 0 0,2-1 1600 0,2 2 256 15,2 1 64-15,1 0 16 0,4-2-688 16,1 2-144-16,3 0-16 0,5-1-16 0,5-2-432 0,2 0-64 15,6-5-32-15,5 3 0 0,6 4-336 0,2-2-64 16,1 2-16-16,2-1 0 0,2-1-128 0,-2 0 192 16,-2-1-192-16,-3 3 192 0,-1 2-16 0,-3 1 0 15,2 2 0-15,-6 1 0 0,-4 4 16 0,-1 2 0 16,1 2 0-16,-6 1 0 0,-1 5-16 0,-1 0 0 16,-2 2 0-16,-1 5 0 0,-4 4-176 0,-6 3 160 15,-1 5-160-15,-4 2 160 0,1 3 32 0,-4 1 0 16,-5 2 0-16,-1 2 0 0,-4 0 96 0,0 2 32 15,-5 0 0-15,-1 2 0 0,-3 9-48 0,-1-3 0 0,3-1 0 16,0-1 0-16,2-3-144 0,3 0-128 16,-1 0 192-16,4 1-192 0,1-2 128 0,3 0-128 0,0-2 0 0,2 1 0 15,1-2 0-15,3-3 128 0,3-3-128 0,0-3 0 16,0-2 0-16,3-2 0 0,2 2 0 0,2-4 0 16,1-2 144-16,1-1-144 0,2 3 0 15,0-4 144-15,1-3-144 0,-3-1 128 0,-2-1-128 16,0-1 128-16,-3 0 0 0,-1-3 0 0,-3-2 0 0,-5-9 0 15,0 0 64-15,1 10 0 0,-2 0 0 0,-4-2 0 16,-7-4 688-16,-7 0 144 0,-6-2 16 0,-7 0 16 16,-5 1-320-16,-8 2-64 0,-3 1-16 15,-8 5 0-15,-4 4-400 0,-4 0-96 0,-7 2-16 16,-1 3 0-16,-7 7-144 0,6 0 0 0,1 1 0 0,-3 6 0 16,1 2-1216-16,0 7-256 0,6 7-64 15</inkml:trace>
  <inkml:trace contextRef="#ctx0" brushRef="#br0" timeOffset="60618.136">21319 14708 8287 0,'11'0'736'0,"-4"-1"-592"16,0-2-144-16,1 1 0 0,-1 1 2464 0,2-2 464 15,0 0 80-15,1 0 32 0,0-1-2336 0,0 2-448 16,1-1-112-16,0-1-16 0,-4 0-128 0,1 0 0 16,-1 1 0-16,0-3 0 0,-2 2 0 0,0-1 0 15,2 1 0-15,-1-3 0 0,-2 3 384 0,-4 4 32 16,0 0 16-16,0 0 0 0,5-3 160 0,-5 3 48 16,0 0 0-16,0 0 0 0,0 0-320 0,0 0-48 15,0 0-16-15,0 0 0 0,0 0 0 0,-10-2 0 16,-1 0 0-16,-1 1 0 0,-3 0 96 0,-4 1 16 0,-2 0 0 15,-1 0 0-15,-4 0-160 0,1 1-16 0,-4 1-16 16,-3 2 0-16,-3-2-176 0,0 1 0 0,2-2 0 16,-5 3 0-16,-1-6 0 0,-3 2 0 0,-3-2 0 0,-4 1 0 15,0-2 192-15,-1 1-64 0,-4-1 0 0,3 2 0 16,-3 0-128-16,-1 0 192 0,-2-2-192 0,-3 3 192 16,-1 0-192-16,-2 0 0 0,-1 0 144 0,0 0-144 15,1 0 160-15,-6-2-32 0,-2 2-128 0,-4-3 192 16,0 0-48-16,2 0-16 0,2-2 0 0,-3 4 0 15,0-1-128-15,1 2 0 0,3 0 0 0,4-1 0 16,1-1 128-16,1 2-128 0,-1 1 0 0,-2 0 128 16,-4-1 16-16,4 1 0 0,4 0 0 0,-1-1 0 15,-3-2-144-15,-3 2 192 0,-1 1-192 0,2-1 192 0,0-2-192 16,1-1 0-16,1-1 144 0,-4 1-144 16,-4-2 0-16,1-2 0 0,1 0 0 0,0 2 128 0,0-2-128 0,-1 1 0 15,2-3 0-15,-1 3 128 0,5 0-128 0,1-2 0 16,3-2 0-16,3 1 0 0,0 3 288 0,2-1-16 15,0-1 0-15,3 1 0 0,3 0 128 0,0 2 32 16,1-1 0-16,0 1 0 0,-2-2-224 0,3 2-32 16,-4 0-16-16,-3-1 0 0,-5 1-160 0,0 3 0 15,1 1 0-15,-4 0 0 0,-5-3 0 0,-1 2 0 16,-4-2 0-16,2 3 0 0,0 2 0 0,-3 1 0 16,-1-2 0-16,1 0 0 0,2-2 0 0,3 0 0 15,2 1 0-15,2-1 0 0,0-1 0 0,-2 1 0 16,0 1 0-16,2-1 0 0,2-2 128 0,2 1-128 0,-3 3 128 15,-2 2-128-15,-6-1 0 0,0 7 0 0,-2 4 0 0,-1-2 0 16,-4 0 0-16,-3 1 0 0,-3 2 0 0,0 3 0 16,2 1-176-16,-1 0 48 0,0-3 0 0,7 0 0 15,6-1 128-15,6-2-128 0,4-3 128 0,4-2-128 16,1 0 128-16,4-1 128 0,0-1-128 16,4-2 176-16,3 2-176 0,5-2 0 0,2-1 0 15,2-1 128-15,2-2-128 0,1 1 0 0,5-1 0 0,0 0 128 16,0-2-128-16,3 1 0 0,3-1 0 0,1 1 128 15,-2 0-128-15,5-1 0 0,0 0 144 0,6 1-144 16,4 0 0-16,4 1 144 0,0 0-144 0,7 2 0 16,-6 0 128-16,6 0-128 0,-6-1 0 0,6 1 0 15,0 0 0-15,0 0 0 0,0 0 0 0,0 0 0 16,-1 9 0-16,2 1 0 0,0 4-208 0,1 1 80 0,2 2 128 0,0 6-160 16,0 2 160-16,-1 2-160 0,-6 3 160 0,3 7 0 15,4 5 0-15,-1 3-128 0,1 0 128 16,0 4-128-16,-1 2 128 0,-3 4-128 0,-1 2 128 0,0 4 0 15,-1 0 0-15,-1 2 0 0,1 2 0 0,-1-4 0 16,2-1 0-16,-1-4 0 0,-2 0 0 0,1-2 0 16,-5 0 0-16,3-4 0 0,-2-3 0 0,2-5 0 15,0-2 0-15,2-4 0 0,-4-2 0 0,3-1 0 16,1-2 0-16,-3-1 128 0,2-1-128 0,2-2 0 16,-1-4 0-16,3-1 0 0,0-2 0 0,2-2 0 15,0-3 0-15,1-2 0 0,-1-3 0 0,7-1-160 16,4-3 160-16,3 2-208 0,-3 0 64 0,4-3 16 15,7-1 0-15,5-1 0 0,5-1 128 0,4-1 0 0,2 1 0 16,4-3 0-16,6-3 0 0,7 2-160 0,7 0 160 0,6 3 0 16,6 2 0-16,2-3 0 0,2 2 0 0,10 0 0 15,9 2 0-15,3 0 0 0,0-1 0 0,11 3 0 16,4 3-192-16,4 2 64 0,0-1 128 0,6 3-208 16,0-2 32-16,5 1 16 0,3 2 0 15,-1-2 0-15,-1-3 160 0,-1-3 0 0,1-2 0 0,-3-2-128 16,-5-1 128-16,5 0 0 0,2-2 0 0,0 1 128 15,-3-1-128-15,2 1 192 0,-2 0-64 16,7 2 0-16,1 1 0 0,-2 1 16 0,-3 0 0 16,5 2 0-16,3 0-144 0,-2 1 0 0,0 1 0 0,1 2 0 15,2 4 0-15,4-1 0 0,3 0 0 0,-5 2 0 16,-4 1-256-16,2 0-48 0,0 0 0 16,-7-2 0-16,-7-2-16 0,-4-1 0 0,-2-3 0 0,-11 2 0 0,-5-3 112 15,-4-5 16-15,1-5 0 0,-6-3 0 0,-7-4 192 16,-6 5-192-16,-1-4 192 0,-3 2-192 0,0-2 192 0,-6 1 0 15,-6 2 0-15,-3 2 0 0,-2 2 0 0,-1 2 0 16,-4 0 0-16,-2 2 0 0,-1 1 0 0,-8-2 0 16,-6-2 0-16,-3 3 0 0,0 3 0 0,-4 0 0 15,-5 0 0-15,-4-3 0 0,-2-2 0 0,-6-1 0 16,-2-2 160-16,-5 1-160 0,0 0 272 0,-3-2-16 16,1-4-16-16,-6-3 0 0,-1-3 464 0,-2-6 112 15,-5-4 16-15,1-8 0 0,-2-6 144 0,-1-7 48 16,-3-6 0-16,1-10 0 0,0-10-256 0,0-4-64 15,-2-1 0-15,1-7 0 0,1-7-256 0,0-2-48 16,0-2-16-16,2 2 0 0,4-1-240 0,3 5-144 0,2 4 160 16,4 12-160-16,-1 11 0 0,1 5 0 0,2 7 0 0,-1 5 0 15,0 5 0-15,0 6 128 0,2 6 0 16,-4 3 16 0,-3 3-1104-16,0 5-240 0,0 5-32 0,-5 4-15920 0</inkml:trace>
  <inkml:trace contextRef="#ctx0" brushRef="#br0" timeOffset="61819.008">18221 16104 23327 0,'0'0'1024'0,"0"0"224"0,0 0-992 0,0 0-256 0,0 0 0 0,0 0 0 15,0 0 0-15,4-5 0 0,-4 5 128 0,9-9-128 16,1 0-624-16,1 2-160 16,-3 2-48-16,3-1 0 0,1 1 624 0,-2-1 208 0,-1 1-144 0,3 1 144 15,0 0 384-15,0 2 144 0,-1-1 48 0,2 1 0 0,1 2 160 0,2-2 32 16,0 1 16-16,3-1 0 0,1 1-384 15,3 0-80-15,0 0 0 0,3 0-16 0,3 0-64 16,2 1-16-16,1 1 0 0,2 1 0 0,1 0-32 0,2 1 0 16,1 2 0-16,2 0 0 0,1-1-64 0,3 1 0 15,2 2-128-15,5-1 192 0,4 1-64 0,0 0-128 16,-3-2 176-16,0 2-176 0,0-2 128 0,-1-2-128 16,-2 0 0-16,2 1 0 0,-1 4 0 0,2-3 0 15,-1-1 0-15,-4 0 0 0,-3 1 128 0,-2-1-128 16,-4 0 0-16,-1 1 0 0,-3 0 160 0,0-2-32 15,1 0 0-15,-1 0 0 0,-6 1 0 0,-1 2-128 16,-1-2 192-16,-4 2-64 0,-2-6-128 0,-3 1 160 16,-6 2-160-16,-1-2 160 0,-10-1-160 0,0 0 0 0,0 0 144 0,0 0-144 15,0 0 0-15,0 0 0 0,-14 3 0 0,-4 0-192 16,-1-2 320-16,-7-2 48 0,-4-2 16 16,-3 2 0-16,-1-1 0 0,-2 1 0 0,-2-3 0 15,-2-1 0-15,-3 1-192 0,-6-2 160 16,-2-1-160-16,-4 0 160 0,-6 2-16 0,-1-2 0 15,1 1 0-15,-2-1 0 0,-6-1-144 0,0 1 128 0,-5 1-128 0,3-1 128 16,4 0-128-16,6 0 128 0,2 0-128 0,4 2 128 16,2-1 112-16,3 1 16 0,2-2 0 0,5 5 0 15,4 0-64-15,4 0-16 0,5-1 0 0,5 1 0 16,5 1-176-16,2 0 128 0,1-2-128 0,6 2 128 16,1 0-128-16,10 1 0 0,-5-3 0 0,5 3 0 0,0 0 0 15,0 0 0-15,0 0-192 0,10-2 192 16,6 1-304-16,6 0 64 0,6 0 16 0,6 0 0 15,6-3 224-15,7 4 0 0,4 0 144 0,3 0-144 0,4-2 256 16,4-1-64-16,3 1 0 0,5 0 0 0,2-1-48 0,-1 0-16 16,-2 3 0-16,-2-1 0 0,-4-1-128 0,-1 1 0 15,-6 1 0-15,-2 0 0 0,-4-3 0 0,-8 3 0 16,-4 0 0-16,-6 3 0 0,-6 0 0 0,-5-2 0 16,-6-1-160-16,-4 0 160 0,-11 0-128 0,0 0 128 15,0 0 0-15,0 0-144 0,0 0 144 0,0 0 0 16,-8 8-144-16,-8-4 144 0,-6-1 0 0,-4 1 0 15,-5-1 0-15,-6-2 128 0,-8-2 0 0,-5 0 0 16,-3 0 0-16,-3 0 0 0,-4-3-128 0,-9 3 0 16,-6-2 0-16,-2 0 128 0,1-1-128 15,2 2 0-15,0 0 0 0,4 2 0 0,2 0 0 16,7 0 0-16,6-2 144 0,9 2-144 0,5 1 224 0,9 0-32 16,6 1 0-16,6 0 0 0,5 1-32 0,4-2-16 0,11-1 0 0,0 0 0 15,0 0-144-15,0 0 0 0,0 0 144 0,0 0-144 16,15 3-192-16,6 1-96 0,5 0-32 0,5-2 0 15,3 0 176-15,3-1 144 0,6 0-208 16,2-1 80 0,2-2-272-16,2 0-48 0,0-1-16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39:35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17284 14092 20383 0,'-18'-4'896'16,"7"5"192"-16,1 2-864 0,1 2-224 0,2-2 0 0,0 1 0 0,1 1 0 0,-1 0-128 16,0 2 128-16,7-7-208 15,0 0-208-15,-6 6-32 0,-1-1-16 0,7-5 0 0,0 0 464 0,-6 6-144 16,6-6 144-16,0 0 0 0,0 0 432 0,0 0 160 15,0 0 48-15,0 0 0 0,0 0-96 0,0 0-16 16,0 0 0-16,8 7 0 0,3-1-208 0,1-2-64 16,7-1 0-16,2-1 0 0,3 0 112 0,4-1 16 15,0-1 0-15,2 0 0 0,1 0 128 0,2 0 48 16,1-1 0-16,3 1 0 0,3 0-192 0,4 0-48 16,4-2 0-16,5 2 0 0,4 2-320 0,-1-2 144 0,1 0-144 15,-2 1 0-15,2-1 0 0,3 0 0 0,3 3 0 16,1 0 0-16,0 1 0 0,-2 0 0 15,-1 0 0-15,0 1 0 0,2 0 0 0,2 1 0 0,1 0 0 0,-2 3 0 16,0-1 0-16,-1 0 0 0,1-2 0 0,1 2 0 16,2-4 0-16,-3 3 0 0,0-3 0 0,-2 1 0 15,-1-1 0-15,-1 0 128 0,0-1-128 0,-2-2 160 16,2 0 32-16,-1-1 16 0,-2-2 0 0,-1-2 0 16,-2 2 48-16,0-1 16 0,0-3 0 0,0 2 0 15,0 0-112-15,0-2-32 0,0-1 0 0,-5 1 0 16,-3-1-128-16,-2 2 0 0,-2 0 0 0,-1 2 128 15,-3 1-128-15,-1 1 0 0,0 1 0 0,0 1 0 16,-4-2 0-16,-1 4 0 0,-2-1 0 0,-1 2 0 0,-3-2 0 16,-1 0 0-16,1 1 0 0,-2 1 0 0,-1-1 0 15,-1-1 0-15,-2 0-144 0,0 2 144 0,-2-1-160 16,-1 0 32-16,-4-1 0 0,2 1 0 0,2 0 128 0,-5-2 0 16,-2-2 0-16,-10 1 0 0,10 4 0 0,-10-4 0 15,10-2 144-15,-10 2-144 0,0 0 288 0,0 0-48 16,0 0-16-16,0 0 0 0,-10 2 80 0,0-1 16 15,0 0 0-15,-7 1 0 0,-7-2-320 0,-1 2 128 16,-1 0-128-16,-5-1 0 0,-6-2 0 0,-3 0-144 16,-4 0-16-16,-4 0 0 0,-1 0 160 0,-5 1 0 15,-1 1 0-15,-3 0 0 0,-3 0 0 0,-5 1 0 16,-5 0 0-16,-4 3 128 0,-3-2-128 16,-1 1 144-16,-2 2-144 0,-5 0 160 0,-5-2-160 0,-1-1 0 15,0-1 0-15,-5 2 128 0,-6 1-128 0,-1-2 0 16,0-2 0-16,0 2-176 0,-2 0-16 0,3-1 0 15,3-2 0-15,4 0 0 0,4 1 192 0,-2 1 0 0,-3 1 0 0,5 0 0 16,5-1 0-16,-1 3-128 0,-2 0 128 0,5-2 0 16,7 0 0-16,7-3 0 0,1 3 0 0,3 1-128 15,1 3 128-15,1-1 0 0,6-1 0 0,2-1 128 16,5 2-128-16,2-2 0 0,8-1 0 0,2 1 0 16,6 0 0-16,4-1-160 0,5 1 160 0,4-1-208 15,3 0 0-15,6-3 0 0,7-2 0 0,5 2 0 16,0 0-32-16,0 0 0 0,0 0 0 0,11 2 0 15,5-1-80-15,4 2 0 0,2 0-16 0,3-1 0 0,5-3 336 16,6 0-144-16,6 2 144 0,7-1 0 16,4-1-128-16,5 0 128 0,1-1 0 0,4-1 0 15,2 2 0-15,5-3 0 0,6-3 128 0,3 0-128 16,5-1 128-16,3 1-128 0,-3 1 0 0,7-3 144 0,2 1-144 16,1 1 0-16,-3 0 0 0,2 1 128 0,2 1-128 0,0-1 0 15,1-1 0-15,0 3 0 16,1 7 0-16,1-2 0 0,1 2 0 0,-4-1 0 15,-1 2 0-15,-2 1 0 0,1 1 0 0,-3-1 0 0,-5-2 0 16,-1 2 0-16,-1 1 0 0,0-1 0 0,2-3 0 0,-4 1 0 16,-6-1 0-16,1 2 0 0,-1 0 0 0,-2-2 0 15,-3-2 0-15,-3 0 0 0,-4 3 0 0,-5-1 0 16,-3-1 0-16,-4-1 0 0,-4 0 0 0,-2 1 0 0,-2 1 144 16,-2 0-144-16,-5-3 0 0,-3 2 0 15,-3 3 0-15,-7-3 128 0,-1-1-128 0,-6-1 0 0,-1 1 0 16,-6 1 128-16,-9-1-128 0,0 0 0 15,0 0 0-15,0 0 0 0,0 0 192 0,0 0-48 0,-8-1 0 0,-6-2 0 16,-3 1 64-16,-7 0 16 0,-5-1 0 0,-4-2 0 16,-4 2-224-16,-5-1 0 0,-4-1 0 0,-5 2 0 15,-3 1 0-15,-3 0 0 0,-8 0 0 0,-4 1 0 16,-6-2 0-16,-3 0 0 0,-3 1 0 0,-5-1 0 16,-8 0 0-16,0 2 0 0,-2 0 0 0,-1 0 0 15,-6-3 0-15,-2 1 0 0,-1 3 0 0,-3 0 0 16,-2 0 0-16,-2 2 0 0,2-1 0 0,3 2 0 15,3 0 0-15,1 0 0 0,4-2 0 0,6 2 0 0,5 1 240 16,1 1 96-16,-1-1 32 0,3 1 0 16,2 1-80-16,4-2-16 0,3-2 0 0,2 3 0 15,1-3-272-15,3-2 0 0,4-2 128 0,3 0-128 16,3-2 0-16,4 3 0 0,2 1 0 0,2-1 0 16,2-2 128-16,1-3-128 0,6 0 0 0,4-2 0 0,4 1 0 0,7 1 0 15,3-2 0-15,5 1 0 0,6 2 0 0,4 2-192 16,3-1 192-16,8 4-192 0,0 0 192 0,0 0 0 15,7-5 0-15,8 4 160 0,6 2-160 0,9 3-256 16,7 1 64-16,10 0 16 0,4 0 176 0,9-1 0 16,5 0-144-16,7 2 144 0,7-1 0 0,7 1 208 15,9-2-16-15,0 0-16 0,4-3-48 16,8-1 0-16,8-1 0 0,-2-1 0 0,-2 1-128 16,6 0 0-16,4 0 0 0,2-1 128 0,1-2-128 0,-1 1 0 15,-1 0 0-15,3 3 128 0,0 4-128 0,-7 1 0 16,-9-4 0-16,0 2 0 0,2 4 0 0,-5-2 0 0,-2-2 0 15,-8 1 0-15,-5-1 0 0,-2 1 0 0,-4-2 0 0,-5 0 0 16,-4-1 0-16,-6-2 0 0,-4-2-144 16,-6-1 144-16,-6 4 0 0,-3-2 0 0,-3-1 0 0,-6 0 0 15,-3 0 0-15,-7 2 128 0,-5 1-128 0,-5-1 0 16,-4-1 128-16,-4 1-128 0,-3 0 0 0,-2-1 144 16,-9 2-144-16,0 0 0 0,0 0 0 0,0 0 0 15,0 0 0-15,-10-7 0 0,-3 0 0 0,-2 4 0 16,-2 2 0-16,-3 0 0 0,-4-1 0 0,1 1 0 15,-1 1 0-15,-5 1 0 0,-4-1 0 0,-3 1 0 16,-5 1 0-16,-1 0-176 0,1 0 176 0,-2 1-128 16,-1-1 128-16,-4 1 0 0,-1 0 0 0,-4 1-128 0,-3-2 128 15,1 1 0-15,1 0 0 0,0 1-128 16,-1-2 128-16,-4-2 0 0,-4-2 0 0,-1 0 0 0,-3-1 0 16,0-1 0-16,-1 1 0 0,-6-3 0 0,-2 0 0 15,-5 1 0-15,-6-1 0 0,1 0 0 16,-1 2 0-16,-1 0 0 0,-2-2 0 0,2 1 0 0,2 4 0 0,1 0 0 15,-4 1 0-15,6 0 0 0,-1-1 0 0,6-1 0 16,3 0 0-16,-1 2 0 0,-2 0 0 0,0 0 0 16,1 0 128-16,2-1-128 0,3 1 0 0,-2 1 144 15,-4 1-144-15,4 0 0 0,4 0 0 0,2-1 0 16,4-2 0-16,3 1 0 0,5 0 0 0,-1 2 0 16,1 1 0-16,2 0 0 0,1-1-144 0,7-1 144 15,5-2-128-15,5 0 128 0,3 3 0 0,4 2 0 16,4-2 0-16,6-1 0 0,4 1 0 0,5-1 0 15,10-1 0-15,0 0 0 0,0 0-160 0,0 0 0 0,17 10 0 16,8-4 0-16,7-1-96 0,14-3-32 0,10 2 0 16,12-2 0-16,12-3 288 0,4-2-192 0,8-1 192 0,10-3-160 15,10-2 160-15,5-2-128 0,-2-2 128 16,6-2-128-16,2-3-64 0,-1 1-16 0,-3-2 0 0,2 2 0 31,0 0-1072-31,2-1-192 0,2 0-64 0</inkml:trace>
  <inkml:trace contextRef="#ctx0" brushRef="#br0" timeOffset="3473.609">23932 16869 15663 0,'0'0'1392'0,"0"0"-1120"16,0 0-272-16,0 0 0 0,0 0 1472 0,0 0 224 16,0 0 48-16,0 0 16 0,-4-7-1504 0,1-1-256 15,-1 1 0-15,1 1-208 0,-4 0 208 0,3 0 192 16,0 1-48-16,-3-1 0 0,-1-1 496 0,-1 1 80 16,1-2 32-16,-4-1 0 0,1-2 96 0,-3 3 32 15,0-1 0-15,0-1 0 0,-1 0-304 0,-2-1-64 16,-5-2-16-16,1-3 0 0,-2 2-224 0,-2-1-32 15,-3-1-16-15,-3 1 0 0,-5-5-80 0,1 2-16 16,-2 1 0-16,-1-1 0 0,-1 1-128 0,-2-3 0 0,-2 1 0 16,-2 0 128-16,-3 2-128 0,-1-1 0 0,-3 0 0 15,4 0 128-15,-3 5-128 0,3-3 0 0,2 1 144 0,0 0-144 16,0-6 224-16,-2 4-32 0,-5 2 0 0,0-2 0 16,0-1-192-16,0-1 176 0,-1 0-176 0,-1 2 160 15,-3-4-160-15,1 1 0 0,-1 0 0 0,-4 4 0 16,-3 1 0-16,2 2 0 0,1-2 144 0,-3-1-144 15,-3 2 0-15,0 2 128 0,0 1-128 0,0 0 0 16,7 1 0-16,-1 0 0 0,2 3 0 0,1 1 0 16,0-1 0-16,3 0 0 0,3-1-128 0,1 1 128 15,5 1-160-15,2 0 160 0,2 2-192 0,-2-1 192 16,1-1-160-16,-1-1 160 0,0 3-128 0,1 0 128 0,0 1 0 16,2 0-128-16,-2-2 128 0,2 3 0 0,0 2 0 15,0-1 0-15,-5 0 0 0,0 2 0 0,-4 1-128 0,1 3 128 16,-2 1-128-16,0 1 128 0,3 0-160 0,3 1 160 15,1 2-192-15,-2 1 192 0,0 2-160 0,0 0 160 16,0-1-128-16,-2 3 128 0,0 4-160 0,2-1 160 16,3 0-192-16,3 3 192 0,2-1-208 0,0 5 64 15,0 5 16-15,0-5 0 0,4-6 128 0,0 4-160 16,-6 3 160-16,5 2-160 0,0-2 160 0,4 1 0 16,1-1-144-16,5-1 144 0,-1 2-144 0,3 0 144 15,2-4-192-15,2 1 192 0,-1 2-160 0,4 0 160 16,0 3-128-16,2 0 128 0,-1 1-160 15,2 2 160-15,5-1-192 0,-1-1 192 0,3-4-160 0,1 3 160 16,3-3-128-16,2 3 128 0,3-1 0 0,1 2 0 16,6 1 0-16,0-1 0 0,3 1 0 0,2 3 0 15,2 6 0-15,1-3-128 0,1 0 128 0,1-4 0 0,0-1 160 0,3-3-160 16,3 0 0-16,1-3 0 0,2 2 0 0,0-3 0 16,3 3 0-16,2-1 0 0,1 3 0 0,2-3 0 15,-2 2 0-15,3-1 0 0,0 0 0 0,-3-1 0 16,3-2 0-16,2-1 128 0,4-1-128 15,3 0 144-15,4-2-144 0,4-1 128 0,3-2-128 0,1 2 128 16,-3-1-128-16,2-1 160 0,2-1-160 0,1 1 160 16,4-5-160-16,3 1 0 0,2-2 0 0,0 0 0 15,-1-2 0-15,3 1 0 0,5 3 0 0,2-6 0 16,2-3-160-16,-1 0 160 0,-1 4-208 0,7 0 80 16,7-4-96-16,-1 1-16 0,-2 0 0 0,5 0 0 15,3-1-16-15,-1-2-16 0,0 1 0 0,-2-4 0 0,-4-1-112 16,3 1 0-16,5 0-16 0,-3-1 0 0,-4 1 240 15,3 1 160-15,4 0-192 0,-2 1 192 0,-1 2 0 16,-3-6 0-16,0-2 0 0,-2 0 0 0,0-2-128 0,-9-2 128 16,-6 1 0-16,-3-3 0 0,-3 1 0 15,-1-1 0-15,2 0 0 0,-6-1 0 16,-3-1 0-16,-5 1 272 0,-2 0-16 0,-5-1-16 16,-2-1 144-16,-1 0 48 0,1-2 0 0,-2-1 0 0,-2-1-240 15,-1-1-64-15,-4 0 0 0,-2-3 0 0,-6 2-128 16,-1 0 0-16,-1-4 144 0,-3 3-144 0,-5-1 144 0,1-1-144 15,1-2 192-15,-4-2-192 0,-2-1 336 0,-3 0-32 16,-7 0-16-16,-1 1 0 0,-1-2 96 0,-5 1 0 16,-4-4 16-16,-1-1 0 0,-4 0-64 0,-1-1-16 0,-2 1 0 15,-2-5 0-15,-2-4-192 0,-3-1-128 0,2 1 128 0,-4 2-128 16,-3 3 0-16,1-1 0 0,-4 1 0 16,-4 0 128-16,-3-1-128 0,-5 2 128 0,-2 2-128 15,-2-3 128-15,-3-5-128 0,0 3 0 0,1 2 128 0,-4 1-128 16,-5 1 0-16,-6 0 0 0,-7 0 0 0,0 0 0 15,-2 4 0-15,-9-6 0 0,-4 0 0 0,-5 0-128 16,-5 3-128-16,-1-1 0 0,-1-2-16 0,-4 3 0 16,-5 2-32-16,4 4 0 0,4 1 0 0,1 5 0 15,3 3 304-15,3 0-128 0,4-1 128 0,7 4 0 16,2 4 0-16,2 0 0 0,1 1 192 0,-2 0-48 16,-2 0-144-16,4 2 0 0,2-1 0 0,-3 2 128 15,-4-2-544 1,-2 3-112-16,-2 0-32 0,2 1 0 0,-2-2 48 0,-4 3 16 15,-4 0 0-15,0 2 0 0,4-1 176 0,-4 1 48 0,0 1 0 0,2 2 0 0,4 1 80 16,3 0 32-16,4-3 0 0,4 4 0 0,4 3 160 0,3-1 0 16,3 0 0-16,4 2 0 0,5 3 0 15,5 2 144-15,1 1-16 0,0 2-128 0,2 4 128 0,-1 2-128 16,-3 2 0-16,2 2 0 0,0 1 0 0,2 5 0 16,1 4-160-16,3-1 160 0,3-1 0 0,1-1 0 15,2-1 0-15,2 1 0 0,2 0 0 0,2 0 0 16,1 1 0-16,2-1 0 0,3 1 0 0,1 0 0 15,4 1 0-15,4 2 128 0,3 2-128 0,4-1 0 16,-1 0 0-16,5 1 0 0,2 2 128 0,3-3-128 16,2 0 0-16,4-1 128 0,0 1-128 0,5 2 0 15,4 1 144-15,4 1-144 0,0-4 0 0,5 3 144 0,1-2-144 16,-3 1 0-16,2-2 192 0,2-1-192 0,0 2 192 0,3-2-192 16,-1 0 0-16,4 3 0 0,1-2 0 0,5 1 0 15,4 1 0-15,5 1 0 0,-2-5 0 0,1 1 0 16,3 0 0-16,0-1-144 0,3-3 144 0,2 1 0 15,4-1 0-15,5 1 0 0,1-2 0 0,2 2-128 16,-2 0 128-16,6-2 0 0,4 0 0 0,2 2 0 16,-1-4 0-16,0-1 0 0,0-2 0 0,4-1 0 15,5-1 0-15,-3-3 0 0,-4 0 0 0,-4-1 0 16,1 1 0-16,2-3 0 0,2-1 0 0,3-3 0 16,0-2-128-16,0 0 0 0,-4 3 0 0,2-4 0 0,4-4-16 15,-1 0 0-15,-5-4 0 0,-1 0 0 0,-4 3 144 0,3-5 0 16,3-1 0-16,1 0-128 0,-3 1 128 15,-2-1 0-15,-1 0 0 0,4-2 128 0,5-1-128 16,-4 0 0-16,-2 3 0 0,-4-3 0 0,0-2 0 0,1-4 0 16,3-1 0-16,-4-1-128 0,-5 0-224 0,-1-2-32 15,-1-3-16-15,-1 1 0 16,3 2-64-16,0-3-16 16,-4-3 0-16,-3 0 0 0,-7 0 480 0,-4 2 0 0,-5-2 0 0,0-2 0 0,-1-3 448 0,-3 0 176 15,-5-2 32-15,4-1 16 0,-1-3 96 0,-1 3 32 16,-8-3 0-16,-3 1 0 0,-3 1-304 0,-1 0-64 15,-2-3-16-15,-3 1 0 0,-1-1-96 0,-3 1 0 16,0-1-16-16,-1-1 0 0,-4 2 48 0,-1-2 16 16,0-2 0-16,0 1 0 0,-6 2 64 0,0-2 16 15,-2 0 0-15,-2 1 0 0,0 0-192 0,-3 3-16 0,0 0-16 0,-2-2 0 16,-4 0-224-16,0-3 144 0,-2-1-144 16,-2-4 128-16,-3 0-128 0,-3-2 0 15,-3 1 0-15,-1 2 0 0,-1 0 0 0,-3 2 0 0,-5 1 0 0,0-1-176 16,-5 0 176-16,3 2 0 0,2 1 0 0,-2-1 0 15,2-1 0-15,0 2 0 0,2 0 0 0,-2 3 0 16,-4 2 0-16,-3-1 0 0,-3-2 0 0,1-1 128 16,-4 2-128-16,0-1 0 0,-3 1 0 0,-1-2 0 15,0-2 0-15,-5 0-128 0,-4 0 0 0,-6 2 0 16,-3-1 128-16,3 4-192 0,-1 1 192 0,2 3-192 16,-2 1 192-16,1 2 0 0,-5 2 0 0,7-1-128 15,1 3 128-15,1 2 0 0,0-1 0 0,-3 2 0 16,-1-1 0-16,-3 4 0 0,-2 1 0 0,2 1-128 15,-2-1 128-15,-2 0 0 0,-4 1 0 0,-4 2 0 0,0 3 0 16,1 1 0-16,3-3 0 0,-2 4 0 0,-3 1 0 16,2 2-208-16,-1 1 80 0,3 1 128 0,2 0-192 0,-1 1 192 15,-1 2-160-15,5 0 160 0,2 0-224 0,2 0 48 16,1 2 16-16,4 1 0 0,0 0 16 0,2 2 0 16,1 1 0-16,0 1 0 0,3 0 144 0,1 3 0 15,3 0 0-15,0 2-128 0,-1-1 0 0,3 4 0 16,4 1 0-16,-1 1 0 0,2 0 128 0,3 2 0 15,5 4-144-15,-3 2 144 0,1 1 0 0,0-1 0 16,1 0 0-16,3-1 0 0,2 0 0 0,1-1 0 16,0 2 0-16,3-2 0 0,4 0 0 0,2 1 0 0,1-1 0 15,3 4 0-15,4 1 0 0,-2 4 0 16,6 1 0-16,0 3 0 0,2 0 0 0,1-4 0 0,2-3 0 0,1 1 0 16,3 2-176-16,2-4 176 0,0-3-128 15,2 6 128-15,1 0-192 0,3 1 32 0,2 0 16 0,0-1 0 16,3-1 144-16,1-3-192 0,3-2 192 0,1-2-192 15,3 1 192-15,4 1 0 0,4-2 0 16,5 1 0-16,2 0 0 0,2 0 0 0,0 1 128 0,1-3-128 16,1 4 0-16,4 0 0 0,-4 1 0 0,2 2 0 15,0-2 0-15,6 1 0 0,3-4 0 0,2 3-128 16,6 2-16-16,-1 1 0 0,2 2 0 0,-2-4 0 16,1 1-64-16,0 3-16 0,1 6 0 0,2-3 0 15,-4-5-48-15,3-3-16 0,-2 0 0 0,2-3 0 16,-4-3 128-16,4-1 32 0,2-2 0 0,1-2 0 15,1-1 128-15,-1-3-128 0,0 0 128 0,-1-1-128 16,-2-1 128-16,5-2 0 0,3-1 0 0,3 1 0 0,-1 0 0 0,0-2 0 16,0-5 128-16,-1 4-128 0,3-1 0 0,-30-3 144 15,7 4-144-15,4 1 0 0,2-1 128 0,2 2-128 16,1-1 0-16,2 0 0 0,2-1 0 0,52 9 0 16,-21-7 0-16,-13-1 0 0,-8-2-208 0,-6-1-48 15,1-2-16-15,-1 0 0 16,-4-3-128-16,2-1-32 0,-3-4 0 15,0-1 0-15,-3-3 192 0,-1 1 48 0,-2-1 0 16,3-2 0-16,3-1-48 0,-4-2 0 0,0-3 0 0,-26 6 0 16,4-3 32-16,3-4 0 0,-1-1 0 0,3-1 0 0,1 1 208 15,0-2 0-15,3 1 0 0,30-20 0 0,-13 6 192 0,-11 4 0 16,-6 5-16-16,-5-2 0 0,-8 0 64 0,0-3 16 0,-4 2 0 0,-3-4 0 16,-3 1 64-16,-1-3 0 0,0-4 16 0,-3 5 0 15,-1 5 48-15,-1 0 0 0,-3 3 0 16,2 0 0-16,-1 3 192 0,-2 0 32 0,1 1 16 0,-3 1 0 15,3-2 16-15,-4 3 0 0,0-3 0 0,0 2 0 16,-1 1-208-16,-1-1-48 0,-1 0 0 0,-3 0 0 16,-3 2-384-16,-2 1 128 0,1-1-128 0,-7 1 0 15,-8-1-384 1,-7-4-144-16,-5-3-48 0</inkml:trace>
  <inkml:trace contextRef="#ctx0" brushRef="#br0" timeOffset="7270.644">20465 2024 4607 0,'0'0'400'0,"0"0"-400"0,0 0 0 0,0 0 0 16,0 0 1344-16,0 0 192 0,0 0 48 0,10 3 0 15,0 2-624-15,-10-5-128 0,6 5-32 0,-6-5 0 16,0 0-176-16,10 5-48 0,-1 0 0 0,-2 0 0 15,-7-5 48-15,0 0 0 0,10 2 0 0,-2 0 0 16,2 1 96-16,-10-3 32 0,0 0 0 0,11 2 0 16,3 0 16-16,-2-2 0 0,0 0 0 0,1-2 0 15,-1 1-352-15,3 4-64 0,2 1-16 0,2-2 0 16,-1-4-80-16,4 2-32 0,0 1 0 0,3 0 0 0,0-1-32 16,3 0-16-16,4-1 0 0,0 3 0 0,-1 3-48 0,2-1-128 15,3 0 192-15,1 1-64 0,-4-2-128 0,3 0 0 16,2-1 0-16,3 1 0 0,4-1 0 15,1 0 128-15,1 0-128 0,2 0 0 0,3-1 176 0,0-1-48 16,-2 0-128-16,1 1 192 0,-3 0-192 0,4 0 0 16,5 3 0-16,2-1 0 0,0-1 0 0,-2 1 0 15,-1 0 0-15,-2 1 0 0,1-1 0 0,4-1 0 16,1 0 0-16,4 1 0 0,-2-1 0 0,1 0 0 16,-3-2 0-16,2-2 0 0,0 2 0 0,1-1 0 15,1 1 0-15,0 0 144 0,-2 0-144 0,-4 0 192 16,-2 0-192-16,-1-1 192 0,2-1-192 0,-2 1 0 0,1 0 0 0,-2 1 0 15,0 1 0-15,-3-1 0 0,-5-2 0 16,0 1 0-16,0 1 0 0,3 0 0 0,0 0 0 0,1-1 128 16,-1-2-128-16,-1-1 0 0,-2 4 0 0,-4 0 0 15,-2-3 0-15,1 0 0 0,-4 1 0 0,3 0 0 16,-3-1 0-16,1 0 128 0,-3 0-128 16,-2-1 0-16,-1 1 0 0,1 1 0 0,-2 0 128 0,-3 0-128 15,0 1 0-15,-4 0 192 0,-2 0-192 16,-4 0 192-16,-1-1-192 0,0 1 192 0,-4 1-192 15,0 0 192-15,1 1-192 0,-2 0 192 0,1 0-192 0,-2 0 192 16,-2-2-192-16,-1 1 192 0,-8 0-192 0,0 0 192 16,0 0-16-16,0 0 0 0,10 0 0 0,-10 0 0 15,0 0-48-15,0 0-128 0,0 0 192 0,0 0-64 16,0 0 64-16,0 0 0 0,-12-2 0 0,-2 2 0 16,-3 0-32-16,-2 1 0 0,-4 1 0 0,-1-2 0 0,-6-1-160 0,-3 0 0 15,-8-1 0-15,-1 2 0 0,-3 1 0 0,-5 1 0 16,-3-1 0-16,-3-1 0 0,2-2 0 0,-6 0 0 15,-7 2 0-15,-4-1 0 0,-4-2 0 0,-1 2 0 16,1-1 0-16,-7 1 0 0,-6-3 0 0,4 0 0 16,-2 3 0-16,3-1 128 0,3-1-128 0,-6 3 0 15,-2-1 0-15,5 1 0 0,4 1 0 0,-1-1 0 16,1-1 0-16,-4 1 0 0,-3 1 0 0,1 1 0 16,1-1 0-16,-2 0 0 0,-4-1 0 0,2 2 0 15,0 1 0-15,6-2 0 0,-1-1 0 0,2 1 0 16,-1 0 0-16,1 1 0 0,1 1 0 0,7 0 0 15,4-3 0-15,2 1 0 0,1 1 0 0,1 0 0 0,3 1 0 16,5 0 0-16,4-3 0 0,4 0 0 0,3 2 0 0,2-1 0 16,2-1 0-16,1 0 0 0,5-3 0 15,-1 3 0-15,1-2 896 0,3 1 112 0,4 1 16 0,1 1 0 32,1 1-1664-32,1 1-336 0,4-2-64 0,3-1-16 0,1-1 800 0,3 1 256 0,-1 0-160 0,4 1 160 15,1 1-160-15,3 0 160 0,8-2-192 0,0 0 192 16,0 0-240-16,0 0 64 0,0 0 16 0,0 0 0 15,0 0-160-15,0 0-16 0,6 9-16 0,3-2 0 16,3-3 144-16,-1-2 16 0,5 1 16 0,5-1 0 16,0 0 176-16,5 1 0 0,6 1 0 0,5-2 0 15,3-2 0-15,4 3 0 0,3 0 0 16,1 1 0-16,3-1 0 0,5-2 0 0,4-2 0 0,4 0 0 16,1 1 0-16,2 0 0 0,0 0 0 0,0-1 0 0,1 0 0 15,4 1 0-15,3 2 160 0,1-3-160 0,1-3 128 16,-2 1-128-16,2 1 0 0,3 0 144 0,4 0-144 0,-1 0 0 15,-4 2 144-15,0 0-144 0,-1-2 0 0,5 0 144 16,4 0-144-16,-4 2 0 0,-1 0 0 0,0 1 0 16,3 0 0-16,1 0 0 0,1-1 128 0,-4 0-128 15,-4 1 0-15,3 1 0 0,0 0 0 16,-1-1 0-16,-4 0 0 0,-6 2 0 16,-2 1 0-16,2 1 0 0,0-2 0 0,-1 0 0 15,-3 1 0-15,-6-1 0 0,-5 1 0 0,-3 0 0 16,-2-1 208-16,-1 0-16 0,2 1 0 0,-5-3 0 15,-1-1 96-15,-2 0 16 0,2-1 0 0,-6 1 0 16,-1 2-48-16,-6 1-16 0,-3-3 0 0,-4 1 0 0,-1-1-96 0,-3 1-16 16,-2 0 0-16,-3-1 0 0,-3-2 0 0,-3 1-128 0,-1-1 192 0,-10 2-64 15,0 0 0-15,0 0-128 0,0 0 192 0,0 0-64 16,0 0-128-16,0 0 128 0,-7-1-128 0,-6 2 128 31,-2 1-1280-31,-6 1-272 0,-1 3-48 0,-5 3-16 16,-5 2-1520-16,1 1-288 0</inkml:trace>
  <inkml:trace contextRef="#ctx0" brushRef="#br0" timeOffset="11969.888">20175 7839 3679 0,'0'0'320'0,"-4"-7"-320"0,-1-1 0 0,0 2 0 16,0 1 1600-16,5 5 256 0,-6-5 64 0,6 5 0 15,-5-9-1104-15,-1 1-224 0,2 0-32 0,1 2-16 16,3 6 80-16,-4-5 16 0,-1-2 0 0,5 7 0 15,0 0 160-15,0 0 32 0,0 0 16 0,0 0 0 16,0 0-176-16,0 0-32 0,0 0-16 0,0 0 0 16,0 0-448-16,0 0-176 0,0 0 128 0,11 4-128 0,1 3 0 0,3 0 128 15,3-2-128-15,3-2 0 0,1-2 128 0,4 2-128 16,4 0 0-16,4-2 128 0,-1-3 0 0,5 2-128 16,0 1 192-16,-1 2-64 0,4-2 0 0,-2 0-128 15,0-1 192-15,-1 4-64 0,1 0-128 0,1 1 128 16,2-3-128-16,1 2 128 0,-4 1-128 15,4 2 128-15,1 1-128 0,0 0 128 0,0 0-128 16,-2 0 0-16,0-1 144 0,4-1-144 16,1 1 0-16,3 0 144 0,-1-1-144 0,2-1 0 0,0-1 256 15,0 0-48-15,-3 2-16 0,1-1 0 0,-2 0-64 16,0-1-128-16,0-1 176 0,0 2-176 16,2 0 272-16,-1 1-48 0,-4 0-16 0,0 0 0 0,1-1 0 0,-4 1 0 15,-2-3 0-15,4 2 0 0,0 1-16 0,1 2-16 0,-2-1 0 16,3-3 0-16,3-2 0 0,1 1 0 0,-2 2 0 0,1-3 0 15,0 1-176-15,2-2 192 0,1 2-192 0,3-2 192 16,1-1-192-16,2 0 0 0,-2 0 144 0,0 3-144 16,-1-1 0-16,1 2 128 0,5 0-128 15,-2-1 0-15,0-1 0 0,-1 2 0 0,-2-1 0 0,-1 0 0 16,-2 0 0-16,2-1 0 0,-4-1 0 0,5 2 0 16,2 0 0-16,-1 0 0 0,-3-3 0 0,0 1 0 15,-3-1 0-15,0 0 0 0,2-4 0 0,0 4 128 16,-1 4-128-16,-1-3 0 0,-3 0 0 0,-1 0 128 15,-4-3-128-15,-1 1 0 0,-2-3 0 0,-1 4 128 16,-4 3-128-16,0-1 0 0,0 0 0 0,-1-1 0 16,-2-1 0-16,-3 0 0 0,-3 0 0 0,-3 2 0 0,-1 2 0 15,-4-2 128-15,2-2-128 0,-2 2 0 16,1 0 0-16,-4 0 0 0,-4-2 0 0,0 2 128 0,0 0-128 16,-1 0 0-16,-9-2 0 0,0 0 128 0,0 0-128 0,0 0 128 15,0 0-128-15,0 0 128 0,0 0-128 0,0 0 0 16,0 0 0-16,0 0 0 0,-12-1 0 0,0 0 144 15,0 0-16-15,-4 0-128 0,-3-2 208 0,0 0-64 16,1-2-16-16,-5 0 0 0,-3 2 64 0,-2-2 0 16,1 2 0-16,-3-1 0 0,-1 0 48 15,-1-2 16-15,-2-2 0 0,-2 4 0 16,-1-1-96-16,-4 2-16 0,-8-2 0 0,-5-2 0 0,-3-1-144 16,-2 3 0-16,-1 0 0 0,-1-1 0 0,-4-3 0 0,-3 1 0 15,-6 2 0-15,2 0 0 0,0 0-144 0,1-2 144 16,3-1 0-16,-8 1 0 0,-3 2 0 0,-2 0 0 0,3 1 0 15,-3-2 0-15,-2-3 0 0,-3 1 0 0,0 0 0 16,1 4 0-16,2 2 0 0,-2-2 0 0,-2 1 0 0,-2 1 0 16,1-2 0-16,6 2 0 0,5 0 0 15,0-1-160-15,-1 0 160 0,-1 2 0 0,1-1 0 16,4 0 0-16,0 3 0 0,1 0 0 16,-2 0 0-16,0 0 0 0,-2 0 0 0,4 0 0 0,4 0 0 0,2 0 0 15,1 0 0-15,1 0 0 0,0 3 0 0,2-3 0 16,0-3 0-16,2 3-128 0,-1-1 128 0,1 0 0 15,-1 1-192-15,3 0 32 0,2 1 16 0,7 0 0 16,4-1 144-16,2 0-128 0,2 0 128 0,2 0-128 16,4 0 128-16,-1 0 0 0,0 0 0 0,2 3 0 15,3 0 0-15,5 0 0 0,-3-1-144 0,4 1 144 16,6-2 0-16,3 0-144 0,3 1 144 0,5-1 0 16,3-1 0-16,6 0 0 0,0 0 0 0,0 0 0 0,0 0-256 0,0 0 64 15,0 0 16-15,0 0 0 0,14 4-96 0,2 0-32 16,3-3 0-16,3 1 0 0,3-1 304 0,4 2 0 15,3-3-128-15,2 0 128 0,2 0 0 0,2-1 0 16,-1-1 0-16,4 1 0 0,3 1 0 0,3 1 0 16,6-1 0-16,2 0 0 0,1 0 0 0,2 0 0 15,1 0 0-15,4 2 0 0,3 1 0 0,6-2 0 16,4-1 0-16,0 1 0 0,-2 0 0 0,1 1 0 16,6 1 0-16,1 2 0 0,6-2 128 0,-3 1-128 15,1 2 0-15,0 1 0 0,6 0 0 0,-2 2 128 16,-1-1-128-16,1 2 0 0,-3 0 0 0,3-1 0 15,2 0 0-15,-1-1 0 0,-1 1 128 0,1-3-128 16,3-1 176-16,1 0-176 0,-3 0 256 0,1 0-48 0,0 1-16 0,0-3 0 16,1-2-32-16,-4 0-16 0,-7 1 0 0,1-1 0 15,2 3-144-15,1-2 192 0,-6 1-192 0,-4 1 192 16,-5-1-192-16,-1 1 0 0,1 2 0 0,-5-3 128 16,-5 1-128-16,-3 0 0 0,-1-1 0 15,-5 1 0-15,-3 1 0 0,-3 0 128 0,-2 1-128 0,0 2 0 16,1-4 0-16,-4-1 0 0,-5-3 128 0,2 5-128 15,-2 0 0-15,-1 1 0 0,-2-1 0 16,-4 0 0-16,-2-2 0 0,-1 1-192 0,0 2 32 0,-3 1 16 16,-2 3-1152-16,-3 1-240 15,-3 1-32-15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1:30.6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3305 12080 911 0,'-9'5'0'0,"9"-5"0"0,0 0 0 0,-7 4 0 16,7-4 704-16,-6 2 64 0,-1-2 16 0,7 0 0 15,-7 3-160-15,7-3-48 0,-9-2 0 0,9 2 0 16,-8 2-400-16,0-1-176 0,0-1 128 0,0-1-128 15,1-1 400-15,1 2 0 0,-2 0 0 0,0 2 0 16,1-1 432-16,-1 1 64 0,0-1 32 0,-1 0 0 16,1 1 64-16,0 2 16 0,1 0 0 0,7-4 0 0,-7 3-80 0,-1 1-16 15,-1 0 0-15,9-4 0 0,-5 5-112 0,5-5-32 16,0 0 0-16,-6 4 0 0,6-4-48 0,0 0-16 16,0 0 0-16,0 0 0 0,0 0-128 0,0 0-48 15,0 0 0-15,0 0 0 0,0 0-272 0,0 0-48 16,0 0-16-16,0 0 0 0,6 6 80 0,3 0 16 15,0-2 0-15,4 0 0 0,2-1-64 0,1 0-16 16,2 0 0-16,1 3 0 0,1 2-48 0,2 0-16 16,3 1 0-16,0-1 0 0,1-4 48 0,4 1 0 15,3 0 0-15,0 0 0 0,0-2 0 0,4-1 0 16,3-2 0-16,3 3 0 0,1 2-16 0,0-3 0 16,0-4 0-16,-2 4 0 0,0-2-176 0,0 0 192 15,2-2-192-15,2 2 192 0,-2-2-192 0,2 1 160 0,1 1-160 16,-1 1 160-16,-1 1 32 0,0 0 0 0,-1 0 0 0,3 0 0 15,1 1-64-15,-2-2 0 0,-1-1 0 0,0 0 0 16,1 0 0-16,-1-2 0 0,-1-2 0 0,0 0 0 16,-5-2 16-16,3-4 0 0,2-1 0 0,1-1 0 15,-2 1 96-15,2-3 16 0,0-2 0 0,-1-2 0 16,-1 0 0-16,0 3 0 0,-6 1 0 0,4-1 0 16,-1 0-96-16,2 1-16 0,2-2 0 0,1 2 0 15,-4 1-16-15,2-3-128 0,1 1 192 0,-1 0-64 16,-1 2-128-16,-1-1 128 0,-1 0-128 0,2-2 128 15,0 2-128-15,2-1 0 0,-2-2 0 0,0 1 128 16,-2-2-128-16,2 2 0 0,-2 0 144 0,-2 1-144 16,-1-3 0-16,-2 3 144 0,1-4-144 0,-2 3 0 15,-1 1 128-15,0 1-128 0,0 1 0 0,3 0 0 0,3 1 0 16,-4-1 160-16,-1 2-160 0,-2 0 128 0,0-1-128 16,-1 2 0-16,-1 2 0 0,0-1 128 0,-2-1-128 15,3 0 0-15,-3-2 0 0,2 2 0 0,1 1 0 0,0 0 0 16,-4 0 144-16,1 0-144 0,-2 0 0 0,1 1 0 15,0 1 0-15,-1 0 0 0,-4-2 0 0,1 3 0 16,-3-3 0-16,1 2 128 0,-2-2-128 0,1 1 0 16,-4-1 128-16,1 1-128 0,-3-1 144 0,0 2-144 15,0-1 192-15,0 1-192 0,-3 3 208 0,0-3-64 16,-3 3-16-16,2-1 0 0,1 1 0 0,-1 0-128 16,-2-1 192-16,3 3-64 0,-1 0-128 0,0 0 160 15,-4-3-160-15,2 2 160 0,1 2-160 0,0 1 0 16,-9 0 0-16,11 0 0 0,0-1 0 0,-1 1 0 15,-1 0 144-15,0 1-144 0,2-2 0 0,0 2 0 16,-4 1 0-16,-7-2-192 0,0 0 192 0,9 1 0 0,-9-1 160 0,0 0-160 16,7 5 0-16,-7-5 0 0,0 0 0 0,9 3 0 15,-9-3 0-15,0 0 0 0,6 3-128 0,-6-3 128 16,0 0 0-16,0 0 0 0,0 0 0 0,0 0 144 16,0 0-144-16,0 0 0 0,0 0 0 0,0 0 0 15,0 0 0-15,0 0 0 0,0 0 0 0,0 0 0 16,0 0 0-16,0 0 0 0,0 0 128 0,7 2-128 15,-7-2 144-15,0 0-144 0,0 0 160 0,5-7-160 16,0-4 192-16,3-3-64 0,0 2-128 0,-2-1 192 16,-2-2-32-16,1-4-16 0,3-4 0 0,-1-2 0 15,3-2-144-15,-1-1 192 0,0-3-192 0,2-3 192 0,0-6-192 16,2 1 0-16,-1-7 0 0,0-2 128 0,-2-3-128 16,1 0 0-16,-1 1 0 0,2 2 0 15,-1-3 0-15,4 4 0 0,0-4 0 0,0 2 0 0,0-3 0 0,0 0 0 16,2 0 0-16,-1 1 0 0,-1 0 0 0,3 2 0 15,2-2 0-15,-3-1 0 0,5-2 0 0,2 2 0 16,-4 2 0-16,5 4 0 0,-3 4 0 0,2 1 0 16,-4-2 0-16,1-1 0 0,1 2 0 0,-3 2 0 15,3 1 0-15,-1-2 0 0,0-5 0 0,0 6 0 16,-1 4 0-16,0 2-176 0,-3 1 176 0,2 1 0 16,2 0 0-16,-6 1 0 0,1 0 0 0,-1 1 0 15,0-1 0-15,1 1 0 0,-1-1 0 0,0 2-128 0,-2-2 128 16,0 1 0-16,-2 0 0 0,0 3-128 0,0 2 128 0,0 1 0 15,0 2 0-15,1 2-160 0,-2 1 160 16,1-1 0-16,0-1 0 0,-1 1 0 0,1-1 0 0,0 2 0 16,0-2-128-16,0 2 128 0,-2 0 0 15,-1 3 0-15,0-1-144 0,0 2 144 0,-2 3 0 0,1 0-144 16,0-1 144-16,-4 2 0 0,0 1 0 0,1 1-128 16,-2-1 128-16,2 1 0 0,-1-1 0 15,1 0-128-15,-3-1 128 0,0 0 0 0,0 0 0 16,3 0 0-16,0 3 0 0,1-5 0 0,-1 1 0 15,0 0 0-15,-2 0 0 0,1 2 0 0,2 0 0 16,-3-1 0-16,1-4 0 0,0 4 0 0,1 0 0 16,1 0-128-16,2 1 128 0,-3 1 0 0,-1-1 0 15,-2 3 0-15,0-1 0 0,-1 8 0 0,0 0 0 0,2-4 0 0,-2 4 0 16,0 0 0-16,0 0 0 0,0 0-128 0,0 0 128 0,0 0-128 16,0 0 128-16,0 0-128 0,0 0 128 0,0 0-160 15,-5-4 160-15,5 4-160 0,0 0 160 0,0 0 0 16,-8-3 0-16,8 3 0 0,-8 0 0 0,8 0 0 15,0 0 0-15,0 0 0 0,0 0 0 0,-9-1 0 16,-2 1 0-16,11 0 0 0,0 0 0 0,-10 3 0 16,1-2 0-16,-1 3 0 0,0 0 0 0,0 1 0 15,-3 1 0-15,-2 1 0 16,0 1 0-16,0 1 0 0,-2 0 0 0,-1 1 0 0,0 0 0 16,-4 1 0-16,0 0 0 0,-5 0-128 0,0 0 128 15,-3 0 0-15,0 0 0 0,-3 1 0 0,-4 0 0 16,-1 1 0-16,-2 1 0 0,3 1 0 0,-1 0 0 0,-1 1-128 15,-2 1 128-15,-2-1 0 0,-1-2 0 0,-1 3 0 0,-2 3 0 16,-1-1-128-16,2-4 128 0,1 0 0 0,1 0 0 16,2 2 0-16,-3-1 0 0,0-1 0 0,-2 0 0 0,-1 0 0 15,-4 2 0-15,0-3 0 0,0 0 0 0,-2 1 0 16,1 0 0-16,1-2 0 16,-1 1 0-16,-4 1 0 0,-4-1 0 0,2-2 0 0,3-2 0 15,2 0 0-15,2 1 0 0,1 0 0 0,3-1 0 0,-1 0 0 16,0-1 0-16,3-2 0 0,2 1 0 0,1-3 0 15,-2-1 0-15,3-2 0 0,1 1 0 16,1 4 0-16,-1-2 0 0,-2-1 0 0,-1-1 0 0,0 2 0 16,0 2 0-16,1 0 0 0,-1-4 0 0,1 2 0 15,0 2 0-15,2 0 0 0,0-3 0 0,-1-2 0 16,-4-2 0-16,3 4 0 0,2 1 0 0,2-1 0 0,-1-1 0 16,3-2 0-16,2-2 0 0,-1 4 0 0,0 5 0 15,1-2 0-15,-3-6 0 0,1 2 0 0,0 2 0 16,-1-1 0-16,2 0 0 0,0-2 0 0,4-2 0 15,1 1 0-15,0 3 0 0,3-1 0 0,1-1 0 0,-1-1 0 16,1 0 0-16,5 0-128 0,-1 2 128 0,1 0 0 16,-1-2 0-16,1 0 0 0,0-1 0 15,1-1 0-15,1-1 0 0,0 2 0 0,-2 2 0 0,4-1 0 16,1-1 0-16,1 2 0 0,0 0 0 0,3-1 0 16,4 0 0-16,2 1-128 0,-2 1 128 0,1 0 0 15,0 0 0-15,8-2-128 0,0 0 128 0,-5 5 0 16,-2-1 0-16,7-4 0 0,0 0 0 0,0 0-128 15,0 0 128-15,0 0 0 0,0 0 0 0,0 0 0 16,-6-1 0-16,6 1 0 0,0 0 0 0,0 0 0 16,0 0 0-16,0 0 128 0,0 0-128 0,0 0 0 0,0 0 0 0,0 0 0 15,0 0 0-15,0 0 0 0,0 0 0 0,0 0 0 16,0 0 0-16,0 0 0 0,0 0 0 0,0 0 0 16,-1 10 0-16,1-2 0 0,2 1 0 0,-1-2 0 15,-1-7 0-15,-2 12-128 0,-2 4 128 0,3-2 0 16,1-3 0-16,-1 2 0 0,-8 4 0 0,5 3-128 15,2 0 128-15,-4 6 0 0,-1 0 0 0,0 4 0 16,0 2 0-16,0 4 0 0,-2 4 0 0,-1 3 0 16,0 2 0-16,-3 1-128 0,1 0 128 0,-1 3 0 0,-1-3 0 15,-1 4 0-15,1 8 0 0,-2 0 0 16,0 0 0-16,-1-1 0 0,1-2 0 0,-2 0 0 16,-2 3 0-16,1 1 0 0,-1 3 0 0,-1 0 0 0,-2 0 0 15,0-2 0-15,1-1 0 0,-1-3 0 16,0-1 0-16,-2 0 0 0,-1-1 0 0,2-3 0 0,-2-1 0 15,3-3 0-15,0-2 0 0,-3 0 0 0,-3-2 0 0,3 1 144 16,-3 1-144-16,0 2 0 0,-6-2 144 16,6 0-144-16,2 0 0 0,1 1 144 15,-2-2-144-15,-1-1 0 0,0-2 144 0,3 2-144 16,3-1 0-16,-3 4 0 0,2-2 0 0,2-2 0 0,1 0 0 0,4-2 0 16,-4-3 0-16,2-2 0 0,1-3 0 0,1-3 0 15,-4 1 0-15,3-4 128 0,2-1-128 0,2 1 0 16,-1-2 128-16,0 0-128 0,-2 0 0 0,2-1 0 15,-2-2 0-15,2-1 128 0,-1-2-128 0,2-1 0 16,4-1 0-16,-2-2 128 0,0 0-128 0,1-2 0 16,1-1 128-16,0-2-128 0,-1-1 128 0,2-2-128 0,-2 0 160 15,0 1-160-15,2-1 128 0,-2 0-128 0,0-2 0 16,1 0 0-16,-2 1 144 0,1 0-144 0,-1 0 128 0,3-1-128 16,0-2 160-16,2 1-160 0,1-1 192 0,0 0-192 15,6-2 128-15,0 0-128 0,0 0 0 0,0 0 0 16,0 0 0-16,0 0 0 0,0 0 0 0,0 0 0 15,0 0 0-15,0 0-192 0,0 0 192 0,0 0-192 16,0 0 32-16,0 0 16 0,10 5 0 0,0-2 0 16,2-4 144-16,3-1-128 0,1 1 128 0,4 0-128 15,1 0 128-15,3-1 0 0,2-1-144 0,6-2 144 16,5 2 0-16,5-1 0 0,6-2-144 0,1 1 144 0,2-2 0 16,-1-1 0-16,2-2-128 0,4 0 128 15,9-2 0-15,-1-1-160 0,-5-1 160 0,4 2-128 0,2 2-16 0,2-3 0 16,2 1 0-16,2-1 0 0,-2 2 144 15,1 4-208-15,2-1 80 0,-3 0 128 0,-2-2-192 0,4 4 192 16,1-1-192-16,1 2 192 0,-3-3-192 0,1 0 192 16,-1-2-160-16,2 2 160 0,1 0 0 0,0 1 0 15,1-1-128-15,-5-2 128 0,0-1 0 0,-2 0 0 16,2 2 0-16,2-2 0 0,3 0 0 0,-3 1 0 16,-4 2 0-16,0 2 0 0,1-1-128 0,2 3 128 15,-1-1 0-15,-1 2-144 0,-3 1 144 0,-2 0-160 16,-5 0 160-16,2 2-160 0,-3-2 16 0,-1 1 0 15,-2 0 0-15,-3 0 0 0,-5 0 144 0,-6 0-128 16,-1 0 128-16,-3 0-128 0,-2 1 128 0,3 0 0 0,-1 0 0 16,2 0 0-16,-1 0 0 0,0 1 0 0,-1-2 0 15,-1-2 0-15,-1 3 0 0,-1-1 0 0,-3-1 0 0,0 0 0 16,-1 0-192-16,-2 1-16 0,-4 2 0 0,0-2 0 16,-3-3 208-16,0 1-192 0,0 3 192 0,-4 0-192 15,-4-1 192-15,-1 0 0 0,-1 0 0 16,0 1 0-16,-10 0 0 0,10 0 0 0,-2-1 0 15,-8 1 0-15,0 0 0 0,8-2 0 0,-8 2 0 0,0 0 0 16,0 0 0-16,0 0 128 0,8-3-128 0,-8 3 0 16,6-6 160-16,-6 6-160 0,0 0 128 0,3-8-128 15,5 0 0-15,-3 0 0 0,4 0 128 0,-4 0-128 16,-5 8 0-16,3-11 0 0,1 0 0 0,1 2 0 16,0-1 0-16,1 0 0 0,-1-1 0 0,0-1 0 0,-2-5 0 15,0-3 0-15,0-1 128 0,1-3-128 16,2-4 288-16,1-3-32 0,1-4 0 0,0-2 0 0,1-4-48 0,1-4-16 15,1-7 0-15,-1-6 0 0,2-9-192 0,1-3 0 16,3-3 0-16,0-5 0 0,2-4 0 16,1-4 0-16,0-7 0 0,1 4 0 0,3 1 0 0,3 1 0 15,-1-2 0-15,0 1 0 0,2 3 0 0,-2 1 128 16,-1-2-128-16,0-1 0 0,-1-1 128 0,-1 1-128 16,-1 2 0-16,-1 0 144 0,0-1 32 0,-1 1 0 15,1 4 0-15,2 4 0 0,-5 3-176 0,2 3 0 16,2 3 0-16,1 0 0 0,-2 2 0 0,2 4 0 15,2 5 0-15,2 2 0 0,-2 4-128 0,4 0 128 16,-2 1-160-16,3 2 160 0,-4 4-160 0,-2 1 160 16,-1 4-160-16,-2 3 160 0,0 4 0 0,-4 3 0 15,-2 3 0-15,-1 7 0 0,-2 2 0 0,-3 4 0 0,-1 1 128 0,-3 3-128 16,-4 9 0-16,0 0 0 0,0 0 0 0,0 0 0 31,0 0-1680-31,-11 15-352 0,-5 7-64 0</inkml:trace>
  <inkml:trace contextRef="#ctx0" brushRef="#br0" timeOffset="2124.93">3408 15878 10591 0,'-5'5'224'0,"-3"3"48"0,3 1 16 0,0-2 32 0,0-1-320 0,1-1 0 0,1 5 0 0,-1-3 0 15,4-7 0-15,-4 10 0 0,0 0 128 0,1-3-128 16,3-7 0-16,0 0 0 0,-5 8 0 0,1 0 0 15,-2-2 128-15,2 1 64 0,4-7 0 0,-6 9 16 16,1-2 528-16,2 0 96 0,3-7 32 0,-8 8 0 16,2-3-432-16,0 3-96 0,1 3-16 0,5-11 0 15,0 0-320-15,-3 9 0 0,1-1 0 0,-1 1 0 16,3-9 0-16,-4 9 0 0,4-9 0 0,-4 8 0 16,4-8 0-16,-3 11 0 0,-3-1 0 0,3-3 0 15,3-7 320-15,-3 9-16 0,-1 0 0 0,4-9 0 16,0 0 464-16,0 0 112 0,0 0 16 0,0 0 0 15,0 0-64-15,0 0-16 0,0 0 0 0,0 0 0 0,0 0-112 0,0 0-32 16,0 0 0-16,0 0 0 0,0 0 48 0,0 0 16 16,0 0 0-16,9-3 0 0,1-6-96 0,1 0-32 15,-1 0 0-15,3-2 0 0,2-2-160 0,1-2-16 16,0-1-16-16,2 1 0 0,0-4-112 0,1 0-32 16,2 1 0-16,3-2 0 0,2-5-16 0,-1 0 0 15,-3 2 0-15,0 0 0 0,0-1 32 16,1 1 0-16,0 0 0 0,0-1 0 0,2-4-64 15,-2 3-16-15,-1 0 0 0,1 0 0 16,-5 2 0-16,2 0 0 0,2 0 0 0,-2 1 0 0,0 1 0 0,3-1 0 16,-2-1 0-16,0 1 0 0,0 0-16 0,-2 0 0 15,1-2 0-15,1-3 0 0,-3 0-64 0,3-2 0 0,2 0-128 16,-2-2 192-16,1 0-64 0,-1 2 0 0,-1-1-128 16,1 1 192-16,1 4-192 0,-1-1 128 15,-3 1-128-15,-1 3 0 0,2 2 0 0,-2 3 128 0,-2 1-128 16,-4 2 0-16,-1 2 0 0,0 2 0 0,-5 1 128 15,2 3-128-15,-3-2 0 0,2 1 0 0,2 1 128 0,-8 6-128 16,2-6 0-16,2 1 128 0,2-2-128 0,-6 7 0 16,4-5 0-16,-4 5 128 0,0 0-128 0,7-4 0 15,-2-3 0-15,-5 7 0 0,5-7 128 0,-5 7-128 16,4-7 0-16,-4 7 144 0,2-8-144 0,-2 8 128 16,8-5-128-16,-8 5 0 0,0 0 0 0,1-6 0 15,-1 6 0-15,0 0 0 0,0 0 128 0,7-4-128 16,-1-1 0-16,-6 5 0 0,6-3 144 0,-6 3-144 0,0 0 0 0,5-5 0 15,-5 5 0-15,8-2 0 16,-8 2 0-16,9-2 0 0,2 0 0 0,0 2 0 0,1-2 0 16,-2 2-128-16,1 2 128 0,2 1 0 0,1-1 0 15,3 1 0-15,-1 3 0 0,3 0-128 0,2 2 128 0,1 0 0 16,0-2-144-16,2 2 144 0,1 2 0 0,2 0 0 16,-2-1 0-16,4-2 0 0,-1 1-128 0,6 1 128 15,0 1 0-15,3-1 0 0,-3-1 0 0,2 2 0 16,1-2 0-16,2 1 0 0,-4 0 0 0,1 1 0 15,2-1 0-15,-3 2 0 0,2 2 0 0,3-1 0 16,2-1 0-16,1 2 0 0,1 0 0 0,0 0 0 16,-1 3 0-16,0 0 0 0,-1 2-160 0,1 0 160 15,1 1 0-15,3 2-144 0,1 3 144 0,-1-1-160 0,-1-1 160 16,1 0-160-16,-1-1 160 0,0-2-192 0,-3 2 192 16,-1-5-192-16,-5-1 192 0,3-1 0 0,-2 1 0 0,4 0 0 15,1-3 0-15,-2 0 0 0,-2-1 0 16,1 0 0-16,-4 0 0 0,-1 0 0 15,-2 0 0-15,1-2 0 0,3-2 0 0,-2 1 0 16,0 0 0-16,3-2 0 0,-3 0 0 0,1 0 0 0,1 3 0 16,-2-2 0-16,0-3 0 0,-1 2 0 0,0 0 0 0,-4 2 0 15,-1 1 0-15,1 0 0 0,0-1 0 0,2 3 0 16,0-1 0-16,2 0 0 0,0 1 0 0,-1-1 0 16,0-2 0-16,0 1 0 0,-1 1 0 0,-3-1 0 15,-1 1 0-15,-1-1 0 0,0-1 0 0,-2 0 0 16,-1-1 0-16,-2-1 0 0,2-2 0 0,-2 2 0 15,4 0 0-15,-3 0 0 0,2-1 0 0,-1 0 128 0,-1-2-128 16,-2 1 0-16,-1-1 0 0,2-1 128 16,-1-1-128-16,1-1 0 0,-3 1 0 0,-2 0 128 0,1 1-128 15,0-1 0-15,-3-2 0 0,-1-1 128 0,-1 2-128 16,1 0 0-16,-1 1 128 0,0-2-128 16,-3 0 0-16,0 0 144 0,-1 1-144 0,-1 1 0 0,-8-1 128 0,10 0-128 15,-2 0 0-15,-8 0 0 0,8 0 176 0,-8 0-176 16,0 0 160-16,0 0-160 0,0 0 240 0,0 0-48 15,0 0-16-15,0 0 0 0,0 0 32 0,0 0 16 16,0 0 0-16,0 0 0 0,0 0-80 0,0 0-16 16,0 0 0-16,0 0 0 0,-6 7-128 0,1-2 0 15,0 1 0-15,-2 0 0 0,-1 1 0 0,-1 2 0 16,-1-1 0-16,0 3 0 0,0 0 0 0,-2 1 0 0,-1 4-128 16,-2 3 128-16,-3-2-128 0,1 4 128 0,-2 1-160 15,-2 3 160-15,-1 3-160 0,-1 3 160 0,-1 3-160 16,1 4 160-16,-1-1 0 0,2 2-144 0,0 3 144 0,0-1 0 15,0-4 0-15,-1 3 0 0,2 0 0 0,2 0-128 16,-1-2 128-16,0 4 0 0,1 1 0 0,1 1 0 16,-1 2 0-16,1-4 0 0,0-6 0 0,-1 2 0 15,-1 0 0-15,-1-1 0 0,0-1 0 16,-4 1 0-16,0 2 0 0,2 2 0 0,3-1 0 0,-3 0 128 16,1-5-128-16,1 0 0 0,0-2 0 0,1-1 0 15,-1-1 0-15,3-4 128 0,0 1-128 0,1-2 128 16,0 0-128-16,0-3 192 0,1-2-64 0,2-3 0 15,1 0-128-15,4-4 144 0,0-2-144 0,1-2 160 16,0-1-160-16,2-1 0 0,-4-4 144 0,10-4-144 16,0 0 0-16,0 0-256 0,0 0 32 0,0 0 16 15,0 0-384-15,0 0-80 16,0 0-16-16,0 0 0 0,0-12-1504 0,2-2-304 0,2-3-64 0,3-3-11920 16</inkml:trace>
  <inkml:trace contextRef="#ctx0" brushRef="#br0" timeOffset="3211.665">3260 16003 13823 0,'0'0'608'0,"0"0"128"0,-8 0-592 0,8 0-144 16,-8 0 0-16,8 0 0 0,0 0 2128 0,0 0 400 16,0 0 80-16,0 0 16 0,0 0-2064 0,0 0-416 0,0 0-144 0,0 0 0 15,0 0 208-15,0 0-64 0,0 0-16 0,0 0 0 16,0 0 320-16,0 0 48 0,0 0 16 0,0 0 0 15,9 4 64-15,1 0 32 0,-2-2 0 0,2 0 0 16,-10-2-80-16,13 4-16 0,2 2 0 0,1 2 0 16,-2 0-144-16,5 1-48 0,-2 3 0 0,6-2 0 15,2-1-32-15,2 3-16 0,1 2 0 0,2 2 0 16,0-1 0-16,2 3 0 0,3-2 0 0,1 3 0 16,2-1-32-16,0-2-16 0,0 0 0 0,-1-1 0 15,2 1-16-15,2 0 0 0,1-1 0 0,3 1 0 16,4-1 16-16,-1 0 0 0,3 1 0 0,-3-1 0 15,-3 0 32-15,1-2 16 0,2-1 0 0,-1 2 0 0,-1 0-32 16,3 1-16-16,2-1 0 0,-1 0 0 0,-4 1-48 16,0 0-16-16,0 4 0 0,0-3 0 0,0 0-32 15,-1 1-128-15,2 4 192 0,-1-2-64 0,1-4 48 16,-1 3 0-16,0 4 0 0,-3-3 0 0,-2-4-48 0,-1-2-128 16,0 1 192-16,2-1-64 0,-1 0-128 0,1-1 192 15,-3-2-192-15,0 3 192 0,1-1-192 0,1 0 192 16,-7-1-192-16,-1-2 192 0,-2 1-64 15,0 0 0-15,1-3 0 0,0 1 0 0,-2 2 64 16,2-2 16-16,0-2 0 0,2 1 0 0,2-2 0 0,-3 2 0 16,0 1 0-16,0-1 0 0,-3 0-64 0,-2 1-16 15,0-1 0-15,2 2 0 0,-3 0-128 0,3 0 128 16,1 1-128-16,-2 0 128 0,1-2-128 0,0 1 0 16,-3 0 144-16,3-2-144 0,1-2 0 0,-2 4 144 0,1-1-144 15,-3 0 0-15,-2 0 144 0,-1 2-144 0,1 1 0 16,0-1 144-16,-1 0-144 0,1-1 192 0,3-2-192 15,-2 3 192-15,0-1-192 0,2 1 192 16,0 1-192-16,3-1 192 0,0 1-192 0,-1-1 128 0,-5 1-128 16,1 1 128-16,2-2-128 0,-3-1 0 0,-1-1 144 15,0 1-144-15,-2 0 176 0,0 0-48 16,0 0 0-16,-3-1 0 0,3 0-128 0,0 1 0 0,-1 0 0 0,2 1 0 16,-2 1 0-16,0-4 128 0,0 2-128 0,-1-1 192 15,-1-1-192-15,-2 1 128 0,1 1-128 0,-1-1 128 16,1-4-128-16,-3 4 0 0,-1-2 0 0,-5 0 128 15,1-4-128-15,-1 1 0 0,0 2 0 0,-9-5 0 16,0 0-192-16,0 0-32 0,0 0 0 0,0 0 0 16,10 3-1088-16,-10-3-224 15,0 0-32-15,0 0-10592 0,-12-18-2112 0</inkml:trace>
  <inkml:trace contextRef="#ctx0" brushRef="#br0" timeOffset="4178.01">3949 15760 13823 0,'-14'1'1216'0,"0"-1"-960"0,0 0-256 0,0 0 0 0,3 0 2432 0,1 0 432 16,5 0 80-16,5 0 32 0,-9 0-2192 0,9 0-432 16,-5-1-96-16,5 1 0 0,-6 1 64 15,6-1 0-15,0 0 16 0,0 0 0 0,0 0-16 0,0 0 0 16,0 0 0-16,-3 9 0 0,3-9-96 0,-1 11-32 15,2 0 0-15,1 5 0 0,0 3 144 0,3 1 32 16,-3 1 0-16,3 3 0 0,2 1 80 0,1 2 32 16,2 0 0-16,-1 2 0 0,0 1-144 0,3 3-16 15,2 3-16-15,-2-3 0 0,1 0-144 0,0-1-32 16,1-4 0-16,0-1 0 0,-2 0-128 0,-4-3 0 16,1-2 144-16,1-1-144 0,0-2 0 0,0-4 0 15,-5 1 0-15,4-2 128 0,-2 0-128 0,3 1 0 16,0-3 0-16,0-1-128 15,1-5-400-15,-6 3-80 0,1-2-16 0,1 0 0 16,5-2-1632-16,-3-5-336 0,1-5-64 0,-1-3-8400 0</inkml:trace>
  <inkml:trace contextRef="#ctx0" brushRef="#br0" timeOffset="4572.7">4154 15341 31039 0,'-14'0'1376'0,"6"0"288"0,0-2-1344 0,8 2-320 0,-6-4 0 0,6 4 0 15,0 0-320-15,0 0-128 0,0 0-16 0,0 0-16 0,0 0 80 0,0 0 16 16,9 7 0-16,-9-7 0 0,0 0 384 0,9 6 0 15,1 2 0-15,-3 1-128 0,1 1 416 0,-2 3 96 16,4 1 0-16,-2 4 16 0,1 3 160 0,2 3 16 16,1 2 16-16,1 4 0 0,1 2-96 0,2 4-32 15,0 3 0-15,4 7 0 0,1 7-96 0,0-4-32 16,-1 0 0-16,3-2 0 0,-1-1-16 0,0-1-16 16,-4-1 0-16,2-1 0 0,0-1-176 0,0 0-128 15,-4 0 144-15,2-3-144 0,-2-2 0 0,0-1 128 16,-2-3-128-16,-1-2 0 0,0-3 0 0,-3 0 0 15,0-2 0-15,-2-2-160 0,0-1-176 16,-2-1-48-16,2 0 0 0,-1-3 0 16,-1-2-1120-16,0-3-224 0,2-6-64 15,1-3-7248-15,0-2-1456 0</inkml:trace>
  <inkml:trace contextRef="#ctx0" brushRef="#br0" timeOffset="4978.884">4718 15069 19343 0,'-10'-4'1728'0,"10"4"-1392"0,-8-1-336 0,8 1 0 0,-8-2 2560 0,8 2 432 15,0 0 80-15,0 0 32 0,0 0-2656 0,2 11-448 16,4-1-240-16,1 4 32 0,1 1 208 0,2 3-176 16,2 0 176-16,1 10-160 0,3 4 160 0,-1 5 0 15,0 5 0-15,4 3 128 0,1 2 256 0,0 4 64 16,0 2 16-16,-1 4 0 0,2 3 208 0,3 3 32 16,2 2 16-16,-3 0 0 0,0-1-272 0,-1-3-48 15,-1-2-16-15,-1-2 0 0,-4 1 0 0,3-1 0 16,-2-3 0-16,1-5 0 0,-1-5-384 0,-2-3 128 15,-1 1-128-15,2-2 0 0,-2-2 0 0,0-1 0 16,-1-7 0-16,0 2 0 0,-4 2 0 0,2-2-144 0,-1-6 0 16,-1-3 0-1,-1-5-416-15,1-2-80 0,-2-5 0 0,1-1-16 16,-1-6-1584-16,-7-4-304 0,5-3-64 0,1-5-5856 0,-1-3-1184 16</inkml:trace>
  <inkml:trace contextRef="#ctx0" brushRef="#br0" timeOffset="5361.304">5466 15331 31967 0,'0'0'1408'0,"-8"-2"304"15,-2 2-1376-15,2 0-336 0,8 0 0 0,0 0 0 0,0 0 208 0,0 0-16 16,7 7-16-16,-2 0 0 0,5 0-336 0,-1 0-64 16,1 3-16-16,2 2 0 0,0 5 240 0,1 1 0 15,0 4 0-15,2 6 0 0,0 2 0 0,1 4 192 16,1 1-48-16,2 7 0 0,0 4 304 0,0 8 48 16,3 3 16-16,0-1 0 0,1 1-64 0,1-1 0 15,4 2 0-15,-1 1 0 0,1 2-80 0,1 1-32 16,-2 1 0-16,1-4 0 0,-4-4-176 0,1-1-32 15,-1 0-128-15,0 2 192 0,-2 1-192 0,-1-2 0 16,-3-6 0-16,1-3 0 0,-2-3 0 0,0-5 0 16,-2-2 0-16,1-3 0 0,0 1 0 0,-2-7-160 15,-2-3 0-15,2-3 0 16,-2-2-608-16,-1-5-128 0,0-3-32 0,-2-3 0 16,-9-8-2832-16,7-4-560 0</inkml:trace>
  <inkml:trace contextRef="#ctx0" brushRef="#br0" timeOffset="5739.63">6306 15630 33855 0,'-17'0'1504'0,"9"1"304"15,8-1-1440-15,0 0-368 0,-7 6 0 0,7-6 0 0,-4 8-192 0,4 2-96 16,3 1-32-16,0 4 0 0,1-2 64 0,2 4 16 16,5 0 0-16,-3 5 0 0,-5-1 240 0,3 3 0 15,4 4 0-15,4 2 0 0,0 3 320 0,0 1 64 16,0 2 16-16,2 0 0 0,-1 1 144 0,1 5 32 15,-2 3 0-15,1 1 0 0,1 1-160 0,0-2-32 16,0-3 0-16,1-3 0 0,0 1-176 0,-1-2-32 0,0 0-16 16,1-1 0-16,3 3-160 0,-1-2 0 15,-1 0 0-15,0-2 0 16,-1-4-624-16,-2-5-48 0,1-3-16 0,1 0 0 16,1-2-1520-16,-5-5-304 0,-2-4-64 0,0-2-6176 0,-4-3-1232 0</inkml:trace>
  <inkml:trace contextRef="#ctx0" brushRef="#br0" timeOffset="6133.569">6839 15737 9215 0,'0'0'400'0,"0"0"96"0,0 0-496 0,0 0 0 15,-9 3 0-15,9-3 0 0,0 0 4992 0,0 0 912 16,0 0 176-16,4 11 48 0,2 1-4960 0,2-1-976 15,-3-1-192-15,2 0 0 0,3 1 0 0,-1 1 240 16,2 2-48-16,1 3 0 0,0 2 240 0,1 3 32 16,3 2 16-16,-1 1 0 0,-1 4 32 0,3 3 0 15,-1 3 0-15,3 2 0 0,-3 2-208 0,2 4-48 0,0 3 0 16,0-2 0-16,1-6-256 0,1 0-224 0,-1-3 32 16,-2-3 16-1,-5-6-2560-15,1-2-512 0</inkml:trace>
  <inkml:trace contextRef="#ctx0" brushRef="#br0" timeOffset="6565.328">7396 15873 26719 0,'-5'5'2368'0,"1"2"-1888"0,3 3-480 0,0 4 0 15,1 5 1408-15,5 9 192 0,4 5 48 0,5 4 0 32,3 3-1792-32,3 6-368 0,3 7-64 0,2-4-8736 0,4-3-1760 0</inkml:trace>
  <inkml:trace contextRef="#ctx0" brushRef="#br0" timeOffset="13134.419">22623 15336 20271 0,'0'0'1792'0,"0"0"-1424"0,0 0-368 0,0 0 0 16,0 0 1888-16,0 0 304 0,0 0 64 0,-3-6 16 0,1-3-1712 15,-3 1-352-15,2 2-64 0,0-2-16 0,-1-1 176 0,-2-1 16 16,0 0 16-16,2-1 0 0,-4 1 512 0,2 1 112 16,-4-2 0-16,1 2 16 0,0 0-208 15,-1 0-32-15,-3-2-16 0,1 2 0 0,-2 1-272 0,-6 0-48 16,-2-1-16-16,0 1 0 0,-3 2-208 0,-4-2-48 16,-4-2-128-16,0 2 192 0,0 1-48 0,-2 0-16 15,-2 1 0-15,1 0 0 0,0 3 16 16,-2-2 0-16,3 3 0 0,-2 0 0 0,-1-1-144 0,1 3 128 15,-1 0-128-15,1 4 128 0,-1 0-128 0,3 2 128 16,3-1-128-16,2 2 128 0,1 2-128 0,1 1 192 16,0 1-192-16,2 2 192 0,-3 2-192 0,2 3 0 0,-3 2 0 15,3 1 0-15,1 1 0 0,-1 1 0 0,-2 1-128 16,6-1 128-16,2-1 0 0,1-1 0 0,-1 0 0 16,3-2 0-16,5 0 0 0,0 1 0 0,4-3 0 15,2-1 0-15,1-2 0 0,3 0 0 0,1-1 0 16,5 0 0-16,6-1 0 0,1 1 0 0,-1 2 0 0,2 0 0 15,4 0 0-15,2 1 0 0,2 0 0 0,6 3 0 16,0 3 0-16,1-1 0 0,1-2 0 0,-1 2 0 16,3 1 0-16,0 0 0 0,1 1 0 0,1 0 0 15,0-1 0-15,1 0 0 0,0-2 0 0,1-1 0 16,0 2 0-16,0 0 0 0,-6-1 0 0,1 1 0 16,-3 1 0-16,-1-2 0 0,-2-1 0 0,-1 1 0 15,-3-1 0-15,-1 0 0 0,-3-3 0 0,0 3 0 0,-3 0 0 16,1 0 0-16,-1 1 0 0,-1 1 0 0,-3 0 0 0,1 1 0 15,0 0 0-15,-3-2 0 0,0-5 0 16,-2 4 0-16,-1 0 0 0,1-1 0 0,-1 1 0 0,-1-3 0 16,-1-1 128-16,-3 1-128 0,0 2 0 15,-1 3 0-15,-3 0 144 0,1-2-144 0,-2 0 128 0,-1 1-128 16,0 2 128-16,-3 1-128 0,0 0 128 0,-1 0-128 16,-1-3 160-16,-3 0-160 0,-1-6 192 0,-1 0-64 15,-3-1-128-15,-1-1 192 0,-4-2-48 16,0-2-16-16,-1-2 0 0,-3-2 0 0,1 1-128 0,-1 0 192 15,0 2-192-15,0-3 192 0,0-2-192 0,3 1 0 16,0 1 144-16,2-1-144 0,-2-4 0 0,-1 0 144 16,-1 1-144-16,2 0 0 0,4-3 128 0,1 2-128 15,0-3 0-15,0 1 0 0,-2-1 0 0,0-2 0 0,2 0 0 16,2-1 0-16,3-1 0 0,-3 1 0 0,1-1 0 16,1-1 0-16,2-2 0 0,0-2-176 0,2-3 176 0,-1 2-208 15,0 1 48-15,2 1 16 0,-1-1 0 16,4 3 0-16,5 6 16 0,-3-2 0 0,1-3 0 0,1 0 0 15,2 3 128-15,0-3-192 0,-1 2 192 0,6 7-192 16,0 0 32-16,-3-5 0 0,1-1 0 0,2 6 0 16,0 0-32-16,-6-4 0 0,1-1 0 0,5 5 0 15,0 0 32-15,0 0 0 0,0 0 0 0,0 0 0 16,0 0-32-16,0 0-16 0,10 10 0 0,-2 1 0 16,2 1 48-16,2-2 16 0,-2-1 0 0,3 5 0 15,0 4 144-15,1 0-128 0,1-3 128 0,2-1-128 16,0 1 128-16,2-1 0 0,0-1 0 0,2-1 0 0,3-1 0 15,2 1 0-15,3 2 0 0,1-5 0 0,1-2 0 16,-2-1 0-16,-3 0 0 0,2 0 0 0,1-1 0 16,-3-2 144-16,-1-3-144 0,-1 2 160 0,2 0-160 15,-4-6 0-15,2-1 144 0,-1 1-144 0,1 1 128 0,-1-4-128 16,2-1 128-16,1-3-128 0,1-2 0 16,1-3 144-16,-3 1-144 0,-3-3 0 0,0 0 0 0,0-2 0 15,-4-4 0-15,-1-1 0 0,0 1 0 0,-2 3 0 16,-4 4 0-16,1-3 0 0,2-3 0 0,-4 1 0 15,-2 2 0-15,1 0 0 0,0-1 0 0,-4 0 0 16,1 1 0-16,-4-1 0 0,0 3 0 0,-1-2 0 16,-1-1 0-16,-1-2 0 0,-2 2 0 0,-1-1 0 15,-1 0 0-15,-1 0 0 0,-2 1 0 0,-1 4 0 16,-3 1 0-16,1 0 0 0,-1-3 0 0,-2 1 0 0,-4 0 0 16,-3 1 0-16,-3 1 0 0,0 1 0 0,0-2 0 15,-2 1 0-15,-1-3 0 0,1 1 0 0,2 4 0 0,0-1 0 16,3-1 0-16,-2-1 0 0,3 3 0 0,2-1 0 15,1 2 0-15,1-2 0 0,-4 0 0 0,2 0 0 16,1 1 0-16,-1 2 0 0,-1-1 0 0,-2 0 0 16,2 0 0-16,0 0 0 0,0-1 0 0,-1 3 0 15,-2 1 0-15,5 1 0 0,2-2 0 0,1 1 0 16,-1-2 0-16,0 1 0 0,2 0 0 0,4-2-144 16,1 4 144-16,2-2 0 0,2-2 128 0,-2 1-128 15,3 0 0-15,1 0 0 0,2-1 0 0,0-1 128 16,1-2-128-16,3-1 0 0,1-1 0 0,3 0-128 15,5 0 128-15,0-3-128 0,0-2 128 0,2 1-128 0,1 0 128 16,0 1 0-16,3 1 0 0,0 0-128 0,3 0 128 16,1 3 0-16,2 1 0 0,0 2-128 0,1-1 128 0,0-1 0 15,0 2 0-15,3 1 0 0,1 3 0 16,1 2 0-16,2 1 0 0,1 2 0 0,3 3 0 0,-1 2-128 16,2 2 128-16,-2 1-128 0,-1 2 128 0,-1-1 0 15,-1 4 0-15,1 1-128 0,-1-2 128 0,-1 2 0 16,1 0 0-16,-1 0-128 0,-2-1 128 0,-1-1 0 15,-7 1 0-15,2-3 0 0,0 1 0 0,-2-2 0 16,-4 0 0-16,-3-1 0 0,-2 0 128 0,1 1-128 16,-3 3 160-16,-1-3-160 0,-2-4 224 0,-8 0-48 15,9 3-16-15,-9-3 0 0,0 0 0 0,0 0 0 16,0 0 0-16,9 1 0 0,-9-1 0 0,0 0 0 0,0 0 0 0,0 0 0 16,0 0 64-16,0 0 16 0,0 0 0 0,0 0 0 15,0 0 0-15,0 0 0 0,0 0 0 0,0 0 0 16,0 0-240-16,0 0 176 0,0 0-176 0,0 0 160 15,0 0-32-15,0 0 0 0,0 0 0 0,0 0 0 16,0 0-128-16,0 0 0 0,0 0 0 0,0 0-176 16,0 0 176-16,-7 7 0 0,7-7 0 0,-5 5 0 15,5-5 0-15,0 0 0 0,0 0 0 0,0 0 0 16,-6 8-144-16,6-8 144 0,0 0-160 0,0 0 160 16,0 0-448-16,0 0 16 15,0 0 0-15,-4 6 0 0,1 3-1984 16,3-9-400-16</inkml:trace>
  <inkml:trace contextRef="#ctx0" brushRef="#br0" timeOffset="14274.884">13917 15600 13823 0,'-7'-2'1216'0,"7"2"-960"16,-7-5-256-16,7 5 0 0,0 0 2832 0,0 0 528 15,0 0 96-15,0 0 32 0,-5-7-2576 0,5 7-512 16,0 0-96-16,0 0-32 0,0 0-16 0,0 0 0 16,0 0 0-16,0 0 0 0,0 0 256 0,0 0 32 15,0 0 16-15,0 0 0 0,-7 6 0 0,0-1 0 16,1-1 0-16,1 5 0 0,1 1-240 0,1 1-64 16,0 0 0-16,1 6 0 0,-2 5-256 0,3 4 160 0,0 3-160 15,-1 4 128-15,0 1-128 0,-1 4 0 0,1 0 144 16,-2 1-144-16,1 2 192 0,0 1-48 0,2 2 0 0,0 2 0 15,0 1-16-15,0-1 0 16,-1-2 0-16,-2 0 0 0,2-1 16 0,1-1 0 0,0-3 0 0,0 1 0 16,1 3 0-16,-1 2 0 0,0 3 0 15,0-3 0-15,0-5-144 0,1 0 0 0,-2-4 0 16,1 0 0-16,-1-6 0 0,1-1 0 0,0-4 0 0,1-1 0 16,0 0 0-16,0-5 0 0,0-1 0 0,0-5 0 15,0-4-448 1,0-1-64-16,1-2 0 0,-1-6-9728 0,0 0-1920 0</inkml:trace>
  <inkml:trace contextRef="#ctx0" brushRef="#br0" timeOffset="14949.341">13488 15816 15663 0,'-10'-4'1392'0,"10"4"-1120"15,0 0-272-15,-7-4 0 0,1-1 1456 0,6 5 224 16,0 0 48-16,0 0 16 0,-4-5-1040 0,4 5-192 15,-1-11-64-15,2 4 0 0,4-1 0 0,1 2 0 0,1-1 0 0,4-2 0 16,0-2 0-16,4 1-16 0,6 0 0 0,-3-1 0 16,-1-1 48-16,9-1 16 0,4 1 0 0,3 3 0 15,0 0-208-15,3-1-32 0,-1-1-16 0,1 4 0 16,2 1-64-16,1 2-16 0,4-2 0 0,0 2 0 16,-2 0-160-16,2 2 128 0,-2 2-128 0,1 1 128 15,-1 0-128-15,-4 3 0 0,0-1 144 16,-1 4-144-16,0 0 160 0,-1 1-32 0,1 0-128 0,-1 5 192 15,-2 3 832-15,1 3 144 0,2 1 48 0,-3 2 0 16,-1 2-1664-16,-2 3-336 16,-2 0-64-16,-3 1-16 0,-1-1 864 0,-2 1 0 0,0-2 208 0,-5 0-32 15,0 1-176-15,-2-1 160 0,-2-1-160 0,-2 2 160 0,-1-1-32 16,-1 2 0-16,-4 1 0 0,-2 0 0 0,-2-4 64 16,-2 2 16-16,-4-1 0 0,-1 1 0 0,-3-4 96 0,0-1 16 15,-3 1 0-15,0-1 0 0,-3 2 0 16,-4-5 16-16,-1-3 0 0,-1 2 0 0,-1 0 80 15,-3 0 16-15,-1 0 0 0,-4-1 0 0,-2-1-32 0,-1-3 0 16,-1-1 0-16,-2 2 0 0,-3 2-144 0,-1-2-48 16,0-1 0-16,-2 5 0 0,-2 2-208 0,-2-2 144 15,-3-7-144-15,0 2 128 0,0 1 0 0,1-1-128 16,-1-1 192-16,3-2-64 0,4 0 80 0,0-1 16 16,1 0 0-16,0 1 0 0,0 0 80 0,0-1 16 15,1-1 0-15,5 2 0 0,0 0-320 0,4-3 0 16,2-1 0-16,3-2 0 0,1 3 0 0,5-3 0 15,3-2 0-15,2 1 0 0,0 0-192 0,4-1 48 16,3-2 16-16,8 0 0 16,-8 2-1184-16,8-2-224 0,0 0-64 0,0 0-15536 0</inkml:trace>
  <inkml:trace contextRef="#ctx0" brushRef="#br0" timeOffset="20737.068">11769 4511 911 0,'-7'-6'0'16,"7"6"0"-16,0 0 0 0,0 0 0 0,-5-11 0 0,2 2 0 0,3 9 3552 0,0 0 624 15,0 0 128-15,0 0 32 0,-7-11-3072 0,3 2-624 16,4 9-112-16,0 0-16 0,-9-10-144 0,3 2-32 15,6 8 0-15,-6-6 0 0,6 6 64 0,-6-7 16 16,6 7 0-16,-5-6 0 0,-1 0 16 0,6 6 0 16,0 0 0-16,0 0 0 0,0 0 112 0,0 0 32 15,0 0 0-15,0 0 0 0,-8 0-112 0,8 0-16 16,-9 4 0-16,2 5 0 0,2 6-96 0,-2 2-32 16,2 4 0-16,-4 3 0 0,-1 6 96 0,1 4 16 15,1 3 0-15,0 2 0 0,-2-3-112 0,3 1-32 16,-1-1 0-16,1 1 0 0,-3-2-144 0,3 0-16 15,-1-2-128-15,-1 1 192 0,0 1-192 0,0-1 128 0,2 0-128 16,-1-2 0-16,-1-2 128 0,1-1-128 0,1-3 0 16,0-1 144-16,-1-2-144 0,1-2 0 0,-2-2 0 15,2-3 128-15,2-4-128 0,0 1 0 0,-3-3 0 0,3-2 0 32,5-8-320-32,0 0-112 0,0 0-16 0,0 0-8432 0,0 0-1680 0</inkml:trace>
  <inkml:trace contextRef="#ctx0" brushRef="#br0" timeOffset="21326.11">11450 4366 3679 0,'-7'-10'160'0,"7"10"32"0,-5-8-192 0,1 2 0 15,0-1 0-15,4 7 0 0,0 0 4912 0,0 0 928 16,0 0 192-16,0 0 48 0,4-8-4688 0,-4 8-944 16,10-2-176-16,2-1-32 0,0 2-240 0,3 0 0 15,3-4 0-15,3 3 0 0,1 0 0 0,5-1 0 16,2 0 0-16,6 0 0 0,3 0 0 0,2 2 0 15,0 1 0-15,0 2 0 0,-2 0 0 0,1 1 0 0,-3 3 0 16,1 1 0-16,-4 1 0 0,0 1 0 16,-1-1 0-16,0 2 0 0,-1 1 0 0,-3 1 128 0,0 0 0 15,-6 2 16-15,-1 2 48 0,-1-1 0 0,-1 4 0 0,-1-2 0 16,-1 0 0-16,-2 3 0 0,-1 2 0 0,-2 1 0 16,-1 0 0-16,-4 2 0 0,-2-1 0 0,0 3 0 15,-4 0-16-15,-2 2 0 0,-4-3 0 16,-2 2 0-16,-3-1 48 0,-2 1 16 0,-1 0 0 15,-5-1 0-15,-3-2 16 0,-1-1 16 0,-2-1 0 16,-5 3 0-16,-4 0 128 0,-1-1 32 0,0-2 0 0,-1 1 0 16,-1-1 32-16,-3-2 16 0,-3-2 0 15,-1-2 0-15,0-2 64 0,-2-2 16 0,-1 3 0 0,2-4 0 16,0 0 80-16,3-2 32 0,4-1 0 0,-1-3 0 16,1-1-224-16,2-1-32 0,-2-1-16 0,1 1 0 15,3-2-256-15,4-1-144 0,2 0 160 0,4-1-160 16,-1-1 0-16,3 0 128 0,5 0-128 0,0 0 0 0,4 1 0 15,2-1-208-15,4-2 32 0,6 3 16 16,0 0-1040-16,0 0-208 0,0 0-32 0,0 0-16 16,13 7-1616-16,7 0-336 0</inkml:trace>
  <inkml:trace contextRef="#ctx0" brushRef="#br0" timeOffset="29193.912">13572 6523 12671 0,'-12'2'560'0,"8"-2"112"0,4 0-544 0,0 0-128 0,-7-1 0 0,7 1 0 16,0 0 800-16,0 0 128 0,0 0 32 0,0 0 0 15,0 0-624-15,0 0-112 0,0 0-32 0,0 0 0 16,7 7-192-16,-7-7 176 0,0 0-176 0,0 0 160 16,0 0 32-16,12 6 0 0,-2-5 0 0,2-1 0 15,2-1 224-15,3-2 48 0,-1-1 16 0,2-4 0 16,-1-6 64-16,4-1 16 0,0-1 0 0,0-3 0 16,0-2-176-16,0 0-16 0,-2-1-16 0,2 1 0 15,-3 1-112-15,0-1-32 0,-2 0 0 0,-2 3 0 0,-2 5-208 16,1 2 144-16,-1 1-144 0,-1 2 128 0,-2 1 0 15,-2 1 0-15,1 2 0 0,-8 4 0 0,0 0 0 16,0 0-128-16,0 0 192 0,7 10-64 0,-2 5-128 0,0 4 160 16,-3 3-160-16,0 7 160 0,-2 8-160 15,0 5 0-15,1-1 144 0,-1 2-144 0,-3 0 0 16,0 1 0-16,-5 0 0 0,5-1 128 0,1-3-128 0,0-1 0 16,-2-2 0-16,2-8 0 0,1-5 0 0,-1-2 192 15,0-3-64-15,0-3 0 0,0-1 288 0,1-4 64 16,-3-3 16-16,4-8 0 0,0 0 144 0,0 0 16 15,0 0 16-15,0 0 0 0,0 0 32 0,0-10 0 16,4-5 0-16,-4 0 0 0,-1-1-256 0,1-4-32 16,2-2-16-16,1-2 0 0,0-2-272 0,5 0-128 0,-1 1 0 15,2-2 128-15,-2-3-128 0,4 2 0 16,4-1 0-16,3 3 0 0,3-2 0 0,1 1 0 0,0-1 0 16,2 3 0-16,4 2 0 0,-3 2 0 0,0-2 0 15,1 5 0-15,-1 1 0 0,0 5 0 0,1 5 0 16,-2 0 0-16,-1 1-144 0,1 3 144 0,1 3 0 0,-3 5 0 15,-1 5-320-15,-2-1 32 0,-4-3 16 0,-1 6 0 32,0 5-496-32,-2-3-112 0,0-3-16 0,0 2-8240 0,1 2-1648 0</inkml:trace>
  <inkml:trace contextRef="#ctx0" brushRef="#br0" timeOffset="29611.394">15289 6024 15663 0,'-5'-12'1392'0,"5"12"-1120"16,-8-6-272-16,4 1 0 0,2-2 1792 0,2 7 288 15,-4-7 64-15,4 7 16 0,0 0-1360 0,0 0-272 16,0 0-48-16,0 0-16 0,-6 0-464 0,6 0 128 16,-7 6-128-16,-2 4 0 0,-1 2 0 0,1 2 0 15,-5 2 0-15,1 2-160 0,0 3 160 0,-2 4 0 16,-2 3 0-16,-1 3-128 0,0 2 128 0,0 2 224 0,-7 0-48 0,4 6-16 16,-1 4 96-16,3 1 0 0,3-1 16 15,3-2 0-15,-1-2 96 0,4-3 16 0,1-1 0 16,1-1 0-16,2 0 0 0,3 2 0 0,1-4 0 0,1 0 0 15,2-3-192-15,1-2-48 0,0 2 0 0,2-1 0 16,2-4-144-16,0 0 0 0,4-2 0 16,-1-2 0-1,4-1-512-15,0-3 0 0,0 0 16 0,2-4-7952 16,3-2-1584-16</inkml:trace>
  <inkml:trace contextRef="#ctx0" brushRef="#br0" timeOffset="29945.542">15663 6296 29951 0,'-7'-8'1328'0,"7"8"272"0,-6-7-1280 0,6 7-320 16,0 0 0-16,0 0 0 0,0 0 240 0,-5 10-16 16,1 6 0-16,0 3 0 0,3 4-224 0,-1-1 0 15,0 0 0-15,-1 5 0 0,0 6 0 0,2 1-128 16,-1 1 128-16,0-2 0 0,-2 0 0 0,2 3 0 16,0 2 0-16,0 1 0 0,-2 1 0 0,1-2 0 15,1-1 0-15,0-2 0 0,-1 0 0 0,1-3 0 16,-1-3 0-16,1-4 0 0,-2-5 0 0,2-3 0 0,0-1-176 15,0-3 176 1,2 0-768-16,0-4-48 0,0-9 0 0,0 0-7664 16,0 0-1536-16</inkml:trace>
  <inkml:trace contextRef="#ctx0" brushRef="#br0" timeOffset="30350.63">15395 6351 23039 0,'-16'-12'2048'0,"6"4"-1648"0,-1-2-400 0,2 0 0 0,3 4 912 0,6 6 112 16,-4-5 0-16,4 5 16 0,0 0-416 0,3-7-96 15,4 1-16-15,4 2 0 0,3 0-512 0,6 1 0 16,2-1 0-16,7 1 0 0,-1 0 0 0,4 0 0 15,2 1 0-15,2 1 0 0,2 2 0 0,-1 5 0 16,2 3 0-16,-2 0 0 0,3 0 0 0,-3 3-144 16,3 4 144-16,-4 4 0 0,1 4 0 0,-1 2 0 15,-4 1 0-15,-3 0 0 0,-5 3 0 0,0 1 0 16,-4-3 0-16,-2 2 0 0,-3 0 0 0,-4-2 0 16,-1 1 0-16,-5-2 0 0,-3-4 192 0,-2 0 0 15,-3 2 16-15,-4 2 0 0,-2 3 352 0,-4 0 64 16,-6-2 16-16,-2-1 0 0,-4-1 0 0,-1-2 0 15,-2-2 0-15,-1 1 0 0,-1 0-144 0,-1-1-32 0,0-5 0 0,4-1 0 16,-2 0-256-16,5-4-48 0,2 0-16 0,2-2 0 16,-2-4-144-16,2 0 0 0,4-2 0 0,0 0-176 31,2-4-464-31,3-3-112 0,3-1-16 0,1 0-9344 0,7 4-1888 0</inkml:trace>
  <inkml:trace contextRef="#ctx0" brushRef="#br0" timeOffset="30869.885">16202 5853 18431 0,'-7'-4'1632'0,"-2"0"-1312"0,0 4-320 16,9 0 0-16,-6-4 656 0,6 4 64 0,0 0 16 0,0 0 0 15,0 0-400-15,0 0-80 0,2 9 0 0,3 0-16 16,2-1-240-16,5 1 0 0,3 1 0 0,2 2 0 16,0 1 208-16,5 1-48 0,3-4-16 0,1 3 0 15,0 7 0-15,3 2 0 0,1 4 0 0,-1 0 0 16,0 3 48-16,1 4 16 0,-4-3 0 0,3 9 0 16,-2 5 128-16,0 6 32 0,-4 0 0 0,1 2 0 15,-3 0 96-15,-1-2 32 0,-2 1 0 16,-2-5 0-16,-5-4 48 0,-1-1 16 0,0-2 0 0,-6 2 0 15,-5-1 32-15,0-1 16 0,-5 0 0 0,-1-2 0 16,-6-4-48-16,2-2-16 0,2-3 0 0,-6 2 0 16,-3 0-96-16,-2-2 0 0,1-1-16 0,0 0 0 0,1-5-224 15,-2 1-32-15,1-3-16 0,3 2 0 0,-1-2-160 16,2-1-176-16,0-3 48 0,4-1 0 16,4-4-2032-16,2-4-400 0,5-7-64 15</inkml:trace>
  <inkml:trace contextRef="#ctx0" brushRef="#br0" timeOffset="31373.836">17355 6401 26207 0,'0'0'1152'16,"0"0"256"-16,0 0-1136 0,0 0-272 0,0 0 0 0,0 0 0 0,0 0 640 0,9 2 64 15,3 1 0-15,5 1 16 0,1-4-384 0,5 1-80 16,-1-1 0-16,7 0-16 0,5-1 80 0,7 0 32 15,1-2 0-15,4-1 0 0,3-3-32 0,1 4-16 16,2 4 0-16,-1-3 0 0,0-3-144 0,2-1-32 16,1 1 0-16,-4 1 0 0,2 3-128 0,-3-1 0 15,0-2 0-15,-5 1 0 0,-4 4-256 0,-2 1-48 16,-3-4 0-16,-4 2 0 16,-3 2-1504-16,-1 0-304 0,-2 0-64 0,-3 2-5792 15,-4 1-1152-15</inkml:trace>
  <inkml:trace contextRef="#ctx0" brushRef="#br0" timeOffset="31632.19">17529 6751 27647 0,'-13'-7'2448'0,"7"5"-1952"0,6 2-496 0,0 0 0 15,-2-9 1536-15,4 1 192 0,5 3 64 0,5-1 0 0,6 0-1360 16,5-2-272-16,3 0-160 0,9 1 192 16,10-3-192-16,7 2 0 0,2-3 0 0,3-1 128 15,0 1-128-15,8 0 0 0,4 0 0 0,1 1 0 16,-3 1 0-16,-2 1 0 0,-2-1 0 0,-2 2 0 16,1 1-256-16,-1 0-128 0,1 1-16 0,0 1-16 15,-2 3-1824-15,-3 0-352 0,-4 0-80 0</inkml:trace>
  <inkml:trace contextRef="#ctx0" brushRef="#br0" timeOffset="33401.885">20665 6226 10127 0,'0'0'896'0,"8"-2"-704"0,-8 2-192 0,9-2 0 16,-9 2 1648-16,9-4 288 0,-9 4 64 0,6-5 16 15,-6 5-1104-15,0 0-208 0,9-3-64 0,-9 3 0 16,5-9-224-16,1 1-48 0,-6 8-16 0,0-8 0 16,0 8 240-16,0-7 48 0,-2-1 16 0,2 8 0 0,-9-8 96 0,2 2 16 15,-3-1 0-15,1 2 0 0,-1-1-192 0,-5 2-16 16,-1 3-16-16,0-3 0 0,1 0-128 0,-5-1-32 15,-3 0 0-15,-1 2 0 0,-1 0-128 0,-2 1-16 16,-2 0-16-16,-3 1 0 0,-4 2-80 0,5 0-16 16,1 0 0-16,1 3 0 0,1 2-128 0,-1 2 128 15,0 0-128-15,2 0 128 0,-3 0-128 0,-1 1 0 16,1 0 0-16,-2 2 0 0,-2 3 0 0,1 1 0 16,0 1 0-16,3-2 0 0,5-1 0 0,-2-1 0 15,3 0 0-15,3-2 0 0,5 1 0 0,1 1 0 16,4-1 0-16,2 2 0 0,2-1 0 0,1 1 0 15,4 3-128-15,0-1 128 0,2-3-160 0,2 0 160 0,4 0-208 16,3-1 80-16,0-2 128 0,6-2 0 0,1 1 0 16,6 0 0-16,-1 0 0 0,5-1 144 15,6-1-16-15,-1 1-128 0,-1 2 160 0,-2 1-160 0,0 1 128 16,0-1-128-16,2-1 0 0,-2 1 0 0,-1 1 0 0,-3 1 0 16,1 2 0-16,-2 0 0 0,-1 2 0 0,0-1 0 15,1 3 0-15,-3-2 0 0,-1 1 0 0,2 3 0 16,-1 4 0-16,-3 0 0 0,-5 0 0 0,-1 0 0 15,-1 0 0-15,0 0 0 0,1 1 0 0,-6-1 0 16,-4-1 0-16,0 3 0 0,1-3 144 0,-2-2-144 16,-3 1 176-16,0-3-48 0,-5 0 0 0,2-1 0 15,-5-2 48-15,-2 0 0 0,0-2 0 0,-1 1 0 16,-4 3 80-16,0-2 0 0,-3 0 16 0,0-2 0 0,0-4-80 16,-1-1-32-16,-6-4 0 0,2 3 0 0,0 1-16 0,-1-1 0 15,-2-3 0-15,-2-2 0 0,-1-3 64 16,1-1 16-16,0-1 0 0,-1 0 0 0,-2-3-32 0,2-1 0 15,1-3 0-15,3 1 0 0,-2-2-48 0,2 1-16 16,1-1 0-16,2-1 0 0,0-1-128 16,1-2 0-16,2 0 0 0,4 4-176 0,-2 1 176 0,2 3 0 15,2 0 0-15,2 3 0 0,3-5 0 0,-2 3-128 16,4 1 128-16,9 4-128 0,-7-2-128 0,7 2 0 16,0 0-16-16,0 0 0 15,0 0-208-15,0 0-32 0,0 0-16 0,0 0 0 0,11 10 896 0,1 0 176 16,2 1 32-16,4-4 16 15,4-3-1440-15,0 0-304 0,2 1-48 0,-1-3-16 0,3 0 944 0,2-2 272 0,-1-2-128 16,1 2 128-16,1-1 0 0,2-2 0 0,-1-4 0 16,3 3 0-16,2 0 896 0,-1 0 128 15,-2-4 48-15,-2 3 0 16,0-2-1600-16,-2-1-320 0,-1 4-64 0,-1-4-16 0,-1 0 736 0,-2-3 192 0,-1 2 0 0,-1-1 0 16,-4 1 0-16,1 0 0 0,-3 0 0 0,-2 0 0 15,1-4 0-15,-4 0 0 0,-1 1 0 0,1 0 0 16,-4 1 192-16,-1-1-16 0,0-1-16 0,-3 1 0 15,-2-2 128-15,-1-1 32 0,0-3 0 0,-6 1 0 16,1-3-192-16,-2 2-128 0,3 1 192 0,0 1-192 16,-6 1 0-16,0 0 0 0,0-1 0 0,0 1 0 15,-2-3 0-15,0 5 0 0,-3-1-160 0,2 2 160 16,0 1 0-16,-1 0 0 0,-1 2 0 0,-1 0 0 0,0 0-160 16,-3 0 160-16,-2 0 0 0,-1-1-144 0,0 0 144 15,-1 1 0-15,2-1-144 0,2 0 144 0,0 1 0 16,0-1 0-16,-1 1 0 0,1-2 0 0,3-3 0 0,1 1 0 15,1-1 0-15,0 0 0 0,1 0 0 0,3 2 0 16,2-3 0-16,1-1 0 0,1 0 0 0,0 1 0 16,2-1 0-16,3 3 0 0,-1 2-144 0,3-1 144 15,0-1 0-15,3 1 0 0,-1-2 0 0,2 1 0 16,2-2 0-16,2 0 0 0,4 2-176 0,2 0 176 16,1-1-160-16,1-1 160 0,-1 6-192 0,2-1 192 15,3-1-208-15,0 0 80 0,2 0 128 0,2 1 0 16,1 3-144-16,1 5 144 0,-2 2 0 0,1 2-144 15,-1 0 144-15,0 2 0 0,0 0-224 0,0 0 64 16,2 2 16-16,-3-1 0 0,2 1-144 0,-2 2-32 0,0 2 0 16,6-3 0-16,0-3 112 0,-4-1 16 0,-6 1 0 15,3 1 0-15,2-2 192 0,-2 1-192 0,-7 1 192 0,-1-2-192 16,-1-1 192-16,-4-2 0 0,-9 0 0 0,11-1 0 16,-4 1 0-16,-7 0 0 0,8-4 0 0,-8 4 0 15,0 0 240-15,0 0-64 0,0 0-16 16,0 0 0-16,-7-9 16 0,2 1 0 0,1 2 0 15,-2-1 0-15,-2 5-176 0,-2-1 0 0,-1-1 144 16,-1 2-144-16,-6 0 0 0,0 0 0 0,-4 1 0 0,0-1 0 16,-1 2 0-16,-2 3-160 0,0-1 160 0,0-1 0 15,0-1-128-15,-1 1 128 0,0-1 0 0,-1 2 0 16,1 0 0-16,-1 1 0 0,-2-1 0 0,0 2 0 0,1 2 0 16,1-2 0-16,-1-1 0 0,0 5 0 15,0 0 0-15,0 2-128 0,2-5 128 0,0 6 0 0,1 2 0 16,2 2 0-16,3-1 0 0,2 0 0 0,1 0 0 0,2 1 0 15,0 3 0-15,3 1 0 0,2 4 0 0,4-3 0 16,-3 1 0-16,4-1 0 0,4 0 0 0,2-2 0 16,2-1-128-16,1 1 128 0,4-1 0 0,2 3-128 15,2-2 128-15,2 0 0 0,2-2 0 0,0-1 0 16,3 0 0-16,2 3 0 0,-1 1 0 0,5-1 0 16,-2 4 128-16,2-2-128 0,0 0 0 0,-1 0 0 15,-2 0 0-15,1 1 0 0,-4-1 0 0,-1 1 0 16,-3-3 0-16,1-2 0 0,-2 0 0 0,-3-2 0 15,-2-1 0-15,-1 2 0 0,-2-1 0 0,0 0 144 16,-5 1-144-16,0-2 128 0,-1-2 256 0,-1 0 64 0,-5-1 0 16,-1 2 0-16,-3 1 96 0,-2 1 32 0,-4 2 0 15,-3-3 0-15,-3-1-96 0,-3 1-16 0,-6 3 0 16,-4-4 0-16,-6 1-224 0,0 1-48 0,-3 0-16 16,-4 1 0-16,-4-2-176 0,-1 0 0 0,-2-1 144 15,0-2-144 1,1 1-1280-16,5-1-320 0,8-6-64 0</inkml:trace>
  <inkml:trace contextRef="#ctx0" brushRef="#br0" timeOffset="47455.625">17900 4538 8287 0,'0'-8'736'0,"0"1"-592"0,0 7-144 0,0 0 0 0,1-7 3200 0,2 0 592 16,-3 7 128-16,0 0 32 0,0 0-2784 0,12 0-544 16,-3-2-112-16,2 0-32 0,0 0-128 0,4 0-32 15,1 0 0-15,3-1 0 0,1-2 80 0,5 1 16 16,4 1 0-16,4-3 0 0,4 1 16 0,1-2 0 16,3 3 0-16,4-2 0 0,2 0-160 0,4-1-16 15,1 0-16-15,6 1 0 0,5 0-96 0,4 0-16 16,3-1 0-16,2 2 0 0,2 1 64 0,7 1 16 15,2-1 0-15,2 1 0 0,1 1 96 0,-2 1 16 16,4 1 0-16,4 2 0 0,3 0-64 0,0 2 0 16,-5 1 0-16,6 1 0 0,5-1-128 0,-1 3-128 15,0 0 192-15,1 0-192 0,2 2 144 0,-3 1-144 0,0 0 0 16,1 0 144-16,2-2-144 0,-3 1 0 0,-2 0 0 0,-5 1 128 16,-4-1-128-16,4-2 0 0,2-2 0 0,-4 0 0 15,-6-1 0-15,2 1 0 0,-3 0 0 0,3 1 128 16,-5-1-128-16,-4 2 128 0,-8 1-128 15,-2-2 128-15,-2-5-128 0,-1 1 0 0,-3 1 0 0,0 2 128 16,-5 1-128-16,-6-1 0 0,-6 1 0 0,-4-2 0 16,-5-1 0-16,-3 0 0 0,0 1 0 0,-4 1 0 15,-4-2 128-15,-3 0-128 0,-2-1 0 0,-6-1 128 16,-4-1 0-16,-2 3 0 0,-8-4 0 0,0 0 0 16,0 0 64-16,0 0 0 0,0 0 0 0,0 0 0 15,-13 0 48-15,-3 0 16 0,-4 0 0 0,-5-4 0 16,-5 1-256-16,-3 0 128 0,-2 2-128 0,-6-3 0 0,-2-1 0 15,-4-1 0-15,-7 1 0 0,-5 3 0 0,-5 0 0 16,-2 1 0-16,1-1 0 0,-5 0 0 0,-7 0 128 16,-7 2-128-16,-2 2 0 0,-2-2 0 0,-1-4 144 0,-4 1-144 15,-5 3 128-15,0-2-128 0,-2 0 0 0,0 1 0 16,-2-1 128-16,1-1-128 0,-4-1 0 0,-1 1 0 16,-2-1 0-16,0 2 128 0,3 1-128 0,-5 0 0 15,-3-1 0-15,4 1 0 0,0 0 0 0,1-3 0 16,1 1 0-16,3 1 128 0,0 1-128 0,2-1 0 15,1-3 0-15,0 5 0 0,2 0 0 0,3 0 0 16,3 0 0-16,1 0 0 0,1-3 0 0,5 3 0 16,3 3 0-16,8-3 0 0,3 0 0 0,6 0 0 15,0 0 0-15,4 1 0 0,5 4 0 0,4-2 0 0,7 1-144 16,7 1 144-16,1-1 0 0,6 2 0 0,4-2 0 0,2 0 0 16,3 1-128-16,5 0 128 0,2-1-192 0,5-1 192 15,4-1-320-15,7-2 64 0,0 0 0 16,0 0 0-16,0 0 0 0,7 11 0 0,5-4 0 0,6-1 0 15,6 0-80-15,6-1-16 0,4-1 0 0,9-2 0 16,7-2 352-16,11 0 0 0,8 0 0 0,4 1 0 16,1 0 144-16,7-2 0 0,8-2 0 0,6 3 0 15,4 3 0-15,4-2 0 0,5-4 0 0,2 2 0 16,3 3-144-16,2 0 128 0,-1 0-128 0,5 3 128 16,3-3-128-16,2 3 0 0,4-1 0 0,1 1 128 15,-1 2-128-15,3-1 0 0,1-2 0 0,-5 2 0 0,-4 1 0 16,0-1 0-16,0 1 0 0,-5-3 128 0,-6 1-128 15,-3-1 0-15,1 1 0 0,-7-3 0 0,-6 1 0 16,-2 0 0-16,-2 1 0 0,-5-1 0 0,-8-1 0 16,-8 2 0-16,-5-3 0 0,-5 0 0 0,-4 0 0 0,-4 0 0 15,-8 1 0-15,-3-1 0 0,-5-1 128 0,-8 1-128 16,-5 0 0-16,-6-1 128 0,-3 0-128 0,-4 0 160 16,-12 0-160-16,0 0 160 0,0 0 80 0,0 0 16 15,-9-8 0-15,-6-1 0 0,-6 1-64 16,-10 0-16-16,-10-3 0 0,-6 4 0 0,-6-2-176 0,-3 1 0 15,-3 1-160-15,-10-1 160 0,-8-3-144 0,-4 2 144 16,-7 2-128-16,-3 1 128 0,-5-2 0 0,-3 3 0 16,-3-1 0-16,-2 0 0 0,0 0 0 0,-4 3 0 15,-2 1 0-15,0-1 0 0,-2 1 0 0,-3 1 0 0,-6 0 0 16,0 1 0-16,2-1 0 0,-2 2 0 0,-3 1 0 16,3 0 0-16,0-1 0 0,-1 3 0 0,-2-1 0 15,0 0 0-15,0-3 0 0,8 3 0 0,6 0 0 0,10 0 0 16,3-5 0-16,8 2 0 0,4 2 0 0,9-1 0 15,7 0 0-15,7-1 0 0,6-1 0 16,4 0-128-16,4 1 128 0,5 0 0 0,7-3-144 0,4 0 144 16,3 0-176-16,8 2 48 0,7 0 0 0,5 0 0 15,9 1-96-15,0 0-16 0,0 0 0 0,0 0 0 16,0 0-128-16,18 3-16 0,4 2-16 0,11-1 0 16,8-1 0-16,5 2 0 0,2-1 0 0,7 1 0 15,6-2 400-15,8 0-128 0,9-1 128 0,6 2 0 16,0 1 0-16,11 0 0 0,6-1 0 0,6-2 0 15,1 3 0-15,4-3 0 0,8-1 0 0,0 2 0 0,0 2 0 16,4 0 144-16,7-2-144 0,-2 1 0 0,-2-1 128 0,4 0-128 16,0 1 0-16,0-2 0 0,-6-2 0 0,0 0 0 15,-3-1 128-15,-5 1-128 0,-1-2 0 0,-4-1 0 16,-3 2 0-16,-6-1 0 0,-6-1 0 0,-1-1 128 16,-1 0-128-16,-9 0 0 0,-6 3 160 0,-7-2-160 15,-3 1 128-15,-5 1-128 0,-5 0 128 0,-5 0-128 16,-5 0 0-16,-8 0 128 0,-5 1 0 0,-9 1 0 15,-3 0 0-15,-9-1 0 0,-5-1 0 0,-11 1 0 16,0 0 0-16,0 0 0 0,0 0 80 0,-8-7 16 16,-6-1 0-16,-6 1 0 0,-7-1-224 0,-8 3 144 15,-7-3-144-15,-8 3 128 0,-8 2-128 0,-4-3 0 16,-4-1 0-16,-10 1 0 0,-9 1 160 0,-4 1-160 16,-6-1 192-16,-5 1-192 0,-5-4 192 0,-6 4-192 0,-6 1 192 15,-8-1-192-15,-5-4 160 0,-4 3-160 0,-4 0 128 16,-8 0-128-16,-6-3 0 0,-4 3 0 0,-1-4 0 0,4 5 0 15,8-1 0-15,-1 2 0 0,3-3 0 0,4 0 0 16,5 2 0-16,1-1 0 0,1 3 128 0,4-3-128 16,2-2 0-16,6-1 0 0,5 2 0 0,2 1 0 15,4-1 0-15,8 0 0 0,4-3 0 0,10 2 0 16,8 4 0-16,4 1 0 0,7-1 0 16,9-1 0-16,4 0 0 0,11 2 0 0,8 0-128 15,10-1 128-15,8 3-192 0,6 0 48 0,5-1 0 16,7 1 0-16,0 0-272 0,0 0-48 15,15 7-16-15,8 1 0 0,8 1-80 0,9-1-16 16,7-2 0-16,8 0 0 0,6 1 384 0,10-1 192 0,7 0-192 0,11-3 192 0,12-1 0 16,4 2 0-16,0-2 0 0,8 1 0 0,5-2 256 0,4 2-64 15,3 0 0-15,1-1 0 0,7-3 0 16,2 0-16-16,2 0 0 0,-3 1 0 0,-3 2-48 0,6-1 0 16,4 0 0-16,-2 0 0 0,-4-2-128 0,1 2 0 15,-5 3 0-15,-2-3 128 0,-4-2-128 16,-5-1 0-16,-5 1 144 0,-3 0-144 0,-3 0 0 15,-4-1 0-15,-4-1 0 0,-4-1 0 0,-9 3 0 16,-2 0 0-16,-5 0 0 0,-8-2 0 0,-11-1 128 0,-7 1-128 16,-9 0 128-16,-5 0-128 0,-7-2 192 0,-4 2-48 15,-5 0 0-15,-7 3 0 0,-6-2 112 0,-12 2 0 16,0 0 16-16,0 0 0 0,0 0-32 0,0 0-16 16,-15-3 0-16,-7 0 0 0,-6 1-224 0,-9-1 128 0,-6 0-128 0,-9 2 0 15,-8-2 0-15,-8-1 0 0,-3 2 0 16,-5 1 0-16,-2 1 0 0,-7 1 0 0,-5 0 0 15,0 2 0-15,0-5 0 0,-7 2 0 0,-8 0 0 0,-2 0 0 16,-3 0 0-16,-6 0 0 0,-6 2 0 0,-1-1 0 16,0-1 0-16,-5 0 0 0,-7-1 0 0,3-1 0 15,2 2 0-15,2 0 0 0,-2-1 0 0,3-1 0 16,-1 0 0-16,5 0 0 0,3 2 0 0,5-1 0 16,-2 1 0-16,9 0 0 0,7 0 0 0,4 1 0 15,8 1 0-15,2 0 0 0,2 1 0 0,10 1 0 16,4-1 0-16,10 1 0 0,8 1 0 0,2 0 0 15,5 1 0-15,6-1 0 0,6 0 0 0,5 0 0 0,3 2-160 16,9-2 160-16,3 1-128 0,9 0 128 16,4 3-400-16,4 1 0 0,8 0 0 0,9 1 0 15,13 1-32-15,10-3 0 16,10-1 0-16,10-4 0 0,10-2 432 0,12 0 0 0,12 1 0 0,5-2 0 0,7-2 0 0,6 1 128 16,7 3 0-16,6-2 0 0,5 0 0 0,-2-1 16 15,2 0 0-15,2 1 0 0,5 0-144 0,-6-1 128 16,-5-2-128-16,0 2 128 0,2 0-128 0,-5 0 0 15,-5 0 144-15,-4 1-144 0,-9 1 0 0,-12 1 0 16,-7-1 0-16,-5 3 0 0,-5 2-192 0,-8 2-128 16,-10 2 0-16,-8 3-9520 15,-8 3-1888-15</inkml:trace>
  <inkml:trace contextRef="#ctx0" brushRef="#br0" timeOffset="51394.637">14547 12934 13695 0,'0'0'608'0,"-3"-2"128"0,-3 0-592 0,6 2-144 16,0 0 0-16,0 0 0 0,0 0 768 0,0 0 112 16,0 0 16-16,0 0 16 0,0 0-464 0,0 0-80 15,0 0-32-15,0 0 0 0,0 0 32 0,0 0 0 16,0 0 0-16,0 0 0 0,0 0 240 0,0 0 48 16,0 0 16-16,0 0 0 0,0 0-144 0,3 8-16 15,-3-8-16-15,3 10 0 0,-3-10-16 0,0 13 0 0,0 1 0 0,0 0 0 16,0-3-128-16,-1 2-32 15,-1 0 0-15,-2 2 0 0,2 1-32 0,1 3-16 0,0 1 0 16,0 1 0-16,-2-1 48 0,2 4 0 0,-3 0 0 16,2 2 0-16,-1-1-128 0,0-1-32 0,0-4 0 15,-3 4 0-15,3 2 16 0,0-3 0 0,-1-3 0 0,2 3 0 16,-2 1 16-16,1 4 16 0,-1-2 0 0,3 0 0 16,3 0 64-16,-2-1 16 0,-1-3 0 0,-1 1 0 15,1 0-160-15,-3-1-128 0,-1-5 144 0,2 1-144 16,1 1 144-16,1 0-144 0,-4-4 128 0,2 0-128 15,1-2 128-15,-2-2-128 0,1-1 0 0,-1-5 128 16,4-5-128-16,-4 7 160 0,4-7-160 0,-4 6 160 16,4-6-160-16,0 0 192 0,0 0-192 0,0 0 192 15,-2 8-192-15,2-8 128 0,0 0-128 0,0 0 128 16,0 0-128-16,0 0 192 0,0 0-192 0,0 0 192 0,0 0-192 16,0 0 0-16,0 0 0 0,0 0 128 0,0 0-128 0,7 3 0 15,3-3 0-15,-1-1 0 0,0 0 0 0,1-1 0 16,-2 0 0-16,3 0 128 0,3-2-128 0,0 2 192 15,2-2-192-15,0 0 192 0,2 1-192 0,0 0 0 16,1 2 144-16,3-3-144 0,-2 2 0 0,1 0 144 16,0-2-144-16,0 1 0 0,3 2 176 0,-3-1-176 15,2-2 160-15,0-1-160 0,0 2 144 0,3 0-144 16,2-1 128-16,2 3-128 0,-1 1 0 0,0 2 128 16,-3-2-128-16,1 2 0 0,-1-1 0 0,-2 1 0 15,-1-1 0-15,2 1 0 0,-2-1 0 0,0 3 0 16,2-1 0-16,-2 1 0 0,0-2 0 0,0 1 0 15,2-1 0-15,1 1 0 0,1 0 0 0,0 1 0 0,-3-4 0 16,-2 2 0-16,1 1 0 0,-3-1 0 0,-1-2 128 16,-2 2-128-16,1 0 0 0,-1 1 0 0,-3-3 0 15,-1 0 0-15,-3 0 128 0,0 0-128 0,-10 0 0 0,7 0 128 16,-7 0-128-16,10 0 0 0,-10 0 0 0,0 0 128 16,0 0 0-16,0 0-128 0,0 0 192 0,0 0-64 15,0 0 16-15,0 0 0 0,0 0 0 0,0 0 0 16,0 0 48-16,2-9 16 0,-2 9 0 0,-1-9 0 15,0 1 0-15,-2-1 0 0,-1-2 0 0,-2 0 0 16,2 0-80-16,-3-2 0 0,2-3-128 0,-1 0 192 16,1-2-32-16,0-2-16 0,3-2 0 0,-2-1 0 15,0 0-144-15,3-3 0 0,0-3 144 0,0-1-144 16,0 1 0-16,0-1 0 0,0 0 0 0,1 1 0 0,0 1 0 16,0 5-128-16,1 1 128 0,0-3 0 0,-1-2 0 15,0 2-128-15,1 2 128 0,1 1 0 16,0-1 0-16,2 1-160 0,-1-1 160 0,0 1 0 15,-1 2-144-15,2 0 144 0,-2 4 0 0,2-1-144 0,-1 2 144 0,0 0 0 16,0 3 0-16,0 0 0 0,2 2 0 0,-3 2-128 16,-2 8 128-16,3-6 0 0,1-2 0 0,-4 8-128 15,0 0 128-15,0 0 0 0,0 0-144 0,0 0 144 16,1-7-160-16,-1 7 160 0,0 0-192 0,0 0 192 16,-1-7-208-16,1 7 80 0,0 0 128 0,0 0 0 15,0 0 0-15,0 0 0 0,0 0 0 0,0 0 0 16,0 0 0-16,0 0-128 0,-9-1 128 0,0 1 0 15,1 1 0-15,0 0 0 0,0 1 0 0,-2 1 0 16,1-2 0-16,-1 1 0 0,0 1 0 0,-2 0 0 0,-2 1 0 0,-1-2 0 16,-3 0 0-16,0 0 0 0,3 3 0 15,-4-3 0-15,-3 0 0 0,0 0 0 0,2 1 0 0,0 0 0 16,-4 1 0-16,4 0 0 0,-2-2 128 0,1-1-128 16,0-1 128-16,-1 1-128 0,0-1 160 0,-2 0-160 15,-1 0 144-15,-1 0-144 0,-3 0 128 16,0-1-128-16,-3-2 0 0,-1 0 128 0,0 1-128 15,2 0 0-15,1 2 0 0,2-1 0 0,-1-1 128 16,0-3-128-16,1-2 0 0,-2 3 0 0,3 2 144 16,-1-1-144-16,1-4 0 0,0 4 128 0,2 0-128 0,-1 0 0 15,-2 3 0-15,7-1 0 0,7-1 0 0,-2-1 128 0,0 2-128 16,2 0 0-16,2-1 0 0,2 2 0 0,-1 0 0 16,2 0 0-16,0 2 0 0,9-2-128 0,-9-2 128 0,9 2-128 15,-7 0 128-15,7 0-128 0,0 0 128 16,0 0-128-16,0 0 128 0,0 0-128 0,0 0 128 0,0 0-192 15,0 0 192-15,0 0-192 0,0 0 192 0,0 0-128 16,0 0 128-16,0 9-128 0,0-9 128 0,0 0 0 16,2 10 0-16,1 2-128 0,-1-1 128 0,2 1 0 15,1 2-144-15,-2 1 144 0,0 1 0 0,-1 3 0 16,0 1 0-16,1 2 0 0,-2 1 0 0,-1 2 0 16,-1 2 0-16,-2 0 0 0,1 1 0 0,-2-1 0 15,1 0 0-15,1 0 0 0,-2 2 0 0,-1-2 0 16,1 1 0-16,0 0 0 0,-1 2 0 0,2 1 0 15,-1 0 0-15,1-2 0 0,-2-3 0 0,0-1 0 16,1-4 0-16,-1 0 0 0,-1 0 0 0,1-2 0 16,0 0 0-16,-2-1 0 0,0-1 0 0,0 0 0 15,3-2 0-15,-1-2 0 0,1 0 0 0,0-2 0 0,1-3 0 0,2 1 0 16,0 1 0-16,1-10 0 0,-3 7 0 0,3-7 0 16,0 0 0-16,0 0 128 0,0 0-128 0,0 0 0 15,0 0 0-15,0 0 0 0,0 0 0 0,0 0 0 16,0 0 0-16,0 0 0 0,0 0 0 0,10-4 0 15,-1 1 0-15,0-2 0 0,2-1 128 0,1 2-128 16,3-4 0-16,0 0 0 0,2 1 0 0,2-1 128 16,2 0-128-16,3 0 0 0,5 1 0 0,1-1 0 15,2-4 0-15,-2 3 0 0,2 1-144 0,0 2 144 16,-1 0-128-16,1 2 128 0,0 0-192 0,3 0 192 16,1 3-256-16,-3 1 48 0,0 0 16 0,1 2 0 15,-1 1 48-15,0-2 16 0,3 2 0 16,-3-1 0-16,-3 1 128 0,-1 1 0 0,-3-1 0 15,2 3 0-15,-2-3 0 0,0 1 0 0,-2 1 0 0,-1-1 0 0,-2-1 0 0,2 2 0 16,0-2 0-16,-2 3 0 0,-2-2 0 0,0 1 0 16,-2-1 0-16,1 0 0 0,-3 1 0 0,-1-1 0 15,-1-1 0-15,-3 1 0 0,1-2 0 0,0 1 0 16,-3 0 0-16,-8-3 0 0,9 4 0 0,-9-4 0 16,0 0 0-16,9 3 0 0,-2-1 0 0,-7-2 0 15,0 0-144-15,0 0 144 0,0 0 0 0,0 0 0 16,0 0 0-16,0 0 0 0,0 0 144 0,0 0-144 15,0 0 160-15,-1-9-160 0,0-2 192 0,-3-1-48 0,-2-1-16 16,1-3 0-16,-1-3 80 0,0 0 16 0,-2-2 0 16,0 0 0-16,-1-6-80 0,2 0-16 0,-1 1 0 15,0-1 0-15,1-1-128 0,-2 1 128 0,-1 0-128 16,3 3 128-16,-1 0-128 0,2 0 0 0,1-3 0 16,1 2 0-16,1 0 0 0,2-1 0 0,-1-3 128 15,2 0-128-15,1 1 0 0,4-1 0 0,3-1 0 0,1-1-176 16,0 0 16-16,0 3 0 0,4 1 0 0,-2 4 0 15,0 1-32-15,-3 3-16 0,3 0 0 16,1 2 0-16,-3 4 16 0,0 0 16 0,-1 1 0 0,-2 2 0 16,0 1 48-16,-2 4 0 0,1-3 0 15,-2 1 0-15,-1 1 128 0,-2 6-160 0,0 0 160 0,0 0-160 16,0 0 160-16,0 0-128 0,2-6 128 0,-2 6-128 16,0 0 128-16,0 0 0 0,0 0-144 0,0 0 144 0,0 0 0 0,0 0 0 15,0 0 0-15,0 0 0 0,0 0 0 0,-5 9 0 16,2 0 0-16,-3-3 0 0,1 0 0 15,-3-1 0-15,-1 2 0 0,1-1 0 0,0-3 128 0,-2 1-128 16,-4 1 128-16,1 0-128 0,1 2 160 0,-2-2-160 16,-3 0 192-16,1-1-192 0,-4 0 128 0,0 0-128 15,-1 1 0-15,-2 0 0 0,1-2 0 0,0-1 160 16,-1-2-160-16,-1 2 128 0,-1-4 0 0,-3 4-128 16,0-2 192-16,-2 3-64 0,-4 0-128 0,0 0 0 15,-4-1 144-15,-1 1-144 0,-3-1 0 0,1 0 0 16,3-1 0-16,2-1 0 0,0 1 0 0,3 0 0 15,1 0 0-15,4 0 0 0,-1 1 0 0,3 0 0 16,1 0 0-16,3-2 0 0,2 0 0 0,1 0 0 16,2 0 0-16,6 0 0 0,11 0 0 0,-8 0 0 15,-1-1 0-15,9 1 0 0,-8-1 0 0,8 1 0 0,0 0 0 0,0 0 0 16,0 0-144-16,0 0 144 0,0 0-160 0,0 0 160 16,-7-4-176-16,7 4 176 0,0 0-192 0,0 0 192 15,0 0-128-15,0 0 128 0,0 0 0 0,0 0 0 16,9-2 0-16,-9 2-128 0,0 0 128 0,0 0 0 15,0 0 0-15,0 0 0 0,9 5-128 0,-1 0 128 16,-1 2 0-16,-1 2 0 0,-6-9-128 0,4 15 128 16,1 4 0-16,0 0 0 0,-3 5-128 0,2 2 128 15,0 6 0-15,1 1 0 0,-4 1-128 0,0 1 128 16,0 1 0-16,-2 2 0 0,1 0-128 0,-2 1 128 16,-5-1 0-16,3-2 0 0,-1-1 0 0,0-1 0 0,-2 0 0 15,3-2 0-15,-5 0 0 0,4-4 144 16,0-3 48-16,1-1 0 0,-1 0 0 0,3-3 0 0,-1-2-192 15,-2-4 160-15,0-3-160 0,3 0 160 0,0 0-160 0,-1-1 0 16,0-1 144-16,3-10-144 0,3 9 0 16,-2-1 0-16,-1-8 0 0,0 0 128 0,0 0-128 0,0 0 128 15,-1 5-128-15,1-5 128 0,0 0-128 0,0 0 128 16,0 0-128-16,0 0 128 0,0 0-128 0,0 0 176 16,0 0-176-16,0 0 192 0,0 0-192 0,0 0 160 15,0 0-160-15,0 0 160 0,0 0-160 0,0 0 0 16,9-4 0-16,-1 0 0 0,-1 0 0 0,3 0 0 15,0 0 0-15,3 1 0 0,2 0 0 0,1-2-144 16,2 3 144-16,4 0-160 0,0 0 160 0,3 0-160 16,1-1 160-16,2 1-160 0,2 1 16 0,4-1 0 15,3-1 0-15,-1-1 0 0,4-1-48 0,0 0-16 0,3 2 0 16,-1-2 0-16,-3-3 48 0,-1 0 16 0,-3 0 0 0,-4 2 0 16,0-1 144-16,-1 2-192 0,-4-1 192 0,-1 1-192 15,1-2 192-15,0 2 0 0,-4 0 0 0,1 3 0 16,-1 0 0-16,0 2 0 0,-1 1 0 0,-1 2 0 15,-1 2 0-15,-2-2 0 0,-2 2 0 0,0 2 0 16,2-1 0-16,-2 0 0 0,-2 1 0 0,-1-1 0 16,-1 1 0-16,-3 0-128 0,1 0 128 0,-3 0 0 15,-6-7-144-15,6 6 144 0,-6-6-160 0,4 8 160 16,-4-8 0-16,4 8 0 0,-4-8 0 0,0 0 0 16,0 0 0-16,0 0 0 0,0 0 128 0,0 0-128 0,0 0 176 15,0 0-32-15,-8 0 0 0,8 0 0 16,0 0 48-16,-9-2 16 0,0-3 0 0,2 1 0 0,2-2 0 0,-1 1 0 15,-1-2 0-15,2 0 0 0,0-3-48 16,1 0-16-16,-2-2 0 0,1-4 0 0,-1-2-16 0,0-3-128 16,0-2 192-16,3-3-64 0,-2-3-128 0,3-4 128 15,1-5-128-15,0 1 128 0,1 2-128 0,1-2 0 16,-2-1 144-16,1 1-144 0,0 2 0 16,0 2 0-16,2 5 0 0,-1-1 0 0,0 0 0 0,2 4 0 15,-3 4 0-15,1 0-128 0,-1-2 128 0,1 2 0 16,-1 3 0-16,2 3 0 0,1 5 0 0,1 3-160 15,-2-2 160-15,-2 9 0 0,4-7-160 0,-4 7 160 16,0 0-128-16,0 0 128 0,1-8 0 0,-1 8 0 16,0 0 0-16,0 0-128 0,0 0 128 0,0 0 0 0,0 0 0 15,0 0 0-15,0 0 0 0,0 0-160 0,0 0 160 0,7 5 0 16,-7-5-160-16,7 9 160 0,-4-1-128 16,0-2 128-1,-3-6-528-15,0 0-32 0,6 16 0 0,-2-3-15136 0</inkml:trace>
  <inkml:trace contextRef="#ctx0" brushRef="#br0" timeOffset="54806.779">22805 12646 4607 0,'0'0'400'0,"0"0"-400"16,0 0 0-16,-7 1 0 0,7-1 2624 0,0 0 432 0,0 0 80 0,0 0 32 16,-8-5-2336-16,1 3-448 0,-1 3-112 0,8-1-16 15,0 0-256-15,0 0 0 0,0 0 0 0,0 0-144 16,0 0 144-16,0 0 0 0,0 0 0 0,-8 0-128 15,8 0 128-15,0 0 0 0,0 0 0 0,0 0 0 16,-8-2 0-16,8 2 256 0,0 0-64 0,0 0-16 16,0 0 64-16,0 0 16 0,0 0 0 0,0 0 0 15,0 0 128-15,0 0 48 0,0 0 0 0,0 0 0 16,0 0 16-16,0 0 16 0,0 0 0 0,0 0 0 16,0 0 0-16,0 0 0 0,0 0 0 0,0 0 0 15,0 0 96-15,0 0 16 0,0 0 0 0,0 0 0 16,0 0-112-16,0 0-16 0,1 8 0 0,-1-8 0 15,0 0 16-15,0 0 0 0,0 0 0 0,10 0 0 16,-10 0-48-16,8-2-16 0,0-4 0 0,0 1 0 16,-1-1 0-16,1 1 0 0,0-3 0 0,1-1 0 0,1-3-16 15,-1-2 0-15,0-2 0 0,2 1 0 0,-1 1 32 16,0-2 0-16,1 0 0 0,-1-1 0 16,0 0-144-16,1-2-16 0,-2-1-16 0,1 0 0 0,2-1-240 15,-4 1 144-15,1 2-144 0,0 0 128 0,0 2-128 16,0-2 128-16,-1 1-128 0,2-1 128 0,-1 0 0 0,2 0 0 15,-2 0 0-15,0 1 0 0,1-1 32 0,-4-2 0 16,2-1 0-16,-3 3 0 0,2 1 0 0,1 2 0 16,-1-2 0-16,-1 1 0 0,-3 0-32 0,2 1-128 15,1-1 192-15,0 1-64 0,-1 0-128 0,1 0 160 16,-6 2-160-16,3 1 160 0,3 0-32 0,-2 0-128 16,-2-1 192-16,0 2-64 0,3 0 16 0,-2-1 0 0,-2 1 0 0,2 0 0 15,-1 0 48-15,1 0 0 0,1 2 0 0,2-2 0 16,-6-2-16-16,2 2 0 0,0 0 0 15,0 0 0-15,-2-2-48 0,0-1 0 0,3-1 0 16,-2 0 0-16,-1 2 0 0,-1-1-128 0,-3-1 192 0,3 0-64 16,3 1-128-16,-2 1 160 0,-3 0-160 0,2-1 160 15,1 0-160-15,0 3 0 0,0 1 0 0,0 0 0 16,0 0 0-16,-2 0 0 0,-4 2 0 0,2-2 0 16,3 2 0-16,-1-1 0 0,-1 0 0 0,-2 0 0 15,0 0 0-15,4 2 0 0,1 7 0 0,0-8 0 16,-3 0 0-16,0 1 0 0,6 2 0 0,-3 5 0 15,-1-9 0-15,-1 2 0 0,0-1 0 0,0 4 0 16,2 4 0-16,0-7 0 0,0 7 0 0,0 0 0 16,4-7 0-16,-4 7 0 0,-5-6 0 0,5 6 0 0,-2-6 0 15,2 6 0-15,-3-8 0 0,3 8 0 0,0 0 0 0,0 0 0 16,0 0 0-16,0 0 0 0,0 0 0 16,0 0-144-16,0 0 144 0,0 0 0 0,-8-4 0 0,8 4-128 15,0 0 128-15,0 0 0 0,0 0 0 0,0 0 0 16,0 0 0-16,0 0 0 0,0 0 0 0,0 0-128 15,0 0 128-15,0 0 0 0,0 0 0 0,0 0 0 16,0 0 0-16,0 0 0 0,0 0 0 0,0 0 0 16,0 0 0-16,8 3 0 0,1-1 0 0,-9-2-128 15,0 0 128-15,10 3 0 0,1 1-128 0,-3-2 128 16,1 1 0-16,2 0 0 0,-3 1 0 0,4 0-128 16,1 2 128-16,0-2 0 0,-1-1 0 0,4 1-128 15,0 1 128-15,3-3 0 0,-2 2 0 0,-1-2 0 16,3-1 0-16,1 1 0 0,0-1 0 0,0 1-128 15,1 1 128-15,2-2 0 0,3 2 0 0,-2-1 0 16,-2 0 0-16,0 1 0 0,1-1 0 0,-1 0 0 16,-6-1 0-16,1 1 0 0,3-1 0 0,-3-1 0 15,-1 0 0-15,-1 0 0 0,-2 3 0 0,0-1 0 0,1-2 0 0,0 0 0 16,-2 0 0-16,0 0 0 0,-1 0 0 0,0 0 0 16,-1 0 0-16,-1 0 0 0,-1-1 0 0,-8 1 0 15,9-2 0-15,1 0 128 0,-10 2-128 0,8 0 0 16,-8 0 0-16,0 0 0 0,9 0 0 0,-9 0 0 15,0 0 0-15,0 0 128 0,8 0-128 0,-8 0 0 16,0 0 0-16,0 0 0 0,0 0 0 0,0 0 0 16,7-1 0-16,-7 1 0 0,0 0 0 0,0 0 0 15,0 0 0-15,0 0 0 0,0 0 0 0,0 0 0 0,0 0 0 16,0 0 0-16,0 0 0 0,0 0 0 0,0 0 0 0,0 0 0 16,0 0 0-16,0 0 0 0,0 0 0 0,0 0 0 15,0 0 0-15,0 0 0 0,2 9 0 0,-2-9-128 16,0 0 128-16,2 10 0 0,-2-10 0 0,-2 9-128 15,2-9 128-15,-1 10 0 0,0 0 0 0,-1-2 0 16,-3 1 0-16,1 0 0 0,1 1 0 0,2 0 0 16,-1 0 0-16,-4 1 0 0,2 0 0 15,0 2 0-15,0-1 0 0,0 3 0 0,-1 1 0 0,2 0-128 16,-3 0 128-16,1 0 0 0,-1 7 0 0,0-1 0 16,1 0 0-16,2 0 0 0,-3-1 0 0,0-1 0 15,2-2 0-15,-3 0 0 0,0 0 0 0,2 1 0 16,-2-3 0-16,3 3 0 0,0 0 0 15,-1-1 0-15,-1 1 0 0,0-1 0 0,2 0 0 0,-2 1 0 0,-2 2 0 0,2 0 0 16,-1 0 0-16,1 0 0 0,1-1 0 0,-2 1 0 16,0 0 0-16,-2 0 0 0,3 1 0 0,-3-3 0 15,0-2 0-15,-1 0 0 0,2 1 0 16,1-2 0-16,-4-1 0 0,1 1 0 0,-1 0 0 0,1 0 0 16,1-2 0-16,-2 0 0 0,0 1 0 0,2-3 0 15,0 2 0-15,2-1 0 0,-3 0 0 0,1 1 0 16,1-2 0-16,1 1 0 0,-2 2 0 15,0-1 0-15,1 0 0 0,0-1 0 0,0 0 0 0,-2 2 0 16,3-1 0-16,-1 2 0 0,0 3 0 0,-2-4 0 16,1-2 0-16,1-1 0 0,1 1 0 0,-1-1 0 0,-1-2 0 15,0 1 0-15,2 0 0 0,-1 0 0 0,-1 0 0 16,2 0 0-16,-1-3 0 0,1 0 0 0,1 1 0 0,0 0 0 16,1-2 0-16,-2-2 0 0,2-1-144 0,-4 2 144 15,-1-1 0-15,0 1-144 0,3-2 144 16,-4 2 0-16,-1-3 0 0,2 4 0 0,3-3 0 15,-1 2 0-15,-1-1 0 0,-1 0 0 0,1-2 0 0,-2-1 0 16,2-1 0-16,0 0 0 0,-3 1 0 0,2 1 0 16,1 0 0-16,-2-1 128 0,0-2-128 0,1 2 0 15,1 2 0-15,2-2 0 0,-3 0 0 0,4-1 0 16,6-1 0-16,-8 0 0 0,2 2 0 0,6-2 0 16,-7-2 0-16,7 2 0 0,0 0 0 0,0 0 0 15,-6 0-128-15,6 0 128 0,0 0-192 0,0 0 32 16,0 0 16-16,0 0 0 15,0 0-304-15,0 0-48 0,7-5-16 0,-7 5 0 16,10-5-1136-16,1 2-224 0,-2 1-48 0,2-2-8000 0,1-1-1584 0</inkml:trace>
  <inkml:trace contextRef="#ctx0" brushRef="#br0" timeOffset="55593.66">22735 12499 13823 0,'0'0'608'0,"0"0"128"0,0 0-592 15,0 0-144-15,0 0 0 0,0 0 0 0,0 0 2128 0,9 6 400 16,-9-6 80-16,10 4 16 0,0-3-2112 0,0 3-512 16,-10-4 0-16,14 5 0 0,-2 1 480 0,0-2-16 15,-1 1 0-15,4 1 0 0,0 3 256 0,2 0 48 16,-1-2 16-16,3 2 0 0,0 0 0 0,1 0 0 0,0 1 0 15,4-4 0-15,1 0-256 0,1 2-48 0,3 1-16 0,-5 1 0 16,-1 0-272-16,2-1-48 0,6-2-16 16,-2 1 0-16,-3 3-128 0,-1 2 0 0,-3-4 144 15,0 2-144-15,-1-3 0 0,-2 1 0 0,-5 1 0 0,-1-4 128 16,1-3-128-16,-4 0 144 0,-3 1-144 0,-7-4 160 16,8 7-160-16,-8-7 160 0,0 0-160 0,0 0 160 15,0 0-32-15,8 9-128 0,-8-9 192 0,0 0-64 16,0 0 96-16,0 0 16 0,0 10 0 0,0-10 0 15,-6 4 16-15,6-4 16 0,0 0 0 0,-9 4 0 16,-1 0-112-16,-1-3-32 0,0-3 0 0,-1 1 0 16,-2 1-128-16,-1 0 0 0,-1 1 144 0,1 0-144 15,-1-3 160-15,-2 0-32 0,-5 2-128 0,1-1 192 16,2-2 16-16,-2 0 0 0,1-1 0 0,-1 3 0 0,-3-1-64 16,2-1-16-16,-1-3 0 0,4 1 0 0,-1-2-128 15,0 3 0-15,2-2 144 0,-1-2-144 0,2-2 0 0,0 1 128 16,-1 1-128-16,4 0 0 0,-2 1 0 0,4 1 0 15,3 2 0-15,3-1 0 0,-4 0 0 0,5-1-128 16,1 1 128-16,5 5 0 0,0 0-144 0,0 0 144 16,0 0-160-16,0 0 160 0,0 0-256 0,0 0 64 15,0 0 0-15,11-3 0 0,1 2-16 0,1 1 0 16,-4 1 0-16,4 3 0 0,1 3 208 16,3 3-176-16,0-2 176 0,1-2-160 0,-1-3 160 0,3 3 0 15,0 0 0-15,2 1 0 0,0 1 0 0,1-1-128 16,0 1 128-16,-3 2 0 0,-3-1 0 0,2-1 0 15,6 0 0-15,-3 0 0 0,-4 0 0 0,-1-1 0 16,-2-2 0-16,1 0 0 0,-4 0 0 0,-2-1 0 0,-10-4 0 16,8 5-128-1,1 0-272-15,-9-5-48 0,0 0-16 0,0 0 0 16,0 0-2128-16,0 0-416 0,0 0-96 0</inkml:trace>
  <inkml:trace contextRef="#ctx0" brushRef="#br0" timeOffset="56651.881">22734 12703 5519 0,'0'0'496'0,"0"0"-496"0,-6 5 0 0,6-5 0 0,0 0 2672 0,0 0 432 16,-9 7 96-16,9-7 0 0,0 0-2288 0,0 0-464 16,0 0-80-16,0 0-32 0,0 0 64 0,0 0 16 15,3-9 0-15,3 3 0 0,0 1 496 0,-6 5 112 16,7-9 0-16,-4 1 16 0,2-1-16 0,0 0 0 16,-5 9 0-16,9-11 0 0,2-7-288 0,-2 3-64 15,2-1-16-15,0 0 0 0,0 3-320 0,0-5-64 16,2-3-16-16,1-1 0 0,1 3 48 0,-1-2 0 15,-1-1 0-15,4-1 0 0,-1-3 32 0,-2 1 16 16,1-1 0-16,1-2 0 0,2-3-32 0,0 1-16 0,-1-2 0 0,-1 1 0 16,1 0-112-16,-1 2-32 0,2 2 0 0,-1 1 0 15,-3-1-32-15,1 2-128 0,0 0 192 0,-2 0-64 16,-1 0 0-16,0 2 0 0,2 0 0 0,-4-1 0 16,-2 2-128-16,0 0 192 0,-1-1-192 0,0 2 192 15,1 0-48-15,-4 0 0 0,1 1 0 16,1 0 0-16,-1-1-144 0,0 5 160 0,-1 2-160 0,-2-1 160 15,0-1-160-15,-2 3 0 0,-3 0 144 0,3 2-144 16,0 0 0-16,-3-1 0 0,1 1 0 0,0 1 128 16,1-1-128-16,-1 4 0 0,-1-2-176 0,1 0 176 15,-2 3-144-15,1-3 144 0,2 2-128 16,1 7 128-16,-3-6-128 0,1 1 128 0,2 5-128 16,0 0 128-16,-2-5 0 0,2 5 0 0,0-8 0 0,0 8-128 15,0 0 128-15,0 0 0 0,0 0 0 0,0 0 0 0,0 0 0 16,0 0 0-16,0 0 0 0,0 0 0 0,0 0 0 0,0 0-128 15,4-4 128-15,-4 4 0 0,8-3 0 0,-8 3 0 16,0 0 0-16,0 0 0 0,12 3 0 0,0-1-128 16,-2 0 128-16,-1-2 0 0,2 4 0 0,1 1-128 15,2 0 128-15,-2 1 0 0,1-3 0 0,3 3 0 16,0-1 0-16,3 2-128 0,-2-2 128 0,3 2 0 16,2-4 0-16,1 1 0 0,2 1 0 0,-1-2 0 15,0-2 0-15,-1-1 0 0,2 0 0 0,-3 0 0 16,1 0 0-16,-5-1 0 0,0-1 0 0,-3 0 0 15,-2 0 0-15,0 2 0 0,-3 2 0 0,-1-2 0 16,-9 0 128-16,9 1-128 0,-9-1 0 0,9 0 144 16,-9 0-144-16,0 0 0 0,0 0 176 0,0 0-176 15,10 3 160-15,-10-3-160 0,0 0 160 0,5 5-160 0,-5-5 160 0,0 0-160 16,0 0 0-16,6 8 128 0,-6-8-128 0,5 9 0 16,-5-9 0-16,3 8 0 0,-3-8 0 15,3 9 0-15,-3-9 0 0,2 8 128 0,-2-8-128 0,-1 10 0 16,1-10 128-16,0 8-128 0,0-8 0 0,-4 10 144 15,2-1-144-15,1 0 0 0,-3-1 144 0,0 1-144 16,0-1 0-16,1 3 144 0,-2 2-144 0,2 2 0 16,-4 2 128-16,1 2-128 0,-1-2 0 0,1 6 0 15,-4 3 0-15,0-1 0 0,2 1 0 0,-4 4 0 16,-1 3 0-16,1 1 0 0,2 1 0 0,-4 4 0 16,-6 4 0-16,2 1 0 0,4 0 0 0,0 1 0 15,0 0 0-15,0-3 0 0,-2-2 0 0,0-2 0 0,2-2 0 0,-2-1 160 16,2-3-160-16,0 1 192 0,0 2-32 0,-2 0 0 15,2-4 0-15,1 1 0 0,-2-3-160 0,1-2 192 16,0 0-192-16,2-4 192 0,0-2-32 0,-1-2 0 16,1-2 0-16,0 0 0 0,0-3-160 0,0-2 0 15,2-1 0-15,1-1 0 0,1-1 0 0,1-3 0 16,-1 1 0-16,8-7 0 0,-5 7 0 0,5-7-176 16,-7 4 176-16,7-4-192 15,0 0-352-15,0 0-80 0,-9-1-16 0,9 1 0 16,0 0-1872-16,0-11-384 0,-1-3-80 0,2 1-16 0</inkml:trace>
  <inkml:trace contextRef="#ctx0" brushRef="#br0" timeOffset="57228.566">23010 11371 15663 0,'0'0'1392'0,"0"0"-1120"0,0 0-272 0,0 0 0 0,0 0 1824 0,0 0 304 16,0 0 64-16,0 0 16 0,-2 11-1664 0,1 2-336 15,1-2-64-15,0 3-16 0,2 0 32 0,1 2 0 16,-3 2 0-16,1 3 0 0,1 1 112 0,-1 2 32 16,-2-1 0-16,1 3 0 0,0 2-96 0,0 3-16 15,0 3 0-15,-2 0 0 0,-3-1-64 0,3 1-128 16,-3 2 176-16,0-1-176 0,0 1 240 0,-4-1-64 15,2-1-16-15,-3 1 0 0,3 1 160 0,-4 2 16 16,1-1 16-16,0 2 0 0,-3-3 48 0,-2-1 16 16,3 1 0-16,-1-4 0 0,-1-1-48 0,-1-1-16 15,1-5 0-15,0 0 0 0,2-1-48 0,-4-2-16 0,-5 0 0 16,5 0 0-16,5-4 16 0,-4 0 0 0,-5-1 0 16,3-2 0-16,2-3-64 0,1 0-16 0,-1-1 0 0,3 2 0 15,-1-1-80-15,3-1-16 0,0-2 0 0,1-1 0 16,1-2-128-16,1 0 0 0,3 4 0 0,-3-1 0 15,0-1 0-15,3-1 0 0,4-7 0 0,0 0 0 16,-4 8 0-16,4-8 0 0,0 0-192 0,0 0 192 16,0 0-320-16,0 0 48 0,0 0 16 0,0 0 0 15,0 0-384-15,0 0-64 16,0 0 0-16,9-3-16 0,4-1-1856 0,-2-6-368 16</inkml:trace>
  <inkml:trace contextRef="#ctx0" brushRef="#br0" timeOffset="57952.968">23134 11408 26895 0,'0'0'1184'0,"0"0"256"0,0 0-1152 15,0 0-288-15,-4-4 0 0,4 4 0 0,0 0 0 0,9 3 0 0,3-2 128 0,5 0-128 32,3 3-368-32,2-3-128 0,0-1-16 0,2-1-16 0,1 0 528 0,4-2 0 0,0 2 0 0,3 1 0 15,0 0 0-15,3 0 304 0,2-1-48 0,-1 1 0 16,2 0-48-16,1 1-16 0,2-1 0 0,-6 1 0 15,-2 3-192-15,-5-2 128 0,-2 0-128 0,-2 1 0 16,-2 1 128-16,-3-3-128 0,-2 1 0 0,-1 0 0 16,-3 1 176-16,-1 1-176 0,-2-2 192 0,-10-2-192 15,9 4 352-15,-9-4-32 0,0 0-16 0,0 0 0 16,0 0 464-16,0 0 112 0,2 9 16 0,-2 0 0 16,0-9-256-16,-3 10-64 0,-1 0 0 0,-2 1 0 15,-3 0-272-15,1 4-64 0,0-1-16 0,0 3 0 16,-3 2-224-16,0 4 144 0,1 3-144 0,-1 5 128 0,-1 3-128 15,-3 2 0-15,0 4 0 0,0 1 0 0,-1 0 0 0,0 5 0 16,-6 1 0-16,4 0 0 0,2 0-128 0,-2 3 128 16,-2-2 0-16,-1 1 0 0,3-1 0 0,0-1 0 15,3 0 0-15,-2-3 0 0,1-4 0 0,1 2 0 16,3-1 0-16,1 0 0 0,1-1 0 0,0-1 0 16,4-6 0-16,-3-6 0 0,2-1 0 0,1-6 128 15,2-4-128-15,1-1 0 0,0 3 128 16,-2-5-128-16,3-3 128 0,2-10-128 0,0 0 128 0,-1 8-128 15,1-8 0-15,0 0 128 0,0 0-128 0,0 0 0 16,-1 7 144-16,1-7-144 0,0 0 128 0,0 0-128 16,0 0 128-16,0 0-128 0,-3 8 0 0,1-1 144 15,2-7-144-15,-6 5 0 0,6-5 224 0,-5 5-64 0,-1 0-16 16,-3-1 0-16,-1 1 48 0,2-5 16 0,-2 0 0 16,-4 1 0-16,-3 2 144 0,-3-2 32 0,-2-4 0 0,-4 1 0 15,-6 2 32-15,-6-3 16 0,-1-1 0 16,-1 1 0-16,3-1-96 0,0 0-16 15,2 2 0-15,2 0 0 0,5 0-112 0,-1-1-16 16,-1 1-16-16,3 0 0 0,-3 0-432 0,0 0-64 16,-1-1-32-16,1 0 0 15,2-1-2176-15,2-1-432 0</inkml:trace>
  <inkml:trace contextRef="#ctx0" brushRef="#br0" timeOffset="59605.718">17740 4841 26719 0,'-10'-13'1184'0,"4"5"240"0,2-3-1136 0,2 1-288 16,2 2 0-16,2-1 0 0,2 1 320 0,2 1 0 16,0 1 0-16,5 0 0 0,5 1-192 0,5-1-128 15,3 0 192-15,5 0-192 0,0 2 0 0,4 1 0 16,0-1 0-16,4 1 0 0,3-5 0 0,5 4 0 16,1-2-160-16,3 4 160 0,4 1-128 0,1-1 128 0,0 0-160 15,3-1 160-15,4 6 0 0,5-1 0 0,5 3-128 16,2 2 128-16,3 1 0 0,1 0 0 0,2 1 0 15,8 2-144-15,7-2 144 0,1-1 0 0,-1-1 0 0,5 0 0 16,2-1 0-16,0-1 0 0,-6 1 160 16,3 0-160-16,4 0 144 0,-2-1-144 0,0 1 128 0,-4 0-128 15,-3 0 128-15,-3-1-128 0,-2 1 0 0,-2-1 128 16,-4 2-128-16,-2-2 0 0,-4-1 144 16,0 0-144-16,0 0 0 0,-6 1 144 0,-8-2-144 0,-1 0 0 15,-4 2 176-15,2-2-176 0,-2 2 160 0,1-2-160 16,-3 1 0-16,-4 0 128 0,-6 2-128 0,-4 2 0 15,-6 0 0-15,-3-2 0 0,-5-3 128 0,-3 2-128 0,-4 0 0 16,-3 0 0-16,-4-3 0 0,-2 0 0 0,-11-2 0 0,0 0 0 16,0 0 0-16,0 0 0 0,0 0 192 15,-12 3-48-15,-6 0-16 0,-5-3 0 16,-4-1-128-16,-10-2 192 0,-8 0-192 0,-5 1 192 16,-4 1-192-16,-7 0 0 0,-5-3 144 0,-1 2-144 0,-1 0 160 15,-6 2-32-15,-5 0-128 0,-3-1 192 0,-4-2-64 16,-2-1 0-16,-1 4-128 0,-5-3 192 0,-4 1 0 0,0-3 0 15,-2 2 0-15,-3 1 0 0,-5 0-48 0,2-2-16 16,0 0 0-16,-8 0 0 0,-3 0-128 0,1 0 0 16,2-1 0-16,-2 1 128 0,-3-1-128 0,6 0 0 15,8 0 0-15,0-1 0 0,6 0 0 0,10 0 0 16,4-3 0-16,8 3 0 0,7-1 0 0,2-1 0 16,4 0 128-16,6 0-128 0,4 1 0 0,6 2 160 0,7 1-160 15,5 1 160-15,6 0-160 0,4 1 0 16,5-1 0-16,6 2 0 0,4 0 128 0,3 1-128 15,8 0 128-15,0 0-128 0,0 0 128 0,9 2-128 0,4 1 0 16,9-1 128-16,6 0-128 0,9 0 0 0,9 0 0 0,9 1-176 16,12-1 176-16,3 0 0 0,3-1 0 0,11-1 0 15,10-1 0-15,5 2 0 0,0 0 0 0,8 1 0 16,11 1 0-16,-4-1 0 0,3-1 0 0,1 1 128 16,4 0-128-16,-3 2 0 0,-4 0 0 0,3 0 0 15,3 0 0-15,-3-1 0 0,-3 1 0 0,-2 0 0 16,-3-2 0-16,-3-1 0 0,-5 0 0 0,-1 0 0 15,-5-1 0-15,0-1 0 0,-6-1 0 0,-3 1 0 16,-5 0 0-16,-5 0 144 0,-3-2-144 0,-3 0 0 0,-4-1 128 0,-8 2-128 16,-8-1 0-16,-6 2 0 0,-4-3 0 0,-9 1 0 15,-4-1 128-15,-8 2-128 0,-4 0 144 0,-3 2-16 16,-13 0-128-16,0 0 192 0,0 0-192 0,0 0 176 16,-17-3-176-16,-12 3 160 0,-8-3-160 0,-12 2 0 15,-13 1-160-15,-10 0 160 0,-9 0-256 0,-5 0 32 16,-2-1 16-16,-9 1 0 0,-7 1 208 0,-2-1-144 15,1 0 144-15,-9 0-128 0,-7-1 128 0,-2 1 0 16,-2 0 0-16,-6 1 128 0,-3 1-128 0,-3 1 0 16,1-1 0-16,3 1 0 0,3 2 128 0,0-2-128 15,-1-1 128-15,7 1-128 0,5 2 0 0,6-1 144 16,-2 2-144-16,13-4 0 0,5 0 128 0,10 0-128 16,9 0 0-16,4 0 0 0,3-2 0 0,11 1 0 15,7 1 0-15,8 0 0 0,7 0 0 0,8-1 0 0,5-3 0 16,9 2 0-16,4 0 0 0,12 0 0 0,0 0 0 0,0 0-144 15,9 0 16-15,9 0 0 0,11-1 0 0,10 1 0 16,13-2 128-16,10 1-192 16,8-3 192-16,9 2-192 0,6 0 192 0,10 0 128 0,8 0-128 15,6 2 176-15,2-4-48 0,10 3 0 0,3 2 0 0,2 0 0 16,0 2-128-16,2-2 0 0,-2 1 144 16,2 1-144-16,1 1 144 0,-4-2-144 0,-4 1 192 15,0-2-192-15,0 1 128 0,-3-1-128 0,-2-1 0 16,1-1 0-16,1-1 0 0,-8-1 160 0,-7-2-160 0,-5 2 128 15,-1-2-128-15,-4-1 128 0,-4 1-128 0,-5 0 128 16,-8-1-128-16,-2 0 0 0,-3 3 144 0,-4-2-144 16,-5 4 128-16,-9 1-128 0,-8 3 128 0,-7 0-128 0,-5 1 0 15,-4 1 0-15,-6 1 0 0,-4 2 0 16,-7 3-1376-16,-7 2-352 0,-9 4-64 0</inkml:trace>
  <inkml:trace contextRef="#ctx0" brushRef="#br0" timeOffset="63628.575">9916 2444 14735 0,'0'0'1312'0,"0"0"-1056"16,0 0-256-16,0 0 0 0,0 0 1456 0,0 0 224 16,-7-5 48-16,7 5 16 0,0 0-1184 0,0 0-240 15,-6 0-64-15,6 0 0 0,-10 1-32 0,2 2-16 16,-2 3 0-16,1-1 0 0,-2-2 0 0,-1 2 0 16,0-1 0-16,-4 3 0 0,-4-2 176 0,-3 2 16 15,-1 1 16-15,-7-2 0 0,-7-4 32 0,0 3 0 16,-4-1 0-16,-4 1 0 0,-4-1-16 0,-1-1 0 15,-4 1 0-15,2-2 0 0,-3-1 64 0,0-3 16 16,-3-4 0-16,-1 1 0 0,0-1 48 0,2 1 16 16,2-1 0-16,0-3 0 0,0 0-240 0,-2-4-32 15,-6-2-16-15,-1 2 0 0,-3 5-288 0,-1-2 0 0,1-2 0 16,1 1 0-16,-2 0 0 0,3 0 0 0,2 2-208 16,6-2 80-16,4-1 128 0,10 3 0 0,3 3 0 0,6 1 0 15,3 2 0-15,2-1 144 0,5-4 0 0,5 5 0 16,4 3 64-16,0-1 16 0,3-2 0 0,3 0 0 15,5 0-96-15,5 3-128 0,-8 0 176 0,8 0-176 16,-7-3 0-16,7 3 0 0,0 0 0 0,0 0 0 16,0 0 0-16,-4 5 0 0,-5 2 0 0,9-7 0 15,1 11 0-15,3 6-144 0,0 6 144 0,-3 4-128 16,2-3 128-16,3 6 0 0,1 4 0 0,-2 3 0 16,-2 4 0-16,2 2-160 0,-3 1 160 0,1 4 0 15,1 2 0-15,-2 4 0 0,-2 3 0 0,0 0 0 0,1-2 0 16,-3 2 0-16,-5 4 0 0,2 1 0 15,-1 3 0-15,1 2 0 0,-6 2 0 0,2-1 0 0,2-1 0 16,-2-1 0-16,-3 1 0 0,2 1 0 0,4 0 0 0,-1-3 0 16,2-4 0-16,-1-1 0 0,0-1 0 15,-1-2 0-15,-4 0 0 0,5-3 0 0,1-2 0 0,-1-6 0 16,0-3 0-16,-1-4 0 0,2-4 0 0,-1-6 0 16,4-3 0-16,0 2 0 0,0-4 0 0,1-1 0 15,1-2 0-15,0-3 0 0,-2-4 128 16,2-1-128-16,3-1 0 0,-1-2 144 0,-2-10-144 15,0 0 0-15,0 0 144 0,4 8-144 0,3-1 160 0,-7-7-32 16,0 0-128-16,11 3 192 0,2-1 0 0,-2-1 0 16,-11-1 0-16,12 1 0 0,2-2-64 0,4 0-128 15,4 0 176-15,6 1-176 0,3-2 0 0,6 0 0 0,0-6 0 0,4 2 0 16,3 1 0-16,6 2 0 0,4 0 0 16,8 1 0-16,4-1 0 0,0 2 0 0,-2 3 0 15,-3 1 0-15,5-3 0 0,-2 4 0 0,0 2 0 16,-2 2 0-16,-3 0 0 0,-2-2 0 0,-3 3 0 15,0-1 0-15,-2-4 0 0,-2 0 0 0,1 3 0 0,-4 1 0 16,-2 3 0-16,-5-2 0 0,-2-1 0 0,-5 1 160 16,-1 1-160-16,-1 1 0 0,-1 1 0 15,-4-1 0-15,1-2 0 0,-2-1 0 0,-1-1 0 16,-2 2 0-16,-2-1 0 0,-1 0 0 0,-3-4 0 16,-1-1 0-16,-1 3 0 0,-2-1 0 0,0-3 0 0,-3-2 0 15,-9 0 192-15,0 0-32 0,6-4-16 0,-6 4 0 16,4-10 176-16,-1-2 16 0,-1-3 16 0,0-3 0 0,2-3 64 15,-1-5 16-15,2-5 0 0,3-1 0 0,-4-4-112 16,4-1-32-16,1-1 0 0,0-2 0 0,-3 0-96 0,3-2-32 16,-1 0 0-16,1-7 0 0,-4-5 0 15,2-2 0-15,-1-4 0 0,0 1 0 0,-1-2 208 16,-1-1 32-16,0-4 16 0,0-5 0 0,1-3-32 16,-3 5 0-16,0 2 0 0,2 0 0 0,-1-3-96 15,0 1-32-15,-2 0 0 0,0 4 0 0,-1 1 64 0,0 6 16 16,0 7 0-16,0 6 0 0,0 2 112 0,0 4 0 15,0-2 16-15,0 9 0 0,0 6-240 0,0 2-48 16,-1 1-16-16,0 5 0 0,1 6-160 0,0 2 0 16,1 3 0-16,-1 7 0 0,0 0-144 0,-1-5-64 15,3-2-16-15,-2 7 0 16,0 0-1328-16,0 0-272 0,6 9-48 0,3 4-16 16,-3 8-1536-16,3 1-304 0</inkml:trace>
  <inkml:trace contextRef="#ctx0" brushRef="#br0" timeOffset="64670.778">18009 2230 28559 0,'-4'-8'2544'0,"0"0"-2032"0,4 8-512 15,-4-8 0-15,0-2 416 0,1 4-16 0,3 6 0 0,0 0 0 16,0 0-240-16,0 0-160 0,0 0 192 0,0 0-192 15,0 0 0-15,-7 0 0 0,7 0 0 0,-6 0 0 16,-3 2 0-16,2 2 0 0,-1 0 0 0,1 4 0 16,-2 2 0-16,3 2 0 0,-3 0 0 0,3 4 0 15,-1 2 0-15,1 5 0 0,3 5 0 0,-3 3 0 16,3 4 0-16,1 2 0 0,0 3 0 0,0 0 0 16,2 2 0-16,2 4 0 0,0 5 0 0,1 6 0 15,1 8 0-15,1 2 192 0,-5 5-48 0,2 0 0 16,0 1 64-16,-1 7 16 0,-2 6 0 0,-2 1 0 15,-3 2-48-15,0 0-16 0,-3 2 0 0,0-1 0 16,2 1 0-16,-3-1 0 0,-5 0 0 0,2 0 0 0,0-3 160 16,0-1 16-16,-2-5 16 0,4 1 0 0,-1-2 0 15,1-3 0-15,-1-2 0 0,5-6 0 0,2-8-160 0,0-2-48 16,-1-6 0-16,4-3 0 0,2-4-144 0,0-5 0 16,3-4 0-16,1-7 0 0,-2-3 0 0,2-8 0 15,-2-6 0-15,2-3-176 16,-2-4-1296-16,-2-6-272 0,0 0-48 0,5-6-16 15,0-10-1008-15,0-9-208 0</inkml:trace>
  <inkml:trace contextRef="#ctx0" brushRef="#br0" timeOffset="65940.221">17521 2731 26543 0,'-25'-23'1168'0,"10"9"256"0,-3-3-1136 0,2 5-288 0,0 2 0 0,5 1 0 16,1-1 784-16,4 2 112 0,-1 1 0 0,7 7 16 16,-4-7-272-16,4 7-48 0,0 0-16 0,5-6 0 15,4 3-400-15,5 0-176 0,3-1 128 0,6 2-128 16,5 2 0-16,9 0 0 0,7 1 0 0,9 0 0 15,7-1 128-15,4-1-128 0,5-1 128 0,8 1-128 16,8 0 0-16,7-1 0 0,4-2 0 0,3 0 0 0,1-2 0 16,7 1 192-16,4-2-192 0,2-2 192 0,-1-3-16 15,8 2 0-15,3 4 0 0,1-3 0 0,-4-3 64 0,3 0 16 16,2 1 0-16,4-2 0 0,2-1 32 16,-1 1 16-16,3 1 0 0,-1 0 0 0,2 0-112 15,-1-2 0-15,-2-6-16 0,-2 8 0 0,-4 1-176 16,-3-1 0-16,-3-4 0 0,1 4 128 0,-2 3-128 0,-3-1 0 15,-4-1 144-15,1 0-144 0,3-1 0 0,-6 0 0 16,-6 2 0-16,2-1 128 0,0 5-128 0,-6 0 0 16,-8 4 0-16,-1-3 0 0,0-4 0 0,-4 2 0 15,-3 1 0-15,-6-1 128 0,-5 0-128 0,0 1 0 16,2-1 0-16,-6 2 0 0,-4 1 0 0,-4 0 0 16,-2-3 0-16,-4 2 128 0,-3-2-128 0,-2 1 0 15,-4-2 0-15,0 5 0 0,-4-2 0 0,-4 2 0 16,-4 1 0-16,-3-3 0 0,-2-2 128 0,-5-1-128 0,-1 1 128 15,-2 3-128-15,1 1 0 0,1-1 128 0,-4 0-128 16,-1 1 0-16,1-1 0 0,-1 3 0 0,0-2 0 16,1 1 0-16,-3 1 0 0,1 0 0 0,3 3 0 15,-2 0 0-15,0-1 0 0,1 0 0 16,1 1 0-16,-2 2-128 0,1-2 128 0,2 0 0 0,-1 1-144 16,0 2 144-16,-1 0 0 0,0 3 0 0,-2 0 0 0,0-2 0 15,1-2-128-15,-1 3 128 0,1 3 0 0,-1 0 0 16,-1-1 0-16,0 0 0 0,1-2 0 0,1 5 0 15,-1 4 0-15,3 1 0 0,0 1 0 0,1 2 0 16,-2 1 0-16,2 3 0 0,2 3-144 0,-4 5 144 16,-3 2 0-16,-1 6 0 0,-4 2 0 0,-1-1 0 15,-1-4 0-15,-3 5 128 0,0 0-128 0,-1 5 0 16,3 5 128-16,-3 1-128 0,3-2 0 0,-3 2 0 0,-2 5 0 0,2-2 0 16,0-1 0-16,2 0 0 0,-2-1 0 15,-2 1 0-15,-2 5 0 0,2-1 0 0,5 1 0 0,-5-1 0 16,-4-1 0-16,2 3 0 0,0 1 0 0,0 1 0 15,-4-1 0-15,1-1 0 0,1 2 0 0,0 3 0 16,1-1 0-16,-4 1 0 0,-3 3 0 0,2-1 128 16,2-1-128-16,-4 3 0 0,-5-3 0 0,5 0 0 15,4-2 0-15,-1 1 0 0,0-4 0 0,-3-2 0 16,-1-7 0-16,-1-5-160 0,1-4 160 0,1-2 0 16,0-6 0-16,2-1-128 0,0-2 128 0,-2-4 0 15,3-4 0-15,0 1 0 0,3-7 0 0,0-1 0 16,-1-5 0-16,1-1 128 0,0-2-128 15,1-2 128-15,1-8-128 0,0 0 128 0,-5 8-128 0,5-8 192 16,-5 6-64-16,5-6 0 0,-6 5 80 0,6-5 32 0,-9 3 0 0,4-1 0 16,-4-1 80-16,9-1 32 0,0 0 0 0,-8 3 0 15,-3-1-96-15,1-1 0 0,2-1-16 0,-3-1 0 16,2-3 0-16,-1 2 0 0,-5-2 0 0,1 0 0 16,-1 1-80-16,-4-1-16 0,-3-3 0 0,-2 0 0 15,-6 1-144-15,-3-2 0 0,-8-1 144 0,-3 3-144 16,-4 1 0-16,-2 2 0 0,0 0 0 0,-6-4 0 15,-4-4 0-15,-3 0 0 0,-5 1 0 0,-2 1 0 16,-1 3 128-16,0-1-128 0,1-4 128 0,-4 1-128 16,-8-2 128-16,-1 2-128 0,2-1 160 0,-7 5-160 0,-5-1 160 15,-4 2-160-15,-4-2 160 0,-1 4-160 0,-5-2 128 16,-3 1-128-16,-7-2 0 0,-2 2 0 0,0 0 0 16,-4 0 0-16,-2 0 0 0,-4 2 0 0,-3 2 0 15,1 2 0-15,3-1 0 0,-1 0 0 0,-4 0 0 0,4 1 0 16,1 1 0-16,1 0 0 0,0 2 0 0,1 0 0 15,2-1 0-15,1 0 0 0,-1-4 0 0,1 4 128 16,6 3-128-16,1-3 0 0,4-1 0 0,2 2 144 16,-1 1-144-16,2 0 128 0,-1-3 160 15,2 0 32-15,2 5 0 0,-1 1 0 0,2 0-64 16,3 1-16-16,4-2 0 0,-1 1 0 0,-2-2-96 16,6-1-16-16,3 0 0 0,5 0 0 0,3 0-128 0,2 1 192 15,3-1-192-15,8 0 192 0,8-3-192 0,3-2 0 16,6 2 0-16,5 0 0 0,4-1 0 0,6 2 0 15,3-1 0-15,5 2 0 0,6-2-320 0,3 2-32 0,5-1-16 16,5 1 0 0,1 5-1616-16,9 1-336 0,4 3-64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2:49.21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1102 2330 15999 0,'-18'-8'704'0,"8"5"160"0,2-2-688 0,-2 1-176 0,2-3 0 0,0 1 0 16,4 1 896-16,-2 0 160 0,6 5 32 0,-3-7 0 0,1 2-368 0,2 5-64 16,0 0-16-16,0 0 0 0,3-6-368 15,5 2-80-15,0 0 0 0,4 1-16 0,2 0-176 0,2 2 0 16,4-1 144-16,5 0-144 0,5-2 160 0,1 2-32 16,4 1-128-16,7-1 192 0,0 0 0 0,3-1 0 15,2 0 0-15,4-1 0 0,-1-2 32 0,7 2 0 16,3-1 0-16,5 0 0 0,3-2 16 0,2 4 0 15,-2 1 0-15,5-2 0 0,3-2 16 0,4 3 0 16,6 1 0-16,-1 1 0 0,-6-3 0 0,5-2 16 16,6 1 0-16,1-4 0 0,3 1-64 0,-1 0-16 15,1 0 0-15,5 0 0 0,3 2-32 16,0-2-16-16,-5 2 0 0,4 0 0 0,1-2-144 0,-1 2 128 0,-5 0-128 16,3 1 128-16,1-4-128 0,2 3 160 0,-1 0-160 0,2-3 160 15,-3 0-160-15,3-2 0 0,-4 4 0 16,3 0 0-16,-1-3 0 0,3 2 128 0,-3 5-128 0,-3-5 128 15,-5 0-128-15,3 1 160 0,2 1-160 0,-1 0 160 16,-6-1-32-16,1-2-128 0,3-2 192 0,-1 4-64 16,1 4-128-16,-3-1 0 0,-4-4 0 15,2 1 0-15,1-2 0 0,-3 3 128 0,-5 2-128 0,2-1 128 16,2 0-128-16,0-1 0 0,2 1 0 0,-4-1 0 16,-5 1 0-16,-1 1 0 0,2-1 0 0,-3 0 128 15,1-2-128-15,-3 2 0 0,-7 1 0 0,0 2 128 16,0-1-128-16,1 1 0 0,-2-1 0 0,-2 2 0 15,-2 0 0-15,0 2 0 0,-5-1 0 0,4 1 0 16,2-1 0-16,-3 1 0 0,3 1 0 0,-3-1 0 0,-2-1 128 16,0 1-128-16,-3-1 0 15,1 2 128-15,2 0-128 0,-2-2 0 0,-1-2 0 0,-2 1 0 0,-3-1 0 16,0 2 0-16,-3 1 0 0,2-2 0 0,3-3 0 0,-2 3 0 16,3 0 128-16,-3-2-128 0,-1 3 0 0,-2-1 0 15,1-3 0-15,-3 1 128 0,0 0-128 0,3 1 0 16,-1 1 0-16,0 1 0 0,-4 0 0 0,-2-3 0 15,0 3 0-15,-5 0 0 0,1-1 144 0,-3 0-144 16,-1 0 160-16,1-1-160 0,-3 3 128 0,-1 0-128 16,-2 0 0-16,1 1 0 0,-6 2 128 0,-2 0-128 15,-3 2 0-15,-2-3 0 0,-1-3 144 0,-4 0-144 16,-4 3 128-16,-9-3-128 0,8 0 128 0,-8 0-128 16,0 0 0-16,0 0 128 0,0 0-128 0,0 0 0 15,0 0 0-15,-3 10 0 0,-4 0 0 0,-3-2 0 16,-6-4 0-16,-4 2 0 0,-7 1 0 0,-1 0 0 0,-3-2 0 0,-5 0 0 15,-5-1 0-15,-2 1 128 16,0-2-128-16,-6 6 0 0,-3-3 0 0,-2 5 0 0,-6-2 0 0,-6 1 0 16,-3 2 0-16,2-1 0 0,-2 0 0 0,-1-2 0 15,-7-3 0-15,0 1 0 0,-1 2 0 16,1-1 0-16,0-3 0 0,-3 3 0 0,-4 3 128 16,0 0-128-16,-1-1 0 0,0-3 0 0,-6 0 0 15,2 1 128-15,-1 0-128 0,0 0 0 0,1-1 0 16,-5-1 0-16,-6 0 128 0,3 2-128 0,2-2 0 0,-4 1 128 15,-4-3-128-15,0-2 0 0,1 3 0 0,-1-2 0 16,1-1 0-16,-2 0 0 0,-1 0 0 0,-3 0 0 16,0 1 0-16,2 1 0 0,-3 1 128 0,2-3-128 0,2-1 0 15,-4 5 0-15,-5 1 0 0,5 1 0 0,2-2 0 0,-2 0 0 16,1 0 0-16,3-1 0 0,5 0 0 16,-1-1 0-16,-1 4 0 0,1-3 0 0,1-3 0 0,1 1 0 15,1 0 0-15,0-1 0 0,1-3 0 0,0 2 0 16,1 2 0-16,-4 0 0 0,0-5 0 15,0 2 0-15,4-1 0 0,0 1 0 0,-4 0 0 0,2 0-192 16,2-3 64-16,1 2 128 0,-3 1-160 0,3-1 160 16,0-4 0-16,4 2-144 0,3 2 144 0,0 3 0 15,-3 2 0-15,5-2 0 0,3-2 0 0,2-1 0 16,-2 1 0-16,2 0 0 0,0 0 0 0,2 0 0 16,7 0 0-16,-2 0 0 0,-2-3-160 0,3 2 160 15,-2 0-192-15,1-1 192 16,1 1-448-16,3-1 32 0,3-2 0 0,0 3 0 0,0-1 112 0,5 0 32 0,8 0 0 15,7 0 0-15,5 2 272 0,3-4 0 0,4 1-128 0,7 1 128 16,3 0 0-16,1 3 0 16,1 0 0-16,5-1 0 0,2-2 0 0,4 0 0 15,2 2 0-15,1 0 0 0,9 0-128 0,0 0 128 16,0 0 0-16,0 0 0 0,0 0-160 0,0 0 160 0,0 0-128 0,13 3 128 16,-1-4-144-16,3 1 144 0,4 0-160 0,4 0 160 15,2 0 0-15,5-2 0 0,3 0 0 0,2-1 0 16,4-3 0-16,8 0 192 0,8-1-64 0,3 1-128 15,3-1 256-15,-1 0-64 0,1 0-16 0,4-1 0 16,5-1-48-16,1 2-128 0,6-1 192 0,0 1-64 16,-2 0-128-16,3 1 0 0,4-1 144 0,1 2-144 15,2 1 0-15,0-1 144 0,-2 1-144 0,4-1 0 16,3 0 0-16,-4-1 0 0,0 3 0 0,0-1 0 16,2-5 144-16,3 1-144 0,3 3 0 0,-4-2 144 0,-3 0-144 15,3 1 128-15,3-1-128 0,-2 3 128 0,-3-1 32 16,0 0 0-16,0-4 0 0,4 5 0 0,5 3-32 0,-3 0-128 15,-3-3 192-15,2 2-64 0,4-2-128 0,-2 1 128 16,-2 0-128-16,2 0 128 0,1 1-128 0,1-2 0 16,-1 2 0-16,0-1 128 0,2-2-128 0,-2 4 0 15,2 5 144-15,-4-4-144 0,-2-5 0 0,2 5 0 16,1 0 0-16,-1 0 0 0,-5 1 0 0,-2-2 0 16,1-5 0-16,0 2 0 0,-1 5 0 0,-3-1 0 15,-1-1 0-15,-1 0 128 0,2-1-128 0,-1 4 0 16,-2 3 0-16,0-3 0 0,-5-4 0 0,-1-1 128 0,2 1-128 15,-1 2 128-15,0 4 32 0,-4-2 16 0,-2-3 0 16,0 1 0-16,3 1-32 0,-2 1 0 0,2 1 0 16,-2-2 0-16,-5-2-144 0,3 1 192 15,1 0-192-15,-2 0 192 0,0-3-192 0,-3 2 0 0,-1 1 144 0,0 0-144 16,-1-2 0-16,-2-1 0 0,1-2 0 16,0 4 128-16,2 3-128 0,-2 1 0 0,-4-3 128 15,2 0-128-15,0-1 0 0,1 0 128 0,0 0-128 16,2 0 0-16,1-2 0 0,-2 3 128 0,-1 0-128 15,-1-3 0-15,2 0 0 0,1 0 0 0,0 0 0 16,0-1 0-16,-5 4 0 0,0-2 0 0,-3-2 0 0,2 1 0 16,-1 3 0-16,1-1 0 0,0-1 0 0,-3 1 0 0,0 1 0 15,-3 1 0-15,-3 0 0 0,-2-1 0 16,-2-1 0-16,3 1 0 0,0 1 0 0,-2 1 0 16,-1 1 0-16,-3-3 0 0,-1-3 0 0,1 2 0 0,-7 4 0 15,0-2 0-15,-2 0 0 0,-1 0 0 0,-2 1 0 0,-1 0 0 16,-1 2 0-16,-2-3 0 0,-3-2 0 0,-2-1 0 15,-3 0 0-15,-1 2 0 0,-2 2 0 0,-1 0 0 16,-4-2 0-16,0 0 0 0,-9 0 0 0,0 0 0 16,8 0 0-16,-8 0 0 0,0 0 0 0,0 0 128 15,0 0-128-15,0 0 0 0,0 0 0 0,0 0 0 16,-9 0 0-16,-4 0 0 0,-3 1 0 0,-3 0 0 16,-4 0 0-16,-1 2 0 0,-4 3-160 0,-2-1 160 15,-2-4-192-15,-1 1 192 0,-3 1-176 16,-4-2 176-16,-4 0-160 0,0-1 160 0,0 0-160 0,-4 2 160 15,-1411 2-160-15,2812 1 160 0,-1408-2-128 0,-3 0 128 0,-3 0 0 16,-3 0-144-16,-3 0 144 0,-3 1 0 0,-3 1 0 0,0-3-128 16,-4 0 128-16,-6 2 0 0,-2-5 0 15,-2 4-128-15,-1 4 128 0,-3-1 0 0,-9-3 0 16,1 2-128-16,-1 0 128 0,-1 1 0 0,-3-1 0 0,-1 2 0 16,-4 2 0-16,-2-3 0 0,-3-1 0 0,2 4 0 15,0 4 0-15,0-2 0 0,0-2 0 0,-4 0 0 16,2 0 0-16,0 0 0 0,2-2 0 0,-2 0 0 15,-2 2 0-15,-2 0 0 0,-6 0 0 0,2 1 0 16,2-3 0-16,-2 2 0 0,-5 1 0 0,0 2-128 16,3-1 128-16,-6 1 0 0,-2 0 0 0,2-1 0 15,4-2 0-15,-2 3 0 0,1 0 0 0,-2 0 0 16,1 4 0-16,0 3 0 0,-2-3 0 0,-2 2 0 0,0-2 0 16,-2 3-160-16,-4 0 16 0,-1 0 0 15,0 1-112-15,0-3 0 0,3-4-16 0,5 2 0 0,4 2 128 0,6-3 144 16,0-4-208-16,6 2 80 0,3-2 128 0,2-1 0 15,2 0 0-15,3-3 0 0,3 3 0 0,3-2 0 16,6-1 0-16,-3 1 0 0,0-2 0 0,7 1 0 16,5-2 0-16,2 1 0 0,-2-2 0 0,3 2 0 15,-2 0 0-15,6 0 0 0,6 0 0 0,-1 2-160 16,1-1 160-16,7-2-208 0,7-2 16 0,3 2 0 16,6-2 0-16,6-1 0 0,7-1 192 0,6-1 0 15,6 1 0-15,6-1 0 0,3 0 0 0,5-3-144 16,4 0 144-16,5 4-128 0,0 0-144 0,0 0-32 15,8-7 0-15,4 2 0 16,3-1-144-16,6 2-16 0,5-1-16 0,4-1 0 0,2 1 240 0,9-1 48 0,4-1 16 0,3 2 0 16,5-1 176-16,3 0 0 0,2-2 0 15,8-1 0-15,9-1 128 0,3-1 48 0,3 2 16 0,7-4 0 16,5-1 0-16,3 1 0 0,2 1 0 0,3-2 0 16,0-1-192-16,8 2 160 0,2-2-160 15,1-1 160-15,-4 2-160 0,9 0 0 0,5-1 0 0,-1-2 0 16,-1-2 0-16,5 1 128 0,4 3-128 0,2 0 0 15,-4-1 0-15,5 1 0 0,4 1 128 0,2 0-128 16,2-1 0-16,1 0 0 0,1-1 144 0,1 1-144 16,-3 2 0-16,4-1 144 0,5 1-144 0,-4-1 0 15,-1 0 144-15,1 0-144 0,2 3 0 0,0-1 144 0,2-1-144 16,-5 0 0-16,-6 0 144 0,3-1-144 16,4 1 0-16,-4 0 0 0,-6 1 0 0,1 2 0 15,-5 3 0-15,2 0 128 0,0-1-128 0,-3 1 0 0,-7 2 0 16,0-3 0-16,2-1 0 0,-5 0 128 0,-4-2 48 15,0 2 16-15,1 3 0 0,-6 0 0 0,-5-3 64 16,2 1 0-16,0 2 16 0,-2-2 0 0,-5-3-16 0,-1 1-16 16,-1 2 0-16,-3-1 0 0,-4 1 16 0,-5 0 0 15,-4-1 0-15,0 0 0 0,2 3-64 0,-6-1 0 16,-4 3 0-16,-4-4 0 0,-4 3-64 0,-4-1-128 16,-1 1 176-16,-5 2-176 0,-3 0 144 0,-3 0-144 15,-5-1 0-15,-7 2 144 0,-6 2-144 0,-5 0-176 16,-4 0 48-16,-7 2-9920 15,-3 4-1984-15</inkml:trace>
  <inkml:trace contextRef="#ctx0" brushRef="#br0" timeOffset="13245.169">9870 3159 7599 0,'0'0'320'0,"-6"7"96"0,1-3-416 0,5-4 0 16,-7 4 0-16,7-4 0 0,-8 6 128 0,8-6-128 0,0 0 128 0,0 0-128 15,0 0 128-15,0 0-128 0,-7 2 128 0,7-2-128 16,0 0 512-16,0 0 0 0,0 0 16 0,0 0 0 15,0 0 160-15,0 0 16 0,0 0 16 0,0 0 0 16,0 0-368-16,0 0-80 0,0 0-16 0,0 0 0 16,0 0 0-16,3 9-16 0,-2 0 0 0,-1-9 0 15,0 0 272-15,0 0 48 0,7 4 16 0,-7-4 0 16,8 3 128-16,-8-3 48 0,0 0 0 0,10 4 0 16,-1-2-32-16,2-1 0 0,-1-2 0 0,2 0 0 15,1 0 16-15,-1-5 0 0,-2 1 0 0,4-2 0 16,2 0-176-16,2-2-48 0,1-1 0 0,0-1 0 15,2-3 0-15,2-1 0 0,0-1 0 0,3-1 0 16,0-1-64-16,-2-3 0 0,0 1-16 0,2-2 0 0,1-1-176 16,1-1-48-16,-1-1 0 0,4 1 0 0,0-5-80 0,1 2 0 15,-3 3-128-15,-2 2 192 0,-2-1-192 0,0 5 128 16,-4 1-128-16,-1 1 0 0,-3 2 176 0,-3 3-176 16,-3-1 192-16,0 4-192 0,-3 4 272 0,-8 4-48 15,8-4-16-15,-8 4 0 0,0 0 16 0,0 0 0 16,0 0 0-16,9 5 0 0,-9-5-224 0,7 8 0 15,-7-8 0-15,3 13 0 0,-1 0 128 0,-2 1-128 16,-1-1 0-16,0 4 0 0,-1 2 144 0,1-2-144 16,-4 2 128-16,2 1-128 0,0 2 192 0,0 1-32 15,-1 1-16-15,-2-1 0 0,-1 0 48 16,0 1 0-16,1 0 0 0,-2 1 0 0,-1 2-32 0,2 2 0 16,-1 1 0-16,-1 3 0 0,0 4-32 0,-2 2-128 0,-1 0 192 0,3 2-64 15,0 1-128-15,-1-1 0 0,0 2 0 0,-2-1 0 16,-1-1 0-16,7 1 128 0,2-1-128 0,-2 2 0 15,-2-2 160-15,0-2-160 0,2-3 192 0,-3 0-192 16,3 0 240-16,-3-4-64 0,2-3-16 16,0 1 0-16,0-3 32 0,-2 1 16 0,-3-1 0 0,1-3 0 15,1-2-48-15,1-3-16 0,0-2 0 0,2 0 0 16,-1 3-144-16,0-1 160 0,0-3-160 16,0-2 160-16,2-1-160 0,2-4 0 0,-4-1 0 0,3-1 0 15,5-7-528 1,-8 5-96-16,-2 0-16 0,2-1 0 0,1 0-2304 0,-1-1-480 15,-1-4-96-15,-4-3 0 0</inkml:trace>
  <inkml:trace contextRef="#ctx0" brushRef="#br0" timeOffset="13507.22">9973 4124 36159 0,'0'0'1600'0,"0"0"336"0,0 0-1552 0,9-7-384 15,4 2 0-15,4 3 0 0,1 2 496 0,6 2 16 16,2 1 0-16,2-3 0 0,3-4-240 0,3-2-32 16,5 4-16-16,0 1 0 0,5 0 0 0,1 1 0 0,1 0 0 0,1-1 0 15,2-1-224-15,-1-2 0 0,-3-1 0 16,0 3 0-1,1 2-832-15,-2 0-256 0,0-3-48 0,1 1-15344 0</inkml:trace>
  <inkml:trace contextRef="#ctx0" brushRef="#br0" timeOffset="14610.006">15643 3409 12895 0,'0'0'1152'0,"0"0"-928"0,0 0-224 0,0 0 0 15,0 0 2560-15,0 0 480 0,0 0 96 0,0 0 0 16,0 0-1856-16,0 0-384 0,0 0-80 0,0 0-16 16,0 0-208-16,0 0-32 0,0 0-16 0,8-2 0 15,0-2-160-15,1 0-16 0,1-1-16 0,1-4 0 16,0-3 176-16,3-4 48 0,3-2 0 0,1-3 0 15,0 2-32-15,1-3 0 0,0-2 0 0,2-3 0 16,-1 1-176-16,0 0-48 0,0-1 0 0,1 3 0 0,2 2-80 16,-1 2-32-16,-6 1 0 0,0 2 0 0,-2-1 0 15,-1 3 0-15,-4 2 0 0,0 3 0 0,-2 2 16 0,1 1 0 16,-8 7 0-16,7-3 0 0,-7 3-16 0,0 0 0 16,0 0 0-16,10 8 0 0,-4 2-208 0,1 5 0 15,-4 5 0-15,0 6 0 0,0 3-176 0,-2 4 176 16,-1 2-160-16,0 8 160 0,-1 7-160 0,1 0 160 15,0 2-160-15,0-4 160 0,-2-4 0 0,1-1 0 16,2-1-128-16,-1 0 128 0,2-2 0 0,-2 3 0 16,0 1 0-16,0-3 0 0,0-5 0 0,0-4 0 15,-2-1 0-15,1 0 0 0,1-6 0 0,0 0 0 16,-1 0 0-16,0-2 0 0,0-6 0 0,2 1 0 16,-1 0 0-16,1-3 0 0,-1407 0 0 0,2814-1-224 15,-1408-2 32-15,2-2 16 16,-2-10-2128-16,0 0-416 0,1 7-96 0</inkml:trace>
  <inkml:trace contextRef="#ctx0" brushRef="#br0" timeOffset="14867.679">15674 4103 39743 0,'0'0'1760'0,"0"0"352"0,0 0-1680 0,10-3-432 0,1-2 0 0,6 3 0 0,5-3 304 0,3 0-32 16,6 1 0-16,6-3 0 0,8-2-80 15,4-2 0-15,3-1-16 0,3 1 0 0,-2 4-176 0,8-2 192 16,3 3-192-16,-3-2 192 16,-3 0-320-16,-5 0-64 0,-2 2-16 0,-8 2 0 15,-6 2-2144-15,-3 3-416 16,-1 1-96-16</inkml:trace>
  <inkml:trace contextRef="#ctx0" brushRef="#br0" timeOffset="17027.993">15131 1423 7599 0,'0'0'320'0,"0"0"96"0,0 0-416 0,0 0 0 0,0 0 0 0,0 0 0 16,0 0 720-16,4-2 64 0,3 0 16 0,-7 2 0 16,6-5-208-16,-2-1-32 0,1 1-16 0,0-1 0 0,-1-1 112 15,1 1 32-15,0 1 0 0,-3-1 0 0,2-1-128 16,-1 1-32-16,0-2 0 0,1 0 0 0,-2 2 128 0,-2-3 32 15,1-1 0-15,2 0 0 0,-2 0-96 0,0 0-16 16,-1 0 0-16,0-2 0 0,-1-1 192 0,0 0 16 16,-1-3 16-16,0 0 0 0,0-2-128 0,-3 0-32 15,0-4 0-15,-1 2 0 0,-3 0-128 0,1 1-16 16,-2 0-16-16,-1 1 0 0,0-1-128 0,-1 5-32 16,-4 2 0-16,2 1 0 0,-2 0 0 15,1 2 0-15,-7 5 0 0,0-1 0 0,-1 1-176 0,1 2-144 16,2 1 192-16,-4 2-192 0,-1 4 0 0,-1 2 0 15,0-2 0-15,2 3 0 0,-3 2 0 0,3 2 0 16,1 3 0-16,-2 0 0 0,1-2 0 0,-1 0-144 0,4 1 144 16,-2 5 0-16,0 2 0 0,0 3 0 0,2 0 0 15,1 4 128-15,0 2-128 0,2 1 0 0,3 1 0 0,1 0 128 16,1 3-128-16,2 2 128 0,2 1-128 16,3 2 128-16,1 1-128 0,2-2 0 0,1-1 0 0,3 0 128 15,1-4-128-15,1 1 0 0,1-1 128 0,-2 2-128 16,2-2 0-16,1 1 0 0,-2-1 0 15,-1-1 128-15,2-3-320 0,-1-1-48 0,1-1-16 16,0-2 0-16,-6-1-1888 16,2-2-384-16,0-5-80 0</inkml:trace>
  <inkml:trace contextRef="#ctx0" brushRef="#br0" timeOffset="17310.333">13925 1784 6447 0,'-5'-10'272'0,"4"3"80"0,1-3-352 0,1 1 0 16,3 2 0-16,2 0 0 0,5 1 5712 0,4 1 1072 15,4-2 224-15,4 2 32 0,5-2-5344 0,3 3-1072 16,7-1-224-16,-1 1-32 0,3-1-208 0,1 2-32 15,0 1-128-15,4-1 192 0,5 0-192 0,2 0 0 16,2 0 0-16,-1 2 0 0,0 1 0 0,-2 1 0 16,-4 0 0-16,-2 0 0 15,-1-1-480-15,-1 0-96 0,-3 1 0 0,0-1-16 16,-3 1-2736-16,0-2-528 0</inkml:trace>
  <inkml:trace contextRef="#ctx0" brushRef="#br0" timeOffset="17743.762">15803 1110 27007 0,'-17'-21'1200'0,"6"12"240"0,1 3-1152 0,-2 1-288 16,1 4 0-16,2-1 0 0,-1-1 368 0,0 2 16 15,-1 2 0-15,-2 3 0 0,0 2-384 0,-2 0 144 16,0 2-144-16,-2 4 0 0,-1 4 0 0,-2 4 0 15,-2 4 0-15,1 3 0 0,-3 0 0 0,2 4 0 16,0 2 0-16,2 2-144 0,2 3 144 0,2 1 0 16,-4 2 0-16,5 2 0 0,4 0 0 0,2-1 0 0,1-4 0 15,2 0 0-15,2-4 0 0,2-1 0 0,1 0 0 0,1-4 0 16,2-1 0-16,3-2 0 0,2-2 0 0,2 1 128 16,0-1-128-16,2 0 0 0,-1-2 0 15,5 0 128-15,6-5-416 0,-1-1-80 0,1-3-16 0,2-2-7840 16,1-1-1568-1</inkml:trace>
  <inkml:trace contextRef="#ctx0" brushRef="#br0" timeOffset="18036.407">15926 1342 19343 0,'-5'-12'1728'0,"0"4"-1392"0,0-2-336 0,2 6 0 0,3 4 2288 0,0 0 384 15,0 0 80-15,0 0 0 0,0 0-2048 0,4 11-400 16,3 3-96-16,0 5-16 0,2 3-192 0,0 1 0 16,3 3 0-16,2 3-160 0,1 3 160 0,0 1 0 15,2-1 0-15,0 0-128 0,1 0 128 0,-1-2 0 16,0-1 0-16,2-1 0 0,-3-4 0 0,3-1 0 15,-2-2 0-15,1-1 0 16,-2-1-432-16,2-1-48 0,-1 0-16 0,0-4 0 16,0-5-1360-16,-2-1-288 0,0 1-48 0,-1-4-7984 0</inkml:trace>
  <inkml:trace contextRef="#ctx0" brushRef="#br0" timeOffset="18291.239">16270 1324 29487 0,'-15'-5'2624'0,"1"2"-2112"0,1 2-512 0,0 4 0 16,-1 6 672-16,1 2 32 0,-1 4 0 0,-2 9 0 15,-1 6-704-15,-2 5 0 0,-1 6 0 0,1 1 0 16,-1-1 208-16,1 2 16 0,-3 1 0 0,0 1 0 0,-1 2-96 15,0-3 0-15,-1-3-128 0,2 2 192 0,3 0-320 0,0-1-80 16,2-8-16-16,1-3 0 16,1-5-1696-16,3-3-320 0,-1-3-80 0</inkml:trace>
  <inkml:trace contextRef="#ctx0" brushRef="#br0" timeOffset="18501.964">16433 1766 32015 0,'0'0'1408'0,"0"0"320"0,0 0-1392 16,-3 14-336-16,-1 3 0 0,-1 3 0 0,1 4 224 0,1 1-32 0,-3 2 0 0,2 2 0 15,0 2 0-15,-3-1-16 0,-1 2 0 0,0-1 0 31,2-2-928-31,-2-1-176 0,-1 0-32 0,0-4-8336 0,1-4-1664 0</inkml:trace>
  <inkml:trace contextRef="#ctx0" brushRef="#br0" timeOffset="18976.192">16982 1351 26719 0,'0'0'2368'0,"-4"-8"-1888"0,0 3-480 0,4 5 0 0,0 0 1296 0,0 0 176 15,0 0 16-15,-6 12 16 0,1 3-1312 0,1 6-192 16,2 4-160-16,1 5 32 0,0 2 128 0,2 4 0 16,1 3-144-16,1-2 144 0,0 1 0 0,0-5 0 15,1-2 0-15,1-3 0 0,2-4-448 0,2-3 48 16,1-4 0-16,-1-4 0 15,2-4-336-15,1-6-64 0,3-3-16 0,0-3 0 0,-4-7 496 0,4-4 112 16,3-2 16-16,0-2 0 0,-1-5 416 0,-1 0 96 16,2-1 0-16,-1-1 16 0,-4-1 240 0,-1 0 32 15,-4 0 16-15,0 0 0 0,0 1 160 0,0 2 48 16,-4 3 0-16,2 4 0 0,-1 1-448 0,1 5-96 16,-2 3-16-16,-4 7 0 0,0 0-272 0,0 0 0 0,0 0 128 15,-1 11-128-15,-1 4 0 0,-3 7-192 16,-2 3 16-16,-2 7 16 0,0 5 160 0,-1 1-160 15,-3 3 160-15,-2 3-160 0,-3 1 160 0,-1 4 0 16,2 5 0-16,-2 1-128 0,-1 4 128 0,3-6 0 0,-3-2 0 16,2-5 128-16,3-5-128 0,-2-5 0 0,2-3 0 0,-2-4 0 15,0-3 192-15,0 1 80 0,1-1 16 0,1-2 0 16,1-5-80-16,0-5-16 0,-2 1 0 0,2-3 0 16,3 0-416-16,1-5-96 0,0-3 0 0,4-2-16 15,6-2-2256 1,-8-4-448-16</inkml:trace>
  <inkml:trace contextRef="#ctx0" brushRef="#br0" timeOffset="19222.205">17572 1789 30399 0,'0'0'2704'0,"0"0"-2160"16,0 0-544-16,0 0 0 0,-6 10 1088 0,1 6 96 16,-2 5 32-16,1 3 0 0,-1 5-1024 0,-1 0-192 15,1 1 0-15,-2 2 0 0,-1 2 0 0,-1 0 240 16,-2-2-48-16,-3-1 0 0,1 0-192 0,0 3 0 16,-3-2 128-16,-1-1-128 15,1-3-1472-15,0 1-320 0,0-1-80 0,2-1-7488 16,2-9-1504-16</inkml:trace>
  <inkml:trace contextRef="#ctx0" brushRef="#br0" timeOffset="19685.825">17911 1411 29487 0,'3'-17'2624'0,"-1"6"-2112"0,0-1-512 0,6 2 0 0,3 2 560 0,3-1 0 16,3-1 0-16,2 2 0 0,3 0-432 0,1 1-128 16,4 1 0-16,4-1 0 0,2 2 0 0,2-3 0 15,2 2 0-15,-6 4 0 0,-1 0 0 0,0 4 0 16,-8-1-144-16,-2 5 144 0,-4 3-240 0,-4-1 48 15,-2 4 0-15,-4 6 0 0,-4 3-144 0,-3 4-32 16,-3 5 0-16,-2 4 0 0,-7 3 176 0,-3 4 48 16,-4 3 0-16,-2-1 0 0,-3-2 144 0,0-1 0 15,0-1 0-15,-2-6 0 0,1-1 0 0,0 0 128 16,6-1 0-16,2-3 0 0,0-1 208 0,3-3 48 0,0-1 16 16,2-1 0-16,4-2-80 0,3-2-32 0,1-1 0 15,3-3 0-15,2-3-160 0,4-2-128 16,1-2 144-16,3-2-144 0,1 1 144 0,3-2-144 0,0-1 128 0,7-3-128 15,-1-3 160-15,5-1-160 0,4-1 192 0,3 1-192 16,1-3 0-16,1-1 0 0,-1 0 0 0,0-2 0 31,1 0-320-31,-1-2-128 0,-2-1-32 0,0-2 0 16,-2-1-2016-16,-3 0-384 0</inkml:trace>
  <inkml:trace contextRef="#ctx0" brushRef="#br0" timeOffset="19880.751">17826 1795 21183 0,'-11'-11'944'0,"6"4"192"15,-2-2-912-15,3 3-224 0,4 6 0 0,0 0 0 0,-2-7 3328 16,2 7 640-16,0 0 112 0,13-6 16 0,2-1-3120 0,5 1-624 16,4-2-128-16,3 4-32 0,6-1-192 0,3 1 0 15,4-3 0-15,7 2 0 0,3-1-192 0,4 1-96 16,1-2-16-16,0 0 0 15,-2 1-1328-15,-1-1-272 0,-2 1-48 0,1-2-11904 16</inkml:trace>
  <inkml:trace contextRef="#ctx0" brushRef="#br0" timeOffset="20299.112">18672 767 34095 0,'2'-9'3024'0,"0"2"-2416"0,3-1-480 0,2 4-128 15,2 5 336-15,3 2 48 0,4 1 16 0,2 4 0 16,2 4-400-16,2 3 0 0,1 3-144 0,3 4 144 0,0 1-160 0,-1 3 160 16,2 3-128-16,-1 6 128 0,1 5-128 0,-1 1 128 15,-1 1-128-15,-2 3 128 0,-2 3-176 0,-4 2 176 16,-2 1-208-16,-2-1 80 0,-4 1 0 0,0 0 0 16,-5-2 0-16,0-2 0 0,-2-3 128 0,-2 0 0 15,-2-3 0-15,-3-1-128 0,1-4 128 0,-7-3 224 16,-6 1-48-16,1-6-16 0,-1-1 128 15,-2 1 32-15,-5 1 0 0,1-1 0 0,0-2-160 0,-1 0-32 16,-1-4 0-16,1 0 0 16,-1-5-1184-16,0-1-240 0,0-2-48 0,-1-4-13280 15</inkml:trace>
  <inkml:trace contextRef="#ctx0" brushRef="#br0" timeOffset="20686.534">19633 1331 29999 0,'0'0'1328'0,"-2"-9"272"16,-1 3-1280-16,3 0-320 0,0 6 0 0,0 0 0 0,11-4 704 0,2 0 64 15,1-1 0-15,5 3 16 0,3 3-624 0,5-1-160 16,2-1 0-16,8 0 0 0,3 0 0 0,5 1 0 15,4-3 0-15,1 3 0 0,2 0-208 0,-1-1 16 16,-3 2 16-16,-2 2 0 16,-1-3-448-16,0 0-80 0,1 0-32 0,-5 0-12784 0</inkml:trace>
  <inkml:trace contextRef="#ctx0" brushRef="#br0" timeOffset="20904.43">19671 1652 6447 0,'1'-11'576'0,"2"-1"-576"0,3-1 0 0,5 3 0 16,6 0 8272-16,3-1 1552 0,4-1 304 0,7-1 64 15,5-1-8368-15,10-1-1680 0,6 0-336 0,9 1-64 16,5 0-160-1,1 2-32-15,-2-1-16 0,1 1 0 16,0 1-1088-16,0 1-224 0,-2 5-32 0,-3 0-16 0,-7 2-1472 0,0 0-288 16</inkml:trace>
  <inkml:trace contextRef="#ctx0" brushRef="#br0" timeOffset="21788.165">21550 1414 9215 0,'0'0'400'0,"-10"-3"96"0,1 0-496 0,1 2 0 15,1 3 0-15,7-2 0 0,0 0 3904 0,0 0 704 16,-7 6 128-16,7-6 16 0,0 0-3392 0,0 0-672 16,0 0-144-16,0 0-32 0,0 0-96 0,0 0-32 15,12-4 0-15,-2-2 0 0,3-4-96 0,1-1-32 16,2-2 0-16,1-3 0 0,4-1-80 0,0-1-32 16,5-2 0-16,-2-2 0 0,2-3-16 0,3-1 0 15,2-3 0-15,-3 1 0 0,-3 0 128 0,1-3 32 0,-1-3 0 16,-1 2 0-16,2-3 368 0,-6 2 80 0,0 1 16 15,0 2 0-15,-2 1-48 0,-3 1-16 16,0 6 0-16,-1 0 0 0,-4-1-272 0,-1 2-48 0,0 6-16 0,0 3 0 16,-1 3-208-16,-2 0-144 15,0-2 192-15,-1 4-192 0,-5 7 0 0,0 0 0 0,4-7 0 0,-4 7 0 16,1-5-160-16,-1 5 160 0,0 0-160 0,0 0 160 16,0 0-240-16,0 0 48 0,0 0 16 0,0 0 0 15,-2 12 176-15,0-1-208 0,-2 3 80 0,2 1 128 16,1 1-160-16,0 3 160 0,-2-1 0 0,2 5-144 15,0 1 144-15,0 5 0 0,0 1 0 0,0 8 0 16,-1 4 0-16,0 2 0 0,-2 2 0 0,1-1 0 16,0 1 0-16,-1 0 144 0,1 1-144 0,0-2 0 0,-1 1 192 15,2-1-64-15,0 0 0 0,-2-1-128 16,0-1 224-16,2-2-64 0,2-3-16 0,0 0 0 0,-1-2-16 16,0-4-128-16,0-4 192 0,2 0-64 0,0-1 0 0,1 0-128 15,-1-3 192-15,2 0-64 0,-1-1-128 0,1 0 192 16,-1 0-192-16,0-1 192 0,2-3-192 0,-1 0 0 15,-1-2 0-15,3-1 0 16,-3-3-1216-16,1-1-288 0,0 0-48 16,0-2-9344-16,-3-10-1872 0</inkml:trace>
  <inkml:trace contextRef="#ctx0" brushRef="#br0" timeOffset="22087.882">21253 2067 24879 0,'-4'-10'1088'0,"4"10"256"0,0 0-1088 0,0 0-256 0,0 0 0 0,9-4 0 16,4 0 3376-16,4 4 608 0,3 0 128 0,12 0 32 15,9 0-3296-15,7 0-656 0,3 0-192 0,8-1 0 16,7-5 224-16,10-1-48 0,9 0-16 0,-1 0 0 16,-3-2-160-16,4-2 128 0,0-3-128 0,1 2 128 15,-4 2 32-15,-4 1 0 0,-4 0 0 0,0 1 0 0,-3 2 0 16,-2 2 0-16,-6 3 0 0,-2 4 0 16,-9 1-160-16,-3 4-176 0,-6 4 48 0,-2 6-12208 15,-2 3-2432-15</inkml:trace>
  <inkml:trace contextRef="#ctx0" brushRef="#br0" timeOffset="26675.483">3131 12076 11967 0,'-14'8'528'0,"6"-3"112"0,-3 1-512 0,2-1-128 16,0 2 0-16,1-2 0 0,-1 2 1600 0,2-2 272 0,7-5 64 0,-6 6 16 16,-3 0-976-16,3-1-192 0,6-5-32 15,0 0-16-15,0 0-32 0,0 0 0 0,0 0 0 0,-7 4 0 16,7-4-256-16,0 0-48 0,-8 2-16 0,8-2 0 15,0 0-128-15,0 0-16 0,-7 8-16 0,7-8 0 16,-4 8-32-16,4-8-16 0,-2 10 0 0,1-1 0 16,1-9-176-16,0 9 192 0,1 0-192 0,-1-9 192 15,-2 9-48-15,2-9 0 0,3 10 0 0,1-3 0 16,-4-7 176-16,0 0 16 0,0 0 16 0,0 0 0 16,0 0 160-16,6 6 16 0,-6-6 16 0,9 7 0 15,2-4-96-15,-2-3 0 0,-9 0-16 0,8-3 0 16,2-1-160-16,2 1-16 0,-2-2-16 0,3-3 0 15,2-1 32-15,0-3 16 0,0 0 0 0,2-5 0 16,0-2 80-16,1-2 16 0,2-1 0 0,-3-4 0 0,0-1 80 16,2-4 32-16,-1-3 0 0,3-1 0 0,-3-6-240 15,2-5-64-15,1-5 0 0,2 0 0 0,-1-1-64 16,1 1 0-16,0 2-128 0,2 2 192 0,4-4-192 16,-5 4 144-16,2 0-144 0,2 1 128 0,0-1-128 0,-3 1 0 15,-1 1 0-15,-3 1 0 0,0 4 0 0,0 2 128 16,-3 0-128-16,2 1 0 0,-3-2 0 0,-2 2 128 15,0-1-128-15,1-1 0 0,-2-3 0 0,0 0 0 16,1 2 128-16,-2-1-128 0,0 0 0 0,1 0 0 16,1 1 0-16,-7-2 0 0,0 0 128 0,0 0-128 15,3-1 0-15,0 4 128 0,-6 1 0 0,5 3-128 16,-2 2 192-16,2 1-64 0,-1 3 48 0,-1 0 0 16,0 3 0-16,0 0 0 0,2 2-48 0,-3 0-128 15,2-2 192-15,-2 0-64 0,2 2-128 0,-2 0 0 16,3-1 144-16,-1-3-144 0,0 2 0 0,0-1 0 0,1 2 0 15,-1 1 0-15,-3 1 0 0,2 0 0 0,-3-3 0 0,1 2 128 16,-1-1-128-16,0 2 0 0,0 1 0 0,1 2 0 16,-5 0 0-16,1 1 0 0,1 2 0 0,0 5 0 15,-3 1 0-15,0-1 0 0,0-4 0 0,0 4 0 16,-1 4 0-16,0 1 144 0,1 7-144 0,-1-9 0 16,0-1 128-16,0 2-128 0,0 2 0 0,2-2 0 15,0-3 0-15,-1 3 0 0,0-1 0 0,2 1 0 16,0-3 0-16,3 3 0 0,-3 2 0 15,-2 6-144-15,0 0 144 0,4-4 0 0,0-3 0 0,-4 7 0 16,3-6 0-16,-3 6-128 0,0 0 128 0,0 0 0 16,6-2 0-16,-6 2 0 0,0 0 0 0,7-3-128 0,-7 3 128 15,7-2 0-15,-2-1 0 0,1 1 0 0,2 1 0 0,-8 1-128 16,9 5 128-16,-1-2 0 0,2-4 0 16,0 5 0-16,1-2 0 0,1 1-128 0,2-1 128 15,2 2 0-15,1-2 0 0,3 2 0 0,3 1 0 0,-1-1 0 16,2-2 0-16,1 0-128 0,1-2 128 0,3 0 0 15,0 0 0-15,3-3 0 0,0-1 0 0,0 0 0 16,2 2 0-16,-1-2 0 0,0-3 0 0,3 2 0 16,3 0 0-16,2-1 0 0,3-2 0 0,-4 1 0 15,2 2 0-15,0-2 0 0,0 0 0 0,-2 2 0 16,1 3 0-16,1-4 0 0,5-2 0 0,3-2 0 16,-2 0 0-16,3 0 0 0,4-1 0 0,-4 0 0 15,1-1 0-15,2-1 0 0,0-1 0 0,3 0 0 16,1-1 0-16,0-2 0 0,-1 0 0 0,-1 0 0 0,-2 2 0 15,1-4 0-15,-1-4 0 0,1-1 0 0,1-4 0 0,2 4 0 16,-2 2 0-16,-2-1 0 0,-1-2 0 0,-1-1 0 16,-1 1 0-16,3 0 0 0,0-4 0 0,3 3 0 15,1-2 0-15,-5 2 0 0,0 1 0 0,-2-2 0 16,1-1 0-16,1-2 0 0,0-1 0 0,1 1 0 16,-1 3 0-16,0 0 0 0,-3 1 0 0,-1 1 0 15,0 1 0-15,1 0 0 0,-1 1 0 16,2-1 0-16,-3-1 0 0,3 0 0 0,3-2 0 0,-5 2-128 15,-3 1-16-15,0-1 0 0,-6-3 0 0,2 1 0 16,0 1 0-16,-1 1 0 0,-3-1 0 0,1 2 0 0,-2 1 144 16,-2 2-128-16,-1 1 128 0,-2 2-128 0,-2-2 128 15,-2 2 0-15,-1 1 0 0,-2-1 0 0,0 3 0 16,1-1 0-16,-5 1 0 0,3 2 0 0,-3 2 0 0,0 1 0 16,0 0 0-16,-5 0 0 0,1-1 0 0,-3 2 0 15,-4 3 0-15,-1 1 0 0,-3 1 0 0,1 1 0 16,-7 3 0-16,6-4 0 0,-6 4 0 0,0 0 0 15,0 0 0-15,0 0 0 0,8 0 0 0,-8 0 0 16,0 0 0-16,4 8 0 0,-4-8 0 0,4 11 0 16,-4-11 0-16,-1 13 0 0,1 1 0 0,-1 3 128 15,-4 1-128-15,3 2 128 0,2 5-128 0,-3 3 0 16,-5 3 0-16,-1 5 0 0,1 7 0 0,-3 6 0 16,-2 3 0-16,3 6 0 0,-3-1 0 0,2 2 0 15,3 1 0-15,-4 6 0 0,-1 6 0 0,1 2 0 16,-2-3 0-16,-1 3 128 0,0 1-128 0,0-1 0 0,-2-1 0 0,0 1 0 15,-2-1 0-15,0-1 176 0,-3-4-176 0,0 4 192 16,-2 3 16-16,0 1 16 0,-2-3 0 16,0 1 0-16,0-1 80 0,-2 2 16 0,-4 0 0 0,3 4 0 15,1-4 16-15,5-1 16 0,-5-3 0 0,4 0 0 16,1 3-128-16,2-3-32 0,1-1 0 0,1-3 0 16,0-1-192-16,-1-3 0 0,4 1 128 0,0 0-128 15,0 0 0-15,0-3 0 0,5-4 128 0,-2-6-128 16,0-3 0-16,3-6 176 0,1-4-176 0,-2-4 160 15,2-2-160-15,1-6-176 0,-2-4 48 0,3-3 0 16,6-4-384-16,-2-4-64 16,-2-2 0-16,5-9-16 0,-7 3-1536 0,-1 1-304 15,-2-3-64-15,-5-9-13664 0</inkml:trace>
  <inkml:trace contextRef="#ctx0" brushRef="#br0" timeOffset="27959.554">3282 12298 1839 0,'-11'2'160'0,"0"1"-160"0,0-3 0 0,0 2 0 16,2 1 4384-16,2 0 848 0,3 1 160 0,4-4 48 15,0 0-3744-15,0 0-736 0,0 0-160 0,0 0-32 16,0 0-80-16,0 0-32 0,0 0 0 0,0 0 0 16,0 0-256-16,0 0-48 0,0 0-16 0,10 3 0 15,1-1 64-15,2 1 16 0,2-1 0 0,3-2 0 0,1-2 128 0,4 2 32 16,1-3 0-16,5 0 0 0,4 0-32 0,5-3 0 16,4-6 0-16,9 1 0 0,6 1 80 0,2-2 16 15,2-2 0-15,5-3 0 0,4-2-64 0,5 0-16 16,1-3 0-16,4-3 0 0,3 2-224 0,2-1-32 15,6 0-16-15,1-1 0 0,3-3-160 0,1 0-128 16,2-1 144-16,1 0-144 0,1 0 0 0,0-4 0 16,-2-1 0-16,2 1 0 0,4 1 0 0,-2 1 0 15,-3 0 0-15,3 4 0 0,6 1 0 0,-8 2 128 16,-4 2-128-16,-1 1 0 0,-5 0 0 16,0 1 0-16,-3 2 0 0,-5-2 0 0,-6-1 0 15,0-2 128-15,-1 1-128 0,-3 0 0 0,-4 1 0 0,-2 0 0 16,-7 0 128-16,1 0-128 0,-8-2 0 0,3 0 0 15,-4 0 128-15,0 1-128 0,-3 1 0 0,-3 2 0 0,-3 2 128 16,-4 1-128-16,-2 1 0 0,-5 1 128 0,-1 1-128 16,-3 0 0-16,-4 0 0 0,-2 3 128 0,-4-2-128 15,-1 3 0-15,-4 2 0 0,0 0 0 0,-1 1 0 16,-6 1 0-16,-5 5 0 0,0 0 0 16,6-4 0-16,-6 4 0 0,0 0 0 0,0 0 0 0,0 0 0 0,0 0 0 15,0 0 0-15,-12 0 128 0,-4 1-128 16,2 2 0-16,1 2 0 0,-2 2 0 0,-3 3 0 15,-5 4 0-15,-2 3 0 0,-3 2-160 0,-2 3 160 16,-3 2-128-16,0 1 128 0,-5 5 0 0,0 3 0 0,-1 1 0 16,-5 0 0-16,2 1 0 0,-1-4 0 0,0 2 0 15,-1-1 0-15,-3-2 0 0,-2-3 0 0,-1 0 0 16,-4-1 0-16,0-2 0 0,-1 0 160 0,1 1-160 0,-5-2 192 16,-4 3-64-16,-3 3-128 0,-4-1 192 0,-1 0-32 15,1-1-16-15,-5 0 0 0,-2-2 0 0,-6-1-144 0,0 0 0 16,-2 1 0-16,0-6 128 0,-1-1-128 15,-1 0 192-15,-4-1-192 0,5-1 192 0,-2-3-192 0,-2-2 128 16,-2 0-128-16,0-2 128 0,-3-2-128 0,4 1 0 16,2 0 0-16,-6 2 0 0,2 1-192 0,5-3 192 15,8-2-192-15,0 0 192 0,5 2 0 0,0-1 0 16,3-3 0-16,5-1 0 0,5 0 0 0,3-2 0 16,4-1 0-16,4 0 0 0,3 1 0 0,0 2 0 15,2-1 0-15,4 1 0 0,7-3 0 0,3-2 0 16,3 1 0-16,2 0 0 0,4-1-224 0,3-1 80 15,7-2 16-15,0 1 0 0,1 1 0 0,2-1 0 16,3 1 0-16,4-1 0 0,-1-2 128 0,1 1-160 0,3 5 160 16,2-6-160-16,-1 0 160 0,-1 6-208 15,5-8 80-15,4 3 128 0,2 2-240 0,2 2 80 16,1 0 16-16,6 2 0 0,6 0 144 0,-2 2-192 0,2 3 192 0,4-1-192 16,4 1 192-16,4 2 0 0,1 0-144 0,3 2 144 15,3 2 0-15,1 3 0 0,1 1-144 0,6 3 144 16,4 1 0-16,5 0 0 0,5-1 0 0,3-1 0 15,-4-3 0-15,5 0 0 0,0-3 0 0,4-2 0 16,0-4 0-16,0-1 0 0,-2-3 0 0,4-2 0 16,0 0 0-16,4-5 0 0,-1-2 0 0,-2-2 0 15,-2-1 0-15,-1-3 0 0,-3-4 0 16,4 1 0-16,1-2 0 0,-3-3 176 0,-5-4-176 16,3 2 160-16,3-2-16 0,-2-2 0 0,-3-2 0 0,-1-1 0 0,-3-2-16 15,0-1 0-15,-2-1 0 0,3-1 0 0,-3-6 16 0,1-1 0 16,1-5 0-16,-4 2 0 0,-2 1-144 0,0 0 0 15,5 0 144-15,-3 2-144 0,-3 1 128 0,-1 3-128 16,-3 4 160-16,-3 1-160 0,-8-1 0 0,0 1 0 16,-2 2 0-16,-1 2 0 0,-4 5-144 15,-3 3 144-15,-3 3 0 0,-4 3-144 16,-5 2-256-16,-4 4-48 16,-8 6-16-16,-1-1 0 0,-1 0-1488 0,-8 4-288 0,0 0-64 0,0 0-12432 0</inkml:trace>
  <inkml:trace contextRef="#ctx0" brushRef="#br1" timeOffset="33889.401">3468 12117 10127 0,'-9'-5'896'0,"-1"0"-704"0,-2-2-192 0,1 2 0 15,1-1 544-15,1 0 80 0,0-3 16 0,1-1 0 16,-1 0-208-16,2 1-48 0,1-2 0 0,-1 2 0 16,-1 2 208-16,3 1 48 0,1 1 0 0,4 5 0 15,-2-6 128-15,2 6 16 0,0 0 16 0,0 0 0 16,0 0-16-16,0 0 0 0,0 0 0 0,0 0 0 0,0 0-496 0,-6 6-96 16,0-1-32-16,6-5 0 0,-3 9-32 0,-2 0-128 15,1-2 192-15,4-7-64 0,-3 10 64 0,-1-2 16 16,4-8 0-16,-5 8 0 0,-1-3 224 0,6-5 32 15,0 0 16-15,-4 8 0 0,4-8 224 0,0 0 64 16,0 0 0-16,0 0 0 0,0 0-240 0,0 0-32 16,0 0-16-16,0 0 0 0,0 0-256 0,0 0-48 15,8-8-16-15,2 1 0 0,1-7 176 0,-1-2 48 16,1-4 0-16,3-5 0 0,2-5 112 0,3-6 16 16,1-5 16-16,3-4 0 0,4-6-176 0,-3 0-32 15,-2-3-16-15,1 1 0 0,5 1-176 0,1-1-128 16,-1-2 144-16,0-2-144 0,-1-1 192 0,1-1-48 15,-1-1-16-15,-2 1 0 0,-2 0 16 0,2-2 0 16,0-5 0-16,2-2 0 0,-3-2-16 0,0 2-128 0,5 1 192 0,-1 4-64 16,1 1-128-16,1 1 0 15,-1 0 0-15,1 4 128 0,3 2-128 0,-1 2 160 0,-3 0-160 0,-2 5 160 16,-2 8-160-16,-5-2 128 0,-1-1-128 0,-3 3 128 16,0 4-128-16,-2 3 160 0,-4 1-160 0,-1 3 160 15,-2 1-32-15,-1 2-128 0,-3 1 192 0,2 3-64 16,-3 3-128-16,1 1 160 0,0 2-160 0,0-1 160 15,-3 3-160-15,1-1 0 0,2 1 0 0,-1 2 0 16,2 1 0-16,-1 0 0 0,0-3 0 0,2 5 0 16,-5 9 0-16,3-6 0 0,-1 0 0 0,-2 6 0 15,2-6 0-15,-2 6 0 0,0 0 0 0,2-6 0 16,4-2 0-16,-5 3 0 0,-1 5 0 0,0 0 0 16,0 0 0-16,6-5 0 0,-2 0 0 0,-4 5 0 0,5-5 0 0,-5 5 0 15,0 0 0-15,7-2 0 0,-7 2-144 16,11-2 144-16,2-1 0 0,0-1 0 0,-3 4-144 15,2 0 144-15,3-3 0 0,-1 3-144 0,-1 2 144 0,2-2 0 16,0-4 0-16,4 2 0 0,2 0 0 0,2-1 0 16,0-5 0-16,2 2 0 0,4 1 0 0,0 1 0 15,-1 1 0-15,7-3 0 0,6-6 0 0,-1 1 0 16,-1 1 0-16,3-1 0 0,3-1 0 0,0-1 0 16,-1-1 0-16,2 0 0 0,-1 3 0 15,4-1 0-15,1-2 0 0,5 0 0 0,0-1 0 16,2 1 0-16,2 0 0 0,-2-2 0 0,-1-1 0 0,5-2 0 15,3-2 0-15,2 0 0 0,2-1 0 0,-5-4 0 0,1-3 0 16,-1 1 0-16,0 0 0 0,3-2 0 0,0 1 128 16,-2-1-128-16,1-1 0 0,-1 2 0 0,-4 4 0 15,0-2 128-15,4-2-128 0,0 2 0 16,1-1 0-16,-2 3 0 0,-2 1 0 0,-1-2 0 0,-1-3 0 0,0 1 0 16,-1 2 0-16,1-1 0 0,1 4 0 0,-4-2 0 15,-3-4 0-15,0 4 128 0,-4-2-128 16,0 1 0-16,0 2 0 0,-3-1 0 0,0 0 0 15,-1-2 128-15,-1 3-128 0,-3 0 0 0,-6-2 0 16,-2 4 0-16,-3 3 0 0,0-1 0 0,-2-1 0 16,-3 0 0-16,1 0 0 0,1 1 0 0,-4-1 0 0,0 6 128 15,-3 3-128-15,-3 1 0 0,-2 0 0 0,-3 1 128 16,1 1-128-16,-2 0 0 0,-1 1 0 0,-1 1 0 0,-5 5 0 16,-4 2 0-16,7-2 0 0,-7 2 128 15,0 0-128-15,0 0 0 0,8 2 0 0,0 0 0 0,-8-2 0 16,7 7 0-16,-7-7 0 0,6 12 0 0,0 3 0 15,-4 2-160-15,1-1 160 0,1 7 0 0,0 9 0 16,-1 3-128-16,-3 3 128 0,-1 2 0 0,-1 3 0 0,1 4 0 16,-1 2 0-16,1 7 0 0,-3 6 0 15,1 5 0-15,-1 4 0 0,-1 1 0 0,3-4 0 16,-5 4 0-16,-6 2 0 0,0 2 0 0,-1-1 0 16,-3 2 0-16,1-2 0 0,-2 1 0 0,-2 4 128 0,-1-2-128 15,0-1 176-15,-4 0-176 0,-1-2 256 0,2 3-48 16,2 2-16-16,0 1 0 0,0-2-48 0,-3-1-16 15,4-1 0-15,1 0 0 0,0-1 16 0,1-3 0 16,4-3 0-16,-2-2 0 0,1 0 32 0,0-2 0 16,1-1 0-16,3-2 0 0,3-4-176 0,0-4 160 15,-2-2-160-15,5-4 160 0,0-4-32 0,1 0 0 0,0-2 0 16,-4-3 0-16,4-1 0 0,-4-3-128 0,2-2 192 16,1-3-64-16,-2-2-128 0,2-6 0 15,2-5 144-15,0 0-144 0,-1-1 0 0,-3-4 0 16,1-3 0-16,-2-2 0 0,3 1-368 0,-3 0 16 0,0-3 0 0,-2-1 0 31,-3-1-1808-31,-4 2-352 0,-3 1-80 0</inkml:trace>
  <inkml:trace contextRef="#ctx0" brushRef="#br1" timeOffset="34576.828">2481 12387 23039 0,'-10'1'2048'0,"10"-1"-1648"0,0 0-400 16,0 0 0-16,0 0 720 0,7 9 64 0,6-1 16 0,2 1 0 16,1 2-608-16,5-1-192 0,5-3 128 0,6 1-128 15,3 1 336-15,6 0 16 0,1-3 0 0,3 0 0 16,1-2 32-16,2-1 0 0,3 0 0 0,3-5 0 15,7-1-48-15,4-3 0 0,2-3 0 0,3-1 0 16,2-1 64-16,3-1 16 0,4-3 0 0,4 1 0 16,4-1-64-16,1 0-16 0,1 1 0 0,5 0 0 15,8 1-32-15,2-1-16 0,-4 2 0 0,4 4 0 16,3-1-80-16,-1 0-16 0,-2-1 0 0,6 0 0 16,3 0-48-16,-6-1-16 0,-6-2 0 0,3-5 0 0,2-2 128 15,-4-4 0-15,0-2 16 0,-2 0 0 0,-1 0 160 16,0 0 16-16,0-2 16 0,-4-1 0 15,0-1-32-15,-2-1-16 0,1-1 0 16,-4-3 0-16,-7-1-80 0,3 1-16 0,-1-3 0 16,-1407 1 0-16,2811 2-16 0,-1411-2-16 0,-4 2 0 0,-3 1 0 0,0-1-96 15,2-1 0-15,1-2-16 0,-3 1 0 0,-5-2-48 0,-4 0-128 16,-2-1 192-16,-2 3-64 0,-2-2 0 0,-1 3-128 16,2 1 192-16,-4 3-64 0,-5 3 48 0,-2 3 0 15,-7 2 0-15,-4 0 0 0,-3 2-176 0,-4 4 0 16,-5 2 0-16,-1 3 0 0,-5 3 144 0,-1 1-144 15,-3 2 160-15,-2 0-160 0,-5 5 192 0,-6 2-64 16,0 0-128-16,0 0 192 0,0 0-64 0,0 0 0 16,0 0-128-16,0 0 192 0,0 0-192 0,0 0 0 15,0 0 0-15,-8 11 0 16,0 0-336-16,-3-1-112 0,-3-1-32 0,3 1 0 16,-2 1-2112-16,-3-2-416 0,-6 1-96 0</inkml:trace>
  <inkml:trace contextRef="#ctx0" brushRef="#br1" timeOffset="38609.398">11936 5474 13823 0,'9'-9'1216'0,"-2"1"-960"0,2-1-256 0,1-2 0 16,1 1 1088-16,0-1 192 0,2 2 16 0,-2-1 16 16,1 0-704-16,0 0-144 0,1 0-16 0,1 1-16 15,-3 3 80-15,1-2 0 0,0-2 16 0,1 2 0 16,1 4-304-16,-3 2-64 0,0-1-16 0,-2 1 0 15,-1-3 96-15,1 1 16 0,0 2 0 0,-9 2 0 16,0 0 144-16,0 0 48 0,8-4 0 0,-8 4 0 0,0 0 256 0,0 0 64 16,0 0 16-16,0 0 0 15,-3-5 80-15,-8 2 16 0,-3 0 0 0,-3 2 0 0,-3 0-304 0,-3 1-64 16,-2 0-16-16,-5 1 0 0,-1 1-112 16,-5 1 0-16,-1-1-16 0,-5 3 0 0,-4-3-64 0,-5 2-16 15,-3 3 0-15,-2 1 0 0,0-1-160 0,-3 1-128 16,-5 0 192-16,-4 0-192 0,-5 1 272 0,-1 1-48 15,-1 5-16-15,-6-1 0 0,-3-2 0 0,-2 0 0 16,-5-2 0-16,2 5 0 0,2 6-208 0,0-1 144 16,1-1-144-16,0 1 128 0,0-1-128 0,0 0 0 15,-1-3 0-15,-4-2 128 0,-3-2-128 0,3-2 0 16,2 3 0-16,-1-1 0 0,-4-2 0 0,-1-1 0 16,-1-3 0-16,-1 2 128 0,-2-2-128 15,2-1 0-15,3 1 0 0,2-2 0 0,7-2 0 0,1-2 0 16,4 0 0-16,-2 4 0 0,4-2 0 0,4-2 0 15,1-1 0-15,1 1 128 0,3 0-128 0,-3 0 0 0,3 0 0 0,2 0 0 16,8 0 0-16,3 0-144 0,2 2 144 0,1-2 0 16,-1-2-176-16,6-1 176 0,2 1-160 0,8 0 160 15,5 0-144-15,4 0 144 0,3-2-128 0,3 2 128 16,2-1-208-16,6 3 32 0,4-2 16 16,1 1 0-16,10 1-32 0,-6-4 0 0,6 4 0 0,0 0 0 15,0 0 0-15,0 0 0 0,11 0 0 0,3-1 0 16,3-1 0-16,5-1 0 0,8-3 0 15,0 1 0-15,6-2 192 0,7 4 0 0,5-2 0 0,3 0 0 16,-2-3 0-16,5-1 0 0,1 1 0 0,7-5 0 16,6-1-896-16,3 3-80 0,1 5-32 0,4-2 0 15,2-3 1584-15,4-3 320 0,3-3 64 0,1 6 16 0,1 7-784 0,2 0-192 16,2 0 0-16,3-3 0 0,-1-3 0 0,4 1 0 16,-1 0 0-16,4 0 0 0,-1 1 0 0,2 2 0 15,-4 1 0-15,5 0 0 16,4-1-704-16,-2 2-224 15,-1 2-48-15,1-1-16 0,-2 0 800 0,3 1 192 0,-4-2 0 0,1 1 0 0,3 2 768 0,-6 2 208 16,0 2 48-16,-2-1 0 0,-4-4-832 0,-1 2-192 16,0-2 0-16,-5 4 0 0,-3 1 0 0,-3 5 0 15,-1 0 0-15,-1-1 0 0,-1-4 0 0,-5 2 128 16,-5 1-128-16,-2 0 0 0,-7-6 0 0,-1 3 0 16,-3 0 0-16,-6 1 0 0,0-3 0 0,-4 1 0 15,-7 0 0-15,-4 0 0 0,-7-2 0 0,-3-2 128 16,-3-2-128-16,-5 0 0 0,-5 3 0 0,-1 2 144 15,-10-1-144-15,0 0 128 0,0 0 192 0,0 0 48 0,0 0 0 0,-9-5 0 16,-3 1-48-16,-9 0 0 0,-7 3 0 0,-9-2 0 16,-8 0-320-16,-4 0 0 15,-5 3 0-15,-4-1 0 0,-2-2 0 0,-8-1 0 0,-3-1 0 0,-9 3 0 16,-4 2 0-16,-2 0 0 0,-2 0 0 0,-6 0 0 16,-6 0 0-16,-1 0 128 0,0 0-128 0,-6 0 0 15,-6 0 144-15,-4 0-144 0,0-1 192 0,-8 1-192 16,-6 0 128-16,-1 1-128 0,-1-1 0 0,-4 2 0 15,-4-1 0-15,-1 1 0 0,-1 2 0 0,-1-3 0 16,3 1 0-16,-1-1 0 0,0-1 0 0,3 0 0 0,0 2 0 0,5-4-144 16,4-2 144-16,2 0-128 0,-1 1-32 15,6-1 0-15,8 2 0 0,3-4 0 0,3-3 160 16,5 2 0-16,8-1 0 0,5 5-128 0,8 1 128 0,7 1 0 16,4-1 0-16,8 0 0 0,4 1 0 0,11-1 0 15,5 1 0-15,10-1 0 0,3 0 0 16,7 0 0-16,5 2 0 0,6 0-128 0,4-2-64 15,9 2-16-15,0 0 0 0,0 0 0 16,0 0-272-16,9-2-48 0,4-1-16 0,8 3 0 0,7 0 144 16,5 3 16-16,8-1 16 0,7-2 0 0,10-1 368 0,0-1 0 15,4-2 0-15,5 3 0 0,4 4 0 0,11 0 0 16,4 1 0-16,5-3 0 0,-2-3 0 0,8 0 0 16,8 1 0-16,3 1 0 0,1 0 160 0,4 0-160 15,6-1 192-15,0-1-192 0,-5-3 176 0,8 1-176 16,7-2 160-16,2 2-160 15,-1 0 128-15,-1 2-128 0,2 0 0 0,-1-1 0 16,0-2 160-16,-2 3-160 0,-1 0 160 0,1 1-160 16,0-1 144-16,-2 2-144 0,-5-2 128 0,2 2-128 15,1-1 0-15,-5 0 128 0,-5-1-128 0,-3 1 0 0,-2-1 128 16,-5-2-128-16,-6 1 0 0,-3 0 128 0,-4 0-128 0,-3 0 0 0,-2 2 144 16,-8 0-144-16,-9-3 0 0,-4 0 128 0,-3 1-128 0,-6 2 0 15,-8 2 0-15,-2-1 144 0,-3-2-144 0,-5 2 0 16,-5 1 128-16,-7-1-128 0,-8-2 0 0,-4 1 0 15,-2 1 192-15,-12 0-192 0,0 0 192 0,0 0-192 16,0 0 320-16,-7-10-32 0,-4 2-16 0,-7 0 0 16,-8 1-272-16,-9 1 160 0,-4 2-160 0,-9-1 128 15,-5-1-128-15,-6-1-192 0,-5 1 32 16,-8-1 16-16,-14 2 144 0,1 1-160 16,-3 2 160-16,-5 0-160 0,-9-4 160 0,-4 4 0 0,-6 1 0 15,-11 1 0-15,-7-1 0 0,-6 2 0 0,-3 2 0 16,-6 3 0-16,-1 3 0 0,0-1 0 0,-3 0 0 15,4 0 0-15,3 0 0 0,-1-3 0 0,2 3 0 0,7-2 0 0,2 1 0 16,5 0 0-16,2-2 0 0,8-2 0 0,4-3 0 0,3 1 0 16,0 2 0-16,4-1 0 0,1-2 0 0,4 0 0 15,-1 1 0-15,8-1 0 0,9-1 0 0,7-1 0 16,6-3 0-16,2 3 0 0,7 0 0 0,9 2 0 16,4-1 128-16,10 0-128 0,5-3 0 0,7 2 0 15,7 1 0-15,6 0 0 0,4 0 0 0,2 1 0 16,9 0 0-16,0 0-192 0,0 0-64 0,0 0-32 15,10-5 0-15,7 3 0 0,6 1-32 0,9 1 0 0,6-1 0 0,6 0 0 16,5-1 320-16,6 1 0 0,5 1-128 0,7 0 128 16,1 0 0-16,9 1 0 0,10 1 0 15,2 0 0-15,2-2 0 0,9 2 0 0,8-1 0 0,0 3 0 16,1-2 0-16,5 2 0 0,9 1 0 0,3-4 0 16,0-1 0-16,4-2 0 0,3-1 0 0,-2-1 144 15,-3 0-144-15,5-2 0 0,2-2 144 0,1 0-144 16,1-3 128-16,-3 1-128 0,-5-3 160 15,4 2-160-15,-1 2 128 0,-4-1-128 0,-7-1 0 0,-4 1 144 16,0 1-144-16,-8 1 128 0,-9 1-128 0,-3-1 128 0,-5-2-128 16,-6 1 0-16,-7 3 144 0,-9 1-144 0,-7 3 0 15,-6-1 0-15,-5 0 0 0,-7-2 128 16,-9-3-128-16,-5 4 0 0,-8 2 128 0,-3 0-128 0,-4 1 0 16,-5 1 144-16,-11 0-144 0,0 0 0 0,0 0 160 0,0 0-160 15,-8-6 128-15,-8 2-128 0,-8 0 0 0,-9 1 0 16,-10 0 128-16,-6 1-128 0,-7 2 0 15,-10 0 0-15,-10 0-192 0,-6 0 192 0,-2-4-160 0,-4 3 160 16,-5 1 0-16,-3 6-144 0,-11 1 144 0,-3 1 0 16,-5-2 128-16,-4 3-128 0,-7 4 0 0,-1-2 144 15,-3 0-144-15,-1 1 0 0,1 3 0 0,0 0 0 16,0-1 0-16,5-1 0 0,3-3 176 0,-1-1-176 16,-3-1 160-16,5 1-160 0,5 0 0 0,-3-1 0 15,-1-3 0-15,4 0 0 0,4-2 0 0,-2-1 0 16,-2 2-208-16,2 1 64 0,4 0-48 0,1 1 0 15,0 2 0-15,9-5 0 0,5 0 192 0,7-1-208 16,4 2 80-16,8 0 128 0,7 2 0 0,9-1 0 0,10-1 0 0,6 1 0 16,7-1 0-16,6 0 0 0,6-2 0 15,6 1 0-15,6 1-224 0,4 1 80 0,9-5 16 16,0 0 0-16,0 0-80 0,0 0-16 0,13 2 0 0,4-2 0 16,5 1 32-16,8-2 0 0,5-1 0 0,9-3 0 15,8 0 192-15,6-2 0 0,6 0 192 0,5 0-192 16,6 2 240-16,10-1-64 0,7 1-16 0,6-1 0 15,1-1 16-15,9 2 0 0,7-1 0 0,3 4 0 16,1 3-48-16,6 0-128 0,7 4 192 0,1-1-64 16,0-2-128-16,2 1 0 0,-2-1 0 0,2 2 0 0,1 2 0 15,0 1 0-15,-7 0 0 0,2-3 0 0,-1-1 0 16,-5-3 128-16,-9 2-128 0,2-2 0 0,-3 2 128 16,-7 1-128-16,-10 0 0 0,-6-1 128 0,-5-3-128 0,-3 1 192 15,-5 2-192-15,-6 2 192 0,-11 1-384 16,-5 3-80-16,-5 5-16 0</inkml:trace>
  <inkml:trace contextRef="#ctx0" brushRef="#br1" timeOffset="43610.732">3351 16214 911 0,'0'0'0'0,"0"0"0"15,-8 0 0-15,8 0 0 0,0 0 1200 0,-7 0 144 16,-1 0 48-16,1 0 0 0,7 0-464 0,-7 1-96 15,-2 0 0-15,1 2-16 0,-1-2 224 0,3-1 48 0,-1-3 16 16,-1 1 0-16,1 0-112 0,-2 1-32 0,1 1 0 0,2 3 0 16,-1 2-96-16,0-2-32 0,2-1 0 0,-2 3 0 15,2-1-16-15,0 3-16 0,-1 0 0 0,6-7 0 16,-3 7-176-16,3-7-48 0,-3 8 0 0,3-8 0 16,-1 9 0-16,1 0-16 0,0-9 0 0,0 0 0 15,0 0-16-15,5 9 0 0,-5-9 0 0,0 0 0 16,0 0 112-16,0 0 32 0,0 0 0 0,5 8 0 15,-5-8-16-15,0 0 0 0,9-2 0 0,-9 2 0 16,8-6-80-16,0-2-16 0,2-3 0 0,-2-1 0 16,1-1-192-16,0-1-32 0,3-2-16 0,0 0 0 15,1-3-112-15,0 0-32 0,0 2 0 0,3-4 0 16,-2 0-48-16,3 1-16 0,1-1 0 0,0 0 0 0,2-2 0 16,1 1 0-16,1-1 0 0,1 0 0 15,-1-5-128-15,1 1 192 0,3 0-192 0,3-2 192 16,-1-2-192-16,0 0 0 0,-1-3 0 0,1 2 128 0,-1-1-128 0,-1 3 0 15,-1-1 144-15,1 0-144 0,-1 2 0 0,2 1 0 16,4-1 0-16,-4 1 128 0,-1-2-128 0,-1 1 0 16,0 3 0-16,2 0 0 0,-1-1 0 0,-1 1 0 15,1-1 0-15,-1 2 128 0,-1 1-128 0,-2 2 0 16,2 0 0-16,-4 1 128 0,-2 1-128 0,-1 1 0 16,1 3 0-16,0 1 128 0,0 0-128 0,-1 1 0 15,-3-1 0-15,-1 1 0 0,2 3 0 0,-3 0 0 16,-1 0 0-16,0 0 0 0,0 0 0 0,1 3 128 15,-1-1-128-15,-1 1 0 0,-4 0 0 16,0 3 128-16,-1-1-128 0,-5 6 0 0,6-5 0 0,-1-1 128 0,1 1-128 16,-6 5 0-16,0 0 0 0,4-6 144 0,0 1-144 15,-4 5 0-15,0 0 128 0,8-3-128 0,-2-3 0 16,-6 6 0-16,8-4 0 0,-3-1 0 0,2 2 0 0,-1 0 0 16,1-2 0-16,1 0 0 0,-4-1 0 0,3 2 0 15,2 2 0-15,1-1 0 0,-10 3 0 16,0 0 0-16,8-1 128 0,0 0-128 0,-8 1 192 0,10-3-192 15,-2 1 0-15,-8 2 0 0,11 0-160 0,-11 0 160 16,7-2 0-16,-7 2 0 0,11-2 0 0,-1 5 0 16,-1 0-128-16,2 0 128 0,-1-2 0 0,0 3 0 15,1 0 0-15,-3-1 0 0,3 2-144 0,3-1 144 16,1 2 0-16,1 1 0 0,1 2 0 0,3 1 0 16,3-2 0-16,0 1 0 0,0-2 0 0,0 2 0 0,4 1 0 15,2-1-128-15,3-2 128 0,0 1 0 16,0 1 0-16,1 0 0 0,0-2 0 0,0 0 0 0,1 2 0 15,-1-3 0-15,0 3 0 0,3-2 0 0,3 1 0 0,-2-1 0 16,3 2 0-16,-2 1 0 0,3 0 0 16,-2 2 0-16,-1 0 0 0,1 2 0 0,-1 1 0 15,3-1 0-15,3 0 0 0,-2 2 0 0,-1-1 0 16,2 0 0-16,0-1 0 0,0-1 0 16,-1-2 0-16,-3 1 0 0,0 2 0 0,-1-2 0 0,2 3 0 0,-1-3 0 15,3-2 0-15,-1 2 0 0,-7-1 0 0,5 0 0 16,1-2 0-16,2-1 0 0,-4 1 0 0,-2 0 0 15,-1-1 0-15,-1-1 0 0,-1-2 0 0,2-1 0 16,3 1 0-16,-4-1 0 0,0-1 0 0,5 3 0 0,-2-2 0 16,0 1 0-16,-1 0 0 0,-3 2 0 15,-3 0 0-15,0 0 0 0,0-2 0 0,-1 1 0 16,0-2 128-16,0 2-128 0,-1-1 0 0,0 0 0 0,-1-3 0 0,0-1 0 16,-3 6 0-16,2-3 128 0,0 0-128 15,-1 1 0-15,1-3 0 0,-3 2 0 0,2 1 0 16,-5 1 0-16,1-2 0 0,0 1 0 0,1 2 0 15,1 1 0-15,-2-1 0 0,5 2 0 0,-4-1 0 0,1-1 0 16,-5 3 0-16,3-2 0 0,3-1 0 0,-4-1 0 16,-1 0 0-16,-1-1 0 0,-1 2 0 0,1-2 0 15,-2 0 0-15,0 0 128 0,-1-1-128 0,0-1 0 16,1 0 0-16,-4-1 144 0,0-2-144 0,-1 1 128 16,2 2-128-16,0-2 192 0,-4-1-192 0,2 0 192 0,1 1-64 15,-1 1 0-15,-1 1 0 0,1 1 0 16,0 0-128-16,0-2 0 0,0 2 0 0,1-1 0 0,-3 0 0 15,0 0 0-15,0 1 128 0,1-1-128 0,0 3 0 0,-3-3 0 16,2-1 0-16,0 1 128 0,0 3-128 0,2-1 0 16,-5 1 0-16,4-2 0 0,-2 0 0 0,1 0 128 15,-3-1-128-15,2 1 0 0,-3-1 0 0,2-2 128 16,-7-1-128-16,0 0 0 0,9 5 128 0,-9-5-128 16,0 0 0-16,0 0 128 0,5 3-128 0,-5-3 160 15,0 0-160-15,0 0 160 0,0 0-160 0,0 0 192 16,0 0-192-16,0 0 192 0,0 0-192 0,0 0 0 15,0 0 0-15,0 0 128 0,0 0-128 0,0 0 0 16,6 4 0-16,-6-4 0 0,0 0 0 0,0 0 128 16,0 0-128-16,0 0 0 0,0 0 128 0,0 0-128 0,-5 9 128 15,5-9-128-15,-1 10 0 0,1-10 128 0,-4 7-128 0,-2 1 0 16,-1 2 0-16,-2-1 128 0,-4 0-128 0,1 1 0 16,-2 1 0-16,0-2 0 0,-3 5 0 15,-2 0 0-15,0 0 0 0,-2 2 0 0,-1 1 0 0,4 3 0 16,-4 1 0-16,0 1 0 0,-3-1 0 0,2 5 0 15,0 2 0-15,-1 3 0 0,-5 3 0 0,4-1 0 16,2-1 0-16,-1 3 0 0,-2 3 0 0,0 1 0 16,1-6 0-16,2 1 0 0,-3-1 0 0,3 1 0 15,-3 0 0-15,1-1 0 0,-1-1 0 0,0 5 0 16,-2 5-128-16,2-2 128 0,-2-8 0 0,-1 0 0 16,-2-2 0-16,1 3 0 0,1-2 0 0,3-4 0 15,2-4 0-15,1 1 0 0,0 1 0 0,1-2 0 16,2-1 0-16,2 1 0 0,2 0 0 0,1 4 0 0,-2 1 0 15,3-1 0-15,1-5 0 0,0-1 0 0,2-1 0 16,2-2 0-16,-2-1 0 0,1-2 0 0,0 1 0 16,-1-1 0-16,-1 0 0 0,2-1 0 0,1-2 0 15,2 0 0-15,-1 0 0 0,1-1 0 0,0-2 0 0,2 1 0 16,-1-3 0-16,-1 1 0 0,1-1 0 16,2-1 192-16,4-6-192 0,0 0 192 0,-5 7-192 0,5-7 0 15,-5 7 0-15,5-7 0 0,0 0 0 0,0 0 0 16,0 0 0-16,0 0 0 0,0 0 0 0,0 0 0 15,0 0 0-15,-3 6 0 0,3-6 0 0,0 0 0 16,-7 4 0-16,7-4 0 0,0 0 0 0,0 0 0 16,0 0 0-16,0 0 0 0,0 0 0 0,0 0 0 15,-7 3 144-15,7-3-144 0,0 0 0 0,0 0 0 0,-6-5 0 16,-2 2 128-16,0 0-128 0,1-2 0 0,-1 1 0 16,0-1 0-16,-2-1 0 0,2 0 0 0,-5 1 0 0,0-1 0 15,-2 0 0-15,-1-2 0 0,0 0 0 0,1 1 0 16,-2 0 0-16,2-1 128 0,-2-1-128 15,1 1 0-15,-4-2 0 0,0 0 0 16,0-1 0-16,0-1 0 0,0-1 0 0,-1-1-128 0,-4 2 128 16,1-1 0-16,-2-2 0 0,-1-1 0 0,2 2 0 0,-2 0 0 15,-2-3 0-15,2 1 0 0,-2-2 0 0,1 5 0 16,2 3 0-16,-1 0 128 0,-2-3-128 0,3-1 0 16,-4-2 0-16,-1 2 128 0,-1-2-128 0,-1 2 0 15,-4 0 0-15,0 0 0 0,0-2 0 0,1 2 0 16,-1 2 0-16,1-1 128 0,-1-1-128 0,3 1 0 15,-2-1 128-15,0 1-128 0,0-2 160 0,-4 2-160 0,0 1 240 16,-3 0-48-16,1-1-16 0,1 1 0 0,-1 0-176 16,4 2 0-16,0-4 0 0,3 1 0 15,-2 0 0-15,-1 2 0 0,1 0 0 0,-1-2 0 16,-4-3 0-16,4 3 0 0,2 4 0 16,-1-2 0-16,-4 2 0 0,2-1 0 0,2 0 0 15,-3 1 0-15,1 0 0 0,-1 3 0 0,-3 0 0 0,2-1 0 0,-3 0 0 0,-3-3 0 16,3 3-144-16,3-2 144 0,3 2 0 0,2-2 0 15,0-1 0-15,3 1 0 0,-2 2 0 0,2-2 0 16,2-1 0-16,-2 2 0 0,-3 2 0 0,7-3 0 16,3 2 0-16,1-3 0 0,-5 3 0 0,1 0 0 15,3 1 0-15,3 1 0 0,-3-2 0 0,2 1 0 16,1-1 0-16,1 3 0 0,0-1 0 0,0-1-160 0,0-1 160 16,-2-2-128-16,-2 3-16 0,0-2 0 15,-1 4 0-15,1-4 0 0,1-3-32 0,0 0 0 16,1 3 0-16,3 1 0 0,4-2 176 15,-4 0-128-15,-2 0 128 0,4 1-128 0,-2 2 128 0,3-4-192 16,2-3 192-16,-1 2-192 0,3 3 192 0,2-2 0 16,3 2 0-16,-2 0-128 0,0-2 128 0,2 2 0 15,0 4 0-15,3-1-128 0,-2-1 128 0,3-1-208 0,-2 0 80 16,2 3 128-16,0-3-240 0,0 3 80 0,-2 0 16 0,3-2 0 16,2 1 144-16,-3 0-128 0,1 1 128 0,4 4-128 15,-5-6 128-15,1 2 0 0,1 0-144 0,3 4 144 16,0 0 0-16,0 0 0 0,0 0-144 0,0 0 144 15,0 0-160-15,0 0 32 0,0 0 0 0,0 0 0 16,0 0-96-16,11 0-16 0,1 0 0 0,-2 1 0 0,0 2 80 16,2 2 16-16,2 2 0 0,3 3 0 15,1-1 144-15,4 2-208 0,2 3 80 0,5 1 128 16,1 1-160-16,-1-1 160 0,1 2 0 0,5 1-144 16,9 0 144-16,3 2 0 0,-5 0-144 0,5-2 144 15,3 1 0-15,-1 0 0 0,0-1-144 0,3 2 144 0,2 2 0 0,1-1 0 16,2-2 0-16,-1 1 0 0,-2 3 0 0,2 0 0 15,3-1 0-15,-2 2 0 0,-1 0 0 0,2 3 0 16,2 0 0-16,-3 0 0 0,0-2 0 0,1-1 0 16,-1-4 0-16,0 1 0 0,3 1 0 0,-2 1 0 15,2-2 0-15,-3 0 0 0,-3 0 0 0,1 1 0 16,1-4 0-16,3 1 0 0,3 0-128 0,-1 0 128 16,1-1 0-16,-5-1 0 0,-2-3-144 0,1 2 144 15,-3 1 0-15,4-2-144 0,0 1 144 0,2-3 0 0,-4-4 0 0,-2 5-128 16,0 5 128-16,-3 0 0 0,-1-6 0 0,1 0 0 15,1-2 0-15,-1 4 0 0,3 2 0 0,-4-2 0 16,-2-1 0-16,-3 0 0 0,-1 0 0 0,-1-2 0 16,0-1 0-16,2-1-160 0,-1 0 160 0,0 1 0 15,-2-1 0-15,-2-2-128 0,-3-1 128 0,-1 1 0 16,-2-1 0-16,-4-1 0 0,-2-2 0 0,-1 1 0 16,0-2 0-16,-6 1 0 0,0 2 0 0,2-4 0 15,-1 3 0-15,-1-2 0 0,0 0 0 0,-4 2 0 16,1 0 0-16,-3-2 0 0,-4-2 0 0,-1 3 0 15,2-2 0-15,-5 1-128 0,1 1 128 0,-7-4 0 0,0 0 0 16,0 0 0-16,7 7-128 0,-3-1 128 0,-4-6 0 16,0 0 0-16,3 6 0 0,-3-6 0 0,0 0 0 0,0 0 0 15,4 6 0-15,-4-6 0 0,0 0 0 0,0 0 0 16,0 0 0-16,0 0 0 0,0 0 0 0,0 0-128 16,0 0 128-16,0 0 0 0,0 0 0 0,0 0 0 15,0 0 0-15,0 0 0 0,0 0-128 0,0 0 128 16,5-10 0-16,-2-1 0 0,-4 1 0 0,2-3 0 15,4-1 0-15,-1-4 0 0,1-2 0 0,1-3 0 16,3 0 0-16,0-7 0 0,-4-4 0 0,3-1 128 16,2-4-128-16,1-2 144 0,1-6-144 0,0 2 192 15,2 0-192-15,2 2 192 0,-2 0-192 0,4 1 128 16,-1-2-128-16,2-4 128 0,-1-1-128 0,1-1 0 16,1 4 0-16,3 0 128 0,4 3-128 0,-3 1 0 15,1 3 0-15,3-2 128 0,-2 1-128 0,2 4 0 16,-2 2 0-16,0-2 0 0,2 0 0 15,-1 4 128-15,0 5-128 0,-3 1 0 0,0-1 0 0,-1 3 0 16,-2 1 0-16,1 1 0 0,-1 4 0 0,0 2 0 0,0-1 0 0,1 4 0 16,-1 1 0-16,-1 1 0 0,-2 1 0 0,2 0 0 15,0 1 0-15,0 3 0 0,-2-3 0 0,1 2 0 16,0 3 0-16,-3 0 0 0,0-2 0 0,-2 2 0 16,-1 0 0-16,0 1 0 0,-3-1 0 0,0 3 0 15,-10 1 0-15,11-4 0 0,-3 2 0 0,-8 2 0 16,0 0 0-16,0 0 0 0,0 0 128 0,0 0-128 15,0 0 192-15,0 0-32 0,0 0-16 0,0 0 0 16,0 0 96-16,0 0 16 0,0 0 0 0,-10-2 0 0,0 0-256 16,-1 1 144-16,-4-2-144 0,-1 2 128 0,2 1-128 15,-3-1 0-15,-5-3 0 0,2-1 0 0,-2 0 0 0,-4-2 0 16,-5 1 0-16,1-1 0 0,-2 0 0 16,-2 0 0-16,-3-3 128 0,-2-2-128 0,0-1 128 0,-6-1-128 15,-2 1 192-15,-3 1-64 0,-2-3-128 16,1-1 160-16,3 1-160 0,-4 1 160 0,1-2-160 15,-2 1 160-15,-4-3-160 0,0-1 160 0,-1 3-160 0,-1-4 0 16,-2 0 0-16,0-1 0 0,4 2 0 0,-6-4 0 16,-4-3 0-16,-4 1 0 0,-1 1-160 0,3 0 160 15,2-2-208-15,-5 3 80 0,2 2 128 0,2-1 0 16,3 1-144-16,3 3 144 0,3 1 0 0,3 2 128 16,1-2 0-16,1 1 0 0,-2 1-128 0,-1 2 0 15,-1 0 0-15,5 0 0 0,0-5 0 0,4 4 0 0,1 1 0 16,0-2 0-16,-1 0 0 0,0 1-144 0,0-1 144 0,-4 6-160 15,0-1 16-15,-2 1 0 0,2 0 0 16,3 2 0-16,-3 1-48 0,2-1 0 0,-2 1 0 0,5-1 0 16,2 2 192-16,4 1 0 0,-2 2-144 0,5-1 144 15,3-3 0-15,5 1 0 0,3 1 128 0,2 2-128 16,2 0 128-16,4-1-128 0,-2-2 128 0,4 3-128 16,2 1 0-16,1 0 0 0,2 1 0 0,1 2 0 15,2 3 0-15,1-3 0 0,-1-2 0 0,0 1 0 16,2 3-128-16,1 0 128 0,0-2 0 0,7-2 0 15,0 0 0-15,0 0 0 0,-7 4 0 0,2-4 0 16,-4 2 0-16,9-2 0 0,0 0 0 0,0 0 0 0,0 0 0 16,0 0 0-16,0 0 0 0,0 0 0 0,0 0 0 15,-6 5 0-15,-1-2 144 0,7-3-144 0,0 0 0 0,0 0 0 16,0 0 0-16,-9 9 0 0,-4 0 0 0,3-1 0 16,3 2 0-16,-3 0 0 0,-5 2 0 15,-2 3-128-15,4-1 128 0,-1 1 0 0,-3 1-128 0,1 0 128 16,-2 1-128-16,1 0 128 0,-1 2 0 15,0 1-128-15,-4-4 128 0,3 2 0 0,0 0 0 16,-2 1 0-16,-1 0 0 0,-2-2-128 0,-1 0 128 0,-2 0 0 16,2-1 0-16,1 1 0 0,-1-1 0 0,3 2 0 15,2 0 0-15,-2 1 0 0,-3-1 0 0,2-2 0 16,2 0 0-16,-1-2 0 0,3 2 0 0,-1 0 0 0,-2-3 0 16,1 5 0-16,-1-2 0 0,1 2 0 0,-1-1 0 15,-2 0-128-15,2-1 128 0,-1 1 0 0,1-2-144 0,4 2 144 16,3-2 0-16,-2-1 0 15,-6-3-144-15,5 2 144 0,5 1 0 0,2-2 0 0,0-2 0 0,-2 0 0 16,-1 0-144-16,2 0 144 0,2-2 0 16,1 0-144-16,-1-2 144 0,2-2 0 0,8-4 0 15,-7 7 0-15,-2-2 0 0,2-2 0 0,7-3 0 0,-6 5 0 16,0-2 0-16,6-3 0 0,0 0 0 0,0 0 0 16,-6 6 0-16,6-6 0 0,0 0-144 0,-4 6 144 15,4-6-128-15,0 0 128 0,0 0-160 0,1 11 160 16,-1-11-224-16,5 8 48 0,1 0 16 0,0-2 0 15,-6-6 16-15,11 7 0 0,1-2 0 0,2 1 0 16,5 0 144-16,0 0 0 0,2 0 0 0,3 1 0 16,-1 1 0-16,5-1-128 0,4 6 128 0,2-4 0 15,3 1 0-15,-1 0-128 0,6 5 128 0,-1 0 0 0,0 1-192 16,4 5 64-16,5 1 0 0,5 0 0 0,2 1-176 0,4 4-16 16,-2 5-16-16,2-4 0 0,0-1-48 0,0-2-16 15,-1-1 0-15,1 0 0 0,0 2 208 0,0-4 64 16,-5-5 0-16,3 3 0 0,2 1 128 0,-2 0 0 15,1-3 0-15,-3 1 0 0,1 2 0 0,0-1 0 16,-2 3 0-16,-3-1 0 0,2 0 0 0,-1 3 0 16,4 0 0-16,3 0 0 0,1 0 0 0,-5 1 0 15,-2-4 0-15,2 1 0 0,-1-2 0 0,2-3-128 16,3-1 128-16,-2-2 0 0,2-3 0 0,-6-1 0 16,-2-1 0-16,-1-1 0 0,-2 1 0 0,0-1 0 15,-1-1 0-15,4 2 0 0,2 1 0 0,-7-1 0 0,-2 0 0 16,-1-1 0-16,-3 4 0 0,2-1 0 0,0-1 0 15,-2 1 0-15,-1 0 0 0,0-1 0 0,5 0 0 16,-5-1 0-16,-1 1 0 0,-3-1 0 16,-4 0 0-16,0 0 0 0,-2 1 0 0,0 1 0 0,0 2 0 0,-2 1 0 15,0-4 0-15,1-1 0 0,-4-2 0 0,-1 1 128 16,-4-2-128-16,0 2 144 0,1-5-144 16,-1 2 160-16,-1-2 16 0,-2 0 0 0,-3 1 0 15,-2 0 0-15,-3 0 48 0,0-1 16 0,-10-4 0 0,11 4 0 16,-1 0 32-16,-10-4 16 0,0 0 0 0,10 6 0 15,-10-6 32-15,0 0 16 0,0 0 0 0,0 0 0 16,9 5-64-16,-9-5-16 0,0 0 0 0,0 0 0 16,0 0 0-16,0 0-16 0,5 4 0 0,-5-4 0 15,0 0-48-15,0 0 0 0,0 0 0 0,4 8 0 0,-4-8-32 16,0 0-16-16,4 8 0 0,-4-8 0 0,3 7-144 0,-3-7-144 16,0 0 144-16,-3 6-208 15,1 0-240-15,2-6-64 0,0 0 0 0,0 0 0 16,0 0-1920-16,0 0-400 0,-6 4-80 0</inkml:trace>
  <inkml:trace contextRef="#ctx0" brushRef="#br1" timeOffset="48374.169">15010 5416 18591 0,'0'0'832'0,"-4"-4"160"0,-4-4-800 0,2 3-192 0,1-1 0 0,5 6 0 16,-8-4 784-16,8 4 112 0,-7-4 32 0,-1 1 0 15,0 1-208-15,2 0-32 0,6 2-16 0,0 0 0 16,-8-6-336-16,8 6-64 0,-8-4-16 0,8 4 0 15,0 0 48-15,0 0 0 0,-4-5 0 0,4 5 0 16,0 0-32-16,0 0 0 0,0 0 0 0,7-4 0 16,6 2-64-16,1 0-16 0,1 1 0 0,5-4 0 15,3 0-16-15,-1 2-16 0,3 3 0 0,4-3 0 16,-3-1 32-16,5 1 0 0,1-2 0 0,1 2 0 16,2 2 80-16,1-1 32 0,1-1 0 0,1 3 0 15,1 2 16-15,1-1 16 0,0-1 0 0,-2 2 0 16,-2 2-112-16,0 1-32 0,-2-2 0 0,-1 1 0 0,0-1-64 15,-2-1-128-15,-1 1 176 0,-4-3-176 0,0 0 160 16,-6 1-160-16,-4-1 128 0,-2 0-128 0,2 0 128 16,-7 0-128-16,-9 0 0 0,0 0 128 0,0 0 112 0,0 0 16 15,0 0 0-15,0 0 0 0,0 0 448 0,-7-3 112 16,-3-2 16-16,-6 2 0 0,-4 0-384 0,-5 2-64 16,0 0 0-16,-5-2-16 0,-2 0-208 0,-4 1-32 15,0 1-128-15,-5 0 192 0,-4 0-192 0,-6 1 0 16,-4 0 128-16,-3 2-128 0,1 0 0 15,2 0 0-15,0-1 128 0,2 0-128 0,1 2 0 0,3-1 0 16,1 0 0-16,2-1 0 0,6-2 0 0,2 3 0 16,3 2 0-16,4-1 0 0,3-1 0 0,5-1 0 15,3 0 0-15,3 3 0 0,2 0 0 0,5 1 0 16,3 0 0-16,7-5 0 0,0 0-144 0,0 0 144 16,0 0-208-16,3 12 80 0,2 2-208 0,5-4-48 0,2-3 0 15,6-1 0-15,3 1 32 0,3 1 0 0,4-3 0 0,5-3 0 16,5-2 128-16,3-2 32 15,3-1 0-15,1-3 0 0,1-1 192 0,-4-1 0 0,-1-2 0 0,2 2 160 16,0 2-160-16,-2 0 0 0,-1 0 0 0,-3-1 0 16,-4 0 0-16,-3 4 0 0,-6 0 0 0,-3 0 0 15,-4-2 0-15,-5 2 0 0,-12 3 128 0,0 0-128 16,0 0 256-16,0 0-48 0,0 0 0 0,0 0 0 16,-6-9 320-16,-7 5 64 0,-6 0 16 0,-6 2 0 15,-4 0-416-15,-3 2-192 0,-3 0 160 0,0 2-160 16,-4 1 0-16,3 1 0 0,-6-2 0 0,-2 2 0 0,-3 1 0 0,-3 0 0 15,-1 0 0-15,-4 1 0 0,2 1 0 0,0 2 0 16,4 1 0-16,2-3 0 0,2-3 0 0,8-1 0 16,3 1 0-16,7 0 0 0,6-2 0 15,6 0 0-15,6-2 0 0,9 0 0 0,0 0-224 0,0 0-32 16,8 10-16-16,4-5 0 16,3-5-240-16,5 3-64 0,6-1 0 15,3-1 0-15,5-1 256 0,8-2 64 0,2-2 0 0,6 0 0 0,2 2 256 0,6-5-160 16,2-4 160-16,-2 1-128 0,0 0 128 0,-2 2 0 15,1 0 0-15,-4-2 0 0,-2 0 0 0,-1 0 0 16,-4 1 0-16,-7 1 0 0,-5 0 0 0,-7 1 0 16,-5 0 0-16,-6 3 0 0,-6 3 0 0,-10 1 176 15,8-2-176-15,-8 2 192 0,0 0 240 0,0 0 48 16,0 0 16-16,-10-4 0 0,-2-2 64 0,-3 3 16 0,-5-1 0 16,-3 3 0-16,-6 2-432 0,-1 1-144 0,-8-4 0 15,1 5 144-15,-1 3-144 0,1 0 0 16,1-1 0-16,3 0 0 0,-1-3 0 0,2 1 160 15,1 3-160-15,5 0 160 0,1-1-160 0,4-1 0 0,4 3 0 0,1-4 0 16,4-1 0-16,5 1-144 0,7-3 144 0,0 0-208 16,-3 9 16-16,3-9 16 0,8 11 0 15,2-1 0-15,4-2-304 16,4 0-64-16,4-3-16 0,3-2 0 0,3-4 224 0,1 1 32 0,3 0 16 16,2 0 0-16,4-4 288 0,0-1-192 0,1 1 192 0,-2-1-160 15,1-1 160-15,-5 2 0 0,-1-1 0 0,-4 0 0 16,-7-2 0-16,-3 2 0 0,-5 2 0 0,-2 0 0 15,-7-1 160-15,-4 4-32 0,1-8-128 0,-1 8 192 0,-7-5 320 16,-7 1 48-16,-3 0 16 0,-6 2 0 0,-3-1-320 16,-4 3-48-16,-8 2-16 0,1 0 0 0,-4 0-192 15,0 1 0-15,1-2 128 0,-1 3-128 0,-1 1 0 0,0 1 128 16,-3 0-128-16,1 1 0 0,0-3 128 0,3 4-128 16,0 2 0-16,5-1 0 0,3-3 0 0,4 0 0 15,3-1 0-15,6 4 0 0,3 2 0 0,6-1 0 16,1-2 0-16,5-2 0 0,5-6-160 0,-3 9-32 15,3 2 0-15,4-1 0 16,0-2-288-16,7-3-64 0,0-3-16 16,7 1 0-16,0 1 192 0,6-4 48 0,5-4 0 0,4 0 0 0,3 2 320 0,1-3 0 15,5-6 0-15,0 0 0 0,-2 2 0 0,1 1 0 16,-2 4 0-16,0-4 0 0,-3-5 0 0,1 1 128 0,-3 1-128 16,-3 2 128-16,-5-1-128 0,-3 2 128 15,-4 1-128-15,-3 2 128 0,-5 0-128 0,-3 2 160 0,-8 3-160 16,0 0 160-16,0 0 128 0,0 0 32 0,-5-5 0 0,-5 2 0 15,-5-1 0-15,-2 3 0 0,-4 2 0 0,-2 3 0 16,-3-3-320-16,-1 2 0 0,-3-1 128 0,-1 2-128 16,-2 1 0-16,-2-2 0 0,-7 2 0 0,-3 2 0 15,-4 2 128-15,-1 1-128 0,-1-1 0 0,2 0 0 16,2 0 0-16,3 2 0 0,4 0 0 0,4-3 0 16,5 1 0-16,6 0 0 0,3 0 0 0,5-2 0 15,6-2 0-15,3-1 0 0,8-4 0 0,-3 9 0 16,3-9-304-16,5 12 48 0,1 1 0 0,3 1 0 15,3-6-32-15,4 0 0 0,1-2 0 0,4-1 0 16,1-1 96-16,6 2 0 0,-2-3 16 0,5-4 0 0,4-7 176 0,0 1-192 16,3 0 192-16,2-1-192 0,4 0 192 15,-3 2 0-15,-2 3 0 0,-2-3-128 0,0-2 128 16,-5-1 0-16,-1 0 0 0,-7-1 0 0,-2 0 0 16,-4 1 0-16,-4 5 0 0,-4 0 128 0,-3-1-128 0,-7 5 0 15,4-9 128-15,-4 9-128 0,-4-3 368 0,-5 0 0 16,-1 2 0-16,-5-2 0 0,-6 1-128 0,-2-1-32 15,-5 3 0-15,-6 2 0 0,-7 3-208 0,-4 0 0 16,-5 1 0-16,-3 2 0 0,-4 4 0 0,1-1 0 16,1-1 0-16,-3 0 0 0,2 0 0 0,3-1 0 15,4-1 0-15,4 2 0 0,3 3 0 0,6 0 0 16,4-2 0-16,4 2 0 0,7-2 0 0,5 0 0 16,3-1 0-16,5-1 0 0,4 0-192 0,4-1 0 0,4 3 16 15,5-1 0 1,4-1-384-16,5-1-80 0,6-3 0 0,4 0-16 15,5-2 192-15,5 0 32 0,4 0 16 0,3-5 0 0,0-4 80 0,1-2 16 0,0 0 0 0,6-3 0 16,-1-4 320-16,1 0 0 0,2-2-144 0,-2 2 144 16,-3-1 0-16,-3 1 0 0,-7-2 0 0,-3 2 0 15,-1 0 128-15,-6 1-128 0,-2 3 176 0,-6 0-176 16,-6-1 352-16,-4 5-32 0,0 4-16 0,-11 3 0 16,2-9 304-16,-2 0 64 0,-2 0 16 0,-6 6 0 15,-5 5-112-15,-5 0 0 0,-2-3-16 0,-5 4 0 16,-3 4-560-16,-5-1 0 0,-5 0 0 0,-3 2 0 15,-6 2 0-15,0 1 0 0,0 1 0 0,2 2 0 0,-2 2 0 16,2 0 0-16,0-2 0 0,0-1 0 0,2 1 0 16,3-3 0-16,1-2 0 0,6 1 0 15,8-1 0-15,6 0 0 0,0 0 0 0,8-4 0 0,1-3 0 16,10-2 0-16,0 0 0 0,0 0 0 0,0 0-320 0,13 6 0 16,2-3-16-16,7 1 0 0,7-2-32 0,5-3 0 15,4-3 0-15,6-1 0 0,2-3 208 0,5-3 160 16,4-2-208-16,3-1 80 0,5-2 128 0,-3 0 0 15,-3-1 0-15,-7 3 128 0,-5 1-128 0,-4 2 0 16,-8 0 0-16,-7 1-128 0,-5 1 128 0,-5 2 0 16,-6 3 0-16,-10 4 0 0,4-8 0 0,-8 4 192 15,-6 2-32-15,-6 1-16 0,-5 0 128 0,-5 5 32 16,-6 9 0-16,-10-2 0 0,-5-3-304 0,-3 2 0 16,-1 1 0-16,-3 3 0 0,-3 4 0 0,4-2 0 15,4 1 0-15,-1-2 0 16,0-2-896-16,5 0-144 0,5 0-32 0,2-2-13680 0</inkml:trace>
  <inkml:trace contextRef="#ctx0" brushRef="#br1" timeOffset="52647.345">16253 4440 9151 0,'0'0'400'0,"0"0"96"0,0 0-496 0,0 0 0 15,0 0 0-15,0 0 0 0,0 0 608 0,0 0 32 16,0 0 0-16,0 0 0 0,0 0 96 0,0 0 32 16,0 0 0-16,0 0 0 0,0 0-48 0,0 0 0 15,0 0 0-15,0 0 0 0,0 0-144 0,0 0-48 16,0 0 0-16,0 0 0 0,0 0-112 0,10-1-32 16,1-2 0-16,-1 0 0 0,1 3-112 0,3-2-16 15,4 2-16-15,3 0 0 0,2 0-48 0,1 0 0 16,0 0 0-16,4 2 0 0,-2 2-64 0,2 0-128 15,-2-2 176-15,4-1-176 0,0 2 192 0,5 0-64 0,1-1 0 16,1 0-128-16,2-1 208 0,3 0-64 16,3 0-16-16,1-1 0 0,-1 0 0 0,1 0 0 0,0-1 0 15,3 0 0-15,0 0 0 0,7-1-128 16,2 0 192-16,2-1-64 0,-2 6-128 0,-2-3 0 0,-2 0 144 16,1-3-144-16,5 3 144 0,-3 0-144 0,0 3 192 0,0-1-192 15,2 1 208-15,-4 0-64 0,0 2-16 16,-3-1 0-16,5-1 32 0,-1 0 0 15,2-1 0-15,1 1 0 0,1 0-32 0,-5 2 0 16,-1-2 0-16,1-1 0 0,3-1-128 0,0 1 160 0,1 2-160 0,-3 0 160 16,0-3-160-16,-2 3 0 0,-2 0 144 0,0-2-144 15,0-1 0-15,3 1 144 0,2-1-144 0,0 0 0 16,-1 0 192-16,0 1-64 0,-4 0 0 0,4-1-128 16,-3-1 176-16,3 0-176 0,-2-1 160 0,2 0-160 0,-2 1 128 0,0 0-128 15,-6-1 0-15,2 0 0 0,-3-1 0 16,3 0 128-16,0-2-128 0,-1 3 0 0,-2 1 0 0,0 0 0 15,-1-3 0-15,0 1 0 0,-2-1 0 0,-3 3 176 16,2 0-176-16,-1-1 160 0,-3-1 32 0,-1-1 16 16,-3 0 0-16,2 1 0 0,0 2-16 0,-1 0 0 15,0-1 0-15,-2 1 0 0,-1-1-192 0,-3 0 176 16,1 0-176-16,0 0 160 0,-3 0-160 0,1 1 0 16,2 2 0-16,0-1 0 0,-1-1 128 0,-3 0-128 15,-1-1 0-15,3 1 128 0,0 0-128 0,-2 0 0 16,-4 0 0-16,0 1 128 0,0 0-128 0,-3 1 0 15,-1 0 0-15,-1-2 0 0,-1-2 0 0,1 2 128 0,-2 2-128 16,0 0 0-16,-4 0 0 0,0 1 0 0,0-3 128 0,0 1-128 16,0 0 0-16,-2 1 0 0,0-2 0 0,-1 1 128 15,0 2-128-15,-9-3 0 0,8 4 0 0,-8-4 0 16,0 0 160-16,0 0-160 0,0 0 192 0,0 0-192 16,0 0 320-16,0 0-64 0,0 0 0 0,0 0 0 15,0 0 176-15,-8-4 16 0,-3 2 16 16,0 1 0-16,-4 2-208 0,-1 0-64 0,-4-1 0 15,-2-1 0-15,-1-3-192 0,-1 2 0 0,-3 2 128 0,-2 0-128 16,-6 0 0-16,1 1 144 0,2 0-144 0,-5 1 128 16,-5-2-128-16,-3-2 128 0,1-1-128 0,0 2 128 15,0 1-128-15,-1 1 128 0,-2 1-128 0,-1-2 128 16,-2-1-128-16,-3 1 160 0,-3 2-160 0,2 0 160 16,0-2-160-16,0 0 0 0,-1 0 0 0,-1 0 128 0,-2 0-128 15,-2-2 0-15,-4-1 144 0,2 1-144 0,2 0 0 0,-3 0 0 16,-3 2 0-16,-4-3 128 0,-4-1-128 0,-1 2 0 15,0 0 0-15,-2-1 128 16,-2 0-128-16,-2 0 0 0,-1-2 0 0,2 1 0 0,5 4 0 0,0-2 0 16,-3 0 0-16,1-2 0 0,1 1 0 0,5 0 0 15,1-1 0-15,0 2 0 0,1 1 0 0,-4 0 0 16,-2 1 0-16,1-2 128 0,3-3-128 0,-3 2 0 16,-3-1 0-16,-1 1 0 0,-3 3 0 0,2 2 0 15,-2-1 0-15,-2 0 0 0,-4-1 0 0,-1 3 0 16,1-1 0-16,4 3 0 0,4-1 0 0,3 2 0 15,5 0 0-15,4-1 0 0,4-3 0 0,4 1 0 0,6 0 0 16,3 1 0-16,1-1 0 0,3 1 0 0,-1 3 0 16,2 0 0-16,0-2 0 0,4-1 0 0,2-1 0 15,4 0 0-15,3 0 0 0,2 1 0 0,3-3 0 0,2 1 0 16,3-1 0-16,3 0 0 0,2-1 0 0,2 1 0 16,1 0 0-16,3-2-128 0,4 1 128 0,-2 0 0 15,9 0 0-15,0 0-128 0,0 0 128 0,0 0 0 16,0 0-272-16,0 0 16 0,0 0 16 0,12 2 0 15,2 1 64-15,4-1 16 0,3-1 0 0,2-1 0 16,2-1 160-16,6 1 0 0,5 1 0 16,2 0 0-16,1 0 0 0,4-1 0 0,3-2 0 15,1 2 0-15,3 3 0 0,1 0 0 0,3-3 0 0,4 0 0 16,3-1 0-16,2 0 0 0,4 0 0 0,-2 1 0 16,0-1 0-16,3 0 0 0,5 0 0 15,2-1 0-15,1-2 0 0,0 1 0 0,-6 1 0 16,3 0 0-16,1-1 0 0,3 0 0 0,3 0 0 0,-3 0 0 0,-3-2 0 0,5 2 0 15,3 3 0-15,1-3 0 0,-2-2 0 0,-1 2 192 16,-1 2-32-16,3 0-16 0,3-2-144 0,-2 0 0 16,-1 1 0-16,0 2 0 0,-3 0 0 0,3 0 0 15,0-1 0-15,0 1 0 0,-5 0 0 16,0 0 128-16,1 0 0 0,-1 1 0 0,2 0-128 0,-2 0 0 16,-3 4-160-16,-3-5 160 0,2-2 0 0,2 1 0 15,1-1 0-15,-2 2 0 0,-2 0 0 0,0 2 0 16,0-4 0-16,-1 2 160 0,0-2-160 15,-2 1 0-15,4-1 0 0,-5 1 0 0,-2-1 0 16,3 2 192-16,4 0-192 0,-3 0 192 0,1 0-192 0,-7-2 0 16,-3-1 0-16,1 1 0 0,2 1 0 0,1 0 0 15,-2-1 128-15,0 0-128 0,-1-2 0 0,-1 2 0 0,-3-2 0 16,2 2 128-16,0 1-128 0,1 1 0 0,0 0 0 0,-5 0 0 16,-2-2 128-16,-4 0-128 0,0-1 128 15,0 2-128-15,-1 1 0 0,0 0 0 0,0-1 0 0,1 0 0 16,-1 0 0-16,-1-2 0 0,-3-1 0 0,0 3 0 15,0 1 0-15,2 1 0 0,4 1 0 0,-1-1 128 16,2-2-128-16,-1-1 0 0,-4 1 0 0,-1 1-176 16,-2 1 176-16,-1 2 0 0,-1-2 0 0,0-1 0 15,3-1 0-15,1 0 0 0,0-1 0 0,-1 1 0 16,0 1 0-16,-2 0 0 0,0 3 0 0,-4-3 0 16,-1-2 0-16,2 1 0 0,3-1 0 0,0 1 0 0,-5 2 0 15,3-1 0-15,3 0 0 0,-6 0 0 0,-1-1 0 16,-4 1 0-16,-4 0 0 0,-1 1 128 0,-3 0-128 0,1 0 0 15,-5 2 0-15,2-2 0 0,-3-1 0 16,-2-1 128-16,-4-2-128 0,-1 3 0 0,2 3 0 0,-4 0 128 16,-1-1-128-16,-10-2 0 0,0 0 0 0,9 1 0 15,-9-1 0-15,0 0 128 0,0 0-128 0,0 0 0 16,0 0 0-16,0 0 0 0,0 0 0 0,0 0 0 16,-11 2 128-16,0 1-128 0,-3-1 176 0,-1-1-48 15,-2-2 0-15,-1 0 0 0,-3-2-128 0,-2 1 160 16,-2 0-160-16,-2-1 160 0,-5 1-160 0,-4 0 0 15,-5 2 144-15,-3-2-144 0,-2-2 0 0,-3 2 0 16,0-4 0-16,-3 3 128 0,4 1-128 0,-6 1 0 16,-4-1 128-16,-5 1-128 0,-4 1 0 15,-3-1 0-15,3 1 0 0,-2 0 0 0,-2 0 0 16,-8 1 0-16,-4 2 0 0,1-2 0 0,4-1 0 0,-1-1 0 16,-4-1 0-16,-5 2 0 0,-4 2 0 0,4-1 0 0,5-2 0 0,-10 1 128 15,-7 0-128-15,1 0 0 0,2 0 0 0,-4-2 0 16,-3 0 0-16,2 2 0 0,5 1 0 0,3-1 0 15,4-1 0-15,-5-1 0 0,-2 1 0 0,5 2 0 16,5 1 0-16,-4-1 0 0,-6 0 0 0,2 2 0 16,3-1 0-16,-4 0 0 0,-3-1 0 0,4 0 0 15,-2 0 0-15,3 3 0 0,2-2 0 0,-4 1 0 16,-3-1 0-16,-1-1 0 0,1 1 0 0,-3 1 0 16,-4 2 0-16,5 1 0 0,5-4 0 0,2 1 0 15,-2 3 0-15,8-3 0 0,0 0 0 0,8 1 0 0,5-2 0 16,-1 1 0-16,-2 3 0 0,1-3 0 15,2 0 0-15,4 1 0 0,-2-1 0 0,0 1 0 0,-1 1 0 0,1 1 0 16,0 1 0-16,3 0 0 0,2-2 0 16,-3 2 0-16,-2-1 0 0,-3 0 0 0,-1-2 0 15,2 3 0-15,2 0 0 0,3 1 0 0,0-1 0 0,5-2 0 16,4-1-128-16,4 2 128 0,1 0 0 0,7 0 0 16,4 0 0-16,2-2 0 0,4-2 0 0,1 2 0 15,3 0 0-15,2-1-128 0,-1-2 128 0,3 2 0 16,2 0 0-16,2-1-128 0,4 1 128 0,1 1 0 15,2 0 0-15,1 1 0 0,2-1-144 0,2 0 144 16,-1 0-160-16,1-2 160 0,2 1 0 0,3-1 0 16,-1 3 0-16,2-3 0 0,1-3-208 0,8 1 48 15,-7 1 16-15,7-1 0 0,-6 2 0 0,6-2 0 0,0 0 0 16,0 0 0-16,0 0-112 0,0 0-32 0,11 7 0 16,2-3 0-16,4 1 80 0,3-2 16 0,6-1 0 15,5-1 0-15,0-1 192 0,7 0 0 0,5 0 0 0,1 2 0 16,2 1 0-16,3-3 0 0,0-3 0 15,6 1 0-15,0-1 0 0,7 3 0 0,4-1 0 0,0-1-144 16,0-1 144-16,6 0 0 0,6-1 0 0,5-1 0 16,3 1 0-16,-3-1 0 0,1-1 0 0,4 1 0 15,2 2 0-15,5 0 0 0,3-2 0 0,3-1 0 16,0-3 0-16,1 1 0 0,1 2 0 0,-1-2 0 16,0-2 0-16,3 0 0 0,-1 1 0 0,2 2 0 0,0 0 0 15,4 1 0-15,0 0 0 0,-1 1 0 0,-1-2 0 16,3-1 0-16,1-2 0 0,0 4 0 0,-6 1 0 15,5 1 0-15,6 1 0 0,-5-3 0 0,-3-2 0 0,2 2 128 16,5-2-128-16,-6 3 0 0,-6-2 0 0,5 0 0 16,3 1 0-16,-4 0 0 0,-1 3 0 0,0-1 0 15,5-3 0-15,-1 2 0 0,-2 1 0 0,2-1 0 16,4-4 0-16,-6 3 0 16,-6 1 0-16,-1-1 0 0,0 0 0 0,0-1 0 15,1 0 0-15,-2-1 0 0,-2-1 0 0,-2 0 0 0,0 4 0 0,-6-1 0 16,-8 0 128-16,0-1-128 0,-3-1 160 0,-1 3-32 15,-3-1-128-15,-7 3 192 0,-9 1 48 0,-3 0 0 16,-2-3 0-16,-4 2 0 0,-2-4-32 0,-4 2 0 16,-3 2 0-16,-7 0 0 0,-2 3-64 0,-4 0-16 15,-4 0 0-15,-5 1 0 0,-1-1-128 0,-5 0 128 0,-3 0-128 16,-2 2 128-16,-9-2-128 0,0 0 0 0,8 0 144 0,-8 0-144 16,0 0 128-16,0 0-128 15,0 0 128-15,0 0-128 0,0 0 0 0,0 0 0 0,0 0-160 16,0 0 160-16,-1 8-256 0,1-8 64 15,0 0 16-15,-11 8 0 16,-3 1-432-16,0 0-96 0,-1-2 0 0,-6 3-9472 0,-7 0-1904 0</inkml:trace>
  <inkml:trace contextRef="#ctx0" brushRef="#br1" timeOffset="55226.822">24555 16676 11055 0,'0'0'480'0,"0"0"112"0,0 0-464 0,0 0-128 16,0 0 0-16,0 0 0 0,8-1 3584 0,-8 1 688 16,0 0 144-16,4-4 16 0,-4 4-3536 0,3-7-720 15,1-2-176-15,-4 3 0 0,0 6 128 0,-4-9 0 16,3-2 0-16,-1 1 0 0,-5 1 0 0,2-1-128 16,2-2 192-16,-3 2-64 0,1-5 48 0,-2 3 0 0,-1 0 0 15,-4-3 0-15,-4-2-16 0,-1 1 0 0,2 1 0 16,-4-3 0-16,-1 0-160 0,-5-2 0 15,0 0 0-15,-2-2 128 0,-1-1-128 0,-8-1 0 0,-5 1 0 16,-4-3 0-16,-3 0 0 0,-3 2-176 0,-7 0 176 16,2 0-128-16,1 2 128 0,-2 2 0 0,0-1 0 15,-4 2-128-15,-2 2 128 0,1 2 176 0,3 0-48 16,1 0 0-16,0 1 16 0,0 0 0 0,-3-2 0 0,-1 0 0 16,-2-1-144-16,-1 2 0 0,0 1 0 0,-1 0 0 15,0-1 0-15,-7 0 128 0,-7-1-128 0,0 1 0 16,-2-1 0-16,-1 2 0 0,-4-1 128 0,-6 0-128 15,0 2 0-15,-1 2 0 0,2-1 0 0,0 2 0 16,-5 1 0-16,8 1 0 0,3 0 0 0,2 2 0 0,5 1 0 16,-1-1 0-16,1 1 0 0,2-2 0 0,3 2 0 0,-1-1 0 15,1 0 0-15,-3 1 0 0,-4 4 0 16,0-1 0-16,0-1 0 0,-2 2 0 0,-4 0 0 0,0 1 0 16,-4 0 0-16,-1 2 0 0,0 0 0 0,-3 1 0 15,-4 2 0-15,5-1 0 0,3-1 0 0,2 2 0 16,-2 0 0-16,3 0 0 0,3-3 0 0,4 0 0 15,5 2 0-15,2 1 0 0,-2-2 144 0,1-1 0 16,-1 1 0-16,2 0 0 0,5-3-16 0,-6 1-128 16,-4-1 192-16,1 1-64 0,-2 1-128 15,-1 2 0-15,1 0 0 0,-6 3 128 0,-11 0-128 0,2 2 0 16,2-1 0-16,-4-1 0 0,-4 3 0 0,1 2 0 0,2 2 0 16,0-3-176-16,3-4-16 0,1 2 0 0,-2 0 0 15,7 0 0-15,8 0 192 0,-3-4 0 0,-2-2 0 16,2 4-128-16,1-2 128 0,3 1 0 0,3 1 0 0,-1 0 0 15,-3 1 0-15,-3 1 0 0,-2 2 0 0,-2 0 128 16,1 2-128-16,-1-2 0 0,-4 3-128 0,-1 2 128 16,3-1-224-16,0 0 32 0,-4 2 16 15,3-2 0-15,2-1 176 0,4 1 0 16,6 1 0-16,1 2 0 0,0 0 0 0,2 0 224 16,2 0-32-16,4 0 0 0,3-2-64 0,-2-1 0 15,-3 2-128-15,1 3 192 0,1 1-192 0,-1 0 0 0,1-5 0 0,1 3 0 16,0 1-416-16,-3 0 32 0,-3 0 0 0,4 1 0 15,-1-3-64 1,2-1 0-16,-5 1 0 0,5 0 0 0,0-1 192 0,4 1 48 0,5-2 0 0,3 4 0 16,0 0 208-16,1-3 0 0,2-3 0 0,3-1 0 0,3 1 0 15,1 3 0-15,-2 4 0 0,6-3 0 0,3-1 0 0,2 4 0 16,-1 2 0-16,3 1 0 0,-1 0 0 16,2 0 0-16,0 3-160 0,1 2 160 0,-2 4-256 0,4 3 32 15,1-1 0-15,3 1 0 0,2-1 16 0,4 1 0 16,2-3 0-16,3 1 0 0,-1-5 208 0,5 1 0 15,0-1 0-15,4-2 0 0,-1 0 0 0,5-1 0 16,1 0 0-16,3 1 0 0,0 0 0 0,5 2 0 16,3 1 0-16,3 1 0 0,1 2 128 0,4-2-128 15,2-3 192-15,5 1-192 0,3 1 160 0,4 0-160 16,6-3 128-16,6 1-128 0,4-1 144 0,1 1-144 0,1-2 160 16,2 0-160-16,3-2 0 0,3 4 0 0,6 2 0 15,3 1 0-15,3-1 0 0,0-1-128 0,3 2 128 0,1-2 0 16,2-2 0-16,5-2 0 0,2-3 0 15,1 2 0-15,-1-1 0 0,3-1 0 0,2-3-128 16,3 0 128-16,-4-2 0 0,5-2 0 0,-4-3 176 0,7-1-176 16,4 0 224-16,0-1-64 0,-4 0-16 0,-41-3 0 15,12 4-16-15,8 0-128 0,5 0 192 16,7-2-64-16,5 1 64 0,1-2 0 0,3-1 0 0,88 3 0 16,-31-7-16-16,-18-3 0 0,-7-1 0 0,-10-4 0 15,-8 1-176-15,-45-2 0 0,11-1 144 0,7-2-144 16,5 1 0-16,4-1 0 0,5 1 0 0,3-1 128 15,1 3-128-15,87-7 0 0,-25 4 0 0,-23 2 0 16,-12-3 0-16,-6 4 0 0,-5 2 0 0,-7 1 0 16,-2-1 0-16,-6-1 0 0,-2-2 0 0,3 5-128 15,1 2 128-15,-4 0 0 0,-5-3 0 0,-2 2 0 16,3 1 0-16,2 1 0 0,-4-2 0 0,-2 1 0 0,-5 0 0 0,5 2 0 16,0 4 0-16,-1-2 0 0,-5-3 0 0,1 1 0 15,0 2 0-15,-2 2 0 0,3-4 0 0,-2 1 0 16,-4-2 0-16,-1 3 0 0,-1 0 0 0,3-2 0 15,5-2 0-15,-3 4 128 0,-6-1-128 0,3 1 0 16,1 0 0-16,3-2 128 0,-4-4-128 0,1 2 0 16,-5-1 0-16,3 1 0 0,2-4 0 0,0 2 128 15,2-1-128-15,-5 1 0 0,-2-2 0 0,0 0 0 16,4-2 0-16,-2 2 0 0,1-3 144 0,-6 3-144 16,0 4 192-16,-3-2-192 0,4-3 144 0,1 2-144 15,4 2 0-15,-6-5 144 0,-5-1-144 0,0-1 0 0,0 3 0 16,0-1 0-16,2 2 0 0,0-2 0 0,2-2 0 15,-4 3 0-15,-2-1 0 0,-2 2 128 0,1 0-128 0,4-2 0 16,6 2 0-16,-8-1 0 0,-3-1 0 0,-2 2 0 16,-4 0 0-16,-1-1 0 15,0-2 128-15,0 0-128 0,1 2 0 0,-1-1 0 0,-5 0 144 0,0-1-144 16,-2 1 0-16,-1-1 144 0,-2 0-144 0,1 0 0 16,2-1 176-16,1 0-176 0,-1-1 160 0,-3 0-160 15,-1-4 128-15,-5 4-128 0,2-1 0 0,-6-1 144 16,-3-3 16-16,-1405-1 0 0,2816-5 0 0,-1406 2 0 15,-6 1 144-15,0 1 16 0,4-2 16 0,-2 0 0 16,-1 0-16-16,1-2 0 0,0 0 0 0,1 0 0 16,-2 2-128-16,-3-1-16 0,1-2-16 0,-4 1 0 0,0 1-160 15,3 1 0-15,-4-3 144 0,1 0-144 0,2-1 192 0,-4 1-48 16,0-1 0-16,-5-1 0 0,-4-1 192 16,1-2 48-16,2 1 0 0,-4 0 0 0,-4-4 144 0,1 3 48 15,3-1 0-15,-3-1 0 0,-3-1-144 0,2 2-32 16,0-2 0-16,2 2 0 0,-2-2-208 0,-1-1-32 15,-5-3-16-15,1 0 0 0,2 0-144 0,-6 3 0 16,-4 0 0-16,1 1 128 0,1-2 64 0,-4 3 0 16,-5 1 0-16,0 1 0 0,3 1 16 0,-7-4 16 15,-7-2 0-15,1 1 0 0,-2-1-224 16,-4-3 0-16,-5-5-144 0,-5 0 144 16,-3 0-1200-16,-4 1-144 0,0 3-16 15,-7 0-15440-15</inkml:trace>
  <inkml:trace contextRef="#ctx0" brushRef="#br1" timeOffset="58188.646">21407 17158 14447 0,'0'0'640'0,"0"0"128"0,-7-8-608 0,3 2-160 0,4 6 0 0,-6-9 0 16,3-5 176-16,-3 1 0 0,-1 4 0 0,3-1 0 15,3 0-32-15,0 0 0 0,-1-1 0 0,2 0 0 16,2 0 0-16,-1 0 0 0,-4 0 0 0,2 2 0 0,-1-2 128 15,1 3 32-15,-2-3 0 0,1 1 0 0,0 2 288 0,0-1 64 16,0-1 16-16,0 0 0 0,-1-2-80 0,1 3-16 16,0 0 0-16,0 1 0 0,-1-2 32 0,2-1 0 15,1 0 0-15,0 0 0 0,0 1-224 0,1 0-32 16,0-1-16-16,1 1 0 0,-2 0-336 0,1 1 0 16,1 3 0-16,-2 6 128 0,3-9 16 0,-2 1 16 15,-1-1 0-15,-1 3 0 0,1 6 192 0,0 0 32 16,-1-9 16-16,1 3 0 0,0 6 64 0,0 0 16 15,0 0 0-15,0 0 0 0,-1-8-48 0,1 8-16 16,0 0 0-16,0 0 0 0,1-6-192 0,-1 6-32 16,0 0-16-16,0 0 0 0,0 0-176 0,0 0 0 0,0 0 0 15,4 10 0-15,-1 0-224 0,1 1 80 0,0 4 16 0,2 2 0 16,1-1 128-16,0 2 0 0,-2 1 0 16,1 2-128-16,1-1 128 0,-2 1 0 0,-1 0 0 15,1 2-128-15,3 5 128 0,0 0 0 0,-5 1 0 0,2 3 0 16,3 1 0-16,-4 0 128 0,1-1-128 15,0 1 176-15,-2-1-32 0,1 0 0 0,0-2 0 0,1 2 0 16,-4 1-16-16,1 0 0 0,0-3 0 0,0 6 0 16,2 0 32-16,-1 0 0 0,-2-2 0 0,0 1 0 15,0-2 48-15,-1-1 16 0,-1-1 0 0,0-3 0 16,1 1-80-16,-1 0-16 0,-2-2 0 0,2 0 0 16,1-1-128-16,0 3 0 0,0 0 0 0,0 3 128 15,2-2-128-15,0 1 128 0,-1-1-128 0,0-4 128 16,4-1-128-16,0-3 0 0,1 0 0 0,-2-2 0 0,-2 0-176 15,2-4-16-15,1-2 0 0,-2-1 0 16,2-4-256-16,0 0-64 0,-1 0-16 16,0-3 0-16,-4-6-496 15,0 0-112-15,0 0-16 0,10 2 0 0,-10-2-1600 0,0 0-336 16</inkml:trace>
  <inkml:trace contextRef="#ctx0" brushRef="#br1" timeOffset="58416.756">21675 16991 2751 0,'0'0'128'0,"2"-7"16"0,-1-3-144 0,0-1 0 0,-1-4 0 0,3 2 0 16</inkml:trace>
  <inkml:trace contextRef="#ctx0" brushRef="#br1" timeOffset="58642.533">21725 16787 8287 0,'0'0'736'0,"0"0"-592"15,0 0-144-15,0 0 0 0,0 0 3232 0,0 0 608 0,0 0 128 0,0 0 32 16,0 0-2512-16,0 0-496 0,5 11-96 0,3-1-32 15,-3-2-512-15,4 3-96 0,-2 1-32 0,0 3 0 0,-2 3 112 16,0 0 32-16,2 2 0 0,1 6 0 0,5 1-112 16,-1 7 0-16,-4 3-16 0,-2 2 0 0,-3 3 96 0,0 1 32 15,-3 0 0-15,2 0 0 0,0 1 128 0,-2 2 16 16,-1 2 16-16,-2-3 0 0,-2 2-176 0,1-1-32 16,1 0-16-16,-1-3 0 0,-1-3-304 0,-3-3 0 15,4 0 128-15,0-4-128 0,-2-3 0 0,1-2 0 16,2-5 0-16,1-1 0 15,-3 0-272-15,4-1-112 0,1-1-32 0,0-1 0 16,0 0-2256-16,-1-4-448 0,0 0-80 0</inkml:trace>
  <inkml:trace contextRef="#ctx0" brushRef="#br1" timeOffset="59483.062">16633 16874 3679 0,'0'0'320'0,"0"0"-320"0,0 0 0 0,0 0 0 0,0 0 4016 0,0 0 720 0,0 0 160 0,0 0 32 0,0 0-3840 16,0 0-752-16,0 0-144 0,0 0-48 16,0 0-144-16,0 0 0 0,0 0 0 0,0 0-176 0,0 0 176 0,2 10 0 15,-1-1 0-15,-1 1 0 0,-1-3 448 0,-1 6 32 16,-1 2 0-16,-1 3 0 0,1 1 160 0,-2 8 48 16,0 6 0-16,-1 3 0 0,1 1-128 0,-1 3-32 15,1 0 0-15,-1-2 0 0,-1 2-80 0,0-1-32 16,0 3 0-16,1-1 0 0,-1 1-160 0,2 1-48 15,-1 3 0-15,0-3 0 0,-1-2-48 0,3-1-16 16,-2-3 0-16,3 1 0 0,-1 0 64 0,2 0 16 16,1-1 0-16,0 4 0 0,1 3-224 0,1-1 144 15,0-3-144-15,0 3 128 0,2-5-128 0,0-2 0 16,0-3 0-16,2-2 0 0,-2-3 0 0,1-2-224 16,1-4 48-16,0-1 16 15,0 1-672-15,-1-6-128 0,1-7-16 0</inkml:trace>
  <inkml:trace contextRef="#ctx0" brushRef="#br1" timeOffset="59831.877">17073 16754 11967 0,'0'0'1072'16,"0"0"-864"-16,0 0-208 0,-3 12 0 0,0 5 2256 0,2 4 416 15,1 2 80-15,0 7 0 0,-1 0-2032 0,2 6-400 16,2 4-96-16,1 6-16 0,-2 6 32 0,2 0 0 16,-2 1 0-16,2-1 0 0,-1 0 48 0,0 4 16 15,1 3 0-15,-1 1 0 0,0-1 144 0,0 2 16 16,3-6 16-16,-3-1 0 0,1-4-480 0,2-1 128 16,1-3-128-16</inkml:trace>
  <inkml:trace contextRef="#ctx0" brushRef="#br1" timeOffset="67895.148">20199 14826 12095 0,'0'0'528'0,"0"0"112"0,0 0-512 0,0 0-128 0,-6-6 0 0,6 6 0 16,0 0 624-16,-2-7 80 0,0 0 32 0,2 7 0 15,-3-9-448-15,3 9-96 0,-4-5 0 0,4 5-16 16,-2-6 208-16,2 6 32 0,0 0 16 0,0 0 0 16,0 0 416-16,0 0 96 0,0 0 16 0,0 0 0 15,0 0 64-15,0 0 32 0,0 0 0 0,0 0 0 16,0 0-352-16,0 0-80 0,0 0-16 0,0 0 0 16,0 0-272-16,0 0-48 0,0 0-16 0,7 9 0 15,-1-2 48-15,2-3 16 0,-8-4 0 0,11 3 0 16,-2 1 96-16,2 0 16 0,1-2 0 0,1-1 0 15,1-1 16-15,2-1 16 0,1-2 0 0,1 0 0 0,0 1-160 16,3-1-16-16,-2 1-16 0,2 0 0 0,1-1-64 16,2-1-16-16,4 0 0 0,-1 0 0 0,0-3-16 15,-1 3-16-15,5-3 0 16,-1 1 0-16,-1 2-176 0,1 0 160 0,1-1-160 16,2 1 160-16,1-1-160 0,1 1 128 0,-3 0-128 0,4-1 128 15,5-1-128-15,-5 0 0 0,-3 2 144 0,0-3-144 0,3-2 128 0,-4 2-128 16,-1-2 160-16,1 2-160 0,2-3 240 0,4 2-48 15,-1-1-16-15,1-1 0 0,-1-1 0 0,-1 2 0 16,2 0 0-16,-1-1 0 0,-2-1-176 0,-1 1 192 16,-1 1-192-16,2-4 192 0,-4-1-192 0,1 1 0 15,4 1 144-15,-2 0-144 0,0-1 128 0,0 0-128 16,-2 1 128-16,-1 0-128 0,-1-2 128 0,1 1-128 16,-6 0 128-16,3-1-128 0,-1 0 128 0,3 1-128 0,0 0 160 15,-3-2-160-15,3 2 128 0,2-2-128 0,1 2 0 16,-1-1 144-16,-5-1-144 0,4 3 0 0,0 0 0 15,-2 2 0-15,-3-2 0 0,0 1 0 0,-3 0 0 0,2 0 0 16,-3-1 0-16,1 1 0 0,-3 2 128 0,0-1-128 16,2-2 0-16,-2 1 0 0,2 0 144 15,-1 0-144-15,0-1 128 0,-1 0-128 0,-4-2 128 0,6 1-128 16,6-1 176-16,-3 0-48 0,-2-2 0 0,0 1 0 16,0-2-128-16,1 1 160 0,-1-2-160 0,-1 2 160 15,0-3-160-15,-3 3 0 0,3-1 144 0,-1 1-144 16,-3 0 0-16,1 0 128 0,-2-1-128 0,2 2 0 15,2-1 0-15,-1 1 0 0,1-2 0 0,-2 2 128 0,-2 0-128 16,-1-2 0-16,1 3 0 0,2 0 0 16,-1-1 0-16,0 1 0 0,-2 1 0 0,3-2 128 0,-2 3-128 15,0-1 0-15,-1-2 0 0,0-1 0 16,2 1 128-16,-3 1-128 0,-1-2 128 0,1 2-128 0,0 2 128 0,-1-1-128 16,1-2 160-16,-2 2-160 0,-1-1 144 0,2 1-144 15,1-2 128-15,-1 3-128 0,0 1 144 0,2-1-144 16,-1-1 160-16,3 0-160 0,-3 0 160 0,-1-1-160 15,-2 1 160-15,3 1-160 0,1-2 128 0,0 2-128 16,-2 0 0-16,0-1 144 0,2 2-144 0,-3-1 128 16,-2 0-128-16,2 0 128 0,2 0-128 0,-3 1 128 15,-1-3-128-15,-1 2 128 0,2 1-128 16,2-3 160-16,-3-1-160 0,-1 0 160 0,1 0-160 0,1 1 160 16,-4-1-160-16,2-1 160 0,1 0-160 0,-1 0 160 0,3-1-160 15,-2 0 160-15,0 1-160 0,-1 0 128 0,2 1-128 16,1-2 128-16,1 1-128 0,-3-1 128 0,0 1-128 0,1-1 128 15,1 0 32-15,-2-3 0 0,-1-1 0 16,-1 0 0-16,0 1 16 0,1-2 0 0,2-1 0 0,2 0 0 16,-1-3-48-16,-1 2-128 0,-1-3 192 15,2 3-64-15,3 0 0 0,-2 1-128 0,0-1 192 0,-3-1-64 16,2 6-128-16,-2-1 0 0,-3 0 0 0,1-2-176 16,1 0 176-16,-2 1 0 0,1 0 0 0,-4-2 0 15,1-1 0-15,0-1 0 0,3-2 0 16,0 2 0-16,-3-2 0 0,2 1 0 0,0-4 0 15,1 4 128-15,0 1-128 0,-1 0 0 0,1 0 0 16,0 1 0-16,-2 0 0 0,2-2 0 0,0 1 0 16,-1-2 0-16,-2 1 0 0,1 0 0 0,0-2 0 0,-3 1 0 15,4-1 0-15,-4 2 0 0,-2 1 0 0,3-2 0 0,2 0 0 0,-2 0 128 16,-2 1-128-16,4 0 0 0,-4-4 0 0,2-1 0 16,3 0 0-16,-3-1 0 0,-2 2 0 0,1-2 0 15,2-2 0-15,-3 0 0 0,-3 1 0 0,1 1 0 16,1-1-176-16,-1 2 176 0,1 0-128 15,-1 1 128-15,-1 2 0 0,-1-1-144 0,-3 1 144 0,1-2 0 16,0-1 0-16,-3 1-128 0,2 1 128 0,-1-2 0 16,2-1 0-16,-2 2 0 0,-2 2 0 0,0 0-128 15,2 1 128-15,-1 0 0 0,-2-1 0 0,1 5 0 16,-2-2 0-16,4 2-128 0,-5-2 128 0,4 1 0 16,0 1 0-16,-2-2 0 0,-2 2 0 0,2 0 0 15,1-3 0-15,-1 2 0 0,-3-1 0 0,2 1 0 0,1 1 0 16,1 0 0-16,-1 0 0 0,-1 0 0 0,0-1 0 15,1 2 0-15,0 0 0 0,-3 1 0 0,0-3 0 0,0 2 0 16,-1 2 0-16,0-1 0 0,-1-3 0 0,-1 2 0 16,1 1 0-16,0-2 0 0,-2-5 0 0,1 0 0 15,1 1 0-15,0 2 0 0,-2 1 128 0,1 1-128 16,7-1 0-16,-4 2 0 0,1-2 0 0,0 3-128 16,-4 2 128-16,1-2 0 0,2-2 0 0,0 2 0 15,-3 3 0-15,0-2 0 0,-2-4 0 0,2 1 0 16,-1 4 0-16,-1 1 0 0,1-2 0 0,1-1 0 15,-1-5 0-15,0 6 0 0,0 1 0 0,-1-1-128 16,0-4 128-16,-1 0 0 0,1 1 0 0,-1 1 0 16,2 0 0-16,-1 3 0 0,-1 2 0 0,-3 0 0 0,0-3 0 15,1 0 0-15,1 4 0 0,-4-3 0 0,0-3 0 0,1 3 0 16,1 3 0-16,0 1 0 0,3 0 0 0,-3 0 0 16,1-4 0-16,2 4-128 0,-1 0 128 15,0 1 0-15,1-3 0 0,0 2 0 0,0 1 0 0,-1 1 0 16,0-1 0-16,1 0 0 0,-2-2 0 0,2 1-160 15,-4 4 160-15,2 0 0 0,2-1-144 0,1 0 144 16,-3 0 0-16,1 0-144 0,-3 0 144 0,1 2 0 16,0-1 0-16,-1-1-128 0,1-3 128 0,3 3 0 15,0 0 0-15,1-1 0 0,-1-2 0 0,2-1 0 16,1 3 0-16,-1-1 0 0,0-1 0 0,-1-1 0 16,2-1 0-16,0 3-128 0,-3 1 128 0,0-1 0 15,-1 2 0-15,-1-3 0 0,1 0 0 0,-2 1 0 16,0 1 0-16,-3 1-128 0,0 1 128 0,2-3 0 0,0 2 0 15,1 0 0-15,1 0 0 0,-1 1-128 0,1-2 128 16,1 2 0-16,1 0-144 0,0 1 144 0,1 0-160 16,-2-1 160-16,2-2 0 0,-2-1-144 0,1 3 144 0,-3 0 0 15,1 0 0-15,-2 0-128 0,1-1 128 0,1 1 0 16,-6-1 0-16,2 2 0 0,-2-2 0 0,4 1-128 16,0 1 128-16,0 0 0 0,0 3 0 0,-1-4 0 15,1-1 0-15,1-1 0 0,-1 0 0 0,1 0 0 16,1-1 0-16,-2 1-160 0,0 2 160 0,3 0 0 15,-4 1-144-15,0 1 144 0,0 0 0 0,-4 0-144 16,1-1 144-16,-1 2 0 0,-1 0 0 0,1-1-128 16,-1-1 128-16,2 1-128 0,1 2 128 0,1-1-128 15,-4 0 128-15,4 1 0 0,1-2 0 0,1 0-128 0,-3 3 128 16,3 1 0-16,-2-2-144 0,0 0 144 0,-1-1-128 0,0 1 128 16,-5 1-160-16,2-1 160 0,-2 1-208 0,0-1 48 15,-1 1 16-15,-1 1 0 0,1-1 16 0,-1 1 0 16,1-3 0-16,2 4 0 0,2 2 128 0,-1-2-160 15,1-1 160-15,-3-1-160 0,2 0 160 0,-1 2-128 16,1 1 128-16,0-1-128 0,-1-2 128 0,-2 1-192 16,-1 1 192-16,-1 1-192 0,0 0 192 0,1-2-208 15,0 1 80-15,0 1 128 0,0-1-192 0,0 1 192 16,-1-1-160-16,2-2 160 0,-2 0-176 0,0-1 176 16,-1 2-192-16,2 0 192 0,-1 1-128 0,0 2 128 15,-3 2 0-15,2 1 0 0,1 2-144 0,0-2 144 16,0-3 0-16,2 1-144 0,-1 1 144 0,0 0 0 0,0-2 0 15,0 0 0-15,0 0 0 0,1 2 0 0,2 2 0 16,2 1 0-16,0-3 0 0,0 0 0 0,0 2 0 0,2 0-128 16,-3 1 128-16,5 1 0 0,-2-2 0 0,0 2-128 15,-2 3 128-15,-1-2 0 0,-2-1 0 16,1 0 0-16,0 2 0 0,-2-2 0 0,0-1 0 0,1 3 0 16,4 0 0-16,-3 2 0 0,-3 1 0 0,5 0-128 15,0-1 128-15,4 0 0 0,-3-1 0 0,3 2 0 16,-2 2 0-16,3-2 0 0,-1 1-144 0,0-1 144 15,-1 0 0-15,-1 1 0 0,-1 1 0 0,1 1 0 16,-4-1 0-16,2 2 0 0,-1 1-144 0,2 1 144 16,1-1 0-16,2-2-128 0,0-2 128 0,1 2 0 15,1 0-128-15,2 1 128 0,0 2 0 0,1-3 0 0,0-1-144 16,0 0 144-16,1 0 0 0,-1 0-144 0,2 3 144 16,-1 0 0-16,-1 0 0 0,-1-1-128 0,3 0 128 15,-2 0 0-15,1 0 0 0,-2 0-128 0,2 1 128 0,-1 0 0 16,6 2 0-16,-2-1 0 0,-2-3 0 15,2 0 0-15,5-1 0 0,-1 1-128 0,-1 1 128 0,2 0 0 16,-2-2 0-16,2 2-128 0,-2-1 128 0,2 0 0 16,1-1 0-16,3 0 0 0,-2 0 0 15,2 0 0-15,0 0 0 0,0-1-128 0,3-1 128 0,-1-1 0 16,-2 1 0-16,1 0 0 0,1 3 0 0,1-1-160 16,-2-1 160-16,2 1 0 0,1 0 0 0,0 0-128 15,-1 0 128-15,1-1 0 0,1 0 0 0,-1 1 0 16,0 1 0-16,0 0 0 0,0-1 0 0,0 0 0 15,1 0-128-15,0 1 128 0,1-1 0 0,-1-1 0 0,-1-1 0 16,1 0 0-16,-1 1 0 0,3-2 0 16,0 0 0-16,0 1 0 0,2 0 0 0,-3-1 0 0,1 2 0 0,3-3 0 15,0-3 0-15,1 3-128 0,0 2 128 0,-1 0 0 16,-1-2 0-16,2 0 0 0,-7-7 0 0,10 10 0 16,0 0 0-16,0 1 0 0,-1 3-128 0,0-3 128 15,2 0 0-15,-1 1 0 0,1 0 0 16,0 0 0-16,4-1 0 0,-1-2 0 0,-2-2 0 15,2 3 0-15,1 2 0 0,-1-2-128 0,-1-5 128 0,-1 5 0 16,3 1 0-16,-3-2 0 0,2-4 0 0,-1 1 0 16,0-2 0-16,1 4 0 0,-2 1-128 0,2-5 128 15,-2-4 0-15,1 3 0 0,0 3 0 0,1-1 0 16,-2-2 0-16,2 0 0 0,0 1 0 0,0 2 0 0,-1 0 0 16,0 2 0-16,-1-4 0 0,1 3 0 0,2 1 0 0,-2-1 0 15,-1 0 0-15,3 1 0 0,1-3 0 16,-1-3 0-16,0 3 0 0,1-1 0 0,-2 2 0 0,2-3 0 15,-1-3 0-15,0 3 0 0,1 3 0 0,-3-2 0 16,0 0 0-16,0-1 0 0,2 1 0 16,-2 1 0-16,-2-2 0 0,1-1 0 0,1-1 0 0,-1 1 0 15,-1 2 0-15,0 0 0 0,-1-3 0 0,-1 1 0 16,-9-2 0-16,10 4 0 0,1 0 0 0,-1-1 0 16,1 0 0-16,0 1 0 0,-2-2 0 0,2 2 0 15,2-1 0-15,-1-2 0 0,-3-2 0 0,1 0 0 16,1-1 0-16,-2 2 0 0,2 0 0 0,2 0 0 15,-4 2 0-15,4-2 0 0,-2 0 0 0,1-2 0 16,-4 2 0-16,3-3 0 0,2 1 0 0,0 1 128 0,-4 1-128 0,3-1 0 16,0-2 0-16,1-1 0 0,-3 1 128 0,1 1-128 15,1 1 0-15,-2 1 0 0,0 0 0 16,1 0 0-16,0 0 0 0,0 0 0 0,0 1 0 0,1-2 0 16,-2-1 0-16,2 0 0 0,0 4 0 0,1-4 0 15,-4 0 0-15,2 0 0 0,1-1 0 0,-2 3 0 16,1 2 0-16,0-4 0 0,1 1 0 0,-1 0 0 15,2 1 0-15,-1 0 0 0,0-2 0 0,-2 1 0 16,2 0 0-16,1 1 0 0,-1 0 0 0,-1-1 0 16,2-1 0-16,0 1 0 0,-3 0 0 15,0 1 0-15,0-1 0 0,1 2 0 0,-2 1 0 0,1 0 0 0,-1-2 0 16,-9 0 0-16,9 2 0 0,0-1 0 0,-9-1 0 16,10 0 0-16,-10 0 0 0,10 3 0 0,-10-3 0 15,11 1 0-15,-11-1 0 0,8 0 0 0,-8 0 0 0,0 0 0 16,0 0 128-16,8-1-128 0,-8 1 144 15,0 0-16-15,0 0 0 0,0 0 0 0,0 0 64 0,0 0 0 16,0 0 0-16,0 0 0 0,0 0 48 0,0 0 16 16,0 0 0-16,0 0 0 0,0 0-32 0,0 0 0 15,0 0 0-15,0 0 0 0,0 0-224 0,0 0 176 16,0 0-176-16,0 0 160 0,0 0-160 0,0 0 0 16,0 0 0-16,0 0 0 0,0 0 0 0,0 0 0 15,-8-3 0-15,0 3 0 0,1 4-208 0,7-4 16 16,-7 3 16-16,7-3 0 15,-9 2-400-15,1 3-64 0,-2 0-32 0,2 3 0 16,0-2-2080-16,1 1-432 0,-4 0-80 0</inkml:trace>
  <inkml:trace contextRef="#ctx0" brushRef="#br1" timeOffset="69840.712">20178 9624 11967 0,'0'0'1072'0,"0"0"-864"0,0 0-208 0,0 0 0 15,0 0 1456-15,0 0 240 0,0 0 48 0,0-7 16 16,0 0-848-16,3-2-160 0,2 0-48 0,0-2 0 16,1-3-240-16,2-5-48 0,0-4-16 0,1-2 0 15,0 3 144-15,0-1 32 0,3-2 0 0,-2 1 0 16,-1 0 64-16,4 1 0 0,1 0 16 0,-3-3 0 16,1-1-80-16,1 1 0 0,0-1-16 0,2-3 0 0,1-5-48 0,-2 2-16 15,-6 1 0-15,5-1 0 0,5-2-32 16,0 0 0-16,-3 0 0 0,4 1 0 0,-1 0-160 15,2 2-48-15,0 1 0 0,1-1 0 0,-6-1-16 16,2 3-16-16,1 3 0 0,0-1 0 0,-4 0-96 0,2-1 0 16,0 3-128-16,0-1 192 0,-2 3-48 0,1 1-16 15,2 1 0-15,-1 0 0 0,0 0-128 0,1 2 160 16,1-1-160-16,-3 1 160 0,0 0-160 0,-3 1 0 16,-2-3 0-16,3 1 128 0,0 2-128 15,-2-1 128-15,-3 1-128 0,1-2 128 0,0 1 16 16,0 2 0-16,-2 1 0 0,2 1 0 0,-1 1 16 15,1 1 0-15,-4-1 0 0,0 2 0 0,-2 0-32 0,2 1-128 16,-3 2 192-16,1-1-64 0,1 1-128 0,0 0 0 16,-2 1 144-16,3 1-144 0,0-2 0 0,1 0 0 15,-2-1 0-15,2 1 0 0,0 2 0 0,1-2 0 0,-1 1 0 16,-1 1 0-16,1-1 0 0,1 0 0 0,0 0 0 16,0 2 0-16,-3 0 0 0,1-2 0 0,1-1 0 15,-2 1 0-15,1 2 0 0,2 0 0 0,-7 7 0 0,3-5 0 16,-3 5 0-16,0 0 0 0,0 0 0 0,3-8 0 15,-3 8 0-15,0 0 144 0,0-7-144 0,0 7 0 16,0 0 128-16,0 0-128 0,0 0 0 0,0 0 0 16,0 0 0-16,0 0 0 0,0 0 0 0,-7 5 0 15,7-5 0-15,-9 4 0 0,9-4 0 0,-5 8-144 16,5-8 144-16,-7 8 0 0,2-2 0 0,1 3-128 16,3 2 128-16,-2 0 0 0,-2 0-144 0,3 0 144 15,0 0 0-15,0 2 0 0,2 1 0 0,-2 4 0 0,-2 1-128 16,3 2 128-16,-1 0 0 0,1 3 0 15,0 3 0-15,0 3 0 0,-3 1-144 0,3 3 144 0,-2 1 0 16,3 2 0-16,0 0 0 0,2-1 0 0,-2-1 0 16,1 3 0-16,0 1 0 0,-1 1 0 0,0-2 0 0,0 2-128 15,3 1 128-15,-2 0 0 0,1-1 0 0,-2-1 0 16,-1-1 0-16,0-2 0 0,2 1 0 0,-2-1 0 16,-1 0 0-16,0 3 0 0,2-1 0 0,-1 4 0 15,-2 0 0-15,2 0 0 0,0-5 0 16,0 0 0-16,1 1 0 0,-1-1 0 15,0-4 0-15,-1 0 0 0,2-1 128 0,0 3-128 0,-1 4 0 0,0-5 0 16,0-4 128-16,1 3-128 0,0 2 0 0,0-2 144 16,0-2-144-16,0-4 128 0,0 2-128 0,0-1 192 15,0 1-192-15,2 1 192 0,1-1-192 16,-1 3 128-16,-3 0-128 0,1 1 128 0,1 5-128 0,0-3 0 16,0-2 144-16,2 1-144 0,-1 0 0 0,0 0 0 15,-4-1 0-15,2 2 0 0,0-1 0 0,0 2 0 0,2 0 0 0,-4 2 128 16,2 1-128-16,-1 2 0 0,0-1 0 0,-1 0 0 15,1 1 0-15,1-3 0 0,0 2 0 0,0-2 0 16,-1 3 0-16,0 1 144 0,0 2-144 0,0-1 0 16,1 0 128-16,-2-1-128 0,0 0 0 0,1-1 0 15,1-1 144-15,-1-1-144 0,0 2 0 0,0 0 144 16,1-2-144-16,-2 5 0 0,-1 2 0 0,2-1 0 16,0-2 0-16,0 0 0 0,0 0 128 0,-1-1-128 15,0-2 0-15,2-1 0 0,-1 2 0 0,-1 1 0 0,-1 1 128 16,3-3-128-16,3-3 0 0,0 1 128 0,-3 4-128 15,0-5 0-15,2 2 0 0,-1-3 128 16,-1-1-128-16,0-1 0 0,0 2 144 0,0-2-144 0,0 0 0 16,0 0 0-16,-2 0 0 0,1-2 128 15,1 1-128-15,1-2 0 0,-1-5 128 0,0 3-128 0,0 0 0 16,1 0 0-16,0 0 0 0,1-3 128 0,-1 3-128 16,0-4 0-16,0 0 0 0,1 4 128 0,-1-2-128 0,2-1 0 15,-2-4 0-15,1 1 0 0,0 1 0 16,2-2 144-16,1-1-144 0,-3-1 0 0,1-2 128 15,-1 1-128-15,1 0 0 0,3-2 0 0,-2-1 0 16,-1-3 0-16,0 1 0 0,2-1 0 0,1-2 0 16,-1 3 0-16,-1-3 0 0,0 0 0 0,0 0 0 0,1 2 0 15,0 0 0-15,-3-1 0 0,2-2 0 0,-1 1 0 0,0 0 0 16,0-1 0-16,1-2 0 0,0 3 0 0,1 2 0 16,-1 2 0-16,-2-2 0 0,3-1 0 0,1 2 0 0,-1 1 0 15,-1 0 0-15,3 0 0 0,-3-1 0 0,1-1 0 16,1-1 0-16,-3 0 0 0,2-1 0 0,0-2 0 15,-5-9 0-15,5 7 0 0,-5-7 0 0,3 8 0 16,-3-8 0-16,0 0 0 0,0 0 0 0,0 0 0 16,2 6 0-16,-2-6 0 0,0 0 0 0,0 0 0 15,0 0 144-15,0 0-144 0,-1 8 0 0,1-8 144 16,0 0-144-16,0 0 0 0,-4 8 0 0,-2-3 0 16,1-1 0-16,-1 1 128 0,-1-1-128 0,0 2 0 15,-3 3 0-15,3-1 0 0,-3 0 0 0,2 1 0 16,-3 1 0-16,-2 3 0 0,1 2 0 0,0 1 0 15,0-2 0-15,-3 3 0 0,-7-1 0 16,3 3 0-16,1 2 0 0,-4-2 0 0,-4 0 0 0,-3 5 0 16,5 8 0-16,-1-1 0 0,-8 0 0 0,-1 2 0 0,0 1 0 0,-1 0 0 15,-1 0 0-15,-3 2 0 16,-3 3 0-16,1-2 0 0,1 0 0 0,-1-1 0 0,0 0 176 16,2 1-48-16,1-1-128 0,4-3 192 0,-1-3-64 0,2-1-128 15,1-2 176-15,1 1-176 0,-1-1 128 0,0-1-128 16,-2 0 0-16,0 4 0 0,-3 1 0 0,1 0 0 15,2 0 0-15,2 0 0 0,-2 4 0 0,1 0 0 16,2-1 0-16,2-2 0 0,4-1 0 0,1-2 0 16,4-2 0-16,0-3 0 0,0-1 0 0,5-4 0 15,4-3 0-15,0-2 0 0,2-1-144 0,1-5-48 16,5-1 0-16,3-7 0 16,0 0-2048-16,0 0-432 0,11-3-80 0,4-6-7472 15,4-5-1488-15</inkml:trace>
  <inkml:trace contextRef="#ctx0" brushRef="#br1" timeOffset="70312.246">21088 13833 19343 0,'0'0'1728'0,"0"0"-1392"0,0 0-336 15,7 12 0-15,1 1 1424 0,3 3 224 0,4 4 32 16,5 0 16-16,1-1-1296 0,6 1-256 0,1 4-144 0,3 0 160 15,1-2 48-15,3 1 16 0,5 1 0 0,0 2 0 16,1 0-224-16,-2-1 0 0,-1 1 0 0,-1-1 0 16,0 1-128-16,-1 1-128 0,1-4-32 0,0-2 0 31,-4-4-1888-31,-2 0-384 0,-2-2-80 0</inkml:trace>
  <inkml:trace contextRef="#ctx0" brushRef="#br1" timeOffset="70590.293">21287 13092 14735 0,'-15'-5'1312'0,"4"3"-1056"16,-1-1-256-16,1 2 0 0,1-4 2176 0,10 5 368 15,-6 1 80-15,6-1 0 0,0 0-1936 0,0 0-400 16,3 11-80-16,3 0-16 0,5 1-192 0,4 3 0 15,3 3 0-15,5 4-160 0,3 3 544 0,5 3 128 16,3 2 0-16,0 0 16 0,2 1-240 0,1 1-48 16,3 0-16-16,2-1 0 0,4 2-96 0,4 0-128 15,-2 0 176-15,3 3-176 0,2 3 0 0,-3-1 0 0,-3-3 0 16,-2 2 0-16,-5-2-160 0,1 0-144 0,-2-1-16 16,0-4-16-1,-3-3-2400-15,-4-5-464 0</inkml:trace>
  <inkml:trace contextRef="#ctx0" brushRef="#br1" timeOffset="70885.647">21523 11919 28223 0,'0'0'1248'0,"0"0"256"0,0 0-1200 0,9 4-304 0,3 3 0 0,5 1 0 0,5 2 0 0,4 4 0 15,8 1-128-15,6 4 128 0,7 0 0 0,7 2 0 16,2 1 0-16,1 3 0 0,2 2 0 0,2 4 0 16,3 0 0-16,2 1 0 0,4 1 0 15,0 1 128-15,-2 3-128 0,-4-2 0 16,-1-1 0-16,3 2 0 0,4 1-160 0,-5 1 160 15,-5-1-1760-15,-6-1-224 0,-1 0-64 0</inkml:trace>
  <inkml:trace contextRef="#ctx0" brushRef="#br1" timeOffset="71182.849">21527 11020 30399 0,'0'0'2704'0,"0"0"-2160"0,0 0-544 0,9-3 0 15,7 0 672-15,10 2 32 0,11 0 0 0,13 1 0 16,15 1-704-16,8-1 0 0,6 0-208 0,10-1 48 15,8-1 160-15,6-2 0 0,9-2 0 0,4-3 0 16,2-2 0-16,-1 1 0 0,-2 1 0 0,-1-5 0 16,3-1-320-16,-6 0-48 0,-3 0 0 0,-3 0 0 15,-5-3-608-15,-2-4-128 16,-5-1-32-16,-13 1-11552 0</inkml:trace>
  <inkml:trace contextRef="#ctx0" brushRef="#br1" timeOffset="71473.757">21835 10153 26719 0,'7'-30'2368'0,"0"8"-1888"0,1-5-480 0,7-6 0 16,7-7 1152-16,7 1 144 0,2-3 32 16,6 1 0-16,6 2-1152 0,6-2-176 0,7-2-144 0,6 0 144 15,3 0 0-15,0 3 0 0,1 0 0 0,0-2 0 16,-1-3-192-16,1 3 192 0,1 3-192 0,-5 3 192 31,-4 3-1680-31,-7 0-224 0,-2 3-32 0,-9 1-9776 0</inkml:trace>
  <inkml:trace contextRef="#ctx0" brushRef="#br1" timeOffset="71789.509">22077 8348 33919 0,'-19'2'1504'0,"7"7"304"0,-7 6-1440 0,-1 12-368 15,-2 9 0-15,0 14 0 0,1 10 0 0,-3 10-288 16,-2 9 48-16,0 6 16 0,2 4 224 0,0 10 0 15,-1 9 0-15,1 6 0 0,2-2-176 0,3 0 176 16,3-5-192-16,3-8 192 16,6-11-1984-16,1-8-304 0,5-7-48 0,0-14-9856 15</inkml:trace>
  <inkml:trace contextRef="#ctx0" brushRef="#br1" timeOffset="72173.007">19354 8284 30399 0,'0'0'2704'0,"5"7"-2160"15,6 4-544-15,8 5 0 0,9 6 0 0,2 4 0 16,3 0-192-16,7 5 48 0,6 2 144 0,4 5 128 15,-2 7-128-15,4 0 176 0,3-1-176 0,1 2 0 0,5-1-192 16,-2-1 192 0,-3-1-2432-16,-5-3-384 0</inkml:trace>
  <inkml:trace contextRef="#ctx0" brushRef="#br1" timeOffset="72446.285">19333 8264 19343 0,'0'0'848'0,"0"0"192"0,-3-7-832 0,3 7-208 15,0 0 0-15,12 2 0 0,7 3 2256 0,8 1 416 16,9-5 80-16,7 2 0 0,6 3-2240 0,7-3-512 16,5-4 0-16,9-3 0 0,5-4 0 0,6-4-128 15,5-1 128-15,4-2 0 16,-1-1-656-16,2-3-32 0,1 1 0 0,-2-2-7456 16,0-1-1504-16</inkml:trace>
  <inkml:trace contextRef="#ctx0" brushRef="#br1" timeOffset="72676.772">19029 8939 36223 0,'2'-14'1600'0,"3"10"336"0,7 1-1552 0,17-4-384 0,13-6 0 0,14-6 0 16,10-6-240-16,15-7-128 0,11-4-16 0,13-9-16 15,9-7-1456-15,13-3-304 16</inkml:trace>
  <inkml:trace contextRef="#ctx0" brushRef="#br1" timeOffset="74343.517">7259 5596 29951 0,'-12'-18'1328'0,"8"9"272"0,2 3-1280 0,5-5-320 16,5 0 0-16,7-1 0 15,8 1-288-15,6-3-112 0,2-1-32 0,0 1 0 0,6 1 240 0,3-1 64 16,6 1 0-16,5 0 0 0,8-2 128 0,4 0 0 16,3 1 0-16,4 2 0 15,-2 1 0-15,8 2-160 0,3-2 160 0,3 1 0 16,4 0 0-16,3 0 0 0,-1 0 0 0,8 2 0 16,4 1-128-16,2 3 128 0,0-1 0 0,5 3 0 0,9 0 0 15,-1 1 0-15,3 0 0 0,4 1 0 0,1 0 0 0,2 0 224 16,-1 0-64-16,4 0-16 0,7 0-144 0,-2 1 128 15,1-2-128-15,2 0 128 0,-5-1-128 0,4 2 0 16,2 2 0-16,-5-1 128 0,-7 0-128 0,-4 2 0 16,-4 1 0-16,-7 1 0 0,-4-1 0 0,-7-2 128 0,-1 0-128 15,-9 0 0-15,-8 0 128 0,-8-1-128 16,-8-1 0-16,-7 1 128 0,-4-2 64 0,-8 1 16 0,-6 0 0 16,-5 0 0-16,-5-1 176 0,-5 1 16 0,-7 0 16 15,-6 0 0-15,-6 0 96 0,-6 0 32 0,0 0 0 0,0 0 0 16,-8-8 272-16,-14 1 48 0,-10-1 16 0,-8-1 0 15,-6 0-592-15,-8-1-112 0,-7 0-32 0,-7-1 0 16,-9-2-144-16,-7 2 0 0,-7-1-192 0,-4 0 192 16,-3 2-128-16,-8-2 128 0,-7 0 0 0,-5 1 0 15,-5-2 0-15,-6 3 0 0,-6 1 0 0,-3 1 0 16,-5 0 0-16,3 0 0 0,0 0-144 0,3-1 144 16,3-1 0-16,1 3 0 0,3 3 0 0,2 1 0 15,2-1 0-15,3 2 0 0,1-2 0 0,8 3 0 16,6-1 0-16,8 0 0 0,6 1 0 0,9 0 0 15,7-1 192-15,8 1-16 0,7-1 0 0,10 3 0 0,11 3-176 0,10-3 160 16,10-1-160-16,6 2 160 0,7 0-160 0,9-2 0 16,10 8-192-16,12-3 192 15,17 0-688-15,11-1-16 16,16 2 0-16,15 0 0 0,12 1 352 0,19-1 64 0,14-1 16 0,10-2 0 16,9 0-896-16,14 1-176 15,10-1-48-15</inkml:trace>
  <inkml:trace contextRef="#ctx0" brushRef="#br1" timeOffset="77767.64">12718 8105 13823 0,'0'0'1216'0,"0"0"-960"0,-10-5-256 0,3 1 0 15,-2-1 896-15,9 5 128 0,0 0 16 0,0 0 16 16,-11-4-416-16,3 0-96 0,0-1-16 0,0 2 0 15,8 3-272-15,-10-1-48 0,-1 1-16 0,1 0 0 0,0 0-192 0,2 2 0 16,-3 2 0-16,1-1 0 0,1 0 208 0,-1 2 0 16,1-1 0-16,2-2 0 0,1-1 224 0,6-1 32 15,-10 6 16-15,10-6 0 0,-8 4-48 0,8-4-16 16,0 0 0-16,0 0 0 0,-5 6 96 0,5-6 0 16,0 0 16-16,0 0 0 0,0 0-208 0,0 0-32 15,-2 12-16-15,3-1 0 0,-1-11-64 0,3 13-16 16,-1 1 0-16,2 3 0 0,-2 0 32 0,1 3 0 15,-1 2 0-15,2 1 0 0,-2 1-48 0,1 2-16 16,-2-1 0-16,0 3 0 0,3 1 32 0,0 3 16 16,2 2 0-16,-2 3 0 0,0 0-16 0,3 4 0 15,-3 2 0-15,2 1 0 0,-1 0 80 0,0 1 16 16,0-2 0-16,2 2 0 0,-3 4-80 0,1 0-16 16,0 1 0-16,-3 2 0 0,-1-2-64 0,1 1 0 0,-1 2-128 15,0-3 192-15,-1-2-64 0,-1 2-128 0,-3 0 176 16,2 0-176-16,-2 3 176 0,-2-2-176 0,1-4 160 0,-3-1-160 15,1 1 160-15,2-2-160 0,-1 0 160 0,2 0-160 16,-1 0 0-16,0 0 128 0,0 0-128 0,0-1 0 16,1-1 0-16,1-2 0 0,0-3 0 15,1 2 0-15,-3 2 0 0,1-2 0 0,2 3 0 0,-1 4 0 16,1-1 0-16,-2 0 0 0,2-2 0 0,0-2 0 16,1 2 0-16,0-2 0 0,2-2 0 0,-1 2 0 15,-1 3 0-15,0 1 0 0,1 2 0 0,-1-1 0 16,-1-1 128-16,1-2-128 0,1-2 0 0,0-2 0 15,-1 1 0-15,1-2 128 0,1-2-128 0,-1 3 0 16,0-1 0-16,0 1 0 0,0 0 0 0,3-2 0 0,-1 0 0 16,-1-3 0-16,-1 0 0 0,2-2 0 0,0 1 0 0,-1 1 0 15,0 2 0-15,-1 0 0 0,0-1 128 0,-1 3-128 16,-1-1 0-16,0 0 0 0,1-4 160 16,0 0-160-16,0-1 160 0,1-1-160 0,-1 1 272 0,-1 0-32 15,1 0-16-15,0 1 0 0,1 0 32 0,1 1 16 16,-1 0 0-16,0 1 0 0,0-2-32 15,1 1-16-15,-1-2 0 0,2 1 0 0,-1-1-224 16,1 1 176-16,-1 2-176 0,-1 0 160 0,-1-2-160 16,1 4 0-16,1 1 0 0,-2 1 0 0,-1 1 0 0,-2-1 0 15,1-2 128-15,1 0-128 0,-1-5 0 0,-1 2 0 16,1 0 144-16,0 1-144 0,0-3 128 0,1 5-128 16,-1 3 160-16,1 0-160 0,0-2 304 0,0-4-48 0,-1 0 0 15,1-2 0-15,1-2 0 0,-2-1 0 16,0-2 0-16,1 4 0 0,1 2-64 0,-2-1 0 0,-1 0-16 15,2 0 0-15,-1 2 0 0,1-1 0 0,-3-1 0 16,3 0 0-16,0-1 16 0,0 1 16 0,0 0 0 16,-1-1 0-16,1-1-64 0,-2 2-16 15,2-1 0-15,0 4 0 0,1 2-128 0,0-1 0 16,1 2 144-16,1-3-144 0,-2-2 176 0,0 0-48 16,-1-1 0-16,0-1 0 0,0-1-128 0,0 0 0 0,0 0 0 0,0 0 0 15,0 0 0-15,0 0 0 0,-1-1 0 0,0 0-176 16,1 0 176-16,0 0 0 0,0-2 0 0,-1 0 0 15,2-2 0-15,0 1 0 0,-1 0 0 0,0-2 128 16,1 2-128-16,-2-1 0 0,2 1 0 0,1-2 0 16,-1 4 0-16,1-2 0 0,1-2 0 0,0 2 0 0,-1-4 0 0,2-3 0 15,0-3 0-15,1-1 0 0,-1-2 0 16,0-2 0-16,0-3 0 0,-2 0 0 0,2 1 0 16,-2-10 0-16,3 6 0 0,-3-6 0 0,4 9 0 0,-4-9 0 15,4 8 0-15,-4-8 0 0,0 0 0 0,3 8 0 16,0 0 0-16,-3-8 0 0,0 0 0 0,0 0 0 15,7 10 0-15,0-2-128 0,-7-8 128 0,8 5 0 16,-8-5-144-16,11 7 144 0,-2-2 0 0,2 0 0 16,1-2 0-16,1 0 0 0,1 3 0 0,1-2 0 15,2-2 0-15,1 2 0 0,4 0 0 0,2 1 0 16,2-3 0-16,2 1 0 0,4 1-128 0,-1-1 128 16,2 1 0-16,1-2 0 0,2 0 0 0,0 1 0 0,-1 0 0 15,3-2 0-15,-1-1 0 0,3 0 0 0,7 0 0 16,-5-1 0-16,1-3 0 0,2-2 0 15,2 1 0-15,-1-2 0 0,-1-1-144 0,1 2 144 0,1-1 0 0,4 0 0 16,0 2 0-16,-2-1-128 0,2 2 128 0,-1 1 0 16,-2 1 0-16,-2-1 0 0,-3 0 0 0,1 1 144 15,2 1-144-15,-1 2 0 0,0-1-160 16,0 2 160-16,1 0 0 0,-2 2 0 0,-2-1 0 16,0 1 0-16,1 1 0 0,-2-2 0 0,0-1 0 15,3 0 0-15,-1 1 0 0,2 0 0 0,-2 0 0 16,1-1 0-16,0-2 0 0,-2 1-144 0,-1 1 144 0,-4-1 0 15,2-1 0-15,-1 0 0 0,3 0 0 0,-3 1 0 16,1 1 0-16,-1 1 0 0,0-1 0 0,-1 1 0 0,0-1 0 16,-2 0 0-16,-2 0 0 0,1 2 0 0,-2-1 0 15,0-1 0-15,1 0 0 0,1-1 0 0,0 0 0 0,1 2 0 16,-1-1 0-16,-1 0 0 0,0-2 0 0,-1 2 0 16,-2 0 0-16,-1 1 0 0,-1-2 0 15,1 1 128-15,-5 0-128 0,1-1 128 0,-1 0-128 0,2 0 0 16,0 4-128-16,-3-2 128 0,1-1 0 15,2 1 0-15,0-2 0 0,1 1 0 0,-3 3 0 16,-1 0 0-16,-1-4 0 0,0 1 0 0,-1 2 0 0,-3 0 0 16,-2-1 0-16,-1-1 0 0,-1 0 0 0,0 1 0 15,-3 0 0-15,0 0 0 0,-3-1 0 0,-8-2 0 16,10 4 0-16,-1-2 0 0,-9-2 0 0,10 3 128 16,-10-3-128-16,0 0 0 0,0 0 0 0,9 2 144 15,-9-2-144-15,0 0 0 0,0 0 144 0,0 0-144 0,0 0 0 16,0 0 144-16,0 0-144 0,9 3 0 0,-9-3 144 15,0 0-144-15,0 0 0 0,6-5 0 0,-6 5 0 0,5-10 128 16,-2 0-128-16,-1 1 0 0,-1-2 0 0,-1-2 128 16,0-1-128-16,0-1 0 0,-1-4 0 0,1-1 128 15,-1-1-128-15,2-3 0 0,0-4 0 0,0-4 128 16,-1-5-128-16,1 0 0 0,2-5 0 0,-1 1 0 16,-1-1 0-16,0-2 0 0,1-2 0 0,0-1 0 15,-1-2 0-15,1-3 0 0,-1-4 0 0,0 0 0 16,-2 1 0-16,1-2 0 0,1 0 0 0,0 0 0 15,0-2 0-15,1-5 0 0,-2-3 0 0,1 1 128 16,-1 4-128-16,1-1 128 0,-1-5-128 0,0 0 128 16,0-2-128-16,0 1 0 0,0-1-128 0,3 1 128 15,-1 1 0-15,0-5 0 0,-1-4 0 0,-1 2-128 0,1-1 128 0,1 2 0 16,2-1-144-16,-3-2 144 0,-1-3-128 0,1 1 128 16,1 4-160-16,0 1 160 0,0 1-144 0,1 0 144 15,-2-4-128-15,1 1 128 0,-2 2 0 0,-2 0 0 16,0-1 0-16,-1-3 0 0,1-1 0 0,1 2 0 15,0 1 0-15,0-1 0 0,2-3 0 0,1-1 0 16,-1-4 0-16,1 3 0 0,2 3 0 0,-1-2 0 16,-3-4 0-16,1 4 0 0,-1 3 0 0,-1 1 0 15,-2 1 0-15,1-3 0 0,-1-2 0 0,2 4 0 16,-1 5 0-16,0-1 128 0,0 3-128 0,-3-4 144 16,3 0-144-16,0 3 160 0,-1 1-160 0,-1 6 0 0,-1 3 144 15,0 2-144-15,1-3 0 0,2 0 0 0,-4 0 0 16,2 1 0-16,-1 3 0 0,1 2 0 15,-1 3 0-15,1-2 0 0,2 1 0 0,2-4 0 0,-3-1 0 0,2 4-128 16,1 5 128-16,0 1-192 0,-1 3 192 16,1 1-192-16,-2 0 192 0,2 0-192 0,0 2 192 0,2-2-192 15,-5-1 192-15,3 2 0 0,1 3-144 0,2 5 144 16,-2 2 0-16,2 3 0 0,-2 1-144 0,2 2 144 16,0 0 0-16,0 2 0 0,1 3 0 0,0-3 0 15,0 0-144-15,4-1 144 0,-2 0 0 0,4 2-144 16,-2 0-16-16,1 2 0 0,0-1 0 0,-1 2 0 15,1 2-80-15,0 4-16 0,-2 2 0 0,-1-2 0 16,1 2 80-16,-1 2 16 0,0 1 0 0,-2 2 0 16,2 1 160-16,-4 3 0 0,-2 5 0 0,3-7 128 0,-1 1-128 15,-2 6 128-15,2-8-128 0,-2 8 128 0,0 0 32 16,0 0 16-16,-3-8 0 0,1 3 0 0,2 5-16 0,-3-6 0 16,0 1 0-16,3 5 0 0,-6-6-32 0,-1 2-128 15,-1-1 192-15,0 2-64 0,-3-2-128 16,0 1 192-16,-2 1-192 0,-3 1 192 0,4 0-192 0,-3 2 160 15,-4 0-160-15,0-2 160 0,0 0-160 16,-2-1 0-16,-7-1 144 0,2 0-144 0,-1 2 0 0,0 0 0 16,-5-1 0-16,-2-2 0 0,-1 3 0 15,0-1 0-15,2 0 0 0,-3 1 0 0,0 0 0 16,0-1 128-16,-2-1-128 0,0 2 0 16,-3 0 0-16,-3-1 128 0,-3-2-128 15,0 5 0-15,0 4 0 0,0-3 0 0,-1-1 0 16,-1-1 0-16,4 3 0 0,-4-1 0 0,-5 0 0 0,0-2 0 15,0-1 0-15,0 1 128 0,-1 2-128 0,1 1 0 0,1-1 0 16,-2-1 144-16,-1 0-144 0,0 2 0 0,-4 0 176 0,-1 2-176 0,1-1 160 16,0 1-160-16,3 0 176 0,-1-1-176 0,-4-2 192 0,1 4-192 15,-1 0 0-15,-1 3 0 0,2 1 0 0,-1-2 0 16,0-1 0-16,1-2 0 0,-4 1 0 0,6 1 0 16,-2 3 0-16,4-4 0 0,0 1 0 15,2-1 0-15,1 1 0 0,0-2 0 0,-1 1 0 0,1-3 0 16,1 1 128-16,5 1-128 0,0 0 0 0,4-1 0 15,3-2 240-15,-2 0-64 0,1 1-16 0,2 0 0 16,0 0 32-16,3-1 0 0,1 0 0 0,4-1 0 16,1-1 0-16,6 1 16 0,2-1 0 0,2 0 0 15,3 0 32-15,1 1 0 0,4 0 0 0,-1-1 0 0,5-2 0 0,1 2 0 16,-1 1 0-16,9 0 0 0,-7 1-48 0,7-1-16 16,0 0 0-16,0 0 0 0,0 0-176 0,0 0 0 15,-7 0 0-15,7 0 0 0,0 0-176 0,0 0-112 16,0 0-32-16,5 10 0 15,4 1-2432-15,6 4-512 0</inkml:trace>
  <inkml:trace contextRef="#ctx0" brushRef="#br1" timeOffset="81480.733">13437 6700 9727 0,'0'0'432'0,"0"0"80"0,0 0-512 0,0 0 0 0,0 0 0 0,0 0 0 15,0 0 1424-15,0 0 176 0,0 0 48 0,0 0 0 16,0 0-704-16,0 0-144 0,0 0-32 0,0 0 0 0,0 0-352 0,7 6-80 15,-2 1-16-15,3-1 0 16,1-1 80-16,3 0 16 0,1-2 0 0,3 0 0 0,0 1-64 0,0-4-16 16,3-3 0-16,3 0 0 0,2-3-96 0,4-2-32 15,1 0 0-15,1-1 0 0,-3-3-16 0,-1 3 0 16,-1 0 0-16,-4-4 0 0,-2 2-32 0,0 0-16 16,-1 3 0-16,-2 2 0 0,-5 3 48 0,0 0 16 15,-1-1 0-15,-2 8 0 0,2 0-16 16,-1 4-16-16,-3 2 0 0,-1 4 0 0,2 6-48 15,-3 4 0-15,0 6 0 0,1 1 0 0,-2 4 0 0,0 3 0 16,0-1 0-16,-1 4 0 0,0-1-128 0,0-5 128 16,2-4-128-16,-4-4 128 0,0-1-128 0,0-3 160 15,0-6-160-15,1-1 160 0,1-4 32 0,-1-2 0 0,-1-3 0 0,0-7 0 16,0 0 288-16,0 0 64 0,0 0 16 0,2-12 0 16,0-2 560-16,2-5 112 0,0-3 32 15,0-4 0-15,2-2-768 0,2-5-160 0,0-1-16 16,1-2-16-16,-2-3-304 0,3 2 128 15,3 0-128-15,2 0 0 0,4 3 0 0,3 3 0 16,0 3 0-16,4 1 0 0,2 4 0 0,-1 4 0 0,1 1 0 0,-1 3 0 16,2 1 0-16,-4 6 0 15,0 1-144-15,1 6 144 0,-1 3-144 0,1 5 144 16,-2 1-160-16,0 5 160 0,-1 3-464 16,0 2 0-16,-1 0 0 0,-1 2 0 0,-3 1-2144 15,-1 0-416-15,-1 0-96 0,-2-4-16 0</inkml:trace>
  <inkml:trace contextRef="#ctx0" brushRef="#br1" timeOffset="81906.785">15384 6107 22111 0,'-7'-15'976'0,"2"7"208"0,-1 2-944 0,3 1-240 16,0-3 0-16,3 8 0 0,-6-5 672 0,1 1 96 0,5 4 0 0,0 0 16 15,-9 2-336-15,1 0-80 0,0 3-16 0,-3 4 0 16,0 3-352-16,-5 6 0 0,1 4 0 0,-2 1 0 16,1 3 0-16,-4 5 0 0,0 3 0 0,-1 7 0 15,-3 6 256-15,2 2 0 0,1 0-16 0,1 1 0 16,2-2 80-16,0 1 0 0,2-2 16 0,1-1 0 16,1 0-80-16,6-2 0 0,4-3-16 0,3-3 0 15,1 0-80-15,3-4-16 0,5 0 0 0,-2-4 0 16,4 1 0-16,0-7 0 0,3-1 0 0,2-2 0 15,0-3-144-15,2-1-272 0,0-2 64 0,4-4 16 16,1-1-1840-16,2 0-352 0,-2-4-80 0</inkml:trace>
  <inkml:trace contextRef="#ctx0" brushRef="#br1" timeOffset="82210.065">15949 6195 31327 0,'-12'-17'2784'0,"5"8"-2224"0,-2 1-560 0,2 5 0 0,7 3 544 0,0 0 0 0,0 0 0 0,-3 9 0 15,-1 6-544-15,2 4-272 16,1 2 16-16,-2 7 16 0,0 7 112 0,-1 5 128 0,2 1-208 0,0 3 80 15,0 0 128-15,-3 0 0 0,2 1-144 0,1 0 144 16,2 0 0-16,0 1-144 0,-1 0 144 0,0 0 0 16,2-4-288-16,-1-3 48 0,-1-4 16 0,0-3 0 31,0-3-288-31,1-4-64 0,-2-3-16 0,0-2 0 16,0-3-48-16,2-3-16 0,1-1 0 0,-1-6 0 0,0-7-1520 15,0 0-288-15</inkml:trace>
  <inkml:trace contextRef="#ctx0" brushRef="#br1" timeOffset="82564.378">15695 6125 28271 0,'-6'-11'1248'0,"1"3"272"0,2-2-1216 0,3 10-304 15,0 0 0-15,0 0 0 0,0 0 160 0,11 5-32 16,2 1 0-16,4 6 0 0,1 2-128 0,3 2-192 16,2 3 32-16,5 4 16 0,-2 3 144 0,5 5 0 15,1 0-144-15,2 1 144 0,-2 2-144 0,-1 1 144 16,1-1-192-16,-1 4 192 0,-2 1-192 0,-3-1 192 16,-2-2-192-16,-1-1 192 0,-2-2 0 0,-1 1 0 15,-4-3 0-15,-2 3 0 0,-3 1 0 0,-2 0 0 16,-2 1 0-16,-5-4 0 0,0-4 512 0,-4 0 0 0,-6-2 0 15,-3 0 0-15,-3 3 96 0,-3-3 32 16,-6 0 0-16,0-3 0 0,-4-2 16 0,-2 0 16 0,-2 1 0 0,-2-1 0 16,-1 1-352-16,-3-4-64 0,-1-1 0 0,3-4-16 15,-1-4-432-15,2-5-96 0,0-5-16 0,2-3-14960 16</inkml:trace>
  <inkml:trace contextRef="#ctx0" brushRef="#br1" timeOffset="82942.608">16488 5914 14735 0,'-4'-6'1312'0,"0"2"-1056"16,4 4-256-16,0 0 0 0,-3-6 3376 0,3 6 608 16,0 0 128-16,8 10 32 0,1 2-3440 0,1 0-704 15,2 3 0-15,2 3-256 0,1 7 256 0,1-1-176 16,3-2 176-16,2 2-160 0,0 1 160 0,1 2 0 16,1 1 0-16,2 3-128 0,-2 1 128 0,1 5-128 15,-4 5 128-15,1 3-128 0,0-1 128 0,-2 2 192 16,-2 4-32-16,-1-2-16 0,-3-1 96 0,-1-1 16 15,-3 0 0-15,-2 0 0 0,-6-1 48 0,-1 0 16 16,-2-2 0-16,-3 0 0 0,-2-2 16 0,-3-2 16 0,-3-1 0 0,-5-4 0 16,-2-1-160-16,-1-2-16 0,-2-2-16 0,-3 1 0 15,-1-2-352-15,-2-2-64 0,3-2 0 0,-1-3-9328 16,1-2-1856-16</inkml:trace>
  <inkml:trace contextRef="#ctx0" brushRef="#br1" timeOffset="83254.597">17554 6554 22111 0,'1'-12'1968'0,"-1"4"-1584"0,0 0-384 0,4 2 0 0,-4 6 3104 0,7-5 544 16,4 2 96-16,4 1 32 0,3-1-3072 0,3 0-704 15,1 1 0-15,8 1 0 0,4-1 0 0,4 1 0 16,0 0 0-16,3-2 0 0,2 0-176 0,0-1 48 16,-1-2 0-16,6 1 0 15,2-2-496-15,0 3-80 0,-3 0-32 0,-1 3 0 16,-3-1-2256-16,-2 2-448 0</inkml:trace>
  <inkml:trace contextRef="#ctx0" brushRef="#br1" timeOffset="83472.484">17679 6855 33167 0,'1'-10'2944'0,"3"0"-2352"0,1 1-464 0,6-1-128 16,2 0 1824-16,5-1 352 0,11 1 64 0,3 1 0 16,2 4-1920-16,6 1-320 0,4 3-192 0,7-3 32 15,7-4-304-15,5 0-64 0,4 1-16 0,2-1 0 16,-1 2-2080-16,-2 1-432 16,1-3-80-16,-2 4-10944 0</inkml:trace>
  <inkml:trace contextRef="#ctx0" brushRef="#br1" timeOffset="84132.266">20341 6388 24815 0,'3'-15'1088'0,"-2"6"256"0,0-2-1088 0,1 1-256 0,2 1 0 0,-3-1 0 16,-2-1 448-16,0-1 48 0,0 1 0 0,-2 0 0 15,1 2-112-15,-3 0-32 0,-3-1 0 0,-1 0 0 16,0 1-96-16,-4-1 0 0,-2-1-16 0,-3 3 0 0,-4 0 32 16,-1 2 16-16,-3-1 0 0,-5 2 0 0,-4-1 160 0,-4 2 16 15,-2-1 16-15,-3 4 0 0,-4 2-48 0,1 4-16 16,1 2 0-16,-1 2 0 0,3-1-176 0,1 2-48 15,2 3 0-15,1 1 0 0,3-1-32 0,0 5-16 16,1 2 0-16,5-1 0 0,0-2-144 0,5 0 0 16,2 2 0-16,5 1 128 0,4 3-128 0,5 2 0 15,2-2 0-15,6-1 0 0,2 2-224 0,4-1 80 16,6 0 16-16,6 0 0 0,2 4-80 0,9-3-16 16,6 2 0-16,3-1 0 0,1 0 224 0,4 0-144 15,2-2 144-15,1 5-128 0,0 2 128 0,1-1 0 16,2-3 0-16,3-3 0 0,0-2 0 0,0 1 0 15,-2 1 0-15,-4-1 0 0,-2-2 0 0,-3-1 0 0,-7-4 0 16,-6 1 176-16,-2-1-176 0,-5-1 128 0,-6-1-128 16,-2-2 128-16,-5-2 96 0,-3 1 16 0,-3 0 0 15,-3 0 0-15,-5-1 544 0,-5 0 112 0,-7 0 32 0,-5-2 0 16,-7 0 64-16,-8-1 16 0,-6-1 0 0,-6 1 0 16,-5 2-448-16,0-2-96 0,0-3-16 15,-3 1 0-15,-1 3-144 0,-5 1-48 0,-7-1 0 0,1 0 0 16,1-3-256-16,-1 3 0 0,0 2 0 0,-2 1-144 31,-3 0-1680-31,0 2-336 0,0 1-64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4:23.5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16153 4674 1839 0,'0'0'160'0,"0"0"-160"16,0 0 0-16,7-6 0 0,-7 6 2720 0,7-3 512 16,-7 3 96-16,7-5 32 0,-7 5-2208 0,9-3-432 15,-9 3-80-15,0 0-32 0,0 0-288 0,0 0-64 16,10 3-16-16,-10-3 0 0,0 0-112 0,0 0-128 16,0 0 176-16,0 0-176 0,0 0 384 0,0 0-48 0,0 0 0 0,0 0 0 15,0 0 560-15,0 0 96 0,0 0 32 0,0 0 0 16,7-4-208-16,-7 4-48 0,0 0 0 0,10-3 0 15,0 1-320-15,1 1-80 0,1 1-16 0,0-2 0 16,4 0 0-16,0 1 0 0,4 0 0 16,1 1 0-16,4 0 0 0,0 0 0 0,2 0 0 15,0 1 0-15,2 0-32 0,-2 1 0 0,3-4 0 0,0 1 0 16,0-1-32-16,3 0-16 0,3 0 0 16,0 1 0-16,4 1-16 0,-1 1 0 0,4 0 0 15,0 2 0-15,0 0-112 0,2 1-16 16,0-4-128-16,3 2 192 0,3 0-192 0,1 1 144 0,5 0-144 15,3 0 128-15,2 1-128 0,-2 0 0 16,-3-3 144-16,6-1-144 0,6-1 128 0,-1 1-128 16,-2 0 128-16,1 0-128 0,-2 0 0 0,2-1 144 15,1-2-144-15,1 1 0 0,2-2 160 16,-3 3-160-16,-1 2 128 0,-1 0-128 0,-4-1 176 0,1 0-48 16,3-1-128-16,1 1 192 0,-1 2 0 0,-4 0 0 15,-3-2 0-15,2 0 0 0,5-3 32 0,-1 2 0 0,3 0 0 0,2 1 0 0,-1 0-96 16,0 0 0-16,-4 0-128 0,3 0 192 0,3-1-192 0,-1 1 128 15,-2 2-128-15,0-1 0 0,-4 0 0 0,-1-2 128 16,-1-1-128-16,0-1 0 0,1 5 0 0,-1 2 0 16,-3 0 0-16,-3 0 0 0,-3-2 128 0,0-2-128 15,1 0 176-15,-2-1-176 0,-5 0 0 0,1 1 0 16,4 2 0-16,-1 0 0 0,-5 1 0 16,1 0 0-16,0-3 0 0,3 2 0 0,-2 1 0 0,1 0 0 0,-2 0 0 0,0-1 0 15,-2-1 0-15,-2 1 0 0,-2 1 0 0,-3 0 0 16,-1-2 0-16,-3 0 0 0,0-2 0 0,-2 0 0 15,0 1 128-15,-4 0-128 0,-2 0 0 0,0-2 0 16,0 0 0-16,-1 2 0 0,-1 4 0 0,0-2 0 16,-2-2 128-16,-1 1-128 0,0-2 0 0,0 2 0 15,-3 1 0-15,2 0 0 0,1-2 0 0,-1 2 0 16,-1 0 128-16,0 0-128 0,2 1 0 0,1-2 0 16,3-3 0-16,-1 1 0 0,-1 0 0 0,4 1 0 15,1 1 0-15,2-1 0 0,-4 0 0 0,0 1 0 16,2 2 0-16,-2 2 0 0,-2-3 0 0,1-1 0 0,-1-1 0 15,3 1 0-15,0 1 0 0,-1-2 0 16,-1-1 128-16,3 0-128 0,3 0 0 0,-2 0 0 0,0 1 0 16,2-2 0-16,3 2 128 0,1 0-128 0,-3 0 0 0,0 2 0 15,0 0 0-15,0-2 0 0,0-2 128 16,1 0-128-16,0-1 0 0,1 2 0 0,3 1 0 0,2-1 0 16,-2 0 0-16,0 0 0 0,2 1 0 0,-5 1 0 15,-2 1 0-15,0-1 0 0,-1-1 0 0,-1-1 0 16,-2 0 0-16,2 1 0 0,-5 2 0 0,1 1 0 15,0-1 128-15,-1-1-128 0,-1-4 0 0,-2 2 128 16,0 2-128-16,-2 1 0 0,0-4 160 0,2 4-160 16,-5-1 128-16,1 1-128 0,-2-1 144 0,1 1-144 15,1 1 160-15,-2-1-160 0,-1 0 128 0,1 2-128 16,-2 1 0-16,2-3 0 0,0 0 0 0,-3-1 128 16,-1-1-128-16,0 1 0 0,2 3 0 0,-4 0 0 15,-2-2 0-15,-8-2 0 0,9 4 0 0,-9-4 0 0,0 0 0 0,0 0 0 16,0 0 160-16,0 0-160 0,0 0 160 0,0 0-160 15,0 0 128-15,0 0-128 0,0 0 0 0,0 0 144 16,-11 4-144-16,-3 0 0 0,1 0 0 0,-4-2 0 16,-2 1 0-16,-3 1 0 0,0-4 0 15,-5 0 0-15,-4 0 0 0,-4 0 0 0,-4 1 0 16,-1-1 0-16,-5-1 0 0,-5 1 0 0,0 1 0 0,-2-1 0 16,1-5 0-16,-8 2 128 0,-8-3-128 0,-1 4 0 15,-5 2 0-15,1-1 0 0,-1-2 0 0,-2 2 0 16,-4-4 0-16,-2 0 0 0,1 0 0 0,-5 2 0 15,2 1 0-15,-7 0 0 0,-6 0 0 0,2-2 0 0,2-1 0 16,-3-1 0-16,-2 0 0 0,1 0 0 0,-1 2 0 16,4-2 0-16,1 1 128 0,-2 0-128 0,-9 3 0 15,4-1 0-15,5 0 0 0,-5-1 128 0,-1 1-128 16,-3-1 0-16,3-4 0 0,-3 3 0 0,-3 3 0 0,5 1 0 16,-1 1 128-16,1-2-128 0,-3-2 0 0,0 0 0 15,-1 4 0-15,2 0 0 0,-3-1 0 0,0 3 0 16,0 4 0-16,2-3 0 0,4-3 0 0,-2 0 0 15,1 2 0-15,3 2 0 0,3-1 0 0,-2-1 0 16,0-1 0-16,-2 4 0 0,2 2 0 0,-1-1 0 16,-3-2 0-16,4 1 0 0,4 0 0 0,5 0 0 15,3-1 0-15,-2 0 0 0,0 2 0 0,4-2 0 16,5 0 0-16,6-1 0 0,3-1 0 0,2 4 128 16,-3-4-128-16,4 1 0 0,3-1 0 0,6 0 0 15,5-2 0-15,4 4 0 0,0 0 0 0,2 2 0 0,-2 1 0 16,4-1 0-16,0-2 0 0,3 0 0 0,4 0 0 15,1 1 0-15,5 2 0 0,6 0 0 0,1-3 0 0,7 0 0 16,1 1 0-16,4-1 0 0,2 1 0 0,10-5 0 16,-6 2-176-16,6-2 176 0,0 0-128 0,0 0 128 15,0 0-256-15,10 9 48 0,3-4 0 0,3 1 0 16,8-2 64-16,4 0 16 0,6-4 0 0,8 0 0 16,10 0 128-16,4 0 0 0,2-2 0 0,4-1 0 15,3-3 0-15,8 2 128 0,8 1-128 0,2-2 0 16,1-1 0-16,7 0 0 0,3 1 0 0,7-1 128 15,3-1-128-15,4 0 0 0,1-1 0 0,3 3 0 16,4-1 0-16,3 3 144 0,2-1-144 0,0-2 0 16,0-1 176-16,3 1-176 0,2 0 160 0,0 2-160 0,0 0 128 15,6 0-128-15,4 0 0 0,-4 1 0 0,-2-2 176 0,1 0-176 16,4 0 192-16,-2 0-192 0,2-1 208 16,-1 5-64-16,-2 1-16 0,2-1 0 0,3-1-128 0,-5 1 192 15,-3 1-192-15,-3 2 192 0,2 0-192 0,-5-1 160 16,-4-1-160-16,-1 5 160 0,1 0-160 0,-4 1 160 15,-5-2-160-15,-1 0 160 0,-2 1-160 0,-5-1 0 16,-8 0 0-16,4 0 128 0,-1 1-128 0,-6 3 0 16,-6-1 144-16,-4-2-144 0,-4-1 0 0,-2-1 144 15,-3 0-144-15,-5 2 0 0,-5 3 192 0,-3-2-64 16,-10-3 0-16,-3 0-128 0,-6 1 192 0,-4-1-192 16,-3-1 192-16,-4 2-192 0,-5 0 128 0,-6 0-128 15,-4 2 0-15,-3-3 0 16,-11-3-1056-16,0 0-272 0,0 0-48 0,-20 5-9984 15,-13 2-2000-15</inkml:trace>
  <inkml:trace contextRef="#ctx0" brushRef="#br0" timeOffset="839.336">10415 4571 11055 0,'-11'-16'480'0,"3"7"112"0,-7-2-464 0,0 0-128 0,0-1 0 0,3 5 0 16,5 1 3952-16,7 6 768 0,0 0 144 0,0 0 48 15,0 0-3200-15,0 0-640 0,0 0-128 0,8-2-32 16,5 3-528-16,3 2-128 0,5 1 0 0,11-1-16 15,9-2-96-15,6 2-16 0,4-2 0 0,7 2 0 16,7-1-128-16,6-1 160 0,7-2-160 0,2 0 160 16,-1-3-160-16,3 0 0 0,4 0 0 0,1-2 128 15,-2-3-128-15,-1 0 192 0,-3 2-192 0,1-2 192 0,4 0 80 16,-2 0 32-16,-1 2 0 0,-3 0 0 0,-8-2 32 16,-3 3 16-16,-2-4 0 0,-4 2 0 0,-5 1-80 15,-6 1-16-15,-8-1 0 0,-4 3 0 0,-8 1-64 0,-7-1 0 16,-5 1-16-16,-7 1 0 0,-3-2-32 0,-10 4 0 15,0 0 0-15,0 0 0 0,0 0 160 0,-12-7 16 16,-8 1 16-16,-10 1 0 0,-8-2-112 0,-16 3-32 16,-10 2 0-16,-5 2 0 0,-6 0-192 0,-4 0-240 15,-9-2 48-15,0 2 16 0,-1-2 176 16,4 2 0-16,5-4 0 0,0 1 0 0,-1-1 0 0,2 2 0 16,1 2 0-16,6-1 0 0,3-2 0 0,4 0 0 15,2 2 0-15,7 2 128 0,7 2-128 0,7 0 0 16,6-1 0-16,7 1 0 0,7 2 0 0,7-1 0 15,5-2 0-15,10-2 128 0,0 0-128 0,12 7 0 16,11 0 0-16,14-2 0 0,14 0-128 0,12-2 128 0,10-3-128 0,16-2 128 16,13-5 0-16,9-1 0 0,7-2 0 0,10 3 128 15,7 0-128-15,3 2 0 0,-2-1 0 0,1 4 0 32,-6 3-1728-32,1 3-384 0,-6 3-64 0</inkml:trace>
  <inkml:trace contextRef="#ctx0" brushRef="#br0" timeOffset="4396.582">6858 11218 17503 0,'0'0'768'0,"-9"-4"176"0,1 0-752 0,0 0-192 16,-2-1 0-16,1 0 0 0,3-1 784 0,0 1 128 0,-2-1 32 0,-2-1 0 15,-1-2-368-15,-1 1-64 0,0 1 0 0,0-1-16 16,1-2-192-16,1 0-48 0,2-1 0 0,-2 1 0 15,-5 2-96-15,-2 1-32 0,3-2 0 0,0 1 0 16,-2-1 112-16,2 3 16 0,0-1 0 0,0 0 0 16,-2-1 128-16,1 0 48 0,-3 4 0 0,2-1 0 15,0-1 0-15,1 4 0 0,-1-2 0 0,1 1 0 16,-1 0-80-16,-1 2-16 0,-2 2 0 0,3 2 0 16,0 0-160-16,2 2-48 0,1 1 0 0,-2 4 0 15,1 1-128-15,2 2 0 0,5 3 0 0,-3 4 0 16,-2 4-192-16,2 2 192 0,1 3-192 0,3 2 192 15,1 0-160-15,3 4 160 0,1-2 0 0,-1-2-144 16,1 1 144-16,4-2 0 0,1-2-144 0,4-4 144 0,0-4 0 0,2-1 0 16,-1-3-144-16,1-3 144 0,0-1 0 0,-2-2-160 15,3-1 160-15,1-5-128 0,2-1 128 0,-2 0 128 16,2-4-128-16,1-3 176 0,-1-1 48 0,1-6 16 16,1-2 0-16,-1-2 0 0,0-1 16 0,0-5 0 15,1-4 0-15,1-2 0 0,-2 1-128 0,2-4-128 16,-3-3 176-16,2-1-176 0,1 0 128 0,-1 1-128 15,-3 2 0-15,2-2 0 0,2-2 128 0,-2 1-128 16,-2 1 0-16,2 0 0 0,1-1 128 0,-2 1-128 16,-4 0 0-16,-1 3 0 0,-2 4 0 0,0 0 0 15,1 3 128-15,-4 2-128 0,-1 4 0 0,-1 3 128 16,1 2-128-16,-3 2 0 0,-2-1 128 0,1 6-128 0,1 5 0 0,0 0 0 16,-3-6 128-16,3 6-128 0,0 0 0 15,0 0 0-15,0 0 0 0,0 0 0 0,-6 11 0 0,2 4-192 16,0 1 0-16,2 8 16 0,0 4 0 0,1 4 0 15,1 1 176-15,-1 3 0 0,0 4-144 16,0 3 144-16,-3 2 0 0,3 1 0 0,1 0-144 0,-1 1 144 16,-1 1 0-16,1-2 0 0,1-1 0 15,1-5 0-15,-1-3 0 0,2-5 0 16,0-3 0-16,3-3 0 0,-3-3 0 0,1-4 128 0,2-4-128 16,0-1 0-16,3-1 144 0,1-6-144 0,-1-1 128 0,1-3-128 15,0-1 368-15,1-4-16 0,1-3 0 0,2-4 0 16,1-3-176-16,-2-3-48 0,-1 0 0 0,0-4 0 0,3-4 0 15,-4-1-128-15,-1 1 192 0,4-1-64 16,-1-2-128-16,0 1 0 0,-2 2 0 0,1-1 128 0,-4-3-128 16,2 3 0-16,-1 1 0 0,1 3 128 0,-1 2-128 15,1 1 0-15,2 3 0 0,-5 2 0 16,-1 0 0-16,2 3 0 0,-7 9 0 0,0 0 0 0,4-6 0 0,-4 6-176 16,7-4 176-16,-7 4-128 0,0 0-64 0,9 5 0 15,-3 2 0-15,-1 4 0 0,-2 4-48 16,-1 5-16-16,-2 4 0 0,2 4 0 0,1 7 48 0,1-1 0 15,-3-1 0-15,-1 1 0 0,-2 0 208 0,-1-1 0 16,1-4 0-16,1 0 0 0,1-5 0 0,3-1 0 16,1-2 0-16,-1-5 0 0,1-3 0 0,1-2 0 15,2-1 0-15,1-3 0 0,1-3 0 0,2 0 256 16,-1-4-48-16,3-4-16 0,1-3 64 0,0-3 16 0,2-6 0 16,1-1 0-16,-2-4-144 0,4-2-128 15,2-3 144-15,-1-2-144 0,1-3 0 0,-1 0 0 0,-2 2 0 16,0-2 0-16,-2-2 0 0,0 4 0 0,-3 6 0 0,0 2-160 15,1 1 160-15,-4 5-208 0,-1 2 80 0,-1 4 128 16,-2 3-208-16,-6 6 80 0,8-3 128 0,-8 3-208 16,0 0-80-16,8 12-16 0,-4 6 0 0,-1 4 0 15,0 5 128-15,0 3 32 0,-2 2 0 0,0 2 0 16,1 0 144-16,0 0 0 0,2-2 0 0,2-1 0 16,1-1 0-16,3-3 0 0,-2-2 0 0,6-1 128 15,6-4 64-15,3-1 0 0,0-2 16 0,5-4 0 16,7-5 48-16,1-5 0 0,1-2 0 0,4-4 0 15,3-5-1456-15,2-6-272 16,0-8-64-16</inkml:trace>
  <inkml:trace contextRef="#ctx0" brushRef="#br0" timeOffset="5331.69">6166 8943 13823 0,'0'0'1216'0,"-7"0"-960"16,7 0-256-16,-8-2 0 0,0 0 2160 0,8 2 384 15,-9 2 80-15,9-2 0 0,-9 1-1968 0,-2 1-400 16,-1 1-64-16,-2 3-32 0,0 2-160 0,-3 4 0 16,-2 3 0-16,0-1 0 0,-5 0-224 0,1 0 80 15,-4 1 16-15,-3 4 0 0,-4 3 128 0,2 0 0 16,1-3 0-16,2-1-128 0,0 0 128 0,4 2 0 15,2-1 0-15,3 0 128 0,-2 2-128 0,3-4 128 0,0-5-128 0,5 3 128 16,2 4-128-16,1-4 176 0,2-3-176 0,0-2 192 16,4-2 112-16,2 0 16 0,-2-1 16 0,5-7 0 15,-1 10 16-15,1-10 0 0,2 12 0 0,3 1 0 16,1-2-160-16,4 2-48 0,-3 0 0 0,4-2 0 16,2-2-144-16,1 0 160 0,1-1-160 0,1 1 160 15,2-1-160-15,0 1 128 0,1-1-128 0,0 1 128 16,-3 1 48-16,2-2 0 0,-3 1 0 0,-1 2 0 15,-1 2-176-15,-1 1 192 0,-2-2-192 16,-1 3 192-16,-3 1-192 0,-3 0 0 0,-6-1 144 0,-1 1-144 16,-3 3 192-16,1 0-16 0,-5 1-16 0,-4-1 0 0,-5 1 144 15,0 4 16-15,-2 1 16 0,-3 2 0 0,1 0-16 16,-1-1-16-16,3 3 0 0,-1-2 0 0,2 1-96 16,2-5-16-16,0-6 0 0,6 1 0 0,-1-1-192 0,4 1 128 15,1 1-128-15,2-2 0 0,2-3 0 0,2 0 128 16,6 0-128-16,0 3 0 0,3-1 0 0,3 2 0 15,4 0 128-15,1 2-128 0,2 2 0 0,1 0 144 16,1 2-144-16,3 3 128 0,1 1-128 0,-2 1 0 16,2 0 144-16,0-2-144 0,0 0 0 0,1-2 0 15,-5-2 0-15,-1 1 0 16,-5-1-400-16,1-3-112 0,-2-1 0 0,0-4-8896 16,-5-3-1792-16</inkml:trace>
  <inkml:trace contextRef="#ctx0" brushRef="#br0" timeOffset="6225.118">4516 9437 2751 0,'0'0'256'0,"0"0"-256"0,-6-10 0 0,3 5 0 0,3 5 4912 0,0 0 928 15,0 0 192-15,-4-5 48 0,-2-4-4400 0,2 4-864 16,4 5-176-16,-12-2-48 0,-1-2-192 0,0 1-32 16,-1 0-16-16,-1 1 0 0,-6-1-224 0,1 1-128 15,0-3 128-15,2 4-128 0,-4 3 224 0,0 2-32 0,-2 3 0 16,0-1 0-16,0-1 48 0,0 4 0 0,-3 5 0 0,2 0 0 15,1 1-240-15,-2 4 0 0,0 6 128 16,3-1-128-16,3 2 0 0,1 4 0 0,0 3 0 0,5 3 0 16,3-1 0-16,2 4 0 15,2 0 0-15,3 1 0 0,0-3 0 0,6 2 0 0,3-1 0 16,3 1 0-16,-3-7 0 0,6-2 0 0,5-6 0 0,-1-1 0 16,0-4 0-16,2-4 0 0,-2-4 0 0,4-3 0 15,0-4 0-15,1-4 176 0,-3-4-32 0,4-4 0 16,3-2 384-16,-2-4 80 0,2-4 16 0,-3-6 0 15,0-7-192-15,1-5-48 0,1-7 0 0,2 0 0 16,-1 3-208-16,-1-2-48 0,-3-2-128 0,1-2 192 16,-4-1-192-16,0-2 144 0,-3-4-144 0,-3 0 128 15,-1 0-128-15,0 0 128 0,-3 1-128 0,1-2 128 16,-2-1-128-16,-2 1 128 0,0 1-128 0,-1 6 128 0,-2 7-128 16,0 4 192-16,-1 1-192 0,1 6 192 0,1 6 0 0,1 4 16 15,2 3 0-15,-4 4 0 0,-1 1-16 16,0 11-16-16,0 0 0 0,0 0 0 0,0 0-176 0,0 0 160 15,0 0-160-15,0 0 160 0,-3 9-160 0,-1 7-144 16,1 4 144-16,-1 6-208 0,-3 5 80 0,-1 5 128 16,2 5-208-16,0 3 80 0,0 2 128 0,-2 4 0 15,2 0 0-15,-1 1-128 0,-1-3 128 0,6 4 0 16,2 2 0-16,-1 0 0 0,-4-3 0 0,3-1 0 16,2-4 0-16,0-3-128 0,2-1 128 0,3-5 0 15,-3-3 0-15,2-1 0 0,2-1 0 0,-1-3 0 16,2-5 0-16,0-1 0 0,-4-2 0 0,3-3 0 15,2-4 0-15,1 1 0 0,1 1 128 0,2-2-128 0,-2-3 128 16,1-1-128-16,-1-2 128 0,0-2-128 0,0 1 160 0,1-1-160 16,-4 1 0-16,3-1 128 0,0 0-128 15,-1-3 0-15,-9-3 0 0,10 3 128 0,-10-3-128 0,10 3 0 32,-2 0-1024-32,-8-3-288 0,11 0-64 0,-4-2-8736 0,-7 2-1728 15</inkml:trace>
  <inkml:trace contextRef="#ctx0" brushRef="#br0" timeOffset="6680.006">4869 9320 33983 0,'-11'-1'1504'0,"3"1"304"0,2 0-1440 0,6 0-368 15,-2-3 0-15,2 3 0 0,0 0 288 0,0 0-16 16,0 0 0-16,0 0 0 0,4 8-272 0,-1 4-176 16,2 2 32-16,0 1 0 0,4-4 144 0,-1 6-128 15,-3 5 128-15,4 0-128 0,-2 2 128 0,1 3 0 16,-3 1 0-16,1 5-128 0,1 4 128 0,1-2 0 15,0-1 0-15,3-1 0 0,-2 0 0 0,3 0 0 0,2-2 0 16,-1-2 0-16,0-3 0 0,-2-1 0 16,0 1 0-16,0 0 0 0,-4-2 192 0,0-4-16 15,-1-5-16-15,0-3 0 0,0-3 160 0,-6-9 16 0,5 9 16 0,-5-9 0 16,0 0 224-16,0 0 64 0,0 0 0 0,9-16 0 16,0-9 448-16,0-7 80 0,0-5 32 0,2-4 0 15,2-2-576-15,0-4-112 0,1-6-32 0,1-1 0 16,1 0-304-16,-1 0-176 0,3 2 192 0,0 2-192 15,0 4 192-15,2 4-64 0,0 5 0 0,0 2-128 16,0 5 224-16,-1 2-64 0,-2 2-16 0,-2 5 0 16,0 5-144-16,-4 3-144 0,-2 3 144 0,2 7-13568 15,-2 5-2576-15</inkml:trace>
  <inkml:trace contextRef="#ctx0" brushRef="#br0" timeOffset="8978.597">9330 15724 23039 0,'0'0'2048'0,"0"0"-1648"15,0 0-400-15,0 0 0 0,0 0 1760 0,0 0 272 16,0-8 48-16,0 8 16 0,0 0-1696 0,0 0-400 15,-5-7 0-15,5 7 0 0,0 0 128 0,-5-3 0 0,-2 2-128 16,-3-1 192-16,0-2-192 0,-2 2 0 0,-5 1 128 0,-3-1-128 16,-2 2 0-16,-1 0 144 0,-3 2-144 0,-7 0 128 15,-3 2-128-15,-1-1 128 0,-3-1-128 0,-2-1 128 16,-1-1-128-16,-2 1 128 16,0 1-128-16,-1-2 128 0,-2 0 144 0,-3 0 32 0,-3 0 0 15,-2-2 0-15,-1 1 176 0,-2-1 32 0,2-1 16 16,-2 0 0-16,-4 2-16 0,-3 0 0 0,-2-1 0 0,-1-2 0 15,0-1-256-15,-2 2-48 0,-7 1-16 0,-1-2 0 16,-3-3-192-16,1 1 0 0,-3-1 0 0,1 0-160 16,-6 0-48-16,-1 1-16 0,-2-2 0 0,1 1 0 15,-1 0 96-15,-1 0 128 0,-5-1-208 0,6 4 80 16,4-3 128-16,0 1 0 0,-4 0 0 0,1 1 0 16,-1-1 0-16,0 1 0 0,1 2 0 0,-1-1 128 15,-4 3-128-15,2 0 0 0,1 0 0 0,-1-2 0 0,-2 0 0 16,-1 1 0-16,-2 1-176 0,-1-3 176 0,1-1-240 15,1 1 48-15,-2-2 16 0,3 3 0 0,2 0 176 0,2 0 0 16,-4-3 0-16,4 3 0 0,2-2 0 0,0 3 0 16,2 0 0-16,1-1 0 0,1-1 0 0,0 2 0 15,5 1 0-15,-1 1 128 0,0 1-128 0,2 1 128 16,5 2-128-16,3-1 128 0,-1 1-128 0,0-1 0 16,-5 0 0-16,5-1-128 0,3 2-32 0,4 0 0 15,1-2 0-15,2-2 0 0,-1-3 16 0,1 2 0 16,3-1 0-16,1 0 0 0,5-1 144 0,-2 0 0 15,2 0 0-15,2-1 128 0,2-1 48 0,-1-1 16 16,2 2 0-16,2-2 0 0,2 0-192 0,1 0 128 16,6 1-128-16,-2-1 128 0,2 1-128 0,1-3 160 15,2 3-160-15,0 2 160 0,1-2 0 0,2 0 0 16,1 1 0-16,3 3 0 0,3-3-160 0,2 1 192 16,-3-1-192-16,7 0 192 0,3 3-192 0,1-2 128 0,2 0-128 0,2-1 128 15,2 2 0-15,2 1 0 0,-2 0 0 0,6 0 0 16,4 1-128-16,0 0 0 0,0 0 144 0,0 0-144 15,0 0 0-15,0 0 0 0,0 0 0 0,0 0 0 16,0 0 0-16,0 0-160 0,0 0 160 0,7 10-160 16,-7-10 160-16,8 15-160 0,2 1 160 0,1 1-160 15,0 2 160-15,3-1 0 0,0 4-144 16,-1 4 144-16,-1 4 0 0,0 2 0 0,-1 1-144 0,2 4 144 16,-2 6 0-16,-3 4 0 0,-7 2-128 0,-1 1 128 0,-1 2 0 15,-1 1 0-15,-4-1 0 0,-1 6 0 0,-3 7 0 16,1-1 0-16,-2 1 0 0,0-1 0 0,-2-1 0 0,3 6 0 15,0 9 0-15,-1-1 0 0,-3-4 0 16,3-5 0-16,1-4 0 0,2-1 0 0,-3-2-160 0,3 0 160 16,2-3-128-16,1-3 128 0,-2-2-176 15,0-6 176-15,-1-4-208 0,3-2 80 0,2-3 128 0,-2 0 0 16,2-4 0-16,-1 1 0 0,1 0 0 16,1-3 0-16,2-5 0 0,1-3 0 0,0 0 0 0,3-3 0 15,0-3 0-15,2-1 0 0,-3-3 0 0,2-1 0 16,4-2 0-16,-3 0 0 0,2 0-144 0,1-2 144 15,3-1-160-15,2 0 160 0,-1-2-160 0,4 1 160 16,4 0-160-16,2 1 160 0,-4-2 0 0,9 0 0 16,1 1 0-16,3-2 0 0,0-1 0 0,1-1 0 15,-2-1 0-15,2 1 0 0,2 2 0 0,2-2 0 0,-2 0 0 16,4 0 0-16,4-1 0 0,3 1 160 0,2 2-160 16,4-2 192-16,1-1-192 0,1 1 0 0,-2 1 0 15,7-1 128-15,6-1-128 0,1 0 0 0,0 1 144 0,1-1-144 16,1 0 0-16,2-1 0 0,1 0 0 0,6-1 0 15,6-1 0-15,-4-2 0 0,-1-1 0 0,1 1 0 16,0 0 0-16,5-2 0 0,2 0 0 0,-2 1 0 16,-1-2 0-16,3 3 0 0,4 1 0 0,1-1 0 15,-2 3 0-15,2-2 0 0,-3 0 0 0,3 3 0 16,3 0 0-16,0 1 0 0,-5-1 0 0,5 2 0 16,6 0 0-16,-4-1 0 0,1 1 0 0,0 1 0 15,0-4 0-15,3 0 0 0,1 0 0 0,0-2 128 0,-1 0-128 0,3 0 0 16,1-1 0-16,-1 1 0 0,-3 0 0 15,2-1 128-15,1 0-128 0,0 0 0 0,-5-1 0 16,2 0 0-16,5 0 0 0,-5-1 0 0,-4-2 0 16,-1-4 0-16,-1 1 0 0,1 0 128 0,-2 1-128 0,-1-2 0 15,-8-2 128-15,4 2-128 0,4 1 0 0,-8 0 128 16,1 1-128-16,-5 0 0 0,0 2 0 0,1 2 144 16,1 2-144-16,-2 0 0 0,-7-1 128 0,0 3-128 15,-3 0 0-15,1 1 0 0,0 1 0 0,-1 0 0 16,-3 0 0-16,-7 2 0 0,-6 1 128 0,1 2-128 15,-3-3 0-15,-2 1 0 0,2 0 128 0,-2 3-128 16,-4 1 0-16,-1-1 0 0,-7-2 128 0,0 1-128 16,-5-1 0-16,-4 1 0 0,-3 0 144 0,-2 0-144 15,-2-3 0-15,-1-1 144 0,-5 4-144 0,1-3 160 16,-2-1-160-16,0 0 160 0,-4 1 96 0,0-1 0 16,0 0 16-16,-5-1 0 0,-6-1 32 0,0 0 0 0,8 0 0 0,-2-1 0 15,3 0-48-15,-3-2-16 0,-1-4 0 0,0-3 0 16,-5-1 96-16,1-8 32 0,0-5 0 0,-1-8 0 15,-1-6 80-15,0-5 32 0,0-8 0 0,-6 0 0 16,0-1-16-16,-1-4 0 0,-1-5 0 0,-3 0 0 16,-3-3-144-16,2 1-48 0,-1 2 0 0,-2 3 0 15,3 6-272-15,0 3-176 0,1 5 32 0,-3-1 0 16,-1-2-1088 0,-4-2-224-16,-3 0-32 0,-4 0-11088 0,-7 2-2208 0</inkml:trace>
  <inkml:trace contextRef="#ctx0" brushRef="#br0" timeOffset="10432.347">6100 10550 20559 0,'0'0'896'0,"0"0"208"0,-10-2-880 0,2 1-224 0,8 1 0 0,0 0 0 16,0 0 544-16,0 0 64 0,-5-4 16 0,5 4 0 15,0 0-176-15,0 0-48 0,0 0 0 0,0 0 0 16,0 0-272-16,0 0-128 0,0 0 128 0,0 0-128 16,0 0 256-16,9-3-16 0,2 2-16 0,-3 1 0 15,2 0 96-15,2-1 32 0,4-1 0 0,-1 1 0 16,2 1 96-16,1 0 32 0,4 0 0 0,3 0 0 16,1 1-48-16,0-1-16 0,3 0 0 0,2 0 0 15,2 0-64-15,-1 0-16 0,-1 0 0 0,0-1 0 16,4 0-96-16,-2-3-32 0,0 0 0 0,0 0 0 15,0 0 48-15,3 0 16 0,-2-4 0 0,1 2 0 16,-1-1-48-16,4 4-16 0,-2 1 0 0,-1-2 0 0,-3-1-208 16,1 0 176-16,1 0-176 0,-1 0 160 0,-1 2-160 0,3 0 0 15,3-5 0-15,-5 3 128 0,-3 0-128 0,1 1 0 16,1-2 0-16,-1 3 0 0,-6 1 0 16,-1 0 0-16,0-1 0 0,-4 1 0 0,-2 0 0 15,-1 0 0-15,-3 1 0 0,-2 1 0 0,-3 1 128 16,-9-1-128-16,10-2 0 0,-10 2 128 0,8 2 0 15,-8-2 0-15,0 0 0 0,0 0 0 0,0 0 192 0,0 0 16 16,0 0 16-16,0 0 0 0,0 0-96 0,0 0 0 16,0 0-16-16,0 0 0 0,0 0-80 0,0 0-16 15,0 0 0-15,0 0 0 0,0 0-144 0,0 0 160 16,-3-11-160-16,1 2 160 0,0 1-160 0,2 8 0 16,-4-8 0-16,3-2 0 0,2-2 0 0,-1-1 0 0,-1-2 0 15,1 1 0-15,0-1 0 0,0-1 128 0,0-4-128 16,0 0 128-16,0 1 48 0,3-3 0 0,-1-3 0 15,0 0 0-15,-1-4 48 0,1 2 16 0,0-6 0 0,2-2 0 16,-4-4-112-16,1 3 0 0,1 1-128 0,0 2 192 16,0 0-192-16,1-1 128 0,-2-2-128 0,0 1 0 15,-2 2 128-15,1-3-128 0,0-5 0 0,-1-2 144 16,0-2-144-16,1 1 0 0,1 2 0 0,0 2 0 16,0 1 0-16,1 0 0 0,-1 3 0 0,0 3 0 15,3 3 0-15,-1 2 0 0,0 3 0 16,2-1 0-16,-4-1-160 0,1 1 160 0,-1-1 0 0,1 5-144 15,0 3 144-15,1 3-160 0,-2-1 160 0,-1 2-160 0,-3 1 160 16,2-1-128-16,1 1 128 0,0 2-128 16,0 1 0-16,0 1 0 0,1-1 0 0,-1 1 0 0,-1 0-48 15,0 2 0-15,0-1 0 0,0 3 0 0,0 1 48 16,1 5 0-16,-3-7 0 0,3 7 0 0,-5-5 128 0,2 0 0 16,-1 0 0-16,4 5 0 0,0 0 0 0,0 0 0 15,-9 2 0-15,1 0 0 0,0 1-144 0,0 1 144 16,-1-1-160-16,-1 3 160 0,-2 1-144 0,0 1 144 15,0 0-128-15,-3-1 128 0,-1 1 0 0,-3-2 0 16,-2-1 0-16,0 2 0 0,1 0 0 0,2 1 0 16,-4-1 0-16,-1-1 0 0,-3 0 0 0,1-1 0 15,-2 0 0-15,0-2 0 0,2 0 0 0,-4 1 0 16,1-1 128-16,1 0-128 0,1 2 128 0,-2-5-128 16,0 2 128-16,-3-2-128 0,0-2 144 0,-1 2-144 15,0 0 192-15,2-5-192 0,-1 0 144 16,2-3-144-16,1 1 0 0,-1 3 144 0,0 2-144 0,4-3 0 0,3 1 0 0,0 2 0 15,4 1 0-15,2 1 0 0,1 0 128 16,1 0-128-16,2 0 0 0,2 0 0 0,2 1 0 0,0 2 0 31,0 1-992-31,4 4-128 0,-2 3-32 0,4 2-14592 0</inkml:trace>
  <inkml:trace contextRef="#ctx0" brushRef="#br0" timeOffset="11957.855">6308 12208 23263 0,'0'0'1024'0,"0"0"224"0,0 0-992 0,0 0-256 15,0 0 0-15,12 2 0 0,6 1 0 0,2 0 176 16,-1-3-176-16,5 0 160 0,4 0-160 0,3-3 0 15,2 2 0-15,4-2 0 0,3-1 128 0,3-3 112 0,2 0 16 0,2-1 0 16,1-2-128-16,2 2-128 0,2-1 176 16,-4 0-176-16,-1-2 496 0,2 5-16 0,0-1 0 15,1 2 0-15,-2-1-32 0,-1 1 0 0,1-1 0 0,-2 3 0 16,-4 0-128-16,-2-1-16 0,-3 1-16 0,-2 0 0 16,-3-2-32-16,-3 3 0 0,-2 1 0 0,-2 0 0 15,-2-1 64-15,-2 0 0 0,-4-2 0 0,-2 4 0 16,0 1-64-16,-2-1 0 0,-13 0 0 0,0 0 0 15,0 0 144-15,0 0 32 0,0 0 0 0,0 0 0 16,-13-2 112-16,-2 0 32 0,-5 0 0 0,-7 2 0 16,-5 0-288-16,-3 2-48 0,-5 2-16 0,-4 1 0 15,-5 0-224-15,-5 1 0 0,-2 0 0 0,-4 0 0 16,3 0 128-16,2-1-128 0,-1-2 0 0,0 3 144 0,-1 1 16 0,-1-3 0 16,1-4 0-16,3-1 0 0,3-2 64 0,2 1 16 15,3-2 0-15,1-1 0 0,2-1-48 16,3 0-16-16,4 2 0 0,3-2 0 0,1 1-176 0,5 0 160 15,5 2-160-15,5 1 160 0,2-4-160 0,5 2 128 16,0 1-128-16,10 3 128 0,-4-6-128 0,4 6 0 16,6-6 0-16,6 0-176 0,5 0-64 15,8-1-16-15,6-1 0 0,5 3 0 0,6 0 112 0,4 0 16 16,3-1 0-16,7 2 0 0,7 1 128 0,3-1 0 16,6 2 0-16,-1 0-128 0,0 0 128 0,3 0 0 15,6-1 0-15,-1 1 0 0,-1-1 0 0,-1 1 0 16,-4-1 0-16,-2 1 0 0,1 1 0 0,-5-1 0 15,-1 2 0-15,-8 0 0 0,-7 0 0 0,-7 0 128 0,-6 0-128 16,-6 0 0-16,-7 0 128 0,-1 0-128 0,-4 0 128 0,-5 0-128 16,-4 3 0-16,-11-3 0 0,0 0 0 0,0 0-192 31,0 0-368-31,0 0-80 0,-9 2 0 0,-8 2-15504 0</inkml:trace>
  <inkml:trace contextRef="#ctx0" brushRef="#br0" timeOffset="12829.199">3988 10655 16575 0,'0'0'1472'0,"0"0"-1168"0,-11-2-304 0,3-4 0 0,3 1 3200 16,5 5 592-16,0 0 112 0,0 0 32 0,6-5-3312 0,4 1-624 15,6 0-208-15,3 2 0 0,7 1 208 0,5-1-192 16,6 0 192-16,4 0-192 0,2 2 192 0,3-2 0 15,3 2 0-15,5-2 0 0,1-1 224 0,3 0-64 16,0-1-16-16,1-1 0 0,-1-2 64 0,1 0 16 16,-7-3 0-16,3 0 0 0,2 0 16 0,-4 0 0 15,0-1 0-15,-5 2 0 0,-7 1 48 0,-4 3 16 16,-5 1 0-16,-5-2 0 0,-3 1-80 0,-4 0-16 16,-2 2 0-16,-5 1 0 0,-2-1 0 0,-11 3 0 15,0 0 0-15,0 0 0 0,0 0 128 0,0 0 32 16,-11 0 0-16,-5 3 0 0,-3 0-80 0,-10 1-16 0,-5 0 0 15,-9 1 0-15,-5 2-272 0,-5 0-144 0,-3 1 16 0,-4 4 0 16,1-1 128-16,-2-1 0 0,0 0 0 16,-3 1 0-16,-3 0 0 0,4 0 0 0,3-2 0 0,5 1 0 15,5 0 160-15,4-3-32 0,1-2-128 0,6-1 192 16,4 1-64-16,6-2-128 0,3-1 176 16,4-1-176-16,4-1 208 0,4 0-64 0,6 0-16 0,8 0 0 15,0 0-128-15,0 0 0 0,6 3 0 0,8 0 0 16,5 0 0-16,8-3-224 0,3 0 48 0,9 0 16 15,6-2 160-15,2 0 0 0,4-2 0 0,4-1-128 16,5-1 128-16,2 0 176 0,0-3-48 0,-1-1 0 16,-1-1 80-16,-1 0 16 0,0 0 0 0,-3-1 0 15,-1 0-96-15,-4 1-128 0,-4 2 176 0,-5 1-176 16,-6 2-1200-16,-3-1-336 0,-3 2-80 16</inkml:trace>
  <inkml:trace contextRef="#ctx0" brushRef="#br1" timeOffset="27686.554">6267 10592 2751 0,'-16'-1'128'0,"2"-1"16"0,0 1-144 0,2 0 0 16,3-1 0-16,-1 1 0 0,0 0 4656 0,3 0 896 16,7 1 176-16,-8-2 32 0,1 0-3664 0,7 2-752 15,-3-5-128-15,3 5-48 0,0 0-352 0,0 0-80 16,0 0-16-16,0 0 0 0,0 0-208 0,0 0-32 16,5-8-16-16,2 0 0 0,3 0-240 0,3 0-48 0,3 1-16 0,4-1 0 15,3-1 96-15,4-1 32 0,4-1 0 0,2 4 0 16,2-2 112-16,4 1 32 0,0 0 0 0,4 1 0 15,-1-2-112-15,4 0 0 0,1-2-16 16,5 3 0-16,3 1-128 0,0 2-32 0,0 2 0 16,-3 1 0-16,-3-1-144 0,1 1 0 0,-3 1 0 15,-2 1 128-15,-3 1-128 0,1 3 0 0,-2 0 0 16,-3 2 0-16,-7 0 0 0,0 2 0 0,-5 2 0 0,-2-4 0 16,-4 0 0-16,-2 1 0 0,-4-2 0 0,-2 1 0 15,-3-2 0-15,-1 0 0 0,-8-4 0 0,0 0 128 16,8 9 16-16,-3-2 0 0,-5-7 0 0,0 0 0 15,0 0-16-15,-6 6 0 0,-6 2 0 0,-2-2 0 0,-4-2-128 16,-4-2 160-16,-3-2-160 0,-6 2 160 16,-2 1-160-16,-6-1 0 0,-3-1 0 0,-1 0 0 0,-2 1 0 0,1 1 0 15,-3 0 0-15,-2-1 0 0,-5 0 0 0,0 0 0 16,-5 0 0-16,1 0 0 0,-1 1 0 16,3-2 0-16,3-1 0 0,3 0 0 0,3 0 0 0,1-2 0 15,2-4 0-15,4 3 0 0,-1 2 0 16,7 0 0-16,2-3 144 0,5 1-144 0,1 1 0 0,5-1 0 15,4-2 0-15,1 2 128 0,4 1-128 0,3 0 0 16,1-3 0-16,8 5 0 0,0 0 0 0,0 0 0 16,0 0-128-16,8-4 128 0,5-1-192 0,4 4 32 15,6-2 16-15,5 1 0 0,-1-2 144 0,10 1-160 16,7 1 160-16,0 1-160 0,2 0 160 0,1 0 0 16,3-2 0-16,0 1-128 0,4 0 128 0,1 1 0 15,2 2 0-15,-1 1 0 0,3 2 0 0,-3 0 0 16,-7 0 0-16,2 1 0 0,-4-2 0 15,-1 0 0-15,-3 3 0 0,-1 0 0 0,-5 0 0 0,0-1 0 0,-3 0 0 16,-4 0 0-16,-6 0 0 0,0-1 0 0,-5 1 0 0,-2-1 0 16,-4 0 0-16,0 0 0 0,-8-1 0 15,-5-3 0-15,0 0 128 0,0 0-128 0,0 0 160 0,0 0-160 16,0 0 240-16,0 0-48 0,-14-3-16 0,-6-1 0 16,-4 2-176-16,-9 0 128 0,-10 0-128 0,1 0 128 15,-3 2-128-15,-2 2 0 0,-4-2-160 0,-2 0 160 16,0 0 0-16,-3-2 0 0,0 0 0 0,0 0 0 15,1 0 0-15,3-1 0 0,4-2 0 0,4 1 0 16,3-2 0-16,3-1 0 0,0 0 0 0,3-2 0 16,2 4 0-16,4-1 0 0,1 2 128 0,5 1-128 15,2-2 0-15,6 2 0 0,5-1 0 0,1 1 0 0,2 3 0 0,7 0-144 16,0 0 144-16,0 0-128 16,0 0-240-16,8 3-32 0,9 1-16 15,6 0 0-15,6 2 160 0,3-1 48 0,3 3 0 0,6-5 0 0,5 1 208 16,5-2 0-16,3-1 0 0,4 1 0 0,4 1 0 0,-4 1 0 15,-1 0 0-15,-3-1 0 0,1 0 0 0,0-2 0 16,1 0 0-16,-4 0 0 0,-6-1 128 0,-2 1-128 16,-2 2 0-16,-7-3 0 0,-6-2 128 0,-5 0-128 15,-3-1 144-15,-6 0-144 0,-2 2 320 16,-13 1-16-16,0 0-16 0,0 0 0 0,0 0 128 0,0 0 32 16,-8-7 0-16,-4-2 0 0,-6-1-176 0,-6 1-16 15,-9 1-16-15,-4 2 0 0,-1-3-240 0,-8 1 0 0,-8 2 0 0,0 0 0 16,-4 2 0-16,-1-4 0 0,0-2 0 15,4 4 0-15,0 0 0 0,3 3 0 0,4 0 0 0,2 1 0 16,5 2 0-16,6-1 0 0,3 1 0 0,4 1 144 16,5 2-144-16,5-1 0 0,4-2 0 15,6 2 0 1,8-2-1792-16,0 0-256 0,6 9-32 0</inkml:trace>
  <inkml:trace contextRef="#ctx0" brushRef="#br1" timeOffset="29179.843">6664 11258 14735 0,'-10'-10'1312'0,"5"1"-1056"0,-1 1-256 0,1 0 0 0,-4 5 1968 0,2-1 336 16,-1-4 64-16,2 1 0 15,3-2-1392-15,-5-1-272 0,0 0-64 0,-1 1-16 0,-2-3-352 0,2 1-64 16,-4 0-16-16,-1 0 0 0,-1 2-32 16,0 1-16-16,-3 1 0 0,-1 1 0 0,-3 2 48 0,2 0 16 15,2 2 0-15,-2 2 0 0,-1 1-16 0,2 3 0 16,2 1 0-16,0 3 0 0,-5 3-192 0,2 1 0 15,2 1 0-15,-3 5 0 0,-1 3 0 16,1 3 0-16,-3 1 0 0,5 5 0 0,4 2-144 0,3 0 144 16,2-4 0-16,3-1-144 0,3-3 144 0,1-1 0 15,1 0 0-15,7-3-128 0,-1-4 128 0,6-2 0 16,-1-3 0-16,3-3 0 0,3 1 0 0,3-1 0 16,2-4 0-16,2-3 0 0,0-3 0 0,1-2 0 15,0-5 0-15,0-2 0 0,1-3 256 0,3-3 0 16,0-2-16-16,1-3 0 0,-6-2 208 0,0-3 32 15,0-5 16-15,-2-3 0 0,0-2-64 0,0 1-16 0,-1 1 0 0,-3 1 0 16,-1 1-176-16,-3 0-48 0,-2-2 0 0,-1-1 0 16,0 0 16-16,-3 1 0 0,-2 0 0 0,3-3 0 15,-2 1-16-15,1 3-16 0,-2 4 0 16,-1 3 0-16,1 1-48 0,-2 4 0 0,0 4 0 0,1 1 0 16,0 2 96-16,-3 3 16 0,0 2 0 0,1 2 0 15,-1 2-240-15,0 6 0 0,2-6 128 0,-2 6-128 16,0 0 0-16,0 0 0 0,0 0-144 0,-2 9 144 15,-2 3-208-15,-1 3 48 0,1 4 16 16,-2 4 0-16,-4 3 144 0,1 6-208 16,-1 3 80-16,1 3 128 0,-1 0-160 0,0 3 160 15,1 0 0-15,0-2-144 0,-1 3 144 0,1 0 0 16,1 1 0-16,-1 3 0 0,1 0 0 0,0-2 0 0,2-1 0 16,1-4 0-16,0-3 0 0,3-3 0 0,0-4 0 0,2-4 128 0,-3-4-128 15,3-4 0-15,3 0 0 0,-1-4 0 0,-1-2 0 0,1-1 0 16,-2-10 0-16,6 8 0 0,-6-8 0 0,5 5 0 15,-5-5 0-15,9 2 128 0,-9-2 0 0,8-2 16 16,1-3 0-16,0-3 0 0,3-3 16 16,0-2 0-16,1-3 0 0,1 0 0 0,3-5-160 0,3 0 128 15,1-4-128-15,1-2 128 0,-1 0-128 0,-1 2 0 16,0 1-160-16,-1 1 160 0,1-3-128 0,1 1 128 16,-2 0 0-16,-4 7-144 0,-3 0 144 0,-3 3 0 15,0 0 0-15,-1 6 0 0,-2-1 0 0,-4 2 0 16,-2 8 0-16,0 0 0 0,0 0 0 0,0 0 128 15,0 0-128-15,0 0 0 0,0 0 0 0,0 0 0 0,0 0 0 0,2 9 0 16,-2 2 0-16,-3 2 0 0,-1 1-176 16,-3 7 176-16,2 2-144 0,-4 5 144 0,-1 1-128 15,0 2 128-15,3 0 0 0,-2 2-160 0,-2 1 160 16,4-1 0-16,1-2 0 0,3-1 0 0,3-2 0 16,0-4 0-16,1-2 0 0,2-3 0 0,0-1 0 0,2-3 0 15,2-2 0-15,1 2 0 0,-3-3 0 16,4-2 0-16,0-2 0 0,0-1 0 0,-2-4 0 0,2-2 0 15,2-3 0-15,-1-1 144 0,2 0-144 0,1-3 128 16,1-4 32-16,1 3 0 0,-1-3 0 0,-1-2 0 16,2-4 32-16,-1-1 16 0,1-1 0 0,3-1 0 15,2-2-208-15,-3 0 176 0,1 1-176 0,0-2 160 0,-3-4-160 16,2 0 0-16,1-2 0 0,1 2 0 0,-4 2 0 16,1-2 0-16,-3 0 0 0,2 2 0 0,1 2 0 15,-2 2 0-15,-1 2 0 0,-3 2 0 0,-3-3 0 16,-3 4 0-16,-2 3 0 0,4 1 0 0,-2-1 0 15,2 2 128-15,-4 2-128 0,-2 8 128 0,0 0-128 0,2-7 160 16,-1 2-160-16,-1 5 160 0,0 0-160 0,0 0 128 16,0 0-128-16,0 0 128 0,0 0-128 0,0 0 0 15,6 9 0-15,-2 0-176 0,-4-9 176 0,3 15 0 16,2 4 0-16,-2 4-128 0,0 4 128 0,-1 2 0 16,1 1 0-16,0 6 0 0,-1 5 0 0,1 1 128 15,0 1-128-15,-2-1 128 0,0-1-128 0,2-3 144 16,4-1-144-16,2-4 160 0,0-5-160 0,-2 1 160 0,4-2-160 15,4-1 160-15,0-5 0 0,3-3 0 0,-1-1 0 16,5-5 0-16,2-6-160 0,5-2 0 0,4-4 0 0,8-7 128 31,4-6-1792-31,8-7-384 0</inkml:trace>
  <inkml:trace contextRef="#ctx0" brushRef="#br1" timeOffset="31771.051">19966 10068 9215 0,'2'-8'816'0,"-6"2"-656"0,-3 0-160 0,-1 2 0 16,8 4 2208-16,0 0 416 0,-4-4 64 0,4 4 32 16,-8-2-1904-16,8 2-384 0,-5-6-80 0,5 6-16 0,0 0-208 0,0 0-128 15,0 0 160-15,0 0-160 0,-5-2 752 0,5 2 48 16,0 0 16-16,0 0 0 0,0 0 112 0,0 0 32 15,0 0 0-15,0 0 0 0,6 7-512 0,2 0-112 16,-1 3-16-16,3-2 0 0,2-3 32 0,3 0 0 16,4 1 0-16,0 2 0 0,2 2-96 0,2-1-32 15,1-3 0-15,1 3 0 0,3 1-32 0,-2 0-16 16,1-1 0-16,0 1 0 0,2-2-16 0,0 2 0 16,2 1 0-16,0 0 0 0,0 0 0 0,0 3 0 15,-1 0 0-15,1-1 0 0,-2-2-160 0,1 1 128 16,-1 0-128-16,-1 3 128 0,-2-1-128 0,-1 1 0 15,0-2 0-15,-2 3 128 0,-1-1-128 0,1 1 0 0,-1-5 0 16,0 2 0-16,0-2 128 0,-2 0-128 0,1 0 192 16,1-2-64-16,-4-1 160 0,-1 0 32 0,-5-3 0 15,3-1 0-15,4 4-192 0,-4-4-128 0,-4-1 144 0,-3 0-144 16,-8-3 128-16,9 2-128 0,-9-2 0 0,0 0 0 16,0 0 240-16,0 0-48 0,0 0-16 0,0 0 0 15,0 0 112-15,0 0 32 0,-5-8 0 0,-2 1 0 16,-4 0-112-16,-2 1-16 0,-2-1 0 0,2 1 0 15,-2-2-192-15,-3 3 0 0,-1 2 0 0,0-3 0 16,-1-2 0-16,-2-2 0 0,0-2 0 0,-1 0 0 16,0 0 160-16,-1-2-160 0,-1-3 160 0,0 3-160 15,0 3 208-15,-2-2-48 0,1 0-16 0,-2-1 0 16,-1 1-144-16,1-1 192 0,1 0-192 0,-1-1 192 16,1 0-192-16,-1 2 0 0,2-2 144 0,0 3-144 15,4 0 0-15,-1 0 0 0,2 1 0 0,4-1 0 16,-1 1 0-16,3-1 0 0,0-1 0 0,4 1 128 0,2 3-128 15,0-1 0-15,2 2 0 0,2 1 0 0,0-1 0 0,1 2 0 16,-1 0 0-16,5 6 0 0,0 0 0 0,0 0 0 16,0 0 0-16,0 0 0 0,0 0-256 0,0 0 16 15,0 0 16-15,9 10 0 0,1 0 64 0,2 1 16 16,3 2 0-16,1 0 0 0,3-1 144 0,3 2 0 16,0 3 0-16,4 2-128 0,4-1 128 0,1 3 0 15,-1 1 0-15,5 0 0 0,1-1 0 16,0 3 0-16,-4 2 0 0,1 1 128 0,-1 1-128 15,1-2 0-15,-1-3 0 0,1-2 0 0,-1 1 0 0,-1-4 0 0,-3-3 0 16,1 0 0-16,-1 1 0 0,-3-4 0 0,-5 0 0 16,-1-2 0-16,0-4 0 0,-4 0 144 0,-4-2-144 15,0 1 0-15,-4-3 192 0,-7-2-64 0,0 0 0 0,0 0-128 16,0 0 336-16,0 0-32 0,0 0-16 0,-7-8 0 16,-7-2 128-16,-3-2 32 0,0-1 0 0,-6-2 0 15,-7-4-448-15,-3 0 128 0,-2 1-128 0,-3-4 0 16,1-4 0-16,-1 1 0 0,-2 2 0 0,1-2 0 15,1 1 0-15,-1 0 0 0,0-1 0 0,3 1 0 16,0 1 0-16,4 1 0 0,4 0 0 0,5 1 0 16,0 1 0-16,4 2 0 0,2 3 0 0,3-3 0 15,2 3 0-15,3 5 0 0,-1 2 0 0,5 3 0 16,-2-1 0-16,4 0 0 0,1 0 128 0,2 6-128 16,0 0 0-16,0 0 0 0,0 0 0 0,9 5-176 15,2 0-16-15,2 6-16 0,2 2 0 0,5 2 0 16,5-3 208-16,3 3 0 0,1 4-160 0,3 2 160 15,4 1 0-15,0 0 0 0,1 0 0 0,-2 1 0 0,2 2 0 0,-2 0 0 16,-3-3-128-16,0 2 128 0,0 0 0 16,-2-1 0-16,-1-1 0 0,-4-2 0 0,0-6 0 0,-5 1 0 15,-1 1-144-15,-2-4 144 0,-2-2 0 0,-3-3 0 16,-3-1 0-16,-9-6 0 0,0 0 0 0,0 0 0 16,0 0 0-16,0 0 0 0,0 0 144 0,0 0-16 15,-9-2 0-15,-5-4 0 0,-6-4 32 0,-3-2 0 16,-7-1 0-16,-1-3 0 0,-4-5-160 0,-1 0 0 15,-1 0 0-15,-4 1 0 0,0 1-128 0,0 1 128 16,0-1 0-16,-1 0 0 0,1 1 0 0,2 2 0 16,2 2 0-16,4-2 0 0,1 0 0 0,3 1 0 15,1 0 0-15,3 2 0 0,2-1 0 0,1 1 0 16,2-1 0-16,2 4 0 0,3 2 0 0,2 0 0 16,2-1 0-16,3 4 0 0,4 1 0 0,4 4 0 0,0 0 0 0,0 0 0 15,0 0 0-15,0 0-144 16,0 0 144-16,0 0 0 0,9 6-288 0,5 4 48 0,1 1 16 0,4 1 0 15,2 0 224-15,0 0 0 0,1 0 0 0,2 1 0 16,2 2 0-16,-2 0 0 0,2 0 0 0,1 0 0 16,-1-3 0-16,2 1 0 0,3 0 0 0,-2 0 0 15,-4-2 0-15,-2 0 0 0,2 0 128 0,-2-3-128 16,-2-2 128-16,-3-1-128 0,-3 1 144 0,0-2-144 16,-8-3 128-16,-7-1-128 0,9 0 0 0,-9 0 144 15,0 0-144-15,0 0 160 0,0 0-160 0,0 0 160 16,0 0-160-16,0 0 192 0,0 0-192 0,1-8 192 15,-1 0-192-15,-2 0 0 0,-6 1 0 0,1 0 0 0,-6-2 0 0,2 1 0 16,0 3-192-16,-4-1 192 0,-5 1-192 0,0-1 192 16,3 0-192-16,-5-1 192 0,-3 0-208 0,0 2 80 15,6-1 128-15,1 2-208 0,-3-2 48 0,3 1 16 16,3-2 0-16,1 2 0 0,-1-1 144 0,4 2 0 16,-1-2-144-16,4 2 144 0,-1 0 0 0,1-1-176 15,1 1 176-15,7 4-128 0,0 0 128 0,0 0-160 16,0 0 160-16,-6-2-160 0,6 2 160 0,0 0-160 15,0 0 160-15,0 0-160 0,0 0 16 0,10-1 0 16,3 3 0-16,2 1 0 0,3 0 144 0,6 4-128 16,4 1 128-16,2 0-128 0,1 5 128 0,6 1 0 15,3-1 0-15,-1 1 0 0,-5 2 0 0,0-1 0 16,0 1 0-16,1 0 0 0,0 2 0 0,0 1 0 0,-2-1 0 0,2-1 0 16,-2-2 0-16,-2 0 0 0,-7 0 0 0,0-2 0 15,0-3 0-15,-3 0 0 0,-6-2 128 0,-4-1-128 16,-1-3 128-16,-10-4-128 0,9 6 160 0,-9-6-160 15,0 0 176-15,0 0-176 0,0 0 192 0,0 0-192 16,-10-3 208-16,-1-2-64 0,-3-2-16 0,-4-1 0 16,-3 0-128-16,-2-2 0 0,-2-2 0 0,-2 1 0 15,-4 2 0-15,0-2 0 0,0-2 0 0,-1 1 0 16,0 0-192-16,-1 1 192 0,-1 1-160 16,0 0 160-16,2-1-144 0,0 0 144 0,-2-1-128 0,1 1 128 15,-1-1 0-15,3 2 0 0,4 1 0 0,2-1 0 0,0 0 0 16,2 2 0-16,3-1 0 0,3 2 0 15,0-2 0-15,3 2 0 0,2 0 0 0,2 2 0 0,1-2 0 16,3 3 0-16,6 4 0 0,-6-4 0 0,6 4 0 0,0 0 0 16,0 0 0-16,0 0 0 0,0 0-160 0,0 0 160 15,0 0-192-15,10 7 192 0,1 0-208 0,1-1 64 16,1 1 16-16,3 0 0 0,0 2 128 0,1 0 0 16,-1-1 0-16,5-1 0 0,0 0 0 0,1 2 0 15,-1 2 0-15,-3-1 0 0,-3-1 0 0,3-1 0 16,1 0 0-16,-3 1-128 15,-6-4-256-15,1 1-64 0,-1-1 0 0,-3 1 0 16,-7-6-1680-16,0 0-352 0,0 0-64 0</inkml:trace>
  <inkml:trace contextRef="#ctx0" brushRef="#br1" timeOffset="32733.309">20082 10067 8287 0,'-8'-2'368'0,"6"0"80"0,2 2-448 0,-2-4 0 0,2 4 0 0,0 0 0 16,-1-4 2096-16,1 4 336 0,0 0 64 0,0 0 0 16,-1-5-1664-16,1 5-352 0,-1-5-64 0,1 5-16 15,0 0-48-15,0 0-16 0,0 0 0 0,0 0 0 16,0 0 336-16,0 0 64 0,0 0 16 0,0 0 0 15,9 9 16-15,1 0 0 0,2 1 0 0,3 0 0 0,0 0 0 0,5 0 0 16,1 1 0-16,3 2 0 0,4-2-64 16,-2 2-16-16,4-2 0 0,5 2 0 0,0 0-192 0,4 3-48 15,2-3 0-15,1 2 0 0,-1 0 0 0,1 0-16 16,0 0 0-16,-2 1 0 0,0 0-128 16,3 0-32-16,3-2 0 0,-2 3 0 0,-1 1-64 0,2 1-16 15,1-7 0-15,-1 3 0 0,-2 4 64 0,0 0 16 16,-2-2 0-16,1 1 0 0,1-3 16 0,2 1 0 15,0-1 0-15,1 2 0 0,1 0-96 0,-2 1 0 16,-5-3-16-16,0 1 0 0,-4-1-176 0,2 1 0 16,-2-5 144-16,0 2-144 0,-1 1 0 0,3 1 128 15,0-2-128-15,-2-4 0 0,-2 2 128 0,-1 2-128 16,-1 0 160-16,-3-3-160 0,-2 2 272 0,-2-2-32 16,-1-3-16-16,0 5 0 0,-1 4-32 0,0-1-16 15,-1-4 0-15,-1 0 0 0,-2-2-176 0,1 1 160 16,-3 0-160-16,1-1 160 0,-2-5-160 15,0 3 0-15,-1-1 144 0,-2 0-144 0,-1 1 0 16,-5-2 128-16,-7-5-128 0,0 0 0 0,10 6 128 0,-5-1-128 16,-5-5 160-16,0 0-160 0,0 0 160 0,0 0-160 0,0 0 160 15,0 0-160-15,0 0 0 0,0 0 0 0,0 0 0 0,0 0 0 16,0 0 0-16,0 0-160 0,0 0 0 0,0 0 0 16,0 0-240-16,0 0-48 15,0 0-16-15,-5-1 0 0,5 1-1712 16,-10-5-320-16,0 1-80 0</inkml:trace>
  <inkml:trace contextRef="#ctx0" brushRef="#br1" timeOffset="33126.533">21767 10508 3679 0,'3'-8'160'0,"-3"8"32"0,0 0-192 0,3-6 0 16,-3 6 0-16,9-4 0 0,0 2 6400 0,2 3 1248 16,2 1 240-16,-1 2 48 0,-3 1-6656 0,2 1-1280 15,3 2-352-15,1 2-32 16,1 0-48-16,0 1-16 0,0 0 0 0,1 2 0 0,1 1 448 0,1-1-160 16,-1 1 160-16,4 1 0 0,2 2 160 0,1 0 144 0,0 1 16 0,0 0 16 15,3 3 176-15,-1 0 16 0,3 1 16 0,-4 2 0 16,0 1-96-16,-1 0-32 0,-2-1 0 0,0 0 0 15,-3 2-16-15,-1-1 0 0,-3 0 0 0,-4-2 0 16,-3-3-64-16,-3 0-16 0,-1-2 0 16,-1 2 0-16,-6-1 16 0,-1 0 0 0,-3 0 0 0,-2 0 0 15,-7 2 128-15,-7 0 32 0,-6-4 0 0,-5 2 0 16,-2 0-80-16,-5-2-16 0,-4-6 0 16,-1 0 0-16,0 4-80 0,1-3-32 0,-1-1 0 15,-2-1 0-15,2-2-288 0,-1-1 160 0,-2-3-160 0,3 0 128 16,4 1-1056-16,6-2-224 0,4-2-32 15,6-2-16336-15</inkml:trace>
  <inkml:trace contextRef="#ctx0" brushRef="#br1" timeOffset="34111.294">20224 12362 15663 0,'0'0'1392'0,"0"0"-1120"16,0 0-272-16,0 0 0 0,0 0 3120 0,0 0 560 16,0 0 112-16,0 0 32 0,0 0-3008 0,0 0-608 15,12-4-208-15,-2-3 144 0,0 0-144 0,3-1 0 16,4-2 0-16,-1-4 0 0,0-2 0 0,2-3 0 0,5-2 0 0,-2 0 128 15,0-1 144-15,1 2 32 0,2-6 0 16,1 3 0-16,-2-2 144 0,0 1 16 0,-1 2 16 0,0-1 0 16,-2-1-96-16,-1 4-32 0,-1 1 0 0,-3 2 0 15,0 3-64-15,-3 3-16 0,-3 1 0 0,-2 5 0 16,1 1-48-16,-8 4-16 0,9-4 0 0,-9 4 0 16,0 0-208-16,6 11 0 0,0 3-144 0,-3 4 144 15,-4 2-256-15,0 4 32 0,-1 4 16 0,-1 5 0 16,-4 4 16-16,-1 3 16 0,-2 4 0 0,-1 3 0 15,-1 0 176-15,-2 0-208 0,1-2 80 0,0-1 128 16,-1-1 0-16,2 0 0 0,2 0 0 0,2-4 0 16,0-12 240-16,-2 2 64 0,0-2 16 0,3-6 0 15,5-6 112-15,0-1 16 0,-5-4 16 0,7-10 0 0,-2 9 0 16,2-9 0-16,0 7 0 0,0-7 0 0,0 0 240 16,0 0 64-16,4-14 0 0,1-6 0 0,1-6 0 15,3-3 0-15,6-3 0 0,-4-3 0 16,-4-1-544-16,4-5-96 0,2 0-128 0,1 0 176 0,1 2 0 0,2 1 0 15,-1 1 0-15,4 0 0 0,2 1-48 0,3 1 0 16,0 3 0-16,2 3 0 0,3 1 0 0,1 3 0 16,0 4 0-16,4 3 0 0,1 5-128 0,-3 0 0 15,0 3 0-15,-2 3 0 0,-2 2 0 0,1 3 0 16,-2 2-128-16,-2 2 128 0,-2 2-224 0,-1 2 32 16,0 2 0-16,-1 0 0 15,-2 1-592-15,-1 0-112 0,-3-2-32 0,-2 4 0 16,-6 2-2416-16,1 0-496 0</inkml:trace>
  <inkml:trace contextRef="#ctx0" brushRef="#br1" timeOffset="35117.082">21117 12861 27759 0,'0'0'1216'0,"0"0"272"0,3-10-1184 0,-1-1-304 0,0 2 0 0,1-1 0 16,1 0 816-16,0 0 96 0,0 0 32 0,1 1 0 0,0-1-432 0,-1 0-64 16,-2 0-32-16,1 3 0 15,3-4 96-15,-4 1 32 0,-2 10 0 0,0 0 0 0,3-8 32 0,-2 0 16 16,-1 8 0-16,0 0 0 0,0 0-304 0,0 0-64 15,0 0-16-15,0 0 0 0,-6 6-208 0,-4 7 0 16,0 8-144-16,-1 4 144 0,-5 3-192 0,0 5 48 16,-4-1 16-16,0 7 0 0,-1 6 128 0,-1 3 0 15,3-3-144-15,1 1 144 0,1-1 0 0,5-6 0 16,5-6 0-16,1-3 0 0,4-4 0 0,2-3 0 16,0-4 0-16,5-4 0 0,6-2 272 0,0-3-16 15,-3-6-16-15,4 0 0 0,5-3 144 16,0-3 16-16,1-5 16 0,3-3 0 0,0-5-48 15,2-4-16-15,-1-1 0 0,3-1 0 16,-1 0-176-16,1-5-48 0,-1-1 0 0,1-1 0 0,3 2-128 16,-6-5 160-16,-4-3-160 0,2 5 160 0,-3 7-160 15,-1-2 0-15,-2-1 0 0,2 5 128 0,-4 8-128 16,-1 1 0-16,-2 0 0 0,-4 3 0 0,3-1 128 0,-4 5-128 0,-4 4 128 16,0 0-128-16,0 0 0 0,0 0 0 0,0 0 0 0,0 0 0 15,0 14-288-15,-1 5 64 0,-1 3 16 16,-2 5 0-16,1 4 208 0,-1 3-192 0,-6 0 192 0,1 2-192 15,0-1 192-15,2 0 0 0,0-1 0 0,1-2 0 16,-2-3 0-16,3-2 0 0,3-4 0 0,2 1 0 16,2-1 128-16,3 1-128 0,3-5 0 0,0-2 0 15,4-5 144-15,1-1-144 0,1 1 0 0,3-4 144 16,3-5-144-16,2-3 0 0,-2-2 0 16,4-1 0-16,0-1-448 0,2-3 48 0,-1-4 0 15,1-2 0-15,1-1-1360 0,0-1-272 16,-2-5-48-16,-1-1-13184 0</inkml:trace>
  <inkml:trace contextRef="#ctx0" brushRef="#br1" timeOffset="36277.084">20572 11692 10127 0,'-8'-9'448'0,"0"3"96"0,-2-3-544 16,3 1 0-16,2 3 0 0,5 5 0 0,-7-6 4240 0,1 3 752 16,6 3 128-16,0 0 48 0,0 0-4256 0,0 0-912 15,0 0 0-15,0 0-160 0,10-3-32 0,-1 0 0 16,1 6 0-16,3 0 0 0,3-1 192 0,4 1 192 16,3 1-32-16,0 1-16 0,4 2 240 0,4-2 64 15,3 3 0-15,6 0 0 0,3 5 48 0,2-1 16 16,-2 0 0-16,2 2 0 0,2 1-32 0,-1-1 0 15,0-2 0-15,4 1 0 0,2 0-144 0,0 1-16 16,2-2-16-16,1 0 0 0,1 1-160 0,-5 0-16 0,-4 3-128 16,-2-3 192-16,-1 0-192 0,-3-1 0 0,-1-1 0 15,2 1 0-15,-2-1 0 0,-4 0 128 0,-7 0-128 16,-2-2 0-16,-1-1 128 0,-4-1 0 0,-4 1-128 16,1 0 192-16,-4-2-192 0,-3 1 176 0,1-1-176 0,-2 0 160 15,-4 0-32-15,-7-6-128 0,0 0 192 0,8 3-64 16,-8-3-128-16,0 0 0 0,0 0 0 0,0 0 128 15,0 0-128-15,0 0 0 0,0 0 144 0,-8-4-144 16,-3-1 176-16,-2-3-48 0,-2 1 0 0,-3-2 0 16,-2 0-128-16,-2-1 192 0,-3-1-192 0,-1 1 192 15,0 0-192-15,1-1 192 0,0-1-192 0,0-1 192 16,2 1-16-16,1-1 0 0,1-3 0 0,2 0 0 16,0-2 16-16,1-1 0 0,3-2 0 0,0-1 0 15,-1-4 32-15,2 3 16 0,2 2 0 0,0 3 0 0,2-1-240 16,1 2 128-16,-2 2-128 0,2 1 0 0,1 1 144 15,0 2-144-15,-2 0 128 0,0 2-128 0,5 0 0 0,-1 2 0 16,-2 3 0-16,3-2 0 0,0 0-160 0,5 6 160 16,-6-3 0-16,6 3-144 0,0 0 0 0,0 0 0 15,0 0 0-15,0 0 0 0,0 0 144 0,0 0-208 16,0 0 80-16,0 0 128 0,-9-5-160 0,9 5 160 16,0 0 0-16,0 0-144 0,0 0 144 0,0 0 0 15,0 0-144-15,0 0 144 0,0 0-160 0,6 9 160 16,0-1-208-16,4-1 80 0,0 2 128 0,2 1 0 15,0 0 0-15,2 3-128 0,3-1 128 0,0 6 0 16,1 3 0-16,2 2 0 0,1 0 0 0,2 1 0 16,2 0 0-16,-1 3 0 0,0-1 0 0,4 1 0 15,-2-1 0-15,4-1 0 0,0 1 0 0,-1-2 128 0,1-1-128 0,-3 0 0 16,-5-4 128-16,1-1-128 0,-2 1 160 0,-1-1-160 16,-1-3 320-16,-2-2-48 0,-3-2 0 15,0 1 0-15,-1 3-48 0,0-3-16 0,-4 0 0 16,0-2 0-16,-1 0-208 0,-3-2 176 0,-3-1-176 0,-2-7 160 15,0 0-160-15,0 0 0 0,0 0 0 0,0 0 128 16,0 0 0-16,0 0 0 0,0 0 0 0,0 0 0 16,0 0 16-16,-10 0 0 0,0-2 0 0,0-1 0 15,-1-3-144-15,0 1 0 0,0 0 0 0,0 2 0 16,-3 1 0-16,-2-3 0 0,-3 2 0 0,0 2 0 16,-3 3 0-16,-4-1 0 0,-1-1 0 0,-3 1 0 15,-2 3 0-15,-1-2 0 0,-2 0-144 0,2 0 144 16,1 0 0-16,4 2 0 0,0 1 0 0,2 0 0 0,0-4-384 15,3-2 48-15,-1-2 0 0,3 0 0 16,2-1-2688-16,3-3-544 0</inkml:trace>
  <inkml:trace contextRef="#ctx0" brushRef="#br1" timeOffset="37980.366">19810 10218 5519 0,'0'0'496'0,"0"0"-496"16,9 2 0-16,-9-2 0 0,10-2 816 0,-10 2 64 15,9 0 16-15,-9 0 0 16,10-2-1248-16,-10 2-240 0,8-2-48 0,-8 2-16 0,0 0 288 0,8-4 64 15,-8 4 16-15,0 0 0 0,0 0 1056 0,0 0 224 16,0 0 32-16,7-3 16 0,-7 3 304 0,0 0 64 16,0 0 16-16,9-3 0 0,-9 3-768 0,0 0-144 15,0 0-48-15,0 0 0 0,8-7-16 0,-8 7-16 0,6-4 0 0,-6 4 0 16,0 0 224-16,0 0 48 0,0 0 16 0,0 0 0 16,0 0 80-16,6-5 16 0,-6 5 0 0,0 0 0 15,0 0-64-15,0 0-16 0,0 0 0 0,0 0 0 16,0 0-352-16,0 0-64 0,5-8 0 0,-5 8-16 15,0 0-96-15,0 0-16 0,0 0 0 0,0 0 0 16,0 0 32-16,0 0 0 0,0 0 0 0,0 0 0 16,0 0-64-16,-8 3-16 0,0 2 0 0,0 1 0 15,-1 0 32-15,3 3 0 0,-4 0 0 0,2 2 0 16,-2 0-176-16,2 1 0 0,1-1 0 0,1 2 128 16,-2 2-128-16,3 1 0 0,-3 2 0 0,4 0 0 15,0-7 0-15,-1 5 0 0,0 0 0 0,0 1 0 16,1-2 0-16,0 3 0 0,0-4 0 0,1 2 0 15,1-2 0-15,-2-1 0 0,2-1 0 0,1-1 0 16,1 0 0-16,0 0 0 0,0-2 0 0,1-1 0 16,2-2 0-16,2 2 0 0,-5-8 144 0,3 12-144 0,2-2 224 15,2-2-32-15,-7-8 0 0,7 7 0 16,1 0 16-16,1 0 0 0,0-1 0 0,-1 0 0 0,-2-1-80 0,3 1 0 16,1-2-128-16,0-1 192 0,-10-3-192 0,12 3 144 15,3 0-144-15,1-2 128 0,-1-1 32 0,1-1 0 16,0 0 0-16,2-1 0 0,-2-1 16 0,1 2 0 15,-2-2 0-15,2 0 0 0,-2-1 80 0,-1 2 0 16,1-1 16-16,-3 0 0 0,1-2 48 0,0 1 0 16,-2-1 0-16,1 1 0 0,-1 0-96 0,1-1-16 15,-1-1 0-15,3 1 0 0,-4 3-80 0,-1-1 0 16,1-1-128-16,-1 1 192 0,1 0-192 0,-1 1 0 0,0-1 0 16,2 2 0-16,-4 0 0 0,2 1 0 0,-9 0 0 0,9 5 0 15,-9-5 0-15,10 3 0 0,-10-3 0 16,10 6-160-16,-6 4 160 0,-1 1-128 0,0 0 128 0,-2 0-128 15,-1 3 128-15,-1 0-160 0,-3 1 160 0,1 2-160 16,1-2 160-16,-4 2-160 0,1 0 160 16,-3 2-160-16,-1-1 160 0,1 0 0 0,-1 0 0 15,0-1-128-15,1 0 128 0,-2-2 128 0,2-1-128 16,-1-2 176-16,1-4-48 0,3 2-128 0,-1 0 192 16,2-2-64-16,4-8-128 0,0 0 160 0,0 0-160 0,-6 5 160 15,6-5-160-15,0 0 0 0,0 0 0 16,0 0 0-16,0 0 176 0,0 0-48 0,0 0-128 0,0 0 192 15,0 0-32-15,0 0-16 0,0 0 0 0,10 3 0 0,0-4-144 16,-1-1 128-16,0 1-128 0,-1 0 128 0,2 1-128 16,-1 0 0-16,0 0 0 0,1 1 0 0,1 2 0 0,1-1 0 15,0 3 0-15,2 1 0 0,-2 0 0 0,3 1-144 16,0 0 144-16,0 1 0 0,2-1-128 0,3 2 128 16,0-3 0-16,2 0 0 0,0-2 0 15,0 0 0-15,1-2 0 0,-2 0 0 0,-3-1 0 16,2-1 0-16,-2-1 0 0,1-3 144 0,2-4 128 15,0 0 32-15,-2-1 0 0,1-1 0 0,2-2 160 16,-4-2 48-16,1-2 0 0,-1-1 0 0,-1 3 176 0,0-2 32 16,-2 0 16-16,0-2 0 0,-2 0-96 0,0 0 0 15,-1 1-16-15,-3 2 0 0,-4 1-432 0,1 4-192 16,0 1 160-16,-1 1-160 0,-5 8 0 0,3-10 0 16,2 5 0-16,-5 5 0 15,0 0-944-15,0 0-128 0,0 0-16 0,0 0-11632 0,0 0-2320 16</inkml:trace>
  <inkml:trace contextRef="#ctx0" brushRef="#br1" timeOffset="39500.714">22819 13100 3679 0,'0'0'320'0,"0"0"-320"16,0 0 0-16,0 0 0 0,0 0 1088 0,0 0 160 16,0 0 32-16,0 0 0 15,0 0-1808-15,0 0-368 0,-4-11-64 0,4 11 0 16,0 0 272-16,0 0 64 0,0 0 16 0,0 0 0 0,0 0 608 0</inkml:trace>
  <inkml:trace contextRef="#ctx0" brushRef="#br1" timeOffset="41093.637">22873 13086 13695 0,'-1'2'608'0,"2"-2"128"0,-1 0-592 0,0 0-144 0,0 0 0 0,0 0 0 16,0 0 1216-16,0 0 192 0,0 0 64 0,0 0 0 16,0 0-256-16,0 0-64 0,0 0 0 0,2-14 0 15,-2 14 32-15,0 0 0 0,0 0 0 0,-2-15 0 16,-1 2-144-16,3 13-16 0,-4-11-16 0,4 11 0 0,-7-13-240 16,1 2-64-16,1 0 0 0,-2 0 0 0,0 1-144 0,0-1-48 15,1-3 0-15,0 1 0 0,-2-1-256 0,0 3-64 16,-2 0-16-16,3 0 0 0,0 0-176 15,-3 0 192-15,-4 1-192 0,1 3 192 0,3 0-192 16,-3 2 0-16,-3-1 0 0,2 3-176 0,-2 0 176 0,1 1-208 16,-1 5 80-16,-1 0 128 0,-1-2-272 0,3 2 64 15,-1 2 16-15,-2 1 0 0,0 2 0 0,2 1 16 16,-1 0 0-16,1 1 0 0,-3 2 176 0,2 0-192 16,0 1 192-16,2-1-192 0,-1 0 192 0,1 1 0 15,-2 3 0-15,3-2-128 0,1 0 128 0,1 2 0 0,-1 1 0 16,3 1-128-16,-1-2 128 0,2 0 0 0,0-3 0 15,4 2-128-15,0 2 128 0,3-1 0 0,0-1 0 16,2-2-128-16,1-2 128 0,1 0 0 0,0-1-144 16,4-1 144-16,-2-1 0 0,5 1 0 0,1-1 0 0,0 0 0 15,-5-1 0-15,5 0 0 16,4 0 128-16,-1 0-128 0,-1-1 0 0,1-2 0 0,2-2 0 16,0 2 0-16,-1 0 0 0,0-1 0 0,0 0 0 15,2-2 0-15,-1-4 0 0,2 1 0 0,-1 0 0 16,2 0 0-16,1-1 0 0,0-2 0 0,3 0 0 15,0-4 0-15,0 2 0 0,-1-3 0 0,3-1 144 0,-2-2-144 16,4 1 176-16,-3-3-48 0,1 1 0 0,-2-2 0 16,-2-3 64-16,1-3 0 0,0-3 0 0,-2 0 0 15,1-2-64-15,-1 1-128 0,-1-1 192 0,-1 0-64 0,0-3-128 16,0 1 0-16,2-2 0 0,-1 1 0 16,0-1 0-16,0 0 0 0,-2-2 0 0,2 2 0 0,2 1 0 15,-3 0 0-15,-1-1 128 0,-1 1-128 0,1-1 0 0,-1 3 0 16,-5 3 0-16,2 1 0 0,2 1 0 0,-3 3 0 15,-3 2 0-15,1 2 0 0,0 0 0 0,-1 3 0 16,0 2 0-16,-4 0 0 0,0-2 0 0,0 3 0 16,3 1-144-16,-2 0 144 0,-1 2 0 0,-2-1-160 15,1 1 160-15,-2 3-128 0,-1 4 128 0,0 0-128 16,0 0 128-16,0 0-128 0,0 0 128 0,0 0-160 16,0 0 160-16,0 0-160 0,-3-5 160 0,3 5-192 15,-7-3 192-15,7 3-192 0,-6 4 192 0,-4 0-128 16,0-1 128-16,2 4-128 0,2 2 128 0,-4 3 0 15,-5 0 0-15,1 3-128 0,0 3 128 0,-2 2 0 16,2 1 0-16,-2 0-128 0,-4 2 128 0,0 2 0 0,0 2 0 0,-1 4 0 16,-1 1 0-16,0 2 0 0,1 0 0 0,-2 3 0 15,2 0 0-15,3-1 0 0,-3 0 0 16,2 0-128-16,-1-3 128 0,4 2 0 0,-4 1 0 0,3 1 0 16,3-2 0-16,0-1 0 0,1 0 0 0,1-1 0 15,4 0 0-15,2-4 192 0,2-1-64 0,4-5 0 16,1-2-128-16,2-2 144 0,-2 0-144 0,2-4 160 15,0-4-160-15,1 0 0 0,3-3 144 0,2-2-144 16,-2-1 160-16,3-1-32 0,0 2-128 0,0-3 192 16,1-3-192-16,2-1 0 0,-1-1 128 0,3-2-128 15,0 1 0-15,-1-1 144 0,0-1-144 0,0-1 128 16,1-2-128-16,1 0 0 0,0 1 0 0,1-1 0 16,-2-1 0-16,2-1 0 0,-1-2 0 0,2 1 128 0,0 0-128 15,-1-1 0-15,1-2 0 0,-2 0-176 16,1 2 176-16,-2-1 0 0,0-1 0 0,1 0-128 0,-2-1 128 15,1 2 0-15,2 2 0 0,-2-1 0 0,-3-5 0 0,2 2 0 16,-3 1 0-16,1 3 0 0,-2 2 0 0,-2 0 0 16,-1 1 0-16,0 3 0 0,-7 5 0 0,8 0 0 15,-8 0 0-15,0 0 0 0,0 0 0 0,0 0-160 16,0 0 160-16,8 3 0 0,-8-3-208 0,0 0 64 16,0 0 16-16,0 0 0 0,-1 16 128 0,-2 0-128 15,-2 2 128-15,-3 2-128 0,0 2 128 0,-1-2 0 16,2 4 0-16,-4-2 128 0,0 1-128 0,3-1 0 0,-1-3 0 15,0 2 0-15,-1 1 0 0,2-1 0 0,3-2 0 0,2 0 0 16,2-1 0-16,-1 3 144 16,1 0-144-16,1-2 0 0,3-4 224 0,0-2-64 0,2 1-16 0,2-1 0 15,-2 2 160-15,2-3 16 0,-3-5 16 0,3 2 0 16,2-2-64-16,-1 1-16 0,-8-8 0 0,11 3 0 16,1 0-256-16,1-6 128 0,-2-4-128 0,1 0 0 15,1 3 0-15,1-8 0 0,2-4 0 16,-3 3-144-16,-2 4 144 0,2 0-208 15,4 0 80-15,-3-2 128 0,-2 2-192 16,0 0 192-16,1-1-160 0,0 0 160 0,1-3-144 16,0 1 144-16,0 1-128 0,1 0 128 0,-2-1-176 15,0-1 176-15,0 0-208 0,3 1 80 0,0-1 128 16,-1 1-192-16,-2 1 192 0,-2 0-192 0,0-3 192 16,0 1 0-16,0-2 0 0,-1 1 0 0,0 0 0 0,-2-1 0 0,-1 1 0 0,-2 0 0 0,2-1 0 15,-1 6 144-15,-2-1-144 0,-1 1 160 0,-2 0-160 16,3 1 160-16,-3 1-160 0,0 1 160 0,-1 6-160 0,0 0 0 15,0 0 0-15,0 0 0 0,0 0 0 0,0 0-192 16,0 0 64-16,-8 2 128 0,8-2-192 0,-9 7 192 16,-1 4-160-16,1 3 160 0,-1 3 0 0,-1-2-144 15,-4 2 144-15,2 4 0 0,2 4 0 0,-3-1-128 16,-3 1 128-16,2 2 0 0,1-1 0 16,0 1 0-16,5-3 0 0,0 0 0 0,-1-2 0 0,2 0 0 15,3-1 0-15,1 0 0 0,2-3 192 0,2 1-48 16,1-1 0-16,4-3 0 0,2 2 96 0,1 0 16 15,2 3 0-15,1-3 0 0,4-1 192 0,4-2 32 0,1 1 16 16,3-3 0-16,3-2-32 0,1-3 0 16,0 1 0-16,-1-2 0 0,0-1-240 0,1-2-48 15,-1 1-16-15,1-7 0 0,2 0-160 0,1 0-272 16,0-4 64-16,-2 1 16 16,-6-2-2496-16,-2-1-512 0</inkml:trace>
  <inkml:trace contextRef="#ctx0" brushRef="#br2" timeOffset="51930.325">6240 9738 13823 0,'-23'-2'608'0,"10"0"128"0,1-2-592 0,1-2-144 0,1-4 0 0,-1 3 0 15,3 1 288-15,0-2 32 0,1 0 0 0,1-1 0 16,-2 0-112-16,3-1-16 0,0 0 0 0,2-3 0 16,-4 1-64-16,3-4-128 0,2-1 176 0,1-4-176 15,1 2 144-15,1-1-144 0,-1 1 0 0,1 0 144 16,1 6-144-16,0-2 0 0,0 0 0 0,1 0 0 15,1 0 0-15,-3 1 0 0,-2 1 0 0,2-3 128 16,0-2 240-16,1 0 32 0,-2-1 16 0,-1 4 0 16,-1 2 336-16,0-3 64 0,-4-1 16 0,2-1 0 0,0 1 128 15,-4 1 16-15,1 2 16 0,-2-2 0 0,4-2-128 0,2 0-32 16,-3 3 0-16,2 0 0 0,0 3-64 0,3 2-32 16,-2 2 0-16,3 8 0 0,0 0-160 0,0 0-48 15,0 0 0-15,0 0 0 0,0 0-128 0,0 0-16 16,2 13-16-16,0 4 0 0,4 3-240 0,3 8-128 15,-4 6 128-15,2 5-128 0,1 4 0 0,-2 7 0 16,1 6 0-16,-2 9 0 0,0 10 0 0,0 0 0 16,0-2 0-16,0 4 0 0,-1 5 0 0,1 1 0 15,-2 1 0-15,0-3 0 0,1-3 0 16,-3-3 0-16,1-2 0 0,-2-5 128 0,-2-5-128 0,0-7 192 16,-2-7-64-16,1-4 0 0,-1-5 176 0,0-7 32 0,-1-7 16 15,0-6 0-15,1-7 112 0,2-4 32 16,2-9 0-16,0 0 0 0,0 0-64 0,-6-10-16 0,2-7 0 0,1-8 0 15,-4-5-224-15,3-7-32 0,-1-9-16 0,4-4 0 16,-3-7-144-16,0-1 0 0,1-1 0 16,1 0 0-16,2 3-128 0,0-3 128 0,0-3 0 0,-1-3 0 15,1-3 0-15,0 2 0 0,1 4 0 0,-1-1 0 16,0 0-128-16,-1-2 128 0,0-2 0 0,0 2 0 16,2 5 0-16,-2 4-144 0,-2-2 144 0,2 6 0 15,1 1 0-15,0 7-128 0,-2 5 128 0,2 2 0 16,3 1 0-16,1 5-160 0,-4 6 160 0,1 6-128 15,-1 2 128-15,0 8-160 0,0 9 160 0,0 0-160 16,0 0 160-16,0 0-192 0,0 0 192 0,8 8-192 0,-1 7 48 16,2 6 0-16,0 7 0 0,2 10 0 0,-3 8 144 15,1 5-160-15,0 4 160 0,3 6-160 0,0 3 160 16,3 4 0-16,-1 3-144 0,1 2 144 0,1 0 0 16,-4-3 0-16,-2-5 0 0,-1-2 0 0,-2-5 0 0,1-5 0 15,-1-5 0-15,1-4 0 0,-1-3 0 16,-1-9 0-16,-3-6 0 0,-2-4 0 0,3-3 0 0,0-6 0 15,-2-4 0-15,-2-9 128 0,0 0-128 0,0 0 0 16,6-11 0-16,-2-7 128 0,-4-6 0 0,-1-8-128 16,0-8 192-16,-1-9-64 0,2-8 0 0,-1-2-128 15,-1-4 192-15,-2-3-64 0,2-5-128 0,-2 0 0 16,0-2 0-16,-1 2 0 0,7-2 0 0,1 5 0 16,-2 2-144-16,-1 5 144 0,1 0 0 0,0 3 0 15,1 5 0-15,2 4 0 0,1 4 0 0,-2 7 0 16,2 6 0-16,0 7 0 0,2 5 0 0,-2 5 0 0,-1 4-128 0,-4 11 128 15,0 0-144-15,6 6 144 0,0 4-208 0,-1 7 80 16,-2 8 128-16,1 9-208 0,0 8 80 16,3 10 128-16,-6 13-144 0,1 5 144 0,-1 1 0 0,2 9 0 15,0 11-160-15,1-1 160 0,-2-1-128 0,0-1 128 16,-5-2 0-16,-1-3 0 0,-3-3 0 0,2-10 0 16,-3-4 0-16,0-10 0 0,-3-9 0 0,3-5 0 15,1-6 224-15,-1-6-32 0,-2-6 0 0,4-6 0 16,3-6 0-16,-1-5 0 0,4-7 0 0,-5 1 0 15,-3-5-32-15,4-7-16 0,1-4 0 0,-3-8 0 16,-2-8-144-16,2-6 0 0,1-6 144 0,1-7-144 16,-2-7 0-16,0-3 0 0,-2-3 0 0,0-2 0 0,1-1-176 15,1-1 176-15,3 0-208 0,-1-1 80 0,-2-2 128 0,3 5 0 16,0 6 0-16,3 4 0 0,0 1 0 16,0 7 0-16,0 5 0 0,3 3 0 0,0 3 0 15,-1 6-128-15,1 7 128 0,0 7 0 0,1 5-176 0,0 4 176 16,-4 7-208-16,0 0 80 0,8 9-16 0,1 6 0 15,0 5 0-15,-3 10 0 0,-1 5 144 0,-1 7-192 16,4 5 192-16,-1 7-192 0,1 4 192 0,0 5-128 16,-2 4 128-16,1 5-128 0,0 2 128 0,-2-2 0 15,-3-3 0-15,-3 2 0 0,-2-2 0 0,0-4 0 16,-1-7 0-16,0-6 0 0,-3-6 0 0,0-5 0 16,-3-7 160-16,2-5-160 0,4-7 256 0,-1-6-32 15,1-4-16-15,2-4 0 0,2-8 0 0,0 0 0 16,-5-9 0-16,-1-6 0 0,-3-7-16 0,0-9-16 15,2-8 0-15,0-6 0 0,-2-6-176 0,1-8 0 16,2-6 144-16,0-2-144 0,1-1 0 0,-2-2 0 0,2-4 0 0,1-1 0 16,4 0 0-16,0 7 0 0,0 7 0 0,0 3 0 15,0 6 0-15,0 2-128 0,1 4 128 0,0 4 0 16,1 5 0-16,-2 6 0 0,0 7 0 0,0 5-128 16,1 4 0-16,0 5 0 0,0 2 0 0,-1 8 0 15,0 0-80-15,1 19-16 0,0 5 0 0,3 8 0 16,0 4 32-16,1 12 0 0,0 6 0 0,-1 9 0 15,0 4 192-15,1 8-176 0,0 3 176 0,-2 1-160 16,-1 1 160-16,-1-2 0 0,-1-4 0 0,-1-1 0 16,-4-5 0-16,-2-8 0 0,0-8 0 0,-1-8 0 0,6-7 224 15,-1-8 32-15,0-5 0 0,-2-8 0 0,4-3-80 16,1-13-16-16,0 0 0 0,0 0 0 0,0 0-160 0,0 0 160 16,-5-14-160-16,-1-8 160 0,-1-7-32 15,2-6 0-15,-1-7 0 0,0-9 0 0,-1-10-128 0,-2-2 128 16,3 0-128-16,-3-3 128 0,2 0-128 15,-1-6 0-15,-1-5 0 0,2 7 0 0,3 6 0 0,-1 8 0 16,1 6 0-16,2 5 0 0,2 4 0 0,1 5 0 16,1 9 0-16,1 4 0 0,1 3 0 0,-3 10-144 15,-1 10 144-15,0 0 0 0,0 0-192 0,5 9 192 16,3 7-192-16,-1 11 192 0,1 7-256 0,-1 6 64 16,2 9 16-16,-1 9 0 0,1 8 176 0,1 7-208 15,-1 5 80-15,2 1 128 0,-3 1-160 0,1-2 160 16,-4 2 0-16,0-8-144 0,-1-5 144 0,-3-5 0 15,1-9 0-15,-1-7 0 0,-1-8 0 0,0-7 0 0,1-5 160 16,-1-8-160-16,0-6 224 0,0-12-48 0,0 0-16 0,0 0 0 16,0 0 0-16,2-14 0 0,-2-9 0 15,0-8 0-15,-2-5 0 0,1-10 0 0,-1-10 0 0,1-6 0 16,-3-4-160-16,-2-4 192 0,2-4-192 16,2-3 192-16,-3-1-192 0,4 1 0 0,0 1 0 0,2 10 128 15,1 10-128-15,3 11 0 0,0 10 0 0,1 11 0 16,-2 9 0-16,-2 7-176 0,-2 8 176 0,5 9-128 15,-2 9-64-15,2 15 0 0,1 13 0 0,-2 12 0 16,-5 10 48-16,1 7 0 0,2 4 0 0,0 7 0 16,-4 7-240-1,1-4-64-15,-1-5 0 0,1-10-10496 0,0-11-2096 0</inkml:trace>
  <inkml:trace contextRef="#ctx0" brushRef="#br2" timeOffset="54625.27">20146 10222 11967 0,'0'0'1072'16,"-3"8"-864"-16,-2 0-208 0,2-2 0 0,-1-1 1584 0,4-5 272 15,-3 8 48-15,3-8 16 0,0 0-976 0,0 0-192 16,0 0-48-16,0 0 0 0,0 0-32 0,6-8-16 16,-1 1 0-16,2-2 0 0,1 1-80 0,-2-3-32 15,0 1 0-15,2-2 0 0,-1 0-208 0,2-3-32 16,0-2-16-16,1 0 0 0,1 3-16 0,-2 0 0 16,-1-2 0-16,2-3 0 0,1-3 0 0,0 0 0 15,4-3 0-15,-2 0 0 0,-1-2 32 0,2 1 0 16,2 0 0-16,-2 0 0 0,-2 1-48 0,3 0-16 15,2-3 0-15,-1 0 0 0,0-3 32 0,1-1 16 16,6 0 0-16,-2 0 0 0,-2 0 16 0,1 0 0 0,-3-3 0 16,2 1 0-16,0-2-96 0,-3 2-16 15,0 2 0-15,-1 0 0 0,-1-6 32 0,1 3 0 0,-3 1 0 16,1-2 0-16,1-4 16 0,-3 2 0 0,0 0 0 0,0 1 0 16,-3-3-48-16,1 4-16 0,-1-3 0 0,1 3 0 15,4-2-16-15,-4 1 0 0,0 0 0 0,2 2 0 16,-2-2-32-16,-1 3-128 0,-3 4 192 0,0-2-64 15,-2-2 0-15,-1 2 0 0,3 2 0 0,-1 1 0 16,3 2-128-16,-4 0 160 0,1 4-160 0,1 1 160 16,-2-1-160-16,0 0 128 0,-2-3-128 0,2 4 128 15,4 0-128-15,-5-2 0 0,-2-4 0 0,4 3 0 16,1 2 0-16,0 0 0 0,-5-1 0 0,0 2 0 0,2 0 0 16,0 6 0-16,0 2 0 0,-3-1 0 15,-3 0 0-15,0 2 0 0,3-2 0 0,-1 6 0 0,-1 0 128 16,2 2-128-16,2 2 0 0,-3-2 128 0,-3 2-128 0,-1 0 0 15,-1 1 0-15,7 4 0 0,-1-6 0 0,-2 1 0 16,-1 0 128-16,4 5-128 0,0 0 0 0,0 0 0 16,-7-3 0-16,7 3 0 0,0 0 0 0,0 0 0 15,-4-3 0-15,4 3 0 0,0 0 0 0,0 0 0 16,0 0-144-16,0 0 144 0,0 0 0 0,-2 11 0 16,0-1-128-16,-1 2 128 0,-2 0 0 0,4 4 0 15,3 3 0-15,-1 2 0 0,-3 0-128 0,1 5 128 16,-1 5 0-16,-1 0 0 0,-2-1 0 0,1 4-128 15,1 3 128-15,-4 2 0 0,1 0 0 0,-1 1 0 16,-1 0 0-16,0 3 0 0,3 0 0 0,-3 2 0 16,-3 2 0-16,0 1 0 0,0 3 0 0,0-4 0 0,-2-2 0 15,-2-2 0-15,0-2 0 0,0 0 128 0,-1 2-128 16,0 5 0-16,-1 2 0 0,-2 0 0 0,-1-2 128 16,-1-2-128-16,-2-3 0 0,1-2 128 0,0-6-128 0,-1 5 0 15,-4 3 128-15,3-4-128 0,3 2 0 0,-2-1 0 16,-2-3 128-16,1-2-128 0,-2-3 0 0,5 0 144 15,-1 0-144-15,3-4 0 0,1-3 0 0,0-3 128 16,2-1-128-16,-2-3 0 0,1-1 144 0,0-1-144 16,1 0 0-16,-1-2 144 0,2 0-144 15,-2-2 0-15,1-2 128 0,-3 0-128 0,3 1 0 0,-1 1 0 16,1 1 0-16,0-2 0 0,2-3 0 16,2 0 0-16,0 0 0 0,0 0 0 0,-4 3 0 0,2-1 0 15,3-2 0-15,1 0 0 0,0-3-128 0,1 3 128 16,3-2 0-16,-1 2 0 0,0 1-160 0,1 0 160 0,3-3 0 15,-1 1 0-15,-5 0-144 0,5-1 144 0,4-6 0 0,0 0-192 16,-2 8 192-16,2-8-160 0,0 10 160 0,2-1-128 16,-2-9 128-16,0 0-128 0,6 7 128 0,-6-7-128 15,10 5 128-15,0-2-128 0,-10-3 128 0,16 3-128 16,-3-1 128-16,1-3-128 0,0-1 128 0,0-2 0 16,3-1 0-16,4 2 0 0,-1-4 0 0,2-1 0 15,0-6 0-15,0 1 0 0,2 1 0 0,-1-3 0 16,2-4 0-16,0-1 0 0,1-4 0 15,2-1 0-15,-1-3 0 0,-1 1 0 0,0-2 0 16,2 1 0-16,0-3 0 0,-1 0 0 0,0 1 0 0,0-1 0 16,-3-4 0-16,0-1 0 0,2-4 0 0,1 1 0 15,-2-1 128-15,0-2-128 0,-5 2 128 0,2-2-128 0,1-1 128 16,1-2-128-16,-3 2 0 0,1-6 0 0,1-6 0 16,-2 3 128-16,-1 1-128 0,3-2 0 0,1-2 0 15,0 0 128-15,-6 1-128 0,1-1 0 0,0-1 0 0,2 1 0 16,1-2 0-16,-2 4 0 0,-2 2 0 0,-3 3 128 15,2 3-128-15,-2 2 0 0,-3 0 0 0,-3 2 0 16,0 0 0-16,-1 1 0 0,-1 3 0 0,-2-1 0 16,0 1 0-16,1 2 0 0,-4 2 0 0,0 4 0 15,-2 1 0-15,0 0 128 0,0 2-128 0,0 0 0 16,-1 1 0-16,0 1 0 0,-1 0 0 0,2 1 0 16,0 3 0-16,-1 4 0 0,0 4 0 0,-3 1 0 15,1-1 0-15,0 5 0 0,3 7 0 0,0 0-128 16,-6-8 128-16,0 1 0 0,0 1 0 0,6 6 0 15,0 0 0-15,0 0-160 0,0 0 160 0,0 0 0 16,-2 7-240-16,-1 3 64 0,0 0 16 0,2 2 0 0,0 1-32 16,0 3-16-16,1 1 0 0,-1 0 0 0,-1 1 208 0,0-1-144 15,2 2 144-15,-3 1-128 0,-2 1 128 0,1 1 0 16,-2-2 0-16,-1 4 0 0,2 1 0 0,-1 3 0 16,-2 2 0-16,0 4 0 0,1 4 0 0,2 2 0 15,-5 2 0-15,6 1 0 0,-3 0 0 0,-1 3 0 16,-4-1 0-16,1 5 0 0,2 0 0 0,-1 3 0 15,-2-3 0-15,1 4 0 0,-1-1 0 0,0-1 0 16,-2-2 0-16,-2-1 0 0,0 2 0 0,-3 0 0 16,-2 1 0-16,0 0 128 0,-1-3-128 0,-2 0 0 15,2-3 0-15,-2 0 128 0,-2 1-128 0,-1 0 0 0,2-2 128 16,0 2-128-16,-2 2 128 0,1-2-128 0,-2-1 128 16,5-1-128-16,1 0 0 0,0 0 0 0,-2-2 0 15,2 1 0-15,3 1 0 0,3 0 0 0,-5-1 0 0,3-2 0 16,3-2 0-16,0-6 0 0,0-3 0 0,2-5 128 15,-1-2-128-15,1-3 0 0,-2-3 128 0,0-3-128 16,1-2 0-16,0-2 128 0,2-1-128 0,0-4 0 16,1-3 192-16,-1-1-16 0,2 1-16 0,1-2 0 15,1-2-32-15,2-1-128 0,6 2 192 0,0 0-64 16,0 0-128-16,-4-5 0 0,0-1 0 0,4 6 0 16,2-7-176-16,2-1 48 0,-2-1 0 0,4 0 0 15,1 1-256-15,1-2-32 16,2 1-16-16,-1-2 0 0,2 0-1648 15,2 0-336-15,2 0-64 0</inkml:trace>
  <inkml:trace contextRef="#ctx0" brushRef="#br2" timeOffset="62177.977">20276 10061 10943 0,'-9'7'480'0,"9"-7"96"0,-11 5-448 0,3-1-128 0,2 1 0 0,-1-1 0 0,7-4 752 16,-10 4 128-16,10-4 16 0,-9 6 16 0,2-2-384 0,7-4-80 15,-9 5 0-15,9-5-16 0,0 0-240 0,-8 2-32 16,-1 0-16-16,2 0 0 0,7-2-144 0,-9 4 0 16,1 0 0-16,8-4 128 0,-10 4-128 0,3 2 0 15,-2 1 0-15,2-3 0 0,7-4 160 0,-10 4 0 16,3 1 0-16,7-5 0 0,-8 5 224 0,8-5 32 15,0 0 16-15,-6 5 0 0,6-5 160 0,0 0 48 16,-8 4 0-16,8-4 0 0,0 0 16 0,0 0 16 16,0 0 0-16,0 0 0 0,0 0-256 0,0 0-48 15,0 0-16-15,8-1 0 0,0-2 144 0,2-4 16 16,-2-3 16-16,3-3 0 0,1-2 144 0,-1-5 32 0,2-4 0 0,2-5 0 16,1-3-128-16,3-3-32 0,0-3 0 0,2 0 0 15,-1-2 16-15,2-3 0 0,3-3 0 0,1 1 0 16,-1-4-32-16,0-4 0 0,4-3 0 0,-1 0 0 15,1 0-176-15,0 2-32 0,1-1-16 0,-1 0 0 16,-4-2-176-16,4 1-128 0,-2 0 144 0,2 1-144 16,1 0 176-16,-2 5-176 0,2 1 192 0,0 2-192 15,-3 1 208-15,1 2-64 0,0 1-16 0,3 1 0 16,-1 2-128-16,-4 2 192 0,1 2-192 0,-2-1 192 16,-5 2-192-16,1 2 0 0,1 2 144 0,-5 1-144 15,0 0 0-15,-2 1 144 0,-2 3-144 0,2 1 0 16,0 0 144-16,-3 4-144 0,-1-1 0 0,-2 5 144 15,-1 1-144-15,-2 2 128 0,-2 3-128 0,-1 1 128 16,0 0-128-16,-1 0 0 0,1 3 144 0,-3-1-144 16,0 8 0-16,0 0 128 0,0 0-128 0,0 0 0 15,-4-5 0-15,4 5 128 0,0 0-128 0,0 0 0 0,0 0 0 16,0 0 0-16,-5-3 0 0,5 3 0 0,-7 0 0 0,7 0-160 16,-10 3 160-16,3 1-160 0,0 7-96 0,0 0 0 15,-4-1-16-15,3 3 0 0,0 4 0 0,-2 3 0 16,-3 2 0-16,0 2 0 0,2 0 272 0,-3 1-128 15,-2 0 128-15,-1 5 0 0,2 2 0 0,-3 4-128 16,-5 1 128-16,1 2 0 0,-3 3 0 0,-3 2 0 16,-2 3 0-16,1 5 0 0,2 2 0 0,-3 2 0 15,-2 0 0-15,2 3 0 0,2 2 0 0,-3 3 0 16,-3 1 0-16,2 3 0 0,-3-2 0 0,-1-1 0 16,-1-3 0-16,-1 1 0 0,1-1 0 0,3-4 0 15,-2-4 0-15,2-2 0 0,4-3 0 0,3-4 0 0,0-3 0 16,4-1 0-16,-1-2 0 0,2 1 0 0,1-4 0 0,2 0 0 15,2-6 0-15,-1-4 0 0,5-8 128 0,0 0-128 16,-2-2 0-16,4-2 0 0,-2-4 0 0,4-3 0 16,1-1 0-16,2-3 0 0,6-3 0 0,0 0 0 15,-7-1 0-15,7 1-240 0,-4-8 48 0,2 1 16 16,2-1 176-16,2-2-192 0,0-4 192 0,3-1-192 16,1 1 192-16,3-4 0 0,2-2-144 0,2-6 144 15,2-2 0-15,1-3 0 0,3-1 0 16,2-1 0-16,-2-2 0 0,3-2 0 0,2 0 0 15,1-6 0-15,2-4 256 0,3-3-48 0,1 0 0 0,5-6 0 16,4-7 80-16,2 1 16 0,-1 2 0 0,3-2 0 0,-1-2-16 16,0-2 0-16,-1-1 0 0,3 2 0 0,5 4-128 15,-4-2-32-15,-4-2 0 0,0 2 0 0,1 3-128 0,0 1 0 16,-4 0 144-16,-1 3-144 0,-3 2 0 0,-2 4 128 16,-3 0-128-16,0 4 0 0,1 1 0 15,-4 2 144-15,-7 2-144 0,1 6 0 0,2 5 128 0,-7 4-128 16,-2 1 0-16,-2 4 0 0,1 5 0 0,-4 5 128 15,-5 1-128-15,-1 3 0 0,-3 7 144 0,0-6-144 16,-3 2 0-16,3 4 144 0,0 0-16 0,0 0-128 16,-10 5 192-16,-2 5-64 0,-3 2-128 15,0 6 0-15,3 2 0 0,-1 3 0 0,-2 2 0 0,-5 6 0 16,-3 4-144-16,-1 5 144 0,1 4 0 0,-1 0 0 16,1 0-128-16,-2 2 128 0,-1 5 0 0,-3 4 0 15,-2 2 0-15,-1 3 0 0,0 2 0 0,-2 3 0 16,0 1 0-16,-4 0 0 0,0 0 0 0,0 2 0 15,2 3 0-15,-3-1 0 0,1-5 0 0,-1 0 0 0,-1-2 0 0,0 1 0 16,-1 2 0-16,-1-3 0 0,3-3 0 0,0-2 0 16,2-4 0-16,2-3 0 0,0 0 0 0,4 1 0 15,1-2 0-15,1-3 128 0,2-5-128 0,1-4 0 16,2-3 0-16,2-2 0 0,-1-1 0 0,4-5 0 16,3-4 0-16,2-6 0 0,-1-2 0 0,5-3 0 15,2-2 0-15,1-3 0 0,1-1 0 0,6-6 0 16,0 0 0-16,0 0-128 0,0 0 128 0,0 0-208 15,9-7 16-15,3-2 16 0,2-1 0 0,2-4 0 16,3-4 176-16,1-3 0 0,2-4 0 0,2-3-128 16,2-3 128-16,-2-6 0 0,4-3 0 0,1-6 0 0,0-2 0 15,4-1 0-15,7-2 128 0,-1-2-128 0,-1-2 224 0,4-5-32 16,5-6 0-16,0-3 0 0,1-2 64 16,1-1 16-16,2 2 0 0,3-5 0 15,2-3-80-15,-1-1 0 0,-3 1-16 0,1 0 0 0,0 0-176 0,-5-1 128 16,-1 1-128-16,-1 7 128 0,-1 3-128 0,-3 3 0 15,-2 3 0-15,2 2 128 0,-2-1-128 0,-2 5 0 16,-2 0 144-16,-3 6-144 0,-4 6 0 0,0 4 128 16,-2 0-128-16,-4 5 0 0,-1 1 0 0,-2 2 128 15,1 1-128-15,1 4 0 0,-3 1 0 0,-2 5 0 16,-2 5 0-16,-2 4 0 0,-3 0 0 0,0 3 0 16,0 1 0-16,-6 2 0 0,-4 6 0 0,0 0 0 0,0 0 0 0,0 0 0 15,0 0-176-15,-8 12 0 0,1 2 0 16,-3 5 0-16,-3 3 176 0,0 1-192 0,-1-2 192 0,-2 6-192 15,-4 3 192-15,0 2 0 16,0 1 0-16,-3 2 0 0,-1 1 0 0,-2 5 0 0,-4 2 0 0,-2 4 0 16,-2 3 0-16,-4 3 0 0,-1-1 0 0,-2 7 0 15,0-1 0-15,-1 7 0 0,-1 5 0 0,2 2 0 16,-1-1 0-16,-4 4 0 0,-4 3-176 0,0-4 176 16,1-3-192-16,1-2 48 0,-3-5 16 0,4 0 0 15,4-2 128-15,0-3 0 0,4-3 0 0,-2 1 0 16,4-1 0-16,-2-2 0 0,3-4 0 0,3-4 0 15,-1-5 0-15,6-4 0 0,2-2 0 0,6-5 0 16,1-2 0-16,4-3 0 0,3-2 0 0,1-5-128 0,3-5 128 16,4-3 0-16,2 0-144 0,2-10 144 0,0 0-368 0,0 0 0 15,0 0 0-15,9-3 0 16,1-2-128-16,1-6-16 16,0-9-16-16,3-2 0 0,3-3 528 0,2-5-128 0,-4-5 128 0,5-2 0 0,4-3 0 0,0-5 0 15,1-7 176-15,2 0-176 0,0-3 272 0,0-1-48 16,-1-1-16-16,3-4 0 0,1-5 48 0,1-7 0 15,0-5 0-15,8-2 0 0,3 2 48 0,2-5 16 16,-4-4 0-16,4-1 0 0,4 1-64 0,-1 0-16 16,0 0 0-16,3 2 0 0,-2-1-112 0,0 4 0 15,-1 5-128-15,1 5 192 0,0 5-192 0,-6 2 128 16,-4 3-128-16,-4 5 0 0,-3 4 0 0,-4 6 128 16,-3 4-128-16,-4 8 0 0,0 4 0 0,-3 2 0 15,-3 4 0-15,-2 3 0 0,-2 2 0 0,-2 4 0 0,0 2 0 16,-3 4 0-16,-4 4 0 0,-1 6 0 0,0 0-192 15,0 0 192-15,0 0-432 0,0 0 32 0,0 0 0 0,0 0 0 32,0 0-832-32,-7 10-176 0,2 0-16 0,-1 3-9376 0,2 0-1872 15</inkml:trace>
  <inkml:trace contextRef="#ctx0" brushRef="#br2" timeOffset="62727.436">21226 7579 26543 0,'0'0'1168'0,"0"0"256"0,-7-1-1136 0,7 1-288 16,0 0 0-16,0 0 0 0,4-7 192 0,5 0 0 15,2-3-16-15,4-1 0 0,3-2 96 0,3-4 32 16,2-5 0-16,6 1 0 0,3 1 96 0,1-5 32 0,3-5 0 0,0-4 0 15,1-3-240-15,3-1-64 16,1 1 0-16,4 1 0 0,3-2 0 0,-2 1 0 0,-3 3 0 0,1 3 0 16,1 4 256-16,-5 0 32 0,-2 2 16 0,-4 2 0 15,1 1 16-15,0 1 0 0,0 0 0 0,-2 3 0 16,0 4-112-16,-1 3-16 0,1 2 0 0,0 3 0 16,-5-3-112-16,1 4-16 0,-1 4-16 0,-3 4 0 15,-3 2 16-15,-6 4 0 0,0 1 0 0,-2 5 0 16,-4 1 160-16,-1 6 32 0,-3 2 16 15,0 5 0-15,-3 6-112 0,-4 2-32 0,-2 5 0 0,-5 1 0 16,0 3-64-16,-4 2-32 0,-2 2 0 0,0-1 0 16,-1 0 16-16,-1-3 0 0,-2-2 0 0,2-2 0 15,1-4-176-15,3-2 128 0,-1 1-128 0,0-3 128 16,0-1-128-16,0-1-144 0,2-1 144 0,4-5-208 16,1-4-3136-16,-1-2-624 0</inkml:trace>
  <inkml:trace contextRef="#ctx0" brushRef="#br2" timeOffset="63640.268">19302 8773 16575 0,'-14'11'736'0,"5"-5"160"0,0-1-720 0,2 2-176 16,-2 1 0-16,2 0 0 0,2-2 1792 0,1 3 336 15,1 1 64-15,1-2 16 0,2-8-1360 0,0 0-272 0,0 0-48 0,0 0-16 16,0 0-64-16,0 0-32 0,0 0 0 0,0 0 0 16,0 0-16-16,10-5 0 0,1-5 0 15,-1-3 0-15,2-3 432 0,-3-5 96 0,1-2 16 0,-1-4 0 16,2-4-384-16,-1 0-80 0,-2-6-16 0,0 2 0 16,-1 3-176-16,0 2-32 0,-3 2-16 0,2 3 0 15,1-2 64-15,-2 4 16 0,-2 3 0 0,3 3 0 16,-2 0-320-16,3 5 128 0,-2 2-128 0,-5 10 0 15,0 0 0-15,0 0 0 0,14 5 0 0,-5 3 0 16,-1 4 0-16,1 6 0 0,3 4-192 0,0 9 192 16,0 5-192-16,-2 3 192 0,2 4-208 0,1 2 80 15,2 1-32-15,-2 1 0 0,-4 0 0 0,-2 2 0 16,0 0 32-16,-1-5 0 0,-4-6 0 0,-1-7 0 16,1-8 128-16,-1 0 176 0,-2 0-48 0,0-8 0 0,1-15 320 0,0 0 48 15,0 0 16-15,0 0 0 0,0 0 272 0,-2-13 64 16,-3-8 16-16,3-5 0 0,2-5-16 0,0-3 0 15,-1-4 0-15,2-3 0 0,1-3-656 0,2-5-192 16,-3-2 0-16,3 1 128 0,3 1-128 0,0 3 0 16,0 4 0-16,3 2 0 0,1 4 0 0,3 2 0 15,-2 1 0-15,4 5 0 0,-1 2-160 0,1 3 160 16,-1 7-192-16,0 0 192 0,2 0-320 0,-2 3 32 16,1 3 16-16,-1 5 0 15,-1 0-1744-15,2 5-352 0,-2 5-64 0,3-2-8496 16,1 1-1696-16</inkml:trace>
  <inkml:trace contextRef="#ctx0" brushRef="#br2" timeOffset="64062.085">19927 8608 35935 0,'-9'-11'3200'0,"2"5"-2560"0,-7 2-512 0,7 0-128 16,7 4 0-16,0 0-160 0,0 0 160 0,0 0-208 0,0 0 208 15,0 0 0-15,0 0 0 0,12 8 0 0,0 5-144 0,1 4 16 16,1 1 0-16,2 4 0 0,-1 0 128 0,3 4-192 15,0 0 192-15,0 4-192 0,-1 0 0 0,-1 0-16 16,-1 1 0-16,1 2 0 0,-1-2 0 0,-3 0 0 16,-1-6 0-16,-2-2 0 0,-1-3 208 0,-3-2 0 15,1-2-160-15,-3-7 160 0,-3-9 240 0,0 0 112 16,0 0 32-16,0 0 0 0,4-8 768 0,0-6 176 16,-2-6 16-16,0-2 16 0,1-2-48 0,-2-3-16 15,-1 0 0-15,0-3 0 0,1-4-752 0,0-1-160 16,0-7-16-16,-1 3-16 0,1-1-224 0,1 0-128 15,0 0 160-15,1 3-160 0,1 4 0 0,-3 4 0 16,1 1 0-16,2 4 0 0,-1 2-304 0,-1 2 0 16,0 3 0-16,-1 2 0 15,2 3-1424-15,-2 3-272 0,0 2-64 0,-1 7-9808 0,-1-7-1952 0</inkml:trace>
  <inkml:trace contextRef="#ctx0" brushRef="#br2" timeOffset="64863.944">18833 8410 17503 0,'0'0'1552'0,"-8"0"-1232"0,8 0-320 0,-8 0 0 0,8 0 1440 0,0 0 224 16,0 0 64-16,0 0 0 0,0 0-1216 15,0 0-224-15,0 0-48 0,12-7-16 0,-2-1-224 16,1 1 0-16,1-1 0 0,1-1 0 0,4-1 240 0,1 0 0 15,1-1 0-15,4-1 0 0,-2-2 176 0,5-2 32 16,-1 0 16-16,4-1 0 0,4 0 208 0,3 0 32 16,-2 1 16-16,2-4 0 0,3-5-176 0,-1-1-32 15,3 3-16-15,2 0 0 0,-2 2-112 0,4 3-32 16,2 0 0-16,-1 0 0 0,-1 0-96 0,-3 0-32 16,-1 2 0-16,-3 1 0 0,0 2-224 0,-1 1 144 15,-3 0-144-15,3-2 128 0,0-3-128 16,-3 2 0-16,-4 0 144 0,-2 1-144 0,0 1 272 0,-5-1-16 15,-4 0 0-15,-4 3 0 0,-3 3 320 0,-4 0 64 16,-4-1 16-16,-4-1 0 0,-2-2 368 0,-7 1 64 16,-3 1 0-16,-5 1 16 0,-4 3-128 0,-7 0-16 0,-2 1-16 15,-3-1 0-15,-3 1-560 0,-1 0-128 0,2 2 0 16,0 2-16-16,-3 0-96 0,2 2-16 0,-1 1 0 16,2-2 0-16,3 0-128 0,2 0 0 0,2 0 0 15,7 0 0 1,8 2-1456-16,5-2-160 0,0-2-48 0,13-5-16992 0</inkml:trace>
  <inkml:trace contextRef="#ctx0" brushRef="#br2" timeOffset="68470.033">20765 7664 20271 0,'-13'7'1792'0,"7"-4"-1424"16,-3-1-368-16,0-2 0 0,-1 0 960 0,1 0 112 15,9 0 16-15,-9-1 16 0,0 1-656 0,2-2-128 16,-1-3-16-16,2 4-16 0,-2 4-288 0,1 2 0 16,0 0 0-16,-1 0 0 0,0-3 0 0,-1 3-192 15,1 4 192-15,0 0-192 0,-3 0-80 0,2 2-16 16,-1 3 0-16,-2 3 0 0,0 0 128 0,-1 3 32 16,0 1 0-16,2 1 0 0,1 1 128 0,2 0 176 15,-1-1-48-15,4 1 0 0,-2 1 64 0,4 2 16 16,1-1 0-16,2-3 0 0,2-2-16 0,2-3-16 0,5-1 0 15,0-2 0-15,-1-2-48 0,3-2 0 0,-2-3 0 0,2-3 0 16,0-1 144-16,0-3 32 0,2-3 0 16,0-2 0-16,1-5-112 0,1 1 0 0,1-1-16 15,-2-4 0-15,-1-4-48 0,1-1-128 0,-2-2 192 16,1-1-64-16,0-3-128 0,0-1 192 0,-1-1-192 0,-3 0 192 16,0-4 144-16,-1-4 48 0,-3-5 0 0,-2 0 0 15,2 3 96-15,0-3 32 0,-2-2 0 0,-1-1 0 16,-2 0-176-16,0-2-16 0,0 0-16 0,1-3 0 15,-2-1-304-15,1 3 160 0,0 4-160 0,-1 6 128 16,0-1-128-16,-1 9 0 0,-2 4 0 0,2 3 0 16,-1 4 0-16,0 5 160 0,1 4-160 0,-2 3 160 15,0 2-160-15,4 3 160 0,0 0-160 0,-6 3 160 0,0 7-160 0,0 5-256 16,-1 5 64-16,-1 5 16 0,4 4-144 16,2 6-16-16,-4 6-16 0,3 3 0 0,-4 3 32 0,4 0 0 15,1-2 0-15,0-1 0 0,-2-3 128 0,4 0 16 16,3-4 16-16,0 2 0 0,-1-4 160 0,3-2 0 15,3-3 0-15,1-4 0 0,0-4 0 0,1-5 128 16,1-5-128-16,3-1 176 0,-1-1-48 0,-1-4 0 16,2-5 0-16,0-1 0 0,1 0 0 0,1-2 0 15,-3-3 0-15,2-6 0 0,1-5 0 0,-2-4-128 16,-2-2 192-16,-1-1-64 0,1 2-128 0,-1-3 192 16,1-2-192-16,-2-2 192 0,1-1-192 0,0-1 160 15,-4 3-160-15,-1 0 160 0,-1-2-160 0,0 2 0 16,2-1 0-16,-3 2 128 0,2 1-128 0,-1 3 0 0,-2 1 0 15,0 5 0-15,0 1 0 0,0 4 0 0,1 1 128 0,-3 3-128 16,-1 7 0-16,0 0 0 0,0 0 0 0,0 0 0 16,0 0 0-16,0 0 0 0,0 0 0 0,9 8-176 15,-3 2 48-15,0 0 0 0,-2 1 0 0,2-3 0 16,-6-8-32-16,0 0 0 0,4 6 0 0,-4-6 0 16,6 6 160-16,-1 3 0 0,-2-3 0 15,-3-6 0-15,5 9 0 0,-1-2 0 0,1 2 0 0,-1 1 0 16,0 1 0-16,2 1 0 0,-4 1 0 0,4-1 0 15,1-2 0-15,0-1 0 0,1 0 0 0,-2 0 0 16,3 1 0-16,-1-2 0 0,-1-3 0 0,-7-5 0 16,0 0 0-16,8 6 0 0,-8-6 0 0,11 4 0 0,1-1 0 15,-3-2 0-15,0 2 0 0,0-1 0 0,-9-2 0 16,7 3 0-16,-7-3 0 0,10 3 128 0,0 1-128 0,0-1 0 16,-10-3 0-16,9 3 0 0,1 0 0 0,-10-3 144 15,0 0-144-15,0 0 0 0,0 0 928 0,0 0 80 16,10 4 16-16,-10-4 0 15,7 2-1520-15,-7-2-288 0,0 0-64 0,0 0-16 16,10-3 864-16,-3 0 240 0,-7 3 16 0,4-9 0 0,3 0-48 0,-3 0 0 16,-2 0 0-16,1-1 0 0,0 1-80 15,-2-1 0-15,-1 1-128 0,0-2 192 0,-3-3-192 0,2-1 0 16,2 1 0-16,1 0 0 0,-2 0 128 0,0 1-128 16,0 0 0-16,-2-1 144 0,-2-3-16 0,1 0-128 15,0-1 192-15,1-1-64 0,2 0 16 0,-4 2 0 0,1-2 0 16,1 1 0-16,2-2-144 0,-1 3 128 15,-2 4-128-15,2 2 128 0,2 1-128 0,-1 10 0 16,-1-6 144-16,1 6-144 0,3-8 0 0,-3 8 0 0,0 0 0 0,0 0 128 16,1-7-128-16,-1 7 0 0,0 0 0 15,0 0 0-15,0 0 0 0,0 0 0 0,0 0 0 0,0 0 0 16,0 0 0-16,0 0 0 0,0 0 0 0,11 0 0 16,-11 0 160-16,13 3 16 0,-3-3 0 0,2-3 0 15,0 1 272-15,1 0 48 0,-2-1 16 0,2-3 0 16,5-3-16-16,-2 1 0 0,-1 0 0 0,0-2 0 15,2-2-80-15,-2 0-16 0,0-3 0 0,1 4 0 16,-1 0 32-16,-3 2 0 0,-1-1 0 0,1 0 0 16,-3 0-160-16,0 1-16 0,1 1-16 0,-2 1 0 15,-3-3-240-15,1 2 0 0,-2 0 0 0,-1 1 0 16,-3 7-2816-16,-3-14-512 0</inkml:trace>
  <inkml:trace contextRef="#ctx0" brushRef="#br2" timeOffset="71509.95">16503 17458 1839 0,'0'0'160'0,"-8"-2"-160"0,0 1 0 0,2 0 0 15,6 1 3744-15,-8-2 720 0,8 2 144 0,-8-1 16 16,1-2-3184-16,-1 2-640 0,8 1-128 0,0 0-32 16,-9-2-192-16,3 0-64 0,-2-1 0 0,8 3 0 15,-9 1 64-15,9-1 16 0,-10 0 0 0,10 0 0 16,0 0 176-16,-10 1 16 0,-1-1 16 0,5 0 0 0,6 0-48 15,0 0-16-15,0 0 0 0,0 0 0 0,0 0-96 0,0 0 0 16,0 0-16-16,0 0 0 0,0 0-160 0,0 0-16 16,0 0-16-16,0 0 0 0,0 0 656 0,0 0 128 15,0 0 16-15,0 0 16 16,7 5-1616-16,3-1-320 0,-1-2-64 0,3 0-16 0,2-1 896 0,2 0 0 16,-1 0 0-16,3 1 0 0,2 0 128 0,2 0-128 15,-1-1 192-15,3 0-64 0,-2-1 0 0,4 1-128 16,4 1 192-16,0-1-64 0,0-1-128 15,3 0 160-15,5 0-160 0,0-1 160 0,-3-2-32 0,3 1-128 16,-1 0 192-16,1-2-64 0,0 3 0 0,0-1 0 16,2 0 0-16,3 0 0 0,6-2 0 0,-2 0-128 0,-1-2 192 15,0 3-64-15,-4-4 0 0,1 3 0 16,0-1 0-16,2 1 0 0,1 1-128 0,1 0 192 0,1-1-192 0,1 2 192 16,1-1-64-16,-1 0-128 0,0-2 192 15,-2 2-64-15,-1 0-128 0,3 0 128 16,2 3-128-16,3-3 128 0,-1 0-128 0,2 1 128 0,-2 0-128 0,-3 0 128 15,-2-1-128-15,0 0 128 0,3 0-128 0,-1 1 128 16,3 0-128-16,2 0 0 0,2-1 0 16,-3-1 128-16,-2 1-128 0,1 0 128 0,1-2-128 0,2 2 128 15,2 2-128-15,2-1 0 0,1-1 144 0,-4 2-144 16,-3 1 0-16,-1-1 128 0,1-1-128 0,0 1 0 16,4 1 0-16,0 0 0 0,-4-2 0 0,1 2 128 15,-4 0-128-15,-1 1 0 0,-2-1 0 0,2 1 0 16,-1 0 0-16,6-1 0 0,4 1 0 0,-2-1 128 15,-2 0-128-15,-2 1 0 0,-1 1 0 0,0 1 0 0,-2-3 0 0,5 1 0 16,3 0 0-16,1-1 0 0,-1 0 0 16,-4 0 144-16,0 1-144 0,-1-1 0 0,3-1 128 0,-2 0-128 15,3 0 0-15,0 0 0 0,0-1 0 0,-2 1 0 16,-3 1 0-16,0 0 0 0,-1 0 128 0,5 0-128 16,3 0 0-16,-1 1 0 0,-1 1 0 0,-3-1 0 15,1 0 0-15,-4 0 0 0,0 2 0 0,7-1 0 16,3 2 0-16,-1 0 0 0,-4 2 0 0,-2-4 0 15,-3 1 0-15,2 0 0 0,-4 2 0 0,2-1 0 16,3 1 0-16,0-2 0 0,2 0 0 0,-4-1 0 16,-3 1 0-16,0-1 0 0,-2 0 0 0,3 0 0 15,-3 1 0-15,5 1 0 0,5-2 0 0,-6 0 0 0,-2 0 0 16,-4 1 0-16,-1-2 0 0,-1 1 0 0,-2 0 128 16,0 2-128-16,0 0 0 0,4-1 0 0,1 0 128 15,-3 1-128-15,-2-1 208 0,0 0-16 0,-1 1 0 16,-2-2 0-16,-4-1-32 0,-1 2-16 15,-1-1 0-15,1 1 0 0,-1-1-16 0,1 1-128 0,-1 1 192 0,-2 0-64 16,1-2 0-16,-3 0 0 0,-4 1 0 0,0 0 0 16,0-1 64-16,-2 0 16 0,-2-1 0 0,-3 0 0 15,0 0-64-15,-1 3-16 0,-3-1 0 0,-1 0 0 16,1-1-128-16,-1 1 0 0,-1 0 0 0,-1 1 128 16,-2 1-128-16,-2-1-176 0,-6-4 48 0,8 6 0 15,-2 0-144-15,-6-6-32 0,6 5 0 0,-6-5 0 16,0 0-1392-16,-4 6-288 0,-4-1-48 15</inkml:trace>
  <inkml:trace contextRef="#ctx0" brushRef="#br2" timeOffset="74316.22">21385 8106 4607 0,'0'0'192'0,"0"0"64"0,0 0-256 0,0 0 0 0,0 0 0 0,-4-11 0 16,-2 2 2352-16,4 0 416 0,3-1 96 0,-1 10 16 16,0-7-1984-16,0-1-400 0,0 0-80 0,-1 2-16 15,-2-4 112-15,2 1 32 0,1 9 0 0,0-10 0 16,-1 0 96-16,-1 3 32 0,-4-1 0 0,6 8 0 16,0 0 48-16,0 0 16 0,-4-5 0 0,4 5 0 15,0 0-64-15,0 0-16 0,0 0 0 0,0 0 0 16,0 0-208-16,0 0-64 0,0 0 0 0,0 0 0 15,-9 0-224-15,9 0-160 0,0 0 192 0,0 0-192 0,0 0 192 0,0 0-64 16,0 0 0-16,9 10-128 0,-2 0 480 0,1 0-16 16,2 0 0-16,1-2 0 0,-1-4 32 0,2 3 0 15,2-1 0-15,1 2 0 0,3 2-80 16,-1 0-16-16,0 1 0 0,0 0 0 0,1-1-160 0,2 0-48 16,-2-3 0-16,3 8 0 0,0 2-16 0,3 1-16 15,3-2 0-15,-1 0 0 0,-1-3-16 16,3 1 0-16,2 1 0 0,-1 1 0 0,1 4 16 15,-2-3 0-15,1 0 0 0,-1-2 0 0,-2 1-160 16,2-2 0-16,-3-2 0 0,-1 1 0 0,-1 3 0 0,0-2 0 16,-1-2 0-16,1-2 0 0,-1-1 0 0,2 1 0 15,-6 2 128-15,2-2-128 0,-1-1 0 0,-3-4 128 16,-4-1-128-16,4 3 128 0,4 2 0 0,-2 0 0 0,-5-3 0 16,3 1 0-16,-1-3 16 0,-2 1 0 0,0-1 0 15,-1 2 0-15,1-1-16 0,-2 2 0 0,0 1 0 0,-1-3 0 16,-10-5-128-16,10 5 128 0,0 0-128 15,-2-1 128-15,-8-4-128 0,7 7 0 0,2-2 144 0,-9-5-144 16,0 0 160-16,5 5-32 0,-5-5-128 16,0 0 192-16,0 0-16 0,10 6-16 0,-5 2 0 0,-5-8 0 15,0 0-160-15,9 5 0 0,-9-5 144 0,0 0-144 16,8 10 0-16,1-3 0 0,-9-7 0 0,0 0 0 16,0 0 0-16,8 8 0 0,-8-8 0 0,0 0 0 15,0 0 0-15,0 0 144 0,7 6-144 0,-7-6 0 16,0 0 192-16,0 0-64 0,0 0 0 0,0 0-128 15,0 0 256-15,0 0-48 0,0 0-16 0,0 0 0 0,0 0 0 16,0 0-16-16,0 0 0 0,0 0 0 0,0 0-48 16,0 0-128-16,0 0 192 0,0 0-64 0,0 0-128 0,0 0 0 15,0 0 0-15,0 0 128 0,0 0-128 0,0 0 0 16,0 0 0-16,0 0 0 0,0 0 0 0,8 9 0 16,-1-1 0-16,-7-8 0 0,0 0 0 0,0 0 0 15,11 5-144-15,-3 2 144 0,1-4 0 0,0 2-128 16,1-1 128-16,-2 0 0 0,-8-4 0 0,12 4-128 15,0-1 128-15,-3 1 0 0,1 4 0 0,-2-2 0 16,1-1 0-16,1-1 0 0,-2 0 0 0,-8-4 0 16,9 4 0-16,-1 1 0 0,2-1 0 0,-3 0 0 15,-7-4 0-15,6 7 0 0,4 0 0 0,-2-2 0 16,-8-5 0-16,0 0 0 0,7 6 0 0,-7-6 0 16,7 7 0-16,-7-7 0 0,0 0 0 0,0 0 128 15,0 0-128-15,0 0 0 0,0 0 0 0,0 0 0 0,0 0 0 16,0 0 0-16,0 0 176 0,0 0-176 0,0 0 192 15,0 0-192-15,0 0 208 0,0 0-64 0,0 0-16 0,0 0 0 16,0 0-128-16,-11 2 128 0,-2 0-128 0,0-2 128 16,1 0-128-16,-2-2-176 0,-2 1 48 0,2 4 0 15,-2 1-32-15,1 1 0 0,0 1 0 0,-1-1 0 16,0-1 160-16,-1 1-192 0,0 3 192 0,-3 1-192 16,0 1 192-16,0 2-128 0,-1 1 128 0,-1 1-128 15,-2 1 128-15,-1 0 0 0,0-2-144 0,-3 5 144 16,-3 3-192-16,2 1 16 0,-2 2 16 0,0-2 0 15,-1-2 16-15,0 2 0 0,0 0 0 0,1 2 0 16,1 1 144-16,0 3-128 0,0-1 128 0,2-2-128 16,-2-1 128-16,-2-1 0 0,-3 1 0 0,1 2 0 0,-1 3 0 15,2 1 0-15,0-1 0 0,0 2 0 0,1 0-128 0,1-1 128 16,0-3-128-16,2 1 128 0,-1-3-128 0,0-1 128 16,-1-1-128-16,0 3 128 0,-3-2 0 0,3 1 0 15,4-1 0-15,-1 2 0 0,0-1 0 0,1 0 0 16,2-1 0-16,1 2 0 0,1 0 0 0,-1 2 0 15,2 0 0-15,1 4 0 0,1-2 0 0,0-2 0 16,-1 0 0-16,1-1 0 0,5 0 0 16,-1-1 0-16,-4 1 0 0,3-2-128 0,1-1 128 15,-1 2 0-15,0-1 0 0,1 0 0 0,1-1 0 0,-1 1 0 16,0-3 0-16,-1 3 0 0,1-3 0 0,1-1 0 16,0-2 0-16,1 0 0 0,1-1 0 0,-2 0 0 15,1 0 0-15,-1-2 0 0,0 0 0 0,2-1 0 16,2 1 0-16,2-2 128 0,0 0-128 0,0-1 0 15,1-2 0-15,0 2 0 0,2-2 0 0,0-2 0 0,1-1 0 0,0-1 0 16,0-1 0-16,0 2-160 0,1-1 160 0,4-7 0 16,0 0-208-16,-1 8 64 0,-3 1 16 15,2-1 0-15,2-8-16 0,0 0 0 0,0 0 0 16,0 0 0-16,-2 9 0 0,2-9 0 0,0 0 0 0,0 0 0 16,0 0 144-16,0 0-192 0,0 0 192 0,0 0-192 15,0 0 64-15,0 0 0 0,8 4 0 0,-8-4 0 16,11 0 128-16,-1-3-160 0,-1 0 160 0,2-2-160 15,-3 2 160-15,2-2-128 0,-1 0 128 0,1-3-128 16,3 1 128-16,-1-3 0 0,2-2 0 0,-1-3-128 16,4-1 128-16,0-1 0 0,-1-1 0 0,3-3 0 0,4-2 0 15,0-4 0-15,-1 2 128 0,0-3-128 0,-1-2 192 16,4 0-48-16,0-6 0 0,1 1 0 0,0 1 16 16,-1 2 0-16,-1 2 0 0,3-2 0 0,0 0-32 0,1 0-128 15,2 1 192-15,2-3-64 0,1 1-128 0,2-1 160 16,-2-1-160-16,3 0 160 0,4-4-160 0,-5 2 128 15,-1 0-128-15,-1 1 128 0,1 1-128 0,2 0 0 16,-2-1 144-16,1 2-144 0,0-1 0 0,1 0 128 16,3-1-128-16,-1-1 0 0,-3 1 0 0,-2 2 0 15,-2 1 0-15,-1 0 0 0,-2 1 0 0,-1 0 144 16,-2 1-144-16,1 0 0 0,0 1 176 0,-2-2-176 16,2-3 160-16,1 0-160 0,2 2 192 0,-4 2-64 15,-1-1-128-15,0-1 192 0,2-1-48 0,-3-1-16 16,-2 5 0-16,-1 2 0 0,0 3-128 0,-2 0 192 15,-3-2-192-15,-2 3 192 0,-1 4-192 0,0 3 0 16,0 0 144-16,-3 2-144 0,1-1 0 0,-2 3 144 0,-1 0-144 0,-2 2 0 16,2 3 0-16,-3 0 0 0,3 1 0 0,0 0-144 15,-7 7-80-15,5-8-16 0,1 0 0 0,-2 2 0 16,-4 6 48-16,0 0 0 0,0 0 0 0,0 0 0 16,6-5 192-16,-6 5 0 0,0 0 0 0,0 0 0 15,0 0 0-15,0 0 0 0,0 0 0 0,0 0 0 16,0 0 0-16,-2 12 0 0,0-2 0 15,-1 3 0-15,-5 3 0 0,2 0 0 0,-4 0-160 0,-1 2 160 16,-4 1 0-16,0 1 0 0,-4 4-144 0,-2 2 144 0,-4 0 0 16,-5 7-160-16,-1 4 160 0,-5 6-128 0,0 5 128 15,-4 4 0-15,0 3-144 0,-1 4 144 0,-1-1 0 16,3 4 0-16,-5 1-144 0,0 3 144 0,0 0 0 16,-1-1 0-16,-2-4 0 0,2 0 0 0,2-4 0 15,2 0 0-15,0-2 0 0,3 2 0 0,2 4 0 16,-2-5 0-16,-3-5 0 0,2 0 0 0,2-1 0 0,1-2 0 15,1-1 0-15,-1 1 0 0,4-1 0 0,5-2 128 16,-1-3-128-16,3-2 0 0,-2-3 0 16,2-2 0-16,5-4 0 0,2-2 0 0,3-2-224 0,2-3-144 15,0-2-16-15,3-3-16 16,4-4-2368-16,-2-3-480 0</inkml:trace>
  <inkml:trace contextRef="#ctx0" brushRef="#br2" timeOffset="75156.376">20491 9655 4607 0,'-8'-5'400'0,"-1"0"-400"0,4-2 0 0,1 1 0 0,1-4 4864 0,1 2 880 15,2 8 176-15,0 0 32 0,2-5-4496 0,-2 5-912 16,0 0-176-16,0 0-48 0,0 0-320 0,0 0 144 16,0 0-144-16,0 0 0 0,10 3 176 0,-4 5-176 15,-1 4 160-15,-3 5-160 0,1 4 256 0,-1 3-32 16,-2 4-16-16,1 2 0 0,-2 0-64 0,1 3-16 16,3 5 0-16,-2 0 0 0,-2 4-128 0,1-2 0 15,2-3 0-15,1-3 0 0,-5-4 0 0,5-4 0 16,0-1 144-16,2-3-144 0,-3-3 0 0,0-1 0 15,-2-2 0-15,5-2 0 16,0-6-560-16,1-1-80 0,-6-7 0 0,7 2-7552 16,4-2-1520-16</inkml:trace>
  <inkml:trace contextRef="#ctx0" brushRef="#br2" timeOffset="75443.55">20779 9270 33855 0,'-14'-4'1504'0,"14"4"304"0,0 0-1440 0,0 0-368 0,-3 8 0 0,-2 0 0 16,5-8 176-16,-3 11-48 0,2 4 0 0,1 4 0 16,0 5-128-16,2 5 0 0,4 3 0 0,-2 4-176 15,1 5 176-15,2-1 0 0,0-1-144 0,3 5 144 0,-3 1 0 0,1 0 0 16,-2 0 0-16,3-1 0 0,-2 0 0 15,1-2 0-15,-4-1 0 0,2-3 0 0,-2-1 0 0,0-7-176 16,0-3 176-16,-1-3-128 0,0-1-32 0,-2-4 0 16,-1-4 0-16,3-3 0 15,-2-2-432-15,-1-10-96 0,7 6-16 0,-7-6 0 16,0 0-2640-16,6-7-544 0</inkml:trace>
  <inkml:trace contextRef="#ctx0" brushRef="#br2" timeOffset="75744.149">21000 9035 35711 0,'-5'-9'1584'0,"0"6"320"0,5 3-1520 0,0 0-384 0,0 0 0 0,-4 11 0 15,3 4 0-15,2 3 0 0,2 3 0 0,1 8 0 16,4 3 0-16,2 3 0 0,-4 2-192 0,4 1 64 15,3 5 128-15,-3 1-128 0,-1 1 128 0,-1 5-128 16,1 4 128-16,0-1 0 0,-1-2 0 0,2-5-128 16,-3-4-320-1,1-3-64-15,-2-2-16 0,-3-3 0 0,-3-2-304 0,0-5-48 0,2-3-16 16,0-1 0-16,-2 1 448 0,3-10 64 0,-2-5 32 0,-1-9 0 16,2 8-272-16,-2-8-48 15,0 0-16-15,0 0-7360 0,5-12-1472 0</inkml:trace>
  <inkml:trace contextRef="#ctx0" brushRef="#br2" timeOffset="75988.311">21358 8713 6447 0,'-11'-1'272'0,"11"1"80"0,0 0-352 0,0 0 0 16,-6 0 0-16,6 0 0 0,-3 17 6112 0,5 5 1152 15,1 4 224-15,3 4 64 0,0 2-6144 0,4 5-1216 16,1 7-192-16,1 0-128 0,0 3 128 0,0 5 0 16,0 0 128-16,0-2-128 0,0 0 0 0,1-1 0 15,0-1 0-15,-4-2 0 0,-2-2 0 0,1 0-256 16,0-1 32-16,-4-3 16 16,0-3-608-16,1-6-112 0,-3-7-32 0,-1-3 0 15,0-6-128-15,0-2-16 0,-1-2-16 0,0-11-6880 0,0 0-1360 0</inkml:trace>
  <inkml:trace contextRef="#ctx0" brushRef="#br2" timeOffset="76236.674">21561 8388 23039 0,'0'0'2048'15,"-8"3"-1648"-15,0 2-400 0,4 6 0 0,1 7 2944 0,1 5 496 16,2 5 96-16,3 8 32 0,1 5-2896 0,4 1-672 16,-2 2 0-16,4 5 0 0,0-3 0 0,3-1-160 15,1 1 160-15,1-1-208 0,0-1-160 0,1 4-16 16,0 0-16-16,1-5 0 16,-1-3-1488-16,1-4-288 0,-2-1-64 0,-1-3-16 15,0-6-480-15,1-4-80 0,-1-5-32 0,-2-5-5744 0</inkml:trace>
  <inkml:trace contextRef="#ctx0" brushRef="#br2" timeOffset="76483.534">21620 8263 31327 0,'-8'-6'1392'0,"8"6"272"0,0 0-1328 0,0 0-336 0,0 0 0 0,-4 11 0 16,4 5 640-16,5 5 48 0,2 3 16 0,5 5 0 16,4 2-704-16,2 6 0 0,5 5 0 0,2 2 0 15,4 3 0-15,3 2-144 0,1 0 144 0,1-1 0 16,-1 3-368-16,-4-3 48 0,-1 1 0 0,0 3 0 16,-2 6-2560-16,-1-2-496 15</inkml:trace>
  <inkml:trace contextRef="#ctx0" brushRef="#br2" timeOffset="76906.386">22212 8529 28559 0,'0'0'2544'16,"0"0"-2032"-16,0 0-512 0,0 0 0 15,0 0 1616-15,1 9 240 0,2 4 32 0,1 4 16 0,3 3-1680 16,-1 5-224-16,-2 1-256 0,1 7 48 15,0 4-48-15,-1 0-16 0,6-2 0 0,-2 2 0 16,2-1-1776-16,-6 1-336 0,-1 3-80 0,0-3-10064 16</inkml:trace>
  <inkml:trace contextRef="#ctx0" brushRef="#br2" timeOffset="77543.628">20456 9594 23951 0,'0'0'2128'0,"0"0"-1696"15,0 0-432-15,0 0 0 0,0 0 2400 0,0 0 400 16,0 0 80-16,0 0 0 0,9 15-2448 0,3 2-432 16,6 4-224-16,-2 1 32 0,0 5 192 0,2 1-192 15,0 1 192-15,1 3-192 0,-1 5 0 0,-1 5 0 0,-3 4 0 0,0-2 0 31,1-3-416-31,-3-4-80 0,-3 1-16 0,-1-3 0 16,0-2-768-16,-2-4-176 0,-3-1-16 0,-1-5-16 16,-2-3 80-16,0-4 0 0,-1-4 16 0,0-2-4592 0,1-10-928 0</inkml:trace>
  <inkml:trace contextRef="#ctx0" brushRef="#br2" timeOffset="77762.006">21079 9004 34319 0,'-3'-7'1520'0,"3"7"320"0,0 0-1472 16,0 0-368-16,0 0 0 0,1 11 0 0,2 4 176 0,2 8-48 16,0 7 0-16,4 4 0 0,2 3-128 0,0 0 0 15,2 3 0-15,2 1 0 0,1 3-128 0,0 1 128 16,3 1 0-16,2 1 0 0,1 4-256 0,2-2 0 15,0-4 16-15,3-1-14880 0</inkml:trace>
  <inkml:trace contextRef="#ctx0" brushRef="#br2" timeOffset="79092.227">16234 15791 23039 0,'-4'-6'2048'0,"-2"-3"-1648"16,1-1-400-16,1-3 0 0,-1-3 944 0,2-2 96 15,1-1 32-15,1 0 0 0,2-4-816 0,1-1-256 16,1 1 128-16,2-2-128 0,0-4 240 0,4 2-16 16,-1 1 0-16,0-1 0 0,0-1-16 0,0-1 0 15,-1 0 0-15,3 0 0 0,1-2 144 0,1 1 32 16,2 2 0-16,-1 2 0 0,-1 1-64 0,1 4 0 15,-1-1 0-15,3 3 0 0,-2 3 32 0,0 0 0 16,-1 3 0-16,1 1 0 0,3 0 16 0,-3 2 0 16,-1 2 0-16,2 3 0 0,1 1-144 0,-1 0-32 15,-2 4 0-15,2 2 0 0,-1 3-192 0,3 1 128 16,0 2-128-16,1 2 0 0,-2 5 128 0,2 1-128 16,3 1 0-16,-3 0 144 0,0 1-144 0,1 1 128 0,2 2-128 15,1 1 128-15,1-1-128 0,-2 1 0 0,3 0 0 16,-1 0 0-16,-2 1 0 0,3-2 128 0,-2-3-128 15,2-1 0-15,-2-1 0 0,-1-1 0 0,-2-2 0 0,2-2 0 16,-1-2 0-16,-1-1 128 0,1-3-128 16,1 0 0-16,2-2 176 0,-2-1-48 0,-3-3-128 15,5-1 192-15,0 0 16 0,3-2 0 0,-3-2 0 0,2-3 0 16,-1-1-32-16,1-2-16 0,0-2 0 0,0-5 0 16,0-3-16-16,-1-3 0 0,3-3 0 0,-5 1 0 15,0-2-144-15,1 1 192 0,-2-1-192 0,2 1 192 16,-1 4-192-16,1-1 0 0,0 1 0 0,-3 0 128 15,2 0-128-15,2 2 0 0,-4 0 0 0,2-1 0 16,0-2 0-16,-4 0 0 0,1-1 128 0,0-1-128 0,-1-4 0 16,1 1 0-16,-2 3 0 0,0 1 0 0,-2 0 0 15,0 2 0-15,-2 3 0 0,-1 2 0 16,-2 2 0-16,0 3 128 0,0 1-128 0,-3 2 0 16,0 0 0-16,1 2 0 0,-4 0 0 0,1 1 0 0,-2 1 0 0,-2 7 0 15,5-6 0-15,-5 6 0 0,0 0 0 16,0 0 0-16,0 0 0 0,0 0 0 0,0 0 0 0,0 0 0 15,0 0 0-15,0 0-176 0,0 0 0 0,0 0 0 16,0 0 0-16,0 0 0 0,3 10 176 0,0 1-160 16,0-1 160-16,0 2-160 0,2 0 160 0,-1 2 0 15,0 2 0-15,4 0-128 0,-3-1 128 0,5 3 0 16,-1 2 0-16,3 1 0 0,-1-1 0 0,3 0 0 16,4-1 0-16,1 2 0 0,-1-3 0 0,4-1 0 15,0 0 0-15,3-3 0 0,-3-3 0 0,2 1-128 16,-1-2 128-16,2 0 0 0,-1-1 0 0,1 0 0 15,-1-1 0-15,-2-2 0 0,0-1 0 0,0 0 0 0,1-2 0 16,0-1 128-16,-2-1-128 0,1 2 0 0,-2 0 128 16,-2-2-128-16,0-2 0 0,-1 1 0 0,-2 0 0 15,0 0 128-15,0-2-128 0,-3 1 0 0,0-1 0 16,-4 1 0-16,0 0-256 0,-8 1-64 0,0 0 0 0,0 0-16 31,0 0-2464-31,0 0-480 0</inkml:trace>
  <inkml:trace contextRef="#ctx0" brushRef="#br0" timeOffset="84428.205">16078 15895 17503 0,'-11'2'1552'0,"1"2"-1232"16,-2-1-320-16,2-1 0 0,5-2 720 0,-1 0 96 0,0 1 16 0,6-1 0 15,-5 1-400-15,5-1-80 0,-7-2-16 0,2 0 0 16,5 2 176-16,-3-7 48 0,2 1 0 0,0-3 0 15,-3-1 224-15,3-3 48 0,1-4 16 0,5-5 0 16,-2-5-320-16,4-5-64 0,0-2-16 0,4-2 0 16,1-3-128-16,3-1-16 0,-1 1-16 0,1-2 0 15,1 0-288-15,4-1 128 0,0-4-128 0,0 5 0 16,1 1 144-16,1 3-144 0,-1 0 0 0,4 2 144 16,0 1-144-16,1 1 192 0,1 3-192 0,3 4 192 15,1 1-64-15,-4 4-128 0,0 2 192 0,0 3-64 16,1 0-128-16,2 4 128 0,-2 2-128 0,2 5 128 15,1 4-128-15,3 2 0 0,1 2 0 0,2 5 0 0,1 3 0 16,-1 3 0-16,2 2 0 0,-4 3 0 0,0 2 0 16,-3 1 0-16,-3 1 0 0,-2 1 0 0,2-1 0 0,-3 1 0 15,0-1 0-15,1-1 0 0,1-1 0 0,-6-3 192 16,2-1-64-16,-2-1 0 0,4 1 80 0,-2-2 16 16,3-2 0-16,0-1 0 0,-3-1-64 0,0-1-16 15,3-2 0-15,-3-2 0 0,1-2 64 16,0-2 16-16,-1-1 0 0,3-3 0 0,-1-2 32 0,3-3 0 15,4-3 0-15,4-4 0 0,-3-4 0 0,3-3 16 16,3-5 0-16,-2-3 0 0,-2 0 80 0,0 0 16 16,-3-2 0-16,0 0 0 0,0-2-192 0,-3 3-48 15,-1-3 0-15,1 2 0 16,3 1-128-16,-5 2 0 0,-1-3 0 0,-3 2 0 0,0 3 0 0,-2 2 0 0,-2-1 0 0,1 2 0 16,-4-1 128-16,0 2-128 0,-4 1 0 15,-1 0 128-15,1 0-128 0,-3 2 160 0,0-2-160 0,1 0 160 16,-1 1-160-16,0 2 0 0,0 2 0 0,-3 0 0 15,1 2 0-15,-3 3 0 0,0 2 0 16,2 2 0-16,-2 0 0 0,1 2 0 0,-1-1 0 16,-5 6 0-16,7-1 0 0,-7 1 0 0,0 0-160 0,-1398 4 160 15,2811 4-192-15,-1405 4 48 0,0 2 16 0,2 6 0 16,-3 1 128-16,3 2 0 0,3 4-144 0,1 0 144 16,1 1 0-16,0 0 0 0,2 1 0 0,3 2 0 15,1-4-128-15,1 1 128 0,0-2 0 0,2-1 0 16,3 3 0-16,-2-5 0 0,0-2 0 0,1-4 0 15,2-1 0-15,-1-2 0 0,1-2 0 0,1-3 128 16,2-1 0-16,3-3-128 0,-1 0 192 0,3-2-64 16,1-2 0-16,1-1 0 0,1 0 0 0,1-2 0 0,0-3-128 15,3 0 192-15,0-5-192 0,3 0 192 0,5-2-192 16,4-2 128-16,1-4-128 0,2 1 128 0,-3-1-128 0,0 0 0 16,-1-3 144-16,2 3-144 0,3-2 0 0,-2 3 0 15,4 2 0-15,-2 1 0 0,-2 1 0 0,1 2 0 16,-3 2 0-16,2 3 0 0,4 4 0 0,-4 1 0 15,3 2 0-15,0 1 0 0,1 3 0 0,0 0 0 16,1 4 0-16,3 2 0 0,4 3 0 0,-2 4-128 16,0 3 128-16,0 3 0 0,-3 2 0 15,2 2 0-15,-1 2 0 0,3-2 0 0,0 3 0 0,-2 1 0 16,-4 1 0-16,-3 1 0 0,-1 0 0 0,0 2 0 16,2 3 0-16,-2 0 0 0,-1 3 0 0,-3-1 0 0,-5-3 128 15,-6 0-128-15,-2-2 128 0,-5-1-128 0,-1-2 128 16,-4-2-128-16,0 0 192 0,-4-1-48 0,1-2 0 0,-5 0 0 15,-5-1-144-15,-3-4 160 0,-2-3-160 0,0-1 160 16,1-3-336-16,-5-5-64 0,-5-3-16 0,-3-2 0 31,-1-6-2880-31,0 0-592 0</inkml:trace>
  <inkml:trace contextRef="#ctx0" brushRef="#br0" timeOffset="85264.357">18039 14022 23951 0,'-19'-9'1056'0,"4"6"224"0,-2-3-1024 0,-1 2-256 0,1 1 0 0,0-3 0 16,1-1 1136-16,-2 2 160 0,0-2 48 0,0 3 0 15,-2 1-1024-15,-1 3-192 0,-4 2-128 0,0-2 160 16,-2-2-160-16,1 2 0 0,-2 1 0 0,-2 2 0 16,-3 4 0-16,3 0 0 0,3 2 144 0,-3 1-144 0,3 2 160 0,1 2-32 15,0 2-128-15,0 3 192 0,1 1-192 0,1 5 0 16,-1 1 0-16,3 5 0 0,-1 2 0 16,5 0 0-16,5 2 0 0,6 0 0 0,-2 0 0 15,4 0 176-15,3-5-48 0,3 0-128 0,5-2 144 16,3-5-144-16,0-4 0 0,4-2 144 0,1-4-144 0,2-4 0 15,1-4 0-15,2-2 0 0,1-4 0 0,2-4 192 16,0-3-192-16,-1-1 192 0,1-6-16 0,1-5 0 16,1-5 0-16,0-2 0 0,3-2-32 0,-1-1 0 15,1 2 0-15,-1-3 0 0,0-4-144 16,-1 3 192-16,-1 1-192 0,-3 0 192 16,0 0-64-16,0 2-128 0,-2-1 192 15,-3 6-64-15,-2 2-128 0,0 4 0 0,-3 1 0 16,-1 3 0-16,-2 5 0 0,-3 3 0 0,-5 6 0 15,0 0 0-15,0 0 0 0,0 0 0 0,0 0-160 0,7 13 160 16,-2 5-320-16,-1 2 48 0,0 1 0 0,-2 2 0 0,-1 0 272 0,2 0-160 16,-2 1 160-16,1 0-128 0,2-3 128 0,0-1 0 0,2-2-144 0,0 0 144 15,3-2 0-15,-1 0 0 0,1-3 0 0,4-3 0 16,-2-2 288-16,2-1-32 0,0-2 0 0,3-2 0 16,-1-3 160-16,4-2 32 0,3-1 0 0,0-2 0 15,2-2-176-15,-2-1-16 0,2-5-16 0,-2-1 0 16,2 0-240-16,-3 2 0 0,0-1 0 0,0 0 0 15,-5 0-1872 1,0 2-272-16</inkml:trace>
  <inkml:trace contextRef="#ctx0" brushRef="#br0" timeOffset="85653.159">18534 13668 32255 0,'0'0'2864'0,"-7"-5"-2288"15,-1 2-576-15,8 3 0 0,-3-6 1664 0,3 6 208 16,0 0 48-16,0 0 16 16,4 8-2432-16,2 3-480 0,-1 2-112 0,3 5 0 15,-2 4-64-15,1 2-16 0,0 4 0 0,-2 0 0 16,-4 2 416-16,0 3 96 0,0 0 16 0,1 3 0 0,-5 2 464 0,3-4 176 15,0-3 0-15,-1-7-144 0,-2-3 512 0,1-4 96 0,1-6 32 0,1-1 0 16,0-10 448-16,0 0 80 0,-1 8 32 0,1-8 0 16,0 0-32-16,0 0 0 0,0 0 0 0,0-16 0 15,3-3-320-15,1-8-64 0,-3 0 0 0,0-4-16 16,3-1-624-16,1 1 0 0,3-3 0 16,0 1 0-16,-3-2-144 0,3 3-48 0,1 2-16 0,3 4 0 15,0 1 0-15,2 2 0 0,3 1 0 0,-1 5 0 16,2 4-32-16,-1 2 0 0,3 2 0 0,1 4 0 15,1 2-1376 1,-2 7-288-16,0 3-48 0,-1 2-8016 0,0 1-1600 0</inkml:trace>
  <inkml:trace contextRef="#ctx0" brushRef="#br0" timeOffset="86030.88">18974 13988 2751 0,'0'0'128'0,"0"0"16"0,-5 6-144 0,5-6 0 15,-1 9 0-15,2 2 0 0,3 1 6512 0,6 0 1264 16,-1 2 256-16,2-3 48 0,3-4-5776 0,4-2-1152 16,6-2-224-16,0-1-48 15,2-3-1696-15,-1-2-336 0,-1-5-64 0,1-1 0 0,-3-2 1040 0,0-1 176 16,-2-2 128-16,0-5-128 0,-1-4 304 0,-3 2-48 15,-1 4 0-15,-3-2 0 0,-1-1-16 0,-4 1-16 16,0 6 0-16,-3-1 0 0,0 0-32 0,-3-1-16 0,-5 1 0 16,0 3 0-16,-1 1 112 0,-4 0 32 0,-1 2 0 0,-4 3 0 15,-3 2-128-15,-3 3 0 16,-2 4-16-16,-2 5 0 0,-2 4-176 0,-3 4 0 0,-2 5 0 16,-1 4-176-16,0 4 176 0,4 4-160 0,3 2 160 0,3 0-160 15,1 0 160-15,3-3 0 0,3-3 0 16,3-2-128-16,4-3 128 0,0-1 0 0,5 2 0 0,3-5 0 15,2-3-208-15,5-1-16 0,3-2 0 0,3-2 0 16,3-1-2064 0,6-4-400-16,4-3-96 0</inkml:trace>
  <inkml:trace contextRef="#ctx0" brushRef="#br0" timeOffset="86411.232">19840 13865 26719 0,'0'0'2368'0,"-12"-2"-1888"0,-1 0-480 0,1 1 0 0,-1 1 2400 0,1 2 384 16,-3 1 80-16,1 0 16 0,-3 0-2320 0,1 3-560 15,-1 1 0-15,0 4 0 0,-3 4 0 0,-3 2-208 16,1 5 16-16,0 1 16 0,1 0-64 0,2 3-16 16,-2 0 0-16,3 1 0 0,0-1 112 0,4-2 16 15,3-1 0-15,3-2 0 0,5-4 128 0,-1-2 0 16,3 0-144-16,7-4 144 0,-2-2 0 0,3-2 0 15,-7-7 0-15,12 1 0 0,0-1 0 0,3-1 192 16,2-7-32-16,2-2 0 0,4-3 96 0,-2-5 0 16,2-2 16-16,-2-6 0 0,1 0-64 0,-1-2-16 0,-4 0 0 15,0-2 0-15,-2 0-64 0,-1 4 0 0,0-2-128 0,-6 6 192 16,0 4-64-16,-2 6-128 0,-1 4 176 16,1 0-176-16,-4 1 256 0,-2 7-48 0,0 0-16 0,0 0 0 15,6 8-192-15,0 6 0 0,-3 2 128 0,2 7-128 16,1 6 0-16,-1-1 0 0,-1 1 0 0,4 1-160 15,-2-2 160-15,3 1-160 0,1-3 160 0,2 0-160 16,2-2-2000 0,3-2-400-16,4-1-64 0</inkml:trace>
  <inkml:trace contextRef="#ctx0" brushRef="#br0" timeOffset="87040.347">21096 14002 24879 0,'0'0'1088'0,"-6"-2"256"0,-2-4-1088 0,-1 2-256 15,3 1 0-15,6 3 0 0,0 0 2544 0,-8-3 448 16,-1 1 80-16,2-1 32 15,7 3-3104-15,-9-4-688 0,-3 0-96 0,1 2-32 16,-4 1 304-16,0 1 48 0,-3 2 16 0,-3 4 0 0,2 1 448 0,-1 5 0 0,2 5-128 0,-4 3 128 16,1-2 208-16,4 2 96 0,1 3 16 15,5 0 0-15,1-2-192 0,3 1-128 0,3 0 144 0,3-2-144 16,4-3 192-16,0-1-64 0,1 0-128 16,4-4 192-16,0-1-64 0,3-6-128 0,2-2 176 0,0 0-176 15,-2-3 288-15,0-4-48 0,0-3-16 16,3-3 0-16,4-1-32 0,-3-2-16 0,-5-3 0 0,1 0 0 15,1-4-176-15,-1 0 0 0,-4 0 0 0,-2 0-176 16,-1 0 32-16,-4-1 0 0,0 3 0 0,-1 3 0 16,-4 3-32-16,5-1 0 0,2 5 0 0,2 0 0 15,-4 8-144-15,-1-8-16 0,1 8-16 0,0 0 0 16,4-5 128-16,-4 5 32 0,11-4 0 0,1 1 0 0,4-2 192 16,2-3-144-16,1-6 144 0,4-3-128 0,1-6 128 15,5-2 128-15,-3-4-128 0,4-2 176 16,2-2-16-16,3-2 0 0,-3-4 0 0,1-2 0 15,-1-1 96-15,-2 2 32 0,-2 3 0 0,-6 2 0 16,-4 0 240-16,-4 3 48 0,-1 2 16 0,-2 4 0 0,-4 6-144 16,-3 4-16-16,-2 7-16 0,-2 3 0 0,0 6-192 15,0 0-32-15,-9 9-16 0,-2 10 0 0,-3 8-176 0,-3 14 0 16,-5 9 0-16,0 13 0 0,1 9 0 0,0 6 0 16,-2 6 0-16,-1 5 0 0,-5 7 0 0,3 0 0 15,0-2 224-15,3 5-64 0,3 4-32 0,-2-5 0 16,2-5 0-16,1-2 0 0,3-4-128 0,2-9 0 15,1-7 0-15,1-14 0 16,0-10-400-16,3-8-64 0,1-8-16 0,2-8 0 16,-3-9-1872-16,1-7-368 0,8-7-80 0</inkml:trace>
  <inkml:trace contextRef="#ctx0" brushRef="#br0" timeOffset="87264.272">20673 14322 48143 0,'0'0'2128'0,"0"0"448"0,0 0-2064 0,11 0-512 0,4 2 0 0,7 2 0 16,11 0 0-16,9 0-320 0,7-1 32 0,8-3 16 16,7-1-176-16,4-4-48 0,2-4 0 0,3-2 0 15,2 0-1280 1,-2-1-256-16,-1-3-48 0,-10 2-16 0,-4-1-1120 0,-4 2-240 0,-3 0-32 15</inkml:trace>
  <inkml:trace contextRef="#ctx0" brushRef="#br0" timeOffset="87737.465">22143 14046 40655 0,'0'0'1792'0,"-7"3"384"0,-1 3-1728 0,1 4-448 0,-1 3 0 0,0 7 0 15,0 6-208-15,1 6-128 0,0 3-32 16,2 3 0 0,-4 1-176-16,2 6-32 0,1 3-16 0,-1 1 0 0,-1 0 384 0,0-3 80 0,-1-3 128 0,1-2-208 15,-3-3 208-15,2-5 0 0,3-9 0 0,0-2-144 16,0-7 384-16,1-4 80 0,2 0 0 0,3-11 16 15,0 0 352-15,0 0 64 0,0 0 16 0,0 0 0 16,-1-11-48-16,2-4 0 0,0-6 0 0,3-4 0 16,2-4-464-16,2-5-112 0,1-2-16 0,-1-6 0 15,2-3-128-15,3-2 0 0,-2-3 0 0,2 1 0 16,2-4-192-16,0 3-80 0,4 3-16 0,3 1 0 16,-1 0-48-16,4 4-16 0,0 7 0 0,2 5 0 15,-3 1 128-15,0 5 32 0,4 4 0 0,-1 8 0 0,-3 6-96 16,1 7-16-16,-2 5 0 0,0 10 0 15,-2 6-80-15,-3 5 0 0,-3 5-16 0,-5 3 0 0,-5 3 240 0,-5 0 160 16,-5 3-192-16,-8 1 192 0,0 1 0 0,-9 1 0 16,-6 1 128-16,-4-5-128 0,-3 0 384 0,-4-4-32 15,-1-3 0-15,1-3 0 0,3-7-96 0,4-4 0 16,1-6-16-16,3-4 0 16,5-5-624-16,3-4-112 0,4-2-16 0,2-7-16 15,2-6-2576-15,5-4-512 0</inkml:trace>
  <inkml:trace contextRef="#ctx0" brushRef="#br0" timeOffset="88139.672">22930 14013 13823 0,'0'0'608'0,"0"0"128"0,0 0-592 0,-8 2-144 0,1-1 0 0,-1-1 0 16,8 0 6064-16,-10 1 1168 0,-2 3 256 0,1 1 32 31,2 1-6624-31,-4 3-1344 0,0 3-256 0,-1 2-48 16,-1 4-96-16,-1 2-32 0,-3 1 0 0,3 4 0 0,1 2 560 0,2-1 128 0,-1 2 0 0,3-2 16 15,3 4 320-15,5-5 64 0,-2 0 16 0,10-5 0 16,0 0-224-16,1-3 144 0,-1-4-144 0,0-5 128 16,1-6 32-16,4 0 0 0,2-2 0 0,3-4 0 15,0-6 224-15,0-6 64 0,2-2 0 0,-1-5 0 16,2-2-48-16,-3 0 0 0,-1-4 0 15,0 3 0-15,-1 0-272 0,-3-1-128 16,-2 1 128-16,-2 2-128 0,1 2 0 0,-4 2 128 0,2 3-128 0,-2 4 0 0,-1 3 192 16,-2 10-32-16,2-5-16 0,-2 5 0 0,0 0-16 0,0 0 0 15,1 16 0-15,0 7 0 0,2 6-128 0,-1 1-176 16,0 0 48-16,0 1 0 0,-1 0 128 0,3 1 0 16,-2 3-144-16,-1-1 144 0,1-3 0 15,1-1 0-15,4-3-144 0,-1-4 144 0,3-1-352 0,-3-6-16 16,1-5 0-16,1-5 0 15,4-2-1184-15,-1-7-240 0,3-4-64 16,2-6-13312-16</inkml:trace>
  <inkml:trace contextRef="#ctx0" brushRef="#br0" timeOffset="88467.934">23327 13871 44639 0,'0'0'1984'0,"-6"12"384"0,0 3-1888 0,0 7-480 0,0 6 0 0,-1 6 0 16,0 3-144-16,2-2-128 0,1 0-32 0,1 1 0 15,-1 1 32-15,1-2 0 0,2-4 0 0,-3-4 0 32,0-3-192-32,1-1-48 0,0-3 0 0,2-9 0 0,2-1 512 0,-1-10 0 0,0 0-128 0,0 0 128 15,0 0 160-15,0 0 80 0,3-12 16 0,5-2 0 16,2-5 160-16,-1-4 32 0,-1-2 16 0,2-1 0 0,3 0-272 15,2-2-48-15,-6-2-16 0,5-1 0 16,-1-1-128-16,1 2 0 0,0 0 0 0,2 3 0 0,-1 2-256 16,1 2-64-16,-1 3-32 0,2 2 0 15,-2 5-352-15,1 4-80 0,2 4-16 0,1 1 0 16,2 3-2864-16,-3 5-576 0</inkml:trace>
  <inkml:trace contextRef="#ctx0" brushRef="#br0" timeOffset="90857.667">23911 13917 40719 0,'0'0'1792'0,"0"0"384"0,-8-2-1728 16,-2 2-448-16,3 2 0 0,-2 4 0 15,3 4-320-15,-4 3-128 0,1 7-48 0,-1 3 0 16,-2-1-352-16,-1 2-80 0,0-1-16 0,-3 2 0 15,2 1 176-15,0-3 16 0,0 1 16 0,1-2 0 0,-1-1 480 0,3 0 112 0,4 1 16 0,1-7 0 16,1-5 128-16,2-2 144 0,3-8-16 0,0 0-128 16,0 0 640-16,0 0 0 0,0 0 16 0,8-2 0 15,0-3 48-15,1-1 0 0,-1-3 0 0,3-1 0 16,-1-1-304-16,0-1-48 0,-1 0-16 0,2 0 0 16,0 0-96-16,-2 1-32 0,0 0 0 0,0 2 0 15,-2 2-208-15,-1 3 0 0,-1-1 0 0,-5 5 0 16,0 0 0-16,7 7 0 0,1 1-192 0,-4 3 192 15,1 1-320-15,0 1 32 0,-1 0 16 0,0 0 0 16,-1 1 272-16,3-3-160 0,-1-2 160 0,3 0-128 0,-8-9 128 0,8 6 0 16,2-3 0-16,1-4 128 0,0-3 192 0,2-3 64 15,1-1 0-15,5-6 0 0,2-4 0 16,3-5 0-16,1-3 0 0,-1-2 0 0,-2 1-256 0,-2-5-128 16,0 0 160-16,2-1-160 0,-1-1 0 0,-2-1 128 15,-4-4-128-15,0 0 0 0,1 0 0 0,-2 1-240 16,-1-1 48-16,-1 1 16 0,-1-3 176 15,-2 4-192-15,1 0 192 0,-4 4-192 0,-2 2 16 16,3 5 0-16,-2 7 0 0,-2 5 0 0,-3 14-32 0,0 0-16 16,0 0 0-16,0 0 0 0,-4 10-96 0,0 8-32 15,-5 4 0-15,0 7 0 0,-5 9 64 0,-2 1 16 16,-2 1 0-16,-4 6 0 0,-5 7 96 0,2 5 32 0,-4 6 0 16,1 4 0-16,-1 0-112 0,5-3 0 0,2-4-16 0,5-3 0 15,2-10 272-15,3 0 0 0,2-8 0 0,3-4 0 16,4-7 304-16,3-2 64 0,3-4 16 15,4-4 0-15,-1-4-64 0,5-4 0 0,3-6 0 16,0-1 0-16,2-5-96 0,1-4-32 0,1-4 0 0,4-6 0 16,3-7-192-16,1-4 128 0,-1-5-128 0,1-3 0 15,3-4 0-15,-3 1-128 0,-1-4-16 0,1 3 0 16,-1-1 144-16,1-4-192 0,1-1 192 0,-3-2-192 16,0-3 192-16,-1-4 0 0,-1 0 0 0,-3 2 0 15,-4 1-144-15,3 1 144 0,1 0-160 0,-5 2 160 16,-4 5-128-16,1 4 128 0,-2 5 0 0,-2 4-144 15,-2 1 144-15,-2 8 0 0,-2 6 128 0,-1 3-128 16,0 11 208-16,0 0-16 0,0 0-16 0,0 0 0 0,0 0-176 0,-10 5 0 16,-4 6 0-16,0 11 128 0,-2 8-128 0,0 6-192 15,-5-1 32-15,2 8 16 0,0 4 144 0,1 2 0 16,1 1-144-16,0 6 144 0,-2 3 0 0,2 3 0 16,3-1 0-16,2-3 0 0,-1-4 0 0,5-3 0 15,2-3 0-15,2-4 0 0,-1-5 0 0,3-2 0 16,2-5 0-16,2-5 0 0,0-6 0 0,3-1 0 15,1-3 128-15,4-1-128 0,-1-3 0 0,3-5 0 16,2-3 144-16,3 0-144 0,-1-4 0 0,3-4 0 16,3-4 0-16,-1-2 128 0,-3-1-128 0,2-2 0 15,-2-1-128-15,0-4 128 0,2-3-192 16,-2 2 64-16,-4-2 0 0,-2 2 0 16,-1 0 128-16,-2 2-160 0,-1 3 160 0,-3-1-160 0,-1 2 160 0,-1 1 0 15,-2 2 0-15,-3 4-128 16,-6 2 128-16,0 5-208 0,-4 2 80 0,-2 4 128 0,-3 6-304 0,1 1 64 0,1 5 16 0,-1 2 0 15,2 3 224-15,1-1-192 0,1 1 192 0,1 1-192 16,1 3 192-16,2-3 0 0,1-2 0 0,4-1 0 16,-1 0 0-16,4-2 128 0,3-2 0 0,1-3-128 15,5 0 240-15,3-3-64 0,4-3-16 0,1-2 0 16,4-3 112-16,-1-3 32 0,1-2 0 16,1-2 0-16,0-1 16 0,1-4 16 0,-2-2 0 0,3-2 0 15,-2-2-336-15,3-2 0 0,-3-2 0 0,4 0 128 16,-2-4-128-16,1-1 0 0,2-3 0 0,-4-1 0 15,1 0 0-15,-2-2 0 0,-2 0-160 0,2 0 160 16,2-1-384-16,-3-1 48 0,-6-1 0 0,1 1 0 0,-1 0 48 16,0-2 16-16,-1-1 0 0,-5 0 0 15,-1-1 272-15,0-2 0 0,0-1 0 0,-3 2 0 16,1 2 0-16,-1 1 0 0,1 1 128 0,-2 4-128 16,0 5 128-16,1 0-128 0,-1 2 0 0,2 1 144 15,-5 1-144-15,1 2 0 0,0 3 0 0,-1 2 0 0,-1 0 0 0,-1 3 0 16,0 0 0-16,0 4 0 0,1 4 0 0,0 0 160 15,0 0-160-15,0 0 160 0,0 0-160 0,-11 5 0 16,0 4 0-16,0 6 0 0,0 5 0 0,-2 2 0 16,-3 7 0-16,-1 6 0 0,-3 6 0 0,-3 5 0 15,0 5 0-15,-1 0 0 0,-1 1 0 0,1 1 0 16,3 1 0-16,-2 2 0 0,2 1 0 0,3 0 160 16,-2-1-160-16,3-3 160 0,2-4 64 0,2-4 16 0,1-2 0 15,1-4 0-15,2-1-80 0,2-4-16 0,3-5 0 0,0-2 0 16,1-1-144-16,1-3 160 0,1 0-160 0,2-4 160 15,2-8-160-15,2 0 0 0,-4-2 0 0,5-5 0 16,4-1-192-16,0-3 192 0,0-4-192 0,2 0 192 16,2-6-208-16,4-1 80 0,3-4 128 0,2-1-208 15,-2 0-16-15,1-3 0 0,-1 1 0 0,-5 2 0 16,-4 2-16-16,1 1 0 0,0 2 0 0,-1 0 0 16,-1 4 48-16,-3 1 16 0,-4 3 0 0,-4 3 0 15,0 0-16-15,0 0 0 0,0 0 0 0,0 0 0 16,-11 15 16-16,-2 1 0 0,-3 1 0 0,-2 5 0 15,-1 5 176-15,-3 0 0 0,-1 2 0 0,2 1 0 16,2-2 0-16,4 2 0 0,1-3 0 0,4-1 128 16,0-3-128-16,4-5 192 0,2-1-64 0,3-2 0 0,0 0 96 15,4-4 32-15,4 1 0 0,0-2 0 16,1-3-256-16,2 0 176 0,0-2-176 0,3 0 160 0,5-2-160 16,-1-1 0-16,1 1 0 0,-1-2 0 0,2 0 0 0,-2-1 0 15,-3 0 0-15,-2 0 0 0,1 0 0 16,-1-1 0-16,-2 0 0 0,0-1 0 15,-2 1 0-15,-8 1 0 0,0 0 144 0,0 0-144 16,6-5 0-16,-6 5 0 0,0 0 0 0,0 0 0 0,-7-3 0 0,-2-1-160 16,-1 2 160-16,-8 1 0 0,-5-1 0 15,3 1 0-15,2 1 0 0,1 0 0 0,0 0 0 16,0 2 0-16,1 0 0 0,4-1 0 0,3 0-128 0,1-1 128 16,8 0 0-16,0 0 0 0,0 0-128 0,0 0 128 15,0 0 0-15,0 0 0 0,0 0-160 0,10-6 160 0,5 0-128 16,3-2 128-16,1 1-160 0,3-1 160 0,-1 0-192 15,4 2 192-15,-1 0-144 0,-1 4 144 0,-2 1 0 0,-2-1-144 16,-2 1 144-16,1 1 0 0,-3 1 128 0,-4 1-128 16,-2-1 0-16,-1 1-192 0,-8-2 32 15,6 7 0-15,-6-7 16 0,3 11 0 0,-3-11 0 0,-4 16 0 16,0 2 144-16,-3 1 0 0,-3-1 0 16,1 3 0-16,0-2 0 0,-2 1 0 0,-5 0 0 0,1-1 0 15,2 1 0-15,0-2 144 0,-3-2-16 0,5 1-128 16,1-2 288-16,0-1-48 0,-5 0-16 0,4-1 0 15,4 1-96-15,-1-1-128 0,-1 1 176 0,4-3-176 0,3-2 144 16,1 1-144-16,0 1 0 0,3-3 144 0,-2-8-144 16,9 8 160-16,-2-2-160 0,1 0 160 0,0-2-160 15,2-2 0-15,3-2 144 0,-1 0-144 0,1 2 0 0,-2-2 0 16,0-3 0-16,-2 2 0 0,2 1 0 0,-3 0 0 16,-8 0 0-16,0 0 0 0,10 1 0 0,-1 0 144 15,-9-1-16-15,0 0-128 0,6 6 128 0,0 1-128 16,-6-7 0-16,4 13 0 0,-3 2 0 0,-1 3 0 15,-1 0 0-15,-5 6 0 0,-2 3 0 0,-2 4 0 16,-3 4-128-16,-3 1 128 0,-1 0-240 0,-1 3 48 16,-1 2 16-16,1 0 0 0,-4-4 176 0,0-1-128 15,-1-2 128-15,0-2-128 0,-2-2 272 0,3-3 64 16,1 1 16-16,2-3 0 0,-1-3 112 0,1-1 32 16,-4 0 0-16,4-2 0 0,4-5-208 0,0-3-32 0,-2-4-128 15,3-4 192-15,3-3-192 0,1-3 0 0,-3-5-192 16,3-2 192-16,1-1 0 0,1-1 0 15,4-2 0-15,3-3 0 0,1-2 0 0,3 2 192 16,5-3 0-16,2-1 0 0,2-1-192 0,3 1 0 0,2 0 0 0,2 3 0 16,1-2-208-16,2 1 64 0,0 0 16 0,2 2 0 15,3-2 128-15,-1 3 0 0,4-1 0 0,2 2 0 16,1-3 128-16,-2 3 0 0,-3 0 0 0,2 1 0 16,2 0-128-16,-4 0 0 0,-2-1 0 0,-3 3 128 15,-1 1-128-15,-6 6-160 0,0 0 160 0,-2 1-208 16,-4-2 48-16,0 3 16 0,1 2 0 0,-11 1 0 15,8-1 16-15,0 3 0 0,-2 4 0 0,-2 2 0 16,-2 1-80-16,-2 5-16 0,0 3 0 0,-1 2 0 16,-1 2 80-16,-1 3 16 0,-2-1 0 0,0 1 0 0,-2 0 128 15,2-1-208-15,-3-3 80 0,3 1 128 0,0-3-144 16,2 1 144-16,0-1 0 0,0-4 0 0,3-14 0 0,3 10 0 16,-1 3 0-16,0-3 0 0,-2-10 0 0,6 8 144 15,0 0-144-15,2-3 128 16,-8-5-128-16,10 5 0 0,1-5 0 0,0 0 0 15,-2 2 144-15,0-1-144 0,2-1 160 0,0-1-160 0,2 0 384 0,-2 4 0 16,1 4-16-16,-2-2 0 0,1-6 80 0,1 5 32 16,-4 4 0-16,3 3 0 0,3 3-80 0,-1 0-16 15,-3-3 0-15,2 4 0 0,2 3-160 0,-2-3-32 16,-3 0-16-16,0 1 0 0,2-4-176 0,-3 3 0 16,-1 1 0-16,-5-3 0 15,0-3-768-15,-2 0-256 0,-3 0-32 0,3-10-16176 16</inkml:trace>
  <inkml:trace contextRef="#ctx0" brushRef="#br0" timeOffset="94235.899">4509 1956 2751 0,'-5'-9'256'0,"-1"0"-256"16,3 2 0-16,-1-2 0 0,-1 0 1664 0,-1 1 304 0,0 1 48 0,4-2 16 16,0-4-1296-16,-2 0-256 0,2 6-48 15,-1-2-16-15,0-2-416 0,-1 0-192 0,-2-1 0 0,0 1 16 32,0 2-208-32,-2 1-32 0,-1 1-16 0,0 1 0 0,-3 0 432 0,1 0-128 0,2 3 128 0,-4-3 0 15,-3 1 128-15,0 0 96 0,2 2 32 0,-1-1 0 16,-3-2 0-16,3 1 16 0,-1-2 0 0,2 2 0 15,2-3 464-15,2 0 96 0,2 0 0 0,4 1 16 16,-2 0 288-16,6 7 48 0,0 0 16 0,0 0 0 16,-2-9-368-16,2 9-64 0,0 0 0 0,0 0-16 15,6-5-496-15,1 0-112 0,4 1-16 0,0 0 0 16,3-1-128-16,3 2 0 0,4 0 0 0,-1-2 0 16,3-1 0-16,4-2 0 0,4 2 0 0,3 0 0 15,4-1 0-15,4 2 0 0,0-2 0 0,4 3 0 16,0 2 0-16,1-2 0 0,4-1 176 0,0-2-176 0,7-1 224 0,3 3-48 15,4 1-16-15,0 0 0 0,-1 2 32 0,1-2 16 16,1-2 0-16,2 2 0 0,4 3-48 0,-1 2-16 16,-2 2 0-16,-1 0 0 0,-2 0 48 0,1 0 16 15,3 1 0-15,0 2 0 0,-2 1 64 0,2 0 16 16,-5-1 0-16,3 0 0 0,1 2-80 0,0-3-16 16,2 1 0-16,-5-1 0 0,-1 1-192 0,1-1 128 15,4-1-128-15,0-1 0 0,0 4 128 0,0-3-128 16,-3-1 0-16,1 1 0 15,1-1 0-15,0 0 128 0,2 2-128 0,0-3 0 0,-2 0 0 0,-5 1 0 16,-5 1 0-16,3-1 0 0,2 0 0 0,-2 3 0 0,1-1 0 16,-1 2 0-16,-1-1 0 0,-1 1 0 0,-2 0 0 15,1 0 0-15,6 0 0 0,-1-1 0 0,0 2 0 0,-2-1 0 16,-3-1 0-16,0 2-208 0,1 0 32 0,0-2 16 16,1 0-112-16,-1-1-32 0,1 0 0 15,-4 0 0-15,-3 0 96 0,0-1 16 0,-4 0 0 16,3 1 0-16,1-1 192 0,0 2 0 0,-1-1 0 0,-2 3 0 15,-1-5 0-15,-3 2-192 0,-1-1 192 16,1 2-192-16,-1-1 192 0,-1 1 0 0,0-2 0 0,-1 1 0 16,0 2 0-16,0 2 0 0,-4 1 0 0,-3-1 0 15,-3-4 0-15,-1 1 0 0,-2-2 0 16,-1 0 0-16,-2 1 0 0,2 0 0 0,-4 1 0 0,0-1 0 16,-4 2 0-16,2-2 0 0,2 0 0 0,-3 1 0 15,0 2 0-15,1 1 0 0,-4-1 0 0,-2-1 0 16,-1-1 0-16,-2-1 0 0,-1 0 0 0,2 0 0 0,-4 1 0 15,0-3 0-15,-2 1 0 0,1-1 0 0,-4-2 0 16,3 3 0-16,-4 0 0 0,-6-4 0 0,0 0-144 0,0 0 16 16,0 0 0-16,0 0 0 0,0 0 128 0,0 0 0 15,0 0 0-15,0 0 0 0,0 0 0 0,0 0 0 16,-7-3 0-16,-5 2 0 0,-2-2 0 0,-3 2 176 16,-1-2-48-16,-5 2 0 0,-2 2-128 0,-3-2 0 15,-4-2 0-15,-1 1 0 0,-3 2 0 0,-1 2 0 16,0 0 0-16,-3 0 0 0,-2 0 0 0,-3-2 0 15,-3 0 0-15,-3-2 128 0,-3 0-128 0,-4 1 0 16,-8 3 0-16,1-2 0 0,0-1 0 0,-2-1 0 16,-4-2 144-16,-2 1-144 0,-1 2 0 0,0 2 144 15,0 2-144-15,-3-3 0 0,-4-3 144 0,-1 2-144 16,1 0 0-16,-1 1 144 0,1 0-144 0,-3-3 0 16,-1-5 0-16,-2 4 0 0,3 2 0 15,-1-1 0-15,0-1 0 0,-3 2 128 0,-3-4-128 0,1 3 0 16,2-1 0-16,-4 1 0 0,-3-1 0 15,-2 3 0-15,1 1 0 0,0 0 0 0,2-1 0 0,1 0 0 0,0 1 0 16,7 0 0-16,3 0 0 0,4-1 0 0,1-2 0 0,0 2 0 16,0 1 0-16,2 0 0 0,4-1 0 0,0-1 0 15,-2-2 0-15,-1 0 0 0,1 1 0 0,3 1 0 16,0 0 0-16,1-3 0 0,0 0 0 0,-4 1 0 16,1 2 0-16,3 2 0 0,2 4 0 0,2-3 0 15,1-2 0-15,1-2 0 0,0 2 0 0,-1 1 0 16,3 2 0-16,3 0 128 0,2 0-128 0,7-2 0 15,-1-4 144-15,3 2-144 0,-2-1 160 0,3 1-160 0,3 1 0 0,2 2 128 16,1 2-128-16,3-1 0 0,0-2 0 0,4 0 0 16,3 2 128-16,1 2-128 0,0-1 0 0,2-1 0 15,3-2 128-15,2 5-128 0,1-2 0 0,1 1 0 16,0 0 0-16,5 0 0 0,1-3 0 0,3 2 0 16,0 2 0-16,5-3 0 0,7-2 0 0,-9 0 0 15,2 0 0-15,7 0 0 0,0 0 0 0,0 0 0 16,-6-1 0-16,6 1 0 0,0 0 128 0,0 0-128 15,0 0 0-15,8 1 0 0,3-2 0 0,1 0 0 16,6 0 0-16,4 1 0 0,6-2 0 0,1 0 0 16,4 2 0-16,0-2 0 0,0 0 0 0,5-2 0 15,2-1 0-15,3 1 0 0,2-2 0 0,3 2 0 16,3 1-128-16,4-1 128 0,3 1 0 0,1-2 0 0,3-1 0 0,2-1 0 16,6 1 0-16,-1-1 0 0,3 1 0 0,0 0 0 15,-1 1 0-15,4 1 0 16,5 3 0-16,3 0 0 0,0-1 0 0,0 2 0 0,1 3 0 0,4-3 0 15,4-3 128-15,1 3-128 0,-2 3 0 0,3 1 0 16,1-2 0-16,1-1 128 0,1-2-128 0,1 1 0 16,2 1 0-16,1 2 0 0,1-4 0 0,2 1 0 15,-4-2 0-15,3 2 0 0,3 3 0 0,-4-3 0 16,-1-1 0-16,3-1 0 0,1 0 128 0,-1-1-128 16,-4 0 0-16,2 2 0 0,4 1 0 0,-1 0 0 15,-2 0 0-15,-1-1 0 0,1-2 0 0,-2-1 0 16,1 2 160-16,-1-1-160 0,-1 0 160 0,1-3-160 0,1 2 176 15,-1 0-176-15,-4 2 192 0,0 0-192 0,0-2 176 16,-2 0-176-16,-4 2 160 0,0 0-160 0,1-1 176 0,-3-1-176 16,-1 1 192-16,-4 0-192 0,-2 3 224 0,-4-1-64 15,-2-2-16-15,-1 0 0 0,-1 0-144 0,-4 3 0 16,-8 1 144-16,2 2-144 0,0-4 0 0,-8 2 128 16,-3-1-128-16,-5 3 0 0,-3 3 0 0,-6-1 0 15,-5 0 0-15,-4 1 0 16,-4 3-1888-16,-4 0-288 0</inkml:trace>
  <inkml:trace contextRef="#ctx0" brushRef="#br0" timeOffset="99460.846">20007 10173 14111 0,'0'0'624'0,"0"0"128"0,-6-6-608 0,6 6-144 16,0 0 0-16,0 0 0 0,0 0 368 0,0 0 32 15,0 0 16-15,0 0 0 0,0 0-208 0,0 0-32 16,0 0-16-16,0 0 0 0,0 0-160 0,0 0 192 15,0 0-192-15,0 0 192 0,0 0-32 0,0 0 0 16,0 0 0-16,0 0 0 0,0 0-32 0,0 0-128 0,0 0 192 0,0 0-64 16,0 0-128-16,0 0 0 0,0 0 0 0,0 0 128 15,6-4 64-15,1 1 16 0,-7 3 0 0,7-5 0 16,-1-1 368-16,3-1 80 0,0-2 16 0,1-2 0 16,2-4-256-16,-2-3-48 0,1 2-16 0,3-5 0 15,-1-2-144-15,3-2-16 0,0-2-16 0,2-1 0 16,-1-3-176-16,2 1 0 0,2 0 144 0,0 2-144 15,0-3 0-15,2 0 0 0,3-1 0 0,-2 0 0 16,3-2 0-16,1-1 0 0,3-2 0 0,2-2 0 16,1-2 0-16,2 1 0 0,-1-1 0 0,-3 4 0 15,0-1 0-15,-2 2 0 0,0-2 0 0,2-1 0 16,2-4-240-16,-1-1 48 0,-1 0 0 0,-2-1 0 16,-4 3 48-16,3 1 16 0,-4 2 0 0,1-1 0 0,-4 3-32 15,-1 0 0-15,-4 2 0 0,0 1 0 0,1 0 160 16,-3 1 0-16,-1 0-144 0,-1 1 144 0,1 2 0 15,-2 5 0-15,-1 3 0 0,1 2 0 0,1 3 0 0,2 0 0 16,-1 2 0-16,1 1 0 0,0-1 0 0,1 2 0 16,1 2 0-16,-2 0 0 0,-1 0 0 0,-1 1-176 15,1 1 176-15,-3 2-128 0,-3-3-64 0,-2 2-16 16,5 1 0-16,-4 2 0 0,-2-1-48 0,1 2-16 16,-1-1 0-16,2-1 0 0,-3 1 112 0,2-1 32 15,0 2 0-15,-6 4 0 0,5-6-128 0,-5 6 0 16,3-8-16-16,1 3 0 0,-4 5 272 0,5-4-128 15,-5 4 128-15,0 0 0 0,8-5-160 0,-8 5 160 16,6-6-128-16,-6 6 128 0,7-5 0 0,-7 5-160 16,7-3 160-16,-7 3 0 0,4-5-176 0,0 0 176 0,1-1-160 15,0 2 160-15,-5 4 0 0,4-7-144 0,2 1 144 16,-1 0 0-16,-5 6 0 0,4-5 0 0,-4 5 0 0,0 0 0 16,4-6 0-16,-4 6 144 0,0 0-144 15,0 0 160-15,7-7 48 0,-7 7 16 0,0 0 0 16,6-5 0-16,-6 5-224 0,10-3 176 0,-3-3-176 15,2 5 160-15,1 2-160 0,1 4 0 0,0 0 0 16,3 1 0-16,1-3 0 0,4 2 0 0,1 0 0 16,3 1 0-16,2 0-144 0,5 2 144 0,3 1 0 0,3 1 0 15,2-1-128-15,0 4 128 0,-1 0 0 0,1 2 0 16,0 2-144-16,0-1 144 0,0 0 0 0,2 1-144 16,-3 0 0-16,1 1 0 0,-2 1 0 0,1 1 0 15,5 0-32-15,-4-1 0 0,-5 1 0 0,1 2 0 0,-1 4 176 16,-5-2-160-16,-1-1 160 0,-3-1-160 0,0 0 160 15,-2-2 0-15,-1-3 0 0,-1 2 0 0,0-3 0 16,-3 0 0-16,0-2 0 0,-1-3 0 0,2-1 0 0,-3-2 0 16,-1-1 0-16,-1-1 0 0,-4-2 0 0,1 0 0 15,2-3 0-15,-3 1 0 0,-2 0 0 0,-7-2 128 16,0 0-128-16,0 0 0 0,8-1 0 0,-8 1 144 16,0 0-144-16,0 0 0 0,0 0 256 0,0 0-64 15,0 0-16-15,0 0 0 0,0 0-176 0,0 0 0 16,-11-2 0-16,-3 2 0 0,2 3 0 0,-2 2 0 15,-1 1 0-15,-2 3 0 0,-1 0-128 0,1 1 128 16,-6-2-160-16,1 3 160 0,-1 2 0 0,1 2 0 16,3 0 0-16,-5 4 0 0,-3 2 0 0,0 2 0 15,-4 0 0-15,-5 6 160 0,-3 5-160 0,2 2 0 0,-1-1 144 16,0 1-144-16,-4-1 144 0,0 0-144 0,1 2 192 16,0 0-192-16,-3-2 256 0,-1 7-48 0,-4 7-16 15,0-1 0-15,-5-4 48 0,3 0 0 0,3 0 0 0,3-3 0 16,2-3 224-16,0-2 48 0,2 1 16 15,-3 5 0-15,0 3-32 0,3 2-16 0,1-1 0 0,-2 1 0 16,1 1-320-16,2 0-160 0,-1-1 160 0,5-1-160 16,0-2 0-16,2 1 0 0,-2 3 0 0,2-3 0 15,2-3 0-15,3-5 128 0,4-4-128 0,5-4 0 16,2-4 0-16,5-4-160 0,2-5 32 0,4-3-6576 16,2-3-1296-16</inkml:trace>
  <inkml:trace contextRef="#ctx0" brushRef="#br0" timeOffset="99779.527">19914 10070 27007 0,'-14'4'1200'0,"14"-4"240"0,-3 8-1152 0,7 2-288 16,6 2 0-16,7 3 0 0,9 3-224 0,9 0-96 0,5 3-32 16,11 0 0-16,3 0 352 0,8 0-144 0,5 1 144 0,6-1 0 15,5 0-192-15,2 4 64 16,1 3 128-16,0-2-208 0,5-2-80 0,1 6-16 15,1 2 0-15,-2 0 0 16,-6 0-1456-16,2 3-288 0,25 14-64 0,-23 1-16 0</inkml:trace>
  <inkml:trace contextRef="#ctx0" brushRef="#br0" timeOffset="102899.807">6204 10208 14735 0,'-7'5'1312'0,"-2"0"-1056"16,-3-1-256-16,1 4 0 0,0 2 736 0,0-1 96 16,0 2 0-16,0-1 16 0,1 0-496 0,-3 1-96 0,3 2-32 0,3-3 0 15,-3-5 224-15,4 2 32 0,-2-1 16 16,3 0 0-16,5-6 256 0,-6 7 48 15,6-7 16-15,-4 6 0 0,-1 2-224 0,5-8-32 0,0 0-16 0,0 0 0 16,-3 6-80-16,3-6-16 0,0 0 0 0,0 0 0 16,0 0 128-16,0 0 32 0,0 0 0 0,0 0 0 15,0 0 144-15,0 0 16 0,0 0 16 0,-1-6 0 16,-4-2-208-16,5-3-64 0,0-3 0 0,2-5 0 16,-1-4-160-16,2-2-32 0,-2-3-16 0,2-3 0 15,2-3-112-15,1-4 0 0,-2-5-16 16,2-2 0-16,1 0-176 0,-2-1 128 0,0-3-128 0,0 3 128 15,0 2-128-15,-1 2 0 0,0 0 0 0,0-3 128 16,1-2-128-16,2-1 0 0,-4-1 0 0,0 3 128 16,0 1-128-16,-2 2 0 0,-1 3 0 0,-2 5 0 15,0 3 0-15,1 2 0 0,0 1 0 0,-1 2 0 0,0 6 0 16,-3 2 0-16,3 1 0 0,1-2 0 0,0 3 0 16,-1 0 0-16,1 1 0 0,0 1 0 0,1 3 0 15,-1-1 0-15,-1-2 0 0,4 3 0 0,-1-1-192 16,2 4 16-16,0 0 16 0,1 0 0 0,0 1-160 15,-4 8-16-15,0 0-16 0,4-7 0 0,2-2 128 16,0-1 32-16,0 2 0 0,2 2 0 0,-4 0 192 0,3-1 0 16,0 1-160-16,1-1 160 0,0 2 0 15,1 1 0-15,2 2 0 0,1 1 0 16,1 1-160-16,2-2 160 0,2 2 0 0,1 2-144 0,2-2 144 0,3 2 0 16,4-1-144-16,1 3 144 0,2 1 0 0,2 1 0 15,1-3 0-15,2 3 0 0,-1 0-128 0,4 2 128 16,1-2 0-16,3 2 0 0,-1-3 0 0,2 0 0 0,1-1 0 15,0 4 0-15,-3-3 0 0,0 2 0 0,-2 3 0 16,-2-3 0-16,-2-3 0 0,-1 2 0 0,-2 0 0 16,-1 2 0-16,-1-3 0 0,-2 1 0 15,-3-2 0-15,-5 1 0 0,-2-2 0 0,-1 3 0 0,-1 3 0 0,-3-3 0 16,-2-6 0-16,-1-1 0 0,-10 1 128 0,8 1-128 16,2 4 128-16,-10-5-128 0,0 0 128 0,9-1-128 15,-9 1 128-15,0 0-128 0,8 5 128 0,-1-2-128 16,-7-3 0-16,0 0 128 0,0 0-128 0,0 0 0 15,0 0 0-15,0 0 0 0,0 0 128 0,7 10-128 16,-7-10 0-16,3 11 0 0,-2-1 0 0,-2 2 0 16,-2 0 0-16,-2 5 0 0,0 3 0 0,-1 2 0 15,0 3 0-15,0 1 0 0,2 5 0 0,-4 3 0 16,0 6-144-16,3 5 144 0,3 4 0 0,0 6 0 0,1 4-128 16,1 4 128-16,1-1 0 0,2-2 0 0,0 2 0 15,1 0 0-15,3-4 0 0,-3-2 0 0,1-2 0 0,-2-3 0 16,1-4 0-16,-1 0 0 0,0-1 0 0,-1 1 0 15,-1-1 0-15,0-1 0 0,-1-4 0 0,-1-1 0 16,0-2 160-16,-1-2-32 0,-2-2 16 16,0-3 16-16,-1-3 0 0,-3 0 0 0,0-4-16 15,0-2 0-15,1-2 0 0,-2-2 0 0,-2-2 80 0,0-3 16 16,-1-3 0-16,2 1 0 0,4 1 208 16,-4-3 64-16,0-3 0 0,-2-2 0 0,3-4-112 0,0 1-16 15,0 1 0-15,9-2 0 0,-11 0-144 0,1-2-48 16,0-1 0-16,3 1 0 0,-2-1-64 0,2-1-128 15,-1-3 176-15,1 0-176 0,-3 1 144 0,3 1-144 0,-2-2 0 16,-1-1 144-16,0 0-144 0,-2-1 0 0,2 1 0 16,1-1 128-16,-6-1-128 0,-1-1 0 0,2 1 0 15,-3 1 0-15,-4-1 0 0,-1 0 128 0,-1 0-128 16,-3 0 0-16,-7 1 0 0,-6 3 0 0,2 0 0 16,-4 2 0-16,1 1 0 0,-1 2 0 0,0 2-128 0,3-1 128 15,-1 0 0-15,3 3-144 0,1-1 144 0,0 0 0 16,6 2-176-16,4 1 176 0,4-2-160 15,3 2 160-15,2-1-1312 16,0 0-160-16,2 1-48 0,4-1-9248 0,1 1-1856 0</inkml:trace>
  <inkml:trace contextRef="#ctx0" brushRef="#br0" timeOffset="103267.042">6830 9083 25791 0,'-21'-15'2304'0,"10"10"-1856"16,-1 3-448-16,4 2 0 0,-2 1 1184 0,3 2 144 0,-2-3 16 16,2 8 16-16,-4 6-1104 0,1 6-256 0,0 4 0 15,-6 9 0-15,-6 7 0 0,-1 4-128 0,-1 3 128 0,2 6-128 16,-2 4 128-16,-3 1 0 0,0 0 0 0,-3-2 0 16,-2-1 0-16,-3-4 0 0,-3-1 0 0,2 1 0 15,0 1 0-15,3-1 0 0,0-4 0 0,5-3 0 16,3-6 0-16,2-6 0 0,5-2 0 0,4-5 0 31,7-7-1520-31,1-3-368 0,5-6-80 0</inkml:trace>
  <inkml:trace contextRef="#ctx0" brushRef="#br0" timeOffset="103497.497">7025 9324 30399 0,'0'0'1344'0,"-13"3"288"0,-4 2-1312 16,0 6-320-16,-5 6 0 0,2 8 0 0,0 7 1216 0,-3 7 192 15,-1 5 16-15,-4 4 16 0,1 2-1056 0,-1 2-224 16,3 2-32-16,1 4-128 0,2-1 0 0,1 0 0 16,0 0 0-16,2-1 0 15,3-3-352-15,0-3-176 0,1-6-48 0,2-4 0 16,1-6-2112-16,1-3-448 0,4-4-64 0</inkml:trace>
  <inkml:trace contextRef="#ctx0" brushRef="#br0" timeOffset="103729.674">7032 9435 21183 0,'0'0'1888'0,"0"0"-1504"0,0 0-384 0,-6 5 0 16,1 2 2496-16,0 5 448 0,1 7 64 0,-1 6 32 15,-3 6-2400-15,-1 5-464 0,-1 5-176 0,-3 4 0 16,-3 3 272-16,-2 7-48 0,-5 8-16 0,-2 4 0 16,1 4 48-16,-2-1 0 0,-1 0 0 0,-1 1 0 15,2-4-256-15,3-6 128 0,0-4-128 0,5-8 0 16,3-6-1472-16,6-8-400 16,1-6-80-16,2-8-16 0,0-9-928 15,6-12-192-15,0 0-48 0,6-18-5760 0</inkml:trace>
  <inkml:trace contextRef="#ctx0" brushRef="#br0" timeOffset="103907.851">7194 9427 17503 0,'7'-5'1552'0,"-7"5"-1232"15,0 0-320-15,13 4 0 0,0 5 1600 0,0 5 272 16,-7 6 48-16,4 10 16 0,-2 7-512 0,-2 9-96 16,-3 7-32-16,-9 8 0 0,-4 3-352 0,-2 13-80 15,-2 11-16-15,-7 7 0 0,-6 5-96 0,-2 6-32 16,-3 4 0-16,0-2 0 0,0-5-192 0,2 3-32 15,2-1-16-15,1 0 0 16,1-1-2016-16,3 4-416 0</inkml:trace>
  <inkml:trace contextRef="#ctx0" brushRef="#br0" timeOffset="106580.449">12658 3381 6447 0,'0'0'576'0,"0"0"-576"0</inkml:trace>
  <inkml:trace contextRef="#ctx0" brushRef="#br0" timeOffset="106903.577">12541 3413 8287 0,'0'0'736'0,"0"0"-592"0,-8 4-144 0,8-4 0 16,-8 3 1344-16,8-3 256 0,-6 2 32 0,6-2 16 16,0 0-560-16,0 0-128 0,0 0 0 0,0 0-16 15,0 0-304-15,0 0-48 0,0 0-16 0,0 0 0 16,13 2-304-16,3-1-64 0,4-2-16 0,4 0 0 15,-1-1 64-15,7-2 16 0,4-3 0 0,4 2 0 16,-1-2 192-16,5 1 48 0,-2 1 0 0,2-1 0 0,0-2-128 16,0 1-32-16,4-3 0 0,-1 2 0 0,-1 4 0 15,2-1 0-15,4-1 0 0,-3 4 0 0,-2 0-96 16,-3-2 0-16,-1 0-16 0,-1 0 0 0,1 0-64 0,-2 1-16 16,-4-3 0-16,0 4 0 0,0 2-32 0,0 2-128 15,-3-4 192-15,-4 2-64 0,-2 0 0 0,-2 4 0 16,-4-1 0-16,-1-1 0 0,-3-2-128 0,0 3-272 15,-4 1 64-15,-1 1 16 16,-11-5-2304-16,0 0-464 0</inkml:trace>
  <inkml:trace contextRef="#ctx0" brushRef="#br0" timeOffset="107592.799">12296 3853 19807 0,'-6'-13'880'0,"5"8"176"0,1 5-848 0,0 0-208 0,4-7 0 0,4-1 0 16,2 0 640-16,1-1 96 0,-1 1 16 0,4 3 0 0,2 1-320 15,0 2-64-15,1 0-16 0,2 0 0 0,1 1-224 0,2-1-128 16,2 0 128-16,2 1-128 0,4-2 0 0,4 1 0 16,5-1 0-16,0 3 128 0,3-1-128 0,1-1 0 15,0 0 128-15,0 0-128 0,-1 2 160 0,1-2-32 16,-3-4-128-16,3 2 192 0,1 1 64 0,-1 1 0 15,-2 0 0-15,-3 0 0 0,0 0 0 0,-1 2 16 16,-4 0 0-16,-1 0 0 0,-3-3 0 0,-3 1 0 16,-3 0 0-16,-1-1 0 0,-2 1 96 15,-4-1 16-15,0 1 0 0,-6 1 0 0,-2 0-64 16,-8 1-16-16,11-2 0 0,-11 2 0 0,0 0-112 0,0 0-32 16,0 0 0-16,0 0 0 0,0 0-32 0,0 0 0 15,0 0 0-15,-12 1 0 0,-4 4-128 0,-2-2 0 0,-4-2 0 16,-2 1 0-16,-6 0-160 0,-3 0 160 0,-3-1-208 15,-1 0 80-15,-4 1 128 0,2 1 0 16,0 1 0-16,1 1 0 0,1-1 0 0,0-1 0 0,1 0 0 0,0-1 0 16,3 0 0-16,0-1 0 0,0-1 0 15,0 2 128-15,-2 0-128 0,3 3 0 0,2-2 0 0,3 0 0 16,-2 1 0-16,5 0 0 0,3 2 0 0,2-2 0 16,4-2 0-16,1 3 0 0,3-2 0 0,4 0 0 15,7-3 0-15,0 0 0 0,0 0 0 0,0 0 0 16,3 8-384-16,8-1 16 0,5-3 0 0,7 0 0 15,7 2 176-15,6-2 48 0,5 1 0 0,4-4 0 16,2-2 144-16,0-2 0 0,1 0 0 0,0 0 0 16,2 0 0-16,-3-1 0 0,-2 1 0 0,1-1 128 15,4-2-128-15,-5 2 0 0,-1-2 0 0,-4 2 0 16,-3 0-160-16,-2 0-96 0,-4-4-32 0,-4 2 0 16,-3 1-1664-16,1-2-336 15,-2-2-64-15,-3 0-7696 0</inkml:trace>
  <inkml:trace contextRef="#ctx0" brushRef="#br0" timeOffset="108076.765">12780 3462 16575 0,'-14'-13'1472'0,"5"7"-1168"16,0-2-304-16,0 3 0 0,0-2 944 0,3 1 128 0,2-1 16 0,4 7 16 15,-7-5-160-15,3 0-48 0,4 5 0 0,0 0 0 16,0 0-448-16,0 0-112 0,0 0-16 0,0 0 0 16,0 0 0-16,9-3-16 0,3 0 0 0,8 0 0 15,3 0-304-15,5 1 0 0,4 1 0 0,6-1-144 16,0-3 144-16,5 0 0 0,2-2 128 0,2-2-128 15,1 0 0-15,0 1 0 0,2-2 0 0,-3 2 128 16,-3 4 32-16,-1-3 16 0,-1-3 0 0,-5 4 0 16,-1 0 208-16,-3 2 32 0,-2 0 16 0,-5 1 0 0,-2-1-48 15,-7 0-16-15,-1 1 0 0,-4 2 0 0,-12 1-128 16,0 0-32-16,0 0 0 0,0 0 0 0,0 0 32 0,-9 3 0 16,-5 2 0-16,-8 0 0 0,-9 1-96 0,-6 1-16 15,0 1 0-15,-4 0 0 0,-4-1-128 16,-2 0 0-16,-3 0 0 0,1 0 0 0,1 2 0 0,0 0 0 15,2-1 0-15,1-1 0 0,4 2 0 0,4-1 0 16,4-2 0-16,2-1 0 0,4-2 0 0,7-1 0 16,2 1 0-16,7-3 0 0,2 1 0 0,9-1 0 15,0 0 0-15,0 0-176 16,0 0-688-16,10 2-144 0,5 0-16 0,2 0-7680 16,5-1-1520-16</inkml:trace>
  <inkml:trace contextRef="#ctx0" brushRef="#br0" timeOffset="108368.325">12564 3813 26255 0,'0'0'1152'0,"0"0"256"0,-5-5-1120 0,5 5-288 0,0 0 0 0,11-2 0 16,6 1 416-16,6 1 32 0,7 0 0 0,5 0 0 0,7 0-272 16,4 0-48-16,1 0-128 0,1 0 192 0,3-1-192 0,4 0 0 15,1-1 128-15,4-2-128 16,0 2-1200-16,2 1-272 0,-4 1-64 15</inkml:trace>
  <inkml:trace contextRef="#ctx0" brushRef="#br0" timeOffset="124083.293">10310 3218 17503 0,'-6'-10'1552'0,"-3"1"-1232"16,3 2-320-16,1 0 0 0,2-1 720 0,3 8 96 16,-3-8 16-16,1 2 0 0,2 6-480 0,0 0-96 15,-3-9 0-15,3 9-16 0,0 0-240 0,0 0 144 16,0 0-144-16,0 0 128 0,0 0-128 0,0 0 0 15,0 0 0-15,0 0 0 0,0 0-144 0,0 0 144 16,0 0-192-16,0 0 192 0,8 4 0 0,-8-4-128 16,9 3 128-16,-9-3 0 0,10 4 0 0,0-4 0 15,1 0 0-15,0-4 0 0,-3-1 400 0,6-4 144 16,3-2 32-16,1-2 0 0,-2 0 224 0,3-4 48 0,2-3 16 16,1 0 0-16,1-1-352 0,0-4-80 0,0-1-16 15,-3 0 0-15,0-1-224 0,-2 2-64 0,-2-1 0 16,-1-3 0-16,-1-3-128 0,-2 5 192 15,0 5-192-15,-1 3 192 0,-5 2 48 0,1 2 16 0,-3 1 0 0,1 4 0 16,-5 10 192-16,0 0 32 0,4-9 16 0,-4 9 0 16,0 0-176-16,0 0-48 0,0 0 0 0,0 0 0 15,0 0-272-15,5 11 0 0,-3 2-176 0,-2 5 176 16,-5-1-192-16,2 8 64 0,-1 4 128 16,-2 5-208-16,-3 4 208 0,4 0-144 0,-4 1 144 0,3 3-128 15,-7 0 128-15,2 6 0 0,0 2 0 0,0 4 0 16,0 3 0-16,-1 0 0 0,0-4 0 0,0 0 0 15,0-2 128-15,-1-2 16 0,-1 2 0 0,0-2 0 16,1 1 48-16,1-3 16 0,-2-2 0 0,-1-2 0 0,2-1-16 16,1-5-16-16,3 0 0 0,-2-4 0 0,2-1-176 15,2-5 192-15,0 0-192 0,2 0 192 0,0-1-384 16,3-4-64-16,-1-4 0 0,2 0-9536 16,0-2-1888-16</inkml:trace>
  <inkml:trace contextRef="#ctx0" brushRef="#br0" timeOffset="124346.609">10015 4201 35007 0,'-7'-7'3120'0,"-2"2"-2496"16,5-1-496-16,4 6-128 0,-7-4 1296 0,7 4 240 0,-4-6 64 0,4 6 0 15,0 0-1248-15,9-5-352 0,2-1 144 0,2 3-144 16,2 1 0-16,5 0 0 0,4-5 0 0,4 4 0 16,2 1-128-16,3-2 128 0,5-2-128 0,6 1 128 15,2 2-128-15,5 0 128 0,3-1-128 0,5 1 128 32,2-1-1168-32,2 2-160 0,0-1-16 0,8 2-9792 0,4-2-1936 15</inkml:trace>
  <inkml:trace contextRef="#ctx0" brushRef="#br0" timeOffset="125321.344">15519 3336 10127 0,'-1'-8'896'0,"-1"-5"-704"0,-1-1-192 0,6-1 0 16,3-2 3984-16,5 1 768 0,-2-2 160 0,5-1 16 16,1 0-3936-16,2-1-800 0,0-1-192 0,4 2 0 15,0-2 0-15,1 4 0 0,-1-3 0 0,1 1 0 16,1 2 0-16,-2 0-160 0,0 2 160 0,-1 0-192 15,-3 1 192-15,0 1-160 0,-2 3 160 0,-1 2-160 16,0 3 160-16,-2-1 0 0,-1 1 0 0,-1 3 0 16,-1-2 0-16,0 3-160 0,-9 1 160 0,11 2 0 15,-1 2 0-15,-1 0 0 0,-9-4 0 0,11 10 0 0,-3 0 0 0,0 2 0 16,-2 2 160-16,-1 3-32 16,1-1-128-16,-2 5 144 0,0 3-144 0,-2 5 160 0,-3 1 64 15,1 3 16-15,-1 3 0 0,0 6 0 16,-1 5 192-16,2 2 32 0,0 0 16 0,0 2 0 0,2-3 64 0,-2 3 16 15,-2-1 0-15,1 2 0 0,-1 0-192 0,2-1-48 16,2 1 0-16,1-4 0 0,-3-2-192 16,0-4-128-16,0-3 160 0,0-3-160 0,1-2 0 0,-1-1-128 15,0 3-16-15,1-5 0 16,2-4-1904-16,-2-5-368 0,-2-3-80 0,-1-5 0 0</inkml:trace>
  <inkml:trace contextRef="#ctx0" brushRef="#br0" timeOffset="125555.418">15523 4124 40079 0,'1'-11'1776'0,"-1"11"368"0,4-7-1712 0,5 0-432 0,4-2 0 0,5 1 0 15,5 0 352-15,3 4-16 0,4 2 0 0,6 0 0 16,6-2-336-16,5 1 0 0,4-1 0 0,6 0 0 16,6 1 0-16,0 0-128 0,-3 1 0 0,4 0-12032 15,4 1-2416-15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6:20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10012 3070 23951 0,'-2'-24'2128'0,"2"7"-1696"0,0-3-432 0,3 0 0 15,-1-1 560-15,1 1 16 0,-1-2 16 0,3-1 0 16,-4-3 80-16,-1-2 16 0,0 1 0 0,0 0 0 15,0 1-64-15,-2-1-16 0,-4 2 0 0,1 1 0 16,-2 1 32-16,-1 1 0 0,-4 0 0 0,-2-1 0 16,-1-3-176-16,-2 1-16 0,-2 0-16 0,-2 2 0 15,-4 0-240-15,-1-1-64 0,0 0 0 0,-3-2 0 16,-3-7-128-16,-4 4 192 0,-3 4-192 0,-3 2 192 16,-3 6-192-16,-3 0 0 0,-3-3 0 0,-1 2 0 15,1 4 0-15,0 2 0 0,-2 1 128 0,-2 0-128 16,-4 1 0-16,-2 0 0 0,-1 4 0 0,1 1 0 0,4 4 0 15,0 0 128-15,-1-1-128 0,-1 2 0 0,0 3 192 16,-4 3-32-16,-4-1-16 0,2 5 0 0,2 1-144 16,1 2 192-16,-4 0-192 0,0 6 192 0,2 3-192 15,2 4 0-15,4 7 0 0,3 0 128 0,3-1-128 0,2 4 0 16,0 1 0-16,3 1 0 0,0 3 0 0,4-1 0 16,5 3 0-16,1 1 0 0,1 1 0 0,3 3 0 15,1 2 0-15,2 0 0 0,4 2-128 0,5-1 128 16,-2-3 0-16,3 3 0 0,1-1 0 0,4 4-144 15,-1 1 144-15,2 0 0 0,2 0 0 0,2 0-128 16,0-2 128-16,2 0 0 0,1-3 0 0,0 4-128 16,2 2 128-16,2-1 0 0,3-3-128 0,4 0 128 15,0-1 0-15,3-1 0 0,-1-4-128 0,5-1 128 16,5 0 0-16,0 5 0 0,1 3 0 0,0-4-128 0,6-3 128 16,-1-3 0-16,4-2 0 0,1-3 0 15,4 1 0-15,4-2 0 0,-2 0 0 0,5 0 0 16,1-3 0-16,4 1 0 0,3 2 0 0,-2-4 128 0,0-4-128 0,3 0 0 15,0-1 0-15,3-3 0 0,0-1 0 0,4-3 0 16,2-5 0-16,1 0 0 0,-2-1 0 0,0-4 0 16,-1-5 0-16,0-3 0 0,1-1 0 0,-1-1 0 15,-1-3 0-15,-2-1 0 0,0-1 144 0,-3-3-144 16,-4-4 208-16,1-3-32 0,-2 1-16 0,2-2 0 16,1-4 128-16,-2-3 32 0,-2-1 0 0,1-1 0 15,-2-1-64-15,-1-8-16 0,-3-7 0 0,2 0 0 16,-5 1-80-16,1-1-16 0,-1-2 0 0,0-2 0 15,-1-3-16-15,-2-5 0 0,-3-3 0 0,-1-1 0 0,0-1 0 16,0 0-128-16,-3 0 192 0,-2-2-64 0,-4 0 0 16,-3-5-128-16,-1-6 192 0,-4 4-64 0,-3 4 48 0,-3 1 0 15,-1-1 0-15,-3-2 0 0,-2-1 0 0,-1 1 0 16,-1 0 0-16,-6 2 0 0,-2 3 80 16,-3-1 32-16,-2 1 0 0,-5 3 0 0,0 0-32 0,-1 3-16 15,-1 0 0-15,-3 5 0 0,-8 1-240 0,-2 3 128 16,1 0-128-16,-6 5 0 0,1 1 256 0,-7 4-32 15,-6-2-16-15,-5 1 0 0,-6-2-208 0,-2 7 0 16,0 5 0-16,-5 6 0 0,-6 5 0 0,-4 7 0 16,-5 2 0-16,-1 4 0 0,-2 1 0 0,-4 5-240 15,1 1 48-15,2 10 16 0,6 6-32 0,4 1-16 0,7 2 0 16,5 5 0 0,9 3-864-16,9 3-160 0,9 3-32 0,9 0-10752 0,3 4-2128 15</inkml:trace>
  <inkml:trace contextRef="#ctx0" brushRef="#br0" timeOffset="1704.761">24753 2828 17503 0,'0'0'1552'0,"-2"-8"-1232"0,1 1-320 16,1 7 0-16,-2-8 2896 0,2 8 528 0,0 0 96 0,-2-7 32 15,1 1-2848-15,-1 0-560 0,2 6-144 0,-8-3 0 16,1 3 0-16,-3-1 0 0,-2-1 0 0,-2-3 0 16,-1-1 0-16,-5-1 0 0,-6 1 0 0,-2-3 0 15,2-2 0-15,-2 1 0 0,-4 0 0 0,-2-3 0 16,-2 0 288-16,1-2-32 0,-4-2 0 0,1 0 0 16,-5 3 64-16,-1-3 0 0,-2 0 0 0,-4-3 0 15,-5-2-112-15,1 0-16 0,2 0 0 0,0-1 0 16,1-6 32-16,-5 2 0 0,-1-3 0 15,-2 3 0-15,-6 3 64 0,0 4 16 0,-1-1 0 16,1 1 0-16,-3 1-176 0,-7 2-128 0,-8-2 144 0,0 3-144 0,0 3 0 16,-5 2 0-16,-9 0 0 0,0 0 0 0,-2-1 0 15,-3 3 0-15,2-1 0 0,-5 2 0 0,-2-2 0 16,5 0 0-16,4 0 0 0,-5 1 0 0,-5 0 0 16,4 1 0-16,4-1 0 0,-1 0 0 0,-4-1-176 0,7 3 176 15,5 3-160-15,-3-1 160 0,-2-3 0 0,0 6 0 16,-1 3 0-16,2 0 0 0,0-2 0 0,-2 4 0 15,-4 5 0-15,2 1 0 0,1-1 0 0,-2 3 0 16,-6 1 0-16,8 2 0 0,3 1 0 0,1 0 0 16,-2 0-128-16,4 0 128 0,1 3 0 0,4 2 0 15,2 2-160-15,2-3 160 0,-3 0-144 0,5 1 144 16,6 1-192-16,1 2 192 0,-2 2-128 0,3 0 128 16,2 3 0-16,2 1 0 0,3 2-144 0,4 0 144 15,2-4 0-15,-2 0-144 0,-2 4 144 0,2 0 0 0,2 1 0 16,3 1 0-16,3 0 0 0,1 3 0 0,-2 2 0 15,4 3 0-15,0 0 0 0,0 1 0 0,-2-1 0 0,1 1 0 16,7 0 0-16,1 1 0 0,4-2 0 16,5 5 0-16,-1 6 0 0,6-5 0 0,2-3 0 0,3 2 0 15,4 0 0-15,4-1 0 0,1 0 0 0,6-1 0 16,-1 0 0-16,9 0 0 0,2 0 0 0,5 2 0 16,-2 4 0-16,3-1 0 0,0-2 0 0,6 0 0 15,5-1 128-15,2 2-128 0,-1-1 160 0,4 2-160 16,2 1 256-16,3 1-32 0,3 0-16 15,0-1 0-15,4-3-208 0,6 1 144 0,4 1-144 0,5 3 128 16,5-1-128-16,4 1 0 0,5 0 144 0,3-1-144 0,-1 0 128 16,6-2-128-16,6-1 128 0,3-6-128 0,3-6 0 15,3 1 128-15,0 3-128 0,6-2 0 0,3-1 0 0,2-3 144 16,2-1-144-16,6-4 0 0,0 1 144 16,3-2-144-16,-1 0 0 0,1-1 144 0,3-2-144 15,1 0 0-15,1-3 0 0,5 2 0 0,0 1 0 0,2 1 0 16,0-2 0-16,2 2 0 0,3-1 128 0,-3-1-128 15,-5-2 128-15,6-3-128 0,6-5 128 0,-4 1-128 16,-6 1 128-16,4-4-128 0,2-9 144 0,-3-1-144 16,-5-2 160-16,3 0-160 0,3 0 0 0,-7-2 128 15,-5-3-128-15,1-5 0 0,0-3 0 0,-2-2 128 16,-2 1-128-16,-4-2 0 0,2-4 128 0,-2-1-128 16,-7 0 0-16,3-3 0 0,1 2 144 0,-5-2-144 0,-8-3 128 15,-1 1-128-15,-4-2 128 0,0-1-128 0,0-3 128 16,-2-1-128-16,-5 0 144 0,-5-3-144 0,-8-1 160 15,0-5-160-15,-4-5 176 0,-2-1-176 0,-3-1 192 16,-4-3-192-16,-4 0 240 0,-3-3-64 0,-4-5-16 0,-3-2 0 16,-3-6 96-16,0 1 32 0,0 4 0 0,-3-3 0 15,-3-4 32-15,-1-2 0 0,-4-2 0 0,-3 4 0 16,-3 4 0-16,-9 0 16 0,-6-3 0 0,-7 1 0 16,-4-3 112-16,-7 4 32 0,-2 3 0 0,-5-1 0 15,-7-4-96-15,-6 0 0 0,-5-3-16 16,-6 2 0-16,-11 7-224 0,-6 2-144 0,-6 1 192 0,-8 2-192 15,-6 1 0-15,-7 1 0 0,-12 2 0 0,-1 7 0 16,-1 7-512 0,-3 5-16-16,-1 8 0 0,0 6 0 0,2 5-2176 0,-7 9-432 15</inkml:trace>
  <inkml:trace contextRef="#ctx0" brushRef="#br0" timeOffset="25044.602">2739 4740 12895 0,'-12'-11'576'0,"9"4"112"0,3 7-560 0,-4-8-128 16,-1 0 0-16,5 8 0 0,0 0 1792 0,0 0 320 16,5-9 64-16,3 4 0 0,6-1-1280 0,1 2-272 15,3-3-48-15,3 2-16 0,1 0-416 0,5 0-144 16,1-2 0-16,3-1 144 0,1 0 16 0,7-2 0 15,6-1 0-15,4 2 0 0,4 2 48 0,1 0 16 16,-1-3 0-16,1 0 0 0,1 4 48 0,2 0 16 16,5-1 0-16,1 0 0 0,7 2 64 0,-2-1 16 15,1 1 0-15,3 3 0 0,4 5 80 0,3-2 0 16,1-1 16-16,3 3 0 0,2 6-64 0,2-1-16 16,2 0 0-16,3 4 0 0,1-1-160 0,2 2-32 15,3-1-16-15,1 2 0 0,-1 2-32 0,-2-1 0 0,0-1 0 16,4 2 0-16,1 1-144 0,1 1 0 15,-3-3 0-15,2 1 128 0,1 0-128 0,-3-1 0 0,-6-1 0 16,-4-2 0-16,1-2 128 0,-5-1-128 0,-4 1 0 16,-2-4 128-16,-6 1 48 0,-4-2 0 0,-2 0 0 0,-3-1 0 15,0-1 16-15,-5 1 0 0,-4-1 0 16,-4 0 0-16,-7 3-192 0,-6-4 160 0,-4 1-160 0,-5 1 160 16,-3-1-160-16,-6 0 0 0,-1 1 0 0,-6-1 0 15,-3-2 128-15,-10-1-128 0,0 0 0 0,0 0 128 16,0 0 64-16,0 0 16 0,0 0 0 0,-10-3 0 15,-4-2 80-15,-4 1 16 0,-5-2 0 0,-2 1 0 16,-6-4-304-16,-6 2 0 0,-7 0 128 0,-9 1-128 16,-1-1 0-16,-7-1 0 0,0 0 0 0,-3 2 0 0,-8-1 0 15,-3 0 160-15,-8 0-160 0,-2 1 128 0,-2 2-128 16,-4-2 160-16,-3 3-160 0,-4 0 160 0,-1-1 16 16,1-2 0-16,-1-2 0 0,-1 0 0 0,-4 2-176 0,0-3 192 15,-1-2-192-15,-5 3 192 0,-2 2-192 16,0-2 0-16,0-2 0 0,-2-1 0 0,-1 2 0 15,-1 0 0-15,2 0 0 0,2 0 0 0,1 0 0 0,4 0 0 16,4 0-160-16,5 1 160 0,-1-2-208 0,5 1 48 16,4 1 16-16,4 0 0 0,5 1 16 0,3-1 0 15,3 1 0-15,9 3 0 0,8 1 128 0,3-2 0 16,5 3 0-16,7 0 0 0,5 0-192 0,5 0 64 16,3 2 0-16,4 0 0 0,2 0-48 0,7 1 0 15,3 0 0-15,4 3 0 0,10-4-96 0,0 0-32 0,0 0 0 0,4 10 0 31,5 1-240-31,6 1-48 0,6 2-16 0,7-1 0 0,2-4 352 0,5 1 80 0,4 1 16 0,12-2 0 16,6 0 160-16,10 0 0 0,9-3 0 0,3 1 0 16,5 0 192-16,9-5 0 0,10-1 16 15,2 1 0-15,0 2 128 0,8 0 32 0,6-3 0 0,0 3 0 16,-2-2-160-16,6 2-16 0,3-2-16 0,-2-1 0 16,-2 0-176-16,0 0 0 0,3 3 0 0,-5-4 0 15,-5-2 0-15,-2 4 128 0,-2 0-128 0,-4 0 0 16,-7-3 0-16,-3 1 128 0,1 0-128 0,-5 0 0 15,-7 0 128-15,-7 1-128 0,-5 1 0 0,-6 0 128 16,-3-1-128-16,-5 2 160 0,-8 0-160 0,-5 0 160 0,-7 2-160 16,-3-2 0-16,-10-2 0 0,-4 3 0 15,-5 0 128-15,-3-1-128 0,-3 1 128 0,-3-1-128 0,-9-3 224 0,0 0-32 16,0 0-16-16,0 0 0 0,-12 8-32 0,-7-3 0 16,-6 0 0-16,-7 0 0 0,-10-1-144 0,-9-1 0 15,-12 0 144-15,-9-1-144 0,-5 1 0 16,-4-1 0-16,-12-3 0 0,-2 0 128 15,-5 1-128-15,-1 0 0 0,-5-2 0 0,-6 1 128 0,-6-1-128 0,-1 1 128 16,-3-1-128-16,-3 4 128 0,-5 1-128 0,0 0 0 16,-1 0 128-16,5 2-128 0,3-3 0 0,-1 0 0 15,1 0 0-15,6 1 0 0,3-3 0 0,3 0 0 16,1-3 0-16,2 2 128 0,5 0-128 0,0 0 144 16,-1-1-144-16,6 1 160 0,9 1-160 0,4 0 0 15,11 0-160-15,4-3 160 0,5 1 0 0,6 2 0 0,8 2 0 16,10-1 0-16,8 1 0 0,4-1 0 15,7 0-128-15,8 1 128 0,5 0-160 0,9-2 16 0,-4 0 0 0,4 0 0 32,0 0-416-32,9 13-80 0,8-1 0 0,7-4-16 0,6 2 208 0,9-1 32 15,9-1 16-15,3 1 0 0,4-3 240 0,7 1 160 0,6-1-192 0,8 1 192 16,8 0 0-16,5-1 0 0,3 1 0 0,5-1 0 16,9 1 128-16,0-1-128 0,3 0 176 0,6 1-176 15,3 3 160-15,5-3-160 0,-4 0 128 16,7-2-128-16,1 0 144 0,0-2-144 0,-3-1 160 0,3 1-160 15,0-1 0-15,-2 0 0 0,-4 2 0 0,-1-1 0 16,-2-3 0-16,-2 2 0 0,-4 1 0 0,0 0-160 16,-4-3 160-16,-9 4-192 0,-7 0 192 0,-4 0-192 0,-4 0 192 15,-6 0-128-15,-5 1 128 0,-8 0-128 0,-9-1 128 16,-6 1 0-16,-3-2 0 0,-5 0 0 0,-2 1 0 16,-7-4 0-16,-8 1 0 0,-4 0 0 0,-5-1 0 15,-6 1 0-15,-10-1 128 0,0 0-128 0,0 0 144 0,0 0-144 16,-14-1 192-16,-7 3-192 0,-10 3 0 0,-8-1 0 15,-6 1 0-15,-8 1 0 0,-6 1-192 0,-8-3-80 16,-8 3-32-16,-4-1 0 0,-5 1 112 0,-5-3 32 16,-10-1 0-16,-1 0 0 0,-1-2 160 0,-6-2 0 15,-4-3 0-15,-4 2 0 0,-1 0 0 0,-7-2 0 16,-8-2 0-16,-3-1 0 0,-3 0 0 0,-6 0 0 16,-5 2 0-16,0-4 0 0,3-3 0 0,2-1 0 15,8 0 0-15,5 2 0 0,9 2 128 0,9-2 64 16,8-3 16-16,8 3 0 0,4 1 272 0,6 4 48 0,5 0 16 15,10 2 0-15,7 0-384 0,10 2-160 0,7 2 128 16,7 0-128-16,5-1 0 0,9 2 0 0,9 2 0 0,4-2 0 16,6 2-384-16,7-3-16 0,10 1 0 0,10 1 0 31,11 1-208-31,13 0-32 0,12 0-16 0,14-1 0 0,18-2 352 0,8 0 80 0,6 0 16 0,10 0 0 16,7-2 208-16,-2 2 0 0,-1-5 0 0,0 0 0 15,3 2 0-15,-5 0 0 0,-5-2 0 16,0 2 0-16,-1-4 0 0,-5 7 192 0,-5 3-48 15,-5 2 0-15,-4 3-144 0,-2 6 0 0,-5 5-192 0</inkml:trace>
  <inkml:trace contextRef="#ctx0" brushRef="#br0" timeOffset="30951.04">9682 11475 3679 0,'0'0'320'0,"0"0"-320"0,0 0 0 0,0 0 0 15,-3 10 1344-15,3-10 192 0,0 10 32 0,0-10 16 16,3 9-1088-16,-3-9-224 0,0 0-32 0,0 0-16 0,3 10-96 0,-3-10 0 16,0 0-128-16,-1 10 192 0,1-10 0 0,0 11-16 15,0-11 0-15,-4 10 0 0,2 0 240 0,0-2 48 16,2-8 16-16,-2 10 0 0,2-10 272 0,-2 10 48 16,2-10 16-16,-1 11 0 0,1-1 0 0,0-10 0 15,0 0 0-15,0 0 0 0,0 0-16 0,0 0 0 16,0 0 0-16,4 9 0 0,-4-9 16 0,0 0 0 15,9 3 0-15,-9-3 0 0,6-2-16 0,-6 2 0 16,6-7 0-16,0 2 0 0,1-3-128 0,1-1-32 16,-5-2 0-16,3 0 0 0,0 0-64 0,2 0 0 15,0-1-16-15,-1-2 0 0,1-3-48 0,2-1-16 16,1-2 0-16,1-2 0 0,1-3-80 0,3-4-16 16,-1-4 0-16,3 0 0 0,2-2-160 0,-1-1-48 0,-5-3 0 15,4 4 0-15,2 0-48 0,1 2-16 0,0-1 0 0,-2 1 0 16,-1 2 64-16,-3 2 16 0,-1 1 0 0,0 0 0 15,-2 1 16-15,-1 2 0 0,-2 3 0 0,0 3 0 16,-3-1-16-16,-1 3 0 0,-2 2 0 0,-1 3 0 16,0 2 16-16,2 2 0 0,-4 8 0 0,1-6 0 15,-1-1-32-15,0 7-16 0,0 0 0 0,0 0 0 16,0 0-176-16,0 0 0 0,0 0 0 0,0 0 128 16,0 0-128-16,0 0 0 0,0 0 0 0,0 0 0 15,0 0 0-15,0 0 0 0,0 0 128 0,0 0-128 16,6-2 0-16,-6 2 0 0,10 0 0 0,-2 0 0 15,-8 0 0-15,9 1 0 0,-2-1 0 0,2 1 0 16,3 0 0-16,-1 0 0 0,-2-1 0 0,3 0 0 16,4 0 0-16,-1 0 0 0,2-1 0 0,-1 0 0 0,3 0 0 15,-2 1 0-15,1-1 0 0,1 1 0 0,-2-1 0 16,1-2 0-16,0 3 0 0,-1-1 0 0,0 0 0 0,-2 0 0 16,-1-1 0-16,1 2 0 0,-1 1 0 0,-1 0 0 15,0-1 0-15,2-1 0 0,-3 0 0 0,2 1 0 16,-2 0 0-16,1-1 0 0,2 0 0 15,-1 0 0-15,0-2 0 0,1 2 0 0,-1-2 0 0,-2 2 0 16,1-2 0-16,-1-1 0 0,-1 3 0 0,0 0 0 16,-1-1 0-16,0 1 128 0,0-1-128 0,-1 2 0 15,-9 0 0-15,9 0 0 0,-9 0 0 16,8-1 0-16,-8 1 0 0,0 0 0 0,0 0 0 0,0 0 0 16,10 0 0-16,-10 0 128 0,0 0-128 0,0 0 0 15,7-2 0-15,-7 2 128 0,0 0-128 0,0 0 160 0,0 0-160 16,0 0 160-16,0 0-160 0,0 0 160 15,0 0-160-15,0 0 160 0,9 3-160 0,-9-3 0 0,0 0 0 16,0 0 128-16,0 0-128 0,0 0 0 0,5 6 0 0,-5-6 0 16,0 0 0-16,5 9 0 0,0-2 0 15,-5-7 0-15,7 6 0 0,-7-6 0 0,0 0 0 0,5 11 0 16,0-2 0-16,-2 0 0 0,-3-9 0 0,4 10 0 16,2 0 0-16,-4 0 0 0,-1 1 0 0,-1 1 0 15,-1-4 0-15,1 6 0 0,-2 3 0 0,-3 0 0 16,2-4 192-16,-2 2-32 0,-4 3-16 15,1 1 0-15,1 2-144 0,-1 1 192 0,-3 0-192 16,1-2 192-16,0 0-192 0,-1 1 0 0,1 0 0 16,-1 0 0-16,-3 0 0 0,3 0 0 0,1 0 128 15,0 0-128-15,0-1 0 0,-1 1 0 0,1 0 0 16,-1 0 0-16,0-1 0 0,2 0 0 0,2-2 0 0,-1 2 0 0,-2-3 0 16,3-1 0-16,-1 0 0 0,2-1 0 0,1 0 0 0,-2 1 0 15,1-1 0-15,-1 0 0 0,1-2 0 0,1 1 0 16,-2-1 0-16,3 2 0 0,-4-2 0 0,3-1 0 15,0 1 0-15,-1-1 0 0,-1-1 0 0,0-1 0 16,2-1 0-16,2 1 0 0,-3-3 0 0,3 1 0 16,3-8 0-16,-4 9 0 0,1-1 0 0,3-8 0 15,-4 7 0-15,4-7 0 0,0 0 144 0,-8 4-144 16,-1-2 160-16,3-2-160 0,6 0 192 0,-9 2-48 16,-1-2-16-16,-1 1 0 0,2 0 64 0,0-1 0 15,-2 0 0-15,3 1 0 0,-4-1-64 0,0-1-128 0,-2 0 192 16,-1 0-64-16,-1-1-128 0,1 1 0 15,-2 0 0-15,2 0 128 0,-3-2-128 0,2 3 0 0,-1-2 0 16,1 1 128-16,-3 0-128 0,-1 0 0 16,2-1 0-16,-2 1 128 0,-1 1-128 0,-2-3 0 15,0 1 0-15,0 1 0 0,-2 0 0 0,-1-1 0 0,-4 0 0 16,5 0 0-16,5 4 0 0,3-1 0 0,-4 0 0 0,3 2 0 16,1-1 0-16,0 2 0 0,1-2 0 0,0 0 0 15,2 0 0-15,2 0 0 0,2-1-144 0,-1 2 144 16,2-1 0-16,9-2 0 0,-9 2-128 0,9-2 128 15,-9 0 0-15,9 0 0 0,0 0-128 0,-7 0 128 16,7 0 0-16,0 0 0 0,-8-2 0 0,8 2 0 16,0 0-160-16,0 0 160 0,0 0-128 0,0 0 128 15,-5-3 0-15,5 3-160 0,0 0 160 0,0 0 0 0,-3-7 0 16,3 7 0-16,-5-8 0 0,5 8 0 16,0 0-128-16,0 0 128 0,-3-5 0 0,3 5 0 0,0 0 0 0,0 0-128 15,0 0 128-15,0 0 0 0,0 0 0 0,0 0-160 16,0 0 160-16,0 0-128 0,0 0 128 0,0 0-192 15,0 0 192-15,0 0-192 0,-5-6 64 0,5 6 0 16,0 0 0-16,0 0 0 0,-6-4 128 0,6 4-128 16,0 0 128-16,0 0-128 0,0 0 128 0,0 0 0 15,-7-2 0-15,7 2-128 0,0 0 128 0,0 0 0 16,0 0-144-16,0 0 144 0,0 0 0 0,2-9 0 16,0 0-144-16,4-1 144 0,-3-2 0 0,4-1 0 15,2-3-128-15,3-2 128 0,-2-5 0 0,4-3 0 16,2-1 0-16,4-5 0 0,-1-3 0 0,4-5 0 0,2-3 0 15,2 0 0-15,-5 0 0 0,3 4 0 0,1-3 0 16,3 6 0-16,0 2 0 0,-2 0 0 0,-1 3 0 16,-2-1 0-16,0 0 0 0,-3 4 0 0,0-1 0 0,-1 1 0 15,-2 1 0-15,0 4 0 0,-3 1 0 16,0 3 0-16,0 1 0 0,-2 4 0 0,-4 1 0 16,2 3 0-16,1 1 0 0,-2 3 0 0,-5 0 0 0,-5 6 0 15,9-3 0-15,-2 1 0 0,-7 2 0 0,0 0 0 16,0 0 0-16,0 0 0 0,0 0 0 0,0 0 0 15,0 0 0-15,10 3 0 0,-1-1-128 0,1 1 128 16,-10-3 0-16,10 7 0 0,4 0-128 0,-1-2 128 16,0 1 0-16,2-1 0 0,2-1 0 0,4 3 0 15,4-1 0-15,3 1-128 0,-5 3 128 16,2 2 0-16,0 1 0 0,2 3 0 0,-1 3-128 16,4 1 128-16,-2 4 0 0,-2 0-192 0,0 0 192 0,0-1-160 15,-1-1 160-15,-2-1-192 0,-2 2 192 0,-2-3-192 0,1-5 192 16,-3 1 0-16,-2-2 0 0,1 0 0 15,-5-1 0-15,-2 0 0 0,0-4 0 0,-3 1 0 0,-1 1 0 16,0-1 0-16,-4-1 0 0,-1-9-192 16,0 0-2016-16,0 0-416 0,-5 8-64 0</inkml:trace>
  <inkml:trace contextRef="#ctx0" brushRef="#br0" timeOffset="33155.309">10391 11493 911 0,'0'0'0'0,"0"0"0"0,-2 9 0 0,2-9 0 16,-2 7 0-16,2-7 0 0,-5 8 5472 0,5-8 1008 15,0 11 208-15,0-11 32 0,0 0-4688 0,0 0-944 16,-4 9-192-16,4-9-48 0,0 0 800 0,0 0 144 15,0 0 48-15,0 0 0 0,0 0-1520 0,0 0-320 16,-10-1 0-16,2-2 0 0,8 3 496 0,-7-9 192 16,-2-2 32-16,1-1 16 0,-1-4-256 0,2 1-48 15,1-3-16-15,-2 0 0 0,0-3-176 0,-1-4-48 16,-2-4 0-16,-1-3 0 0,0-1 80 0,-1-2 16 16,-1-3 0-16,-1 1 0 0,0 1 0 0,2-3 0 15,2 1 0-15,-1-3 0 0,-1-2 32 0,-1-4 16 16,0-5 0-16,2 0 0 0,1-1-336 0,-2 1 0 15,-3-2 0-15,0-5 0 0,1-1 0 0,-3-2 0 16,-4 3 0-16,2 0 128 0,0 1-128 0,0 2 0 16,2 2 0-16,2 3 0 0,-1 0 0 0,1-1 144 0,-2-3 0 0,0 6 0 15,0 2-144-15,-1-1 0 0,3 3 0 0,-2 1 0 16,0 0 144-16,-1-1 0 0,-1-4 0 0,0 0 0 16,2 2-144-16,-3 2 0 0,2 2 0 0,-1 1 0 15,3 3 0-15,1 2 0 0,-2-1 0 0,2-2 0 16,4-2 0-16,-4 4 192 0,-2 0-192 0,3 1 192 15,5-3-192-15,-1 3 192 0,-1 2-192 0,-1 3 192 16,1-2-64-16,-2 1 0 0,-1-1 0 16,2 1 0-16,-1 0-128 0,1 2 0 0,-2 0 0 15,0-2 128-15,0-3-128 0,-1 0 0 0,0 1 0 0,-1 4 128 16,1 4-128-16,-1 2 0 0,3-1 0 0,-2 2 128 16,1 0 0-16,0 0-128 0,0 0 192 0,2 2-64 0,-1 1-128 15,2 0 192-15,-3-2-192 0,3 1 192 0,1 1-192 16,3 0 160-16,-3 3-160 0,2 0 160 15,1-4-160-15,1-2 0 0,1 2 0 0,1 3 0 0,-2 1 0 0,2-1 0 16,2 1 0-16,-1-2 0 0,6-1-128 16,-4 1 128-16,-1 0 0 0,-1 2 0 0,0-1 0 0,-3-1 0 15,4 0 0-15,1 2 0 0,-1-3 0 0,1 3 0 16,-3-2 0-16,0 3 0 0,0-1 0 0,-1 2 0 16,2 1 0-16,-1 0 0 0,0-2 0 0,-2 1 0 15,0-3 144-15,1 4-144 0,2 3 0 0,2 0 144 16,-4 0-144-16,3 1 0 0,-1-2 128 0,1 2-128 15,-3-1 0-15,1 1 0 0,1 3 176 0,0 1-176 16,4 7 160-16,-5-9-160 0,-2-2 144 0,2 2-144 0,2 2 128 16,-2-1-128-16,1 2 128 0,-2 1-128 0,3 1 0 15,3 4 128-15,-4-6-128 0,-2-1 0 0,2-2 0 0,-1 1 0 16,2 2 0-16,0 2 0 0,-2-2 0 0,1 0 128 16,2-4-128-16,-3 1 0 0,1 0 0 0,-1 2 128 15,3-2-128-15,-3 1 0 0,-2-1 0 16,3 2 0-16,-2-1 0 0,2-2 128 0,-2-2-128 0,0 3 0 15,0 3 0-15,1-1 0 0,-1 1 128 0,1 0-128 16,-1-2 0-16,1 4 0 0,5 4 0 0,-6-6 0 16,0-1 0-16,0 1 0 0,3 1 0 0,-3 1 0 15,6 4 0-15,0 0 0 0,-4-6 0 0,4 6 0 16,-4-7 0-16,4 7 0 0,-5-7 0 0,5 7 0 16,0 0 0-16,0 0 0 0,0 0 0 0,0 0 0 15,0 0-160-15,0 0 160 0,-2-4 0 0,2 4-144 0,0 0 144 16,0 0 0-16,0 0 0 0,0 0-128 0,0 0 128 0,0 0-128 15,0 0 128-15,0 0-128 0,0 0-16 0,0 0 0 16,2 11 0-16,-2-11 0 0,0 11-112 0,0 0-32 16,0-11 0-16,-2 13 0 0,-1 0 32 0,-2 0 16 15,2-4 0-15,-4 1 0 0,0 2-32 0,-2-2-16 16,-1-1 0-16,1 2 0 0,1-2 144 0,-1 1 144 16,-4-1-208-16,4-2 80 0,3 3 128 0,-4-1 0 15,-4 0 0-15,1 0 0 0,-1-1 0 0,-1 0 0 16,-3 0 0-16,0-2 0 0,-1 1 0 0,0 0 0 15,1-2 0-15,0 0 0 0,-2-1 0 0,0-2 0 16,1 1 0-16,1 0 0 0,-1-1 0 0,2 0 0 16,-2-2 0-16,0 0 0 0,2-1 0 0,-4 0 0 15,-1-1 0-15,2-1 0 0,4 0 0 0,0 1 0 0,2-2 0 16,-3 0 0-16,-4 1 0 0,4 0-208 0,3-2 80 0,-1 1 128 16,0-1-192-16,2 2 192 0,2-2-192 0,-1 1 192 15,3 2-144-15,0 0 144 0,0 0 0 16,1 0 0-16,8 2-128 0,-7-2 128 15,7 2 0-15,0 0 0 0,-9 2-144 0,9-2 144 0,0 0 0 16,0 0-144-16,0 0 0 0,0 0 0 0,0 0 0 0,0 0 0 16,0 8-176-16,0-8-48 0,8 9 0 0,0-3 0 15,3-1 112-15,3 0 0 0,0-2 16 0,2 0 0 16,5-1 112-16,0 1 128 0,3-3-208 0,3 1 80 16,4-1 128-16,2 0-128 0,2 0 128 0,-1 3-128 15,0-1 128-15,0 1-128 0,-1 0 128 0,1-2-128 16,-2 0 128-16,0-1-208 0,-1 0 80 0,-3 1 128 0,-2 0-192 15,0-1 192-15,2 0-192 0,-5 0 192 0,-1-1-144 0,-4 0 144 16,1-1 0-16,-2 1 0 0,-2-1 0 16,-1 1 0-16,-2 0 0 0,1 0 0 15,-5 0 0-15,1 0 0 0,-2-3 0 0,-7 4 0 0,9-6 0 16,-4 1 0-16,-1-3 0 0,1-2 0 0,-3-3 0 0,1-2 144 16,0 0-144-16,-1 0 128 0,0-1-128 0,1-2 0 15,-2-1 0-15,3-2 0 0,-1-1 0 0,1-3 0 16,1-3 0-16,0 1 0 0,1 0 0 0,3 1 0 15,0-2 0-15,-2 0 0 0,1 0 0 0,-1 3 0 16,3-1 0-16,1 1 0 0,0 2 0 0,0 1 0 16,-1 0 0-16,0 0 0 0,-1-2 0 0,-1 2 0 15,-2 1 0-15,-1 4 0 0,0 2 0 0,1 3 0 0,-4 2 0 16,0 0 0-16,-1 0 0 0,0 3 0 0,-1-1 0 0,0 8 128 16,0 0-128-16,0 0 0 0,0 0 144 0,0 0-144 15,1-5 0-15,-1 5 0 0,0 0 0 0,0 0 0 16,0 0 0-16,0 0 0 0,0 0-144 0,0 0 144 15,0 0 0-15,0 0 0 0,0 0-144 0,0 0 144 16,9 3 0-16,-9-3 0 0,0 0 0 0,0 0 0 16,0 0 0-16,0 0 0 0,0 0 0 0,0 0 0 15,0 0 0-15,0 0 0 0,0 0 0 0,0 0 0 16,0 0 0-16,7 3 0 0,-7-3 0 0,0 0 0 16,0 0 0-16,0 0 0 0,7 6 0 0,-7-6 0 15,0 0 0-15,6 7 0 0,-6-7 0 0,0 0 0 0,5 7 0 0,-5-7 0 16,0 0 0-16,0 0 0 0,8 8 0 0,-1-1 0 15,0 1 0-15,0-1 0 0,2-2 0 16,2 4 0-16,1 4 0 0,1 1 0 0,0-1 0 0,4 2-128 16,0 3 128-16,3 4 0 0,1 2 0 15,1 0 0-15,1-1 0 0,0 2 0 0,3 3-128 16,-1 3 128-16,1 1 0 0,3 4 0 0,1 0 0 0,-1 0 0 16,1 2 0-16,1 1 0 0,-3 2 0 0,1 1 0 15,4 0 0-15,-4-3 0 0,-3 0 0 0,4-1-128 16,-1 1 128-16,1 3 0 0,-1 3 0 0,-1 0 0 15,-1 0 0-15,5-1 0 0,1-1 0 0,0 1 0 16,-1 4 0-16,-1 4 0 0,1 2 0 0,1 3 0 16,0 0 0-16,-3 4 0 0,-2 0 0 0,-2 0 0 0,-1-3 0 15,1-2 0-15,-6 0 0 0,0-1 128 0,1 0-128 16,-3-4 0-16,-1-5 0 0,2 1 0 0,0-1 0 16,1 0 0-16,-3 2 0 0,1-1 0 0,-4 1 0 15,4-1 0-15,3 1 0 0,1 0 0 0,-3 0 0 0,1 2 0 16,1 0 0-16,-2 4 128 0,2 3-128 0,0 1 0 15,-4-1 0-15,2 1 0 0,-1 2 0 0,-1-2 0 16,-1-5 0-16,-2-1 128 0,-1 3-128 0,-1 0 0 16,2-4 128-16,-5-1-128 0,0-4 0 0,-1-3 0 15,-1 0 128-15,1-4-128 0,-2 2 0 0,-1 0 144 16,4 0-144-16,-4-1 0 0,4 0 0 0,-2-3 128 16,-2 0-128-16,3 1 0 0,2-3 0 0,-1-1 0 15,1-1-304 1,-2-2-80-16,3-3-32 0,-1 0 0 0,-4-5-2336 0,0-4-480 0</inkml:trace>
  <inkml:trace contextRef="#ctx0" brushRef="#br0" timeOffset="33756.902">8010 7563 8287 0,'0'0'736'0,"0"0"-592"0,5-9-144 0,-1-1 0 16,2 0 1920-16,-1 1 368 0,-3 1 64 0,3 3 16 15,4-1-1264-15,0 2-240 0,-9 4-48 0,11-4-16 16,0-1-192-16,-3 1-32 0,-8 4-16 0,8-5 0 0,6 2-128 0,0 3-32 15,-4 1 0-15,1 4 0 16,1 0-112-16,2 4-32 0,-2 3 0 0,3 5 0 0,4 5 32 0,-1 6 0 16,2 7 0-16,-1 7 0 0,2 7 32 15,0 4 0-15,3 5 0 0,1 7 0 0,3 3-144 0,2 9-32 16,1 6 0-16,3 6 0 0,2 6-144 0,3 7 128 16,-2 8-128-16,4 3 128 0,2 2-128 0,1 4 0 15,-7 7 0-15,5-1 0 0,-2 0 224 0,2 2-32 16,1 2-16-16,1 2 0 0,-2-1 80 0,0-2 32 15,0-4 0-15,-2 0 0 0,0-2-32 0,1-5 0 16,-5-7 0-16,0-5 0 0,-1-6-96 0,-2-4-32 16,4-6 0-16,-7-5 0 0,-3-8-128 0,-2-5 0 15,2-6 144-15,0-2-144 0,-1-4 128 0,-4-3-128 16,0-9 128-16,-2-4-128 0,-2-8 0 0,-2-7-192 16,0-3 32-16,-3-9 0 15,-8-6-2704-15,-5-10-528 0,0 0-128 0,4-20 0 0</inkml:trace>
  <inkml:trace contextRef="#ctx0" brushRef="#br0" timeOffset="34812.535">7889 7532 19343 0,'0'0'1728'0,"0"0"-1392"15,-11-1-336-15,3-2 0 0,8 3 304 0,0 0-16 16,0 0 0-16,0 0 0 0,0 0-288 0,0 0 128 15,0 0-128-15,10-1 0 0,1-4 0 0,1-1 0 16,0 0 0-16,3 0 0 0,4 0 128 0,2-2-128 16,0-1 0-16,3 0 0 0,1 3 0 0,5-4 0 15,3 0 0-15,4 1 0 0,3 0 0 0,1 3 0 16,-1 1 0-16,0 0 0 0,2-2 0 0,1 2 0 16,-3-1 0-16,2 4 0 0,0 2 0 0,0 2 0 0,-4 2 0 15,1-1 0-15,-3 0 0 0,-2 2 0 0,-3 0 0 16,-3 3 0-16,-3-3 0 0,-2 1 0 0,-2-1 0 15,1 1 0-15,-6-2 0 0,1 1 0 0,-3-1 144 0,-2 0-144 16,-2 2 224-16,0-1-48 0,-3 1-16 0,0-2 0 16,-7-4-160-16,0 0 192 0,0 0-192 0,0 0 192 15,0 0 16-15,0 0 16 0,0 0 0 0,0 0 0 16,0 0 48-16,-1-11 16 0,-2-2 0 0,1-2 0 16,1-2-32-16,0 0 0 0,-2-3 0 0,1-3 0 15,0-5 128-15,-1 1 0 0,0-3 16 0,2 0 0 16,-1-1-80-16,0 1 0 0,-1-3-16 0,0 0 0 15,0 5 0-15,0 1 0 0,0 0 0 0,0 2 0 16,2 2 64-16,1 0 16 0,0-1 0 0,0 3 0 0,1 2-240 16,0 2-144-16,2 1 192 0,0-2-192 0,-2-5 0 15,3 3 0-15,1 3 0 0,1 1 0 0,1 2 0 0,0 2 0 16,-1 0 0-16,1 1 0 0,-1 0 0 0,1 1 0 16,-3 0 0-16,3 2 0 0,-1 3 0 0,-6 5 0 15,5-6 0-15,-5 6 0 0,0 0-128 0,7-4 128 16,-2 1 0-16,-5 3-144 0,0 0 144 0,0 0 0 15,6-6 0-15,-6 6 0 0,0 0 0 0,0 0 0 16,0 0 0-16,0 0 128 0,0 0-128 0,0 0 128 16,0 0-128-16,0 0 128 0,0 0 160 0,0 0 32 15,0 0 16-15,0 0 0 0,-10-3 48 0,-2 1 16 16,-3 2 0-16,2 0 0 0,0 0-192 0,-2 1-32 16,-3-1-16-16,-1 1 0 0,-1-1-160 0,0 2 128 15,-2 1-128-15,-4 1 128 0,1-3-128 0,-5 1 128 16,-2-2-128-16,0 3 128 0,2 2 0 0,-6-1 0 0,0-1 0 0,0 2 0 15,0-2 32-15,0 0 0 0,2 2 0 16,1-1 0-16,1 2-160 0,2 1 0 0,-1 1 144 0,3-1-144 16,4-5 192-16,2 0-48 0,2-3 0 0,2 4 0 15,2 3 16-15,3-2 0 16,-1-2 0-16,4 1 0 0,10-3-160 0,0 0 128 0,0 0-128 0,0 0 128 16,0 0-128-16,0 0 0 0,0 0 0 0,0 0 0 15,0 0 0-15,0 0 0 0,0 0-176 0,10 4 176 16,-4 2 0-16,3-1-160 0,0-2 160 0,0 3 0 0,-2 0-128 15,2 3 128-15,0 1 0 0,0 2 0 0,1 1 0 16,-4 4-128-16,0 1 128 0,-1 2 0 16,0 2 0-16,-3 2 0 0,-3-1-128 0,-3 0 128 0,1 0 0 15,-3 0 0-15,-3-1 0 0,-6 2 0 0,-1 1 0 16,-4 3 0-16,-4 3 0 0,-1-4 0 0,-2 2 0 0,-2 3 128 16,-3 3-128-16,1 0 0 0,1 0 256 15,0-1-64-15,2-2 0 0,4-1 0 0,2-3-192 0,3-1 176 16,-1-3-176-16,4-2 160 15,1-1-2176-15,3 0-432 0</inkml:trace>
  <inkml:trace contextRef="#ctx0" brushRef="#br0" timeOffset="37298.333">2238 4756 7823 0,'0'0'336'0,"0"0"96"0,-2-8-432 0,2-2 0 0,0 1 0 0,1 1 0 15,-1 8 800-15,2-9 80 0,1 1 16 0,-1-1 0 16,-2 9 32-16,5-6 16 0,-5 6 0 0,4-6 0 16,1-1-144-16,-5 7-32 0,4-5 0 0,-4 5 0 15,0 0-32-15,0 0-16 0,0 0 0 0,9-1 0 16,-9 1-400-16,8 4-96 0,-3 3-16 0,3 1 0 15,-1 2-208-15,1 3 144 0,-2 4-144 0,0 3 128 16,-1408 3 32-16,2814 2 0 0,-1405 2 0 0,-1 3 0 16,3 4 64-16,-2 4 16 0,0 3 0 0,0 4 0 15,3 5-96-15,-1 3-16 0,2 0 0 0,1 4 0 16,-3 2-128-16,1 3 0 0,2 2 0 0,-4 3 128 16,2 1-128-16,2-2 0 0,-1-1 0 0,3 0 0 0,0-1 0 15,0 0 0-15,1-1 0 0,1-3 0 0,2-6 0 0,0-6 128 16,2-6-128-16,0-6 0 0,1-3 160 0,2-8-160 15,1-7 192-15,1-3-192 0,1-2 368 0,-2-5-48 16,0-4 0-16,5-1 0 0,-4 1 144 0,3-6 32 16,0-7 0-16,1-3 0 0,2-1 0 0,0-7 0 15,5-3 0-15,5-2 0 0,5-5-112 0,2-4-32 16,0-4 0-16,1-4 0 0,-3-1-144 0,1 0-16 16,2-1-16-16,3 2 0 0,2 1-176 0,4 3 0 15,0 2 0-15,-3 2 0 0,-1-1 0 0,-3 1 0 16,1 1 0-16,3 3 0 0,5-6 0 0,0 7 128 0,3 2-128 15,-2 4 0-15,-3 2 0 0,0 6 0 0,-1 4 128 16,1 5-128-16,-2 4 0 0,1 5 0 0,-2 4 0 16,-2 7 0-16,-2 6 0 0,-1 2 0 15,-1 0 0-15,-5 8 0 0,-2 6 0 0,0 6 0 0,2 1 0 16,-8 3 0-16,-4 2 0 0,-4 1 0 0,0-1 0 0,-6 3 0 16,-2 3 0-16,-4 0 0 0,-4-4 0 0,-1-1 0 15,1-4 0-15,-4 0 0 0,0-2 0 0,-4-1 0 16,2-1 0-16,-2-3 0 0,-2-1 0 15,1-4 128-15,-2-5-128 0,0-4 0 0,0-2 0 16,0-3 128-16,-1-4-128 0,1-3 0 0,0-4 144 0,-1-8-144 16,0 0 144-16,0 0-144 0,0 0 192 0,8-6-192 15,1-4 352-15,2-6-32 0,1-6-16 0,4-6 0 16,4-1-112-16,6-4 0 0,6-4-16 0,5 0 0 0,2 0-176 16,3 2 0-16,-2 2 0 0,1 6-176 0,2-1 176 15,-2 6-160-15,1 4 160 0,3 0-160 0,6 2 160 0,2 2 0 16,2 5 0-16,3 2-128 0,-1 7 128 0,-1 0 0 15,1-2 0-15,1 4 0 0,3 2-192 0,2 3 32 16,5 1 16-16,1-2 0 0,-5 1-80 0,1-2-16 16,2-1 0-16,2-1 0 0,2 0 240 0,0-1-144 15,-3 1 144-15,2-4-128 0,-2-3 128 0,2-1 0 16,0-2 0-16,1 1 0 0,3-3 0 0,-5-3 0 16,-1-4 0-16,3-4 128 0,1-4 32 0,3-3 16 15,-1-2 0-15,-1-3 0 0,-1-3 144 0,-4-2 16 16,3-4 16-16,-1 1 0 0,4 1-80 0,-3-2-16 15,-6-2 0-15,1-4 0 0,0-5-16 0,0-1-16 0,-3-1 0 16,-2 3 0-16,1 1 16 0,-6 0 0 16,-2-2 0-16,-1-3 0 0,1-4 80 0,-4 1 0 15,1 3 16-15,-4 5 0 0,-4 1 160 0,-1 4 16 16,-6 2 16-16,-3 0 0 0,-4-2-48 0,-2 2-16 0,-1 3 0 16,-4 2 0-16,-4 3-208 0,-2 5-64 0,-4 5 0 0,-5 3 0 15,-1 3-192-15,-5 3 0 0,-2 5 0 0,-5 1 0 31,-3 2-1504-31,-7 4-352 0,-4 3-64 0,-5 6-14144 0</inkml:trace>
  <inkml:trace contextRef="#ctx0" brushRef="#br0" timeOffset="37914.966">3493 7622 23951 0,'-13'-11'2128'0,"0"0"-1696"0,0 1-432 0,5 3 0 16,2 5 912-16,6 2 112 0,0 0 0 0,0 0 16 15,0 0-640-15,0 0-128 0,0 0-16 0,3 17-16 16,0 4-240-16,1 6 0 0,-1 6-144 0,4 6 144 16,1 4-128-16,0 3 128 0,2 3 0 0,-1 6-144 0,-4 4 144 15,1 5 0-15,3 6 0 0,-2-2 0 16,-2-4 0-16,2-7 0 0,5-8 0 0,-5-6 0 0,-1-10 0 15,-3-6 0-15,3-6 0 0,0-6 0 0,1-4 144 16,-2-3-144-16,-5-8 192 0,0 0-192 0,11-1 576 0,-1-5 16 16,-1-3 0-16,1-7 0 0,1-8 368 0,3-6 64 15,1-4 0-15,0-5 16 0,3-4-592 16,-1-1-112-16,1-1-16 0,-1 0-16 0,0 0-304 16,1 3 0-16,1 4 0 0,-3 6 0 0,-4 3 0 15,2 5 0-15,2 0 0 0,-2 4 0 0,-1 3 0 0,1 1-176 16,2 3 32-16,-2 3 0 15,-2 3-2496-15,1 2-496 0</inkml:trace>
  <inkml:trace contextRef="#ctx0" brushRef="#br0" timeOffset="38338.891">4381 7973 27647 0,'-15'-8'2448'0,"4"6"-1952"0,-3 0-496 0,2 2 0 16,1 3 528-16,1 1 16 0,2 1 0 0,-2 3 0 16,-1 0-544-16,2 6 0 0,-2 3-192 0,0 4 48 15,-4 2 144-15,4 5-208 0,-2 5 80 0,-1 2 128 0,-2 1-240 16,1 4 80-16,2 2 16 0,0-2 0 0,3-1-32 0,2-5 0 15,2-3 0-15,3-4 0 0,4 1 176 0,3-3 0 16,-2-4-144-16,3-6 144 0,4-4 0 0,0-5 0 16,-9-6 0-16,12 2 0 0,0 0 0 0,0-5 0 15,-2-6 144-15,2-3-16 0,2-5 336 0,1-3 80 16,-1-5 16-16,1-1 0 0,0-3-144 16,-1 0-32-16,-3-2 0 0,1-1 0 0,0-1-192 15,-1-1-64-15,0 0 0 0,-4-1 0 0,-5-1-128 0,-2 3 128 16,-1 1-128-16,-1 5 128 0,0 3-128 0,-5 1 0 15,0 5 144-15,-1 4-144 0,-1 2 0 0,-2 3 0 16,0 2 0-16,-1 5 0 0,0 3-288 0,-3 4 32 16,2 2 0-16,1 4 0 15,0 5-1408-15,2 0-256 0,-1 1-64 0</inkml:trace>
  <inkml:trace contextRef="#ctx0" brushRef="#br0" timeOffset="38672.112">4851 7258 20271 0,'-8'-8'1792'0,"1"-2"-1424"0,3-1-368 0,0 2 0 0,0 2 1216 0,4 7 192 15,-4-7 16-15,4 7 16 0,0 0-224 0,0 0-64 16,-8-3 0-16,8 3 0 0,0 0-704 15,-7 10-160-15,0 2-32 0,-1 3 0 0,0 6-256 16,-1 8 0-16,-1 5 0 0,-3 4 0 0,3 4 0 0,-1 4 0 16,1 1 0-16,-2 3 0 0,0 6 0 0,1 6 0 15,0 3 144-15,-1-3-144 0,-1-1 144 0,3-4-144 16,2-2 128-16,3-2-128 0,-3-4 128 0,4 0-128 16,2-6 0-16,2-5 128 0,-2-1-128 0,4-6 0 15,-1-3 144-15,3-4-144 0,-1-2 0 0,4-4-192 16,-3-3 32-16,3-2 0 15,-2-1-1776-15,1 1-368 0,-2-8-64 0,-4-5-8896 0</inkml:trace>
  <inkml:trace contextRef="#ctx0" brushRef="#br0" timeOffset="39012.052">5059 7829 25791 0,'-19'-7'1152'0,"4"7"224"0,-1 3-1104 0,3 2-272 0,0 0 0 0,4 6 0 15,0 5 1328-15,-1 4 208 0,2 4 32 0,2 5 16 16,0 6-1312-16,1 3-272 0,2 2 0 0,3 4 0 16,3 3 0-16,-2 0 0 0,0-2 0 0,2-4 0 15,0-4-192-15,4-2 192 0,0-7-192 0,1-4 192 16,2-5-400-16,1-5 16 0,-1-5 16 0,0-4 0 0,1-3 144 15,-1-6 32-15,3-3 0 0,0-2 0 0,2-6 464 16,-2-3 112-16,1-4 0 0,-2-2 16 0,1-5 112 0,1-4 0 16,-2 0 16-16,0 1 0 0,-3 1-144 15,1 1-48-15,-1-1 0 0,-1 1 0 16,1 0-64-16,-2 6-16 0,0 1 0 16,0 3 0-16,-2 4-256 0,1-1 0 0,-3 1 0 0,3 2-144 15,0 3-1424-15,-1 0-288 0,-1 0-48 16</inkml:trace>
  <inkml:trace contextRef="#ctx0" brushRef="#br0" timeOffset="39577.871">5603 8029 23039 0,'-12'-6'1024'0,"5"8"192"0,-4 2-960 0,3 5-256 0,1 2 0 0,-1 5 0 15,0 6 2000-15,2 5 368 0,-2 6 64 0,0 1 0 16,1 3-1936-16,-1-1-496 0,0 1 0 0,4-2 0 16,-2-2 0-16,3-3 128 0,-1-4-128 0,0-1 0 15,-1-3 0-15,-1-4 0 0,1-5 128 0,0-3-128 16,5-10 0-16,0 0 0 0,0 0 128 0,0 0-128 16,0 0 208-16,-5-11 0 0,0-3 0 0,2-3 0 15,6-4-64-15,0-1-16 0,1-4 0 0,4 2 0 16,-2-3 48-16,3 1 0 0,-2 2 0 0,3-2 0 15,-2 1-176-15,3 3 128 0,2 2-128 0,-1 6 128 0,0 4-128 16,-1 1 0-16,0 2 0 0,1 4 128 0,1 8-128 0,0 4 0 16,0 2 0-16,1 4-176 0,-2 4 176 15,-2 3-208-15,0 3 80 0,-1-2 128 0,-2 1-160 0,-1-2 160 16,-2-1 0-16,-3-1-144 0,0-1 144 0,-2-2 0 16,0-5 0-16,1-2 0 0,0-10 0 15,0 0 128-15,0 0-128 0,0 0 176 0,0 0 80 0,0 0 0 16,0 0 16-16,4-12 0 0,3-5 80 0,2-4 16 15,1-5 0-15,-2 0 0 0,3-3-224 0,3-1-144 16,1-4 192-16,-1 3-192 0,0 5 0 0,-1 3 0 16,-2 6 0-16,0 1 0 0,0 3 0 0,1 3 0 15,-1 6 0-15,1 4 0 0,2 4-160 0,-2 7 160 16,3 5-160-16,-1 3 160 0,-1 6-160 0,-1 1 160 16,-1 3-160-16,-2 3 160 0,0 4 0 0,-1 0-144 0,-2-3 144 0,-3 2 0 15,1-3 0-15,-1-2 0 0,-1-1 0 0,2-4-128 16,-4 1 128-16,3-2 0 0,-1 0 0 0,1-6 0 15,1-2-240-15,0-5-64 0,-4-11-16 16,7 7 0 0,0 2-2080-16,3-7-416 0,1-6-96 0</inkml:trace>
  <inkml:trace contextRef="#ctx0" brushRef="#br0" timeOffset="40019.878">6320 8022 32255 0,'0'0'2864'16,"0"0"-2288"-16,-7 8-576 0,3 4 0 0,1 0 288 0,3 1-48 15,1 3-16-15,4 6 0 0,2 2-224 0,4 4 0 16,4-2-192-16,3-1 192 0,3-3-160 0,1-1 160 15,-1-2-128-15,4-2 128 0,-1-1-256 0,1-4 16 16,0-2 16-16,-1-6 0 0,1-5 16 0,-1-2 0 16,1-3 0-16,-1-2 0 0,0-3 336 0,0-5 64 15,-2-3 0-15,-1-4 16 0,1-4 336 0,-1-3 64 16,1-1 16-16,-1 1 0 0,-1-1-224 0,-3 2-32 16,-2 3-16-16,-4-1 0 0,-3 0-160 0,-2-1-48 15,-2 2 0-15,-2 0 0 0,-3 2 48 0,-2 5 0 16,-1 1 0-16,-4 3 0 0,0 5 16 0,-3 5 16 0,-1 4 0 15,-4 7 0-15,-4 5-224 0,-4 9 0 0,-5 7 128 16,2 6-128-16,-8 3 0 0,7 6 0 0,-2 3 0 16,4 6 0-16,2 7-128 0,3-2-32 0,1-4 0 15,6-6 0-15,3-5 160 0,5-3 0 0,5-2-144 0,4-8 144 16,4-3-176-16,4-1 48 0,3-6 0 0,5 2 0 16,5 0-80-16,5-4-16 0,4-2 0 0,3-3 0 15,4-6-512-15,1-3-96 16,6 2-32-16,0-4-13936 0</inkml:trace>
  <inkml:trace contextRef="#ctx0" brushRef="#br0" timeOffset="40688.574">3174 9787 23039 0,'-28'-7'1024'0,"13"4"192"0,2-1-960 0,1 0-256 0,2 3 0 0,2 2 0 15,8-1 928-15,0 0 144 0,-3 10 16 0,3 1 16 16,4 2-976-16,2 2-128 0,-2 0-144 0,6 4 144 0,1 4 0 16,3 1 0-16,2-1 0 0,2-1 0 15,3-2-160-15,1 0 160 0,5-3-208 0,-2-1 80 0,-3-2 128 16,3-5 0-16,-2-5 0 0,3-4 0 0,-2-5 0 0,1-6 0 16,2-5 0-16,-3-2 0 0,0-2 384 0,-3-4 0 15,-2-4 0-15,-1 1 0 0,-1-7-64 16,-2 2 0-16,-2 1 0 0,-3 1 0 0,-5 0-160 0,-2 4-32 15,-2 3-128-15,-2 1 192 0,-3 2-16 0,-4 1-16 16,-4 5 0-16,0 3 0 0,4 1 32 0,-3 5 0 16,-3 4 0-16,-5 6 0 0,-2 5-192 0,-2 8 0 15,2 7 0-15,-2 5 0 0,-1 4 0 0,0 4 0 16,2 6 0-16,-3 9-176 0,3 6 176 0,0 2 0 16,4-3 0-16,2-2 128 0,4-3-128 0,3-4 192 15,0-4-64-15,3-4 0 0,4-2 48 0,0-4 16 0,2-3 0 0,4-2 0 16,3-4-192-16,1-4 0 0,3-4 0 15,2-3 128 1,0-2-448-16,3-4-112 0,3-4-16 0,4-8 0 16,5-4-2592-16,2-8-528 0</inkml:trace>
  <inkml:trace contextRef="#ctx0" brushRef="#br0" timeOffset="40934.346">4239 9015 38175 0,'-27'2'1696'0,"11"5"352"0,-3 8-1648 0,-3 8-400 16,3 7 0-16,3 9 0 0,2 8 0 0,-2 8 0 16,1 7 0-16,1 5-176 0,1 5 176 0,4 6-160 15,-2 3 160-15,6 4-160 0,4 3 160 0,-3-1-160 16,-2 1 160-16,2-7-160 15,2-3-1248-15,-2-4-240 0,-1-6-48 16,0-6-8336-16,3-7-1664 0</inkml:trace>
  <inkml:trace contextRef="#ctx0" brushRef="#br0" timeOffset="41309.474">4167 10106 34095 0,'0'0'1504'0,"0"0"320"0,-4 5-1456 0,4-5-368 0,2 9 0 0,6 0 0 16,5-1 1168-16,0-2 176 0,0-1 16 0,6-3 16 16,5-3-1376-16,2-6 0 0,2-4-224 0,4-6 16 15,1-8-304-15,-1-3-48 16,-1-5-16-16,0-2 0 0,3-2-432 0,-5-2-80 15,-3-1-32-15,-3 4 0 0,-5 3-16 16,-2 3 0-16,-3 4 0 0,-4 0 0 0,-5 2 912 0,-4 2 224 0,-3 1 0 0,0 6 0 16,-3 6 416-16,-4 1 128 0,-2 1 32 0,-3 6 0 15,-4 7-176-15,-4 10-16 0,-5 6-16 0,1 4 0 0,3 3-160 16,-5 7-16-16,-3 9-16 0,3 4 0 0,0 2 64 16,3 3 16-16,2 1 0 0,1-1 0 0,4-1-256 15,2-5 144-15,4-6-144 0,7-5 128 16,0-3-128-16,5-2 0 0,4-2 144 0,2-3-144 0,2-2 0 15,3-8-320-15,5-1 64 0,2-6 16 16,0-4-1632-16,7-4-336 0,4-4-64 0</inkml:trace>
  <inkml:trace contextRef="#ctx0" brushRef="#br0" timeOffset="41849.05">4944 10021 16575 0,'-14'10'1472'0,"-4"7"-1168"0,-4 7-304 0,5 7 0 15,4 5 5120-15,2 3 960 0,0 1 192 0,1 3 32 16,0 2-5120-16,4-1-1024 0,-2-1-160 0,4-6 0 16,2-5-320-16,0-4 48 0,1-4 16 0,-1-5 0 31,-1-7-448-31,3-12-64 0,0 0-32 0,0 0 0 0,0 0 416 0,-3-9 96 0,1-6 16 0,2-10 0 15,0-3 272-15,3-6 0 0,0-4 0 0,2-1 0 16,1-1 0-16,1 2 0 0,1 1 0 0,3 3 0 16,3 1 304-16,-3 3-48 0,1 4 0 0,3 3 0 15,5 2 0-15,-4 2 0 0,-4 3 0 0,2 7 0 16,0 5-256-16,4 5 0 0,0 3 0 0,2 7 0 16,-2 2-336-16,0 6 16 0,-1 5 16 0,-3 4 0 0,-2 0 80 0,-2 3 16 15,-2 4 0-15,-3 2 0 0,-2-1 208 16,-2-1-192-16,-1-1 192 0,0-5-192 0,0-6 192 0,0-5 208 15,0-5-32-15,0-3-16 0,0-10 288 0,0 0 48 16,0 0 16-16,0 0 0 0,5-10-64 0,3-9-16 16,0-8 0-16,1-5 0 0,2-7-272 0,3 0-160 15,-1-2 192-15,1 0-192 0,0 3 0 0,2 0-192 16,-1 2 0-16,1 3 0 0,-4 8 48 0,3 3 16 16,4 2 0-16,-4 4 0 0,1 5 0 0,-1 6 0 15,-1 4 0-15,2 7 0 16,0 7-240-16,1 5-32 0,-3 5-16 0,-3 4 0 0,1 1 224 0,-3 5 32 0,-2-2 16 15,-1 4 0-15,-1 2 144 0,-2 0 0 0,-1-1 0 0,1-2 128 16,3-3-128-16,-2-2 176 0,1-3-176 16,0-4 192-16,2-3-192 0,0-4 0 0,-1-3 144 0,2-1-144 31,-1-2-976-31,3-3-272 0,-2-3-48 0,3-4-13056 0</inkml:trace>
  <inkml:trace contextRef="#ctx0" brushRef="#br0" timeOffset="42241.221">5670 9932 36863 0,'0'0'3264'0,"-6"7"-2608"0,3-1-528 0,1 7-128 0,6 8 576 0,4 0 96 16,3-2 16-16,3-1 0 15,3-4-1008-15,4-4-208 0,3-5-48 0,4-3 0 16,4-4-192-16,0-5-64 0,1-7 0 0,-1-2 0 16,0-3-64-16,-4-6-32 0,-4-7 0 0,-3 1 0 0,-4 1 544 0,-1 2 96 15,-3-1 32-15,-4 3 0 0,-3-1 256 0,-4 7 192 16,1 4-16-16,-2 3-16 0,-1 1 480 0,-2 3 80 16,-2 2 32-16,-2 7 0 0,-3 7-48 0,-2 5-16 15,-1 2 0-15,-3 12 0 0,-2 9-448 0,-2 10-96 16,-1 8-16-16,3 4 0 0,-3 1-128 0,0 1 0 15,-1-2 144-15,5-1-144 0,3-2 0 0,2-5 0 0,2-6 0 16,4-2 128-16,3-3-128 0,2-5 0 0,2-5 0 16,3-4 0-1,1 0-320-15,5-5-64 0,1-4-32 0,5-5 0 16,2-5-2160-16,2-6-432 0,5-7-96 0,0-4-16 0</inkml:trace>
  <inkml:trace contextRef="#ctx0" brushRef="#br0" timeOffset="42609.278">6519 10076 40655 0,'-25'29'1792'0,"8"-3"384"0,-1 8-1728 0,0 9-448 16,3 7 0-16,0 1 0 0,2 2 0 0,1-2 128 15,0-3-128-15,0-5 0 0,3-6 0 0,1-5-176 16,2-7 16-16,1-7 0 15,2-6-768-15,1-3-160 0,2-9-16 0,0 0-16 16,-5-8 416-16,1-6 64 0,1-8 32 16,2-9 0-16,2-7 608 0,3-3 0 0,2-3 0 0,0-2 0 0,4-2 144 0,1 2 160 15,3 4 16-15,2 3 16 0,-1 4 320 0,3 4 64 16,2 4 16-16,-1 5 0 0,1 4-192 0,2 5-32 16,-2 4-16-16,3 6 0 0,-1 2-496 0,6 5 0 15,-3 7 0-15,3 4 0 0,0 5-128 0,-2 3 128 16,-4 3-192-16,-1-1 192 0,-1 3-240 0,-2 3 64 15,-2 1 16-15,-2 2 0 0,0 3 160 0,-6-2 224 16,0-1-48-16,-1-3-16 0,-3-4 80 0,2 0 16 16,0-3 0-16,1-4 0 0,-3-5-256 0,1-2-160 15,-2-4 32-15,-3-9 0 16,0 0-1648-16,0 0-320 0,0 0-64 0,10-9-8256 0,0-6-1648 16</inkml:trace>
  <inkml:trace contextRef="#ctx0" brushRef="#br0" timeOffset="42930.769">7588 8645 39743 0,'-9'-7'1760'0,"3"1"352"0,-1-4-1680 15,2 2-432-15,0 3 0 0,5 5 0 0,0 0 288 16,0 0-32-16,-5 7 0 0,0 4 0 0,2 6-256 0,-2 7-224 15,-3 9 32-15,-1 7 16 0,-2 5-64 0,0 8-16 16,-1 5 0-16,-2 8 0 0,1 8 64 0,-1 6 16 16,1 5 0-16,-1 6 0 0,0 6 176 0,0 3-160 15,3 3 160-15,3 3-160 0,0 3 160 16,2-4 0-16,5-3 0 0,0-11 0 0,0-9 0 0,2-6 0 16,1-5 0-16,4-8 128 0,-3-6-128 0,3-10 0 15,0-8 0-15,-1-4 0 16,0-10-384-16,2-4-112 0,-3-5-16 0,1-6 0 15,-5-10-1792-15,0 0-384 0,5-9-64 0,-4-10 0 0</inkml:trace>
  <inkml:trace contextRef="#ctx0" brushRef="#br0" timeOffset="43124.066">6905 9864 48207 0,'0'0'2128'0,"0"0"448"0,0 0-2064 0,11-2-512 0,9 1 0 0,9-1 0 16,6 4 0-16,11 1 0 0,11-3 0 0,11 0 0 15,12 0 0-15,4-7 0 0,4 1 128 0,10-5-128 16,9-5 0-16,0-1-304 0,-6-5 48 0,8 1 0 16,5-2-2992-16,-5 0-592 15</inkml:trace>
  <inkml:trace contextRef="#ctx0" brushRef="#br0" timeOffset="46010.199">10491 2606 25279 0,'10'-18'1120'0,"-3"5"224"15,-2 0-1072-15,3 1-272 0,0 2 0 0,-1 1 0 0,0 0 128 16,1 3-128-16,-3-2 192 0,1 3-192 0,-2-2 0 0,-4 7 0 16,3-4 0-16,-3 4 0 0,3-7 0 0,-3 7 0 15,0 0 144-15,-5-6-144 0,-3-1 208 0,1 3-48 16,-6 2-16-16,-2 4 0 0,-1 0-144 0,-6-1 0 16,-5 1 0-16,-1 2 0 0,-3 4 0 0,-3 0 0 15,-6-1 144-15,1 1-144 0,-4 1 192 0,-2 0-16 16,-5-1-16-16,-5-1 0 0,-2-4-160 0,-1 4 192 15,-4-2-192-15,-1 1 192 0,1-2 0 0,-6-1 0 16,0-3 0-16,-3 2 0 0,-3 2 80 0,0 3 32 16,-2-5 0-16,-2 2 0 0,-5 3-96 0,-2 1-16 15,0-2 0-15,-2 0 0 0,-1-2-192 0,-5 1 0 16,-8-2 128-16,0 0-128 0,-1 2 0 0,-3-3 0 0,-9-2 0 16,4 0 0-16,2 0 0 0,-4-1 0 0,-1-3 0 0,-2 2 0 15,0 1 128-15,0 1-128 16,-2 3 0-16,-1-3 0 0,4-2 0 0,-4 1 0 0,-3 0 0 0,4 1 0 15,1 1 0-15,-2-1 128 0,-4-1-128 0,-1 2 0 16,0 2 0-16,-2-2 0 0,-6-2 0 0,0 1 0 16,0 3 0-16,1-1 0 0,2 0 0 0,-2-1 0 15,-2-2 0-15,2 1 0 0,3 2 128 0,2-1-128 16,-1-2 0-16,2 1 0 0,1 0 0 0,1-1 0 16,-1-3 0-16,3 0 0 0,3 3 128 0,-1-2-128 15,2 0 0-15,-2-1 0 0,5 0 0 0,1 0 0 16,-2-3 0-16,7 3 0 0,5-3 128 0,-3 1-128 0,-2 3 0 0,6 1 0 15,6-2 0-15,-2 1 0 0,0 1 160 16,0 0-160-16,3-2 160 0,5 0-160 0,0 2 224 0,1 1-48 16,-2-1-16-16,5 1 0 0,6 2-32 15,0-1-128-15,-3 0 192 0,6 0-64 0,4 0-128 0,4 0 160 16,5 0-160-16,6 0 160 0,1 0-32 0,4 3 0 16,0-1 0-16,4-1 0 0,2 0-128 0,3 1 160 15,3-1-160-15,4-1 160 0,1-1-160 0,3 1 0 16,3 1 0-16,3-1 0 0,-3-1 0 0,4-2 128 15,2-1-128-15,0 2 0 0,2 2 0 0,0-1 0 16,1-3 0-16,2 3 0 0,2 1 0 0,2 0 0 16,1-2 128-16,7 2-128 0,6 0 0 0,0 0 128 15,-12 2-128-15,3 2 128 0,9-4-128 0,-6 8 0 0,2 3 0 16,1 0 0-16,-5 0 0 0,5 1-192 0,3 2 64 16,-1 3 128-16,-2 5-176 0,3 5 176 0,3 2-128 0,-1 7 128 15,-2 2 0-15,0 4 0 0,1 3 0 16,0 3-128-16,0 7 128 0,0 3 0 15,0 0 0-15,4 3-128 0,0 1 128 0,0 2 0 0,-4 5 0 16,-1-1 0-16,0 1 0 0,0 0 0 0,-1 1 0 0,2 2 0 16,3 0 0-16,-1 0 0 0,1-3 0 0,0 4 0 15,1 2 0-15,-3-1 0 16,1 1 0-16,0-3 0 0,1-6 0 0,0 3 0 16,-3 4 0-16,1-2 0 0,1 1 0 0,1-4 0 0,3-1 0 15,-2-2 0-15,-3-4 0 0,5-1 0 16,-2 1 0-16,5-3-192 0,-1-5-128 0,2-4-16 0,1-5-16 0,0-2 0 15,3-3-288-15,1-1-64 16,2-5-16-16,0-4 0 0,3-3-272 0,1-3-48 16,-2-1-16-16,5-4 0 0,3-1-32 0,2-4-16 0,-1-3 0 15,4-2 0-15,5-2 480 16,-1-1 112-16,4 0 0 0,-3 3 16 0,2 2 496 0,2-1 288 0,0-2-32 16,3 0-16-16,1-3-80 0,6 1-16 0,4-1 0 0,2 5 0 0,0 0 80 15,-1 2 16-15,2-1 0 0,3 0 0 0,3-2-112 0,7 0-128 16,3-1 176-16,1-1-176 0,-3 0 288 0,10-2-48 15,4 1-16-15,2-3 0 0,0-3-32 0,2 0 0 16,2-1 0-16,6 0 0 0,4-2-192 0,3-1 0 16,-5-3 0-16,7 1 0 0,4 0 0 0,1 0 0 15,0-3 0-15,4-2 0 0,-3 0 0 0,2-4 0 0,-1 0 0 16,2-1 0-16,3 1 0 0,1 0 0 16,1 1 0-16,2-3 0 0,2-1 0 0,1 2 0 15,3 5 0-15,0-1 0 0,-4 2 256 0,4 0 0 16,0 2 0-16,2 3 0 0,-2 2 64 0,3 1 32 15,-1-1 0-15,1 2 0 0,-2 1-96 0,1 1 0 16,-5 3-16-16,4-1 0 0,2 0-80 0,-2 0-16 0,-3 1 0 0,3 2 0 16,3-3-144-16,-2-2 0 0,-3-2 0 0,2 1 0 15,3-1 0-15,-2 0 0 0,-3-3 0 0,-3-1 0 16,-1 1 0-16,-1 0 128 0,-3 2-128 16,-5-2 0-16,-1-3 0 0,-6 0 0 0,-3 4 0 0,-3 2 0 15,-3 0 144-15,-7 0-144 0,-6 0 160 0,-2 2-160 16,-4 2 304-16,-3 2-48 0,-3 0 0 0,-7-1 0 15,-7-1 0-15,-2 1-16 0,-2 0 0 0,-3 0 0 0,-5 2 80 16,-3 1 0-16,-5 0 16 0,-3-3 0 0,-5-2-16 16,-2 1-16-16,-5 1 0 0,-2 0 0 0,-4-2-32 0,-3 0 0 15,-3 1 0-15,-3-1 0 0,-3-2-80 0,-8 1-32 16,6-4 0-16,-6 4 0 0,4-10 16 0,-4-2 0 16,-3-5 0-16,-1-2 0 0,-5-5 64 15,2-4 16-15,-4-6 0 0,0-7 0 0,-2-7-32 0,2-8 0 16,-2-8 0-16,1-1 0 0,0-1 304 0,-1-8 64 15,-1-7 16-15,0-7 0 0,-3-5-96 0,-1-5-32 16,-1-6 0-16,1-2 0 0,-1-1-128 0,-2 0-32 16,0 0 0-16,1 4 0 0,-3 0 208 0,4 8 48 15,0 3 0-15,2 6 0 0,-2 2 176 0,3 4 32 16,5 5 16-16,0 10 0 0,2 9-224 0,2 4-32 16,-2 6-16-16,3 6 0 15,2 8-1440-15,-2 5-304 0,0 1-48 0,-2 5-18320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7:23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21268 6323 22223 0,'0'0'976'0,"0"0"224"0,-2-10-960 0,-1 2-240 0,3 8 0 0,-3-9 0 0,3 9 1232 0,0 0 208 16,1-8 32-16,-1 8 16 0,0-8-624 0,0 8-128 16,0 0-32-16,0 0 0 0,0 0-160 0,0 0-32 15,0 0-16-15,0 0 0 0,0 0-80 0,0 0-16 16,0 0 0-16,0 0 0 0,-3 11-80 0,-1 3-32 15,-2 3 0-15,2 6 0 0,2 5 48 0,-4 5 16 16,2 4 0-16,-2 6 0 0,-1 2-192 0,0 4-32 16,1 6-128-16,0 4 192 0,-2 2-192 0,2 2 144 15,0-2-144-15,-2-2 128 0,1-2 0 0,0-4 0 0,-1-6 0 16,2 0 0-16,0 2-128 0,2-4 160 16,-4-3-160-16,5-5 160 0,0-3-160 0,-2-3 0 0,0-4 0 15,1-3 0-15,4-5 0 0,-1-3-304 0,-1-3 48 16,1-3 16-1,2-2-2176-15,-1-8-432 0,0 0-96 0</inkml:trace>
  <inkml:trace contextRef="#ctx0" brushRef="#br0" timeOffset="1027.647">22139 7323 21183 0,'0'0'944'0,"-9"2"192"0,9-2-912 0,0 0-224 0,0 0 0 0,0 0 0 16,-6 5 2736-16,6-5 496 0,0 0 96 0,0 0 32 16,-9-6-2528-16,4-1-512 0,0 2-112 0,1-3-16 15,0-1-16-15,1-2-16 0,-1-2 0 0,0 1 0 16,3 2 80-16,0-1 16 0,1 2 0 0,0-1 0 16,0-1 128-16,1 1 16 0,3 3 16 0,-4 7 0 15,0 0-240-15,0 0-48 0,0 0-128 0,0 0 192 16,0 0-192-16,0 0 0 0,8 1 0 0,0 5 0 15,-1 5 0-15,-3 5 0 0,-1 1 0 0,1 0 0 16,-3-2 0-16,-1 1 0 0,-1-1 0 0,-3-1 0 16,2 0 0-16,0-2 0 0,0-2 0 0,0 0 144 0,2-10-144 15,-3 8 128-15,3-8-128 0,0 0 128 0,0 0-128 16,0 0 160-16,0 0-160 0,0 0 160 0,0 0-32 0,0 0-128 16,0 0 192-16,0 0-64 0,3-10-128 0,-2 3 0 15,-1 7 0-15,0 0 0 0,0-8 0 0,0 8-192 16,2-8 32-16,-2 8 16 15,0 0-432-15,0 0-96 0,0 0-16 0,-4 8 0 16,-1 0-2912-16,2 1-592 0</inkml:trace>
  <inkml:trace contextRef="#ctx0" brushRef="#br0" timeOffset="4417.85">21539 6538 19295 0,'-8'-1'848'0,"2"-1"176"0,2 0-816 0,0 0-208 15,0 0 0-15,4 2 0 0,0 0 832 0,0 0 112 16,0 0 16-16,0 0 16 0,7-9-288 0,-3 1-64 16,3-1-16-16,2-1 0 0,3-1-352 0,2 0-64 15,2-2 0-15,0 3-16 0,6-1-48 0,3-1-128 16,4-2 192-16,4 2-64 0,3 0-128 0,3 1 128 16,-3 1-128-16,1 3 128 0,1 3-128 0,-4 2 128 15,-2 0-128-15,-2 4 128 0,-3 0-128 0,-1 2 0 16,0 2-160-16,-4 2 160 0,-1 3-128 0,-4 2 128 15,-2 2 0-15,-2 0-144 0,-4 4 144 0,-3-1 0 16,-3-3 0-16,-4 3-128 0,-3 0 128 0,-5 0 0 16,-1 0 0-16,-4-1 128 0,-3-1 336 0,-2-1 80 15,-2-1 16-15,0 2 0 0,2-2-112 0,0-1-32 0,1-1 0 16,1-2 0-16,3 1-288 0,2-3-128 0,2-3 128 16,1-1-128-16,3 0 0 0,6-4 128 0,0 0-128 0,-2 9 0 15,2-9 0-15,0 0 0 0,0 0 0 0,11 8-176 16,2 0 176-16,1 1-208 0,1 1 80 0,1-1 128 15,-2 2-144-15,2 2 144 0,1 1 0 16,1 2 0-16,-2 0 0 0,-1 2 0 0,-1-1 0 0,-1 1 0 16,-4-3 0-16,1 2-128 0,-4 1 128 0,1-2 0 15,-5-1 0-15,0 0 0 0,-3-1 0 0,-2 1 0 16,-7 1 512-16,-1-1 16 0,-3 1 0 0,-3 1 0 16,-3 0 336-16,-1-1 64 0,-2 0 16 0,-1 1 0 15,-1 2-288-15,-1-3-48 0,1 0-16 0,-5 0 0 0,-4 3-144 16,7-4-16-16,7-2-16 0,-1-2 0 0,0-2-272 0,4 0-144 15,1-1 160-15,3-3-160 0,2-2 0 16,3-1-160-16,8-2 0 0,0 0 0 16,-7-5-2016-16,2 0-384 0,3-2-96 0,2-3-11520 15</inkml:trace>
  <inkml:trace contextRef="#ctx0" brushRef="#br0" timeOffset="4803.315">22733 7315 30287 0,'-10'-8'1344'0,"10"8"272"0,-6-5-1296 0,0 0-320 0,6 5 0 0,-7-6 0 16,0-5 960-16,5 2 112 0,-2 0 16 0,3 0 16 16,0 1-544-16,0-1-112 0,0-2-32 0,2 1 0 15,4 1-80-15,-5 9-16 0,5-9 0 0,1 3 0 16,0-1-320-16,-6 7 0 0,0 0 0 0,0 0 0 0,8-8 0 0,-8 8-192 15,0 0 192-15,0 0-192 0,0 0-112 0,0 0-16 16,0 0-16-16,4 13 0 16,1 2-224-16,-5-1-32 0,-5-1-16 0,3 0 0 15,1-2-992-15,2 0-208 0,0 0-48 0</inkml:trace>
  <inkml:trace contextRef="#ctx0" brushRef="#br0" timeOffset="5536.583">24047 6236 32015 0,'-1'-14'1408'0,"1"5"320"0,1 0-1392 0,-1 0-336 0,0 9 0 0,-3-6 0 16,0-3 176-16,-5 4-48 0,-1 1 0 0,-4 0 0 15,-5 0-128-15,-2 2-192 0,-1 2 32 0,-4 3 16 16,-5 3-192-16,-3 1-48 0,-2-1 0 0,-5 5 0 16,-3 6 96-16,-2 2 16 0,-2 0 0 0,3 1 0 15,3 1 272-15,6 4-192 0,2 3 192 0,6 1-160 16,2 1 160-16,6-2 0 0,3-2 0 0,5 3 0 15,3 1 0-15,6 1 0 0,1-3 0 0,4-2 0 0,10-2 192 16,2 3-48-16,4-1 0 0,4 3 0 0,3 1 32 0,6 3 0 16,3 0 0-16,2 2 0 0,-1-1-48 0,2 0 0 15,-1-1 0-15,-2 1 0 0,-4 0-128 0,-2-4 0 16,-1-3 0-16,-1 2 0 0,-5 2 0 0,1-2 0 16,-4-2 0-16,-2-5 0 0,-4 1 0 0,-2-2 0 15,-1 0 0-15,-1-1 128 0,-5 1 112 0,-2-3 16 16,-4-3 0-16,-1 1 0 0,-5 4 336 0,0-4 80 15,-6-1 16-15,-1 1 0 0,-2-3-64 0,-5-2-16 16,0-1 0-16,-2-1 0 0,-3-4-192 0,-2-1-32 16,-3-1-16-16,-2-2 0 0,-3-2-208 0,6-2-32 0,2-3-128 15,3-2 192-15,1-3-48 0,7-6-16 16,1-1 0-16,5-1 0 0,5-1-128 0,5-4 0 16,3-3 144-16,7-2-144 0,5-3-176 0,3-2-96 0,6 1-32 0,6 0 0 15,7-2 160-15,2 2 144 0,-4 0-208 16,3-1 80-16,1 0 128 0,2-5-208 0,-1-1 80 0,4 0 128 15,2 2 0-15,1 0 0 0,-1 2 0 0,-3 0 0 16,-4 0 0-16,-1 3 288 0,-2 3-48 0,-5 0-16 16,-5 1 96-16,-5 3 32 0,-1 2 0 0,-5 3 0 15,-2 3 48-15,-5 4 16 0,-3 4 0 0,-3 0 0 16,-2-1 256-16,-3 2 48 0,0 3 16 0,-3 0 0 16,-2 1-256-16,-3 4-48 0,-3 2-16 0,-2 1 0 15,0 1-416-15,-3 2 0 0,-4 2-144 0,2 3 144 16,-1 2-1152-16,2 2-112 0,-2 0-16 15,2 0-11168-15,-3-1-2224 0</inkml:trace>
  <inkml:trace contextRef="#ctx0" brushRef="#br0" timeOffset="7361.636">1209 7938 2751 0,'1'-18'256'0,"-2"7"-256"0,-2-3 0 0,0 1 0 16,1 2 3280-16,0-2 624 0,1 1 112 0,-1 1 16 0,0 4-2352 0,2-1-464 16,2 2-112-16,-2 6-16 15,-1-6-448-15,2 0-80 0,-1 6-32 0,0 0 0 0,0-5-256 0,0 5-48 16,0 0-16-16,10-5 0 0,-10 5-208 0,10-4 0 16,3 2 0-16,1 2 0 0,2 1 0 0,-1-1 0 15,4 0 0-15,4 1 0 0,6 1 208 0,-2-1 0 16,2-2 0-16,3 1 0 0,4-5 96 0,0 1 16 15,5 0 0-15,0-1 0 0,5 0 80 0,3 1 32 16,4-2 0-16,3 4 0 0,3 2 80 0,0 0 32 16,0-1 0-16,6-1 0 0,5 0 48 0,0 2 16 15,5 1 0-15,-2-2 0 0,-1-5-192 0,1-1-32 16,2 1-16-16,5 0 0 0,3 3-144 0,0-1-32 16,-5-1 0-16,3-1 0 0,5 1-48 0,-2 2-16 15,-2-1 0-15,1 0 0 0,-4 1 32 0,1 1 0 16,-1 1 0-16,1 0 0 0,-2-5-32 0,-1 3-128 0,-1 2 192 15,2 1-64-15,1 0-128 0,-1 0 192 0,-2-1-192 16,-1 3 192-16,-2 1-64 0,3-1-128 0,2-2 192 0,0 2-64 16,-2 2 0-16,0 2 0 0,3 1 0 0,-3-3 0 15,0-1-128-15,-3 1 192 0,-1 4-192 0,1-4 192 16,-4-1-192-16,2 2 160 0,1-1-160 0,-1 4 160 16,-1 0-32-16,-3-3 0 0,-2-1 0 0,2-2 0 15,1 1-128-15,1-1 192 0,-2 0-192 0,-3 2 192 16,-1-1-64-16,-1 1-128 0,-2 0 192 0,1 0-64 15,-4 0-128-15,3 2 160 0,2 0-160 0,-1 2 160 16,-4 1-160-16,-1 1 0 0,0-1 0 0,2-2 128 16,1 0-128-16,-2 1 0 0,0-3 0 0,0 2 0 0,-7-1 0 15,2 0 0-15,3-3 128 0,0 0-128 0,0 1 0 16,3-3 0-16,-3 0 144 0,-1 1-144 0,-4 0 0 16,1-1 128-16,-2 1-128 0,2-2 0 0,-1 0 128 15,-1-2-128-15,2 1 128 0,-1 0-128 0,0 0 192 0,-3-1-48 16,-4 0 0-16,-2 0 0 0,-1-1 16 15,2 1 0-15,-2-1 0 0,3 0 0 0,-2 0 16 0,1 1 0 16,0 0 0-16,-1 0 0 0,-5-2-48 0,0 1 0 16,1-1 0-16,-1-1 0 0,0 1-128 0,1 0 160 15,1-1-160-15,-1 1 160 0,-4-3-160 0,3 2 0 16,0 1 144-16,-1 0-144 0,-1 0 0 0,-1-2 128 16,-2 1-128-16,-1-2 0 0,-2 0 0 0,1-1 144 15,-2 0-144-15,1 1 0 0,-1 3 128 0,1-1-128 16,-1 1 0-16,-1 1 0 0,0-2 144 0,2 2-144 15,-2-1 0-15,-1 0 144 0,1 1-16 0,-3 1-128 0,0 1 192 0,-2 0-64 16,-1-2-128-16,-1 2 160 0,0 0-160 0,-1 2 160 16,-2 3-160-16,0-3 128 0,-3 0-128 0,0 1 128 15,1 1-128-15,-4 2 0 0,-1 0 0 16,-1 0 0-16,-8-5 0 0,10 4 0 0,-3 0 0 0,0 0 0 31,-1 1-592-31,-6-5 0 0,0 0 0 0,0 0 0 16,-1 9-2368-16,-4-2-480 0,-6-3-80 0</inkml:trace>
  <inkml:trace contextRef="#ctx0" brushRef="#br0" timeOffset="8694.363">3401 4461 6447 0,'0'0'576'0,"-7"-7"-576"0,-2 0 0 0,1 5 0 16,-1 0 1248-16,-1 0 144 0,-2 1 16 0,1 1 16 16,-2 0-656-16,1 2-144 0,-3 0-32 0,-2 1 0 15,0 2-352-15,1-2-80 0,1-1-16 0,0-1 0 0,1 0 0 16,1 1 0-16,2-2 0 0,1 1 0 0,0 0 192 0,2 1 48 16,0-4 0-16,-1 2 0 0,9 0 176 0,-10 0 32 15,1 0 16-15,2 2 0 0,7-2 32 0,0 0 16 16,-9 2 0-16,9-2 0 0,0 0 64 0,0 0 16 15,-9 0 0-15,9 0 0 0,0 0 16 0,0 0 0 16,0 0 0-16,0 0 0 0,0 0-112 0,0 0-32 16,0 0 0-16,0 0 0 0,0 0-144 0,0 0-16 15,0 0-16-15,0 0 0 0,0 0-240 0,12 0-32 16,3 0-16-16,3-1 0 0,5 0 16 0,5 1 0 16,2 1 0-16,1 0 0 0,5 0 16 0,-1-1 0 15,3 0 0-15,5 1 0 0,2 2-176 0,5-1 0 16,4 0 144-16,5 0-144 0,3-2 0 0,-2 0 0 15,-1 0 0-15,3 0 128 0,1 0-128 0,6 0 0 16,6-1 0-16,1 1 128 0,-3 0-128 0,1 0 0 0,1 0 128 16,4 0-128-16,5-2 176 0,-2 1-48 15,2-1 0-15,4-2 0 0,3-2 0 16,2 0-128-16,-3 2 192 0,2-1-64 0,1 0-128 16,0-2 192-16,4 1-192 0,-1 0 192 0,-1 3-192 0,0-3 128 0,-1 0-128 0,-3 0 128 15,-3 0-128-15,0 3 160 0,0 1-160 16,-3-1 160-16,-4 0 16 0,-5-1 0 0,-5 2 0 0,3 1 0 15,2 0 96-15,-2-1 32 0,-3 1 0 0,-3 0 0 16,-4 3-16-16,-1 0 0 0,-5-1 0 0,-1 1 0 16,-2 2-112-16,0-1-32 0,3 1 0 0,-8 1 0 15,-4-1-144-15,-2 0 128 0,-5 1-128 0,-2-1 128 16,-5 1-128-16,0-1 0 0,-1-1 0 16,-8 2 128-16,-2-1-128 0,-4 1 0 0,-1-1 0 15,-1-2 128-15,-6 0 16 0,-9-2 0 0,0 0 0 16,0 0 0-16,11 3 176 0,-3-2 48 0,-8-1 0 0,0 0 0 15,7 0 0-15,-7 0 0 0,0 0 0 0,0 0 0 0,0 0-128 0,0 0-32 16,0 0 0-16,0 0 0 0,0 0-16 0,0 0-16 16,0 0 0-16,0 0 0 0,0 0-176 0,0 0 0 15,-9-1 0-15,-8 2 0 16,-7 2-1376-16,-7 4-352 0,-7 1-80 0,-6 9-15088 16</inkml:trace>
  <inkml:trace contextRef="#ctx0" brushRef="#br0" timeOffset="14864.698">1518 9722 5695 0,'0'0'256'0,"0"0"48"0,6-7-304 0,-2-1 0 0,2-1 0 0,-3 2 0 16,-3 7 336-16,0 0 16 0,3-9 0 0,-3 9 0 16,-1-6-96-16,1 6 0 0,0 0-16 0,0 0 0 15,0 0 16-15,-6-5 0 0,-2-1 0 0,3 1 0 16,5 5 320-16,0 0 80 0,-9 0 16 0,9 0 0 15,0 0 448-15,-8 3 96 0,8-3 0 0,0 0 16 16,-7-5 16-16,1 3 0 0,-2 1 0 0,8 1 0 16,0 0-160-16,0 0-16 0,-6-3-16 0,6 3 0 15,0 0-336-15,0 0-64 0,0 0-16 0,-7-4 0 0,-1 1-160 16,8 3-32-16,0 0-16 0,0 0 0 0,0 0-48 0,0 0 0 16,0 0 0-16,0 0 0 0,0 0-128 0,0 0-48 15,0 0 0-15,10 0 0 0,1 3-208 0,2 1-208 16,2-2 32-16,2 0 16 0,4 1 160 0,1 1 0 15,1 1 0-15,4-2 0 0,7 0 0 0,-1-1 0 16,-2 1 0-16,4 0 0 0,3 1 0 0,2 0 0 16,2 2 0-16,-3-2 0 0,2 0 0 0,3 1 0 15,2-2 0-15,1 3 0 0,4-2 0 0,4 1 0 16,-1 1 0-16,1-2 0 0,-3 0 0 0,-1-1 0 16,2-1 0-16,1 0 128 0,3 2-128 0,2-2 0 15,-4-2 128-15,0 0-128 0,0 0 128 0,-3-1-128 0,-1-5 160 16,4 4-160-16,1-1 192 0,-1-1-64 0,-3 3-128 15,2-2 192-15,-4 0-192 0,1-1 144 0,-2 1-144 0,0 1 128 16,-1 1-128-16,-1 0 160 0,0-3-160 16,-1-1 160-16,1-2-160 0,0 4 0 0,2 3 0 15,-4-2 0-15,-4-1 128 0,0-3-128 0,3-1 128 0,-1 2-128 16,1-1 0-16,-1 1 128 0,3-3-128 0,0 3 0 16,-4 3 0-16,1-2 0 0,0-1 128 0,-2 0-128 15,-1 2 0-15,-2 1 0 0,1-1 144 0,-2-2-144 16,3 0 0-16,-1 1 128 0,1 2-128 0,-3 0 0 15,1-1 0-15,-5 0 128 0,-2 2-128 0,1-1 0 16,-1-2 0-16,-1 4 0 0,-2 0 0 0,3 2 0 16,1-4 0-16,-1 2 128 0,0 0-128 0,-3 2 0 15,-1 0 0-15,0 0 0 0,0 1 0 0,-2 1 0 16,-2 3 0-16,0-3 0 0,-2-4 0 0,0 3 0 16,-1 4 0-16,0-3 0 0,-4-4 0 0,2 0 0 0,-1 0 0 0,0 1 0 15,-2 3 0-15,1-4 128 0,-1-1-128 0,-1-1 0 16,-1 1 0-16,2 1 0 0,-2-1 0 0,-3 1 0 15,-1 0 0-15,-9 0 128 0,12 1-128 0,-6 0 0 16,-6-1 0-16,0 0 128 0,10 2 0 0,-10-2 0 16,8 4 0-16,1-2 0 0,-9-2 0 0,0 0 16 15,0 0 0-15,0 0 0 0,0 0 64 0,0 0 16 16,0 0 0-16,0 0 0 0,-11 0-32 0,-1 0 0 16,-4-2 0-16,-1 1 0 0,-4 1-192 0,0 3 0 15,-4 0 0-15,-2 0 0 0,0-3 0 0,-3 1 0 16,-2 0 0-16,-2 1 0 0,-2 0 0 0,-3 2 128 15,0-4-128-15,-5 3 0 0,0 1 160 0,-2 2-160 16,0-1 160-16,-2 0-160 0,-3-1 128 0,0 3-128 16,-2 0 0-16,-3 1 0 0,-7-2 0 0,0 0 128 0,2 2-128 0,-1 1 0 15,-2-1 0-15,-3-1 0 0,-2-3 0 0,2 2 0 16,3 2 0-16,1-2 0 0,1-1 0 16,-1 0 0-16,-4-2 0 0,0 2 0 0,0 0 0 15,-2-1 0-15,4-2 0 0,1 0 0 0,-1 1 0 16,-4-2 0-16,1 3 0 0,0-1 0 0,1 0 0 0,1 0 0 15,2-1 0-15,-5 1 0 0,0 4 0 0,1-3 0 16,1-2-128-16,5 0 128 0,2 2 0 0,5 1 0 16,-1 2-128-16,4-3 128 0,1 1 0 0,-1-2 0 15,1 1 0-15,4 2 0 0,0-2 0 0,2 1 0 16,3-2 0-16,1 1-128 0,2 1 128 0,0 0 0 0,1 1 0 16,0-2 0-16,1-1 0 0,4 1 0 0,4 1 0 15,2-3 0-15,1-5 0 0,1 0 0 0,4 1-128 16,-2 2 128-16,3 0 0 0,3-1 0 0,1-4-144 15,1 3 144-15,1 2 0 0,2 0-144 0,-1-2 144 0,1 1 0 16,1 1 0-16,0-1 0 0,3-2 0 0,0 0 0 16,0-1 0-16,3 0-128 0,5 4 128 0,0 0 0 15,-7-2 0-15,7 2-128 0,0 0 128 0,0 0 0 16,0 0 0-16,0 0 0 0,0 0 0 0,0 0-160 16,-1-5 160-16,1 5 0 0,0 0-224 0,0 0 64 15,12-5 16-15,1 3 0 0,2 2 144 0,0 0-192 16,1-1 192-16,3 0-192 0,2 0 192 15,3 0-128-15,4 0 128 0,-1-1-128 0,1 1 128 16,4 0 0-16,3-1-144 0,4 0 144 0,1-1 0 16,3-2 0-16,1-1 0 0,1 0 0 0,0 3-128 0,4-1 128 0,-1 0 0 15,7-1 0-15,5-3 0 0,1 3 0 0,-3 0 0 0,2-1 0 16,0 1 0-16,3-1 0 0,0-1 0 0,3 1 0 16,3 5 0-16,-5-1 0 0,-2-4 0 0,3 3 0 15,3 1 0-15,4 0 0 0,1 0 0 0,-3-2 128 16,-3 1-128-16,0 0 0 0,2-2 0 0,2 3 0 15,-2-1 0-15,-1-2 0 0,-1 1 128 0,-3-2-128 16,-2 3 0-16,1 0 0 0,3-3 144 0,-2 2-144 16,5 1 0-16,-1-2 144 0,-5 1-144 0,-1-3 0 15,3 0 144-15,-4 0-144 0,-5 1 0 0,1 2 144 16,1 0-144-16,-3-1 128 0,-3 0-128 16,-1 0 128-16,-1 2-128 0,1 0 0 0,-4-4 0 0,0 2 0 0,0 4 128 15,-1 1-128-15,-1-3 0 0,-4 2 128 0,-4 0-128 16,-4 0 0-16,-2 1 0 0,-2-1 0 0,-3-1 128 0,-2-2-128 15,0-1 0-15,-2 1 128 0,-3 1 64 16,-2-1 0-16,-1-2 0 0,-5 4 0 0,-11 2 48 0,0 0 16 16,0 0 0-16,6-5 0 0,-6 5 64 0,0 0 0 15,0 0 16-15,8 0 0 0,-8 0-16 0,0 0 0 16,0 0 0-16,0 0 0 0,0 0-320 0,0 0 0 16,0 0 0-16,0 0 0 15,0 0-416-15,-9 3-160 0,9-3-16 0,-11 9-10352 16,-2 5-2048-16</inkml:trace>
  <inkml:trace contextRef="#ctx0" brushRef="#br0" timeOffset="17534.605">17190 14420 4607 0,'0'0'400'0,"0"0"-400"15,0 0 0-15,0 0 0 0,0 0 2560 0,0 0 448 16,0 0 64-16,0 0 32 0,0 0-1760 0,0 0-368 16,0 0-64-16,0 0-16 0,0 0-272 0,0 0-64 15,0 0-16-15,0 0 0 0,0 0-144 0,0 0-16 16,0 0-16-16,0 0 0 0,0 0-16 0,0 0 0 15,8-4 0-15,1 0 0 0,-2-2 144 0,3-2 16 16,1-1 16-16,6-2 0 0,4-3 48 0,3 2 0 16,3-1 0-16,2 1 0 0,0-2-224 0,1 0-32 15,3 1-16-15,0 0 0 0,2-3-96 0,1 2-16 16,6 2 0-16,3-2 0 0,2 0 0 0,1 1-16 16,2 1 0-16,-1 1 0 0,1 1-48 0,-3 0-128 15,-2 4 192-15,3-1-64 0,3 3-128 0,-2 0 0 0,-1 2 144 0,-1 0-144 16,1 2 0-16,-2 2 0 0,-1 1 0 0,1 2 0 15,2-1 0-15,2 3 0 0,5-1 0 0,2 2 0 16,-3 0 0-16,2 0 144 0,-3 0-144 0,3 1 0 16,-2 0 160-16,4 1-160 0,3 0 128 0,2 0-128 15,-1-2 208-15,0 1-32 0,-4 2-16 0,3-3 0 16,-3 1 80-16,4 0 16 0,0 2 0 0,2 1 0 16,-2 0-96-16,-5 0-16 0,-3 1 0 0,2 2 0 15,3 3-144-15,1 1 160 0,-2-2-160 0,0 2 160 16,-3 1-32-16,0 0-128 0,-2-1 192 0,1 1-64 0,-3-2 0 15,0 1 0-15,3-1 0 0,-2 3 0 0,0-2 0 16,-1 0 0-16,-1 1 0 0,-1 2 0 0,2 3 0 16,1-2 0-16,3 2 0 0,-1 0 0 0,-3 2-128 15,0 1 160-15,-4-1-160 0,2 0 160 0,-2 2-32 0,0-4-128 16,1-3 192-16,1 0-64 0,2-1-128 16,-3 1 192-16,-3-2-192 0,-1 0 192 0,-2-1-64 0,-1 2 0 15,-1 0 0-15,-2 1 0 0,-3-2-128 0,1 2 128 16,1 3-128-16,1 0 128 0,-2-2-128 0,2 2 128 15,-3 0-128-15,-1 2 128 0,-1 0-128 0,-2 0 0 16,-4-2 0-16,1 1 128 0,0 1-128 0,1 0 0 16,-3-2 0-16,4 2 128 0,0-1-128 0,0 1 0 15,-2-1 0-15,1 2 0 0,-1-4 0 0,-1 1 0 0,-2 3 0 16,-1-1 128-16,0 1-128 0,-2-2 0 16,0-3 144-16,-2 0-144 0,-2 0 128 0,2 0-128 0,-4-1 160 15,1-1-160-15,-1 1 160 0,1-2-160 16,-2-1 160-16,0-1-160 0,0 1 144 15,-1 2-144-15,1 1 128 0,1 0-128 0,-2-1 128 16,-1 1-128-16,2 3 0 0,0-2 128 0,2-1-128 0,-3-2 0 16,-1 2 0-16,1-1 0 0,4-2 0 0,-3 3 128 0,-4 1-128 0,3-1 0 15,1-1 0-15,-1 1 0 0,-1 0 0 0,-2-1 0 16,2-2 0-16,-2 1 0 0,-2-1 128 0,2 1-128 16,0 2 0-16,2-4 0 0,-7-2 0 0,2-1 128 15,-3 0-128-15,2 1 160 0,-2 3-160 0,1-5 160 16,-2-4-160-16,2 2 128 0,-4-1-128 0,1-1 128 15,-3-10-128-15,4 9 192 0,0-2-192 0,-1 0 192 0,-3-7-48 0,6 8 0 16,-6-8 0-16,4 7 0 0,-4-7-144 16,6 8 128-16,-6-8-128 0,4 9 128 15,-4-9-128-15,0 0 0 0,8 7 0 0,-4-1 0 0,-4-6 0 0,0 0 0 16,0 0 128-16,5 9-128 0,-5-9 0 16,0 0 0-16,0 0 0 0,0 0 0 0,0 0 0 0,0 0 160 15,0 0-160-15,0 0 160 0,0 0-32 0,0 0 0 16,0 0 0-16,0 0 0 0,0 0 0 0,0 0 0 15,0 0 0-15,0 0 0 0,0 0-128 0,0 0 160 16,0 0-160-16,0 0 160 0,6-10-160 0,-6 10 160 16,1-12-160-16,0 0 160 0,-1-1-32 0,0 1 0 15,0 2 0-15,0-6 0 0,0-2 64 16,0-3 0-16,0 1 0 0,2-3 0 0,-1 0-192 0,1-4 0 16,1-2 0-16,0-1 128 0,2 1-128 0,0-2 0 15,5 0 0-15,-3-4 128 0,-2-3-128 0,3 4 0 0,2 3 0 16,-1-2 0-16,0-7 0 0,2 0 0 0,0 1 0 15,1 1 0-15,0-3 0 0,-1-1 0 0,-2 0 0 0,4 0 0 16,2-6 0-16,1 1 0 0,-3-1 0 0,2-1 0 16,1 1 0-16,-1 0 0 0,0 2 0 0,0 3 0 15,0 2 0-15,-2-1 0 0,0-2 0 0,2-1 0 16,-2-2 0-16,1 2 0 0,1 5 0 0,-1 0 0 16,-1-2 0-16,2 4 0 0,1-1 0 0,0 1 0 15,0-3 0-15,1-2 0 0,2 0 0 0,1 0 0 0,2 0 0 0,0 1 0 16,0 1-144-16,-1-1 144 15,3 2 0-15,-4-1 0 0,0 0 0 0,3 0 0 16,-1 1 0-16,0-2-128 0,-3-1 128 0,1 3 0 0,1 1 0 0,0 2 0 16,-1 0 0-16,0 2 0 0,1 2 0 15,-1 1 0-15,5-1-128 0,-2 2 128 0,3-3 0 16,1 0 0-16,-2-1 0 0,0 1 0 0,-4 1-144 16,4 0 144-16,1 1-208 0,0-1 80 0,-1-1 128 0,2 1 0 15,-1 1 0-15,1-4 0 0,0-1 0 0,1 3 0 16,0 0 0-16,1-1 0 0,-1-3-160 0,1 4 160 15,1 6-192-15,-1 1 192 0,-1 1 0 0,-1 2 0 16,-1-1 0-16,1 2 0 0,1 3 0 0,-2 1-128 16,-3 1 128-16,-1 3 0 0,1-1 0 0,-1 3-128 15,-1 2 128-15,1 0 0 0,-1 3 0 0,4 0 0 0,0-1 0 16,3 2 0-16,1-1-256 0,-1 2 64 16,1-1 16-16,-3 3 0 0,2-2 176 0,-2 3-128 15,-2 0 128-15,0-2-128 0,-2 1 128 16,0 1 0-16,-4-2 0 0,2 2 0 0,-1 2 0 15,-1 0 0-15,-1 0 0 0,-2 2 0 0,2-1 0 16,-1 0 0-16,1-2 0 0,-1 2 0 0,0 2 0 0,-1-3 0 0,1-3 0 16,-3 1 0-16,1 2 0 0,-1 0 128 0,-1 1-128 0,0 0 128 15,-3-1-128-15,1 1 192 0,2 0-64 0,-3 1 0 16,-9-1-128-16,0 0 144 0,10 0-144 0,-10 0 160 16,10 4-160-16,-10-4 0 0,10 1 0 0,-10-1 128 15,0 0-128-15,0 0 0 0,0 0 144 0,0 0-144 16,0 0 0-16,0 0 128 0,0 0-128 0,0 0 0 15,0 0 128-15,0 0-128 0,0 0 128 0,0 0-128 16,0 0 128-16,0 0-128 0,0 0 128 0,0 0-128 0,0 0 0 0,0 0 128 16,0 0-128-16,0 0 0 0,0 0 0 0,0 0 144 15,0 0-144-15,0 0 0 0,0 0 128 0,0-6-128 16,0-2 0-16,0 1 0 0,0 7 0 0,0 0 0 16,-5-7 0-16,5 7 0 0,0 0 0 0,-2-9 0 15,-2-1 0-15,4 10 0 0,0 0-192 0,-4-8 48 16,-1 3 16-16,5 5 0 0,0 0-64 0,-6-3-16 15,6 3 0-15,-8-5 0 0,0 1-144 0,-1 0-32 16,-2 3 0-16,-3 0 0 16,-7 0-2832-16,-1 1-576 0</inkml:trace>
  <inkml:trace contextRef="#ctx0" brushRef="#br0" timeOffset="22926.724">20259 9468 2751 0,'0'0'128'0,"0"0"16"0,0 0-144 0,0 0 0 0,-4-5 0 0,4 5 0 16,0 0 1472-16,-7 3 272 0,7-3 48 0,-6-2 16 15,6 2-1120-15,0 0-240 0,-7-1-32 0,7 1-16 16,-10-2 432-16,10 2 64 0,-7 3 32 0,7-3 0 15,-7-1 16-15,7 1 0 0,-7 1 0 0,7-1 0 16,0 0-48-16,0 0 0 0,0 0 0 0,0 0 0 0,0 0 80 0,0 0 16 16,-5 5 0-16,5-5 0 0,0 0-64 0,0 0-16 15,0 0 0-15,0 0 0 0,-1408 0-416 0,2828 1-96 16,-1409-1-16-16,2 2 0 0,-1 3 16 0,3-5 0 16,0-3 0-16,1 3 0 0,0 3-64 0,3-1-16 15,-2 0 0-15,3 0 0 0,0-3-112 0,-3 2-16 16,0 1-16-16,0 1 0 0,0-3-176 0,-5 2 192 15,-1 1-192-15,1 0 192 0,0 1-192 0,-1 0 0 16,-3 2 0-16,2-1 128 0,-4 0-128 0,3 0 0 16,-9-5 0-16,7 4 0 15,-7-4-1792-15,10 6-224 0,-4-1-48 0,-6-5-10272 0</inkml:trace>
  <inkml:trace contextRef="#ctx0" brushRef="#br0" timeOffset="29847.664">20716 13772 13823 0,'0'0'608'0,"-11"-3"128"0,0 0-592 0,3-1-144 15,3 0 0-15,0 1 0 0,0 1 2752 0,5 2 512 16,0 0 96-16,-5-6 32 0,1-2-2144 0,2 2-416 15,3-1-96-15,-1-2-16 0,-1-2-272 0,2 0-64 16,1-1-16-16,0 1 0 0,3 0 16 0,-3-2 16 16,1 1 0-16,2 0 0 0,0 1-32 0,2 1-16 15,-2 0 0-15,2 0 0 0,0 2-64 0,1 3-16 16,0 1 0-16,1 1 0 0,1 1-272 0,-2 2 160 16,3 0-160-16,1 4 128 0,-2 5-128 0,4 3 0 15,1 4 0-15,-1 2 0 0,-2 3 0 16,0 5 0-16,-4 0 0 0,-2 0 0 0,-6 2-128 0,-1-2 128 0,-1 0-160 15,0-3 160-15,-5-2 0 0,-2-2 0 16,0-2 0-16,-3-1 0 0,-1 1 224 0,-3-2 96 16,0 0 0-16,-1-6 16 0,2-1 256 0,-1-2 48 15,2-2 16-15,0-5 0 0,1-6 112 0,1-4 32 0,2-4 0 0,-1 0 0 16,1-2-368-16,2-2-80 0,1-3-16 16,3 0 0-16,1 3-336 0,2-1 0 0,4 0 0 0,0 1-192 15,1-3 192-15,1 6-208 0,3 1 80 0,1 3 128 16,-3 0-208-16,3 2 80 0,2 3 128 0,-3 3-208 15,3 4 80-15,2 4 128 0,1 3-208 0,-3 4 80 16,-1 4-128-16,1 1-32 0,-2 3 0 0,-1 2 0 16,-3 1 32-16,-1 0 0 0,2 0 0 0,-5-1 0 0,1 0 128 15,-3-5 128-15,-1-2-192 0,-4 0 192 0,0-3 0 16,3-2 0-16,-4 1 192 0,0-4-48 0,-1-3 240 0,0-2 64 16,8-1 0-16,-9-1 0 0,1-5-64 15,0-2 0-15,1-2 0 0,3 0 0 0,-1-4-176 0,3-2-32 16,2 1-16-16,3 0 0 0,-1-5-160 0,4 0 0 15,-1-1-192-15,5 1 192 0,1 2-288 0,4-1 64 16,-1 1 16-16,2 3 0 0,4 2-48 0,-2 2-16 16,-1 0 0-16,1 6 0 0,0 4-48 0,-2 4 0 15,1 3 0-15,-2 3 0 16,-2 1-576-16,0 3-128 0,0 1-32 16,-6 3 0-16,-2 0-1312 0,-5 2-256 0,-4-1-48 0</inkml:trace>
  <inkml:trace contextRef="#ctx0" brushRef="#br0" timeOffset="30644.056">20782 13927 11055 0,'0'0'976'0,"0"0"-784"0,0 0-192 0,0 0 0 0,0 0 2864 0,0 0 528 16,0 0 96-16,0 0 32 0,0 0-2704 0,6-5-544 16,-6 5-96-16,0 0-32 0,0 0-144 0,9-4 0 15,-9 4 0-15,0 0-176 0,0 0 176 0,0 0 0 16,8 8 0-16,-4 1 0 0,-3 0 288 0,1 2 96 16,-1 2 0-16,-1 2 16 0,-3 1 32 0,1 0 0 15,-3 0 0-15,-1 1 0 0,-1 4-224 0,-2 0-32 16,-2 0-16-16,2 0 0 0,-3 0-16 0,-1 0 0 0,-3 1 0 15,0-1 0-15,0-1 112 0,0 2 32 16,-2 2 0-16,-3 0 0 0,0-2 80 0,-3 0 16 0,-2-1 0 16,-4 2 0-16,-2-1-64 0,1 1-16 15,3-1 0-15,-3 0 0 0,-3 0-112 0,1-2 0 16,0-2-16-16,0 0 0 0,-2-2-16 0,0 1 0 16,-2-1 0-16,-1 0 0 0,-2-1-32 0,-1-2-128 0,-3 1 192 15,0-2-64-15,0 0-128 0,4-1 0 0,-2-1 0 0,1-1 128 16,1-3-128-16,-6 2 0 0,1 1 0 0,-1-2 128 15,-1-2-128-15,1-1 192 0,-2-1-192 0,2 2 192 16,0-1-192-16,1 1 0 0,-3-2 0 0,1 5 0 16,-2-2 0-16,-2 1 0 0,-2-2 0 0,2 2 0 15,1-2 0-15,2 3 0 0,0 5 0 0,-1-2 0 16,-1-4 0-16,-1 4 0 0,-2 2 0 0,3 0 0 0,2-1 0 0,2 3 0 16,1-3 0-16,3 0 0 0,6 0 0 15,-2 0 0-15,3 1 0 0,0-3 0 0,-2 1 0 16,3 2 0-16,0 2 0 0,0-1 0 15,-2-1 0-15,4 3 0 0,2 2 0 0,3 2 0 0,-3 1-192 16,1 3 192-16,2 4-192 0,1 3 192 0,0 3-176 0,-2 1 176 16,2-2-128-16,3 1 128 0,-2 1 0 0,5-2 0 15,4-1 0-15,2-1 0 0,6-4 0 0,-1 1 0 16,2 0 0-16,4-1 176 0,2-2-48 0,0-1-128 16,-1-1 192-16,3 1-64 0,1-1-128 0,0 0 0 15,-2 0 144-15,0-2-144 0,-1-1 0 0,2-3 0 16,1 3 0-16,2-4 128 0,-2-2-128 0,-2 0-192 0,-2-1 64 15,-1-1 0 1,3-1-2560-16,-2-1-512 0</inkml:trace>
  <inkml:trace contextRef="#ctx0" brushRef="#br0" timeOffset="31439.248">16530 15913 11807 0,'0'0'512'0,"0"0"128"0,0 0-512 0,0 0-128 0,0 0 0 0,0 0 0 16,0 0 240-16,0 0 16 0,0 0 16 0,0 0 0 15,0 0-272-15,0 0 0 0,0 0 0 0,0 0 0 16,0 0 560-16,-6 0 48 0,6 0 16 0,-6-5 0 0,6 5 448 0,0 0 80 16,-6-4 32-16,6 4 0 0,-6-3-112 0,6 3-32 15,0 0 0-15,-8-3 0 0,8 3-208 0,0 0-64 16,-6-1 0-16,-2 4 0 0,1 0-384 0,7-3-96 15,-8 4-16-15,1 3 0 0,-1-2-144 0,1 2-128 16,-4 1 144-16,0 2-144 0,1 3 0 0,-5 2 0 16,1 1 0-16,-1 3 0 0,-1 4 128 0,1 5-128 15,1 1 0-15,-5 2 0 0,-2 5 128 0,1 1-128 16,2-3 0-16,0 4 144 0,0 0 80 0,1 1 16 16,4-2 0-16,-1 1 0 0,2 0 80 0,3 3 32 15,3-2 0-15,1 4 0 0,-1-1-48 0,1-3-16 16,1-2 0-16,3-4 0 0,1-4-160 0,1-1-128 15,-1-2 192-15,3-3-192 0,1 1 144 0,0-6-144 16,2-1 0-16,1 1 144 0,3 0-144 0,3-1 0 16,-4-2-192-16,3 0 192 15,3 2-832-15,-1-3-32 0,2-3-16 0,0 0-7696 16,0 0-1536-16</inkml:trace>
  <inkml:trace contextRef="#ctx0" brushRef="#br0" timeOffset="32280.557">16600 16326 22511 0,'-13'-6'992'0,"8"2"224"0,-2 1-976 0,3 2-240 15,0-4 0-15,4 5 0 0,0 0 560 0,0 0 64 16,-5-4 16-16,5 4 0 0,0 0-512 0,0 0-128 0,0 0 0 0,0 0 0 16,0 0 0-16,0 0 144 0,7 10-144 0,-3 2 160 15,3 1 208-15,2 3 32 0,2 3 16 0,0 1 0 16,2 4 80-16,1 0 16 0,1-1 0 0,5 5 0 16,3 7-224-16,-2-1-32 0,0-1-16 0,-1 1 0 15,3-1-240-15,-2 2 144 0,-2-1-144 0,-2-3 128 16,0-3-128-16,-3-2 0 0,-2-4 0 15,-2-1 0-15,0-3 0 0,0-1-224 0,-4-4 32 16,1-1 0-16,-4-1-1408 16,0-2-256-16,-3-9-64 0,0 0-9008 0</inkml:trace>
  <inkml:trace contextRef="#ctx0" brushRef="#br0" timeOffset="32564.247">17058 16358 13823 0,'0'0'1216'0,"-9"1"-960"16,1-2-256-16,1 0 0 0,7 1 3488 0,-10 1 656 15,2 0 128-15,1 2 16 0,7-3-3344 0,-7 4-688 16,-2 1-128-16,3 2-128 0,-3 1 0 0,1 2 0 16,-3 2 0-16,0 3-192 0,-2 4 192 0,0 3 0 15,1 1 0-15,-3 4 0 0,0 10 0 0,0-2 0 16,-1 0 144-16,2 1-144 0,-1 2 144 0,1-5-144 15,1-2 128-15,-2-2-128 0,-4 1 0 0,4-2 0 16,1-2 0-16,2-2 0 0,1-2-192 0,0-2-128 16,1-1-32-16,3-4 0 15,-2-3-2176-15,2-4-432 0</inkml:trace>
  <inkml:trace contextRef="#ctx0" brushRef="#br0" timeOffset="32765.115">17261 16888 26719 0,'-6'8'2368'0,"2"2"-1888"0,-2 3-480 0,1 4 0 16,-1 1 1376-16,0 2 176 0,1 0 48 0,2 2 0 15,-4-1-1600-15,3 1-448 0,1 0-32 0,-4-1 0 16,-3-4-160-16,2 0-48 0,2 2 0 0,-1-2 0 15,0 0 224-15,0-2 32 0,0-1 16 0,3-1-7712 16,2-4-1552-16</inkml:trace>
  <inkml:trace contextRef="#ctx0" brushRef="#br0" timeOffset="33750.779">17950 16373 10127 0,'0'0'896'0,"0"0"-704"0,0 0-192 0,0 0 0 0,0 0 2160 0,0 0 400 15,0 0 64-15,0 0 32 0,0 0-1376 0,0 0-288 16,0 0-48-16,0 0-16 0,-5 6-160 0,-2 0-48 16,2-2 0-16,-1 4 0 0,2 3-400 0,-1 0-64 15,1 5-32-15,-1 0 0 0,0-3-96 0,2 1-128 16,-2 3 176-16,1 1-176 0,0 4 176 0,1 3-176 16,-1 1 160-16,2 1-160 0,0 4 128 0,1 1-128 15,1-1 0-15,1-4 0 0,2-3 0 16,2-2 0-16,-1-4 0 0,2 0 0 0,0-5 0 0,-2-1 0 15,3-4 0-15,-1 0 0 0,1-4 0 0,-7-4 0 16,10 4 0-16,1-4 0 0,-2-3 0 0,1-2-208 16,-2-4 64-16,2-3 16 0,0-2 128 0,2-1-128 15,2-3 128-15,-1-2-128 0,1-6-64 0,1 1-16 16,2-1 0-16,-2-2 0 0,0 1-96 0,1 2-16 16,1 1 0-16,-2 2 0 0,-2 1 96 0,-1 4 16 0,2 2 0 0,-5 1 0 15,1 1 208-15,0 1 0 0,-2 1 0 16,0 1 0-16,-5 4 240 0,-1-1 32 15,0-2 16-15,-2 9 0 0,0 0 32 0,0 0 16 0,3-8 0 0,-3 8 0 16,0 0-144-16,0 0-16 0,0 0-16 0,0 0 0 16,0 0-32-16,0 0-128 0,0 0 192 0,0 0-64 15,-6-4-128-15,6 4 0 0,0 0 0 0,0 0 0 16,0 0 0-16,0 0 0 0,-4-6 0 0,4 6 0 16,-5-4 0-16,5 4 0 0,0 0 0 0,0 0 0 15,-3-7 176-15,3 7-48 0,0 0-128 0,0 0 192 16,0 0-192-16,0 0 0 0,0 0 0 0,0 0 0 15,-3 9 0-15,-1 0 0 0,4-9 0 0,-4 14 144 0,0 5-144 0,-1 1 0 16,2-1 144-16,-3 3-144 0,0 2 0 0,-1 3 144 16,-1 6-144-16,4 0 0 0,-1-1 256 0,-2 2-64 15,-2 0-16-15,-1 2 0 0,-4 0 208 16,2-2 32-16,0-1 16 0,0 2 0 0,2 2 96 0,-5 2 32 16,1-2 0-16,-1 1 0 0,-1 1-64 0,1-1-16 15,-2-4 0-15,3-3 0 0,-1-4-272 0,-1-1-48 16,0-1-16-16,0-3 0 0,2-4-16 15,1-1-128-15,0-3 192 0,1-3-64 0,1-4 0 16,-1-2 0-16,3 0 0 0,0-2 0 0,-2-4-128 0,0-2 192 16,0-2-192-16,1-3 192 0,0-1-192 15,1-4 0-15,2 0 0 0,1-2 0 0,2-3-400 16,2 1 32-16,-1-2 16 0,7 2 0 0,-3 1-32 16,3-1 0-16,2 1 0 0,1 4 0 15,2 2-112-15,1 1-16 16,0 0-16-16,2 3 0 0,2 1-2192 0,0 3-432 0,6 3-96 0,-2 3-16 0</inkml:trace>
  <inkml:trace contextRef="#ctx0" brushRef="#br0" timeOffset="34022.59">18741 16908 4607 0,'0'0'192'0,"0"0"64"0,0 0-256 0,0 0 0 15,-2 10 0-15,1-1 0 0,2 2 5968 0,0-1 1152 16,-1 2 240-16,1 3 32 16,0 4-6624-16,-1 5-1312 0,-1-3-272 0,0 3-48 0,-2 5 656 0,-3-2 208 15,-1 0 0-15,-1-1-160 0,1-3 656 0,-3 2 128 16,1-1 16-16,-2 0 16 0,4-1-256 0,-2-1-48 15,0-3-16-15,2-3 0 16,-1-3-720-16,2-2-160 0,1-1-32 0,3-3-12848 0</inkml:trace>
  <inkml:trace contextRef="#ctx0" brushRef="#br0" timeOffset="34621.561">19263 16514 18655 0,'-14'-5'832'0,"8"1"160"0,-2-2-800 0,3 2-192 0,-3-1 0 0,4 1 0 15,4 4 0-15,0 0 128 0,0 0-128 0,0 0 0 16,0 0 0-16,0 0 0 0,3-10 0 0,-3 10 0 0,0 0 912 15,0 0 96-15,10-2 16 0,-1 0 0 0,0-2 336 16,4 4 80-16,-4-1 16 0,5 0 0 0,2-3-512 0,2 1-112 16,2 2 0-16,2-1-16 0,2-2-384 0,0 0-80 15,3 2-16-15,1 0 0 16,1 0-80-16,-4 2-32 0,0 0 0 0,-1 2 0 0,-1 1-224 16,-2 1 0-16,-1-2 0 0,-2 3 0 0,-4 2 0 0,-2 0-128 15,-1 1 128-15,-1 1-208 0,-3-1 16 0,-1 1 16 16,-4-1 0-16,1 5 0 0,-3 1 176 0,0-1 0 15,-3-1 0-15,1 2 0 0,-4 3 0 0,-2 2 0 16,-2 5 0-16,-1-1 128 0,-1 0-128 0,-2 1 0 16,-2-1 128-16,-2-1-128 0,-2-2 128 0,1-2-128 15,0 0 160-15,2 0-160 0,1-1 224 0,-1-3-48 16,-4-2-16-16,3 0 0 0,1 1-160 0,1-1 0 16,4-2 0-16,1 1 0 0,1 1 0 0,-1-1 0 0,2-2 0 15,2 1 0-15,1 0 0 0,0-1 0 0,2 0-160 0,4-9 160 16,0 0-208-16,0 0 48 0,0 0 16 0,0 0 0 15,0 0 144-15,10 5 0 0,-2-1 0 0,3 1 0 16,2-3 0-16,1 1 0 0,1 1 0 0,3-2 0 16,3 3 0-16,0-5 144 0,0-2-144 0,-1 1 160 15,2 3-160-15,1-3 160 0,2-2-160 0,-3 1 160 16,0-2-160-16,-1 4 192 0,-3 0-192 0,-1-1 192 16,-2-3-352-16,-2-1-64 0,-1 4-16 0,-3-3 0 15,-1 0-672 1,-3-2-144-16,-1-3-32 0,-1 5 0 0,-3 4-2192 15,0 0-448-15</inkml:trace>
  <inkml:trace contextRef="#ctx0" brushRef="#br0" timeOffset="34849.174">19182 16676 25791 0,'-2'11'2304'0,"2"-11"-1856"15,0 0-448-15,0 0 0 0,0 0 2352 0,0 0 368 16,0 0 80-16,11 3 16 0,3 0-2336 0,3-2-480 16,-1-2 0-16,6 1-128 0,0 2 128 0,5-5 0 15,-1-6 0-15,4 1 0 0,4 5 0 0,1-4 128 16,4-1 0-16,-1 2 0 0,0 0-128 0,-1 1 0 16,-4-3 0-16,1 3 0 15,-2 0-1472-15,0 0-320 0,-1-2-64 0,-1 3-12288 0</inkml:trace>
  <inkml:trace contextRef="#ctx0" brushRef="#br0" timeOffset="35212.867">20175 15956 11967 0,'0'0'528'0,"0"0"112"0,0 0-512 0,0 0-128 0,0 0 0 0,10 4 0 0,1-1 5216 16,2 2 1008-16,2 0 208 0,3 3 32 0,2 0-5328 0,3 2-1136 16,4 1 0-16,1 3-272 0,-1 2 272 0,1 3 0 15,0 3 0-15,1 2 0 0,-5 4 432 0,1 4-16 16,1 4 0-16,-2 4 0 0,-2 1 96 0,-2 2 0 15,-5-1 16-15,-1 3 0 0,-4 4-224 0,-2 3-48 16,-4 6-16-16,-5-1 0 0,-3 2-112 0,-5-5-128 16,-3-2 176-16,-5-3-176 0,-5 0 208 0,-4 0-64 15,-5 0-16-15,-1-2 0 0,-3 0 32 0,1-3 0 16,-2-4 0-16,-1-4 0 0,1-6-368 0,-1-2-80 16,0-1-16-16,1-7-11472 0,0-7-2304 15</inkml:trace>
  <inkml:trace contextRef="#ctx0" brushRef="#br0" timeOffset="37392.407">16591 17445 22223 0,'0'0'976'0,"0"0"224"0,0 0-960 0,0 0-240 0,0 0 0 0,0 0 0 16,0 0 288-16,0 0 16 0,-7-2 0 0,7 2 0 0,0 0-304 0,0 0 0 16,-8 0-128-16,8 0 128 0,0 0 0 15,-6 3 0-15,-3 0 0 0,2 2 160 0,1-1 64 0,0 4 16 16,2 0 0-16,-3 3 0 0,2 1 16 0,0 3 0 15,-2 3 0-15,1 0 0 0,0 4-112 0,-1 0-16 16,0 0 0-16,2 0 0 0,1 0 48 16,1 0 0-16,-3 2 0 0,1-2 0 0,2 1 80 15,-1 0 32-15,-1 0 0 0,3-1 0 0,0-1 32 16,2-1 16-16,1-1 0 0,0-4 0 16,1 0 32-16,2 0 0 0,1 1 0 0,-1-4 0 0,2-3-160 15,1-2-16-15,-1-1-16 0,3-2 0 0,0 0-176 16,1-2 0-16,1-3 0 0,-1-3 128 0,1 0-128 15,2-4 128-15,1-4-128 0,0 2 128 0,2 0-128 0,-1-3 192 0,2-4-192 16,-1-1 192-16,1 0-192 0,0 0 0 0,3-2 0 0,-1 0 0 16,-6-2-128-16,6 0-16 15,2 0 0-15,-2 0 0 0,-2-1-96 0,-1 2-16 16,-4 0 0-16,1 3 0 0,-1 0 256 0,-4 3-144 0,1 1 144 16,-2 2-128-16,-1 1 128 0,-2 2-128 0,0 3 128 0,-4 6-128 15,0 0 128-15,0 0 0 0,0 0 0 0,0 0 0 16,0 0 0-16,0 0 0 0,0 0 0 0,0 0 0 15,0 0 0-15,-4 9-160 0,0 3 160 0,-1 1 0 16,-1 0 0-16,2 3 0 0,-3 0 0 0,1 3 0 16,-1-1 0-16,1 3 0 0,-1 1 0 0,2 1 0 15,2-1 240-15,0 0-48 0,0-1-16 0,-2-1 0 16,3 1 144-16,1 0 16 0,0-1 16 0,0-2 0 0,-1 0-32 16,3-1-16-16,2-2 0 0,-1-2 0 0,-1-1-304 15,3-3 128-15,-4-9-128 0,6 8 0 16,1-2-320-16,-1 0-192 15,1 0-16-15,1-3-16 0,-8-3-2000 0,13-3-400 0</inkml:trace>
  <inkml:trace contextRef="#ctx0" brushRef="#br0" timeOffset="37799.146">17305 17884 28735 0,'0'0'1280'0,"0"0"256"0,0 0-1232 0,0 0-304 0,0 0 0 0,8 8 0 16,1 0-176-16,0-1-80 0,2 1-32 0,-2-1 0 16,0 1 112-16,-1 2 32 0,-1 0 0 0,0 2 0 0,0 1 144 15,-4 2 0-15,-2 0 0 0,-1 3 128 0,-1-2 192 16,-1 2 64-16,1 0 0 0,-4 1 0 0,-2 0-144 0,-2-1-32 15,1 2 0-15,-4-1 0 0,-2 3-208 0,-2-2-208 16,-4-4 32-16,2 2 16 16,3 1-352-16,0-4-80 15,0-6-16-15,1-2 0 0,2 0-1376 0,0-4-288 0</inkml:trace>
  <inkml:trace contextRef="#ctx0" brushRef="#br0" timeOffset="38496.781">17816 17576 16575 0,'0'0'1472'0,"0"0"-1168"0,-5 1-304 0,5-1 0 0,0 0 2544 0,0 0 448 16,-5 2 80-16,5-2 32 0,0 0-2656 0,0 0-448 16,0 0-240-16,0 0 32 0,0 0 208 0,0 0-192 15,0 0 192-15,0 0-192 0,0 0 352 0,0 0 80 16,0 0 16-16,6 12 0 0,-3 2 80 0,1-1 32 15,2 1 0-15,-1 1 0 0,-1 3-240 0,1-1-128 16,3 1 128-16,0 3-128 0,-3 1 0 0,3 1 0 16,-4-1 0-16,3 1 0 0,-2 0 0 0,-1 1 0 15,0 1 128-15,-1 1-128 0,3 0 256 0,-3-3 0 0,0-1-16 16,0-5 0-16,-1-4 64 0,0-3 16 0,-2-10 0 16,0 0 0-16,0 0-160 0,0 0-32 0,0 0 0 0,0 0 0 15,0 0 0-15,9-10 0 0,-1-2 0 0,-3-6 0 16,2-9 240-16,-1-1 32 0,0-1 16 0,1-1 0 15,0 1-80-15,2-1-16 0,2-1 0 0,1 3 0 16,0 0-144-16,2 3-48 0,1-1 0 0,-1 3 0 16,1 1 224-16,1 3 32 0,-2 0 16 0,0 5 0 15,-3 3-144-15,1 3-48 0,1-1 0 0,-1 2 0 16,-5 0-208-16,2 2 0 0,-2 4 0 0,-7 1 0 16,9 4-592-16,-3 0-64 15,2 1-16-15,-5 1 0 0,0 4-2432 16,1 1-480-16,-2 4-112 0,-3-2-16 15</inkml:trace>
  <inkml:trace contextRef="#ctx0" brushRef="#br0" timeOffset="39294.395">18493 17856 13823 0,'0'0'608'0,"0"0"128"0,0 0-592 0,0 0-144 0,0 0 0 0,0 0 0 16,0 0 2672-16,0 0 496 0,0 0 96 0,0 0 32 15,0 0-2912-15,0 0-576 0,0 0-112 0,0 0-16 16,0 0 608-16,0 0 128 0,0 0 32 0,0 0 0 16,0 0 368-16,0 0 80 0,11 2 0 0,-5 0 16 15,-6-2-384-15,11 5-80 0,1 1 0 0,0 3-16 16,3 3-304-16,-2 1-128 0,-1-3 128 0,-1 4-128 16,-3 5 0-16,1 2 0 0,-2 0 0 0,1-1 0 15,1-1 1024-15,-4 1 128 0,-4 0 32 0,0-2 0 16,-2-2-1376-16,0 0-288 15,0-1-48-15,-4-2-16 0,-2 0 544 0,4 0 320 0,-2-1-32 0,-1-1-16 0,-6-2-272 16,0 0 0-16,1-1 128 0,-3-3-128 16,1 0-512-16,1-3-144 0,-1-2-48 0</inkml:trace>
  <inkml:trace contextRef="#ctx0" brushRef="#br0" timeOffset="41135.053">19758 17798 11967 0,'0'0'528'0,"0"0"112"16,0 0-512-16,0 0-128 0,-2-3 0 0,-4 1 0 0,6 2 3488 0,-4-6 672 16,-1-3 128-16,2 1 16 15,0-1-4304-15,-2-1-672 0,1 0-224 0,-2-1-64 0,1 0 960 0,-1 3 0 0,-4-1 240 0,-1 1-48 16,-2-1 112-16,1 1 16 0,-2 2 16 15,-2 0 0-15,-5-1-112 0,2 2-32 0,1-1 0 0,-3 2 0 16,-6 0-48-16,0 3-16 0,2 1 0 0,-1 3 0 16,0 1-128-16,4 2 0 0,-2 1 0 0,2 4 128 15,0 2-128-15,2 1 0 0,2 1-160 0,1 2 160 16,-3-1-192-16,5 3 48 0,2 0 16 0,1-1 0 16,2-1 128-16,3 0 0 0,0 4 0 0,4-1 0 15,2-1-176-15,2-3 0 0,4-4 0 16,1 4 0-16,2-1-144 0,2-3-16 0,0-5-16 0,0-3 0 15,2 1 144-15,2-3 16 0,1-2 16 0,1-7 0 16,2-8 320-16,1 0 64 0,2-1 16 0,0 1 0 0,4-2-80 16,3-1-16-16,1-2 0 0,-1 0 0 0,-2 0-128 15,1 1 0-15,-3 3 0 0,0 1 0 0,-5-1-144 16,-2 5-64-16,-2-1-16 0,-2 2 0 0,0 7 224 0,-4 0 0 16,-9 3 0-16,0 0-144 0,9 4 144 0,-4 5 0 15,-3 4 0-15,1 3 0 0,0 4 0 0,-4 3 128 16,-2 0-128-16,-1 5 0 0,1 5 0 0,-1 3 0 15,-4 5 0-15,0 0-128 0,2 0 0 0,-3 0 0 16,-6 0 0-16,2-3 0 0,-4-4 128 0,0-1 144 16,1-1-16-16,-5-1-128 0,-3 0 768 0,10-13 64 15,-1 1 0-15,0 2 0 0,-3-1-256 0,0 0-32 16,0-1-16-16,-1-4 0 0,-1-2-288 0,-12 7-64 16,6-7-16-16,4-3 0 0,2-4-160 0,0-3 0 15,2-4 0-15,1-3 0 0,4 0 0 0,0-1 128 0,-2-3-128 16,5-1 128-16,-2-3-128 0,8 4 128 0,-2-3-128 15,4-1 128-15,0-2-128 0,2-2-176 0,2 0 48 16,0-1 0-16,2 0-64 0,7-13-16 0,0 7 0 0,2 4 0 16,2-2 208-16,1 5 0 0,-1 1-160 0,3 1 160 15,2 1 0-15,0-2 0 0,4 3 0 0,2 1 0 16,1 1 0-16,2 1 0 0,2 0 0 0,2 0 0 16,2 2 0-16,-2 0 0 0,0 5 0 0,1 0 0 15,-2-1-192-15,-2 3 48 0,-3 2 0 0,0 1 0 31,-6 0-336-31,-2 4-64 0,-2-3-16 0,-1 4 0 0,-2-2-2272 16,-3 3-464-16</inkml:trace>
  <inkml:trace contextRef="#ctx0" brushRef="#br0" timeOffset="41600.443">20603 17455 29135 0,'0'0'1280'0,"0"0"288"0,-9 3-1248 0,0-3-320 0,1 0 0 0,-2 0 0 15,0 0 160-15,1 4-32 0,-2-2 0 0,0 0 0 32,0 0-432-32,-5 1-80 0,-5 2-32 0,3 1 0 0,0 1 416 0,0 3 304 0,1 0-48 0,-5 4-16 15,0 3 80-15,0 1 0 0,-1 0 16 0,2 2 0 16,-2 2-176-16,3 1-32 0,3-2-128 0,1 2 192 15,0 0 16-15,2 2 0 0,1 2 0 0,2 1 0 16,3 2-208-16,1 0 176 0,1-1-176 0,4 3 160 16,0 2-160-16,2 0 0 0,1-4 0 0,2-1 128 0,5-5-128 15,1-1 0-15,3-1 144 0,-2-2-144 16,2-4 0-16,1 0-192 0,0 0 32 0,1-4 0 16,2-2-1344-16,0-4-272 15,0-2-48-15</inkml:trace>
  <inkml:trace contextRef="#ctx0" brushRef="#br0" timeOffset="43028.588">20881 17630 27935 0,'0'0'1232'0,"0"0"256"0,0 0-1184 0,0 0-304 0,0 0 0 0,0 0 0 16,0 0-432-16,0 0-144 0,-6-8-16 16,3 3-16-16,3 5 32 0,0 0 0 15,0 0 0-15,0 0 0 0,0 0 576 0,-8 2 336 0,0 3-32 0,1 4-16 16,0 0 112-16,0 3 32 0,-1 0 0 0,1 5 0 0,1 2-288 16,1 3-144-16,-3 2 160 0,2-1-160 15,3-1 0-15,-3 3 0 0,2 1 0 0,2-1 0 0,2-3 0 0,2-3 224 16,-2-2-32-16,3-1-16 0,4 3 320 0,0-6 64 15,3-5 16-15,0-4 0 0,3-3-384 0,3-2-192 16,0-2 192-16,1-5-192 0,-3-6 0 0,4-4 0 16,4-1 0-16,0-4 0 0,-1-4-160 0,-3 0 16 15,2-3 0-15,1-1 0 16,1 0-336-16,-2 1-64 0,-3-1-16 0,1 1 0 0,-1-1 160 0,-2 2 16 16,-2-2 16-16,-1 3 0 0,0 4 368 0,-1 4 0 15,-5 2 0-15,-1 4 128 0,2 2-128 0,-2 6 0 16,-2 1 0-16,-3 5 128 0,0 0 48 0,0 0 0 15,0 0 0-15,5 11 0 0,-7 5-176 0,1 6 192 16,0 4-192-16,-1 3 192 0,-2 0 96 0,1 2 32 0,-4 0 0 0,2 1 0 16,-1-2 48-16,0-2 16 0,0-3 0 15,3 1 0-15,-3-1 176 0,3-2 32 0,0-6 16 0,2-1 0 16,0 1-176-16,1-3-48 0,-4-2 0 0,4-1 0 16,0-11-384-16,5 9 0 0,-1-1-192 0,-4-8 192 31,0 0-672-31,0 0-16 0,10 1 0 0,-1-4 0 15,1-2-2256-15,-1-2-448 0,-1-4-80 0,3 0-32 0</inkml:trace>
  <inkml:trace contextRef="#ctx0" brushRef="#br0" timeOffset="43271.105">21496 17855 25791 0,'0'0'1152'0,"0"0"224"0,0 0-1104 0,0 0-272 16,0 0 0-16,0 0 0 0,0 0 1760 0,0 0 288 15,0 0 64-15,3 9 16 16,-1 0-2128-16,0 1-592 0,-5 2-48 0,1 0 0 0,0 3 640 0,-3 5 320 16,-2 6-48-16,0-2 0 0,3 1 240 0,-3-2 32 15,3 0 16-15,-1-3 0 0,-2 0-560 0,4-3 0 16,4 0 0-16,1-2 0 15,-5-3-400-15,3-1-192 0,4-1-48 0,-1-2 0 16,-3-8-1968-16,7 4-400 0,5-1-64 0</inkml:trace>
  <inkml:trace contextRef="#ctx0" brushRef="#br0" timeOffset="43647.649">21892 17550 11055 0,'0'0'976'0,"0"0"-784"0,0 0-192 0,0 0 0 0,0 0 5168 0,0 0 976 0,0 0 208 0,0 0 48 16,0 8-6400-16,0-8-1104 0,2 10-304 0,0 1-64 15,0 1 704-15,-1 3 160 0,-1 2 32 0,0 2 0 16,-1 2 1296-16,2 1 272 0,2 1 48 0,1 2 16 0,-3 1-224 0,0-2-64 15,1-3 0-15,1 1 0 0,-1-1-80 0,-1-4-32 16,-2-1 0-16,2-4 0 0,2-4-224 0,-3-8-48 16,4 9-16-16,-4-9 0 0,0 0-112 0,0 0 0 15,0 0-16-15,7-9 0 0,2-3-48 0,1-4 0 16,1-6 0-16,0-3 0 0,-1-5-32 0,1-2-16 16,-1-2 0-16,2-2 0 0,-1-2-144 0,2 2 0 15,-1 1-160-15,1 4 160 0,2 1-384 0,-3 6 0 16,0 3 16-16,-1 5 0 15,0 1-288-15,-1 4-64 0,-3 1-16 0,1 5 0 16,1 0-1568-16,-1 5-320 0,-8 0-64 0</inkml:trace>
  <inkml:trace contextRef="#ctx0" brushRef="#br0" timeOffset="44072.067">22325 17080 20271 0,'0'0'1792'0,"0"0"-1424"16,0 0-368-16,0 0 0 0,0 0 2784 0,3 9 480 16,1-2 112-16,1 1 16 0,3-4-2800 15,3 4-592-15,0 3 0 0,2 1 0 0,0 3 144 0,3 1 144 16,1 2 32-16,1 1 0 0,-2 2 32 0,2 4 16 16,0 1 0-16,-3 3 0 0,0-1-48 0,-1 4 0 15,-3 2 0-15,-1 4 0 0,-3 0-192 0,-2 3-128 16,-4-1 128-16,-1-2-128 0,-2-2 0 0,-3-3 144 15,-1-2-144-15,-2-4 0 0,0 1 240 0,-1-4-64 16,-1-3-16-16,-2-1 0 0,1-1-160 0,-2-1 160 0,-1 1-160 16,2-1 160-16,-1-4-368 0,0 1-80 15,0 3-16-15,2-3 0 16,0-7-1120-16,2-3-240 0,9-5-32 0</inkml:trace>
  <inkml:trace contextRef="#ctx0" brushRef="#br0" timeOffset="44616.116">23047 16753 35999 0,'0'0'1600'0,"0"0"320"0,0 0-1536 15,0 0-384-15,0 0 0 0,0 0 0 16,6 12-384-16,4-2-160 0,3-1-32 0,4 0 0 15,-2 2-160-15,3 3-32 0,2 0-16 0,1 4 0 0,4 2 784 0,0 1 192 0,-2 3 32 0,2 6 0 16,-2 4 288-16,0 6 48 0,-2 7 16 0,-2 1 0 16,-2 0-64-16,-3 0-16 0,-1-1 0 0,-2 1 0 15,-5-1-48-15,-2-1-16 0,-1-1 0 0,-3 4 0 16,-3 0-32-16,-2-2 0 0,-4-5 0 0,-1-3 0 16,-4-2-160-16,-2-3-48 0,-4-1 0 0,-2-2 0 15,-3-6-192-15,-5-1-160 0,-7 0 32 0,-5-5 0 16,-4-4-2480-1,-3-7-480-15</inkml:trace>
  <inkml:trace contextRef="#ctx0" brushRef="#br0" timeOffset="45474.58">16238 17242 24879 0,'-10'0'2208'0,"1"0"-1760"0,-1-2-448 0,0 1 0 15,1 1 1632-15,3 1 240 0,-3 1 48 0,1 1 16 16,-3-2-1456-16,0 3-288 0,2 2-64 0,0-1-128 15,-4 1 0-15,1-1 0 0,0 4 0 0,-3 1 0 16,-1 1 176-16,-1 1 16 0,-3 1 16 0,1 4 0 0,0 2 256 0,-5 3 48 16,0 3 16-16,-3 5 0 0,0 3-272 0,0 5-48 15,0 5-16-15,0 2 0 0,1 1-192 0,1 3 0 16,3 0 0-16,7-3-160 0,4-3-16 0,3 2 0 16,7-1 0-16,7-2 0 15,6-6-1856-15,6-3-368 0</inkml:trace>
  <inkml:trace contextRef="#ctx0" brushRef="#br0" timeOffset="50485.03">5013 11442 7359 0,'-15'-4'656'0,"2"2"-528"16,-3 1-128-16,1-2 0 0,-1 0 1184 0,0 1 208 15,2 0 32-15,-1 0 16 0,0-1-496 0,1 1-112 16,0 0 0-16,2 0-16 0,0-3-48 0,0 4-16 16,3 1 0-16,0-1 0 0,2-1 144 0,0 1 16 15,7 1 16-15,0 0 0 0,0 0-112 0,-5-1-32 16,-1 0 0-16,6 1 0 0,0 0-496 0,0 0-96 15,0 0-32-15,0 0 0 0,0 0-160 0,10 6 0 16,1 0 0-16,2-2 0 0,3 1 288 0,6-1-32 16,2 1 0-16,6 1 0 0,3-2 192 0,6 1 48 15,7-1 0-15,4 1 0 0,3 2 64 0,4-1 16 16,4-1 0-16,5 2 0 0,4-2-256 16,0 3-32-16,-1 0-16 0,1-2 0 0,-2 0-272 0,2-3 0 15,5 2 128-15,-2-2-128 0,-4-1 0 0,-1-1 0 0,-1-1 128 0,0 0-128 16,1 0 0-16,0 0 0 0,1 0 0 0,-4 1 0 15,-2 1 176-15,-3 2-176 0,1-2 160 0,-1-1-160 16,-3 0 256-16,-1 1-64 0,-2 2 0 0,-3-3 0 16,-6-1-48-16,-4 1-16 0,-3 0 0 0,-3 1 0 15,-2 0 0-15,-2 2-128 0,-1-2 192 0,-3-1-64 16,-3 0-128-16,-5 1 128 0,-3 2-128 0,-1-1 128 16,-2-3-128-16,-2 0 128 0,-3 1-128 0,-8-1 128 15,0 0 0-15,0 0-128 0,7 0 192 0,-7 0-64 16,0 0 96-16,0 0 16 0,0 0 0 0,-8 3 0 0,-6-1-112 0,-3 2-128 15,-7-2 176-15,-4-1-176 0,-3 2 0 0,-4 1 0 16,0-3 0-16,-2 2 0 0,-4 0 0 0,-3 1 0 16,-4-2 0-16,-8 1 0 15,-4 0 0-15,0 1 0 0,-2-1 0 0,-4 1 0 0,-3 1 0 0,-7 1 0 16,-8 1 0-16,1-1 0 16,0-3 0-16,-4 1 0 0,-1 2 0 0,1-3 0 0,-1-2 0 0,4 1 0 15,-1 2 0-15,-1-2 0 0,0-2 144 0,1 2-144 16,0 0 0-16,4 2 144 0,0-2-144 0,6-2 0 15,1 0 0-15,4-1 0 0,4-2 0 0,8 0 0 16,7 0 0-16,6 0 0 0,4-1 0 0,4 2 0 16,4 0 0-16,7 1 0 0,6-3 0 0,5 1 0 15,3 1 0-15,2 0 0 0,2 1 0 0,8 1 0 16,0 0 0-16,0 0 0 0,0 0-400 0,12-5 32 0,3 1 16 16,7 1 0-16,6 0 96 0,4 1 32 15,4-1 0-15,6 2 0 0,4 1 224 0,7-1-144 16,5-4 144-16,5 2-128 0,5 1 128 0,1 0 0 15,4-2 0-15,6 2 0 0,5 0 0 0,4-1 128 0,3-4-128 0,3 3 128 16,0 4-128-16,6-3 176 0,3-1-176 0,-3 1 192 16,-3 0-192-16,-1 1 0 0,4 1 0 0,-6-1 0 15,-2-1 0-15,-3 2 0 0,4-2 0 0,-5 3 0 16,-2-2 0-16,-8 0 128 0,-7-1-128 0,-3-1 0 16,-3 2 0-16,-3-1 0 0,-4-2 0 0,-4 3 0 15,-5 1 128-15,-5 1-128 0,-7-1 128 0,-5 0-128 16,-7 0 0-16,-3 0 0 0,-6 1 128 0,-5 0-128 0,-3 0 128 15,-8 0-128-15,0 0 192 0,0 0-64 0,0 0 96 0,0 0 16 16,-12 0 0-16,-6 0 0 0,-9 2-32 16,-8-1 0-16,-7-1 0 0,-10 2 0 0,-7 2-208 15,-6 0 0-15,-6 1-192 0,-7 1 192 0,-7 1-128 0,-8-1 128 16,-6 5 0-16,-3 2 0 0,-1 3 0 0,-2-1 0 16,2 1 0-16,6 1 0 0,9 1 0 0,7 0 0 15,6 2 0-15,3 3 0 16,6-2-1008-16,5 5-80 0,5 1-32 0</inkml:trace>
  <inkml:trace contextRef="#ctx0" brushRef="#br0" timeOffset="53845.989">21915 8560 5519 0,'-7'-20'496'0,"0"8"-496"0,-2-2 0 0,1 2 0 0,1-1 2368 0,2 2 384 16,-2 1 80-16,2 0-6176 15,-2 1-1248-15</inkml:trace>
  <inkml:trace contextRef="#ctx0" brushRef="#br0" timeOffset="59969.307">9055 11584 11967 0,'-5'-7'528'0,"1"1"112"0,4 6-512 0,-4-10-128 0,3-1 0 0,2 0 0 15,2 2 2016-15,3 2 368 0,0-1 80 0,4 0 16 16,3 1-1888-16,-1 1-368 0,2 3-80 0,3-2-16 16,0 1-128-16,4 0 192 0,1 0-192 0,1 1 192 15,2 3 96-15,3 0 32 0,2 0 0 0,3-2 0 16,1-2 64-16,6 1 32 0,2 0 0 0,6-2 0 15,3-1-96-15,3-2-32 0,-2 2 0 0,2-3 0 16,3 0-144-16,3 0-16 0,2 0-128 0,2 2 192 16,4 0 0-16,-1-1-16 0,2 1 0 15,0-2 0-15,1 0 96 0,4 1 32 0,2 1 0 0,0 1 0 0,1 1-160 0,3-1-16 16,0 1-128-16,4 0 192 0,0 4-192 16,-2 0 128-16,-2 0-128 0,0 1 0 0,0-1 128 15,1 3-128-15,0 2 0 0,-1 0 0 0,-2-1 0 0,0 0 0 16,0 2 0-16,1 2 0 0,-2 0 0 15,0-1 0-15,0-3 0 0,0 0 0 0,-2 2 0 0,-1-1 0 16,-1 0 0-16,-1 1 0 0,1-2 0 0,2 0 0 16,-1 1 0-16,1-2 0 0,-2-1 0 0,-4 0 0 15,0 1 0-15,-2-2 0 0,3-2 0 0,-1 2 128 16,-1 1-128-16,-3 0 0 0,-1 0 0 0,-2 0 0 16,-2 1 0-16,2 0 0 0,-1 1 0 0,1-1 0 15,-1 4 0-15,-2-2 0 0,-4-2 0 0,-4 3 0 16,1-1 0-16,2-1 0 0,1 1 0 0,-2 1 0 15,-4-1 128-15,0 0-128 0,-3 0 0 0,0 1 0 0,-2-1 0 16,-1-1 0-16,1 1 0 0,-2-1 0 0,1 0 0 16,-1 1 0-16,-4-3 0 0,-1 1 0 0,-1 0 0 0,-3 0 0 15,-1-3 0-15,-4 1 0 0,0 0 0 0,-1 0 0 16,-5 1 0-16,0 0 0 0,-2 1 0 16,-4 0 0-16,0 0 0 0,-2 0 0 0,-8 0 0 0,-6-2 0 15,0 0 0-15,0 0 0 0,0 0 0 0,0 0 0 16,0 0 160-16,-10-2-16 0,-1-2 0 0,-6 0 0 15,-5 1-144-15,-2-1 128 0,-3-2-128 16,-5 2 128-16,-1 1-128 0,-7-2 0 0,-4 1 0 16,-2-3 0-16,-4 3 0 0,-1-1 0 0,-7 3 0 0,1-2 0 15,0-3 0-15,-6-2 0 0,-9-2 0 0,-1 4 0 16,2 1 0-16,-5 1 0 0,-1-6 0 0,-8 3 0 16,-2 1 0-16,-2 2 0 0,2 5 0 0,-3-5 0 0,-6-1-160 15,-1 3 160-15,1 1 0 0,-3-2-144 0,-3-1 144 0,-1 0 0 16,-4 0-144-16,5 0 144 0,-1 3-192 0,0 0 48 15,0-3 0-15,-2 3 0 0,4 3 144 16,-1 3 0-16,-3-4-144 0,4 1 144 0,3-2 0 0,0 1 0 16,-1 0 0-16,4 1 0 0,1 1 0 0,2-1 0 15,-1-1 0-15,1 1 0 0,-1 2 0 16,1 0 0-16,4-3 0 0,-1 0 0 0,0 2 0 16,5 0 0-16,0 1 0 0,4 1 0 0,3-3 0 0,2 1 0 15,0-1 0-15,1 1 0 0,-1 0 0 0,4 1 0 16,5-1 144-16,2 0-144 0,1 1 0 0,2 0 0 15,-1-5 0-15,2 2 128 0,1 5-128 0,4-3 0 16,2 0 0-16,3-1 0 0,0-2 0 0,-1 0 0 0,0 0 0 16,6 1 0-16,6 0 0 0,0 0 0 15,3-1 0-15,1 1 0 0,8 2 0 16,1-2 0-16,5-1 0 0,1 0 0 0,2 2 0 0,5 0 0 16,3 0 0-16,1 0-128 0,4-4 128 0,5 3 0 0,0 0 0 0,0 0 0 15,0 0-144-15,0 0 144 0,0 0-160 0,0 0 160 16,12 4-192-16,0 0 192 0,2-2-208 0,4 1 80 15,3-2 128-15,3 0-160 0,4-1 160 0,1-1-160 16,4-2 16-16,7-1 0 0,5 0 0 0,2 2 0 16,4 1-64-16,3-1-16 0,1-1 0 0,3 0 0 15,4 2-192 1,4 3-32-16,2 0-16 0,0 1 0 0,-2 0-352 0,3 3-64 16,1 0-16-16,3 1-5696 0,3 2-1136 0</inkml:trace>
  <inkml:trace contextRef="#ctx0" brushRef="#br0" timeOffset="68264.707">2903 14492 23951 0,'-7'-6'2128'0,"4"3"-1696"0,-2-1-432 0,5 4 0 16,-1-5 0-16,1 5 0 0,0 0 0 0,0 0 0 0,0 0 0 15,0 0 192-15,0 0-192 0,6-7 192 0,0 2-192 0,4-1 128 16,-1-1-128-16,2 1 128 0,1-2-128 0,1 2 0 16,-1-1 0-16,5 0 0 0,1-2 0 0,3 2 0 15,4 1 0-15,2-2 0 0,1-1 0 0,5 2 0 16,5 2 0-16,3 2 0 0,1-3 192 16,4 3-64-16,1 0 0 0,5 0 0 0,1 2 32 0,8 1 0 15,3 2 0-15,2-2 0 0,3-1-160 0,0 2 128 16,4 1-128-16,4 1 128 0,5-3-128 0,0 1 0 15,-1 0 0-15,0 1 128 0,1 3-128 0,4-5 0 16,1-5 0-16,0 4 128 0,-2 2-128 0,-1-1 0 16,1 0 0-16,1 0 0 0,-4-2 0 0,1 2 0 15,-4 1 0-15,2 0 128 0,5 0-128 0,-6-1-144 0,-1-1 144 16,0 1-208-16,-4-1 208 0,2 1 0 16,-1 1 0-16,-3-1 0 0,-5 0 0 0,-3 0 0 0,-2-1 0 15,-3 0 0-15,0 0 0 0,-2-3 0 0,-4 1 0 16,-2-1 0-16,-2-3 0 0,-4 1 0 0,-4-2 0 0,-3 3 0 15,-2 2 0-15,-4 0 0 0,-4-1 0 0,-5-1 0 16,-3 3 192-16,-4 0-192 0,0 0 192 0,-5-2-192 16,-4 1 384-16,-8 3-16 0,7-4-16 0,-7 4 0 15,0 0 0-15,-8-5 0 0,-7 0 0 0,-3 1 0 16,-3 2-352-16,-2 1 0 0,-6 0 0 0,-2-1 0 16,-2 0-160-16,-4-1-48 0,-1 1-16 0,-3-1 0 15,-7 2 224-15,-1-1 0 0,-4-1-160 0,-2 2 160 16,-2 1 0-16,-5-1 160 0,-5-2-16 0,-7 3 0 15,-6 2 112-15,-2-2 0 0,-4-1 16 0,-3 1 0 16,-5 2-272-16,-2 0 160 0,-1 1-160 0,-2-1 128 0,-2-2-128 0,0-1 0 16,0-1 0-16,2-1 0 0,3-1 0 0,0 0 0 15,-5-1 0-15,6 2 0 0,2 1 144 0,2-1 0 16,-1 0 0-16,5-1 0 0,5-2 16 0,5-1 0 16,5 0 0-16,-2-2 0 0,-2-1-32 0,5-2 0 15,0 4 0-15,4 0 0 0,3-3-128 0,-3 1 0 16,2-2-160-16,-1 2 160 0,-1 1-304 0,3-1 48 15,2 1 0-15,7 2 0 0,1-2-48 0,4 2 0 16,4 1 0-16,4-1 0 0,4 3 112 0,6-3 0 16,6 1 16-16,4 1 0 0,-2 3 176 0,10 1 128 15,5 0-128-15,5-1 176 0,4 2-176 0,0 0 0 16,10 2 144-16,5 0-144 0,4 0-128 0,6 1-112 0,7 2-16 16,4-1 0-16,2 2 256 0,5-3 0 0,3 0-160 0,8 2 160 15,7-2 0-15,8 5 0 0,3-2 0 0,4 0 0 16,0-2 128-16,7-2 32 0,5-2 16 15,3 0 0-15,1 1-48 0,3 0-128 0,5-1 192 16,2 2-64-16,3-1-128 0,3 2 160 0,-4-2-160 0,3 2 160 16,1 4-160-16,2-3 0 0,2 0 0 0,-2 0 0 15,-1 0 0-15,-2 6 192 0,1-1-192 0,-1 1 192 16,-3 0-192-16,-2 2 128 0,-7 1-128 0,5-1 128 16,-1 2-128-16,-4-3 0 0,-7-2 0 0,-3-1 128 15,-6 0-128-15,-3-5 0 0,-5-2 0 0,-2 1 0 16,-8 2 144-16,-7-2-144 0,-7-1 160 0,-2 1-160 15,-7-2 192-15,-5 0-64 0,-5-2-128 0,-2 0 192 16,-6 1 64-16,-6 0 16 0,-4 1 0 0,-10 0 0 0,0 0 208 0,0 0 32 16,0 0 16-16,-10-3 0 0,-4 0-64 0,-10 0-16 15,-9-2 0-15,-6 2 0 0,-10 0-320 0,-7 1-128 16,-9 1 0-16,-7-1 144 0,-7-1-144 0,-5-1-144 16,-4-3 144-16,-5 4-208 0,-6 3 208 0,-4-1 0 15,2-3-160-15,-5 2 160 0,-8 0 0 0,6 1 0 16,7 0 0-16,-3-1 0 0,-2-4 0 0,7 1 0 15,8 0 0-15,4 1 0 0,2-3 192 0,0 3 96 16,4-2 32-16,3 2 0 0,3-4-128 0,1 4 0 16,3-1-16-16,-1 1 0 0,3 0-176 0,2 0 0 15,3 1-160-15,7 1 160 0,6-3-256 0,3 4 32 16,2-1 16-16,5 0 0 0,5 0 208 0,6 0-192 16,7 0 192-16,4 1-192 0,7 1 64 0,12 0 128 0,0 0-208 0,5 10 80 31,10 2-528-31,10 4-112 0,8 1 0 0,5 4-16 15,6-2 16-15,10 3 16 0,10 1 0 0,12 2-8160 16,5 4-1648-16</inkml:trace>
  <inkml:trace contextRef="#ctx0" brushRef="#br0" timeOffset="70537.909">7766 14565 21183 0,'-18'0'1888'0,"5"-3"-1504"15,-6-5-384-15,3 2 0 0,2 1 1840 0,3 2 288 16,3 0 64-16,3 0 16 0,1-1-1776 0,4 4-432 16,0 0 0-16,0 0 0 0,0 0 0 0,6-8 0 15,4 1 0-15,5 0 0 0,6 0 128 0,7 1-128 16,3 0 0-16,4-4 0 0,6 5 384 0,4-6 0 16,3-1-16-16,11 0 0 0,6 1 80 0,9-1 0 15,4 1 16-15,5 0 0 0,2 1-208 0,8 1-64 16,4 2 0-16,2 5 0 0,2 2-64 0,3-2-128 15,5 0 176-15,3 1-176 0,-3 3 144 0,7 2-144 0,3 1 0 0,1 0 144 16,-4 2-144-16,7-1 0 0,5 2 144 0,3-4-144 16,-1-1 128-16,2 0-128 0,0 2 160 0,4 1-160 15,5-2 128-15,-2 1-128 0,-2-2 0 0,4 3 0 16,3 1 0-16,-1 3 128 0,-2-1-128 0,0 0 0 16,-1-2 0-16,1 1 0 0,0 0 0 0,-5-2 0 15,-4 1 0-15,-2-1 0 0,3-3 0 0,-4 1 0 16,0 1 0-16,-4-2 0 0,-4-1 0 0,-2-2 0 15,-1-2 160-15,-1 1-160 0,2 1 160 0,0-2-160 16,-4-3 320-16,1 1-16 0,-1 1-16 0,0 1 0 0,-3 0 0 16,0 1 0-16,-3 1 0 0,-2 0 0 0,-5-1-112 0,1 1-32 15,3-2 0-15,-6 1 0 0,-3-3-144 16,0 3 0-16,-2 1 144 0,-4 0-144 0,-9-1 0 0,-3 0 0 16,-2-1 0-16,-2 0 128 0,-2 1-128 15,-7-2 128-15,-6 0-128 0,-1 1 128 0,-7 2-128 0,-1 0 0 16,0 1 0-16,-4 2 128 0,-4-2-128 0,1 2 144 15,1 0-144-15,-4-2 160 0,-5-1-160 0,-3 1 0 16,-5 4 144-16,-1-2-144 0,-4-2 0 0,-2 1 0 16,-4-1 0-16,-1 0 128 0,-4-1-128 0,-3 0 0 15,0-1 0-15,-9 1 0 0,0 0 0 0,0 0 0 16,0 0 0-16,0 0 0 0,0 0 0 0,0 0 0 16,0 0 0-16,0 0 0 0,-14-3 0 0,0 1-128 0,-2 0 128 15,-2-1 0-15,-3 0 0 0,-3 1 0 16,-5-1 0-16,-6 0-128 0,-6-3 128 0,-4 0 0 0,-3 1 0 15,-2 1 0-15,-4 2 0 0,-2 0-160 0,-6 0 160 0,-7-1 0 16,-5-3 0-16,-6 4 0 0,-1 2 0 0,-4-1 0 16,-7-5-128-16,-8 2 128 0,-7 3 0 0,-3-3 0 15,-2 1 0-15,-1 0 0 0,-4 2 0 0,-2-3 0 16,-4 2 0-16,0 0 0 0,-3-1 0 0,1 1 0 16,-1-1 0-16,-3-2 0 0,-4-2 0 15,-1 2 0-15,-3 0 0 0,1 2 0 0,2-5 0 0,-3 3 0 16,-3-2 0-16,-3 3 0 0,-3 2 0 15,-1 1 0-15,3-1 0 0,-4 1 0 0,1 0 0 0,-7 1 0 16,-2 0 0-16,1 4 0 0,2 0 0 0,1 3 0 16,1-2 0-16,4 1 0 0,-1 1 0 0,11-1 0 0,9-3-144 15,6-1 144-15,4-2 0 0,13-1-144 16,8-3 144-16,3 0 0 0,2-2 160 0,4-1-160 0,2 2 192 16,5-2-64-16,3-1-128 0,-1 1 192 0,-4 2-192 0,-1 1 0 15,2 0 0-15,-2-1 0 0,3 4 0 0,-2 0 0 16,-3 0 0-16,2 1 0 0,-1 1 0 15,4 0 0-15,1 0 0 0,-3 1 0 0,1 1 0 0,1-2 0 16,4 0 0-16,4-1 0 0,2 1 0 0,1 1 0 16,2 0 0-16,0 0 0 0,5 0 0 0,8-4 0 15,3 0 0-15,2 1 0 0,2 1 0 0,1 0 0 16,1 0-128-16,2 1 128 0,2 1-144 0,1 0 144 16,1 0-208-16,4 2 80 0,3 1-48 0,2-1 0 15,2 1 0-15,2 4 0 0,1 3-112 0,4-1-32 16,4 0 0-16,3 0 0 0,2-1 64 0,3 0 16 15,2-1 0-15,8-9 0 0,-1 11 48 0,2 0 0 16,-1-11 0-16,10 10 0 0,2 2-32 0,5-1 0 0,5-2 0 16,3-3 0-16,5 1 224 0,8-3 0 0,8-3 0 15,7 3 0-15,3-4 0 0,6 0 192 0,5-1-64 0,7-2-128 16,5 0 256-16,8-2-48 0,3-1-16 0,6 1 0 16,-2-2-64-16,6 0-128 0,6-1 176 0,1-2-176 15,1-1 176-15,8 0-176 0,6-1 160 0,1-2-160 16,0 2 144-16,8-1-144 0,5-2 128 0,2-1-128 15,4 6 128-15,-1 3-128 0,-1-1 128 0,5 0-128 16,4 2 128-16,6 1-128 0,0 1 128 0,3 1-128 16,2-2 0-16,1 3 0 0,0-1 128 0,4 2-128 15,3 2 0-15,-2-1 0 0,0 0 0 0,-3 2 0 0,-8 3 0 16,4-2 0-16,1-4 0 0,-5 3 0 0,-3 2 0 16,-3 1 128-16,-5-5-128 0,-2 1 0 0,-4-1 144 15,-4 0-144-15,-4 0 160 0,-3 0-160 16,-3 1 208-16,-3 0-48 0,-3-1-16 0,-2 0 0 15,0-1 80-15,-5 0 16 0,-5 0 0 0,1-1 0 0,-1 2 16 0,-7-1 0 16,-3-1 0-16,-2 0 0 0,0 1-64 0,-4 0 0 16,-3-4 0-16,-6 2 0 0,-4 0-64 15,-3 1-128-15,-4-4 176 0,-4 1-176 0,-4-2 144 0,-7 1-144 16,-8 0 0-16,-4 0 144 0,-3 2-144 0,-6 1 160 16,-2-3-160-16,-4 3 160 0,-5 1 16 0,-1-2 0 15,-4 3 0-15,-1 1 0 0,-4-2-176 0,-2 2 0 16,-4-1 0-16,-7 1 0 0,0 0-224 0,0 0-128 15,0 0-32-15,0 0 0 16,-7-1-608-16,-4 1-128 0,-5 1-32 0,-5 2-9808 16,-3 3-1968-16</inkml:trace>
  <inkml:trace contextRef="#ctx0" brushRef="#br0" timeOffset="71936.205">20710 8027 28623 0,'-3'-12'1264'0,"3"6"272"16,0 6-1232-16,0 0-304 0,6-5 0 0,3 0 0 0,6 1 0 0,6 2-256 15,5 2 64-15,5 1 0 0,3 1 192 0,7 1-144 16,5 1 144-16,2 0-128 0,0 0 128 0,2 0 0 16,4-1-144-16,7 1 144 0,6 0 0 0,4 0 0 15,3-1 0-15,3 2 0 0,3-4 0 0,4 2 0 16,5 0 0-16,2 2 128 0,-3-3 48 0,6 1 0 16,4 0 0-16,2 0 0 0,1-1-32 0,1-1 0 15,0-1 0-15,3-1 0 0,2 3-144 0,-5-1 128 16,1-1-128-16,2 0 128 0,-3 0-128 0,-3 1 0 15,-5 4 0-15,-2-3 128 0,0-2-128 0,-4 2 0 16,-3 2 0-16,-7-1 0 0,-5 2-240 0,-8 1 80 16,-3-4 16-16,-3 2 0 0,-9 0 16 0,-3-2 0 0,-9 0 0 0,-3 0 0 15,-7 2 128-15,-4-1 0 0,-4-1 0 0,-5-2 0 16,-4-1 0-16,-1 1 0 0,-10 0 0 0,0 0 128 16,0 0 0-16,0 0 0 0,0 0 0 0,0 0 0 15,0 0 0-15,0 0 16 0,0 0 0 0,0 0 0 16,-11-4-144-16,-2-1 0 0,-3 2 0 0,-4 0 0 15,-8-3 0-15,-2 2 0 0,1-1-160 0,-8 2 160 16,-6 0 0-16,-4-1 0 0,-3-1 0 0,-5-1 0 16,-2 4 0-16,-2-1 0 0,-11 1 0 0,-5 1 0 15,-4-3 0-15,-4 3 0 0,-3 2 0 0,-7 0 0 16,-7-1 0-16,-3 2 0 0,-2 0 0 0,-11-1 0 16,-7 0 0-16,0 0 0 0,1-1 0 0,-4-1 0 0,-1-1 0 15,0-3 0-15,6 0 0 0,3-2 0 0,1 0 0 16,12-1 0-16,10-1 128 0,13 1-128 0,13 1 384 15,14 0 32-15,12 2 0 0,15-1 0 0,7 4 96 16,12 2 32-16,9 0 0 0,5 5 0 0,14 3-544 0,11 3 0 16,8 3 0-16,11 4 0 15,7 1-544-15,11 3-112 0,10 3-32 16,9 2-8560-16,12 0-1712 0</inkml:trace>
  <inkml:trace contextRef="#ctx0" brushRef="#br0" timeOffset="79301.158">17209 14692 15887 0,'0'0'704'0,"-6"-1"144"0,-5-2-672 0,6 3-176 15,5 0 0-15,-8-3 0 0,3 0 432 0,5 3 48 16,0 0 16-16,0 0 0 0,-5-7 80 0,3 2 0 16,2 5 16-16,5-9 0 0,-3-1-16 0,3 0-16 15,1-1 0-15,0 0 0 0,3-1-288 0,0 0-48 16,2 0-16-16,4 1 0 0,2 0 32 0,0 0 0 16,0-1 0-16,2 0 0 0,4-2 112 0,2 0 32 15,1-3 0-15,2-1 0 0,1-1-64 0,0 1-16 16,2-3 0-16,2 0 0 0,0 0-128 0,3 2-32 15,5 3 0-15,4-1 0 0,1 2 32 0,2 2 0 16,-1 3 0-16,1 0 0 0,1-1 0 0,5 3 0 16,1 3 0-16,4 1 0 0,3 1-32 0,-1 2 0 0,1 1 0 15,-1 1 0-15,1 1 0 0,2 0 0 0,2 1 0 16,3 0 0-16,-2 2 0 0,-1 1 0 0,0-2 0 16,2 1 0-16,3 0 48 0,-1 2 16 15,2-1 0-15,-5 3 0 0,-2-2 0 0,2 2 0 0,-1 4 0 16,1 0 0-16,1 0 0 0,-3 0 0 0,0 1 0 0,-1 3 0 15,-4 4 0-15,3 0 0 0,3-3 0 0,2 2 0 16,4 4-64-16,-3 0-16 0,-1-1 0 0,0 0 0 16,2 0-128-16,0 3 0 0,-1 1 144 0,2 1-144 15,-2 0 0-15,0 2 0 0,-1 2 0 16,0 1 128-16,-2 1-128 0,-2 1 0 0,-3-1 0 0,-3-3 128 16,-5-4-128-16,0 2 0 0,1 1 0 0,-1-4 0 15,1-2 128-15,1 0-128 0,0-1 128 0,-3 2-128 0,1-1 0 16,-4 1 0-16,-1-1 0 0,3 2 0 0,3 1 0 15,-5 1 0-15,1-1 0 0,-3-2 0 0,-1 1 0 16,-4-2 128-16,-4-3-128 0,1 2 0 0,-2 2 0 0,2-2 0 16,1-2 0-16,1 1 128 0,1 2-128 0,-1 0 0 15,-2-2 0-15,0 0 128 0,-2 0-128 0,-1 0 0 16,-5 1 0-16,0 1 0 0,-1 1 0 0,1 0 0 16,-3 0 0-16,1-2 0 0,0-3 0 0,1-1 0 15,-2 2 0-15,-1 0 128 0,-2-1-128 0,1 0 0 16,-2 1 128-16,-2 0-128 0,0-1 0 0,-2 1 0 15,-2 1 0-15,0-1 128 0,-3-1-128 0,0 0 128 16,-1-1-128-16,-2 1 128 0,0 4-128 0,0-1 128 16,-4-5-128-16,3 3 128 0,-2 2-128 0,0 0 176 15,-1-2-176-15,-1 1 192 0,-1-4-192 0,0 0 128 0,0-2-128 0,0 2 128 16,-2-2-128-16,0 2 0 0,-1-5 144 16,1 1-144-16,-1 2 0 0,0-1 128 0,2-1-128 0,-1-2 0 15,0 3 0-15,-1-3 128 0,-1-1-128 0,0 2 0 16,0-1 0-16,0 0 0 15,1 3 0-15,-2-2 128 0,-2-1-128 0,-2-1 0 0,2 0 0 16,1 1 128-16,1 2-128 0,-2-2 0 0,1-12 0 0,-1 10 128 16,1-1-128-16,-1 0 0 0,1-9 0 15,-1 10 0-15,1-10 0 0,0 0 0 0,0 0 0 0,0 11 128 16,0 1-128-16,0-12 0 0,0 0 0 0,0 0 0 16,0 0 0-16,0 0 0 0,0 0 0 0,0 0 128 15,0 0-128-15,0 0 0 0,0 0 0 0,0 0 128 16,1-10-128-16,1-2 192 0,-1-4-64 0,3-3 0 0,-3-6-128 0,0 0 0 15,-1-2 0-15,0-1 0 0,2-3 0 0,1-1 0 16,0 1 0-16,-1-2 0 0,1-4 224 0,1 2-32 16,2 2 0-16,1-4 0 0,0-5 32 0,1-4 0 15,-4-3 0-15,6 0 0 0,0 1-96 0,0 0 0 16,0-3-128-16,-1 0 192 0,2-6-192 0,2 0 0 16,-2 1 0-16,3 2 0 0,2 3 0 0,-2-1 0 15,0 3 0-15,2-1 0 0,-2 2 0 0,0-3 0 16,-2-3 0-16,3 1 0 0,0 5 128 0,0 1-128 15,1 0 176-15,0 1-176 0,0 0 192 0,0-1-192 16,2-3 192-16,2 0-192 0,2-3 144 0,-1 2-144 0,3 3 0 16,-2-1 144-16,3 4-144 0,0-2 0 15,4-2 0-15,0 1 0 0,-2 2 0 0,2 0 0 0,-2 0 0 0,2 3 0 16,-4 3 0-16,3 2 0 0,-4 0 0 16,3 3 0-16,1-1-128 0,0-1 128 0,3-2 0 15,-2 1 0-15,0 4 0 0,1-1 0 0,-1 3 0 0,0 1 0 16,4 0-128-16,-2 1 128 0,-3 0 0 0,1 4 0 15,1 2-128-15,1 0 128 0,0-1-160 0,2 2 160 16,0 3-176-16,3-3 176 0,1-1-192 0,-2 1 192 16,-4 2-192-16,1 1 64 0,2 3 128 0,-3 0-208 15,-3-2 208-15,-2 4-176 0,2 1 176 0,-5 4-160 16,0 1 160-16,-2 1-128 0,-1-2 128 0,3 0-128 16,0 4 128-16,1 0-192 0,0 2 192 0,0 1-192 15,-1-1 32-15,-1 1 0 0,0-1 0 0,2 0 0 16,1 1-16-16,-2-1 0 0,-3-2 0 0,2 3 0 15,0 1 176-15,0-1-208 0,0 0 80 0,-1 1 128 16,-2 0-320-16,2 0 64 0,2 2 16 0,-1 0 0 0,-3 0-16 0,0 0 0 16,0 0 0-16,-3 0 0 0,-1 0 64 0,0 0 0 15,-2 0 0-15,-1 0 0 0,-1 0 192 0,-2 0-144 16,-9 0 144-16,6-3-128 0,-6 3 0 0,0 0 0 16,0 0 0-16,0 0 0 0,0 0 128 0,0 0 0 15,0 0 0-15,0 0-128 0,0 0 128 0,0 0 0 16,-4-4 160-16,-3 2-160 0,1 2 144 0,-4 0-144 15,0-1 128-15,0 0-128 0,-3 1 0 0,1-2 0 16,1 1 0-16,-3-1 0 0,-4 2-208 0,1-1 80 16,0 0 128-16,-3 1-208 0,-2 1 48 0,-1 2 16 0,-3 2 0 0,-2-1 0 15,-3 1 144-15,-3 0-128 0,-3 2 128 16,-3 3-128-16,3 1 128 0,-4 2-128 0,-2 2 128 16,2 3-128-16,2 2 0 0,0 0 0 0,-2 4 0 0,-2 1 0 15,-1 2 128-15,-3 1-160 0,-1-4 160 16,-1 5-160-16,-1 3 160 0,3 2 0 0,2 1 0 15,0 3 0-15,-1 3 0 0,2 7 0 16,0 4 0-16,-1 5 0 0,-2 1 0 0,1 2 0 0,3 2 0 0,-2 6 0 16,0 7 0-16,2-3 0 0,1 1 0 0,1-1 0 15,1 1 0-15,-2-1 0 0,0-3 0 0,0 5 0 16,3-1 0-16,0-1 0 0,4-5 0 0,0 0 0 16,4-2 0-16,1 2 0 0,3-1 0 0,-1 1 0 15,4-2 0-15,1-2 128 0,-3-2-128 0,2 7 0 16,2 5 0-16,4 1 0 0,1-4 0 0,2 2 128 0,1-3-128 15,0 5 0-15,2 2 0 0,2-4 128 0,0-1-128 16,4-5 0-16,-4-3 128 0,3 1-128 0,0-1 160 16,0-3-32-16,2-4-128 0,0-3 192 0,2-5 80 0,1-6 16 15,-3-5 0-15,2-3 0 0,1-4 64 0,-2-3 16 16,2-3 0-16,-1-3 0 0,2-3 16 0,1-4 0 16,-1-2 0-16,1-2 0 0,0-10-192 0,0 0-48 15,0 0 0-15,0 0 0 0,0 0-336 0,0 0-64 16,0 0 0-16,0 0-16 0,0 0 112 0,0 0 32 15,0 0 0-15,0 0 0 0,0 0 128 0,0-5 0 16,0-3 0-16,-2 1 0 0,-4 0 128 0,3-2-128 0,-3-3 128 16,1-3-128-16,-1 2 0 0,-4-6 0 15,-1-4 0-15,1-2 0 0,-3 0 0 0,-2-6 0 0,-1-3 0 16,-1-5-128-16,-3-4 128 0,-3 1 144 0,-1 0-16 16,1 3-128-16,0 6 256 0,-5-1-64 0,-5-3-16 15,-2 2 0-15,0-1 16 0,1 1 0 0,-3-2 0 0,3-1 0 16,-2 0 80-16,0-3 32 0,-2 0 0 15,-1 1 0-15,-3-1 0 0,-4-1 0 0,-3-2 0 16,0-2 0-16,0-1-112 0,1-6-32 0,1-6 0 16,-1 0 0-16,0 4-160 0,-1 2 0 0,-2 3 0 0,-2 0 0 15,-2 2 0-15,3-3 0 0,2 4 128 0,2 2-128 16,2 1 0-16,-1 3 0 0,-5 4 144 0,0 1-144 16,0-1 0-16,-4 2 128 0,4 1-128 0,0-2 0 15,2-1 0-15,-1 0 128 0,-2 0-128 0,1-2 0 16,2-4 0-16,-4 5 0 0,-1-2 0 0,-2 4 0 15,0-2 0-15,0 2 0 0,2 1 0 0,0-1 0 0,-4 0 0 16,-1 2 0-16,-3 5 0 0,0-1 128 0,2-1-128 16,-2 5 0-16,-6 0 0 0,0 4 128 15,-1 1-128-15,1 3 0 0,0-1 0 16,3 4 0-16,1 3 0 0,2 1 176 0,0 1-176 0,1 2 192 16,1 0 48-16,4 3 16 0,5 1 0 0,1 1 0 15,4 2-256-15,0 0 176 0,-2 1-176 0,1 0 160 0,-2 0-160 0,6 2 192 16,4 0-192-16,1 3 192 0,3-1-192 0,2 2 128 15,6-1-128-15,0 2 128 0,2 0-128 0,5 2-144 16,1 2 144-16,2-2-208 16,3 0-960-16,5 0-192 0,0 1-48 0,6-2-9920 15,4-8-2000-15</inkml:trace>
  <inkml:trace contextRef="#ctx0" brushRef="#br0" timeOffset="81170.551">1278 9654 4607 0,'0'0'400'0,"-8"-5"-400"0,-4-2 0 0,4 0 0 15,8 7 4704-15,-3-5 864 0,3 5 160 0,0 0 32 16,0 0-4656-16,0 0-928 0,0 0-176 0,0 0 0 15,10-3-144-15,3 1 144 0,1 1-192 0,4 2 192 16,4 2-176-16,5 1 176 0,3-2-160 0,2 1 160 16,1 1 0-16,3-1 0 0,4 0-128 0,3-1 128 15,2 3 0-15,5-1 0 0,8-2 0 0,0 2-144 16,3-1 144-16,1-1 0 0,0-2 0 0,7 0 128 16,8 0 80-16,4 0 32 0,2 1 0 0,4-3 0 15,0-3 32-15,7 0 16 0,4 1 0 0,0 2 0 16,-1-1-96-16,6 2-32 0,6 1 0 15,-1 0 0-15,-4-1-160 0,5 1 0 0,6-3 144 0,-5 6-144 16,-4 2 0-16,-1 1 0 0,2 0 0 0,-4 0 0 0,-3-1 0 16,-2-2 0-16,-1 0 0 0,-6 1 0 0,-5 1 0 15,-5-2 0-15,-3 0 0 0,-1-1 128 0,-5-2-128 0,-3 2 176 16,1 2-176-16,-7 2 192 0,-3-3 0 16,-6 0 0-16,-5 2 0 0,0-2 0 0,-3 0 128 15,-4 0 48-15,-7-2 0 0,-2 0 0 0,-1 0 48 16,-5 1 16-16,-7-1 0 0,-4 0 0 0,-1-2 32 0,-4 1 16 15,-5 1 0-15,-6-1 0 0,0 0 48 0,0 0 16 16,0 0 0-16,0 0 0 0,-8-4-224 0,-9-3-32 16,-7-1-16-16,-6-1 0 0,-6 2-144 0,-5-1-128 15,-5-1 192-15,-2 0-192 0,-2 0 0 0,-3-1 0 16,-7 0 0-16,-3-3 0 0,-3 1 0 0,-2 1 0 16,-4-1 0-16,-1 1 0 0,-9-5 176 0,-1 2-176 15,-4 1 160-15,-1 2-160 0,-5-1 0 0,-8 5 0 0,-7 2 0 16,-5 3 0-16,-5 4 0 0,-5 4 0 0,-6 8 0 15,-7 0-160-15,-8-5-80 0,-1 6-16 0,1 7 0 16,-3 0 0-16,-3 1-16 0,7-1-16 0,3-1 0 0,8-1 0 16,8-3 288-16,10 0 0 0,7-4 0 0,6 1 0 15,9 1 240-15,8-1 96 0,6-2 32 0,5 1 0 16,3 4-192-16,1-2-48 0,2-2 0 0,6-1 0 16,9-2-128-16,5-1 0 0,8 1 0 0,6-2 0 15,4-1 0-15,6 1 0 0,4 0 0 0,4-5 0 16,5-1-176-16,1 1 176 0,9-3-128 0,0 0 128 15,0 0-368-15,9 7 16 0,3 0 0 0,9-2 0 16,8-2-80-16,8-1-16 16,13-3 0-16,11 1 0 0,11-1 304 0,9-1 144 0,6 0-160 0,11 0 160 0,11-2 0 15,3-5-144-15,1-4 144 0,8 1 0 0,11 1 0 16,1 1 0-16,-5-5 0 0,4 2 0 0,1 0 0 16,2 1 0-16,3 0 0 0,-6 3 0 0,-3 2 0 0,-1 1 0 15,2 0 0-15,-6 1 0 0,-7 0 0 0,-3 2 0 16,4-1 0-16,-6-1 0 0,-7 0 0 0,-4-2 0 15,-1 2 128-15,-4-4-128 0,-5-1 144 0,-1 2-144 16,-7 4 192-16,-3 1-192 0,-4 1 192 0,-3 2-64 16,-3-2 0-16,-6 1-128 0,-6 1 128 0,-4 0-128 15,-4 0 0-15,-4 0 0 0,-2 1 144 0,-8 1-144 16,-5 1 0-16,-5-2 144 0,-5 0-16 0,-7 0-128 16,-4-1 192-16,-10 0-64 0,6 3-128 0,-6-3 192 0,0 0-192 15,-20 0 192-15,-9-4 112 0,-6-1 16 16,-9 2 16-16,-7 1 0 0,-8-1-336 0,-9 0 0 0,-11 2 0 15,-8 2 0-15,-10 1 0 0,-2-1 0 0,-4-1-192 0,-5 3 64 16,-6 4 128-16,-4-1 0 0,-4 0 0 16,0-1 0-16,1 1 0 0,-6 0 0 15,-3 3 0-15,-1 2 0 0,-4 1 0 0,-5 0 0 0,-3 4 0 0,-1 1 0 16,5 3 0-16,7-2 0 0,3-6 0 0,6 4 0 16,3 8 0-16,13-3 0 0,13-2 0 0,10-2 0 15,7-4 0-15,8-1 144 0,5-2-16 16,7 1-128-16,5 0 208 0,6-2-64 0,4 2-16 0,9-2 0 15,7 1-128-15,6-1 0 0,7-3 0 0,6-1 0 16,1 3-240-16,6-8 32 0,10 11 0 0,11-1 0 16,10-1-240-16,9-2-64 15,7 0 0-15,12 1 0 0,8-4 352 0,12-1 160 0,9-3-160 0,8-1 160 16,12-1-128-16,7-1 128 0,4-3 0 0,6 2-144 0,1-1 144 0,5 0 0 16,3-1 0-16,-3 0 0 0,-3 0 0 15,1 1 0-15,0 0 0 0,-4-1 0 0,-5 1 0 16,-3 1 0-16,4-2 128 0,-7 3-128 0,-9 0 0 15,-1 2 144-15,-1 1-144 0,-8 0 0 0,-9 1 144 16,0 2-144-16,0-1 0 0,-2 5 144 0,-4 1-144 0,-5 3-224 16,-6 1 48-16,-1 3-9648 15,-3 3-1936-15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08:54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11801 8230 25279 0,'-19'-9'1120'0,"8"5"224"0,2 1-1072 0,0 1-272 0,1-2 0 0,8 4 0 15,-6-4 336-15,6 4 16 0,0 0 0 0,0 0 0 16,0 0 96-16,0 0 0 0,0 0 16 0,12-5 0 16,4 2-464-16,3 0 0 0,3-5 0 0,5 5 0 15,5 1 160-15,1-1-160 0,1-3 160 0,6-2-160 16,0-2 144-16,5 4-144 0,2-1 128 0,3 0-128 0,1 0 208 0,4 1-32 15,4 3-16-15,1 0 0 0,1-1 192 0,6 2 32 16,6 1 16-16,5 0 0 0,3 0 48 16,5 1 16-16,-1 1 0 0,4-1 0 0,4-1-64 0,0 1-16 15,2 0 0-15,6-1 0 0,7-5-48 0,-1 6-16 16,-3-2 0-16,8-1 0 0,4-4-80 0,2 1-32 16,-4-1 0-16,5 1 0 0,4 2-48 0,0 1-16 15,-3-3 0-15,4 0 0 0,4-2-144 0,1 1 128 16,-2 4-128-16,4-4 128 0,-2-1-128 0,4 0 0 15,-2 0 0-15,1 2 128 0,-6-3-128 0,6 1 0 16,4 2 0-16,-4 1 0 0,-8 2 0 0,1 0 0 16,5-1 0-16,-1 2 128 0,-6 1-128 0,1 1 0 15,4 0 0-15,-4 2 0 0,-5 0 0 0,-1 1 0 16,-2 0 0-16,-5 0 128 0,-2 0 0 0,2 1-128 0,-2-2 192 16,-3 3-64-16,-6 2-128 0,0 1 160 0,4 1-160 0,-7-2 160 15,-5 0-160-15,2 1 0 16,1-1 0-16,0 1 0 0,-6 0 0 0,-4-1 0 15,-1 2 0-15,-3-1 0 0,6-4 0 0,-6 2 0 0,-5 0 128 16,-1 1-128-16,-3-4 0 0,1 3 0 0,0-2 0 0,1 1 0 16,-4-1 0-16,-4 1 0 0,-3 2 0 0,0-1 0 15,2-5 0-15,-1 2 0 0,-4 2 0 0,-2 1 0 16,0 1 0-16,-5-4 0 0,-4-1 0 0,-1 0 0 16,0 0 0-16,-1 2 0 0,-4-1 0 0,-3 1-176 15,-1-4 176-15,-3 0 0 0,2-2 0 0,-5 1-128 0,-4 1 128 16,-1 0 0-16,-1-1 0 0,0 0 0 0,-1-1-144 15,-3-2 144-15,3 1-160 0,-6 0 160 16,-1 3 0-16,-1 0-144 0,0 0 144 0,-1-1 0 0,-1 0 0 0,-1 2 0 16,-6 2 0-16,2-3 0 0,0-3 0 0,-11 3 0 15,0 0 0-15,0 0 0 0,6 3 0 0,-6-3-128 16,0 0 128-16,0 0 0 0,0 0-192 0,0 0 64 16,-8 6 0-16,-4-3 0 0,0-1 0 0,-8-1 0 15,-6-1 0-15,-5-1 0 0,-2 0 128 0,-1 0 0 16,-2 3 0-16,-6-2 0 15,-4-3 0-15,-6 1 0 0,-2 0 128 0,-7 0-128 16,-6-2 240-16,-7-2-32 0,0-1 0 0,-7 1 0 0,-6 2-208 0,-4-1 128 16,-4 1-128-16,-1 0 0 0,-5-1 0 0,-1 0 128 0,-2 0-128 15,0 2 0-15,0 1 0 0,-3 1 0 16,-6-2 128-16,-1 1-128 0,-2 0 0 0,0-2 0 0,3-1 0 16,-7 1 0-16,-5 1 0 0,2-3 0 0,1-1 0 15,-7 3 0-15,-6 0 0 0,-1 0 0 0,-4 1 0 16,-3 2 0-16,-2-2 0 0,-8 0 0 15,-6 2 0-15,2 1 0 0,2 1 0 0,3 2 0 0,2-2 0 16,-3 2 0-16,2 3 0 0,5-2 0 0,2-1 0 0,2 2 0 16,2 0 0-16,0 1 0 0,2-2 128 15,0 0-128-15,3 2 0 0,-2 1 0 0,-2 0 0 16,1-2 0-16,2-1 0 0,-1-2 0 0,-1 0 0 16,-2 2 0-16,-2 1 0 0,1 3 0 0,2-3 0 0,-1 4 0 15,-1 0-128-15,3-2 128 0,5-3-192 0,3 2 192 16,5 0-144-16,6-1 144 0,5-1 0 0,3 0-144 15,6 0 144-15,4-2 0 0,7-2 0 0,1 0 0 0,2-1 0 16,3-1 0-16,2 0 0 0,4 0 0 0,-2-1 0 16,0 2 0-16,0 1 0 0,4 1 0 0,2 0 0 15,-2 2 0-15,-1 2 0 0,0 0 0 0,-2 3-272 16,4 0 16-16,3 0 16 0,2 0 0 0,-1-5-48 0,9 2-16 16,8-1 0-16,5 2 0 0,5 0 304 0,7 0 0 15,5-4 0-15,5 0 0 0,4 2 0 0,5-1 0 16,-3 0-128-16,8-1 128 0,1-2 0 0,4 1-192 15,4 3 192-15,0-1-160 0,8-3 160 0,0 0-160 16,0 0 160-16,0 0-160 0,0 0-192 0,8 9-32 16,1-3-16-16,5-1 0 0,3 0 64 0,5 0 16 15,4-2 0-15,3-1 0 0,4-3 320 0,8 0 0 16,5-1-144-16,6 0 144 0,2-1 0 0,3 0 0 0,-1 0 0 0,6 0 0 16,0-1 0-16,7 1 0 0,0-3 0 15,3 2 0-15,4 0 0 0,1-2 0 0,1 0 0 0,5-1 0 16,8-1 0-16,1 2 144 0,-2-1-144 15,2-2 128-15,6-2-128 0,1 1 192 0,0-1-192 0,7 3 192 16,1 0-192-16,3 0 0 0,-1 0 144 0,5-1-144 16,0-2 160-16,0 1-32 0,1 0-128 0,0 1 192 15,2 0-192-15,1 0 176 0,3 3-176 0,2-3 160 16,2-1-160-16,2 0 192 0,-1 0-192 16,3 1 192-16,0 0-192 0,-1 1 160 0,-1 0-160 0,4 2 160 15,-1-1-32-15,3 1 0 0,2 2 0 0,-2 0 0 16,0 0 0-16,0 2-128 0,5-1 192 0,-4 1-64 0,-5 1 48 15,3-3 0-15,0 0 0 0,1 2 0 0,-3 2-16 16,-1 1 0-16,-2-1 0 0,2 0 0 0,0-1-160 0,1 0 192 16,-2 2-192-16,3-1 192 0,1-1-192 15,-1-1 160-15,-5 1-160 0,1 1 160 0,0 1-160 0,-1-1 192 16,-3-1-192-16,-2 0 192 0,0 1-64 0,-1-1-128 16,-5-1 192-16,3 1-64 0,-4 0 64 0,-4 0 16 15,-4 0 0-15,-1-2 0 0,3 0 144 0,-3 1 32 16,-10 1 0-16,3-3 0 0,4 3 48 0,-8 0 16 15,-6-1 0-15,-3 0 0 0,-4 2 0 0,-3 0 0 16,-2 0 0-16,-4 0 0 0,-7-1-64 0,-6 1 0 16,-4 2 0-16,-3-1 0 0,-6-2-32 0,-1 2-16 15,-5 1 0-15,-4 0 0 0,-5 2-80 0,-3-4-32 16,1 0 0-16,-3 3 0 0,1 3-224 0,-6 1 176 16,-1 1-176-16,-3 0 160 0,2-2-160 0,-7 2 0 0,0-4 0 0,-1 3 0 15,-1 0 0-15,-1 0 0 0,-4 1 0 16,0 1 0-16,-1-2 0 0,-1 2-176 0,-3-9 48 15,0 12 0 1,1-1-1008-16,-1 3-192 0,-1 2-32 0,-2 1-16 16,-1-2-1968-16,-6 1-400 0</inkml:trace>
  <inkml:trace contextRef="#ctx0" brushRef="#br0" timeOffset="4189.358">14709 10539 7359 0,'-5'-7'656'0,"0"-6"-528"0,-2-4-128 0,2 0 0 16,0 2 448-16,2 2 64 0,1 1 16 0,0-2 0 0,0-2 176 15,2-1 16-15,2 2 16 0,0 0 0 0,-1 0-256 0,0 1-48 16,2 3-16-16,-3 0 0 0,2 1 32 0,1 1 16 16,-2 1 0-16,-1 1 0 0,0 7 144 0,0-8 32 15,0 8 0-15,0 0 0 0,0 0 80 0,0 0 32 16,0-7 0-16,0 7 0 0,0 0-240 0,0 0-64 16,0 0 0-16,0 0 0 0,10 1-320 0,0 3-128 15,-2 3 0-15,3 3 0 0,-2-2 256 0,3 3-64 16,0 3 0-16,3 2 0 0,0 1 32 0,2 3 0 15,-2 2 0-15,3 2 0 0,-1-1-16 0,4 1 0 16,4-1 0-16,-3 2 0 0,-1 1-16 0,-2 2-16 16,2-5 0-16,1 1 0 0,-1 0-176 0,0 2 128 15,-2-4-128-15,-1 0 128 0,1-2-128 0,-2-2 0 16,-1 1 0-16,-1 0 0 0,-1 2 0 0,-1-3 0 16,-1-2 0-16,-4 0 0 0,0 0-272 0,0-1-96 0,0-4-16 0,-3-1-6768 15,-5-10-1360-15</inkml:trace>
  <inkml:trace contextRef="#ctx0" brushRef="#br0" timeOffset="4476.143">15305 10261 18431 0,'-3'-10'816'0,"-3"5"160"0,-3 0-784 0,0 3-192 0,2 1 0 0,-3 3 0 0,2 4 2656 0,-2 2 480 16,0 4 112-16,-3 7 16 0,-3 6-2672 0,-4 8-592 15,-3 4 0-15,-4 3 0 0,-1 2 0 0,-5 1-192 16,-2 0 192-16,-3 0-192 0,2-3 16 0,2-1 0 16,-1 1 0-16,0-1 0 0,2 0-96 0,5-3-32 15,4-3 0-15,1-2 0 16,3-4-368-16,5-3-80 0,3-6-16 0,6-2 0 15,4-3-1344-15,3-1-256 0,2-5-64 0</inkml:trace>
  <inkml:trace contextRef="#ctx0" brushRef="#br0" timeOffset="5173.39">17498 10082 18431 0,'0'0'1632'15,"-2"-9"-1312"-15,-2 1-320 0,4 8 0 16,-4-8 1088-16,4 8 128 0,0 0 48 0,0 0 0 0,0 0-1008 0,0 0-256 16,0 0 0-16,-4 10 0 0,1 1 0 0,-2 7-160 15,1-2 32-15,1 3 0 0,0 0 128 16,0 1 0-16,1 1 0 0,0 1 0 0,1-2 0 0,1 5 0 16,2-3 0-16,1 1 0 0,1-2 0 0,3 0 0 15,2 1 0-15,1-6 0 0,2-5 0 0,0-3 128 16,0-4-128-16,3-3 176 0,3-3 320 0,0-6 64 15,-2-2 16-15,4-3 0 0,4-4 192 0,-1-2 64 16,-2-3 0-16,1 0 0 0,2 0-416 0,-2-1-80 16,-1-2-16-16,0 0 0 0,0 3-128 0,-2-1-48 15,-1 0 0-15,-1-1 0 0,-2-1-144 0,1 3 128 16,-2 3-128-16,-2 4 128 0,-1 1-128 0,0 3 0 0,-1 1-192 16,-1 7 192-16,-9 3-256 0,10 7 80 0,-4 3 16 0,3 6 0 31,-3 7-256-31,-2 5-48 0,-1 1-16 0,1 6 0 0,-3 3 288 0,-1 4 192 15,-1 1-208-15,0 5 80 0,-2 5 128 0,1-2-192 0,-2-4 192 0,0-2-192 16,1-5 192-16,0-1 0 0,-2-3 0 16,-1-1 0-16,-4-5 0 0,0-1 144 15,-1 1 0-15,-4 2 0 0,-1-2 256 0,-4-3 48 0,0-4 16 0,-1-3 0 16,-5-1-16-16,-1-2-16 0,-4-6 0 0,0-3 0 16,4-3-80-16,-1-2-16 0,5-1 0 0,0-5 0 15,-1-1-48-15,2-3-16 0,1-3 0 0,4-3 0 16,5-4-96-16,0-5-32 0,2-3 0 0,4 2 0 15,4 2-144-15,3-1 0 0,3-2 0 0,6 2 0 0,1 1 0 16,5 3-176-16,5-1 16 0,2 1 0 0,3 1 160 16,2 2-208-16,3 6 80 0,0 1 128 15,1 1-192-15,2 5 192 0,1 1-160 0,-1 4 160 0,0 3-256 16,-2 0 64-16,1 0 0 0,-1 4 0 16,-2 3-2224-16,-2 1-432 0</inkml:trace>
  <inkml:trace contextRef="#ctx0" brushRef="#br0" timeOffset="9845.457">20248 9689 29487 0,'-1'-11'1296'0,"1"11"288"0,0 0-1264 0,0 0-320 16,0 0 0-16,8-4 0 0,1 0 0 0,4 2 0 15,3 0 128-15,8 0-128 0,5-3 0 0,4 1-304 0,2-1 64 0,5 2 16 16,5-1 224-16,0-1-192 0,-1 0 192 0,2-1-192 16,1 0 192-16,2-1 0 0,2 1-160 0,3-1 160 15,-2-1 0-15,-1 4 0 16,-5 2 0-16,-1-2 0 0,-2 3 0 0,-4 2 0 0,-2 4 144 15,-4 1-144-15,-1 2 128 0,-2 3-128 0,-2 2 128 0,-6 3-128 16,-2 2 0-16,-4 3 144 0,-5 2-144 16,-2 3 0-16,-2 0 128 0,-5 3-128 0,-4 0 0 0,-3 2 0 15,-1 1 128-15,-5 3-128 0,-9 5 0 16,-2 2 0-16,-2 1 0 0,-2-2 0 16,-4 0 0-16,-1-1 0 0,3-2 0 0,0-2 0 0,1 1 0 15,0-1 0-15,-1-3 160 0,3-2-32 0,6-4 0 0,1 0 0 16,1-2 112-16,4-2 16 0,9-1 0 0,-1-1 0 0,2-2-128 15,5-1 0-15,6 0-128 0,5-3 192 0,5 0 288 16,2-1 48-16,6-1 16 0,4-1 0 0,2-2 0 16,4-2 0-16,5-3 0 0,4 1 0 0,4-4-224 15,4 0-32-15,0-1-16 0,-1-1 0 0,1-1-128 16,-1-1-16-16,-1 0-128 0,-2-1 192 0,0-3-192 16,0 1 0-16,-2 0 0 0,-4 0 0 15,-5-1-704-15,-5 0-48 0,-6-2 0 0,-4 2 0 16,-4 0-2640-16,-5-2-544 0</inkml:trace>
  <inkml:trace contextRef="#ctx0" brushRef="#br0" timeOffset="10065.736">20749 10211 39903 0,'0'0'1776'0,"3"-6"352"0,4-4-1696 0,6 1-432 0,7 0 0 0,7 2 0 16,11-2 320-16,7-1-32 0,2-1 0 0,5 1 0 16,5 1-288-16,7-1 0 0,5-5 0 0,7 0 0 15,4-1 0-15,1 2-224 0,-4 0 32 0,1-3 16 16,2-3-272 0,2 3-48-16,3 3-16 0,-5 2 0 0,-5 0-256 15,-2 1-64-15,3 2-16 0,-1 4-10048 0,-3 5-2016 0</inkml:trace>
  <inkml:trace contextRef="#ctx0" brushRef="#br0" timeOffset="12585.363">1308 10103 7359 0,'-13'-3'656'0,"-3"3"-528"0,-5 1-128 0,1-1 0 16,3 0 1872-16,-1 2 352 0,-1-2 64 0,0 2 16 15,2-1-1168-15,-1 2-240 0,3 2-32 0,-2-2-16 16,1-1-304-16,3 1-64 0,0 0-16 0,4-1 0 15,0 0-16-15,2 0 0 0,7-2 0 0,-6 2 0 16,6-2-32-16,0 0-16 0,0 0 0 0,0 0 0 16,0 0-80-16,0 0-32 0,8 10 0 0,3-2 0 15,4-1-96-15,2-2 0 0,4-2-16 0,2 2 0 16,7-2 32-16,4 0 16 0,5 0 0 0,0 0 0 16,5 2 224-16,3 1 32 0,3-3 16 0,2 0 0 15,-2 1-192-15,6-2-48 0,2 3 0 0,2-2 0 16,3-3-96-16,4 0-32 0,0-1 0 15,1-1 0-15,-1 1-128 0,4-1 0 0,6-1 144 0,1 0-144 16,-2-2 0-16,1 2 144 0,0 1-144 0,3-2 0 0,0 0 144 16,2 2-144-16,-5 1 0 0,2-2 144 0,1 0-144 15,0 1 192-15,2-4-192 0,-1 4 192 0,-2 0-192 16,3 0 128-16,0-1-128 0,1-3 128 0,-3 4-128 0,-2-1 0 16,-2-4 144-16,-1 0-144 0,2 1 144 0,-1-1-144 15,2-1 192-15,-2 1-192 0,-5 0 144 0,2-1-144 16,0 0 0-16,-5 0 144 0,-2 0-144 0,-1 1 0 15,-2-4 144-15,-1 4-144 0,-4 1 128 0,2-1-128 16,-1-2 128-16,1 1-128 0,-1 3 256 0,-4 0 0 16,-3 1-16-16,-5 1 0 0,-2-1-32 0,-3 2 0 15,-3 0 0-15,0 1 0 0,-3 4-208 0,-1-3 144 16,-3-3-144-16,-4 0 128 0,-5 4-128 0,-1-1 128 16,-6-1-128-16,-1 1 128 0,-5 1-128 0,-10-1 0 0,0 0 0 15,0 0 128-15,0 0 0 0,0 0 0 0,0 0 0 0,-9-8 0 16,-5-1 32-16,-4 1 0 15,-5 3 0-15,-1 2 0 0,-6 2-160 0,-1-3 0 0,-4-2 0 16,0 3-176-16,-2 6 176 0,0 0 0 0,-4-1 0 16,-4-1-128-16,-4 0 128 0,-5-1 0 0,-2-1 0 0,-5 3 0 15,-4 4 0-15,-2-2 176 0,-3 0-176 0,-7 0 192 16,-6 4-192-16,1-1 128 0,-1 1-128 0,-4 0 128 16,-4-3-128-16,0 5 0 0,1 1 0 0,2-1 0 15,0-2 0-15,0 0 0 0,0-2 0 0,-1 1 0 16,2 2 0-16,1-3 0 0,-2-1 0 0,1 0 0 15,1 1 0-15,5-1 0 0,0-1 0 0,2 1 0 0,-2 0 0 16,1-1 0-16,0 0 0 0,3 2 0 0,3-3 0 16,-1 0 0-16,1-2 0 0,4 1 0 0,0 1 0 0,8-1 0 15,6 1 0-15,2-3 0 0,4 0 0 16,4 0 0-16,1 2 0 0,1-1 0 0,1-1 0 0,4 0 0 16,6 0 0-16,2 0 0 0,-1 0 0 0,3 0 0 15,5 0 0-15,3 2 0 0,2-1 0 0,4 0 0 16,2 1-128-16,3-1 128 0,3 0-144 0,7-1 144 15,0 0-192-15,0 0 192 16,0 0-464-16,0 0 16 0,0 0 0 0,0 0 0 16,9 9-16-16,2-1 0 0,4-4 0 15,3 0 0-15,2 1 320 0,5-2 144 0,5-1-128 16,3 1 128-16,1-2 0 0,5 0 0 0,5-1 0 0,2 0 0 0,0-2 0 16,3-1 128-16,5 1 0 0,4 0 0 0,4-1 48 0,4 0 16 0,2 0 0 0,3 1 0 15,-1-2-32-15,4-1 0 0,5 0 0 16,0-1 0-16,3 0-32 0,-2-1 0 0,-2 1 0 0,4 0 0 15,2-2-128-15,0 2 0 0,-2-2 0 0,1 1 0 16,-1 1 0-16,1-1 0 0,-1-1 0 0,0 5 0 16,-2 0 0-16,0-1 0 0,3-2 0 15,-2 3 0-15,2 0 0 0,-4 2 0 0,0 0 0 0,0 0 0 16,-1-1 0-16,1 1 0 0,1 1 0 0,-2 0 0 16,-3 0 0-16,-1 0 0 0,0 0 0 0,0 0 0 15,-4-2 0-15,-1 2 128 0,-6 0-128 0,-5-2 0 16,0-1 0-16,-3-1 0 0,-5-3 128 0,1 4-128 15,1-2 0-15,-5 2 128 0,-6 2-128 0,-3 0 128 16,-4 2-128-16,-3-2 0 0,-4-3 0 0,-1 0 128 0,-4 2-128 16,-2 0 128-16,-4 0-128 0,-4 1 128 0,-3 1-128 15,-9 0 128-15,0 0-128 0,0 0 128 0,5-5 16 0,-5 5 0 16,-2-6 0-16,-4 1 0 0,-4 3 48 0,-6-1 16 16,-2-4 0-16,-3 4 0 0,-1 1-208 15,-7-2 0-15,-2 0 0 0,-2-1 0 16,-6 1 0-16,-4 0 0 0,-3-2 0 0,-3 3 0 15,-1-2 0-15,-2 3 0 0,-4 2 0 0,-4 0 0 0,-3 0 0 0,-4 0 0 16,-6-1 0-16,-2 2 0 0,-3 7 0 0,-2-5 0 16,-3-3 0-16,-5 4 0 0,-3 3 0 0,-3-1-128 15,0-2 128-15,-6 1 0 0,-4 2 0 0,3 0 0 16,2-1 0-16,-5 2 0 0,-6 2 0 0,-1-2-128 16,1-3 128-16,-6 1 0 0,-3 3-320 0,3 2 64 15,0 0 0-15,0 0 0 16,-2 0-144-16,2 1-32 0,5 1 0 0,-1-1 0 15,2 0 96-15,8 0 16 0,7-3 0 0,4 1 0 0,2-1 320 0,6-2 0 0,1 0-144 16,6 0 144-16,5-1-128 0,4-1 128 0,4-1-192 0,0-1 192 16,0-1-192-16,9 1 64 0,4-2 128 0,7 1-208 15,2-1 48-15,6 1 16 0,4 0 0 0,5 1 0 16,5-1-80-16,3 0-16 0,3-1 0 0,2 0 0 16,5-1 240-16,8 0-176 0,0 0 176 0,0 0-160 15,0 0 160-15,0 0-208 0,11 2 80 0,4 4 128 16,4-2-224-16,5 1 80 0,-1-2 16 0,7 1 0 15,3 1 128-15,5-3 0 0,8 0-144 0,4 0 144 16,7 0 0-16,2 0 0 0,2 1 0 0,4-1 0 16,0-4 0-16,10 1 0 0,4 0 0 0,4 0 0 0,-2 0 0 0,8 0 0 15,6-3 0-15,5 2 0 0,3 0 224 0,3-1 16 16,2-3 0-16,2 1 0 0,4-3 80 0,1 0 0 16,4 0 16-16,1 0 0 0,-4-1-48 0,1-1-16 15,-1 0 0-15,2 1 0 0,-4 3-16 16,1-2-16-16,-2-2 0 0,0 1 0 0,0 3-16 0,-2 0 0 15,-3 2 0-15,-4-2 0 0,-3 2-80 0,-3-1-16 16,-3 1 0-16,-2 2 0 0,-3 2 0 0,-4 0-128 16,-9 0 192-16,0 2-64 0,-4-1 0 0,-1 1 0 15,-5 1 0-15,-2 0 0 0,-3 1 64 0,-10 0 0 16,-2-2 0-16,-4 1 0 0,-3 0-64 0,-1 2-128 16,-6-1 192-16,-3-1-64 0,-3 3-128 0,-3 1 0 15,-3-3 0-15,-3 0 0 16,-5 3-1744-16,-6-3-288 0,-4 1-48 0</inkml:trace>
  <inkml:trace contextRef="#ctx0" brushRef="#br0" timeOffset="15518.954">4388 9866 10079 0,'0'0'448'0,"0"0"80"0,0 0-528 0,0 0 0 0,0 0 0 0,0 0 0 0,0 0 752 0,0 0 32 15,-8-2 16-15,8 2 0 0,0 0-224 0,0 0-32 16,0 0-16-16,0 0 0 0,0 0-80 0,0 0 0 15,-5 6-16-15,5-6 0 0,0 0-176 0,0 0-16 16,0 0-16-16,6 7 0 0,-6-7 96 0,13 7 0 16,1-2 16-16,-1 2 0 0,-1-1 208 0,4-2 32 15,3-5 16-15,3 3 0 0,4 2 32 0,1 3 0 16,3 0 0-16,2 1 0 0,1-2-224 0,2-2-32 16,0 0-16-16,5 1 0 0,1-1-112 0,2 0-32 15,0-2 0-15,1 1 0 0,2 1-80 0,-2-2-128 16,1 1 176-16,-2-3-176 0,-3-3 176 0,0 0-176 15,-1 0 160-15,2-1-160 0,1-4 128 0,-1 2-128 16,-3 3 0-16,1 0 0 0,-1-3 0 0,0 0 128 16,-4-3-128-16,-3 7 0 0,-3 7 0 0,-5 0 0 15,2-4 0-15,-5 0 0 0,0 0 0 0,-1 1 0 0,-5 0 128 0,-2 2-128 16,-1-2 0-16,-1-2 128 0,-10 0-128 0,0 0 0 16,0 0 320-16,0 0-48 0,0 0 0 0,0 0 0 15,0 0 512-15,-11 0 112 0,-1-7 0 0,-4 2 16 16,-4 1-528-16,-2 0-96 0,-2 2-32 0,-4 1 0 15,-4 0-256-15,-2 0 0 0,-3-1 0 16,-4 2-144-16,-2 3 144 0,-1-2 0 0,-2-2 0 0,1 0-128 16,1 2 128-16,0 1 0 0,-2-1 0 0,-1 1 0 15,-2 1 0-15,3-3 0 0,2 2 0 0,0-2 0 16,2 0 0-16,5-2 0 0,-1-4 0 0,6 1 0 16,3 1 0-16,1-3 0 0,3 1 0 0,2 4 0 0,2 2 0 15,3 0 0-15,4-4 0 0,2 2 0 0,0-1 0 16,4 2 0-16,8 1 0 0,0 0 0 0,0 0 0 0,0 0-208 15,0 0 80-15,9-4 128 0,2 0-384 0,4-1 32 16,4-1 16-16,4 1 0 0,4 0 176 0,2 2 160 16,5 3-208-16,1-3 80 0,4-4 128 0,3 3 0 15,1 1 0-15,4 0-128 0,3-4 128 16,1 0 128-16,-1-1-128 0,-3-1 176 0,0 0-176 16,2 1 0-16,0-1 144 0,-1 1-144 0,0 0 0 0,-2 2 144 15,-2 0-144-15,-3 2 0 0,-5-2 0 0,-4 3 0 16,-5 0 0-16,-4 1 0 0,-3 2 128 0,-4-1-128 15,-5-3 0-15,-3 3 0 0,-8 1 192 0,0 0-192 16,0 0 192-16,0 0-192 0,0 0 576 0,0 0 0 16,-11-2 0-16,-5 1 0 0,-5 0-240 0,-4 1-32 15,-4 2-16-15,-5 0 0 0,-4-1-288 0,-9 1 0 16,-4 1 0-16,-2 1 0 0,-1 3 0 0,-1-1 0 0,-1-1 0 16,-4-1 0-16,-3 2 0 0,0 0 128 0,1 3-128 15,3-2 0-15,-3-4 144 0,6 0-144 16,6 3 0-16,-1 0 144 0,4 2-144 0,2-3 0 15,4 1 0-15,2-1 0 0,5 2 0 0,5-1 0 0,2-3 0 16,4 3 0-16,4 3 0 0,3 1-144 0,1 2 144 0,4-2 0 16,4 1-256-16,3-1 48 0,0 1 16 0,4 0 0 15,4 1-192 1,3-2-16-16,5-3-16 0,3 0 0 0,6 3 192 0,1-2 32 0,4-3 16 0,4 0 0 16,2-1 176-16,2 0 0 0,1-1-144 0,1-1 144 15,2 0 0-15,0-1 0 0,-2-1 0 0,2-1 0 16,-1-1 0-16,3 0 0 0,2-4 0 0,-3 5 0 15,-6 0 128-15,0 0-128 0,0-1 128 0,-1 2-128 0,-2 1 128 0,-4 1-128 16,-4 0 0-16,-2 2 128 0,-1-4-128 0,-4-1 0 16,-2-2 0-16,-2 6 0 0,-2 0 144 15,-9-3-144-15,0 0 160 0,0 0-160 0,0 0 320 0,0 0-16 16,0 0-16-16,0 0 0 0,0 0 288 0,-12-3 48 16,-3 0 16-16,-4 3 0 0,-6 0-448 0,-4 0-64 15,-3 0-128-15,-3 4 176 0,-1-1-176 0,-3 0 0 16,2-1 0-16,-3 2 0 0,3 0 0 0,-1-1 0 15,2-3 0-15,2 2 0 0,-1 1 0 0,3 0 0 16,4 0 0-16,1-1 0 0,4-4 0 0,3 2 0 0,2 0 0 16,5 2 0-16,3 0 0 0,10-2 0 15,-6-2 0-15,6 2 0 0,0 0-144 0,0 0-16 16,9 5 0-16,2-2 0 0,6-2-96 0,6 1 0 0,5 2-16 16,3-2 0-16,1-3 272 0,6-1-192 0,4-1 192 15,0-1-160-15,5 0 160 0,0-2 0 0,1 0-144 0,4-2 144 16,1 3 0-16,-4-2 0 0,1-1 0 15,-1-1 0-15,-1-2 0 0,-1 2 0 0,-2-1 0 0,1 0 0 16,0 0 0-16,-3-1 0 0,-4 0 0 0,-4 2 0 16,-4 2 0-16,-3 2 0 0,-4-2 0 15,-4 2 0-15,-4 0 128 0,-3 3-128 0,-2 0 0 0,-11 2 128 16,0 0 16-16,0 0 0 0,0 0 0 0,0 0 0 16,-11-9 416-16,-4 3 80 0,-4 0 0 0,-6 3 16 15,-6 1-448-15,-5 2-80 0,-6 1-128 0,-2 2 176 0,-5 3-176 16,3-2 0-16,3-1 0 0,1 3 0 0,6 0 0 15,0 1 0-15,3-2 0 0,2 1 0 0,2 1 0 0,3 1-144 16,-3 0 144-16,5 3 0 16,2 1-1216-16,6 1-144 0,0 3-32 15,2-1-8368-15,1 2-1680 0</inkml:trace>
  <inkml:trace contextRef="#ctx0" brushRef="#br0" timeOffset="18047.67">19765 12176 13935 0,'-17'-13'608'0,"6"8"144"0,0 2-608 0,-1 0-144 0,-2-2 0 0,2 4 0 16,0 4 0-16,2-1 160 0,2-1-160 0,0-1 160 15,-1 0 96-15,1 0 32 0,0 0 0 0,8 0 0 16,-8 2 448-16,8-2 96 0,0 0 0 0,0 0 16 16,-9 2 240-16,9-2 64 0,0 0 0 0,0 0 0 15,0 0-528-15,-1 11-112 0,3-1 0 0,5 1-16 16,0-1-64-16,4 0-16 0,4 0 0 0,1-1 0 15,4-1 224-15,2 0 64 0,1-1 0 0,5-2 0 16,2 0 48-16,7-2 16 0,5-2 0 0,4-1 0 16,3 2-432-16,4-2-80 0,2-1 0 0,3 1-16 0,-1-1-80 0,4 1-16 15,5 0 0-15,0 0 0 0,0-1-144 16,1 0 0-16,-1 1 144 0,2 0-144 0,2 0 0 16,-2 0 0-16,2-3 0 0,-3 3 128 0,-1 3-128 15,-2-3 0-15,-2 0 0 0,1 0 0 16,4-3 0-16,-5 1 0 0,0 2 0 0,-4 2 0 15,-1-2 0-15,0-2 0 0,-4-2 128 0,0 2-128 16,0-1 0-16,2 1 0 0,-2-3 0 0,-3 2 128 0,-3 0-128 0,-4 1 0 16,-3 3 0-16,-1-2 0 0,-1-3 0 0,-3 3 128 15,1-3-128-15,-4 2 0 0,-4-1 0 0,1 1 0 16,3-2 0-16,-5 4 128 0,-4 4-128 0,-1-2 0 16,-2-1 0-16,-5 0 128 0,-2 0-128 0,-4 0 0 0,0-1 0 15,-9 0 0-15,0 0 0 0,0 0 144 16,0 0-144-16,0 0 0 0,0 0 224 0,0 0-64 0,0 0-16 0,0 0 0 15,0 0-144-15,-11-2 192 0,-3 0-192 0,-5 1 192 16,-3 0-192-16,-3 1 0 16,-3 2 0-16,-1 0 0 0,-4-2-128 0,-1 2 128 15,-2 3-160-15,0-4 160 0,-2-1 0 0,-4 0-144 16,-4-2 144-16,-3 2 0 0,-5 4-192 0,-3 0 64 16,-4 1 0-16,-1-1 0 0,1 2 128 15,-3-1-128-15,-6 0 128 0,1-3-128 0,0 0 128 0,-1 0-208 0,2 2 80 0,0-2 128 16,2-2 0-16,-3 0 0 0,-4-1 0 0,-1 1 0 15,3 2 0-15,3-1 0 0,2-1 0 0,3 0 0 16,-3 0 0-16,2 3 0 0,4-1 0 0,4 3 0 16,-1-1 0-16,6 1 0 0,0 0 0 0,1 2 0 15,-2-1 0-15,3 1 0 0,4 0 0 16,3 0-176-16,4 1 752 0,1 0 128 0,4-1 48 0,4 1 0 16,5 1-1728-16,1-1-352 15,5-4-64-15,5 3-16 0,4-3 912 16,9-4 176-16,-8 4 48 0,8-4 0 0,8 6 16 0,4-2 0 15,7-2 0-15,5-2 0 0,8-2 256 0,8 0-128 0,7-1 128 16,6-2 0-16,3 1-128 0,3-3 128 0,3 0 0 0,3-2 0 16,2-1-192-16,4 0 192 0,5 1-192 15,1 0 192-15,-2 2 0 0,4-3 0 0,3-1 0 16,1 2 0-16,1 1 0 0,-3 2 0 0,-3 0 0 0,3 1 0 0,3-2 0 16,-3 4 0-16,-3-2 0 0,-3 3 0 0,-4-1 0 0,-1 1 0 15,2 0 0-15,-4 2 144 0,-2 3 16 0,-4 0 0 0,-7-1 0 16,-5 2 0-16,-3 0-160 0,-2 0 0 0,-2 1 144 0,-2-1-144 15,-2 0 0-15,-5 1 0 0,-2 2 0 16,-6-3 0-16,-4-1 0 0,-4 1 144 0,-3 0-144 16,-4-2 0-16,-11-2 192 0,0 0-192 0,0 0 192 0,0 0-192 15,0 0 192-15,0 0-192 0,0 9 192 0,0-9-192 16,0 0 0-16,-11 8-272 0,-4-2 16 0,2 2-8384 16,-1-4-1696-16</inkml:trace>
  <inkml:trace contextRef="#ctx0" brushRef="#br0" timeOffset="20704.191">13935 12344 8751 0,'0'0'192'0,"0"0"32"0,-4-3 16 0,4 3 16 0,-7-2-256 0,2-3 0 0,0 1 0 0,5 4 0 16,-2-7 240-16,2 7 0 0,-2-7 0 0,2 0 0 0,0 7-240 0,1-8 0 16,0 1 0-16,-1 1 0 0,0 6 0 15,0 0 144-15,0 0-144 0,0-7 128 0,1-1 576 0,-1 8 96 16,0 0 32-16,0 0 0 0,-2-10 240 0,0 2 48 15,2 2 16-15,0 6 0 0,0 0-208 0,0 0-32 16,0 0-16-16,0 0 0 0,0 0-256 0,0 0-48 16,0 0-16-16,0 0 0 0,0 0-352 0,0 0-64 15,0 0-16-15,0 0 0 0,0 0-128 0,0 0 160 16,0 0-160-16,0 0 160 0,0 0 64 0,9 1 16 16,-9-1 0-16,10 1 0 0,-2-1 144 0,-8 0 48 15,10 1 0-15,1 0 0 0,1-1-48 0,-2 0-16 16,0 0 0-16,2 0 0 0,-3-1-48 0,3-1-16 0,0 0 0 15,4 2 0-15,1 1-48 0,2-1 0 16,0-3 0-16,2 1 0 0,-3 1 64 0,4 1 16 0,1 0 0 0,1-1 0 16,-1-2-32-16,1 1-16 0,2-1 0 15,2 0 0-15,0-1-64 0,1-1-16 0,-2 0 0 16,2 1 0-16,-1 4-16 0,0 0 0 0,2 0 0 16,-2-1 0-16,1 1 32 0,1 0 0 15,-1 0 0-15,2 0 0 0,0-2 64 16,1 2 16-16,1 2 0 0,2-1 0 0,0 3-16 15,2-4 0-15,-1-1 0 0,1 2 0 0,4 2-32 0,-4 0 0 16,3 0 0-16,-5 0 0 0,-2 1 0 0,-1 0 0 0,0-2 0 0,-2-2 0 16,-1-1 160-16,1 0 32 0,-1 1 0 0,0-2 0 15,2-1 0-15,-1 2 16 0,-4-1 0 0,1 1 0 16,0 0-48-16,2-2-16 0,-4 0 0 0,-1 0 0 16,-2-2-96-16,0 5-32 0,1 0 0 0,-1 0 0 0,-2-1 64 15,1-1 16-15,1 1 0 0,-2 0 0 0,1 1-352 16,1 0 144-16,0-1-144 0,1 3 0 0,-5 2 128 15,0 0-128-15,1-4 0 0,0 2 0 0,2 1 128 0,-2 2-128 16,-2 0 0-16,0-2 0 0,1 0 0 0,1-1 128 16,-3 0-128-16,0 0 0 0,-1 0 128 0,0-2-128 15,-2 0 0-15,0 2 0 0,0 0 128 0,0 0-128 16,0 0 0-16,1-1 0 0,-1 0 0 0,-2-1 0 16,1 0 0-16,0 1 0 0,0-1 128 0,-2 0-128 15,2 0 0-15,-1-1 0 0,-1 0 0 16,0 0 0-16,1 0 128 0,1 0-128 0,-3 0 0 15,0 1 0-15,-1 1 0 0,-8-1 0 0,9-1 0 0,0 1 0 16,1 0 0-16,-10 0 0 0,0 0 128 0,0 0-128 16,9-2 0-16,-9 2 0 0,0 0 144 0,0 0-144 15,5-5 0-15,-5 5 144 0,0 0-144 0,0 0 0 0,0 0 0 0,0 0 0 16,0 0 0-16,0 0 0 0,0 0 0 16,0 0 0-16,0 0-336 0,0 0 0 0,0 0 0 0,0 0 0 31,0 0-1344-31,-5 10-272 0,-7 0-48 0,-3 3-9840 0,0 3-1952 0</inkml:trace>
  <inkml:trace contextRef="#ctx0" brushRef="#br0" timeOffset="23124.298">16911 12376 7359 0,'0'0'656'0,"0"0"-528"0,0 0-128 0,0 0 0 16,-7-3 1936-16,7 3 368 0,-9-4 64 0,9 4 0 15,0 0-1456-15,0 0-288 0,-8-2-64 0,8 2-16 16,-7-3 416-16,7 3 64 0,0 0 32 0,0 0 0 16,-4-5 112-16,4 5 32 0,-6-5 0 0,6 5 0 15,0 0-320-15,0 0-64 0,0 0-16 0,0 0 0 16,0 0-368-16,0 0-80 0,8-3-16 0,-2 1 0 15,4 1-16-15,-1 1 0 0,3 2 0 0,4 0 0 0,-1 0 16 0,3-2 0 16,0 1 0-16,3-1 0 0,2-1 16 16,2-1 0-16,1 0 0 0,4 1 0 0,5 0-48 15,0 0-16-15,2-1 0 0,3 0 0 0,2 0-144 0,-1 1-16 16,0 1-128-16,1-1 192 0,-2-2-192 16,3-1 0-16,3 0 0 0,1 2 0 0,0-1 0 0,1 1 128 15,-2 0-128-15,1 2 0 0,-1 2 0 0,0 0 0 16,-4-4 0-16,2 2 0 0,-2 0 0 0,1 2 0 15,-1-2 128-15,0 2-128 0,-3-1 0 0,1-1 0 16,-4 0 0-16,-1 0 0 0,-2 0 0 0,0-1 0 16,-4-1 0-16,1 0 0 0,1 2 128 0,-2 2-128 15,1-4 0-15,-3 0 0 0,0-1 128 0,-3 1-128 16,1 0 0-16,2 1 144 0,-4-1-144 0,1 2 0 0,-3 1 0 16,0-1 0-16,-1 1 0 0,-4-2 128 0,-4 0-128 15,1 1 0-15,1 2 0 0,-2-1 0 0,0-1 0 16,-2 0 0-16,-1 0 0 0,-9 0 128 15,12 0-128-15,-5 0 0 0,2-1 128 0,-9 1-128 0,9 0 0 0,-9 0 128 16,9-1-128-16,-9 1 0 0,11-2 144 0,-11 2-144 16,0 0 0-16,0 0 0 0,7 0 0 0,-7 0 128 15,0 0-128-15,9 0 128 0,-9 0-128 0,0 0 128 16,0 0-128-16,9-2 128 0,-9 2-128 0,0 0 128 16,9-1-128-16,-9 1 0 0,0 0 0 0,11 0 0 15,-3 0 0-15,1 1 0 0,-2 1 0 0,2-2 0 16,1 0 0-16,-1 0 0 0,-2 2 0 0,2-2 0 15,2-1 0-15,-3 0 0 0,-8 1 0 0,9-2 0 0,0 1 0 16,-9 1 0-16,9-1 0 0,-9 1 0 0,0 0 0 0,10 0 0 16,-10 0 0-16,0 0 0 0,0 0 128 0,0 0-128 15,0 0 160-15,0 0-160 0,8 2 144 0,-8-2-144 16,0 0 128-16,0 0-128 0,0 0 0 0,0 0 0 16,0 0 0-16,0 0 0 0,0 0 0 0,-2 6 0 15,2-6 0-15,-6 5 0 0,-4-1 0 0,0-2 0 16,-1 1 0-16,-3-3 0 0,-2 0 0 0,-4 0 0 15,0 0 0-15,-1 2 0 0,-1 1 0 0,-1-1 0 16,0-1 0-16,-1 1 0 0,-3-2 0 0,0 3 0 16,-4-2 0-16,-2 1 0 0,-2-1 0 0,1 1 0 15,-4 3 0-15,1-4 0 0,-3-2 0 0,2-1 0 16,0 1 0-16,0 1 0 0,-2 0 0 0,0-2 0 16,-6-1 128-16,-1 1-128 0,-1 1 0 0,-5-1 0 0,0-1 0 15,-1 2 0-15,4 0 0 0,-1-1 0 0,0-1 0 16,2 1 0-16,2 0 0 0,2-1 0 15,1 1 0-15,3 1 0 0,3 1-128 0,7-1 128 0,4 1 0 16,4 0 0-16,5-1-128 0,4 0 128 0,3 1-160 0,2-2 160 16,4 0-208-16,5 2 48 0,0 0 16 0,0 0 0 31,0 0-272-31,9-2-48 0,4-1-16 0,3 1 0 16,5 0-48-16,7 0-16 0,5-2 0 0,4-1 0 0,2 1 192 0,4 0 32 0,3 0 16 0,1 0 0 15,0-3 304-15,3 2-160 0,0-3 160 0,3 2-128 16,2-1 128-16,0 1-128 0,1 0 128 0,-4 4-128 15,-1-2 128-15,-4 1-208 0,-1-4 80 0,-2 5 128 16,-1 0-656-16,-2 1-16 16,-2 0 0-16,-2 0-12384 0</inkml:trace>
  <inkml:trace contextRef="#ctx0" brushRef="#br0" timeOffset="28407.221">12143 11029 10079 0,'-5'-11'448'0,"2"5"80"0,-1-1-528 0,2-1 0 0,-1-1 0 0,0 0 0 16,-3 0 576-16,2 0 16 0,-2 0 0 0,1-2 0 15,-2 0 288-15,-1-1 48 0,1-2 16 0,-2 1 0 16,-2 2-32-16,0-4 0 0,-1-7 0 0,1 4 0 16,0 5 80-16,-1-1 16 0,0-4 0 0,-3 2 0 15,0 0-368-15,-1 1-64 0,0 1 0 0,-1 1-16 16,-3 1-240-16,-1-1-32 0,0-2-16 0,-3 2 0 16,-3 0-272-16,2 4 0 0,-4-4 128 0,0 2-128 15,-4 2 0-15,1 2 0 0,1 0 0 0,-1 2 0 16,0-1 0-16,-1 2 0 0,1 1 0 0,-1 0 0 15,-2 2 0-15,2 1 208 0,1 0-64 0,-2 4-16 0,-6 1-128 16,4 3 0-16,-2 1 0 0,-1-1 0 16,1 0 0-16,-2 1 0 0,-5 3 0 0,-1 2 0 0,-2 2 0 15,-2 1 0-15,0 2 0 0,2 1 0 0,-1 0 0 16,3-1 0-16,2 0 0 0,-1 5 0 16,6 6 0-16,0-4 192 0,4 2-192 0,3 1 192 0,3 1 16 0,2 1 16 15,-1 2 0-15,2 0 0 0,2-1-224 0,1 4 128 16,2 0-128-16,2 4 0 0,2 9 0 0,3-2 0 15,1-1 0-15,2 1 0 0,-2 3 0 0,2-1 0 16,0-1 0-16,2 0 0 0,2 3 0 0,2 0 0 16,2 7-128-16,0-7 128 0,1-3 0 0,2-3-192 15,2-1 192-15,1-2-160 0,2-5 160 0,4 0 0 16,0 0 0-16,2 0 0 0,2 0 0 0,1 0 0 16,3-3 0-16,0-6 0 0,1-1 0 0,4-4 0 0,3 1 0 0,2-3 0 15,-2-3 0-15,5 0 0 0,0-1 0 0,5-3 0 16,0-3 0-16,2 0 144 0,1-3-144 0,-1 0 0 15,4-1 128-15,-2 1-128 0,3-3 0 0,3-1 0 16,4-2 0-16,-2-2 0 0,-2 0 0 0,-1-3 0 16,0-3 0-16,-1-2 0 0,-1 0 0 15,-1-4 0-15,3-3 192 0,-2 0-192 0,-1-3 192 16,1 0-192-16,3-3 240 0,-3-1-64 0,-2 0-16 0,0-4 0 16,-5 0-16-16,1-3 0 0,0-1 0 0,-2-2 0 15,-2 1 64-15,-2 0 16 0,2-1 0 0,1 0 0 16,0-1 64-16,0 0 16 0,-2-5 0 0,0-1 0 15,-1-1-112-15,-1-3 0 0,0-6-16 16,0 2 0-16,-3 1-176 0,0 2 0 0,0 1 0 16,-3 0 128-16,0-2-128 0,-3-1 0 0,-3-3 144 0,0 2-144 0,-4 1 128 15,-2 0-128-15,-3-1 128 0,-3 3-128 0,-5 3 208 0,0 0-16 16,-1-1-16-16,-2 1 0 0,-2 4-16 0,1 0 0 16,-3-1 0-16,0 1 0 0,-5 3-160 0,-1 0 192 15,0 3-192-15,-2 1 192 0,-3 6-192 0,1 0 0 16,-2 1 0-16,-1 1 128 0,-3 0-128 0,-1 2 0 15,-5 0 0-15,0 0 0 0,-3 1-192 0,-1 3-32 16,-5 2 0-16,3 0 0 0,2 2 80 0,0 1 16 16,-2 0 0-16,2 6 0 0,1 0 128 15,2 2 0-15,2-1-144 0,-1 2 144 0,-2 2 0 16,-1 2 0-16,-1 1-144 0,0 3 144 0,-2-2 0 16,1 4-160-16,1 2 160 0,-3 1-128 0,-4 3 128 0,1 1-192 0,0 2 192 15,-3 3-192-15,-1-1-32 0,0 1-16 0,-1 0 0 0,-1 1 0 16,-1 2 16-16,0 0 0 0,2 0 0 0,4 1 0 15,5-1 224-15,1 4 0 0,1 1 0 0,1 3 0 16,1 3 0-16,1 3 0 0,-1-1 0 0,1 2 0 16,0 2 0-16,3-1 0 0,4 2 0 15,-3 2 0-15,2 2 0 0,2 5 0 0,2-1 0 16,2 3 0-16,-1-2 0 0,2 0 0 0,1 1 0 16,2 2 0-16,2 0 0 0,1 1 0 0,0 1-160 0,4 1 160 15,-1 2 0-15,5-4 0 0,2-3 0 0,3 1 0 16,4-5 0-16,0 4 0 0,2 3 0 0,2-5 0 15,3-1 0-15,2-2 0 0,2-1 0 0,4-1 0 16,3-5 0-16,1-2 0 0,-1 0 0 0,5 1 0 0,4-2 128 16,1-1-128-16,3-1 0 0,-2-3 128 0,-3-7-128 15,1-2 0-15,0-1 0 0,2-6 128 0,2-1-128 16,-3-6 0-16,-1-5 0 0,5-1 0 16,1-1 192-16,3-3 16 0,-3-5 0 0,0-1 0 0,0 0 224 0,-1-4 32 15,1-4 16-15,3-6 0 0,2-8-64 0,-2 3-16 16,-3-3 0-16,5-2 0 0,3-1-176 0,1-3-32 15,-2 0-16-15,-1-2 0 0,0-1-176 0,1-4 128 16,1-4-128-16,3-2 128 0,-1 2-128 0,0 1 0 16,-3-1 0-16,-2 2 0 0,-3 2 0 0,-4 1 0 15,1 0 0-15,-4-2 0 0,-5-1 0 0,1-2 0 16,0 1 0-16,-7 1 0 0,-3 2 0 0,-2 0 128 16,-2-1-128-16,-1-1 128 0,2-3 16 0,-6-3 0 0,-5-2 0 15,1-3 0-15,-2-4 48 0,-1 5 0 0,-2 3 0 16,-3 4 0-16,-4 2-48 0,-2 4 0 15,-1 2 0-15,-5 4 0 0,-2 5 240 0,-2 5 32 0,-8-1 16 16,-2 3 0-16,-4 1-192 0,-2 4-48 0,-2 6 0 0,-4 2 0 16,-3 3-192-16,-3 5-240 0,0 3 48 0,1 4 16 31,2 3-416-31,5 1-96 0,6-1-16 0,2 4-10176 0,4 4-2032 0</inkml:trace>
  <inkml:trace contextRef="#ctx0" brushRef="#br0" timeOffset="30236.929">19819 12187 3679 0,'0'0'320'0,"0"0"-320"0,0 0 0 0,0 0 0 16,0 0 3264-16,0 0 576 0,8-8 112 0,0 2 16 15,-3-1-1904-15,5 2-384 0,0-4-80 0,3 4 0 16,4 4-736-16,4 0-144 0,1 0-16 0,6 1-16 16,5 0-304-16,5 1-48 0,3-2-16 0,5 1 0 15,1 1 0-15,5 1-16 0,3 2 0 0,4 3 0 0,4 2-176 16,-2 3-128-16,0 0 192 0,1-1-192 0,4-1 128 16,6 0-128-16,1 0 0 0,2-1 0 0,1-2 160 0,1-1-160 15,0 2 128-15,0-4-128 0,1 1 144 0,1-2-144 16,-1 0 160-16,-2 1-160 0,-2-1 144 0,2 0-144 15,2 3 128-15,-2-2-128 0,-2-1 240 0,-5 1-48 16,-3-2 0-16,1 1 0 0,-1-2-192 0,-4 3 144 16,-5 0-144-16,-4 1 128 0,-4-2-128 0,-6 1 0 15,-6-1 0-15,-3 1 128 0,-3-2 0 0,-7 0-128 16,-2-1 192-16,-6 1-64 0,-1 2 128 0,-6-1 32 16,0-2 0-16,-9-1 0 0,0 0 16 0,0 0 0 15,0 0 0-15,0 0 0 0,-6-3 48 0,-5-1 16 0,-5 0 0 16,-4 2 0-16,-2-3-80 0,-4 2-16 0,-6-1 0 15,-3-2 0-15,-4 0-96 0,-3 0-32 16,-6 1 0-16,-5-1 0 0,-2 1 0 0,-3-2 0 16,1 0 0-16,-5 0 0 0,-4-3-16 0,-6 1-128 0,-9-1 192 0,2 2-64 15,2 2-128-15,-4 0 0 0,-6 0 0 16,0 0 128-16,-1 1-128 0,4-1 0 0,4 1 0 16,5-2 0-16,4-1 0 0,4 2 0 0,4 1 0 0,7 2 0 15,3-1 0-15,6 0 0 0,4 1 0 0,1 0 128 16,0 3-128-16,6 0 0 0,5 0 0 0,0 0 0 15,0 2 0-15,4 0 0 0,7 0 0 0,1 0 0 16,1-4-256-16,3 2 64 0,1 3 0 0,4-1 16 16,3 0-112-16,7-2-32 0,0 0 0 0,0 0 0 15,-4 9-160-15,7 0-32 16,4 3-16-16,7-3 0 0,4-5 48 16,12 4 16-16,7 2 0 0,8-1 0 0,5-1 240 0,4 0 48 0,1 0 16 15,8-2 0-15,6-3-160 0,2 1-48 0,2-2 0 16,0 1 0-16,-2 1-160 15,4-4-48-15,3-3 0 0,1 3 0 0,1 3 224 0,-5 0 32 16,-2-1 16-16,2 0 0 0,2-1 304 0,1 3-128 0,-1-2 128 0,-5 2 0 0,-8 1 0 0,-3-1 0 16,-2-3 0-16,-4 2 0 0,-1 3 0 0,-6 1 192 15,-1-2-48-15,-8 2-16 0,-6-3 144 0,-4 3 32 16,-6 0 0-16,-6-1 0 0,-3-3 48 0,-7 0 16 16,-7-3 0-16,0 0 0 0,0 0-240 0,-5 6-128 15,-7-4 128-15,-8 1-128 0,-5 1 256 0,-8-2 0 16,-5 3-16-16,-7-5 0 0,-2-2 16 0,-5-1 16 0,-1 2 0 15,-4-1 0-15,-4-4 176 0,-10 0 16 0,-11-1 16 0,-2 1 0 16,-1 2-128-16,-4-1-32 0,-10-2 0 0,-1 1 0 16,-2 2-160-16,1 0-32 0,-4 1-128 0,5-2 192 15,2 1-192-15,5 0 0 0,5 2 0 0,3-3 0 16,4-1 128-16,6 2-128 0,11-1 0 0,7 3 0 16,6 1 0-16,6-1 128 0,7-3-128 0,6 4 0 15,5-1 0-15,4 2 0 0,6 2 0 0,2-4 0 16,4 1 0-16,11 1-288 0,0 0 32 0,0 0 16 15,10 3-352-15,8-1-80 16,7 1-16-16,7 0 0 0,8-1 192 0,7-1 48 16,7-2 0-16,8 1 0 0,11 0 64 0,2 0 0 0,4 0 16 0,4-2 0 15,6-4 48-15,4 4 16 0,3 2 0 0,2-2 0 0,1-5 144 16,0 3 32-16,2 2 0 0,-5-1 0 0,-3 0 128 16,1 2 0-16,-1-4 0 0,-5 4 0 0,-9 4 0 15,-6-2 0-15,-6 0 0 0,-3-1 176 0,-4-1 64 16,-6 1 16-16,-8 2 0 0,-4-2 0 0,-5 0 144 15,-9 0 48-15,-8 0 0 0,-6 1 0 0,-5 2-80 0,-9-3-16 16,0 0 0-16,0 0 0 0,-7-4-48 0,-5 1-16 16,-9 0 0-16,-5 0 0 0,-10-4 32 15,-5 1 0-15,-10 2 0 0,-2 3 0 0,-7-1-128 0,-6-1-32 16,-8-1 0-16,-6 2 0 0,-7 2 0 0,0 1 0 16,-3 1 0-16,-3 1 0 0,-6 2-32 0,4 0-128 15,6 1 192-15,2-1-64 0,2 2-128 0,6 1 0 16,5 0 144-16,8 3-144 0,7 1 0 0,7 1 0 15,6-2 0-15,5 0 0 16,5 0-1248-16,3 2-224 0,1-1-32 0,4-1-12576 0</inkml:trace>
  <inkml:trace contextRef="#ctx0" brushRef="#br0" timeOffset="36149.638">4513 12915 1839 0,'0'0'160'0,"-9"-7"-160"16,-2-2 0-16,-1 1 0 0,-1-1 4160 0,2 2 784 16,2-2 176-16,2 1 16 0,-1 1-4000 0,1 1-816 15,-3-1-144-15,2 1-48 0,-2-1 80 0,0-2 16 16,-1-3 0-16,-3 1 0 0,1-1-224 0,-4-2 0 0,1-3 0 0,-4 2 0 15,-1 1 256-15,0 0-64 0,-2 0 0 0,-1-1 0 16,-5-1 144-16,1 1 32 0,-2 4 0 0,-1 0 0 16,-2 0 48-16,2 2 16 0,2 1 0 0,0 2 0 15,1 1-16-15,-1 0 0 0,-2 0 0 0,4 4 0 16,-3 1-192-16,1 3-32 0,-1 0-16 0,-3 2 0 16,-2-2-176-16,-1 3 0 0,2 3 0 15,1-1 128-15,-1-5-128 0,2 6 0 0,-4 4 0 16,3 1 0-16,2-1 0 0,0-2 0 0,1-2 0 0,1 4 0 15,-1 3 0-15,1 0 0 0,1 0 0 0,-3 0 0 16,0 2 0-16,4 3 160 0,1 2-160 0,0-1 160 16,-5 0-160-16,3 3 0 0,2 4 0 0,4 0 128 15,0 0-128-15,3 4 0 0,1 6 144 0,1-3-144 16,3 0 128-16,2 2-128 0,1 0 160 0,1 2-160 0,1 0 128 16,2 2-128-16,-1-1 0 0,1 5 144 0,4 6-144 15,-1-3 192-15,0-1-192 0,3 0 192 0,2 1-192 0,2 1 0 16,-2-3 0-16,3 1 0 0,-1-2 0 0,4 2 128 15,2 3-128-15,0-4 0 0,-2-4 0 0,1 0 0 16,1-4 0-16,0 0 0 0,0-3 0 0,2-1 0 16,4 1 0-16,-2 2 0 0,-1-2 0 0,5-1 0 15,0-2 0-15,1-3 0 0,-2 1 0 0,4-3 0 16,1-1 0-16,2-3 0 0,5 2 128 0,-2-4-128 16,1-3 0-16,2 3 128 0,1-1-128 0,-1-2 0 15,0-5 0-15,1 1 0 0,-2 1 0 0,2-2 0 16,0 0 0-16,-2-3 0 0,1-5 0 0,1 1 0 0,-1-1 0 15,3-2 0-15,1-4 0 0,2-1 0 0,2-2 0 0,-4-1 0 16,-1-3 192-16,1-1-64 0,1-2 0 0,0 0 0 16,0-3 64-16,0-2 16 0,2-1 0 0,2-2 0 15,-2-4 48-15,3-1 16 0,0-1 0 0,0-5 0 16,-3-3-16-16,0-6 0 0,-1-6 0 0,1-1 0 16,-6 1 128-16,1-3 0 0,0-5 16 15,-1 1 0-15,-2 1 32 0,0-3 0 0,-4-4 0 0,0-2 0 16,0-1-128-16,-4-1-32 0,-5 3 0 0,-4 1 0 15,-5 0 32-15,0-3 0 0,-5 3 0 0,-5 3 0 16,-2 4-48-16,-1 4-16 0,-5 5 0 0,-2 3 0 16,-3 4-240-16,-2 6 0 0,-7 2 0 0,0 8 0 15,-3 3-1152-15,-4 6-320 16,-5 7-64-16,-3 7-13984 0</inkml:trace>
  <inkml:trace contextRef="#ctx0" brushRef="#br0" timeOffset="37371.559">15350 13203 24879 0,'-3'-8'2208'0,"-2"-2"-1760"0,2-2-448 0,0 1 0 16,-1-1 1376-16,0 1 192 0,3-2 32 0,-1 5 16 31,-2-2-1616-31,1-2-384 0,1-2-64 0,-4 0 0 0,0 0 448 0,-1-2-160 0,-1 1 160 0,-1 0 0 15,-2-1-304-15,-3 1 48 0,-1-1 16 0,-3 2 0 16,-1 1 96-16,-2 1 16 0,-4-1 0 0,0-2 0 16,0 3 128-16,-4-1 128 0,-2-1-128 0,1 4 176 15,1 1 0-15,0 1 0 0,-4 2 0 0,2 0 0 16,-1 2 96-16,0 1 32 0,1 0 0 0,0 1 0 16,-3 1-112-16,0-2 0 0,0 2-16 0,-5 2 0 0,0 2-176 15,-3 1 0-15,2 0 0 0,1 1 0 0,0 1 0 0,2 1 0 16,1 2 0-16,-3 1 0 0,3 0 0 0,-1 3 0 15,0 4 0-15,2-1 0 0,-1-1-144 0,1 1 144 16,1 3 0-16,1 3 0 0,1 2 0 0,3 2 0 16,0 2 0-16,2 2 0 0,-1 1 0 0,2 1 0 15,-1-2 128-15,3 2-128 0,1 2 0 0,2 1 0 16,-3 0 0-16,3 3 0 0,-2 3 0 0,2 0 0 16,2 4 0-16,-2 1 0 0,3 0 144 0,3 0-144 15,4-1 128-15,3 0-128 0,0-1 272 0,2 2-16 16,2 1-16-16,4-2 0 0,3 0 144 0,3-6 16 15,-1-1 16-15,3-1 0 0,5-1-160 0,4 0-16 16,1-3-16-16,4-3 0 0,3 0-96 0,2-2 0 0,3-1-128 16,1 1 192-16,-1-3-192 0,3 2 0 0,2 4 0 0,2-2 0 15,1-3 128-15,3 1-128 0,3-2 0 0,2 0 144 16,2-1-144-16,-1 1 0 0,-1-3 0 0,0-3 0 16,1-2 0-16,1-3 0 15,1-1 0-15,1-3 0 0,-1 0 0 0,2-3 0 16,-3-3 0-16,0-2 128 0,-3-4-128 0,2-2 0 15,0-3 0-15,3-2 0 0,1-5 0 0,0-2 0 16,2-4 0-16,1-4 0 0,-3-1 0 0,-1-4 0 0,0-4 0 0,0-2 0 16,-2-6 0-16,0 0 0 0,-1-1 0 0,-3 2 0 15,-5-2 320-15,-3 0-32 0,-5-4 0 0,-6-5 0 16,-3-4 336-16,-5-1 64 0,-3-2 16 0,-5-4 0 0,-2 0-288 16,-3-3-48-16,-4-2-16 0,-2-2 0 0,-3 0-208 15,-4 5-144-15,-1 5 192 0,-2 8-192 16,-1 8 192-16,-7 2-192 0,-3 2 192 0,-4 3-192 0,-6 1 0 15,-4 6-176-15,-3 5 0 0,-2 5 0 16,-2 7-2304-16,0 9-464 0</inkml:trace>
  <inkml:trace contextRef="#ctx0" brushRef="#br0" timeOffset="42254.614">3099 13796 1839 0,'0'0'160'0,"0"0"-160"0,-6 6 0 0,-3-4 0 16,9-2 2928-16,-9 2 544 0,0-1 112 0,9-1 32 15,0 0-2368-15,0 0-480 0,-11 3-80 0,11-3-32 16,0 0-304-16,0 0-64 0,-8 2-16 0,8-2 0 0,0 0-32 0,0 0-16 16,0 0 0-16,-8 3 0 0,8-3-64 0,0 0-16 15,0 0 0-15,0 0 0 0,-8 4 48 0,8-4 0 16,0 0 0-16,0 0 0 0,-7 7 288 0,7-7 64 15,0 0 16-15,0 0 0 0,0 0 80 0,0 0 32 16,0 0 0-16,0 0 0 0,0 0-160 0,0 0-16 16,0 0-16-16,0 0 0 0,0 0-160 0,0 0-48 15,0 0 0-15,0 0 0 0,9 4 64 0,-3-2 16 16,-6-2 0-16,10-4 0 0,1 2 32 0,-2-2 0 16,1-3 0-16,1-1 0 0,1 1-112 0,2-2-16 15,-1 0 0-15,0-1 0 0,0 0-80 0,-1-1-32 16,3 0 0-16,-3 0 0 0,-2 0 32 0,0 0 0 0,1 1 0 15,-2-1 0-15,0-1 32 0,0-1 16 0,2 1 0 16,-2 0 0-16,1 3-48 0,-1 0-16 16,-1 2 0-16,4 1 0 0,-3-2-160 0,0 1 0 0,-1 0 144 15,1 4-144-15,-9 3 0 0,8-2 0 16,-8 2 0-16,8-4 0 0,-8 4 0 0,8 0 0 0,-8 0 0 0,0 0 0 16,0 0 0-16,4 8 0 0,-1 0 0 0,0 0 0 15,-3-8 0-15,-3 14 0 0,1 1 0 0,0 0 0 16,-2 0 0-16,1 0 0 0,0 2 0 0,1-1 128 15,-1 2-128-15,-2 0 0 0,2 2 0 0,1-2 0 16,0 1 0-16,-1 0 0 0,1 1 0 0,-1 4 0 16,1 1 128-16,-1 1-128 0,0 0 128 0,0 0-128 15,-2-3 160-15,2 0-32 0,0-2-128 0,0 0 192 16,-1 0-16-16,0-3-16 0,1 0 0 0,-2-2 0 0,2 0-16 16,-3-3 0-16,3-2 0 0,0 0 0 0,-1 0 48 15,0-1 16-15,4-10 0 0,-3 11 0 0,1 0-48 16,-1-3-16-16,3-8 0 0,0 0 0 0,0 0-144 0,-1 8 0 15,1-8 144-15,0 0-144 0,0 0 0 0,0 0 144 16,0 0-144-16,0 0 0 0,0 0 272 0,0 0-48 16,0 0-16-16,0 0 0 0,0 0 80 0,0 0 16 15,0 0 0-15,0-7 0 0,-2-2-80 0,0 0-16 16,4-1 0-16,-2 0 0 0,-2 0-64 0,2 2-16 16,0-2 0-16,2-1 0 0,-1-4-128 0,0 0 128 15,-1-2-128-15,1 2 128 0,2 0-128 0,0-2 0 16,1 1 0-16,2-1 0 0,1 0 0 0,0 0 0 15,-1 1 0-15,2-1 0 0,0-1 0 0,2 1 0 0,0-1 0 0,1 3 0 16,1 2-144-16,1-1 144 0,0 1 0 16,-1 0 0-16,2 1-128 0,1 0 128 0,2 0 0 0,-1 0 0 15,1 1 0-15,1 1 0 0,2 0 0 0,-2 0 0 16,-5 0 0-16,0 1-128 0,1 2 128 16,3 1 0-16,-1 1 0 0,2 0 0 0,0 1-128 0,-1 3 128 15,-1-2 0-15,-1 3 0 0,-2 4-128 16,0-2 128-16,1-1 0 15,-1 1 0-15,-4 0 0 0,0 2 0 0,0-1-144 16,-9-3 144-16,9 2 0 0,-9-2-144 0,0 0-144 0,10 5-32 0,-10-5 0 0,0 0 0 16,0 0-1408-16,0 0-304 0,0 0-48 0,0 0-12848 15</inkml:trace>
  <inkml:trace contextRef="#ctx0" brushRef="#br0" timeOffset="42999.543">3098 13475 17503 0,'-11'-4'1552'0,"2"2"-1232"0,9 2-320 0,-9-6 0 16,4 1 1232-16,5 5 192 0,0 0 48 0,0 0 0 15,0 0-768-15,0 0-160 0,-2-8-32 0,2 8 0 16,0 0-368-16,0 0-144 0,2-8 0 0,3 2 144 0,3 2-144 0,-8 4 0 16,7-1 0-16,4 0 0 15,-1-2 0-15,2-1 160 0,0 0-160 0,2 1 160 0,0 2 192 0,2 0 32 16,-1-2 16-16,2 2 0 0,1 1 112 0,1 1 0 15,0 0 16-15,2 2 0 0,0-1 0 16,2-2 0-16,-1-2 0 0,0 2 0 0,-1 3-112 0,3-1-32 16,0 0 0-16,1 1 0 0,-3-1-144 0,0 1-48 15,0 1 0-15,3 0 0 0,2-6-64 0,-1 2 0 16,-1-2-128-16,-2 1 192 0,0 0-192 0,-3 1 0 16,-4-1 0-16,0 1 0 0,-1 0 192 0,-1-1-64 15,-4-1-128-15,1 2 192 0,-1 2-64 0,1-4-128 16,-1-4 176-16,0 2-176 0,-4 3 192 0,-6 1-192 15,10-2 192-15,-2-2-192 0,-1-2 144 0,-1 2-144 16,3 1 0-16,-9 3 144 0,4-6-144 0,3-1 0 16,0-1 144-16,-3 1-144 0,-2 0 128 0,-2 7-128 0,4-8 128 15,-1 2-128-15,-3 6 128 0,-1-8-128 0,-3 0 160 16,2 1-160-16,-1-2 288 0,-3 1-32 16,-2 0-16-16,1 2 0 0,-1-2 208 0,1 0 64 0,-4 0 0 15,-1-1 0-15,-2 2-96 0,0-1-16 0,1 0 0 0,-1 0 0 16,-3 1-80-16,2 1-32 0,-1-2 0 0,2 1 0 15,-3 1-288-15,4 1 0 0,1 1 128 0,1 2-128 16,1-1-1120 0,-1 1-288-16,5 4-48 0,6-2-14912 0</inkml:trace>
  <inkml:trace contextRef="#ctx0" brushRef="#br0" timeOffset="45408.201">4508 13833 911 0,'-10'2'0'0,"4"-2"0"15,-3-3 0-15,9 3 0 0,0 0 3136 0,-8-5 560 16,-3 1 96-16,4 0 32 0,-1 1-2736 0,8 3-560 15,0 0-96-15,-6-6-32 0,0-2 80 0,2 2 16 16,4 6 0-16,-3-7 0 0,-2-2-336 0,-1 0-160 16,6 2 160-16,-2 2-160 0,-4-1 304 0,3 0-48 15,-1-2 0-15,-1 3 0 0,0 0 272 0,-2 1 48 16,3-1 16-16,-1 1 0 0,-4-4-48 0,-1 3-16 0,0 0 0 0,-1 1 0 16,0 0 32-16,0-1 0 0,-4 1 0 0,1-1 0 15,2 2 16-15,-1 0 0 0,-3-3 0 16,3 3 0-16,2 1-128 0,-2 0 0 0,1-3-16 0,0 5 0 15,-2-1-272-15,-1 1-160 0,5 1 192 0,-2 4-192 16,0-3 0-16,0 1 0 0,-2 0 0 0,2 2 0 16,-2-1 0-16,1 3-144 0,-1-1 144 0,2 1-128 15,3 0 128-15,-3-2 0 0,-3 5-144 0,2-2 144 16,2 2 0-16,0 0 0 0,-4-1-144 0,1 2 144 16,-2-1 0-16,3 0 0 0,1 1 0 0,0-1 0 15,-2 2 0-15,2-1 0 0,-2-1 0 0,2 0 0 16,0-1 0-16,2 2 0 0,-2 2 0 0,0 1 0 15,0 3 128-15,0 2-128 0,1-1 0 0,-1 3 0 16,0 0 0-16,1-1 128 0,0-1-128 0,0 1 0 16,0 0 0-16,2 1 0 0,-1 0 0 15,2 1 0-15,-1 0 0 0,3-1 0 0,-3 0 0 16,4 0 0-16,-3 2 0 0,0-4 0 0,0-2 0 0,2 3 0 0,1 0 0 16,0 3 0-16,-2-2 0 0,3-1 0 0,2-3 0 0,3 2 0 15,-1 2 0-15,0 0 0 0,0-4 0 0,3 1 0 16,-1-2 0-16,2 1 0 0,-1-1 0 0,0 0 0 15,3-3 0-15,0 0 0 0,2-1 0 0,-1-1-128 16,1 0 128-16,1 0 0 0,3 0 0 0,0 0 0 16,2 0 0-16,-2 0 0 0,1-1 0 0,0 0 0 15,0-2-128-15,2-2 128 0,-2 1 0 0,2-2 0 16,-2 0 0-16,0 0 0 0,1 1 0 0,0-4 0 16,0-2 0-16,1 0 0 0,-2 0 0 0,3 0 0 0,2 1 0 15,1-2 0-15,-3-1 0 0,1-4 0 0,1 0 0 16,-1 0 0-16,-2-1 0 0,1-2 0 0,-2-2 0 15,3-1 0-15,-1 0 160 0,4-3-160 0,-1 0 160 0,-1-1-160 16,2 0 192-16,-2-3-64 0,-2-1-128 0,1 1 192 16,-2-2 0-16,-2-1 0 0,-2-1 0 0,0 0 0 15,2-5 48-15,-2-2 0 0,0 0 0 0,-3 0 0 16,2 2 32-16,-3-1 16 0,-2 0 0 0,-2 0 0 16,0 2 112-16,-2-1 32 0,0 2 0 0,-2-3 0 15,-1-1 96-15,0-1 32 0,1 1 0 0,-3-1 0 16,0 1-160-16,0 0-16 0,2 5-16 15,-2 3 0-15,-1 1-112 0,2 2-32 0,0 2 0 16,0 4 0-16,-1 3-32 0,1 3 0 0,-1 0 0 0,2 2 0 16,-2-1-64-16,4 6-128 0,-3-4 176 0,3 4-176 15,0 0-272-15,0 0-176 0,-5 1-16 0,5-1-16 16,3 10-3136-16,5 2-624 0</inkml:trace>
  <inkml:trace contextRef="#ctx0" brushRef="#br0" timeOffset="55322.576">9270 11889 9215 0,'0'0'816'16,"0"0"-656"-16,0 0-160 0,0 0 0 15,0 0 2800-15,0 0 528 0,0 0 96 0,0 0 32 16,0 0-2544-16,0 0-496 0,9-6-96 0,0 2-32 0,1 0 112 16,-2-4 32-16,3-2 0 0,2-1 0 0,-2 0 128 15,1-1 16-15,1-1 16 0,1-2 0 0,0-1-176 0,1-1-32 16,0 0-16-16,3-1 0 0,4 1 96 0,-7-1 32 15,-7 0 0-15,5 0 0 0,4-2 0 0,1 0 0 16,0 0 0-16,-1 1 0 0,0-3-112 0,4 3 0 16,-1 0-16-16,-1 2 0 0,-2-4-48 0,3 0 0 15,1 2 0-15,-2 0 0 0,-2 1-176 0,1-1-144 16,-1 0 192-16,-1 4-192 0,-3 2 128 0,1 3-128 16,0 2 0-16,-2 0 0 0,-2 3 0 0,0 0 0 15,1 4 128-15,-1-1-128 0,-10 2 0 0,7-1 0 16,-7 1 0-16,0 0 0 0,0 0 0 0,0 0 0 0,0 0 0 15,9 7 0-15,-4 0-128 0,-1 1 128 0,-4-8 0 16,3 15-144-16,-3 2 144 0,-1 3 0 16,-4 3 0-16,0 2 0 0,-4 2 0 0,2 1 0 15,0 3 0-15,-2 2 0 0,-1 2 0 0,0-1 0 16,0 0 0-16,0 2 0 0,0 1 0 0,3-2 0 16,-2-1 0-16,0-3 0 0,0-2 0 0,1-1 0 0,1-1 0 0,0-2 0 15,3-3 0-15,-3-1 0 0,2-1 128 16,-1-2-128-16,2-1 160 0,0-4-32 0,1-1-128 0,2 0 192 15,-2 0-192-15,1-3 176 0,2-9-176 0,0 0 160 16,0 0 0-16,0 0 0 0,0 0 0 0,0 0 0 16,0 0 304-16,0 0 64 0,0 0 16 0,-2-10 0 15,1-3-160-15,0-2-16 0,1-2-16 0,0-2 0 16,0 0-208-16,2-2-144 0,4-2 192 0,-4 0-192 0,1-2 160 16,2 1-160-16,3-1 128 0,-3-3-128 0,4-1 128 0,0-2-128 15,2 1 0-15,2 0 128 0,1 0-128 16,2 0 0-16,-4 0 0 0,2 2 0 0,1 2 0 15,2 3 0-15,0-2 0 0,0 3 0 16,-1 1 0-16,1-1 0 0,1-1 0 0,1 2 0 0,0-2 0 0,1 2 0 16,-3 5 0-16,1 0 0 0,-1 1 0 0,-1 3 0 15,-1 2 0-15,1 1 0 0,-3 1-144 0,0 3 144 16,2 1 0-16,-4 2 0 0,0-1 0 0,0 2-128 16,1 1 128-16,-2 1 0 0,-1 0 0 0,2 1 0 15,-2 2-128-15,1 0 128 0,2 0 0 0,-4 0 0 16,-8-4 0-16,10 7 0 0,0 0 0 0,0-2 0 15,0 1 0-15,-1-1 0 0,0 0 0 0,-9-5 0 16,7 4 0-16,-7-4 0 0,0 0 0 0,0 0 0 16,0 0 0-16,0 0 0 0,0 0 0 0,0 0 0 0,0 0 144 15,0 0-144-15,0 0 192 0,0 0-64 0,-6-5 0 0,2 0 0 16,4 5-128-16,-10-4 0 0,1 1 0 0,-1-1 128 16,2 1-128-16,-2 0 0 0,-4-3 0 0,1 2 0 15,0-1 0-15,-1 3 0 0,-2 1 0 0,0 2 0 16,-2 3-192-16,0-1 192 0,-3 0-192 0,-1 3 192 15,-3 1-240-15,0 3 80 0,-1 0 16 0,-2 2 0 16,-3 1 16-16,5 1 0 0,2 0 0 0,-1 2 0 16,-3 4-32-16,-1 0 0 0,3-1 0 0,4-1 0 15,0 1 32-15,2-1 0 0,0-2 0 16,0 1 0-16,2-2 128 0,0-1 0 0,0 1 0 0,0-2 0 16,-2-2 0-16,3 0 0 0,-1 0 0 0,2-2 0 0,-2 1 0 15,1 1 0-15,3-3 0 0,0 0 0 0,0 0 0 0,-1-4 0 16,-1 2 0-16,0-2 0 0,2 2 0 0,0-2 0 15,-2-2 0-15,2 0 0 0,1 3 0 0,1-3-160 16,0 1 160-16,1 1 0 0,0 0-160 0,1 0 160 16,0 1-128-16,2-1 128 0,2 1 0 0,-1-1 0 15,0 2 0-15,7-6-128 0,-7 4 128 0,1 1-192 16,0 3 192-16,6-8-192 0,-4 8 0 0,4-8 0 16,0 0 0-16,-3 10 0 0,3-10 64 0,0 10 0 15,0-10 0-15,0 8 0 0,0-8 128 16,2 10-128-16,-2-10 128 0,5 9-128 0,-5-9 128 15,0 0 0-15,0 0 0 0,9 6 0 0,0-1 0 0,0-5 0 16,2-4 0-16,-1-2 0 0,1 1 0 0,2-4 0 16,3-4 128-16,1 0-128 0,2-2 128 0,1-1-128 0,1-3 160 15,-1-1-160-15,0-1 192 0,3 0-64 0,4 1-128 0,-3-4 192 16,0 1-64-16,-1 0-128 0,-1 2 176 16,0-1-176-16,-1 0 176 0,-1 0-176 0,-1 1 160 15,-2-1-160-15,1 0 176 0,-3 0-176 0,-3 0 192 0,0 3-192 16,1 0 192-16,-5 2-192 0,1 2 192 0,-3 1-192 15,-3 1 208-15,0 3-64 0,-3 10-16 0,0 0 0 16,4-7-128-16,-4 7 0 0,0 0 0 0,0 0 128 16,0 0-128-16,0 0 0 0,4 9 0 0,-1 2 0 15,1-2 0-15,-1 4-176 0,-2 3 176 0,0 3-128 16,0 1 128-16,-1 3 0 0,-2 3 0 0,2 2-128 0,-1 0 128 16,-1 2 0-16,1 0 0 0,1 4 0 0,-3 1 0 15,0 3 0-15,-1 1 0 0,-2 2 0 0,0 0 128 0,1-3-128 16,-1-3 128-16,-1-2-128 0,0-3 144 0,1-1-144 15,0-6 192-15,0-2-192 0,-1-4 240 0,5 0-64 16,-3-3-16-16,2-1 0 0,0-3 16 0,0 0 0 16,-2-1 0-16,5-9 0 0,0 0-32 0,0 0 0 15,0 0 0-15,0 0 0 0,0 0 48 0,0 0 0 16,0 0 0-16,0 0 0 0,0 0 144 0,-4-9 48 16,0-1 0-16,2-1 0 0,1-2-208 0,0-3-48 15,1 0 0-15,0-1 0 0,1 0-128 0,0-4 0 16,1-4 0-16,1 0 128 0,0 2-128 0,2-2 160 15,1-1-160-15,3-3 160 0,-4-3-160 0,5 2 0 16,0 3 0-16,2 2 128 0,1-2-128 0,3 2 0 0,0 0 0 0,4 3 0 16,3 1 0-16,-6 1 0 0,-10-1-128 15,8 3 128-15,7 3 0 0,-1 1 0 0,1-1 0 16,1 2 0-16,1 1 0 0,-1 2 0 0,1 5-224 0,-1 0 80 16,-2 0 144-16,0 0 0 15,-3 4 0-15,-1 1-128 0,0 1 128 0,-3 2 0 0,-1-3 0 0,0 1-128 16,-3 0 128-16,0 1 0 0,1 0 0 0,-3 2-128 15,-8-4 128-15,10 5 0 0,-1-2 0 0,-1 2 0 16,0-2 0-16,-8-3 0 0,0 0 0 0,0 0 0 16,9 3 0-16,-9-3 0 0,0 0 0 0,0 0 0 15,0 0 0-15,0 0 128 0,0 0-128 0,0 0 0 16,0 0 128-16,0 0-128 0,0 0 128 0,0 0-128 16,0 0 0-16,0 0 128 0,-6-4-128 0,6 4 0 0,-9-2 0 15,0 1 0-15,0 1 0 0,-1 0-192 16,0 0 192-16,-2 1 0 0,0 1-144 0,0 1 144 0,0 2-128 0,-1-1 128 15,-5-1-160-15,1 1 160 0,2-1-192 0,-3 1 192 16,-2 1-208-16,-2-1 80 0,0 2 128 16,0-1-160-16,-4 0 160 0,1 1-160 0,0 2 160 0,-2 0-192 15,5-2 192-15,-4 2-192 0,-1 1 192 0,1 1-208 16,2-1 80-16,-1 4 128 0,0-1-288 0,2 1 64 16,1 0 16-16,0 1 0 0,0 1-32 0,2-2 0 15,-2-2 0-15,2 0 0 0,0-1 96 0,-1-1 16 16,0-2 0-16,2 1 0 0,4-3 128 0,-1 2 0 15,1-4-144-15,2 0 144 0,2-2 0 0,0-1 0 16,0 0 0-16,-1 0 0 0,-1 0-160 0,0 0 160 16,4 0 0-16,-4 0-144 0,2-1 144 0,3-1-160 15,-2 1 160-15,2 0-160 0,0 0 160 0,8 1-160 16,0 0 160-16,0 0-160 0,-5-1 160 0,5 1 0 0,0 0 0 0,0 0-128 16,0 0 128-16,0 0 0 0,0 0 0 0,0 0-128 15,4-9 128-15,4 3 0 0,2-3-144 0,2 1 144 16,2-3 0-16,2-2 0 0,0-2 0 0,3-3 0 15,1-1 160-15,2 1 0 0,0-2 0 0,0-1 0 16,-3 0-32-16,2 1 0 0,-1 0 0 0,0-1 0 16,-4 2-128-16,2-1 0 0,-3 1 0 0,1 0 128 15,-2 0-128-15,-1 1 160 0,1 0-160 0,-5 2 160 16,0-1-160-16,1 3 0 0,0 3 144 0,0 1-144 16,-5 0 0-16,3 3 0 0,-1 2 0 0,-1 2 128 15,-6 3-128-15,0 0 0 0,0 0 0 0,9 1-128 0,-9-1 128 16,10 4 0-16,-10-4 0 0,8 8 0 0,-1-1 0 15,-1 4 0-15,-1 0 0 0,1 3-128 16,-2 1 128-16,1 3 0 0,-2 2 0 0,1 2 0 0,0 2 0 0,-2 1 0 16,-2 2 0-16,0 1 0 0,-2 1 0 0,0 2 0 15,-1 2 0-15,-2-2 0 0,-2-1 0 0,1 2 0 16,-1 1 0-16,2 1 0 0,-2-1 0 0,1-1 0 16,2-2 0-16,-3 0 0 0,1-4 0 0,0-2 0 15,0-1 128-15,1-1-128 0,3-3 0 0,-2-2 128 16,-1 0-128-16,2-1 0 0,1-3 0 0,-3-1 144 15,2-1-144-15,0-1 0 0,1-4 128 0,2-6-128 16,-1 9 0-16,1-9 0 0,0 0 144 0,-5 9-144 16,5-9 0-16,0 0 144 0,0 0-16 0,0 0 0 15,0 0 0-15,0 0 0 0,-3-6 64 0,1-2 16 0,1-2 0 16,1-3 0-16,0-3-80 0,1 0-128 0,1-3 176 0,1-2-176 16,2-2 176-16,-1-3-176 15,1-2 160-15,4-2-160 0,2 0 0 0,-1-2 128 0,1-2-128 0,2 1 0 16,2 1 0-16,3 1 0 0,3 1 0 15,0 0 0-15,-3 0 0 0,4 2 0 0,3 2 0 16,3 4 0-16,-5 1 0 0,2 2 0 0,2 3 0 0,0 1-160 16,0 7 160-16,1-2 0 0,-1-1 0 0,-1 4-128 15,0 4 128-15,2 3-128 0,-4 2 128 0,-2 1-128 16,-5 2 0-16,-2-1 0 0,-2 3 0 0,-3 0 0 16,0 1-336-16,-2 1-64 15,-2 0-16-15,0-1 0 0,-3 0-2000 16,-3-8-400-16,0 0-64 0,0 0-32 0</inkml:trace>
  <inkml:trace contextRef="#ctx0" brushRef="#br0" timeOffset="56211.703">9335 10989 10127 0,'0'0'448'0,"0"0"96"0,-7-1-544 0,0 0 0 15,7 1 0-15,-7-2 0 0,1 0 2672 0,1-1 416 16,5 3 96-16,0 0 16 0,0 0-1904 0,0 0-368 15,-4-4-80-15,4 4-16 0,0 0-128 0,0 0-48 16,0 0 0-16,0 0 0 0,0 0-128 0,0 0-16 16,0 0-16-16,0 0 0 0,0 0-112 0,0 0 0 15,0 0-16-15,11-1 0 0,-1-1 80 0,0 1 32 16,-2-3 0-16,4 4 0 0,2 1 0 0,1-1 0 16,0 0 0-16,3 1 0 0,1-1-160 0,3 3-16 0,-2-1-16 15,2-1 0-15,0-1 32 0,2 0 0 0,2 3 0 0,2 1 0 16,0-1-96-16,-1-1-16 0,-2 0 0 15,1-1 0-15,0 3-64 0,0-2-16 0,0-1 0 16,3 2 0-16,-1-1-128 0,0 1 128 0,1-2-128 0,0-1 128 16,3 2-128-16,0-1 0 0,-2-1 0 0,-1 0 0 15,-1-3 0-15,1 2 128 0,-4-2-128 0,-1 1 0 16,-1-1 160-16,-1 1-160 0,-2-3 192 0,0 3-192 16,-4-2 288-16,0 0-48 0,-3 2-16 0,-3-1 0 15,-2 1 80-15,-8 2 16 0,6-6 0 0,-6 6 0 16,0 0 64-16,7-5 0 0,-3-2 16 0,-4 7 0 15,0 0 176-15,4-9 48 0,-8-2 0 0,2 0 0 16,-1 1 800-16,-3-1 176 0,-1 2 16 0,0-1 16 16,0-6-1632-16,-1 1-544 0,-3-1 0 15,2 3 0-15,-2 1 720 0,0-1 144 0,-2-2 16 0,-1 1 16 0,2 2-112 0,-1 1-32 16,1 1 0-16,0 3 0 0,-1 0-208 0,2 3 0 16,2 0 128-16,2 1-128 0,-2 2 0 0,9 1-192 15,-6-1 48-15,6 1 0 16,0 0-1648-16,-5 10-336 0,5 2-64 15,5 5-10976-15,4 2-2192 0</inkml:trace>
  <inkml:trace contextRef="#ctx0" brushRef="#br0" timeOffset="58508.735">10690 12123 16575 0,'0'0'736'0,"-7"-1"160"0,0-4-720 0,-2 1-176 16,3 2 0-16,6 2 0 0,0 0 912 0,0 0 160 16,-10-2 16-16,10 2 16 0,0 0-912 0,0 0-192 15,-7 0 0-15,7 0 0 0,-8 4-176 0,8-4 176 16,0 0-208-16,-7 4 80 0,-3-1 128 0,4 0 0 16,6-3 0-16,-7 2 0 0,-1 0 0 0,8-2 0 15,-9 0 0-15,9 0 176 0,0 0-48 0,0 0 0 0,0 0 0 0,0 0 0 16,0 0 128-16,0 0 0 0,0 0 16 0,0 0 0 15,0 0 160-15,0 0 16 0,0 0 16 16,0 0 0-16,0 0-336 0,12-4-128 0,0-1 0 0,0 3 0 16,1 2 0-16,0 1 0 0,1-1 0 0,0 1 0 15,0 1 0-15,0 0 0 0,1-1 0 0,1 1 0 16,-2 0 0-16,0-2 0 0,-2-2 0 16,0 2 0-16,-3 3 176 0,-9-3-176 0,8 0 192 0,-8 0-192 15,0 0 192-15,0 0-64 0,0 0 0 0,0 0-128 16,0 0 320-16,0 0-64 0,0 0 0 0,-11 1 0 15,1-2 176-15,-2 1 16 0,-3 0 16 0,-2 1 0 16,2 1-160-16,-3-2-48 0,-1-2 0 0,-2 0 0 16,2-1 32-16,-1 1 0 0,2 0 0 0,-3 0 0 0,2-2-144 15,0 1-16-15,5 0-128 0,-1 2 192 0,1-4-192 16,3 2 0-16,2 1 128 0,9 2-128 0,0 0 0 16,0 0 0-16,0 0 0 0,0 0 0 0,0 0-256 0,0 0 16 15,13 0 0-15,1 0 0 0,4-1 64 16,-1 2 16-16,3 1 0 0,0 1 0 0,2 2 160 0,0-3 0 15,3-4-144-15,-3 3 144 0,2 3 0 0,-2-3 0 16,0-2-144-16,-2 0 144 0,-2 1-272 0,1 1 0 16,-1-1 0-16,-2 0-11648 15</inkml:trace>
  <inkml:trace contextRef="#ctx0" brushRef="#br0" timeOffset="62929.378">10374 12367 16575 0,'-25'-4'1472'0,"8"2"-1168"16,-1-1-304-16,0-1 0 0,2 0 800 0,2-1 96 15,2 1 32-15,1 0 0 0,1-3-640 0,3 0-128 16,-1 0-32-16,2 1 0 0,0 1 128 0,2-1 32 16,2 0 0-16,-1-3 0 0,2 0-160 0,1 2-128 15,0 7 144-15,0 0-144 0,0-8 192 0,0 8-64 16,0 0-128-16,0 0 192 0,0 0 64 0,9-6 0 16,2 0 0-16,1 2 0 0,1 3-16 0,4 1 0 0,1 0 0 0,4 0 0 15,1-1 144-15,3 0 16 0,1-1 16 16,5 1 0-16,10-2 32 0,1 2 16 0,0 0 0 15,0 2 0-15,2 3-32 0,5-2-16 0,0-1 0 0,4 1 0 16,3 3-224-16,3 1-32 0,-3 3-16 0,0 1 0 16,-2 0-144-16,1 1 0 0,3 1 0 0,-2 0 0 15,-1 0 0-15,-2-1 0 0,-4-2 0 0,-3 2 0 16,-7-3 0-16,-2-1 0 0,-3-5 144 0,0 2-144 16,-4 0 240-16,-3 3-32 0,-6-3 0 0,0-2 0 15,0-2 0-15,-6 3 0 0,-6-3 0 0,-10 0 0 16,9 0 80-16,-9 0 16 0,0 0 0 0,0 0 0 15,0 0 320-15,-10 3 64 0,-7-1 16 0,-5 1 0 16,-6 1-208-16,-4 0-48 0,-4 0 0 0,-5 1 0 0,-6-2-304 0,-4 3-144 16,-8 0 128-16,-4-2-128 0,-6 0 0 0,-1 0 0 15,0 1 0-15,-5-3 0 0,-4 1-192 0,2-3 16 16,4-3 16-16,2 0 0 0,3-4 160 0,2 0 0 16,3 0-144-16,7-4 144 0,0-2 144 0,6-1 112 15,5 2 0-15,5 0 16 0,6 0 176 0,5 0 16 16,6 1 16-16,4 1 0 0,1 1-288 0,6 3-64 15,0-1-128-15,4 2 192 0,4 1-192 0,4 4 0 16,0 0-192-16,0 0 192 0,0 0-384 0,10-4 16 16,4 2 16-16,3-1 0 0,5 2-16 0,7 0 0 15,5 0 0-15,6-1 0 0,4 0 128 0,4-2 32 16,7-1 0-16,4-1 0 0,0 2 32 0,4 2 16 16,4-3 0-16,2 3 0 0,1 0 160 0,-1 0-208 0,-3 0 80 15,-1 1 128-15,-2 1 0 0,0 0 0 0,-1-2 0 16,-4 5 0-16,-1 1 0 0,-5 0 0 0,-7 1 0 15,-4-3 0-15,-4 0 0 0,-5 0 0 0,-5 0 0 16,-5 1 0-16,-3-2 0 0,-5 0 0 0,-4 1 0 0,-10-2 0 16,0 0 192-16,0 0-64 0,0 0 0 0,0 0 0 15,-10 2 160-15,-7 2 32 0,-5-2 0 0,-6 0 0 16,-4 0-48-16,-7 2 0 0,-11-1 0 0,-2-1 0 16,-8-1-272-16,-3 1 0 0,-4 1 128 0,-3-1-128 15,-4 0 0-15,1-1-176 0,-4-1 32 0,3 0 0 16,7 0 144-16,4-1-192 0,4-1 192 0,4-1-192 15,2-3 192-15,7 3 0 0,3 2 0 0,6 1 0 16,0 0 0-16,8-3 0 0,7 3 0 0,6 3-128 0,5-2 0 16,3-1 0-16,8 0 0 0,0 0 0 15,0 0-240-15,16 2-32 0,2-2-16 16,10-1 0-16,3 0-32 0,5 0-16 0,6 1 0 16,5-4 0-16,5 1 192 0,5-1 32 0,6-1 16 0,5 0 0 0,4 3 32 15,3 0 0-15,1 2 0 0,1 2 0 0,2-2 192 0,2 2-176 16,-1 3 176-16,-2 0-160 0,-6-3 160 0,-3 1 0 15,-1 0-144-15,-6 1 144 0,-3 0 0 0,-9-2 0 16,-6 1 0-16,-10 0 0 0,-6 0 0 0,-8-1 0 16,-7-1 0-16,-3 2 0 0,-10-3 336 0,0 0-16 15,-8 6 0-15,-8 0 0 0,-9-1 272 0,-7 2 48 16,-7-3 16-16,-5 3 0 0,-4-1-400 0,-6 1-64 16,-1-1-32-16,-7-1 0 0,-5-1-160 0,-3 1 192 15,-4-2-192-15,3-1 192 0,2-1-192 0,6-1 0 16,2-1 0-16,4 0 128 0,2-2 128 15,4 1 0-15,8 1 16 0,6 0 0 0,5-1-128 0,9 1-16 0,8-1-128 0,6 2 192 16,9 0-192-16,0 0 0 0,0 0 0 0,15 2 0 16,11 2-160-16,7-1-32 0,8 0 0 0,7 2 0 15,3-1 192-15,7 2-160 0,3 0 160 16,6 0-160-16,8-2 160 0,4 0-208 0,4-1 80 0,1-3-10240 16,3-1-2048-16</inkml:trace>
  <inkml:trace contextRef="#ctx0" brushRef="#br0" timeOffset="64409.715">4271 12603 11967 0,'-8'-10'1072'0,"5"4"-864"0,3 6-208 0,-4-11 0 16,1-1 1120-16,-1 1 176 0,1 1 48 0,2 1 0 0,-1 0-832 0,1-2-176 16,0 0-16-16,0 2-16 0,0-1-96 0,-5 2-16 15,1 2 0-15,0-1 0 0,0 1-192 0,-1 1 176 16,-4 1-176-16,2 2 160 0,-4-4 32 0,-3 2 0 15,-1-2 0-15,-2 5 0 0,-1 1 176 0,-5 1 32 16,-1 1 16-16,-1 1 0 0,-2 0-64 0,3 0-16 16,2 0 0-16,-4 2 0 0,-1-1-48 0,-1 4-16 15,2 3 0-15,-3 1 0 0,-1-2-112 0,-2 5-32 16,-3 2 0-16,-1 2 0 0,0 0-128 0,0 3 0 16,0 3 144-16,1 0-144 0,2 0 0 0,1 3 0 15,1-1 0-15,1 0 0 0,3-4 0 0,-1 2 0 16,3 2 0-16,-1 1 0 0,3-2 0 0,1 4 0 15,-2 1 0-15,3 5 0 0,-3 3 0 0,3 1-128 0,2 0 128 16,-1 2 0-16,1 3 0 0,3 1 0 0,2 0 0 16,0 0-128-16,-1 0 128 0,1 3 0 0,2 4 0 0,0 1-128 15,0 0 128-15,3-2 0 0,0-2 0 0,3-3 0 16,0-1 0-16,3 0 0 0,-2-2 0 0,5 2 0 16,0-3 0-16,0 0 0 0,-1-2-144 0,2-1 144 15,1-4 0-15,1-3-176 0,-1-3 176 0,1 1-128 16,1 0 128-16,-1-2 0 0,-1-1 0 0,2 1 0 15,0 2 0-15,1-2 0 0,0-3 0 16,-1-3 0-16,1-2 0 0,2-2 0 0,-1 0 0 0,1-4 0 16,1-2 0-16,3-1-128 0,1-2 128 0,0-1 0 15,1-1 0-15,0-3-160 0,3-1 160 0,2-2 0 16,1-1 0-16,-1-2 0 0,2-3 0 0,3 0 0 0,1-3 0 0,0 1 144 16,2-2-144-16,2 0 192 0,-3-1-32 15,1-5 0-15,-1-1 0 0,0-3 0 0,-1 0 16 0,1-5 0 16,2-4 0-16,-2 2 0 0,0 3-48 15,-1-2 0-15,3-2 0 0,-1 1 0 0,-6 1 32 0,2 0 0 16,2-2 0-16,-1 3 0 0,3-2 48 0,-3 0 16 16,-1-2 0-16,0 1 0 0,0-2 32 0,-1-2 16 15,0-5 0-15,-5-1 0 0,0-3 128 0,1-1 32 16,-4 5 0-16,0-5 0 0,0-2 224 0,0-2 48 16,-2-2 16-16,1-2 0 0,0-3-208 0,-2 1-64 15,-1-1 0-15,-1 1 0 0,1 2-256 0,-2 0-64 16,-6-1-128-16,-2 3 192 0,-1-3-64 0,-1 1-128 15,2 1 176-15,-8 5-176 0,-4 5 352 0,0 4-32 0,0 4-16 16,-3 5 0-16,-1 3 272 0,-2 5 48 16,0 2 16-16,-2 4 0 0,-2 3-416 0,-3 5-80 15,-1 3-16-15,-4 3 0 16,-1 5-1856-16,1 4-384 0,0 6-80 0,4 6-12288 0</inkml:trace>
  <inkml:trace contextRef="#ctx0" brushRef="#br0" timeOffset="68662.304">4011 17643 17903 0,'-11'-4'784'0,"11"4"176"0,-8-5-768 0,8 5-192 0,0 0 0 0,-4-4 0 15,0-3 0-15,4 7 0 0,-3-9 128 0,3 0-128 16,0 0 192-16,0 1 0 0,-2 1 0 0,3 1 0 16,3-1 256-16,-4 7 32 0,-4-10 16 0,2 5 0 15,2 5 224-15,-1-8 48 0,-1 2 16 0,2 6 0 16,-5-6 128-16,5 6 32 0,0 0 0 0,0 0 0 0,-4-4-304 15,4 4-64-15,0 0-16 0,0 0 0 0,0 0-256 16,0 0-48-16,0 0-16 0,0 0 0 0,0 0-240 0,0 0 0 16,0 0 0-16,9-5 0 0,-2 1 0 15,6 3 0-15,1-1 0 0,1 0 0 0,0 1 0 0,2-1 0 16,2-1 0-16,3-2 0 0,2 4 0 0,1-1 0 16,-3-1 0-16,4 0 0 0,2-3 0 0,0 4 0 15,0-1 0-15,1-1 0 0,0 0 128 0,2-1-128 16,5 2 0-16,-2-2 0 0,-3 0 0 0,2 2 0 15,0 1 0-15,-3-2 0 0,0 1 0 0,-4 0 0 16,1 3 0-16,-1 0 0 0,-4-2 0 0,1 2 128 16,-5 1-128-16,2 0 0 0,-2 1 0 0,-1-1 0 15,-3-1 0-15,-2 1 0 0,-2 1 0 16,0 0 128-16,-2-4-128 0,-2 2 0 0,-6 0 160 0,0 0-160 16,0 0 160-16,0 0-160 0,0 0 240 0,0 0-48 0,0 0-16 0,0 0 0 15,-8-4 144-15,-4 1 48 0,-1 1 0 0,-2-1 0 16,-1 0-176-16,-2 1-16 0,-1 1-16 15,-3 0 0-15,0-2-16 0,-2 1 0 0,0 2 0 0,-4 1 0 16,2 0-144-16,-3 2 0 0,-3-1 144 16,-1 1-144-16,0 0 0 0,-1 0 0 0,-3-1 0 15,2 1-128-15,3 0 128 0,1 0 0 0,2-2-144 0,3 1 144 16,-1 0 0-16,0-1 0 0,0-1 0 0,2 2 0 16,1-2 0-16,2 2 0 0,0-1 0 0,1-1 0 15,-1-3 0-15,4 1 0 0,6 2 0 0,-2-1 0 16,0-1-192-16,5 1 192 0,9 1-192 0,0 0 192 15,0 0-224-15,0 0 80 0,0 0 16 0,0 0 0 16,0 0-80-16,4-6-16 0,-4 6 0 0,8-5 0 0,3 3 32 16,5-2 16-16,1 1 0 0,4 0 0 0,2-1 176 15,-1 3-160-15,3-1 160 0,-1 1-160 0,3 0 160 16,1 0 0-16,-1 0 0 0,-1 1-128 0,0 0 128 0,3 0 0 16,0 1 0-16,2 0 0 0,1-1 0 0,-2 2 0 15,-3 0 0-15,3-1 0 0,0-2 0 0,-3 2 0 16,-1 2 0-16,-1-1 0 0,-2 1 0 0,-1 0 0 15,-5 0 0-15,0-1 0 0,-3 1 0 0,-2 2 0 16,-3-2 0-16,-1 0 0 0,2 2 0 0,-4-1 144 16,-6-4-144-16,0 0 0 0,0 0 160 0,5 7-160 15,-5-7 128-15,0 0-128 0,-4 8 256 0,4-8-16 16,-8 8-16-16,-3-1 0 0,-4-4 80 0,0 0 16 16,-2 2 0-16,-4-1 0 0,-3-2-128 0,0 0-32 15,-3 0 0-15,-4-1 0 0,-2-1-160 0,-2 0 160 16,2-1-160-16,0-1 160 0,0-1-32 0,0 1-128 0,0 0 192 15,2 1-64-15,0-2 32 0,1 2 0 0,1 1 0 0,2 0 0 16,5 0-160-16,1 0 0 0,0 0 0 16,6 1 0-16,4 3 0 0,1-1 0 0,0-1-192 15,5 2 192 1,5-4-464-16,0 0 16 0,3 11 16 0,7 0 0 0,2 3-2160 16,4-2-432-16</inkml:trace>
  <inkml:trace contextRef="#ctx0" brushRef="#br0" timeOffset="79146.271">18009 4820 11967 0,'-8'-12'1072'0,"0"-2"-864"16,1-2-208-16,0 1 0 0,1-1 368 0,2-2 16 15,1 1 16-15,-1 2 0 0,2 0 0 0,-2 0 0 16,-1 0 0-16,1 3 0 0,-3 0-256 0,2 3-144 16,-3-2 160-16,1 2-160 0,-1 0 288 0,-1 3-32 15,-1 1-16-15,1 2 0 0,-2-2 160 0,1 2 48 16,1 3 0-16,-2-1 0 0,2 0 0 0,1 0 16 16,8 1 0-16,-8-1 0 0,8 1-16 0,0 0-16 15,0 0 0-15,0 0 0 0,0 0 16 0,0 0 16 16,0 0 0-16,0 0 0 0,12-1-128 0,4 1-16 15,1-1-16-15,5 1 0 0,2 0 16 0,3 0 16 16,3 1 0-16,4 1 0 0,5 1 0 0,4-2 0 16,2-2 0-16,6 1 0 0,0 3-48 0,4 0-16 0,1-1 0 15,3 2 0-15,3 1-64 0,6 0-16 0,5 1 0 16,0 2 0-16,3-3-64 0,2 2-128 0,0-2 176 16,6 3-176-16,4 3 128 0,0-1-128 0,-6-3 0 0,6 1 0 15,2-1 0-15,-1-1 0 0,-2 3 0 0,1-1 0 16,0-2 0-16,3 2 0 0,3 0 0 15,-1 0 0-15,-2-3 0 0,1 1 0 0,1-2 0 0,2 1 0 16,-1 2 0-16,2-3 0 0,1 0 128 0,-3 2-128 16,1 0 0-16,-3 2 0 0,-3-3 0 0,1 2 0 15,4-1 0-15,-3 3 0 0,-5 1 0 0,0 0 0 16,1-4 128-16,0 2-128 0,-4-1 0 0,-6-1 0 16,-6-1 0-16,-6-2 0 0,-1-1 0 0,-6-2 0 15,-3-1 128-15,-1 0-128 0,-3-1 0 0,-3 0 0 16,-8 1 0-16,-4-1 0 0,-7 0 128 0,-1 1-128 0,-5 0 0 0,-1-2 128 15,-6-1-128-15,-2 2 0 0,-4 0 192 0,-3 0-64 16,-7 2 0-16,6-5-128 0,-6 5 528 0,0 0 0 16,2-8 0-16,-3 0 0 0,-2 0 48 15,-5 1 0-15,-3-1 0 0,-6 0 0 0,-5-6-336 0,-5 2-64 16,-7 1-16-16,-10-2 0 0,-10-3-160 0,-2 3 0 16,0 1 0-16,-5 2 0 0,2-2 128 0,-6 0-128 15,-4 1 0-15,-6 1 128 0,-6 0-128 0,0 1 0 16,0 1 0-16,-5 0-176 0,1-3 176 0,-6 2 0 15,-3 1 0-15,2 2 0 0,2-1 0 0,-6-2 0 16,-7 4 0-16,0 1 0 0,2 3 0 0,-7 0 0 16,-5-1 0-16,-2 0 0 0,0 0 0 0,-7 0 0 0,-3 2 0 15,0 0 0-15,3-2 0 0,1 0 0 16,0 0 0-16,1 1 0 0,1 2 0 0,0-1 0 0,1-2 0 0,5 3 0 16,3 1 0-16,3 0 0 15,7 1 0-15,4 1 0 0,8-2 0 0,2 1 0 0,2 1 0 16,5-1 0-16,5-2 0 0,7-1 0 0,5-1 0 0,4 2 0 15,2 1 0-15,4-2-160 0,5-2 160 0,3 1 0 16,3 2-144-16,7-1 144 0,6 0 0 16,5 2-144-16,2-2 144 0,6 2 0 0,5-4-144 0,3 4 144 15,7-2-304-15,0 0 16 0,0 0 0 0,0 0 0 16,15 9-112-16,7-2-32 16,3-4 0-16,7 0 0 0,5 1 272 0,8-1 160 0,7 0-192 0,5 1 192 15,3-2-144-15,6-2 144 0,7-2 0 0,7 2-144 0,2 2 144 16,4 0 0-16,-1-3 0 0,6 1 0 0,7 1 0 0,2 1 128 15,2 3-128-15,7-4 176 0,3 0-176 16,-1 1 0-16,-1 0 0 0,6 0 0 0,4 1 0 0,-4-2 0 16,-2-1 0-16,3 1 0 0,3 1 0 15,0-2 0-15,-2 0 0 0,-1 0 0 0,-3 0 0 0,-1 2 0 16,1-1 0-16,0 1 0 0,-4 2 0 0,-3 0 0 16,-5 2 0-16,-2-2 0 0,1-1 0 0,-5 3 0 15,-8-1 0-15,-3 1 0 0,-4-1 0 0,-3 1 0 16,-3-2 0-16,-6 3 0 0,-3 1 0 0,-10-3 0 15,-4-2 0-15,-6 2 0 0,-5-2 0 0,-4-1 0 16,-5 3 0-16,-4-3 0 0,-7-1 0 0,-5 1 128 16,-3-1-128-16,-5 1 0 0,-8-2 256 0,0 0-48 15,0 0 0-15,0 0 0 0,-13-2 128 0,-7 0 32 16,-6 0 0-16,-6 0 0 0,-6-1-240 0,-6 0-128 0,-4-2 128 0,-8-1-128 16,-8 1 0-16,-3 0 0 0,-6 0 0 15,0-1 0-15,0 2 128 0,-11-3-128 0,-8-2 160 0,-1 2-160 16,0 1 128-16,-5-1-128 0,-7-3 0 0,-4 2 0 15,-2-1 144-15,-7 3-144 0,-6-4 128 0,0 2-128 16,2 1 0-16,-4 1 128 0,-5 0-128 0,4 2 0 16,1 2 128-16,-3 1-128 0,-3-4 128 0,-1 7-128 15,3 3 0-15,2-1 0 0,2-2 0 0,5 3 0 16,3 1 0-16,5 3 0 0,8-2 0 0,2-1 0 16,6 0 0-16,1 2 0 0,-1 1 0 0,8 1 0 0,7 0 0 15,4 0 0-15,2-2 0 0,7 1 0 16,6 1 0-16,8-2 0 0,9 0 0 0,9 0 0 0,5-3 0 15,8 1 0-15,5 0 0 0,6-2 0 0,5-1 0 16,8-3 0-16,0 0-176 0,2 8 176 0,7-4-320 0,8 2 32 16,7-3 0-16,9-1 0 0,9-2 288 0,9 0-192 15,11 0 192-15,6 0-160 0,4-1 160 0,8 0 0 16,8 0 0-16,5 0 0 16,3 1 0-16,5-3 144 0,2-1-144 0,4 2 0 0,7 1 144 0,1-1-144 15,6-4 0-15,1 2 144 0,0 3-144 0,4-2 0 16,2 1 0-16,-1 0 0 0,-5 0 0 0,2 1 0 15,5 0 0-15,-5-1 0 0,-6 0 0 0,1 2 0 16,1 0 0-16,-8 0 0 0,-4 2 128 0,-1 0-128 16,0 0 128-16,-8 1-128 0,-5 0 0 0,-3 1 0 15,-1 1 0-15,-4 1 0 0,-4-2 0 0,-7 4 0 16,-9-2 0-16,-2 2 0 0,-3-4 0 0,-3 1 0 16,-6-2 0-16,-3 2 0 0,-3-1 0 0,-6 1 0 0,-7 0 0 0,-4-1 0 15,-6 1 0-15,-5-1 0 0,-4 2 0 0,-6-4 0 16,-8-2 0-16,0 0 0 0,0 0 128 0,0 0-128 15,0 0 128-15,-9-5-128 0,-7 0 192 0,-8-4-64 16,-12 0-128-16,-5 2 0 0,-5-2 0 0,-5 1 128 16,-3-1-128-16,-2 2 0 0,-3-2 0 0,-6-3 0 15,-6 1 0-15,-6-1 0 0,-5 1 0 16,-1 1 0-16,4-1-128 0,-9 0 128 0,-7 1 0 0,-2-2 0 16,2 3 0-16,-3 2 0 0,-2 1 0 0,-1-2 0 15,0-2 0-15,0 5 0 0,-1 2 0 0,1-1 0 16,0-3 0-16,0 3 0 0,2 2 0 0,-4 2 0 15,2-5 0-15,0 3 0 0,3-1 0 0,-2 2 0 0,-1 1 0 0,2-1 0 16,5-2 0-16,3 2 0 0,3-1 0 0,3 1 0 16,6-2 0-16,10 1 0 0,5 0 0 0,6 0 0 15,4 0 0-15,3 2 0 0,5 1 0 0,5 0 0 16,5 0 0-16,5 2 0 0,5-1 0 0,5 0 0 16,5-1 0-16,7 0 0 0,2-1 0 0,7 0 0 15,0 0-144-15,2 8 144 0,-2-8-176 0,18 5 32 16,7 1 0-16,7-2 0 0,4 1 144 0,8 0 0 15,7 1 0-15,6-2 0 0,5-1 0 0,7 2 0 16,8-1 0-16,5 2 0 0,5-2 0 0,9 0 128 16,0 0-128-16,5-1 128 0,2 0-128 0,5-2 128 15,3-1-128-15,1 2 128 0,1 1-128 0,0-1 128 16,5-3-128-16,-1 1 128 0,4 1 0 0,0-1 16 0,2-1 0 16,-1 1 0-16,-2 1 112 0,2 1 0 15,1 0 16-15,-4 0 0 0,-7-5-80 0,1 1-32 0,3-1 0 0,-5 1 0 16,-7 4 48-16,1-2 16 0,-4-1 0 0,-2 1 0 15,-8 0 16-15,-5-1 0 0,-7-3 0 0,-2 4 0 16,-2 0 16-16,-3 0 0 0,-9 3 0 0,-5 0 0 16,-7 0-64-16,-5 0 0 0,-7-1 0 0,-3 0 0 15,-6 2-32-15,-4-2-16 0,-4-2 0 0,-5 1 0 16,-5 2-144-16,-3-1 128 0,-9-2-128 0,0 0 128 16,0 0 0-16,0 0 0 0,0 0 0 0,0 0 0 15,0 0-128-15,0 0 0 0,0 0 0 0,0 0 128 16,-9 3-128-16,-1-1 0 0,0-1 0 0,-2 2 0 0,-3 1 0 15,-2-1 0-15,2 1 128 0,-2-3-128 0,0 0 0 16,-3 1 0-16,-2 1 0 0,0 1 0 0,0-2-352 16,-6 3 0-16,0 0 0 0,-4 0 0 15,-2 4-2016-15,-4 2-384 0,-1 0-96 16</inkml:trace>
  <inkml:trace contextRef="#ctx0" brushRef="#br0" timeOffset="89234.274">1341 10238 11967 0,'-4'-6'1072'0,"0"1"-864"15,0-1-208-15,0 2 0 0,4 4 1360 0,0 0 240 16,1-6 32-16,-1 6 16 0,5-7-1328 0,3 0-320 16,1 3 0-16,4 0 0 0,-1 0 0 0,3 1-128 15,0 1 128-15,3 2-192 0,1 2 192 0,3-1 0 16,1-3 0-16,3 3-128 0,0 3 128 0,5 1 0 15,5-1 0-15,6 0 0 0,1 1 0 0,5-2 0 16,5 4 0-16,2-3 0 0,2 0 0 0,5 1 0 16,5 1 192-16,6 2-64 0,-1-3 80 0,5-2 32 0,1 2 0 15,5-1 0-15,8-1 96 0,2-2 32 0,2-2 0 16,4-1 0-16,-1-2 80 0,6 0 32 0,3 0 0 0,0-3 0 16,0 0-224-16,-1 0-32 0,1-2-16 0,1 1 0 15,-5 3-32-15,5-2-16 0,5-1 0 0,-4 2 0 16,-2-1-32-16,-1 2 0 0,-2-1 0 15,-3 3 0-15,-5-1 0 0,-1-2 0 0,-1 2 0 16,-2 1 0-16,-3 2-128 0,-5 0 0 0,-4 0 0 0,-2 1 128 16,3 1 112-16,-5 0 16 0,-7-1 0 0,-3 0 0 15,-4-1-64-15,-6 0 0 0,-4-3 0 0,-4 2 0 16,-3-4 64-16,-4 1 16 0,-7-2 0 0,-4 3 0 16,-4 1 112-16,-5-2 32 0,-5-1 0 0,-3 2 0 15,-8 0 160-15,-5 4 48 0,4-8 0 0,-5 2 0 16,1 6 144-16,-13-7 16 0,-4-1 16 0,-10 0 0 15,-6 1-496-15,-9 1-112 0,-7 4 0 0,-7-1-16 0,-6-3-176 0,-8 1-256 16,-7-1 64-16,-8 3 16 0,-2 3 176 0,-10 2-160 16,-5-2 160-16,-7 1-160 0,-5 1 160 0,-3-1 0 15,-2 0 0-15,2 4 0 0,0 3 0 0,2-7 0 16,-1-8 0-16,15 2 0 0,14 1 288 0,10-1 96 16,7-1 0-16,7 1 16 0,8 0 176 0,6 1 16 15,8 1 16-15,2 0 0 0,3 1-416 0,5 1-64 16,6-1-128-16,5 5 176 15,3 1-1168-15,10 1-224 0,3 4-64 0,11 3-8896 16,8 1-1776-16</inkml:trace>
  <inkml:trace contextRef="#ctx0" brushRef="#br0" timeOffset="90674.127">8215 15950 28735 0,'0'0'1280'0,"0"0"256"0,0 0-1232 0,0 0-304 0,0 0 0 0,0 0 0 16,0 0 256-16,0 0-16 0,0 0 0 0,0 0 0 15,0 0-240-15,-5-2 0 0,0-2 0 0,2-1 0 16,1-3-176-16,-5 1 176 0,-2-2-160 0,1-2 160 0,0-2-304 15,-2 0 48-15,0-1 0 0,-2-1 0 0,-7 0 256 0,0-2 0 16,-2-1-128-16,-2 0 128 0,-1-1 0 0,-2-2 224 16,-3 2-32-16,-2 0-16 15,-6-2-32-15,-3 0 0 0,-7 0 0 0,-2 0 0 0,-3-2-144 0,-5 1 0 16,-2 1 0-16,-1 1 0 0,1-1 0 0,-3 2 0 16,-2-2 144-16,-1 2-144 0,2 1 320 0,2 1 0 15,3-3 0-15,2 0 0 0,-3 1 160 0,1 2 32 16,-2-2 0-16,-2 2 0 0,-2-2-320 15,0-1-48-15,1 0-16 0,-3 2 0 0,-6 2-128 16,-2 1-144-16,-4-2 144 0,-3 4-208 0,1 1-112 0,-8 1 0 16,-5 0-16-16,2-1 0 15,-1 6-96-15,5 0-16 0,1-2 0 0,3 3 0 0,-1-1 448 0,6 1 0 0,8 1 0 16,5 0 0-16,2-2 384 0,-1 1 64 0,-1 2 16 16,0-1 0-16,1 3-208 0,3 2-64 0,-1 5 0 0,-1-2 0 15,-1 2-192-15,-5 1 0 0,2 4 0 16,0 1 0-16,1 2 0 0,0 1 0 15,1 2 0-15,-2 1 0 0,1 2 0 0,0 0 0 0,2 2 0 0,3 0 0 16,1 3-160-16,4 3 160 0,1-1-128 0,1 2 128 16,2 0 0-16,4 2 0 0,3 3 0 15,1 2-128-15,-1 0 128 0,3 2 0 0,6 3 0 16,1 4 0-16,-2 2 0 0,3 3-128 0,0-2 128 0,3 0 0 16,3 0-128-16,-2 2 128 0,1-1-128 0,5-3 128 15,5-4 0-15,1 4-160 0,2 0 160 0,6 2 0 16,3-2-144-16,2 0 144 0,2-1 0 0,4 3-144 15,6 1 144-15,0 1 0 0,2-1 0 0,3 4 0 16,4 1 0-16,4-1-128 0,3-5 128 0,3 0 0 0,-1 0 0 16,3 0 0-16,0 0 0 0,3 1 0 0,1 0 0 15,3-1 0-15,4-4 0 0,-1-3-128 0,4 0 128 16,5-2 0-16,4-2 0 0,3-1 0 0,-1-3 0 0,3 1 0 16,3 3 0-16,0-2 0 0,0 0 0 0,6 0 0 15,6-1 0-15,1 2 0 0,-5-4 0 0,2-2 0 16,1 2 0-16,4-1-128 0,3 1 128 0,0-1 0 15,-5-4 0-15,3-1 0 0,-2-1 0 0,2-3 0 16,2-1 0-16,-2 0 0 0,-5-5 0 0,3-4 0 16,2-3 0-16,0-2 0 0,-1-3 128 0,0-1-128 15,-2-2 128-15,-1-1-128 0,-1 0 224 0,4-3-32 16,-1-2 0-16,-1 0 0 0,1 1 0 0,-6-3 0 0,-1 1 0 16,2-4 0-16,4-1 16 0,-2-2 0 15,-1-3 0-15,0 1 0 0,-4-1-80 0,1-1 0 16,1-1-128-16,0-4 192 0,6-2-192 15,-5-1 128-15,-5-5-128 0,-1-4 0 0,-2-4 0 16,2-6 128-16,0-4-128 0,-2-1 0 0,0-4 0 0,-3 1 128 16,-1 3-128-16,-3-2 0 0,-3 0 160 0,1 0-160 15,1-1 160-15,-1 1-160 0,-2 0 288 0,-5 1-32 0,-8 5-16 0,-1 2 0 16,-3-1 128-16,-3 1 16 0,-4 0 16 0,-4-2 0 16,-2-4 48-16,-5 5 16 0,-4 0 0 0,0 2 0 15,-5-1 112-15,-3-1 32 0,-2 1 0 0,-2-1 0 16,-2 0-96-16,-2 1-32 0,-1 0 0 0,-3 3 0 15,-2 1-128-15,-3 3-32 0,-2 0 0 0,-3 4 0 0,-1 1 112 16,-3 2 16-16,-4 3 0 0,-5 1 0 0,-4-2-320 0,1 5-128 16,1 2 128-16,1 3-128 0,0 1 0 15,3 3-192-15,3 1 0 0,0 3 16 16,5 3-208-16,2 1-64 0,4 2 0 0,0 1 0 16,2 0-2304-16,2 5-480 0</inkml:trace>
  <inkml:trace contextRef="#ctx0" brushRef="#br0" timeOffset="92199.052">9456 17751 25215 0,'0'0'1120'0,"0"0"224"0,0 0-1072 0,0 0-272 15,-3-6 0-15,3 6 0 0,0 0-128 0,1-3-96 16,4-2-16-16,6 0 0 0,4 1 32 0,0-1 0 0,2 1 0 0,1 0 0 15,3-3 208-15,2-1 0 0,0 2 0 0,3 1 0 16,2 1 0-16,2-2 0 0,0 0 0 0,4 1 0 16,9 2 0-16,1 0 208 0,6-1-32 0,3 2-16 15,2 0 16-15,4 1 0 0,1 2 0 0,3 0 0 16,3 0 16-16,6 1 16 0,5 0 0 0,1 0 0 16,3 0-16-16,0-1-16 0,7-1 0 0,3-1 0 15,6-1-176-15,0-2 192 0,3 0-192 16,2 1 192-16,4 2 0 0,2-3 16 0,0 1 0 0,5 1 0 15,3 1 0-15,2 1 0 0,1 1 0 0,1 3 0 16,3 2-80-16,1 0 0 0,0 0-128 0,0 3 192 16,-2 1-48-16,3-2-16 0,5 3 0 0,-6-1 0 0,-4 0-128 15,2 0 0-15,5 1 0 0,-6-1 0 0,-4 1 128 16,1-1-128-16,4 0 0 0,-5-1 128 0,-4-1 64 0,4 2 0 16,2 0 0-16,-5 1 0 0,-4-5 80 15,5 1 32-15,4 2 0 0,-3 0 0 16,-5-4-64-16,5 0-16 0,3-2 0 0,-3 0 0 15,-4 2-224-15,-1-3 0 0,0-2 128 0,-5 0-128 0,-6 1 0 16,1-1 176-16,3-1-176 0,-6 0 160 0,-6 0 32 16,-2 0 16-16,-4 0 0 0,2 0 0 0,0 1 0 15,-6-2 0-15,-6 1 0 0,0 1 0 0,-1 0 0 0,0 1 0 16,1 2 0-16,-5-1 0 0,-3-1-32 0,-3 1-16 16,-5 1 0-16,2 0 0 0,7-3 0 0,-2 2 0 15,-5-2 0-15,-1 0 0 0,-5-2 32 0,-2 1 0 16,-2-2 0-16,-1 1 0 0,2 0 64 0,0 0 32 15,0-2 0-15,-5 1 0 0,-1 1 0 0,0 1 0 0,-4 0 0 16,-4 1 0-16,1-1-96 0,-1 1 0 0,1 1-16 0,-3 0 0 16,-1-1 96-16,-5 0 32 15,-1 0 0-15,-2 0 0 0,-2 0 16 0,-1 0 0 16,-4 0 0-16,0 1 0 0,-1-1-32 0,-4 2 0 0,1 0 0 16,1-1 0-16,-2 1-80 0,1 0-16 0,-3 0 0 15,0 1 0-15,0 1-64 0,0-1-128 16,-1 0 176-16,-2 2-176 0,2-2 192 0,-2-1-64 0,-2 2 0 15,-9-4-128-15,9 4 224 0,-9-4-64 0,5 5-16 0,-5-5 0 16,0 0 96-16,0 0 16 0,0 0 0 0,6 6 0 16,-6-6-112-16,0 0-16 0,0 0 0 0,0 0 0 0,3 6-128 15,-3-6 0-15,0 0 0 0,0 0 0 16,0 0-272-16,0 0 64 0,0 0 16 0,0 0 0 16,-9 3-1264-16,-6-1-240 0,-7 1-48 15,-7-2-16368-15</inkml:trace>
  <inkml:trace contextRef="#ctx0" brushRef="#br0" timeOffset="93541.267">17719 4676 19343 0,'-2'-17'848'0,"2"8"192"0,2-3-832 0,1 3-208 15,-1 1 0-15,4 2 0 0,3-2 1440 0,3 5 240 16,1 3 48-16,5 0 16 0,4 0-1392 0,4 1-352 16,4 6 0-16,6 1 0 0,5-5 0 0,5 1 144 15,6-1-144-15,10 4 0 0,7 1 0 0,5 1 0 16,-2-2 0-16,7 0 0 0,6 1-192 0,6 2 192 16,5 2-208-16,3-3 80 0,2-4 128 0,4 3 0 15,5 3-144-15,0-2 144 0,-1-4 0 0,3 0 0 16,3-2 0-16,1-1 0 0,-3-1 0 0,5 3 0 15,3-1 0-15,0-2 0 0,-2-1 0 0,0 0 0 0,-2 3 0 0,-2-3 0 16,-2-1 0-16,-1 1 160 0,-4 1-160 16,-6-1 160-16,-2 0-16 0,-5-1 0 0,-1-1 0 15,-8-1 0-15,-4 2 80 0,-5 0 16 0,-7-3 0 16,0 2 0-16,-4 1 80 0,-7 1 32 0,-6 3 0 0,-7-3 0 16,-8-2-160-16,-5 1-16 0,-4 1-16 0,-7 0 0 15,-4 0-160-15,-4 0 0 0,-4 0 144 0,-10 0-144 16,0 0 176-16,0 0-48 0,0 0 0 0,-12-3 0 15,-8-1-128-15,-8 0 0 0,-7 1 144 0,-12-3-144 16,-12 0 0-16,-5-1 0 0,-7 0 0 0,-2 3-192 16,-3 1 192-16,-8-1 0 0,-8 0 0 0,-2 2 0 15,1 2 0-15,-8-1 256 0,-9-5-64 0,-5 4-16 16,-5 2 16-16,-6 1 16 0,-7 1 0 0,-4-2 0 0,-5-2-48 16,0 1-16-16,2 2 0 0,-2-1 0 0,-2-3-144 15,3 1 128-15,1 1-128 0,-1 1 128 16,0 0-128-16,6-4 0 0,-1 0 0 0,5 2 0 15,5 2 0-15,5-3 128 0,3-3-128 0,9 1 0 0,4 4 0 16,12-2 0-16,8-4 128 0,14 2-128 0,9-1 0 0,8 2 0 16,3 0 0-16,11-1 0 0,9 2 0 0,9 0 128 15,9 0-128-15,6 2 128 0,7 1-128 0,0 0 0 16,16-4 0-16,9 0-176 0,12-2-80 0,17 1 0 16,14-3-16-16,15 1 0 0,10 2 272 0,13 0-160 15,11 2 160-15,10-1-128 0,6-2 128 0,8 1 0 16,4-1 0-16,8 4 0 0,2 2 0 0,3 0 0 15,1 0 0-15,-1-2 0 0,-1 0 0 0,0-2 0 16,-2 0 128-16,-3 1-128 0,0-1 976 0,-7 3 128 0,-5 2 32 0,-7-1 0 31,-2 1-1440-31,-8 3-272 0,-9 1-64 0,-4 5-16 0,-4 2 656 0,-9 6 128 0,-9 0 16 16,-6 6 16-16,-4-2-160 0,-7 6-144 0,-8 2 144 16,-8 6-14592-16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0:41.7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20008 10728 11055 0,'-10'5'480'0,"10"-5"112"0,-9 2-464 0,0 0-128 0,9-2 0 0,0 0 0 15,-7 0 2416-15,7 0 464 0,0 0 80 0,0 0 32 16,0 0-2080-16,0 0-400 0,0 0-96 0,0 0-16 15,0 0-32-15,0 0-16 0,0 0 0 0,0 0 0 16,0 0-48-16,0 0-16 0,7-5 0 0,-7 5 0 0,0 0 176 16,11 4 48-16,1 4 0 0,-2 4 0 0,1 2-32 0,3 8 0 15,-1 6 0-15,3 4 0 0,-1 3-352 0,1 1-128 16,-1-1 0-16,0 2 144 0,0 0-144 0,-2-1 0 16,2-2 0-16,0-1 0 0,-4-1 0 0,0-3 0 15,1-4 0-15,-3-4 0 0,-1-5 0 0,2-4 240 16,-2-4-64-16,0-1-16 0,-1-3 160 0,1-1 16 15,-8-3 16-15,10-3 0 0,3-4-32 0,-2-5 0 16,-5-5 0-16,-1-4 0 0,2-3-64 0,-4-1 0 16,0-4-16-16,5-2 0 0,1-3-112 0,0 0-128 15,-5-2 176-15,2-3-176 0,0-2 128 0,0 0-128 16,0 2 0-16,0 1 0 0,-1 0 0 0,4 1 0 16,3 0 0-16,-1 1 0 0,-4 3 0 0,2 3 0 15,0 0 0-15,2 2 0 0,-5 2 0 0,-1 3 0 0,1 3-128 16,-1 3 128-1,2 0-608-15,-5 4-32 0,-2 2 0 0,2 3 0 16,-2 8-1984-16,0 0-384 0,0 0-96 0,0 0-16 0</inkml:trace>
  <inkml:trace contextRef="#ctx0" brushRef="#br0" timeOffset="382.148">20183 11091 27231 0,'-15'14'1216'0,"6"-8"240"0,2-2-1168 0,0-2-288 15,1-1 0-15,6-1 0 0,0 0 0 0,0 0 0 16,0 0 0-16,-3-7 0 0,1 0 320 0,2-4 64 16,2-4 16-16,0-3 0 0,2-6 304 0,-2-3 64 15,0-6 16-15,0-6 0 0,0-5-256 0,1-1-48 16,-1-2-16-16,1-2 0 0,-2-3-32 0,-1-4-16 16,-1-4 0-16,-1-3 0 0,0-8-32 0,0 4 0 15,-1 0 0-15,0 0 0 0,1-1-144 0,0-1-48 0,-5-2 0 0,2 3 0 16,-1 2-192-16,1 7 144 0,1 7-144 15,2 4 128-15,1 3-128 0,0 6-256 16,-1 5 64-16,1 1 16 16,-1 1-1744-16,2 1-368 0,-1 2-64 0</inkml:trace>
  <inkml:trace contextRef="#ctx0" brushRef="#br0" timeOffset="1313.871">16986 7741 29775 0,'-25'-8'1312'0,"9"0"288"0,-3-2-1280 0,-1 1-320 16,1 1 0-16,0 2 0 0,2 4 0 0,-1 2-144 16,-2 0 16-16,-1 3 0 0,0 3 128 0,-3 3 0 0,0 2 0 0,-5 5 0 15,-3 5 0-15,0 4-128 16,-2 2 128-16,1 0-128 0,0 3 128 0,2-2 0 0,2-2-144 15,3-4 144-15,2-2 0 0,8-4 0 16,4 0-144-16,5-2 144 0,3-3-144 0,4 1 144 0,4-1-208 16,6-1 80-1,4-2-304-15,8-2-48 0,2 0-16 0,5 1 0 0,3 1 496 0,2 0 0 0,1 1-128 16,5 1 128-16,5 4 0 0,0-1 160 0,0-1-32 0,0 0 0 16,-1 1 32-16,0 3 0 0,-3-3 0 0,-3 2 0 15,-3 3-160-15,-2-3 0 0,-3 2 144 0,-1-2-144 16,-5-1 0-16,-3 0 128 0,-4 0-128 0,-4 0 0 15,-7-1 240-15,-2 0-32 0,-7-1 0 0,-3 2 0 16,-5 4 656-16,-3-1 128 0,-4 1 32 0,-2 0 0 16,-6-1 64-16,-1 3 0 0,1-1 16 0,-4 3 0 15,1-3-672-15,0 3-144 0,0-2-32 0,2-3 0 0,0-5-256 16,3-1 0-16,6-2-208 0,1-3 80 16,1-1-2176-16,6-4-448 15,10-1-64-15</inkml:trace>
  <inkml:trace contextRef="#ctx0" brushRef="#br0" timeOffset="1686.989">17526 7556 22111 0,'-13'-2'976'0,"4"2"208"0,2 1-944 0,7-1-240 0,-6 8 0 16,2 6 0-16,2 7 2752 0,0 7 512 0,1 10 112 0,0 1 16 16,1 3-2816-16,2 3-576 0,-1 0 0 0,4 2-144 15,3-5-112-15,-1 0-32 0,3-1 0 0,-2-5 0 32,1-5-368-32,1-3-80 0,1-5-16 0,0-6 0 15,1-4 240-15,-1-6 64 0,-1-4 0 0,1-4 0 0,-2-3 592 0,3-2 128 0,0-7 32 16,1-4 0-16,-3-7 736 0,1-4 160 0,-1-5 16 0,1-1 16 15,1-5-208-15,-1-1-64 0,-3-6 0 0,1 1 0 16,2 1-368-16,-5-1-80 0,2-2 0 0,-1 3-16 16,4 2-352-16,-1 5-144 0,-1 0 128 0,1 6-128 15,-3 2-416 1,2 5-160-16,-5 4-48 0,2 2 0 0,0 3-2272 16,0 2-464-16</inkml:trace>
  <inkml:trace contextRef="#ctx0" brushRef="#br0" timeOffset="1998.36">18371 7261 34095 0,'-7'16'1504'0,"3"-1"320"0,0 7-1456 0,3 8-368 16,2 6 0-16,1 4 0 0,3 1 0 0,-3 7 0 0,0 3 0 0,0 1-128 15,2 0-96-15,1-9-16 0,-3-10 0 0,1-6 0 16,-1-4-64-16,0-8-16 16,0-7 0-16,-2-8 0 0,0 0 320 0,0 0 0 15,0 0 176-15,0 0-176 0,1-16 768 0,-1-6 64 0,0-9 0 0,0-3 0 16,-1-3-208-16,1-2-48 0,0 3 0 16,2-3 0-16,2 1-64 0,-2-2 0 0,1 1-16 15,2-2 0-15,1-1-176 0,3 0-48 0,2 0 0 0,2 3 0 16,3 3-416-16,2 4-96 0,4 1-16 0,3 2 0 15,1 2-1152 1,5 1-256-16,1 3-32 0</inkml:trace>
  <inkml:trace contextRef="#ctx0" brushRef="#br0" timeOffset="2348.77">20007 5895 37775 0,'-7'-42'1664'0,"0"17"368"0,-2 0-1632 0,4-1-400 15,3 1 0-15,-1 2 0 0,1 1 208 0,-2 3-32 16,-2 4-16-16,-1 3 0 0,-3 1-352 0,-1 4-80 16,-3 4-16-16,-1 1 0 15,-4 4-320-15,-3 0-64 0,-5 6-16 0,-2 4 0 16,0 3 224-16,-3 5 32 0,-2 4 16 0,-1 1 0 0,-2 6 160 0,2 8 16 15,1 7 16-15,-1 7 0 0,2 5 224 0,2 8-176 16,1 7 176-16,4 6-160 0,-1 6 160 0,6 3 0 0,3 1 0 16,4 0-128-16,1-2 128 0,4-5 0 0,3-3 160 0,4-6-160 15,-1-7 432-15,8-6-16 0,-1-3 0 16,3-7 0-16,1-1 64 0,3-3 16 0,-2 1 0 0,4-2 0 16,0-3-496-16,1-4 0 0,1-3 0 15,0-5 0 1,0-1-1488-16,1-2-400 0,-2 1-80 0,0-7-16 0</inkml:trace>
  <inkml:trace contextRef="#ctx0" brushRef="#br0" timeOffset="2520.29">19050 7145 35007 0,'-13'-11'3120'0,"13"11"-2496"16,0 0-496-16,1-10-128 0,3 0 800 0,9-1 144 15,9 0 16-15,6-2 16 0,3-3-848 0,4 1-128 16,5-1-128-16,3 1 128 0,3 0-128 0,4-1 128 16,1 1 0-16,4-3 0 15,4 5-704-15,-2 0-16 0,-3 1-16 0</inkml:trace>
  <inkml:trace contextRef="#ctx0" brushRef="#br0" timeOffset="2933.898">20670 6370 35007 0,'-17'-8'3120'0,"3"6"-2496"0,-7 3-496 0,2-1-128 0,2-2 1200 0,-3 7 208 16,-5 7 64-16,-2 4 0 0,0 4-1280 0,-3 5-192 0,-2 5-128 0,-2 4 128 15,0 2-176-15,1 4 176 0,1 2-128 0,1 2 128 16,3 3 0-16,4 1-128 0,2 2 128 0,4-5 0 15,1-6-192-15,5-5 64 0,6-5 0 0,2-2 0 16,-1-4-16-16,4-4 0 0,2-5 0 0,2-4 0 16,-3-10-112-16,8 5 0 0,3-3-16 0,-2-4 0 15,2-3 400-15,2-4 96 0,2-1 16 0,3-6 0 16,2-6 0-16,-1-5 0 0,1-3 0 16,2 0 0-16,2 0-240 0,-3-2 176 0,0-1-176 0,0 0 160 15,-2 0-32-15,-1 1 0 0,1-2 0 0,-2 1 0 16,-3-1 0-16,0 4-128 0,-1 4 192 15,-3 5-64-15,-3 7-128 0,1 3 0 0,-2 2 0 0,1 4 0 16,-7 5 0-16,0 0 0 0,6 6-192 0,4 6 192 0,-3 7-272 16,3 5 64-16,-2 6 16 0,3 0 0 0,2-1 192 0,1 0-192 15,1-1 192-15,1 3-192 0,3 1-96 0,0-1-16 16,3-4 0-16,-1-4 0 16,6-3-1920-16,-2-4-384 0,4-5-80 0,-1-4 0 0</inkml:trace>
  <inkml:trace contextRef="#ctx0" brushRef="#br0" timeOffset="3248.464">21572 6029 37263 0,'-25'-6'1648'0,"9"3"336"0,-2 2-1584 0,0 3-400 0,-2 4 0 0,0 2 0 16,0 4 0-16,-3 4 0 0,-7 4 0 0,1 4 0 16,-2 3 0-16,0 3 0 0,0 6-144 0,4 1 144 15,5 3 0-15,2-1-128 0,4 0 128 0,2-1 0 16,3 2-320-16,5-2 32 0,-1-1 16 0,4-5 0 16,2-6-208-16,2-3-32 15,1-3-16-15,4-3 0 0,1 0 144 0,2-5 16 0,3-2 16 0,4-2 0 16,2-3-144-16,6 0-16 0,5-4-16 15,1-5 0-15,3-2-1344 0,1-4-272 0,3-2-48 16</inkml:trace>
  <inkml:trace contextRef="#ctx0" brushRef="#br0" timeOffset="3660.581">21749 6171 36735 0,'0'0'1632'0,"0"0"336"0,0 0-1584 0,0 0-384 15,0 0 0-15,12 6 0 16,1 0-496-16,4 1-176 0,2-2-32 0,4 0-16 0,5-4 480 0,-1-2 112 0,6-2 128 0,0 0-208 16,-1-2 208-16,5-4-144 0,1 0 144 0,2-5-128 15,4-5-144-15,0-3-32 0,1-3 0 0,2-4 0 16,2-2-16-16,-3-2 0 0,-2-3 0 0,-1-1 0 15,-5-2 96-15,1 3 16 0,-5 0 0 0,-3 1 0 16,-5 2 336-16,-2 0 64 0,-3-1 0 0,-6 2 16 16,-5-1 528-16,-1 4 96 0,-6 0 32 0,0 2 0 15,-4 0-160-15,-6 4-48 0,-4 7 0 0,-4 2 0 16,-5 2-208-16,-2 6-64 0,-4 2 0 0,-3 7 0 16,-5 2-80-16,-6 9-32 0,-6 7 0 0,-6 8 0 0,-5 6-272 15,-6 5 128-15,-4 2-128 0,10 2 0 0,5 0 0 16,12-2 0-16,4 4 0 0,13-1 0 0,9 3-128 15,10-2 128-15,6-1-208 0,10-6 80 16,4-7-560-16,9-4-96 0,10-2-32 16,11-4 0-16,10-3 112 0,9-5 0 0,5-6 16 0,8-2 0 15,7-4 16-15,10-5 0 0,8-6 0 16,2-3-13456-16</inkml:trace>
  <inkml:trace contextRef="#ctx0" brushRef="#br0" timeOffset="4356.764">17057 9382 32255 0,'-6'8'2864'0,"-2"2"-2288"0,0-4-576 0,4 6 0 16,0 5 784-16,3 6 48 0,1 5 16 0,4 4 0 16,0 0-848-16,2 1 0 0,2 1 0 0,0-1-128 15,1-1 128-15,2-1-192 0,2-1 192 0,0-2-192 16,0 0-352-16,1-2-80 0,0-3-16 0,-5-5 0 15,-2-7-2224-15,1-3-448 0,0-5-80 0</inkml:trace>
  <inkml:trace contextRef="#ctx0" brushRef="#br0" timeOffset="4549.846">16916 9084 37727 0,'-11'-3'1664'0,"6"1"352"0,-2 1-1616 16,7 1-400-16,0 0 0 0,0 0 0 15,0 0-368-15,0 0-144 0,0 0-48 0,8 9 0 16,5 2-2784-16,1-1-560 0,7-1-128 0,0-5 0 0</inkml:trace>
  <inkml:trace contextRef="#ctx0" brushRef="#br0" timeOffset="4923.579">18155 8766 35007 0,'-33'1'1552'0,"11"2"320"0,-6 3-1488 0,3 4-384 0,2 2 0 0,0 2 0 16,0 3 416-16,-4 1 16 0,3 3 0 0,1 6 0 15,-1 3-688-15,0 0-128 0,0-2-16 0,0 2-16 16,4 3-32-16,1-6 0 0,5-3 0 0,4-4 0 16,0-5-176-16,5 2-32 0,3-2-16 0,3-2 0 15,3-1-480-15,3-1-112 0,3-1-16 0,2-2 0 16,5-2 512-16,3 0 80 0,0 2 32 0,2 0 0 0,2-1 1088 0,0-1 208 16,2 1 64-16,-1-1 0 0,1-2-64 0,1 2 0 15,-3-1 0-15,0 2 0 0,-5 0-352 0,-2-3-80 16,-4 1-16-16,-1 1 0 0,-6 2 192 0,-6-8 48 15,0 0 0-15,-1 12 0 0,-4 3 224 0,-5 3 48 16,-4-2 16-16,-4 2 0 0,-3 3-128 0,-1 2-16 16,-2 2-16-16,-1 1 0 0,0-2-272 0,0-1-48 15,1-2-16-15,2-5 0 16,4-3-1680-16,-2-2-336 0,2-1-64 0,4-6-12528 0</inkml:trace>
  <inkml:trace contextRef="#ctx0" brushRef="#br0" timeOffset="5365.288">19271 8313 39039 0,'0'0'1728'0,"-8"1"368"0,-4 0-1680 0,3 7-416 0,2 3 0 0,3 4 0 0,-1 3 0 16,2 5-320-16,-1 5 48 0,1 3 16 0,2 3 64 0,1 3 32 15,1 1 0-15,2 3 0 0,0-1-96 0,0 2 0 16,2-3-16-16,-3-5 0 0,0-6-16 0,0-4 0 16,-1-7 0-16,-1-3 0 0,0-3 112 0,0-3 32 15,0-8 0-15,0 0 0 0,0 0 144 0,0 0 224 16,3-8-48-16,2-6-16 0,-1-5 176 0,3-5 48 15,0-2 0-15,1-7 0 0,1-2-128 0,3-3-32 16,-2-1 0-16,3 2 0 0,2 3-224 0,0 3 144 16,2 3-144-16,0 1 128 0,1 4-128 0,3 1 0 15,2 4-160-15,0 6 160 0,-1 5-256 0,2 5 32 16,-1 3 16-16,1 4 0 0,0 5-96 0,-1 6-16 0,-1 5 0 16,1 4 0-16,-3 5-64 0,-1 0 0 0,-1 2-16 15,2 5 0 1,-3 1-208-16,2 2-32 0,2-5-16 0,0-5 0 15,-2-7-1712-15,0-4-320 0,-1-4-80 0,3-6-8688 0</inkml:trace>
  <inkml:trace contextRef="#ctx0" brushRef="#br0" timeOffset="5687.434">20345 8133 25791 0,'-16'11'2304'0,"1"-1"-1856"0,-4 5-448 0,-1 4 0 0,1 5 3296 0,3 4 560 16,1 5 112-16,1 2 32 0,-1 1-3488 15,0-1-704-15,5 2-144 0,4-1-32 16,4 1-304-16,2-4-64 0,3-4-16 0,5-2 0 16,-1-4-400-16,4-5-96 0,2-6-16 0,4-6 0 15,1-4 416-15,2-5 80 0,4-5 0 0,-2-5 16 0,2-4 752 0,-1-5 320 16,1-5-32-16,2 1 0 0,2-2 384 0,-4 1 80 15,-5-1 16-15,0-1 0 0,1 0 320 0,-4 0 80 16,-7 0 16-16,-1 0 0 0,-3 1-256 0,-1 0-48 16,-2-1-16-16,-4 2 0 0,-4-1-288 0,-3 4-64 15,-1 0-16-15,-4 4 0 0,-3 4-624 0,1 1-128 16,-2 4-32-16,-2 4 0 16,-3-2-1072-16,0 5-224 0,-1 1-32 0,0 3-9504 15,3 4-1888-15</inkml:trace>
  <inkml:trace contextRef="#ctx0" brushRef="#br0" timeOffset="5958.981">20600 7432 24879 0,'1'-16'2208'0,"1"5"-1760"0,1-2-448 0,-1-1 0 15,4-1 1536-15,-1 4 240 0,1 3 32 0,0 1 16 16,-6 7-960-16,9-4-192 0,-9 4-32 0,0 0-16 15,10 5-240-15,-1 7-64 0,1 6 0 0,-4 4 0 0,3 1-128 0,-1 8-16 16,2 6-16-16,-2 3 0 0,0 5-160 16,0 7 192-16,1 3-192 0,-2 2 192 0,1 1-192 0,0 0 0 15,0 0 0-15,2-5 0 0,-3 0-192 0,2-4-112 16,-4-6-16-16,2-2-16 16,-2-2-464-16,-2-3-96 0,0-6 0 0,0-5-16 15,-3-3-1952-15,0-8-384 16,-1-4-80-16,1-10 0 0</inkml:trace>
  <inkml:trace contextRef="#ctx0" brushRef="#br0" timeOffset="6127.855">20537 7805 42735 0,'0'0'1888'0,"7"-6"400"0,4-2-1840 0,11 1-448 0,7-1 0 15,4-1 0-15,5-2-192 0,10-1-144 0,7-1-32 16,1-3 0 0,0-1-1760-16,1-1-368 0,0 1-64 0</inkml:trace>
  <inkml:trace contextRef="#ctx0" brushRef="#br0" timeOffset="6632.112">22513 7048 7359 0,'0'-8'656'0,"-1"0"-528"16,0-3-128-16,0 1 0 0,-3 2 2880 0,0-2 560 15,1 1 96-15,0-1 32 0,-2-2-2144 0,1-1-416 0,-2-2-96 0,0 2-16 16,-2 1 32-16,-1 0 0 0,0-1 0 15,-4 0 0-15,-1-1 64 0,-1 1 16 0,-4 0 0 0,-3 1 0 16,-1 4-320-16,-4 4-64 0,0 2-16 0,0 1 0 16,-2 2-288-16,-1 3-64 0,1 5-16 0,3 5 0 15,2 6 64-15,3 4 16 0,1 7 0 0,3 4 0 16,1 5-160-16,4 3-32 0,1 5 0 0,3 6 0 16,4 8-128-16,1-1 0 0,2 1 0 0,4-5 0 15,-1-4 0-15,5-4 0 0,1-1 0 0,1-2 0 16,-1-1 0-16,2 1 0 0,1-3 0 0,1 0 128 15,0-1-128-15,-1-2 0 0,0-2 0 0,2-6 0 16,0-6-1504-16,2-1-336 0,-4-2-64 16,-1-4-11808-16</inkml:trace>
  <inkml:trace contextRef="#ctx0" brushRef="#br0" timeOffset="7084.343">21701 7720 30399 0,'0'0'2704'0,"0"0"-2160"16,0 0-544-16,0 0 0 0,0 0 1728 0,8-6 256 16,4-4 32-16,3 1 16 0,2-1-1776 0,8-2-256 15,10-2-224-15,1-4 32 0,2-5 192 0,2-3 0 16,1 0 0-16,-3-2-128 0,3-1-80 0,-2 1-16 16,3-2 0-16,-3 1 0 15,-4-1-352-15,0 3-80 0,-1-2-16 16,-3 5 0-16,-3 3 496 0,-2 3 176 0,-4 4 0 0,-3 4-144 0,-4-1 272 0,-2 4 64 15,-3 3 16-15,0 4 0 0,-1 7 96 0,0 4 16 0,-4 8 0 0,3 3 0 16,0 5-320-16,-1 4 160 0,-1 1-160 16,-1 5 128-16,2 5-128 0,-3 0 0 0,1-2 0 0,-1 1 0 15,0 3 0-15,-2-2 0 0,0-3 0 0,-2-5 0 16,-2-6 0-16,2-5 240 0,1-4-48 0,-1-4 0 16,0-5 64-16,0-10 0 0,0 0 0 0,0 0 0 15,0 0 112-15,0 0 16 0,4-9 16 0,0-3 0 16,0-4 96-16,-3-6 16 0,0-7 0 0,1 0 0 15,0-1-192-15,2-1-16 0,-1-1-16 0,1-2 0 16,1 0-112-16,1-4-32 0,3 0 0 0,3 0 0 16,3 2-144-16,3 1 0 0,4 0 0 0,2 3 0 0,4 1-256 15,2 4 80-15,0 1 16 0,1 8 0 0,-4 1 160 16,-1 7-208-16,-1 2 80 0,-2 5 128 16,2 1-640-16,-6 2-16 15,1 0 0-15,0 2 0 0,-2 5-2656 0,-3-1-528 16</inkml:trace>
  <inkml:trace contextRef="#ctx0" brushRef="#br0" timeOffset="7924.304">23285 6919 38703 0,'-16'-8'3440'0,"1"6"-2752"0,-6 0-560 15,1 7-128-15,2 5 768 0,0 6 128 0,-2 5 32 0,-1 6 0 32,-2 1-1216-32,1 4-240 0,3 1-48 0,4 4-16 15,0 6 16-15,7 2 0 0,2 3 0 0,3 0 0 16,-2-3-176-16,4-3-16 0,3-4-16 0,4-5 0 16,1-5 160-16,1-8 48 0,2-1 0 0,2-7 0 0,4-4 576 0,1-4 0 0,1 1 144 0,-2-6-16 15,3-5 480-15,0-4 96 0,-2-4 32 0,2-1 0 16,-1-3 16-16,-3-2 0 0,1-3 0 0,-7-1 0 15,1-1-304-15,-3-2-48 0,-3 1-16 0,-4-3 0 16,0-2-80-16,0 2-32 0,-6-3 0 0,-3 2 0 16,-4 1-272-16,0 2 0 0,-1 1 0 0,0 2 0 15,0 2-160-15,-2 2-96 0,-2 2 0 0,1 4-16 16,3 4-96-16,1 3-16 0,1 3 0 0,2 2 0 16,2-1-640-16,1 1-128 0,3 0-16 0,4 2-16 15,0 0-320-15,0 0-64 0,0 0-16 0,5-8 0 16,6 1 752-16,2-3 160 0,4-1 32 15,1 1 0-15,-3 0 800 0,2 0 160 0,-2-1 48 0,2 2 0 0,-1-2 128 0,2-1 16 16,-1-2 16-16,0 5 0 0,-2 1 160 0,1 3 16 16,0 1 16-16,-3 0 0 0,-3-3 96 15,2 3 16-15,-1 1 0 0,0 7 0 0,0 7-256 0,-2 2-32 16,2 3-16-16,0 1 0 0,0 1-400 0,-2 2-128 16,0 4 0-16,-2 1 0 0,3 1 320 0,-3 0 0 15,-3-3 0-15,1 1 0 0,-3-2 80 0,1-1 32 16,-1-2 0-16,1-4 0 0,-3-3-96 0,1-3-16 15,-1-9 0-15,0 0 0 0,0 0 128 0,0 0 32 0,0 0 0 0,0 0 0 16,0 0-96-16,5-10 0 0,1-5-16 0,-1-1 0 16,1 1-160-16,0-3-16 0,1-2-16 0,2-2 0 15,1-2-176-15,-2 1 0 0,0 1 0 16,3 0 0-16,-2 0-304 0,2 6 64 0,1 6 16 0,2 0 0 16,2 0-32-16,-5 2-16 0,-4 3 0 0,2 6 0 15,2 8-48-15,0 3 0 0,1 1 0 0,-2 5 0 16,0 0-64-16,1 4 0 0,-4 2-16 0,1 0 0 15,-1 0 176-15,-1 0 32 0,-2-1 16 0,0-3 0 16,1-3 176-16,0-4-160 0,-3-4 160 0,-2-9-160 16,2 8 480-16,-2-8 80 0,0 0 32 0,0 0 0 15,0 0 64-15,8-7 16 0,1-4 0 0,2-5 0 16,-2-6-288-16,2-1-48 0,1-1-16 0,-1-2 0 0,1-3-160 16,1-1 0-16,1-2 0 0,-1 0-176 0,1 1 176 0,1 0 0 15,1 1 0-15,0 4-128 0,4 3 128 0,0 3-128 16,1 3 128-16,-5 5-128 0,-1 3 128 15,3 6 0-15,4 3 0 0,1 4 0 0,-1 3 0 16,4 4-192-16,2 3 192 0,3 7-192 0,-1 8 192 16,1-1-192-16,2 2 192 0,2-1-192 0,2-3 32 0,3 1 0 15,2 0 0-15,4-2 0 16,0-3-384-16,-3-3-80 0,-1-1-16 0,-2-5-11248 16,-1-4-2256-16</inkml:trace>
  <inkml:trace contextRef="#ctx0" brushRef="#br0" timeOffset="9049.892">18334 10142 3679 0,'0'-10'160'0,"-4"5"32"0,-4-4-192 0,0-1 0 0,0-4 0 0,-1-2 0 16,0 3 6848-16,-1 0 1344 0,-1-2 256 0,-1-3 48 16,-3-2-6704-16,-6 0-1328 0,0 2-272 0,-4 0-48 15,-2 3-144-15,-1 1 128 0,1 2-128 0,-1 5 128 16,-4-1 112-16,1 4 16 0,1 0 0 0,-1 6 0 16,2 7-64-16,-1 6-16 0,2 2 0 0,0 4 0 15,0 5-32-15,3 3 0 0,2 3 0 0,4 5 0 16,-1 5-16-16,4 3 0 0,-1 3 0 0,8 4 0 0,3 7-128 15,4-1 0-15,1-1 0 0,3-2 0 0,2-2-144 16,1-2 144-16,0-4 0 0,5-1 0 0,6-4 0 16,-1-1-128-16,0-3 128 0,1-1 0 15,-1-4-384-15,2-3-32 0,0-5 0 0,0-1 0 16,-2-4-1952-16,1-4-384 0,-4-5-64 0</inkml:trace>
  <inkml:trace contextRef="#ctx0" brushRef="#br0" timeOffset="9262.882">17552 10757 27647 0,'0'0'2448'0,"0"0"-1952"0,0 0-496 16,0 0 0-16,0 0 2880 0,11-9 464 0,3-3 112 0,8-1 0 15,7-1-2864-15,4-4-592 0,4-2 0 0,2 2-192 16,4-4 192-16,1-2 0 0,1 0 0 0,-3 1 0 31,-2 0-992-31,4-2-112 0,2 2-32 0,-1-4 0 16,-2 1-1840-16,-2-2-368 0,14-6-80 0,-16 3-16 0</inkml:trace>
  <inkml:trace contextRef="#ctx0" brushRef="#br0" timeOffset="9686.035">18598 9903 30399 0,'0'0'1344'0,"-7"7"288"0,-3 0-1312 0,1 3-320 0,6 4 0 0,0 2 0 0,-1 5 1904 0,4 5 304 15,4 2 64-15,0 3 16 0,0 2-1904 0,4-1-384 16,-2 1 0-16,5 1-160 0,4 0 160 0,1-2 0 16,2-3 0-16,0-2-128 0,3-1-96 0,-2-7-16 15,-1-6 0-15,-1-5 0 16,1-7-160-16,-1-3-48 0,3-1 0 0,-2-5 0 0,-2-4 448 0,1-8-128 15,0-2 128-15,-1-3 0 0,-1-3-208 0,2-3 32 16,-1-2 16-16,0 2 0 0,-3 0 160 0,0-2-128 16,0-1 128-16,-2 0-128 0,-2 1 128 0,-2-3 0 15,-3-1 160-15,0 1-160 0,1 0 128 0,0 6-128 16,-2 1 0-16,1 4 0 0,0-1 0 0,1 4 0 16,-3 4 0-16,-1 2 0 0,0 1 160 0,-2 1 32 15,-1 2 16-15,-1 4 0 0,3 8 416 0,0 0 80 0,0 0 0 0,0 0 16 16,-7-7-176-16,3 3-32 0,4 4-16 0,0 0 0 15,0 0-272-15,-6 5-48 0,3 4-16 16,-2 1 0-16,-1 2-160 0,1 4 0 0,2-1-160 0,2 4 160 16,1 0-160-16,0 2 160 0,-1 1-160 0,3 1 160 15,4 1-208-15,-1-1 48 0,-2 0 16 0,5 0 0 16,3 2-944 0,-1-3-176-16,-1-4-32 0,-2-4-16 0,1-2-1712 15,1-7-352-15</inkml:trace>
  <inkml:trace contextRef="#ctx0" brushRef="#br0" timeOffset="10239.199">19423 9498 23039 0,'0'0'2048'0,"0"0"-1648"0,0 0-400 0,0 0 0 16,0 0 2496-16,0 0 432 0,0 0 80 0,2 13 0 16,4 5-2544-16,-5 2-464 0,-1 4-192 0,4 2 16 15,6 2 176-15,-2 2 0 0,-4 2 0 0,3 1 0 16,0-2 0-16,0 1 0 0,3 1 0 0,-4-5 128 16,-3-5 0-16,3-4 0 0,1-4 0 0,-1-2 0 15,-5-4-128-15,-1-9 128 0,0 0-128 0,0 0 128 0,0 0 240 0,5-12 48 16,-1-4 16-16,0-4 0 15,-1-2 160-15,3-4 48 0,-3-3 0 0,3 0 0 0,1 1-288 16,1-3-48-16,0-2-16 0,1 1 0 0,3-2-288 16,1 1 128-16,2 2-128 0,2-1 0 0,0-1 0 15,2 4 0-15,1 2-160 0,-1 7 160 0,-1 6-224 16,1 4 80-16,0 7 16 0,2 3 0 0,-1 3-48 0,5 5 0 16,1 3 0-16,-1 4 0 15,0 4-192-15,-2 3-32 16,2 3-16-16,-1 1 0 0,-2 0-384 15,-2 0-80-15,-2 2-16 0,-1 1-9296 0,-1-1-1872 16</inkml:trace>
  <inkml:trace contextRef="#ctx0" brushRef="#br0" timeOffset="10535.522">20889 8972 44223 0,'-18'-6'3936'0,"-2"0"-3152"0,1 2-624 0,3 4-160 15,2 5 0-15,-3 1-176 0,-3 2 48 0,3 3 0 32,-3 3-464-32,2 6-96 0,1 4-16 0,-2 4 0 0,-1 0 208 0,2 3 48 0,-1 1 0 0,1 0 0 15,3 2 64-15,1-1 0 0,1 2 16 0,5 2 0 16,3 0-272-16,2-1-64 15,3-3-16-15,4-5 0 0,2-6 432 0,3-2 96 0,-2-2 0 0,7-3 16 0,1-1 400 16,3-3 80-16,0 0 16 0,4-8 0 0,4-4-192 16,2-5-128-16,4-5 144 0,4-4-144 15,0-4-880-15,3-5-272 0,2-2-48 16</inkml:trace>
  <inkml:trace contextRef="#ctx0" brushRef="#br0" timeOffset="10763.711">21445 8480 41471 0,'-16'3'3680'0,"7"2"-2944"16,2 0-592-16,2 7-144 0,-1 7 608 0,2 8 96 0,-1 10 0 0,4 2 16 31,5 3-960-31,-2 3-192 0,1 1-32 0,4 2-16 0,2-1 240 0,2 3 48 0,-3 3 16 15,2 4 0 1,1 1-1600-16,-4-1-320 0,-2-2-64 0,0-3-8880 0,-5-5-1776 0</inkml:trace>
  <inkml:trace contextRef="#ctx0" brushRef="#br0" timeOffset="10954.457">21199 9054 35935 0,'0'0'1600'0,"0"0"320"0,0 0-1536 0,0 0-384 0,0 0 0 0,13-2 0 0,6 1 1696 0,3-1 272 16,2-2 48-16,4 1 16 16,7 0-2032-16,-1-4-288 0,3-1-112 0,0-1-32 15,3-6-80-15,-4 2 0 0,1-1-16 0,0-1-11504 16,-2-1-2304-16</inkml:trace>
  <inkml:trace contextRef="#ctx0" brushRef="#br0" timeOffset="11594.83">22421 8679 38703 0,'0'0'3440'0,"0"0"-2752"0,-10 3-560 0,2 3-128 16,-2-3 512-16,4 4 64 0,-3 3 0 0,1 4 16 16,-4 6-784-16,1 3-144 0,1 1-48 0,1 1 0 15,2 2 192-15,-1 1 48 0,1 0 0 0,4 2 0 32,3 1-256-32,0 2-48 0,-1-1-16 0,3-3 0 0,4-8-192 0,-2-2-48 0,2-4 0 15,1-3 0-15,2-5 256 0,1-3 64 0,1-1 0 0,2-6 0 16,0-9 544-16,3-2 112 0,-1-2 32 0,1-2 0 15,-2-3-160-15,1-1-16 0,1-1-128 0,-3 1 192 16,-2-4-192-16,1 1 128 0,-3 0-128 0,0 3 0 0,-2 1 224 16,0-1-48-16,-2 0-16 0,-1 0 0 0,-2-2 0 15,-2 0 0-15,-2 2 0 0,-2 2 0 0,-2 2-160 16,-2 4-144-16,0 4 144 0,-1-1-208 0,1-4 16 0,-2 7 0 16,0 1 0-16,3 5 0 0,7 2 192 0,0 0 0 15,0 0 0-15,0 0 0 0,0 0 176 0,0 0-32 16,3-5 0-16,3-1 0 0,5-1-144 0,6-2 0 15,4-2 0-15,2-3 0 0,4-1 0 0,4-1 0 16,2 1 128-16,-1 2-128 0,1 4 0 0,1-1 0 16,2 1 144-16,0 3-144 0,-3-2 224 0,-2 5-32 15,0 0 0-15,-2 5 0 0,-1 1-192 16,0 3 0-16,-5 4 0 0,1 1 0 0,-3 0-144 0,-1 3-80 16,-4 0-16-16,0 1 0 0,-4 2 240 15,-2 0-192-15,-4 0 192 0,2-4-192 0,1-2 352 16,0-3 80-16,-3-2 16 0,3 1 0 15,0-4 192-15,4 1 32 0,3 1 16 0,0-5 0 0,1-3-32 0,1-3 0 0,-1-3 0 16,0 2 0-16,0-5-464 0,0-2 0 0,2 0 0 0,3 3 0 16,-2 1 160-16,2 1-16 0,0 4 0 0,3-5 0 15,4 2 48-15,1 1 16 0,-1 4 0 0,5 3 0 16,4 3-208-16,-2 0 0 0,-3 1 0 0,0 2 0 16,0 0 0-16,0 2 0 0,-4-1-192 0,0 0 192 15,0 4-432-15,-2-2 32 0,0 3 0 0,-3-3 0 16,-2-6-2592-16,-5-1-512 15</inkml:trace>
  <inkml:trace contextRef="#ctx0" brushRef="#br0" timeOffset="11760.566">23183 8051 27647 0,'0'0'2448'0,"-6"0"-1952"15,6 0-496-15,0 0 0 0,0 0 4032 0,0 0 704 16,3 7 128-16,7-1 48 16,1-3-5296-16,0 4-1040 0,0 1-224 0,0 1-16784 0</inkml:trace>
  <inkml:trace contextRef="#ctx0" brushRef="#br0" timeOffset="14200.467">9730 11338 24879 0,'-9'-2'2208'0,"0"-4"-1760"0,3 0-448 0,6 6 0 15,0 0 864-15,0 0 96 0,4-8 0 0,8 0 16 16,6-1-976-16,6-2-384 0,5-3 0 0,5 1 16 16,6 1 224-16,6-1 144 0,4-3-192 0,1 3 192 15,2 2-144-15,-1 3 144 0,-1 3 0 0,2-1-144 16,1 1 144-16,-5 4 0 0,-5 1 0 0,-1 2 0 16,-3 1 0-16,-3 0 0 0,-5 3 0 0,-3 2 0 15,-6 5 0-15,-3 3 0 0,-5 4 0 0,-5 2-192 16,-4 1 192-16,-2 4 0 0,-9 3 0 0,-3 2 0 0,-7 0 336 0,-3 3 48 15,-10 5 16-15,-6 1 0 0,-7-2-48 16,-2 3-16-16,-3 2 0 0,-2 3 0 0,-3 3-80 16,-1-1 0-16,-4 1-16 0,-4-1 0 0,-7 0-48 0,3-2-16 15,0 3 0-15,6-2 0 0,-2-1-176 0,4-3 160 16,3-2-160-16,5-4 160 0,1-4 16 0,4-4 0 16,8-3 0-16,4-2 0 0,3-3-176 0,7-1 192 15,6-2-192-15,4-1 192 0,2-2-192 0,5-1 0 16,4 1 0-16,4-2 0 0,5-1 0 0,4-1 0 15,5 0 0-15,5 0 0 0,4-1-160 0,6 0 160 16,7-1 0-16,3 0-144 0,2-1 144 0,5 0 0 16,0-5 0-16,6 1 128 0,3-2-128 0,4 0 0 0,6-1 0 15,-2-2 0-15,-5-3 0 0,1-1 0 0,-1-2 0 0,-4-1 0 16,-4-3 0-16,-4 1-208 0,-3 0 16 0,-7 2 16 31,-4 2-1216-31,-9-2-240 0,-3-1-48 0</inkml:trace>
  <inkml:trace contextRef="#ctx0" brushRef="#br0" timeOffset="14449.532">9453 11920 36223 0,'-8'-16'1600'0,"7"8"336"0,3 0-1552 0,6 0-384 0,5 3 0 0,5-3 0 0,5 1 0 0,6 3 0 16,9 1 0-16,1 2 0 0,7-1-224 0,3 2 80 15,5 0 16-15,3 2 0 16,1 0-320-16,3 0-48 0,-1 1-16 0,1-1 0 16,-3 2-640-16,-3-1-128 0,0-1-16 0,0 3-16 15,2-1-192-15,1 4-32 0,-2 1-16 0,-1-2-9776 0</inkml:trace>
  <inkml:trace contextRef="#ctx0" brushRef="#br0" timeOffset="14740.813">11395 11830 35071 0,'-3'-13'1552'0,"3"13"320"0,0 0-1488 0,5-8-384 0,3-1 0 0,8 2 0 16,7 3 208-16,4 1-16 0,3 1-16 0,4 2 0 15,4 3-352-15,3-1-64 0,4-1-16 0,4 2 0 16,1 2-432-16,0-1-80 0,-3 2-32 0,-2 1 0 15,-1 2-1952-15,-4 0-400 0,-3 0-80 16,-3 2-7712-16</inkml:trace>
  <inkml:trace contextRef="#ctx0" brushRef="#br0" timeOffset="14946.6">11488 12274 27647 0,'0'0'1216'0,"0"0"256"0,0 0-1168 0,0 0-304 16,8-9 0-16,3 6 0 0,5 0 1872 0,6 0 320 0,6-1 64 15,3 2 16-15,5 1-1984 0,5 0-288 0,7 1-272 16,3 0 48-16,4 0-48 0,-3 0-16 0,0 0 0 0,1 0 0 31,-1-2-2848-31,2 2-560 0</inkml:trace>
  <inkml:trace contextRef="#ctx0" brushRef="#br0" timeOffset="16158.073">14398 11526 22687 0,'-5'-12'1008'0,"2"2"208"0,0-3-976 16,-1 1-240-16,1-2 0 0,-1 1 0 0,1-1 208 0,-1-1 0 16,-2-3 0-16,1 1 0 0,-2 1-208 0,-1-2 0 15,-1-1 0-15,0-2 0 0,-3-1 0 0,-2 0 0 0,0 5 0 0,-1 0 0 16,-1-2 320-16,0 1 32 16,-3 1 0-16,-1 0 0 0,1 3 224 0,-1 0 64 0,1 0 0 0,-1 2 0 15,3 0-192-15,-3 2-48 0,-1 0 0 0,-3 2 0 16,-2 0-272-16,1 2-128 0,1 4 128 0,1-1-128 15,1 2 0-15,1 0 0 0,1 0-192 0,4 1 192 16,-1 0-128-16,2 2 128 0,0 0 0 16,2 1 0-16,1 1 0 0,1 0 0 0,1 0-144 0,-1 4 144 15,0 2 0-15,1-1 0 0,-1 0 0 0,3 2 0 16,1 0 0-16,-1 0 0 0,-1 0 0 0,1-2 0 16,-1 5-128-16,1-1 128 0,0 2 0 0,-3 2 0 15,-1-1 0-15,2 4 0 0,-3 1 128 0,3 2-128 16,3 1 272-16,-3 2-32 0,-1 0-16 15,3 3 0-15,-2 1-48 0,2 2-16 0,-3 0 0 0,3 2 0 16,-1-1-160-16,1 1 0 0,0-1 144 0,2-1-144 16,0 0 0-16,2-3 144 0,0-2-144 0,-1-3 0 15,2-2 176-15,0-3-176 0,-2-2 160 0,3-2-160 0,1-2 288 0,1-1-32 16,0-2-16-16,-1-2 0 0,-1 0 64 0,2-8 16 16,0 0 0-16,-3 11 0 0,1-3-64 0,1 1 0 15,-2 0 0-15,-1 1 0 0,1-1-112 0,0 1-16 16,1 1-128-16,-3 1 192 0,2-1-192 0,0 3 144 15,-1-1-144-15,0 3 128 0,0 1-128 0,0 2 0 16,1 0 0-16,1 0 0 0,-4 0 0 0,2 2 0 16,1 2 0-16,0-2 0 0,-1-3 0 0,0-1 0 15,-1 1 0-15,3-1 0 0,-1 0 0 0,0-1 0 16,1 1 0-16,1 1 0 0,-1 0 0 0,0 2 0 16,2 1 0-16,-1 3 0 0,-3 1 0 0,4 1 0 15,-1-1 0-15,0 7 0 0,-1 8 0 0,0-2 0 0,-2-1 128 0,3-1-128 16,-1-3 0-16,-1-3 0 0,1 1 0 15,-2-3 128-15,4-1-128 0,-2 1 0 0,0-5 0 0,-2-2 0 16,0-3 0-16,2 1 0 0,0-3 0 0,0-3 0 16,1-3-272-16,-1-2 16 0,2-8 0 0,0 0 0 31,0 0-1664-31,0 0-336 0,0 0-64 0,0 0-10032 0</inkml:trace>
  <inkml:trace contextRef="#ctx0" brushRef="#br0" timeOffset="17204.634">14152 11262 23903 0,'0'0'1056'0,"0"0"224"0,-1-13-1024 0,-1 0-256 0,1-3 0 0,1 3 0 15,-1 2 640-15,-2 1 64 0,0-3 32 0,-2 3 0 16,-2-1-128-16,-1 1-32 0,-3-2 0 0,-1-1 0 15,-1 0-320-15,-2 2-64 0,-6 0 0 0,-1 1-16 16,-1 0 16-16,-2 1 16 0,1-2 0 0,-3 4 0 0,-1 4 96 0,0 2 16 16,-1 0 0-16,-2 3 0 0,-2 1 32 0,-2 4 16 15,-1 4 0-15,-1 2 0 0,1 4-176 0,0 4-16 16,-5 4-16-16,1 7 0 0,2 5-160 16,-1 7 0-16,1 7 144 0,1 2-144 0,-2 0 0 0,2 2 128 15,-4 3-128-15,6 1 0 0,3 0 0 0,2 3 128 16,0-1-128-16,5-1 0 0,3-5 0 0,5-1 0 15,1-6 0-15,3-4 0 0,4-6 0 0,5-4 144 16,2-8-144-16,3-2 0 0,2 3 288 0,2-7-48 16,3-7-16-16,3-3 0 0,0-3 128 0,5-3 32 15,4-5 0-15,-1-4 0 0,0-5 16 0,6-5 16 16,6-6 0-16,3-3 0 0,1-7-112 0,3-3-32 16,-2-5 0-16,0-1 0 0,1 0-272 0,-3-3 0 15,2-4 128-15,-3-1-128 0,1-2 0 0,-1 3 0 0,1 2 0 0,-3 2 0 16,-4 3 0-16,-2 3 0 0,-3 3 0 15,-4 6 0-15,-1 4 0 0,-3 4 0 0,-2 1 0 16,-3 5 0-16,-1 3 0 0,-4 2 0 0,1 4 0 16,-5 5 0-16,0 0 0 0,0 0 0 0,6 11-176 0,-3 4 176 15,0 5-240-15,-2 6 64 0,-2 6 16 0,-3 9 0 16,-2 6 160-16,-3 11-128 0,-3 9 128 0,-4 6-128 16,-1 7 128-16,-6 10 0 0,-5 5-144 0,-3 3 144 15,2 2 0-15,-2-3 0 0,0 2 0 0,1-4 0 16,-3-3 0-16,2-6 0 0,0-6 0 0,-2-2 0 15,-4 2 320-15,-1-4 0 0,-6-3-16 0,0-6 0 16,0-6 32-16,-3-3 16 0,-3 0 0 0,2-4 0 0,-1-3-48 16,3-6-16-16,0-5 0 0,1-7 0 15,0-8-16-15,1-5 0 0,0-6 0 0,5-7 0 0,0-7 32 0,5-6 0 16,4-5 0-16,3-4 0 0,4-5-16 0,5-9 0 16,-1-9 0-16,8-7 0 0,1-7-288 0,8-8 0 15,5-3 0-15,8-8 0 16,7-2-432-16,9-3 16 0,6 1 0 0,10 6 0 0,6 7 128 0,3 5 32 15,6 3 0-15,1 6 0 0,1 4 256 0,4 4 0 16,6 5-128-16,3 3 128 0,4 3-144 0,0 7 144 16,0 5-208-16,2 5 80 15,2 3-320-15,-2 6-48 0,-2 5-16 16,-6 4 0-16,-5 5-192 0,-5 6-64 0,-5 5 0 0,-5 5 0 16,-5 9-992-16,-3 1-208 0,-3 4-32 0,-2-2-7472 0,-4-1-1504 15</inkml:trace>
  <inkml:trace contextRef="#ctx0" brushRef="#br0" timeOffset="17581.698">15351 10838 29999 0,'-8'-13'1328'0,"4"4"272"0,-2 1-1280 0,3-1-320 16,3 9 0-16,-5-6 0 0,5 6 0 0,-8-3-192 15,-1 0 32-15,-4 6 0 0,-6 10-48 0,-2 3-16 16,-3 1 0-16,-3 4 0 0,-5 3 224 0,-5 5-192 15,-2 4 192-15,-5 4-192 0,-6 3 192 0,1 4 256 16,-1 4-48-16,4 10-16 0,4 6 176 0,3 6 16 16,0 1 16-16,4 3 0 0,3 0-128 0,2 2-16 15,2-1-16-15,6-1 0 0,2-3-240 0,7-7 128 16,1-3-128-16,5-5 0 0,4-6 256 0,5-1-64 16,5-2 0-16,3-2 0 0,3-2-192 0,5-3-160 0,4-5 32 15,4-5 0 1,1-5-2192-16,1-5-432 0</inkml:trace>
  <inkml:trace contextRef="#ctx0" brushRef="#br0" timeOffset="17873.116">15349 11414 33167 0,'0'0'2944'0,"-2"-6"-2352"0,-3 3-464 0,5 3-128 0,0 0 976 16,0 0 176-16,8 20 48 0,2 7 0 15,0 3-1616-15,4 4-320 0,5 3-64 0,3 9-16 0,-5 3 336 0,4 2 64 16,3-2 16-16,-2 3 0 0,2 1 64 16,-6-2 16-16,1 0 0 0,-1-4 0 0,-1-1 16 15,0 2 16-15,-1-2 0 0,0-6 0 16,-2-9-208-16,0-1-32 0,-2-6-16 0,0-4 0 15,2-6 80-15,-1-1 16 0,-3-6 0 0,0-2-7872 16,-3-2-1584-16</inkml:trace>
  <inkml:trace contextRef="#ctx0" brushRef="#br0" timeOffset="18088.545">15744 11652 36863 0,'-10'2'3264'0,"-3"3"-2608"0,-2 4-528 0,-1 10-128 16,-2 8 1456-16,-4 8 256 0,-2 9 48 0,-2 2 16 15,-3 3-1776-15,-3 5-256 0,-3 1-112 0,-1 2-16 32,-1 1-576-32,4-3-128 0,5-4-32 0,1-5 0 15,2-5-1248-15,3-4-240 0,1-2-48 0,4-6-16 16,2-7-688-16,4-4-144 0,4-7-16 0</inkml:trace>
  <inkml:trace contextRef="#ctx0" brushRef="#br0" timeOffset="18283.642">16053 11991 16575 0,'-9'13'1472'0,"-1"-3"-1168"0,-2-3-304 0,-2 3 0 0,-1 4 5280 0,0 5 992 15,-1 8 208-15,-2 4 48 0,0 4-5440 0,3 3-1088 16,-2 2-224-16,0 2-32 16,-2 1-864-16,3 0-160 0,1-1-48 0,3-3 0 15,0-2-976-15,3-3-192 0,1-1-32 0,2-3-10192 0</inkml:trace>
  <inkml:trace contextRef="#ctx0" brushRef="#br0" timeOffset="18842.873">16740 11454 30399 0,'0'0'2704'0,"0"0"-2160"0,-10-3-544 0,4 3 0 15,6 0 1744-15,-7 10 240 0,4 4 64 0,-1 7 0 31,-3 8-2400-31,1 5-480 0,2 7-80 0,-3 7-32 0,1 5 224 0,-1 1 32 0,1 0 16 0,0 1 0 16,-2-3-96-16,4-3 0 0,3-2-16 0,0-5 0 16,0-4-32-16,3-7 0 15,5-9 0-15,1-5 0 0,-1-8 816 0,3-5 144 0,2-3 48 0,-1-5 0 0,3-7 832 16,1-5 160-16,0-1 32 0,1-4 16 0,3-6-256 0,2 0-48 16,1-1-16-16,0 0 0 0,-4 2-672 15,-1 2-240-15,0 0 144 0,-3 3-144 0,-2 4 0 16,-3 3 0-16,0 6 0 0,-3 2 0 0,-6 6 0 0,0 0 0 15,0 0 0-15,0 0 0 0,4 18 0 0,-5 7-192 16,-4 7 64-16,0 5 128 0,-5 5-192 0,-2 9 192 16,-6 4-192-16,-4 4 192 0,-4 3-128 0,-4 4 128 15,-4 3 0-15,-1 7 0 0,-7 5 0 0,0 4 0 16,-2 0 0-16,-1-4 0 0,1-3 0 0,-6-3 0 16,0-5 128-16,1-6-128 0,2-7 592 0,3-9 48 15,5-10 0-15,1-7 0 0,5-6 304 0,3-7 64 16,4-5 16-16,3-6 0 0,3-4-448 0,0-5-96 0,3-5-16 0,0-4 0 15,0-4-208-15,1-9-32 0,2-7-16 0,2-4 0 16,3-7-400-16,5-3-96 0,4-3-16 0,5 4 0 31,5-1-160-31,3 5-48 0,3 0 0 0,3 5 0 0,1 2 128 0,3 4 32 0,3 4 0 0,2 5 0 32,3-1-160-32,4 5-48 0,4 0 0 0,3 3 0 15,5 2-2400-15,3 0-496 0,19-4-80 0,-12 1-32 16</inkml:trace>
  <inkml:trace contextRef="#ctx0" brushRef="#br0" timeOffset="19169.494">17503 11047 30399 0,'0'0'1344'0,"0"0"288"0,0 0-1312 0,0 0-320 16,0 0 0-16,11 16 0 0,-1 5 1296 0,4 8 192 15,1 10 48-15,3 10 0 16,2 10-1536-16,-4 7-384 0,1 6-48 0,-2 10 0 0,-1 8 304 0,-7 10 128 15,-4 9-128-15,-3 11 128 0,-2 5-192 0,-7 3 64 16,-7 6 0-16,-5-5 0 16,-2-2-576-16,-4-11-96 0,-3-13-32 0,-5 0 0 15,-2-2-352-15,-10-8-80 0,-9-4-16 0,-10-2 0 16,-6 1 80-16,-5-1 16 0,-3 3 0 0,-10-6 0 0</inkml:trace>
  <inkml:trace contextRef="#ctx0" brushRef="#br0" timeOffset="19824.851">10296 14185 15663 0,'0'0'688'0,"8"-5"144"0,-8 5-656 0,2-10-176 16,-2-1 0-16,1-1 0 0,2 3 2688 0,-2 0 496 16,-2-4 96-16,-2 0 32 0,0-2-2016 0,-1-3-400 0,-3 2-64 15,1-4-32-15,-5-2-240 0,-2-1-48 0,-1-2-16 0,0-1 0 16,-3 1-128-16,-2 2-32 0,-3 2 0 16,0 2 0-16,0 3-112 0,-5 3-32 0,0 3 0 0,-2 3 0 15,-1 5-192-15,3 6 0 0,-3 6 0 0,3 4 0 16,1 4 0-16,2 8 0 0,1 10 0 0,2 7-160 15,4 5 32-15,1 4 0 0,4 0 0 0,4 1 0 16,3-2-128-16,5-3 0 0,3-4-16 0,4-7 0 16,-1-9-304-1,5-5-48-15,5-5-16 0,0-6 0 0,0-3 352 0,2-5 64 0,7-4 16 0,-3-4 0 16,1-8 1360-16,0-3 288 0,3-2 48 0,4-6 16 16,0-6-1648-16,-2-1-336 0,2 2-64 15,0-2-16-15,-3-2 560 0,-1 1 176 0,0 1 0 0,-1 1 0 0,0 0-176 0,-2 4 0 16,-3 1 0-16,0 5 0 0,0 5 0 0,-6 4-192 15,-8 4 32-15,-6 6 16 0,10 8 640 0,0 9 128 16,-4 8 16-16,-3 8 16 0,-5 5-656 16,-1 12 0-16,1 4-256 0,-4 5 80 0,-2 5 176 0,0 3 0 15,-2 1 160-15,-1-4-160 16,-4-7-928-16,3-4-288 0,-1-8-48 0,-1-10-16 16,0-8 480-16,-2-6 96 0,2-4 0 0,-3-3-12128 0</inkml:trace>
  <inkml:trace contextRef="#ctx0" brushRef="#br0" timeOffset="20417.705">9584 14107 20271 0,'-17'-4'1792'0,"-2"-1"-1424"16,2-2-368-16,-1 2 0 0,3 2 1680 0,-1 1 272 16,1-1 48-16,2 1 16 15,1 1-1248-15,3-2-240 0,1 0-48 0,8 3-16 16,0 0-16-16,0 0 0 0,0 0 0 0,7-3 0 0,6 1-448 0,5 1 0 15,4-1 0-15,4 0 0 0,8-2 0 0,6 2 0 16,6-3 0-16,5 1 0 0,1-3 192 0,8 1 64 16,6-2 0-16,3-2 0 0,3 0 80 0,-1-1 32 15,-2 1 0-15,2 1 0 0,-3 3-160 0,1-1-16 16,-2 0-16-16,-5 4 0 0,-8 6-176 0,-9 1 0 16,-9 4 0-16,-6 0 0 0,-7 1 0 0,-7 3 0 15,-7 4 0-15,-6 1 0 0,-7 6 0 0,-10 6 0 16,-7 5 0-16,-9 5 0 0,-8 2 320 0,-8 9 144 15,-7 6 32-15,-11 6 0 0,-5 5-176 0,-3 1-16 0,0 0-16 16,-10 5 0-16,-5 4 64 0,2 1 16 0,-1 1 0 16,3-1 0-16,5-4-112 0,6-4 0 0,-1-3-16 15,9-5 0-15,8-5 176 0,9-6 32 0,9-7 16 16,9-5 0-16,6-3-224 0,8-9-48 0,5-2-16 0,9-3 0 16,3-3-176-16,8 0 0 0,8-2 0 0,6-1 0 15,9-3-176-15,9-1 48 0,5-2 0 0,8-5 0 16,5-7 128-16,7-1 0 0,5-3 0 0,9-1 0 15,3-8 0-15,4 2 0 0,4-4 0 0,0-2-128 16,2-1-16-16,2 0 0 0,2-2 0 0,-1 0 0 31,-8-1-400-31,0 1-80 0,-2 2-16 0,-6 4 0 0,-9-3-1568 16,-10 4-320-16,-11 1-64 0</inkml:trace>
  <inkml:trace contextRef="#ctx0" brushRef="#br0" timeOffset="20647.303">9547 14850 29487 0,'18'-3'1296'0,"-5"0"288"0,3 1-1264 0,13-1-320 16,16-2 0-16,14 1 0 0,14 2 1728 0,15 1 304 15,10-2 48-15,10-5 16 16,9-3-2480-16,4-3-480 0,6-3-96 0,12 0-9408 16,7-3-1888-16</inkml:trace>
  <inkml:trace contextRef="#ctx0" brushRef="#br0" timeOffset="20841.561">11734 14505 42335 0,'-5'-4'1872'0,"5"4"384"0,0 0-1808 0,0 0-448 0,13-5 0 0,7 2 0 16,8 0-576-16,12 2-192 15,8-5-64-15,7 0 0 0,7 0-160 0,7-3-32 0,7-4-16 0,3-3 0 16,3-2-1264-1,-3 1-240-15,-2 2-48 0</inkml:trace>
  <inkml:trace contextRef="#ctx0" brushRef="#br0" timeOffset="21029.671">11754 15075 35935 0,'-9'6'3200'0,"9"-6"-2560"15,-10 5-512-15,10-5-128 0,0 0 1632 0,11 4 304 16,9-1 64-16,9 1 16 16,8-1-2288-16,6-4-464 0,3-4-96 0,8-5 0 15,7-2-1184-15,5-4-224 0,6-4-64 0,0-2-8192 0,1-1-1664 16</inkml:trace>
  <inkml:trace contextRef="#ctx0" brushRef="#br0" timeOffset="21759.763">14264 14069 12895 0,'0'-14'1152'0,"-3"3"-928"0,-1-6-224 0,-3-2 0 16,-3-6 3504-16,0 3 656 0,1 1 128 0,1 3 16 0,0-1-3248 0,-1 4-656 15,0 3-128-15,-1-1-16 16,0 1-256-16,1 1 128 0,-4 1-128 0,1 3 0 0,0-1 0 0,0 0-160 15,-3 2 0-15,-2 1 0 0,-1 3 160 0,-1 1 0 16,1-1 0-16,0 2 0 0,-1 0 320 0,-2 0 64 16,1 3 0-16,3 0 0 0,2 1-112 0,0 0-16 15,-1 1 0-15,2 0 0 0,1 3-256 0,0-2 160 16,-4 2-160-16,1-2 128 0,-1-1-128 0,1 1 0 16,-3-1 0-16,0 2 0 0,-4-2 208 0,0 1 16 15,-2 1 0-15,0 0 0 0,-1-2 0 0,-2 2 0 16,-5 1 0-16,2 1 0 0,-2 2-224 0,-1 3 0 15,1 2 0-15,0 6 0 0,-1 5 0 0,0 4-208 16,1-2 64-16,-3 8 16 0,2 0 128 0,5 4-192 0,5 3 192 16,1 1-192-16,2 2-48 0,5-1-16 15,5 0 0-15,3 0 0 0,-1-7-48 0,7-3-16 16,4-5 0-16,5-3 0 0,3-6 64 0,1-5 16 16,1-3 0-16,6-6 0 0,7-2 464 0,5-8 96 0,4-4 0 0,3-7 16 15,3-7 112-15,3-6 0 0,2-6 16 0,3-4 0 16,6-6-464-16,0-3 0 0,0-6 0 0,0 3 0 15,-1 3 0-15,-6 2 0 0,-5 3 0 0,-4 4 0 16,-2 3-224-16,-4 7 16 0,-5 7 0 0,-7 5 0 16,-8 6 16-16,-2 3 0 0,-10 5 0 0,2 11 0 15,-4 5-64-15,-4 7-16 0,-2 10 0 0,-3 10 0 16,-3 5 272-16,-2 13 0 0,-4 7 0 0,-3 5 0 16,-4 6 0-16,-4 7 0 0,-3 10 0 0,-3 5 0 15,-4 1 0-15,-5 1 0 0,-5 1 0 0,2 1 144 16,1-1 432-16,-1-2 96 0,3-8 16 0,-2-1 0 0,-5-3 528 15,1-5 128-15,0-8 0 0,0-10 16 0,0-6-464 16,0 0-80-16,3-2-32 0,1-10 0 0,1-9-592 16,3-9-192-16,1-8 128 0,2-9-128 0,4-5-192 0,2-11-80 15,4-10-32-15,5-9 0 0,3-10 0 0,5-6 0 16,6-7 0-16,9-7 0 0,6-3 128 0,9-5 32 16,8-4 0-16,9 1 0 0,12-4 144 0,1 3-128 15,4 1 128-15,6 7-128 0,3 4-64 0,5 1 0 16,7 2 0-16,5 0 0 0,5 0-128 0,0 8-48 15,-1 6 0-15,-1 6 0 16,1 1-512-16,1 5-96 0,-2 2-32 0,-4 4 0 16,-6 4-2544-16,-6 2-512 0</inkml:trace>
  <inkml:trace contextRef="#ctx0" brushRef="#br0" timeOffset="22070.047">15003 13280 30399 0,'-11'-2'1344'0,"3"1"288"0,-6 0-1312 0,-1 1-320 16,-3 0 0-16,1 9 0 0,-1 5 1792 0,0 8 304 0,-2 5 48 0,-1 7 16 15,-1 9-2640-15,-5 9-528 16,1 8-96-16,-5 5-32 0,-1 4 480 0,0 7 80 0,-1 4 32 16,2 5 0-16,-1 2 384 0,1 5 160 0,1 4-128 0,2 0 128 0,2 0 0 15,5-1 0-15,5-5 0 0,3-4 0 0,4-4 0 0,2-8-160 16,6-11 160-16,4-9-208 16,3-10-384-16,6-7-80 0,7-8-16 0,1-7-8272 15,6-7-1648-15</inkml:trace>
  <inkml:trace contextRef="#ctx0" brushRef="#br0" timeOffset="22545.748">14868 14478 34783 0,'0'0'1536'0,"0"-7"320"0,0-5-1472 0,1-4-384 0,3-5 0 0,7-2 0 16,4-3 256-16,1-5-32 0,2-2 0 0,5-3 0 15,4-4-432-15,0-2-96 0,4 0-16 0,-1 2 0 16,-1 1 64-16,-1 3 0 0,-3 1 0 0,-2 6 0 15,-3 7 64-15,-1 7 0 0,-5 6 16 0,-2 5 0 0,-3 2 176 16,0 11 0-16,-2 10 0 0,-2 10-128 16,-3 7-256-16,-3 8-64 0,-5 5 0 0,0 4 0 15,-1 1 224-15,-5 4 32 0,-3 4 16 0,0-4 0 0,1-1 176 16,1-7-192-16,-1-8 192 0,1-7-192 0,5-6 848 0,1-7 176 16,3-8 16-16,0-4 16 0,4-10 112 0,0 0 32 15,0 0 0-15,0 0 0 0,0-8-320 0,3-6-64 16,1-7-16-16,3-7 0 0,2-5-208 0,2-5-32 15,3-6-16-15,0-1 0 0,2-3-352 0,4 4 0 16,3 2 0-16,0 3 0 0,4 4-256 0,1 3-80 16,5 2-16-16,0 6 0 15,0 2-304-15,0 7-64 0,-1 5-16 0,-1 4 0 16,0 4-240-16,-2 4-48 0,-3 4-16 0,-3 6-9136 16,-3 3-1808-16</inkml:trace>
  <inkml:trace contextRef="#ctx0" brushRef="#br0" timeOffset="22758.701">15904 14675 29487 0,'-12'8'2624'0,"-2"3"-2112"0,-4 1-512 0,1 8 0 16,-2 6 2352-16,0 8 352 0,1 10 80 0,-3 3 16 15,-1 0-3040-15,0-1-592 0,-1-2-128 0,1-3-32 16,-3-5-1184-16,2-1-224 0,0-4-48 0,2-2-6736 16,0-5-1344-16</inkml:trace>
  <inkml:trace contextRef="#ctx0" brushRef="#br0" timeOffset="23300.731">16640 13773 42847 0,'-20'5'1904'0,"5"-1"384"0,-5 0-1840 0,-3 4-448 15,1 4 0-15,0 9 0 16,2 8-1088-16,-1 10-320 0,-3 10-64 0,-2 5-16 15,-1 3 592-15,-1 4 128 0,-1 1 32 0,4 3 0 16,2 4-224-16,2 1-64 0,-1-1 0 0,4 0 0 0,4-3 576 0,3 1 96 0,2-1 32 16,7-4 0-16,2-8 128 0,3-7 48 0,6-10 0 15,5-8 0-15,3-7 592 0,4-5 128 0,6-4 32 0,-1-8 0 16,-1-1 16-16,5-8 0 0,4-6 0 0,2-5 0 16,-3-8-96-16,2-5-16 0,0-6 0 0,1-5 0 15,1-6-352-15,-2-1-160 0,-1 2 128 0,-2-2-128 16,-4-2 0-16,-1 1 0 0,2-5 0 0,-10 0 0 15,-5-2 0-15,-3 1 0 0,-2 1-192 0,-7 0 192 16,-5 5-320-16,-2 2 64 0,-4 1 16 0,-3 5 0 0,-5 3 32 0,-5 5 0 16,-5 5 0-16,-5 2 0 0,-4 6 208 0,-4 5 0 15,0 4 0-15,-2 9 0 0,-2 7 0 0,-2 8 0 16,-3 3 0-16,2 4 0 0,1 3 0 0,2 2 0 16,1 2 0-16,6 2-144 0,1-3 144 0,9 0 128 15,0 1-128-15,8 0 176 0,3-2 16 0,2-1 16 16,4-2 0-16,6 0 0 0,3 0 0 0,6-1 0 15,5-1 0-15,6-1 0 0,6-1-208 16,6-6 0-16,5-5 0 0,7-2 0 0,6-3 0 0,4-3 128 16,8-3-128-16,-1-3 0 0,0-3 0 0,3-3 0 15,2-6 0-15,3-1 0 16,3-3-432-16,-1-2-80 0,0-6 0 0,-2 3-9776 16,-1-5-1936-16</inkml:trace>
  <inkml:trace contextRef="#ctx0" brushRef="#br0" timeOffset="23659.247">17004 13253 32255 0,'0'0'2864'0,"0"0"-2288"0,0 0-576 0,0 0 0 16,0 0 1536-16,12 2 208 0,1 5 48 0,2 0 0 15,0 4-1984-15,3 5-384 0,2 4-64 16,2 6-32-16,2 6 480 0,2 4 192 0,5 4-176 0,-1 7 176 0,-3 6 0 0,1 3 0 16,-1 1 208-16,0 7-64 0,-1 5 304 0,-3 8 64 15,-5 8 16-15,-3 1 0 0,0 1-48 0,-7 0-16 16,0 2 0-16,-8-1 0 0,-5-5 64 0,-5 1 16 15,-5 0 0-15,-6 0 0 0,-5 4-224 0,-10-1-32 16,-6-1-16-16,-12 1 0 16,-8 2-880-16,-5-2-176 0,-5-6-48 0,-9-5-17424 0</inkml:trace>
  <inkml:trace contextRef="#ctx0" brushRef="#br1" timeOffset="33108.245">22826 12273 5519 0,'-14'-11'240'0,"7"2"64"0,-5 0-304 0,1 2 0 0,1-2 0 0,2 3 0 16,8 6 4736-16,0 0 896 0,-8 2 192 0,8-2 16 15,0 0-4624-15,-5 16-944 0,-3 1-272 0,4 4 128 16,2 1-128-16,-3 6 0 0,-4 3 0 0,3 3 0 15,0 2 0-15,1 5 0 0,1 6 0 0,1 5 128 16,-1 3 80-16,-3 3 16 0,1 5 0 0,-1 1 0 16,4 0-48-16,-2 8-16 0,0 6 0 0,1 2 0 15,2 1-160-15,1 0 0 0,0 2 144 0,0 1-144 16,0 4 0-16,0-2 0 0,1 0 0 0,0 3 0 0,0 1 0 16,-1 3 128-16,-6-4-128 0,3 3 0 0,0-1 192 0,-2 3-16 15,-1-2-16-15,-1 1 0 0,0-2 176 16,-1 1 48-16,0 2 0 0,1-3 0 0,2 0-128 0,0-1-32 15,2 1 0-15,2-2 0 0,2 1-64 0,1-3-16 16,1-3 0-16,1 0 0 0,2 5-16 0,-3-3 0 16,2-4 0-16,2 0 0 0,0-3 0 0,1 5-128 15,0 2 192-15,0-4-64 0,1-5 0 0,2 2-128 16,1 4 192-16,-1-3-64 0,-1-5-128 0,2-1 128 16,1-5-128-16,2-1 128 0,-4-1-128 0,-2 2 128 15,-4-2-128-15,5-5 128 0,0-7-128 0,-1-1 0 16,0-2 0-16,0-5 0 0,3-1 0 0,-6 1 0 15,0-3 0-15,2 2 128 0,0-3-128 0,1-4 0 0,-4-1 0 16,0-4 0-16,3 0 128 0,-3-2-128 0,3 1 0 0,-1-3 128 16,-4-2-128-16,2 3 0 0,2 1 144 0,0 1-144 15,-1 1 0-15,-1-2 0 0,0-2 0 0,1-1 128 16,-1 1-128-16,1 0 0 0,-3-3 0 0,0 1 0 16,2-2 0-16,0 0 128 0,-3 1-128 0,1-2 0 15,0-1 0-15,-2-8 0 0,0 2 0 0,0 3 0 16,-1 2 0-16,0-1 0 0,-2 0 0 0,-1 3 0 15,0-4 0-15,-3 17 0 0,1-5 0 0,-1-7 0 16,0-4 0-16,1-3 0 0,1-3 0 0,0-4 0 16,0 0 0-16,5-12 0 0,0 0 0 0,-6 9 128 15,6-9-128-15,0 0 128 0,0 0-128 0,0 0 128 16,0 0-128-16,-12 0 0 0,-2-2-176 0,5-4 176 0,5-3-320 16,0-3 16-16,-3-3 16 0,1-2 0 0,1-1 288 15,-2-2-160-15,-3-4 160 0,1-3-128 0,2-3 128 16,2 8 0-16,1-3 128 0,-4-7-128 0,1-1 128 15,1-3-128-15,-1-1 128 0,2-3-128 0,-4-4 0 0,-3-44 144 16,4 4-144-16,0 10 0 0,2 5 0 0,0 1 0 16,4 0 0-16,-1-5 0 0,1-4 0 0,-3 0 0 15,-4 1 0-15,3 0 0 0,1 0 160 0,1-6-160 16,0-8 128-16,1 2-128 0,-2 3 0 0,2-6 0 16,0-8 128-16,1-2-128 0,0 3 128 0,1-4-128 15,-3-2 192-15,1-2-64 0,1 3-128 0,0 0 192 16,0 1-192-16,1 1 192 0,1-1-192 0,0 1 0 15,-1-1 0-15,1 0 0 0,0-2-176 0,0 1 48 16,0 2 0-16,0-3 0 0,0-4 128 0,1 0-128 0,-1 1 128 16,2-5-128-16,0-4-96 0,4 0-16 0,1 5 0 15,3 0 0 1,1 1-256-16,2 3-48 0,-1 8-16 0,3 1 0 16,0 1 96-16,-1 3 16 0,2 0 0 0,-5 7 0 0,-1 4 64 0,0 3 0 0,-4-1 16 15,2 8 0-15,-6 4 144 0,3 7 32 0,-1 1 0 0,-3 4 0 16,-1 0 192-16,4 4 0 0,2 6 0 0,-1 3 0 15,0 1 0-15,1 1 160 0,4-1-32 16,-1 2 0-16,1 5-128 0,1 1 0 0,-3-5 0 0,1 7 0 16,0 4 0-16,1 0-176 0,-2 1 176 0,1 3-128 15,0 2 128-15,-4 4 0 0,-2 5 0 0,2 2 0 16,-1-1 0-16,1 3 0 0,-2 2 0 0,0 3 128 0,-3 5-128 16,0 0 0-16,5-6 0 0,-5 6 0 0,0 0 0 15,0 0 0-15,0 0 0 0,0 0 0 16,0 0-192-16,0 0 32 0,0 0 16 0,0 0 0 0,2 11 144 0,-2 2 0 15,0 3-144-15,0 4 144 0,-2 3 0 0,1 1 0 16,-4 0 0-16,3 5 0 0,-1 3 0 0,2 4 0 16,-1 2 0-16,1 5 0 0,0 0 0 15,-1 8 0-15,-1 7 0 0,2 7 0 0,0 4 0 0,1 4 0 16,0 2 0-16,1 5 0 0,-1 8 0 0,2 3 0 16,1-1 0-16,-2 0 0 0,0-1 0 0,2 5 0 15,0 3 0-15,0-1 0 0,0-6 0 0,-1 2 0 16,0 4 0-16,0-2 0 0,-2-4 0 0,0 4 0 15,0 4 0-15,-2-4 0 0,1-2 160 0,-2-1-160 0,-2 2 192 16,2 3-192-16,0 0 176 0,1 0-176 16,0 0 160-16,-1 5-160 0,1 3 0 0,-2 0 128 0,0-6-128 15,-1 4 0-15,3 5 0 0,0-4 0 0,-2-6 128 16,-1 2-128-16,1 3 0 0,2-1 0 0,-1-7 0 16,1-1 0-16,-2-3 208 0,-1-1-48 0,4 1-16 15,0-4 0-15,-1-12 32 0,1 0 0 0,2-5 0 0,1 3 0 16,0-2-176-16,3-3 192 0,-4-6-192 0,2-1 192 15,1-1-192-15,0 0 0 0,-1 1 0 0,-1 0 0 16,2 2 0-16,-1-5 0 0,-1-2 0 0,0-3 0 16,1 0 0-16,-3 0 128 0,-3 1-128 0,2 3 0 15,-1 0 0-15,-1-2 0 0,-2-3 0 0,1-4 0 16,-1-3 0-16,-2-3 0 0,0-4 0 0,-1 3 0 16,-3-1 128-16,6-16-128 0,-4 4 0 0,2 0 128 15,-5 1-128-15,2-2 0 0,0-2 0 0,-2-2 0 0,2 1 128 16,-7 16-128-16,5-11 0 0,3-6 128 0,-1-5-128 0,10-17 0 15,-5 13 144-15,5-13-144 0,0 0 0 0,0 0 0 16,0 0 0-16,0 0-128 0,0 0-80 0,0 0-16 16,-8 2 0-16,4-8 0 0,1-3-16 0,-3-4 0 15,4-3 0-15,-3-3 0 0,0-5 240 0,-2-2 0 16,3-5 0-16,2 11 0 0,-3-8 304 16,2-3 0-16,1-5 0 0,-3-2 0 0,3-2 96 15,-2-3 32-15,-1-3 0 0,-1-50 0 0,3 8 16 16,0 8 16-16,3 7 0 0,3-1 0 0,0 1-208 0,0-4-32 15,3-6-16-15,1-1 0 0,-2 3-208 0,0-6 144 0,2-5-144 16,-1-2 128-16,2-1-128 0,0-7 0 0,0-4 144 16,1-8-144-16,0-1 0 0,1-2 0 0,-2-2 0 0,2 2 0 15,1 0 0-15,2 1 0 16,0-1 0-16,-1 3 0 0,0 1-160 0,-2 4 160 0,3 2-192 0,-2 3 192 16,-3 3 0-16,0 1-128 0,1 3 128 0,-3 3 0 15,0 0 0-15,-4 2 0 0,-2 3 0 0,0-2 0 16,0-1 192-16,-2 0-48 0,-4 1-16 0,2 0 0 15,-2 1-128-15,1 0 0 0,-3-3 0 0,0 6 0 16,0 5 0-16,-2-2 0 0,-1-4 0 0,1 7 0 16,0 3 0-16,2 2 0 0,2 2 0 0,2 3 0 15,1-1-176-15,0 5 176 0,-2 2-128 0,2 5 128 16,0 1 0-16,1 8 0 0,-2-2 0 0,1 4 0 16,2 4 176-16,-1 0-48 0,-5 0 0 0,0 3 0 15,4 4-128-15,-2 2 0 0,1 0 0 0,0 4 0 16,-4 2-128-16,2 1 128 0,-1 5-160 0,2 0 160 15,0 2 0-15,0 0-144 0,-1 4 144 0,2 2 0 0,-4 2 0 0,1 2-160 16,1-1 160-16,0 3 0 0,1 4-224 0,0 0 64 16,0 3 16-16,1-1 0 0,-1 0 16 0,5 4 0 15,0 0 0-15,0 0 0 0,0 0 0 0,0 0 0 16,-4 1 0-16,4-1 0 0,-5 10 128 0,3 0-208 16,2-10 80-16,-1 14 128 0,-2 2-160 0,2 1 160 15,1 2 0-15,0 2-144 0,-3 1 144 0,2 3 0 16,0 3 0-16,1 1-128 0,2 3 128 0,1 5 0 15,-2 4 0-15,1 8 0 0,-1 6 0 0,2 4-128 16,0 4 128-16,1 3 0 0,1 3 0 0,1 5 0 16,1 3 0-16,-3 1-128 0,0-2 128 0,3 3 0 0,1-1 0 0,-2 5 128 15,-2 4 64-15,-1 1 0 0,1-2 16 16,0 7 0-16,-2 6 32 0,0 0 0 0,-5 1 0 16,2 2 0-16,1 8-112 0,-3 1 0 0,-1-1-128 15,2 6 192-15,2 2-192 0,0 0 0 16,2-1 0-16,1 2 0 0,-2 3 0 0,3-3 0 0,1-4 0 0,1 1 0 15,-1 1 128-15,1-3-128 0,-1-8 0 0,2 1 0 16,-3-2 144-16,2-5-144 0,0-8 128 0,-5 0-128 16,-1 0 0-16,4-8 128 0,2-3-128 0,0-6 0 15,-6-7 160-15,1-4-160 0,3-3 192 0,4-1-192 16,-3-1 304-16,1 0-48 0,-2 2-16 0,2-2 0 16,2-4-112-16,-2 4 0 0,-3-2-128 0,2 2 192 15,0 3-192-15,-2-2 0 0,-2-1 0 0,2-1 0 16,0 0 0-16,2 3 0 0,-4-2 0 0,0 2 0 15,-1-1 0-15,1-5 0 0,-1-4 0 0,0-4 0 0,-2-3 0 16,1-3 0-16,-4-5 0 0,1-2 0 0,-1-2 0 0,4-14 0 16,-2 4 0-16,1 2 0 0,1-1 0 0,-1 0 0 15,-1 1 0-15,0-1 0 0,1 0 0 0,-7 18 0 16,4-8 0-16,-3-2-160 0,1-4 160 0,4-1-192 16,-1-5 192-16,0-2-192 0,-1-3 192 0,3 1-208 15,-2-3 80-15,1 0 128 0,0-3-144 0,0-1 144 16,5-1 0-16,0-4 0 0,-2-2-256 15,0 1 64-15,1-2 16 0,-1 0 0 0,1-2-16 0,0-2-16 16,1 1 0-16,2-3 0 0,-2-1 16 0,0-4 0 16,1-2 0-16,-2-3 0 0,2-5 192 0,1-1 0 0,-2-3 0 15,3-4-144-15,-4-3 144 0,1-2 224 0,0-2-48 16,-1 11-16-16,1-9 32 0,1-6 16 0,-2-8 0 16,2-1 0-16,1-3-208 0,1-4 176 0,-3-6-176 0,7-56 160 15,2 14-160-15,0 11 192 0,-2 5-192 0,-1 3 192 16,-1-3-192-16,1 0 0 0,-2-1 0 15,1 0 0-15,-4-5 128 0,-1-5-128 0,2-4 0 0,-3-1 128 16,-3-1 64-16,-2-9 0 0,2-7 0 0,1-3 0 16,-2-4-192-16,-2-2 128 0,1 3-128 0,1-2 128 15,-3-3-128-15,-1 4 0 0,0 4 0 0,2-4 0 16,2 2 0-16,-4 4 0 0,-1 6-160 0,4-1 160 16,4 2-144-16,-3 1 144 0,-1 4-128 0,1-1 128 15,3-4-208-15,3-1 32 0,-1-2 16 0,3 2 0 16,0-3-256-16,2 5-48 15,2 3-16-15,0 0 0 0,-2-1-32 0,1 7-16 0,1 7 0 16,-1 5 0-16,-3 0 32 0,-1 7 16 0,-2 5 0 16,1 5 0-16,-3 9 192 0,-3 4 32 0,0 8 16 0,-3 1 0 0,0-1 384 0,-3 9 80 15,-2 4 16-15,1 3 0 0,2 2 80 0,-2 4 0 16,-5 4 16-16,3 2 0 0,-1 1-32 0,4 4-16 16,0 1 0-16,-1 3 0 0,0 1-144 0,1 4-16 15,2-1-128-15,-1 3 192 0,1 0-192 0,2 4 0 16,0 0 0-16,-1 4 0 0,0-2 0 0,6 3-128 15,-7 3 128-15,0 1-208 0,7-4 16 0,-8 13 16 16,3 1 0-16,-1 2 0 0,0 5 0 0,0 2 0 16,-1 7 0-16,1 5 0 0,1 6 176 0,-2 10-192 0,0 8 192 0,3 4-192 15,-2-2 192-15,4 10 0 16,0 7-144-16,0 9 144 0,2 5 0 0,0 3 0 0,-2-2-144 16,1 8 144-16,-3 8 0 0,1-1 0 0,1-5 0 15,-2 5 0-15,2 3 0 0,-2-1 0 16,1-3 0-16,-2 7 0 0,2 5 0 0,-2-1 0 0,1-6 0 15,1 5 0-15,-2 4 240 0,0-2-48 0,-1-6-16 16,3 6 0-16,-4 3-48 0,3-2 0 0,0-3 0 0,-3 3 0 16,5 3 64-16,-1 3 16 0,0 0 0 0,2 1 0 15,1-5-48-15,0 6-16 0,2 1 0 0,1-4 0 16,1-4-16-16,3 2-128 0,-1 4 192 0,3-2-64 16,1-6-128-16,1-3 128 0,2 1-128 0,0-7 128 15,2-7-128-15,-1-1 0 0,2 0 0 0,1-10 0 16,-1-11-320-16,1-7-112 0,-1-8-16 0</inkml:trace>
  <inkml:trace contextRef="#ctx0" brushRef="#br1" timeOffset="33711.076">22608 13520 23039 0,'-5'-10'2048'0,"-1"4"-1648"0,-3-4-400 0,-1 1 0 0,5-1 3008 0,-3-4 528 0,2-6 112 0,4-1 0 16,2 0-3440-16,4-4-688 0,0-6-144 0,5-2-16 15,1-3 64-15,3-2 0 0,1-2 16 0,5-2 0 16,2-2-32-16,0 4-16 0,0 6 0 0,-2 8 0 0,-1 6 208 16,0 5 32-16,-1 3 16 0,-3 8 0 0,-4 8 352 15,0 4 0-15,-1 8-144 0,-2 6 144 0,-2 4-128 0,-8 6 128 16,-6 5-192-16,-3 1 192 0,-1 4 144 0,-6-5 144 15,-4-3 32-15,-3-2 0 0,0-2 448 0,3-8 80 16,3-8 32-16,4-3 0 0,2-1 528 0,3-5 128 16,2-1 0-16,1-8 16 0,0-4-512 0,3-4-96 15,2-4-32-15,0-4 0 0,6-7-912 0,0-2 0 16,3-6-272-16,3 2 64 16,4 1-256-16,3 1-48 0,1-1-16 0,1 7 0 0,0 6 96 0,0 5 32 0,-1-2 0 15,3 9 0 1,-2 7-2032-16,0 9-384 0,-3 10-96 0</inkml:trace>
  <inkml:trace contextRef="#ctx0" brushRef="#br1" timeOffset="34140.593">22511 14312 42383 0,'-13'-21'1872'0,"2"4"400"0,-3-4-1824 0,1-4-448 0,5-3 0 0,3-2 0 16,1 0-256-16,3-5-128 0,1-2-48 0,5 0 0 15,2 0-80-15,3 3 0 0,0 5-16 0,3 1 0 16,1 2-16-16,0 5 0 0,1 3 0 0,0 7 0 15,-1 2-144-15,1 6-16 0,0 2-16 0,-1 6 0 16,-4 5-32-16,1 7 0 0,0 5 0 0,-4 3 0 0,-3 0 400 0,0 3 80 16,-5 1 16-16,-3 2 0 0,0 4 256 0,-1-6 256 15,2-3-64-15,-3-7 0 0,0-2 816 0,1-4 144 16,-1-3 48-16,2-3 0 0,4-7 224 0,0 0 48 16,0 0 16-16,0 0 0 0,-8-5-592 0,2-1-128 0,1-4-32 15,-1-4 0-15,4-1-560 0,1-6-176 16,0-5 0-16,1-2 0 0,0 1-192 0,0-4-128 15,0 0-48-15,0 1 0 16,1 2-528-16,1 3-128 0,1 3 0 0,2 5-16 16,2 5-1904-16,4 5-368 0,2 7-80 0</inkml:trace>
  <inkml:trace contextRef="#ctx0" brushRef="#br1" timeOffset="34581.329">22641 15736 39615 0,'-14'-7'3520'0,"3"2"-2816"15,-2-4-560-15,-2-4-144 0,1-6 1312 0,3-5 224 16,4-5 64-16,2-5 0 15,4-3-2064-15,3-4-416 0,4-1-80 0,3-5 0 16,1-5 128-16,7 1 16 0,1 4 16 0,5 3 0 16,2 2-240-16,1 6-48 0,4 5-16 0,-2 5 0 15,1 5 16-15,-5 6 16 0,-2 5 0 0,-2 5 0 16,-1 7-160-16,-3 6-48 0,-3 4 0 0,-2 6 0 16,2 6 640-16,-8 6 112 0,-4 3 16 15,-4 7 16-15,-4 6 496 0,-2 3 0 0,-4 1 0 16,-1-3 0-16,-4-2 496 0,-1-4 32 0,-4-4 16 0,1-2 0 0,-1-2 1072 0,2-4 224 0,2-4 32 15,-2-4 16-15,2-3-288 0,1-5-48 0,3-5-16 0,1-5 0 16,0-3-784-16,2-3-176 0,2-5-16 0,-2-5-16 16,0-7-400-16,0-7-144 0,2-4 0 0,0-6 144 15,5-2-400-15,-2-5-64 0,2-5-32 0,3-1 0 32,4-4-96-32,1 3 0 0,1 5-16 0,2 7 0 15,2 9-288-15,0 4-48 0,2 5-16 0,1 7 0 16,-1 4-1632-16,2 9-336 0,-2 4-64 0</inkml:trace>
  <inkml:trace contextRef="#ctx0" brushRef="#br1" timeOffset="35046.179">22513 16786 45551 0,'-15'1'2016'0,"5"-3"416"0,0-3-1936 0,-3-9-496 16,-3-8 0-16,7-13 0 16,3-14-752-16,1-2-240 0,0-2-48 0,6 0-16 15,7 1 160-15,1-3 48 0,4-3 0 0,6 0 0 16,3-1-400-16,3 7-80 0,4 6-16 0,1 6 0 15,6 6 320-15,-1 8 48 0,2 6 16 0,3 10 0 16,2 6 208-16,-4 10 48 0,-5 7 16 0,-1 8 0 16,-2 10-160-16,-4 8-48 0,-8 7 0 0,-4 4 0 0,-5 7 896 0,-6 4 0 15,-8 8 208-15,-4 4-32 0,-6 5 0 0,-5-2 0 0,-6-6 0 16,-1-7 0-16,-1-9 1408 0,-5-7 272 0,-3-7 64 16,-4-5 16-16,3-5 240 0,1-5 32 0,-1-8 16 0,4-4 0 15,1-3-976-15,4-6-192 0,3-5-32 0,-1-7-16 16,0-6-544-16,1-1-96 0,1-6-32 0,1-9 0 15,1-7-336-15,3-7-320 0,-1-5 64 0,9-7 16 16,5-5-336-16,8-1-80 0,5 1-16 16,6 8 0-16,8 1-48 0,4 7-16 15,5 1 0-15,2 6 0 0,3 6-672 0,5 4-128 16,1 5-16-16,5 11-16 0,2 12-1824 0,1 10-384 0,12 14-64 16,-15 12-7488-16</inkml:trace>
  <inkml:trace contextRef="#ctx0" brushRef="#br1" timeOffset="35473.149">22682 17737 34095 0,'-11'3'3024'0,"1"-2"-2416"0,-5-2-480 0,-2-4-128 16,-1-1 2768-16,2-6 544 0,0-5 96 0,2-1 32 16,3-4-2848-16,3-3-592 0,4-7 0 0,3 1-144 15,2-4-48-15,5-1-16 0,4 1 0 0,6 3 0 32,6 1-288-32,6 3-48 0,6 2-16 0,5 4 0 15,1 4 112-15,2 2 32 0,4 5 0 0,-1 7 0 16,1 4-160-16,0 8-48 0,1 5 0 0,0 5 0 0,-1 6-304 15,-7 4-64-15,-6 3-16 0,-6 10 0 0,-5 7 304 16,-15 5 64-16,-11 2 16 0,-10 0 0 0,-7-2 416 0,-11-6 80 0,-9-4 128 0,-2-4-208 16,-1-1 1696-16,-3-3 352 0,-4 0 64 15,-6-8 16-15,-4-9-528 0,-1-2-112 0,-1-2 0 0,8-10-16 0,4-5-272 16,8-9-48-16,1-9-16 0,2-8 0 0,0-5-576 16,2-8-112-16,3-8-32 0,4-8 0 15,4-6-512-15,6-9-96 0,8-6-32 0,7 0 0 16,7 0-1248-16,8 1-256 0,5 0-48 0,8 5-10832 15,8-2-2160-15</inkml:trace>
  <inkml:trace contextRef="#ctx0" brushRef="#br1" timeOffset="36129.771">22412 13499 32079 0,'-3'-30'1408'0,"4"3"320"16,1-4-1392-16,6-2-336 0,6-3 0 0,3-2 0 15,2-2-304-15,7 0-128 0,3 2-16 0,4 3-16 0,3 5 208 0,0 7 32 16,0 6 16-16,0 6 0 0,-1 7 208 0,-4 4-176 16,-3 4 176-16,-4 11-160 15,-2 8-304-15,-6 5-64 0,-7 3-16 0,-5 5 0 16,-6 7 96-16,-9 4 32 0,-9 2 0 0,-7 4 0 0,-5 3 416 0,-3-5 0 15,-7-7 0-15,4-10 176 0,-2-8 784 0,5-3 144 16,3-7 48-16,1-7 0 0,1-3 592 0,1-6 128 16,2-4 32-16,-1-10 0 0,-1-8-704 0,4-4-144 0,2-5-32 0,3-5 0 15,3-4-384-15,2-3-96 0,3-2-16 0,6 1 0 16,5 2-320-16,1-3-64 0,0 1-16 0,6 1 0 16,6 3-128-16,5 0 0 0,3 2 0 0,2 4 0 15,-3 3-176-15,1 7 176 0,-1 6-128 0,1 10 128 16,-4 7 0-16,2 6 0 15,-1 7 0-15,0 9-128 0,-3 6-352 16,-3 12-64-16,-4 5-16 0,-4 6 0 0,-4 3-192 16,-2 1-32-16,-4 1-16 0,-2 2-16528 0</inkml:trace>
  <inkml:trace contextRef="#ctx0" brushRef="#br1" timeOffset="-120338.5">15811 13741 17503 0,'-12'-5'1552'0,"4"0"-1232"15,-1-2-320-15,-1-1 0 0,2-3 1664 0,-5 2 288 16,1 0 48-16,0 1 16 0,0-1-1184 0,0 0-256 0,-2 0-32 0,-2 0-16 16,0 0-272-16,-3-4-48 0,-1 1-16 15,-2 4 0-15,0 1 48 0,-2 3 0 0,-3-2 0 0,-4 1 0 16,-2-1 160-16,-1 4 48 0,-3 4 0 0,1 0 0 16,-1 3-128-16,-3 1 0 0,3 3-16 0,-4 2 0 15,0 3-304-15,1 3 160 0,-1 2-160 0,0 4 128 16,2 4-128-16,1 3 0 0,3 1 0 0,3 4 128 15,4 4 32-15,2 4 0 0,2 2 0 0,4 3 0 16,4 0-32-16,0-3-128 0,4-3 192 0,2 0-64 16,3 0-128-16,4-5 0 0,2-1 144 0,4 3-144 15,-1-3 128-15,3-3-128 0,4-3 160 0,1-3-160 16,2-2 224-16,5-2-48 0,3-2-16 0,1-4 0 16,5-3 80-16,1 1 16 0,5-4 0 0,4-4 0 0,3-1-80 0,0-3-16 15,3-4 0-15,-2-2 0 0,1-5-160 16,-1-4 160-16,1-3-160 0,2-5 160 0,2-5-160 0,1-4 0 15,-1-3 144-15,-1 1-144 0,0-2 0 0,-1-1 0 16,-2-2 0-16,-3 1 128 0,0 2-128 0,-5 0 0 16,-1 0 0-16,-3 0 128 0,0 0-128 0,-6 0 0 15,-1 1 0-15,-3 2 128 0,-7 3 0 0,-2 0 0 16,-3-3 0-16,-4 4 0 0,-3 1 192 0,-1 2 64 16,-4 0 0-16,-3-1 0 0,-5 1-112 0,-1 1-16 15,-3 1 0-15,-1-1 0 0,-2 3-256 0,-3 2 160 16,2 4-160-16,-4 1 128 0,-2-2-128 0,1 4 0 15,-4 2 0-15,-1 4 128 0,-3 2-128 0,-4 5 0 16,-3-1 0-16,0 4 0 0,0 8 0 0,2 1 0 0,1 3-144 16,3 3 144-16,4 1 0 0,2 4 0 0,4 5-128 15,0 0 128-15,2 0 0 0,4 5-160 0,2 0 160 0,4 1-128 16,4 0 128-16,2-3 0 16,5-3-144-16,3-2 144 0,2-1 0 0,3-1 0 0,2-5 0 0,3 0 0 15,2-4 0-15,1-2 0 16,3 0 144-16,0-1-144 0,4-3 192 0,4-1-48 0,0-1 0 15,7-2 0-15,3-3-144 0,5-2 160 0,2-6-160 16,5-1 160-16,1-3-160 0,0 1 0 0,0-5 0 16,0-1 0-1,3-2-1424-15,-3 0-176 0,-1 0-16 0,2-2-14000 0</inkml:trace>
  <inkml:trace contextRef="#ctx0" brushRef="#br1" timeOffset="-119669.303">16296 13924 27231 0,'-10'-9'1216'0,"2"4"240"0,-2-5-1168 0,2 1-288 0,-3-1 0 0,5 3 0 15,6 7 512-15,-5-5 32 0,0 1 16 0,5 4 0 16,0-7-560-16,4-1 0 0,3 1 0 0,1-1 0 15,3 0 192-15,4 0 48 0,3 0 0 0,4-1 0 16,2 0 352-16,4 1 80 0,4 2 16 0,-1-1 0 16,2 1 16-16,2 0 16 0,3 2 0 0,-2 0 0 15,4 0-304-15,-4 1-64 0,1-1-16 0,0 4 0 16,-4 1-336-16,0 4 0 0,-1 0 0 0,-6 3 0 16,-5 0 0-16,-2 2 0 0,-3 1 0 0,-4 4-128 0,-3 0 128 15,-3 4 0-15,-5 3 0 0,-3 2 0 0,-4 7 0 16,-7 2 0-16,-4-1 0 0,-6 2 0 15,-2 2 0-15,-4 3 0 0,1-1 0 0,-4 1 128 0,-3-4 0 16,0 1 0-16,3 3 0 0,0 2 0 0,-1-1 80 16,3 0 32-16,1-3 0 0,5-1 0 15,0-5 80-15,5 0 0 0,4-2 16 0,2-3 0 0,3-4-64 16,2-1-16-16,4 1 0 0,0-3 0 16,8-3-80-16,-1 3-32 0,3-2 0 0,2-1 0 15,6-1 32-15,1 0 0 0,1-3 0 0,2 0 0 0,3 0 112 0,2-2 32 16,3-2 0-16,2-1 0 0,1 1 96 0,5-2 32 15,4-2 0-15,1-2 0 0,-1-3-80 0,1 0-16 16,2 1 0-16,1-2 0 0,-5-3-128 0,-1 2-32 0,0-2 0 16,-3-1 0-16,-1 1-192 0,-1 0 144 0,-1 0-144 15,-2-2 128-15,-6-1-352 0,0 3-80 16,-2 0-16-16,-5 2 0 16,-5 0-1184-16,-1 0-240 0,-9 3-48 0,0 0-16 15,0 0-864-15,0 0-160 0,-3-9-48 0,-8 2-6688 0,-5 4-1344 16</inkml:trace>
  <inkml:trace contextRef="#ctx0" brushRef="#br1" timeOffset="-119428.467">16081 14428 41807 0,'0'0'1856'0,"0"0"384"0,3-8-1792 0,3 1-448 0,9 1 0 0,8-1 0 0,10 2 688 16,12 1 48-16,11-1 16 0,10-2 0 0,9-3-400 0,3 1-80 16,1-2-16-16,2 2 0 15,3-2-48-15,-5-4-16 0,-2 0 0 0,-1 0 0 16,0 1-16-16,-3 1-16 0,0-1 0 0,0 2 0 0,-3 1-160 16,-3 2-272-16,-6 1 64 0,-1 3-13520 15,4 0-2704-15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1:31.9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6203 4774 9215 0,'-14'-2'400'0,"6"2"96"0,1 0-496 0,-2 0 0 0,2-2 0 0,7 2 0 16,0 0 1760-16,0 0 256 0,0 0 48 0,0 0 16 15,0 0-1488-15,0 0-288 0,0 0-64 0,10 1-16 16,0 0-224-16,4-1 176 0,3 0-176 0,-1 0 160 0,1 0 32 0,0-1 16 15,4 0 0-15,0 2 0 0,5-1-32 0,0 1-16 16,3 2 0-16,0-2 0 0,1-2 128 0,2 0 32 16,-1 1 0-16,3-2 0 0,3 2 128 15,3 0 16-15,2-2 16 0,4 1 0 0,3 1-32 0,2 2 0 16,1 1 0-16,-1-1 0 0,1-2-80 0,2 0-32 16,4-1 0-16,0 0 0 0,2 1 0 0,1 1 0 15,2 1 0-15,-1-2 0 0,-2-1-144 0,2-1-16 16,2-1-16-16,3-1 0 0,-2 1 16 0,1-1 0 15,-1 0 0-15,2 3 0 0,-1-2-176 0,3 0 192 16,2 1-192-16,1-2 192 0,-4-1-192 0,0-1 192 16,-1 0-192-16,1 1 192 0,-2 0-192 0,2-1 160 15,1 4-160-15,0-1 160 0,-5-2-160 0,2 0 128 16,3 0-128-16,0 1 128 0,2-1 0 0,-3-1 0 0,-1 1 0 0,1 0 0 16,-1 0-128-16,1 0 128 0,1 1-128 15,-2 1 128-15,0-1-128 0,-3 0 0 0,-1-2 144 0,0 2-144 16,-1 3 128-16,3 0-128 0,1-1 128 0,1-1-128 15,-5 0 160-15,-2 0-32 0,-1-1-128 0,0 2 192 16,2 1-48-16,-1-1-16 0,1 0 0 0,-2 1 0 16,0 0 0-16,-2-2 0 0,2 2 0 0,-1-2 0 15,2-4 832-15,-2 3 144 0,0 3 48 0,-2-1 0 16,-2-1-1664 0,0 1-320-16,-1 1-64 0,1 1 0 0,-4 0 896 0,2-1 144 15,1-2 48-15,-4 1 16 0,1 0 48 0,-3 0 16 0,-1-2 0 0,1 2 0 0,0 2-16 0,0 0 0 16,-2-1 0-16,2-1 0 0,-3-2-48 15,-2 1-16-15,-1-2 0 0,0 3 0 0,0 0-48 16,-3 0-16-16,2 2 0 0,-3 0 0 0,3-4 0 0,-3 2-128 16,3 1 192-16,-3-1-64 0,3-1-128 0,-4-1 160 15,0 2-160-15,1 0 160 0,-3 1-160 0,0 0 128 16,0-1-128-16,2-1 128 0,-2 2-128 0,3-2 0 16,1 2 0-16,2-2 128 0,-3-2-128 15,-2 2 0-15,-1 0 0 0,-1 1 128 0,-1-1-128 16,-1 2 128-16,-1 3-128 0,2-2 128 0,0-2-128 15,2 1 0-15,-2 1 144 0,-1 1-144 0,2 2 0 0,0 0 144 16,0-3-144-16,-2 0 0 0,-2 0 128 0,-2-2-128 16,-2 1 0-16,-2 1 0 0,-2 3 0 0,1 0 0 15,-4-1 0-15,1-1 0 0,-3-1 144 0,0 0-144 0,-4-1 0 16,-2 1 144-16,-10 0-144 0,10 2 160 0,0-1-160 0,-10-1 160 16,7 0-160-16,-7 0 192 0,0 0-192 0,0 0 192 15,0 0-32-15,0 0 0 0,0 0 0 16,0 0 0-16,0 0-160 0,0 0 128 0,-7 4-128 15,-4-3 128-15,-1-2-128 0,-3 1 0 0,-1-1 0 0,-3 3 0 16,-2 0-192-16,-4 3 192 0,0 0-192 0,-4-2 192 16,-8-1-224-16,-2 2 80 0,-6 1 16 0,-1 0 0 15,-3-3-48-15,-3 5 0 0,-2 1 0 0,-4 2 0 16,-2 0 0-16,-4-1 0 0,-4-2 0 0,0 3 0 16,1 5 48-16,2-1 0 0,2-1 0 0,-5-2 0 15,-6-3-64-15,0 2-16 0,-3 3 0 0,0-3 0 16,-1 0 0-16,-3 0 0 0,-6-2 0 0,1 2 0 15,2 1 80-15,-3-1 128 0,-4-1-208 0,-1 0 80 16,0 1 128-16,-1-3-128 0,4 2 128 0,-4 0-128 0,-4 1 128 16,1-1 0-16,4-3 0 0,-2 3 0 15,-3 1 0-15,3 2 0 0,1-2 0 0,0 2 0 0,-2 0 0 0,2 0 0 16,-1 0 0-16,3-1 0 0,0-1 0 0,0 4-128 16,0-2 128-16,0 0 0 0,-2-3 0 0,3 4 0 15,1 0 0-15,-1-1 0 0,1-4 0 0,5-1 0 16,3-1 0-16,3 1-128 0,2-2 128 0,2 1 0 15,-2-4 0-15,5 0 0 0,4-2 0 0,4 0 0 16,1-1 0-16,2 1 0 0,-1-1-128 0,5 3 128 16,5 0-128-16,2-2 128 0,3-2 0 0,5 1 0 0,4-2 0 15,4 1 0-15,0 1-192 0,5 0 32 16,0 0 16-16,5 1 0 16,2-2-1392-16,3 1-256 0,2 0-64 0</inkml:trace>
  <inkml:trace contextRef="#ctx0" brushRef="#br0" timeOffset="667.318">12775 1533 8287 0,'-34'-12'368'0,"11"8"80"0,-5 1-448 0,2-2 0 0,2 1 0 0,-3-1 0 16,2 0 1360-16,2 1 192 0,1 0 48 0,1 2 0 16,1 0-608-16,2 0-112 0,-1 1-32 0,2-1 0 15,2 2-80-15,2 2 0 0,0 1-16 0,1 0 0 16,4 0-256-16,0-1-48 0,0-5-16 0,8 3 0 16,-3 10-224-16,3-1-32 0,0-9-16 0,8 9 0 15,-1 0 0-15,6-2 0 0,4 2 0 0,5-2 0 16,3-3 240-16,7-1 48 0,4 0 16 0,10-3 0 0,5-1 576 15,9-1 112-15,0-1 32 0,7 2 0 16,4 2-352-16,3-2-80 0,6-1-16 0,3 1 0 0,4-1-256 16,1-1-48-16,0 1-16 0,3 1 0 0,5-2-160 15,1 1-48-15,-2 0 0 0,1 1 0 0,1 0-80 16,0 0-128-16,-2 1 176 0,-2 0-176 0,1 0 208 16,-5 2-64-16,-4 3-16 0,-5-1 0 0,-10 2-128 0,-3-1 0 15,-1-2 144-15,-5 5-144 0,-9 1 0 0,-2 2-240 16,-4 1 48-16,-6 2 0 15,-7 3-2112-15,-6-1-432 0,0 9-80 0,-13-5 0 16</inkml:trace>
  <inkml:trace contextRef="#ctx0" brushRef="#br0" timeOffset="2368.745">23852 12248 13823 0,'0'0'1216'0,"0"0"-960"15,0 0-256-15,0 0 0 0,0 0 3440 0,0 0 640 16,0 0 128-16,0 0 16 0,0 0-3680 0,0 0-736 16,0 0-160-16,3-9-32 0,-3 9 64 0,1-11 16 0,0 0 0 0,-1-1 0 15,3-2 304-15,-2 2 0 0,-2 2 0 16,1 1 0-16,1 0 192 0,-1-1 160 0,0 0 32 0,1-1 0 15,1 0 128-15,0 0 48 0,-1-1 0 0,3-1 0 16,-2-3-240-16,-1 2-32 0,1 1-16 0,0-3 0 16,-1 1 0-16,1 0 0 0,-2-3 0 0,-2-2 0 15,0 1-32-15,0-4-16 0,1-2 0 0,0 2 0 16,-5 1-224-16,0-3 128 0,-3-6-128 0,-1 0 0 16,-1 1 176-16,-3 1-176 0,-4 4 192 0,-1-1-192 15,0-3 224-15,-6 4-64 0,-3 0-16 0,-1 2 0 16,0-5-16-16,-2 4-128 0,-1 0 192 0,0 1-64 15,-1 0-128-15,-1-2 128 0,0-1-128 0,-4-1 128 16,1-3-128-16,-2 1 0 0,-1 3 0 0,-4-1 0 0,-1 4 0 16,-2-2 0-16,0 1 0 0,0 1 0 0,1 1 0 15,-1 2 0-15,2-4 0 0,-4 2 0 0,-3 4 0 0,-2 2 0 16,-2 1 0-16,2 0 0 0,0 3 0 16,2 1 0-16,-2 2 0 0,-1 2 0 0,-3 0 0 0,-2 0-192 15,-3 3 64-15,2 4 128 0,0 1-208 16,2-1 80-16,0-1 128 0,-2 1-208 0,-3 0 208 0,-1 1-176 15,1-1 176-15,4 3-160 0,2-1 160 16,-2 2-192-16,3-1 192 0,0 0-192 0,1-1 192 0,0 3 0 16,3 0 0-16,2 3 0 0,4 1 0 0,1 1 0 15,-2 0 0-15,1 3 0 0,0 2 0 0,-2 4 0 16,0 1 0-16,-1 1 0 0,3 0 0 0,0 3-208 16,1-2 80-16,-1 4 128 0,1 2-352 0,-1 1 48 15,-3 3 16-15,2 1 0 0,-2-1 80 0,4-1 16 16,4-1 0-16,3-3 0 0,0 1 192 0,4 0 0 0,0 2-160 15,3 0 160-15,1-3 0 0,0 4 0 0,3 1 0 16,-1 2 0-16,1 2 0 0,1-1 0 0,3 0 0 0,2 0 0 16,0 1-144-16,2 0 144 0,4-2 0 0,-2 3 0 15,4-2-128-15,0 0 128 0,1-1 0 0,5 5 0 16,1 4-128-16,3-2 128 0,-3-1 0 0,5 1 0 16,4-3-160-16,3-4 160 0,-1-1-128 0,5 0 128 15,2-1 0-15,5 0 0 0,4-1 0 0,2 1 0 16,2 1 0-16,4-1 0 0,2 1 0 0,2-4 0 15,2 2 0-15,2 0 0 0,-2-1 0 0,1-5 0 16,0-3 0-16,3 1 0 0,3 0 0 0,0-2 0 16,4-1 0-16,2-1 0 0,3-1 0 0,1 1 0 15,-3-2 0-15,3-2 144 0,-1 1-144 0,4-1 0 0,5-1 128 0,-1 3-128 16,-1-2 0-16,1-1 0 0,3-4 0 0,-2 3 128 16,-3 6-128-16,6-2 0 0,2-6 128 0,3-2-128 15,0 2 0-15,-1-3 0 0,1-2 0 0,0 0 0 16,2 0 128-16,4-2-128 0,-1 2 0 0,0-2 0 15,-3-5 0-15,1 1 0 0,-2 0 144 0,2-2-144 16,2-4 0-16,-4 3 144 0,0 0-144 0,-3-3 128 16,-3 0-128-16,2-4 128 0,4-4-128 0,-2-1 192 15,-5-3-192-15,0 2 192 0,-4-5 80 0,1 1 32 16,-2 2 0-16,0-3 0 0,3 0 32 0,-2 0 16 16,-3-2 0-16,-1-4 0 0,-2 3-128 0,1-3-32 15,-1-2 0-15,-3-3 0 0,1-5-48 0,2-4-16 0,1-3 0 16,-5-2 0-16,-5-4 176 0,-1 3 16 15,-4 0 16-15,-5 1 0 0,-7-2 160 0,-1 2 16 0,-6 0 16 16,-4 1 0-16,-5-1 96 0,-3 4 16 0,-10 2 0 0,0 2 0 16,-3 1-304-16,-7 1-48 0,-3 0-16 0,-5 2 0 15,-3-3-480-15,-6 4-112 0,-7-1 0 0,-7 3-16 32,-7 3-2800-32,-2 1-544 0,-24-8-112 0,15 12-32 0</inkml:trace>
  <inkml:trace contextRef="#ctx0" brushRef="#br0" timeOffset="3865.797">23975 12031 12431 0,'-8'-10'544'0,"6"4"128"0,2 6-544 0,-5-7-128 15,0 0 0-15,5 7 0 0,-3-8 832 0,1 3 128 16,2 5 16-16,-1-7 16 0,-3 2-320 0,4 5-64 16,0 0-16-16,0 0 0 0,0 0 160 0,0 0 16 15,0 0 16-15,0 0 0 0,0 0-160 0,0 0-48 16,0 0 0-16,-3 10 0 0,2 1-288 0,0 6-64 0,0 2-16 15,0 6 0-15,0 5 64 0,0 6 16 16,-1 7 0-16,0 3 0 0,-1 3 48 0,1 0 16 0,0 4 0 0,-1 5 0 16,1 7-96-16,0 7-32 0,-6 4 0 15,2 0 0-15,-3-2-80 0,3 5-16 16,0 5 0-16,-3 0 0 0,-1-3-128 0,3 0 0 0,-1-2 144 16,1 3-144-16,-2 4 144 0,3 0-144 0,-1-3 192 0,0-1-192 15,1-3 320-15,-1 4-64 0,1 6 0 0,-2-5 0 16,1-3 32-16,1-2 0 0,-3 1 0 0,1 4 0 15,2 2-128-15,-1-6-32 0,-3-4 0 0,0 2 0 16,4 3-128-16,-4 0 128 0,-1-2-128 0,1-2 128 16,-1-4-128-16,2 4 0 0,1 3 0 0,0-2 0 15,-3-6 0-15,2 1 0 0,5 0 144 0,1 1-144 16,-5 2 192-16,3-3-16 0,-2-2-16 0,2-2 0 16,0-3-32-16,-1 1 0 0,-1 1 0 0,2 0 0 0,-2-2 32 15,2-3 0-15,0-6 0 0,2-3 0 0,1-2 32 16,0-1 16-16,0 0 0 0,2 2 0 0,0-2-208 0,2-2 128 15,-1-6-128-15,1-5 0 0,1-2 0 0,2-3 0 16,-4-3 0-16,1-1 0 0,0-6 0 0,-1-2-128 16,0-5 128-16,-2 3 0 0,1-5 0 0,-1-3 0 15,1-11 0-15,-2 9 0 0,1-1 0 0,1-8-128 16,0 0 128-16,0 0 0 0,0 0 0 0,0 0 0 16,-6-5 0-16,2-2 0 0,-1-2 0 0,2-3 128 15,-3-3-128-15,0-1 0 0,3-4 176 0,-4-2-176 16,-1-5 192-16,3-2-192 0,4-3 272 0,-1-5-48 15,-3-9-16-15,3-7 0 0,1-9 112 0,2-3 0 0,0-3 16 16,2-3 0-16,-1-5-128 0,2-6-16 0,1-5-16 16,2-1 0-16,2 0-176 0,0-5 128 15,1-8-128-15,2-1 128 0,2 0 0 0,-1-6-128 0,3-5 192 16,1 2-64-16,0 2-128 0,-1-1 0 0,2-2 0 16,-1 6 0-16,1 7 0 0,0 0 0 0,-3 2 0 15,0 2 0-15,2 2-128 0,-3 1 128 0,0 0-160 16,0-2 160-16,-3 1-224 0,0 2 48 0,-4 2 16 0,1-1 0 15,-1-8 16-15,-2 5 0 0,2 0 0 0,-3 3 0 16,2 0-176-16,0 2-48 0,0 0 0 0,-1 6 0 16,-1 11-144-1,-3 3-16-15,3 5-16 0,-2 1 0 0,-2 0 400 0,1 5 144 0,-1 4 0 0,-1 4-144 16,-1 1 144-16,0 4 0 0,0-1 0 0,-1 0 128 0,0 2-128 16,-2 2 0-16,-1 0 0 0,1 6-128 0,0 3 128 15,1 7 0-15,-3 4 0 0,4 8 0 0,1 1 0 16,0 6 0-16,-1 2 0 0,3 4 0 0,0 0 0 0,0 0 0 15,-6 8 0-15,1 3 0 0,2 0-128 0,-1 6-112 16,-1 5-16-16,1 7 0 0,-3 9 80 16,2 3 16-16,-1 5 0 0,1 4 0 0,-3 7 160 0,1 9 0 15,2 7-144-15,-1 6 144 0,2 5 0 0,-1 7 0 16,-2 3 0-16,3 13 0 0,-2 10 0 0,2 5 0 16,0 4 0-16,0 6 0 0,2 6 0 0,1 7 0 15,-2 7 0-15,2 6 0 0,2 6 0 0,1-1 0 16,-4 1 0-16,2 1 0 0,-1 4 0 0,-1 0 0 15,2 3 128-15,-4-4-128 0,-1-3 0 0,2-5 160 16,0-11-160-16,-3-3 160 0,-1-8-160 0,0-9 128 0,4-9-128 0,0-8 128 16,-1-9-128-16,3-12 0 0,-1-13 0 0,3-9 128 31,2-7-1792-31,2-7-352 0,2 15-80 0,-1-33-16 0</inkml:trace>
  <inkml:trace contextRef="#ctx0" brushRef="#br0" timeOffset="7444.565">1873 6456 1839 0,'-16'0'0'0,"5"2"160"0,-3 4-160 0,2-1 0 0,2 0 0 0,-1 0 0 15,3-1 3520-15,8-4 656 0,-7 5 144 0,7-5 32 16,-5 8-2880-16,5-8-560 0,-3 8-112 0,3-8-32 16,-2 10-416-16,1 0-96 0,1 0 0 0,2-1-16 15,3-3-48-15,1 1 0 0,3 0 0 0,-1-2 0 16,4-3 0-16,3 1 0 0,0-5 0 0,2 0 0 15,0-1-192-15,4-5 0 0,1-4 0 0,0-1-160 16,-1 0 160-16,0-4 0 0,4-3 128 0,-2-2-128 16,2-2 192-16,-1-1-48 0,2-1 0 0,1 0 0 15,-3 2 208-15,1-2 32 0,1-1 16 0,-4 4 0 0,-1 4-16 16,0 2 0-16,-4-1 0 0,3 3 0 0,-2 3-112 0,0 2-16 16,-3 2-16-16,1 4 0 0,-3 0-112 15,0 3-128-15,-1 2 176 0,0 5-176 0,0 3 144 16,-1 3-144-16,-2 3 0 0,0 7 144 0,1 2-144 15,1 7 0-15,-2 6 0 0,-1 5 0 0,-3 4 0 0,0 4 0 16,1 3-128-16,-3 3 128 0,-3 1 0 0,-1 0-176 16,-1 1 176-16,1-3-128 0,-5-4 128 0,4-3 0 15,-2-5 128-15,-1-4-128 0,-4-1 144 0,3-3-144 16,-2-4 192-16,2-6-192 0,-1-5 320 0,0-4-64 16,1-3 0-16,-1-1 0 0,2 1 176 0,-4-6 16 15,2-5 16-15,7-2 0 0,-9-3 336 0,2-6 64 16,-4-4 16-16,2-3 0 0,0 0-176 0,3-4-16 15,1-3-16-15,2-4 0 0,1-5-528 0,1-8-144 0,2-4 0 0,1-3 0 16,1-4 0-16,6 2 0 0,0 2 0 0,5-3 0 16,5 3-128-16,2 0 128 0,2-2-128 0,4 2 128 15,1 1 0-15,3 1-160 0,-1 3 160 0,4 5 0 16,2 4-144-16,1 5 144 0,-2 4 0 0,2 4-144 16,0 6 144-16,-4 5 0 0,0 3 0 0,-1 5-128 15,0 1-64-15,-3 5-16 0,0 0 0 0,0 5 0 16,-4 4-432-1,1 2-64-15,1 1-32 0,-3 4 0 0,-5 4-2400 0,-2 2-464 16,1 10-112-16,-8-9 0 0</inkml:trace>
  <inkml:trace contextRef="#ctx0" brushRef="#br0" timeOffset="7991.953">1703 6013 19343 0,'-14'-8'1728'0,"0"2"-1392"0,0 3-336 0,9 0 0 15,5 3 704-15,0 0 80 0,-6-8 16 0,6 2 0 16,0 6-160-16,8-7-48 0,2 1 0 0,1 1 0 16,1-3-592-16,6 2 0 0,5 0 0 0,2 0 0 15,5-3 0-15,3 4-160 0,2 3 160 0,-2 2-160 16,2 2 160-16,3-2-160 0,1-1 160 0,4 2-160 15,-1 3 160-15,6 0 0 0,3-1 0 0,1 4 0 16,0-3 0-16,-2 1 0 0,-1-2 0 0,2-1 0 16,3 2 0-16,1-3 0 0,-2-1 0 0,1 2 128 0,1 1 80 15,-3-3 32-15,-1 0 0 0,0-1 0 0,-5-1-48 16,3-1-16-16,2-4 0 0,-5 1 0 0,-4 1-176 16,-1-2 192-16,-3 4-192 0,-5-4 192 0,-5-2-16 15,-5 1 0-15,-2 1 0 0,-6 0 0 16,-5-3 16-16,-1-1 16 0,-4-1 0 0,-3 3 0 0,-2 9 592 15,-6-10 112-15,-4-3 32 0,-1-2 0 0,-3 3-112 0,-3 0-32 16,-6 0 0-16,-3 1 0 0,-5-4-448 0,-1 0-96 16,2-1 0-16,1 2-16 0,-4 0-240 0,6 2 128 15,1 1-128-15,5 0 0 0,0 0 0 0,4 6 0 16,3-1 0-16,3 3 0 16,-1 0-1344-16,3 2-192 0,9 1-64 0,0 0-11968 0</inkml:trace>
  <inkml:trace contextRef="#ctx0" brushRef="#br0" timeOffset="8590.061">4598 5526 1839 0,'-3'-8'160'0,"0"2"-160"0,3 6 0 0,0 0 0 15,0 0 3200-15,0 0 592 0,-6-4 128 0,6 4 32 16,0 0-3088-16,0 0-608 0,0 0-128 0,0 0-128 16,0 0-192-16,0 0-144 0,1 12-32 0,-1-12 0 15,0 0-672-15,0 0-144 0</inkml:trace>
  <inkml:trace contextRef="#ctx0" brushRef="#br0" timeOffset="9881.586">4800 5449 7359 0,'0'0'320'0,"0"0"80"0,-1-6-400 0,1 6 0 0,0 0 0 0,0 0 0 16,-3-11 1840-16,3 1 272 0,0 10 64 0,-4-6 16 15,0 1-1248-15,4 5-256 0,0 0-48 0,-7-2-16 16,-2-2-112-16,3 3-32 0,-3 1 0 0,1 1 0 15,-4 1-288-15,0-2-48 0,0 4-16 0,-2 4 0 16,-3 5-128-16,-3 3 128 0,-1 4-128 0,-3 1 128 16,1 1-128-16,-4 2 160 0,-2 2-160 0,0 4 160 15,2 6-160-15,-1 0 192 0,-2 0-192 0,1 5 192 16,-2 1 208-16,1 7 48 0,1 6 16 0,-1 2 0 16,-2-3-80-16,0 0 0 0,-1 1-16 0,0 3 0 0,-1 4-112 15,3 4-32-15,1-2 0 0,1 2 0 0,-1 1-32 16,3 0-16-16,4 0 0 0,1 5 0 0,1 2 0 15,0-6 0-15,4-6 0 0,3-2 0 0,2-5 80 0,2 0 0 16,1-3 16-16,4 1 0 0,1-3-112 0,3-4-32 16,-2-3 0-16,5-2 0 0,2-3-128 0,1-2 0 15,3-4 0-15,-1-2 128 0,4 0-128 0,4-4-144 16,2-3 144-16,0-1-208 16,-3-3-496-16,5-3-112 15,5-2-16-15,0-7-6592 0,3-5-1344 0</inkml:trace>
  <inkml:trace contextRef="#ctx0" brushRef="#br0" timeOffset="11927.991">6885 5419 11967 0,'-5'-6'1072'0,"5"6"-864"0,0 0-208 0,0 0 0 15,0 0 1696-15,0 0 288 0,0 0 64 0,0 0 16 16,0 0-1424-16,0 0-304 0,12 9-48 0,0 1-16 15,1 1 272-15,2 5 48 0,0 6 16 0,1-2 0 0,2-1 16 16,2 2 0-16,2 2 0 0,0 2 0 0,3 2-256 0,2 0-48 16,2 3-16-16,3 4 0 0,-2 2-96 15,2 4-16-15,1 4 0 0,2 5 0 0,-2 6-192 0,3 1 128 16,3 2-128-16,-4-2 0 0,-1 0 128 0,1 2-128 16,3 1 0-16,-3 0 0 0,-2-1 160 0,-1-3-160 15,0-1 160-15,-2-5-160 0,0-1 448 0,-1-1 0 16,-5-1 0-16,-3 4 0 0,-4 0 32 0,-3 2 0 15,-4-2 0-15,-4-4 0 0,-1-2 704 0,-3-1 144 16,-9 1 16-16,-2 0 16 16,-5-3-1632-16,-7 1-336 0,-3 2-64 15,-5 2-16-15,1 1 976 0,-2-2 192 0,-3-1 32 0,0-2 16 0,0-4 0 0,1 3 0 16,2-2 0-16,0 2 0 0,-2-4-16 0,2 1-16 16,5-5 0-16,1-1 0 0,-2-1-176 0,5-6-16 15,-1-4-16-15,4-3 0 0,1 0-288 0,2-3-144 16,-1 0 16-16,5-5 0 15,8-3-288-15,-2-2-48 0,-6-2-16 0,11-3 0 16,0 0-1904-16,0 0-384 0,0 0-80 0</inkml:trace>
  <inkml:trace contextRef="#ctx0" brushRef="#br0" timeOffset="12617.238">9407 6251 11055 0,'0'0'480'0,"0"0"112"0,-5-7-464 0,2-2-128 0,2-1 0 0,2 1 0 0,-1 9 4320 15,0 0 848-15,9-5 160 0,2 0 48 0,1 2-3200 0,4 1-624 16,6 2-128-16,4-1-16 16,1 0-1728-16,3-1-320 0,2 0-80 0,6 1-16 0,3-1 736 0,4 0 192 15,1-2 0-15,4 1 16 0,1 0-80 0,10 3 0 16,3-1-128-16,1 1 192 0,-1-1-64 0,1 0 0 15,2-2-128-15,-3 3 192 0,1 0-192 0,-2-1 144 16,-1-1-144-16,-5 1 128 0,-8 0-128 0,0 1 0 16,-2 0 0-16,-4-1 0 0,-5-3 0 0,-1 3 0 15,-3 1 0-15,-2 0 0 0,-4 0-192 0,-4 4-128 16,-4-2-32-16,-3 0 0 16,-4 0-2048-16,-5 0-416 0,-8-2-64 0,0 0-9024 0</inkml:trace>
  <inkml:trace contextRef="#ctx0" brushRef="#br0" timeOffset="12859.652">9391 6819 15663 0,'0'0'1392'0,"0"0"-1120"0,0 0-272 0,0 0 0 16,1-7 4912-16,9 3 912 0,10 3 192 0,4-1 48 15,6-1-4800-15,7 2-960 0,4 1-304 0,6 0 160 16,5-1 144-16,4-1 16 0,8-1 16 0,5-1 0 16,3 2-80-16,4 0-32 0,2 0 0 0,4-5 0 0,0 1-96 15,2-1-128-15,0 2 176 0,2 0-176 16,2 2-592-16,5 1-240 16,1 3-32-16,1 0-16080 0</inkml:trace>
  <inkml:trace contextRef="#ctx0" brushRef="#br0" timeOffset="31367.579">23463 4961 23951 0,'0'0'1056'0,"2"-13"224"0,-1-4-1024 0,3 3-256 16,0 2 0-16,0 4 0 0,-4 8 1088 0,9-7 176 15,1 0 16-15,1 3 16 0,2 0-992 0,2 3-304 16,2 0 128-16,3-1-128 0,2-1 0 0,1-2 144 16,1 2-144-16,3 0 0 0,1 1 208 0,2 2-64 15,-1 0-16-15,0 2 0 0,-1 0-128 0,2-1 128 16,-1 0-128-16,-3 4 128 0,3 2 48 0,2 2 0 16,2 1 0-16,-2 4 0 0,-1 3-48 0,-1 2-128 15,-3 2 192-15,3 2-64 0,-4 0 0 0,0 5-128 16,1 3 192-16,-5 1-64 0,-2 3-128 0,0 2 128 0,-1 2-128 15,-3 1 128-15,-4 1-128 0,-1 4 0 0,-2 4 0 0,-1 2 128 16,0 4-128-16,-2 3 0 0,-3 1 0 16,-1-3 0-16,0-2 0 0,-2 2 128 0,-2 3-128 15,2 2 0-15,-2 1 0 0,-1-4 0 0,-2-4 128 16,1-1-128-16,0-4 128 0,0 2-128 0,-2-4 192 0,2 0-64 16,-2 1 128-16,-2-2 32 0,0-2 0 0,-2-4 0 15,-2 0 64-15,1-5 16 0,-1-3 0 0,-2 1 0 16,-5 0 96-16,0 1 32 0,0-1 0 0,-1-1 0 15,-1-1-112-15,-3 1 0 0,3 0-16 0,-4-1 0 16,-1-3 160-16,1 0 48 0,0-1 0 0,4-3 0 16,3-4-112-16,0-1-16 0,0-4 0 0,4 0 0 15,-1-1-80-15,2-1-32 0,3-4 0 0,1 1 0 16,3 0 16-16,-1 1 0 0,1-5 0 0,2 1 0 16,5-7-48-16,0 0-16 0,-7 3 0 0,7-3 0 0,-5 6-48 15,5-6-16-15,0 0 0 0,0 0 0 0,0 0-224 0,0 0 0 16,0 0 0-16,0 0 0 0,0 0 192 0,0 0-64 15,0 0-128-15,0 0 192 0,0 0-192 0,0 0 0 16,0 0 0-16,0 0-160 0,0 0 160 0,0 0-128 16,0 0 128-16,0 0-128 15,0 0-368-15,0 0-64 0,0 0-16 0,0 0 0 16,0 0-2048-16,0 6-432 0,-4 1-80 0</inkml:trace>
  <inkml:trace contextRef="#ctx0" brushRef="#br0" timeOffset="39340.014">20299 6658 12895 0,'0'0'1152'0,"0"-11"-928"0,0-4-224 0,3 2 0 16,2 2 3376-16,2 2 624 0,-1-1 128 0,4 5 32 15,0 0-3264-15,3 3-640 0,1 1-128 0,2 3-128 16,-1 4 0-16,4-1 0 0,3 3 0 0,0 2 0 16,0 2 0-16,-1 2 0 0,2 1 0 0,0 5 0 15,0 4 0-15,0 4 0 0,0 1 0 0,-2 4 0 16,-2 2 240-16,-3 1-64 0,0 1-16 0,-2 0 0 16,-2-2 16-16,-2 0 0 0,-4 0 0 0,0 1 0 15,-3-1-48-15,-3 3 0 0,-2 5 0 0,-2-1 0 0,-1 0-128 16,-5-2 0-16,-3-2 0 0,-1 0 128 15,-3 2-128-15,-1-2 192 0,-3-3-192 0,-3-2 192 0,0 1-192 16,-2-2 0-16,-3-2 0 0,-1 2 0 16,-4 1-1200-1,-4-1-272-15,0-2-48 0,-2-4-16 0</inkml:trace>
  <inkml:trace contextRef="#ctx0" brushRef="#br0" timeOffset="40660.575">21868 6845 26719 0,'3'-7'2368'0,"1"0"-1888"16,-2-1-480-16,7 5 0 0,7 1 1520 0,3 2 208 16,2 0 32-16,7-1 16 0,3 0-1424 0,4-3-352 15,7 3 0-15,4 1 0 0,2 0 0 0,8-1 128 16,6-2-128-16,0-2 0 0,-4 0 0 0,1-2 128 16,2 0-128-16,0 0 0 0,4 3 0 0,-1 1 128 15,-2-1-128-15,-4 0 0 0,-2-2 0 0,-1 5 0 0,0-2-160 16,-2 4 160-1,2 3-1808-15,-7 3-256 0</inkml:trace>
  <inkml:trace contextRef="#ctx0" brushRef="#br0" timeOffset="52685.605">23592 11951 21183 0,'0'0'1888'0,"-2"-8"-1504"0,0 0-384 0,1 2 0 16,1 6 1152-16,-2-9 144 0,-2 1 48 0,1-1 0 15,-1 2-1344-15,-2-2-144 0,1 1-96 0,-4 0-16 16,1 0 256-16,-3 0-192 0,0 1 192 0,2 0-192 0,-3-4 400 16,2 0 96-16,2-2 16 0,-3 2 0 0,1 3 64 0,0-2 0 15,-2-2 16-15,1-2 0 0,0-1-192 0,0 2-32 16,-5 0-16-16,1-1 0 0,-1-1-160 0,-1 0 0 16,-4-1 144-16,0 1-144 0,-2-1 0 15,-2 0 0-15,-2-2 0 0,-2 1 0 0,-3-1 304 0,0 1-16 16,-1-1 0-16,1 0 0 0,0 1 48 0,2 0 16 15,2 2 0-15,0-1 0 0,1-1-80 0,-1-1-16 16,-2 1 0-16,0 1 0 0,-6 1-128 0,2-1-128 16,0-2 192-16,-2 1-192 0,-1 3 0 0,-2 0 0 15,1-2 0-15,-1 6 0 0,1 2 128 0,-3 0-128 16,-5 1 0-16,-2 1 0 0,-4-1 0 0,0 4 0 16,0 1 128-16,-2-1-128 0,1 2 0 0,1 2 0 15,-1 2 128-15,-2 1-128 0,-2 0 0 0,-2 0 0 16,2-2 0-16,4 2-144 0,1 2 144 0,0 0 0 15,2-1 0-15,-2 2 0 0,-5 2 0 0,1 1 0 16,4 0 0-16,0 1 0 0,0 1 0 0,2 0 0 0,-2-1 0 16,-1 4-128-16,-3 1 128 0,0 2 0 15,1-1 0-15,1 2 0 0,1 0 0 16,3 0 0-16,0 3 0 0,5-3-128 16,2-2 128-16,1-1 0 0,0 3 0 0,2 1 0 15,3 1 0-15,0-1 0 0,1 2 0 0,3 2 0 0,4-1 0 0,3 3 0 0,2 0 0 16,2 4 0-16,1-2 0 0,2 0 0 0,2 0 0 0,2 0 0 15,0 1 0-15,3 4 0 0,2-4 0 0,2 1 0 16,1 3 0-16,3-2 0 0,1 1 0 0,3 2 0 16,2 5 0-16,1 0 0 0,0-4 0 0,4 1 0 15,2-2 0-15,0-1-128 0,2-1 128 0,1 1 0 0,3-3 0 16,4 0 0-16,0-1 0 0,3-1 0 0,1 0 0 0,4-2 0 16,1 0 0-16,4-1 0 0,2-2 0 15,0 0 0-15,1 0 0 0,1 1 0 0,1-2 128 0,0-1-128 16,1-2 128-16,1 0-128 0,-1-4 0 0,4 0 0 15,3 1 0-15,0-2 0 0,1 0 0 0,0 1 0 16,2-2 0-16,2 1 0 0,0-1 0 0,0 2 0 16,3 1 0-16,4 0 0 0,4-1 0 0,0-1 0 15,-3 1 0-15,-3-2 0 0,0-4 128 0,0-1-128 16,0 1 128-16,3 0-128 0,0 1 0 0,0-5 0 16,0 1 0-16,-1-2 128 0,-6-3 32 0,3 1 16 0,1-1 0 15,3-4 0-15,-2-2-176 0,4 3 128 0,1 3-128 0,-1-3 128 16,-3-6-128-16,-1-2 128 0,2-2-128 15,1 3 128-15,0 1-128 0,-3-1 0 0,1-7 0 16,-1 0 128-16,-5 0 32 0,1 0 0 0,-4-1 0 0,5-4 0 16,3-5-32-16,-3 0-128 0,-5 4 192 0,0-2-64 15,-3-2 16-15,-2-3 0 0,-4-1 0 16,-1-3 0-16,-4-1 48 0,0-1 16 0,-2 4 0 0,-3-5 0 16,-2-3 432-16,-4 1 64 0,-2 2 32 0,-6 0 0 15,-5-6 96-15,-1 2 32 0,-1 1 0 0,-4-1 0 16,-6-1-496-16,-3 3-112 0,-1-1 0 0,-9 2-16 15,-2 3-240-15,-7 2-160 0,-4-2 32 0,-5 4 0 16,-5 3-1216 0,-9 1-256-16,-10 1-32 0,-10 2-15232 0</inkml:trace>
  <inkml:trace contextRef="#ctx0" brushRef="#br0" timeOffset="111939.275">12069 5235 20271 0,'0'0'1792'0,"-6"-8"-1424"0,2 2-368 0,0 0 0 16,1 1 800-16,3 5 96 0,0 0 0 0,0 0 16 0,-10-5-544 15,4 5-112-15,6 0-32 0,-10 4 0 16,0-1-224-16,0 2 0 0,1 3 128 0,-1 3-128 0,-2 2 0 0,-1 4 0 15,-2 3 0-15,-2 3 0 0,-2 2 0 0,-3 6-128 16,0 3 128-16,-2 2 0 0,2 0-128 0,-3 7 128 16,-2 6 0-16,2 0 0 0,1 4 0 15,0 5 0-15,-3 2 0 0,2 6 0 0,1 4 0 0,2 1 0 16,0-2 160-16,3-1-32 0,-1 0 128 0,4 4 48 16,0 1 0-16,5-4 0 0,2-6 80 0,4-5 0 15,4-8 16-15,2-1 0 0,1-4 32 0,5-2 0 16,1-3 0-16,3-2 0 0,2-5-144 0,2-4-32 15,2 0 0-15,3-6 0 0,2-3-448 0,3-5-80 16,1-4-32-16,3-2-12496 0</inkml:trace>
  <inkml:trace contextRef="#ctx0" brushRef="#br0" timeOffset="113132.955">13412 6155 21183 0,'-8'-9'1888'0,"3"2"-1504"0,-4-2-384 0,2 2 0 0,-2 0 1200 0,3 4 160 16,-2 2 48-16,-1-2 0 0,-4 1-944 0,-1 2-176 15,-2 4-32-15,-1 2-16 0,-4 3-240 0,-3 1 0 16,-4 1 0-16,3 4 0 0,1 5 0 0,-1 2-160 15,1 0 32-15,-3 6 0 0,-2 0 128 0,2 4 0 16,1 2 0-16,3 2-128 0,2 1 128 0,5-2 0 16,2-2 0-16,3 0 0 0,3-6 0 0,0 1 0 15,5-2 0-15,4-4 0 0,2-3 272 0,5-1 48 16,0-3 0-16,3-2 0 0,3 3-64 0,4-4-16 0,2-1 0 16,5-4 0-1,3-2-1344-15,-1-3-272 0,-2-1-48 0</inkml:trace>
  <inkml:trace contextRef="#ctx0" brushRef="#br0" timeOffset="113543.257">13876 6164 31679 0,'-9'-15'1408'0,"5"7"272"0,-4 3-1344 0,3 0-336 0,1 1 0 0,-3 3 0 0,-2 1 320 0,-2 2 0 16,-1 1 0-16,-3 3 0 0,-1 4-320 0,-4 4-160 16,-2 5 16-16,-2 3 0 0,-1 2 848 0,-1 7 192 15,-2 0 16-15,0 4 16 16,3 2-1696-16,2 0-352 0,2 1-64 0,1 1-16 16,1-2 736-16,6-2 144 0,5-2 16 0,1-4 16 0,3-5 16 0,4-3 0 15,3-5 0-15,1 0 0 0,2-4 272 0,3-4 0 16,4-3 0-16,3-3 0 0,3-3 464 0,2-1 0 15,-4-4 0-15,6-1 0 0,6-5 16 0,0-3 0 16,-2-2 0-16,2-2 0 0,-2-1-304 0,2-1-176 16,-2-1 192-16,0-2-192 0,-3-3 128 0,-3-1-128 15,-3 0 0-15,-2 0 0 0,-3-1 192 0,-3 0-64 16,-6-2 0-16,1 3-128 0,-2 5 288 0,-4 2-48 16,-5-1-16-16,-2 3 0 0,-3 2-224 0,-3 3 0 15,-4 2 0-15,-2 2-160 0,-2 2-32 0,0 4 0 16,-1 0 0-16,-2 7 0 15,-2 0-1728-15,2 2-368 0,0 3-64 0</inkml:trace>
  <inkml:trace contextRef="#ctx0" brushRef="#br0" timeOffset="113912.133">14503 6027 36223 0,'-10'-11'1600'0,"3"7"336"0,1-2-1552 0,-3 3-384 0,-1 1 0 0,-1 2 0 0,-3 0 240 0,-2 2-48 15,0 1 0-15,-3 4 0 0,-2 1-352 0,-1 3-80 16,-1 2-16-16,0 2 0 0,0 3-112 0,1-1-16 16,1-1-16-16,1 1 0 15,2 2-112-15,2-2 0 0,4-1-16 0,4 3 0 16,1-2-48-16,6 0 0 0,3-2 0 0,4 0 0 0,3 1 176 0,4-2 16 15,4-1 16-15,2 4 0 0,2 4 368 0,1 0 0 16,0-5 0-16,-3 5 0 0,1-1 176 0,-2 1 48 16,-2 0 16-16,-1-3 0 0,-3 0-48 0,-2 1 0 15,-6-1 0-15,-2 0 0 0,-3-2-48 0,-3 1-16 16,-5-2 0-16,-4 2 0 0,-5-2 320 0,-3 1 64 16,-3-2 16-16,-5 1 0 0,-3 1-208 0,-2-2-32 0,-1-1-16 0,2-2 0 15,2-1-272-15,1-3 0 0,-1-2 0 0,3-3 0 31,4-4-1792-31,2 0-304 0,1-3-64 0</inkml:trace>
  <inkml:trace contextRef="#ctx0" brushRef="#br0" timeOffset="114448.913">15248 6002 14735 0,'0'0'640'0,"-6"-5"160"0,-2-4-640 0,1 4-160 0,-2 3 0 0,-2 6 0 16,-3 5 4112-16,-3 3 800 0,-2 1 144 0,-1 7 48 0,-5 5-4192 0,0 4-912 16,-2 3 0-16,-2 4 0 0,-1 5-192 0,1 4 192 15,-1 4-192-15,2 3 192 0,0 1-176 0,5-1 176 16,2-3-128-16,5-3 128 0,4-1-208 0,5-3 32 15,1-3 16-15,5-7 0 0,6-3-176 0,3-6-48 16,3-3 0-16,3-3 0 0,3-6 176 0,4-6 16 16,4-4 16-16,4-4 0 0,-2-4 496 0,6-6 80 15,2-5 32-15,1-3 0 0,-3 0-48 0,0-3 0 16,2-3 0-16,-3 0 0 0,-1-2-192 0,-1-1-32 16,-1 1-16-16,-2-5 0 0,2-4-144 0,-5 1 0 15,-4 0 144-15,-2 1-144 0,-4-2 0 0,-3-2 0 0,-3-1 0 16,-4 3-192-16,-7 2-48 0,-2 0-16 15,-2 0 0-15,-7 3 0 0,-1 4 80 0,-5 6 16 16,-2 5 0-16,-1 1 0 0,-3 0 160 0,-2 3 0 0,-1 4 0 0,-3 6 0 16,-4 1 0-16,0 6 144 0,-2 1-144 0,-2 6 0 15,-2 4 0-15,-1 5 0 0,-1 1 0 0,3 4-144 16,1 5 144-16,6 1-128 0,2-1 128 0,4-2-128 16,5-4 128-16,7 1 0 0,3-2 0 0,6 0 0 15,5-3 0-15,6-3 224 0,6-1-32 0,6 0 0 16,3 0-32-16,8-5-16 0,5-3 0 0,6-3 0 15,4 1 32-15,3-4 0 0,1-5 0 0,2 0 0 16,0-1-176-16,-1-1 0 0,-2-1 144 0,0 0-144 16,1-2-1232-16,-2-2-320 0,-2-1-64 15</inkml:trace>
  <inkml:trace contextRef="#ctx0" brushRef="#br0" timeOffset="114789.985">15813 6751 4607 0,'0'0'400'0,"0"0"-400"0,-1-9 0 0,1 9 0 16,0 0 5840-16,0 0 1088 0,0 0 224 0,0 0 32 15,0 0-5552-15,-1 13-1120 0,-2 5-208 0,-1 4-48 16,-1 4 112-16,-3 6 16 0,-2 4 16 0,-1 2 0 16,-1 0 208-16,-2 2 32 0,-4-2 16 0,1 3 0 15,-1 1-128-15,0 2-16 0,-4 1-16 0,0 0 0 16,-2-1-1072-1,-1-2-224-15,-5-3-32 0,-2-2-14768 0</inkml:trace>
  <inkml:trace contextRef="#ctx0" brushRef="#br0" timeOffset="116633.35">18096 6169 28047 0,'-10'-9'1232'0,"2"4"272"0,1-2-1200 16,-1 0-304-16,0 3 0 0,-1 0 0 0,-2-1 480 0,-1 2 32 15,-3 1 16-15,-3 2 0 0,-2 1-368 0,-2 2-160 16,-2 0 128-16,-5 4-128 0,-4 2 0 0,-5 3 0 15,-6 2 0-15,-1 4 0 0,-3 2 0 0,3-1 0 16,5 0 0-16,3 2 0 0,7 1 0 0,4-1 0 16,8-5 0-16,3 3 0 0,5 2-192 0,2-1 192 15,3-2-192-15,5-1 192 0,3-5-352 0,6 1 48 16,0 0 16-16,5 0 0 0,3-2 288 0,2 1 0 16,1 2 0-16,1 0 0 0,1 2 256 0,1-1-32 15,1 2-16-15,-2 0 0 0,-4 3-64 0,-1-1-16 16,-1 3 0-16,-4-1 0 0,-1-1-128 0,-6 2 0 15,-5 0 0-15,-4 0 0 0,-3-2 240 0,-2-2-48 16,-6-3 0-16,-5 3 0 0,-6 1 16 0,0-2 0 16,0-1 0-16,-1-2 0 0,-4 0-32 0,3-1-16 15,0 2 0-15,3-7 0 0,2-2-160 0,2-4-144 16,-3 1 144-16,4-4-9520 0,-2-4-1776 16</inkml:trace>
  <inkml:trace contextRef="#ctx0" brushRef="#br0" timeOffset="116862.584">18410 6288 36335 0,'0'0'1600'0,"0"0"352"0,0 0-1568 0,-10 11-384 16,1 7 0-16,0 8 0 0,-4 4 0 0,0 6 0 16,0 2 0-16,-1 3 0 0,-3-2-176 0,0 3 48 15,-1 1 0-15,-2 2 0 16,-2 1-432-16,-2 3-80 0,-2-1 0 0,-1 2-16 16,2-1-2064-16,-4-3-416 0</inkml:trace>
  <inkml:trace contextRef="#ctx0" brushRef="#br0" timeOffset="117325.456">18842 6500 28559 0,'-6'8'2544'0,"0"6"-2032"0,1 2-512 0,-1 8 0 16,2 2 736-16,-2 6 48 0,0 1 16 0,0 2 0 15,-2 1-592-15,1 1-208 0,-2-3 144 0,3-1-144 16,-2-4 0-16,2-4 0 0,1-7 0 0,0-3 0 16,1-4 0-16,4-11-256 0,0 0 48 0,0 0 0 0,0 0 208 15,-2-10 0-15,2-7-160 0,4-4 160 0,3-4 0 16,3-2 0-16,1-6 0 0,3 0 0 0,-1 1 0 0,0 1 0 15,3 0 160-15,-1 0-160 0,1 0 368 0,1 2-48 16,0 0 0-16,-1 2 0 0,3-1-112 0,1 3-16 16,2 0-16-16,-4 8 0 0,1 7-176 0,0 4 192 15,-3 2-192-15,1 5 192 0,-2 4-192 16,-3 6 128-16,-2 5-128 0,-3 5 128 0,-2 7-320 16,-4 2-64-16,-4 7 0 0,-2-1-16 0,-3 4 0 0,-2 1 0 15,0 2 0-15,-1 4 0 0,-3 2 144 0,0 1 128 16,-2-2-192-16,3-5 192 0,2-5 0 0,2-2 0 15,-3-2 0-15,3-4 0 0,2-3 0 0,-1-4 0 16,1 0 0-16,1-6 0 16,0-5-2048-16,2-5-320 0</inkml:trace>
  <inkml:trace contextRef="#ctx0" brushRef="#br0" timeOffset="117534.673">18045 5795 39615 0,'-9'-19'1760'0,"5"8"352"0,-2-1-1680 0,4 2-432 0,1 4 0 0,1 6 0 15,0 0 400-15,0 0 0 0,7 4 0 0,2 1 0 16,4 3-2240-16,0 2-448 0,1 1-80 0,7 0-13488 15</inkml:trace>
  <inkml:trace contextRef="#ctx0" brushRef="#br0" timeOffset="118142.675">19858 6184 11967 0,'0'0'1072'0,"-9"-5"-864"0,-3-3-208 0,2 1 0 15,1 5 4432-15,-1 1 848 0,0 4 160 0,0 3 48 16,-5 3-4608-16,0 4-880 0,-5 3-256 0,-1 5-16 15,-1 2 80-15,-6 3 0 0,-1 1 16 0,-2 6 0 16,-2 5-16-16,0 0 0 0,-3 4 0 0,2 2 0 31,-1 2-176-31,5 1-32 0,2 1-16 0,4 3 0 0,0 6 128 0,5-6 32 0,4-6 0 0,6-3 0 16,4-7 256-16,4-4 0 0,4-9-128 0,4-3 128 16,3-4 432-16,4-3 144 0,3-1 16 0,6-5 16 15,8-6 192-15,1-3 32 0,4-3 16 0,4-3 0 16,-1-2-480-16,3-3-112 0,1-5 0 0,-3-4-16 0,-3 0-240 15,-1-6 0-15,-1-2 0 0,1-2 0 0,-6 0 0 0,-2 1 0 16,-2 0 0-16,-4 0 0 0,-2-1 0 0,-2 0 0 16,-2-2 0-16,-2-1 144 0,-6-1 32 0,-2 0 0 15,-6-3 0-15,-6 2 0 0,-1 2-176 0,-7 4 0 16,-5 4 144-16,-5-1-144 0,0 1 0 0,-5 1 0 16,-2 4-192-16,-1 2 64 0,-4 5 128 0,-1 1-160 15,1 7 160-15,-4 1-160 0,2 7 160 0,-3 0-192 16,4 3 192-16,-1 5-192 0,4 3 192 15,3 2-128-15,4 0 128 0,4 4-128 0,0 3 128 0,6 2 0 16,4 1 0-16,4 0 0 0,0-1 128 0,6 1 16 16,3 1 0-16,5-1 0 0,3 2 96 0,6-3 16 15,2-2 0-15,5 0 0 0,5-2 208 0,6-3 48 0,5 0 16 16,4-2 0-16,7-1 16 0,-1-3 0 0,0-4 0 0,1-2 0 16,1-4-288-16,6-1-64 0,6-4-16 0,0 0 0 31,1-1-1424-31,-1 0-288 0,2-3-48 0</inkml:trace>
  <inkml:trace contextRef="#ctx0" brushRef="#br0" timeOffset="127437.393">21847 5368 24879 0,'-9'-7'2208'0,"2"1"-1760"0,3 0-448 0,4 6 0 16,0 0 208-16,2-6-32 0,-2 6-16 0,6-8 0 15,3 4 80-15,4-1 16 0,6 0 0 0,6-3 0 16,1-1-256-16,1 2 0 0,2 0 0 0,-1 1 0 16,2-3 0-16,6 0 0 0,-1 0 0 0,7 1 0 15,0-1 0-15,2 1 0 0,0 0 0 0,2 1 0 16,0 3 0-16,-1 1 304 0,-2-2-48 0,-3 4 0 15,1 0-112-15,1 1-16 0,-2 2-128 0,-1 2 192 16,0-1-32-16,-2 3-16 0,-3 3 0 0,-2 0 0 16,-3 2-16-16,-3 0-128 0,-3 1 192 0,-2 2-64 15,-4 0-128-15,-2 0 0 0,-3 0 144 0,-1 2-144 16,-3-1 0-16,-3 3 144 0,-1 1-144 0,-3 2 0 0,-2-2 144 0,-3 3-144 16,-5 0 0-16,-2 3 144 0,-2 2 80 15,-8 0 16-15,-3 1 0 0,-3-2 0 0,-1 1-48 0,-3-1 0 16,-4 1 0-16,0 1 0 0,-5-2-64 0,5 3-128 15,0 1 176-15,1 0-176 0,1 0 176 0,1-1-176 16,2-2 160-16,-1 1-160 0,-2 5 128 0,-1-5-128 16,0-2 0-16,-1-1 0 0,3 0 144 0,-2-3-144 15,-1-1 128-15,3 0-128 0,2-3 176 16,3-3-48-16,0-2-128 0,6 0 192 0,4-2 32 0,1-1 0 16,3-1 0-16,3-1 0 0,3-2-32 0,2 1-16 15,5-7 0-15,0 0 0 0,0 0-32 0,0 0 0 16,0 0 0-16,0 0 0 0,0 0 272 0,0 0 48 15,8 2 16-15,4-2 0 0,2 0-64 0,4-2-16 0,3-2 0 16,3 0 0-16,4 1-160 0,0 0-48 0,3-3 0 0,3 2 0 16,2 1-64-16,2 0-128 0,-2 2 176 15,1-2-176-15,2 0 128 0,-3 0-128 0,2 1 0 0,0 1 0 16,4 0 0-16,-1 0 0 0,0 0 0 0,2 1 0 16,-1 1 0-16,-3-1 0 0,-5-1 0 0,-2 1 0 15,-4 2 0-15,1 0 0 0,-3 0 0 0,-4 1 0 16,0-1 0-16,-2 0-272 0,-2 0 16 0,-2 0 16 15,0 0-656 1,-3-2-144-16,0-2-32 0,-4 1 0 0,-9 1-2304 16,0 0-464-16,6-4-80 0</inkml:trace>
  <inkml:trace contextRef="#ctx0" brushRef="#br0" timeOffset="127726.541">21953 5801 33343 0,'-1'-11'1472'0,"1"11"320"0,0 0-1440 0,9-4-352 15,3 3 0-15,5 0 0 0,1 1 128 0,5 1-128 16,3 0 128-16,6 1-128 0,4 2 192 0,6-1-48 0,3-3 0 15,5 0 0-15,1 0 128 0,1-3 32 0,-1-2 0 0,1 0 0 16,2-1-48-16,2 2-16 0,1 2 0 16,5-4 0-16,0-3-96 0,-2 4-16 0,-4 1 0 0,4 1 0 15,0-1-128-15,3 0-272 0,1 2 64 16,0 6-15840-16</inkml:trace>
  <inkml:trace contextRef="#ctx0" brushRef="#br0" timeOffset="148683.206">2760 12125 8287 0,'-1'-11'736'0,"0"0"-592"0,0 2-144 0,0-2 0 16,0-3 2304-16,1 3 448 0,0 1 64 0,1 2 32 15,1-1-1904-15,0 1-384 0,1 2-80 0,-3 6-16 0,5-8-112 16,-5 8-32-16,0 0 0 0,0 0 0 0,0 0-80 0,0 0-32 16,0 0 0-16,0 0 0 0,0 0-32 0,0 0-16 15,0 0 0-15,0 0 0 0,0 0-160 0,0 0 160 16,0 0-160-16,8 8 160 0,-3 1 32 0,1 4 16 16,-2 0 0-16,-1 3 0 0,2 2 16 0,-3 5 0 15,1 4 0-15,0 3 0 0,0-2-32 16,-1 1-16-16,0 7 0 0,0 0 0 0,0-1-48 0,0 4 0 15,0-3 0-15,0 3 0 0,0 3-128 0,3 3 0 16,-3 4 144-16,1 0-144 16,-1 0 0-16,2-1 0 0,0 2 0 0,-2-1 0 0,1 2 0 0,-1 3 128 15,0 2-128-15,-1 1 0 0,0 1 128 0,-1 0-128 16,0-3 160-16,-1 4-160 0,-1 1 176 0,0 3-176 0,-2 2 192 16,2-2-192-16,-4-4 256 0,1-2-48 0,2-4-16 15,2 1 0-15,-4-1-64 0,3 1-128 0,0 1 176 16,0-3-176-16,0-1 192 0,0 1-64 0,2-2 0 15,0-1-128-15,-2-1 0 0,-2 0 0 0,1 4 0 16,-1 1 0-16,3 1 128 0,-1-2-128 0,-4-6 144 0,3-1-144 16,-1 1 192-16,2-3-48 0,-3-1-16 0,1-2 0 15,-1 2 0-15,2-1-128 0,0-1 192 0,-1-1-64 16,0-3 0-16,2 0-128 0,0-1 192 0,-1-2-64 16,-1-1-128-16,0 1 0 0,0 0 0 0,-1 0 128 15,2-4-128-15,-2 0 0 0,0 0 144 0,-2-1-144 16,0 3 128-16,0-3-128 0,0-4 128 0,1 1-128 15,1 1 144-15,0-2-144 0,-6-2 192 0,1-2-192 0,1 0 240 16,-1 0-64-16,3 0-16 0,0-3 0 16,0-1-160-16,-1-1 192 0,1 1-192 0,-3-1 192 0,2-3-192 15,0 1 192-15,3-1-192 0,-1 2 192 0,-1 0-192 0,2-2 0 16,2-2 0-16,-2 2 0 0,-2 2 0 0,0 0 0 16,2-1 128-16,-1-2-128 0,1-2 0 0,-1-1 0 15,1 1 0-15,0 1 0 0,2-1 0 0,0-1 0 16,3-8 0-16,-6 6 128 0,2-1-128 0,4-5 0 15,-4 6 0-15,4-6 0 0,0 0 192 0,0 0-32 16,0 0-16-16,0 0 0 0,0 0 128 0,0 0 32 16,-6 3 0-16,6-3 0 0,0 0-112 0,0 0 0 15,0 0-16-15,0 0 0 0,0 0-176 0,0 0 0 16,0 0 0-16,0 0 0 0,0 0 0 0,0 0 0 16,0 0 0-16,0 0 0 0,0 0 0 0,0 0 0 0,0 0 0 15,0 0 0-15,0 0 0 0,0 0 0 0,0 0 0 0,0 0 0 16,0 0 0-16,0 0 0 0,0 0 0 0,0 0 0 15,0 0 0-15,0 0 0 0,0 0 0 0,0 0 0 16,0 0 0-16,6-5 0 0,-6 5 0 0,0 0 0 16,8-6 0-16,-8 6 0 0,10-6 0 0,-10 6 0 15,10-3 0-15,-1-2 0 0,1 0 144 0,0 0-144 16,-1 0 0-16,2 3 0 0,-2-2 0 0,2 1 0 16,-1 0 0-16,5-1 0 0,0 4 0 0,2-2 0 15,-3-1 0-15,2 1 0 0,7 1 0 0,1 1 0 16,-5-3 0-16,3 2 0 0,3 0 0 0,-2 1-128 15,-1 1 128-15,1-1 0 0,-1-1 0 0,1-1-128 16,0 0 128-16,0-2 0 0,1 0 0 0,2 1 0 0,1-1 0 16,3 2 0-16,3 0 0 0,1 1 0 0,1 1 0 15,2-2 0-15,3 0 0 0,-3-1 0 0,2 0 0 16,-3 1 0-16,3 1 0 0,0 1 0 0,3 0 0 16,-1 0 0-16,2-4 0 0,2 1 0 0,3 0 0 0,-2 0 0 15,0 0 0-15,-1 1-128 0,0 1 128 16,-1 0 0-16,0-2 0 0,0 0 0 0,5 3 0 0,-1 0 0 15,1 3 0-15,1-2-128 0,-1-1 128 0,2 1 0 16,-3 2 0-16,0 0 0 0,1 2 0 0,-1-1 0 16,2 0 0-16,0 0 0 0,-5-2 0 0,-1 1 0 15,-1 2 0-15,0-1 0 0,1 2 0 0,2-3 0 16,1-1 0-16,-2 0 0 0,-5 2 0 0,2-2 0 16,1 5 0-16,-1-3 0 0,-1 0 0 0,0 1 0 15,-1-1 0-15,0 2 0 0,-1-1 0 0,0 0 0 16,-2-2 0-16,3-1 128 0,2-1-128 0,-4-1 0 15,2 3 0-15,-6 0 0 0,-2 0 0 0,0-1 128 0,-3-2-128 0,2 0 0 16,1 1 0-16,0-1 128 0,2 0-128 0,-1 0 0 16,-1 2 128-16,2 0-128 0,-1 1 128 0,-1 0-128 15,-1-3 192-15,-2 1-48 0,-2 0 0 0,0 2 0 16,1-2 0-16,-2 0 0 0,-3 0 0 0,1-1 0 16,-3 0 48-16,5 0 16 0,-3 0 0 0,1 1 0 15,-1-2-16-15,0 2 0 0,0 1 0 0,0 0 0 16,0 1-16-16,1-1-16 0,-6-1 0 0,2 1 0 15,-1-1 32-15,1 4 0 0,-3-2 0 0,1 1 0 0,-1-2-32 16,1 1 0-16,1 0 0 0,-2-3 0 16,-1 0-160-16,-1 0 0 0,3 1 144 0,-2 0-144 15,0 0 0-15,0-1 0 0,1-1 0 0,-2 0 128 0,-2 0-128 16,1 1 128-16,2-2-128 0,-2 2 128 0,-5-1-128 0,2 1 128 16,0 0-128-16,-3 1 128 0,-8-1-128 15,11-1 128-15,-3 0-128 0,-8 1 128 0,0 0-128 0,0 0 0 16,0 0 0-16,0 0 0 15,0 0-640-15,0 0-32 0,0 0-16 0,-12-9-10624 16,-10-2-2128-16</inkml:trace>
  <inkml:trace contextRef="#ctx0" brushRef="#br0" timeOffset="150238.203">2665 12766 8287 0,'-16'-4'368'0,"12"2"80"0,4 2-448 0,0 0 0 15,-8-5 0-15,4 1 0 0,4 4 2624 0,0 0 432 16,0 0 80-16,0 0 32 0,0 0-2336 0,0 0-480 16,0 0-96-16,0 0 0 0,1-5 0 0,-1 5 16 15,12-3 0-15,-3 1 0 0,-9 2-112 0,11-2-32 16,0 1 0-16,1-1 0 0,0 1 208 0,1 1 48 0,1 2 0 15,3-1 0-15,1-1-96 0,0 3-16 16,2 1 0-16,1-3 0 0,0-3-16 0,2 2 0 0,0 2 0 0,2 1 0 16,2-1 128-16,2-2 32 0,2-1 0 15,1 3 0-15,3 3 96 0,3-1 32 0,1 0 0 0,3 0 0 16,-2 1-224-16,0 1-64 0,2 2 0 0,-2-4 0 16,1-1-80-16,4 1-32 0,2 0 0 0,-1-1 0 15,0 1 16-15,2-1 0 0,1-1 0 0,1-1 0 16,-2 1 32-16,0 1 16 0,0 0 0 0,1-1 0 15,-1-3-32-15,1 2-16 0,2 2 0 0,1-1 0 16,-3-4-160-16,-2 2 192 0,-2 2-192 0,1-2 192 16,0 0-192-16,-2-2 128 0,0 1-128 0,1 0 128 15,2 0-128-15,0 0 160 0,-3-1-160 0,0 1 160 0,-1-1-160 16,3 0 160-16,3 2-160 0,-1 0 160 0,-3-3-160 0,0 3 0 16,2-1 0-16,-3 0 0 0,-5 0 0 0,0 0 0 15,-3-1 128-15,0-2-128 0,-1 2 0 16,3 0 0-16,-2 1 0 0,-1 0 128 0,-1-2-128 15,2 1 0-15,0 0 0 0,-2-1 128 0,-1-1-128 0,-2 1 0 16,-3 1 0-16,1 0 0 0,-4 0 0 0,1-2 0 16,-3 0 128-16,1-1-128 0,2 2 0 0,-1 1 0 15,1 1 0-15,-2-2 0 0,-3-3 128 0,-1 3-128 16,0 1 128-16,-1-2-128 0,-1-1 128 0,0 0-128 16,-2 0 0-16,0 5 128 0,-1 2-128 0,-3-4 128 15,0-3-128-15,-4 2 128 0,-8 3-128 0,0 0 128 16,0 0-128-16,6 0 128 0,-6 0 80 0,0 0 16 15,7-2 0-15,-7 2 0 0,0 0 16 0,0 0 0 0,0 0 0 16,0 0 0-16,0 0-112 0,0 0 0 0,0 0-128 0,0 0 192 16,0 0-192-16,2 10 0 0,-3 2 0 15,0 0 0-15,-2 1-128 0,-1 4 128 0,0 1 0 16,1 4 0-16,-2-1-128 0,-1 4 128 0,-1 4 0 0,-1 5 0 16,-1 6-128-16,-4 4 128 0,2 3 0 0,3 6 0 15,-2 5-160-15,-1 3 160 0,-2 3-128 0,0 4 128 16,1 4 0-16,1 4-128 0,-1 4 128 0,2-2 0 15,-1 3 0-15,0 2 0 0,1-3 0 0,-2 2-128 16,0-1 128-16,1-3 0 0,2-2 0 0,0 2 0 16,-1 0 0-16,-2-1 0 0,1-5 0 0,0 0 0 15,1-3 0-15,1 3 0 0,2 5 0 0,0-6 0 0,-1-3 0 16,0-3 0-16,0-2 0 0,2 1 0 0,-1 0 0 16,4-2 0-16,-4-4 0 0,3-5 128 0,1-1-128 15,0-5 0-15,0-3 0 0,2-2 128 0,-2 0-128 16,1-1 0-16,-1-1 128 0,2-1-128 0,1-2 160 15,0-4-32-15,0-4-128 0,0 2 192 0,-1-2-192 0,1-1 0 16,-1-2 128-16,-1-3-128 0,1-1 0 0,0 0 176 16,1 0-176-16,0-2 160 0,-4-4-160 0,3-2 0 15,0-1 144-15,0-2-144 0,0-1 0 0,-1-1-208 16,1-1 16-16,-3-1 16 16,4-7-1824-16,0 0-368 0,-6 5-80 0</inkml:trace>
  <inkml:trace contextRef="#ctx0" brushRef="#br0" timeOffset="150954.57">3988 13692 32943 0,'0'0'1456'0,"-7"-3"304"0,-3-1-1408 0,5 1-352 0,5 3 0 0,0 0 0 15,0 0 544-15,0 0 32 0,0 0 16 0,-4 10 0 16,-1 2-592-16,2 2 0 0,1 3 0 0,-1 5-192 16,1 3 192-16,1 5-160 0,0 4 160 0,0 4-160 15,-2 5 160-15,-1 2 0 0,-1 2 0 0,-1-1 0 16,1-1 0-16,-1 0 0 0,1 0 0 0,-1 1 0 16,2 5 224-16,-2-4-32 0,0-1 0 0,1-1 0 0,2-1-16 15,0-3-16-15,-2-3 0 0,1-4 0 0,-4 0 32 0,4 0 16 16,1-3 0-16,-3-3 0 0,2-4-208 0,0-2 144 15,2 0-144-15,1-2 128 0,-2-1-128 0,2-5 0 16,0-6-192-16,1-8 192 16,0 0-1760-16,0 0-224 0,0 0-64 0,-1-13-12096 15</inkml:trace>
  <inkml:trace contextRef="#ctx0" brushRef="#br0" timeOffset="151458.645">3597 13778 22111 0,'0'0'976'0,"-7"-4"208"0,7 4-944 0,0 0-240 0,-5-5 0 0,5 5 0 15,0 0 816-15,0 0 112 0,5-6 32 0,0 0 0 32,2 0-1152-32,5 2-208 0,6 2-48 0,2-2-16 0,2 1 464 0,3 1 0 0,-2 0 128 0,5-1-128 15,3 3 544-15,1-2 0 0,0 0 0 0,5 3 0 16,5 2 160-16,5 0 48 0,5-1 0 0,-2 2 0 0,-1 3-112 16,2 1-32-16,0 0 0 0,0 2 0 15,2 1-288-15,1 2-48 0,1 2-16 0,1 1 0 0,-1 3-64 16,-7 1 0-16,-2 0-16 0,-4 3 0 0,-3 1-48 15,-4 2-128-15,-4 0 192 0,-5 0-64 16,-2 3 64-16,-4-2 0 0,-9 3 0 0,0 2 0 0,0 1 160 16,-8 1 32-16,-6-2 16 0,-6 3 0 15,-2 7 96-15,-4-1 16 0,-7 1 0 0,-2 2 0 0,-6-1 16 0,-1-1 16 16,-2-1 0-16,-3-1 0 0,-1-2 32 0,-2 0 16 16,1-1 0-16,-4-1 0 0,-8-2-128 0,2 0-16 15,1-4-16-15,0-3 0 0,2-1-112 0,0-6-32 16,-1-3 0-16,0-4 0 0,0-2-16 0,2-2 0 15,1-1 0-15,3-4 0 0,3-3-272 0,4-1 0 16,2 0-128-16,6-1 128 16,0-2-672-16,6-2-32 0,2-1-16 0,2-1 0 15,1 1-2736-15,6-2-528 0</inkml:trace>
  <inkml:trace contextRef="#ctx0" brushRef="#br0" timeOffset="152952.051">7450 14464 3679 0,'0'0'320'0,"11"-4"-320"15,1-2 0-15,2 2 0 0,1-2 3440 0,4 2 608 16,6 2 128-16,5-3 32 0,6-4-3328 0,0 3-672 16,0 1-208-16,5 1 128 0,2-1 64 0,3-4 0 15,0 0 16-15,3-1 0 0,2 2-208 0,3-3 0 16,-1-1 0-16,5 0 0 0,1-1 0 0,0 1 0 15,-1 1 160-15,0 0-32 0,3 3 272 0,0 0 64 16,2 3 16-16,2-1 0 0,1 2 208 0,0 2 32 16,-3 0 16-16,5 1 0 0,7-1 80 0,1 1 16 15,0 0 0-15,1-2 0 0,0-3-128 0,0 3 0 16,3 1-16-16,1 2 0 0,1-1-240 0,-1-1-32 0,-2-1-16 16,3 1 0-16,5 0 608 0,-5 0 112 0,1-3 32 0,0 1 0 31,2 0-1664-31,0-1-320 0,-3 1-64 0,0-2 0 0,-3 0 896 0,3 0 144 0,2-4 48 15,1 3 16-15,-4 1 160 0,-2 1 16 0,-2-2 16 0,-1-1 0 16,0 1 48-16,2 0 0 0,0 0 0 0,1 3 0 16,-4-4-64-16,2 2-16 0,1-1 0 0,1 2 0 15,1 2-368-15,-1 0 128 0,-2-2-128 16,1 0 0-16,0 4 0 0,0 0 128 0,1 0-128 0,-4 1 0 16,-3 0 0-16,1 0 0 0,-1-1 0 0,-1 1 128 15,0 0-128-15,-3 2 0 0,-5 0 0 0,-1-2 0 16,0-2 0-16,-3 0 144 0,-3 1-144 0,-1 1 0 0,-3 0 160 15,-1 2-160-15,-4 0 128 0,-2 1-128 0,-4 1 304 16,2 0-32-16,1 1 0 0,3 1 0 0,-1 3-32 16,-1 0-16-16,-1-2 0 0,-3 2 0 0,-1 1-224 15,-2-1 176-15,0 0-176 0,-3-2 160 0,-1 1-160 0,0-2 0 16,0-2 0-16,-1 2 0 0,-1 0 128 0,-2 1-128 16,-1-4 0-16,-2 0 128 0,-2 0-128 0,0-1 128 15,-6 1-128-15,-1-2 128 0,-2-1-128 16,0 0 160-16,-4 0-160 0,1 1 160 15,-5 0-160-15,0 0 0 0,-8-1-160 0,0 0 160 16,0 0-1200-16,0 0-144 0,0 0-16 0,-11-4-16 16,-3-3-1056-16,-6 0-192 0,-6-2-64 0</inkml:trace>
  <inkml:trace contextRef="#ctx0" brushRef="#br0" timeOffset="153305.593">13487 13782 31151 0,'9'-8'1376'0,"2"4"288"0,-1 0-1328 0,6 0-336 0,0-1 0 0,7 3 0 16,6 3 512-16,5 2 16 0,7 2 16 0,-3 3 0 15,2 2-704-15,-1 1-144 0,3 1-16 0,2 1-16 16,1 3 96-16,2 0 32 0,-5 2 0 0,4 1 0 15,0-2 208-15,-1 5 0 0,-2 5 0 0,-1-1-144 0,-3-2 336 16,-1 1 64-16,-3 2 0 0,-2 0 16 0,-1-1 176 16,-5-2 16-16,-4 0 16 0,-3 1 0 0,-3 3-64 0,-3 0-16 15,-5 0 0-15,-3 2 0 0,-2-1-48 16,-6 3-16-16,-2 1 0 0,-6 1 0 0,-3 2-64 0,-8-2-16 16,-6 1 0-16,-4-1 0 0,-3-1-128 15,0-1-128-15,-5-1 144 0,3-2-144 0,-4 1-144 16,2-1-128-16,-4-1-32 0,1 1 0 15,0-4-1360-15,3-1-288 0,3-3-48 0,4-1-7600 16,5-3-1536-16</inkml:trace>
  <inkml:trace contextRef="#ctx0" brushRef="#br0" timeOffset="170864.651">22427 6850 20271 0,'-8'-5'1792'0,"-3"0"-1424"15,-1-1-368-15,2 0 0 0,-2-3 1152 0,-1 1 144 16,0 2 48-16,0 1 0 0,-1-1-624 0,-1-1-112 16,2-1-32-16,-3 1 0 0,-4 0-16 0,3 0-16 15,3 1 0-15,1 0 0 0,2-1-128 0,1 1-32 16,5 1 0-16,5 5 0 0,0 0 96 0,0 0 16 16,0 0 0-16,7-8 0 0,6 4-272 0,7-2-48 15,7-1-16-15,6 1 0 0,5-1-160 0,4 1 0 16,1-4 0-16,3 1 0 0,1 0 0 0,2 1 0 15,-1 2 128-15,5-2-128 0,5-1 384 0,-2 3-16 16,0 2 0-16,3 1 0 0,-2-2-48 0,0 0 0 16,-1 2 0-16,-2 1 0 0,1 1-112 0,-4 2-16 15,-6 1-16-15,-3 2 0 0,-6 2-176 0,-2 0 160 0,-3 0-160 16,-5 2 160-16,-5 2-160 0,-2-1 0 0,-2 1 0 0,-6 0 0 16,-3 0-288-16,-2 0 64 0,-6-10 16 0,1 9 0 15,-6 2-112-15,-2-1 0 0,-4-1-16 16,-5-3 0-16,0 0 160 0,-6-3 48 0,-2-1 0 0,-6-1 0 15,-2-2 128-15,-10 1 0 0,-6 0 0 0,-6-1 0 16,-2-3 0-16,-5-3 144 0,2 2-144 16,-2-1 0-16,-1 1 176 0,-2-1-176 0,-1 1 160 0,3-1-160 15,4-1 256-15,7 0-32 0,4 0-16 16,2 2 0-16,5-1 48 0,2 2 16 0,-1-1 0 0,4 2 0 16,4 0-144-16,5-2-128 0,4 1 144 0,4 1-144 15,2-1 144-15,3 2-144 0,2-1 128 0,4 0-128 16,7 3 144-16,0 0-144 0,-3-8 160 0,6-1-160 0,0-1 208 15,6 0-48-15,3-2-16 0,11 1 0 0,9-3-144 16,4 1 0-16,4-1 0 0,3 1-176 0,2-1 176 16,6-3 0-16,1 1-144 0,3 1 144 0,2 1 0 0,0 0 0 15,-1 1 0-15,-4 1 0 0,-6 0 0 0,-1 4 0 16,-3 4 0-16,-5 0 0 0,-5 1 0 16,-4-1 0-16,-7 0 0 0,-3 3 0 0,-7 3-176 0,-11-2 176 15,0 0-128-15,4 9 128 0,-4-9-224 0,-8 10 32 16,-8 1 16-16,-6 1 0 0,-2 0 0 0,-5 0 0 15,-4-1 0-15,-7 3 0 0,-2 0 176 0,-10 0 0 16,-7 0 0-16,-5 2 0 0,-3-1 0 0,0 1 0 16,0-3 0-16,-5 1 0 0,-1-1 0 0,-4 2 0 15,0-2 0-15,4 1 0 0,6 2 0 0,5-2 0 16,1 0 0-16,5-1 0 0,3-1 0 0,8-1 0 0,5 0 0 16,9-1 0-16,6-2 0 0,4 1 0 0,6 0 0 15,6-4 0-15,9-5 0 0,0 0 0 0,0 0 128 0,0 0-128 16,0 0 176-16,17 1-48 0,7-1 0 0,8-2 0 15,7-2-128-15,6-3 0 0,5-2 0 0,3-1 0 16,1-2 0-16,5 0 0 0,5-1 0 0,3 0 0 16,3-2 0-16,1 2 0 0,-2 0 0 0,0 0-176 15,-1 0 176-15,4 2 0 0,1-1-144 0,-5 1 144 16,-6 4 0-16,-4 0 0 0,-6 1 0 0,-4 2 0 16,-6 2 0-16,-3 2 0 0,-4 2-144 0,-5 2 144 15,-6-2 0-15,-7 2-128 0,-6 1 128 0,-4 0 0 0,-2 2-256 16,-5-7 48-16,-6 10 16 0,-8 0 0 15,-7 0-192-15,-9 1-16 0,-5-3-16 16,-5 2 0-16,-6-1 288 0,-4 1 128 0,-11 1-128 0,-5-2 128 0,-4-2 0 16,-2 0 0-16,4 1 0 0,-2 2 0 0,-3 1 0 15,2 0 0-15,5 0 0 0,4-1-128 0,6-2 128 0,8 1 0 16,7-2 160-16,8-1-160 0,8 1 0 0,3-2 0 16,6 1 0-16,7-5 0 0,9-1 0 15,0 0 0-15,0 0 0 0,0 0 0 0,7-5 0 0,6-2 0 16,8-1 0-16,10-1 0 0,9 1-288 0,9-2 48 15,8-2 16-15,6 0 0 0,3 1 224 0,5 0-144 16,0 1 144-16,5 0-128 0,3 0 128 0,0 2 0 16,-1-2 0-16,-3 3 0 0,-5 0 0 0,-1 1 0 15,-3 1 0-15,-6 2 0 0,-7 3 0 0,-7 2 0 16,-10-1 0-16,-6 1 0 0,-7 0 0 0,-7 2-128 16,-6 0 128-16,-5 3 0 0,-5-7-224 0,-4 8 32 0,-10 2 16 0,-5 1 0 15,-8-1-80-15,-10 1 0 0,-12 1-16 0,-7 0 0 16,-4 2 272-16,-5-3 0 0,-3 1 0 15,-13-2 0-15,-5 1 0 0,-1 0 0 0,1 0 0 0,0 0 0 16,-4 1 0-16,5-1 0 0,6-2 0 0,5-2 0 16,8 3 0-16,6-1 0 0,4-2 128 0,6-1-128 15,5-1 0-15,3 2 0 0,5 0 0 0,6-3 0 16,7-3 144-16,7-1-144 0,7 0 128 0,10 0-128 16,-6-4 128-16,6 4-128 0,11-10 128 0,10-1-128 15,7 0 0-15,9-1 128 0,3 0-128 0,5-1 0 16,5-4 0-16,5 1 0 0,7 4 0 0,6-3 0 15,4 0 0-15,2-1 0 0,-5 1 0 0,3 3 0 0,-2 1 0 16,2 1 0-16,-2-1 0 0,-4 2 0 0,-4 3 0 16,-11 0 0-16,-4 1 0 0,-4 1 0 0,-6 2 0 15,-6 2 0-15,-7 2 0 0,-5 4 0 0,-4-2 0 0,-7 3-144 16,-6 1 144-16,-8-1-160 16,-3 4-240-16,-13-1-48 0,-8 0-16 0,-6 1 0 0,-11 1 96 0,-13 0 32 15,-11 1 0-15,-7 0 0 0,-5-2 336 0,-5 0 0 16,-5 1 0-16,-2-1 0 0,-4 2 0 15,5 0 0-15,3-1-160 0,0-1 160 0,-3 1 0 0,6-1 0 16,8 0 0-16,7 0 0 0,7-1 0 0,7-1 0 16,6-1 0-16,11-3 0 0,11-2 0 0,9 0-144 15,7-1 144-15,5-2-128 0,10 0-192 0,0 0-16 16,0 0-16-16,13-8 0 16,7 0-64-16,8-3-16 0,5-2 0 0,8-1 0 0,9 4 208 0,11-2 32 0,12-2 16 15,4-2 0-15,3 0 176 0,3 1 0 0,0 2 0 16,4 0 0-16,6 1 0 0,-3 0 0 0,-2 0 0 0,-1 2 0 15,-2 3 0-15,-3 1 0 0,-3-1 0 16,-6 3 128-16,-7 3-128 0,-9 2 128 0,-5 1-128 16,-8 2 128-16,-5 2-128 0,-8 1 0 0,-9 1 0 0,-5 2 0 15,-7-3 0-15,-10-7 0 0,-5 13 0 0,-7-2 0 16,-8 2-192-16,-6-1 64 0,-6-1 0 0,-10 0 0 16,-5 0 128-16,-11-1 224 0,-8-1-48 0,-5 1-16 15,-1 1 128-15,-1 0 32 0,3 0 0 0,4-2 0 16,2-3 176-16,3 3 32 0,2 1 16 0,6 0 0 15,8 1-160-15,6 0-48 0,6-4 0 0,8 1 0 0,3 0-336 16,7-3 144-16,7 0-144 0,8-5 0 16,0 0 176-16,0 0-176 0,0 0 160 0,7-4-160 0,5-1 0 0,11-3 128 15,8-2-128-15,10-1 0 16,13 0-1600-16,9 0-352 0,7-1-80 16,7-3-16-16</inkml:trace>
  <inkml:trace contextRef="#ctx0" brushRef="#br0" timeOffset="190921.656">5219 5860 11055 0,'-6'-12'976'0,"1"3"-784"0,-1-1-192 0,2 2 0 15,-4 1 1152-15,3 0 176 0,5 7 32 0,-8-12 16 16,-1 0-384-16,-1 1-80 0,0 1-16 0,-1 1 0 15,-3 0-240-15,0 3-48 0,-2-1-16 0,-1 3 0 16,-3-3-208-16,-1 3-32 0,0 0-16 0,-2 4 0 16,-1 1-144-16,-1 2-16 0,-3 3-16 0,-2 3 0 15,-1 3-160-15,-4 2 0 0,0 2 144 0,0 1-144 16,-3 5 0-16,-1 5 128 0,-5 4-128 0,6 3 0 0,2 2 208 16,2 3-16-16,0-1-16 0,3 3 0 0,3-2 208 0,4 3 32 15,2-2 16-15,2-1 0 0,2-1-176 16,4 0-16-16,3 2-16 0,2 1 0 0,2 1-224 0,2-2 128 15,3-5-128-15,3-3 0 0,2-2 128 16,3 0-128-16,1-3 0 0,3-1 0 0,2 1 0 0,3-1 128 16,0 1-128-16,5-2 0 0,2-1 0 15,0 1 0-15,-2 1 128 0,5-1-128 0,4-1 0 16,-2-2 0-16,2-1 128 0,1 1-128 0,2-1 0 16,1-2 0-16,-1-4 0 0,1-2 0 0,-1-5 128 0,0-2-128 15,2-2 0-15,2-1 144 0,1-3-144 0,-1-2 160 16,3-3-160-16,-1-2 160 0,-1-2 32 0,1-2 16 15,-3-9 0-15,-1 1 0 0,-1-1 64 0,1-4 16 16,-2-6 0-16,0-1 0 0,-1-3-48 0,1 2-16 0,-6 3 0 16,2-4 0-16,-2-3-224 0,0-1 176 0,-4 0-176 15,-1 1 160-15,-1-1-16 0,-3-1 0 0,-3 1 0 16,-2 0 0-16,-1-1 48 0,-2 3 16 0,-4 1 0 16,-2 1 0-16,-3 0 16 0,-3 3 0 0,-1 3 0 0,-3 0 0 15,-1-1-16-15,-3-1 0 0,-3-1 0 0,-1 5 0 16,-4 2-208-16,-1 0 0 0,2 1 0 0,-3 2 0 15,0 1 0-15,-1 2 0 0,-4-2 0 0,-1 1 0 16,0 1 0-16,-1 3 0 0,1 5 0 0,0 1 0 16,1-5 0-16,1 4 0 0,-5 0 0 0,-1 7 0 15,-4 5 0-15,-1 2 0 0,-3-1 0 0,-2 3 0 16,1 0 0-16,0 2-160 0,3 4 160 0,0-3-128 0,1 0 128 16,4 3 0-16,1 3-144 0,2 3 144 0,-2-2 0 15,3 1 0-15,2-2 0 0,3 5 0 0,2 4-160 0,2 2 160 16,1-1 0-16,4 2-144 0,6-2 144 0,-1 2-128 15,2 0 128-15,3 2-128 0,4-3 128 0,5 3 0 16,3 0-144-16,5-3 144 0,4 0 0 0,2-2 0 16,3-2 0-16,4-3 0 0,1-4 0 0,4-2 0 15,2-6 0-15,4 0 0 0,4-5 0 0,5-3 160 16,5-4-160-16,-2-6 160 0,1-3-32 0,1-5-128 16,1 2 192-16,-2-4-64 0,0-2 0 0,4-1-128 15,-1-2 192-15,3-2-64 0,1 4-128 0,1 1 0 16,-3-1 0-16,-5 4 0 15,0 3-1408-15,-2 2-320 0,-1 1-64 0,2 1-16 0</inkml:trace>
  <inkml:trace contextRef="#ctx0" brushRef="#br0" timeOffset="203456.243">16727 11882 21183 0,'0'0'1888'16,"0"0"-1504"-16,0 0-384 0,0 0 0 16,0 0 880-16,-2 9 96 0,2 1 32 0,0 4 0 15,0 2-768-15,3 1-240 0,1 4 128 0,-1 7-128 0,1 1 0 16,-3 6 0-16,-1 0 0 0,0 5 0 0,1 7 0 0,1 2 0 15,-2 2 0-15,1 5 0 0,1-1 0 0,0 9 0 16,-1 4 0-16,0 1 0 0,0 0 0 0,-1 6 0 16,-1 4 0-16,0 4 0 0,-1 2 144 15,0 0 32-15,0 5 0 0,-2 1 0 0,-1-1 80 0,-1 4 32 16,3-3 0-16,-4 0 0 0,2-3 16 0,0 1 0 16,-6-1 0-16,3 0 0 0,-1-4-80 0,1-4-16 15,0-7 0-15,1-1 0 0,0 0 16 0,1-5 0 16,0-3 0-16,2-5 0 0,-2-3-96 0,2-2-128 15,0-2 176-15,1 1-176 0,-1-2 176 0,0-2-176 16,1-9 160-16,1-2-160 0,0-4 0 0,2-5 128 16,0-5-128-16,1-1 0 0,-1-6 128 0,0-1 0 15,0-3-128-15,0-3 192 0,0-2 128 0,0-8 32 0,2 6 0 16,-2-6 0-16,6 6-128 0,-6-6-32 0,0 0 0 0,0 0 0 16,7 4-64-16,2-1-128 0,0 0 176 15,1-1-176-15,-1-2 240 0,4 1-64 0,2 0-16 0,4-1 0 16,3 0-16-16,1 2 0 0,6 0 0 15,5 2 0-15,1-2-144 0,2 0 192 0,3 1-192 0,2 3 192 16,1 1-192-16,4-2 0 0,3-1 0 0,5 3 128 16,5 0-128-16,1-1 0 0,3 0 0 15,0 0 128-15,1 2 64 0,3 1 0 0,3-1 0 16,2 0 0-16,4 2 16 0,0 0 16 0,-2 2 0 0,0 1 0 16,3 2-32-16,1 1 0 0,-1 1 0 0,-3-1 0 15,0 3 0-15,0-1 0 0,2-2 0 0,0 3 0 16,-1-3-192-16,-4 2 176 0,-4-3-176 0,2 1 160 0,-3 0-160 15,-2-3 0-15,-5-1 0 0,-3 1 0 0,-4-2-256 16,-6-4 0-16,-6 1 16 0,-5 0 0 16,-3-1-528-16,-4 1-128 0,-5-1 0 15,-4-2-9376-15,-6 1-1872 0</inkml:trace>
  <inkml:trace contextRef="#ctx0" brushRef="#br0" timeOffset="204163.709">16523 15232 21999 0,'0'0'960'0,"0"0"224"0,-9-7-944 0,2 3-240 16,-2 2 0-16,9 2 0 0,-7-3 608 0,-1 3 80 16,8 0 16-16,-7 2 0 0,7-2-192 0,-10 2-48 15,2 2 0-15,-1 2 0 0,-1 0 128 0,0 2 32 16,-4 2 0-16,-1 1 0 0,-1 1 16 0,-3 3 0 0,-1 1 0 0,0 1 0 16,-4 3-96-16,-1 3-16 0,-2-2 0 0,-2 4 0 15,0 2-16-15,0-1-16 0,-4 0 0 0,0 2 0 16,-1 4-16-16,-5 5 0 0,-3 4 0 15,-1 2 0-15,3 1-96 0,0 2 0 0,1 2-16 0,1-1 0 16,1 0-32-16,0-1 0 0,2-2 0 0,-3 3 0 16,1 2-128-16,3 4-16 0,-3-1-16 0,1-2 0 15,-2-1-176-15,4-2 0 0,3-1 0 0,3-3 128 16,-1-7-128-16,3-1 0 0,3 0 0 0,4 0 0 16,2 1 0-16,3-5-144 0,1-6 144 0,3-3-208 15,1-9-1120-15,3-3-208 16,-2-4-64-16,8-6 0 0,0 0-1888 0,3-20-384 0</inkml:trace>
  <inkml:trace contextRef="#ctx0" brushRef="#br0" timeOffset="206358.358">18212 15142 911 0,'0'0'0'0,"0"0"0"0,0 0 0 0,0 0 0 15,0 0 0-15,0 0 0 0,5 8 4944 0,-5-8 912 16,0 0 176-16,0 0 48 0,0 0-4832 0,0 0-960 16,0 0-288-16,0 0 128 0,0 0 64 0,0 0 16 15,0 0 0-15,0 0 0 0,0 0 384 0,0 0 80 16,0 0 16-16,0 0 0 0,2-9 16 0,0 0 0 15,1-1 0-15,-3 1 0 0,-1-2-224 0,-2-2-32 16,1-3-16-16,-1 0 0 0,1-2-96 0,-1-3-16 16,-6-2 0-16,3 0 0 0,1 1 112 0,0-1 16 15,-2-2 0-15,-1 1 0 0,2-1-16 0,-4 0 0 16,-1 0 0-16,-1 0 0 0,-4-1-96 0,1-1-16 0,-3-2 0 16,1 1 0-16,0 1-96 0,-1 1-32 0,-2-3 0 15,-1 3 0-15,-2-1 64 0,-1 0 0 16,-1-2 0-16,-1 3 0 0,0-1 0 0,-2 2 16 0,-5-1 0 0,0 2 0 15,-1 2-16-15,-2 2 0 0,-2-1 0 0,4 3 0 16,2 0-48-16,-1-1-16 0,-1 2 0 0,1 2 0 16,-3 0-16-16,0 1-16 0,-1-1 0 0,-5 4 0 15,2 3-160-15,-3 1 128 0,-1-1-128 0,-1 1 128 16,-1 3-128-16,0 2 0 0,5-1 0 0,-2 1 0 16,-2-2 0-16,1 2 0 0,-1-1 0 0,-1 2 0 15,4-1 128-15,0 1-128 0,2-1 128 0,1 0-128 16,2 2 0-16,1-1 128 0,0-1-128 0,-2 1 0 15,0 0 0-15,-1 1 0 0,1 0 128 0,0 2-128 0,1 1 0 16,-2 0 0-16,0 0 0 0,1 3 0 16,2 3 0-16,-1 0 0 0,0 4 0 0,2-2 0 0,0 1 0 15,0 2 0-15,0 0 0 0,4 3 0 0,-1 0 0 0,3 3 0 16,1-2 0-16,-1 3 0 0,-1 0 0 16,2 2 0-16,1 1 0 0,0 3 0 0,-1 4 0 0,2 1 0 15,-1-1 0-15,-2 0 0 0,1 1-160 0,2-1 160 16,-3 2 0-16,3 2-144 0,1-1 144 0,-1 2 0 15,1 1 0-15,3 1 0 0,3 1 0 0,3 2 0 16,1 2 0-16,2-3 0 0,4-3 0 0,1-1 0 16,1 2 0-16,5-2-128 0,1-1 128 0,2 1 0 15,0 2 0-15,2 1 0 0,1 4 0 0,2-2 0 16,1-1 0-16,4-2 0 0,-2 0 0 0,4 1 0 16,1 0 0-16,1-2 0 0,-1-1 0 0,5 1 0 15,4 0 0-15,-1-1-128 0,0 0 128 0,3-1 0 0,4-2 0 16,0-1-128-16,1-2 128 0,1-1 0 15,1-3 128-15,3 2-128 0,1-3 0 0,4 1 0 0,2-1 0 0,-1 0 0 16,3-1 0-16,3 1 0 0,-2-2 0 0,0 2 0 16,0 4 0-16,1-1 0 0,0-3 0 0,3-3-128 15,2-3 128-15,0 0 0 0,1 0 0 0,-3-2 0 16,0 1 0-16,-3-3 0 0,0 1 0 0,1-5 0 16,3-3 0-16,-2 0 0 0,1 1 0 0,1-4 0 15,1 0 0-15,-2-5 0 0,-3 2 0 0,1-2 0 16,-3-4 0-16,2-3 0 0,1-2 0 0,4 0 0 15,4 2 0-15,-2-4 0 0,-4-3 0 0,-2 0 0 16,0 0 0-16,-5-2 0 0,-1-2 0 0,0-4 0 16,1-2 0-16,-4-1 0 0,0 1 0 0,-3-3 0 0,1-2 0 15,-1 0 0-15,-2 1 0 0,-2-1 0 0,-3-2 128 16,0 1-128-16,1 0 128 0,-3-4-128 0,-1 0 0 16,2-3-128-16,0-1 0 0,2 1 0 0,0-1 128 0,-5 3 0 15,0-2 0-15,-2 2 0 0,2 1 0 0,-4 1 0 16,0 0 0-16,-2-1 0 0,1 1 0 15,-3-1 0-15,-2-1 160 0,-3-1-160 0,-1-3 0 0,2 3 0 16,-3 1 0-16,-1-1 0 0,-1 0 0 0,-1 2 0 16,-3 0 0-16,0 0 0 0,-2 0 0 0,0-1 0 15,-1-2 0-15,-2-1 0 0,-2-3 0 0,-3 3 0 16,-1 0 0-16,-1 3 0 0,-4-1 0 0,1 3 0 16,-3 0 0-16,-5 2 0 0,0 1 0 0,-1 2 128 15,-2-2-128-15,0 1 0 0,0 2 0 0,-2-4 0 16,-5-3 0-16,3 4 0 0,0 5 0 0,0 0 0 0,-1 0 0 15,1 0 0-15,-3-1 0 0,-1 3 0 0,-2-2 0 16,-1 3 0-16,-2-1 0 0,-2 0 0 0,-2 0 0 0,0 4 0 16,-1 3 0-16,5 2 0 0,-2-2 0 0,0 3-160 15,-2 4 160-15,-3 0 0 0,-5 1 0 0,0 2 0 16,-2 1-160-16,1 1 160 0,-1 0-192 0,1 2 192 16,5 1-144-16,0-2 144 0,1 1 0 0,1 0-144 15,2 1 144-15,-4 0 0 0,-3 1-144 16,3 1 144-16,0 2 0 0,1 3-176 0,1-3 176 0,-1 2-128 15,2 2 128-15,-1 0 0 0,-2-1 0 0,-5 3-128 16,-3 3 128-16,-1 0 0 0,-1 0 0 0,4 3 0 16,-1 1 0-16,4 0 0 0,2-2 0 0,0 0 0 0,2 2 0 15,3-2-128-15,4-1 0 0,1 2 0 0,-3 1 128 0,2 0 0 16,1 2 0-16,3 2 128 0,0-2-128 0,0 6 0 16,-1 2 0-16,1 0 0 0,0 1 0 15,-1-1-208-15,-2-5 80 0,1 4 128 0,3 1-176 16,-1-1 176-16,0-5-128 0,3 1 128 0,0 0-192 0,4-1 64 15,3 0 0-15,3 2 0 0,-2-2 128 0,5 2 0 16,0-1 0-16,2 4 0 0,1-1 0 0,3 4 0 16,1 1 0-16,1-1 128 0,1 1-128 0,0-1 0 15,1 0 0-15,3-1 0 0,0 1 0 0,0-1 0 16,1 1 0-16,4-1 0 0,0-1 0 0,1 1 0 16,-1 1 0-16,4 1-128 0,-1 1 128 0,3 2 0 15,1 0 0-15,2 0 128 0,-1-1-128 0,3-1 176 0,1-2-176 16,3-1 192-16,0 2-192 0,4-3 0 0,2 1 144 15,0-1-144-15,-4 2 0 0,5-1 128 0,6 1-128 0,1 2 0 16,3 0 0-16,-2 1 0 0,0 2 0 0,0-2 0 16,1-2 0-16,1 0 144 0,1 1-144 15,2-2 0-15,2-2 0 0,1 0 0 0,3 3 0 0,4-3 0 16,1-3 0-16,0 0 0 0,-1 5 0 0,-1-2 0 16,0-3 0-16,2-1 0 0,1-1 0 0,1-2 0 15,3 0 0-15,-1-6 0 0,-2 0 0 16,2-1 0-16,-3 2 0 0,-1 1 0 0,-1-5 0 0,4-2 0 15,1-3 0-15,-1 1 0 0,1 1 0 0,-1-3-144 16,-4-4 144-16,0-2 0 0,-1 0 0 0,1-1 0 16,-1-1 0-16,3 0 0 0,1-2 0 0,-1-1 0 15,2-1 0-15,-3-1 128 0,-3 0-128 0,-2-5 0 0,0-5 0 16,1 0 0-16,0-1 0 0,0 1 128 0,1 0-128 0,-2 2 0 16,1-2 0-16,-2-1 0 0,0-1 0 15,-5 3 0-15,-1 1 0 0,-1 1 0 0,-4-3-128 0,0 4 128 16,1 1-128-16,-1 0 128 0,-1 0 0 0,-1 2 0 15,2-3 0-15,0 2 0 0,0 0 0 0,-5 1 0 16,-2-2 0-16,-1-1 0 0,-3 0 0 0,-2 1 0 16,-2-4 0-16,0-2 0 0,-2-2 0 0,-1-1 0 15,-3 0 128-15,1 1-128 0,1-2 192 0,-3-1-48 16,-1-2 0-16,-1 0 0 0,2 1 64 0,0-1 16 16,-2 0 0-16,-2-1 0 0,0-2-64 0,-2-1-16 15,0 1 0-15,-1-1 0 0,1-1 112 0,-3 1 0 16,-2-1 16-16,0 4 0 0,-1 0-16 0,-4 2 0 15,0-2 0-15,-2 2 0 0,-1-1-96 0,-3 1-32 0,0 0 0 0,-1 1 0 16,-1 4-128-16,-2 1 0 0,0-1 0 0,-2 3 0 16,-3 3 0-16,-1 0 208 0,-2 0-48 15,-3 0-16-15,2 1-320 0,-2 6-64 0,1-2-16 0,0 1 0 32,2 0-1168-32,-1 1-240 0,0 3-64 0</inkml:trace>
  <inkml:trace contextRef="#ctx0" brushRef="#br0" timeOffset="207539.158">18710 15023 19343 0,'0'0'1728'0,"0"0"-1392"16,0 0-336-16,0 0 0 0,0 0 1984 0,0 0 320 15,-3-7 64-15,3 7 0 0,0 0-1856 0,-2-7-384 0,2 7-128 0,-4-7 0 16,4 7 240-16,-7-4-32 0,7 4 0 0,-9-3 0 16,0 3 224-16,2 5 32 0,1-1 16 0,1 3 0 15,-4-1-32-15,1 3 0 0,-2 3 0 0,3 3 0 16,0 2-16-16,1 6-16 0,-2 4 0 0,1 3 0 16,-3 6-256-16,1 0-160 0,-1 2 192 0,1 3-192 15,-2 3 192-15,1-2-64 0,0-2 0 0,2-2-128 16,1 1 352-16,1-1-32 0,-3-1-16 0,2 4 0 15,2 2 80-15,-1 0 0 0,1 0 16 0,-1-2 0 16,1-3-64-16,1 1-16 0,0-8 0 0,0-1 0 16,2-2-64-16,-1-3 0 0,0-3-16 0,0-2 0 15,0-2-112-15,0-1-128 0,2-3 176 0,0-3-176 16,1-11 192-16,-1 8-192 0,1 0 192 0,0-8-192 0,0 0 192 16,0 0-192-16,0 0 192 0,0 0-192 0,0 0 144 0,0 0-144 15,1-15 0-15,1-1 144 0,2-3-144 0,0-3 128 16,0-3-128-16,2-4 128 0,-1 0-128 15,3-6 0-15,0-2 0 0,1-3 128 0,1-6-128 0,2 1 0 16,2 2 0-16,-2 1 0 0,1 1 0 0,0 0-176 16,0 1 176-16,0 0-128 0,-2 0 128 0,-1-1 0 15,-2 1 0-15,1 0 0 0,2 3 0 0,1 1 0 16,-4 3 0-16,1 4 0 0,-3 1 0 0,0 2 176 16,-5 3-176-16,-1 2 192 0,-1 2-16 0,-1 2 0 15,2 2 0-15,0 4 0 0,-1 2 80 0,1 2 32 16,1-2 0-16,-1 5 0 0,0 4-48 0,0 0-16 15,0 0 0-15,0 0 0 0,0 0-224 0,0 0 176 16,-7 8-176-16,2 2 160 0,-1 3-160 0,1 5 0 16,-1 6 0-16,-3 5-176 0,-1 5 176 0,4 7 0 0,3 3-144 0,-3 5 144 15,1 5 0-15,0 4 0 0,-3 0 128 16,3-2-128-16,1 1 0 0,-2 0 128 16,1-1-128-16,1-2 0 0,-2-2 192 0,-1-5-64 0,-3-4 0 15,2-3 0-15,1-4-128 0,0-4 0 0,-1-4 0 0,1-3 0 31,-2-5-1872-31,1-2-256 0,1-4-48 0,-2-4-15024 0</inkml:trace>
  <inkml:trace contextRef="#ctx0" brushRef="#br0" timeOffset="208555.702">18466 16566 21183 0,'0'0'944'0,"0"0"192"0,0 0-912 0,0 0-224 16,0 0 0-16,0 0 0 0,0 0 3152 0,0 0 592 0,0 0 112 16,0 0 32-16,-1-6-2992 0,1 6-608 0,0 0-112 0,0 0-32 15,0 0 128-15,0 0 32 0,0 0 0 16,-2 12 0-16,-1 4 32 0,0 2 16 0,1 0 0 0,-1 6 0 16,0 5-64-16,0 1-16 0,1-1 0 0,0-1 0 15,1 1-96-15,-3 0-32 0,0 6 0 0,1-5 0 16,0-3 32-16,0 1 0 0,0 2 0 0,1-2 0 15,0-4 112-15,2-6 32 0,-2-4 0 0,0 3 0 16,1 5-160-16,0-5-32 0,0-10 0 0,1-7 0 16,-1 10-128-16,1-10 0 0,0 0 0 0,0 0 0 15,2-7-176-15,-1-2 176 0,2 0-128 0,-1-2 128 16,0-1 0-16,0-3 0 0,3-4 0 0,-2 0-128 16,1-1 128-16,1-2 128 0,-1-4-128 0,0-2 176 15,1 2-48-15,1-4-128 0,0-2 192 0,3-2-64 16,-4-2 0-16,2 0 0 0,3-2 0 0,0 4 0 0,-2 1-128 0,1 4 0 15,-2 3 0-15,-1 5 0 0,2 6 0 16,0 3 0-16,-3 2 0 0,0 2 0 0,-5 8 0 16,0 0 0-16,0 0 0 0,0 0 0 0,0 0 0 0,6 9 0 15,0 5 0-15,-3 7 0 0,-2 7 0 0,-1 5-176 16,-1 6 48-16,0 4 0 0,-2 1 128 0,-2-1 0 16,0-1 0-16,-2 2 0 0,2-1 192 0,-3 1 112 15,3-2 16-15,-2-4 16 0,0-3-64 0,1-3-16 16,-1-3 0-16,2-8 0 15,0-8-912-15,0-5-192 0,-1-5-48 0,1-4 0 16,-4-5-2064-16,0-13-432 0</inkml:trace>
  <inkml:trace contextRef="#ctx0" brushRef="#br0" timeOffset="209333.633">15227 15991 3679 0,'0'0'320'0,"0"0"-320"0,-5-5 0 0,5 5 0 16,-6-4 3392-16,1 0 592 0,5 4 128 0,-3-6 32 15,3 6-2272-15,-4-5-448 0,4 5-80 0,0 0-32 16,-1-8-480-16,1 8-80 0,0 0-32 0,0 0 0 16,-3-10-240-16,3 10-48 0,0 0-16 0,0 0 0 15,0 0 320-15,0 0 64 0,0 0 16 0,0 0 0 16,0 0-16-16,0 0 0 0,0 0 0 0,0 0 0 0,9-1-160 0,-3 2-16 15,2 2-16-15,2 2 0 0,1-1-144 0,5 3-16 16,2 4-16-16,3-1 0 0,-1 0-176 16,9 1-16-16,2 3-16 0,2-1 0 0,0 0 80 15,2 2 16-15,1 1 0 0,-1-1 0 0,2 3 64 0,-2-1 0 16,0 2 16-16,2 2 0 0,1-1-144 0,-3-1-48 16,-2 1 0-16,1-1 0 0,-1 3-208 0,-1-1 128 15,0-3-128-15,-4 1 0 0,-1-1 0 16,-1 0 128-16,-5-6-128 0,2 1 0 0,-2 0 0 0,-1 1 0 15,-2-1 0-15,-1-2 0 0,1-2 0 0,-1-1 0 16,0 1 0-16,-2-2-160 16,-2-4-384-16,-3-1-80 0,2-2-16 0,-1 0 0 15,-2 0-2128-15,-9 0-432 0,4-9-96 0</inkml:trace>
  <inkml:trace contextRef="#ctx0" brushRef="#br0" timeOffset="210071.317">14890 15555 16575 0,'0'0'736'0,"0"0"160"0,0 0-720 0,0 0-176 15,-6 4 0-15,6-4 0 0,0 0 3568 0,0 0 672 16,-7 9 144-16,3 2 32 0,-1 3-3584 0,1 2-832 0,-4 4 0 0,0 4 0 16,1 6 0-16,1 5 0 0,-2 6 0 15,3 3 0-15,-5 4 128 0,3 1 32 0,-1 0 0 0,1 1 0 16,-3-1 352-16,4 2 80 0,-1 1 16 0,0-5 0 15,1-9 224-15,1-4 32 0,2-3 16 0,1-6 0 16,-6-5-320-16,5-3-64 0,1-5-16 0,2-12 0 16,0 0-288-16,0 0-64 0,0 0-128 0,0 0 192 15,-3-10-192-15,0-4 0 0,2-6 0 0,0-6 0 16,0-2 0-16,1-5-160 0,1-5 160 0,1 0-128 16,1 1 128-16,0 0 0 0,1 1 0 0,2 2 0 15,-2 2 0-15,-1 2 192 0,3 3-64 0,0 1 0 16,0 4-128-16,-1 5 0 0,0 1 0 0,-1 5 128 0,1 2-128 15,-5 9 0-15,0 0 128 0,0 0-128 0,0 0 0 0,0 0 144 16,5 9-144-16,-4 6 0 0,-1 3 160 16,-2 7-160-16,-4 2 128 0,1 4-128 0,1 1 128 15,-4 4-128-15,0 2 0 0,-1 2 128 0,1 3 192 0,-2-2 48 16,0-4 0-16,1 1 0 0,-1-5 240 0,1-5 48 16,0-2 16-16,2-2 0 0,-1 0-160 15,1-2-48-15,2-2 0 0,1-5 0 0,1-3-240 0,-1-1-48 16,1 1-16-16,0-4 0 0,3-8-160 0,0 0 0 15,0 0 0-15,0 0 0 16,0 0-352-16,0 0-48 0,0 0-16 0,0 0 0 16,0 0-1312-16,0 0-272 0,0 0-48 0,0 0-10272 15,0 0-2048-15</inkml:trace>
  <inkml:trace contextRef="#ctx0" brushRef="#br0" timeOffset="211814.23">12462 7307 23039 0,'0'0'2048'0,"0"0"-1648"16,-1-7-400-16,1 7 0 0,0 0 752 0,0 0 64 16,8-5 16-16,-8 5 0 0,9 0-576 0,3 1-128 15,2 0 0-15,4-1-128 0,2-1 320 0,3 0-64 16,2 1 0-16,6 0 0 0,4 1 80 0,5-1 16 16,1-1 0-16,5 1 0 0,1-3-16 0,2 0 0 0,2-2 0 0,2-1 0 15,0-2 0-15,5 2 0 16,6 2 0-16,-2-1 0 0,0-1-16 0,0 1-16 0,1 2 0 15,-1-1 0-15,-2 1-48 0,1-3 0 0,-1 2 0 0,-2 2 0 16,-4-1-16-16,-1 2-16 0,-2 1 0 0,-3-2 0 16,-2-1-80-16,-2 2-16 0,-2-2 0 0,-3 1 0 15,-5 0 16-15,-4 1 0 0,-3 1 0 0,-1 0 0 16,-6-1 32-16,-1-1 0 0,0 2 0 0,-4 0 0 16,-3 0 16-16,-2 0 0 0,-10 0 0 0,9 2 0 15,-9-2-32-15,0 0 0 0,0 0 0 0,0 0 0 16,0 0 0-16,0 0 0 0,-3 10 0 0,-5-1 0 15,-6-3-32-15,-4 2 0 0,-5-2 0 0,-2 3 0 16,-4 2-128-16,-5-3 0 0,-2-6 0 0,-1 3 128 0,-1 1-128 16,-1 2 128-16,-3 0-128 0,1-2 128 15,0 0 48-15,-4-2 0 0,0 0 0 0,-3 0 0 0,-4-3 112 16,3 0 32-16,3-1 0 0,0 2 0 0,-3 0 0 0,1-1 0 16,3-1 0-16,-2 0 0 0,-3 0-192 0,2 2-128 15,1 0 144-15,0-1-144 0,1-3 0 0,1 2 128 16,4 3-128-16,3 0 0 0,2-2 0 0,0 3 0 15,3-5 0-15,3 2 0 0,0 1 0 0,2 0 0 16,4-1 0-16,0 1 0 0,3 1 0 0,5-1 0 16,0 2 0-16,5-2 0 0,5-5 0 0,6 3-160 15,0 0 160-15,0 0-128 0,5-4-96 0,7-1-16 16,6 1 0-16,9 1 0 0,6-1 80 0,5 1 16 16,5-1 0-16,6 0 0 0,6 1 144 0,3 0 0 15,8-1 0-15,2 1 0 0,3 0 0 0,3-1 0 16,2-1 0-16,3 2-128 0,3 2 128 0,1-1 0 0,-2 0 0 0,1 0 0 15,-4 2 0-15,1 0 0 0,1 0 0 16,-4 2 0-16,-3-2 0 0,-7 0 0 0,-4 1 0 16,-3-1 0-16,-6 0 0 0,-5 0 0 0,-4-1 0 0,-3 1 0 15,-7 2 0-15,-6 0 0 0,-5-4 0 0,-4 2 0 16,-5 0 128-16,-4 3-128 0,-10-3 128 16,0 0-128-16,0 0 288 0,0 0-16 0,-12 0 0 0,-6 1 0 15,-6 0 32-15,-6 2 0 0,-8 3 0 0,-5-1 0 16,-5 3-304-16,-2 0-192 0,-1-3 16 0,-2 3 16 15,0 2-384 1,-3 0-80-16,-3 1-16 0,3-2 0 0,3 2-2128 0,4 2-432 16,1-1-96-16</inkml:trace>
  <inkml:trace contextRef="#ctx0" brushRef="#br0" timeOffset="213014.658">17067 7191 21183 0,'-10'-9'1888'0,"-1"0"-1504"0,-1-1-384 0,2 1 0 15,5 6 1936-15,5 3 320 0,-8-3 64 0,4-3 16 16,4 6-1792-16,0 0-352 0,0 0-192 0,0 0 192 16,0 0-192-16,14 4-256 0,2-1 64 0,5 1 16 15,3 0 176-15,7-1-192 0,7 0 192 0,3 3-192 16,5 1 192-16,4 0 0 0,6-3 0 0,5 3 0 16,-1 2 0-16,5 1 192 0,7 0-32 0,4 1-16 15,6-1 80-15,-2-1 16 0,2 2 0 0,5-3 0 16,1-2 16-16,0-2 0 0,-1-1 0 0,-3 0 0 15,2 1-48-15,-1-1 0 0,1 1 0 0,-8-2 0 16,-6 0-208-16,-1 0 0 0,-5 0 128 0,-5 2-128 16,-4-3 0-16,-4 2 144 0,-5 4-144 0,-7-4 128 15,-2 0-128-15,-7-2 0 0,-7 0 0 0,-3 3 128 16,-4 0-128-16,-5-2 192 0,-4 1-192 0,-9-3 192 16,0 0 32-16,0 0 16 0,0 0 0 0,-9 4 0 0,-8-1 80 0,-7-1 32 15,-7-2 0-15,-6 0 0 0,-7-2-224 0,-9 2-128 16,-10 1 128-16,-3 2-128 0,-1-1 128 0,-5 1-128 15,-7-3 128-15,-1 1-128 0,1 2 192 0,1 0-16 16,3-2-16-16,-3-1 0 0,-4-4 160 0,-1 3 48 16,1 2 0-16,1-1 0 0,-1-1-192 0,2-1-48 15,-1-2 0-15,6 3 0 0,8 2-128 0,6-1 0 16,6-1 0-16,5 0 0 0,5 1 0 0,7 0 128 16,1 0-128-16,9-2 128 0,5 0-368 0,6 0-80 15,7 2 0-15,10 0-16 16,0 0-320-16,0 0-64 0,12-2-16 0,10 1 0 15,8 0 32-15,7 0 16 0,3-3 0 0,6 2 0 0,7 1 560 0,5 1 128 16,8 1 0-16,6 0 0 0,4-3 0 0,4 0 144 16,3 0-16-16,3 2-128 0,5 2 224 0,-2 0-64 0,-2-3-16 15,-2 1 0-15,5 2-144 0,-1 0 128 16,-5-1-128-16,-2-1 128 0,-2 0-128 0,-5 0 0 16,0 3 0-16,-3-3 0 0,-4-3 128 0,-7 3-128 15,-7 4 128-15,-5-3-128 0,-4-3 256 0,-3-1-16 16,-7 1-16-16,-4 1 0 0,-3 1 96 0,-8 1 32 0,-6-1 0 15,-4 0 0-15,-10 0 48 0,0 0 16 0,0 0 0 0,-10 1 0 16,-8 0 96-16,-8-1 32 0,-7-1 0 0,-8 2 0 16,-6 3-336-16,-10-3-64 0,-13-1-16 0,-6 1 0 15,-4 1-128-15,0 0 192 0,-2 3-192 0,2-2 192 16,1-2-64-16,1 2 0 0,0 2 0 0,5-1 0 16,6-1-128-16,1 1 0 0,-1-1-160 0,1 1 160 15,0 1-2032-15,5-2-304 0</inkml:trace>
  <inkml:trace contextRef="#ctx0" brushRef="#br0" timeOffset="214222.136">5625 7063 29087 0,'0'0'1280'0,"0"-9"272"0,2-1-1232 0,-2 10-320 0,0 0 0 0,0 0 0 15,5-7 192-15,-5 7-32 0,7-5 0 0,-7 5 0 16,11 3-160-16,1 2 0 0,-2 3 0 0,1 1 0 16,0 0 0-16,0 5 0 0,1 2-128 0,0 3 128 15,-1 2 0-15,-2 4 0 0,1 1 0 0,-2 3 0 16,-3 2 304-16,1 3-32 0,-2 1 0 0,0 3 0 16,-4-1 304-16,0 0 64 0,-4-3 16 0,0 1 0 15,-2-4 112-15,-2 1 0 0,0 0 16 0,-3-1 0 16,0-2-32-16,0-1-16 0,-3 0 0 0,1-1 0 15,-1 2-320-15,0-2-64 0,-2-1-16 0,0-1 0 0,-1-1-336 0,1-1 0 16,-1 0 0-16,1-2 128 16,-5-2-1936-16,2-1-384 0,0-2-80 15,1-3-16-15</inkml:trace>
  <inkml:trace contextRef="#ctx0" brushRef="#br0" timeOffset="-208495.585">15233 15651 911 0,'0'0'0'0,"0"0"0"0,0 0 0 0,-2 10 0 15,2-10 1872-15,-2 11 304 0,-1 0 48 0,2-1 16 16,1-10-1248-16,-5 9-240 0,2 0-48 0,1-1-16 16,2-8 320-16,-4 9 64 0,4-9 16 0,-2 11 0 15,-2-1-112-15,2 1-16 0,0 0 0 0,1-2 0 16,1-9-96-16,-1 10-32 0,1-10 0 0,0 0 0 16,0 0-64-16,0 0 0 0,0 0-16 0,0 0 0 0,0 0-304 15,0 0-48-15,0 0-16 0,0 0 0 0,0 0 0 0,0 0-16 16,4-8 0-16,-2-2 0 0,2 0 192 0,-4-3 32 15,1-4 16-15,-1 0 0 0,0-4 0 0,0-2 0 16,-1-1 0-16,1-2 0 0,-2 0-256 16,-2-3-48-16,2-3-16 0,1-1 0 0,-1-2-48 15,1-3-16-15,2-3 0 0,-2-4 0 0,0-1-32 16,1 2-16-16,0 1 0 0,0 1 0 0,0 1 16 0,2-1 0 16,1-3 0-16,1 0 0 0,0-1 48 0,-1 0 16 15,1-3 0-15,0 4 0 0,2 1-16 0,-2 1 0 16,-1-1 0-16,3 3 0 0,-2 0-16 0,3-2 0 15,-1-4 0-15,-1 1 0 0,-2-1 0 0,2 1 0 16,-3 0 0-16,1-1 0 0,-3 0 80 0,0-1 16 16,0-1 0-16,0-2 0 0,0 0-48 0,0 3 0 15,-1-3 0-15,0 4 0 0,-1 0-128 0,-4 2-16 0,3-2-128 16,0 3 192-16,0 0-64 0,-2-1-128 16,-1-1 176-16,2 2-176 0,-3 3 192 0,3 4-192 0,0 0 192 15,-1 0-192-15,1 0 192 0,-1-3-64 0,-1-1 0 16,1-2-128-16,2 1 160 0,0 0-160 0,1 1 128 0,-4 0-128 15,1 0 0-15,1-2 0 0,-1 1 128 0,0 0-128 16,0 1 0-16,0 0 0 0,0 2 0 0,-1-4 0 16,1-3 0-16,1 4 0 0,0 4 0 0,2 2 0 15,-5 3 0-15,3 1 0 0,1-1 128 0,-3 2-128 16,1 1 0-16,-1 2 0 0,1-2 0 0,-1 1 0 16,2-1 0-16,-1 0 0 0,1-1 128 0,-1 1-128 15,1 1 0-15,-1 1 0 0,-3-2 0 0,3 2 0 16,0-2 0-16,1 2 0 0,2-3 0 15,-4 0 0-15,3-1-144 0,1 0 144 0,-2 0-192 0,3-1 192 16,-3 0-160-16,0 0 160 0,3 2-128 0,0 4 128 0,-1-1-128 0,0 3 128 16,-4 3-128-16,3 0 128 0,0 0-144 0,-1 2 144 15,0 3-160-15,1-2 160 0,-2 1-176 0,2 3 176 16,2 0-192-16,-2-2 192 0,0 1-192 0,0-1 192 16,1-2-192-16,1 3 192 0,0-1-160 0,0 1 160 15,0-1-128-15,1 2 128 0,-2-3 0 0,2 3-128 16,0 0 128-16,2-1 0 0,-1 5-176 0,0 1 176 15,1 0-208-15,-2 3 80 0,-2-1 0 0,2 0 0 16,2 0 0-16,-1 1 0 0,-3-1 128 0,1 3 0 16,0 0-144-16,2 1 144 0,1-2 0 0,0 1 0 15,-1 1-144-15,1-3 144 0,-2 7 0 0,0 0 0 16,3-6-128-16,1 3 128 0,-1-3 0 0,2 0-128 0,0 3 128 16,0-2 0-16,0 1-144 0,-5 4 144 0,0 0 0 0,9-2-144 15,-1 1 144-15,-1 0 0 0,-7 1 0 16,10 0-128-16,-1 1 128 0,1 0-160 0,-1 3 160 15,0 1-160-15,-1-3 160 0,1 3-160 0,2 3 160 0,-2 1-160 16,1 0 16-16,2-2 0 0,0 2 0 0,1 3 0 16,2 2 144-16,-1 4-192 0,1 1 192 0,2 2-192 15,1 1 192-15,3 2 0 0,4 2-144 0,0 1 144 16,2-1 0-16,3-1-176 0,-1 2 176 0,1 0-128 16,5-3 128-16,-4 0 0 0,1-4 0 0,0 1-128 15,2-1 128-15,-1 0 0 0,0 1 0 0,5-1-128 0,-3-2 128 16,2 1 0-16,0-2 0 0,-1-2 0 15,4-1 0-15,-2-2 0 0,2 2 0 0,-4-1 0 0,4-1 0 0,-4 1 0 16,5 0 0-16,-3 0 0 0,4 0 0 0,2-1 0 16,-1-2 0-16,4 1 0 0,3-2 0 15,-3 1 0-15,-1-1 0 0,1 0 0 0,4-1 0 0,-3-1 0 16,1 0 0-16,5 1 0 0,4-4 128 0,-2 0-128 16,-1 0 128-16,-2 0-128 0,2 1 0 0,1-3 0 15,4 0 0-15,0-1-128 0,-1 0 128 0,-2-2 0 16,-4-2-144-16,0-1 144 0,-2 1 0 15,-3-1-144-15,0-3 144 0,2 1 0 0,3-2-208 16,-5 2 64-16,-2 0 16 0,1-2 0 0,-6-3 128 0,3-1-192 16,-2 0 192-16,1-4-192 0,0-2 192 0,3-1-128 15,-1-1 128-15,1-3-128 0,0-3 128 0,-2-1-208 0,-3 1 80 16,2 1 128-16,-4 0-240 0,1 2 80 0,-1-2 16 16,-1 1 0-16,-2 1 144 0,0 1-208 0,-3 2 80 0,0-1 128 15,-6-1-288-15,0 0 64 0,-2 0 16 16,-4-2 0-16,0-1 208 0,-2 0 0 0,-3 2 0 0,-2 0 0 15,-4-2 0-15,-1 1 0 0,-3-1 0 0,-2 3 0 16,-1 2 0-16,-2-1 192 0,-2 0-48 16,-2 1 0-16,0-1 144 0,-2 2 32 0,0 2 0 0,-4-1 0 15,-2-2-64-15,1 1 0 0,-4-1 0 0,0 1 0 16,-3 0-128-16,1 0-128 0,-4-2 144 0,-1 1-144 16,-1 1 128-16,-1 2-128 0,1-1 0 0,-2 0 144 15,-4 0-144-15,2-1 160 0,-4 1-160 0,2 0 160 16,2 1-160-16,0 0 0 0,-3-1 144 0,-1 0-144 15,0 5 128-15,-2-1-128 0,-1 2 128 0,-4 0-128 0,0-2 160 16,-3 5-32-16,1-2-128 0,-2 1 192 16,4-2-192-16,-4 3 0 0,0-2 128 0,-2 0-128 15,-3 3 0-15,-1-1 0 0,-3-1 0 0,1 3 0 0,-1 2 0 0,1 3 0 16,0 1 0-16,-1-3 0 0,-3-1 0 0,-2 2 0 16,-3 2 0-16,-3 0 0 0,2-2 0 0,2 2 0 15,2 1 0-15,-3 0 0 0,0-2 128 0,0 2-128 16,0-1 0-16,-4 2 0 0,-2 1 128 0,3 3-128 15,0-1 0-15,-1-1 144 0,-1 2 16 0,-2 0 0 16,0 2 0-16,3 0 0 0,3 1-32 0,3 0-128 16,-1 0 192-16,2-1-64 0,1 3-128 0,2 0 160 15,-2-1-160-15,1 1 160 0,5 3-32 0,3 0-128 16,-1-2 192-16,3 3-64 0,1 0-128 0,2 2 0 0,2 2 0 16,0 0 128-16,0-1-128 0,2 3 0 0,0 0 0 0,4 2 0 15,2 2 0-15,0 1 0 0,5 2 0 0,2 0 0 16,-3 3 0-16,6 0 0 0,0-3-128 0,2 2 128 15,0-1 0-15,0 1 0 16,0-1-144-16,-1 2 144 0,2-1 0 0,0 2 0 0,2-2 0 16,-1 5 0-16,0-1 0 0,3-1 0 15,3-2 0-15,3-1 0 0,4 1-128 0,3 0 128 16,2-4 0-16,6-1 0 0,1-2-336 0,6-2 32 0,7-2 16 0,2-2 0 16,5-3-1776-1,5-3-368-15,4-2-64 0</inkml:trace>
  <inkml:trace contextRef="#ctx0" brushRef="#br0" timeOffset="-207421.76">18845 11119 7359 0,'0'0'320'0,"0"0"80"0,0 0-400 0,-9 0 0 15,1 1 0-15,8-1 0 0,0 0 5280 0,-10 0 976 16,10 0 192-16,-5 0 32 0,5 0-5184 0,0 0-1040 15,0 0-256-15,-8-1 0 0,8 1 144 0,0 0-16 16,0 0-128-16,0 0 192 0,-7 3 64 0,7-3 0 16,-6 5 0-16,6-5 0 0,-7 8 48 0,4 1 16 15,-3-1 0-15,3 3 0 0,-1 3 0 0,2 5 0 16,-3 2 0-16,3 5 0 0,0 8-64 0,1 2 0 0,-4 0 0 16,3-1 0-16,0 2-96 0,0 2-32 0,-3 2 0 15,1 2 0-15,-1 2 16 0,2 5 0 0,1 4 0 16,0 1 0-16,0-3 112 0,-1 1 0 0,-1 1 16 0,1 1 0 15,-1 2 32-15,2 1 0 0,1 4 0 0,0-3 0 16,-3 0-96-16,0 2-16 0,1-1 0 0,1 1 0 16,-2 1-16-16,0-1-16 0,1 2 0 0,1 0 0 15,-3 0 48-15,3 1 16 0,-2-1 0 0,4-3 0 16,2 1-16-16,2-3 0 0,-1-1 0 0,2 1 0 16,1-5-16-16,1 0 0 0,1 0 0 0,-2 2 0 15,4-1-192-15,-3 0 0 0,-1-2 0 0,0-7 0 16,-1 1 0-16,-1-2 0 0,-1-2 128 0,-2-2-128 15,-1 0 0-15,0-3 128 0,0-3-128 0,-3 4 0 16,0-1 128-16,-1-2-128 0,0-3 0 0,-1-2 144 16,0-4-144-16,-1 1 160 0,1-2-160 0,1-2 160 0,-2-2 0 15,-1 0 0-15,-2 1 0 0,2-3 0 16,0-1-16-16,3 1 0 0,-4-1 0 0,4 4 0 0,1 0 96 0,-3 1 16 16,1 0 0-16,0 0 0 0,-3 0-256 0,3 1 176 15,3 1-176-15,-3-1 160 0,1 2-160 0,2-1 0 16,1 2 0-16,0-1 0 0,-6 1 0 0,4-2 0 15,-1 0 176-15,2 4-176 0,-2-1 192 0,2 1-48 16,0-1-16-16,-1 0 0 0,0 2 32 0,2-3 0 16,2 0 0-16,1-1 0 0,-2 2-160 0,-1-3 160 15,0-2-160-15,2 0 160 0,0-1-160 0,-1 0 0 16,-1-1 0-16,2 2 128 0,5-2-128 0,-2 0 0 0,-4-1 0 16,0 0 128-16,2 0-128 0,-1 1 0 15,0 0 0-15,0 0 0 0,-1-1 0 0,0-1 0 0,0-1 0 16,-2 0-176-16,-3 0-160 0,-1-5-48 0,2-1 0 0,-3 0 0 31,-3-2-1280-31,-2-6-272 0,0-5-48 0,-3-7-16 16,-5-7-1072-16,0-12-192 0,-4-19-64 0</inkml:trace>
  <inkml:trace contextRef="#ctx0" brushRef="#br0" timeOffset="-206141.98">21674 6981 29487 0,'-9'-12'2624'0,"3"2"-2112"0,-1 1-512 0,5 4 0 0,1 1 352 15,2 1-32-15,2 1-16 0,3-3 0 0,0 2-80 0,11-3-16 16,8 3 0-16,6-1 0 0,6-4-208 0,8 4 0 16,6-2-144-16,2 1 144 0,1 1 0 0,5-1 0 15,8-5 0-15,2 1 0 0,5 0 0 0,-4-1-144 16,2 0 144-16,4 2 0 0,0-1 0 0,1 0 0 15,1 5 0-15,-7-3 0 0,-1-2 0 0,-2 5 192 16,-3-1-64-16,-1 2 0 0,-3-2 800 0,-3 0 160 16,-4 1 48-16,-6 2 0 15,-7 2-1664-15,-5 1-336 0,-7 0-64 0,-6 0-16 0,-4-1 752 0,-5 2 192 16,-3 1 0-16,-2-1 0 0,-9-2 0 0,0 0 176 16,0 0-48-16,0 0 0 0,-14 5 208 0,-7-2 48 0,-4-4 0 15,-9 1 0-15,-8 2-128 0,-5 1 0 16,-10-4-16-16,-3 1 0 0,-5 0-240 0,-2 3 144 15,-5-2-144-15,-7-1 128 0,-5-1-128 0,-1 1 192 16,3 0-192-16,-1 0 192 0,0 0-192 0,4 1 0 0,3 0 144 16,6 0-144-16,6 2 144 0,9 1-144 0,8-1 192 0,3 3-192 15,4-1 128-15,7 2-128 0,3-4 0 0,7 0 0 16,4-3 128-16,8 0-128 0,11 0 0 0,0 0 0 16,0 0 0-16,0 0 0 0,0 0 0 0,16 4 0 15,7-1 0-15,7-4 0 0,7-4 0 0,5 1-192 16,9 1 192-16,3-1 0 0,5 0 0 0,8-4 0 15,7-4 0-15,-1 3 0 0,-1 4 0 0,4 0 0 16,6-1 176-16,-2 0-176 0,-2 1 160 0,-4 0-160 0,-3 2 160 0,-1 1-160 16,2 1 160-16,-6 0-160 15,-9 0 128-15,-4-2-128 0,-8 3 0 0,-8 3 144 0,-7-1-144 16,-7 1 0-16,-5 0 0 0,-7 2 0 0,-5 0 0 16,-6-5 0-16,0 0 0 0,-12 14 0 0,-8 1 128 0,-12-1-128 15,-10-4 0-15,-9 2 128 0,-14 1 0 16,-4 1-128-16,-6-2 192 0,-9 2-64 0,-14-1-128 15,-4 3 192-15,-5-1-192 0,-3-1 192 0,-4 0-192 0,6 0 0 16,7 0 144-16,10-1-144 0,10 1 0 16,4-5 144-16,7 1-144 0,8 1 0 0,9-4 128 0,10 2-128 15,11-3 0-15,10 1 0 0,9-2 128 16,5 0-128-16,8-5 0 0,10 3 0 0,8 2 0 16,15-5 0-16,13-5 0 0,11 0 0 0,8 0-240 0,8-2 0 15,5-2 0-15,10-6 0 0,11 0 240 0,0-1 0 16,-2 0 0-16,6-1 0 0,4-3 0 0,-3 1 0 0,-9-1 0 15,0 2 0-15,-4 2 0 0,-7 3 0 0,-8 0 0 0,-11 2 0 16,-11 1 0-16,-10 3 0 0,-10 2 0 0,-8 1 0 16,-9 2 0-16,-9 3 128 0,-8-1-128 15,0 0 0-15,-8 9 240 0,-15-1-64 0,-10 1-16 0,-15 1 0 16,-12 2 0-16,-13 2 0 0,-10 1 0 0,-11 0 0 16,-10-2-160-16,-5 2 160 0,-6 3-160 15,4-1 160-15,2-1-160 0,5 3 0 0,7-2 0 0,13 0 128 16,14-4-128-16,7-1 0 0,5-2 0 0,13 0 128 15,11-3-128-15,6 0 0 0,10-3 0 0,8-1 0 16,10-3 0-16,0 0 128 0,13-4-128 0,14-4 0 16,14-3 0-16,12-7-320 0,11-2 48 0,13-3 16 15,14-3-288 1,6-2-48-16,6 0-16 0,8-1-10432 0,11 0-2080 0</inkml:trace>
  <inkml:trace contextRef="#ctx0" brushRef="#br0" timeOffset="-204298.052">5900 6158 23951 0,'0'0'2128'0,"-5"-3"-1696"0,1-3-432 0,4 6 0 15,0 0 704-15,0 0 48 0,0 0 16 0,5-4 0 16,2-1-464-16,2 1-96 0,1 2-16 0,2-1 0 15,4 0 0-15,5 0-16 0,0 0 0 0,4 0 0 16,1-4 64-16,3 0 16 0,2-1 0 0,7 1 0 16,-1-1-112-16,5 0-16 0,-3-1 0 0,4 2 0 15,0-1-128-15,2 1 128 0,-3 2-128 0,0 1 128 16,-2-1-128-16,0-3 0 0,3-1 144 0,-1 2-144 16,1 3 144-16,-2 1-144 0,0 4 192 0,1 1-192 0,-4-4 224 15,-2 4-64-15,-4 1-16 0,-1 1 0 0,-3 2-16 16,0-1-128-16,-3 1 192 0,-4 3-64 0,1 2-128 0,-3 2 0 15,-4-3 144-15,-3 3-144 0,-1 2 0 0,-2 2 144 16,-4 1-144-16,-2 2 0 0,-7 1 192 0,0 2-64 16,-4 1 0-16,-1 3-128 0,-5-2 432 0,-1 5-32 15,-2 3 0-15,-4 2 0 0,-2 1 0 0,-1 1 0 16,-4-3 0-16,1 1 0 0,-5 1-144 0,-3 1-16 16,-5-2-16-16,1 1 0 0,-1-1-32 0,-2 4 0 15,2-1 0-15,1 2 0 0,2-2-64 0,-1 3-128 16,4-2 176-16,2-4-176 0,3-4 144 0,0-3-144 15,3-1 0-15,2-2 144 0,6-1-144 0,0-1 0 16,3-4 0-16,4-2 0 0,5-1 128 0,2-2-128 16,1-2 0-16,4-1 128 0,3 0-128 0,5-3 192 0,3-3-192 15,3 1 192-15,3-1 16 0,5-1 16 0,2-4 0 16,4 1 0-16,2 1-64 0,2-2-16 0,0-4 0 0,5-1 0 16,3 1 48-16,2 2 0 0,2-2 0 0,2 0 0 15,3-6-16-15,-3 1 0 0,-4 0 0 16,1 2 0-16,-3-2-176 0,-1 1 0 0,-1 1 0 0,-1 1 0 15,1-1 0-15,-3 5-176 0,-3-2 16 0,-4-2 0 32,-3 2-1936-32,-3 0-384 0,-2 0-80 0,-3 0-12400 15</inkml:trace>
  <inkml:trace contextRef="#ctx0" brushRef="#br0" timeOffset="-204024.088">6384 6640 34095 0,'0'0'3024'0,"-1"-8"-2416"15,0 2-480-15,8 2-128 0,5 1 912 0,8 2 176 16,4 1 16-16,5 2 16 0,3 0-736 0,5-1-160 15,4 2-32-15,4 0 0 0,5-3 240 0,7 2 32 16,5-2 16-16,1 0 0 0,-1-2-224 0,2 2-32 16,4-4-16-16,-1 1 0 0,2 1-208 0,-1 0-208 0,-2-1 32 15,3 1-11968-15,-2 0-2384 16</inkml:trace>
  <inkml:trace contextRef="#ctx0" brushRef="#br0" timeOffset="-198465.287">9562 8410 3167 0,'0'0'0'0,"0"0"128"0,6 3-128 0,-6-3 176 0,0 0-176 0,7 8 0 15,-7-8 0-15,0 0 0 0,0 0 576 0,0 0 64 16,0 0 32-16,0 0 0 0,5 4 528 0,-5-4 96 15,0 0 32-15,0 0 0 0,0 0 256 0,0 0 48 16,0 0 16-16,0 0 0 0,0 0-224 0,0 0-32 16,0 0-16-16,0 0 0 0,0 0-432 0,0 0-96 15,0 0-16-15,0 0 0 0,0 0-448 0,0 0-112 16,-10-3-16-16,2 0 0 0,-1 3-80 0,1 2-32 0,-1 0 0 0,-2 0 0 16,-3 0-144-16,-1 3 0 0,-2-1 0 0,0 1 0 15,-1 1 0-15,-2-1 0 0,1 0 0 0,-1 4 0 16,0 2 0-16,0 0 0 0,-1 0 0 0,0 3 128 15,1 2 0-15,-2 6-128 0,1 3 192 0,1 0-64 16,-7-2-128-16,3 6 0 0,-1 1 144 0,-1 6-144 16,0-2 0-16,2 3 144 0,3 1-144 0,1 2 0 15,-1 5 128-15,4 3-128 0,0 1 0 16,3 4 0-16,2 2 0 0,5-1 0 0,4-4 0 0,3-2 0 16,3-8 0-16,4 3 0 0,0 4 0 0,8-6 0 15,6-4 0-15,-2 0 0 0,2 3 0 0,6-4 0 0,6-3 0 0,1-4 0 16,-1-4 0-16,2-4 0 0,-1-4 0 0,2-2 208 15,3-4-64-15,0-2-16 0,2-6 32 0,2-3 0 16,2-2 0-16,0-6 0 0,-1-5 32 0,1-5 0 16,0-5 0-16,-1-2 0 0,-2-3-16 15,2-6 0-15,-3-9 0 0,-1 1 0 0,-4 2-32 0,-1-1 0 16,-1-1 0-16,-1 0 0 0,-1-1 96 0,-3 3 16 16,-8-1 0-16,-4-2 0 0,0-3-64 0,-3 2 0 15,-4 1 0-15,-4 1 0 0,0 0-64 16,-5 3 0-16,-5 1-128 0,-2 0 192 15,0 2-16-15,-7 0-16 0,-1 1 0 0,-3 1 0 0,-1-1-160 0,-5 2 128 16,-1 1-128-16,-4 2 128 0,1 2 704 0,-3 1 128 16,-2 4 16-16,0 5 16 15,0-1-1664-15,-1 5-336 0,0 0-64 0,-3 3-16 0,-1 4 832 16,-2 2 256-16,-2 2-160 0,1 2 160 0,-2 2 640 0,0 3 224 0,-3 4 32 0,3 2 16 31,1 3-1616-31,1 4-336 0,-1 0-64 0,3 5-16 0,-2 2 784 0,3 3 144 16,-1 1 48-16,4 3 0 0,2 1 144 0,1 2-160 0,4 1 160 0,3 0-160 15,3-2 160-15,3-3-192 0,4-1 192 16,5-2-192-16,7 0 192 0,3-4-160 0,1-3 160 0,6 1-160 16,3 1 160-16,6-3 0 0,8-1 0 0,4-4 0 15,2-2 0-15,4-1 0 0,8 2 0 0,0-7 128 16,2-6 48-16,3-1 16 0,2-1 0 0,1 0 0 16,3-6-192-16,1 1 128 0,2 2-128 0,-3-4 128 15,0-1-128-15,-4 2 0 0,-2 3 0 0,-1-1 0 16,0 2-1344-16,-1 1-128 0,-1 1-48 15,-2-2 0-15</inkml:trace>
  <inkml:trace contextRef="#ctx0" brushRef="#br0" timeOffset="-197772.463">11788 8586 25167 0,'0'0'1104'0,"-8"-8"240"0,2 2-1072 0,-1 1-272 0,1 0 0 0,6 5 0 0,-8-3 480 16,8 3 32-16,-7-3 16 0,7 3 0 0,-10-2-400 0,2 2-128 15,-4 2 0-15,-1 0 0 0,-1-2 0 0,-1 3 0 16,-3 3 0-16,-3 2 0 0,-2-1 0 0,-1 4 0 16,-4 5 0-16,-2-1 0 0,-4 0 0 0,-6 3 208 15,0 2-64-15,-3 3-16 0,1 3 64 0,-1 0 0 16,-1-4 0-16,2 1 0 0,-1 0 0 0,2-2 16 15,2 1 0-15,0 0 0 0,3 1 16 0,2 1 0 16,-4-2 0-16,8-3 0 0,5-4-16 0,4 1 0 16,3 0 0-16,3-2 0 0,6-3-80 0,0-1-128 15,4-1 176-15,5-9-176 0,5 9 192 0,5 2-64 0,4 0 0 16,2-2-128-16,2-1 256 0,6 1-64 16,5-1-16-16,3 0 0 0,4-3-16 15,0 3 0-15,3 0 0 0,-1-2 0 0,1-3-160 16,3 1 0-16,3-1 0 0,0-1 128 0,-1-1-128 15,1 0 0-15,-1 2 0 0,-3 0 128 0,-1 0-128 16,-1 2 0-16,-3-2 0 0,0 0 0 0,2-3-144 0,-3 2-16 0,-1 3 0 16,-1-1 0-1,0 2-304-15,0-1-64 0,-1 1-16 0,-1 4 0 16,-5 1-2144-16,-2 1-416 0,4 3-96 0,-10-3 0 0</inkml:trace>
  <inkml:trace contextRef="#ctx0" brushRef="#br0" timeOffset="-197501.181">10973 9671 34383 0,'0'0'1520'0,"0"0"320"0,0 0-1472 0,15-3-368 15,9 5 0-15,5 0 0 0,8-2 224 0,1 2-32 16,4-2 0-16,5 1 0 0,7-1-192 0,3 0 0 16,2 0 0-16,0 1 0 0,3 1 0 0,-1-2 0 15,2-3 0-15,-2 2 0 0,-2 1 0 0,-1 0-192 16,-3-2 48-16,-4 2 0 16,-5 3-1136-16,-3 0-240 0,-3-3-32 0,-3 1-12240 0</inkml:trace>
  <inkml:trace contextRef="#ctx0" brushRef="#br0" timeOffset="-196696.4">8618 8897 8287 0,'-6'-6'736'0,"2"0"-592"0,1-2-144 0,-1 3 0 15,4 5 4736-15,0 0 896 0,0 0 192 0,-7-4 48 16,7 4-4784-16,-7 0-944 0,-2 4-144 0,3 2 0 31,-5 1-512-31,0 3 32 0,-4 2 0 0,-1 1 0 0,-3-3-16 16,-2 2 0-16,-4 2 0 0,0 4 0 0,-2 2 256 0,-1 3 48 0,-2 1 16 0,-2-3 0 15,-1-4 176-15,0 2 0 0,-2 4 0 0,0-1-128 16,-2-1 128-16,0 1 0 0,-2 0 0 0,4-1 128 0,-1-1 0 16,3-4 0-16,1-1 0 0,1 0 0 0,2 5 16 0,-1-5 16 15,1-5 0-15,4 1 0 0,1 3-160 16,3 0 192-16,0-2-192 0,4-2 192 0,6-5-192 0,-1 2 0 16,2 2 0-16,5-5 0 0,5-4 160 0,0 0-160 15,0 0 192-15,0 0-192 0,0 0 192 0,0 0-64 16,0 0 0-16,12 5-128 0,5-1 224 0,1-1-64 15,4 5-16-15,2-3 0 0,4 0 0 0,1 0 0 16,-2-2 0-16,5 2 0 0,0-2-144 0,2 4 128 16,2 4-128-16,2-2 128 0,-1-4-128 0,2 1 160 15,-1-2-160-15,1 2 160 0,-1 1-160 16,-2-2 192-16,-3 0-192 0,-2 1 192 16,-1-2-192-16,-4 5 0 0,1 3 0 0,-4-2 0 0,1-5 0 0,-3 0 128 0,0-2-128 15,0 1 0-15,-3 3 0 0,0 0 0 16,-2-2 128-16,-3 0-128 15,-4-1-480-15,1 1-128 0,4 1-32 0,-5-1-11744 16</inkml:trace>
  <inkml:trace contextRef="#ctx0" brushRef="#br0" timeOffset="-196155.198">7684 9848 23039 0,'0'0'2048'0,"0"0"-1648"0,0 0-400 0,14-2 0 16,3 1 1200-16,4 4 144 0,0 0 48 0,4 1 0 15,1 0-1040-15,5 2-208 0,1-1-144 0,2 2 192 16,2 0 32-16,6-1 16 0,1 1 0 0,2-1 0 15,-1 2 16-15,-1 1 0 0,-1 1 0 0,-1 1 0 16,-3 1-128-16,-1 0 0 0,1 0-128 0,-4-3 192 16,0 1-192-16,-1 0 128 0,-2 0-128 0,0 1 0 15,-3 0-832-15,1 2-272 16,-1-1-48-16,-3 3-16 0</inkml:trace>
  <inkml:trace contextRef="#ctx0" brushRef="#br0" timeOffset="-195013.896">6301 9116 9215 0,'0'0'816'0,"-7"-8"-656"0,-1-1-160 0,-2-2 0 15,0-2 3296-15,-2 4 624 0,2 5 128 0,1-4 32 16,3-4-3168-16,-2 2-624 0,-2 7-128 0,2 1-32 15,0-2-128-15,0 3 0 0,-3 1 0 0,2-2 128 16,0 0-128-16,0 2 0 0,-2 2 0 0,0 1-176 16,-1 0 176-16,-1 2 0 0,-1 6 0 0,-2-1 0 15,1-5 0-15,-1 3 0 0,-3-2 0 0,0 4 0 0,-3 4 0 16,-1-1 0-16,-2-2 0 0,1 3 0 0,-2 3 0 0,2 2 0 16,0 0 0-16,1 1 0 0,1-1 128 15,3 0-128-15,-2 0 160 0,4 0-160 0,0-1 128 16,3-3-128-16,1-1 0 0,3 2 144 0,-1-1-144 15,1 2 0-15,2 1 0 0,1 1 0 0,1 1 0 16,1 2 0-16,3 0 0 0,-2 1 0 0,-1 1 0 0,3-2 0 16,1 2 0-16,1 2 0 0,0 0 0 15,0-2 0-15,0-3 0 0,2 2 0 0,1 0 0 16,1 2 0-16,3-7 0 0,0 2 128 0,1 1-128 16,2-1 0-16,1 0 0 0,3-2 0 0,3-2 0 0,0 2 0 15,2 3 0-15,4-1 0 0,2-1 0 16,1-2 0-16,2 0 0 0,3-2 0 0,0 3 144 0,1-5-144 15,0-3 160-15,0-1-160 0,-2-3 192 0,1 0-48 0,0-6-16 16,1-2 0-16,-1-7 192 0,2-2 48 0,2-2 0 0,-2-3 0 16,0-2 144-16,0-5 48 0,0-3 0 0,3 0 0 15,-2 2-48-15,1-4-16 0,-4-2 0 16,-1 2 0-16,-3-3-48 0,-1 0-16 0,-3 0 0 0,-1-3 0 16,0-4 208-16,-6-1 64 0,-1 0 0 0,-7 2 0 15,-1-1 64-15,-4 3 32 0,-4-4 0 0,-1 4 0 16,-6 2-160-16,1 4-16 0,-8 2-16 0,1 0 0 15,-2 1-176-15,-1 3-48 0,-4 1 0 0,-1 2 0 16,2 0-160-16,-5 5-32 0,-1 3-16 0,-5 2 0 16,-5 1-176-16,0 4-144 0,1 5 144 0,1 4-208 15,-1 5-496-15,2 3-112 16,2 1-16-16,6 1 0 0,4 2-2608 16,4 0-528-16</inkml:trace>
  <inkml:trace contextRef="#ctx0" brushRef="#br0" timeOffset="-194182.272">12437 8754 15663 0,'0'-13'688'0,"0"1"144"16,-2-6-656-16,2-2-176 0,2 1 0 0,3 0 0 0,3 1 3936 0,4 2 752 16,4-1 160-16,1 1 16 15,4-1-4320-15,0 2-864 0,5-1-192 0,-1 2-16 0,2 0 96 0,4 0 32 16,3 5 0-16,-1-2 0 0,-1 1 48 0,-1 3 16 15,-1 4 0-15,-3 1 0 0,-3 0 336 0,-1 4-176 0,-1 1 176 0,-2 2-128 16,0 4 128-16,-1 0-160 0,-1 2 160 0,-1 3-160 16,1 2 160-16,-4 3 128 0,-3 2-128 15,-2 5 176-15,-3 1-48 0,-1 5 0 0,-5 2 0 0,-6 2 0 16,-4 0 0-16,-4-1-128 0,-4 0 192 0,-1-1-64 16,-3 1 128-16,-3 2 32 0,0 1 0 0,-4-3 0 15,0-1 128-15,-2 1 32 0,-2-4 0 0,0 1 0 16,1 2-64-16,0-5 0 0,1-3 0 0,3 1 0 15,2-2-224-15,4 2-160 0,3-5 192 0,2-2-192 16,5-3 144-16,1-2-144 0,3-1 0 0,3-3 144 16,2-4-144-16,3-7 128 0,-2 10-128 0,2-10 128 15,6 8-128-15,3-2 0 0,1 2 0 0,5-3 0 16,5-2 0-16,3 0 0 0,6 2 0 0,4-3 0 0,3-3 176 16,5 1 0-16,1-4 0 0,2 0 0 0,-4-2-176 0,3 1 128 15,1 2-128-15,1-4 128 0,2-2-128 0,-2-1 128 16,-5-2-128-16,0 2 128 15,-3 2-992-15,-1 0-208 0,-3 1-32 16,-4 0-8656-16,-4-2-1728 0</inkml:trace>
  <inkml:trace contextRef="#ctx0" brushRef="#br0" timeOffset="-193916.897">13865 8765 28559 0,'0'0'1264'0,"-3"-8"272"0,3 8-1232 0,-8-3-304 15,8 3 0-15,0 0 0 0,0 0 2912 0,-7 3 528 0,1 5 96 0,-1 4 32 16,-1 3-3168-16,2 6-624 0,0 3-128 0,-1 6-32 16,0 3 96-16,-2 3 16 0,3 4 0 0,-4 2 0 15,-1 3 16-15,0-2 16 0,-2-2 0 0,0-1 0 16,2-1 240-16,2-2 0 0,-4-4 0 0,2 0-144 15,0-1 144-15,2-3 0 0,0-2 0 0,0 2 0 16,-1-5-432 0,1-3 0-16,0-6 0 0,3 1 0 0,1-2-1680 15,2-2-320-15,0-1-80 0</inkml:trace>
  <inkml:trace contextRef="#ctx0" brushRef="#br0" timeOffset="-193652.124">14408 8554 20271 0,'0'0'896'0,"0"0"192"16,0 0-880-16,0 0-208 0,0 0 0 0,-4 6 0 0,-3 5 4928 0,3 7 928 16,0 6 192-16,-1 5 32 15,0 4-5184-15,0 5-1056 0,2 5-208 0,-1 2-32 0,0 0 144 0,0 3 48 16,-3 2 0-16,1 6 0 0,-2 1-32 0,0 2 0 15,-2-2 0-15,2-1 0 0,-5-2 48 0,2-1 0 0,2 0 0 16,-4-3 0-16,2-3-144 0,4-1-32 0,-4-7 0 16,2-5 0-1,1-4-96-15,1-2-32 0,-1-2 0 0,1-3 0 16,1-4-1360-16,1-4-288 0,-2-4-48 0</inkml:trace>
  <inkml:trace contextRef="#ctx0" brushRef="#br0" timeOffset="-193426.006">13588 8724 20271 0,'0'0'896'16,"-1"-8"192"-16,0 0-880 0,2-1-208 0,1 0 0 0,13 1 0 0,14 0 6000 0,10 0 1152 15,9 1 224-15,11 1 48 16,10-2-6112-16,13 1-1312 0,8-1 0 0,10 2-272 0,8 3 112 15,7-2 32-15,6 0 0 0,-4-3 0 16,-1-2-432-16,-1-1-80 0,3-1 0 16,-7 0-16-16,-6 1-1872 0,-2 1-368 0,-1 0-80 0</inkml:trace>
  <inkml:trace contextRef="#ctx0" brushRef="#br0" timeOffset="-192233.064">2602 16519 17503 0,'-8'-6'768'0,"4"2"176"0,-2-2-752 0,0 0-192 16,0-1 0-16,3-2 0 0,2-2 2448 0,-2 2 464 16,-1 0 96-16,1-1 0 0,2-1-2544 0,-1-2-464 0,-1-3-192 0,-2 2 16 15,1 4-16-15,-1-1-16 0,0-3 0 0,-2 1 0 16,-3 0 208-16,1 4 0 0,-2 1 192 0,-1 0-192 16,-2-1 528-16,0 4 0 0,-2 3 0 0,1 1 0 15,-3-2-160-15,-2 7-48 0,1 1 0 0,-4 4 0 16,1 1-320-16,0 4 128 0,-2 0-128 0,2 6 0 15,2 6 0-15,-1 1 0 0,-2 3 0 0,4-1-128 16,3 0 128-16,3 6-160 0,1 3 160 0,3 2-160 16,6 1 160-16,2 1 0 0,3-1-144 0,5-1 144 15,2 2-160-15,3-2 160 0,6-5-208 0,1-3 80 16,2-4-64-16,3-3 0 0,6-6 0 0,-4-2 0 16,3-3-128-16,1-4-48 0,-1-3 0 0,1-4 0 0,0-4 176 0,0-1 48 15,3-3 0-15,-1-4 0 0,0-8 144 0,0-3 128 16,-3 1-128-16,2-4 176 0,-1-2 240 0,0-4 48 15,-1-4 16-15,-1-3 0 0,-2-2-64 16,-3-4-16-16,-4-3 0 0,-2 1 0 0,-4 3-160 0,-3 4-48 16,-3 2 0-16,-4 5 0 0,-3 1 144 15,-3 3 32-15,-4 0 0 0,-2 4 0 0,-4 5 16 0,-5 2 16 16,0 3 0-16,-5 4 0 0,-5-2-400 0,-2 6 0 16,0 4-144-16,-2 4 144 15,0-1-656-15,1 4-32 0,1 2 0 0,4 1-8832 16,1 1-1760-16</inkml:trace>
  <inkml:trace contextRef="#ctx0" brushRef="#br0" timeOffset="-191358.39">5025 16803 14735 0,'-1'-8'640'0,"1"4"160"0,0 4-640 0,0-8-160 0,3-1 0 0,1-3 0 15,5-3 2656-15,3-1 496 0,2-1 112 0,4-4 0 16,2-7-2672-16,-1 4-592 0,2 1 0 0,2 0 0 16,0 1 0-16,1 3-144 0,-2 3 144 0,2 0 0 15,-2 3 0-15,0 3-128 0,0 1 128 0,-2 3 0 16,2 3 0-16,-4 2 0 0,-4 1-128 0,-4 4 128 0,-1 7-160 15,-2 1 32-15,-2 2 0 0,-4 4 0 0,-2 4 128 16,-3 6-160-16,-3 7 160 0,-5 4-160 0,-7-2 160 0,0 1 0 16,-3-2-144-16,-3 0 144 0,-3 1 0 0,0-1 128 15,2-1 0-15,1 1 0 0,-1 2 400 0,3 4 80 16,-2 4 16-16,1-4 0 0,-2-7 0 0,3-3 0 16,3-3 0-16,2-1 0 0,1-3-176 0,3-3-16 15,0-1-16-15,4-3 0 0,2-4-416 0,3-2 0 16,1-2 0-16,3-1 0 0,1-9 0 0,3 8 0 15,3-2 0-15,1 1 0 0,-7-7 0 0,13 3-144 16,2 0 144-16,1-2 0 0,-1-3 0 0,1 0 0 16,3 0 0-16,3-3 0 0,-2 0 320 0,1-1-48 15,1 1 0-15,-1-2 0 0,3-1 48 0,-1 0 0 0,1-1 0 16,6 0 0-16,-1 0-176 0,-2 2-16 0,-3-5-128 16,2 2 192-16,1 1-320 0,1-2-80 0,-3-1-16 15,-3 2 0 1,0 1-2272-16,-3 0-448 0,-2-4-80 0</inkml:trace>
  <inkml:trace contextRef="#ctx0" brushRef="#br0" timeOffset="-191031.983">6158 16414 31327 0,'0'0'1392'0,"0"0"272"0,-9 5-1328 0,2-3-336 0,7-2 0 0,0 0 0 0,-9 4 1408 15,3 3 224-15,2 2 32 0,2 2 16 16,0 1-2064-16,1 4-400 0,-2 6-96 0,1 3-16 0,1 2 496 0,-1 7 80 16,-3 8 32-16,1 3 0 0,0-1 288 0,-3 1-128 15,-1-1 128-15,1 0 0 0,0 0 0 0,-1-2 128 16,1-4 0-16,0 1 16 0,-1 2-16 0,3-6 0 15,-1-4 0-15,2-3 0 0,0-8-128 0,2-2-256 16,-1-2 64-16,2-3 16 16,0-6-2352-16,1-7-480 0,0 0-80 0,1-11-32 0</inkml:trace>
  <inkml:trace contextRef="#ctx0" brushRef="#br0" timeOffset="-190801.443">6578 16313 24879 0,'-7'10'2208'0,"-2"0"-1760"0,-3-1-448 0,1 2 0 15,2 4 4016-15,0 2 720 0,0 1 128 0,-2 7 48 32,3 0-4400-32,-1 8-896 0,0 3-160 0,0 9-32 15,-3 9 96-15,0 3 32 0,1-4 0 0,-1 2 0 0,-2 0 208 0,-2 0 48 0,0 1 16 0,3 1 0 16,-2 3 176-16,2-5 0 0,1-3 0 0,1-6 0 15,1-4-240-15,2-6-16 0,3-4 0 0,3-4 0 16,2-2-576-16,1-4-128 0,0-6-32 0,1 0 0 16,0-4-2096-16,2-6-432 0</inkml:trace>
  <inkml:trace contextRef="#ctx0" brushRef="#br0" timeOffset="-190547.567">5734 16486 9215 0,'-9'13'816'0,"0"-4"-656"0,1-4-160 0,1 1 0 0,7-6 8448 0,0 0 1664 0,0 0 336 0,8 1 64 31,11 0-8784-31,12-1-1728 0,11-3-384 0,9-3-64 0,11-4 176 0,7-1 32 0,5-1 16 16,10-3 0-16,6-2 224 0,2-1 0 15,2-3 0-15,4-3 0 0,7-6-128 0,-1-2 128 16,-1-5-208-16,2-4 80 16,3-2-1120-16,0-1-224 0,2-1-32 0</inkml:trace>
  <inkml:trace contextRef="#ctx0" brushRef="#br0" timeOffset="-189142.338">9315 10913 6447 0,'0'0'272'0,"0"0"80"0,-7 0-352 15,-1 2 0-15,1 1 0 0,0-1 0 0,-2-1 2320 0,1-1 400 16,0-3 80-16,1 4 16 0,-2 2-1408 0,1-1-288 16,-1-2-48-16,1 2-16 0,-2 2-64 0,2-2-16 15,8-2 0-15,-9 0 0 0,0 2-224 0,2-2-48 16,7 0-16-16,0 0 0 0,0 0-144 0,0 0-32 16,0 0 0-16,0 0 0 0,0 0-128 0,0 0-48 15,0 0 0-15,14-2 0 0,1-1-48 0,3-1-16 16,4 0 0-16,2-2 0 0,0-6 16 0,4-1 0 15,3-2 0-15,1-1 0 0,2 3-16 0,1-2 0 16,1-3 0-16,-1 2 0 0,-1 0-16 0,-1 1 0 0,-2-1 0 0,0 4 0 16,-1 2-64-16,-3 2 0 0,2 1-16 0,-2 4 0 15,-1-1-176-15,-5 3 0 0,-3 1 0 0,2 4 128 16,1 0-128-16,-5 3 0 0,-5 1 0 0,-2 5 0 16,1 3-256-16,-5 2 80 0,-7 0 16 0,-2 5 0 15,-4 4-32-15,-4 4 0 0,-3 2 0 0,-4 1 0 16,-3-1 192-16,1 0 0 0,0-2 0 15,-1 3 0-15,-3-2 0 0,0 1 0 0,-2 1 0 0,1 3 0 16,0 7 0-16,-3-4 0 0,-3-5 0 0,5 0 0 16,-2-1 0-16,4-3 0 0,2-2 0 0,1-3 0 15,4-2 0-15,4-2 0 0,2 0 0 0,2-5 0 0,2-1 0 16,2-3 0-16,3-1 0 0,3-3 128 0,2 1-128 16,4 0 0-16,3 0 0 0,2-1 0 0,2-3 0 15,4 2 0-15,3-2 0 0,2-2 128 0,5-2 32 16,3-1 16-16,3 1 0 0,4-2 0 0,0-1-48 15,1 0-128-15,1-1 192 0,0-1-64 0,2-3 0 0,1 1-128 16,-3-5 192-16,4 0-64 0,2-2-128 0,0 1 0 16,-4 1 0-16,-3 0 0 0,-3-3 0 0,-3 3-256 15,-3 1 48-15,-3 0 0 16,-2-1-1632-16,-2 1-320 0,-6 0-64 0,-2 0-10512 0</inkml:trace>
  <inkml:trace contextRef="#ctx0" brushRef="#br0" timeOffset="-188942.727">9223 11414 35007 0,'0'0'3120'0,"-3"-5"-2496"0,3 5-496 0,2-6-128 15,7 0 1120-15,7-1 208 0,7-2 32 0,8 1 16 16,5 0-1248-16,12 2-128 0,9-2-256 0,8-1 64 15,4-2 0-15,5-1 0 0,7-1 0 0,5-2-11344 16,8-6-2288 0</inkml:trace>
  <inkml:trace contextRef="#ctx0" brushRef="#br0" timeOffset="-186280.358">18553 15411 9215 0,'0'0'816'0,"0"0"-656"15,0 0-160-15,0 0 0 0,0 0 5136 0,0 0 1008 0,0 0 192 0,0 0 32 16,0 0-5152-16,0 0-1024 0,0 0-192 0,0 0 0 16,2-9 128-16,3 2 96 0,1-3 16 0,1-1 0 15,0-4 512-15,-3 0 96 0,1 0 32 0,3-3 0 16,0-3 80-16,-2-2 32 0,-4-4 0 0,1-1 0 16,1 2-544-16,0-4-96 0,-2 2-32 0,-2 0 0 15,0-3-320-15,-6 0 0 0,-1 2 0 0,-6-3 0 16,0-1 0-16,-2-1-128 0,-3-2 128 0,-2 3-192 15,0 1 192-15,-1-1-160 0,1 0 160 0,-2 0-160 16,-1 0 160-16,0 2 0 0,0-1 0 0,-3-1 0 16,-1 0 0-16,-1 2 0 0,-1 0 0 0,-2 4 0 15,-2-3-160-15,0 2 0 0,2 4 0 0,-1 0 0 16,-1 2 160-16,0 2 0 0,1 0 0 0,0 2 0 0,-1 0 0 16,0 2 0-16,-4-3 0 0,-3 1 0 0,-2 1 0 15,0-2 0-15,0 0 0 0,0 4 0 0,1-2 0 16,3 3 0-16,0 1 0 0,2 1 0 0,1 1 0 0,2 1 0 15,-3 0 128-15,-1 2-128 0,-3 1 144 16,0 0-144-16,4 1 192 0,-1 3-192 0,0 0 0 0,-2 2 0 16,3 1 0-16,-2 0 0 0,0 0 0 0,-1 1 0 15,-2 3 0-15,-4 1 0 0,-1 0-144 0,-1 3 144 16,1 3-128-16,1 2 128 0,1 0-128 0,1 0 128 16,0 0-128-16,0 0 128 0,-1-1 0 0,-1 1 0 15,0 0 0-15,1 0-128 0,1 1 128 0,3-2 0 16,-1 1 0-16,4-1 0 0,-2 1 0 0,2 2 0 15,-2-1 0-15,1 2 128 0,-1 3-128 0,0-1 128 16,-1 1-128-16,0 1 128 0,-5-1-128 0,5 5 0 0,1 3 0 0,1-1 0 16,1-3 0-16,4 2 0 0,-2-3 0 0,3 1 0 15,0-2 128-15,1 0-128 0,3 1 160 0,1 0-160 16,2 0 0-16,4 5 128 0,0-1-128 0,5 2 0 16,-1 1 0-16,4 1 0 0,2 4 0 0,3 0 0 15,2 0 0-15,4 1 0 0,2 3 0 0,1-2 0 16,1-1-144-16,3 3 144 0,3-1 0 0,3 1-144 15,3 0 144-15,6 4 0 0,0 4 0 16,8-1 0-16,1 1 0 0,4-2 0 0,2-3 0 0,3 0 0 16,-1-1 0-16,4 1 0 0,3-5 0 0,7 3 0 15,1 2 0-15,6-2 0 0,2 1 0 0,-1-2 128 16,2-4-128-16,2 1 0 0,-1-4 0 0,4 1 128 16,0 0-128-16,1-2 0 0,1-3-176 0,-6 3 176 15,0 0 0-15,1 1 0 0,-1-3-128 0,3 2 128 0,-1-3 0 16,-2 1 0-16,-3-2 0 0,0-4 0 0,3-3 0 15,0-1 0-15,0 0 0 0,2-3 0 0,-1-4 0 16,-2-5 0-16,-2-2 128 0,-3-2-128 0,-2-3 0 0,2-4 0 16,1-2 0-16,-1-6 0 0,-1-1 0 0,-2 1 0 15,-5 0 0-15,-2 0 0 0,0-7 0 0,-1-2 0 16,1 0 128-16,-1 0-128 0,-4-1 128 0,-1-2-128 16,0-2 144-16,-5 2-144 0,-4-2 0 0,-4 1 0 15,-2-1 0-15,-3 0 0 0,-3-3 0 0,-3 1 0 16,-2-3 0-16,-4-2 0 0,-1-7 192 0,-1 0-64 15,-1-1-128-15,-1 2 192 0,-3-2-192 0,0 1 0 16,-2 3 128-16,-1 0-128 0,-1 1 0 0,-2-2 0 0,0 0 0 16,-2-1 0-16,1 2 0 0,-4-3 0 0,1-1 0 15,-4 0 0-15,-2 3 0 0,0-2 0 0,-1 0 0 16,-3-2 0-16,-1-1-192 0,-3-1 32 0,-7-2 0 0,1 1 0 16,-3 2 16-16,-2 2 0 0,-1 2 0 0,-2 5 0 15,-2 3 144-15,-1 3-208 0,3 0 80 0,-2 0 128 16,-3 4-144-16,-3 0 144 0,-3-2 0 15,-5 0 0-15,-6-1 0 0,0 3-128 0,2 1 128 0,-3 0 0 16,-1 2 0-16,1 2 0 0,-4 2-128 0,-1 3 128 16,-6 2 0-16,3 2-128 0,0-1 128 0,4 2 0 15,-3 1-128-15,2 2 128 0,0 0 0 0,3 2 0 16,-1 2 0-16,5 2 0 0,1 1 0 0,4 1 0 16,-3 1 0-16,0 3 0 0,-4 0 0 0,0 2 0 15,-2 4-224-15,2 0 64 0,-1 2 16 0,2 4 0 0,-1 4 144 16,1 2-192-16,-4 1 192 0,1 3-192 15,0 3 192-15,5-1 0 0,5 0-144 0,3 1 144 0,3-1 0 16,3 1 0-16,0 0 0 0,5 1 0 0,-1 2 0 16,3 1 0-16,1 1 0 0,5 3 0 0,1 3-128 15,3 2 128-15,0-3 0 0,3 3 0 16,3-2 0-16,3 1-144 0,2-1 144 0,3 1 0 0,3-2 0 16,5 5 0-16,2 3 0 0,3-1 0 0,5-1 0 0,6-1 0 15,7-2 176-15,3 2-176 0,5-2 240 0,7 2-64 16,6 0-16-16,3 2 0 0,1 2-160 0,4-3 0 15,3-2 0-15,-2-3 0 0,5-4 0 0,2-2 0 16,3-2 0-16,2-4 0 0,0 2-176 0,0 0 176 16,-3 0-128-16,5-1 128 0,1 0 0 0,3 0-128 0,5-2 128 15,-2-1 0-15,0-7 0 0,2-4 0 0,3 1 0 16,0-3 0-16,1 0 0 0,-1-5 0 0,-1-6 0 16,2 1 0-16,1-3 0 0,1-1 0 0,2-2 0 0,-4-4 128 15,-7-5-128-15,2-1 0 0,-2 1 0 0,1-6 128 16,0-3-128-16,-3-1 0 0,-5 0 0 0,-5 0 0 15,-1-3 144-15,1-1-144 0,3 0 192 0,-3 1-192 16,-2-2 288-16,-6-2-48 0,-2-2-16 0,-5 1 0 16,-3-1-32-16,-1-3-16 0,-3-3 0 0,0-3 0 15,-2 2-48-15,-4-1-128 0,-4 1 192 0,-3 0-64 16,-3-2-128-16,-2 2 0 0,-2-1 0 0,-4 1 0 16,-2 1 0-16,-5-2 0 0,-2 0 0 0,-3-2 0 0,-1-3 0 15,-4 2 0-15,0 0 128 0,-3 1-128 0,-1-2 0 16,-4 2 0-16,-3-3 0 0,0 2 0 0,-3-2 0 15,-3 2 0-15,-5 1-192 0,-2 1 192 0,1 1-160 16,-5 1 160-16,-1 4 0 0,-2 1-144 0,1-1 144 0,-9 3 0 16,-2-1 0-16,-6 1 0 0,-6 0 0 15,-1 0 0-15,-3-3-144 0,0 2 144 0,-1 1 0 0,-3 0-144 16,-1 1 144-16,-4 2 0 0,-2 1-144 0,2 2 144 16,5 1 0-16,0 1-144 0,0 2 144 0,-3 3 0 15,1 4 0-15,3 1 0 0,0 0 0 0,3 1 0 16,0 4 0-16,-1 2 0 0,0 2 0 0,-6 0 0 15,-2 6 0-15,2 2 0 0,0-2-240 0,-5 4 48 16,-6 1 0-16,0 3 0 0,1 1-64 0,0 3 0 16,1 2 0-16,1 1 0 0,0 2 16 0,2 1 0 15,4 1 0-15,5 3 0 0,4 4 240 0,4-2 0 16,8 3-160-16,1-1 160 0,1 4 0 0,3 0 0 0,3 2 128 0,3 1-128 16,-1 3 0-16,7 4 0 0,5 3 0 15,5 3 0-15,3 4-272 0,4 2-48 0,3 2 0 16,5-2 0-16,3-2 96 0,6 2 16 0,3 1 0 0,8 4 0 15,0 2 208-15,7 0 0 0,8-6 0 0,6-2 0 16,7 0 192-16,8-1 48 0,1-3 0 0,8 4 0 16,2 0-48-16,7-2-16 0,4-5 0 0,4-3 0 15,5-3-176-15,2-4 0 0,-4-4 0 0,3-3 128 16,4-2-128-16,2-3 0 0,3-3 0 0,0-5 128 16,-1-2 0-16,3-3 0 0,0-6 0 0,-1-2 0 15,-3-4 0-15,1 0 0 0,4-3 0 0,-4-1 0 0,0-2 0 0,-3-1 0 16,-5-4 0-16,2-1 0 0,0-3 16 0,-5 0 0 15,-2-4 0-15,-5-1 0 0,-3 1 48 0,-2-3 16 16,-1-4 0-16,-5-1 0 0,-2-5-208 16,-9 0 176-16,-2-1-176 0,-6-4 160 0,-8-6-160 0,-4 0 160 15,-6 2-160-15,-2 0 160 0,-3 0 32 0,-2-2 16 16,-4-2 0-16,-1-4 0 0,-3-2 0 0,-6-2 0 16,-3 0 0-16,-3 1 0 0,-1 2-208 0,-2 0 0 15,-5 1 0-15,-1-4 0 0,-1 0-176 0,-3-1 176 16,-2 2-160-16,1 4 160 0,-5 0-160 0,0 3 160 15,-7 1-160-15,-2 0 160 0,-5-2 0 0,-3 0 0 16,-6-2 0-16,0 1 160 0,-3 0-160 0,-3 2 0 16,2 2 0-16,-3 3 0 0,-4 2 0 0,-1 3 0 15,-2 1 0-15,0 4 0 0,-2 2-160 0,-2 2 160 16,-1 1 0-16,-2 1-144 0,-4 2 144 0,-3 1-128 16,-3 6 128-16,3 1-128 0,0 3 128 0,0 4-160 0,-3 0 160 15,0 6-160-15,0 4 160 0,0 6-128 0,-2 3 128 16,-2 5-128-16,2 1-48 0,-3 4 0 0,-1 3 0 0,3 2 0 15,1 3 0-15,-5 3 0 0,-1 1 0 0,5 7 0 16,-1 5 0-16,4 5 0 0,0 2 0 0,4 3 0 31,4 3-304-31,7 1-64 0,7-2-16 0,7 12-15808 0</inkml:trace>
  <inkml:trace contextRef="#ctx0" brushRef="#br0" timeOffset="-184961.871">11500 10787 23039 0,'0'0'1024'0,"0"0"192"0,-6-5-960 0,0 1-256 0,-1-2 0 0,2 2 0 16,-1 1 2416-16,1 1 432 0,-2-3 96 0,-1 4 0 15,0 2-2400-15,-4 2-544 0,-4 1 0 0,-1 3 0 16,-5 3-192-16,-4 4 16 0,-1 1 0 0,-6 5 0 16,-6 3 176-16,0 2-192 0,-2 0 192 0,-3 4-192 15,-2 2 192-15,0-1 0 0,-3-3 0 0,3 1 0 16,0-3 0-16,2-1 0 0,4-3 192 0,6-1-64 15,4-2 128-15,6-2 48 0,1-3 0 0,4 0 0 16,4-1 48-16,2-3 16 0,2-2 0 0,4 0 0 16,3 2-176-16,3 0-48 0,1-9 0 0,3 10 0 0,5 0-144 15,5 1 0-15,7 2 0 0,4-1 0 16,4-2 0-16,7-1 0 0,4-3 0 0,1 2 0 0,4 1 128 16,0-1-128-16,0-2 0 0,2-1 128 0,-4 0-128 0,1 1 0 15,0-2 0-15,1 0 0 16,0 1-640-16,-5 0 0 0,-4 1 0 0,1-1 0 15,-6 1-1872-15,-1 0-384 0,-6 0-80 0</inkml:trace>
  <inkml:trace contextRef="#ctx0" brushRef="#br0" timeOffset="-184731.128">11007 11628 8287 0,'0'0'368'0,"0"0"80"0,0 0-448 0,0 0 0 0,0 0 0 0,0 0 0 16,0 0 6688-16,9 11 1248 0,1-1 256 0,3-2 64 16,4-3-6768-16,5 1-1344 0,0 0-144 0,5-1-272 15,4-3 272-15,6 0 0 0,7-2 0 0,-1 0 0 16,0-3 0-16,0-3-240 0,5-2 32 0,1-1 0 31,-3 0-1456-31,0-1-272 0,1 1-64 0,2-3-12320 0</inkml:trace>
  <inkml:trace contextRef="#ctx0" brushRef="#br0" timeOffset="-184213.626">12640 10502 33167 0,'-10'-7'2944'0,"1"-4"-2352"16,1-2-464-16,5 0-128 0,-2 2 1168 0,5 1 224 16,5 1 32-16,3 1 16 15,1 0-1664-15,6-1-336 0,2 0-64 0,6 1-16 16,3 2 144-16,2 0 32 0,2 1 0 0,2 4 0 0,-2 4 272 0,-2-2 192 0,-2-1-208 0,-3 6 80 15,-2 3 128-15,-4 4-128 0,0 2 128 0,-5 0-128 32,-3 2-240-32,-4 2-32 0,-1 3-16 0,-5 4 0 0,-6 3 112 0,-3-1 32 0,-5 1 0 0,-1 0 0 15,-4 1 272-15,-2 1-128 0,-1-4 128 0,3 0 0 16,-2-1 0-16,4-2 128 0,2 0 0 16,5-2 16-16,3-4 32 0,5-1 0 0,0-3 0 0,7 1 0 15,2 2-176-15,5-1 0 0,4 1 0 0,4-1 0 16,2 1-128-16,3 2-16 0,5-1 0 0,-3 2 0 15,4-1 144-15,3 1 0 0,2-1-144 0,-2 5 144 16,-2-1 0-16,-1 0 0 0,1 0 0 0,-2 2 0 16,-8-1 0-16,-3 1 0 0,-2 0 0 0,-5-1 128 15,-5-3 208-15,-2 2 48 0,-8 0 0 0,-4 0 0 0,-7 0 320 16,-3-1 80-16,-5 0 16 0,-5 0 0 0,-4 3-16 16,-5-2 0-16,-4-1 0 0,0 1 0 0,-3-1-464 0,0 0-80 15,-3 1-32-15,-2 0 0 16,-4 0-1728-16,-3-3-336 15,-5-1-80-15</inkml:trace>
  <inkml:trace contextRef="#ctx0" brushRef="#br0" timeOffset="-183517.311">8417 10862 13823 0,'0'0'608'0,"-2"-7"128"0,-1 0-592 0,3 7-144 16,-2-8 0-16,2 8 0 0,0 0 3920 0,0 0 752 15,0 0 160-15,-8 0 32 0,-1 3-3904 0,-2 1-784 16,-1 1-176-16,-3 1 0 0,-5 5 0 0,-2-2 0 0,-4 0 160 15,-4 4-160-15,-3 0 256 0,-1 3-16 0,0-1-16 0,-1 2 0 16,-5 2-32-16,4 0-16 0,-2 0 0 0,5-2 0 16,3 0-176-16,1-2 0 0,3 0 0 15,0-1 128-15,5-1-128 0,0 0 0 0,4-1 144 0,4-1-144 16,3-1 0-16,0-1 0 0,2 1 0 0,3-1 0 16,1-2 0-16,4-7 128 0,6 10-128 0,3 0 0 15,1 0 0-15,5 0 128 0,5-1-128 0,2 1 0 16,4 0 0-16,3 1 0 0,2 0 0 0,3 0 0 15,3 0 0-15,3-1 0 0,3-2 0 0,-1 2 128 16,2 0-128-16,-1 0 0 0,-1 0 128 0,-2 1-128 16,-1 0 0-16,-1-1 0 0,-2-1 0 0,-1-2 0 15,0 1-288-15,-2 2-128 16,-3-1-32-16,-5 1-9264 0,-3 0-1856 0</inkml:trace>
  <inkml:trace contextRef="#ctx0" brushRef="#br0" timeOffset="-183339.251">8006 11703 10127 0,'0'0'896'0,"0"0"-704"16,0 0-192-16,0 0 0 0,0 0 6576 0,0 0 1280 16,15 6 256-16,1-2 48 0,3 0-6768 0,3 1-1392 15,2-1-208-15,7 3-80 16,5 2-224-16,3-3-64 0,1-1 0 0,1-2 0 15,-3-2-1744-15,0 1-368 0,-2-1-64 0</inkml:trace>
  <inkml:trace contextRef="#ctx0" brushRef="#br0" timeOffset="-182649.564">6773 10609 5519 0,'0'0'496'0,"-8"-3"-496"16,-1-1 0-16,-1 0 0 0,-1-1 4704 0,0 3 848 15,-1-2 160-15,-1 1 48 0,-1 0-4224 0,0 1-832 0,-2 0-160 16,0 1-32-16,-1 3-144 0,-2 0-32 0,-2 1 0 0,-1 5 0 16,-5 1-80-16,-1 6 0 0,-4 7-16 0,-4 2 0 15,-6 7-240-15,0 9 0 0,0 6 0 0,-1 6 0 16,3 3 0-16,3 2 0 0,5 0 0 0,6 1 0 15,4 3 0-15,3 0 0 0,6-1 0 0,5-1 0 16,7-4 0-16,6-6 0 0,5-6 0 0,4-7 0 16,6-5 0-16,6-7 0 0,5-5 0 15,3-5 0-15,3-4 480 0,6-7 48 0,5-4 16 0,-1-8 0 16,0-3 96-16,3-4 0 0,-3-5 16 0,1-6 0 0,3-5-128 16,0-5-16-16,0-6-16 0,2-4 0 0,-1-5-32 15,-6 3 0-15,-6 0 0 0,-6 1 0 0,-6-1 96 0,-2 0 16 16,-8-2 0-16,-3 2 0 0,-6-2 64 0,-3 2 32 15,-4 0 0-15,-4 7 0 0,-6 5-288 0,-1 5-48 16,-3 5-16-16,-3 4 0 0,-4 3-320 16,-3 3 144-16,0 3-144 0,-5 4 0 15,-5 3-1504-15,-1 6-416 16,-1 5-64-16</inkml:trace>
  <inkml:trace contextRef="#ctx0" brushRef="#br0" timeOffset="-177972.444">1780 12149 12895 0,'-22'-8'576'0,"8"2"112"0,-4-1-560 0,4 1-128 16,3 1 0-16,-1 0 0 0,1 1 2480 0,3-1 464 0,8 5 80 15,-7-6 32-15,1 0-1808 0,6 6-352 0,0 0-80 0,0 0-16 16,2-8-320-16,-2 8-64 0,4-7-16 0,5-2 0 16,7 3-224-16,3-2-48 0,0 0-128 0,6-2 192 15,4 1-192-15,2 2 128 0,1-2-128 0,3 2 0 16,1 1 128-16,1 4-128 0,1-1 0 0,1 2 0 16,1 2 0-16,2 4 0 0,0 2 0 0,-1 3 0 15,-4 1 0-15,-3 3 0 0,-2 0 0 0,-5 5 0 16,-7 3 0-16,-3 1 0 0,-5 2 0 0,-4 5 0 15,-5 4 0-15,-6 1 0 0,-4-1 0 0,-3 0 0 16,-3-1 0-16,-6 0 0 0,-2 1 0 0,2-4 144 16,-4-5 48-16,2-2 0 0,1-1 0 0,-1408-3 0 0,2820-2 64 15,-1407-2 32-15,2-1 0 0,2-2 0 16,0-6-160-16,4 2-128 0,3-1 192 0,4-7-192 0,0 0 128 0,0 0-128 16,6 6 0-16,-1-1 0 0,-5-5 0 0,14 5 0 15,4-3 0-15,2 4 0 0,2 5 128 0,1-1-128 16,1-3 0-16,2 4 0 0,-1 3 144 0,-2 1-144 15,-6-1 0-15,0 2 144 0,-4 0-144 0,-4 0 0 16,-3 3 0-16,-6 0 0 0,-5 0 448 0,-5 1 0 16,-5 3 0-16,-5 3 0 0,-5 0 576 0,-6 0 112 15,-3 0 16-15,-6-1 16 0,0 1-64 0,-1 2-16 16,-3-3 0-16,-4 1 0 0,0-1-384 0,-4 1-64 16,-3 1-32-16,-3 0 0 0,-1 1-416 0,2 0-192 15,1 1 160-15,6 1-160 16,1-2-1552-16,3 6-416 0,2 0-80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6:00.3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3663 14104 24879 0,'0'0'1088'0,"-8"-8"256"0,-1 0-1088 0,1 2-256 0,3 2 0 0,5 4 0 0,0 0 1120 15,0 0 160-15,0 0 48 0,0 0 0 16,0 0-1328-16,0 16-448 0,3 4 0 0,-1 6 0 16,1 3 272-16,1 8 176 0,-2 2-192 0,-1 7 192 0,-1 5-144 0,0 5 144 15,0 5 0-15,-1 2-144 0,-2 2 144 0,3 8 0 16,2 4 0-16,0 5 0 0,1 6 0 15,-3 0 0-15,0-1 0 0,0 3 0 0,0 2 240 0,-1-3 16 16,-1-4 16-16,-2 0 0 0,-2 1 304 0,1 1 48 16,0-1 16-16,1-1 0 0,-1-3-64 0,-2 3 0 15,0 2 0-15,2-4 0 0,1-5-192 0,1 2-32 16,-1-2-16-16,-1-1 0 0,3-3-160 0,-1-3-48 16,-2-3 0-16,3-3 0 0,-1-1 0 0,0-4-128 15,-3-3 192-15,4 1-64 0,1-3-128 0,-4-3 0 16,0-4 0-16,2-4 0 0,-2-2 0 0,5-6-192 15,5-3 0-15,-5-1 16 16,0-4-2576-16,1-5-512 0</inkml:trace>
  <inkml:trace contextRef="#ctx0" brushRef="#br0" timeOffset="605.349">2647 16589 10127 0,'0'0'896'0,"0"0"-704"15,0 0-192-15,0 0 0 0,10-5 2880 0,4 0 560 16,6 2 96-16,1 2 32 0,4 2-3008 0,3 1-560 0,6 2-192 0,-1 0 0 15,2 1 192-15,2 3 128 0,2 0 0 0,5 2-128 16,2 2 304-16,3-1-48 0,4 0-16 0,2 0 0 16,3 0 80-16,-2 0 32 0,2 1 0 15,5-3 0-15,4-5 144 0,4 3 16 0,3 2 16 16,1-3 0-16,-3 2 48 0,5-3 0 0,3-2 0 0,2 1 0 16,0 3-160-16,0-3-32 0,2-1 0 15,0-2 0-15,5-1-64 0,1 1 0 0,-1 2-16 0,0-2 0 16,2-3-48-16,3 0-16 0,1 2 0 0,2 3 0 15,-2-2-16-15,1 1 0 0,8 0 0 0,-5 0 0 16,0 4-64-16,4-2-16 0,5 2 0 0,-1 0 0 16,-4 2-144-16,6 2 0 0,-1 1 0 0,-1 0 0 15,-5 0 0-15,1-1 0 0,4-1 0 0,-7-2 0 16,-5 1 0-16,-4 0 128 0,-4-2-128 0,1 0 0 0,-3 0 0 16,-5 2 0-16,-8-1 128 0,-2-2-128 15,-5 0 0-15,-6-1-256 0,-2 0 64 0,-2-1 16 16,-9-3-1920-16,-5 0-384 0,-3-3-80 0,-12-2-9552 15</inkml:trace>
  <inkml:trace contextRef="#ctx0" brushRef="#br0" timeOffset="1694.074">3688 14474 23439 0,'-10'-9'1024'0,"4"3"240"0,1-4-1008 0,-2 4-256 15,7 6 0-15,0 0 0 0,-2-9 144 0,2 9-16 16,0 0 0-16,0 0 0 0,0 0-128 0,5-5 0 16,1 0-160-16,-6 5 160 0,9 2-128 0,2 0 128 0,0-2 0 0,1 1-144 15,-4 2 144-15,3 0 0 0,2 1 160 0,1 0-160 16,1 1 624-16,3-3 16 0,2 0 16 0,5 1 0 16,2 3 224-16,6-2 32 0,5-1 16 0,5 3 0 15,3-2-192-15,4 2-32 0,1-1-16 0,3-1 0 16,-2-2-320-16,4-1-64 0,0-2-16 0,2 0 0 15,1 1-160-15,-1-2-128 0,-2-1 144 0,0 1-144 16,-1-1 128-16,0 0-128 0,2-1 0 0,0 2 0 16,0 1 224-16,1 1-48 0,3 2-16 0,-8 0 0 15,1 2-160-15,-1 0 160 0,3 0-160 0,-3 1 160 16,-1-2-160-16,-1 4 128 0,0 0-128 0,-4 1 128 0,-4-5-128 16,-1 2 160-16,-7-2-160 0,-1 0 160 15,-3 0-160-15,1-1 160 0,1 0-160 0,-3 0 160 16,-3-2-16-16,0 1 0 0,-5 0 0 0,2-1 0 0,-2 0 0 15,-1 3 0-15,-1-1 0 0,-4 0 0 16,-1-2-16-16,0 0-128 0,-3-2 192 0,-2 2-64 0,-10 0 0 0,9 0 0 16,-9 0 0-16,0 0 0 0,7 0 0 0,-7 0 0 15,0 0 0-15,0 0 0 0,0 0 64 0,0 0 16 16,0 0 0-16,0 0 0 0,0 0-16 0,0 0-16 16,0 0 0-16,0 0 0 0,2 9-176 0,1 1 0 15,-1-1 144-15,-1 2-144 0,-2 0 0 0,-1 5 0 16,-1 4 0-16,1 4 0 0,-1 0 0 0,-1 7 0 15,-1 6 0-15,0 5 0 0,-1 4 0 0,1 4 0 16,-1 1 0-16,2 2-128 0,-4 0 128 0,3 3 0 0,2 1 0 16,-3 3 0-16,-1 0 0 0,4-1 0 0,0-1 0 0,-1-1 0 15,-1 0 0-15,3 3 176 0,-3 3-176 16,3 0 192-16,2 4 16 0,-2 1 16 16,-4 1 0-16,4 1 0 0,1 4 32 0,-2 4 0 0,0 3 0 0,0-3 0 15,-1 2-96-15,-1 0-16 0,3 5 0 0,0-5 0 16,0-3-144-16,0-6 160 0,-1-6-160 0,2-4 160 15,-2-3 32-15,2-3 16 0,4-1 0 0,-2-7 0 16,-1-4 16-16,4-5 0 0,2-5 0 0,1-5 0 16,-4-3-96-16,0 0 0 0,1-4-128 0,1-4 192 15,-2 0-64-15,1-2 0 0,-2-1-128 0,2 0 192 16,1-1-192-16,-2-4 0 0,-1-2 0 0,2 1-160 16,0-4-160-16,-4-4-48 0,0 0 0 0,0 0 0 15,0 0-1968-15,0 0-400 0,-2-14-80 0</inkml:trace>
  <inkml:trace contextRef="#ctx0" brushRef="#br0" timeOffset="2258.67">4418 14531 11967 0,'-14'2'1072'0,"6"-1"-864"0,-1 4-208 0,2-1 0 16,-6 2 3664-16,4 3 688 0,0 0 144 0,0 4 32 0,0 0-3600 0,-4 1-720 16,-1 0-208-16,-1 3 0 0,0 3 144 0,-3 1-144 15,0 1 128-15,-4 3-128 0,1 1 432 0,-2 2 0 16,-2 3 0-16,-3 2 0 0,-2 1 144 0,0 2 16 16,1 1 16-16,0 2 0 0,1-2-288 0,2 1-48 15,2-1-16-15,1 0 0 0,-1 1-256 0,4 1 128 16,3 2-128-16,1-3 0 0,-2-5 0 0,3-2 0 15,2 0 0-15,3-3 0 16,1-5-720-16,0-2-48 0,4-4-16 0,1-2-8592 16,4-2-1712-16</inkml:trace>
  <inkml:trace contextRef="#ctx0" brushRef="#br0" timeOffset="2582.746">5212 14552 12895 0,'0'0'576'0,"0"0"112"0,0 0-560 0,-9 2-128 0,3-2 0 0,-3 4 0 16,0 2 5888-16,-1 4 1136 0,-2 2 224 0,-2 5 48 16,-1 4-6240-16,-5 3-1248 0,-4 3-256 0,-5 6-64 15,-4 5 64-15,-2 2 0 0,-2 4 0 16,-5 3 0-16,-5 2 240 0,0 1 48 0,-1-2 16 0,-1 0 0 0,-1 2 144 15,-2 4 0-15,1 3 0 0,-3 1 0 0,2-4 0 16,0 1 128-16,2 0-128 0,2-1 176 0,0 0-176 0,-1 2 0 16,1-2 144-16,4 2-144 15,5-1 0-15,2-2 0 0,0-4 0 0,-1-1 0 0,5-3 0 16,5-5-160-16,4 0 160 0,0 0-208 16,3 0-560-16,6-6-96 15,3-7-32-15,2-6 0 0,1-6-2240 16,4-4-448-16</inkml:trace>
  <inkml:trace contextRef="#ctx0" brushRef="#br0" timeOffset="2894.233">5447 14965 24879 0,'0'0'2208'0,"-10"1"-1760"0,-2 2-448 0,-3 0 0 16,0 5 3216-16,-2 3 560 0,0 3 128 0,-1 6 0 31,1 2-3904-31,-2 4-672 0,-2 4-192 0,-2 6-32 16,-4 3 208-16,0 7 48 0,1 4 16 0,-5 1 0 0,-6 0 160 0,-1 2 16 0,-5 0 16 0,-1 0 0 16,0 1 432-16,2 4 0 0,-3 1 0 0,2-2 128 15,0 0 192-15,4-2 64 0,-3-2 0 0,3 0 0 16,2-1-128-16,2-1 0 0,2 1-16 0,-1 1 0 15,2-1-240-15,1-3 0 0,1-2 0 0,4-4 0 0,4-3 0 16,1-4-336-16,1-3 48 0,5-4 16 16,3-6-2208-16,2-6-432 15,2-6-96-15</inkml:trace>
  <inkml:trace contextRef="#ctx0" brushRef="#br0" timeOffset="3155.416">5882 15089 32255 0,'0'0'2864'0,"-11"4"-2288"0,-2 3-576 0,-1 4 0 16,-3 5 1856-16,1 7 256 0,-3 7 48 0,0 9 16 31,-2 7-2176-31,-2 6-288 0,-2 3-128 0,-1 4-32 0,-4 4 304 0,-3 6 144 0,-6 2-160 15,-2 6 160-15,-6 2 0 0,-1 0 0 0,-2 2 0 16,-1 4 0-16,-3 5 0 0,1-4 208 0,2-6-64 0,0-2-16 16,1-1-128-16,3 1 0 0,3 3 144 0,0-3-144 15,0-6-2160 1,4-1-496-16</inkml:trace>
  <inkml:trace contextRef="#ctx0" brushRef="#br0" timeOffset="5284.627">3957 17353 29999 0,'0'0'1328'0,"-9"-1"272"0,-1-5-1280 0,2 2-320 0,-3-1 0 0,3 2 0 16,1-3 0-16,3 2 0 0,-3 1 0 0,2-2-128 15,0 1-176-15,-1-2-16 0,-2 0-16 0,-2 0 0 16,-2 0 48-16,2 1 16 0,-2 1 0 0,0 1 0 16,-3-1 272-16,-1 4 224 0,0 0-32 0,-1 0-16 15,0 3 48-15,-3-1 16 0,-4 1 0 0,-1 3 0 16,0 1-240-16,1 5 0 0,0-1 0 0,0 5 0 16,-1 0 0-16,-1 3-160 0,2 0 160 0,3 0-128 15,4 3 128-15,3-1 0 0,1 0 0 0,5 5-128 16,0 2 128-16,4 2-128 0,2-2 128 0,3 0-128 15,2-1-128-15,4-1 0 0,3-4-16 0,3-1 0 16,1-3-80-16,7-1-16 0,7-3 0 0,2-2 0 16,3-4 112-16,4-4 32 0,1-1 0 0,1-5 0 0,-2-2 32 15,2-4 16-15,0-2 0 0,2-2 0 0,0 0 48 0,2-4 0 16,1-3 0-16,1-1 0 0,0-3 128 0,-5-1 0 16,-1-1 0-16,-2-2 0 0,0-2 0 0,-4-1 0 15,-8 5 160-15,0 0-160 0,-3 3 480 0,-4 1 0 16,-5 2 0-16,-4 2 0 0,-1 2 384 0,-1412 3 80 15,2810 0 16-15,-1410 1 0 0,-1-2 128 0,-3 4 48 16,-3 0 0-16,-2 0 0 0,-1 1-560 0,-2 1-128 16,-1-1 0-16,0 2-16 0,-3 4-640 0,3 1-128 15,-2 1-32-15,3 2 0 16,-1-1-1344-16,2 5-272 0,0-1-48 0</inkml:trace>
  <inkml:trace contextRef="#ctx0" brushRef="#br0" timeOffset="5902.734">5365 17528 11055 0,'0'0'976'0,"0"0"-784"16,0 0-192-16,-1-8 0 0,5 0 3408 0,2-2 640 15,5 0 128-15,7-3 32 0,6-3-3504 0,0 1-704 16,1 1 0-16,1 0-240 0,1 1 240 0,1-1 0 16,-3 3 0-16,1 1 0 0,0 2 272 0,-2 0 48 15,-2 1 16-15,1 3 0 0,0 3-80 0,-1 3 0 16,-3 0-16-16,-3 3 0 0,-2 0-240 0,0 4 128 0,-3 3-128 15,-5 3 0-15,-2 2 0 0,-4 4 0 0,-5 3 0 0,-3 4 0 16,-4 1 0-16,-2 3 0 0,-5 1 176 0,2 1-176 16,1-1 400-16,0-3-16 0,-5 0-16 0,3-3 0 15,3 0 112-15,0-3 32 16,0-2 0-16,5-4 0 0,-1-1-192 0,6-3-16 0,-1-2-16 0,3-1 0 16,0-4-112-16,3-7-32 0,4 8 0 0,4-3 0 15,-8-5-144-15,12 5 0 0,3-3 0 0,4-3 128 16,-1 0 32-16,5-5 0 0,3-2 0 0,3 0 0 15,3-1 16-15,1 0 0 0,1-4 0 0,3 1 0 16,1 2-176-16,2-1 0 0,-5-1 0 0,2 0 0 16,-3-1-256-1,0 0-144-15,0-1-32 0,1-1-9440 0,2 1-1904 0</inkml:trace>
  <inkml:trace contextRef="#ctx0" brushRef="#br0" timeOffset="6141.777">6582 17306 2751 0,'0'0'256'16,"0"0"-256"-16,-6 7 0 0,6-7 0 0,-7 6 8688 0,7-6 1680 16,0 0 352-16,-4 12 64 15,0 1-9424-15,-1 3-1872 0,1 3-384 0,2 3-80 16,0 2 112-16,-1 5 32 0,-2 5 0 0,1 0 0 0,-1 0 560 0,0 0 112 15,-2-2 32-15,2 0 0 0,-1 0 128 0,1-1 0 0,0-2 0 0,0-1 128 16,0-4-128-16,1-1-128 0,-1 0 128 0,4-1-192 31,0-1-1664-31,0-1-320 0,0-5-80 0</inkml:trace>
  <inkml:trace contextRef="#ctx0" brushRef="#br0" timeOffset="6410.499">7084 17321 35007 0,'0'0'3120'0,"-7"5"-2496"0,0 3-496 0,-1 3-128 16,3 4 1488-16,4 7 288 0,1 8 48 0,0 6 16 15,0 4-2336-15,0 2-464 0,1-2-80 0,0 1-32 16,-2-2-480-16,0-2-112 0,-1 0 0 0,-4-2-16 15,0-2 480-15,-2 0 112 0,0 1 0 0,2 2 16 0,1 0 944 16,1-2 128-16,0-4 128 0,0-5-128 0,3-2 0 0,-1-2 0 16,1-2 0-16,0-5 0 15,-1-4-2624-15,1-2-448 0,1-8-112 0,0 0-16 16</inkml:trace>
  <inkml:trace contextRef="#ctx0" brushRef="#br0" timeOffset="6670.753">6455 17559 4607 0,'0'0'400'0,"0"0"-400"0,-9-1 0 0,9 1 0 15,0 0 8800-15,0 0 1680 0,0 0 336 0,6-8 64 31,3-3-9360-31,5-3-1872 0,5-3-368 0,4 0-80 0,5 2 352 0,2-3 64 0,2 3 0 0,1-2 16 16,4 3 368-16,4 1 0 0,2 1 0 0,3 1 0 16,0 2 0-16,0-1 0 0,1 1 0 0,1 2 128 15,4 2-272-15,4 0-64 0,6 0-16 0,-4 2 0 16,0 1-3280-16,-2 0-656 16</inkml:trace>
  <inkml:trace contextRef="#ctx0" brushRef="#br0" timeOffset="7197.401">7540 16913 22511 0,'0'0'992'0,"0"0"224"16,0 0-976-16,11 2-240 0,-2-2 0 0,3 1 0 0,2 1 1440 15,4-2 240-15,0-2 48 0,5 4 16 0,5-1-656 0,1-1-128 16,0-3-16-16,5 2-16 0,-1-1-288 0,0-1-48 15,-1-1-16-15,1 1 0 0,2-2-288 0,2 4-64 16,-3 2-16-16,4 2 0 0,3-5-208 0,1 2 144 16,-5 0-144-16,3 4 128 0,-3-1-128 0,2 3 0 15,-3 0 0-15,0 1-176 16,-2 0-272-16,1 2-48 0,-5 0-16 16,0 1 0-16,-2 2-2240 0,-1-2-464 0,-4-1-96 0</inkml:trace>
  <inkml:trace contextRef="#ctx0" brushRef="#br0" timeOffset="7538.817">8142 16465 12895 0,'0'0'1152'0,"0"0"-928"0,0 0-224 0,8-1 0 16,7 1 5168-16,4 1 976 0,3-1 208 0,6 0 48 31,4 1-6080-31,1 0-1200 0,1 2-240 0,1 0-48 0,-2-3 800 0,-1 2 176 0,0 3 16 0,-1 2 16 16,0-2 160-16,-2 2 128 0,-2 4-128 0,-3 0 176 16,-3 1 224-16,0 2 48 0,0 3 16 0,-3 2 0 15,-2 4-144-15,-1 2-48 0,-2 3 0 0,-3 3 0 0,-4 4-272 16,-4-1 0-16,-3 0 128 0,-4 3-128 0,-3-3 0 15,-7 3 160-15,-5 1-160 0,-3 1 128 0,-5-1 16 16,-1 1 0-16,-2 1 0 0,-1 0 0 0,1-5-144 0,-1 0 0 16,0-3 0-16,1-2 0 15,0-2-560-15,5-2-32 16,-1-3-16-16,4-2-9360 0,5-6-1872 0</inkml:trace>
  <inkml:trace contextRef="#ctx0" brushRef="#br0" timeOffset="8179.516">10322 16545 15663 0,'0'0'1392'0,"0"0"-1120"0,0 0-272 0,0 0 0 15,0 0 5920-15,0 0 1120 0,0 0 240 0,-9 0 32 31,0 4-7888-31,-4-2-1568 0,0-1-320 0,-5 1-64 16,-4 5 992-16,-3 0 192 0,-4 3 32 0,-3 3 16 16,-2 2 640-16,-3 3 128 0,-3 4 16 0,0 4 16 0,-2-1 1184 0,2 3 224 0,4-1 48 0,2 5 16 15,1 3-384-15,1 3-80 0,2 0 0 0,2 3-16 16,2 2-496-16,2 5 0 0,4-1 0 0,4 0 0 16,4-5 0-16,6-2-160 0,4-1 0 0,5-4 0 15,3-2 160-15,5-2 128 0,4-5-128 0,4 0 176 16,3 0 112-16,4-4 32 0,5-1 0 0,2-4 0 0,4-1 80 15,4-7 32-15,5-3 0 0,6-5 0 0,0-8 16 0,1-4 0 16,-2-2 0-16,-1-4 0 0,0-4-144 0,4-3-32 16,-1-6 0-16,2-2 0 0,-2-2-272 0,-1-2 0 15,-1-3 0-15,-4-5 0 0,-6-5 0 0,-1 0 0 16,-5 3 0-16,-4 0 0 0,-4-2 0 0,-3 2 0 16,-6 2-208-16,-3 0 80 0,-8 0 128 0,-2-2 0 15,-5-3-144-15,-7 3 144 0,-6 9-128 0,-5 1 128 16,-3 5-160-16,-6 3 160 0,-5 1 0 0,-5 4 0 15,-9 5 0-15,-3 4 0 0,-5 1 0 0,0 4 0 16,0 5 0-16,5 2 0 0,-1 6 0 0,6 3 0 16,0 1 0-16,2 0 0 0,-1 5 0 0,5 0 192 0,2 4-64 15,3-1-128-15,2-1 176 0,6 2-176 0,0 2 160 0,6 1-160 16,2-3 0-16,4 5 128 0,3 5-128 0,4-4 0 16,3-2 0-16,4-4 0 0,5 0 0 15,5 0 0-15,4 1 0 0,8-2 0 0,7-2-128 16,7-4 128-16,5-4 0 0,5-3 256 0,5 0-64 0,4-4 0 15,9-5 192-15,2 1 48 0,7-2 0 0,-1 0 0 16,1 0-160-16,2-2-16 0,2-4-16 0,3-2 0 16,2-1-80-16,-5-2-16 0,-3-4 0 0,-3 2 0 15,-1 1-144-15,-5-2-176 0,-5-1 48 0,-5 1 0 16,-7 1-1344 0,-4 0-272-16,-7 3-48 0,-8 0-14080 0</inkml:trace>
  <inkml:trace contextRef="#ctx0" brushRef="#br0" timeOffset="8969.402">2997 14522 4607 0,'0'0'192'0,"0"0"64"0,0 0-256 0,10-2 0 0,0-3 0 0,5 0 0 15,5 1 6064-15,8 1 1168 0,7-1 224 0,3 3 48 16,5 1-6096-16,3 0-1216 0,6-1-192 0,0 0-128 16,1-1 128-16,7 0 128 0,5-1-128 0,-3-2 176 15,-1-1-176-15,-2 2 192 0,0-2-192 0,-2 0 192 16,-3-4-192-16,-1-1 0 0,-5-1 0 0,1 0 0 16,2 1 0-16,-6 0 128 0,-4-1-128 0,-3 2 0 15,1 0 0-15,-7 0 0 0,-3 0-192 0,1 0-9280 16,-3 1-1856-16</inkml:trace>
  <inkml:trace contextRef="#ctx0" brushRef="#br0" timeOffset="9784.695">2512 14110 6447 0,'0'0'576'15,"0"0"-576"-15,-4-9 0 0,2 1 0 0,-2 1 4192 0,4 7 736 16,-1-6 128-16,1 0 48 0,1-2-3696 0,-1 8-752 16,0 0-144-16,0 0-16 0,10-8-224 0,1 3-32 15,-2-1-16-15,2 4 0 0,0 2-224 0,3 1 0 16,-2 0 0-16,2 1 0 0,-1 4-176 0,1 2 176 0,-2 1-160 16,-2 4 160-16,-4 0-208 0,2 2 48 15,-1 3 16-15,-4-2 0 0,-5 0 16 0,1 2 0 0,-1 0 0 0,-2 0 0 16,-6 1 128-16,2 0 0 0,1-1 160 15,-2-2-160-15,0 0 256 0,0 0-64 0,3 2 0 0,1-3 0 16,2-3-192-16,1-1 0 0,2 0 128 0,4 1-128 31,3-2-304-31,3-1-96 0,1 0-32 0,3 0 0 0,4-2 112 0,5 1 0 0,-1-1 16 16,4 0 0-16,4 1 304 0,-4 0 0 0,2-1-128 0,-4 0 128 16,-2 3 0-16,-2 0 0 0,-2 0 0 15,-2-2 144-15,-6 3 112 0,-1-1 0 0,-3 0 16 0,-1 2 0 16,-8 2 176-16,-1 1 48 0,-4 1 0 0,-5 3 0 15,-3 1 144-15,-4 1 16 0,-4 3 16 0,-3 0 0 0,-4 0-144 0,-1 1-16 16,-1-4-16-16,-1 1 0 0,1 2-352 16,3-2-144-16,-1-2 128 0,1-3-128 15,4-1-1568-15,3-2-400 16,-1-2-80-16</inkml:trace>
  <inkml:trace contextRef="#ctx0" brushRef="#br0" timeOffset="10397.577">3705 14355 16175 0,'0'0'352'0,"0"0"80"0,0 0 16 0,-6 3 0 15,6-3-448-15,-8 5 0 0,8-5 0 0,0 0 0 0,-8 1 0 0,8-1 0 16,0 0 0-16,0 0 0 0,0 0 0 0,0 0-160 16,0 0 160-16,0 0-128 0,0 0 576 0,0 0 112 15,-7 0 16-15,7 0 16 0,-7-6 688 0,7 6 144 16,-2-9 32-16,-3 1 0 0,2-1-192 0,2-2-48 15,1-3 0-15,2-1 0 0,5-1-224 0,-3-3-48 16,2-5-16-16,0-2 0 0,1-1-240 0,2-1-48 16,-4-3-16-16,4-2 0 0,-1-3-96 0,0-4-16 15,1-3 0-15,-1 1 0 0,-4-1-64 16,2 3 0-16,-2-1-16 0,1 0 0 0,-2 2-112 0,2-1 0 16,-1 2-16-16,-1-2 0 0,-1-2-160 0,0 7-16 0,1 6-128 15,0 1 192-15,-2 1-192 0,-1 3 128 0,0 2-128 16,1 5 0-16,0 0 0 0,-1 2 0 0,-1-2 0 15,0 3 0-15,1 3-224 0,-1 2-96 0,-3 0 0 16,2 3-16 0,1-1-464-16,1 7-96 0,0 0 0 0,0 0-16 15,0 0-2192-15,0 0-432 0,0 0-96 0</inkml:trace>
  <inkml:trace contextRef="#ctx0" brushRef="#br0" timeOffset="10765.931">3361 13455 18431 0,'-2'-12'1632'0,"1"3"-1312"0,-4 0-320 0,5-4 0 0,5-1 2432 0,-1 0 432 16,3 0 80-16,1 1 0 15,3-1-2944-15,5 2-528 0,1-3-144 0,3 1-32 16,1 3 160-16,3 0 32 0,5-1 0 0,-2 2 0 0,-6-2 192 0,2 2 64 16,4 1 0-16,-1 0 0 0,3 2 256 0,-4 3 144 15,-2-2-16-15,4 4 0 0,-2 1 320 0,-1 3 48 16,-2 4 16-16,1 1 0 0,0 2-64 0,0 3 0 16,-1 3 0-16,2 1 0 0,-4 4-160 0,1 3-32 15,-1 2-16-15,-3 6 0 0,-5 3-80 0,0 2-16 16,-4 1 0-16,0-1 0 0,1-2-144 0,-6 0 128 0,-3-1-128 15,-2 1 128-15,-2-2-128 0,-2-1 0 0,2-1 0 0,-3-3 0 32,-6-4-1552-32,5-1-192 0,4-4-48 15</inkml:trace>
  <inkml:trace contextRef="#ctx0" brushRef="#br0" timeOffset="11388.819">2800 11903 10127 0,'9'-11'896'0,"-2"2"-704"16,-1-3-192-16,5 0 0 0,4-1 4528 0,8-2 864 0,8-3 176 0,6-1 48 15,1 3-4624-15,7-1-992 0,6 1 0 0,2 0-192 16,2 1 192-16,-2 2 0 16,0 0 0-16,-3 1-128 0,1 1 128 0,-1 2-192 15,2 1 192-15,-1 3-192 0,-2-3 192 0,-2 3 0 0,-1 2 0 0,-4 4 0 16,-6 5 0-16,-4 3 0 0,-3-1 0 0,-6 7 0 16,-1 1 0-16,-6 5 0 0,1 5 0 0,-8 4 0 15,-3 3 160-15,-3 3-32 0,-3 2-128 16,-5 0 192-16,-7 4 64 0,-1 2 0 0,-1 2 0 0,-4 5 0 15,-2 2 64-15,-4-2 0 0,-1-3 16 0,-2-2 0 16,0-1-16-16,0-2 0 0,3-6 0 0,-2-1 0 16,2 0 128-16,4-4 32 0,4-3 0 0,3 2 0 15,3 0-112-15,0-5-32 0,5-2 0 0,0-5 0 0,5 0-96 16,6 0-32-16,2-4 0 0,3-1 0 0,3 2-32 16,6-3-16-16,6-2 0 0,5-1 0 0,3-3 48 15,6-2 16-15,0 1 0 0,4-5 0 0,1-4-224 0,5-1 176 16,5-5-176-16,1 0 160 0,2 0-160 0,0-5-256 15,-3-3 64-15,-2 0 16 16,-2 2-672-16,0-5-144 0,-2 0-32 0,-5-1 0 16,-3 0-2688-16,-5 2-528 0</inkml:trace>
  <inkml:trace contextRef="#ctx0" brushRef="#br0" timeOffset="11609.23">3068 12504 44399 0,'-4'-18'1968'0,"4"8"400"0,5 3-1888 0,12-3-480 0,12-1 0 0,9-1 0 16,7 0-128-16,9-2-128 0,8 0-32 0,12-2 0 15,9-3 112-15,12-2 32 0,7 0 0 0,6 0 0 31,5 0-1504-31,6 1-288 0,0 0-64 0,4-4-15024 0</inkml:trace>
  <inkml:trace contextRef="#ctx0" brushRef="#br0" timeOffset="12682.338">10523 15550 10127 0,'0'0'448'0,"0"0"96"0,-3-7-544 0,-3-1 0 0,1 0 0 0,5 1 0 16,0 7 3680-16,12-8 624 0,-1 0 128 0,4-2 32 15,5 2-3808-15,3-1-656 0,4 0-320 0,2-2 16 16,4 0 304-16,4 0 192 0,2-1-16 0,5 2-16 16,5 3 272-16,2 0 48 0,4 2 16 0,5 0 0 15,-1 0 240-15,9 0 48 0,8 2 16 0,6 1 0 16,7 1 80-16,5 0 16 0,9 1 0 0,9-4 0 0,4 2-192 16,9-2-48-16,5-4 0 0,3 2 0 0,1 3-224 15,7-3-48-15,4-1-16 0,1-2 0 0,0 1-128 0,3 0-32 16,2-2 0-16,4 1 0 0,0 1-32 0,-1 2-16 15,-3 1 0-15,1 1 0 0,1-4-160 0,2 2 0 16,2 2 0-16,-3-1 128 0,-1-3-128 0,-4 4 0 16,-1 1 0-16,0 2 0 0,3-3 0 0,-8 2 0 15,-5 1 0-15,-2 1 0 0,-7-3 0 0,-1 3 0 16,1 0 0-16,-8 3 0 0,-4-1 0 0,-3 0 0 16,-6 1 0-16,-2 3 0 0,-3-3 0 0,-7 4 0 15,-5-2 0-15,-2 1 0 0,-4 3 0 0,-5 0 0 16,-7 0 0-16,-6 2 0 0,-3 2 0 0,-3-2 0 15,0-3 0-15,-1 2 0 0,-5-1 0 0,-2 2 0 0,-2 0-128 16,-7-1 128-16,-3-4 0 0,-3 1-176 0,-5 0 176 16,-1-2-128-16,-1-1 128 0,-7 1-160 15,-3-2 160-15,-6 0-160 16,-8 1-224-16,-7-4-32 0,0 0-16 0,0 0 0 16,0 0-640-16,0 0-128 0,-15-2-16 0,-5-3-8848 0,-4-1-1776 0</inkml:trace>
  <inkml:trace contextRef="#ctx0" brushRef="#br0" timeOffset="13064.315">17222 14846 21183 0,'19'-6'944'0,"-9"2"192"0,-6-2-912 0,8-1-224 0,7-3 0 0,8 5 0 0,10 3 3680 0,5 2 688 16,3 0 144-16,2 3 32 16,6 4-4000-16,5 4-800 0,7 2-144 0,4 3-48 15,2-2 192-15,0 2 48 0,0 1 0 16,3 1 0-16,4-1 208 0,-2 2 0 0,-3 2 0 0,-2 2-144 0,0 1 144 0,-1 2 192 16,-3 3-32-16,-1 1-16 0,-3 2 48 0,-7 3 0 15,-5 1 0-15,-8 3 0 0,-7 1-192 0,-6 2 128 16,-8-2-128-16,-9-2 128 0,-5 1-128 0,-7-1 128 15,-5 0-128-15,-7-2 128 0,-7-1 128 0,-10 1 32 0,-8-1 0 16,-9 2 0-16,-8 0 208 0,-6 0 32 16,-10-2 16-16,-1-2 0 0,-6-1-96 0,-9-4-32 0,-9-2 0 15,1-1 0-15,4 0-416 0,1 1-256 16,1-2 48-16,3 0 0 16,-4-1-2096-16,7-2-432 0</inkml:trace>
  <inkml:trace contextRef="#ctx0" brushRef="#br0" timeOffset="14174.653">24895 14347 16575 0,'0'0'736'0,"-4"-9"160"0,-1-2-720 0,1 0-176 16,0-3 0-16,-1 6 0 0,-1-2 2480 0,2 2 464 16,-3 0 80-16,0-1 32 0,-4 2-2640 0,-3-1-416 15,-1 0-304-15,0 2 48 0,-1-2 256 0,-1 1 0 0,-2 1-160 16,-1-1 160-16,-5 1 0 0,-1-2 240 0,0 0-48 0,-4 1 0 16,0 1 128-16,-3 2 0 0,-3 3 16 0,4 1 0 15,2 0-128-15,3 1-16 0,1 3-16 0,6 0 0 16,-1 2 16-16,2 2 16 0,0 0 0 0,1 3 0 15,-2 4-80-15,2 1-128 0,-3 2 176 0,3 2-176 16,3-1 128-16,-1 1-128 0,1 0 0 0,-1-1 0 16,4-1 128-16,4 1-128 0,1 2 0 0,3 0 0 15,-4-3 0-15,6-1 128 0,5-1-128 0,0 0 0 16,2 1 240-16,1-2-64 0,7-1-16 0,2 2 0 16,-1-1 144-16,3 0 16 0,3 0 16 0,4-1 0 15,-2-2 48-15,2 0 16 0,-2 6 0 0,3-6 0 16,4 1-128-16,-2 1-16 0,2 2-16 0,4 0 0 0,3 5-16 15,-1-3 0-15,2-1 0 0,-1 3 0 16,-2 1-96-16,-2 1-128 0,-4-1 176 0,-2 0-176 0,-5-2 144 16,-4-2-144-16,-1 0 0 0,-3-1 144 0,-2 0-144 15,-2 0 0-15,-1 1 0 0,-2-1 0 0,-1 1 0 0,0 0 0 16,-4 1 0-16,-1-1 128 0,-1 1 48 0,-4 0 0 16,-1-1 0-16,-2 1 0 0,-2-1 96 0,-3 1 32 15,-2-1 0-15,-2-1 0 0,0 1 272 0,-8-2 64 16,-2-2 16-16,-5-2 0 0,-1-2-32 0,-3-2-16 15,-4-2 0-15,0 1 0 0,0-4-112 0,1 1-32 16,1 0 0-16,3-5 0 0,3-6-288 0,1 1-176 16,0 0 192-16,1-2-192 0,1-3-144 0,2-2-144 15,4 0-32-15,0-2 0 16,-1 0-2112-16,1 1-448 0,5 1-64 16</inkml:trace>
  <inkml:trace contextRef="#ctx0" brushRef="#br0" timeOffset="20421.498">3115 7686 14735 0,'0'0'1312'0,"0"0"-1056"0,-9 4-256 0,9-4 0 15,0 0 1008-15,-4 8 144 0,4-8 16 0,0 0 16 16,-3 8-704-16,3-8-144 0,0 0-16 0,0 0-16 16,2 5-16-16,-2-5 0 0,9 2 0 0,1-5 0 15,0 0 16-15,2-6 0 0,-1-5 0 0,2-2 0 16,3 0-112-16,1-2-32 0,3 0 0 0,-1-1 0 0,1-1-16 0,0-1 0 15,0-3 0-15,2 2 0 0,0-1 48 0,0 0 0 16,-2-3 0-16,2 3 0 0,1 1 48 0,-1 2 16 16,-4 1 0-16,0-1 0 0,2 0 32 0,-3 3 16 15,-3 5 0-15,-3 4 0 0,-1 2-48 0,-5 3-16 16,-5 3 0-16,0 0 0 0,11 6-240 0,-2 6 176 16,-2 4-176-16,-3 7 160 0,0 7-160 0,-2 4 160 15,-2 4-160-15,-4 2 160 0,-2 1-160 16,-1 4-176-16,0 1 48 0,-1 2 0 0,0 1-128 0,4-3 0 15,-1-3-16-15,0-5 0 0,-1 0 272 0,-1-6-160 16,0-4 160-16,3-4-128 0,1-3 128 0,0-4 0 16,-1-4 0-16,4-1 0 0,2-3 128 0,-2-9-128 15,0 0 160-15,0 0-160 0,0 0 432 0,0 0-16 16,0 0 0-16,2-10 0 0,4-2 208 0,1-6 32 16,2-3 16-16,0-4 0 0,0-2-304 0,1-3-64 0,4 0-16 0,6-4 0 15,2-7-64-15,2 2-16 0,1-1 0 16,2 2 0-16,-3 0-16 0,0 3 0 0,0 2 0 15,0 2 0-15,3 2-32 0,-3 1-16 0,0 3 0 0,2 1 0 16,-1-1-144-16,0 6 128 0,0 3-128 0,2 2 128 16,0 0-128-16,1 4 0 0,-5 3 0 0,2 3 0 15,5 3 0-15,-5 1-272 0,-3 2 64 16,-1 2 16-16,3 4-2304 16,-4 1-448-16</inkml:trace>
  <inkml:trace contextRef="#ctx0" brushRef="#br0" timeOffset="21127.727">4595 7935 27583 0,'-15'-15'1216'0,"4"6"256"0,2 0-1168 0,1 2-304 16,2 1 0-16,-1 1 0 0,0-1 0 0,-1 2 128 15,1-1-128-15,-3 2 0 0,-1 3 0 0,0 3-320 0,-3 5 32 0,-2 3 16 31,-2 3-448-31,-1 5-96 0,-1 2-16 0,2 4 0 0,-4 3 400 0,-2 3 80 0,0 2 16 0,3 4 0 16,5 5 336-16,-1 1-144 0,1-4 144 0,0 1 0 16,2-4 0-16,3-2 0 0,3-1 0 15,2-4 0-15,3 1 0 0,3-6 176 0,3-4 0 0,3 1 0 16,1-5 432-16,4-2 96 0,2-5 0 0,4-3 16 16,0-2-144-16,5-2-48 0,5-1 0 0,0-3 0 15,1-3-224-15,5-4-48 0,2-3-16 0,2-1 0 16,2-4-112-16,-2-2-128 0,1-2 176 0,-3-2-176 15,1-3 144-15,-2 2-144 0,-1-3 0 0,-1-2 144 16,-1-7-144-16,-4 2 0 0,-2 0 144 0,-2 1-144 0,-1 1 128 0,-4 2-128 16,-3 0 128-16,-5 1-128 0,-6 2 208 0,-1 1-16 15,0 3-16-15,-7 0 0 0,-2 0 80 0,-3 1 0 16,2 1 16-16,-7 1 0 0,-6 2-96 16,-2 2-32-16,1 1 0 0,-3 5 0 0,-2-1-144 0,-2 2 0 15,-4 2-192-15,-2 0 192 0,-1 3-208 0,-2 1 80 16,-3 6 128-16,3 2-208 0,-2 4 208 0,3 2 0 15,-3 1 0-15,4 2-144 0,1 4 144 0,3 1 0 16,1-2 0-16,5 3 0 0,4 1 0 0,3 1-128 16,1 1 128-16,2-2 0 0,3-2 0 0,6 0 0 15,4 3 0-15,2-1-128 0,2-3 128 16,5-1-192-16,4 0 192 0,5-1-192 0,4 2 192 0,5-4 0 16,4-2 0-16,4-4 128 0,5-2 112 0,5-2 16 0,0-2 16 15,4-2 0-15,4-3 48 0,0 0 0 0,0-2 0 0,1-2 0 16,3-7-80-16,-1-1-16 0,3-2 0 0,-1 2 0 15,3 0-224-15,-2-2 144 0,-2-2-144 0,-2 4 128 32,-4 3-832-32,1 2-192 0,-2 2-16 0</inkml:trace>
  <inkml:trace contextRef="#ctx0" brushRef="#br0" timeOffset="22331.358">3064 9854 7359 0,'0'0'320'0,"-7"4"80"0,7-4-400 0,0 0 0 0,-7 1 0 0,7-1 0 16,0 0 3168-16,0 0 544 0,0 0 128 0,0 0 0 15,0 0-2816-15,8-3-560 0,0 1-112 0,4-2-32 16,-2-6-128-16,2-2-16 0,0-3-16 0,3-1 0 15,1-5-160-15,1-1 0 0,-1 0 144 0,2-1-144 16,-1 0 176-16,1-5-48 0,-2-2 0 0,0 3 0 16,1 1 112-16,-1-2 16 0,-4-2 0 0,2 3 0 15,1 1 160-15,-2 4 32 0,-3 4 16 0,0 1 0 0,-1 2-144 0,1 3-48 16,-4 3 0-16,-1 2 0 0,1 2-272 0,-6 5 160 16,10-1-160-16,-3 3 128 0,-7-2-128 0,8 7-192 15,-1 1 32-15,-2 6 16 0,1 2-64 16,-1 5-16-16,2 4 0 0,-2 6 0 0,-5 3 0 0,3 3 0 15,-1 1 0-15,0 3 0 0,0-1 224 16,-1 1-192-16,-1-2 192 0,0 0-192 0,-1 1 192 0,-1-3 0 16,0-2 0-16,0-2 0 0,2-1 352 15,-3-4-32-15,-3-4-16 0,2-2 0 0,3-2 48 0,-1-4 16 16,-3 0 0-16,1-5 0 0,2-2 16 0,2-9 16 16,0 0 0-16,0 0 0 0,0 0 176 0,0 0 16 15,0 0 16-15,0 0 0 0,-3-7 128 0,2-4 32 16,3-8 0-16,0-2 0 0,0-3-384 0,3-7-80 0,2-5-16 0,0-2 0 15,0-2-80-15,3 1-16 0,2-1 0 0,3 0 0 16,3-2-192-16,-2 2 144 0,-2-1-144 0,3 1 128 16,3 1-128-16,1 2 0 0,1 4 0 0,0 3 0 15,0-2 0-15,0 7 0 0,-1 8 0 0,-1 3 0 16,0 1-160-16,-3 6 160 0,-1 0 0 0,2 5-144 16,-1-1-64-16,1 5-16 0,1 6 0 0,-1 1 0 15,-5-2-2048 1,0 5-416-16,1 1-64 0</inkml:trace>
  <inkml:trace contextRef="#ctx0" brushRef="#br0" timeOffset="22991.667">4054 10204 11055 0,'0'0'976'0,"-8"-5"-784"0,1 1-192 0,-1 2 0 16,8 2 2304-16,0 0 432 0,0 0 80 0,0 0 0 15,0 0-2032-15,0 0-400 0,0 0-96 0,5-7-16 16,-1 1-80-16,6 0-32 0,3 1 0 0,2-1 0 16,1 1 112-16,1-3 32 0,4 0 0 0,1 0 0 15,1 2 272-15,-1 0 48 0,1 1 16 0,-1 0 0 16,0 0-64-16,1 1-16 0,0-1 0 0,3 3 0 15,1-2-128-15,-3 1-32 0,-3 1 0 0,1 2 0 16,3 2-144-16,-8 1-16 0,-4-2-16 0,-2 2 0 16,-1 1-48-16,0 3-16 0,-5 2 0 0,-3 2 0 15,-3-1-32-15,-5 5-128 0,-4 3 192 0,-4 3-64 16,-4 3 0-16,-1 3 0 0,-2 3 0 0,-4 3 0 0,-2 2 80 0,1 1 16 16,0 1 0-16,1-1 0 0,-1-1 32 0,0-3 0 15,2-2 0-15,2 0 0 0,1-3-32 0,1-1 0 16,2 0 0-16,4-2 0 0,3-2-64 0,3-2-16 15,-1-3 0-15,2-1 0 0,3-4-144 0,3 0 128 16,4-4-128-16,1-1 128 0,7 1 16 16,0-1 0-16,4-7 0 0,2 1 0 0,4 1 112 0,1-2 0 15,2-1 16-15,3 0 0 0,1-3-80 0,5 2 0 16,4-3-16-16,-1-1 0 0,0 1-176 0,4-2 128 16,5-1-128-16,-1 1 128 0,0-2-128 0,-3 0 0 15,-1 0 0-15,-1 2 0 0,-1-2 0 0,-1 0-224 16,-4 2 48-16,-1 1 16 15,-4-1-1632-15,0 2-320 0,-2-2-64 0,-6 3-12064 0</inkml:trace>
  <inkml:trace contextRef="#ctx0" brushRef="#br0" timeOffset="23230.383">4018 10532 32255 0,'0'0'1424'0,"-3"-8"304"0,3-2-1392 0,4 1-336 0,3-1 0 0,8 1 0 15,6 3 1280-15,5-1 192 0,4 2 48 0,4-2 0 0,3-1-1296 0,6 1-224 16,3-3 0-16,7-1-192 0,3-1 192 16,1 0 0-16,-3 2 0 0,0 1-128 15,0 1-272-15,-2-1-48 16,-5 0-16-16,0 2 0 0,0 5-1856 0,-4 0-368 0,-6-3-80 15,-5 2-10272-15</inkml:trace>
  <inkml:trace contextRef="#ctx0" brushRef="#br0" timeOffset="23858.5">2878 9191 20271 0,'-7'-11'896'0,"7"11"192"0,-5-6-880 0,5 6-208 16,0 0 0-16,0 0 0 0,0 0 1296 0,7-3 224 15,1-1 32-15,4 0 16 0,1 0-1392 0,4 1-176 16,1 3-256-16,2-2 64 0,2-3 192 0,3-2 0 16,2 2-144-16,5-3 144 0,3 2 0 0,4 1 0 15,-3-2 0-15,6 3 0 0,2 1 144 0,-1-1 48 16,1 1 16-16,3-1 0 0,5-2 80 0,-1 4 16 16,1 4 0-16,3-1 0 0,-1 3-48 0,-1-4 0 15,-3-4 0-15,-2 3 0 0,-1-1 16 0,1 0 0 16,1-2 0-16,-2 0 0 0,-2-1 16 0,-3-3 0 15,-2-2 0-15,-7 2 0 0,-2 2 96 0,-6 0 32 16,-2 0 0-16,-4 0 0 0,-4 2 32 0,-3 1 0 0,-2 1 0 16,-10 2 0-16,0 0 112 0,0 0 16 0,0 0 16 0,-2-6 0 15,2 6 112-15,-14-8 32 0,-7-1 0 16,-5 0 0-16,-4-3-432 0,-6 3-96 0,-3 5-16 16,-6-4 0-16,-1-2-192 0,-1 1 0 15,3 2 0-15,-2-3 0 0,0 1 0 0,1 2 0 0,1 2 0 16,-1 1-160-1,-3 3-1136-15,2-2-240 0,1 1-32 0</inkml:trace>
  <inkml:trace contextRef="#ctx0" brushRef="#br0" timeOffset="26596.857">15187 2615 18431 0,'-13'-12'1632'0,"4"3"-1312"0,-1-2-320 0,1 2 0 16,0 1 960-16,2 1 112 0,-2-2 16 0,3 1 16 15,-4 0-688-15,0 0-144 0,0-2-16 0,-2-1-16 16,-1-2-112-16,-2-1-128 0,-1 0 176 0,0 1-176 16,1 4 0-16,-2 1 0 0,-1 1 0 0,-1 2 0 15,-4 1-256-15,1 4 0 0,0 4 0 0,0 0 0 16,-1 2 64-16,1 2 0 0,1 1 0 0,-1 4 0 16,0 4 192-16,-1 3 0 0,1 1 0 0,0 3-144 15,-1 3 144-15,1 2 0 0,1 3 0 0,2 0 0 16,3-1 0-16,2 0 224 0,5 0-48 0,2-1-16 15,4-1 96-15,3-5 32 0,0-2 0 0,2 0 0 0,4 1 0 16,3-5 0-16,3-4 0 0,0-3 0 0,3-3-96 16,0-1 0-16,1-2-16 0,1-2 0 0,3-5 16 15,1-2 16-15,0-3 0 0,0-4 0 0,2-5 16 0,0-5 0 16,2-3 0-16,2-3 0 0,0-3 32 0,2-3 16 16,0-2 0-16,3-1 0 0,-1 1-48 0,0-2-16 15,0 0 0-15,-1-1 0 0,-1-2-80 16,-3-4-128-16,1-4 176 0,-1-3-176 0,0-3 208 15,-2 1-64-15,-2 4-16 0,0 0 0 0,0-3-128 0,1-2 128 16,-3-4-128-16,-1 3 128 0,0 3-128 0,-2 2 0 16,-3 3 144-16,-2 4-144 0,-3 3 0 0,-4 3 144 15,-1 5-144-15,-4 3 0 0,-1 2 256 0,-3 5-48 16,0 1-16-16,-2 6 0 0,0 4 256 0,0 1 32 0,-3 2 16 16,1 5 0-16,-2 3-240 0,-1 3-32 0,-1 3-16 15,1 2 0-15,-3 4-208 0,1 5-128 16,-2 6 128-16,-1 3-208 0,0 0 32 0,-2 5 16 0,1 2 0 15,-4 1 0-15,1 6 160 0,0 8 0 0,0 9-144 0,1-1 144 16,-2-2 0-16,3 2 0 0,-1-1 0 0,2 2 0 16,-1-1 0-16,3 1-176 0,2 3 176 0,2-4-128 15,0-4 944-15,4-4 192 0,3-2 32 0,1-3 16 16,2-4-1664 0,1-3-336-16,1-2-64 0,4-3-16 0,1-4 784 0,1-1 240 0,0-3 0 0,0 0-160 15,3-3-128-15,3-4-32 0,-4-3 0 0,3-1 0 16,0 1-1408-1,4-4-272-15,-2 0-64 0</inkml:trace>
  <inkml:trace contextRef="#ctx0" brushRef="#br0" timeOffset="27143.465">16068 2355 23951 0,'-20'-25'2128'0,"8"13"-1696"0,-2 2-432 0,0 3 0 16,-1 5 448-16,2 0 0 0,-2-1 0 0,-3 3 0 15,-2 3-256-15,1-1-64 0,-1-1 0 0,-3 4 0 16,0 4-128-16,-2 5 0 0,3 1 0 0,-1-1 0 16,1 0 0-16,1 1 0 0,-1-1 0 0,4 1 0 15,1-1 0-15,1 0 0 0,-3 2 0 0,5-2 0 16,3 0 0-16,2 2-144 0,2-2 144 0,6 0 0 15,1-1-144-15,4 1 144 0,2-2 0 0,4 1-144 16,1-1 144-16,1-1 0 0,0 2 0 0,3-1 0 16,1 3 192-16,2-3 32 0,0-2 0 0,0 4 0 0,1 2-32 15,0 0-16-15,0-1 0 0,2 3 0 0,1-2-176 0,-4 1 192 16,-6-5-192-16,-1 3 192 0,-1 4-192 0,-4 0 0 16,-2-2 0-16,-3 1 128 0,-4-1 0 0,-2 1-128 15,-4 0 192-15,-4-2-64 0,-4 0 176 0,-2 0 16 16,-2-1 16-16,-2 0 0 0,1-3-32 0,-3-2-16 15,5-4 0-15,-4 3 0 0,4-2-32 0,1-3 0 16,0-1 0-16,4-1 0 0,-1-2-256 0,5-3 0 16,4 0 0-16,7 3-9232 15,-5-10-1792-15</inkml:trace>
  <inkml:trace contextRef="#ctx0" brushRef="#br0" timeOffset="27622.981">16484 2477 23039 0,'-2'-6'2048'0,"1"-2"-1648"16,0 1-400-16,3-1 0 0,2 0 1216 0,3 3 144 15,2 4 48-15,3 0 0 0,2-2-1072 0,4 1-208 0,1-2-128 16,5 2 160-16,2-1-160 0,1 0 0 0,5-1 0 15,2 3 0 1,-2 1-496-16,4 1-16 0,-1 0-16 0,-1 3 0 16,-1 1-1872-16,-5-1-368 0</inkml:trace>
  <inkml:trace contextRef="#ctx0" brushRef="#br0" timeOffset="27817.554">16524 2727 19343 0,'-6'-11'848'16,"6"11"192"-16,0 0-832 0,0 0-208 0,0-9 0 0,0 9 0 0,0 0 2752 15,11-4 496-15,0 2 96 0,2-2 32 0,-1 1-2784 16,5 1-592-16,4 2 0 0,2-1 0 0,2 1-384 0,4 0 48 16,3-1 0-16,3-1-8688 15,1 0-1744-15</inkml:trace>
  <inkml:trace contextRef="#ctx0" brushRef="#br0" timeOffset="29141.079">17286 2036 14223 0,'-4'-11'624'0,"4"11"144"16,0 0-624-16,0 0-144 0,0 0 0 0,0 0 0 0,0 0 512 0,1-8 80 15,1 0 16-15,-2 8 0 0,6-7-304 0,1 3-64 16,-7 4-16-16,0 0 0 0,8-7-224 0,-8 7-128 15,6-4 128-15,-6 4-208 0,0 0 208 0,0 0 0 16,0 0 0-16,0 0 0 0,0 0 0 0,-4 12 128 16,-2 4 0-16,1 4-128 0,-3 0 560 0,1 5 0 15,-2 2 0-15,2 1 0 0,-2 3 48 0,1 2 16 16,-6 4 0-16,0 5 0 0,3 7 16 0,-1 2 0 16,1 3 0-16,-2-2 0 0,0-2-224 0,0 0-32 15,1 1-16-15,1-1 0 0,-3 2-368 0,1 1 144 16,3-2-144-16,2-3 0 0,-2-7 0 0,2-2 0 15,0-3 0-15,0-4 0 0,0-4-144 0,3-3 16 0,-2-3 0 16,4 0 0-16,1-3-128 0,0-3-32 0,1-3 0 0,-1-2 0 31,5 0-1600-31,-3-11-320 0</inkml:trace>
  <inkml:trace contextRef="#ctx0" brushRef="#br0" timeOffset="29558.529">17669 2020 14735 0,'0'0'1312'0,"-7"-4"-1056"16,7 4-256-16,0 0 0 0,0 0 2512 0,0 0 448 15,-5 6 96-15,1 3 16 0,2 1-2496 0,-2 6-576 16,-2 6 0-16,3 3 0 0,-3 4 192 0,1 5 64 15,-2 5 0-15,0 7 0 0,1 8-16 0,-5 5 0 0,-1 6 0 0,2-3 0 16,-1-2-240-16,1 1 128 16,1 0-128-16,-2 0 0 0,2-1 0 0,-1-3-160 0,0-5 0 15,3-5 0 1,-1-4-592-16,2-2-112 0,0-3-32 0,3-3-6560 0,0-6-1312 0</inkml:trace>
  <inkml:trace contextRef="#ctx0" brushRef="#br0" timeOffset="30664.529">17933 2646 18143 0,'0'0'800'0,"0"0"160"0,-6 2-768 0,6-2-192 0,0 0 0 0,-4 6 0 16,-1 0 192-16,3 0 0 0,2-6 0 0,-1 10 0 15,0 0-64-15,1-10 0 0,0 0-128 0,0 0 192 16,2 8-48-16,-2-8-16 0,0 0 0 0,5 7 0 16,-5-7 192-16,0 0 16 0,0 0 16 0,11-9 0 15,0 2 336-15,0-1 64 0,-1-3 16 0,2-1 0 16,0-1 16-16,1 0 16 0,-1 0 0 0,1-2 0 15,0 0-240-15,2 1-48 0,0 2-16 0,-3-3 0 16,-1 0-240-16,1 1-32 0,3 2-16 0,-1 1 0 16,-4 0-208-16,0 3 0 0,1 1 128 0,-4 4-128 15,-7 3 0-15,0 0 0 0,0 0 0 0,10 5 0 16,-1 1-176-16,-2 5 32 0,-2 3 0 0,1 4 0 0,-4 4-48 16,1 2 0-16,1 1 0 0,-3 5 0 15,-2 2 192-15,-1 3-192 0,0-1 192 0,0 5-192 0,1 4 48 16,-5 0 0-16,0-1 0 0,0-5 0 0,2-4 144 15,0-2-192-15,0-2 192 0,2-2-192 0,-3-3 192 16,0-3 0-16,1-3 0 0,-2-4 0 0,3-3 0 0,0-5 176 16,3-6-48-16,0 0 0 0,0 0 320 0,0 0 64 15,0 0 16-15,0 0 0 0,-4-10 336 0,0-3 64 16,2-2 16-16,4-5 0 0,3-2-336 0,1-3-64 16,-2-3-16-16,4-2 0 0,4-1-192 0,-2-2-32 15,1-3-16-15,2 0 0 0,0-1-288 0,4-1 0 16,2 1 128-16,0 2-128 0,3 1 0 0,2 2 0 15,0 3 0-15,0 3 0 0,0 0 0 0,3 5-144 16,-2 1 144-16,1 2-128 0,1 3 128 0,-1 1 0 0,0 4-144 16,1 5 144-16,-3 4-208 0,-2 1 16 0,-3 1 16 15,-1 3 0 1,1 4-1808-16,-3 2-384 0,-3 1-64 0</inkml:trace>
  <inkml:trace contextRef="#ctx0" brushRef="#br0" timeOffset="34474.239">18760 2830 12895 0,'0'-10'1152'0,"0"2"-928"16,0-1-224-16,1 2 0 0,0 1 1088 0,0 0 192 15,-1 1 16-15,0-2 16 0,0 7-624 0,0-9-128 16,-1 0-32-16,1 2 0 0,-1-2-224 0,-1 2-48 16,2 7-16-16,-3-5 0 0,-2-1 16 0,1 2 16 15,-2-3 0-15,1 5 0 0,5 2-48 0,-12 1-16 16,0-3 0-16,-1 3 0 0,2 2-32 0,-3 3-16 16,-2 2 0-16,-1 2 0 0,-2 3 0 0,1 0 0 15,-4 2 0-15,1 5 0 0,1 4 80 0,0 2 16 16,2-2 0-16,-3 2 0 0,0 1 0 0,2 1 0 0,4 1 0 15,-1-2 0-15,2 0-256 0,2-1 176 0,1-1-176 16,2 0 160-16,-1-3-160 0,5-3 0 0,0-1 0 0,3 1 0 16,0 2 0-16,3-3 0 0,4 0 0 0,1-3-176 15,4-3 176-15,-1 1-128 0,3-2 128 0,2-4-128 16,4-1 128-16,0-2 0 0,4-1 0 0,0-1 128 16,4-5-128-16,0 0 144 0,3-4-144 0,-3 1 160 15,-1-1-160-15,0-4 0 0,1-3 144 16,-2 0-144-16,-1 0 0 0,-1 2 144 0,-1-3-144 0,-1 2 0 15,-2-2 176-15,-2 2-176 0,-2 1 160 0,1-1-160 16,-3-2 144-16,0-1-144 0,-4 0 128 0,0 0-128 16,-3 0 128-16,0-1-128 0,1 0 0 0,-5 0 128 15,1 0-128-15,-2-1 0 0,-2 1 0 0,0-2 0 0,-3 1-272 16,1 3 64-16,-1 0 16 0,-2 3 0 0,-1 1 48 16,-3 1 16-16,0-1 0 0,-2-1 0 0,-5-1 128 15,1 4-160-15,-1 4 160 0,-2-1-160 0,-1 3 160 0,-1 2 0 16,0 3-144-16,-1 0 144 0,2 4 0 15,5 1 0-15,2 3 0 0,-4 0 0 0,-5 0 0 0,5-1 0 16,6 0-144-16,1-2 144 0,1 4 0 0,3-3 0 16,1 0 0-16,2 0 0 0,3 0-176 0,1-8 176 15,0 11-160-15,2-2 160 0,-2-9 0 0,13 10 0 16,2-3 0-16,3-2 0 0,0-2 0 0,2 0 192 16,2-1-16-16,2-2 0 0,3-1-176 0,2 0 160 15,0-2-160-15,2-1 160 0,-1-3-160 0,-2 1 0 16,3-2 0-16,-2 0 0 15,-1 0-1680-15,1-2-224 0</inkml:trace>
  <inkml:trace contextRef="#ctx0" brushRef="#br0" timeOffset="35031.833">17780 2126 13823 0,'0'0'1216'0,"0"0"-960"0,-9-3-256 0,9 3 0 0,0 0 832 0,0 0 128 15,0 0 32-15,0 0 0 0,0 0-496 0,10 2-112 16,0 2 0-16,0-1-16 0,4 0-176 0,4 0-16 15,4 1-16-15,1-1 0 0,3-4 16 0,4-1 0 0,3 0 0 0,5-1 0 16,4 0-176-16,3 0 0 0,4-2 144 0,0 1-144 16,1 0 0-16,-4 0 128 0,-4 1-128 0,1-1 0 15,-3-2 0-15,4 1 0 16,0 0 0-16,-1 0 128 0,-1-1 80 0,0 3 32 0,-4-2 0 0,1 1 0 16,-5 1 208-16,-2-1 64 0,-3 0 0 0,1 0 0 15,-6-1-192-15,-1 0-16 0,-5-1-16 0,0 0 0 16,-3-2-96-16,-3 2 0 0,-3 3-16 15,-9 3 0-15,5-9 144 0,-3 1 16 0,-4 0 16 0,-2-1 0 16,-3-1 96-16,1 0 0 0,-5 3 16 0,-1-2 0 16,-4 0-464-16,0-1 0 0,-4-1-176 0,0 7 176 15,-1 4-1776-15,2 4-224 16,0 0-48-16,-1 2-7984 0</inkml:trace>
  <inkml:trace contextRef="#ctx0" brushRef="#br0" timeOffset="35857.51">19387 2395 26607 0,'0'0'1168'0,"0"0"256"0,0 0-1136 0,0 0-288 0,7 9 0 0,-1 2 0 16,-3 0 0-16,3 4 0 0,4 4 0 0,0 3 0 16,0-3 0-16,2 5 0 0,3 0 0 0,1 2 0 15,-1 4 0-15,0 0 0 0,1 0-128 0,0 1 128 16,-1 0 0-16,-1 2 0 0,0-1 0 0,2-1 0 16,0 2 0-16,-1-3-192 0,0-2 192 0,-1-2-192 31,-2-1-432-31,-2-6-80 0,0-2 0 0,-2-2-16 0,-1-3-368 15,0-2-64-15,-2-3 0 0,-5-7-8112 0</inkml:trace>
  <inkml:trace contextRef="#ctx0" brushRef="#br0" timeOffset="36143.109">19819 2335 34607 0,'0'0'1536'0,"-6"-5"320"0,-2-1-1488 0,8 6-368 16,0 0 0-16,-8 6 0 0,1 3 0 0,-1 4-160 0,-2 3 16 0,-3 5 0 16,0 2 144-16,-2 3-192 0,0 2 192 0,-2 3-192 15,0 1 192-15,-3 2 0 0,-4 3 0 0,0 0 128 16,-2 1-304-16,1 3-48 0,2 2-16 0,-4 0 0 31,2-1-288-31,2-4-64 0,2-3-16 0,4-4 0 0,2-5-240 16,4-4-48-16,4-4-16 0,2-4 0 0,2-3-432 0,3 0-64 15,0-11-32-15,0 0-9376 0</inkml:trace>
  <inkml:trace contextRef="#ctx0" brushRef="#br0" timeOffset="36774.408">20324 2570 24879 0,'0'0'2208'0,"-5"-3"-1760"16,5 3-448-16,-7 2 0 0,7-2 352 0,0 0-16 0,0 0 0 15,0 0 0-15,0 0-336 0,0 0 0 0,0 0 0 0,0 0 0 16,0 0-288-16,2-9-80 0,4-1-16 0,3-2 0 16,-2-3 128-16,2 1 0 0,0 1 16 0,2-2 0 15,1-4 240-15,2-1 0 0,2-2 0 0,-4 0 0 16,-3 2 0-16,2 0 256 0,4 4-48 0,-2-1-16 15,-5 2 96-15,2 1 16 0,0-1 0 0,0 7 0 16,0-1-128-16,-4 3-32 0,3 2 0 0,-9 4 0 16,0 0-144-16,0 0 0 0,0 0 144 0,5 9-144 15,1 2 0-15,-5 9-128 0,-4 7 0 0,-1 3 0 16,0 2 128-16,-3 4-128 0,-1 5 128 0,-7 4-128 16,-1 1-192-16,3 1-48 0,2-1 0 0,-1 0 0 15,-3-5-16-15,5-4 0 0,3-2 0 0,0-3 0 16,0-5 384-16,4-5 0 0,2-4 0 0,1-5 0 15,0-2 0-15,0-2 240 0,0-9-16 0,0 0 0 0,0 0 352 0,0 0 80 16,0 0 16-16,0 0 0 0,0 0-128 0,4-11-32 16,0-5 0-16,1-1 0 0,4-2-64 0,-1-3 0 15,2-2-16-15,3-2 0 0,2-2 48 0,2 1 16 16,-1 0 0-16,3 0 0 0,0-5-80 0,0 1-16 16,1 0 0-16,1 1 0 0,2 2-176 0,1-2-32 15,5 2-16-15,1 1 0 0,-2 3-176 0,5 1 0 16,4 2 0-16,0 3 0 0,-5 5 0 0,2 1 0 15,1 4 0-15,3 1 0 0,-3 0-240 0,-2 4 80 16,-5 3 16-16,1 3 0 16,2 3-1648-16,-7-2-320 0,-2-3-64 0</inkml:trace>
  <inkml:trace contextRef="#ctx0" brushRef="#br0" timeOffset="37846.984">20755 2923 18431 0,'-3'-6'1632'0,"1"-1"-1312"0,2 7-320 16,4-6 0-16,-4 6 2208 0,11-5 368 0,3-3 80 0,2 3 16 15,3 0-2336-15,3 3-336 0,2 0-320 0,7-2 64 16,4-1 32-16,-1 0 0 0,0 2 0 0,-2 1 0 31,-1 0-192-31,0-1-32 0,-2 3-16 0,-2 0 0 0,-3 3 224 0,-1-1 48 0,-2 0 16 0,-3 2 0 16,-1 3 176-16,-1 2 0 0,-4 1 0 0,0 2 0 15,-5-1 0-15,-2 2 224 0,-5 1-32 0,-2 3 0 16,-3 0 192-16,-2 1 48 0,-4 1 0 0,-3-2 0 16,-2 2-32-16,-1 0 0 0,2-3 0 0,-3 1 0 15,-3-1-160-15,2 1-48 0,-1 0 0 0,-1 0 0 16,1-1-192-16,0 1 128 0,-1-1-128 0,3 3 0 15,2-1 0-15,2-1 128 0,1 1-128 0,2-1 0 0,-1-3 0 0,4 1 0 16,4-2 128-16,1 0-128 0,2 1 0 16,5-1 144-16,4-1-144 0,1-1 128 0,3-1 96 0,3 0 16 15,0 0 0-15,3-3 0 0,0 0 32 0,3-2 16 16,-2 0 0-16,3-1 0 0,2 0-32 0,3-1-16 16,-3-1 0-16,3-1 0 0,3-1-240 0,-1 0 0 15,-1 0 128-15,0-1-128 0,0 0 0 0,-2 0-240 16,-6-2 48-16,-1-1 16 15,-2 1-2208-15,-3-1-448 0</inkml:trace>
  <inkml:trace contextRef="#ctx0" brushRef="#br0" timeOffset="38066.877">20593 3224 6447 0,'0'0'272'0,"0"0"80"0,0 0-352 0,5-6 0 0,6-1 0 0,5 0 0 16,1 1 7392-16,5 1 1408 0,3 1 288 0,5 0 48 15,4-1-7408-15,5 1-1472 0,-1-1-256 0,6 1 0 32,5-2-640-32,-2 1 0 0,-2-2 0 0,-1 0 0 15,-1 0-3136-15,-5-1-640 0</inkml:trace>
  <inkml:trace contextRef="#ctx0" brushRef="#br0" timeOffset="38583.915">20422 2046 9215 0,'0'-9'816'0,"-3"2"-656"0,0 1-160 0,3 6 0 16,-4-4 4080-16,4 4 784 0,5-8 144 15,-5 8 48-15,0 0-4128 0,0 0-928 0,10-3 0 0,2 0 0 16,2 2-192-16,-2 0 16 0,2-2 0 0,5 0 0 16,1-1-80-16,2 2 0 0,-1 0-16 0,1 2 0 15,4 1 272-15,1 2 0 0,0 2 0 0,3-2 0 16,2-1 0-16,2 0 0 0,2 0 0 0,1-1 0 16,2-1 0-16,1 1 0 0,1 0 0 0,0 2 0 15,-6-1 0-15,0-1 272 0,0-1-48 0,-2-2-16 16,1-2-16-16,-2 1 0 0,-1-1 0 0,-1 0 0 15,-6 1-64-15,-3-1-128 0,-6 1 176 0,-2 2-176 16,2-1 288-16,-5-2-48 0,-10 4-16 0,0 0 0 16,2-10 416-16,-4-1 64 0,-3-3 32 0,-9 0 0 15,-3 0-192-15,-4 1-32 0,-2 2-16 0,-3-1 0 0,2-1-224 16,-3 3-32-16,-2 3-16 0,2-1 0 0,1 0-80 0,0 2-16 16,0 1 0-16,1 2 0 0,-1 1-128 0,6-1 0 15,1 0-160-15,3 1 160 16,-2 2-2016-16,5 2-304 0,3-1-64 0</inkml:trace>
  <inkml:trace contextRef="#ctx0" brushRef="#br0" timeOffset="39189.399">21632 1840 17503 0,'0'0'1552'0,"0"0"-1232"16,0 0-320-16,0 0 0 0,5-7 2416 0,-5 7 416 16,0 0 96-16,0 0 16 0,0 0-2416 0,0 0-528 15,0 0 0-15,6 10 0 0,-5 1 0 0,-1 1 0 16,0 0 0-16,-1 4 0 0,-3 8 0 0,-1 5 208 16,0 4-32-16,-3 3-16 0,0 4 16 0,0 0 0 15,-3 2 0-15,0 7 0 0,-1 6 80 0,-1 5 32 0,1 4 0 0,2 0 0 16,2-7-288-16,0-3 160 0,-1-2-160 15,4-2 128-15,0-5-128 0,1 2 0 0,-1-3 144 0,3-3-144 16,2-1 0-16,-1-4 0 0,1-3 0 16,0-4 0-16,0-4 0 0,1-1 0 0,3-2 0 0,-2-2 0 15,-1-3-256-15,3-4 0 0,1-3-16 0,0 0 0 32,1-3-1792-32,0-3-368 0,-6-4-64 0,11-5-8064 0</inkml:trace>
  <inkml:trace contextRef="#ctx0" brushRef="#br0" timeOffset="39501.394">21978 1814 29487 0,'0'0'2624'0,"0"0"-2112"16,-4-7-512-16,4 7 0 0,0 0 816 0,0 0 48 15,0 0 16-15,-4 10 0 0,-3 2-880 0,1 5 0 16,-1 3-128-16,-1 7 0 0,0 7 128 0,-2 6 0 16,-2 5 0-16,-1 4 0 0,0 4 0 0,-2 10 0 15,-4 7 0-15,-3 11-128 0,-6 9 128 0,0 2 224 0,2 2-48 0,0-1-16 16,1 1-160-16,4-5 0 0,0-3 0 0,5-7 0 31,1-2-304-31,4-2-80 0,-1-2-32 0,1-7-9008 0,1-4-1808 16</inkml:trace>
  <inkml:trace contextRef="#ctx0" brushRef="#br0" timeOffset="42079.031">22554 2413 17503 0,'-8'-16'768'0,"4"5"176"0,-6-4-752 0,4 2-192 16,-1 7 0-16,1 1 0 0,2 1 1936 0,-3 2 368 15,1-1 64-15,-4-1 0 0,2 0-1920 0,-3 2-448 16,1 5 0-16,0-4 0 0,-2-2 0 0,1 4-160 16,-2 6 160-16,-2 0-160 0,-4-4 160 0,1 3 0 15,3 1-144-15,-3 6 144 0,-3 1 0 0,4 0 0 16,1-3 0-16,1 6 0 0,-3 1 0 0,1 5 0 16,-1-1 0-16,2 5 0 0,0-1 192 0,2 2 0 15,-1 1 0-15,2 1 0 0,0 0 0 0,4 1 16 0,0-2 0 16,3 2 0-16,3 1-208 0,2-3 0 15,2-5 0-15,2-2 0 0,-2-1 0 0,2-4 0 16,3-2 0-16,1-3 0 0,0-1 0 0,3-4 0 16,2-2 0-16,-2-3 0 0,2-1 176 0,0-2-176 0,2-2 192 15,0-2-192-15,2 0 256 0,0-5-48 0,0-3-16 0,1 0 0 16,0 0-32-16,1-4-16 0,-2-3 0 0,1-2 0 16,2-2 112-16,-2-3 0 0,-4-1 16 0,5 1 0 15,0 0 160-15,-3-6 16 0,0-8 16 0,3 2 0 16,1-1-272-16,1-5-48 0,0-8-16 0,0-2 0 15,2-1-128-15,0 4-176 0,-1 4 48 0,2 2 0 16,-1 0 128-16,2 2 0 0,-2 3 0 0,-2-1-128 16,-4 0 128-16,2 6 0 0,1 4 0 0,-4 3 0 15,-4 2 144-15,0 3 64 0,0 2 16 16,2 3 0-16,-5 3 80 0,1 3 16 0,-2 5 0 0,-1 0 0 16,-2 0-192-16,-4 8-128 0,0 0 192 0,0 0-192 15,0 0 128-15,0 0-128 0,0 0 0 0,0 0 0 0,0 0 0 0,0 0-320 16,-11 6 32-16,-1 3 16 0,-1-1 16 0,-1 6 16 15,1 2 0-15,-5 4 0 0,-3 4 240 16,3 4 0-16,2 5 0 0,0 3 0 0,-3 2 0 16,0 2 0-16,-3-2 0 0,3 3 0 0,0 3 0 0,1 0 0 15,-1 1 0-15,2 1 0 0,3 4 0 0,3-4 0 16,-1-3 0-16,4-3 0 0,1-4 0 0,4-4 0 16,1-4 0-16,0-2 0 0,2-2 0 0,2 0 0 15,-2-2 0-15,2-3 0 0,2-4 0 0,1 0 0 16,0-2 0-16,1-1 0 0,3-2 0 0,-1-1 0 15,3-4 0-15,3 1 0 0,-2-3 0 0,3-1 0 16,1-3 0-16,3-1 0 0,0-3 160 0,2-2-160 0,1 0 128 16,1-2-128-16,0-1 128 0,1-1-128 15,-1-2 0-15,1 1 128 0,-2 0-128 0,-3-3 0 16,1-4 0-16,1 1 128 0,-3 2-128 0,-1-2 0 0,0-2-160 16,0-2 160-16,1-1-144 0,-2-2 144 0,0-3-128 15,-1 0 128-15,2-1-128 0,-3 3 128 0,-2 4-128 0,0 2 128 16,1 1 0-16,-3 3 0 0,0 3 0 15,0-1 0-15,-4 0 0 0,1 5 0 0,0 1 0 16,-7 8 0-16,3-7 0 0,-3 7 0 0,0 0 0 0,0 0 128 16,0 0-128-16,0 0 0 0,-7 3 0 0,-4 4-128 15,1 3-64-15,-2 2 0 0,-2 4 0 0,-1 3 0 16,-3 1 192-16,1 8-160 0,-1 9 160 0,1 0-160 16,0-1 160-16,1 2 0 0,-1-4 0 0,2 0 0 15,1-2 0-15,2-1 0 0,4 0 0 0,-2-3 0 16,5-1 0-16,3-1 0 0,-2-2 0 0,3 0 0 0,1-1 0 15,3-3 0-15,2-4 0 0,1-2 0 0,-2-3 0 0,3-2 0 16,4-4 0-16,-1 1 0 0,1-3 192 0,1 1-16 16,-1-6-16-16,3 0 0 0,2-3-160 0,0-4 0 15,1-2 0-15,1 0 0 0,-1 0 0 0,1-4-176 16,1-1 176-16,3-1-128 0,-2 2 128 0,-1 0 0 16,-4-3 0-16,2 0 0 0,0 0 0 0,-1 2-160 15,-4 0 160-15,-1-1 0 0,0-2 0 0,-1 0 0 16,-2 1 0-16,0 1 0 0,-1-4-144 0,-3 1 144 15,0 0 0-15,0 0-144 0,-3-1 144 0,-1 1-192 16,0-1 192-16,2 0-192 0,-1-1 192 0,-1 1-192 0,-3 2 192 16,2 3-192-16,0 0 192 0,0 1-128 0,-3-2 128 15,2 4-128-15,1 2 128 0,0 1-192 16,0-1 192-16,-4 1-192 0,1 0-32 0,0 1-16 0,0 0 0 0,-1 0 0 16,-2 0 240-16,1 1-176 15,-2 2 176-15,-1-1-160 0,0 0 160 0,3 1 0 0,6 6-144 16,-9-4 144-16,-2-1 0 0,1 0 0 0,1 1 0 0,3 2 0 15,6 2 0-15,-10 0 0 0,-2-1 0 0,-1 2 0 16,0 1 0-16,1 2 0 0,-2 2 0 0,-2-1 0 16,1-2-160-16,0 3 160 0,-2 1 0 0,0 2-144 15,2 1 144-15,0-1 0 0,-3 0 0 0,3-2 0 16,2 4 0-16,-2 1 0 0,1 0 0 0,0 1 0 16,-1 0 0-16,2 1 144 0,0 0-144 0,1 0 160 15,0-2 0-15,1 0 0 0,2 1 0 0,2 2 0 16,3 3-160-16,0-4 192 0,3-2-192 0,2 0 192 15,1 3-192-15,2-1 192 0,4-3-192 0,2-1 192 0,2 0-48 0,0-6 0 16,3 0 0-16,5-2 0 0,1-1 16 0,3-2 0 16,-2-1 0-16,4-2 0 0,2 0-16 15,0-2 0-15,1 1 0 0,1 0 0 0,1 0-144 0,-4 1 0 16,-1-2 144-16,-4-1-144 0,2 3 0 0,-4 1 0 16,-2-2 0-16,-2 0 0 15,-3-2-1360-15,-1 3-304 0,2 1-48 0</inkml:trace>
  <inkml:trace contextRef="#ctx0" brushRef="#br0" timeOffset="43290.837">24041 2291 26207 0,'-14'-16'1152'15,"5"8"256"-15,-1 3-1136 0,-1-1-272 0,-1 2 0 0,0-2 0 0,-1 3 0 0,-2 2 0 16,0 1-128-16,-1 0 128 0,-2-1-160 0,0 2 160 16,-1 2-160-16,1-1 160 0,-3-1 0 0,1 3 0 15,0 1-128-15,-2 3 128 0,-3 1 0 0,3 1 0 16,1 0 0-16,0 4 0 0,-5 5 0 0,4 3 0 16,2 2 0-16,1 2 0 0,1-2 0 0,2 3 128 15,3 1-128-15,2 0 160 0,3-2 16 0,0-3 0 16,2 2 0-16,5-2 0 0,1 0 128 0,2-5 16 15,3-2 16-15,3-1 0 0,2 2-16 0,2-3 0 16,2-3 0-16,1-1 0 0,0 0-320 0,4-2 0 16,4-2 0-16,-2-1 0 0,0-5 0 0,1-2 0 15,-1 0 0-15,2-1 0 0,-3-3 0 0,2-3 0 0,1-7 0 16,0 1 0-16,-1-2-160 0,1-1 160 0,2-6-192 16,2-2 192-16,-4-1-128 0,2-4 128 15,-4-3 0-15,3-2 0 0,-3 0 128 0,1-2 128 16,-1-9 16-16,0 2 16 0,3 0-80 0,-4 2-16 0,-1 0 0 15,-1 2 0-15,2 0-192 0,-3 0-128 0,-3 3 128 16,-2-2-208-16,0-2 208 0,-1 6 0 0,-2 5-160 0,0 5 160 16,-3 1 0-16,0 5 0 0,-2 3 0 0,-1 5 128 15,-3 2 48-15,1 0 0 0,-1 4 0 0,0 6 0 16,0 0 16-16,0 0 16 0,-10 0 0 0,-1 2 0 16,-1 3-208-16,0 5 0 0,-3 6-192 15,-1 4 192-15,-5 2-176 0,-1 8 176 0,-5 6-160 0,1 5 160 16,1 9 0-16,-3-2-144 0,1 1 144 0,1-1 0 15,3 2 0-15,5 2 0 0,1 1 0 0,3-3 0 16,4-5 0-16,3-5 0 0,0-2 0 0,3-4 0 16,2-5 0-16,2-5 0 0,2-6 0 0,2-2 176 15,-1-4-176-15,2-1 192 0,0-3-192 0,-5-8 192 16,6 5 48-16,3-3 16 0,2-2 0 0,-2-1 0 16,1-3-32-16,2-3 0 0,-1-3 0 0,3-2 0 0,3 0-224 0,2-4 176 15,-1-4-176-15,2 0 160 0,-1 1-160 0,2 1 160 16,-3-3-160-16,3 2 160 0,2 1-160 0,-1 3 0 15,-2 2 0-15,0 2 0 0,-2 0-160 0,-1 4 160 16,-3 4 0-16,0 5-144 0,-1 5 144 0,-3 3-160 16,0-4 160-16,-5 5-160 0,1 5 160 0,-4 1 0 15,0 3-144-15,-2 2 144 0,-3 0-144 0,-5 2 144 16,0 2-192-16,-3-2 192 0,-1-1-272 0,0-1 48 16,0-2 16-16,0-2 0 0,1 0 208 0,1-5 0 0,0-4-160 15,2-1 160-15,1-1 0 0,1 0 0 0,6-7 0 16,0 0 0-16,0 0-176 0,0 0 48 0,2 9 0 0,-2-9 0 15,0 0-176-15,10 3-16 0,1 0-16 0,1 0 0 16,2-1 336-16,-2 1 0 0,1 3 0 0,-1 0 0 16,-1 1 144-16,2 2 0 0,3-1 0 15,-3 6 0-15,-1 3-144 0,2 2 160 0,3 0-160 0,-1 1 160 16,0 2-160-16,-3 2 160 0,-2-1-160 0,-2 2 160 16,-3 1-32-16,1 1 0 0,-1-1 0 0,-3 2 0 15,-3 0-128-15,1 1 0 0,-2-1 0 0,-3 0 0 16,-4-2 0-16,-1 2 0 0,1 3 0 0,-2-2 0 0,-2-3 0 15,-6 1 128-15,0-2-128 0,-3-1 192 0,-2-4 32 16,-1-1 16-16,-1-2 0 0,0-3 0 0,-5-1 32 16,0-3 16-16,-1-2 0 0,-2-4 0 0,-4-2 16 15,3-3 0-15,0-1 0 0,1-5 0 0,1-1-64 0,2-4-16 16,2-4 0-16,5 0 0 0,3-3-96 16,4-1-128-16,1-2 176 0,5-4-176 0,3-6 304 15,3-1-48-15,4 2-16 0,5-1 0 0,6 0-112 16,4 1-128-16,4 4 176 0,6 1-176 0,3 1 128 0,8 4-128 15,9 3 0-15,1 3 0 0,2 4 128 0,0 4-128 16,4 1 0-16,3 3 0 0,0 1 128 0,5 4-128 16,4 2 144-16,-2 4-144 0,-4 2 128 0,-2 4-128 15,-5 1 0-15,-2 0 0 16,-2 1-368-16,-3 1-160 0,-2 2-48 0,-2-1-10144 0,-3 2-2032 16</inkml:trace>
  <inkml:trace contextRef="#ctx0" brushRef="#br0" timeOffset="45007.797">2868 7216 911 0,'-10'-3'0'0,"3"1"0"0,-2-2 0 0,0 0 0 0,1-2 5024 0,3 1 928 15,5 5 176-15,0 0 32 0,0 0-4592 0,0 0-928 16,0 0-176-16,0 0-32 0,0 0-176 0,0 0-48 16,6-8 0-16,2 3 0 0,3 1-208 0,0-1 0 15,3 0 0-15,4 2 0 0,3 2 0 0,2 0 0 16,3-2 0-16,4-1 0 0,2 1 0 0,6 2 144 16,5 1-144-16,2-1 128 0,2-1 0 0,1-5-128 15,2 0 192-15,1 2-64 0,1-1 96 0,6 1 16 16,6-3 0-16,0 2 0 0,-1 0 96 0,-2 2 32 15,1-1 0-15,-2 1 0 0,1 0-176 0,1-1-16 0,3 1-16 16,-2-1 0-16,-5 1-160 0,0-3 192 0,-7 1-192 0,-1-3 192 16,-5 2-192-16,-1 0 160 15,-1-1-160-15,-4-3 160 0,-1 1 96 0,-4-2 0 0,-3-1 16 0,-4-2 0 16,-7 2 240-16,-2 0 32 0,-4 2 16 0,-3-1 0 16,-3-1 32-16,-6-2 16 0,-4 0 0 0,-5 0 0 15,-3-2 128-15,-4 2 32 0,-5 2 0 0,-3 0 0 16,-7 2-512-16,2 3-112 0,-3 0-16 0,-2 1 0 15,-2 2-400-15,5 2-96 0,3 1-16 0,3 4 0 16,-1 1-2208 0,4 3-448-16</inkml:trace>
  <inkml:trace contextRef="#ctx0" brushRef="#br0" timeOffset="46256.993">6064 7669 10127 0,'0'0'896'0,"0"0"-704"0,-8-4-192 0,8 4 0 16,-4-6 0-16,0-1-192 0,-1-2 32 0,0 0 16 15,2 1-48-15,-1 0-16 0,4 8 0 0,-8-9 0 16,0 1 656-16,1 3 128 0,-1-3 16 0,-1 3 16 16,1-2 656-16,1 1 128 0,7 6 16 0,-10-4 16 15,1-1 32-15,1 2 0 0,8 3 0 0,0 0 0 16,-7-4-416-16,7 4-80 0,-8-6 0 0,8 6-16 15,0 0-112-15,0 0-32 0,0 0 0 0,0 0 0 16,12-3-224-16,2 2-32 0,3-2-16 0,5 0 0 16,3 2-208-16,6 1-32 0,5 0-16 0,5-1 0 15,4-2 32-15,6 2 0 0,2 1 0 0,4 0 0 16,-2-1-80-16,0 1-16 0,-2 1 0 0,6 0 0 0,1-1-208 16,2 0 144-16,-2 1-144 0,2 0 128 0,-3 0-128 15,0 0 0-15,-3 0 0 0,-5 0 0 0,0 1 0 16,2 0 0-16,-3-1 0 0,0 1 0 0,-4 1-128 0,-1 1-64 15,-4-2-16-15,-4 1 0 16,-4 0-1648-16,-1 0-320 0,-3-1-64 16</inkml:trace>
  <inkml:trace contextRef="#ctx0" brushRef="#br0" timeOffset="46566.345">6446 7872 34607 0,'0'0'1536'0,"0"0"320"0,4-10-1488 15,2 1-368-15,8 0 0 0,3 3 0 0,3 3 0 0,3 3-128 0,2 0 0 0,6 0 0 16,3-4-16-16,5 0 0 0,6-1 0 0,2 2 0 16,0 0-48-16,2 0-16 0,3 1 0 0,-3-2 0 15,2-1 208-15,4 0 0 0,1-1-160 16,1 2 160-16,-2 2-192 0,1 1 16 0,1 0 16 0,2-1 0 16,-3 1-2128-1,1-2-416-15</inkml:trace>
  <inkml:trace contextRef="#ctx0" brushRef="#br0" timeOffset="47148.93">5859 9754 23039 0,'-10'-8'1024'0,"10"8"192"0,-4-5-960 0,4 5-256 16,0 0 0-16,4-8 0 0,3 2 2048 0,4 3 352 16,1 0 80-16,4 2 16 0,9 2-2064 0,2 0-432 15,3 1 0-15,4-2 0 0,4 0-128 0,2 1 128 16,2 6 0-16,3-2 0 0,3 0-144 0,1-2 144 15,-2 0 0-15,2 1-144 16,2-2-368-16,-4 2-80 0,0-2-16 0,0 2 0 16,1-1-544-16,0-1-96 0,-3 4-32 0,1-2-6608 15,0 2-1328-15</inkml:trace>
  <inkml:trace contextRef="#ctx0" brushRef="#br0" timeOffset="47407.884">6097 10434 35007 0,'0'0'1552'0,"0"0"320"0,0 0-1488 0,7-5-384 0,9 4 0 0,7 0 0 16,7 0 1280-16,3 1 192 0,6 1 48 0,7 1 0 0,7 3-1248 0,3-5-272 15,3-4 0-15,3 1 0 16,6 0-432-16,3-1-64 16,5-1-16-16,-1-3 0 0,-1-2-2288 15,-1-1-464-15,1 1-80 0</inkml:trace>
  <inkml:trace contextRef="#ctx0" brushRef="#br0" timeOffset="50760.3">8424 6720 7359 0,'0'0'656'0,"0"0"-528"15,0 0-128-15,-1-8 0 0,-1-1 1344 0,1 2 256 16,1 7 32-16,-2-9 16 0,1 1-688 0,1 8-144 16,-6-5-32-16,6 5 0 0,-7-5-160 0,7 5-48 15,-8-1 0-15,-1 1 0 0,0-1-160 0,0 4-32 0,-4 2-16 0,0 6 0 16,-3 0-240-16,-1 5-128 0,-2 4 160 0,-4 3-160 15,-2 1 160-15,-2 1-160 0,-1-2 160 0,2 4-160 16,2 5 0-16,1-1 128 0,0-2-128 16,-1 2 0-16,2 2 192 0,-2 4-16 0,1-2 0 15,1 1 0-15,4 2 320 0,0 3 64 0,0 7 16 0,1 1 0 16,2 2-192-16,0 2-48 0,0-1 0 0,3 2 0 16,1 2-128-16,2 2-16 0,3 3-16 0,1 3 0 15,3-3-48-15,2-2-128 0,3-1 192 0,5-3-64 16,-3-4-128-16,5-1 0 0,-1-1 144 0,3-5-144 15,1-6 0-15,4-5 144 0,4-5-144 0,2-7 0 16,2-5 0-16,5-3 0 0,4 0 0 0,5-6 0 16,3-2 0-16,5-5-256 0,0-4 32 0</inkml:trace>
  <inkml:trace contextRef="#ctx0" brushRef="#br0" timeOffset="51623.389">8511 7092 2751 0,'-3'-6'256'0,"-2"1"-256"16,4-3 0-16,2 3 0 0,-1 5 2944 0,6-7 528 15,-3 1 112-15,5-1 32 0,1-2-2544 0,3 0-512 16,-1-1-112-16,1 0 0 0,0-1-208 0,1 1-48 16,4-1 0-16,0-1 0 0,2 1-192 0,2 0 176 15,-3 0-176-15,1 0 160 0,0 7-16 0,0 1 0 16,-1 0 0-16,-1 2 0 0,-2 1-144 0,1 3 0 15,-1 1 0-15,-1 0-176 0,-1 3 176 0,-1 0 144 0,0 1-16 0,0 4-128 16,1 3 256-16,-3 0-48 16,0 2-16-16,-1 1 0 0,-2 3 32 0,-2 2 0 15,-2 2 0-15,-1 0 0 0,-2-1-224 0,-2 6 176 16,-2-1-176-16,-3 1 160 0,-1-1-160 0,0-2 160 0,-6 1-160 0,1-2 160 16,-1-1-160-16,0-1 192 0,-2-4-192 0,0 1 192 15,-2-1-32-15,2-2 0 0,-1-3 0 0,2-2 0 16,-3-4 160-16,-1-2 48 0,2-2 0 0,1-3 0 15,2 0-48-15,-1-5 0 0,-2-1 0 0,4-2 0 16,3-1 176-16,0-2 16 0,2-2 16 0,1-2 0 16,2-5 32-16,2 1 0 0,2-3 0 0,2-1 0 15,3-2-368-15,6 2-192 0,-1 3 192 0,2 2-192 16,0-1 0-16,-1 2 0 0,2-1 0 0,1 7 0 0,3 3 0 16,-1-1 0-16,1 0-160 0,1 7 160 15,1 7-128-15,0 3 128 0,2 0-160 0,-3 1 160 16,-1-1-208-16,1 2 48 0,-2 4 16 15,1-2 0-15,-1 1-432 0,-1 4-64 0,1 1-32 0,-4 2-7104 16,1 3-1424-16</inkml:trace>
  <inkml:trace contextRef="#ctx0" brushRef="#br0" timeOffset="52401.325">8103 7703 19343 0,'-10'-8'848'0,"10"8"192"0,0 0-832 0,1-8-208 0,3-1 0 0,5 4 0 15,2 2 768-15,8 2 96 0,2-1 32 0,7-1 0 16,3-4-640-16,7 2-128 0,4 0-128 0,4 2 176 16,4 0-176-16,5-4 0 0,6 2 0 0,4-3 0 0,4 0 0 15,0 2 0-15,-3-3 0 16,5-1 0-16,0 1 0 0,3 1 0 0,0 1 0 0,-3 1 0 15,-3 0 128-15,0 0-128 0,-2 3 0 0,0-1 128 0,-2 1-128 0,-3 0 0 16,-4 0 144-16,-4 3-144 0,-5 2 0 0,-1 1 0 16,-1 0 0-16,-3 3 0 15,-2-2-432-15,-2 1-96 0,-3 0-32 16</inkml:trace>
  <inkml:trace contextRef="#ctx0" brushRef="#br0" timeOffset="52970.453">8512 7887 18431 0,'0'0'816'0,"0"-7"160"0,-2-1-784 0,5 0-192 0,4 0 0 0,3 2 0 16,3 0 1120-16,0 3 176 0,2 1 48 0,0-2 0 16,1 4-1088-16,3 0-256 0,3 0 0 0,1 5 0 15,-2-1 0-15,-1 2-176 0,0-1 176 0,-3 4-208 16,1 3 208-16,0 1-144 0,-2 2 144 0,-1 2-128 0,0 5 128 0,-3 1-192 15,-1 0 192-15,-3 5-192 0,0 4 48 0,0 2 0 16,-4 2 0-16,0-3 0 0,-3-5 144 0,-2-2 0 16,-5-1 0-16,0 0 0 0,-2-2 208 0,-3-4 80 15,-4-2 16-15,-1 2 0 0,1-2 160 0,-3 0 48 16,-3-4 0-16,1-2 0 0,2-2-64 16,0 0-16-16,-2-4 0 0,2-2 0 0,-1-3-160 15,0 0-16-15,2-3-16 0,-1-2 0 16,3-3-80-16,4-3-16 0,-3-3 0 0,3-2 0 0,3 0-144 15,-1-2 0-15,4-1 0 0,1-3 128 0,3-3-128 0,4 3-272 16,1 0 64-16,2 1 16 0,3-1 48 0,0 5 16 16,-2 2 0-16,7 2 0 0,4 1 128 0,3 3 0 15,1 4 0-15,-1 0 0 0,1 2 0 0,2 2 0 0,2 4 0 16,-2 2 128-16,1 0-128 0,2 2 0 0,-4 0 0 0,2 4 0 16,0 5 0-16,-1 1-160 0,0 1 160 0,-4 1 0 31,-1-2-736-31,-1 4-32 0,-2 2-16 0,-3-2 0 15</inkml:trace>
  <inkml:trace contextRef="#ctx0" brushRef="#br0" timeOffset="53848.241">9649 7891 11055 0,'-5'-7'976'0,"0"-2"-784"0,-1 0-192 0,6 9 0 15,-8-5 3488-15,3-1 656 0,1 1 128 0,0-1 16 16,4 6-3424-16,-5-9-688 0,-4 3-176 0,2 0 0 16,-1 3-144-16,1 3-64 0,-3 2-16 0,0-2 0 15,0-2-96-15,-2 5-32 0,0 2 0 0,-1-1 0 16,-1-1 128-16,-1 4 32 0,4 1 0 0,-3-2 0 16,0-1 192-16,2-1 0 0,1 0 0 0,0 2 0 15,0 1 0-15,1-1 208 0,0 0-32 0,0-3-16 16,-1 2 0-16,1 1 0 0,-3 1 0 0,2 0 0 15,2 2-16-15,-2 0 0 0,1-1 0 0,1 3 0 16,-2 3 32-16,1 0 0 0,2-1 0 0,-3 3 0 0,1-1-176 16,1 2 160-16,1 1-160 0,2 5 160 0,-1-1-160 0,4 5 0 15,0 1 0-15,2 1 0 0,1 0 0 0,3-4 0 16,1 0 0-16,1 1 128 0,1 0-128 0,2-2 0 16,-3-2 0-16,5-2-176 0,-1-1 176 0,2-2 0 15,1-1 0-15,1-2 0 0,-1-3 0 0,4-3 0 16,-1-4 0-16,3-2 176 0,0-2-16 0,1-3 0 15,0-4 0-15,4-1 0 0,0-3 128 0,1-5 32 16,-4-3 0-16,1 0 0 0,1-2-176 0,0-1-16 16,3-2-128-16,-3-3 192 0,-2-3-192 0,-1 1 176 15,-1-2-176-15,-2 0 160 0,-2-2-160 0,0 3 0 16,-5 3 144-16,-1 3-144 0,-3 2 144 0,0 2-144 16,-1 1 192-16,-3 2-192 0,-2-2 320 0,-1 2-64 15,-5 3 0-15,1 2 0 0,-4 2-80 0,-3 1-32 0,-5 2 0 0,-3-1 0 16,-1 2-144-16,-3 3 0 0,-4 1 0 0,-2 2 0 15,-2 1-144-15,0 2 144 0,-3 3 0 16,2 2 0-16,1 0 0 0,3 0 0 0,5 2 0 0,3 0 0 16,3 2 0-16,3-1 192 0,2-2-48 0,1 1-16 15,5 1 0-15,3 1 0 0,3 1 0 0,3-1 0 16,2-1-128-16,5-1 0 0,1 0 0 0,4 1 0 16,3 0 0-16,2 1 0 0,5-3 0 0,3-2 0 15,1-1 0-15,3-2 0 0,2 0 0 0,2-3 0 16,1-3-224-16,2-1 32 0,1 1 0 0,-1-3-9024 15,4-2-1808-15</inkml:trace>
  <inkml:trace contextRef="#ctx0" brushRef="#br0" timeOffset="54389.818">10861 6875 22687 0,'-13'-5'1008'0,"6"2"208"16,-1 1-976-16,1 1-240 0,-1 1 0 0,0 3 0 0,1 2 560 0,-3-1 64 16,-2 4 16-16,-1 0 0 0,1 1-272 0,-1 5-48 15,-1 2-16-15,0 3 0 0,-1 2-64 0,1 1-16 16,0 4 0-16,-2 5 0 0,3 2-96 0,0 5-128 16,-3 6 176-16,4 4-176 0,1 3 224 0,3 0-64 15,-1 0-16-15,2-2 0 0,-1-2-144 0,3 1 160 16,3-5-160-16,2 1 160 0,0 0-160 0,1-3 0 15,2-3 0-15,3-5 0 0,2-5 0 0,3-4-256 16,0-1 48-16,4-6-8000 16,-1-2-1600-16</inkml:trace>
  <inkml:trace contextRef="#ctx0" brushRef="#br0" timeOffset="55930.9">6807 6202 7359 0,'-10'-2'656'0,"6"-3"-528"16,2-1-128-16,2 6 0 0,0 0 2640 0,0 0 496 15,0 0 112-15,4-9 16 0,2 4-2240 0,1 0-448 16,-1-1-96-16,4 2-16 0,4 1-304 0,-2-1-160 0,1 0 160 0,4 2-160 15,3-4 192-15,-3 2-48 0,3 0-16 0,1 1 0 16,1 2 64-16,1 2 0 0,0 2 0 0,2-3 0 16,3-2 112-16,5 1 16 0,5 0 16 0,-1 1 0 15,-5-1 176-15,4 2 16 0,1 1 16 0,5 0 0 16,-3-1 32-16,1-1 16 0,3-3 0 0,1 3 0 16,6 3-32-16,-1 0-16 0,1-1 0 15,1 0 0-15,3-1-224 0,-2 2-64 0,-2-1 0 0,0 0 0 16,2 4-128-16,4-2-128 0,2-1 144 0,2-1-144 15,-3 3 0-15,1-1 128 0,-3 0-128 0,1-2 0 16,1-1 0-16,0-1 0 0,0 0 0 0,1 3 0 0,-2-1 0 16,1-1 176-16,1-1-176 0,-5 2 160 0,1-1 16 0,2-1 0 15,3 0 0-15,-1 2 0 0,0 0 80 0,0 0 0 16,-2 0 16-16,1 0 0 0,-3-1-80 0,2-1-32 16,3-1 0-16,-2 1 0 0,3 2-160 0,-4-1 0 15,-2 0 0-15,0-2 128 0,-3-2-128 0,2-1 0 16,-1 3 0-16,0-1 128 0,2-1-128 15,-5-1 128-15,1 1-128 0,-3 0 128 0,-2 1-128 0,1-2 160 16,0 2-160-16,1-1 160 0,-1-1-160 0,0 1 128 16,0 1-128-16,-3 0 128 0,-2 1-128 0,-3-2 0 15,0-1 0-15,-1 3 128 0,-3 1-128 0,0 0 0 16,2 0 0-16,-3 1 0 0,-4-1 0 0,-1 0 0 16,-2 3 0-16,-2 0 0 0,-2-3 0 0,-3 0 0 15,-4 1 0-15,1 0 0 0,-3 0 0 0,-1-1 128 0,-4-1-128 0,-8 1 0 16,0 0 0-16,0 0 128 15,0 0-128-15,0 0 0 0,0 0 128 0,0 0-128 0,0 0 0 0,0 0 128 16,0 0 64-16,-9 0 0 0,-5-1 0 0,-2 1 0 16,-5 1-192-16,1-1 160 0,-1-2-160 0,-8 2 160 15,-4 1-160-15,-1 1 0 0,-1 0 0 0,-2-1 0 16,0-1 0-16,-5 2 0 0,-1 2 0 0,-4-2 0 16,-4-1 0-16,-4-1 0 0,-1 0 0 0,-1 2 0 15,0 1 0-15,-3 1 0 0,-3-3 0 0,-3-1 0 16,-4 2 0-16,0-2 0 0,-2-2 0 0,3 2 0 15,-3 4 160-15,-2 1-160 0,-3-3 192 0,-1 0-192 16,-4-1 0-16,1 0 0 0,-3-1 0 0,-1 4 0 0,-3 0 0 0,3 1 0 16,2-2 0-16,1 1 0 0,-1-2 0 0,0-1 0 15,1 0 0-15,4 1 0 0,5 0 0 16,-2-1 0-16,-2 0 0 0,5-1 0 0,2-1 0 0,5-1 0 16,1-2 0-16,4 3 0 0,2 0 0 0,2 0 0 15,-2 0 0-15,2 1 0 0,2-1 0 16,2-1 0-16,3-2 0 0,0 0 0 0,2 2-176 0,1 1 176 15,1 1-192-15,2-3 192 0,3-1-272 0,2 0 48 16,3-1 16-16,4 1 0 0,3 4 208 0,5-2-144 16,2-4 144-16,5 3-128 0,5-2 128 0,1 2-208 15,2-2 80-15,3 0 128 0,5 5-400 0,0 0 32 16,0 0 16-16,0 0 0 16,4-7-352-16,5 1-64 0,4 1 0 0,4 1-8528 0,4 1-1712 15</inkml:trace>
  <inkml:trace contextRef="#ctx0" brushRef="#br0" timeOffset="56761.729">11533 7252 8287 0,'0'0'736'0,"-3"-8"-592"15,-1-2-144-15,0-2 0 0,1 1 2816 0,-2 1 512 16,2 0 128-16,-4 1 0 0,1 2-2400 0,-1 1-480 15,1-2-112-15,-1 1-16 0,-4 1-128 0,0-1-16 16,-2 3-16-16,0-1 0 0,-1 0-288 0,-4 1 0 16,-2 0 0-16,0 4-144 0,2 2 144 0,-4 1 144 15,-1 2-16-15,-1 3-128 0,-1 3 352 0,-4 2-32 16,0 5-16-16,-1 0 0 0,0 1-48 0,2 6-16 16,-2 6 0-16,1 0 0 0,2 1-48 0,-1-1 0 15,3-1 0-15,3 0 0 0,-2-2 96 0,6-1 16 0,4 1 0 16,3-1 0-16,2 2-160 0,2-1-16 0,4 0-128 15,2-2 192-15,1 2-192 0,1-5 0 16,1-7 0-16,5 3 0 16,4 2-624-16,4-3-16 0,4-5 0 0,2-2 0 15,5 1-1680-15,4-6-352 0</inkml:trace>
  <inkml:trace contextRef="#ctx0" brushRef="#br0" timeOffset="57519.222">11837 7446 28559 0,'-16'-4'2544'0,"1"-1"-2032"16,-2 1-512-16,2 2 0 0,-2 2 768 0,0 2 64 15,0 3 16-15,-1 3 0 0,-3 3-848 0,-1 3 0 16,0 4-208-16,2 3 32 0,-2 1-176 0,1 4-32 15,1 2-16-15,-1 4 0 16,3 3-224-16,0 0-32 0,0 0-16 0,3 1 0 16,3 1-48-16,4-2-16 0,-1-2 0 0,7-4 0 15,4-5-32-15,3-6-16 0,1-2 0 0,3-3 0 0,1-1 784 0,2-3 0 16,4-2 0-16,-2-4 192 0,-1-4 656 0,5-1 128 16,-1-5 32-16,3 0 0 0,0-1-336 0,2-3-64 15,0-3-16-15,2-1 0 0,1-3-400 0,1 0-64 16,-1-2-128-16,-5 0 176 0,-2-1-176 0,0 0 0 15,-1 0 0-15,-5-1 0 0,-4-1 0 0,-4 2 0 16,-4 2 0-16,-2-1 0 0,-1-1 0 0,-4 1 0 16,-1 2 144-16,-5 4-144 0,-2 2 0 0,0 2 0 0,-3 1 0 0,-1-1 0 15,-2 1 0-15,1 1 0 0,2 2-144 0,0 2 144 16,0 2 0-16,4-4-176 0,4 4 176 0,0 0-128 16,2 0 128-16,8 2-160 0,0 0 160 0,0 0-160 15,0 0-144-15,0 0-16 0,0 0-16 0,0 0 0 16,0 0-48-16,16-3-16 0,0 2 0 0,4-2 0 15,6 2 192-15,2-1 32 0,4-2 16 0,2-1 0 16,2-3 160-16,2 1 0 0,0-1 0 0,-1 1 128 16,0 0-128-16,0-1 0 0,3 0 128 0,-3 2-128 15,2 0 0-15,-3 3 128 0,1-1-128 0,0 7 0 0,-3 4 0 16,-5 2 128-16,-1 3-128 0,-5 0 0 0,-2 2 0 16,-2 1 0-16,-5 3 0 0,-4 1-128 0,-2 3-80 0,-4 1-16 15,-2 2 0-15,-2-2 0 0,-3-2-128 16,-3 2-32-16,-4 1 0 0,-1-1 0 0,-2-2 384 15,-2-2 0-15,-3-5 0 0,0-3 0 0,-2 1 384 0,0-2 128 16,-1 3 48-16,-1-4 0 0,-1-2-224 0,0-3-32 16,0-2-16-16,1 0 0 0,1-1-288 0,2-2 128 15,0-5-128-15,2-1 0 0,0-2 0 0,3 3 0 16,3-4 0-16,2 1 0 0,-2 0-352 0,2-1-32 16,3 0 0-16,3 4 0 15,3 6-64-15,0 0 0 0,0 0-16 0,0 0 0 0,0 0 208 16,0 0 64-16,11 5 0 0,2 5 0 0,1 3 48 0,3 3 16 15,1 0 0-15,4 0 0 0,1 1 128 16,4 1 0-16,2 2 0 0,0 1 0 0,0 1 0 16,0 0 0-16,3 0 0 0,0-3 0 0,-1 0 0 0,0-1 0 0,0-1 0 0,-3 0-9472 15</inkml:trace>
  <inkml:trace contextRef="#ctx0" brushRef="#br0" timeOffset="58270.25">13097 7488 22175 0,'-2'-11'976'0,"1"2"208"0,0-1-944 16,-3-1-240-16,2 1 0 0,-2-1 0 0,1 0 0 0,-2 0-160 16,-1 0 32-16,-2 1 0 0,-1 1 128 0,0 2 0 15,-3-1 160-15,0 3-160 0,-2 1 0 0,-1 1 0 16,1-1 0-16,-1 4 0 0,-2 3 288 0,2 2 16 15,-1 2 0-15,0 3 0 0,-3 1 16 0,-1 3 16 16,2 3 0-16,-3 4 0 0,2 3-96 0,2 2-32 16,0 2 0-16,-1 4 0 0,2 3-208 0,2 1 0 0,0 1 0 15,7 5 0-15,2 0 0 0,2 0 0 0,1-6 0 0,3-2 0 16,7-2 0-16,2-4 0 0,2-3 0 0,4-5 0 16,2 0 144-16,3-5 48 0,2-3 0 0,-1-2 0 15,3 1 160-15,3-6 32 0,-2-2 16 16,3-4 0-16,-1-6-16 0,4-2-16 0,4-3 0 15,1-3 0-15,-1-5-176 0,-2-1-16 0,-1-2-16 0,-1-1 0 16,1-2-160-16,-4 0 192 0,-1-2-192 0,-3 0 192 16,-3-3-64-16,-1 1 0 0,-5 3 0 15,-1-1 0-15,-2 1 0 0,-3-2-128 0,-2 2 192 16,-1 1-64-16,-3 4-128 0,-1 0 128 0,-5 2-128 0,0-2 128 16,-3 1-128-16,0-1 0 0,-5 0-160 0,-1 3 160 15,-4 2-192-15,-1 3 48 0,-1 1 16 0,-4-2 0 0,-1-4 128 16,-2 3-128-16,-3 2 128 0,0 2-128 0,0 5 128 15,-4 2 0-15,1 2-144 0,-2 2 144 0,-3 2 0 16,2 2 0-16,2 6 0 0,0 3 0 16,0 0 0-16,3 3 0 0,1 3 0 0,2 2 0 0,4-3 0 0,-1 4 0 15,2 1 0-15,5 2 128 0,4 3-128 0,3-1 0 16,5-2 0-16,1-2 0 0,5-2 0 16,3-2 0-16,5-1 0 0,5-1 0 0,3-3 0 15,6-2 208-15,1-1-48 0,4-5-16 16,2-2 160-16,3-4 16 0,1-2 16 0,2 0 0 0,0 2-208 15,4-5-128-15,0-2 160 0,0-1-160 16,-1 1-1072-16,-3 2-304 0,-2-2-64 0</inkml:trace>
  <inkml:trace contextRef="#ctx0" brushRef="#br0" timeOffset="58839.535">13601 7882 7359 0,'0'0'320'0,"0"0"80"0,0 0-400 0,0 0 0 0,0 0 0 0,0 0 0 16,5 7 4096-16,-5-7 720 0,4 11 160 0,0 1 16 16,-2 3-3904-16,2-1-800 0,-3 1-160 0,-3 5-128 15,-4 0 496-15,-3 6-16 0,3 1 0 0,-4 1 0 16,-2 2-176-16,-3 1-48 0,0-3 0 0,-3 2 0 16,0 3-256-16,1-5 160 0,2-5-160 0,0-3 128 15,2 0-128-15,1-1-256 0,3-2 64 0,-1-5-8192 16,4-6-1632-16</inkml:trace>
  <inkml:trace contextRef="#ctx0" brushRef="#br0" timeOffset="59239.496">14397 7470 33743 0,'-24'-10'1488'0,"8"5"320"15,-5-2-1440-15,2 3-368 0,1 3 0 0,0 2 0 16,-2 1-272-16,-1 2-128 0,-1 3-32 0,-3 2 0 16,-3 1-576-16,2 2-112 0,-3 1-32 0,0 1 0 15,-2-1 80-15,3 2 16 0,3-3 0 0,3 0 0 0,3-1 736 0,3-1 128 0,0-1 48 0,4 2 0 16,8 0 144-16,-1 2-160 0,1-1 160 0,3-1-160 15,3-2 160-15,4 1 0 0,2 0 0 0,3 4 0 16,3 5 256-16,1-2 64 0,2-1 32 0,0-3 0 16,0-1 96-16,0-2 0 0,1 1 16 0,-2 0 0 15,-2 0-224-15,-2 0-48 0,-4 0-16 16,-2-1 0-16,-3-3-32 0,1 1 0 0,-1-1 0 16,-3 1 0-16,-5 1 272 0,-2-1 48 0,-6-1 16 15,-3 0 0-15,0 2-96 0,-4-1-32 0,-2-2 0 16,2 1 0-16,-3-2-112 0,-1 2-32 0,-2-4 0 0,6 0 0 15,0-1-208-15,1 2-288 0,0-1 64 0,3-3-8928 16,0-4-1776-16</inkml:trace>
  <inkml:trace contextRef="#ctx0" brushRef="#br0" timeOffset="59538.872">14737 7433 8287 0,'0'0'736'0,"0"0"-592"16,0 0-144-16,0 0 0 0,-3-5 4304 0,3 5 832 0,0 0 176 16,0 0 16-16,0 0-4576 0,-7 5-928 0,-3-1-176 15,3 3-32 1,-1 5-256-16,-1 0-64 0,-1 1 0 0,-1-3 0 0,-1 1 464 0,-1 3 96 0,1 4 16 0,-2 2 0 15,-1 2 336-15,1 3 80 0,0 4 16 0,2 0 0 16,-2 3 208-16,3-1 32 0,-1-1 16 0,-1 1 0 16,-2-1-224-16,2 1-32 0,3 0-16 0,0-2 0 15,0-3-288-15,2-2-304 0,-2-2 64 0,5-4-7696 16,-1-4-1552-16</inkml:trace>
  <inkml:trace contextRef="#ctx0" brushRef="#br0" timeOffset="59759.098">14920 7500 23951 0,'-6'-3'2128'0,"6"3"-1696"16,-5-7-432-16,5 7 0 16,0 0-1056-16,0 0-288 0,0 0-64 0</inkml:trace>
  <inkml:trace contextRef="#ctx0" brushRef="#br0" timeOffset="60308.673">13209 7049 13823 0,'0'0'1216'0,"0"0"-960"16,0 0-256-16,0 0 0 0,-5-5 3296 0,5 5 608 16,0 0 128-16,0 0 32 0,0 0-3344 0,9 4-720 15,2 1 0-15,1 2 0 0,0 2-160 0,1 2 160 16,1 0 0-16,0 5-144 0,-2 5 144 0,0 4 0 0,0 2 0 0,0 4-128 16,-1 3 128-16,-1 3 0 0,0 4 0 15,-3 1 0-15,1 2 0 0,0 1 0 0,0-1 0 0,-3 2 0 16,-2 2 128-16,2 4 48 0,-3 3 16 15,-2 0 0-15,0-4 112 0,-4 0 16 0,-2-2 16 0,1-2 0 16,-2-1-16-16,-2 4-16 0,-2-1 0 16,-1-4 0-16,-1-4-48 0,-1-4 0 0,-2-3 0 15,-1-4 0-15,-3 1-256 0,0-1 160 16,-3-6-160-16,1-2 128 16,1-1-576-16,2-5-112 0,6-1-16 0,-3-6-13024 0</inkml:trace>
  <inkml:trace contextRef="#ctx0" brushRef="#br0" timeOffset="61630.266">13665 7138 18431 0,'0'0'1632'0,"4"-8"-1312"16,-1 1-320-16,2-3 0 0,-2 0 1472 0,4 0 240 16,2 3 32-16,-1 2 16 0,1 0-1360 0,2 1-272 15,2 1-128-15,-2 2 128 0,5-1-128 0,-2 4 0 0,0 1 0 0,2 2 128 16,-1 2-128-16,1 3 0 0,-2 5 0 0,1 4 0 15,1 4 0-15,0 2 0 0,1 1 128 0,-3 8-128 16,-3 3 224-16,2 2-32 0,-2 1-16 0,1 2 0 16,-1 2 48-16,0 1 16 0,-2 1 0 0,0 1 0 15,-6-3 80-15,-1 0 32 0,-1-4 0 0,2-1 0 16,1-3-80-16,-4-3-16 0,-4-4 0 0,-1-3 0 16,0-1-64-16,-6-4 0 0,-4 0-16 0,-2-4 0 15,-2-4-16-15,-3-2 0 0,-2-3 0 0,1-3 0 16,0-5 80-16,1-1 16 0,1-2 0 0,2-4 0 15,-2-4 128-15,4-2 48 0,0-1 0 0,3-3 0 16,1-2-160-16,3-1-16 0,1-5-16 0,3 0 0 0,3 2-64 16,1 0-16-16,5-4 0 0,1 1 0 15,2 0-160-15,4 1-144 0,2 3 144 0,4 3-208 16,2 1 64-16,1 4 16 0,0 3 0 0,2 3 0 0,2 1 128 0,2 4-160 16,2 0 160-16,1 3-160 0,3 2 160 0,1 2-128 15,1 3 128-15,0 1-128 0,2 1 128 0,-1 3 0 16,0 3 0-16,-2 0-128 0,-3 0-192 0,-4 5-48 15,-3 3 0-15,-1 1 0 16,-5-1-1952-16,-1 0-400 0,-4-1-80 0,-3-3-16 0</inkml:trace>
  <inkml:trace contextRef="#ctx0" brushRef="#br0" timeOffset="61942.537">13698 8039 24879 0,'-7'-8'2208'0,"-2"2"-1760"0,4 0-448 0,5 6 0 16,0-8 1536-16,2 2 240 0,4-2 32 0,7 4 16 15,4 3-2064-15,8-3-400 0,3 2-96 0,5-1-16 16,2-3 496-16,6 1 80 0,0-1 32 0,8 2 0 16,6 1 144-16,0 0 0 0,-3 2-144 0,0-2 144 15,-1 0 0-15,-1-1 0 0,0-2-144 0,1 2 144 0,1 2 0 0,-5 1 0 16,-1 1 0-16,-5-1 0 0,-4-2-256 16,-4 2 16-16,-3 2 0 0,-2 1-7888 15,-9 0-1600-15</inkml:trace>
  <inkml:trace contextRef="#ctx0" brushRef="#br0" timeOffset="62392.28">13811 8271 27647 0,'-2'-11'2448'0,"0"2"-1952"0,-1-2-496 0,3 2 0 16,5 2 2240-16,4 1 368 0,-2 1 64 0,7-2 16 31,2-2-2688-31,3 3-768 0,-1 1-48 0,2 2 0 16,3 0 288-16,0 2 48 0,-1 4 16 0,2 3 0 15,-1 4-208-15,-1 1-32 0,-5 1-16 0,0 4 0 16,-4 1 112-16,-1 2 32 0,-4 2 0 0,-4 2 0 0,-5 0 320 0,-1 1 64 0,-4 0 0 0,-1-1 16 15,-2-1 336-15,-5-1 64 0,-3-3 16 0,2 0 0 16,3-3 400-16,-1 1 64 0,-2-5 32 0,0-1 0 16,-1-2-208-16,2-2-32 0,1-5-16 0,2-1 0 15,-2-3-144-15,2-4-16 0,1 0-16 0,1-2 0 16,3-5-112-16,0 0-32 0,1 0 0 0,3-2 0 0,2 0-160 16,5-1-272-16,1-1 64 0,1 2 16 0,-1 2-112 0,5 1-16 15,4 0 0-15,1 3 0 0,1 2 176 16,0 5 144-16,2 2-208 0,3 1 80 0,5 0-128 15,-1 4 0-15,-2 4-16 0,1 0 0 16,2 2-1152-16,-3 0-240 0,-7 0-32 0,1 1-10416 16</inkml:trace>
  <inkml:trace contextRef="#ctx0" brushRef="#br0" timeOffset="62788.609">14508 8240 29311 0,'0'0'1296'0,"-4"-5"272"0,-3-2-1248 0,1 3-320 0,-1-2 0 0,0 5 0 16,-3 3 640-16,-1 4 64 0,-1 3 0 0,-3 0 16 15,0 2-720-15,-1 3 0 0,2 2 0 0,-1 6 0 16,2 0-192-16,-1 2 192 0,1 3-192 0,4-2 192 16,2-2-192-16,3-1 64 0,4 0 128 0,1 0-208 15,2-1 208-15,3-3 0 0,2-5 0 0,3-1-144 16,1-3 144-16,2-3 144 0,2-1-16 0,2-4-128 15,3-2 368-15,2-4-48 0,2-5 0 0,-3-1 0 16,2-5-16-16,-2-1-16 0,1-1 0 0,-2-1 0 16,1 0-288-16,-3 1 0 0,-6-3 0 0,-1 1 0 15,-3 0 0-15,-3 3 0 0,0 0 128 0,-6-2-128 16,-5-2 176-16,1 4-32 0,-3 0 0 0,-5 2 0 16,-3 0-16-16,-4 0-128 0,-5 2 192 0,-2 8-64 15,-6 7-128-15,-4 2 0 0,-1 3 0 0,-1 3 0 0,0 4-272 16,2 1 16-16,2 1 0 0,4 0 0 0,6 1 256 15,2-1-192-15,4 0 192 0,4-4-160 16,5-2 160-16,4-2 0 0,5-8-144 0,5 10 144 0,2 0-208 0,6-3 16 16,6-5 16-16,5-3 0 15,3-3-208-15,9-3-32 0,4-2-16 16,5-2 0-16,3-2-1376 0,3-2-288 0,2-4-48 0</inkml:trace>
  <inkml:trace contextRef="#ctx0" brushRef="#br0" timeOffset="63450.627">14589 7330 11055 0,'0'-6'976'0,"0"-1"-784"16,0 1-192-16,1-3 0 0,0 2 2976 0,1-2 544 15,-1 3 128-15,0-4 0 0,0-1-2384 0,-1 1-496 16,-2 3-80-16,-1 0-32 0,0-2-112 0,-4-1-32 15,-1 2 0-15,-3 1 0 0,1-1-128 0,-1 4-48 16,-3 4 0-16,-1 1 0 0,-5-1-336 0,2 3 0 0,1 1 0 0,-1 7 0 16,-2 7 0-16,4 5 0 0,-2-1 0 0,5 3 0 15,-1 2 0-15,3 0 0 16,1 1 0-16,4-2-128 0,4-3 128 0,0 0-160 0,2-3 160 0,0 2-160 16,4-1 160-16,2 0 0 0,-1-2 0 0,3-2 0 15,2-2 0-15,2-2 0 0,-1 0 0 0,1-1 0 16,1 1 192-16,2-2 64 0,-1 0 0 0,-1-2 16 15,-2-2-48-15,0-1-16 0,-1 0 0 0,-6 0 0 16,-4-6 48-16,4 10 16 0,-2 1 0 0,-2-3 0 16,0-8 240-16,-7 8 32 0,-1-4 16 0,-2 3 0 15,0 0-288-15,-3-1-48 0,-4-3-16 0,1 0 0 16,-2 2-208-16,-1-2 144 0,1-3-144 0,-2 2 128 16,3 1-304-16,1-2-64 0,0-1-16 0,2-1 0 15,4-3-2624-15,-1 0-544 16</inkml:trace>
  <inkml:trace contextRef="#ctx0" brushRef="#br0" timeOffset="63647.538">14950 7313 37727 0,'-10'3'1664'0,"3"0"352"0,-2 3-1616 0,0 7-400 15,0 5 0-15,-1 4 0 0,-2 2 128 0,-2 3-128 0,0 3 0 16,0 1 128 0,-1 0-512-16,1 0-96 0,0-2-32 0,0 0 0 15,0-1-2144-15,1-1-432 0,-1 0-96 0,-2-5-9632 0</inkml:trace>
  <inkml:trace contextRef="#ctx0" brushRef="#br0" timeOffset="64008.903">15100 7346 23039 0,'-9'9'2048'0,"4"-1"-1648"0,-3 2-400 0,1 6 0 16,-1 5 2272-16,-1 0 368 0,-1 1 80 0,0 2 16 0,0 1-2192 0,2 0-544 15,0-6 0-15,0-2 0 0,0-4 160 16,4-1-160-16,1-2 128 0,-1-1-128 15,1-3 128-15,3-6-128 0,0 0 0 0,0 0 128 0,0 0 0 0,0 0-128 16,3-13 192-16,6-2-64 0,2-2-128 0,4-3 0 16,0-1 0-16,1 0 0 0,1 3 0 0,-2 1 128 15,1 1-128-15,-1 0 0 0,1 2 128 0,-3 4-128 16,-1 5 128-16,0 0-128 0,-1 2 144 0,0 3-144 16,0 0 160-16,1 7-160 0,-4 1 0 0,1 7 0 15,-2 0 0-15,1 2 0 0,-5 0-176 0,2 2 32 16,-3 1 0-16,1 3 0 0,-2 0 144 0,0-1-192 15,-1 1 192-15,0-2-192 0,0-4 192 0,0 3-128 16,0-1 128-16,1-3-128 16,2 0-1680-16,0-5-336 0,-3-11-64 0</inkml:trace>
  <inkml:trace contextRef="#ctx0" brushRef="#br0" timeOffset="64487.087">15783 7139 33167 0,'-12'-4'2944'16,"-2"0"-2352"-16,-4 1-464 0,1 4-128 16,-1 8 1328-16,1 5 240 0,-4 4 48 0,-1 3 16 15,-3 2-2144-15,1 7-416 0,0 6-96 0,2 0 0 16,-3 0-336-16,3 2-64 0,0-1-16 0,0-2 0 15,-1 1 32-15,3-2 16 0,2-1 0 0,4-2 0 0,2-3 992 0,5-3 192 16,5-3 32-16,2-1 16 0,1-2 720 0,4-4 144 16,1-4 16-16,4-3 16 0,1-6 416 0,4-4 96 15,3-2 16-15,4-6 0 0,1-4-496 16,2-4-80-16,2-3-32 0,0-2 0 0,1-2-512 0,-4-2-144 16,0-4 0-16,0 3 0 0,0-2 0 15,-2 0 0-15,0 1 0 0,-4-3-192 0,-1-4 192 0,-3 0 0 16,-1 1 0-16,-3 2 0 0,-2-1 144 0,-4 7-144 15,-3 2 192-15,-1 4-192 0,-1 4 0 0,-3 4 0 16,-5 2 0-16,-2 7 0 0,-4 4 0 0,-5 6 0 16,-2 5 0-16,-3 2 0 0,-2 4-160 0,-3 6 16 15,2 6 0-15,-1 3 0 0,0 1 144 0,1-3 0 0,4 3-144 16,4-4 144-16,5-2 0 0,4-5-144 0,3-5 144 16,6-2 0-16,6-2 0 0,4-2 0 0,4-4 0 15,4-3 0-15,5-2 0 0,5-2 0 0,2-2 0 0,5-2 0 16,4-3 0-16,4-2 0 0,1-3 0 0,7 0 0 31,0-1-1232-31,5-1-192 0,2-4-48 0,-1-1 0 0</inkml:trace>
  <inkml:trace contextRef="#ctx0" brushRef="#br0" timeOffset="65396.002">16429 7757 28559 0,'0'0'1264'0,"0"0"272"0,0 0-1232 0,0 0-304 0,0 0 0 0,0 0 0 15,4 10 464-15,2 2 48 0,-1 1 0 0,1 7 0 16,2 3-512-16,-2 4-192 0,1 0 16 0,-1 1 0 16,-2 0 48-16,-2 0 0 0,-1 0 0 0,-3 2 0 15,-3 2 128-15,0 0-208 0,-3 1 80 0,-2-3 128 16,-4-4 0-16,-1-2 0 0,-1-3 0 0,0 0 0 15,-3-1 0-15,0-4 192 0,1-4-192 0,-2-1 192 16,2-1-192-16,2-2 0 0,-1-2 0 0,4-4 0 16,1-4-1984-16,2-4-496 15</inkml:trace>
  <inkml:trace contextRef="#ctx0" brushRef="#br0" timeOffset="65831.831">16884 6999 38303 0,'0'0'1696'0,"-2"-8"352"0,2 8-1648 15,0 0-400-15,0-8 0 0,0 8 0 16,0 0-448-16,9 0-160 0,1 3-32 0,1 3-16 15,2 6-64-15,-2 3-16 0,1 2 0 0,0 0 0 16,0 2 48-16,-2 2 16 0,0 2 0 0,-1 0 0 0,-5 5 336 0,1 0 64 0,-2 4 16 0,0 0 0 16,-3-1 256-16,-2-2 0 0,1 1 0 0,-1 0 0 15,-2 0 272-15,0-4-32 0,-1-2-16 0,-2-2 0 16,-2 0 240-16,-1 0 48 0,-4-1 16 0,-1 0 0 16,-2-3-144-16,-4-1-16 0,-2-1-16 0,0-2 0 15,-2-1-224-15,2-3-128 0,2-1 160 0,1-4-160 16,-3-1 128-16,3-4-128 0,3-3 0 0,1-2 144 0,3-3-144 15,2-1 0-15,2-2 0 0,0 0 0 0,5 0-176 16,2-1-64-16,3-1-16 0,1 2 0 0,2 0 48 16,6 1 0-16,4-1 0 0,-1 1 0 0,2 0 64 15,5 2 16-15,3 1 0 0,2 0 0 16,3 5 128-16,-3 1 0 0,3 1-144 0,0 2 144 16,1 0 0-16,1 4-144 0,-3-1 144 0,1 1 0 15,-3-2-496-15,0 2 16 0,-1 0 0 0,1 3-8736 16,-6 1-1760-16</inkml:trace>
  <inkml:trace contextRef="#ctx0" brushRef="#br0" timeOffset="66211.801">16498 7930 10127 0,'0'0'896'0,"8"-4"-704"0,-2-4-192 0,6 0 0 16,2 2 4224-16,5 1 800 0,5 1 160 0,4-3 48 0,3-3-4192 0,7 1-832 16,2 2-208-16,5-1 0 0,1 1 0 15,0 2 128-15,0 1-128 0,0 0 0 0,1 0 0 0,1-1 0 16,0 0 0-16,-1 4 0 0,0 1-144 16,-2 1-80-16,-2 3-16 0,-3 0 0 15,-4-2-1712-15,-6-1-352 16,-3 0-64-16</inkml:trace>
  <inkml:trace contextRef="#ctx0" brushRef="#br0" timeOffset="66660.35">16606 8049 37375 0,'0'0'1664'0,"0"0"320"0,0 0-1584 0,0 0-400 0,7-7 0 0,3 3 0 16,2-2 0-16,5 2-320 0,4-1 48 0,2 4 16 31,4 1-176-31,1 3-16 0,6 2-16 0,-2-1 0 0,1 0-64 16,-2 1-16-16,-2 4 0 0,-3 4 0 0,-3 5-160 15,-3 3-16-15,-6 3-16 0,-3 2 0 0,-1 3 160 16,-4 1 48-16,-6 0 0 0,-2 2 0 0,-7 1 336 0,-3 1 192 0,-6 1-192 0,0 0 192 15,-1-3 160-15,-3 0 144 0,-1-3 16 0,-1 0 16 16,0-6 432-16,1-2 64 0,-1-4 32 0,0 0 0 16,0-5-384-16,2-1-80 0,6-4-16 0,1-3 0 15,0-3-192-15,1-4-32 0,3-6-16 0,-2-2 0 16,1-1 16-16,1-3 0 0,2-4 0 0,0-2 0 0,4-4-160 0,4-3 0 16,1 2-192-16,4 0 192 0,2 3-288 0,2 0 64 15,4-2 16-15,3 4 0 0,1 5 208 0,1 1-176 16,0 3 176-16,3 2-160 0,-1 3 160 0,3 3 224 15,1 4-48-15,2 4-16 0,3 0-160 0,-5 5-144 16,1 2 144-16,-3 1-208 0,-1 0-144 0,-2 0-32 16,-2 0 0-16,-3 2 0 15,-1 3-656-15,-2-1-144 0,-3 1-32 0,-1-3 0 16,-2-2-2000-16,-2-1-416 0</inkml:trace>
  <inkml:trace contextRef="#ctx0" brushRef="#br0" timeOffset="67117.601">17312 8157 23951 0,'0'0'2128'0,"-6"-5"-1696"0,0 1-432 0,6 4 0 16,0 0 2112-16,0 0 320 0,-7-4 80 0,-2 4 16 15,-1 4-2144-15,-1 3-384 0,-1 6-192 0,-1 2 32 16,-3 3-160-16,2 1-48 0,1 3 0 0,-2 3 0 15,-1 0 144-15,3 1 32 0,3-3 0 0,0 0 0 16,4-2 192-16,3-1-144 0,3 0 144 0,3-5-128 16,0-4 128-16,2 0 0 0,1-2 0 0,1-1 0 0,3 0 480 0,0-4 32 15,2-4 0-15,4-3 0 0,-1-3 0 0,1-2 16 16,0-3 0-16,1-1 0 0,2-2-320 16,1-1-64-16,-2-4-16 0,-3 0 0 0,-1-1-128 0,-1 1-144 15,-4 0 144-15,0-1-208 0,-3 0 208 16,-3 1 0-16,-1 0 0 0,-2 0 0 0,-2-1 0 15,-5 2 0-15,-3 0 0 0,-3 4 0 0,-3 4 0 16,-3 3 0-16,-3 3 0 0,-1 3 0 16,0 1 0-16,-4 3 0 0,1 1-160 0,2 4 160 0,-3 3-176 0,6 0 176 15,1 2-128-15,3-1 128 0,3 2 0 0,4-3 0 16,0 0 0-16,4-1-128 0,6-10 128 0,-1 9 0 16,1-9 0-16,4 13 0 0,3-5 0 0,5-1 0 0,3-2 0 15,5 0 0-15,4-4 0 0,4-1 0 16,4-2 0-16,2-2 0 0,0 0-240 0,4-4-16 15,-3 0 0-15,1-5 0 16,2 1-2592-16,-3-4-528 0</inkml:trace>
  <inkml:trace contextRef="#ctx0" brushRef="#br0" timeOffset="68118.365">17421 7208 12895 0,'0'0'1152'15,"0"0"-928"-15,0 0-224 0,0 0 0 0,0 0 1456 0,0 0 240 0,0 0 48 0,0 0 16 16,0 0-1120-16,0 0-240 0,7-7-32 16,2 1-16-16,-1 3 272 0,5-2 48 0,-2 1 16 0,3-1 0 15,-1-3-64-15,0 2-16 0,3 1 0 0,-1 0 0 16,0 2 240-16,4 0 48 0,-2 0 16 0,-1-1 0 16,2 2-224-16,-1 1-48 0,-1 0-16 0,-1 3 0 15,1 5-272-15,-3 0-48 0,0 3-16 0,-4 1 0 16,-3 0-288-16,-2 5 0 0,-4 7 0 0,-4 0-144 15,-1-1-144-15,-5 1-32 0,-5 2 0 0,-2 2 0 16,-4 0 192-16,0 1 128 0,0-2-192 0,-1-3 192 16,3-4 0-16,2-2 0 0,2 0 0 0,1-2 0 15,2-1 160-15,5-3-16 0,-1-2 0 0,2 0 0 16,3 0-144-16,3-9 128 0,0 0-128 0,0 0 128 0,3 8-128 0,4-4 0 16,2-3 0-16,5-1 0 0,5 0 0 15,2-1 0-15,1-3 144 0,4-1-144 0,7-2 192 0,0-1-48 16,1-2 0-16,4 2 0 0,1 3-144 0,0 0 0 15,-3 1 0-15,-2 0 0 16,-1-2-1024-16,0 1-272 0,-1-2-64 16,-2 2-11344-16</inkml:trace>
  <inkml:trace contextRef="#ctx0" brushRef="#br0" timeOffset="68344.174">17410 7426 31327 0,'0'0'2784'0,"0"0"-2224"0,2-9-560 0,5 4 0 15,1 2 1616-15,4 0 224 0,3 3 32 0,4-1 16 32,2-3-1888-32,6 2-368 0,5 1-80 0,7-3 0 0,1-3 144 0,6 1 48 0,2-2 0 0,3 2 0 31,-3-1-576-31,-2-1-128 0,-3 0 0 0,-4 0-16 15,-2 2-2576-15,-1 0-512 0</inkml:trace>
  <inkml:trace contextRef="#ctx0" brushRef="#br0" timeOffset="68782.854">18098 6899 28559 0,'0'-7'2544'0,"0"7"-2032"16,0 0-512-16,0 0 0 0,10 0 1600 0,1 5 208 15,3 2 48-15,-1 3 16 16,0 2-1872-16,6 4-592 0,0 5-16 0,1 5 0 0,-2 6 336 0,3 4 64 0,-1 0 16 0,0 5 0 16,-3 1 16-16,-1 8 16 0,-2 4 0 0,-1 0 0 15,0-1 160-15,-2 5 0 0,-3 2 0 16,-2 7 0-16,-4 10 272 0,-2 3 48 0,-2-4 0 16,-7 3 0-16,-2 2 0 0,-5 1 0 0,-3-1 0 15,-6-1 0-15,-2-4-128 0,-8-3-32 0,-4-5 0 0,-1-6 0 16,-2-7 32-16,-1-5 16 0,0-3 0 0,1-6 0 15,1-6 64-15,-1-3 16 0,1-4 0 16,-1-3 0-16,-3-1-288 0,2-5-272 0,5-6 48 0,3-3 16 16,5-6-1920-1,4 0-384-15,3-4-80 0,7-5-10720 0</inkml:trace>
  <inkml:trace contextRef="#ctx0" brushRef="#br0" timeOffset="69152.178">18891 7645 10127 0,'0'0'896'0,"0"0"-704"0,4-7-192 0,6 5 0 16,1 4 6080-16,8 1 1168 0,2-1 240 0,5 0 64 16,1-2-6656-16,4-1-1312 0,5-1-272 15,1 1-48-15,5 0-1696 0,-4 1-320 0,-1 0-80 0</inkml:trace>
  <inkml:trace contextRef="#ctx0" brushRef="#br0" timeOffset="69335.486">18905 7968 41343 0,'0'0'1840'0,"0"0"368"0,0 0-1760 0,0 0-448 0,0 0 0 0,0 0 0 0,8 3 0 0,2-1 0 16,3 1 0-16,2 0-176 0,2 1-48 0,6-2-16 16,7-1 0-16,3-2 0 15,1-2-208-15,3-2-32 0,2-1-16 0,1-2 0 16,2 0-2448-16,1-1-480 0</inkml:trace>
  <inkml:trace contextRef="#ctx0" brushRef="#br0" timeOffset="73720.329">20084 7103 2751 0,'0'0'128'0,"-4"-12"16"0,-5-3-144 0,3 2 0 15,-3-1 0-15,0 3 0 0,-1 2 4208 0,1 2 800 16,2 0 176-16,-2 2 16 0,1 2-3664 0,-4 1-720 16,-2 1-160-16,-1 1-16 0,3 2-288 0,-4 6-48 15,-4 3-16-15,0 3 0 0,-1-1-128 0,0 6-32 16,-2 3 0-16,-1 6 0 0,-1 8-128 0,1 3 0 15,-3 4 0-15,3 4 0 0,0 4 0 0,0 3 0 0,-3 0 0 0,1 2 0 16,0-1 0-16,4 3 0 0,2 4 144 0,3-2-144 16,5-1 128-16,0-4-128 0,3-6 160 0,2 1-160 15,2-1 240-15,4-4-48 0,2-3-16 0,3-2 0 16,5-5-48-16,1 0-128 0,1-2 192 0,1-4-64 16,7-4-128-16,0-2 0 0,3 0 0 15,3-5 128-15,3-3-1216 16,0-2-256-16,-3-3-64 0</inkml:trace>
  <inkml:trace contextRef="#ctx0" brushRef="#br0" timeOffset="74028.572">19912 7791 21183 0,'-12'-1'1888'0,"12"1"-1504"15,-9-6-384-15,9 6 0 0,0 0 576 0,0 0 32 16,0 0 16-16,0 0 0 0,0 0-32 0,0 0 0 15,16-1 0-15,1-2 0 0,1 1-256 0,2 1-48 0,6 0-16 0,0-2 0 16,3-4 0-16,2 0 0 0,3-1 0 0,1-1 0 16,-2 0-272-16,0 1 128 0,0 0-128 0,0 1 0 31,-1 1-1856-31,-3 3-464 0</inkml:trace>
  <inkml:trace contextRef="#ctx0" brushRef="#br0" timeOffset="74473.589">20990 7459 26719 0,'-19'-11'1184'0,"6"7"240"0,-3 0-1136 0,2 2-288 16,3 2 0-16,-4 1 0 0,-1 2 352 0,-3 1 16 15,-3 3 0-15,0 0 0 0,-4 0-624 0,2 2-112 16,1 1-16-16,1 1-16 16,1 1-112-16,1 1 0 0,2-1-16 0,2-1 0 0,3-1 320 0,3 0 64 15,1 0 16-15,0 1 0 0,4 2-112 0,2-1-16 16,5-1 0-16,0 1 0 0,0-1 32 0,4 3 0 15,3 4 0-15,0-2 0 0,1-2 96 0,2-1 128 0,2-1-208 16,-2 2 80-16,1 3 128 0,0-2 0 0,0-1 0 16,-1-1 128-16,1 0-128 0,-5 1 128 0,1 0-128 15,-2 0 128-15,-3-2-128 0,-1-2 0 0,-4-1 0 16,-1 1 0-16,0 1 320 0,-4 0 64 0,-3 0 0 16,-1 1 0-16,-6-2 112 0,-2 0 16 0,-3 0 16 0,0 0 0 15,-1 1-272-15,0 0-64 0,-1 0-16 16,-3-1 0-16,0-1-176 0,5-2 0 0,3 0 144 0,1-1-7984 15,-1-5-1600-15</inkml:trace>
  <inkml:trace contextRef="#ctx0" brushRef="#br0" timeOffset="74738.738">21200 7448 33695 0,'-19'3'1488'0,"10"3"304"0,2 1-1424 0,-3 6-368 16,0 4 0-16,-1 6 0 0,-2 6 0 0,1 3 0 16,-1 3 0-16,0 1 0 0,1 5 0 0,-2-2 0 15,1-3 0-15,-1 0-128 16,1 3-336-16,1-2-64 0,0-2-16 0,-1 1 0 15,0-6-672-15,-1-1-128 0,1-2-16 0,6-2-16 16,-1-2-1808-16,1-1-352 0</inkml:trace>
  <inkml:trace contextRef="#ctx0" brushRef="#br0" timeOffset="75124.616">21384 7619 27647 0,'-11'15'2448'0,"4"-1"-1952"0,-4 3-496 0,-1 7 0 15,-2 4 496-15,-2 2 0 0,1 3 0 0,-1 1 0 16,0 1-240-16,0-2-32 0,2 0-16 0,3-3 0 16,-2-2-208-16,3-4 128 0,0-2-128 0,1-3 0 0,1-6 0 15,0-3 0-15,1-5 0 0,7-5 0 0,0 0 0 0,0 0 128 16,0 0-128-16,-3-8 0 0,2-3 256 0,4-4 0 15,3-2 0-15,1-2 0 0,1-1-64 0,2-2 0 16,0-2 0-16,2 0 0 0,3-2 0 0,1 2-16 16,1-2 0-16,2-1 0 0,1 1-176 0,0 2 0 15,-4 4 144-15,2 5-144 0,-2 3 0 0,1 2 0 16,0 1 0-16,0 6 0 0,-3 3 0 0,-2 4-160 16,-3 6 160-16,0 3 0 0,0 5-160 0,-4 1 160 15,0 6-128-15,-3 0 128 0,-1 1-160 0,-2 1 160 16,-3-1-192-16,0 4 192 15,-3 3-448-15,0-1 0 0,-2 0 16 0,0-5 0 16,1-3-400-16,0-2-64 0,0-1-32 0,2-5-7520 0,4-2-1488 16</inkml:trace>
  <inkml:trace contextRef="#ctx0" brushRef="#br0" timeOffset="75685.46">21954 7371 33167 0,'-16'-5'2944'0,"-3"2"-2352"0,2 3-464 0,-2 7-128 16,-2 6 144-16,-1 5 16 0,-3 4 0 0,-1 1 0 0,1 1-304 15,0 3-64-15,0 0-16 0,3 3 0 16,0 2-352-16,2 3-80 0,0 3-16 0,3 3 0 15,2 0-160-15,1-1-16 0,2-1-16 0,3-1 0 16,1 1 288-16,5-3 48 0,2-5 16 0,3-3 0 16,1-6 304-16,4-4 64 0,2-1 16 0,2-1 0 0,-1 1 128 15,4-3 192-15,2-3-32 0,2-4-16 0,1-5 112 0,3-4 0 16,2-3 16-16,2-1 0 0,4-2 80 0,2-4 16 16,1-4 0-16,1-2 0 0,-3-5-112 0,0-2 0 15,-5 0-16-15,0-1 0 0,0 0-240 0,-3 1 0 16,-2-2 0-16,-4-1 0 0,0 0 0 0,-3-3 0 15,-2-2 0-15,-3-1-160 0,-5-2 160 0,-1 2 0 16,-3 1 0-16,-4 3 0 0,-3 1 0 0,-4 5 0 16,-3 4-144-16,0 1 144 0,-1 1 176 0,-3 2 96 15,-3 7 32-15,-3 4 0 0,-4 5 0 0,-2 3 0 16,-7 3 0-16,-1 4 0 0,-5 3-304 0,0 2 0 0,-1 3 0 0,6 2 0 16,0 2 0-16,6 3 0 0,4 1 0 0,3-2 0 15,7-5 0-15,2 0 0 0,2 2 0 0,6 0 0 16,5-3 0-16,3-1 0 0,3-5 0 0,6-2 160 15,5-2 96-15,4-5 32 0,5-3 0 0,5-2 0 16,2-2 96-16,7 0 32 0,3-2 0 0,4-3 0 16,3-6-224-16,-1 2-64 0,0 1 0 15,-2 0 0-15,-3-6-1568 16,-2 3-320-16,-1 2-64 0</inkml:trace>
  <inkml:trace contextRef="#ctx0" brushRef="#br0" timeOffset="75956.564">22399 8008 4607 0,'0'0'192'0,"-5"10"64"0,-1 0-256 0,0 5 0 16,2 7 0-16,0 8 0 0,-2 6 7872 0,1 3 1520 15,-2 4 304-15,0-2 64 0,0-3-7840 0,-7 3-1552 0,-4 0-368 0,0 6 0 32,-6 3-320-32,-2-1-64 0,-3-1-32 0,-3 3 0 15,-1 0-1152-15,-2-2-224 0,-1-5-64 0,-5-1-13248 0</inkml:trace>
  <inkml:trace contextRef="#ctx0" brushRef="#br0" timeOffset="78555.518">23201 7497 23775 0,'-17'-13'1056'0,"5"8"224"0,-3 1-1024 0,2 0-256 0,-2 1 0 0,1 1 0 0,-3-2 176 0,2 4-16 16,0 4 0-16,-2-2 0 0,-4 2-160 0,1 5 0 16,1 1 0-16,-3 3 128 0,-1 3-128 0,-2 1 0 15,-2 6 0-15,2 3-176 0,-3 0 176 0,1 4 0 16,-2 3 0-16,4 1 0 0,3 1 0 0,3-2 144 15,4 0-16-15,6-2-128 0,1-1 192 0,4-4-192 16,1-2 192-16,5-2-192 0,3 0 208 0,5-2-64 16,1-2-16-16,3-2 0 0,2-1-128 0,2-1 0 15,0-2 0-15,3-2 0 16,1-3-576-16,2-1-112 0,2-4-16 0,-1-4-6400 16,1 0-1280-16</inkml:trace>
  <inkml:trace contextRef="#ctx0" brushRef="#br0" timeOffset="78959.893">23487 7558 5519 0,'-9'-6'496'0,"1"0"-496"0,-2 1 0 0,3 0 0 15,-2 4 5184-15,0 1 928 0,-1 2 192 0,-1 4 32 16,-1-2-5136-16,-2 7-1040 0,-3 2-160 0,1 4 0 15,-3 3-224-15,-2 3 80 0,-3 3 16 0,1 5 0 16,-4 4-160-16,2 1-32 0,0-4 0 0,1 1 0 16,1 0 192-16,2 0 128 0,5-2-192 0,7-3 192 0,4-4 0 0,5-3 0 15,5-4 0-15,4-1 0 0,6-2 0 0,4-5 176 16,3-4 0-16,5-2 0 0,0-5 48 16,5-2 16-16,3-4 0 0,2-4 0 0,-2-3-80 0,2-5-16 15,-2-1 0-15,2-3 0 0,-1 0-144 16,-4 0 0-16,-3-1-192 0,-3 1 192 0,0 0 0 15,-7-2 0-15,-9 0 0 0,-2 1 0 0,-3 0 0 0,-4 2 0 16,-4 2 192-16,-5 1-64 0,1 0 64 0,-8 2 0 16,-6 4 0-16,-4 3 0 0,-6 2-192 0,0 3 0 15,2 0 0-15,-1 4 0 0,0 2-160 0,2 1 160 16,-1 1 0-16,5 1-144 0,0-1 144 0,2-1 0 16,2 3 0-16,3 0 0 0,3-1 0 0,3-1-128 15,-1-1 128-15,12-1-192 16,0 0-1552-16,0 0-320 0,0 0-64 0,10-3-16 0</inkml:trace>
  <inkml:trace contextRef="#ctx0" brushRef="#br0" timeOffset="79376.046">23958 7406 33119 0,'-21'-5'1472'0,"7"2"288"0,-1-2-1408 0,-1 4-352 0,-2 2 0 0,-1 5 0 15,-4 0 0-15,0 3 0 0,-4 2 0 0,0 1-128 0,0 1-208 0,0 1-48 16,-1 0 0-16,1 0 0 16,4-2-32-16,0 1-16 0,3 1 0 0,5 0 0 0,2 0 112 0,2 2 32 15,2-1 0-15,2 0 0 0,5 1-64 0,4-1-16 16,6 3 0-16,2 1 0 0,1 0 224 0,3 0 144 15,3-1-192-15,1-3 192 0,4 0 0 0,-1 1 0 16,2 3 128-16,-3-3-128 0,-1-2 128 0,0 3-128 16,0 2 0-16,-2-1 144 0,-5-2-144 0,-1-2 0 15,-1 0 0-15,-2 2 0 0,-3-1 0 0,-4 0 0 16,-1 1 0-16,-4 0 128 0,-1 2 32 0,-1 2 0 16,-6-2 0-16,-2 2 0 0,-2 1 208 0,-4-1 32 15,-6-1 16-15,-2-1 0 0,0 0 16 16,0 0 0-16,-2 0 0 0,0-2 0 0,0 0-432 0,2 0 128 15,3-2-128-15,0-4 0 16,0-4-480-16,4 1-176 0,0-4-48 0,3-2-8240 0,3-2-1648 16</inkml:trace>
  <inkml:trace contextRef="#ctx0" brushRef="#br0" timeOffset="79952.105">24245 7536 23039 0,'-17'-9'1024'0,"4"3"192"0,0-3-960 0,0 5-256 0,-2 1 0 0,0 4 0 0,-4 1 1712 0,2 4 288 15,0 3 64-15,-1 3 16 16,-6 3-2080-16,2 4-432 0,-1 2-80 0,1 4 0 16,1 4-16-16,1 3 0 0,3 1 0 0,1 2 0 0,3 1 272 0,1 1 64 15,2-3 16-15,4 0 0 0,1-1 176 0,3-5 0 16,2-3 0-16,3-2 128 0,5 1 192 0,1-2 32 16,1-2 16-16,3-5 0 0,-1-3-80 0,6-3-16 15,-1-1 0-15,5-5 0 0,-2-3-64 0,1-3-16 16,2-5 0-16,1-2 0 0,4-3 48 0,-2-2 0 15,4-5 0-15,-2-4 0 0,-2 2-112 0,-2-2 0 16,-1 1-128-16,-2-3 192 0,-2-2-64 0,-3 2 0 16,0-4-128-16,-3 3 192 0,-3-4 144 0,-3-1 32 0,-1 0 0 15,-5-1 0-15,-1 1 16 0,-3 3 0 16,-6 2 0-16,0 4 0 0,-2 3-256 16,-3 3-128-16,-4-1 160 0,-5 4-160 0,-3 4 0 15,-3 3 0-15,-5 5 0 0,-2 0 0 0,-3 2 0 0,-2 4-128 16,2 4 128-16,3 1 0 0,4 1-160 0,5 0 160 0,6 1-128 15,4 2 128-15,1 2 0 0,6 2 0 0,4 0 0 0,5 0 0 16,2-3 0-16,5 0 0 0,4-3 0 0,5 4-128 16,3-1 128-16,5-3 0 0,3-2 0 0,3-1 128 15,6-1-128-15,-1-3 128 0,0-2-128 0,-1-1 128 0,2-1-128 0,1-2 0 16,1-3 128-16,-4-4-128 16,0 5-192-16,1-4-96 0,0 0-32 0,0-1-9520 15,-3-1-1904-15</inkml:trace>
  <inkml:trace contextRef="#ctx0" brushRef="#br0" timeOffset="82271.422">24423 8227 16575 0,'0'0'736'0,"0"0"160"0,-6-3-720 0,6 3-176 0,0 0 0 0,0 0 0 16,-4-4 3008-16,4 4 560 0,-7 9 112 0,2 1 32 16,-3 1-3040-16,2 3-672 0,1 4 0 0,-1 2 0 15,-2 1 0-15,0 2-128 0,-1 0 128 0,-2 2 0 16,-1 3 0-16,0 0-128 0,1 2 128 0,-1 2 0 0,-1-1 0 15,-3 1 0-15,0 1 0 0,-1-2 0 0,2-4 0 0,-1-2 128 16,-2-2-128-16,3-1 144 0,0-5-304 0,2-4-64 16,1-2-16-16,3-4 0 15,0-6-1760-15,9-1-368 0</inkml:trace>
  <inkml:trace contextRef="#ctx0" brushRef="#br0" timeOffset="82756.097">24805 7486 19343 0,'-6'-9'1728'0,"-1"3"-1392"0,0-1-336 0,0 2 0 0,7 5 2976 0,0 0 528 0,-9-1 96 0,9 1 32 32,-7 2-3248-32,7-2-640 0,-7 8-128 0,2 1-16 15,-2 0-192-15,3 2-48 0,-2 4 0 0,2 1 0 0,-2 4 384 0,-2 3 80 0,1 2 16 0,-1 4 0 16,0 8 160-16,1 0 0 0,-1 0 0 0,-1 2 0 16,4-1 0-16,1 0 176 0,1 1-48 0,3-2 0 15,4-3 0-15,0-2 0 0,2-6 0 0,4-3 0 16,2-1 160-16,3-4 32 0,-4-5 0 0,4-3 0 15,3-2 48-15,0-3 16 0,1-5 0 0,1-4 0 0,3-6-112 0,-2-5-16 16,4-2 0-16,-3-3 0 0,-1-3-256 0,0 1 128 16,0-4-128-16,-4 0 0 0,-1 1 128 15,-4-4-128-15,-2-1 0 0,-2-1 0 0,-4-1 608 16,-1 1 16-16,-4 0 0 0,-2 2 0 0,0 1 208 16,-4 2 32-16,-3 0 16 0,0 4 0 0,1 0-304 0,-2 0-48 15,-4-1-16-15,0 3 0 0,-2 4-352 0,1 1-160 16,-1-1 128-16,1 1-128 0,-1 3 0 0,1 3-304 15,-1 0 48-15,2 0 16 16,-3 4-1296-16,0 0-256 0,3 5-48 0,3 0-8704 16,2-1-1744-16</inkml:trace>
  <inkml:trace contextRef="#ctx0" brushRef="#br0" timeOffset="83222.439">24868 6793 7359 0,'0'0'656'0,"0"0"-528"15,0 0-128-15,-2-6 0 0,1 1 4176 0,1 5 816 16,0 0 144-16,0 0 48 0,9 8-4064 0,1 3-800 16,0 6-176-16,5 5-16 0,2 5-128 0,2 2 176 15,1 0-176-15,3 2 192 0,3 5 48 0,-1 4 16 16,0 4 0-16,-2 4 0 0,-4 6-128 0,0 3 0 15,-3 3-128-15,-2 4 192 0,-1 2-32 0,-2 3-16 16,-2 5 0-16,0 5 0 0,-2 5 304 0,-2-2 64 16,-1 1 16-16,-2 0 0 0,0 4 352 0,-4 0 64 15,-1-1 16-15,-2-2 0 0,1-5-80 0,-6 6-16 16,-1 0 0-16,-1 0 0 0,-3-7-416 0,-7 0-96 0,-5 1-16 16,-5 0 0-16,-4-1-336 0,-6-4 128 0,-9 1-128 0,-5-3 0 31,-3-2-960-31,-10 5-272 0,-5 1-48 0,-12 0-14512 0</inkml:trace>
  <inkml:trace contextRef="#ctx0" brushRef="#br0" timeOffset="84821.72">8195 9310 10127 0,'4'-7'896'0,"-3"-1"-704"0,1 0-192 0,2 1 0 15,2-2 400-15,-1 1 48 0,0 0 16 0,0 3 0 16,-5 5-464-16,8-6 0 0,-8 6 0 0,8-7 0 16,-3-3 240-16,1 3 48 0,-6 7 16 0,0 0 0 0,4-5 400 15,-2-2 64-15,-2-2 32 0,0 3 0 16,0 6 160-16,-2-5 16 0,0 0 16 0,0-2 0 0,2 7-32 0,0 0-16 16,-8-5 0-16,0-1 0 0,3 1-80 0,-3 0-16 15,-2 3 0-15,0-1 0 0,0-3-256 0,-1 3-48 16,-4 2-16-16,0 1 0 0,-3 0-80 0,-5 3-32 15,-2 3 0-15,-2 1 0 0,-4 2-208 0,3 4-32 16,-1 3-16-16,0 4 0 0,-3-2-160 0,1 5 160 16,0 3-160-16,-1 3 160 0,-2 4-32 0,2 3-128 15,4 0 192-15,-1 6-64 0,0 7-128 16,2 5 192-16,2-1-192 0,3 2 192 0,0 2-64 0,3 5 0 16,2 4 0-16,3 3 0 0,3 3 16 0,2-3 0 15,4 1 0-15,3 5 0 0,-1 3-16 0,6 0 0 16,1-1 0-16,4 0 0 0,0 0 64 0,5 1 16 0,0-2 0 15,4-2 0-15,3-6 128 0,1-3 32 16,2-3 0-16,1-4 0 0,2-5 16 0,1 0 0 0,2-4 0 0,0-3 0 16,1-3-16-16,0-4 0 15,0-5 0-15,-1-4 0 0,0-3-112 0,-1-3 0 0,0-3-16 16,-1-1 0-16,3-5-240 0,0-1 176 0,1-2-176 16,-1-5 160-16,5-1-368 0,-1-5-80 0,-1-3-16 0,0-6-10784 15,1-2-2160-15</inkml:trace>
  <inkml:trace contextRef="#ctx0" brushRef="#br0" timeOffset="93968.687">9360 9823 911 0,'-23'0'0'0,"6"-1"0"0,-4-2 0 0,-3 3 0 0,2 4 4416 16,-6 3 784-16,-1-2 176 0,0 5 16 15,-2 3-4240-15,0 4-864 0,-1 3-160 0,-2 6-128 16,0 6 0-16,-1 1 0 0,2 4 0 0,2 2 0 0,2 0 208 16,3 2-32-16,2 1-16 0,2 3 0 15,0 1 224-15,4 5 64 0,5 2 0 0,3-2 0 0,4-2-144 16,4-4-32-16,6-4 0 0,3-3 0 0,6-3 32 0,2-2 0 16,3-6 0-16,5-3 0 0,4-3 0 0,6-5 0 15,5-3 0-15,4-4 0 0,8-4-48 0,-1-4-16 16,3-7 0-16,2-4 0 0,-2-5 80 0,3-3 0 15,0-3 16-15,1-4 0 0,0-6 112 0,1-2 0 16,0-2 16-16,-4-6 0 0,-4-5-80 0,-5-1-32 16,-5 0 0-16,-5-1 0 0,-2 1-64 0,-5 2-16 15,-5 1 0-15,-5 2 0 0,-4 1 80 0,-4 2 16 16,-4 0 0-16,-7 4 0 0,-2 2-16 0,-7 3 0 0,-3 4 0 0,-3 4 0 16,-1 2-208-16,-3 6-144 0,-2 6 192 0,-3 1-192 31,1 0-448-31,-1 6-192 0,1 3-32 0,3 4-16 15,0 1-2400-15,1 4-496 0</inkml:trace>
  <inkml:trace contextRef="#ctx0" brushRef="#br0" timeOffset="94283.549">10755 10592 24879 0,'0'0'1088'0,"0"0"256"0,-6 6-1088 0,6-6-256 0,-8 6 0 0,5 5 0 0,-2 3 2080 0,2 5 352 15,-1 1 80-15,-2 2 16 0,-3 1-2032 0,-1 8-496 16,-1 6 0-16,-4 1 0 0,-5-1 0 0,-1 0 0 15,-3 0 0-15,-3-2-144 0,-5-1 144 0,-4-1 0 16,0-2 0-16,0-1 0 0,-4-1 0 0,4 0 0 16,4-3 0-16,1 1 0 15,0-4-448-15,4 1 0 0,4 1 0 0,6-6 0 16,3-8-2880-16,4-6-592 0</inkml:trace>
  <inkml:trace contextRef="#ctx0" brushRef="#br0" timeOffset="94671.424">11699 9653 33695 0,'-34'-3'1488'0,"11"3"304"0,1 3-1424 0,-2 4-368 0,2 4 0 0,0 6 0 15,0 5-256-15,0 5-112 0,-1 5-16 0,-2 9-16 16,1 5-352-16,-1 8-64 0,1 4-16 0,2 3 0 16,4-3-128-16,2 3-48 0,-2-1 0 0,5 2 0 15,1-2 448-15,4-4 96 0,6-5 16 16,4-4 0-16,7-4 448 0,3-8 0 0,3-6 0 0,8-6 0 0,4-3 352 0,5-5 160 16,3-3 48-16,1-5 0 0,6-7 160 0,0-3 48 15,3-4 0-15,2-5 0 0,3-6 32 0,0-4 16 16,4-7 0-16,-1-5 0 0,-5-2-272 15,-1-8-48-15,-3-6-16 0,-7 1 0 0,-2 3-176 16,-6 2-48-16,-7 0 0 0,-6 2 0 0,-5 1 32 0,-5-2 0 16,-7-4 0-16,-5 3 0 0,-4 2-288 0,-3 5 0 15,-5 3 0-15,-4 2 0 16,-3 5-576-16,-5 5 0 0,1 3-16 0,-4 7 0 16,-5 2-2192-16,1 3-432 0</inkml:trace>
  <inkml:trace contextRef="#ctx0" brushRef="#br0" timeOffset="94990.875">12813 10493 35471 0,'0'0'1568'0,"-6"0"336"0,-2 0-1520 0,3 2-384 16,-2 4 0-16,1 7 0 15,1 7-256-15,-2 3-128 0,1 5-32 16,-4 4 0-16,-1 4 144 0,-3 4 16 0,-4 4 16 0,-2 2 0 0,-4 3 80 0,-1-2 16 16,-5-2 0-16,1-1 0 0,0-2 144 0,-1-3 0 15,2-5 128-15,3-2-128 0,0-2 128 0,2 0-128 16,-1-1 160-16,4-5-160 0,2-7 0 0,4-1-128 15,2-3-16-15,4-3 0 16,8-10-3216-16,0 0-640 0</inkml:trace>
  <inkml:trace contextRef="#ctx0" brushRef="#br0" timeOffset="95328.161">13902 9644 26719 0,'0'0'2368'0,"-8"5"-1888"0,-2-1-480 0,0 2 0 15,0 5 1296-15,0 6 176 0,-1 5 16 0,-1 3 16 16,-2 6-1344-16,-2 4-160 0,-4 9-256 0,-1 8 64 15,1 8 192-15,-5 1 0 0,1-5 128 0,-2 3-128 16,0 3 464-16,1 3 32 0,-2 0 0 0,-1 1 0 0,0-3-16 16,2 0 0-16,0-3 0 0,1-7 0 0,1-1-304 15,6 1-176-15,-1-2 192 0,3-2-192 0,0-3 0 16,3-5 0-16,4-7 0 0,0-3-192 16,1-3-576-16,0-4-96 0,5-5-32 0,3-4-9008 15,3-4-1808-15</inkml:trace>
  <inkml:trace contextRef="#ctx0" brushRef="#br0" timeOffset="95787.666">14605 9181 10127 0,'-6'-11'896'0,"2"5"-704"0,0 2-192 0,3-4 0 15,0-3 3152-15,2 3 608 0,-1 8 112 0,2-5 32 16,2-4-3072-16,3 4-592 0,-3-2-240 0,7 4 176 15,0 5 208-15,5 1 64 0,0 0 0 0,5 1 0 16,1-1 320-16,5 5 64 0,2 2 0 0,3 1 16 16,2 1 32-16,4 6 0 0,2 6 0 0,4 4 0 15,0 5-160-15,3 3-16 0,-3 3-16 0,-4 13 0 0,0 12-304 16,-2 3-48-16,0 0-16 0,-4 8 0 0,-1 6-128 16,-4 6-48-16,-5 3 0 0,-8 1 0 0,-7 1 0 0,-6-2 0 15,-4-4 0-15,-6 2 0 0,-8 0 160 16,-7-6 16-16,-5-5 16 0,-7 2 0 0,-2-1 176 0,-6-2 16 15,-8-4 16-15,-7-4 0 0,-9-4-160 0,-1-1-16 16,-1-2-16-16,-1-3 0 0,-1-1-208 0,-3-7-144 16,-1-7 192-16,-3-6-192 15,-3-5-1328-15,4-6-368 0,5-7-80 16,1-6-14992-16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47.0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11921 6306 21247 0,'0'0'944'0,"0"0"192"0,0 0-912 0,2-7-224 15,3-2 0-15,-5 9 0 0,0 0 0 0,6-5 0 16,4 0 0-16,-10 5 0 0,0 0-304 0,0 0 48 16,7-6 16-16,1 3 0 0,-8 3 240 0,0 0 0 15,3-6 0-15,-3 6 0 0,0 0 0 0,0 0 0 16,0 0 0-16,0 0 0 0,0 0 272 0,0 0 112 0,0 0 0 0,-4-6 16 16,-5 2-16-16,-1 3-16 0,0 3 0 0,-4 1 0 15,-2-1-368-15,0 2 0 0,-7 0 0 0,0 1-192 16,-6-3 192-16,0 1 0 0,0 0 0 0,-2 0 0 15,-1 2 0-15,0-3 0 0,0 1 160 16,-2 0-160-16,-2-1 192 0,-4 1-48 0,-4 0-16 0,-1 1 0 16,-1-2-128-16,-5 0 192 0,-3 1-192 0,-2 2 192 15,0-2 0-15,-4 0 16 0,-5 0 0 16,-2 3 0-16,-6 3 0 0,-1 2 0 0,1 0 0 0,-5-2 0 16,-6-5 32-16,0 4 0 0,-1 2 0 0,-4 0 0 15,-2 0-80-15,-5-3-16 0,-4 0 0 0,0 2 0 16,0 1-144-16,-3-2 0 0,-5-1 0 0,-1 0-176 15,0 2 176-15,-4 0 0 0,-5-2 0 0,4 1 128 0,5-1-128 16,-4 2 0-16,-4-2 0 0,1-2 128 16,3-2-128-16,-2 1 0 0,-7-2 0 0,3-1 0 15,4 2 0-15,-2-2 0 0,-3 1 0 0,3 0 0 0,6 0 0 16,-4-2 0-16,-2-1 0 0,3 1-128 0,2 0 128 0,1-1 0 16,-1-1 0-16,0 0-128 0,3 1 128 0,-1-1 0 15,1-2 0-15,1 3 0 0,1 1 0 0,-5 0 0 16,-1 0 0-16,1 2 0 0,6 0 0 0,0 1 0 15,-3 0 0-15,1 1 0 0,3-2 0 0,1 3 0 16,-2-1 0-16,5 0 0 0,4 1 0 0,1 0 144 16,0 2-144-16,1-1 0 0,3 1 128 0,1 0-128 15,0-1 0-15,4 2 0 0,3-3 0 0,0 1 0 16,4-1 128-16,4 1-128 0,4-2 240 0,6 0-16 16,5 0 0-16,1 0 0 0,3 2 176 0,4-4 48 0,6-1 0 0,4 0 0 15,5 0-128-15,0-1 0 0,4-2-16 0,5 1 0 16,1 0-128-16,4 0-32 0,-1 0 0 15,5 0 0-15,3 0 48 0,2 1 0 0,-1 1 0 0,4 0 0 16,1-2-48-16,3 3 0 0,-1 0 0 0,3 3 0 16,-1 1-144-16,2 3 0 0,2 1 0 0,2 3 0 15,-3 2-192-15,3 5 48 0,0 4 0 0,0 1 0 16,2 1 144-16,0 4 0 0,0 2-144 16,3 2 144-16,0 2 0 0,1 0 0 0,1 2 0 0,0 2 0 15,0 2 0-15,-1 4 0 0,-3 1 0 16,1 2 0-16,0 3 0 0,3 0 0 0,-4-1 0 15,3 0 0-15,-1-2 0 0,1 1 0 0,-1 0 0 0,1 1 0 16,5-1 0-16,1-4 0 0,-2-3 0 0,2-3 0 0,1 0 0 0,2-3-176 16,1-4 176-16,-2-2-128 0,2-3-16 0,4-3 0 15,0-3 0-15,0-2 0 0,1-2-64 0,3-1-16 16,4-2 0-16,-1-3 0 0,2-3 80 0,0-2 16 16,1-1 0-16,1-1 0 0,3 0 128 0,1-2 0 15,1-5 0-15,2 2 0 0,0 4 0 0,2-3 0 16,-1-2 0-16,4 0 128 0,5-2-128 0,2 2 176 15,3 1-176-15,4 3 192 0,2 0-192 0,3 0 0 16,-3-2 144-16,5 3-144 0,4 1 0 0,3 2 0 16,4-2 0-16,1 1 0 0,-2-2 0 0,6 0 0 15,5 1 0-15,2 1 0 0,0 0 0 0,4-3 0 16,4-2 0-16,0 0 0 0,1 1 0 0,2-1 0 16,-3-1 0-16,6 0 0 0,3-1 0 0,-3-2 0 15,-2 2 0-15,2-1 0 0,2 0 0 0,0 0 0 16,-3-1 0-16,1 0 0 0,2-5 0 0,0 3 0 0,1 1 0 0,3-3 0 15,1-3 128-15,-1-1-128 0,2 0 160 16,0 1-160-16,-3 1 128 0,5 1-128 0,0-1 0 16,3 2 0-16,-1 2 128 0,-1 1-128 0,2 1 0 15,-1 1 144-15,0 0-144 0,-1 1 0 16,-1 1 0-16,-3 1 0 0,-1 0 0 0,1 1 0 0,2 0 0 0,-3-1 128 16,-2 0-128-16,-2-1 0 0,4 0 0 0,-5-1 0 15,-4-1 0-15,-1-1 0 0,3-1 0 0,-2 1 0 16,0-1 0-16,-1 0 128 0,-5 1-128 0,-1-1 0 15,-1-2 0-15,-2 1 0 0,-3-1 0 0,0 1 0 16,0-1 128-16,-2 0-128 0,-1 0 0 0,-5 0 128 0,-6-1-128 16,-1 1 0-16,0 0 0 0,-3-1 0 0,0 1 128 0,-2 0-128 15,-4 3 128-15,-3 0-128 0,-3-1 192 0,-1 2-32 16,-5 0-16-16,1 1 0 0,-2 1-144 16,-1 0 160-16,-2 1-160 0,-2 0 160 0,-7 0-160 0,-3 0 0 15,-3 0 144-15,-3 3-144 0,-3-3 0 0,-3 1 128 16,-2 0-128-16,-3 0 0 0,-1-1 0 0,-3 0 144 15,-1-1-144-15,-10 0 0 0,10 0 192 16,-10 0-192-16,8-1 192 0,-8 1-192 0,0 0 256 0,0 0-48 16,0 0-16-16,0 0 0 0,4-6 160 0,0-1 32 15,0 1 0-15,-4-4 0 0,-3-2 176 0,-2-5 32 16,0-5 16-16,-3-1 0 0,2-5-224 0,-2-3-32 16,-1-6-16-16,-3-5 0 0,1-6-80 0,1-4-32 15,-2 0 0-15,2-3 0 0,-1-3 160 0,1-5 48 0,-1-9 0 16,1 3 0-16,3 2-208 0,-2 1-32 0,-1-1-16 15,1-2 0-15,1-3-176 0,2 2 192 0,0 3-192 0,3 6 192 16,-1 4-192-16,0 3 128 0,2 0-128 0,0 5 128 16,0 6 48-16,2 3 0 0,-1 1 0 0,-1 5 0 15,-1 6-176-15,2 2 0 0,1 4-160 0,-1 5 160 32,-1 1-1408-32,-3 6-176 0,5 10-32 0,-7-3-9952 0,-1-1-1984 15</inkml:trace>
  <inkml:trace contextRef="#ctx0" brushRef="#br0" timeOffset="1726.778">18410 6588 11055 0,'0'0'976'0,"2"-8"-784"0,4 1-192 0,3-1 0 15,-1-1 912-15,3 0 144 0,2-1 32 0,1 2 0 16,0 1-832-16,-1-1-256 0,3 3 128 0,-1-3-128 0,-1-1 672 0,1 2 80 16,-2-2 16-16,1 2 0 0,1 1-128 0,-4 0-32 15,-4 1 0-15,3 0 0 0,2 1-64 0,-3 3-16 16,0-2 0-16,-3 1 0 0,-6 2-96 0,8-2-32 15,-8 2 0-15,0 0 0 0,9-1-16 0,-9 1 0 16,0 0 0-16,0 0 0 0,0 0 80 0,0 0 16 16,0 0 0-16,-9 0 0 0,-1-2 32 0,-2 0 0 15,-3-2 0-15,-5 2 0 0,-4 0-224 0,-3 1-32 16,-5-1-16-16,-5 0 0 0,-3 2 32 0,-2 0 16 16,-5-1 0-16,-2 1 0 0,-6-1-64 0,-1 1-16 15,-5 0 0-15,1 4 0 0,-2 1-64 0,-1-2-16 16,-4-4 0-16,-2 2 0 0,-4 2-128 0,2 0 128 0,-4 0-128 15,-2-1 128-15,-1-2-128 0,-9 3 0 0,-5-1 0 16,0 0 0-16,2-1 128 0,-5 0 0 0,-8 0 0 0,-1 3 0 16,4 1-128-16,-4-1 128 0,-5-1-128 0,2 1 128 15,3 2-128-15,2-1 0 0,0-2 0 0,-1 2 0 16,2-1 0-16,-1-3 0 0,4 3 160 0,-2-3-160 16,1-1 208-16,4 0-64 0,3-1-16 0,-2-1 0 15,-3 1-128-15,5 0 0 0,4-2 144 0,0 0-144 16,-3-2 160-16,3 1-32 0,1 1-128 0,3-1 192 15,2 1-64-15,1 0-128 0,3-3 176 0,4 2-176 16,0-2 176-16,3 3-176 0,2 1 160 0,3 1-160 16,2-5 144-16,2 2-144 0,-1 2 128 0,2 2-128 15,8 2 0-15,2-1 0 0,1-2 128 0,4 0-128 0,1 1 0 16,2 1 0-16,3 0 0 0,-2-1 0 0,3-1 0 0,3-1 0 16,1-1 0-16,3 2 128 0,2 1-128 0,5-1 0 15,5-4 0-15,4 1 0 0,1 0 176 0,3 4-48 16,1-2-128-16,2 1 192 0,2 0-16 0,7 1-16 15,0 0 0-15,0 0 0 0,-7-3 80 0,7 3 16 16,0 0 0-16,0 0 0 0,0 0-128 0,0 0-128 16,-1 10 176-16,2 1-176 0,1 1 0 0,2 4 0 15,-1 0 0-15,0 5-192 0,0 0 192 0,1 2 0 16,-1 2-160-16,-1 2 160 0,2-1 0 0,-3 5 0 16,1-1-144-16,0 4 144 0,-2 4 0 0,0 4 0 15,-1 2-128-15,0 2 128 0,-1 1 0 0,-1 0 0 0,-2-1 0 16,-1 1 0-16,0 2 0 0,-2 4 0 0,-1-2 0 15,1 1 0-15,-5-3 0 0,2-1-128 0,2-3 128 0,-2-2 0 16,2-1 0-16,0-1 0 0,-1 1 0 16,2-1 0-16,2-2 0 0,0-1 0 0,2-4-128 0,-2-2 128 15,2-1 0-15,2-3 0 0,1 0 0 0,1-5 0 16,0-2 0-16,2-4 0 0,0 2-128 0,1-4 128 16,2-2-192-16,-1-1 0 0,5-2 16 0,1-2 0 15,1 0-16-15,2-2-16 0,-1-4 0 0,4 0 0 16,3 1 208-16,1-2 0 0,2-1-160 0,5-2 160 15,3 0 0-15,3-2 0 0,4 1 0 0,-1 1 0 16,7-1 128-16,0 1-128 0,2-2 0 0,1 1 128 16,1 0-128-16,4-2 0 0,2 0 0 0,3 2 0 15,3 1 0-15,1 1 0 0,1 2 0 0,1-2 0 16,-2 0 0-16,3 1 0 0,3 0 0 0,-1 1 0 0,0 2 0 0,1-1 0 16,-2 0 0-16,1 0 0 0,-2-1 0 0,3 0 0 15,4 0 0-15,-2-1 0 0,-3 0 0 0,-3 0 0 16,0-1 0-16,3 0 0 0,0 0 0 0,3 1 0 15,1-3 0-15,-2 0 0 0,-2-1 0 0,1 2 0 16,0 0 0-16,4 1 0 0,0-3 0 0,-2 3 0 16,-2 1 0-16,-1 1 0 0,-2-3 0 0,3-1 0 15,-1 0 0-15,2 0 0 0,-1 3 0 0,0-1 0 16,-5-1 0-16,0 0 0 0,-3 0 0 0,4 0 0 16,2 0 0-16,-1 2 0 0,-3 0 0 0,-3 3 0 15,-3 0 0-15,-1 1 0 0,3-1 0 0,-3 0 0 16,-2 1 0-16,0 2 0 0,0-1 128 0,-3 1-128 0,-3-2 0 15,0 1 128-15,0-1-128 0,0 3 0 0,2 0 0 0,-1 1 0 16,1-1 0-16,-1 1 0 0,-1 0 0 16,-3 1 0-16,-2 0 0 0,-2-1 0 0,-1 1 0 0,-1 0 0 15,-1 2 0-15,1 0 0 0,2 0 0 0,-3-1 0 16,0-1 0-16,-2 0 0 0,1 0 0 0,-1 1 0 16,-2 1 0-16,-3-1 0 0,-1-1 128 0,-5 1-128 15,1-1 0-15,-3-2 0 0,-1-2 0 0,-2 0 0 16,0 1 0-16,-2-1 0 0,1 0 144 0,-1-2-144 15,0-2 0-15,-1 0 144 0,-2 1-144 0,0 0 0 16,-1-2 144-16,0-2-144 0,0 1 0 0,-2-1 144 16,-3-2 80-16,2-3 16 0,2-2 0 0,-1-3 0 15,-5-3 224-15,0-4 48 0,0-2 16 0,1-5 0 0,3-6-16 16,0-4-16-16,-2-4 0 0,3-5 0 16,1-7 48-16,3-7 16 0,1-9 0 0,2-3 0 0,-3-1 16 0,1-3 16 15,2-3 0-15,0-5 0 0,4 0-288 0,-1 6-64 16,-1 6-16-16,-1 4 0 0,-2 2 304 0,1 1 64 15,-1 1 16-15,-2 3 0 0,-2 4-192 0,1 7-32 16,2 2-16-16,-2 6 0 0,-5 1-368 0,1 6 128 16,0 0-128-16,-4 6 0 15,-4 5-944-15,-2 3-256 0,-2 5-48 0,-6 6-19152 0</inkml:trace>
  <inkml:trace contextRef="#ctx0" brushRef="#br0" timeOffset="6880.083">15199 10715 14847 0,'0'0'656'0,"0"0"144"0,0 0-640 0,0 0-160 0,0 0 0 0,0 0 0 15,0 0 672-15,0 0 96 0,0 0 32 0,0 0 0 16,-5-3-160-16,5 3-16 0,-10-2-16 0,3 2 0 16,-2-2-32-16,9 2-16 0,-9-3 0 0,0 1 0 15,1 0 48-15,0-1 16 0,1 3 0 0,-2-1 0 16,-1-3-144-16,2 1-32 0,-2 1 0 0,0 0 0 15,-1-1-192-15,-2 0-32 0,0 2-16 0,0-1 0 16,0 0-208-16,-2-1 0 0,0 0 0 0,1 2 0 16,-2-2 0-16,3 2 0 0,-1-1 0 0,2 1 0 15,1-1 0-15,2 0 0 0,-2 0 0 0,3 0 0 0,8 2 0 16,-10 0 0-16,0 0 0 0,3 0 0 0,7 0 0 16,-9 2 0-16,9-2 0 0,-6 0 0 0,6 0 0 15,0 0 0-15,0 0 0 0,0 0 0 0,0 0 0 0,0 0 0 16,0 0 0-16,0 0 0 0,0 0 128 0,0 0 64 15,11 5 32-15,3 1 0 0,1-2-32 0,4-1-16 16,3 1 0-16,5-1 0 0,3 0 64 0,3-2 16 16,3 2 0-16,5-2 0 0,1-3 16 0,4 0 16 15,4 1 0-15,4-1 0 0,5 1-64 0,3 0-16 16,3-2 0-16,0 0 0 0,1 3-64 0,1-2-16 16,7 0 0-16,-1 1 0 0,-1-2-128 0,0 3 0 0,-1 1 0 15,2 1 128-15,2-2-128 0,4 0 0 16,3 0 0-16,1 2 128 0,-5 0-128 0,0 1 192 0,2-1-192 0,4 0 192 15,3 0-64-15,-3 0 0 0,-2-2 0 16,4-2 0-16,4 2 96 0,-2 0 16 0,-5 0 0 0,2 0 0 16,-2 0-32-16,-1-1 0 0,0 0 0 15,-4 1 0-15,-4 0-64 0,3 1-16 0,-1 0 0 0,0 1 0 16,-1 2-128-16,-3 0 160 0,-5 2-160 0,-1-1 160 16,-4 2-32-16,1 0-128 0,0 2 192 0,1-1-64 15,-5-3 0-15,0 1 0 0,0-1 0 0,-2 1 0 16,-3 0 0-16,4-1 0 0,6-2 0 0,-1-1 0 15,-3 1 16-15,-4 0 0 0,-4 0 0 0,1 0 0 16,-3 0-144-16,-1-3 128 0,-4-1-128 0,0 1 128 16,-4-2-128-16,-3 2 0 0,1 0 144 0,-6-2-144 15,-4-1 128-15,-2 0-128 0,-3-1 160 0,-2 1-160 0,-2 0 208 16,0 2-48-16,-3-2-16 0,0 1 0 0,-1 0-16 16,1 0-128-16,0 1 192 0,-1 0-64 0,-3 0-128 15,2-1 0-15,1 0 0 0,-2 2 0 0,-1 1 0 16,-3 0 0-16,-1-1 0 0,-9 0 0 0,8 6-176 0,-8-6 48 15,0 0 0-15,0 0 0 0,0 0-112 0,0 0-16 16,7 3 0-16,-7-3 0 0,0 0 64 0,0 0 16 16,-9 0 0-16,-4 2 0 0,-3-2 176 0,-3-2 0 15,-3 1 0-15,-2-1 0 0,-2 0 0 0,-2 0 128 16,0-2-128-16,-4 2 128 0,-3-1-128 0,-3 2 0 16,-1 1 128-16,-4 1-128 0,-1-3 0 0,-2-2 0 15,-4 0 0-15,-2 2 128 0,-1-1-128 0,-3 2 0 0,-6-1 0 16,-5 1 0-16,-4-1 0 0,-3 1 0 15,-1 0 0-15,-4 0 0 0,-10-1 0 0,0 2 0 0,-2 0 0 16,-1 0 0-16,-1 2 0 0,-8-1 0 0,-8-1 0 0,0 2 0 16,1 2 0-16,-2 2 0 0,-7-1 0 0,5 0 0 15,7-3 0-15,-5 4 0 0,-6 1 0 0,6 1 0 16,6-2 0-16,-4 2 0 0,-3 0 0 0,4-2 0 16,0 2 0-16,-2-1 0 0,-3-1 0 0,2 1 0 15,1-1 0-15,-1 1 0 0,-2-3 0 16,1 3 0-16,2 0 0 0,-2-1 0 0,1 0 0 15,8-1 0-15,5-4 0 0,7 3 0 0,2 0 0 0,6 3 0 16,5-4 0-16,6 2 0 0,4 2 0 0,4-1 0 16,1-1 0-16,3 3 0 0,2-1 0 0,3 1 0 15,2 1 0-15,3 0 0 0,2 0 0 0,6 0 0 16,2-3 0-16,5 2 0 0,4-3-144 0,4 1 144 0,4-1 0 16,2 0-176-16,5-4 176 0,5 2-128 0,3 1-16 15,7-4 0-15,0 0 0 0,0 0 0 0,0 0-144 0,10 7-32 16,4-3 0-16,7 1 0 0,5-4 80 0,4 0 16 15,7-1 0-15,8-1 0 0,8-1 224 0,3-2 0 16,4-2 144-16,4 0-144 0,3 1 0 0,5-2 128 16,4-4-128-16,5 1 0 0,4 0 0 0,4-1 0 15,0-2 128-15,9 1-128 0,6-4 0 0,4 1 0 16,0 2 128-16,5 0-128 0,2 0 128 0,2-1 0 16,0 1-128-16,5 2 192 0,3 2-32 0,1 4-16 15,-3 2 0-15,1-2 0 0,4-1-16 0,-2 1 0 16,2 3 0-16,0 0 0 0,-3-1-128 0,1 1 160 0,-1 2-160 15,-4 0 160-15,-2-1-32 0,2 4 0 0,0 1 0 16,-5 1 0-16,-5 0 128 0,-3-1 0 0,-5 1 16 0,-1-3 0 16,-7-1-80-16,-3 1-32 0,-5 1 0 15,-5 0 0-15,-2-3-32 0,-6 0-128 0,-9 0 192 0,-5 0-64 16,-7 0-128-16,-3 1 0 0,-5 2 144 0,-4-1-144 16,-5 0 0-16,-6 2-320 0,-7 0 64 0,-7 2-10912 15,-2 1-2192-15</inkml:trace>
  <inkml:trace contextRef="#ctx0" brushRef="#br0" timeOffset="43992.814">2900 13819 11055 0,'0'0'976'0,"0"0"-784"16,0 0-192-16,8-12 0 0,-4 0 2016 0,2 1 352 15,-3 0 80-15,-3 11 16 0,0 0-928 0,0 0-176 0,0-10-32 0,0 10-16 16,-4-5-432-16,-1 0-96 0,1 2-16 0,-7 3 0 16,0 0-384-16,-2 3-96 0,-2 2-16 0,-1 1 0 15,-4 4-144-15,-1 1-128 0,-8 1 192 0,2 3-192 16,-2 1 192-16,1 5-64 0,-3 2 0 0,1 4-128 15,1 1 208-15,-1 5-64 16,0 6-16-16,3-3 0 0,-3-1-128 0,5 2 0 0,0 0 0 0,2 3 0 16,2 0 128-16,1 1-128 0,-4 2 0 0,4 1 128 15,3 2-128-15,2 0 0 0,0-1 144 0,3-2-144 16,2 0 0-16,4-2 144 0,2 0-144 0,3-4 0 16,-3-2 0-16,4 1 0 0,4 2 0 0,1-1 0 15,2-3 0-15,2 0 0 0,2 2 0 0,0-3 0 16,4-1 0-16,0-2 0 0,-1 1 0 0,2 0 0 0,-1 1 128 15,0 1-128-15,0 0 0 0,-1 3 0 0,1 2 0 16,0 0 0-16,-3-1 0 0,1 0 0 0,-4-3 128 16,1-1-128-16,-1-2 0 0,0 1 0 0,-1-2 0 0,-3 3 128 15,-1 0-128-15,0 4 0 0,0-1 320 0,-2 0-64 16,1 1 0-16,-3 0 0 0,-3-1 80 0,0 1 16 16,-2-6 0-16,0 2 0 0,-4 0 0 0,-1 2 0 15,0-1 0-15,-1 1 0 0,-1-1 48 0,-3 2 16 16,-5 4 0-16,1-4 0 0,3-3 0 0,-2-1 0 15,-1 0 0-15,-2-3 0 0,2-3-240 0,-1-2-48 16,1-2-128-16,-1-4 192 0,0-3-192 0,3-4 0 16,3-2 0-16,0-2 0 15,1-3-416-15,4-2-128 0,9-2-32 0,-10-2 0 16,2-4-3136-16,4-3-624 0</inkml:trace>
  <inkml:trace contextRef="#ctx0" brushRef="#br0" timeOffset="44622.252">4019 13680 19343 0,'-7'-12'848'0,"3"7"192"0,-5 0-832 0,1-1-208 16,-3 3 0-16,1-1 0 0,2-1 2496 0,-5 2 464 15,1 1 96-15,-2 2 16 0,-2 2-2400 0,-3 1-480 16,-1-2-192-16,-1 4 176 0,-1 1-176 0,-4 4 0 15,-4-1-160-15,1 2 160 0,3 3 0 0,-5 3 0 16,-1 1 0-16,2 0 0 0,-2 2 0 0,1 4 0 16,1 2 0-16,-1 5 0 0,-1 3 0 0,2 7 0 15,-1 2 0-15,2 1 0 0,2-1 0 0,0 3 0 16,2-1 0-16,1 1 0 0,2 1 0 0,2 2 0 0,1-1 0 0,6 1 0 16,5-2 0-16,4 0 0 15,-1 0 0-15,2-3 0 0,3-4 0 0,1 2 0 16,2 1 0-16,1 0 0 0,-1 0 0 0,4 0 0 0,2-1-128 0,3-1 128 15,-1 1 0-15,2 0-144 0,4-4 144 0,-2 2-128 16,-1-6 128-16,2 2 0 0,0 4 0 0,1-1 0 16,-1-1 0-16,1-2 176 0,-1 3-48 0,0-4 0 15,-2-2 64-15,-1 1 0 0,0-1 0 0,-2 0 0 16,-1-1-192-16,-2 1 128 0,-3 1-128 0,1 2 128 16,-4 2 64-16,-3 1 16 0,-5 0 0 0,0-2 0 15,-2 0 304-15,-2-1 48 0,-2-1 16 0,-2 1 0 16,-3-3-64-16,1 0 0 0,-2-1 0 0,1 0 0 15,0 0-208-15,-2 1-48 0,1 1-16 0,-1-3 0 16,-1-2-240-16,3-3 144 0,-3-2-144 0,3-2 128 0,1-2-128 16,2-3 0-16,0-4 0 0,0-2 0 0,-2-1 0 15,1-2 0-15,4 0 0 0,1-1 0 16,3-3-400-16,-1-1-64 0,8-3-16 16,0 0 0-16,0 0-1504 0,0 0-288 0,0 0-64 0,0 0-11088 15</inkml:trace>
  <inkml:trace contextRef="#ctx0" brushRef="#br0" timeOffset="45279.905">4464 16074 21183 0,'0'0'1888'0,"-6"-2"-1504"16,6 2-384-16,-8-6 0 0,-1 0 2400 16,-1 2 416-16,4 0 64 0,-3 1 32 0,-1-1-2192 15,-3-1-432-15,-5 0-96 0,1 3 0 0,0 1-192 0,-3-1 0 16,-1 0 144-16,-5 4-144 0,-3 3 0 0,-3 1 128 16,-3 0-128-16,0 3 0 0,0 1 144 0,-1 4-144 15,0 0 192-15,0 1-192 0,3 0 416 0,2 4-32 16,3 3 0-16,2 0 0 0,1 0-112 0,5 0-16 15,2-1-16-15,3-1 0 0,0 1-240 0,2-1 0 16,2 2 0-16,6-1 0 0,1-3 0 0,3 0 0 16,2 1 0-16,3 0 0 0,0-2-144 15,2-1 144-15,2-4 0 0,3 2-144 0,1 2 144 0,3-2 0 16,5-1 0-16,1 0 0 0,5 0 0 0,-2 0 128 16,0 1-128-16,2 1 0 0,1 1 176 0,0 0-48 15,2-2 0-15,-3 3 0 0,-3 1 64 0,-2-4 16 0,-1-4 0 16,-4 1 0-16,-4 2 80 0,-1-3 16 0,-2-4 0 15,-4 3 0-15,-3 2 208 0,-3 0 32 0,-4 0 16 16,-5 4 0-16,-5 2 272 0,-6 2 48 0,-4 0 16 16,-5 0 0-16,-4 1-336 0,-3-1-64 0,-8-2-16 0,2 3 0 15,2 0-160-15,-4 0-16 0,-5 0-16 0,-2 1 0 16,-2-1-144-16,2 0-16 0,2-4-128 0,3-1 192 16,1 0-192-16,5-2 0 0,5-4 0 0,4 0 0 15,1-1-208-15,3 0-96 0,2-3-16 0,7 1 0 16,1-3-1824-1,7-1-368-15,11-2-80 0,0 0-14640 0</inkml:trace>
  <inkml:trace contextRef="#ctx0" brushRef="#br0" timeOffset="46811.638">6221 13906 8287 0,'5'-6'736'0,"0"0"-592"15,-5 6-144-15,5-10 0 0,1 2 1744 0,-1-1 320 16,1 2 64-16,-3 1 16 0,-2-2-1440 0,0 0-304 16,-1 8-48-16,0-10-16 0,-2 0 176 0,-1 2 48 15,-3-2 0-15,1 1 0 0,-1 0 320 0,-1 0 64 16,-3 0 16-16,-2 1 0 0,0-1 160 0,-1 1 32 0,2 0 16 0,-3 2 0 15,-1 0-400-15,-2 3-96 0,-1-2-16 0,-1 2 0 16,-2 2-464-16,-2 2-192 16,-2 2 128-16,-5 2-128 0,-2 4 0 0,-1 2 0 0,-4 1 0 15,-2 2 0-15,-4 4-160 0,4 2 160 0,0-1 0 16,5 3-144-16,-1 0 144 0,5 2 0 0,3-1 0 16,0 2 0-16,3 0 0 0,1 3 0 0,1 1 0 15,1 3 128-15,1 2-128 0,1 2 0 0,0-1 0 16,2 1 0-16,3 3 0 0,3 0 0 0,0 1 0 15,2-3 0-15,-1 1 0 0,6-1 0 0,3 2 0 0,4-6 0 16,-1-2 0-16,4 1 0 0,4 0 0 0,1-2-128 16,3-1 128-16,2-2 0 0,3-1 0 0,1 3 0 15,5 1 0-15,0 2 0 0,3 1 0 0,2 1 0 16,-1 1 0-16,2-1 0 0,0 1 128 0,0 0-128 0,-2 3 0 16,2-1 128-16,1 1-128 0,0 3 0 0,-1 3 0 15,-1 4 0-15,-6-1 0 0,2 0 0 0,-1-4 0 16,-5-3 0-16,-1-3 0 0,-4 0 0 15,-1-6 0-15,-3 2 144 0,-2-4-144 0,-2 2 0 16,-4-1 192-16,-3-1-192 0,-2 1 192 0,0 1-192 0,-4-4 416 16,-2 1-32-16,-4-2 0 0,-3-1 0 0,-3 0 80 0,-4-3 16 15,-5-3 0-15,-1 1 0 0,-3-2-144 0,-2-2-16 16,-6 1-16-16,0-3 0 0,-2-2 16 0,-1-3 0 16,-1-5 0-16,-2 2 0 0,-4-3-112 0,-1-2-16 15,0-5 0-15,1-4 0 0,3-3-192 0,5-2 0 16,6-3 0-16,3-2 0 0,0-2-192 0,6-3 64 0,3-3 128 15,2-2-208-15,5-2 208 0,5-1-144 16,3-2 144-16,4 0-128 0,4-2 128 0,5 1 0 0,5 0 0 0,1 1 0 16,2 1 0-16,4 3-192 0,3 0 64 0,2 3 0 15,4 0 128-15,2 0-192 0,0 2 192 16,4 2-192-16,3 2 192 0,0 2 0 0,5 3 0 0,-3 5 0 16,0 3 0-16,-1 4 0 0,-9 2 0 0,2 3 0 15,-1 5 0-15,-2 3 0 0,-4-1 192 16,-2 3-64-16,-2 0-128 0,-3 1 0 0,1 5 128 0,-5-2-128 15,-1 1-1040 1,-4-1-288-16,-1 2-48 0,-5-2-12768 0</inkml:trace>
  <inkml:trace contextRef="#ctx0" brushRef="#br0" timeOffset="47329.537">7032 13869 20271 0,'0'0'1792'0,"-5"-4"-1424"0,1-1-368 0,-2 1 0 16,2-2 1920-16,0 1 304 0,-2-2 64 0,-2 4 16 16,0 2-1344-16,-1 2-256 0,-4 1-48 0,-2 1-16 15,-1 1-416-15,-2 2-96 0,-4 4 0 0,-2 2-128 16,-4 4 0-16,2 1 0 0,1 4 0 0,-5 3 0 15,-2 6 0-15,-1 4 0 0,3 2 0 0,2 4 0 16,-1 2 0-16,3 4 0 0,-2 4 0 0,3 5 0 16,1 5 0-16,1 2 0 0,-1 1 0 0,3 0 0 15,3-1 0-15,3 0 0 0,1 0 0 0,5 2 0 16,2 1 0-16,0-3 0 0,4-1 0 0,4-3 0 16,2-3 192-16,5 0 16 0,5 1 16 0,3-1 0 15,0-2 96-15,4-2 32 0,1-1 0 0,2-3 0 16,0-6-64-16,2-1-16 0,3-4 0 0,2 2 0 15,-2 2-272-15,0 0 128 0,1-6-128 0,2-1 0 16,1-2-176-16,-1-4-144 0,0-2-16 0,0-5-16 16,-1-4-1664-16,1-4-336 0,-1-2-64 0</inkml:trace>
  <inkml:trace contextRef="#ctx0" brushRef="#br0" timeOffset="47654.837">7267 14642 27647 0,'-15'-4'2448'0,"10"2"-1952"0,2-2-496 0,0 1 0 15,-6 1 1776-15,9 2 256 0,0 0 48 0,0 0 16 16,0 0-1856-16,2 11-368 0,4 1-80 0,0 4-16 15,5 3-32-15,0 3 0 0,3 3 0 0,2 4 0 16,0 2 256-16,3 4 0 0,-1 5 0 0,1 0-144 16,0 3 144-16,2 1 0 0,-1 1 0 0,2 3 0 15,0 0 0-15,0 6 176 0,-3 4-16 0,1-3 0 16,-1-3-16-16,1-3 0 0,1-1 0 0,-5-5 0 16,-4-3-144-16,4-1 0 0,3-1 0 0,-6-1 0 0,-2-1 0 15,-2-4 0-15,-3-5-144 0,1-1 144 16,-4-2-2304-16,-1-4-336 15,-1-5-80-15</inkml:trace>
  <inkml:trace contextRef="#ctx0" brushRef="#br0" timeOffset="47953.429">7931 14693 23039 0,'0'0'1024'0,"0"0"192"16,-6-2-960-16,-1-4-256 0,1 1 0 0,0 0 0 0,6 5 4160 0,-9 4 800 0,5 3 160 15,-3 3 16-15,0 3-4304 0,-3 5-832 0,-1 4-208 0,-5 7-32 16,-5 5 48-16,1 5 0 0,-4 3 0 0,-1 6 0 16,-6 4 192-16,-1 3-192 0,-3 3 192 0,-1 3-192 15,0 4 192-15,-2-5 0 0,0 2 0 16,1-5 0-16,2-7 0 0,1-3 0 15,-1-2 0-15,4 0 0 0,0-4 0 0,5-4 128 16,4-2-128-16,3-5 0 0,3-1 0 0,0-7 0 16,1-5 0-16,4-2-144 15,1-5-1760-15,6-4-336 0,4-6-80 0,0 0-12976 0</inkml:trace>
  <inkml:trace contextRef="#ctx0" brushRef="#br0" timeOffset="48765.812">8203 15787 19295 0,'-2'-8'848'0,"2"8"176"0,0-9-816 0,1-1-208 0,2 0 0 0,2 0 0 16,1 0 704-16,-2 0 112 0,-2 3 16 0,-2 7 0 15,0 0-272-15,0 0-48 0,8-5-16 0,-8 5 0 16,0 0 272-16,0 0 48 0,0 0 16 0,-4 11 0 15,1 3 96-15,-1 4 32 0,0 3 0 0,-3 5 0 16,-1 4-256-16,-2 2-64 0,-3 5 0 0,4 2 0 16,-1 2-224-16,-1 1-48 0,-3 5-16 0,-2-1 0 15,-1-1-80-15,1-2-16 0,0-2 0 0,2-5 0 16,0-5-256-16,3-5 0 0,-2-4 0 0,3-3 0 16,3-2-1280-1,-2-7-272-15,1-4-48 0,0-8-7792 0,4-5-1552 0</inkml:trace>
  <inkml:trace contextRef="#ctx0" brushRef="#br0" timeOffset="49306.428">8937 14554 33231 0,'-10'6'1472'0,"2"-2"304"0,1 2-1424 0,-3 4-352 15,-1 4 0-15,2 6 0 0,1 4 0 0,0 6 128 0,0 6-128 16,-1 10 0 0,-3 10-688-16,2 1-208 0,1-2-32 0,-1 1-16 15,1 3 32-15,2-2 0 0,3 1 0 0,-2 2 0 0,0-1 592 0,4-4 128 0,2-2 32 16,0-9 0-16,-1-7 304 0,3-7 64 0,3-7 16 0,1-3 0 15,0-5 352-15,4-4 80 0,-2-3 16 0,3-4 0 16,1-1-320-16,1-7-64 0,5-5-16 0,0-4 0 16,4-4-272-16,3-8 0 0,3-3 0 0,0-7 0 15,3-5-176-15,0-3-32 0,-1-5-16 0,1 2 0 16,1 0 32-16,-2 0 16 0,-2 0 0 0,-2 3 0 16,-2 2 176-16,-1 3 0 0,-1 2 0 0,-1 0 0 15,-2 2 192-15,-2 6-16 0,0 4-16 0,-4 8 0 16,-2 5 112-16,-3 6 32 0,3 1 0 0,-2 5 0 15,-1 3 0-15,1 9 0 0,-2 8 0 0,-1 5 0 0,0 2-304 0,-2 5 128 16,0 9-128-16,-3 3 0 0,-3 3 176 0,-4 7-176 16,-4 8 160-16,-2 8-160 0,-1 7 368 0,-8-1-32 15,-3-2 0-15,-6 5 0 0,-2 7 416 0,-3-3 80 16,-4-5 0-16,-3 0 16 0,-4-3-16 0,-1 1-16 16,-1 4 0-16,-1-6 0 0,1-7-432 0,3-5-64 15,3-4-32-15,4-3 0 0,-2-1-288 0,4-7 0 16,-1-6-208-16,7-5 80 15,1-5-1712-15,3-5-336 0,5-12-64 0</inkml:trace>
  <inkml:trace contextRef="#ctx0" brushRef="#br0" timeOffset="49590.165">9852 15973 34719 0,'-9'13'1536'0,"5"-4"320"0,-4 2-1472 0,2 5-384 0,0 5 0 0,1 4 0 15,0 0-288 1,-4 8-128-16,2 7-32 0,-3-3 0 0,-2-1 176 0,-2 2 16 0,0-2 16 0,-1 5 0 15,-3-2 480-15,-3 2 80 0,3-1 32 0,-6 0 0 16,2 1 224-16,4-1 64 0,-3-2 0 0,2-5 0 0,2-2-640 16,3-6 0-16,1-3-224 0,3-6-10320 15,0-6-2064-15</inkml:trace>
  <inkml:trace contextRef="#ctx0" brushRef="#br0" timeOffset="50100.286">10111 14848 33231 0,'0'0'1472'0,"-6"-4"304"0,6 4-1424 0,-2-5-352 0,2-3 0 0,4 0 0 16,3-2 208-16,5 2-16 0,4-2-16 0,6-1 0 16,2-1-368-16,3 0-64 0,3 0 0 0,3 2-16 15,1 1 272-15,0 1-128 0,-2 1 128 0,3 3 0 16,-1 6 0-16,-1 1 144 0,-2 1 16 0,-2 5 0 15,-2 3 64-15,-6 6 16 0,-2 4 0 0,-4 6 0 0,-3 6-96 0,-2 6-16 16,-5 3 0-16,-3 3 0 16,-6 1 0-16,-3 4 0 0,-3 2 0 0,-4 2 0 15,-4 3 48-15,-1 2 0 0,-2-3 0 0,0-4 0 0,1-5 256 16,0-3 48-16,0-3 16 0,2 0 0 0,-1-5-64 0,3-3-16 16,4 1 0-16,2-3 0 0,5-3-272 0,-1-6-144 15,3-2 160-15,5-1-160 0,6-2 144 0,2-2-144 16,-2-4 128-16,8 0-128 0,6-1 0 0,2-1 0 15,4-2-224-15,-2-3 80 0,3-1 144 0,1 0 0 16,3-3 0-16,4-2-128 0,-4-1-128 0,3-4-32 16,1-2 0-16,0 0 0 15,1-3-1056-15,0-4-224 0,-2-5-32 0,-3-2-8656 16,-6-3-1728-16</inkml:trace>
  <inkml:trace contextRef="#ctx0" brushRef="#br0" timeOffset="50348.921">9973 15471 28559 0,'0'0'2544'0,"0"0"-2032"0,0 0-512 0,0 0 0 16,0 0 3056-16,10-4 512 0,3 1 96 0,7 0 32 15,7-2-2960-15,3 1-592 0,3-3-144 0,5 0 0 16,2-2 0-16,3-1-176 0,3-1 48 0,1 1 0 15,1 2 128-15,2-1 0 0,-2 3 0 0,-1-1 0 16,-2 1 0-16,-1-2 0 0,0 4 0 0,1-2 0 0,-4 1 0 16,0 0-128-16,1 1 128 0,-4-3-128 15,2 2-1264-15,-3 0-240 16,-2 2-48-16,1-5-9504 0,-5-3-1888 0</inkml:trace>
  <inkml:trace contextRef="#ctx0" brushRef="#br0" timeOffset="50794.13">10980 13969 20271 0,'0'0'1792'0,"0"0"-1424"0,0 0-368 15,0 0 0-15,12 0 2928 0,3 2 512 0,3 2 96 0,4 2 32 16,1 3-2912-16,4 2-656 0,4 2 0 0,2 3 0 16,3 2 0-16,2 3 0 0,-1 1-176 0,2 3 176 15,-1 6-128-15,1 3 128 0,-5 2-128 0,-1 4 128 16,-2 3 0-16,-3 11 128 0,0 8 0 0,-4 4 0 15,-1 2 128-15,-2 7 48 0,-2 8 0 0,-5 5 0 16,-5 5 96-16,-3-3 32 0,0-1 0 0,-6 0 0 16,-7 3 112-16,0-6 32 0,-4-5 0 0,-2-4 0 0,-1-3 208 15,-2 4 48-15,-4 4 16 0,-3-8 0 0,-4-3-112 0,-5-3-32 16,-8-2 0-16,-1 0 0 0,0 1-144 0,-3-6-48 16,-4-7 0-16,1-5 0 0,2-3-128 0,-2-3-48 15,1-7 0-15,-3-2 0 16,-6-4-848-16,1-2-192 0,-3-6-16 0,3-4-16 15,1-10-2048-15,4-7-416 0</inkml:trace>
  <inkml:trace contextRef="#ctx0" brushRef="#br0" timeOffset="57761.98">12833 15226 5519 0,'0'0'240'0,"0"0"64"0,0 0-304 0,-6 1 0 0,-3-2 0 0,9 1 0 16,0 0 3296-16,0 0 608 0,-8-4 112 0,0 0 16 16,3 0-2752-16,5 4-544 0,-6-6-112 0,0-1-32 0,-3-1 176 0,1 1 16 15,1-1 16-15,-3 2 0 0,-4 2-144 0,0 0-16 16,-1-1-16-16,0 1 0 0,-3-1-192 0,-1 2-48 16,-2 1 0-16,0 0 0 0,-3 0-144 0,-1 0-48 15,-2 2 0-15,4 0 0 0,-3 2-192 0,-2 1 0 16,-4 2 0-16,2 3 0 0,-1 2 0 15,-2 3 0-15,-2 4 0 0,3-1 0 0,3 3-128 16,4 3 128-16,1 4 0 0,-2 1 0 0,2 0 0 0,4 5-128 16,5 2 128-16,2 2 0 0,3 3 0 0,1-1-128 15,5 1 128-15,3 1 0 0,-3 0-128 0,4 2 128 16,4 1 0-16,-1-3 0 0,3-3 0 0,2-4-128 16,1-2 128-16,0-3 0 0,2-1 0 0,0-4 0 15,2-4 0-15,1-3 0 0,4-2 0 0,-4-4 176 16,-3-2-32-16,3-4 0 0,5-1 0 0,1-5 0 15,1-2 0-15,1-5 0 0,1-3 48 0,-2-4 16 0,0-6 0 16,1-5 0-16,-1-5-16 0,0-7-16 0,-1-9 0 16,1-2 0-16,0-3-176 0,1-3 192 15,0-1-192-15,1-3 192 0,0-2-192 0,1-3 0 0,-2-5 0 16,2 0 128-16,0 0-128 0,0-1 0 0,-2 1 0 0,0 2 0 16,-2-6 0-16,-1 5 0 0,-2 3 128 0,-1 2-128 15,-3 2 0-15,-1 1 0 0,-1-3 0 0,-3 6 0 16,0 3 0-16,0 3 0 0,-1 2 0 0,-5 5 128 15,0 8-128-15,0 2 128 0,1 2-128 16,-2 4 128-16,-1 6-128 0,0 4 128 0,-1 3-128 0,-1 4 128 16,0 3-128-16,2 9 192 0,-2-7-192 0,2 7 192 15,0 0-192-15,0 0 192 0,0 0-192 0,-4 10 192 16,-2 6-192-16,2 4 0 0,-1 7 0 0,0 5 0 16,-1 4-176-16,2 6 176 0,-4 3-128 0,2 10 128 15,-1 7 0-15,2 0 0 0,-2 1 0 0,0 1 0 0,3 1 0 16,-3 2 0-16,0 1 0 0,-1-1 128 0,0-2 176 0,4-2 32 15,-1-3 16-15,2 0 0 0,1-1 32 0,0 0 16 16,1 1 0-16,1-2 0 0,1 0-144 0,0-2-16 16,1-3-16-16,-1-2 0 0,1 1-224 0,1-2-128 15,0 2 128-15,0-5-208 0,0-4 16 16,5-2 16-16,-3-5 0 0,1-4 0 16,1-6-400-16,2-1-96 0,-1-7-16 0,4-2 0 15,3-3-2704-15,-3-7-560 16</inkml:trace>
  <inkml:trace contextRef="#ctx0" brushRef="#br0" timeOffset="58537.42">14583 13988 16575 0,'-2'-16'1472'0,"0"10"-1168"0,-1 4-304 0,0-6 0 0,2-2 2688 15,-1 1 496-15,2 0 80 0,0 1 32 0,0-2-2528 0,-1 0-496 16,-1 0-96-16,1 1-32 0,-2-1 0 0,-1 2 0 16,0 1 0-16,-3 1 0 0,-2 1 480 0,-2 1 80 15,-4 1 32-15,-2 2 0 0,-1 2-16 0,-7 1 0 16,-3 2 0-16,-4 2 0 0,-3 5-544 0,-5 5-176 16,-4 2 0-16,-3 2 0 0,-6 3 128 0,-2 5-128 15,0 4 0-15,-2 1 0 0,1 1 0 0,3 1 0 16,2 0 0-16,3 1 0 0,0 1 160 0,4 0-160 15,-2 2 128-15,8-1-128 0,5-2 320 0,8 1 0 16,4 1-16-16,3-1 0 0,2 0-128 0,1 1-32 16,3 2 0-16,5-1 0 0,1-2-144 0,4 1 0 15,1 2 0-15,3 0 0 0,3-1-160 0,0-4 160 16,3-4-208-16,5-1 80 0,8-1 128 0,0-2 0 16,2-2 0-16,6 0-128 0,8-2 128 0,0 1 0 0,3 0 0 15,1-1 0-15,5-3 0 0,1 2 128 0,3 0-128 16,-1 1 128-16,0-1-128 0,1 0 0 0,3 1 0 0,-5 0 0 15,-2-1 0-15,-3 0 0 0,-2 1 0 0,0-1 0 16,-3 0 0-16,-3-3 0 0,-1 2 0 0,-3 1 128 16,0-2-128-16,-5 1 0 0,-3 1 0 0,-3-1 128 15,-2-2-128-15,-3 0 0 0,0 3 0 0,-4 0 128 16,-2 2 64-16,-4 3 32 0,-2-1 0 0,-2 2 0 0,-5 0 224 16,-3 1 32-16,-3 0 16 0,-2-1 0 0,-3-2-32 15,-4 1 0-15,-2-1 0 0,-5 2 0 0,-6-3-16 16,-5 2 0-16,-4 3 0 0,-4-2 0 0,-7-1-16 15,-3 2-16-15,-5 3 0 0,-5-2 0 0,-4-3 0 0,1 0 0 16,2 0 0-16,-2-5 0 0,0-1-96 0,0-2-32 16,-2 0 0-16,5-2 0 0,4 0-96 0,3 1 0 15,5 1-16-15,0-2 0 0,1-1-176 0,7-2 0 16,3 1 0-16,3 1 128 0,-3-3-128 0,8-1 0 16,3-2 0-16,2 0 0 0,4-5-272 0,4 0 64 15,3 0 16-15,2 1 0 16,2-1-368-16,2-2-64 0,1-3-16 0,2 0 0 15,0 3-1376-15,9-3-288 0,-6 1-48 0,6-1-9344 16,0 0-1872-16</inkml:trace>
  <inkml:trace contextRef="#ctx0" brushRef="#br0" timeOffset="62164.038">4807 15901 5519 0,'0'0'496'0,"-11"0"-496"16,-1-4 0-16,1 2 0 0,3 0 1632 0,-2 0 224 15,10 2 64-15,-9-4 0 0,0 1-1120 0,2 1-224 16,7 2-32-16,-7-7-16 0,-1 2-336 0,3 2-64 16,5 3 0-16,0 0-128 0,-7-6 224 0,7 6-64 15,0 0-16-15,0 0 0 0,-9-2 112 0,9 2 32 16,0 0 0-16,0 0 0 0,0 0-96 0,0 0 0 15,0 0-16-15,0 0 0 0,-3 8-176 0,1 0 0 16,1 1 0-16,1 1 0 0,0 1 128 0,1 0-128 16,-1-2 128-16,2 2-128 0,1 1 128 0,2 0-128 15,0 0 0-15,-1 1 128 0,0-1 0 0,1 2-128 16,0-1 192-16,0 0-64 0,3 0 0 0,-2 5-128 0,3 3 192 16,1 1-64-16,1 1 64 0,1 1 0 0,1 2 0 15,0 2 0-15,-1 2 0 0,1-1 0 0,0 0 0 0,4 0 0 16,3-1-64-16,0 2-128 0,-5-2 192 0,-2 0-64 15,2-3-128-15,3 1 128 0,-1-1-128 0,0-2 128 16,-1-2 64-16,1 0 16 0,-1 0 0 0,2 0 0 16,0-2 32-16,-1-1 0 0,0 0 0 0,1-4 0 15,-1-2 32-15,-1-1 16 0,3 0 0 0,0 0 0 16,2-1-32-16,0 1-16 0,5-2 0 0,-1-2 0 16,2 1-80-16,0 0-16 0,2 3 0 0,-1-4 0 15,2-1-16-15,0-1-128 0,-2 2 192 0,2-1-64 16,-2-2-128-16,0-1 160 0,-1 1-160 15,0-2 160-15,-1 0-16 0,3-1 0 0,0-2 0 0,-1 1 0 0,4 0-144 0,2 0 192 16,0-1-192-16,0 0 192 0,1 0-64 0,0 0-128 16,-3-2 192-16,0 1-64 0,-3 2-128 0,0-3 192 15,4-2-192-15,0 2 192 0,3 1-192 0,0 1 192 16,0 1-192-16,1 0 192 0,3-1-192 0,-4 1 0 16,0-2 0-16,1 2 128 0,-4 3-128 0,0-4 0 15,-2-5 0-15,2 2 0 0,0 1 128 0,-1-2-128 16,0-3 192-16,3 1-64 0,2 0 96 0,0 1 16 15,-2-2 0-15,-2 0 0 0,-1 0-240 0,0 2 176 16,0-3-176-16,-1-1 160 0,-1 1-160 0,1 1 0 16,2-3 144-16,-1 2-144 0,-1 2 0 0,1-2 0 15,1-3 0-15,2 3 128 0,-2 3-128 0,4 0 0 16,0-1 0-16,-3 1 0 0,-1 3 0 0,0 0 0 16,0-1 0-16,6 4 0 0,-1 0 0 0,2 2 0 0,-7-2 0 0,4 3 0 15,4 4 0-15,1 1 0 0,-5-1 0 16,3 3 0-16,-5 6 0 0,1-2 0 0,1 1 0 0,-4-1 0 15,0 1 0-15,2 1 0 0,0 0 0 0,0 3 0 16,-2 3 0-16,-1-1 0 0,-1-2 0 0,-3 0 0 16,-2 3 0-16,-3 0 0 0,-4 1 0 0,0-1 0 15,-1-1 0-15,-4 0 0 0,-3 0 0 0,0 2 128 16,-1 8-128-16,-2-3 176 0,-4-3-176 0,0-2 192 16,0-1-32-16,-3-2 0 0,-1-2 0 0,-1 0 0 15,1-1 80-15,-4-3 16 0,2-1 0 0,0-2 0 16,0-1-48-16,0-2 0 0,2-8 0 0,0 0 0 0,0 0-80 15,0 0 0-15,-4 8-128 0,4-8 192 0,0 0-32 16,0 0-16-16,0 0 0 0,0 0 0 0,0 0-144 16,0 0 0-16,0 0 0 0,6-9 0 0,-1-1 0 0,3 0 0 15,1-1 0-15,2 0 0 0,0-5 0 16,1 2 0-16,0-1 0 0,3 0 0 0,4 3 0 16,1-2 0-16,1-1 144 0,1 0-144 0,-3 1 0 15,3-1 0-15,3-2 0 0,1 3 128 0,1 3-128 0,-1 1 0 16,2-1 0-16,0 2 0 0,2 2 0 0,0 4 0 15,0 2 0-15,3 1 0 0,1 1 0 0,3 4 128 16,0-1-128-16,3 5 0 0,3 3 0 0,0 5 0 16,2 3 0-16,-5 1 0 0,0-2 0 0,2 2-160 15,-3-3 160-15,4 2 0 0,1 0 0 0,-2-1 0 16,0-4 0-16,-1 1 0 0,-2-2 0 0,0-1 0 16,-4-2 0-16,0 0 0 0,1-1 0 0,0-1 0 15,-1-2 0-15,2 0 0 0,-1-1 0 0,1-1 0 16,-1 3 0-16,3-4 0 0,0-2 0 0,0 2 128 0,-2-1-128 0,-1-1 0 15,2 0 160-15,-3-2-160 0,-1 0 160 0,1 0-160 16,2 0 176-16,-1-3-176 0,2 0 192 0,1 1-192 16,1-1 224-16,-3 0-64 0,0-2-16 0,0-2 0 15,-4 0-16-15,1 1-128 0,0-1 192 0,1 1-64 16,0-2 0-16,-2 0 0 0,0 2 0 0,2-2 0 16,4-1 80-16,-4-1 16 0,-2 0 0 0,-2 0 0 15,-2 2-96-15,-1-1 0 0,1 1-128 0,-5-2 192 16,0-2 16-16,1-1 0 0,1 0 0 0,-1-1 0 15,-3 1-16-15,3 2 0 0,3 0 0 0,-5-2 0 16,-4-1-16-16,2 1-16 0,-1-3 0 0,0 3 0 0,-1 1 0 16,1 0 0-16,-4-1 0 0,3 0 0 0,-4 1 32 15,1 0 16-15,-2-1 0 0,0 0 0 0,1-1-32 16,-1 1-16-16,-3 2 0 0,2 0 0 0,0 0-32 0,-1 2-128 16,-1-1 192-16,-4 2-64 0,3 1-128 0,-3 1 0 15,0-2 0-15,-2 3 0 0,-5 5 0 0,0 0 0 16,7-5 128-16,-7 5-128 0,0 0 256 0,6-8-48 15,-2 2 0-15,-4 6 0 0,0 0 96 0,0 0 16 16,0 0 0-16,0 0 0 0,0 0-80 0,0 0-16 16,0 0 0-16,0 0 0 0,0 0-64 0,0 0-16 15,0 0 0-15,0 0 0 0,0 0 16 0,0 0 0 16,0 0 0-16,0 0 0 0,0 0 16 0,0 0 0 16,0 0 0-16,0 0 0 0,0 0-176 0,0 0 192 15,0 0-192-15,0 0 192 0,0 0-192 0,0 0 0 0,0 0 0 16,0 0 0-16,0 0 128 0,0 0-128 0,0 0 0 15,0 0 128-15,0 0-128 0,0 0 0 0,0 0 0 0,0 0 0 16,0 0 0-16,0 0 0 0,0 0 0 0,0 0 0 16,-4 6 0-16,4-6 0 0,-6 7 0 0,6-7 0 15,0 0 0-15,-3 8 0 0,3-8 0 0,-3 9 0 16,-1-1 0-16,4-8 0 0,0 0 0 0,0 0 0 16,-4 11-176-16,2-3 176 0,2-8-128 0,-3 9 128 15,3-9-240-15,-3 10 48 0,3-10 0 0,-2 9 0 16,2-9-320-1,-1 8-64-15,1-8-16 0,0 0 0 0,0 0-2176 0,0 0-432 0</inkml:trace>
  <inkml:trace contextRef="#ctx0" brushRef="#br0" timeOffset="63545.795">11975 16622 11967 0,'-8'5'1072'16,"1"-2"-864"-16,-1-1-208 0,1-2 0 0,2-2 1184 0,-1-1 192 16,2-2 32-16,1 0 16 0,-2-3-1168 0,2 0-256 15,0 1 0-15,1-1 0 0,2 8 144 0,-3-6 112 16,0-1 0-16,3 7 16 0,0 0 480 0,0 0 80 15,-2-6 32-15,2 6 0 0,0 0 16 0,0 0 0 16,0 0 0-16,0 0 0 0,0 0-496 0,0 0-80 16,8 6-32-16,0 1 0 0,0 2-272 0,2 6 0 15,2 5 0-15,2-1 0 0,1 0 144 0,0 1-16 16,0-2-128-16,3 2 192 0,0-2-48 0,3-2-16 16,-2 0 0-16,3 0 0 0,1-3-128 0,1-1 128 15,0-2-128-15,2 0 128 0,1 0 0 0,-1-5 0 0,-2-4 0 16,-1 1 0-16,3 0 208 0,-4-3 48 0,1-3 0 15,-1-1 0-15,2-1-80 0,-2-1-16 0,0-2 0 0,0 0 0 16,0-3-128-16,3 1-32 0,4-1 0 0,-1-1 0 16,-1-2-128-16,0-2 128 0,3 2-128 15,-1-4 128-15,0-2-128 0,0 2 0 0,1 7 0 16,-3 0 0-16,2-1 0 0,-1 1 0 0,0 2 0 16,0 2 0-16,2 2 0 0,-2-2 0 0,0-2 0 15,-1 6 0-15,-1 4 0 0,1 0 0 0,4-1 0 16,-1 2 0-16,-1 3 0 0,0 3 0 0,-1 0 0 0,-2 4 0 15,-4 3-128-15,0 3 128 0,-1 3 0 0,0 2 0 16,-3 3 0-16,-1-3-144 0,1-3 144 0,-5 3 0 16,1 2-224-16,-3 3 64 0,-1-1 16 0,-3 3 0 0,-2-3 144 15,0-1-160-15,-1-3 160 0,-3-1-160 16,-2-2 160-16,1-4 176 0,2-2-48 0,3-2 0 16,-2 2-128-16,1-5 128 0,-4-8-128 0,10 4 128 0,1-1-128 0,2-2 0 15,3-3 0-15,4-5-176 16,1-2 176-16,3-4 0 0,5-1 0 0,1-4-128 15,1-1 128-15,1-2 0 0,0 1 0 0,1 0 0 16,1 1 0-16,-2 3 0 0,-1-1 0 0,-1 4 0 0,1 1 0 16,1 0 0-16,1-1 0 0,-1 2 0 0,-1 3 0 15,0 0 0-15,-4 0 0 0,-2 0 0 0,1 1 304 16,-1 0-16-16,-2-3 0 0,1-2 0 0,-2-2 256 0,1-3 48 16,-4-7 16-16,1 2 0 0,1 1-160 0,0-1-48 15,-2-3 0-15,1 1 0 0,0 3-272 0,-3-1-128 16,-6-1 0-16,-2 3 128 15,1 2-1328-15,-3 2-272 0,1 4-48 0</inkml:trace>
  <inkml:trace contextRef="#ctx0" brushRef="#br0" timeOffset="67435.891">4668 2135 18431 0,'-12'-16'816'0,"1"1"160"0,-4-2-784 0,1-1-192 15,0 2 0-15,-2-2 0 0,0-1 2544 0,-1 2 464 16,0 0 80-16,0 0 32 0,0-3-2480 0,-3 2-480 16,-2 1-160-16,-3 0 0 0,-4 1 0 0,-2 0 0 15,-3 2 0-15,-4 2 0 0,-5 0 0 0,-4 1 0 16,-3 4 0-16,-3-2 0 0,-3-2 0 0,-2 1-144 0,-2 2 144 16,1-2 0-16,-1-1 0 0,-1 0 0 0,-4-1 0 0,-2 0 0 15,0-3 0-15,-1 1 0 0,4-3 0 0,-2-1 0 16,-2-1 0-16,-3-1 0 0,-3 2 0 0,3 0 0 15,1 1 320-15,-5-1-16 0,-6-2-16 0,0 3 0 16,-5 6-16-16,4 4 0 0,-4 1 0 0,-3 2 0 16,-5 2-272-16,2 3 160 0,4 4-160 0,1 3 128 15,-1 2-128-15,0 3 0 0,-1 7 0 0,6 1 128 16,3 1-128-16,1 5 0 0,-2 1 0 0,1 0 0 16,3 3 0-16,6 0 0 0,3 0 0 0,3 6 0 15,2 6-144-15,3 2 144 0,5 2 0 0,3 1 0 16,3-1 0-16,6-3-128 0,8-3 128 0,4 1 0 15,7-1 0-15,4 4-128 0,5 2 128 0,5 1 0 16,4 2-160-16,4-1 160 0,6-3-128 0,6-1 128 0,3 2 0 16,8-1-128-16,4 0 128 0,7 2 0 0,3 1 0 15,9 1 0-15,6 2 0 0,5 1 0 0,2-1 0 0,5-2 0 16,2-4 0-16,9 1 0 0,7 0 0 0,6-2 0 16,0-2 0-16,3-5 0 0,5-6 0 0,6-2 144 15,5 1-144-15,3-6 0 0,3-5 160 0,1-3-160 16,-1 1 128-16,3-8-128 0,0-3 0 0,-2-3 128 15,3-2-128-15,-1-3 0 0,-4-2 128 0,1-4-128 16,-2-2 128-16,-1-3-128 0,-2-3 128 0,-3-4-128 16,-2-4 128-16,-6-6-128 0,-7-1 208 0,0-3-32 15,0-6-16-15,-2 1 0 0,-5-2 160 0,-4-3 16 16,-4-2 16-16,-4-3 0 0,0-5 160 0,-4-2 48 16,-4-2 0-16,-5 2 0 0,-4 1-32 0,-6 4 0 0,-7 3 0 15,-3 3 0-15,-6 2-256 0,-5 6-48 16,-4 2-16-16,-6 4 0 0,-9 4-208 0,-4 4 176 0,-2 5-176 15,-7 7 160 1,-9 5-1888-16,-9 8-384 0,-9 6-80 0,-10 8-16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39:59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6750 10470 16527 0,'0'0'720'0,"0"0"176"0,-4-6-720 0,4 6-176 15,0 0 0-15,0 0 0 0,-5-5 640 0,5 5 112 16,0 0 16-16,0 0 0 0,0 0-288 0,0 0-48 15,4-9-16-15,-4 9 0 0,0 0-96 0,4-4-32 0,1-3 0 0,3 2 0 16,-8 5 192-16,9-6 32 0,0 2 16 0,3 0 0 16,0 1-96-16,0 0-32 0,-2 0 0 0,3-1 0 15,3 2-80-15,1-2-32 0,2-1 0 0,2 2 0 16,2 1-96-16,1-2-32 0,0 0 0 16,3 0 0-16,-1-1 16 0,3 3 0 0,3 2 0 0,3-1 0 15,0-1-176-15,3 0 192 0,3-1-192 0,1 1 192 16,0-1-192-16,-3 3 160 0,3-2-160 0,0 2 160 15,3 0-160-15,-1 2 192 0,-1 2-192 0,3 0 192 16,1-2-64-16,1 1-128 0,-1 1 192 0,0 2-64 16,-2-1-128-16,2 0 0 0,-3-3 0 15,4 0 128-15,4 0-128 0,3 1 0 0,-1 1 144 0,0-2-144 16,-1 0 0-16,2 0 144 0,0-1-144 0,2-2 0 16,0-4 192-16,2 4-192 0,-2 1 192 0,1 0-192 0,-2 0 192 0,-2 0-192 15,1 0 192-15,0 0-192 0,1 2 208 0,2 0-64 16,0 1-16-16,-1 0 0 0,-2 2 16 15,-2-1 0-15,-1-1 0 0,2 0 0 0,1 1-144 0,0 0 192 16,0 2-192-16,-3-1 192 0,-1-2-192 0,1 0 128 16,-4-2-128-16,2 1 128 0,3 2-128 0,1 0 128 15,-1-1-128-15,2 0 128 0,0 0-128 0,-1 1 0 16,1-2 144-16,-1 2-144 0,2-3 0 0,-1 2 128 16,1 0-128-16,2 0 0 0,-2 2 0 0,0 1 144 15,-1 0-144-15,0-2 0 0,1-2 0 0,0 2 0 16,2-1 0-16,3 1 0 0,-2-1 0 0,-3 0 0 15,-1 0 0-15,2-1 0 0,2 1 0 0,-1-3 0 0,-1-2 0 16,4 2 0-16,1 2 0 0,-4 1 0 0,-2-2 128 16,1-1-128-16,1-2 0 0,2 2 0 15,-1 1 0-15,2-1 0 0,-1-1 176 0,1-1-176 0,-1 0 160 16,1 2-160-16,1-1 160 0,0 0-160 0,1-1 160 16,-1 1-160-16,0 1 128 0,0-1-128 0,-2-1 0 15,4 1 144-15,4-2-144 0,1 1 0 0,-4 2 144 0,1 0-144 16,-3 0 0-16,1 0 0 0,2-1 0 0,-2 1 0 15,-3 3 0-15,1-2 0 0,-2 1 0 0,-1 0 0 16,0 1 0-16,-1-1 0 0,2-1 0 0,0 0 0 16,2 1 0-16,-1 0 128 0,-3 2-128 0,1-2 0 15,-1-2 0-15,2 0 0 0,-1 0 0 0,2 0 0 16,-3-1 0-16,0 1 0 0,-2 0 0 0,-1 0 0 0,0 0 0 16,4 0 0-16,-2 1 0 0,2 0 0 0,1-1 0 0,-2 4 0 15,-4-2 0-15,0 0 0 16,1 0 0-16,1-1 128 0,2-1-128 0,-2 3 0 0,1 0 0 0,1 0 0 15,-4 1 0-15,2-2 0 0,-2 1 0 0,2-1 0 16,2-2 0-16,-1 0 0 0,1 0 0 0,0 0 0 16,-3 0 0-16,-1 0 0 0,-3-1 0 0,5 0 0 15,3 0 0-15,-3 0 0 0,-1 1 0 0,0 0 0 16,-1 1 0-16,0-1 0 0,-3-1 0 0,2 0 0 16,3 1 0-16,0 1 128 0,3-1-128 0,-1 1 0 15,-4 0 0-15,-1 0 0 0,-1-1 0 0,2 0 0 16,-1-1 0-16,-1 1 0 0,-2 2 0 15,2-1 0-15,3 0 0 0,-2 2 0 0,-3 0 0 0,3-1 0 0,-2 1 0 16,5 0 0-16,0-2 0 0,5 1 0 0,0 2 0 16,-1-3 0-16,-1 1 0 0,0-1 0 0,-3 0 0 15,4 0 0-15,1 1 0 0,1-1 0 0,-3-1 0 0,1 0 0 16,-4 1 0-16,1 0 0 0,0-1 0 0,4 0 128 16,-3 0-128-16,2 0 176 0,-2-1-176 0,-2 1 192 15,-2 0-64-15,2 0-128 0,2-1 192 0,1 1-64 16,0 0-128-16,0 0 0 0,-1 0 0 0,-1 0 0 15,-3 0 0-15,3 0 0 0,-3 1 0 16,4 0 0-16,3 0 0 0,-1 3 0 0,-3-3 0 16,-1 0 0-16,-3-1 0 0,2-1 0 0,3 0 0 15,1-1 0-15,0 4 0 0,1-2 0 0,-2 0 0 0,0 0 0 16,-4-2 0-16,1 0 0 0,-1 0 0 0,3 0 0 16,4-1 0-16,0 1 0 0,0-1 0 0,-2 3 0 0,-3-2 0 15,2 1 0-15,0-1 0 0,2 1 0 0,1 1 0 16,0-1 0-16,0-2 0 0,-3 1 0 0,-3 1 0 15,6-1 0-15,0-1 0 0,-1-1 0 0,-2 1 0 0,-1 0 0 16,-2 1 0-16,-1-4 0 0,-1 1 0 16,1-2 0-16,2-1 0 0,-1 1 0 0,0 1 0 0,0 1 128 15,0 0-128-15,-2 0 0 0,-2-2 128 0,1 0-128 16,0 1 0-16,2-1 128 0,-1 2-128 0,-1-1 0 16,-1-1 0-16,-5 2 0 0,-1 2 128 0,-3-2-128 15,0-2 128-15,0 0-128 0,-3 1 144 0,1-1-144 16,-3-1 160-16,1 2-160 0,-3-2 192 0,1 1-64 15,2 4-128-15,-5-1 192 0,-3-2-192 0,0 3 176 16,0 3-176-16,-6 0 160 0,-1-1-160 0,0 1 128 16,-1 0-128-16,-3 1 128 0,-2 3-128 0,-1-2 0 0,-3-2 144 15,-1 2-144-15,-3-1 0 0,-9-1 0 0,0 0 0 0,0 0-128 32,0 0-1600-32,-6 12-304 0,-6 0-64 0,-9 1-11856 0</inkml:trace>
  <inkml:trace contextRef="#ctx0" brushRef="#br0" timeOffset="3831.848">7186 10238 7359 0,'0'0'656'0,"0"0"-528"0,0 0-128 0,0 0 0 16,0 0 1696-16,8-2 304 0,0-1 64 0,0 2 16 16,-8 1-1504-16,0 0-288 0,8-2-64 0,-8 2-16 15,6-4 288-15,-6 4 48 0,6-4 16 0,-6 4 0 16,0 0 128-16,0 0 16 0,0 0 16 0,0 0 0 16,0 0-16-16,0 0-16 0,0 0 0 0,-9 0 0 15,9 0-416-15,-9 4-80 0,-1-1 0 0,1 0-16 0,-3-2-176 0,1 4 0 16,0-1 0-16,0 1 0 0,-4-3 0 0,3 2 0 15,-3-3 0-15,0 2 0 16,-3-1 0-16,1 0 0 0,0-1 0 0,-1 1 0 0,-2 0 304 0,-1 1 16 16,-1-1 16-16,-1-1 0 0,-2 0 176 15,-2 2 16-15,-4 3 16 0,1-1 0 0,-3-1-224 16,1-1-64-16,0 1 0 0,0 1 0 0,0-1-48 0,0-1-16 16,-1 2 0-16,-1-1 0 0,1 2-192 0,-2-1 176 15,0 1-176-15,-3-1 160 0,-1 0-160 0,-1-1 0 16,-4-1 0-16,-2 3 0 0,0-1 0 0,-2 2 0 15,2 1 0-15,-5 0 0 0,0 2 0 0,-2 1 0 16,-2 1 0-16,1-2 0 0,-2-1-144 0,3 1 144 16,-1 1 0-16,1-2 0 0,-2 0 0 0,0 1 0 15,-5 1 0-15,3 1 0 0,2 1 0 0,1 1 0 0,2-1 0 0,-2-1 0 16,0-2 0-16,-4 1 0 0,-4 0 0 16,2 1 0-16,1-1 0 0,-1 2 176 0,1-2-176 0,0 2 160 15,-1 1-16-15,-2 1 0 0,-1-1 0 0,1-1 0 16,0 0-144-16,1 0 128 0,0 0-128 0,-1 1 128 15,-3-3-128-15,0 3 160 0,5-1-160 0,1 0 160 16,-2 1-160-16,4-2 0 0,2-2 0 0,-3-1 0 16,0 1 128-16,0 0-128 0,2 0 0 0,1 0 128 15,3 0-128-15,-1 0 0 0,0-1 0 0,1-2 128 16,-4 0-128-16,0 0 0 0,-1-1 144 0,2 1-144 16,4-1 128-16,3 0-128 0,-3-3 128 0,1 0-128 15,-2 0 0-15,0 0 144 0,1 0-144 0,-1 1 0 16,1-2 128-16,3 0-128 0,2 0 0 0,-1-1 0 15,2-1 0-15,1-1 0 0,-2 0 128 0,-4 1-128 0,-2 1 0 0,3-1 0 16,7-2 0-16,0 1 0 0,0 4 0 16,1-2 0-16,3-3 0 0,-2 0 0 15,3 1 0-15,-5 0 0 0,0 0 0 0,3-2 0 16,-3 2 0-16,2 0 0 0,1 1 0 0,1 0 0 16,2-1 0-16,0-1 0 0,-2 0 0 0,1 1 0 0,-4 1 0 0,3-2 0 15,0 4 0-15,0-1 0 0,-2 0 0 0,4 2 0 16,3 0 0-16,1 3 0 0,0-6 0 0,1 1 0 15,1 1 0-15,1 0 0 0,0 1 0 0,-1-1 0 16,0-2 0-16,0 3 0 0,0 0 0 0,2 1-144 16,1 0 144-16,0 0 0 0,1 0 0 0,2 0 0 15,-3 1 0-15,2-1-128 0,2-2 128 0,0 0 0 16,0 1 0-16,2 0 0 0,-1 0 0 0,1 0 0 16,3 0 0-16,-2-1 0 0,2 0 0 0,1-1 0 0,-2-2 0 15,2 0 0-15,2-1 0 0,1-2 0 16,1-1 0-16,0-1 0 0,1 1 0 0,2-3 0 0,2-2 0 15,0-1 0-15,-4 0 0 0,3-2 0 0,5-2 0 0,0-2 0 16,2 1 0-16,-4-4 0 0,-2-1 0 0,6-4 0 16,3-3 0-16,-1-1 0 0,-1-3 0 0,0-1 0 15,3-1 0-15,1-2 0 0,1-3 0 0,3-2 0 16,-4 1 0-16,1-1 0 0,-1-7 0 0,2 1 0 16,1 0 0-16,3 1 0 0,-4-1 0 0,5 0 0 15,-2-1 0-15,2-2 0 0,-1-3 0 0,-1-2 0 16,0-3 0-16,2 0 0 0,2-1 0 0,2 4 0 0,1 4 0 15,-2-3 0-15,0-2 0 0,1 1 0 0,0 0 0 0,-1 1 0 16,-1-1 0-16,2 0 0 0,0 0 0 0,-1 0 0 16,-1 1 0-16,-2-1 0 0,-1-1 0 15,0 3-128-15,1 2 128 0,-3 3 0 0,-1 2 0 0,0 2 0 16,0 0 0-16,1 3 0 0,-5 0 0 0,0 3 0 16,1-3 0-16,-3 3 0 0,-3 4 0 0,2 1 0 15,0 1 128-15,0 3-128 0,-4 0 0 0,0 3 0 16,2-1 0-16,0 1 0 0,-2 1 0 0,1 2 0 15,-2 1 0-15,3 0 0 0,0 0 0 0,-1 0-192 16,-1 1 192-16,2 1-192 0,-2 3 192 0,3 0-208 16,-1-1 80-16,-1 3 128 0,2 3-144 0,-2 0 144 15,1 0 0-15,1 2 0 0,2 1 0 0,3 0 0 16,-1 0 0-16,0 1 0 0,2-2-160 0,1 1 160 0,1 0-128 16,3 1 128-16,2 1-160 0,1 0 160 15,2 1-192-15,0-1 192 0,0 1-144 0,3 3 144 0,1-2 0 0,3 1-144 16,2 0 144-16,5 2 0 0,3-2 0 0,2 2 0 15,1-1-128-15,1 0 128 0,-3-1-128 0,4-1 128 16,4 3 0-16,1-1 0 0,3 0 0 0,2 1-128 16,2 0 128-16,4 1 0 0,1 0 0 0,1-1 0 15,-3 0 0-15,4-1 0 0,4 0 0 0,1-1 0 16,1 1 0-16,2 0 0 0,3-1 0 0,0 1 0 16,-3-1 0-16,5-1 0 0,6 0 0 0,2-1 0 15,1 1 0-15,0-1 0 0,-1 1 0 0,3-1 0 0,3 0 0 16,2 0 0-16,0 0 0 0,0 0 0 0,1 1 0 15,4 0 0-15,1 1 0 0,3-2 0 16,-1 1 0-16,1-2 0 0,0 0 0 0,3 0 0 0,-1 1 0 0,3 1 0 16,-1-2 0-16,3 1 0 0,5 0 0 0,-3 0 0 15,1-1 0-15,2 2 0 0,-3 0 0 0,3 0 0 16,0-2 0-16,2 0 0 0,1 2 0 0,-4-2 0 16,0 2 0-16,4-1 0 0,2 4 0 0,-2 0 0 15,-2 0 0-15,3 0 0 0,4-2 0 0,1 4 0 16,-4 0 0-16,2 0 0 0,3 0 0 0,-4 0 0 15,-1-1 0-15,4 0 0 0,3 2 0 0,-1 2 0 16,-2-1 0-16,3 0-128 0,2-1 128 0,-2 1 0 16,-2 0 0-16,5 0 0 0,1-2 0 0,-1 3 0 15,-3 0 0-15,5-1 0 0,6 0 0 0,-3 2 0 16,-1-1 0-16,-2 0 0 0,-1 2 0 0,1-3 128 16,-2-1-128-16,0 2 0 0,-1 3 0 0,-1-1 0 15,0-1 0-15,0 2 0 0,-4 4 0 0,0-1 0 16,-1-5 0-16,3 3 0 0,5 2 0 0,-2-3 0 15,-2-1 0-15,0 1 0 0,2 5 0 0,0-3 0 16,3-3 0-16,-3 2 0 0,-3 0 0 0,2-1 0 0,2 0 0 0,-3 3 128 16,-3-3-128-16,2 2 0 0,5 0 0 0,-3-2 0 15,-4 2 0-15,1 0 0 0,2-2 0 0,-3 1 0 16,-2-1 0-16,2 1 0 0,2-3 0 16,0 3 0-16,-6 1 0 0,3-1 0 0,0 0 0 0,0 1 0 15,-3-3 0-15,0 1 0 0,-2-1 128 16,2 2-128-16,2 0 128 0,-1 1-128 0,-2 2 128 0,-1-2-128 15,0-1 0-15,0 1 128 0,-1 0-128 0,-1 0 0 0,6-2 0 16,-4 2 128-16,1 1-128 0,-2-2 0 0,-2 0 0 16,0 2 0-16,1 1 0 0,0 1 0 0,2-5 0 15,-2 3 0-15,-7 1 0 0,3 0 0 0,-1 1 0 0,-1 0 0 16,-4 0 0-16,2-1 0 0,3-1 0 0,-2-1 0 16,-2 0 0-16,0 0 0 0,0-1 0 0,-1 0 0 15,-1 0 0-15,0-1 0 0,-3 1 0 0,5 1 0 16,1-2 0-16,-3 2 0 0,-3 0 0 0,-1-2 0 15,0 0 0-15,4-1 128 0,0 2-128 0,-3-1 0 16,-3 2 0-16,1-1 0 0,4-2 0 16,-3 3 0-16,-7-2 0 0,3 0 0 0,-3-2 0 15,2 1 0-15,1 0 0 0,-3-1 0 16,-3-4 0-16,3 1 0 0,-1 1 0 0,2-1 0 16,0-2 0-16,-6 0 0 0,-3-1 0 0,1 0 0 0,0 2 0 0,-1-1 0 15,-2 0 0-15,-2 0 0 0,-4 0 0 0,1 0 128 0,1-1-128 0,0 0 0 16,2-1 0-16,-5 1 0 0,-1 1 0 0,-1-1 128 15,1 0-128-15,-1-2 0 0,3 1 0 0,-1-1 0 16,-4 1 0-16,-3 0 0 0,-2-1 0 0,1-2 0 16,-2 0 0-16,2-1 0 0,0 2 0 0,-2-2 0 15,-2 3 0-15,-4-1 0 0,0 2 0 0,2-4 0 16,1-2 0-16,0 1 0 0,-5 0 0 0,1 0 0 16,-1 3 0-16,0-2 0 0,-3-3 0 0,0 3 0 15,-2-2 0-15,0 0 0 0,-1 1 0 0,2-2 0 16,0 3 0-16,-2-1 0 0,1 0 0 0,-1 1 0 15,-4-1 0-15,-2-1 0 0,-1 0 0 0,1 0 0 16,-1 1 0-16,1 0 0 0,2-1 0 0,-1 1 0 0,2 2 0 16,1-3 0-16,1 0 0 0,0 0 0 0,-1 1 0 15,-4-1 0-15,2 0 0 0,-2 0 0 0,3 0 0 16,-2 0 0-16,3-1 0 0,2 0 0 0,1 1 0 16,-1 0 0-16,-3 0 0 0,0 1 0 0,-2-2 0 0,-2 1 0 15,-1 1 0-15,2-1 0 0,0-2 0 0,3 1 0 16,1 2 0-16,0-1 128 0,-1 1-128 0,-2 0 0 15,1 1 0-15,-2 1 0 0,-1 1 0 0,0-2 0 16,-3-2 0-16,2 1 0 0,2-1 0 0,-1 1 0 16,-3 0 0-16,4 1 0 0,2-3 0 0,-3 1 128 15,-3-1-128-15,0 1 0 0,1 2 128 0,-4-1-128 16,-2-1 128-16,-1-1-128 0,1 1 128 0,1 2-128 16,-3-1 160-16,0 0-160 0,-1-1 0 0,1 1 0 0,1-1 0 15,-2 3 0-15,-3 0 0 0,3 0 0 0,0 1 0 0,-1 0 0 16,-3 2 0-16,0 0 0 15,-2-1 0-15,-2 2 0 0,-3 0 128 0,0 1-128 0,-1 0 0 0,-4-1 0 16,-9 2 160-16,10 0-160 0,-2 2 160 0,-8-2-160 16,0 0 0-16,10 3 128 0,-10-3-128 0,10 7 0 15,-3-1 0-15,-7-6 0 0,0 0 0 16,5 9 0-16,0 1 0 0,-2-1 0 0,-3-9 0 16,4 11 0-16,-4-11 0 0,7 12-128 0,-3 2 128 0,1-1 0 15,0 1 0-15,0 1 0 0,0 0 0 0,2-1 0 16,-4-2 0-16,4 2 0 0,0 4 0 0,1-2 0 15,-1 0 0-15,-1 0 0 0,2 1 0 0,0 0 0 16,2 1 0-16,-2 0 0 0,0 0 0 0,1 1-160 16,1 1 160-16,0-1 0 0,0 3 0 0,-2 1 0 0,-2 3 0 15,0 0 0-15,-1 2 0 0,3 1 0 0,-3 2 0 16,-1 2 0-16,0 0 0 0,-2 1 0 0,-2 0 0 0,3 2 0 16,2-2 0-16,-2 1 0 0,-1 1 0 0,0 0 0 15,3 1 0-15,-4 1 0 0,1 0 0 0,-1 0 0 16,0 1 0-16,1-1 0 0,0 0 0 0,-5-1 0 15,-3 3 0-15,0-1 0 0,6-1 0 0,-2 1 0 16,-1 1 0-16,-2-1 0 0,1 0 0 0,-3 0 0 16,1 2 0-16,-2 0 0 0,1-4 0 0,2 1 0 15,-2-1 0-15,3 2 0 0,-3-2 0 16,2 5 0-16,-2 3 0 0,1 1 0 0,-3-4 0 16,0 1 0-16,1-2 0 0,0 0 0 0,-1 0 0 0,1 1 0 15,1-3 0-15,0 5 0 0,-3 5 0 0,2-1 0 16,-2-5 0-16,5 0 0 0,-3-1 0 0,1-3 0 0,-2-2 0 15,3 0 0-15,-2-2 0 0,2 1 0 0,-3-2 0 0,1 3 0 16,2 4 0-16,-1-3 0 0,0-4 0 0,0 0 0 16,-1 2 0-16,1-3 0 0,3 0 0 15,2-5 0-15,-3-1 0 0,3-2 0 0,-2-1 0 0,1-1 0 16,1-2 0-16,-1 0 0 0,1 1 0 0,-1 0 0 16,-1 1 0-16,2-2 0 0,2-3 0 0,-2-2 0 15,-1 1 0-15,0-3 0 0,1-1 0 0,2-1 0 16,2-2 0-16,0-1 0 0,-4 0 0 0,2-9 0 15,2 10 0-15,-2-10 0 0,-3 7 0 0,3-7 128 16,-1 11-128-16,1-11 0 0,-3 9 0 0,3-9 128 16,0 0-128-16,-4 7 0 0,-4-2 0 0,8-5 0 0,-7 1 0 15,7-1 0-15,-10 0 0 0,0-1-128 16,-1-1 128-16,-2-1 0 0,1-3 0 0,-1 1 0 16,-2 0 0-16,-2 1 0 0,-3-3 0 0,-2 1 0 15,-3-2 0-15,-1 1 128 0,-2 0-128 0,2-3 128 16,-4-2-128-16,-4-1 0 0,-4-2 0 15,-1 1 128-15,-3 0-128 0,-3-1 0 0,-5-1 128 16,-5 0-128-16,-1 3 0 0,1-1 144 0,0 0-144 0,-1-1 0 0,-5 1 0 0,-2 1 0 16,-5 1 0-16,0-3 0 0,-1 1 0 0,2 0 0 15,-1 0 0-15,-3-1 0 0,-3 2 256 0,2-1-64 16,1-1-16-16,3 3 0 0,1 0 80 0,-1 0 0 16,0-2 16-16,-4 2 0 0,-2-1 112 0,5 2 0 15,2-2 16-15,1 1 0 0,-2 0-80 0,-1 2 0 16,1 4-16-16,4-1 0 0,5 1-80 0,5 2-16 15,2 1 0-15,2 2 0 0,0 1-208 0,2 0 176 0,4 0-176 0,-1 0 160 16,-2 1-384-16,1 4-80 0,0 5-16 16,-1 2-15552-16</inkml:trace>
  <inkml:trace contextRef="#ctx0" brushRef="#br0" timeOffset="11271.219">7029 10275 21999 0,'0'0'960'0,"-4"-6"224"0,0-3-944 0,0 1-240 15,0 0 0-15,3 2 0 0,1 6 336 0,0 0 32 16,0 0 0-16,3-10 0 0,0 0-368 0,3 2 128 0,-1 4-128 15,2-2 0-15,-1 1 0 0,0-1-320 0,2 2 64 0,-8 4 16 16,8-3-16-16,-8 3 0 0,9-2 0 0,0 0 0 16,-9 2 256-16,11 2-176 0,0 0 176 0,1 0-160 15,-1 0 160-15,3 1 0 0,2 1 0 0,-1-1 0 16,-1 0 0-16,3 2 0 0,5-1 0 0,4 2 0 16,3-2 192-16,1 3 32 0,0-3 0 0,0 0 0 15,2 1 0-15,1 0 0 0,1 1 0 0,4-1 0 16,4 2 16-16,-1 0 0 0,5-2 0 0,3 2 0 15,3-3-96-15,-3-2-16 0,1-1 0 0,-1 3 0 16,3 0-128-16,1 3 192 0,3-2-192 0,3-2 192 16,-3 0-192-16,0-1 128 0,4 1-128 0,-4 0 128 15,1 1-128-15,1 0 0 0,2-1 144 0,-1-1-144 0,4-2 0 16,-1-2 0-16,-3 0 0 0,3 2 0 0,0 1 0 0,4-1 0 16,1-1 0-16,2 0 128 0,-2 0-128 0,-1 1 0 15,1 1 0-15,1 2 128 0,2 0-128 16,0-3 0-16,-2-3 0 0,1 2 0 0,-2 1 0 15,3-1 0-15,-3 0 0 0,3-2 128 0,3 0 32 16,-3-1 16-16,-5 0 0 0,1-1 0 0,0 4 48 0,1 0 16 16,-3-1 0-16,0 0 0 0,-3-3 80 0,0 3 0 15,-1 0 16-15,1 2 0 0,-3 0 32 0,4 0 0 16,4 2 0-16,-4 0 0 0,-1 1-144 0,-2-1-32 16,2-1 0-16,3-1 0 0,2 1-192 0,0-1 0 15,0 0 0-15,1 0 0 0,-3 0 0 0,2-1 0 16,2-1 0-16,1 1 0 0,0 0 0 0,0-2 0 0,-5 0 0 15,1 0 0-15,1 1 0 0,1 0 0 16,-2 1 0-16,1 1 0 0,-1-2 0 0,-2 1 0 0,-4 1 0 16,2 0 0-16,0 0 0 0,2 0 0 0,0 0 0 0,-3 2 0 15,-1 2 0-15,-1-1 0 0,-4-1 0 0,3 4 0 16,1-1 0-16,0-1 0 0,1 0 0 0,0 0 0 16,-3-1 0-16,-2 0 0 0,-1-2 0 0,0 2 0 15,4-1 0-15,-2-1 0 0,-1-2 0 0,1 2 0 16,-1 3 0-16,-1-1 0 0,-3 0 0 0,1 2 0 15,-4-2 0-15,2 1 0 0,0 2 0 0,-2-3 0 16,0-2 0-16,-1 3 0 0,-1 1 0 0,0 1 0 16,0-3 0-16,1-1 0 0,2-2 0 0,0 0 0 15,-1 3 128-15,2 1-128 0,0-4 0 0,2 0 0 16,-3 0 0-16,-2 0 0 0,0 0 0 16,0 0 0-16,0 0 0 0,0 2 0 0,0 0 0 0,2 1 0 15,3 1 0-15,-2-2 0 0,-3-3 0 0,0 1 0 0,0 4 0 0,2-2 0 16,-1-3 0-16,2 1 0 0,3 0 0 0,0 0 0 15,1 0 0-15,-5 0 0 0,-1-1 0 0,2 0-160 16,0-1 160-16,1 0-192 0,-2-1 192 0,4 3 0 16,3 3 0-16,-1-1 0 0,-4 1 0 0,0 0 0 15,-1 2 0-15,4-3 0 0,2-2 0 0,0 2-128 16,1 2 128-16,-4-1 0 0,0 0 0 0,0 0 0 16,-2 0 0-16,-1-1 0 0,0 0 0 0,0-2 0 15,2-2 0-15,0-1 0 0,-4 4 0 0,-1 2 0 16,-1-1 0-16,0-2 0 0,-1-2 0 0,-1 1 0 0,3 1 0 15,-1-2 0-15,1 1 0 0,-1-1 0 16,0 1 0-16,-1 0 0 0,-2 1 128 0,-4 0-128 0,-1-2 160 16,-2 0-160-16,-1 0 0 0,0 1 0 0,0 1 0 15,0 0 0-15,-1-2 0 0,-4 2 0 0,-4 0 0 16,0 0 0-16,2 2 144 0,-5-2-144 0,-3-2 128 16,0 4-128-16,0 1 160 0,-7-3-160 0,-1-1 192 0,-2 0-192 15,-2-2 192-15,-7 3-192 0,0 0 192 0,0 0-192 16,0 0 160-16,0 0-160 0,0 0 128 0,0 0-128 15,0 0 0-15,0 0 0 0,-5-8 0 0,-4 2 0 16,-1 1 0-16,-5-1-144 0,-5 1 144 0,-1 0-160 16,-1 2-32-16,-5 0 0 0,-4 0 0 0,-2 1 0 15,-4-2 192-15,-1 1-192 0,-1-2 192 0,-2 2-192 16,-2 1 192-16,-5-1 0 0,-2 0 0 0,-6 1 0 16,-1 2 0-16,-1-1 0 0,-1-1 0 0,0 1 0 15,1-1 0-15,-1 0 0 0,-2 1 0 0,-3-1 0 16,-5-4 0-16,1 2 0 0,2-3 0 0,-3 3 0 0,-4 1 0 0,-3-2 0 15,-2-1 0-15,-1 0 0 0,0 1 0 0,-1-2 144 16,-7-1-144-16,0 1 0 0,-1 0 0 0,-1 1 0 16,2-2 0-16,0 1 0 0,-4-2 0 0,1 2 0 15,6-3 0-15,-3 1 0 0,0 1 0 0,0 0 0 16,-2-2 0-16,4 0 0 0,3 0 128 0,-3 0-128 16,-5 1 0-16,1-2 0 0,0 1 128 0,1 0-128 15,-3 3 144-15,0-1-144 0,-1-4 144 0,2 2-144 16,0-1 128-16,1 2-128 0,-6 0 0 0,6 1 128 15,1-3-128-15,1 2 0 0,0 0 0 0,-2-1 0 16,0-2 0-16,3 3 0 0,-1 1 0 0,-2 1 0 0,-4 2 0 0,3 0 0 16,3-2 0-16,1 3 0 0,2 2 0 15,-1-1 128-15,-2 1 16 0,2 0 0 0,3-1 0 0,-1 4 0 16,-2 5-16-16,-2 3 0 0,-2 2 0 16,3-5 0-16,3-3-128 0,3-1 0 0,-4 0 0 0,0 3 128 15,-3 1-128-15,3-1 0 0,1-5 0 0,0 1 0 16,1 2 0-16,-1 1 0 0,4 1 0 0,3-3 0 15,1-5 0-15,2 1 0 0,-1 0 0 16,1 2 0-16,2 4 0 0,-1-2 0 0,4-4 128 0,-4 0-128 16,0 1 0-16,1-2 0 0,-1-2 0 0,1 4 0 0,1 2 0 15,-1-1 0-15,-2-6 0 0,-2 3 0 16,1 2 0-16,2 1 0 0,1 1 0 0,-3 0 0 0,-7-2 656 16,0 2 256-16,2 3 48 0,2-2 16 15,3 0-1648-15,-2-2-336 0,0 0-64 16,1-1-16-16,1 0 832 0,1 0 256 0,0-3 0 0,0 1-160 0,-2-2 160 15,0 2-160-15,-2 1 160 0,5-2-160 0,0-4-16 16,-2 0 0-16,-4-2 0 0,5 3 0 0,3-1 176 16,3-1-160-16,-1-2 160 0,0 0-160 0,-4 6 160 0,4-3 0 15,4-2 0-15,-2-1 0 0,4-1 0 0,3-1 0 16,2 3 0-16,0 0 0 0,0 1 0 0,-1 0 176 16,2 1-48-16,4 1 0 0,0 0-128 0,1 2 160 15,4-1-160-15,1 3 160 0,0 0-160 0,-1 3 0 16,-2 0 0-16,4 3 0 0,4 0 0 0,1 1 0 15,1-1 0-15,3-1 0 0,0 2 0 0,1-1 0 16,2 0 0-16,1 3 0 0,0 1-176 0,4 1 48 16,-1-4 0-16,3 2 0 0,-2-1-128 0,3 4-32 15,2 0 0-15,5 0 0 0,3-3 128 0,1 2 32 0,0 0 0 0,4-3 0 16,3 3 128-16,2 0-128 0,5-8 128 0,0 12-128 16,-1-1 128-16,5 0-192 0,-2-2 192 0,3 2-192 15,5 0 192-15,-1 0 0 0,3-1-144 0,5 1 144 16,1-3 0-16,5 2 0 0,2 1 0 0,1 0 0 15,1-1 0-15,4 1 0 0,1-2 0 0,2-1 0 16,6 0 0-16,2 0 0 0,3 0 0 0,3 0 0 16,3 0 128-16,3 0-128 0,4 1 0 0,0-1 128 15,2-2-128-15,2-1 0 0,3-1 0 0,6-1 0 16,7 2 0-16,1-2 0 0,-4-1 0 0,5-2 0 16,1 0-144-16,2 0 144 0,1 2 0 0,-1-2 0 0,5-2 0 15,0 2 0-15,5 2 0 0,0 2 0 0,-2-2 0 16,3 0 0-16,-1-3 0 0,5 3 0 0,-1 3 0 0,2-1 0 15,0-2 144-15,2 0-144 0,3 1 0 0,0 0 0 16,2 2 0-16,-1-4 0 0,3 2 0 0,2-3 0 16,1 1 0-16,-1-1 0 0,0-1 0 15,1 0 0-15,3-1 0 0,-1 1 128 0,-2 1-128 16,0 0 0-16,-2-2 0 0,3 1 0 0,4 1 0 0,-3 0 0 16,-2 1 0-16,4 1 0 0,-1-4 0 0,-2 2 0 15,-4 0 0-15,1 0 0 0,3 2 0 0,-4-2 0 16,-7-3 0-16,6 1 0 0,3 0 0 0,-1-1 0 15,-6 1 0-15,3 2 0 0,3-2 0 0,-5-1 0 16,-2-2 0-16,4 3 0 0,3 2 0 0,-1 0 0 0,-3 0 176 16,3 0-176-16,-1-2 192 0,-3 0-64 15,1 0-128-15,-3-1 192 0,-1 1-192 0,1 1 176 16,-1 0-176-16,-3 0 160 0,-4 0-160 0,-1-1 0 0,-1-1 144 16,-4 1-144-16,-2-1 224 0,1-2-32 0,-3 1 0 0,2 1 0 15,-4-4 16-15,-4 2 0 0,-5-1 0 0,1 0 0 16,1-3 48-16,-2-1 0 0,-2-1 0 0,-4 1 0 15,-1 4-96-15,0 1-16 0,0-2 0 0,-1 2 0 16,3-1 48-16,-1 3 16 0,-3 2 0 0,-3 3 0 16,-6 1-64-16,-1 1-16 0,-3-2 0 0,-1 2 0 15,-3 4-128-15,-4 0 0 0,-7-2 0 0,-2 2 128 16,-4 1-128-16,-5 0 0 0,-3-1-160 0,-5 5 160 16,-6-2-768-16,-3 2-48 15,-6 1-16-15,-8 4-8592 0,-7 1-1728 0</inkml:trace>
  <inkml:trace contextRef="#ctx0" brushRef="#br0" timeOffset="19589.637">15271 3438 15663 0,'-9'-7'1392'0,"5"1"-1120"0,-1-1-272 0,0-1 0 16,0 0 960-16,2 3 128 0,1-1 16 0,-4 0 16 0,1-2-352 0,0 3-80 15,-2-1-16-15,1 2 0 0,-2-1-416 0,1 2-64 16,-2 0-32-16,1-1 0 0,-4 0-160 0,0 0 0 16,-3-3 0-16,-2 1 0 0,0 2-240 0,-2 0 32 15,-2 1 0-15,-1 2 0 0,-2 0-160 0,-2 2-16 16,0 3-16-16,0 0 0 0,0 3 256 0,-1 0 144 16,0 2-160-16,3 3 160 0,-2 3 0 0,3 0 240 15,1 0-32-15,1 2 0 0,-3-1 16 0,5 4 0 16,2 2 0-16,2-1 0 0,0-3-96 15,1 0-128-15,5 4 176 0,0 0-176 0,0-1 128 0,2 0-128 16,6 1 0-16,2-3 0 0,4-3 144 0,2-1-144 16,0-4 0-16,5 0 144 0,4-1-144 0,0-5 0 15,2-5 0-15,1-2 0 0,5-4 0 0,2-4 0 0,1-3 0 16,3-5 0-16,2-6 0 0,3 0 0 16,3-1 0-16,0-1 128 0,1-2-128 0,-1-1 0 0,1 1 0 15,-3-3 128-15,-3-2-128 0,-1-2 0 16,-1-4 0-16,-1-1 0 0,0-2 176 0,-2 1-48 0,-3 2-128 15,-2 1 192-15,0 3 160 0,-1 0 32 0,-2 0 0 0,1-2 0 16,-4 0-64-16,-1-2-16 0,-3 3 0 0,-2 1 0 16,1 4-48-16,-1 4 0 0,-1 2 0 0,-4 6 0 15,-2 3 16-15,-1 5 0 0,2 2 0 0,-4 3 0 16,-1 6 16-16,0 0 0 0,0-7 0 0,0 7 0 16,0 0-160-16,0 0-128 0,-8 9 192 0,-1 6-192 15,-3 7 0-15,-1 6-192 0,-1 3 0 0,-1 5 0 16,0 2 0-16,-2 4 16 0,1 0 0 0,-2 3 0 15,2 4 176-15,-1 0-192 0,0-1 192 0,0 1-192 16,3-2 192-16,1-2 0 0,0-3 0 0,3-2 0 0,2-3 0 16,1-4 0-16,3-3 0 0,2-4 0 0,0-3 0 15,2-2 0-15,1-1 0 0,2-2 0 0,4-3 0 16,-2-4 0-16,5-6 0 0,-1 0 0 0,2-2-128 0,4-4 128 16,5-4-128-16,3-4 128 0,-1-2 0 0,3-4 0 15,1-3 0-15,0-3 0 0,2-2 0 0,0 0 0 16,-1 0 0-16,0 1-128 0,-1 1 128 0,2 0 0 15,-4-1 0-15,1 1 0 0,0 1 0 0,0 2 0 16,1 3 0-16,-4 3 0 0,-2 4 0 0,0 4 0 16,-2 2 0-16,-2 2-128 0,-1 2 128 0,0 4 0 15,-2 4 0-15,1 2 0 0,-2-1 0 0,0 5 0 16,-1-1 0-16,2 5 0 0,-4 3 0 0,2 1-128 16,0-1 128-16,0 2 0 0,-1-4 0 0,0-2 0 0,1 3 0 15,-1-3 0-15,0-4 0 0,-1 2 0 0,1 1 0 16,2-3 0-16,0-3 0 0,1 0 192 0,0 1 0 0,2 2-16 15,1-1 112-15,1-1 32 0,-1-2 0 16,2 1 0-16,2-3-320 0,-1 1 160 0,3-2-160 16,0-2 128-16,0 1-256 0,6-2-64 0,4-1-16 15</inkml:trace>
  <inkml:trace contextRef="#ctx0" brushRef="#br0" timeOffset="20296.601">15682 3005 22575 0,'-10'-5'992'0,"4"1"224"0,0 2-976 0,6 2-240 0,-3-3 0 0,3 3 0 16,0 0 624-16,0 0 80 0,0 0 0 0,0 0 16 16,11 8-720-16,2-3 0 0,1-2-160 0,4 1 32 15,4-1-16-15,1-1 0 0,6-2 0 0,3 0 0 16,1 2-32-16,3 0 0 0,0-2 0 0,2 0 0 0,-1 0 176 0,-1-3-128 16,1 0 128-16,0 0-128 0,1-1 128 0,3 1 0 15,1-1 0-15,2-1 0 0,-3 0 240 0,-1 0-32 16,-1 1 0-16,-2 0 0 0,-6-3 224 0,-1 0 32 15,-6-2 16-15,-1 3 0 0,-3 2-16 0,-3-1 0 16,-2 0 0-16,-4-2 0 0,-5 1 16 16,2-1 0-16,-4 0 0 0,-4 7 0 0,-1-8 176 15,-1-1 48-15,-2-1 0 0,-4 1 0 0,-2 0-160 0,-1-1-32 16,-3-1 0-16,-2 0 0 0,0 0-384 0,-3-1-128 16,2 0 0-16,-1 4 0 0,-1 4-176 0,2 3-80 15,0 1-32-15,1 3 0 16,0 1-1536-16,2-1-304 0,2-3-64 15</inkml:trace>
  <inkml:trace contextRef="#ctx0" brushRef="#br0" timeOffset="20823.364">16987 3189 4607 0,'0'0'400'0,"0"0"-400"0,0 0 0 0,0 0 0 16,0 0 4848-16,0 0 880 0,0 0 176 0,9 0 48 15,3 3-4640-15,3 2-928 0,3-1-176 0,5-2-32 16,0-3-176-16,4 1 0 0,3 2 0 0,3 1-176 15,1 1-176-15,0-3-32 0,1-1-16 0,-3 1 0 16,0 0-1392-16,-2 3-288 0,-5-1-48 0</inkml:trace>
  <inkml:trace contextRef="#ctx0" brushRef="#br0" timeOffset="21014.269">17134 3432 16575 0,'0'0'1472'0,"0"0"-1168"16,-8 0-304-16,1 0 0 0,7 0 1760 0,0 0 288 16,0 0 64-16,0 0 16 0,0 0-1472 0,0 0-288 15,0 0-64-15,0 0-16 0,0 0-288 0,10 6 128 16,3-4-128-16,-1 1 0 0,3-1-176 0,4 2-144 16,-1-4-16-16,1-2-6992 15,5 0-1392-15</inkml:trace>
  <inkml:trace contextRef="#ctx0" brushRef="#br0" timeOffset="21781.092">18533 3245 23951 0,'-8'-5'1056'0,"8"5"224"0,-5-10-1024 0,1 1-256 0,-2 1 0 0,3 3 0 16,3 5 784-16,-2-7 112 0,-3 2 0 0,0-2 16 0,-1 1-784 15,1 1-128-15,-2-3 0 0,0 3 0 16,-2-3-576-16,0 3 16 0,-1 0 0 0,-1 1 0 15,-1-2-288-15,-2 3-64 0,-2-1-16 0,0 1 0 0,-2 1 464 0,1 1 80 16,-2 0 32-16,-2 1 0 0,0 1 352 0,0 2 0 16,1 1 0-16,-2 2 0 0,0 4 160 0,-2 2 96 15,2 1 32-15,-1 3 0 0,2-3 32 0,0 6 0 16,1 4 0-16,4 2 0 0,1 3-192 0,1 0-128 16,1 4 144-16,3 0-144 0,-1 1 0 15,5-1 0-15,-2-2 0 0,5-2 0 16,3-1 0-16,1-3-192 0,1-3 48 0,2-4 0 15,2-2-160-15,2-4-16 0,1-3-16 0,4-1 0 16,-1-3 336-16,3-1-176 0,4-3 176 0,1-4-128 0,3-6 352 0,3-2 80 16,5-3 16-16,1-3 0 0,0-1-64 0,0-5-16 0,-1 0 0 0,0-1 0 15,-1-5-240-15,-1 1 176 0,-3-2-176 0,3-3 160 16,-4-4-160-16,1 1 160 0,1-2-160 0,-5 1 160 16,-1-1-32-16,-2 3 0 0,-2 0 0 0,-2-1 0 15,0 1 80-15,-2 0 16 0,-2-2 0 0,-2 2 0 16,-2 0 48-16,-1-2 16 0,-3 3 0 0,1 1 0 15,3 2 80-15,-4 1 16 0,0 3 0 0,-1 0 0 16,0 3-64-16,0 2 0 0,-3 1 0 0,0 2 0 16,-1 5-96-16,1-1-32 0,1 5 0 0,-1-1 0 15,-1 2-192-15,0 3 128 0,-1 0-128 0,3 7 0 16,0 0 0-16,0 0 0 0,-8-3 0 0,2 2 0 0,-5 4-176 16,0 5-80-16,1 3 0 0,-3 5-16 0,-3 6 80 15,1 5 32-15,-2 1 0 0,-1 4 0 0,-1 2 160 16,1 5 0-16,0 4-144 0,1 3 144 0,-1 4 0 0,3 0 0 15,-1-4-144-15,0 0 144 0,1-1 0 0,-1 0 0 16,2-1 0-16,-1-1 0 0,3 0 0 0,1-1 0 16,1-1 0-16,1-5 0 0,6-5 176 0,0-3-176 15,-1-1 192-15,5-2-192 0,3 0 144 0,1-3-144 16,-1-2 0-16,3-1 144 0,1-1-144 0,0-2 0 16,2-3 0-16,1-1 128 0,0-3-384 0,2 0-64 15,3 1-32-15,0-2 0 16,2-3-1936-16,2-1-384 0</inkml:trace>
  <inkml:trace contextRef="#ctx0" brushRef="#br0" timeOffset="22110.423">19005 3209 24703 0,'-10'-10'1088'0,"5"4"240"0,-2 0-1072 0,1 0-256 0,6 6 0 0,0 0 0 16,0 0 448-16,0 0 16 0,0 0 16 0,0 0 0 0,0 0-320 0,0 0-160 16,0 0 160-16,0 0-160 15,2 17 0-15,1 0 0 0,-1 3-128 0,2 4 128 0,-2 3-144 0,1 2 144 16,3 2 0-16,-1 0-144 0,4-1 144 0,-1 2 0 15,0 1 0-15,1 1-128 0,2 0 128 0,0-1 0 16,-4-1 0-16,3-1 0 0,-3-2 0 0,2-1-192 16,-1-6 192-16,0-1-192 15,-1 0-672-15,1-4-144 0,-1-5-16 0,0-3-9392 0</inkml:trace>
  <inkml:trace contextRef="#ctx0" brushRef="#br0" timeOffset="22370.801">19421 3126 32831 0,'-16'-4'1456'0,"6"2"288"0,-1-2-1392 0,-1 4-352 0,2 3 0 0,1 3 0 15,-4 6 192-15,-1 1-48 0,-1 2 0 0,-3 5 0 16,-1 8-144-16,-4 5 0 0,-3 5 0 0,0 1-176 15,-4 2 176-15,-2 2 0 0,-6 1-144 0,0 3 144 16,1 3 0-16,0 0 0 0,1 2-144 0,0-3 144 16,3-1-304-16,1-5 0 0,0-5 0 0,4-4 0 15,1-3-368-15,3-5-80 16,1-3-16-16,4-2 0 0,6 1-1952 16,2-4-400-16</inkml:trace>
  <inkml:trace contextRef="#ctx0" brushRef="#br0" timeOffset="22754.507">18437 2571 28559 0,'-16'-11'1264'0,"6"1"272"0,-5-3-1232 0,3 2-304 0,1 2 0 0,1 1 0 15,-1 3 1120-15,0 1 160 0,-1 3 48 0,0-1 0 16,-4 4-1120-16,-2 3-208 0,-4 2 0 0,-4 5 0 16,0 6-256-16,-5 3 48 0,-4 4 16 0,-3 5 0 15,0 5-128-15,-4 10-32 0,-2 7 0 0,0 5 0 16,0 3-32-16,0 1 0 0,1 2 0 0,1 2 0 31,6 6-16-31,5 1-16 0,6-1 0 0,7-3 0 0,5-5 96 16,9-3 32-16,5-7 0 0,7-3 0 0,5-5 128 0,7 0 32 0,5-2 0 15,7-1 0-15,4-1-1408 16,5-5-288-16,4-4-48 0</inkml:trace>
  <inkml:trace contextRef="#ctx0" brushRef="#br0" timeOffset="23007.518">19916 3526 34383 0,'-13'-4'1520'0,"6"4"320"0,-1 1-1472 16,1 3-368-16,-3 1 0 0,2 6 0 0,-3 7 0 0,-1 4 0 16,-2 3 0-16,-2 3 128 0,0 1-128 0,-3 4 0 15,0 2-128-15,-6 1 128 0,1-1-240 0,-3-1 48 0,-5-2 0 16,-2 0 0 0,1-1-1712-16,-3-2-336 0,0-3-64 0,0-4-6224 0,4-3-1264 0</inkml:trace>
  <inkml:trace contextRef="#ctx0" brushRef="#br0" timeOffset="24048.4">20237 3320 6447 0,'-8'-9'576'0,"-3"0"-576"16,-2 3 0-16,1 0 0 0,0 1 4960 0,-2 2 880 15,-1 3 176-15,-1 2 48 0,0 0-4864 0,-3 2-976 16,-2 1-224-16,-3 4 0 16,-2 5-336-16,0 3-96 0,-5 1-16 0,2 3 0 15,-2 4-256-15,1 4-64 0,0 1-16 0,3 5 0 16,3-1-352-16,0 2-64 0,3 0-16 0,2 5 0 15,6 4-64-15,3-4-32 0,5-4 0 0,4-8 0 16,2-8 192-16,5-4 32 0,3-5 16 0,1-4 0 0,2-5 2432 0,2-3 496 16,3-3 80-16,1-6 32 0,5-4-272 0,2-7-48 0,2-6-16 15,4-5 0-15,3 1-688 0,2-6-144 0,-2-2-32 16,2-4 0-16,-2-2-528 0,-2 0-112 0,-3 1-128 16,-1-6 176-16,-3 0-176 0,-3-6 160 0,-1-4-160 0,-1-1 160 15,-2 2-32-15,0-3-128 0,-1 0 192 16,-4-1-64-16,-1-1-128 0,1 6 0 0,-3 6 0 15,-1 9-176-15,-4 8 176 0,-1 6 0 0,-6 6 0 0,2 5-128 16,4 2 480-16,-4 4 96 0,-4 2 32 0,4 9 0 16,0 0-160-16,0 0-48 0,-9 4 0 0,-2 2 0 15,-2 5-272-15,0 7-176 0,-1 5 32 0,-3 11 0 16,-1 9-48-16,-2 4 0 0,1 6 0 0,-3 3 0 16,1 1 0-16,-1 4-16 0,0 5 0 0,1 2 0 15,2 1-48-15,1-3-16 0,3-4 0 0,6-8 0 16,2-8 272-16,5-4 0 0,3-5 0 0,2-4 0 0,4-6 0 0,2-5 0 15,2-2 0-15,1-4 0 0,2-4 0 0,3-4 0 16,0-5-128-16,5-5 128 0,1-6 0 0,3-5-192 16,-3-5 192-16,2-1-160 0,2-2 160 0,-1-3 0 15,0-2 0-15,1 0 0 0,-4-4 144 0,1 4-144 16,-3-3 192-16,-1 5-192 0,-4 3 224 0,0 3-64 16,-2 3-16-16,-3 5 0 0,-4 4-144 0,-7 6 0 15,5-6 0-15,-5 6 0 0,6 11 0 0,-5 2-176 16,-5 5 48-16,0 5 0 0,-5 1-112 0,1 4-16 15,-1 0 0-15,1 4 0 16,1 1-128-16,2 0-48 0,-3 0 0 0,6-2 0 16,5-5-256-16,5-4-48 0,-3-6-16 0,3-5 0 0,-2-5 752 0,5-2 0 15,1-3 0-15,3-6 0 0,0-8 576 0,4-4 96 0,0-5 32 16,2-2 0-16,1-1 32 0,-2 0 16 0,-1 0 0 0,0-2 0 16,0-1-224-16,-2 0-32 0,0 4-16 0,-1 4 0 15,0-1-176-15,-3 6-48 0,-5 5 0 16,2 1 0-16,2 4-256 0,-6 1-176 0,-6 4 32 0,0 0 0 15,9 13-16-15,-8 5 0 0,-3 4 0 0,-6 7 0 16,2 6-16-16,-4 6 0 0,-2 3 0 0,-4 11 0 16,-2 1 16-16,-2 7 0 0,-4 6 0 0,-4 3 0 15,-3 5-304 1,-4 6-64-16,-3 5-16 0,-6-6 0 0,-4-5 256 0,6-9 48 0,6-11 16 0,4-10 0 16,-2-8 864-16,3-4 192 0,3-4 16 0,-1-5 16 15,3-6 464-15,2-5 80 0,0-6 32 0,5-6 0 0,-1-5-464 0,2-6-80 16,1-4-32-16,0-7 0 0,1-5-736 0,3-4-128 15,6-8 0-15,2-1-128 16,4-5-240-16,7 0-32 16,0 1-16-16,5-2 0 0,4-1 96 0,2 0 0 0,3-4 16 0,3 9 0 0,0 8 160 15,4 3 144-15,1 3-208 0,2 5 80 16,0 2 128-16,4 2 192 0,7 5-32 0,-1 2-16 0,0 3-144 0,-3 3 0 16,3 4 0-16,-6 1 0 0,-1 0-240 0,-2 4-80 15,-2 0 0-15,-1 4-16 16,-6 3-2160-16,-1 3-416 0,-2 1-96 0</inkml:trace>
  <inkml:trace contextRef="#ctx0" brushRef="#br0" timeOffset="24488.056">20917 2563 23039 0,'-10'-10'2048'0,"5"1"-1648"0,-1 4-400 0,6 5 0 0,0 0 1744 0,0 0 272 16,0 0 48-16,0 0 16 0,0 0-1776 16,0 0-304-16,8 5-176 0,0 5 32 0,-2 0 144 0,4 1-208 15,2 5 80-15,4 2 128 0,0 2-192 0,2 3 192 16,-2 5-160-16,3 2 160 0,-1 2-144 0,-3 8 144 16,-1 5-128-16,1 6 128 0,-4 1 0 0,-4 6-160 15,-3 3 160-15,-4 6 0 0,-3 8-144 0,0-1 144 16,-6-3 0-16,0-2-144 0,-4-5 144 0,-1-2 0 15,0-3 0-15,-3-1 0 0,0-2 256 0,-3-6 16 16,1-2 16-16,0-3 0 0,2-2 96 0,-2-3 0 16,-4-2 16-16,4-1 0 0,2-1-400 0,0-1-224 0,2 2 32 0,-1-6-13520 15</inkml:trace>
  <inkml:trace contextRef="#ctx0" brushRef="#br0" timeOffset="25037.493">21535 3337 33519 0,'-6'-13'1472'0,"5"6"320"0,1-1-1424 0,0 8-368 0,0 0 0 0,8-7 0 15,0 3 576-15,3-2 32 0,3 1 16 0,4-1 0 16,3 1-624-16,5 0 0 0,4 0 0 0,5 2 0 16,5 0 0-16,3 3-160 0,-1-1 160 0,-1-2-160 15,-2 2-80-15,-2 0-16 0,0 1 0 0,-6 2 0 16,-4 4-592 0,0-2-128-16,2-1-32 0,-6-1 0 0,1 4-640 15,-6-2-128-15,-2 1-16 0,0 0-16 0,-2 1-80 16,0-2-16-16,-3-1 0 0,-2 3-6976 0</inkml:trace>
  <inkml:trace contextRef="#ctx0" brushRef="#br0" timeOffset="25244.873">21825 3563 18431 0,'0'0'1632'0,"1"-8"-1312"15,-3 1-320-15,2 7 0 0,0 0 4864 0,11-7 896 16,1-1 176-16,4 2 32 0,3-2-4688 0,6 0-960 16,3-1-176-16,5 1-144 0,0-1 0 0,5 0 0 15,7-2-240-15,3-1 80 16,1 0-1392-16,5 0-288 0,4-1-48 0,-5 0-8752 16,-2 5-1760-16</inkml:trace>
  <inkml:trace contextRef="#ctx0" brushRef="#br0" timeOffset="25707.578">23094 2838 23039 0,'-10'-10'2048'0,"2"1"-1648"16,2 1-400-16,0 2 0 0,6 6 1584 0,-6-4 224 16,1-2 48-16,5 6 16 0,0 0-1488 0,-6 10-384 15,-2 3 0-15,1 6 128 0,0 3-128 0,-2 7-208 16,-1 2 48-16,-2 5 16 0,1 3 144 0,-2 4-128 16,-3 6 128-16,1 10-128 0,0 7 128 0,-3 1 0 15,-2 1-144-15,3-2 144 0,0-2 0 0,2-1 0 16,3-6 0-16,1-1 0 0,2-4 0 0,2-6 0 0,3-5 0 0,0-7 0 15,3-6 0-15,1-3 0 0,1-5 0 16,2-2 0-16,-3-6-208 0,2-5-128 0,-2-7-32 16,0 0-12192-16</inkml:trace>
  <inkml:trace contextRef="#ctx0" brushRef="#br0" timeOffset="26207.056">22801 2913 6447 0,'0'0'272'0,"0"0"80"0,0 0-352 0,0 0 0 0,0 0 0 0,0 0 0 15,-4-6 3440-15,4 6 608 0,0 0 128 0,0 0 32 16,-7-5-3344-16,7 5-672 0,0 0-192 0,0 0 0 15,0 0 0-15,0 0 0 0,0 0 0 0,0 0 0 16,0 0 192-16,0 0-64 0,0 0-128 0,0 0 192 16,10 2 256-16,1 1 32 0,1 1 16 0,4-2 0 15,0-1 320-15,4 2 64 0,2-3 16 0,2 0 0 16,3 0-384-16,1-2-80 0,3 0-16 0,3 0 0 16,1-1 96-16,3 1 32 0,-2 1 0 0,2 0 0 15,-1-1-304-15,-1 0-64 0,2-1-16 0,-5 2 0 16,0 0-160-16,-3-1 0 0,-1 0 0 0,1-1 0 15,-5-1-1952-15,-1-1-320 16,-1-3-64-16</inkml:trace>
  <inkml:trace contextRef="#ctx0" brushRef="#br0" timeOffset="26945.472">22526 2481 11919 0,'0'0'512'0,"0"0"128"0,-6-2-512 0,-2-1-128 0,0-2 0 0,2 2 0 16,6 3 1104-16,-8-3 192 0,8 3 48 0,-8-2 0 15,4-4-496-15,4 6-80 0,-8-3-32 0,8 3 0 16,0 0-112-16,0 0-32 0,0 0 0 0,0 0 0 16,0 0-208-16,0 0-64 0,0 0 0 0,0 0 0 15,0 0-16-15,0 0-16 0,10 2 0 0,1 1 0 0,1-1 336 0,4 1 64 16,1 1 16-16,4-2 0 0,-1-2-192 0,3 1-48 16,4-1 0-16,1 3 0 0,2 1-176 0,2 2-32 15,2-5-16-15,0 2 0 0,1 2-48 0,0-2 0 16,1 0 0-16,2-2 0 0,-2 3-192 0,4-1 176 15,-2-2-176-15,4 0 160 0,2 0-160 16,-2-1 0-16,-1-1 0 0,-1 0 0 0,-3 3 0 0,0-1 0 16,-1-1 0-16,-1-2 0 0,-6-2 0 0,1 0 0 15,0 2 0-15,0 2 0 0,-3 0 0 0,-3 0 0 16,-4 0 0-16,-1 0 0 0,-1 0 128 16,-2 1-128-16,-4 0 0 0,1 3 128 0,-1-2-128 0,-2-1 0 15,-10-1 0-15,9 1 128 0,-9-1-128 0,0 0 0 16,0 0 144-16,0 0-144 0,0 0 0 0,0 0 0 0,0 0 0 0,0 0 0 15,0 0 240-15,0 0-32 0,0 0 0 0,-9-8 0 16,-2 0 16-16,0-1 0 0,1 0 0 16,-3 0 0-16,-3-1 240 0,0 0 48 15,-2-1 16-15,-3 3 0 0,-1 1 32 0,2 0 0 0,-2 1 0 16,1-4 0-16,-2-1-160 0,1-2-16 0,-2 1-16 0,2 1 0 16,4 1-176-16,-3 3-48 0,1 4 0 0,2 0 0 15,3-5-16-15,0 0-128 0,-1 0 192 0,4 4-64 16,4 2-128-16,-1 2 0 0,0 0 0 0,9 0 0 15,-7-5-320-15,7 5-80 16,-9-2-32-16,9 2 0 0,0 0-2112 0,0 0-416 16,0 0-96-16</inkml:trace>
  <inkml:trace contextRef="#ctx0" brushRef="#br0" timeOffset="27814.308">23582 3413 19343 0,'-4'-3'1728'0,"-3"-1"-1392"0,2-1-336 0,1 1 0 16,4 4 1632-16,-7-6 256 0,7 6 48 0,-3-7 16 16,0-2-1328-16,5 1-272 0,2-1-48 0,4-2-16 15,0 0-288-15,3-2-224 0,2-1 32 0,0 1 16 16,-3 3-80-16,2 0-32 0,1-1 0 0,0 2 0 15,-2 1 288-15,-1 2 0 0,-1-2 0 0,-3 4 0 16,-6 4 128-16,0 0 96 0,0 0 16 0,0 0 0 16,0 0 144-16,0 0 16 0,0 0 16 0,5 12 0 15,-2-1-32-15,-5 1 0 0,-2 0 0 0,-2-2 0 16,-2 1-192-16,1-2-32 0,-1-1-16 0,0-1 0 0,-2-3 112 0,10-4 32 16,0 0 0-16,0 0 0 0,-6 6 144 15,6-6 16-15,0 0 16 0,0 0 0 16,0 0-208-16,-8 3-32 0,8-3-16 0,0 0 0 0,0 0 272 0,0 0 48 15,0 0 16-15,0 0 0 16,11-2-3840-16,0 4-768 0</inkml:trace>
  <inkml:trace contextRef="#ctx0" brushRef="#br0" timeOffset="28754.013">24322 3278 24527 0,'-6'-16'1088'0,"3"8"224"0,3 8-1056 0,-5-7-256 16,5 7 0-16,-4-5 0 0,-3-5 0 0,2 2 0 0,-2 3 0 0,0 1 0 15,-1 0-528-15,-1 1-16 0,0-1 0 16,1 2 0-16,-6 1 80 0,2 1 16 0,0 0 0 0,-2 3 0 16,-5 4 448-16,2 1 0 0,0-1 0 0,-1 2 0 0,1 0 0 0,-3 3 0 15,1 3 128-15,0 4-128 0,0-2 240 0,-2 0-64 16,1 1-16-16,4 3 0 0,0 1 48 0,3-2 16 15,0-1 0-15,4 0 0 0,2 0 48 0,3-1 16 16,2 0 0-16,2-3 0 0,2 1 112 0,2-4 32 16,3-1 0-16,1-1 0 0,1 0-96 15,3-1-16-15,0-3 0 0,3-1 0 0,2-2-32 16,2-3-16-16,3-3 0 0,3-3 0 0,-3-2-272 16,3 0 0-16,-1-1 0 0,0-7-144 0,-1-5 144 0,-1-1 0 15,-1 0 0-15,0 0 128 0,-2-3 640 0,-1-1 128 16,-3-5 16-16,1-3 16 0,0-6 320 0,-1 0 64 15,1-4 16-15,-2 0 0 0,0 0-560 0,1-3-96 16,-1-2-32-16,-1-4 0 0,1-5-512 0,1 4-128 16,-2 4 0-16,1 5 0 0,0 5-240 0,-3 4-16 0,-2 6-16 15,-3 4 0-15,-5 5 272 0,-1 2 0 16,2 1-128-16,-1 5 128 0,0 2 0 0,0 6-128 0,-1 5 128 0,0 0 0 16,0 0-240-16,0 0 64 0,0 0 16 0,0 0 0 15,-5 12-112-15,-2 6-32 0,-2 3 0 0,-2 8 0 16,-2 2-16-16,-2 8 0 0,-5 4 0 0,2 7 0 15,1 8 0-15,-1-3-16 0,5-3 0 0,0-6 0 16,1-1 48-16,3-4 16 0,2 1 0 0,4-1 0 16,-1-3 272-16,4 0 0 0,3-5 0 0,0 0 0 15,5-5 0-15,1-1 0 0,-2-5 0 0,3-5 144 16,2-3-144-16,2-2 0 0,0-2 0 0,0-2 0 0,2-2 0 16,1-3 0-16,1-2 0 0,1-3-176 0,-1-3 176 15,0-3-192-15,-3-2 192 0,2-1-192 0,1 0 192 0,-2-2 0 16,-4-1 128-16,2-2-128 0,1-1 192 0,-1 1-16 15,-1 2-16-15,-1 4 0 0,0 0-160 0,-2 1 160 16,0 3-160-16,-2-1 160 0,-3-1-160 0,-5 8 0 16,0 0 0-16,9 4 0 0,-9-4 0 0,7 8 0 15,-4 1 0-15,1 6 0 0,3 0-304 16,-5 1 64-16,-2 3 16 0,0 0 0 0,0 1 80 0,0-2 16 16,-1-1 0-16,0 0 0 0,-3 0 0 0,0-2 0 15,0-1 0-15,1-1 0 0,-3-2 128 0,1-2 0 16,-3-1 0-16,-1-1 0 0,-1-2 704 0,0 1 80 15,-3-4 16-15,-1 4 0 0,-2-4-96 16,1-2-32-16,0-1 0 0,-2 0 0 0,-2 0-192 16,5-2-32-16,3 1-16 0,-1-1 0 0,-2-4-288 15,0 2-144-15,3-1 160 0,-2 1-160 16,0-1-1440-16,-1 1-384 0,-1-2-80 0,1-3-16 0</inkml:trace>
  <inkml:trace contextRef="#ctx0" brushRef="#br0" timeOffset="41678.706">19237 8089 12895 0,'0'0'1152'0,"0"0"-928"15,0 0-224-15,0 0 0 0,0 0 1072 0,-6 3 160 16,-2-3 48-16,8 0 0 0,0 0-736 0,0 0-144 16,0 0-16-16,0 0-16 0,0 0-368 0,0 0 0 15,0 0 0-15,0 0 0 0,8 4 0 0,-8-4 0 0,0 0 0 0,10 2-128 16,-2 2 128-16,-8-4 0 0,9 4 0 0,-9-4 0 16,0 0 0-16,10 4 0 0,0 2 128 0,-3 0-128 15,0 0 0-15,0 1 0 0,3-2 0 0,-1 2 0 16,2-2 160-16,0 2 64 0,2 0 16 0,3 1 0 15,2 0 48-15,2 0 16 0,-3 0 0 0,5 0 0 16,1 0-80-16,4-1-16 0,1 1 0 0,-1 0 0 16,1 0-48-16,2-3-16 0,0-1 0 0,0 1 0 15,-2-2-144-15,1-1 160 0,1-1-160 0,0-1 160 16,1-1-160-16,1 0 0 0,2-1 144 0,0 0-144 16,-1 0 0-16,2-1 128 0,2 3-128 0,-1 0 0 15,-2-3 0-15,1 1 0 0,-3-1 0 0,1-3 128 16,-1-2-128-16,0 2 0 0,0-3 0 0,2 0 0 15,2-2 0-15,-3 0 0 0,0-1 0 0,1 2 128 16,2 0-128-16,-3-2 144 0,-3-2-144 0,0 0 160 0,-1 0-160 16,-1 0 160-16,1-1-160 0,-2-2 160 0,1 1-160 0,1-4 160 15,1 1-160-15,1-1 160 0,-1 2-160 0,0-4 192 16,-3-1-192-16,2-2 192 0,1 0-192 0,-1-2 192 16,-3-2-192-16,2-4 192 0,-2-2-32 0,0-1 0 15,0-1 0-15,-1 2 0 0,1 1-32 16,-2 0 0-16,-2-1 0 0,3-2 0 0,2 0-128 15,-1-3 0-15,-1-1 144 0,1-1-144 0,0 1 0 0,0-2 128 16,0-2-128-16,-2 1 0 0,0-1 0 0,0 0 0 16,0-2 0-16,2-2 0 0,-5-1 0 0,2-2 144 15,1 0-144-15,1 0 0 0,-1 2 224 0,3 0-64 16,0 1-16-16,2 2 0 0,-2 1 48 0,1 0 16 16,-3-2 0-16,2 3 0 0,0 2-16 0,-2 3 0 0,-3-2 0 15,2 2 0-15,0-3-64 0,-1 3-128 16,0-2 176-16,1 2-176 0,4-4 144 0,-2 2-144 0,0 2 0 15,2 1 144-15,1-2-144 0,-1 4 0 0,3 1 0 16,0 1 0-16,-3-2 0 0,2-1 0 0,-1 1 0 16,-1-1 0-16,1-2 0 0,1 5 0 0,0 3 0 15,2 1 0-15,0-3 0 0,1 5 0 0,2 3 0 16,1 1 0-16,-5 0 0 0,1 2 0 0,4 1 0 0,-2 1 0 16,-2 2 0-16,-1-1 0 0,0 1 0 0,1 0 0 15,0 2 0-15,2-1 0 0,-2 0 0 0,2 0 0 16,0 3 0-16,0 0 0 0,-1 3 0 0,1 0 0 0,-1-2 0 15,2 5 0-15,-4 1 0 0,-1 3 0 16,-1 0 0-16,0 3 0 0,0 0 0 0,-1 4 0 0,-2-1 0 0,3 4 0 16,-2 0 0-16,-1 3 0 0,-1 1 0 15,1 1 0-15,-2 1 0 0,0 0 0 0,1 1 0 0,-2 0 0 16,-1-2 0-16,-2 0 0 0,-3-1 0 0,0 1 128 16,-3-4-128-16,0 0 128 0,-3 1-128 0,-1-3 0 15,0-1 144-15,-10-3-144 0,7 3 128 0,-7-3-128 16,0 0 160-16,0 0-160 0,5-3-192 0,-5 3-144 15,-1-9-32-15</inkml:trace>
  <inkml:trace contextRef="#ctx0" brushRef="#br0" timeOffset="44307.406">21258 7361 13695 0,'0'0'304'0,"0"0"64"0,0 0 16 0,0 0 0 0,0 0-384 15,0 0 0-15,0 0 0 0,0 0 0 0,0 0 560 0,10-2 32 16,-1 2 16-16,-3-3 0 0,-6 3-336 0,7-4-64 15,-7 4-16-15,10-4 0 0,0 0 128 0,0-1 32 16,-3 1 0-16,1-1 0 0,1 0-32 0,1 2 0 16,1 3 0-16,-1-3 0 0,0-2 96 0,2 2 16 15,-3 0 0-15,2 2 0 0,1-1 32 0,-1 1 16 16,1 1 0-16,0 0 0 0,0 1-96 0,2 1-32 16,1-2 0-16,-1 1 0 0,-1 2-176 0,2-2-48 15,1 1 0-15,3-1 0 0,-3-3-128 0,3 0 0 16,1-2 0-16,2 2 0 0,0 1 0 0,2 1 0 0,-2-1 0 15,0 0 0-15,0 0 0 0,0-1 128 0,1-1-128 16,-1 2 0-16,0 1 0 0,-5 0 0 0,0 0 0 0,-1-2 0 16,2 0 0-16,0 3 0 0,-3 3 0 0,2 0 0 15,-1-4 0-15,1 1 0 0,-3 1 128 0,1 1-128 16,2 2 0-16,-1-2 128 0,1 4-128 0,-2-3 128 16,1-1-128-16,1 1 128 0,-4-2-128 15,2 1 128-15,-1-1-128 0,-2-1 0 0,-2-1 0 16,-1 3 128-16,-9-3-128 0,12 1 160 0,0-2-160 0,0 1 160 15,-12 0 16-15,10 1 0 0,-10-1 0 0,9 0 0 16,-9 0 112-16,0 0 32 0,0 0 0 0,7-4 0 16,-7 4 0-16,0 0 16 0,0 0 0 0,0 0 0 15,8-1 32-15,-8 1 0 0,0 0 0 0,0 0 0 0,0 0-80 16,0 0-16-16,0 0 0 0,0 0 0 0,0 0-80 0,0 0 0 16,-2-6-16-16,2 6 0 0,-6-8-48 0,1 2-128 15,1 2 192-15,-3 1-64 0,0-1-128 0,4-1 0 16,-2-3 0-16,0 1 0 0,1 0 128 0,2-1-128 15,-3-1 0-15,3-2 128 0,1 2 80 0,0-1 16 16,-4-4 0-16,3 2 0 0,0-1 16 0,0-1 0 16,-3-2 0-16,3 0 0 0,1-3 16 0,0 2 16 15,-1-3 0-15,0 1 0 0,0-2-80 0,2 0 0 16,-1-3-16-16,0 2 0 0,-1-3-176 0,0 0 0 16,0-2 0-16,1 1 128 0,-5-2-128 0,2 0 0 15,-2-1 144-15,1 0-144 0,-2 1 128 0,2 1-128 16,-3 1 160-16,1 0-160 0,3-1 0 0,-2 3 128 0,1 1-128 15,-1 1 0-15,4-1 0 0,-1-1 0 16,0-1 0-16,1 5 0 0,-1 0 0 0,2 0 0 0,-1-2 0 16,1 2 0-16,2-1 0 0,-1 4 0 0,0 1 0 0,0 1 0 15,0-3 0-15,1 1 0 0,0 3 0 0,0 0 0 16,-1 0 0-16,2 3 0 0,-1 1 0 0,-1-1 0 16,0 2 0-16,0-1 0 0,-1 1 0 0,1 1 0 15,0-1 0-15,0 1 0 0,-2-2 0 0,2 3 0 16,3-1 0-16,-3 1 0 0,-1 1 0 0,1-2 0 15,1-2 0-15,1 1 0 0,-1 2 0 0,2-2 0 16,-1 2 0-16,1-1 0 0,1 1 0 0,-3 1 0 16,-1 6 0-16,0-6 0 0,1-1 0 0,-1 7 0 15,0 0 0-15,0 0 0 0,1-5 0 0,-1 5 0 16,0 0-144-16,0 0 144 0,0 0 0 0,0 0-144 0,0 0 144 16,0 0 0-16,0 0-144 0,0 0 144 0,0 0-176 15,0 0 48-15,0 0 0 0,0 0 0 0,0 0-96 0,0 0-16 16,0 0 0-16,0 0 0 15,0 0-208-15,0 0-64 0,0 0 0 0,0 0-9168 16,0 0-1840-16</inkml:trace>
  <inkml:trace contextRef="#ctx0" brushRef="#br0" timeOffset="47642.3">20835 6579 5519 0,'0'0'240'0,"0"0"64"0,-8-5-304 0,4-1 0 15,4 6 0-15,-6-5 0 0,-2-1 2416 0,3 0 416 0,0-2 96 0,1 2 16 16,-1 2-2144-16,-1 0-416 0,1-3-96 16,-3 0-16-16,0 3-96 0,2 1-32 0,-1-1 0 0,0 0 0 15,0-3 224-15,1 3 32 0,-3 3 16 0,3-1 0 16,-4-3-16-16,1 2 0 0,0-1 0 0,0 4 0 15,1 0-144-15,-1 0-16 0,-1 2-16 0,1 2 0 16,-1 2-32-16,1 1 0 0,0 1 0 0,-1 3 0 16,0 1-192-16,-1 5 0 0,0 1 0 0,1 3 0 15,2 1 192-15,0 1-16 0,0 3 0 0,1 1 0 16,5 1-176-16,0 2 0 0,5 3 144 0,-2-4-144 16,1 0 0-16,2-3 0 0,3-1 0 0,1-3 0 15,2-4 0-15,-1-3 0 0,-1-4 0 0,3-2 0 16,-1-2 0-16,2-3 128 0,-1-3-128 0,2-1 0 0,0-2 352 15,2-3 0-15,2-5 0 0,-1-4 0 0,2-2-48 0,-1-3-16 16,3-6 0-16,0-4 0 0,1 1-288 16,-4-4 0-16,2-1-128 0,-2 1 128 0,-4 1-176 0,-1-1 176 15,-3-1-192-15,-3 1 192 0,-6 2 0 16,3-6 0-16,0-4 0 0,-2-1 0 0,-3 0 144 16,0-2-16-16,0-1 0 0,2 1 0 0,0 1-128 0,-4-1 0 15,-8-2 0-15,5 1 128 0,6 0-128 0,-2 3 0 16,-4 5 0-16,0 0 0 0,2 4 160 0,2 5-160 15,-5 2 192-15,3 4-192 0,-4 3 496 0,3 4-16 16,4 3 0-16,-2-1 0 0,-1 2 16 0,0 1 0 16,-2 5 0-16,0 0 0 0,0 2-208 0,7 2-32 15,-8 0-16-15,8 0 0 0,0 0-240 0,0 0 0 16,-7 6 0-16,7-6 0 0,-5 8-144 0,2 3-32 16,1-1 0-16,1 4 0 0,1-1-16 0,0 4 0 15,0 6 0-15,0 4 0 0,0 3 192 0,1 1-192 16,-1 0 192-16,1 6-192 0,1 3 192 0,0 2 0 0,2 0-144 0,1 1 144 15,-1 1 0-15,3-1 0 0,-1 0 0 0,1-1 0 16,1 1 0-16,1-4 0 0,5-5 0 0,-3-1 0 16,-5-1 0-16,2-4 0 0,6-3 0 0,-3-3 128 15,-3-4-128-15,2-2 0 0,-1-4 0 0,1-1 0 16,2-2 0-16,-2-3-224 0,0-1 80 0,2-3 16 16,-2-1-1936-1,3-3-384-15,0-3-80 0,3-3-16 0</inkml:trace>
  <inkml:trace contextRef="#ctx0" brushRef="#br0" timeOffset="49176.726">21177 5943 10127 0,'0'0'896'0,"-6"-3"-704"0,2-6-192 15,2 5 0-15,2 4 1824 0,0 0 336 0,-6-2 64 0,6 2 16 16,0 0-1280-16,0 0-240 0,0 0-48 0,0 0-16 16,0 0-464-16,-2 11-192 0,0 1 176 0,0 0-176 15,-1-3 192-15,2 3-64 0,0 1-128 0,-2 5 192 16,2-3-192-16,1 0 0 0,2-1 128 0,0-1-128 16,-2-1 0-16,1-1 0 0,3-2 0 0,-1-1 0 15,-1 2 144-15,-2-10-16 0,0 0 0 0,0 0 0 16,3 7 384-16,-3-7 80 0,0 0 16 0,0 0 0 15,0 0 80-15,0 0 16 0,0 0 0 0,0 0 0 16,0 0-64-16,0 0-16 0,8-7 0 0,-2 0 0 16,-1-1-80-16,-1-1-16 0,1-2 0 0,1 0 0 15,-1-3-256-15,0 0-48 0,2-1-16 0,-4 0 0 0,1-4-208 0,0 0 144 16,0 1-144-16,1 1 128 0,-2 3-128 16,0 0 0-16,2-2 0 0,-1 2 0 15,3 3 0-15,-3 1 0 0,-3 3 0 0,-1 7 0 0,5-7 0 0,-5 7 0 16,0 0 0-16,0 0 0 0,0 0-192 0,0 0 0 15,7 5-16-15,-3 2 0 0,-4-7-48 16,5 14 0-16,3 3 0 0,-4 2 0 0,0 2 256 16,-1 7 0-16,0-1-160 0,-1 3 160 0,2 1-144 15,-2 1 144-15,-1-1-192 0,1-3 192 0,0-3-144 0,2 0 144 16,-3-1 0-16,0-2-144 0,-1-2 144 0,0-1 0 16,0-5 0-16,2-2 0 0,0-2 0 0,-2-10 128 15,0 0-128-15,0 0 176 0,4 6 96 0,-4-6 32 16,0 0 0-16,0 0 0 0,0 0 144 0,6-10 16 0,-1-1 16 15,-1-3 0-15,1-6 32 0,-2 0 16 16,-1 0 0-16,1-2 0 0,0-3-352 0,2-1-176 16,-4-3 160-16,0 0-160 0,1-1 128 0,2-1-128 15,-1-1 0-15,2 1 144 0,3 2-144 0,0 1 0 0,-2 2 0 0,3 4 0 16,0 3 0-16,1 4 0 0,-1 0 0 16,1 6-176-16,-1 2 176 0,-1 4-192 0,-8 3 192 15,12 2-192-15,0-1-64 0,0 1 0 0,-2 0-16 0,0 3 0 16,1 0-688-16,-2 3-144 15,1 3-32-15,0-1-12496 0</inkml:trace>
  <inkml:trace contextRef="#ctx0" brushRef="#br0" timeOffset="49786.159">21129 5793 18191 0,'0'0'800'0,"-7"6"176"0,-1-1-784 0,8-5-192 0,0 0 0 0,-8 2 0 15,3 0 768-15,5-2 96 0,0 0 32 0,0 0 0 16,0 0-464-16,0 0-96 0,0 0-16 0,5-8 0 16,3-3-192-16,0 3-128 0,-1-1 128 0,4-1-128 15,4-1 192-15,0-2-48 0,-1-3 0 0,4 1 0 0,3-1 160 0,1 0 16 16,0-2 16-16,1 2 0 0,0-1 16 0,2 2 0 16,3-4 0-16,-4 2 0 15,-1-2 80-15,0 4 16 0,0 2 0 0,-1-1 0 0,0-3-112 0,-3 1-16 16,-1 4 0-16,-3 2 0 0,-2 2-96 0,1 1-32 15,-3-2 0-15,0 1 0 0,-2 3-64 16,0 0 0-16,-9 5-128 0,8-2 192 0,-8 2-64 16,0 0-128-16,0 0 176 0,2-6-176 0,-2 6 304 0,-3-6-48 15,-7 2-16-15,0 0 0 0,-2 3-240 0,-3 1 0 16,-4 2 0-16,-2 2 0 0,0 1 0 0,-2 1 0 16,2 1 0-16,-1-1 0 0,-1-1 0 0,3 2 0 15,0-1 0-15,4 0 0 16,0 1-1152-16,5 2-112 0,0-1-16 0,6-2-11072 0</inkml:trace>
  <inkml:trace contextRef="#ctx0" brushRef="#br0" timeOffset="54425.286">21670 5368 9215 0,'-7'-3'816'0,"-1"1"-656"16,1 0-160-16,-1-1 0 0,0 0 1376 0,2 1 240 15,-2 1 48-15,0-1 16 0,0 2-960 0,0-1-192 16,-1-1-32-16,0 1-16 0,0-2-336 0,0 3-144 15,2 0 128-15,-3 1-128 0,0-1 0 0,0 2 0 16,-2 1 0-16,1 1 0 0,1-1 0 0,-3 0 128 16,-3 1-128-16,2-1 0 0,1-1 304 0,0 1-32 15,-2 0 0-15,1 0 0 0,0 1 288 0,0 1 48 16,-1-3 16-16,3 2 0 0,-3 2-32 0,0 1 0 16,2 1 0-16,0 1 0 0,-1 0-224 0,-2 2-48 0,0 0-16 15,0 4 0-15,2 1-96 0,1-1-16 0,2 3 0 16,-1-2 0-16,1 2-32 0,0 1-16 0,-1 5 0 15,2-6 0-15,5-2-16 0,-1 0-128 0,-1 0 192 0,4-2-64 16,0-1-128-16,2 2 0 0,-1 1 144 0,2-3-144 16,-1 0 0-16,1 0 0 0,3-2 0 15,0 0 0-15,-1-1 0 0,-1 0 0 0,1-1 0 0,2 0 128 16,0 0-128-16,-4-9 0 0,8 5 0 0,1 1 128 16,0 0-128-16,2-1 0 0,2-2 128 0,-1-3-128 15,3-1 128-15,-1-2-128 0,-2-3 160 0,4 2-160 16,4 0 128-16,-4 3-128 0,-4 1 0 0,0-1 144 15,2-1-144-15,-1 2 0 0,-4 2 0 0,-1 1 0 0,4 1 0 16,-4 2 0-16,0 3 0 0,-4 2 0 16,1 1 0-16,-1 1 0 0,-1 0 0 0,0 5 0 15,-3 6 0-15,-2-2 0 0,1-3 0 0,-2 1 0 0,1 2 0 0,-1 0 0 16,-2 0 0-16,0-3 0 0,-1-2 0 0,0 1 128 16,-2-1-128-16,0 1 0 0,0-1 0 0,1-1 0 15,-4-2 128-15,0 2-128 0,2-1 0 0,-4-1 160 16,-2 0-160-16,0-2 160 0,-1 2-160 0,-1 0 0 15,1-2 144-15,0 4-144 0,1 1 128 0,0-2-128 16,3-3 160-16,-1-1-160 0,-1-3 128 0,1-1-128 16,2-1 0-16,-1-2 144 0,1-1-144 0,3 1 128 15,-1-1-128-15,9-3 128 0,0 0 16 0,0 0 0 16,-7-1 0-16,7 1 0 0,0 0-16 0,0 0 0 16,0 0 0-16,0 0 0 0,0 0-128 0,0 0 0 0,0 0 0 15,0 0 0-15,10 0-192 0,1-1 192 0,0-1-160 16,1-1 160-16,-2 1 0 0,4-1 0 0,-1 1 0 15,2-4 0-15,2-3 0 0,1-2 0 0,1-3 0 16,2 0 0-16,0 0 256 0,2-3-16 0,0-3 0 0,3 2 0 16,4-1 0-16,-2 0 0 0,0-2 0 0,1 0 0 15,-3 0-240-15,-2 2 0 0,1 0 128 0,-4 1-128 16,-5 1 0-16,-1 2 0 0,-2 6 0 0,-2-4 0 16,0 1 128-16,-4 2-128 0,-1 2 0 0,-2-1 144 15,-2 1-16-15,-1 0-128 0,-1 0 192 0,-1 0-64 16,1 8 128-16,-3-7 0 0,-5 2 16 0,1 3 0 15,-2 1-16-15,0-1 0 0,-4 1 0 0,-1 0 0 16,-2-1-256-16,-1-1 0 0,-4-3 0 0,0 2 0 16,0-1 144-16,-3 2-144 0,-2 2 0 0,4-2 144 0,3-3-144 0,-2 3 160 15,-1 1-160-15,1-2 160 0,-1-3-160 0,0-1 0 16,-2-1 0-16,2 2 128 0,2 0-128 0,1 1 0 16,0 2 0-16,3-4 0 0,0-2 0 0,2 1 0 15,1-1 0-15,3 0 0 0,-2-1 0 0,2 1 0 16,1 2 0-16,0-2 0 0,5-1 0 0,-1 0 0 15,1 2 0-15,2 0 0 0,1-2 0 0,1-2 0 16,1-2 0-16,1 3 0 0,2 0 0 0,1 0-176 16,-3-3 176-16,5 0-128 0,2 0 128 15,-1 1 0-15,0 2-144 0,4-3 144 0,-1-3 0 0,4 1-176 16,0 0 176-16,1 1-128 0,4-2 128 0,-3 3 0 16,-2 2 0-16,2 0-128 0,0-1 128 0,2 5 0 0,0 3 0 15,-3 1 0-15,-2 1 0 0,0 0 0 0,-1-1-144 16,2 1 144-16,1-1-128 0,-2 1 128 0,-3 1-160 15,-1-1 160-15,0 0-144 0,-10 4 144 16,0 0-128-16,10-1 128 0,-10 1 0 0,0 0 0 0,0 0 0 0,0 0 0 16,0 0 0-16,0 0 0 0,0 0 0 0,0 0 0 15,0 0 128-15,0 0-128 0,-9-5 128 0,0 4-128 16,0 1 0-16,-1 1 0 0,0 1 0 0,-2 1 0 16,2 2 0-16,-2 2 0 0,-1 3 0 0,-4 0 0 15,-2 1 0-15,1 2-128 0,1-1 128 0,0 3 0 16,1 3 0-16,1-1-128 0,1-3 128 0,1 0 0 15,1 0 0-15,2 0 0 0,-1-2 0 0,2 1 0 16,1 3 0-16,1 1 0 0,-3-2 0 0,1 1-128 16,2 0 128-16,0 1 0 0,-2-2 0 0,0 1-128 0,4-1 128 15,1-2 0-15,0-1 0 0,2 0 0 0,1-1 0 16,2-1 0-16,2-1 0 0,2 0-128 0,-5-9 128 16,10 10-160-16,0 1 160 0,1-4-160 0,4-2 160 15,-1 0 0-15,0 1-144 0,5-2 144 0,-3 0 0 16,4-2 0-16,1 0-144 0,0 0 144 0,-1 1 0 0,-2 3 0 15,0 1-128-15,3 0 128 0,-1-2 0 0,1 3 0 16,-2 5 0-16,-1 0 0 0,0 2-144 0,-3 1 144 16,-2-1 0-16,0 3-144 0,-4-1 144 0,0 2 0 15,-3-2-144-15,-4 1 144 0,-2-1 0 0,-5-2 0 16,-3 0 0-16,-2 2 0 0,-4-1 128 0,-3 1 64 16,-5-2 0-16,0 3 0 0,-1-2 128 0,-3 2 48 0,-1-3 0 0,-1 1 0 15,3-2-224-15,-1 0-144 0,3 3 192 16,3-3-192-16,2 0 0 0,3-4-272 0,2-1 16 15,5-6-14144-15</inkml:trace>
  <inkml:trace contextRef="#ctx0" brushRef="#br0" timeOffset="56129.661">21498 7149 2751 0,'0'0'128'0,"0"0"16"0,-8-1-144 16,8 1 0-16,-9 0 0 0,3 0 0 0,-3-1 1392 0,2 0 240 16,-1 0 48-16,8 1 16 0,-7-4-1248 0,0 2-240 15,0 2-48-15,0 0-16 0,7 0 352 0,-6 6 64 16,0-3 16-16,6-3 0 0,-9 2 256 0,0 1 64 15,2 3 16-15,2-1 0 0,5-5-336 0,0 0-64 16,-7 10 0-16,2-2-16 0,2-1-208 0,3-7-32 16,-7 7-16-16,3 0 0 0,4-7-48 0,-4 10-16 15,-5-1 0-15,3-3 0 0,6-6 192 0,-2 7 32 16,-1 2 16-16,3-9 0 0,-4 8 112 0,4-8 32 16,0 0 0-16,0 0 0 0,-3 9-176 0,3-9-16 15,0 0-16-15,3 9 0 0,4-1-64 0,-7-8-16 16,0 0 0-16,0 0 0 0,9 0 368 0,-9 0 80 0,9-4 16 15,-1-2 0-15,1-4-80 0,2-2-16 0,-1-3 0 16,1 2 0-16,0-2-256 0,1-1-64 0,0-1-16 0,2-3 0 16,-1-1-96-16,-1 0-16 0,-1 0 0 0,0-2 0 15,1-2-32-15,0 0-16 0,-2-1 0 0,1-1 0 16,0-3 80-16,1-2 16 0,-3-2 0 0,2 2 0 16,2 0 16-16,-3 2 0 0,0-1 0 0,1 0 0 15,3-1-128-15,-2-1 0 0,3 0-128 0,-1 1 192 16,-2 1-192-16,2-1 144 0,2-1-144 15,1 0 128-15,1 0 0 0,-1 2 0 0,0-1 0 0,2 1 0 16,-3-1 16-16,0 3 0 0,-2 3 0 0,-2 1 0 16,1 0-16-16,-3 0-128 0,-1-2 192 0,0 1-64 15,2 3 0-15,-4-2 0 0,1-4 0 0,-2 1 0 0,1 2-128 16,-1 1 160-16,-2 0-160 0,3 0 160 0,-3 0-160 16,2 2 128-16,-1 1-128 0,0 1 128 0,0 3-128 0,2-1 0 15,0-1 0-15,1 3 0 0,-4 0 0 16,2-1 0-16,1 1 0 0,-1 1 0 0,2 1 0 0,-3 1 0 15,3 1 0-15,-2-1 0 0,-1 2 0 16,1 0 0-16,-4 2 0 0,2 1 0 0,1 2 0 0,-3-2 0 16,0 2-144-16,-2 7 144 0,1-8 0 0,-2 1 0 15,-2-1 0-15,0 2 0 16,1-1 0-16,2 7 0 0,-3-4 0 0,0 0 0 0,3 4 0 16,0 0 0-16,-7-4 0 0,7 4 0 0,0 0 0 0,-8-1 0 15,8 1 0-15,0 0 0 0,-8-1 0 0,8 1 0 16,-8 1 0-16,8-1 0 0,0 0-128 0,-11 5 128 0,1 1 0 15,2 2 0-15,4 0-160 0,-4 3 160 0,2 3-128 16,-2 1 128-16,1 1-128 0,0 2 128 0,-1 1-128 16,-1-1 128-16,1 0-128 0,-2 3 128 0,1-2-128 15,-1 3 128-15,-4 2 0 0,2 1-160 0,-1 0 160 0,0 3 0 16,2 1-144-16,-2-1 144 0,0 1 0 16,-2 4-144-16,0 2 144 0,-3 1 0 15,1 1 0-15,-1-2 0 0,-3-2 0 0,2 0 0 16,2 0 0-16,1-1 0 0,2 1 0 0,-1-3 0 0,-2-3 0 15,2 5 0-15,1 3 0 0,0 1 0 0,0-2 0 0,3-3 0 16,-2-2 0-16,-1-1 0 0,-2 2 0 0,2-1 0 16,1-1-176-16,-2 3 176 0,0 0-208 0,1 0 80 15,-1-1-64-15,1 1 0 0,0 0 0 0,2-3 0 0,-3-3 192 16,2 2-192-16,0 2 192 0,1-2-192 0,2-2 192 16,-2-1 0-16,1-2 0 0,0 1 0 0,0 0 0 15,-1-2 0-15,1-3 0 0,2 0 0 16,-1 2 0-16,2 1 0 0,3-3 0 0,-1-2 0 0,-1 1 0 0,1-3 0 15,2-1 0-15,-2-4 0 0,6-9 0 0,-3 6 0 16,3-6 0-16,-3 7 0 0,3 1 0 0,0-8 0 16,0 0-144-16,0 0 144 0,0 0 0 0,0 0 0 15,0 0-144-15,0 0 144 0,0 0-160 0,0 0 32 16,0 0 0-16,0 0 0 0,0 0 128 0,8-6 0 16,-1 1 0-16,2-3 0 0,1-1 0 0,0-2 0 15,-3-6 192-15,2-1-64 0,1-2 0 0,1-2 0 16,0 1 0-16,3-2 0 0,1-2-128 0,0 1 176 15,2-3-176-15,-2 0 192 0,0-4-192 0,1-2 128 0,-2-3-128 16,4-3 128-16,1 1-128 0,0-3 128 0,-1-2-128 16,0 0 128-16,0 0 0 0,0-2-128 0,-1-3 192 0,3-4-64 15,2-3-128-15,0-2 0 0,1-2 144 0,-1-1-144 16,2 2 0-16,2 0 0 0,1-2 0 0,2 4 128 16,-1 2-128-16,-1 4 0 0,0 1 0 0,1 5 0 15,-1 5 0-15,-3 0 0 0,0 3 128 0,-2 1-128 16,-2-1 128-16,-2 4-128 0,-1 2 160 0,-2 0-160 15,-1 2 144-15,-4 2-144 0,0 2 128 0,-2 3-128 16,-2 3 160-16,0 3-160 0,-1 1 192 0,-2 2-192 16,-2 3 144-16,0-1-144 0,1 2 0 0,-2 8 144 15,-1-8-144-15,1 8 0 0,0 0 0 0,0 0 0 16,0 0-640-16,0 0-16 16,0 0 0-16,0 0 0 0,0 0-1536 0,0 0-304 0,0 0-64 15</inkml:trace>
  <inkml:trace contextRef="#ctx0" brushRef="#br0" timeOffset="56649.804">21567 5739 13823 0,'0'0'1216'15,"0"0"-960"-15,0 0-256 0,0 0 0 0,0 0 2144 0,0 0 384 0,6-8 80 0,3 1 16 16,-1 1-1840-16,3 0-352 0,1 0-80 0,4-3-16 15,-1-4-112-15,4-2-32 0,2 2 0 0,2-3 0 16,0-4-48-16,2-2-16 0,2-2 0 0,-2 1 0 16,3 2-128-16,0-1 0 0,1-4 144 0,-2 2-144 15,3 1 160-15,-1 0-32 0,-2 1-128 0,-1 1 192 16,1 1 160-16,-1 2 32 0,-2 2 0 0,3 1 0 16,0-1 64-16,-2 3 32 0,-5 2 0 0,1 1 0 15,0-1-80-15,-2 5-16 0,-3 1 0 0,0 3 0 0,-2 0-192 16,-2 1-64-16,-1 1 0 0,-1 2 0 0,-10-2 0 0,10 6 0 15,-10-6 0-15,7 11 0 0,-3-2 48 0,-1 6 0 16,-3 3 0-16,-3 2 0 0,-1 4-48 16,-3 6 0-16,-1 4 0 0,0 1 0 15,-2 5 64-15,-5 1 16 0,-2-1 0 0,-1 0 0 16,1-4 128-16,1 0 32 0,0-3 0 0,0 0 0 16,3-4-48-16,-1-1 0 0,-2-3 0 0,2-2 0 0,2-1-320 15,3 0 0-15,-1-4 0 0,1 0-15968 0</inkml:trace>
  <inkml:trace contextRef="#ctx0" brushRef="#br0" timeOffset="58644.017">21602 5459 6447 0,'0'0'576'0,"0"0"-576"0,-4 6 0 0,4-6 0 0,0 0 1632 0,-5 6 224 16,1 1 32-16,4-7 16 0,0 0-1008 0,0 0-192 16,0 0-32-16,9-3-16 0,-1-6-416 0,3 0-96 15,2 1-16-15,2 0 0 0,4-2-128 0,2-2 0 16,2-4 144-16,5 1-144 0,-2-1 0 0,3 1-160 16,-2 0 16-16,1 0 0 0,-1 1-112 0,-1 1-32 15,-1 1 0-15,-3 4 0 0,0 0 144 0,-4 3 144 16,-1 3-208-16,-1 1 80 0,0 2 128 0,-1 3 0 15,-1 4 0-15,1 2 0 0,-1 0 0 0,-2 3 0 16,0 2 0-16,0 2 0 0,0 0 128 0,-2 4-128 16,-2 2 160-16,0 1-160 0,-3 1 256 0,0 0-32 15,-3-1-16-15,-2 3 0 0,-1-1 112 0,-1 0 0 16,-1 1 16-16,0-4 0 0,-5-4 0 0,2 0 0 16,-3 3 0-16,1-3 0 0,-2-2-336 0,4-1 0 0,-3-1 0 15</inkml:trace>
  <inkml:trace contextRef="#ctx0" brushRef="#br0" timeOffset="59085.307">22124 5506 11967 0,'-13'12'1072'0,"-2"6"-864"15,0 9-208-15,0 4 0 0,-2 2 1056 0,1 3 160 16,-1 3 48-16,-4 4 0 0,-1 5-928 0,-1 3-176 0,-1 4-32 0,-3 5-128 16,-1 1 128-16,-2 3-128 15,-4 0 0-15,0 4 0 0,1 1 0 0,0 2 0 0,-2-1 0 0,2 0 0 16,1-4 0-16,2-4 0 0,0-3 0 0,4-2 0 15,-3-2 0-15,4-5-144 0,2 1 16 0,2-6 0 32,1-5-368-32,2-4-64 0,0-5-16 0,5-5-6192 0</inkml:trace>
  <inkml:trace contextRef="#ctx0" brushRef="#br0" timeOffset="59581.313">21857 5721 2751 0,'-11'2'256'0,"-3"-2"-256"16,0-1 0-16,2-1 0 0,0-2 2384 0,-2 1 432 0,-2 1 96 0,5-1 16 16,3-1-2192-16,3 0-432 0,5 4-96 0,0 0-16 15,0-7 96-15,1-2 16 0,-1 0 0 0,4-1 0 16,6-1-96-16,4 0-16 0,1-2 0 0,3-5 0 15,-1-4 128-15,5 0 0 0,3 1 16 0,2-4 0 16,-1-6-128-16,2 2-16 0,0 0-16 0,2 3 0 16,2 1-176-16,-2 0 0 0,-2 0 0 0,1 2 0 15,-4 3 128-15,-1 3-128 0,-3 3 192 0,-2 2-64 16,0 2 176-16,-4 3 16 0,-3 4 16 0,1 3 0 16,-1 3 240-16,-3 4 64 0,-4 7 0 0,-2 5 0 15,-1 5-192-15,-4 6-48 0,-5 3 0 16,-1 4 0-16,-5 7-272 0,1 3-128 0,-2 1 0 0,0-2 128 15,2-3-128-15,1-1 160 0,1-6-160 0,0-2 160 16,0-1-160-16,1-1-144 0,3-2 144 0</inkml:trace>
  <inkml:trace contextRef="#ctx0" brushRef="#br0" timeOffset="63841.538">13835 2747 11567 0,'0'0'512'0,"0"0"112"0,-9-6-496 0,3 3-128 0,0 1 0 0,6 2 0 16,0 0 896-16,-10-1 144 0,1-3 48 0,2 2 0 15,7 2-496-15,-7-2-80 0,7 2-32 0,-7-1 0 0,7 1-288 0,0 0-64 16,-8 0-128-16,8 0 192 0,0 0-192 16,0 0 0-16,0 0 0 0,-8 0 0 0,8 0 0 0,0 0 0 15,0 0 0-15,0 0 0 0,0 0 0 0,0 0-128 16,7 5 128-16,2 0 0 0,1-3 0 0,-1-1 0 15,4-1 0-15,2-1 0 0,3-1 384 0,0 2 16 16,3-1 16-16,0-2 0 0,4-1 224 0,1 0 64 16,0-1 0-16,2 3 0 0,1-1-64 0,1-1-16 15,2 1 0-15,0 1 0 0,1 0-208 0,1 0-32 16,0 2-16-16,-1-4 0 0,1 3-160 0,0 1-16 16,6 0-16-16,-1 0 0 0,3 1-176 0,1-2 160 15,3-1-160-15,0-1 160 0,-2 0-160 0,0 0 0 16,0-6 0-16,4 4 0 0,1 2 0 0,2-1 0 15,-1-1 0-15,1 0 0 0,1-1 0 0,-2 0 0 0,-3 1 0 0,-1 1 0 16,-2 1 0-16,1 1 0 0,0 0 0 16,0 1 0-16,-1-3 0 0,0 4 0 15,0 0 0-15,-3-1 0 0,-2 0 0 0,0 0 0 0,-3 0 0 16,0 1 0-16,0 0 0 0,1 0 0 0,4 0 0 0,-1 1 0 16,1 2 0-16,-2 0 0 0,0-3 0 0,0 0 0 15,-1 0 0-15,-3-3 0 0,0 3 0 0,-1-1 0 16,2 0 0-16,-3-1 0 0,0-2 0 0,2 0 0 15,3 1 0-15,-3 1-144 0,0-2 144 0,-2 1-208 16,-1 0 208-16,-4 0-192 0,1 1 192 0,-3 0-192 16,-1 0-16-16,-3 1 0 0,-4 0 0 0,0 0 0 15,-2 1 208-15,0 0-176 0,-3 2 176 0,0-1-160 16,-1 0 160-16,-2 1 0 0,-1 1 0 0,2 0 0 0,-3-1 0 16,-8-2 0-16,0 0 128 0,9 0-128 15,-9 0 128-15,7 2-128 0,-7-2 128 0,0 0-128 0,0 0 160 0,0 0-32 16,0 0-128-16,0 0 192 0,0 0-64 0,-9 0-128 15,0 0 176-15,-4 4-176 0,-2-2 160 0,-3 0-160 16,0-3 128-16,-2 1-128 0,-5 0 0 0,-1 0 0 16,0-2 0-16,-4 2 0 0,-3 1 0 0,-3 0 128 15,-1 0-128-15,-2 1 192 0,-2 0-64 0,2-1 0 16,-1-1 0-16,-1 2 0 0,1-2-128 0,0-2 192 16,-1 0-192-16,-1 1 192 0,-4-1-192 0,-1 2 0 15,-1-3 144-15,-2 2-144 0,2-1 0 0,-2 1 144 16,-1 0-144-16,-3 0 0 15,1 4 0-15,-4 1 0 0,-5-2 0 0,1 0 0 0,-2-1 0 0,3 1 0 16,3 2 0-16,1-1 0 0,-4 0 0 0,0 1 0 0,1-1 0 16,1 0 0-16,1 2 0 0,0-1 0 0,6-1 0 15,-6 1 0-15,0-1 0 0,1 1 0 0,-4 1 128 0,4-2-128 16,2-1 0-16,0 0 0 0,1 0 0 0,2 0 0 16,1 0 0-16,-1-1 0 0,2-3 0 0,1 1 0 15,2 1 0-15,1 0 0 0,2-4 0 16,4 2 0-16,3 0 144 0,3 0-144 0,0 0 0 15,3-1 144-15,0 0-144 0,2 0 0 0,4 1 0 0,0-1 0 16,2 1 0-16,2 1 0 0,6 0 0 0,2 0 0 16,-4-1 0-16,4 2 0 0,6-2 0 0,6 2 0 15,0 0-288-15,0 0 64 0,0 0 16 0,0 0 0 16,0 0-192-16,0 0-48 0,0 0 0 0,8 0 0 16,5 0 224-16,2 0 32 0,1-2 16 0,5 1 0 15,4 1 176-15,1-1 0 0,3-1 0 0,1 1-128 16,2 0 128-16,5 1 0 0,1 0 0 0,6 1 0 0,3-1 0 15,4 0 144-15,1-2-144 0,0 2 0 0,5 3 144 0,-1-3-144 16,0-3 0-16,3-2 144 0,3 8-144 0,2-3 0 16,0 0 0-16,0-3 128 0,-2 2-128 0,1-2 0 15,0 2 144-15,3-1-144 0,3 1 0 0,-2-1 128 16,-1 0-128-16,-4 1 0 0,1-1 0 0,1 1 0 16,2-2 0-16,0-1 128 0,0 1-128 0,-2-1 0 15,-4 2 128-15,0-1-128 0,-7-2 128 0,4 2-128 16,-1 2 160-16,-1-1-160 0,-1 0 160 0,-3-2-160 15,-2-2 160-15,-4 2-160 0,-5 0 128 0,-1 1-128 16,-3-1 0-16,2 0 144 0,-3 4-144 0,1-3 0 16,2-5 144-16,-5 4-144 0,-3 1 0 0,0 0 128 0,-4 0-128 15,-2-1 0-15,-5-1 128 0,-2 2-128 0,-3 1 160 16,-3 0-160-16,-1-3 0 0,-10 5 0 0,0 0 0 0,0 0 0 16,2-6 208-16,-2 6 0 0,-4-7 0 0,-2 0 0 15,-1 2 0-15,-7 1 0 16,-1-1 0-16,-5 2 0 0,-5-2-208 15,-3 2 176-15,-1 0-176 0,-4 3 160 0,-4 3-160 0,-2-1 0 16,1-3 144-16,-2 3-144 0,-2 4 144 0,-2-3-144 0,-1-3 192 0,-6 2-192 16,-3 1 192-16,-2 3-64 0,-3 2 0 0,2 0-128 15,-2-2 208-15,-2 0-64 0,-4-1-16 0,-4 2 0 16,-1-1 0-16,0 2-128 0,1 1 192 0,-3 0-64 16,3-2-128-16,-5 2 160 0,-3 1-160 0,2-2 160 15,2-2-160-15,2 1 0 0,-1 0 0 0,0-1 0 0,-2 1 0 16,0-2 0-16,2 2 128 0,3 0-128 0,2-1 0 15,0 0 0-15,-1-3 0 0,1 1 0 0,4 3 0 16,3-2 0-16,4 0 0 0,3-1 128 0,2 0-128 16,0 0 0-16,3 3 0 0,1-2 0 0,4 1 0 0,5-4 0 15,3 0 0-15,4 1 0 0,5 2 0 0,2-1 0 16,5-1 0-16,1 2 0 0,5-1 0 0,1-2 0 16,3-1 0-16,9-1 0 0,0 0-192 0,0 0 192 15,0 0-192-15,0 0 192 16,0 0-464-16,11 13 16 0,1-1 16 0,5-4 0 0,1-3 256 0,8-3 176 15,1-1-208-15,7 1 80 0,2 2 128 0,6-3 0 16,4-5 0-16,2 3-128 0,2 1 128 0,3-1 0 16,1-1 0-16,4-2 0 0,3-2 128 0,2-3-128 0,0 3 128 15,3-3-128-15,0 2 0 0,4 0 144 0,1 1-144 0,4 0 0 16,2-4 128-16,-3 2-128 0,-3 1 0 0,1 2 0 16,0-1 0-16,3 0 0 0,2-2 0 0,-7 3 0 15,-1 0 0-15,-2 1 0 0,3 0 0 0,1 1 0 16,0-1 0-16,-3 3 0 0,-4-2 0 0,-1 2 0 15,-5-1 0-15,-1 0 0 0,-2 0 0 0,-1 1 0 16,-2 1 0-16,-5 1 0 0,-4-2 0 0,-3 1 0 16,-7 0 0-16,-4 2 0 0,-4 1 0 0,-2-1 0 15,-5-2 144-15,-1 4-144 0,-4 1 0 0,-3-2 144 16,-10-3 0-16,0 0 0 0,0 0 0 0,0 0 0 16,0 0 80-16,0 0 16 0,0 0 0 0,0 0 0 15,-11 6-64-15,-2-1-16 0,-4 0 0 0,-4-2 0 16,-4 0-160-16,-2 1 0 0,-3 1 0 0,-6-1 0 15,-6-2 0-15,-2-2 0 0,-4 0 0 0,-1 0 0 16,-2 2-160-16,0 0 160 0,-3 0 0 0,-3-1-144 16,-4-1 144-16,-4 3 0 0,-3-1-144 0,0-1 144 0,1-2 0 0,1 1 0 15,-6 0 0-15,1 0 0 0,-3-1 0 0,-1 0 0 16,5-2 0-16,-1 3 0 0,-6 2 128 0,1-1-128 16,-2 0 0-16,4-1 128 0,3-1-128 0,2 1 0 15,2 0 144-15,1 1-144 0,2 0 128 0,3 1-128 16,4-1 128-16,2 1-128 0,6 2 0 0,1 0 0 15,1 3 0-15,2-2 0 0,1 0 0 0,4 0 128 16,5-1-128-16,3 1 0 0,3-3 0 0,4 1 0 16,2 2 0-16,7-5 0 0,5 0 0 0,2 1-160 15,9-1 160-15,-8 1 0 0,3-3-272 0,5 2 48 0,0 0 16 16,0 0 0-16,0 0-144 0,11-4-32 0,-1 1 0 16,5 0 0-16,3 1 208 0,3-1 48 0,4 2 0 0,6-2 0 15,5 0 128-15,3 1 0 0,-1-1-144 16,1 3 144-16,5 1 0 0,0-2-144 0,1-2 144 0,2 0 0 15,5 1 0-15,3-1 0 0,-1 1 0 16,2 0 0-16,2 0 0 0,0 2-128 0,5 1 128 0,3-1 0 16,-1-1 0-16,0 1 0 0,0 0 0 15,-5 1 0-15,-2-2 0 0,3-1 0 0,1-1 0 0,-1 1 0 16,1 1 0-16,-3-2 0 0,-4-4 0 0,0 1 0 16,-2 2 0-16,0 2 144 0,-5 0-144 0,3-1 192 15,-1-1-192-15,-2 1 160 0,-5-1-160 0,-3-1 160 16,-2 1-160-16,-4 0 128 0,-3 2-128 0,-5 1 128 0,-2 1-128 15,-6 0 0-15,-2-1 144 0,-1 1-144 16,-6 1 0-16,0 0 144 0,-9-1-144 0,0 0 0 0,0 0 0 0,0 0-192 16,0 0 0-16,-3 12-12496 15</inkml:trace>
  <inkml:trace contextRef="#ctx0" brushRef="#br0" timeOffset="67533.893">16127 13596 2751 0,'0'0'256'0,"-6"-5"-256"0,1-3 0 0,2 0 0 15,2 1 4032-15,1 7 752 0,0 0 144 0,4-6 48 16,0-2-3888-16,-1 4-768 0,5 2-144 0,1 0-48 16,-2-1-128-16,4 1 128 0,2-2-128 0,0 2 128 15,2 0 160-15,1 0 32 0,0 1 0 0,2-1 0 16,0 0 176-16,4 1 32 0,0-2 16 0,5 1 0 15,-1 2 32-15,3 0 16 0,2 0 0 0,-2 1 0 16,1 0-80-16,2-1 0 0,1-3-16 0,1 1 0 16,0 1-48-16,3 1 0 0,5 2 0 0,2-2 0 0,-2-2-112 0,2 1-16 15,2 1-16-15,0 0 0 16,-2 0-64-16,3 0-16 0,2-2 0 0,2 0 0 0,0 1-32 16,3 1 0-16,1 1 0 0,-2-1 0 0,-3-1-48 0,0 1-16 15,-1 3 0-15,1-1 0 0,2-4 0 0,0 0 0 16,-2-1 0-16,1 1 0 0,1-1 128 0,-5 0 32 15,0 0 0-15,-1 0 0 0,2 0 96 0,0-1 0 16,2 2 16-16,2-1 0 0,0-3-96 0,4 0-32 16,-4-3 0-16,-2 1 0 0,-1 3-144 0,3 0-128 15,-1 2 192-15,1-1-192 0,1 1 144 0,-3 0-144 16,3 0 0-16,-1 1 144 0,-3 0-144 0,2 1 0 16,1-1 0-16,-3 2 0 0,4 0 128 0,2-1-128 15,-2-1 0-15,0 0 128 0,-4 1-128 0,1 1 0 16,-2 0 144-16,6 0-144 0,1-2 128 0,0 1-128 0,-1-3 128 0,1 0-128 15,-5 2 128-15,1 0-128 0,-3-3 128 0,3 0-128 16,-1 4 0-16,1-1 128 0,2 0-128 0,-1 0 0 16,0-2 0-16,1 0 0 0,-1 0 0 15,0-1 128-15,-2-1-128 0,1 2 0 0,4 0 0 0,-1-1 128 16,2 0-128-16,-3 1 0 0,-3 1 0 0,1 0 0 16,-3-2 0-16,3 1 0 0,1 3 0 0,-1-2 0 15,-3-2 0-15,-1 2 0 0,-1 1 0 0,0 2 128 16,-2 1-128-16,-3-1 0 0,-1 0 0 0,-1-1 128 15,2 2-128-15,1 0 0 0,-3 0 0 0,1 1-128 16,0 0 128-16,-2 0 0 0,-4 0 0 0,-2-1 0 16,-2-1 0-16,-3 3 0 0,1 0 0 0,-5-1 0 15,-2-2 0-15,-1 2 0 0,-2-1 0 0,-2 1 0 0,-3 0 0 16,-1 1-128-16,-2-1 128 0,0 1 0 0,-1-3 0 16,-9 0 0-16,0 0 0 0,0 0 0 0,0 0 0 0,0 0 0 15,0 0 0-15,0 0-128 0,0 0 128 0,-9 6-192 16,-3-2 192-16,-4-1-192 0,-1 3 16 0,-4-2 0 15,-7 1 0-15,-1-2 0 0,-6 2-32 0,-3 2-16 16,-3 1 0-16,-8-2 0 0,-3-1 96 0,0-1 128 16,2 1-208-16,-2 1 80 0,-1 1 128 0,-4-1 0 15,-1 0 0-15,-5-1 128 0,-2 1-128 0,-1 0 0 16,0 1 0-16,-1 2 0 0,-1 3 0 0,-4-3 0 16,-4-2 0-16,1 2 128 0,-4 2-128 0,-1-3 0 15,-2-3 0-15,-5 1 128 0,-1 1-128 0,2-2 0 16,2-3 0-16,-4 2 0 0,-5 0 0 0,0 0 0 15,0 4 0-15,-1-2 0 0,-1-4 0 0,-1 0 0 0,-1 0 0 0,5 0 128 16,2-1-128-16,-3-2 0 0,1-2 0 16,-2 1 0-16,1 2 0 0,0-1 0 0,2-5 0 15,0 5 128-15,-3 0-128 0,5-1 0 0,0 1 0 0,1-4 0 16,-2 1 0-16,3-4 0 0,6 3 0 0,-1 3 0 16,0-1 0-16,-2 1 0 0,-2-3 0 0,2 2 0 15,0 2 0-15,1 0-128 0,-1 0 128 0,2 1-192 16,2-2 192-16,4 1-208 0,5-1 80 15,1-2 128-15,1-1 0 0,4 4 0 0,4-1 0 16,1 0 0-16,4 0 0 0,2 0 0 0,7-1 0 16,3 2 0-16,4-2 0 0,2 6 0 0,5 1 0 0,5 0 0 15,3 0-144-15,4-3 144 0,6 0 0 0,5 0 0 0,1-1-256 16,9 0 64-16,-4-2 16 0,4 2 0 0,0 0-112 0,8 6-32 16,6 0 0-16,2-2 0 0,6-4 80 15,0 3 16-15,7 0 0 0,3-1 0 0,3-2 224 16,5 0 0-16,7 0 0 0,4 2 0 0,8 2 192 15,1-1-192-15,5-2 192 0,4 0-192 0,0 2 192 0,4-3-192 16,5-2 192-16,2 4-192 0,0 5 128 16,1-2-128-16,3-1 0 0,3 1 0 0,2 2 128 0,-1-1-128 15,-3 0 0-15,-1-1 0 0,2 0 144 0,3-3-144 16,2 1 0-16,1 0 144 0,-2 1-144 0,3-1 192 16,3-1-192-16,-2 1 192 0,-3-1 48 0,1-2 16 15,2 0 0-15,2 0 0 0,0 1-64 0,1-1 0 16,-3 0 0-16,2 1 0 0,5-1 0 0,-5 2 0 15,-8 2 0-15,4-2 0 0,0-2 64 0,-3 1 0 16,-1 3 0-16,-4-3 0 0,-3-1-48 0,-1 1 0 16,-1 2 0-16,-6-1 0 0,-1 0-16 0,-6 0 0 0,-6 0 0 0,-2 0 0 15,-5-1-192-15,-3-1 176 0,-8 0-176 0,-3 1 160 16,0 1-160-16,-6-1 0 0,-5 0 0 0,-6 0 128 16,-5 1-128-16,-4 0 0 0,-5-1 0 15,-8-1 0 1,0 0-1136-16,0 0-144 0,-6 6-48 0,-10 1-15136 0</inkml:trace>
  <inkml:trace contextRef="#ctx0" brushRef="#br0" timeOffset="68929.715">4122 15056 20559 0,'-26'-3'896'0,"9"1"208"0,-1 1-880 0,0 1-224 0,1 1 0 0,3-1 0 15,0 0 288-15,2 3 16 0,2-1 0 0,-3 0 0 16,-2-1 48-16,3 0 16 0,1 4 0 0,1-3 0 15,0 0-176-15,3 0-16 0,7-2-16 0,-10 4 0 16,1-1 48-16,9-3 16 0,0 0 0 0,-8 2 0 16,0 0 224-16,8-2 64 0,0 0 0 0,0 0 0 15,0 0 48-15,0 0 16 0,0 0 0 0,0 0 0 16,0 0-272-16,5 8-48 0,3-4-16 0,2 1 0 16,3 0 112-16,-2 0 32 0,2-3 0 0,5 1 0 15,4 0 128-15,5 1 16 0,1 0 16 0,4-1 0 16,3 1-112-16,0-1-32 0,-1 1 0 0,3-1 0 0,1 1-160 15,4-1-48-15,-2 1 0 0,8-1 0 0,2 0-192 16,1-1 128-16,1 1-128 0,1-1 0 0,0 0 0 0,2 0 0 16,1-2 0-16,3 2 0 0,0 1 0 0,2-1 0 15,0 0 0-15,0 1 0 0,-1 2 0 16,1-1 0-16,1 1 0 0,1 0 0 0,2 2 0 0,1-3 128 16,0 0-128-16,1 0 0 0,-2 1 128 0,3 2 0 15,4-3-128-15,1 1 192 0,4-1-32 16,-4 0-16-16,-2 2 0 0,2-1 0 0,3 1-16 15,-1-1-128-15,2-1 192 0,-2 0-64 0,-2 1-128 16,2 0 128-16,3 2-128 0,0-3 128 0,-3-1-128 0,0 1 0 16,-5 0 144-16,2-2-144 0,3-4 0 0,-2 1 144 0,3-1-144 15,-2 0 0-15,-2-4 176 0,0 1-176 0,-2 0 160 16,5 2-160-16,4-2 144 0,-2 0-144 0,-4 2 128 16,-2-1-128-16,3 2 128 0,1 0-128 0,2-2 128 0,-2 2-128 15,-6 0 128-15,3 2-128 0,-2 2 128 16,1 0-128-16,-2-2 224 0,-1 2-32 0,-1-1-16 0,-2 0 0 15,0 1 0-15,1-2 0 0,-1 0 0 0,2 0 0 16,2 0-176-16,-3-1 128 0,-1-1-128 0,1 1 128 16,0 2-128-16,1-2 0 0,-2-1 144 0,-1 0-144 15,-3 1 128-15,0 1-128 0,-1 3 160 0,0 0-160 16,-1-1 192-16,2 0-48 0,0 2-16 0,1 0 0 16,-5-1 48-16,0 2 0 0,-1 1 0 0,-3 0 0 15,2-1-48-15,1 0-128 0,3 0 192 0,-3 0-64 16,-5-1-128-16,0 0 192 0,0 1-192 0,-2-1 192 15,1-3 0-15,-1 0 0 0,-2-1 0 0,0 3 0 0,-3-1 96 0,-1 0 32 16,-4-1 0-16,-3 2 0 0,-3-2 16 0,-1 1 16 16,-3-2 0-16,0 1 0 0,-4-1-80 0,-2 1-16 15,-3-1 0-15,-4 1 0 0,0 0-64 0,-4-1-32 16,-1 0 0-16,-2 0 0 0,0 0-160 0,-9 0 0 16,0 0 144-16,0 0-144 0,0 0 0 0,0 0 0 15,0 0 0-15,0 0-192 16,0 0-240-16,0 0-48 0,8 4-16 0,-8-4 0 15,7 3-1584-15,-7-3-320 0,0 0-64 0,0 0-9152 16,0 0-1824-16</inkml:trace>
  <inkml:trace contextRef="#ctx0" brushRef="#br0" timeOffset="70505.284">16667 1396 1839 0,'0'0'160'0,"0"0"-160"15,0 0 0-15,0 0 0 0,0 0 3136 0,0 0 576 16,5-7 128-16,-5 7 32 0,10-5-2688 0,-2 2-544 15,-8 3-96-15,6-8-32 0,1 1-192 0,1 2-32 16,0-3-16-16,-1 3 0 0,-7 5-272 0,0 0 0 16,9-10 128-16,1 4-128 0,2-2 240 0,-2 2-16 0,-5-1 0 0,0 1 0 15,-2-2 400-15,2 0 80 0,-1-1 0 16,-1 0 16-16,-1-2 0 0,-2 0 0 0,-2 0 0 0,0-3 0 16,0-1-240-16,-3 1-48 0,-1 0-16 0,-1 0 0 15,-2-1 16-15,-1-3 0 0,-2-1 0 16,-2 1 0-16,-1 1 32 0,-2-3 16 0,-2-3 0 15,1 1 0-15,-3 6-208 0,1-2-32 0,-2 1-16 16,0-2 0-16,-2 0 0 0,0 3 0 0,-5 0 0 0,0 0 0 16,0-2-16-16,-3 3 0 0,-1-1 0 0,-1 3 0 15,-6 0-64-15,2 1-16 0,-2-1 0 0,0 0 0 16,0 3-128-16,-2 2 192 0,-2 1-192 0,-2 0 192 16,-4-2-192-16,-2 2 0 0,-1 4 0 0,-1 0 0 15,0 0 0-15,0 1 0 0,-1-1 0 0,-1 3 0 16,-4 2 0-16,1-1 0 0,0-1 0 0,1 2 0 15,3 0-128-15,0 1 128 0,-1 1 0 0,-2 1 0 16,-1 0 0-16,-2 4 0 0,1 1 0 0,0 1 0 0,2 0 0 16,-3 1 0-16,1 2-144 0,-1 3 144 0,0 0 0 15,0 0 0-15,2 0 0 0,2 1 0 16,1 0-128-16,-1 3 128 0,1 3 0 0,0-1 0 0,3 0 0 0,-3 3 0 16,2 4 0-16,3 1 0 0,0 1 0 0,2-4 0 15,-3 1 0-15,2 0 0 0,2 1 0 0,1 1-128 16,-1 0 128-16,2 1 0 0,2 2 0 0,4 0 0 15,3 1 0-15,3 0 0 0,1 4-144 0,1-3 144 16,0-2 0-16,2 2-144 0,-3 0 144 0,4-1-128 16,-1-2 128-16,3 3-128 0,1-4 128 15,3 6 0-15,1 1-144 0,4-1 144 0,1-3 0 0,3 0 0 16,1 2 0-16,4-1 0 0,1-4 0 0,4-2 0 16,2 0-144-16,3 1 144 0,2-1 0 0,2 3-160 15,3 2 160-15,3-2-128 0,0-1 128 0,3 0-192 16,2 1 192-16,1-2-192 0,3 1 192 0,3-2 0 15,6-1-144-15,2-2 144 0,1 1 0 0,2-3 0 16,2-3 0-16,-1 2 0 0,3 0 0 0,2-2 0 0,3-1 0 16,3 1 0-16,4 4-176 0,3-2 176 0,1-1-128 0,1 1 128 15,0-2-160-15,2-2 160 0,-2-1-192 0,2-1 192 16,5 1-224-16,0 0 64 0,2-4 16 0,1 0 0 16,0-1 0-16,3-2 0 0,4-1 0 0,0 1 0 15,2-1 16-15,0-3 0 0,-5-3 0 0,5-2 0 16,0 3 128-16,3-2 0 0,2-2 0 0,-2 1 0 15,-3-3 0-15,3-1 0 0,3-2 0 0,-3 0 0 0,0-2 0 16,-4-3 0-16,0-4 192 0,-1-1-64 0,2-2 32 16,-1 0 16-16,0-6 0 0,0-3 0 0,-6-5 16 15,1-2 0-15,-1-3 0 0,2-2 0 0,0-1 64 0,-1-4 32 16,-3 0 0-16,-2-4 0 0,-2 0 208 0,0-6 32 16,-3-5 16-16,2-3 0 0,-1-3-160 0,-5 3-16 15,-5 3-16-15,-2-4 0 0,-6 2 96 16,0-2 0-16,-6-4 16 0,-2 0 0 0,-4 5-80 0,-2 1-32 15,-5 3 0-15,-3 0 0 0,-5-2-64 0,-5 1-16 16,-6 0 0-16,-7 2 0 0,-7-1 48 0,-8 4 0 16,-5 4 0-16,-7 1 0 0,-5 1-320 0,-8 0 160 15,-7 0-160-15,-10 3 128 16,-14 1-464-16,-7 7-112 0,-9 1 0 0,-4 10-16 16,-7 9-1872-16,2 7-368 0,-2 3-80 0</inkml:trace>
  <inkml:trace contextRef="#ctx0" brushRef="#br0" timeOffset="71930.774">16594 13625 9215 0,'0'0'816'0,"0"0"-656"15,0 0-160-15,0 0 0 0,0 0 1520 0,0 0 272 16,8 3 48-16,-1-2 16 0,-7-1-1344 0,13 2-256 0,1 1-48 0,1 0-16 15,1 0 368-15,3-1 64 0,7 1 16 0,3-2 0 16,6-1 240-16,3 0 48 0,6 0 16 0,1-1 0 16,1-1 0-16,7 0 0 0,1-2 0 0,9 1 0 15,7-2-192-15,2 3-48 0,4 1 0 16,3 0 0-16,4-3-48 0,5 4-16 0,5-1 0 0,2 0 0 16,0 1 16-16,6 1 0 0,6 0 0 0,-3 2 0 15,-3-3-192-15,2 0-32 0,5 0-16 0,0 0 0 16,-3-3-96-16,2 1 0 0,2-1-16 0,-1-1 0 15,-1-2-64-15,1 3-16 0,0-4 0 0,1 2 0 16,-2 4 64-16,-3-3 16 0,1-1 0 0,0 3 0 16,1 4 80-16,1-3 0 0,-6-4 16 0,0 3 0 15,-4 3-192-15,-4-2-32 0,-4-2-16 0,-4 1 0 0,-1 2-160 0,-6 1 128 16,-1-1-128-16,-9 1 128 0,-5-1-128 0,-5 0 0 16,-6 1 0-16,-1 1 0 0,-2 0 0 0,-7 4 0 15,-3-3 0-15,-3 3 0 16,0 1-352-16,-6 2-96 0,-5 1-32 0,-2-1 0 15,-7-2-2528-15,-1 2-496 0</inkml:trace>
  <inkml:trace contextRef="#ctx0" brushRef="#br0" timeOffset="72951.92">4344 15581 22111 0,'12'0'976'0,"2"0"208"0,4-2-944 0,8 1-240 0,3-1 0 0,7 0 0 16,3 1 0-16,6-1 128 0,3-1-128 0,0 0 0 15,4-2 208-15,5-1-48 0,3 1-16 0,5-1 0 16,5-2-144-16,-1 1 0 0,-1-2 0 16,4-1 0-16,3 2 0 0,2 0 0 0,3-2 0 0,-1 2 0 15,-1 2 0-15,3 1 0 0,3-2 0 0,3 3 0 0,1 0 0 0,0-1 0 16,-2 1 128-16,2 0-128 0,2 2 0 0,1 1 0 15,-4 1 128-15,1-2-128 0,2 0 496 0,2 2 64 16,0 0 16-16,1 0 0 0,-1 0 0 0,2 0 0 16,3 0 0-16,-1 1 0 0,-5 2-80 15,3-3-16-15,2 1 0 0,2 0 0 16,2 2-80-16,1-3-16 0,-1-3 0 0,1 1 0 0,2-2-128 0,1-1-48 16,-1 0 0-16,0-1 0 0,1 1-208 0,-3-1 176 15,-2 0-176-15,2 0 160 0,3 0 768 0,-4-1 160 16,-3 2 16-16,0-1 16 15,2 2-1648-15,-2-1-336 0,-4 2-64 0,-2 2-16 0,-1 0 752 0,-1 0 192 16,0 0 0-16,-3 1 0 0,-6 1 0 0,0 0 256 0,-1 1-48 16,-3 0 0-16,-3 0 160 0,1 1 16 0,-4-1 16 0,0 1 0 15,-2 3-16-15,1-2-16 16,0 0 0-16,-2 3 0 0,-5-2-48 0,-1 2 0 0,-5-4 0 0,-3 1 0 16,-1-1 48-16,-5-1 0 0,-1-3 0 0,-3 1 0 15,0 1-96-15,-2 0-16 0,-5-2 0 0,-4 1 0 16,-4 0-256-16,-1 0 160 0,-4 0-160 0,-2 0 128 15,-3-1-128-15,0 0 0 0,1 0 0 0,-4 1 0 16,-2-2-1408-16,1-1-192 16,-1 2-64-16</inkml:trace>
  <inkml:trace contextRef="#ctx0" brushRef="#br0" timeOffset="77537.461">8743 17662 2751 0,'0'0'128'15,"0"0"16"-15,-10-2-144 0,-1 2 0 0,0-2 0 0,1 2 0 0,1 2 2576 0,-2-4 496 16,0-1 80-16,0 0 32 0,1 0-2064 0,0-1-416 16,-1 1-64-16,1 0-32 0,0 0-448 0,2 0-160 15,-1 2 0-15,3-1 144 0,-3-3-144 0,5 1 0 16,4 4 0-16,0 0 0 0,0 0 0 0,0 0 160 15,0 0-32-15,-7-5-128 0,7 5 272 0,-8-4-48 16,8 4-16-16,0 0 0 0,0 0 480 0,0 0 80 16,-8-2 32-16,8 2 0 0,0 0-208 0,0 0-32 15,0 0-16-15,0 0 0 0,0 0-272 0,0 0-48 0,0 0-16 0,0 0 0 16,0 0 48-16,8-3 0 0,0-1 0 0,2 2 0 16,1 0 192-16,0 0 64 0,2 1 0 0,3 0 0 15,0-2-64-15,2 2-16 0,3 1 0 16,2 0 0-16,1-2-112 0,1 1-32 0,2 0 0 0,1 0 0 15,2-1-96-15,2-1 0 0,2 0-16 0,5 1 0 16,1 2-48-16,2 0-128 0,0 0 192 0,-2 0-64 16,3 0-128-16,0 0 160 0,1 0-160 0,-2 0 160 15,3-3-160-15,1 0 128 0,5 2-128 0,-2 0 128 16,1-2 0-16,-1 2-128 0,1 0 192 0,-3 0-64 16,2-2-128-16,-1 2 192 0,4 0-192 0,-1 1 192 15,1 0-192-15,-1 2 128 0,-1 1-128 0,0 0 128 16,0 0-128-16,0 1 0 0,-2-2 0 0,4 1 128 15,1 0 0-15,0 1-128 0,-1-1 192 0,1 1-64 0,3 0-128 16,-4-2 192-16,0-2-192 0,4 2 192 0,3-1-192 0,1 2 128 16,-3 1-128-16,0-2 128 0,-1-1-128 0,-2 1 0 15,1 0 0-15,0 1 0 0,2-4 0 0,2 1 0 16,1 2 0-16,-4 0 0 0,-1 0 0 0,-2-1 128 16,0-2-128-16,0 1 0 0,3 1 0 0,1 0 0 15,1 2 128-15,-2 0-128 0,-3-2 0 16,0 1 0-16,-1 0 0 0,1 1 0 0,4-1 0 0,0 1 0 15,-3 1 0-15,0 2 128 0,-2-1-128 0,1 2 0 16,-4 0 0-16,1-1 0 0,3 1 0 0,1 1 0 16,1-3 128-16,2 2-128 0,-2-1 0 0,1-1 0 15,-3-2 0-15,-4 1 0 0,2 1 0 0,2-1 0 0,0-2 0 16,3 1 128-16,0-1-128 0,-1 1 0 0,-3 0 0 0,-2 1 128 16,1-2-128-16,-1-1 192 0,4 2-192 15,1 1 192-15,2-2-192 0,-3 0 128 0,0 0-128 0,-1 3 128 16,3-3-128-16,-2 0 128 0,-1-1-128 0,2 1 128 15,5-1-128-15,0-1 160 0,-6 0-160 0,-2-1 160 16,1 0-160-16,2 1 0 0,5-1 144 0,-4 1-144 16,2 0 176-16,1 1-48 0,0-2 0 0,-4 1 0 15,-1 1-128-15,2 0 0 0,3-1 144 16,1 1-144-16,1 2 0 0,2 1 144 0,-2-2-144 0,0 0 0 16,-3-1 128-16,5 1-128 0,3-2 0 0,1 0 0 15,1-2 0-15,-2 1 0 0,-2-1 0 0,1 0 0 16,3-1 0-16,-1-3 0 0,4 0 0 0,-3 1 0 15,-2 2 0-15,1 0 0 0,-2-2 0 0,4 2 0 0,0 0 0 16,1 0 0-16,-2 2 128 0,-3 2-128 0,-4 0 0 16,3-1 0-16,3 0 0 0,2 2 0 0,-1-1 128 15,-2 1-128-15,-1-2 0 0,0 0 0 0,-2 1 0 16,6-1 0-16,3-1 0 0,2 0 0 0,-2 1 0 16,-1 0 0-16,-4-1 0 0,3-2 0 15,4 0 0-15,0 0 0 0,-2-3 0 16,0 2 0-16,-5 1 0 0,3-3 0 0,1 3 0 15,-1-2 0-15,1 1 0 0,-4 1 0 16,-8 2 128-16,2-2-128 0,0 1 128 0,1 1-128 0,4 1 144 0,-2 2-144 0,-3-1 192 0,1 2-48 16,-5-2-16-16,2 3 0 0,0-1-128 0,4 1 0 15,8-1 0-15,-6 1 128 0,-3 3-128 0,0-3 0 16,-1 1 0-16,1-1 0 0,4 1 0 0,1 0 0 0,3 1 0 16,-5-2 0-16,-4-1 0 0,1 1 0 15,0 0 0-15,3-1 0 0,2 1 0 0,-2-1 0 0,-3 0 0 16,-3 1 0-16,-5-1 0 0,5 2 0 0,-1 1 0 15,1-1 0-15,-1 0 0 0,-2-2 0 0,-2 1 0 16,-3 4 0-16,-1-3 0 0,-2 0 0 16,1 2 0-16,0-1 128 0,2 2-128 0,-3-4 0 0,0 1 0 15,-1 1 128-15,-3 3-128 0,-3-1 0 0,0-3 144 0,2 3-144 16,1 2 0-16,1 0 0 0,-3 0 0 0,4 1 128 16,0 1-128-16,-1 1 0 0,-1 0 0 0,-1-1 0 15,1-3 0-15,-3 1 0 0,1 0 0 0,0-1 0 16,-1-2 0-16,5 0 0 0,1 0 0 0,-2-1 0 15,-4 2 0-15,-3-3 0 0,-2 1 0 0,-1-1 0 16,-5 0 160-16,1-1-32 0,0 0-128 0,0 0 192 16,-2 1 48-16,0-2 0 0,-6-3 0 0,-1 2 0 0,-5 1-48 15,-1-1-16-15,0-4 0 0,-2 2 0 0,-4 1-32 0,-1-1 0 16,-9 0 0-16,0 0 0 0,9-1 48 0,-9 1 0 16,0 0 0-16,6-2 0 0,-1 1-192 0,0-2 160 15,-5 3-160-15,0 0 160 0,0 0-160 0,-1-5 0 16,0 0 0-16,0-2 0 0,-1-1-256 0,2 2 80 15,0-3 16-15,0 1 0 0,0-5 32 0,3-2 0 16,2-3 0-16,-2-4 0 0,2 0 128 0,1-3 0 16,0-2 0-16,2 1 0 0,0 1 0 0,2-1 0 15,-2 1 0-15,1 1 0 0,1 0 128 0,0-2 16 16,0 1 0-16,-1-1 0 0,1-3-144 0,0-2 0 16,-3-2 0-16,2-2-176 0,-2-2 176 0,1-1-128 15,-5 2 128-15,3-3-128 0,0-1 128 0,1-2 0 0,0-2 0 16,0-6 0-16,3-8-192 0,-1-1 0 15,1 0 0-15,3 0 0 16,-3 0-336-16,3 0-80 0,3-2-16 0,0-3 0 16,0 0-192-16,0 4-32 0,5 7-16 0,-3 7 0 15,1 4 272-15,-3 4 48 0,-3 5 16 0,2 6 0 0,1 2 528 0,-3 3 0 16,-3 1 0-16,1 0 0 0,-1 2 0 0,-1 4 272 16,-1-1-16-16,-1 2-16 0,1-1 0 0,-2-1 0 0,2 0 0 0,-5 1 0 15,-1 7 48-15,1-2 16 0,-1 1 0 16,-2-1 0-16,-1 1 0 0,3 3 0 0,1-1 0 15,-1 2 0-15,-2-1-48 0,-1-2-16 0,1 8 0 0,-1-5 0 16,-1-1-240-16,0 0 0 0,-3 0 128 0,3 1-128 0,0 0 0 16,2 5 0-16,-11-4 0 0,0 0 0 0,1-4-192 15,-4 1 0-15,-3 0 16 0,-5 1 0 0,0 2-128 0,-4-1-16 16,-3 0-16-16,1 0 0 0,-1 1 16 0,-2 1 16 16,1 0 0-16,-2-1 0 0,-1 2 304 0,0 0-128 15,-1 2 128-15,-3-3 0 0,-6 1 0 0,-1 1 0 16,-3 1 0-16,2-1 0 0,-1-1 0 0,0 0 0 15,-3-1 0-15,0 2 0 0,-4 0 0 0,-7-1 128 16,-9 1-128-16,1 0 192 0,4 0-64 0,-4 0 0 16,0-2-128-16,-3 1 192 0,-2 2-192 0,-1 0 0 15,-1-2 0-15,1 1 0 0,3 1 176 0,-3 0-176 16,-3-1 192-16,-1 0-192 0,1 0 176 0,2 1-176 16,4 0 160-16,-4 0-160 0,-5 0 144 0,1 0-144 15,2 1 128-15,1 0-128 0,1-1 128 0,-3 1-128 16,-4 1 128-16,2 1-128 0,2-1 128 0,0 0-128 0,2 1 0 15,-2 0 128-15,-3 1-128 0,-1-1 0 16,2 1 0-16,-2 2 0 0,-2-2 0 0,-4 0 0 0,0-1 0 0,2 1 0 16,2 2 0-16,2-3 0 0,-6-3 0 0,1 2 0 15,-1 3 0-15,1 0 0 0,1 0-160 0,-4-1 160 16,-5-2-128-16,2 3 128 0,1 0 0 0,-4-1-144 16,-6-1 144-16,1 1 0 0,1 5 0 0,-3-3-128 15,-5-3 128-15,2 0-192 0,3 1 192 0,0 2-192 16,-2-1 64-16,4 1 0 0,-1-3 0 0,5 2 0 15,2 0 128-15,1-1 0 0,-7-1 0 0,8 0-128 16,5 0 128-16,0 2 0 0,-4 1 0 0,-2-1 128 0,1-4 32 0,0-1 16 16,2-1 0-16,-4 1 0 0,-4-1-48 15,4-2 0-15,2-1 0 0,-1 0 0 0,-2-1-128 0,2 2 0 16,4-2 0-16,0 0 0 0,-1-4 0 0,-1 3 0 16,3 0 0-16,0-1 0 0,3-1 0 0,2 1 0 15,-1 2 0-15,-2-1 0 0,0-2 160 0,4 1-160 16,3-1 192-16,-2 0-192 0,-3 2 256 0,2-1-64 15,0-2-16-15,4 0 0 0,2 3-176 0,-3-1 128 16,-4-2-128-16,3 3 128 0,0-1-128 0,2 2 0 16,0-2 144-16,-5 2-144 0,0-1 0 0,5 1 0 15,4-1 0-15,0 1 0 0,-3-1 0 0,0-2 144 16,-1 2-144-16,2-1 0 0,2 2 128 0,-2 0-128 16,-3 0 0-16,1-1 0 0,-4 2 0 0,4-3 0 15,5 3 0-15,0 0 0 0,-2-4 0 0,0 2 0 0,-1 2 0 16,5 1-144-16,2-1 144 0,-1 2-208 15,-2-4 80-15,2 1 128 0,-1-1 0 0,4 1 0 0,0 2 0 16,2 0 0-16,2-2 0 0,0 0 0 0,1-1 0 0,3 4 0 16,1-1 0-16,2-1 0 0,5 1 0 0,1 0 0 15,3-1 0-15,-2 1 160 0,1-5-160 0,2 3 160 16,2 1-160-16,3 0 160 0,1 1-160 0,2-3 160 16,1 1-160-16,4-1 0 0,-2 1 0 0,4 1 128 15,1-1-128-15,-2-1 0 0,-2-3 0 0,2 2 0 16,0 2 0-16,3-2 0 0,1-1 0 0,3 1 0 15,-2 2 0-15,3-2 0 0,-2-1 0 0,5 1 0 16,-1 1 0-16,2-1 0 0,2 2 0 0,0 0 0 16,1-1 0-16,2 1 0 0,0 2 0 0,2-2 0 0,1 2 0 15,2 0 0-15,-1 1 0 0,2-2 0 0,-1 1 0 0,2 2 0 16,1-1 0-16,1 1 0 0,-1 1 0 0,1 0 0 16,2 0 0-16,-3 0 0 0,3 0 0 0,5 0 0 15,-7 1 0-15,7-1 0 0,-8 0 0 0,8 0 128 16,-5 0-128-16,5 0 128 0,0 0-128 0,-7 3 0 15,7-3 0-15,0 0 0 0,-5 3 0 0,5-3 0 16,0 0 128-16,-5 6-128 0,5-6 0 0,0 0 0 16,0 0 0-16,-2 9 0 0,2-9 0 0,-1 11 0 15,-1 0 0-15,1-1 0 0,1-1 0 0,-1 2-144 16,-1 4 144-16,-1 0 0 0,-1 3 0 0,0 0-128 16,-3 1 128-16,-2 4 0 0,1 0 0 0,0 4 0 15,1-1-128-15,-3 3 128 0,0 2 0 0,0 2 0 16,-4 1 0-16,1 2 0 0,-1 2-128 0,-2 6 128 0,0 2 0 0,0 2 0 15,1 3 0-15,-1 0 0 0,0 2 0 16,-1 2 0-16,2 1-128 0,0 6 128 0,-1 5 0 0,0-1 0 16,0-6 0-16,-3 0 0 0,1-3 0 0,-1-2 0 15,1-1 160-15,-1 1-16 0,-2-2 0 0,3-2 0 16,0-1 80-16,-1-3 16 0,0-5 0 16,-2-1 0-16,2-5-240 0,1-1 144 0,3-1-144 0,0-1 128 31,3-2-1152-31,2 1-256 0,0 1-32 0,3-2-14288 0</inkml:trace>
  <inkml:trace contextRef="#ctx0" brushRef="#br0" timeOffset="92395.382">22134 14938 3679 0,'0'0'320'0,"0"0"-320"0,-8 0 0 0,8 0 0 15,0 0 3056-15,0 0 528 0,0 0 128 0,0 0 0 16,0 0-2624-16,0 0-544 0,0 0-96 0,0 0-32 15,0 0-416-15,0 0 128 0,0 0-128 0,0 0 0 16,0 0 240-16,0 0-48 0,2-6 0 0,-2 6 0 16,0 0 224-16,0 0 32 0,4-7 16 0,-4 7 0 15,0 0 176-15,0 0 48 0,3-9 0 0,1 3 0 16,-4 6-48-16,6-9-16 0,-1 0 0 0,3 0 0 16,3 0 0-16,-3-4 0 0,2-4 0 0,-1-3 0 15,2-2 0-15,2-2 0 0,-1-2 0 0,4-3 0 16,6-1-112-16,1-2-32 0,-3-2 0 0,1-1 0 0,4-2-288 15,-1-2-48-15,1-5-16 0,0 0 0 0,-2 0-128 0,2 1 128 16,1-1-128-16,1-1 128 0,2 1-128 16,-1-1 128-16,1-2-128 0,2 1 128 0,-5 1 32 15,4-4 0-15,2 2 0 0,-3 2 0 0,0 4 112 0,-1-1 32 16,-2 1 0-16,-2-1 0 0,0-1 64 0,2 2 16 16,-3-2 0-16,2 3 0 0,-4 0-64 0,2 3-16 15,1-1 0-15,-1 5 0 0,-2 2-80 0,-1 1-16 16,-2-1 0-16,-1 4 0 0,4 0-16 0,-4 3-16 15,-1 0 0-15,0 2 0 0,-2 2-48 0,0 5 0 16,-4 2 0-16,0 0 0 0,0-2-128 0,-4 5 160 16,1 2-160-16,0 2 160 0,-3 0-160 0,-4 6 0 15,2-7 144-15,-2 7-144 0,0 0 0 0,0 0-192 0,0 0 32 0,0 0 0 32,0 0-496-32,0 0-112 0,0 0 0 0,0 0-16 15,0 0-1584-15,0 0-304 0,0 0-64 0,0 0-10512 0</inkml:trace>
  <inkml:trace contextRef="#ctx0" brushRef="#br0" timeOffset="92835.756">22797 13305 18431 0,'0'0'1632'0,"-8"-1"-1312"0,8 1-320 0,0 0 0 0,0 0 1264 15,1-8 176-15,3-2 32 0,2-1 16 0,4-1-1040 0,2-1-192 16,2-1-64-16,1-1 0 0,0-5-192 0,1-2 0 16,-1-2 0-16,3 0 0 0,0-1 0 0,2 0 0 15,-2 0 0-15,1 1 0 0,-3-1 0 0,4 3 0 16,0 1 0-16,1 0 0 0,-4-1 304 0,4 2 16 15,2 1 0-15,-1 3 0 0,3-2 288 0,-4 4 64 16,0 0 16-16,0 0 0 0,-1 2-176 0,-1 0-16 16,-3-1-16-16,0 3 0 0,-1 1-32 0,-1 3 0 15,-2-1 0-15,0 2 0 0,-3-3 48 16,0 5 0-16,-9 3 0 0,9-2 0 0,-9 2-144 0,10 4-32 0,-1 0 0 16,-4 5 0-16,2 3-16 0,-2 3-16 0,1 4 0 15,-2 3 0-15,-2 1-48 0,-1 3-16 0,0-1 0 0,-1 1 0 16,-2 1-64-16,0 0-16 0,-1 1 0 0,1-2 0 15,-1-1-144-15,1-2 160 0,1-2-160 0,1-2 160 16,-1-4-160-16,0-4 0 0,-2-1-192 0,3-10-10752 16,0 0-2128-16</inkml:trace>
  <inkml:trace contextRef="#ctx0" brushRef="#br0" timeOffset="93963.346">23128 13929 21247 0,'-13'-1'944'0,"13"1"192"0,0 0-912 0,0 0-224 0,-7-1 0 0,7 1 0 0,0 0 800 0,0 0 112 16,0 0 32-16,0 0 0 0,9-2-640 0,0-3-128 15,1-4-32-15,1 0 0 0,3-1 128 0,2-1 32 16,1-1 0-16,3 0 0 0,2-4 160 0,1 1 48 16,2 1 0-16,1-3 0 0,-1-4-64 0,2 3-16 15,0-1 0-15,3-1 0 0,0-2-64 0,6-2-16 16,-1-1 0-16,2 0 0 0,1 2-64 0,-3 0-16 16,0-1 0-16,1 1 0 0,-4 2-128 0,0 0-16 15,-2 1-128-15,-1 3 192 0,-3 4-192 0,0 0 0 0,1 1 0 0,-4 1 0 16,1 0 0-16,-2 1-240 0,1 2 80 0,-5-1 16 31,-2-1-400-31,3 1-80 0,2 6-16 0,-5-3 0 16,-4 0-1792-16,3 0-384 0,1 2-64 0,-2 2 0 0</inkml:trace>
  <inkml:trace contextRef="#ctx0" brushRef="#br0" timeOffset="94363.562">24099 13004 18431 0,'0'0'1632'0,"0"0"-1312"16,9-5-320-16,-2-2 0 0,-2-3 1072 0,5 2 144 15,9-1 16-15,-1 0 16 0,0-2-880 0,3 0-176 16,1 0-48-16,-1 1 0 0,3 1-144 0,-1-1 0 16,3-2 0-16,-2 1 128 0,1 0 16 0,3 2 0 15,-2 3 0-15,0-1 0 0,-1 0 80 0,-3 2 16 16,-1 4 0-16,-1 1 0 0,1 0 48 0,-2 0 16 16,-2-1 0-16,0 3 0 0,1 4-48 0,-3 1-16 15,-5 1 0-15,0 0 0 0,1-2 96 0,-3 4 32 16,-1 2 0-16,-2-1 0 0,-4 3 64 0,-1 1 16 0,-1 5 0 0,-4 2 0 15,0 2-128-15,-4 2-32 0,-3 2 0 0,-1 3 0 16,-3 1 32-16,-2-1 0 0,-3 1 0 16,-1-3 0-16,2-2 0 0,2 0 16 0,1-4 0 0,-3 0 0 15,1-3-336-15,3 0 0 0,0-2 0 16,5-1-9776-16,1-3-2016 0</inkml:trace>
  <inkml:trace contextRef="#ctx0" brushRef="#br0" timeOffset="95095.829">24042 14052 23039 0,'-9'1'2048'0,"9"-1"-1648"15,0 0-400-15,0 0 0 0,0 0 1280 0,0 0 192 16,0 0 16-16,0 0 16 0,0 0-1056 0,0 0-224 16,9-5-32-16,-9 5-16 0,0 0-176 0,12-4 0 15,4 1 0-15,1-2 0 0,-1 1 0 0,1-1 192 16,0 1-192-16,0 1 192 0,2-1-192 0,3 1 192 16,-1 0-192-16,1-2 192 0,-1 1-192 0,1 0 0 0,1-2 144 15,0-1-144-15,2 2 0 0,0-2 0 16,-1 2 0-16,3-1 128 0,-1 0-128 0,-2 1 0 0,-2 1 0 15,1 1 0-15,1-2-256 0,0 2 0 0,-1 1-16 16,-2-3 0 0,0 0-1792-16,-2-1-368 0,-3 0-64 0</inkml:trace>
  <inkml:trace contextRef="#ctx0" brushRef="#br0" timeOffset="95614.291">24677 13553 5519 0,'-10'6'240'0,"2"-4"64"15,-5-5-304-15,3 2 0 0,5-1 0 0,5 2 0 0,0 0 4912 0,0 0 912 16,0 0 192-16,0 0 48 0,0 0-4960 0,0 0-976 16,0 0-128-16,0 0-192 0,0 0-128 0,0 0-16 15,0 0-16-15,0 0 0 0,0 0 352 0,0 0 0 16,0 0 0-16,10 6 0 0,2-2 0 0,0 1 0 15,0-2 0-15,2-1 192 0,1 4-192 0,-1-1 192 0,3 0-192 16,0 1 192-16,1 0-64 0,0 1 0 16,4 1 0-16,1 0 0 0,0-3-128 0,2 1 0 0,1 3 144 0,-1-3-144 15,0 1 176-15,-2-2-48 0,-2-1 0 16,-1 2 0-16,1-1-128 0,-1-1 128 0,-4-1-128 0,-1 4 128 16,0 2 0-16,0-2-128 0,-7 0 192 0,0 0-64 15,0 1 64-15,-2 1 16 0,-6-9 0 0,3 11 0 16,-3 0 304-16,-1 1 64 0,-1 2 16 0,-3 1 0 15,-3 1-80-15,-2 3-32 0,-2 4 0 0,-3 0 0 16,-3 2-96-16,-2 1-32 0,1 3 0 0,-4 2 0 16,2 2-176-16,-4 0-48 0,1 0 0 0,0-1 0 15,4-2-384-15,3-1-64 0,-3-2-32 16,4 3-14560-16</inkml:trace>
  <inkml:trace contextRef="#ctx0" brushRef="#br0" timeOffset="119207.485">6968 10721 18015 0,'0'0'800'0,"-6"-4"160"0,0 0-768 0,0 0-192 0,3-1 0 0,3 5 0 15,-6-6 672-15,6 6 96 0,0 0 0 0,0 0 16 16,-3-8-368-16,3 8-80 0,0 0-16 0,0 0 0 16,-2-11-320-16,2 3 0 0,0 8 0 0,2-7 0 0,-2 7 0 0,5-6 0 15,-1 1 0-15,-4 5 0 0,9-6 0 16,0 3 0-16,-1 3 0 0,3-1 0 0,1 1 0 0,2 0 144 16,1 0-144-16,6 0 160 0,4 1 112 0,4 0 32 15,3 0 0-15,3 1 0 0,7 3 16 0,1-2 0 16,0-1 0-16,4 2 0 0,2 2 0 0,4-3 0 15,1 2 0-15,4 2 0 0,5-1-128 16,4 0-32-16,5 0 0 0,-1-1 0 0,-4 1-160 0,7 1 192 16,5 0-192-16,3 1 192 0,2-1-192 0,0-1 0 15,3 1 144-15,1 0-144 0,4 1 0 0,1 0 0 16,-2 0 0-16,7-3 0 0,3 2 0 0,2-1 0 16,1 1 0-16,2 2 128 0,2-4-128 0,1 3 0 15,-1 2 0-15,5-1 0 0,3-3 0 0,1 3 0 16,0 2 0-16,3 0 128 0,0 1-128 0,1 1 0 15,-3 2 128-15,3-3-128 0,1-2 176 0,-6-2-48 0,-2 2 0 16,0-2 0-16,2 0 96 0,-5-3 16 16,-2 2 0-16,1-2 0 0,3 1-80 0,-2 0-16 15,-1-1 0-15,-3-2 0 0,3 0-144 16,-4 2 0-16,-3-3 144 0,0 0-144 0,3-2 0 0,-4 1 0 16,-2 1 0-16,-1-3 0 0,3-3 0 15,-5 1 0-15,0-3 0 0,-4 1 0 0,-1-1 0 0,-1 0 0 16,3-2 0-16,-3 2 0 0,-1 0 0 0,0-1 144 0,-2-1-144 0,1 3 0 15,0 1 160-15,2 1-160 0,-7-1 128 0,2 0-128 16,-2-1 176-16,2 4-48 0,-5 0-128 0,-2 0 192 16,-4-2-192-16,1-1 0 0,2 1 0 0,-1 1 0 15,0 1 0-15,-1 0 0 0,-4-3 0 0,4 1 0 16,1-3 0-16,-1 2 0 0,0 1 0 0,-3 1 0 16,-3 2 0-16,-1-4 0 0,1-1 0 0,-1 0 0 0,0 2 0 15,0 0 0-15,-7-2 0 0,-1 1 0 0,-3-2 0 0,1 4 0 16,0-2 0-16,-2 3 0 0,-1-1 0 0,-3-1 128 15,-5 0-128-15,-2 1 0 0,-2 3 176 0,-2-2-16 16,0-2 0-16,0 0 0 0,-5 3 32 0,0 0 16 16,-4-2 0-16,-4 1 0 0,-2 2-32 0,-5-1-16 15,-5 0 0-15,-1 0 0 0,-3-1-160 16,-2 0 192-16,-11 1-192 0,0 0 192 0,0 0-192 0,0 0 0 16,0 0 0-16,0 0-176 0,0 0 0 0,0 0 0 15,-11 4 0-15,-5-1 0 0,-7-2 176 0,-1-1-192 16,-4 0 192-16,-5 0-192 0,-6 2 192 15,1-2 0-15,-8-2 0 0,1 2 0 0,-2 2 0 16,-4-2 0-16,-7-3 0 0,-2 1-128 0,-3 2 128 0,0 2 0 16,1-2 128-16,-4-2-128 0,-2-1 192 0,-1-1-48 15,-3-2 0-15,-2 1 0 0,0-1-16 16,0 1 0-16,-1-1 0 0,-4 1 0 0,-4-1-128 0,-1 1 192 0,2-3-192 16,-4 3 192-16,-1-3-192 0,-2 1 0 0,-8 1 0 0,0-3 128 15,1-2-128-15,-6 4 0 0,-1 1 0 0,-4-1 0 16,2 2 0-16,-3-1 0 0,-3-1 0 0,2 3 0 15,0 0 0-15,-4-1 0 0,-3 1 0 0,5-1 0 16,5 2 0-16,0 1 0 0,-3 2 0 0,2-1 0 16,3 1 0-16,-3 0 0 0,-4 0 0 15,3 2 0-15,7 1 0 0,-3 1 0 0,1-3 0 16,0 3 0-16,-4 2 0 0,2-1 0 0,2 1 0 0,0-2 0 0,-4 2 0 16,2-2 0-16,3 0 0 0,-1 1 128 0,-5-2-128 15,0 0 0-15,3 1 0 0,-3-2 128 16,-3 0-128-16,3-2 0 0,1-3 0 0,0 2 0 0,1 0 0 0,-1-2 0 15,4 0 0-15,-4 0 0 0,-1-1 0 0,2 2 0 16,5-1 0-16,0 2 0 0,0 0 0 0,1 0 0 16,1-2 0-16,-1 3 0 0,-2 3 0 0,1 0 0 15,0-2 0-15,0 3 0 0,0 2 0 0,-4-2 0 16,-3 2 0-16,-2-1 0 0,-1 0 0 0,-2 0 0 16,-1 1 0-16,4-2 0 0,5 2 0 0,-1-2 0 15,0 2 0-15,6-2 0 0,5 0 0 0,5 1 0 16,1 0 0-16,4 2 0 0,7-2 0 0,4 3 0 15,5 1 0-15,3 0 0 0,-2-4 0 0,1 3 0 0,1 2 0 16,0 0 0-16,3 1-160 0,5-1 160 16,-2-2 0-16,1 1-144 0,-1 2 16 0,3 1 0 0,1 0 0 15,3-1 0-15,2-1-16 0,4-2 0 0,5 2 0 16,4-2 0-16,5-1 144 0,2 1-128 0,6 0 128 16,4-3-128-16,5 0 128 0,1-1 0 0,3 0 0 0,7-1-128 15,5-3 128-15,0 0-208 0,0 0 80 0,5 8 128 16,7-1-288-16,4 1 64 0,1-1 16 15,6-1 0-15,4-2 208 0,1 1 0 16,5-1-160-16,7 0 160 0,4 1 0 0,6-2 0 0,-1 0 0 0,5 0 0 16,5 1 0-16,2-1 0 0,0 2 0 0,7-3 0 15,1 1 0-15,6-1 0 0,4-2 0 0,0 2 0 16,0 0 0-16,7 0 0 0,2 0 0 0,3-2 0 0,1 1 0 16,2-1 0-16,5-1 0 0,1 1 0 0,6-2 144 15,2 1-144-15,1 0 160 0,2 0-160 0,2-2 192 16,3 1-64-16,-1 1-128 0,1 0 192 0,-3-2-192 0,3 1 0 15,0-1 0-15,2 2 0 0,2 1 128 0,2 0-128 16,1-1 0-16,-3-1 144 0,-3 0-144 0,1 1 0 16,3 0 0-16,-2-1 128 0,-2-1-128 0,1 2 0 15,3 0 0-15,-1-1 0 0,-7-2 0 0,3 1 0 16,6-3 128-16,-4 1-128 0,-5 3 0 0,2 0 0 16,-2 0 0-16,-1-1 0 0,-3 0 0 0,1 1 0 15,4-1 0-15,-6 1 128 0,-4-1-128 0,0 1 0 16,2 1 0-16,-1 0 0 0,2 0 0 0,-2-2 0 15,-1-1 0-15,2 2 0 0,-1 1 0 0,2-1 128 16,-3-1-128-16,0 1 0 0,-2 1 0 0,-4 0 0 0,-1-1 0 16,1-2 0-16,0 0 0 0,-2 0 0 0,-1 0 128 15,-1 1-128-15,-2-2 0 0,-1-2 128 0,-2-3-128 0,-2 1 128 16,-2 3 128-16,1 0 0 0,0-3 16 0,-2 3 0 16,-5-1 64-16,0-1 16 0,-2-1 0 15,-2-1 0-15,1-2 16 0,-5 4 0 0,-2 3 0 0,-5-1 0 16,-3-3-240-16,1 0-128 0,0 0 128 0,-3 3-128 15,-3-2 0-15,-2 2 144 0,-4-1-144 0,-3 0 0 16,-1 0 128-16,0 1-128 0,0 2 0 0,1-1 0 16,-2 0 0-16,0-1 0 0,0 1 0 0,-3-1 0 15,-3 4 0-15,-1-3 0 0,-2 0 0 0,-4 2 0 16,-1 1 0-16,0-2 0 0,-1 0 0 0,1 2 0 16,-2 0 0-16,-4-1 128 0,-2 1-128 0,1 2 0 0,1-2 224 0,-2 0-64 15,-2 1-16-15,-3-1 0 16,-2-1-16-16,-2 1 0 0,-1 0 0 0,-2 1 0 0,0 0 0 15,-1 1-128-15,-1 0 192 0,-9 0-64 0,0 0-128 0,8-1 160 16,-8 1-160-16,0 0 160 0,7-3-160 0,-7 3 128 16,0 0-128-16,0 0 128 0,0 0-128 0,0 0 0 15,8-2 0-15,-8 2 0 0,0 0 0 0,0 0 0 16,0 0 0-16,0 0 0 0,0 0 0 0,0 0 0 16,0 0 0-16,0 0 0 0,0 0-128 0,0 0-16 15,0 0 0-15,0 0 0 0,0 0-80 0,0 0-16 16,0 0 0-16,0 0 0 15,0 0-208-15,0 0-64 0,0 0 0 0,0 0 0 16,0 0-352-16,0 0-80 0,-6 10-16 0,1-2 0 16,5-8-1856-16,-11 9-384 0,-1-3-80 0</inkml:trace>
  <inkml:trace contextRef="#ctx0" brushRef="#br0" timeOffset="121683.915">15877 10747 21183 0,'0'0'1888'0,"12"-5"-1504"0,-1-3-384 0,5 0 0 16,8 2 480-16,5-1 32 0,4 2 0 0,5-1 0 16,2-1-384-16,8 2-128 0,6-1 0 0,4 0 0 15,9-2 128-15,1 0-128 0,4 1 0 0,5-2 144 16,0 1-144-16,4 1 0 0,2-2 0 0,0 1 0 0,-5 0 0 15,7 1 0-15,3-1 0 0,5-2 0 0,4 0 0 16,-1 0 0-16,-3 1 0 0,8 0 128 0,4 2-128 16,3-2 0-16,-4 1 0 0,9 0 0 0,1 0 0 0,0 1 0 15,0 0 192-15,1 1-64 0,4 3 192 0,1 1 16 16,-5 1 16-16,5-2 0 0,2 2-112 0,1-1-32 16,-1-1 0-16,-2 5 0 0,1 3-64 0,2 0-16 15,2-5 0-15,2 4 0 0,-1 4-128 0,2-1 0 16,2-3 144-16,-3 0-144 0,0 3 0 0,-2-2 0 15,3 1 0-15,-3-2 0 0,-4 1 0 0,1-1 0 16,1 1 0-16,0 1 0 0,-9 1-144 0,3-1 144 16,-2 1-160-16,-3 0 160 0,-5-1 0 0,0 3 0 15,0-2 0-15,-4 1 0 0,-6 0 0 0,-1 1-144 16,1 0 144-16,-1-2 0 0,-7 1 0 0,-2 1 0 16,0-1 0-16,-7 0 0 0,-2 1 0 0,-5-1 0 15,-7-2 0-15,-5 1 0 0,-2-1 0 16,-5-2 0-16,2-1 0 0,-6 1 128 0,-1-1-128 15,-4 1 0-15,-3-2 0 0,-6 2 0 0,-4-3 0 16,-5-1 128-16,-3 0-128 0,-4-1 0 0,-3 1 0 0,-4 0 0 0,-5 0 0 0,-8 0 0 16,0 0 0-16,0 0 0 0,0 0 0 0,0 0 0 15,0 0 0-15,0 0 0 0,-7-4 0 0,-7 3 0 16,-3-2 0-16,-5 0 0 0,-6-1 0 0,-6 3 128 16,-6 0-128-16,-6-1 0 0,-6 1 128 0,0-1-128 15,0 0 0-15,-6 0 144 0,1 2-144 0,-4-1 0 16,-9-1 144-16,-1 0-144 0,-4-1 0 0,-3 0 144 15,-1 1-16-15,-10-1-128 0,-7-1 192 0,-4 1-64 0,-4 0-128 16,-7 2 0-16,-8-3 144 0,-3 0-144 0,-1 1 0 0,-7 0 0 16,-7-2 0-16,-3 1 0 0,-3 1 0 0,-1-3 0 15,0 3 0-15,-3 2 128 0,-7-3-128 0,0 2 0 16,-2-2 0-16,5 2 0 0,-3 2 0 0,2 0 0 16,1 0 0-16,5 0-128 0,5 0 128 0,8 2 0 15,7 0 0-15,3 0 0 0,1-2 0 0,8 1 0 16,7-1 0-16,4 2 0 0,0 1 0 0,5-2 0 15,5-2 0-15,6 1 0 0,1 2-144 0,5-1 0 16,1-3 0-16,6 1 0 0,8-3-112 0,8 2 0 16,9 0-16-16,11-2 0 0,7-3 272 15,10 1 0-15,6 1-128 0,6-1 128 0,5 1 192 16,9-2 112-16,6-3 16 0,11 3 0 0,6-1-320 16,14-1 0-16,12-3 0 0,9 0 0 0,7 0 0 0,9-1 0 15,5 0 0-15,10-1 0 0,9 0-176 0,8 1 176 0,1 0-192 16,11 1 192-16,7 1 0 0,4 0 0 0,4 0 0 0,5 1 0 15,5-5 0-15,8 3-128 0,3 0 128 0,6 4 0 16,-1 1 0-16,2-1-128 0,0 0 128 0,-2 3 0 16,0 0 0-16,3 1 0 0,-1 0 0 0,2 3 0 15,-1 3 0-15,-4 1 0 0,-8 0 0 0,-4 3 0 16,0 0 0-16,-3 4 0 0,-9 2 0 0,-5 1 0 16,-5-2 0-16,-5 1 0 0,-1-1 0 0,-11 1 0 15,-6-1 0-15,-3-1 0 0,-4-2 0 0,-5 1 0 16,-1-1 0-16,-9 0 0 0,-8-1 0 0,-5 1 0 15,-5 0 0-15,-7-1 0 0,-6-1 0 0,-6 1 0 16,-3 0 0-16,-7 2 0 0,-11-2 0 0,-4-2 0 0,-6 1 128 16,-3-2-128-16,-13-4 0 0,0 0 0 0,0 0 0 0,0 0 0 15,-15 6 0-15,-8-1-160 0,-8-2 160 0,-8 1-160 16,-10-3 160-16,-8 0-160 0,-7-1 160 16,-10 0 0-16,-7 0 128 0,-10 0-128 0,-11 1 0 15,-6-1 0-15,-4-1 0 0,-7 0 0 0,-5 0 0 16,-7-2 0-16,-10 1 0 0,-4 1 128 15,-3-5-128-15,-2 4 0 0,-1 2 128 0,-3-1-128 0,-2-1 0 0,5-1 128 16,6-2-128-16,7 2 0 0,7 3 256 16,8-1 0-16,7-3-16 0,7 3 0 0,7 1 112 15,6 1 32-15,8 0 0 0,3-1 0 0,7 0-256 0,5 1-128 16,7 0 160-16,9 0-160 0,6 0 0 0,13-1 0 16,7-2 0-16,8 2 0 0,8 1 0 0,6-1 0 0,9 0-128 15,0 0 128 1,0 0-448-16,16 1 32 0,10 5 0 0,14-5 0 0,13-2 176 0,13 0 48 15,12 1 0-15,10 0 0 0,10-2 192 0,10 2 0 16,4 0 0-16,9 0-144 0,6-1 144 0,8 1 0 16,5 3 0-16,8 0 0 0,7-1 0 0,0 1 0 0,-1 0 0 15,-2 2 0-15,-3-1 0 0,0 1 0 16,2 0 0-16,-5 1 0 0,-9-2 0 0,-6 1 0 0,-8-2 0 16,-6 2 0-16,-4 1 128 0,-11-1-128 0,-4 1 128 0,-15-1-128 15,-8 0 320-15,-12 1-16 0,-10 3 0 16,-8-1 0-16,-8-1-160 0,-9 0-16 0,-7 1-128 15,-8 1 192-15,-12 1-1104 0,-10 0-240 0,-12-1-32 16,-13 1-10112-16</inkml:trace>
  <inkml:trace contextRef="#ctx0" brushRef="#br0" timeOffset="126412.865">1702 9481 9215 0,'0'0'400'0,"0"0"96"0,0 0-496 0,0 0 0 0,-5-4 0 0,1-2 0 16,2-1 1520-16,0 2 208 0,0 1 32 0,2 4 16 16,0 0-1408-16,-6-6-368 0,2-1 0 0,-2 2 0 15,0-1 0-15,1 2 0 0,5 4 0 0,-4-8 0 16,-5-3 272-16,4 5-48 0,5 6-16 0,-8-5 0 15,-1 1 352-15,1 0 64 0,2-1 16 0,-1-1 0 16,0 0-64-16,0 3 0 0,0-4 0 0,3 2 0 16,-3-2-176-16,0 2-32 0,-3-1-16 0,3-2 0 15,-2-3-80-15,2 1-16 0,-4 2 0 0,3 1 0 16,1 2 160-16,-1-3 32 0,-2-1 0 0,-1 1 0 16,0 0-64-16,0 1-16 0,1 1 0 0,-2-1 0 15,-5-3-176-15,3 2-48 0,3 4 0 0,-3-1 0 0,-5 0-144 16,2-2 0-16,1 1 0 0,0 1 0 0,2 2 0 15,0 2 0-15,-2-2 0 0,1 1 0 0,0 0 0 0,1 2 0 16,0 1 0-16,1 0 0 0,1-1 0 0,0 0 0 16,-1 2 0-16,2-1 0 0,-2 1-128 0,4 0 128 15,0 1 0-15,-1 2 0 0,3-2 0 0,-2 0 0 16,0 3-144-16,-1 3 144 0,0-1 0 0,1 3-128 16,-1 0 128-16,0-2 0 0,0 1-128 0,-1 1 128 15,4 3 0-15,-1 0 0 0,-1-3 0 16,1 1 0-16,2-1 0 0,0 2 0 0,2-2-144 15,2 2 144-15,-3 3 0 0,3-1-144 0,-1-1 144 16,1 2 0-16,0 0 0 0,5 0 0 0,0-2 0 16,-1 0-160-16,-1-2 160 0,4 4 0 0,-2-1-176 0,2 1 176 15,1-1-160-15,-1 0 160 0,3 1-160 0,1-3 160 0,1-1-160 16,-2 0 160-16,0 0-128 0,3-1 128 0,3 0 0 16,-3 1-144-16,0 0 144 0,0-1 0 0,1 2 0 0,1-4 0 15,1-1 0-15,3-1 0 0,0-2 0 0,1 1 0 16,-2 1 0-16,3-1-208 0,-1-5 80 0,1 0 128 15,2 0-160-15,0-1 160 0,-3 2 0 0,3 0-144 16,2-4 144-16,0 0 0 0,0-1 0 0,-3 0 0 16,1-1 0-16,0-1 0 0,-3-3 0 0,1 0 0 15,0 0 144-15,1-1-144 0,-3 0 192 0,0-1-192 16,-1-1 176-16,1-1-176 0,-1-2 160 0,-2-1-160 16,-1 2 160-16,-2-1-160 0,1-3 160 0,-1 2-160 15,0 0 320-15,-4-2-48 0,2-2 0 0,-1 4 0 16,0 0 80-16,-5-1 16 0,-3 1 0 0,1 0 0 0,2 2 0 15,-3 0 0-15,-4 1 0 0,1 1 0 0,-1-2-96 16,0 2-16-16,-4 2 0 0,-1-1 0 0,-1-3 0 16,1 2 0-16,-2 1 0 0,0 1 0 0,-2 0-64 15,-1 5-32-15,2 0 0 0,0-3 0 0,-3-1-160 0,0 1 0 16,1 1 0-16,-1-1 128 0,-2 1-128 0,1 0 0 16,-1 0 0-16,-2 2 0 0,3 4 0 0,-3-3 0 15,-5-3 0-15,3 2 0 0,0 4 0 0,-1 0 0 16,-2-1 0-16,1 0 0 0,1 1 0 0,0 1 0 15,1 2 0-15,-1-3 0 0,2-2 0 0,1 0 0 16,2 1 0-16,-3 3 0 0,1 3 0 0,2-1 0 16,0 0 0-16,2-1 0 0,-1-1 0 0,2 3 0 15,1 2 0-15,1-1 0 0,1-1-128 0,-1 0 128 0,2 1 0 0,1 3 0 16,-3 1 0-16,2-2-144 0,1 3 144 16,2 1 0-16,0 2-176 0,-1 1 176 0,-1 4-160 0,2-2 160 15,0 0 0-15,4-1 0 0,-2 1-128 0,4 2 128 16,1-2 0-16,-1 5-192 0,1 1 192 0,2-3-192 15,5-4 192-15,-3-1-144 0,1-1 144 0,1 3-128 16,2 0 128-16,2 0-192 0,0-3 192 0,1-1-192 16,-1-2 192-16,3-1-160 0,2 0 160 15,1 1-160-15,-1-3 160 0,1-2 0 0,0 1 0 0,1-1 0 16,2 1 0-16,2-3 0 0,1-4 0 0,1 2 0 16,1 1 0-16,1-1 0 0,1-2 0 0,2 2 0 15,0-4 0-15,2 0 0 0,-4-1 0 0,3-1 0 16,0 0 0-16,-3-1 0 0,-3-1 0 0,1-1 0 0,-1-1 0 15,-1-3 0-15,-1-4 0 0,-1 2 0 0,-1 0 128 16,-3 0-128-16,1-2 128 0,-1-1-128 16,-2-4 240-16,-1 0-32 0,0 1 0 0,-2-3 0 0,-3-2 240 15,-4-2 64-15,0-3 0 0,0 4 0 0,-3 3 144 0,-1 1 48 16,-2 0 0-16,-2 3 0 0,1 2-304 0,-1 1-48 16,-6 2-16-16,2 0 0 0,1 4-336 0,1 0 0 15,-5 5 0-15,1 1 128 16,0-2-1504-16,-2 2-288 0,0 6-64 0</inkml:trace>
  <inkml:trace contextRef="#ctx0" brushRef="#br0" timeOffset="128812.368">1918 14938 4607 0,'0'0'192'0,"0"0"64"0,-10 2-256 0,4 1 0 0,6-3 0 0,-8 3 0 15,0-2 3328-15,1 1 640 0,7-2 112 0,0 0 16 16,-5 6-2688-16,1-1-528 0,-3-2-112 0,7-3-32 16,-5 6-144-16,5-6-16 0,-5 8-16 0,0-1 0 15,2-1-256-15,-1 4-48 0,-5-3-16 0,3 3 0 16,2 1-240-16,0 3 0 0,-3-2 0 0,-1 3 0 15,1 2 0-15,-2-1 0 0,1-1 0 0,-3 3-160 16,0 2 160-16,1 0 0 0,-2 2-144 0,0-1 144 0,-4-2 0 16,0 2 0-16,3 1 0 0,-2-1 0 15,-4-2 0-15,2 0 208 0,2 1-16 0,-2-1-16 16,1-1 208-16,-2-3 32 0,-1-2 16 0,-2 1 0 0,2 0-192 16,-5-1-48-16,0-1 0 0,-4 1 0 0,1 1-192 15,-2-2 128-15,-1-4-128 0,1 2 0 0,2-4 0 16,-3 0 0-16,-1-3 0 0,0-1 0 0,3-2 128 15,1-1-128-15,-1-1 0 0,3-3 0 0,-3-1 0 0,3-3 0 16,0-2 0-16,-2-2 0 0,1-4-128 16,1 1-32-16,-2-4 0 0,2-1 0 0,1-2 160 0,-2 0-128 15,3 0 128-15,-1-3-128 0,2-3 128 0,-1-1 0 16,3 1 0-16,3-2 0 0,0 4 0 0,1-2 0 16,-4 0 160-16,3-1-160 0,3 0 176 0,1 1-176 15,0-3 192-15,-1-2-192 0,3-1 176 0,3 1-176 0,-1-4 160 16,1-1-160-16,-1 1 0 0,4 2 0 0,0 1 0 15,1 2 0-15,1-1 0 0,-1 0 0 0,3 1 0 16,1-1 0-16,-1-1 0 0,2-1 0 0,4-2 0 0,-3 1 0 16,2 1 0-16,1-2 0 0,-1 3 0 15,4 0 0-15,1 2 0 0,1 0 0 0,-2-1-128 16,3 3 128-16,-1-2 0 0,1-1 0 0,0-3 0 16,2 1 0-16,0 0-128 0,1 1 128 0,0 1 0 15,2 1 0-15,-1 4 0 0,4-1-128 0,0 1 128 16,0-2 0-16,-1 1 0 0,-1 0 0 0,1 1-128 0,4-2 128 15,1-3 0-15,3 0 0 0,2 2 0 0,1 1 0 16,-3 0 0-16,0 1 0 0,1 2 0 0,-1 3 0 16,0 1 0-16,-1 1 0 0,1-1 0 0,2 1 0 15,1 2 0-15,0 0 0 0,-1 0 0 0,2 0 0 0,1-2-128 0,0 2 128 16,0 5 0-16,1-2 0 16,0-1 0-16,2 1 0 0,0 4 0 0,-2-2 0 0,-2 0 0 15,2 0 0-15,0 1 0 0,2 2 0 0,-1 0 0 0,-1 0 0 16,0 0 0-16,0 0 0 0,0 0 0 15,0 1 0-15,0 1 0 0,-1 1 0 0,-3-1 0 16,1 2 0-16,0 1 0 0,-1 1 0 0,-1 1 0 0,2 2 0 16,1-3 0-16,1 4 0 0,2-2 0 0,-2 3 0 15,-2 0 0-15,0 0 0 0,0-1 0 0,0 3 0 16,-5 2-160-16,-1 0 160 0,-1-3 0 0,-1 2 0 16,0 2 0-16,-1 1 0 0,-1-1 0 0,1 1 0 0,-1 1 0 15,-1 0 0-15,-3 2 0 0,2 2 0 16,1-2 0-16,-1 3-128 0,-4 1 128 0,1 0 0 0,3 0 0 15,-5 0-128-15,-2 2 128 0,0 1 0 0,0 0 0 16,1 2 0-16,-4 3 0 0,2 0-128 0,-2-1 128 16,2 6 0-16,-2 2 0 0,-2-1 0 0,-1-2 0 0,-3 0 0 15,-1-1 0-15,0 0-160 0,-1-1 160 0,-4 0 0 16,-2-1 0-16,-1 0-128 0,1 0 128 0,-4 1 0 16,-2 1 0-16,1 2 0 0,-2 0 0 0,1 0 0 15,-3 4 0-15,1 0 0 0,0 1 0 0,-2-1 0 16,0 1 0-16,0 0 0 0,2-2 0 0,-1 1 0 15,-2-2 0-15,2-1 0 0,1 1 0 0,-1-2 0 16,-1 1 0-16,-1 3 0 0,1 0 0 0,-1 1 0 16,0-2 0-16,2 3 0 0,-5 0 0 0,1 1 0 0,-1 0 0 15,0 0-192-15,-2-2 192 0,0 1-208 0,0-1 64 16,3 0 16-16,-1 2 0 0,2-3 0 0,-1 1 128 0,4-1-128 16,1 3 128-16,0 1-128 0,-2 1 128 15,2 0 0-15,0 1 0 0,2-1 0 0,2-2 0 16,2 0 0-16,-1 0 0 0,2-1 0 0,-2 0 0 0,1 0 0 15,1-2 0-15,-1 2 0 0,3 0 208 0,-1 1-16 16,1 1-16-16,2-2 0 0,-1 1-32 0,2-2 0 16,0-4 0-16,3-1 0 0,-1-1 0 0,1-1 0 15,1-1 0-15,2-2 0 0,0-1-144 0,3-2 160 16,0-1-160-16,1 0 160 0,-2-1-160 0,1 0 192 16,3 0-192-16,0-3 192 0,0-2-192 0,2 1 192 15,-1 2-192-15,2-3 192 0,0-2-192 0,1-1 0 16,2 1 0-16,1-4 128 15,5 1-1264-15,2-3-256 0,-1-2-48 16</inkml:trace>
  <inkml:trace contextRef="#ctx0" brushRef="#br0" timeOffset="129775.561">2263 14310 9951 0,'0'0'448'0,"-4"6"80"0,-5-1-528 0,5 2 0 16,4-7 0-16,-4 10 0 0,-2-5 384 0,6-5-48 15,-7 6 0-15,2 0 0 0,5-6 64 0,-8 7 16 16,-1-1 0-16,2 1 0 0,7-7-160 0,-7 4-48 16,-1 1 0-16,0-1 0 0,2 3 48 0,-2-1 0 15,-2 0 0-15,1-1 0 0,2 1 48 0,1-1 16 16,6-5 0-16,-5 7 0 0,-1-2-128 0,-2 3 0 15,1 2-16-15,0 0 0 0,2-2-176 0,0 2 0 0,-1 1 0 0,-1 0 0 16,-2-2 0-16,3 2 0 16,2-1 0-16,-2 2 0 0,-1 1 256 0,-1-1-48 0,3-1 0 15,1 0 0-15,-4 0 112 0,2 1 32 0,0 0 0 16,0 0 0-16,3 0-80 0,1-1-16 0,-5-1 0 0,3 0 0 16,-1 2-64-16,0 2-32 0,0 1 0 0,1-1 0 15,1-3 0-15,-1 2 0 0,2 2 0 0,-1 1 0 16,1-2-160-16,1 2 0 0,1-1 0 0,-1-1 128 15,-3-1-128-15,3 2 0 0,-1-2 0 0,1 0 0 16,1-1 0-16,1-1 0 0,2-1 0 0,-2-2 0 16,-2 2-432-16,1 0 48 0,1-2 0 0,3 2 0 15,-2 0-128 1,0 0 0-16,-3 0-16 0,2 1 0 0,0-1 240 0,0 0 48 0,-1-10 16 0,0 12 0 0,-1 0-32 16,0-1-16-16,-1-2 0 0,0 0 0 15,-2-1-528-15,2 1-96 16</inkml:trace>
  <inkml:trace contextRef="#ctx0" brushRef="#br0" timeOffset="131861.056">2518 14019 911 0,'0'0'0'0,"0"0"0"0,0 0 0 0,-5-4 0 0,-2-1 0 0,1 3 0 15,6 2 4704-15,0 0 864 0,-8 2 160 0,8-2 32 16,-8 4-4640-16,2 1-928 0,-1 1-192 0,-1 0 0 16,1 0-144-16,-1 3 16 0,0 0 0 0,-1 2 0 15,-2 1-304-15,0 2-48 0,2 3-16 0,-2-1 0 0,-2 2 304 16,0 1 48-16,0 0 16 0,0 2 0 0,-1 0 128 15,0 1 0-15,1 2 0 0,-1 3 0 0,-2-1 0 0,0 1 0 16,-1 0 0-16,3 2-128 0,2 3 128 0,2-1 224 16,-3 0-48-16,2-2-16 0,-2-2 16 15,1 2 0-15,2-2 0 0,0 2 0 0,0-4-176 0,1 1 0 16,4-2 0-16,-4 2 0 0,-1 1 0 0,1 1 0 16,3 4 0-16,-1-2 0 0,-2-3 0 0,1 1 0 15,4 0 0-15,-3 0 0 0,3-4 0 16,0 0 0-16,-3 1 0 0,0 0 0 0,0 1 192 15,0 0-32-15,1-3-16 0,0 1 0 0,2 0-144 0,-2-1 192 16,1-1-192-16,-2 1 192 0,0 1-192 0,1 0 0 0,-2-5 0 16,2 0 128-16,-1 0-128 0,1-2 0 15,0 0 0-15,-2 0 0 0,-1 2 0 0,-2-1 0 0,0 0 144 0,-1 2-144 16,0 0 0-16,-1-1 0 0,3 1 0 0,-2-2 0 16,-2 1 160-16,2-3-32 0,-3 2-128 0,1-1 192 15,1-2-48-15,0 0-16 0,-2 0 0 16,3 0 0-16,1-3-128 0,-3 2 128 0,-3 2-128 15,2-3 128-15,2-1-128 0,-2-1 0 0,-1-1 0 0,-1 0 0 16,2-1 0-16,0-2 0 0,-2-1-144 0,1 1 144 16,-4-2 0-16,0 1 0 0,-2-2 0 0,2 0 0 15,2 0 0-15,0-2 128 0,0 1-128 0,0-3 192 16,-3 0-192-16,1 0 0 0,0-3 0 0,1 1 0 16,-3 1-192-16,3-2 32 0,1-1 0 0,2 0 0 15,-3 1-96-15,1 0-32 0,1-1 0 0,0-2 0 0,0-3 64 16,0 2 16-16,1-1 0 0,0-2 0 0,2-4 16 0,0 1 16 15,-1-3 0-15,1 5 0 0,-1 0 176 0,-2-1 0 16,-1-2 0-16,1 2 0 0,-1-3 0 0,2 2 176 16,-4-1-48-16,3 1 0 0,0-2-128 15,1 1 0-15,3 0 0 0,-2 1 0 0,-3-3 0 0,3 2 0 16,3 1 176-16,1-2-176 0,-3 0 0 0,2 1 0 16,-1-3 0-16,0 1 0 0,2-1 0 0,-2 0 0 15,1-2 0-15,1 0 0 0,1 0 0 16,-2-1 0-16,-2-4 0 0,2 1 0 0,-1 1 0 0,2 0 0 15,-1 1-176-15,0-1 176 0,2 0-288 0,0 0 64 16,1 2 16-16,2-1 0 0,-2-1 64 0,1 0 16 0,-1-1 0 16,3-1 0-16,0 2-48 0,1-1 0 0,0-1 0 0,-2 0 0 15,-4 1 176-15,2-2 0 0,2-2 0 16,0 2-128-16,0-2 128 0,-2 3 0 0,4 0 0 16,-1 2 0-16,2 1 0 0,0 0 0 0,1 0 0 15,-1 0-128-15,4 1 128 0,-1-4-160 0,0 4 160 16,-1-4-160-16,1 1 160 0,-1-1-160 0,-1-2 160 15,-2 0-160-15,2 1 160 0,1 0-128 0,0 0 128 0,1-1-128 16,0 1 128-16,1 1 192 0,-2 0-32 0,4-2-16 16,-1 3-144-16,0 0 160 0,0 1-160 0,0 0 160 15,1-2-32-15,0 1-128 0,-1 0 192 0,3 0-64 16,-2-2 16-16,-1 1 0 0,1 1 0 0,2 1 0 16,0 0 16-16,0 2 0 0,1 0 0 0,-2 3 0 15,-1-1-160-15,3 0 160 0,-3-2-160 0,4 1 160 16,3 0-160-16,0 2 0 0,-1-2 0 0,1 1 0 15,-2 1 0-15,2-4 0 0,1 1 0 0,0 3 0 16,-1 1 0-16,2-1-176 0,2-4 48 0,0 2 0 0,-4 1 128 16,2 1-160-16,1-2 160 0,2-1-160 0,1-1 160 0,0 2 0 15,-1 2 0-15,-1 1 0 0,1 0 0 16,0-1 0-16,0-1 0 0,2 3 0 0,1 0 0 16,-1 1 0-16,-2-3 0 0,1 2 0 0,2-1 0 0,-2-1 0 15,-2 1 0-15,3-1 128 0,1 1-128 0,1-1 0 16,-3-1 0-16,2 2 128 0,-2-1-128 0,2 2 0 15,1 1 0-15,-2-1 0 0,-2 2 0 0,2-1 144 16,1-3-144-16,-1 1 160 0,-3-2 0 0,0 3 0 16,3 1 0-16,1-1 0 0,0 1-160 0,-1 1 128 15,0 0-128-15,1 1 128 0,1-3-128 0,-1 3 0 0,0 1 0 0,2 0 0 16,1 0 0-16,-2 1 0 0,1 0 0 16,-1 0 0-16,3 1 0 0,-3-4 0 0,1 1 0 15,-2 1 0-15,3 1 0 0,0 3 160 0,-1-1-160 0,-2 0 160 16,0 0-160-16,-1 1 0 0,2 1 0 0,-2 0-176 15,1-3 176-15,1 1 0 0,-1 3 0 0,1-1 0 16,-1 1 0-16,1-2 0 0,-1 0 0 0,4 1 0 16,-2 2 0-16,0 0 0 0,-2 2 0 0,1-1 0 15,2-3 0-15,-3 3 0 0,3 3 0 0,-2 0 0 16,-1-1 0-16,0 0 0 0,-2 0 0 0,1 1 0 16,-1 0 128-16,-1 0-128 0,-1 1 160 0,2-1-160 15,0-1 256-15,2 0-32 0,-1-2-16 0,0 2 0 0,-2 1-208 16,1 3 0-16,2-1 128 0,1-2-128 0,1-1 0 15,-1 0 0-15,2-2 128 0,3 3-128 0,-1 0 0 0,0 0 0 16,-3-3 0-16,0 3 0 0,2 2 0 0,2-1 0 16,-3-1 0-16,-1 1 0 0,-2 1 0 15,1 1 0-15,-3 2 0 0,2 1 0 0,1-2 0 16,-1 2 144-16,-3 0-144 0,1 1 128 0,-4 0-128 16,1-1 128-16,-1 2-128 0,1 0 128 0,1-1-128 15,1 0 0-15,2 2 0 0,-3-2 0 0,-3 2 0 0,3 1 0 16,2 0 0-16,0 0 0 0,-4-2 0 0,1 1 0 15,-1 2 0-15,2 0 0 0,-1-1 0 0,0 0 0 16,-1 0 0-16,0 1 0 0,0 0 0 0,1 2 0 16,-2-1 0-16,0 3 0 0,0 0 0 0,-1 1 0 0,-4-2 0 15,5 1 0-15,-2 1 0 0,1 1 0 0,-5 3 0 16,2-2 0-16,-1-4 0 0,1 0 0 16,-2 1 0-16,1 0 0 0,-2 0 0 0,0 1 0 0,0-2 0 15,-2 3 0-15,-1-1 0 0,0 2 0 0,-1-1 0 16,1 1 0-16,-1 2 0 0,1 1 128 0,0 1-128 15,-1-3 128-15,-2-2-128 0,-1 2 0 0,0 3 0 0,0-2 0 16,-2 0 0-16,1 1 0 0,-1 3 0 0,1-2 0 16,-4 0 128-16,1-1-128 0,-3 3 0 0,-1-2 128 15,0 2 0-15,1-1-128 0,-3 1 192 0,-3 1-64 16,-4-1-128-16,1 2 192 0,1 0-192 0,-2 0 192 16,-3 0-192-16,0-2 128 0,1 2-128 0,0 3 128 15,0 3 112-15,-1-2 16 0,2-4 0 0,2-1 0 16,-1-2 0-16,3-1 16 0,-1-1 0 0,1 0 0 0,-3 0-272 15,0 0 0-15,2-2 128 0,-2 2-128 0,0-1 0 0,0 2 0 16,-3-1 0-16,4 2 0 0,3 1 0 0,1-1 0 16,-4 0 0-16,0 2 0 0,2 3 0 0,0 0 0 15,2-3 0-15,-2 1 0 0,3-2 0 16,0-1 0-16,1-1 0 0,1 0 0 0,-3-2 0 0,3 0 0 16,0-1 0-16,2 2 0 0,1 0 0 0,-1 1-144 15,3 0 144-15,0 2 0 0,2 2 0 16,-2 0 0-16,2-2 0 0,4 3 0 0,-2-1 0 15,6 1 0-15,1-4 0 0,0 1 0 0,4 3 0 0,0-1 0 16,1-1 0-16,2-1 0 0,2 0 0 0,2-1 0 16,-3-1 0-16,2 0 128 0,2 0-304 0,0-1-48 15,1-1-16-15,0-1 0 16,1-3-656-16,3 2-128 0,2 2-16 0</inkml:trace>
  <inkml:trace contextRef="#ctx0" brushRef="#br0" timeOffset="133089.65">2326 14527 9215 0,'-17'14'400'0,"5"-2"96"0,-4 0-496 0,-1 3 0 15,1 0 0-15,-2 1 0 0,3 4 1952 0,0 1 288 16,4 2 64-16,0-2 16 0,-1 4-1872 0,-3 3-448 16,0 1 0-16,0 4 0 0,3 2 0 0,-1 2 0 15,-2 1 0-15,0-1 0 0,1 0 144 0,0 1-16 16,-3-3-128-16,3 0 192 0,2 1 64 0,-3 0 0 0,0 1 0 0,1 0 0 15,-3 3 48-15,2-1 16 0,1-2 0 0,-1-2 0 16,0-2-112-16,1-1-16 0,-1-3 0 0,0-2 0 16,-5 0-16-16,5-1-16 0,-1-1 0 15,0 1 0-15,-7-1-160 0,4-1 0 0,2 0 144 0,-1 2-144 16,-1 0 0-16,-2-1 0 0,0-3 0 0,0-1-192 16,2-2-32-16,-1-3-16 0,0 0 0 0,-1-3 0 15,1-2 32-15,0-3 0 0,-3-5 0 0,1-1 0 16,0-2 16-16,0-3 0 0,-1-3 0 0,-2-4 0 15,-3-2-176-15,3-1-16 0,1-1-16 0,0-3 0 16,0-1 96-16,0-3 32 0,2-3 0 0,2-3 0 0,-1 3 272 0,0-1 128 16,3 0-128-16,-3 1 192 0,0 0 96 0,2-1 16 15,-6-3 0-15,1 0 0 0,2-2-304 0,0-2 0 16,-4-3 0-16,5-3 0 0,0-1 0 0,-2-4-192 16,-5-3 48-16,5 0 16 0,4-1-128 0,1 1 0 15,-4-1-16-15,2-2 0 0,2-1-48 0,2-2 0 16,0-2 0-16,2 0 0 0,4 4 80 15,-1 4 16-15,5 3 0 0,-1 2 0 0,0 0 352 16,2 1 80-16,3-1 16 0,2-2 0 16,-1-1-16-16,3 3 0 0,-1 3 0 0,1 0 0 0,1 2-48 0,-1 0-16 15,-1 1 0-15,0 2 0 0,4 0-144 0,2-2-144 16,-5-1 144-16,4-1-208 0,2-2-48 0,-2 2-16 0,-1-1 0 16,3 3 0-16,3 3-16 0,-3 2 0 0,2-1 0 15,-2-2 0-15,3 1 288 0,2 2-128 0,-2 3 128 16,2-3 0-16,2-2 0 0,2 0 0 0,2 4 0 0,-2-3 0 15,-2 0 0-15,1 0 0 0,4 3 0 16,-1 0 0-16,2 2-192 0,-1-1 192 0,1-2-192 0,1 1 192 16,-1 2-224-16,1 0 64 0,-1 1 16 0,1 1 0 15,1 0 144-15,0 2 0 0,0 2 0 0,1-1-128 16,5 0 128-16,0 1 176 0,-1 3-48 0,2 0 0 16,-2 2 112-16,0 2 16 0,2 2 0 0,-1-3 0 15,3 0-256-15,0 0 176 0,-1 4-176 0,0 1 160 16,0-1-160-16,0 2 0 0,1 0 0 0,1-1 0 15,-4 1 0-15,3-1 0 0,2-1 0 0,1 3 0 0,-1 1 0 16,0 0 128-16,0-3-128 0,-2 4 128 16,-1 2 16-16,0 0 0 0,-2 0 0 0,4 0 0 15,0 1-16-15,1 1-128 0,0 1 192 0,-1-1-64 0,1-1 16 0,0 1 0 16,-2 1 0-16,-1 2 0 0,-1 0-144 0,1 0 0 16,-3 0 0-16,-2 1 0 0,-1-1 0 15,0 1 128-15,-1 0-128 0,1 2 128 0,-5-2-128 0,3 2 0 16,1 0 0-16,-3-1 0 0,-3 0 0 0,0 2 0 15,1 4 0-15,-1 0 0 0,-2 1 0 0,-1-1 0 16,-3 0 0-16,1 2 0 0,-2 3 0 0,-1 1 0 16,0-1 128-16,-5 0-128 0,1-1 144 0,-1 2-144 15,-3 4 160-15,1 1-160 0,-1 0 256 0,-2 0-64 16,-2 0 0-16,0 3 0 0,1 3 64 0,-1 2 0 0,-6 0 0 0,1 1 0 16,-5 3-64-16,-2 6 0 0,-1 5 0 15,-5 3 0-15,-3 5-32 0,1-3-16 0,-2 1 0 16,-2 3 0-16,-7 1-144 0,-2 3 0 0,1 1 0 15,-1 8 128-15,-2 5-128 0,-2 0 0 0,-3 1-192 0,1 1 192 32,-3 4-528-32,-5 4 16 0,1-2 0 0,2 1-7680 0</inkml:trace>
  <inkml:trace contextRef="#ctx0" brushRef="#br0" timeOffset="134395.697">528 17040 4607 0,'0'0'400'0,"0"0"-400"0,0 0 0 0,0 0 0 16,0 0 1216-16,0 0 176 0,0 0 16 0,0 0 16 15,0 0-976-15,0 0-192 0,0 0-32 0,0 0-16 16,0 0-208-16,0 0 144 0,-6 0-144 0,6 0 128 16,-7 0-128-16,7 0 128 0,-8-1-128 0,2 0 128 15,6 1-128-15,0 0 0 0,-9-2 0 0,1 0 128 16,3-2 16-16,-3 2 0 0,4-1 0 0,0 1 0 15,-2-2 336-15,0 1 64 0,6 3 16 0,-4-3 0 16,-3-1-32-16,3 1 0 0,0-2 0 0,-2 0 0 16,1 2-272-16,1-3-64 0,-2-2-16 0,2 1 0 15,3-2-176-15,-1-1 160 0,-3-2-160 0,0-2 160 0,3-4-336 16,0-1-64-16,0-3-16 0,-1-2 0 16,1-1-320-16,1-2-80 0,0-4-16 15,0-1-5536-15</inkml:trace>
  <inkml:trace contextRef="#ctx0" brushRef="#br0" timeOffset="136750.041">1276 17315 2751 0,'0'0'256'0,"0"0"-256"16,4-10 0-16,1 0 0 0,1-1 544 0,1-1 64 15,0-1 16-15,3 1 0 0,-3 0-352 0,2 0-64 16,1 0-16-16,1-4 0 0,0 1-192 0,1-2 0 16</inkml:trace>
  <inkml:trace contextRef="#ctx0" brushRef="#br0" timeOffset="138021.173">69 16058 11055 0,'-4'13'240'0,"2"3"48"0,0 0 16 0,-3 1 16 15,1-1-320-15,2 1 0 0,2-1 0 0,0 2 0 0,-1 1 480 0,0-4 32 0,-2-3 16 0,1-1 0 16,2 0-224-16,4-1-48 0,-1-3-16 0,-3-7 0 16,-1 10-80-16,1 1-16 0,2-2 0 0,-2-9 0 15,0 0-144-15,5 9 128 0,2-2-128 0,-7-7 128 16,8 3-128-16,1-4 0 0,-1-4 0 0,0-1-176 0,0-3 176 0,-2-2-160 15,1-3 160-15,1-4-160 0,2-5 160 0,-2-2 0 16,3-2 0-16,-3 0 0 0,1-2 0 16,0 2 0-16,3-3 160 0,-1 0-160 0,-2-2 272 15,0-3-32-15,2-1-16 0,0-3 0 0,0-1 128 0,3-5 32 16,0-6 0-16,-1-2 0 0,-4-1-48 0,3-1 0 16,1-1 0-16,2-3 0 0,-2-5-80 0,0-3-32 15,-1-5 0-15,2 2 0 0,2 0 64 16,-3-3 16-16,-2-4 0 0,2 2 0 0,-1 1-304 0,0 3 0 15,-2 1 0-15,-1-1 0 0,-2 0 0 16,0-2 0-16,1-1 0 0,-1 4 0 0,-2 1 0 16,1-2 0-16,-1 1 0 0,1-1 0 15,-4 0 0-15,0 3-192 0,0 3 48 0,2 2 16 16,1 2-352-16,-2 1-64 0,1 4-16 0,-1 5-4768 0,1 6-960 16</inkml:trace>
  <inkml:trace contextRef="#ctx0" brushRef="#br0" timeOffset="138523.369">654 16793 11967 0,'0'0'1072'0,"-5"5"-864"0,-3-4-208 0,2-1 0 0,6 0 1472 0,-7-3 256 16,3-2 64-16,1-3 0 0,2-1-1504 0,0-3-288 16,1-1 0-16,-2-5-128 0,-1-5 288 0,2-3 64 15,-1-4 16-15,2-2 0 0,1-3 16 0,1-3 0 16,3-2 0-16,-2-2 0 0,1-2-256 0,1-4 0 0,-1-5 0 0,0-3 0 16,3-2 0-16,-1-2 0 0,-3 1 0 15,1-5 0-15,2-3 128 0,-2-7-128 0,2-5 0 16,0-2 0-16,2 1 160 0,0-3-160 0,0-3 160 15,1 0-160-15,1-1 192 0,2 5-48 0,3 3-16 16,0 0 0-16,-1 3-128 0,4-1 160 0,1 4-160 0,1 0 160 16,2 3-160-16,2-6 128 0,-1-2-128 0,2-3 128 15,4 0-128-15,-4 1 0 0,0-2 0 0,3-2-176 16,-2-4-128-16,2 0-16 0,-2 4-16 0,6 0 0 31,2 1-336-31,-2 0-64 0,-5 3-16 0,0 6 0 0</inkml:trace>
  <inkml:trace contextRef="#ctx0" brushRef="#br0" timeOffset="139440.154">889 16497 1839 0,'0'0'0'0,"0"0"160"0,0 0-160 0,0 0 0 0,0 0 0 0,0 0 0 15,-6-2 2480-15,-2-3 464 0,2-2 80 0,4-1 32 16,2 0-2144-16,0-2-416 0,0-2-96 0,0-2-16 16,0-3 224-16,3-2 32 0,0-5 16 0,1-1 0 15,2-1-224-15,1-6-48 0,2-6-16 0,0-1 0 16,-1-2-96-16,3 0-16 0,0-3 0 0,2-1 0 16,1-3-96-16,3 0-32 0,-1-6 0 0,2-4 0 15,-2-4 48-15,5-1 0 0,-3 1 0 0,3 0 0 16,2-1 0-16,0-3 0 0,3-4 0 0,4 0 0 15,-1 3-176-15,-2 0 128 0,-2-1-128 0,2-4 128 16,2-2-128-16,0 0 0 0,-1-2 0 0,-2 2 0 16,-1 1 0-16,2-7 0 0,0-3 0 0,3-1 0 0,-2 3 0 15,3-1 0-15,2 3 0 0,0-1 0 0,1 1 0 0,3 3 0 16,1 3 0-16,1 4 0 0,-1 2 0 0,1-1 0 16,-1 1 0-16,1 1 0 0,-4 2-128 0,6 2 128 15,-2 2-160-15,3 2 160 16,1 3-496-16,-2 0 0 0,-1 0 0 0,2 3 0 15,-3 2-400-15,-4 6-96 0,-2 3-16 16</inkml:trace>
  <inkml:trace contextRef="#ctx0" brushRef="#br0" timeOffset="140073.737">1756 16940 22223 0,'0'0'976'0,"-7"-2"224"0,1-4-960 0,6 6-240 16,-6-5 0-16,4-6 0 0,4-6-272 0,4-3-112 16,2-6 0-16,1-5-16 0,4-6 256 0,1-10 144 15,2-10-160-15,5-7 160 0,1-1-192 0,4-3 192 16,-2-2-208-16,2-8 80 0,2-9-128 0,2-1 0 0,2 0-16 15,2-4 0-15,2-5-48 0,4-2-16 0,5-2 0 0,1-5 0 32,-6-3-112-32,1-1-32 0,1 0 0 0,-5-4 0 15,1-7-80-15,-2 3-16 0,0 3 0 0,-2-5 0 0,-3-7 208 0,-1 5 48 0,-2-2 0 0,0-2 0 16,-1-4 320-16,0 3 0 0,-3 4-144 0,2 3 144 16,-1 4 0-16,0 4 0 0,1 9 176 0,1 3-176 15,-1 3 528-15,0 7 0 0,-2 7 0 16,1 4 0-16,2 2 176 0,0 2 48 0,2 2 0 15,1 3 0-15,0 8-496 0,0-3-80 0,0 4-32 0,1 1 0 16,0-2-416-16,1 4-96 0,0 3-16 0,-4 8 0 16</inkml:trace>
  <inkml:trace contextRef="#ctx0" brushRef="#br0" timeOffset="145049.312">1151 15696 4607 0,'-4'6'400'0,"0"3"-400"0,-1-1 0 0,2 2 0 16,-2 1 1632-16,4-1 240 0,1-10 48 0,0 10 16 16,0-1-1664-16,0-9-272 0,0 8-176 0,0-8 32 15,0 0 144-15,3 9-128 0,-3-9 128 0,6 9-128 16,-6-9 128-16,0 0-128 0,8 7 128 0,-8-7-128 16,0 0 128-16,4 7 0 0,-4-7 0 0,0 0 0 15,0 0 0-15,0 0 176 0,4 9-48 0,-4-9 0 0,0 0 448 0,0 0 64 16,6 8 32-16,-6-8 0 0,0 0 144 0,0 0 16 15,0 0 16-15,0 0 0 0,3 8-128 0,-3-8-16 16,0 0-16-16,0 0 0 0,0 0-176 0,0 0-48 16,0 0 0-16,0 0 0 0,0 0-208 0,0 0-32 15,0 0-16-15,0 0 0 0,0 0-208 0,1-9 0 16,-1 1 128-16,-2 0-128 0,-3 1 0 0,-1-1 0 16,2-1 128-16,-3-1-128 0,-3-1 128 0,1-1-128 15,2 1 176-15,-3-1-176 0,-1-2 176 0,1 1-176 16,-4 0 160-16,-1 0-160 0,1 0 0 0,0 0 0 15,-4 0 0-15,2 1 0 0,-1 1 0 0,1-2 0 16,-5 4 0-16,2-2 0 0,0 1 208 0,3 0-48 16,-1 0-16-16,2-1 0 0,-1 2 64 0,0-1 16 15,-3 0 0-15,4 0 0 0,-3-1 16 0,4 0 0 16,2-3 0-16,-3-1 0 0,0-2-80 0,0-3-16 0,1 1 0 16,2-3 0-16,0-7-144 0,1 3 0 0,-2 0 144 0,1 1-144 15,0-1 0-15,3-1 128 0,-1 1-128 0,1 0 0 16,1 0 0-16,0 1 0 0,-1-1 0 15,0 0 0-15,0-3 0 0,-5 1 0 0,1-3 0 0,1 1 0 16,0 1 0-16,0-1 128 0,0-1-128 0,-3 3 0 16,0 1 144-16,3 1-144 0,1-1 192 0,0 1-192 15,-4 1 192-15,3-1-192 0,6-1 192 0,-2 0-192 16,-2 2 176-16,1 0-176 0,2-3 160 0,-1 1-160 16,-3-3 144-16,4-1-144 0,1 1 128 0,1 0-128 15,-1-1 128-15,2 2-128 0,3 1 0 0,2-1 128 16,-3 3-128-16,0-2 0 0,-2 2 0 0,4 1 0 0,4-1 0 15,-1-1 0-15,0-3 0 0,-2 4 128 0,0 2-128 16,3-1 0-16,-2 0 0 0,1 1 128 0,-1 1-128 0,1 1 0 16,3 0 0-16,-2 1 0 0,0 1 0 15,2 1 0-15,-2 2 0 0,2-1 0 16,-1 2 0-16,0 0 0 0,1-1 0 0,2 1 0 0,-1 0 0 16,2-1 0-16,2 0 0 0,0 0 0 0,2 1 0 15,1-1 0-15,1 0 0 0,2-1 0 0,-1-1 0 0,1 1 0 16,-1-3 0-16,2 1 0 0,2 3 0 0,-4-1 0 15,0 0 0-15,0-1 0 0,3 2 0 0,-1 0 0 16,0 2 0-16,0-2 0 0,-1 1 0 0,-1 0 0 0,1 0-144 16,1 1 144-16,1-1 0 0,3 2 0 15,-3 0 0-15,1-2 0 0,-3 1 0 0,1-2 0 16,3 1 0-16,-1 0 0 0,-2 2 0 0,0-1 0 0,2-1 0 16,0 0 0-16,0-3 0 0,-1 0 0 0,-1 2 0 15,1 0 0-15,0 2 0 0,-2 1 0 0,-1-1 0 0,1 1 0 16,4-1 0-16,-3 0 0 0,-2 1 0 0,4 4 0 15,0-2 0-15,-1 2 0 0,-2-1 0 0,1 1 0 16,-1-1 0-16,1 1 0 0,3 0 0 0,-4 0 0 16,1-1 0-16,1 2 0 0,-1-1 0 0,3 0 0 15,-4-1 0-15,0 0 0 0,0-1 0 0,1 1 0 16,-1 0 0-16,1 0 0 0,2-1 0 16,-4 1 0-16,1 1 0 0,-2-1 0 0,0 0 0 15,1-1 0-15,-1-2 0 0,3 2 0 0,-2 6 0 16,1-4 0-16,-1-2 0 0,-1 2 0 0,-3 1 0 0,2 3 0 15,1 0 0-15,2-1 0 0,-2 0 0 0,1 0 0 0,-1 0 0 16,0 3 0-16,1 1 128 0,-1-2-128 0,0 1 0 0,0 1 128 16,0-3-128-16,-1 2 0 0,-2-2 0 0,1 2 128 15,0-1-128-15,-1 3 0 0,-2 0 0 0,1 1 0 16,1-2 128-16,1 1-128 0,-2 1 0 0,1 0 0 16,-1 0 0-16,4 1 0 0,-1 0 128 15,0 1-128-15,-4-1 0 0,2 1 0 0,3 0 128 0,-3 1-128 16,0 0 0-16,-2-1 144 0,0 1-144 0,2 0 0 15,2-1 144-15,-2 0-144 0,-1 1 128 0,0 0-128 16,2 3 128-16,-1 0-128 0,2-3 128 0,-1 1-128 16,-1 2 160-16,1-1-160 0,1-1 0 0,1 1 128 0,-3 0-128 15,1 1 0-15,1 1 0 0,1 1 0 0,-1-2 0 16,-1 3 0-16,0-3 0 0,-2 2 0 0,-1-3 0 0,1 2 0 16,4 0 0-16,-6 1 0 0,2-2 0 0,-1 0 0 15,1 0 0-15,0 1 0 0,-1-2 0 0,0 4 0 16,1 0 0-16,1 0 0 0,0-1 128 0,-1-1-128 15,-3-3 0-15,2 1 128 0,0 2-128 0,0-1 0 16,-1 1 128-16,-1 0-128 0,3 2 0 16,-3-1 144-16,-8-7-144 0,10 6 0 0,-1 2 0 0,-9-8 0 15,11 8 0-15,-1-2 128 0,-2-1-128 0,2 0 0 16,1 1 0-16,-3 0 0 0,-8-6 128 0,9 9-128 16,1-2 0-16,-3-2 0 0,-7-5 0 0,8 6 0 15,-8-6 0-15,9 6 0 0,-9-6 0 0,11 9 128 16,-6-2-128-16,-5-7 0 0,10 7 0 0,-4 1 0 0,-6-8 0 15,6 8 0-15,-6-8 0 0,8 9 0 0,-2-1 0 16,0 0 0-16,-1 0 0 0,0 1 0 0,1-1-224 0,-2 1 80 16,0-1 16-16,-4-8 0 0,0 0 128 0,7 11-192 15,-4-1 192-15,3-1-192 0,-6-9 192 0,5 7 0 16,-5-7 0-16,4 11 0 0,-1 0 0 0,-1-2-128 16,-2-9 128-16,1 11 0 0,-1-1 0 0,2 0 0 15,0-1 0-15,-2-9-128 0,0 0 128 0,0 12 0 16,0 2 0-16,-2-3 0 0,2-11 0 0,-1 10 0 15,1 0 0-15,1 0 0 0,-2 1 0 0,0-4 0 16,1-7 0-16,-2 11-128 0,0 0 128 0,0-2 0 16,-1 1 0-16,0-1 0 0,3-9 0 15,-1 11 0-15,0-1 0 0,-1 0 0 0,0-3 0 0,-1 1 0 16,1 1 0-16,1 0 0 0,1-9 0 0,0 10 0 16,-3-3 0-16,1 3 0 0,-1-2 0 0,1 1 0 0,2-9 0 15,-2 10 0-15,0-2 0 0,1 1 0 16,1 0 0-16,0-9 0 0,-5 8 0 0,5-8-128 0,0 0 128 0,-3 10 0 15,-3 0 0-15,4-3 0 0,2-7 0 0,-5 9 0 16,0 1 0-16,2 0 0 0,1 0 0 0,0 0 0 16,-2 0 0-16,2-2 0 0,0 1 0 0,-1 1 0 15,0 0 0-15,-1-2 0 0,4-8 0 0,-5 10 0 16,-1 1 0-16,2 0 0 0,-2-3 0 0,2 3 0 16,0 0 0-16,-1 0 0 0,1-1 0 0,0 0 0 15,-1 0 0-15,1-3 0 0,4-7 0 0,-4 8 0 16,0 1 0-16,-2 0 0 0,3-2 0 0,3-7 0 15,-5 7 0-15,-2 2 0 0,-1 0 0 0,3-2 0 0,5-7 0 0,0 0 0 16,-7 8 0-16,3 1 0 0,-5 0 0 0,2-1 0 16,-1-2 0-16,3 1 0 0,-1-1 0 0,2 2 0 15,0 0 0-15,-1 0 0 0,0-2 0 0,-1 2 0 16,3-2 0-16,-5 1 0 0,1-1 0 0,-1-1 0 16,2 2 0-16,0-1 0 0,-3-1 0 0,1 0 128 15,2 1-128-15,-2-2 0 0,-1 3 0 16,0 0 0-16,1 0 0 0,-1 0 128 0,1-1-128 0,-3 1 0 15,1-1 0-15,1 3 0 0,-2 0 0 0,-1-2 0 16,-1-2 0-16,3 2-128 0,-1 0 128 0,1 0-208 16,-1 0 80-16,0-2 128 0,0 1-192 0,1-1 192 15,-2-1-160-15,3 1 160 0,1-2-144 0,8-3 144 16,0 0-128-16,-8 6 128 0,0-1 0 0,8-5 0 0,-7 5 0 0,1-1 0 16,3 0 0-16,3-4 0 0,0 0 0 15,0 0 0-15,-6 6-208 0,6-6 32 0,-4 6 16 0,4-6 0 16,-1 9-16-16,-3-1 0 0,4-8 0 0,-2 11 0 15,-1-3 176-15,0-1 0 0,-3-1-144 0,3 0 144 16,-2 1 0-16,2 0 0 0,-1 0 0 0,0 0 0 16,-1 0 0-16,-1 0 0 0,2 2 0 0,-3 0 0 15,2 0 0-15,2-2 0 0,-4 1 0 16,2 1 0-16,-1 0 0 0,1-1 0 0,-1-1 0 0,-2 1 0 16,0 1 0-16,2-2 0 0,2 3 192 0,-2 1-64 15,-4-2 0-15,4 0 0 0,-2 1 0 0,2-3 0 16,4 3-128-16,-3-1 0 0,-2-1 0 0,4 1 128 15,-3 0-128-15,2 1 0 0,-3-1 0 0,2 0 128 16,5-9-128-16,-3 10 0 0,-2 0 0 0,1-4 0 0,4-6 0 16,-6 9 0-16,2-2 144 0,1-1-144 0,-4 1 0 15,4 0 128-15,3-7-128 0,-4 8 0 0,0 0 0 16,1-1 144-16,3-7-144 0,-5 10 0 0,5-10 160 16,-3 8-160-16,2 3 128 0,1-11-128 0,0 0 144 0,-5 8-144 15,2 1 160-15,1 0-160 0,0 1 0 0,2-10 128 16,0 0-128-16,-1 11 0 0,0 0 0 0,1 0 0 15,-5-2 0-15,4-1 0 0,1-8 0 0,0 9 0 16,-1 0 0-16,1 0 0 0,0-9 0 0,0 8 0 16,0-8 0-16,0 9 0 0,-2-1 0 0,2-8 0 15,0 0 0-15,0 9 0 0,-2 1 0 0,2-10 0 16,-2 9 0-16,2 0 0 0,0-9 0 0,2 10 0 16,-2-1 0-16,0-9 0 0,1 9 0 0,0-2 0 15,-1-7 0-15,0 11 0 0,0 0 0 0,0-1 0 0,0-10 0 16,1 10 0-16,-1 0 0 0,-1 1 0 0,-1-2 0 0,2 0 0 15,0-9 0-15,2 10 128 16,-1-2-128-16,-1 1 0 0,0-9 176 0,-2 10-176 0,1-1 192 16,-1 1-192-16,1-2 224 0,1-8-64 15,1 8-16-15,-1-8 0 0,-1 10 80 0,1-1 16 0,0-9 0 16,0 0 0-16,3 9 32 0,-3-9 16 0,1 10 0 0,-1-10 0 16,2 9-32-16,-2-9 0 0,0 0 0 0,1 7 0 15,3 1-112-15,-4-8-16 0,0 0-128 0,0 0 192 16,0 0-192-16,3 9 0 0,-3-9 128 0,4 9-128 15,-4-9 0-15,5 6 0 0,-5-6 128 0,6 10-128 16,-6-1 0-16,0-9 0 0,3 9 0 0,-3-9 0 0,5 7 0 16,1 0 0-16,0 0 0 0,-6-7 0 0,3 7 0 0,-3-7 0 15,7 8 0-15,-3-1 0 0,3-1 0 0,-7-6 0 16,6 7 0-16,0 0 0 0,0 2 0 0,-6-9 0 16,0 0 128-16,6 8-128 0,5-1 0 0,-5-1 0 15,0 3 0-15,-1-4 0 0,-5-5 0 0,8 6 0 16,-8-6 0-16,7 5 0 0,-3 2 0 0,-4-7 0 15,6 8 0-15,-1-2 0 0,-5-6 0 0,2 8 0 16,-2-8 0-16,4 10 0 0,-4-10 0 0,5 8 0 16,1-1 0-16,-6-7 0 0,0 0 0 0,3 9 0 15,-3-9 0-15,4 9-160 0,0 0 160 16,-4-9 0-16,4 9 0 0,-4-9 0 0,3 9 0 0,0 0 0 16,-3 0 0-16,0-9 0 0,3 9 0 0,1-1 0 15,-4-8 0-15,2 9 0 0,-2-9 0 0,2 11 0 0,-2-1 0 16,-2 0 0-16,2-1 0 0,2 0 0 0,-1 0 0 0,-1-1 0 15,0-8 0-15,-1 11 0 0,1 0-144 0,0 0 144 16,0-2 0-16,0 2-176 0,0-2 176 0,0 0-128 16,0-9 128-16,-2 9 0 0,1-1 0 0,-2 1 0 15,1 0 0-15,2-9-160 0,-2 10 160 0,-2 0-160 16,1-1 160-16,1 1 0 0,-4-1-144 0,3 1 144 16,0 0 0-16,1 1 0 0,-4 0 0 0,2 1 0 15,-2-2 0-15,1 1 0 0,0 1-144 0,0 2 144 16,-4-2 0-16,3-1 0 0,4 0 0 15,-3-3 0-15,-3 0 0 0,1 0 0 0,3 1 0 16,0-1 0-16,-3 0 0 0,2-1 0 0,0-2 0 0,-1 2 0 16,0-1 0-16,-2 1 0 0,1 0 0 0,-1-1 0 0,1 1 0 0,2-1 0 15,-4 1 0-15,1 0 0 0,0 0 0 16,-1 1 0-16,0-2 0 0,0 0 0 0,1 0 0 0,1 0 0 16,-2 1 0-16,-2-1 0 0,0 1 0 15,1 0 0-15,-1-1 0 0,0 0 0 0,-1-1 0 0,2 1 0 16,1-2 0-16,-1 2 0 0,-4-1 0 0,2 1 0 15,0-2 0-15,0 2 0 0,-3 0 0 0,2 0 0 16,-2-1 0-16,-1 0 0 0,2-2 0 0,0 1 0 16,-2 0 0-16,0 1 0 0,1-2 0 0,-4 2 144 15,-2-1-144-15,1 1 128 0,3-1-128 0,-1-1 192 16,-1-2-192-16,2 4 192 0,-3-2-64 0,1-1 0 16,-2-1 0-16,3 0 0 0,-3 2 0 0,3-2-128 15,3-2 192-15,-4 1-64 0,-2-1 48 0,0 1 0 0,2 0 0 16,-3 1 0-16,0 0 16 0,0-1 16 15,3 0 0-15,-1 0 0 0,-1 0 32 0,1 0 0 0,0 0 0 16,3 0 0-16,-1 0 32 0,-1 0 16 0,2 0 0 0,1 0 0 16,2-1-32-16,0 1 0 0,-2 0 0 0,1 0 0 15,3 0 48-15,-1-1 0 0,0-2 0 0,3 3 0 16,1 1-144-16,0-2-32 0,1-2 0 0,0 1 0 16,2 1-128-16,-1 0 0 0,7 1 0 0,0 0 0 15,-5-1-272-15,5 1-48 0,0 0 0 0,0 0 0 16,0 0-2576-1,7-13-528-15</inkml:trace>
  <inkml:trace contextRef="#ctx0" brushRef="#br0" timeOffset="160764.061">2397 10532 13823 0,'-11'-6'1216'0,"11"6"-960"0,-8-3-256 0,1-1 0 16,7 4 1008-16,-6-3 144 0,6 3 48 0,0 0 0 16,0 0-768-16,0 0-160 0,0 0-16 0,0 0-16 15,-6-4-240-15,6 4 144 0,0 0-144 0,0 0 128 16,0 0-128-16,0 0 0 0,0 0 0 0,9-7 0 0,-3 2 0 15,-6 5 0-15,9-7 0 0,-2 2 0 0,-7 5 0 0,11-5 128 16,-1 0-128-16,-1-1 0 0,2 2 400 0,3-2 0 16,-3 1 0-16,2-2 0 0,1 3 48 0,3-2 16 15,-1 0 0-15,4 1 0 0,0 2-160 0,4-1-48 16,3-4 0-16,1 1 0 0,-1 2-32 0,3-1-16 16,3 0 0-16,1 0 0 0,-1 1-64 0,1 0-16 15,2-1 0-15,-3 1 0 0,0 1-128 0,3 1 0 16,3-1 144-16,2 3-144 0,-1 0 0 0,2 0 128 15,-1 0-128-15,1 0 0 0,-1 1 144 0,-4 0-144 16,3 0 192-16,-2 0-192 0,3 0 0 0,2 0 0 16,0 0 0-16,1 1-192 0,1-2 192 0,0-1 0 15,0 0 144-15,-1-1-144 0,0 1 0 0,-3-1 0 16,0-1 0-16,1 2 0 0,4 1 0 0,-4-1 176 0,4-1-176 16,-2 0 160-16,-4-1-160 0,1-2 0 0,-1 4 144 15,-2 1-144-15,-1 0 0 0,2 1 128 0,-1-1-128 16,2 2 0-16,0 2 0 0,-2 1 0 15,2-2 0-15,-1 0 128 0,-2-1-128 0,-1 2 176 0,0 4-176 0,-3-5 192 16,0 0-192-16,-1 0 0 0,1-2 0 16,-2 0-176-16,0 0 176 0,-3 0 0 0,-1-2 0 15,-2 2 0-15,3 2 0 0,-3 0 0 0,-4-2 0 16,0-1 0-16,0 0 176 0,-3-1-48 0,0 2 0 16,-3-1 0-16,-3-2 0 0,0 3-128 0,-3 0 192 0,0 0-64 15,-9 0 48-15,0 0 0 0,0 0 0 0,0 0 0 16,0 0 80-16,0 0 32 0,0 0 0 0,0 0 0 15,0 0 32-15,0 0 16 0,0 0 0 0,0 0 0 0,0 0-144 16,-14 2-48-16,-3-2 0 0,-3 2 0 0,-3 1-144 16,-2 0 0-16,-1 0 0 0,-4 1 128 0,-1-2-128 0,-1 2 0 15,-4 2 0-15,0-4 128 0,-1-2-128 16,-2 0 128-16,0 2-128 0,-3 1 128 16,-2-2 16-16,-4 3 0 0,-1 1 0 0,-5 1 0 0,1 4-144 0,-1-4 128 15,-1 1-128-15,-1-2 128 0,-1 0-128 16,-3 0 0-16,-4 2 0 0,2-3 0 0,-1 0 0 15,1-1 0-15,1 0 0 0,-2-1 0 0,-2-3 0 16,3 0 0-16,1-1 0 0,1 1 0 0,-2-1 0 0,0-1 0 16,0 0 0-16,-4 0 128 0,-3 0-128 0,0-1 0 15,3 3 0-15,2-1 0 0,3-1 0 0,-3 0 0 16,-3 1 0-16,3 2 0 0,2 0 0 0,5 0 0 0,4 0 0 16,7 0 0-16,2 1 0 0,5-1 0 0,0-1 0 15,4 0 0-15,2 0 0 0,3-1 0 16,2 1 0-16,3 0 0 0,3-2 0 0,2 3 0 15,-1-1 0-15,2 1 0 0,2-1 0 0,4-2 0 0,3-3-160 16,0 2 160-16,3 3-224 0,7 1 48 0,0 0 16 0,0 0 0 16,0 0-48-16,0 0-16 0,0 0 0 0,0 0 0 15,10 4-48-15,4 1-16 0,4-2 0 0,6 3 0 16,0 1 128-16,3 1 32 0,1-1 0 0,3-1 0 16,2 2-368-1,1-4-64-15,0 0-16 0</inkml:trace>
  <inkml:trace contextRef="#ctx0" brushRef="#br0" timeOffset="162025.897">2140 9995 6447 0,'-6'-5'576'0,"-2"0"-576"0,2-2 0 0,-2 0 0 0,2 1 3248 15,3 1 528-15,3 5 128 0,-6-8 0 16,6 8-2400-16,-2-7-480 0,2 0-112 0,0 7-16 16,0 0-400-16,0 0-96 0,0 0-16 0,0 0 0 0,8-5-384 0,-2 3 0 15,6 1 0-15,4 1 0 0,1 0 0 0,2 1 0 16,0 1 0-16,4 0 0 0,4 1 0 0,-1 0 0 16,3 0 0-16,2 0 0 0,0-1 0 0,0-1 0 15,-2-1 0-15,1 1 0 0,1 1 0 0,2 1 128 16,0-3-128-16,-1 0 0 0,-4-3 368 0,1 1-16 15,0 2 0-15,-1-1 0 0,2-2-48 0,-4 1-16 16,0 0 0-16,-4 0 0 0,-3-4 0 0,-3 3 0 16,-5 2 0-16,-1 0 0 0,1-1-80 0,-11 2-16 15,0 0 0-15,0 0 0 0,0 0 80 0,0 0 16 16,0 0 0-16,0 0 0 0,0 0 80 0,0 0 16 16,-12-5 0-16,-4 3 0 0,-3 2-224 0,-4 1-32 0,-4 2-128 0,-2-1 192 15,-4-1-192-15,0 2 0 0,-2 2 0 16,-1 1 0-16,-2-4 0 0,2 4 0 0,1 1 0 15,0 0 0-15,-1-3 0 0,3 1 0 0,0-2 0 16,3 1 0-16,0 6 0 0,4-2 0 0,2-2 0 16,4-3 0-16,3-1 0 0,2 1 0 0,0 1 0 0,5 0 0 15,2 0 0-15,1 1 0 0,7-5 0 16,0 0 0-16,0 0 0 0,0 9-160 0,0-9 160 0,8 10-192 16,1 4 0-16,4-3 0 0,4-1 0 15,6-1 0-15,5-2 192 0,3 0-192 0,3-1 192 0,3 0-192 16,1-1 192-16,1-1 0 0,2-6-144 0,2 2 144 15,-1 0 0-15,3-2 0 0,0 1-144 0,-1-1 144 16,1 1 0-16,-3-2 0 0,-3-1 0 0,-3 1 0 16,-3-1 0-16,-4-1 0 0,-1 1 0 0,-5 1 0 0,-2 0 0 15,-5 0 128-15,-5 0-128 0,-1 1 0 0,0 1 176 16,-10 1-176-16,0 0 192 0,0 0-192 0,0 0 416 0,0 0-32 16,0 0 0-16,-14-3 0 0,-2 0-32 0,-5 1-16 15,-2 1 0-15,-4 2 0 0,-5 1-336 16,-3-1 0-16,-5-2 0 0,-4 3 0 0,-4 3 0 15,-2 0-208-15,-1 0 80 0,-1-1 128 0,2 1-208 16,2 1 80-16,2-2 128 0,3 0-208 0,3-1 208 16,4 1 0-16,3 1 0 0,5-1-144 15,4 1 144-15,4-1 0 0,1-1 0 0,4 3-128 0,4 0-128 0,4 1-32 16,2 1 0-16,3-1 0 16,2-7-368-16,8 11-80 0,6-1-16 0,5-1 0 15,2-3 160-15,8-1 16 0,7 1 16 0,2-3 0 0,1-3 304 0,3-1 64 0,4-1 16 16,1-1 0-16,2 0 176 0,2-2 0 0,3-2-144 15,-2 0 144-15,-2-1 0 0,-3-3 128 0,-4 0 0 16,-3 0 0-16,-6 1 16 0,-4-1 0 0,-6-1 0 0,-3 1 0 16,-6 0 0-16,-4 1 0 0,-3 0 0 0,-6 2 0 15,-5 4 368-15,-5-1 80 0,-1 1 16 0,-6-1 0 16,-7-1-160-16,-4 3-16 0,-7 1-16 0,-5 4 0 16,-6 3-416-16,-2 3 0 0,-2 2 0 0,-5 0 0 15,-3-2 0-15,4 2 0 0,1 2 0 0,3-1 0 16,2 3-144-16,1-1 144 0,1-1 0 0,1 0 0 15,4-2-160-15,4 0 160 0,2 1-128 0,7-4 128 16,5 0-128-16,5-1 128 0,4-2-128 0,6-1 128 16,6-3-144-16,0 0 144 0,0 0-160 0,5 9 160 15,6 0-256-15,6 0 32 0,7-3 16 0,6 1 0 16,-1-4 208-16,6 3 0 0,4 2-160 0,4 1 160 0,2-2-144 0,2 5 144 16,5 6-192-16,7 4-12656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9:03.7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15544 1762 16575 0,'0'-15'1472'0,"0"-1"-1168"0,-2 2-304 0,2 1 0 15,2 1 1264-15,-1 1 192 0,-2 0 32 0,1 1 16 16,-2 0-1024-16,0 0-208 0,-3 0-32 0,-1 1-16 16,0 2-224-16,-3-2 0 0,-2-2 0 0,-5 1 0 15,1 0 0-15,-6 1 0 0,-2-1-128 0,-2 1 128 16,-3-1-128-16,0 2 128 0,-4 1 0 0,-2 1 0 0,1-3 0 0,-5-2 0 16,-2-1 0-16,-6 2 0 0,-3 1 272 15,-3 0 16-15,-4-1 0 0,-1 1 0 0,0-1 32 16,-4-1 16-16,-1 1 0 0,-6 0 0 0,-4-1 0 0,-4 0 0 15,0 0 0-15,-2 1 0 0,-1 1-32 0,-6 0-16 16,-6 1 0-16,-1 1 0 0,3 0-80 0,-7 1-16 16,-6-1 0-16,1 2 0 0,0-1-32 0,-4 2-16 15,-1-1 0-15,-3 1 0 0,-1-2-144 0,-3 2 192 16,-8 1-192-16,2 1 192 0,3-1-192 0,-7 1 0 16,-2-1 144-16,-2 0-144 0,5 0 0 0,-7 0 128 15,-4 2-128-15,-1 0 0 0,2 0 0 0,-1 1 144 16,-3 0-144-16,-4 2 0 0,-3 2 144 0,2-1-144 15,-2 1 0-15,-2 1 144 0,0 2-144 0,-3 0 0 16,2 0 0-16,1 2 0 0,3 1 128 0,-2 1-128 16,-3 0 0-16,4 1 128 0,5-1-128 0,1 2 160 15,4 3-160-15,-2-2 160 0,0-1-160 0,4 3 0 0,4-1 0 16,-1 6 0-16,-2 2 0 0,7-1 0 0,5 1 0 0,2 2 0 16,5 1 0-16,5 2 0 0,5 0 0 0,6-1 0 15,-1 2 0-15,5 2 0 0,2 1 0 0,6 2 0 16,6 2 0-16,3 3 0 0,5 1 0 15,5 5 0-15,1 2-336 0,8-1 48 0,6 0 16 0,7 1 0 16,4 3 48-16,3 1 16 0,5 7 0 0,7-1 0 16,4 2-32-16,7-2 0 0,4-4 0 15,7 0 0-15,7-2-128 0,5 1-16 16,4 2-16-16,8 0 0 0,6-1-48 16,5-1-16-16,8-4 0 0,6-1 0 0,9 0 464 0,7-3 0 0,1-1 0 0,10 1 0 0,4 1 0 15,9 0 128-15,9-2-128 0,4-4 0 0,2-5 176 16,11-2-176-16,8-3 160 0,5-3-160 0,4-2 128 15,7-3-128-15,2-3 0 0,7-3 144 0,6-1-16 0,2-2 0 16,0 0 0-16,7-3 0 0,2-3 64 0,7-1 16 16,5 0 0-16,0-1 0 0,2 1-48 0,0-1-16 15,1 0 0-15,0-6 0 0,4-3-144 0,2-2 0 16,-3-1 144-16,2 0-144 0,-4-3 160 0,2-1-32 16,-2 0-128-16,-2-3 192 0,-2 0 16 15,-4-5 0-15,-6-1 0 0,4-3 0 0,0-3 128 16,-1-4 32-16,0-3 0 0,-6-5 0 0,-6-5-48 0,-3-2-16 15,-1-2 0-15,-5-3 0 0,-4-2 912 0,-5-4 192 16,-9-8 48-16,-5-3 0 0,-6 0-1200 0,-12-3-256 16,-14 0 0-16,-8-6 0 0,-7-4 896 0,-10 2 208 15,-7 2 48-15,-11 6 0 0,-8 0-320 0,-10 6-64 16,-11 4-16-16,-6 0 0 0,-5 0-304 0,-10 5-64 0,-10 5-16 0,-10 5 0 16,-11 5-368-16,-12 2 0 0,-12 1 0 15,-8 3 0 1,-7 5-2304-16,-17 6-368 0,-12 3-80 0</inkml:trace>
  <inkml:trace contextRef="#ctx0" brushRef="#br0" timeOffset="985.2">13080 3224 33455 0,'-7'-21'1472'0,"-1"7"320"0,2-3-1424 0,-2 3-368 0,4 2 0 0,0 3 0 15,4 9 208-15,0 0-16 0,0 0-16 0,0 0 0 16,0 0-320-16,11 5-64 0,1 3-16 0,5 8 0 15,5 5 0-15,-1 5 0 0,-3 5 0 0,4 4 0 16,5 4 32-16,0 6 16 0,1 4 0 0,0 3 0 31,2 3-192-31,1 7-32 0,-5 2-16 0,2 8 0 0,-2 4 48 0,2 2 16 16,-2 4 0-16,-1 4 0 0,1 6 128 0,-3 1 32 0,2 1 0 16,0 6 0-16,-1 1 192 0,-2 4-176 0,-2 3 176 0,1 6-160 15,0 0 160-15,-1-1 0 0,-3-3 0 0,-1 7 0 16,-1 5 0-16,0 3 0 0,-1-5 0 0,0 2 0 0,-2 3 0 15,1 1 0-15,-1 5 0 0,0-1 0 0,-1 0 0 16,0 4 144-16,0 2-144 0,-1 0 0 0,-2-2 0 16,2 2 0-16,0 6 0 0,1-4 0 15,2 2 128-15,-2-5-128 0,-3-5 0 0,2 1 0 0,-3 2 0 16,1-6 0-16,-2-5 0 0,2 3 0 0,-6 6 0 0,1-3 0 16,0-5 0-16,-3 3 0 0,-1 0 0 0,0 1 128 15,3-2-128-15,-2-3 0 0,-2-2 144 0,1 2-144 16,2-2 0-16,1 0 144 0,2-5-144 0,1-1 160 15,-1-2-160-15,1-2 160 0,-1-6-32 0,-1-1-128 16,-2-2 192-16,1-3-64 0,1-1 48 0,-1-2 0 16,1-1 0-16,0-2 0 0,-1 1 80 0,-1-4 0 15,-2-2 16-15,0-2 0 0,-4 2-32 0,0-2-16 16,1 1 0-16,-3-6 0 0,-3-3 32 0,0-4 0 16,3-1 0-16,-5 1 0 0,1-2-16 0,0-5 0 0,0-4 0 15,-3-5 0-15,1-2 80 0,2 1 32 0,1-1 0 16,-1-1 0-16,0-2 80 0,1-4 16 15,-3-1 0-15,3-5 0 0,0-1-80 0,0-2-16 0,-1-2 0 16,0 3 0-16,0 3-80 0,-1-2-16 0,2-1 0 16,2-4 0-16,-3-3-48 0,1 0-16 0,1-2 0 0,0-2 0 15,0-3-16-15,-1-2-16 0,2-1 0 0,-2 0 0 16,3 3-16-16,-1-2 0 0,0 0 0 0,0-2 0 16,1-3-144-16,1 0 192 0,1 0-192 0,0 0 192 15,2 2-192-15,0-1 128 0,1-2-128 0,1-1 128 16,-3-1-128-16,0 1 0 0,2-2 0 0,1 2 0 15,1-1 0-15,-1 1 0 0,1-2 0 0,1 1 0 0,1-1 0 16,-1 0 0-16,-1 0 0 0,0-3 0 16,-1-1 0-16,1-1 0 0,0 0 0 0,-1-2 0 0,1-8 128 15,-1 9-128-15,1-9 0 0,1 8 128 0,-1-8-128 16,0 8 160-16,0-8-160 0,0 0 160 0,0 0-160 0,0 0 0 16,0 0 144-16,0 0-144 15,0 0-256-15,-6-4-128 0,-2 0-32 0,3-2 0 16,2-1-1952-16,-5-4-400 0,1-5-80 0</inkml:trace>
  <inkml:trace contextRef="#ctx0" brushRef="#br0" timeOffset="1261.146">13327 13371 23039 0,'0'0'2048'15,"-4"6"-1648"-15,-6 1-400 0,1 2 0 0,-2 1 3632 0,2 3 640 0,3 4 128 0,-1 4 16 16,0 3-3664-16,4 4-752 0,3 3-128 0,2 0-48 16,2-1 0-16,0 1 0 0,1 0 0 0,4-1 0 15,3-3 176-15,3 1-208 0,1-2 80 0,1-3 128 16,-1-4-240-16,2-2 80 0,3 1 16 0,2-5 0 16,2-5 288-16,4-3 64 0,1-7 16 0,9-7 0 15,5-7 288-15,4-8 48 0,5-9 16 0,3-9 0 16,6-8-112-16,9-11-16 0,10-15 0 0,6 0 0 15,1 2-448-15,6 1-336 0,7-1 48 0,6 1-17808 16</inkml:trace>
  <inkml:trace contextRef="#ctx0" brushRef="#br0" timeOffset="6998.22">13274 15356 911 0,'-6'3'0'0,"0"2"0"0,3-1 0 0,-3 2 0 15,2-1 1920-15,1 1 288 0,3-6 64 0,-4 6 16 16,4-6-1840-16,-5 7-448 0,5-7 0 0,0 0 0 0,0 0 144 0,0 0-144 15,-5 5 128-15,5-5-128 0,0 0 384 0,0 0-16 16,0 0 0-16,0 0 0 0,0 0 32 0,3 9 16 16,0-1 0-16,-3-8 0 0,0 0-64 0,9 7-16 15,2-3 0-15,-4-1 0 0,3-1 0 0,4-2 0 16,-2-1 0-16,1 0 0 0,0 0 160 0,2-3 16 16,2-1 16-16,1-3 0 0,-1-3 48 0,3-3 0 15,2 0 0-15,2-1 0 0,3-3 16 0,-2-4 16 16,-3-2 0-16,2 0 0 0,2-2-224 0,3 0-32 15,-3-2-16-15,2 0 0 0,-2 1-144 0,-1-2-48 16,-3 0 0-16,-3 1 0 0,2-2-144 0,0-2 192 16,-5-2-192-16,2-2 192 0,2-5-32 0,3-1 0 15,2-1 0-15,0 0 0 0,1 0-160 0,0 2 192 0,4-3-192 16,1 0 192-16,-1-3-192 0,-2 1 0 16,0-2 0-16,-2 2 0 0,-2 2 0 0,1 0 0 0,-7 0 0 0,1 2 0 15,-4 0 0-15,1 0 0 0,-3-1 0 0,0-2 128 16,-4 0-128-16,0 1 128 0,-3 3-128 0,0 3 128 15,-5 2-128-15,-1 0 128 0,-1 3-128 0,-4 1 128 16,1-1 80-16,-3 0 16 0,-1 2 0 0,-2 1 0 16,-1 3-32-16,-4-2-16 0,2-2 0 0,-2 2 0 15,-2 2-48-15,0 5-128 0,-1 3 192 0,-3 4-64 16,1-2 96-16,1 4 16 0,-6 1 0 0,3 4 0 16,-2 1-240-16,2-2 128 0,-3 1-128 0,2 3 0 15,-4 1 0-15,2 2 0 0,0-2 0 0,-3 4 0 16,3 3 0-16,0 0-128 0,-4 1 128 0,-2 1-208 15,1 5 208-15,-2 0-192 0,1 2 192 0,-1 3-192 16,1 1 192-16,-3 5 0 0,-1 1-160 0,1 3 160 16,2 2 0-16,0 3 0 0,0-2 0 0,1-1 0 15,0 2-144-15,2-1 144 0,-1 0 0 0,0-1 0 16,0 2 0-16,1 1 0 0,1 0 0 0,2 3 0 0,1 0 0 0,-1 3 0 16,0 1 0-16,2 2 0 0,1 0 0 0,-3 2-128 15,4 0 128-15,-2 0 0 0,3 2 0 0,-1 2 0 16,0 5 0-16,3-1 0 0,-2-1 0 0,2 1 0 15,1 1-128-15,2-3 128 0,-1-2 0 0,3-3 0 16,3-3 0-16,0 1 0 0,1 0 0 0,2-1 0 16,3-2 0-16,2 1 0 0,3 2 0 0,0-2 0 15,3-2 0-15,0 0 0 0,1-1 128 0,1-2-128 16,-1 1 0-16,4-2 0 0,1 0 0 0,1-1 128 0,-2-2-128 16,1 3 0-16,4 0 0 0,-2-1 128 0,1-3-128 0,1 0 0 15,1-1 128-15,2 0-128 0,-1-5 0 0,1-1 0 16,2-3 128-16,0-1-128 0,1-2 0 0,0-4 144 15,-2-1-144-15,2-2 0 0,7 0 144 0,-3-3-144 16,1-2 0-16,-3 0 144 0,0-3-144 16,1 0 0-16,1 0 192 0,2-3-192 0,2-1 192 15,-2-3-192-15,-2-1 256 0,-2-2-48 0,-1-1-16 16,1-1 0-16,0-3 192 0,-2 0 16 0,1-4 16 0,0 1 0 16,-1-1-16-16,0 0 0 0,1-1 0 0,-1 1 0 15,-3-1-224-15,0 2-48 0,-1 4-128 0,-2 1 192 16,-2 2-944-1,-2 5-192-15,2 3-32 0</inkml:trace>
  <inkml:trace contextRef="#ctx0" brushRef="#br0" timeOffset="8902.423">17429 15454 7359 0,'0'0'656'0,"0"0"-528"0,0 0-128 0,0 0 0 0,0 0 1344 0,0 0 256 15,0 0 32-15,0 0 16 16,0 0-1648-16,0 0-336 0,7-8-64 0,-7 8-16 0,5-4 640 0,4 0 128 16,-3 0 32-16,3 0 0 0,-2-1 432 0,3 0 80 15,-1-2 32-15,3 2 0 0,3-1-160 0,0 0-48 16,2-5 0-16,4-1 0 0,4-3-192 0,4 0-32 16,3-2-16-16,1-1 0 0,3-6-224 0,0-3-64 15,-1-1 0-15,3 0 0 0,0-2-192 0,0-2 0 16,-2-3 0-16,3-1 0 0,0 0 0 0,2-2 0 0,0-1 0 15,-1-3 0-15,-5-3 0 0,1 1 0 0,-2 1 0 0,-2 0 0 16,-3 0 304-16,0 2-48 0,-4 1 0 0,-1-3 0 16,-3-2 144-16,-1 1 32 0,-2-1 0 0,0 1 0 15,2 0-48-15,-4 1 0 0,-2 0 0 16,-3 1 0-16,-1 1-96 0,1 1-32 0,-2-1 0 0,1-3 0 16,-3 0-64-16,0 0 0 0,-5 4-16 15,0 2 0-15,-2 0-48 0,-1 3-128 0,-1 2 192 0,1 1-64 16,1 5 80-16,-1-1 16 0,-1-1 0 15,-4 1 0-15,1 1-32 0,0 3 0 0,-3 2 0 0,3 2 0 16,-4-6-192-16,-2 5 0 0,0-1 0 0,-1 5 0 16,-1 2 0-16,0 2-240 0,-1-1 48 0,1 3 16 0,-4 2 176 15,-1 3-192-15,-1-1 192 0,1 0-192 16,-1 1 192-16,-3 1-208 0,-1 5 80 0,-4 1 128 0,2 2-192 16,-2 0 192-16,-9 4-160 0,6 1 160 0,-1 2-128 15,1 1 128-15,-1-1 0 0,3 6-144 0,-2 4 144 0,1 0 0 16,0-2 0-16,-1 3 0 0,-1 3 0 0,0 0-128 15,-2 0 128-15,-1 3 0 0,-1 1 0 0,0 2 0 16,-2 2 0-16,4 2 0 0,-3 1 0 0,4 3 0 16,1-1 0-16,0 5 0 0,1 6 0 0,0 1 0 15,1-2 0-15,1 0 0 0,-2-3 0 0,2 1 0 16,-3 2 0-16,4 1 0 0,0 0 0 0,1 1 0 16,-5-1 0-16,2 2 0 0,6 1 0 0,0-1 0 15,-1-3 0-15,2 2 0 0,4 1 0 0,3 3 0 16,1 0 0-16,3-2 0 0,3-3 0 0,-1-3-128 15,4 0 128-15,0-3 0 0,3-4 0 0,2-1 0 0,4-1 0 16,1 0 0-16,1 5 0 0,3-3 0 0,1-6 0 0,1-1 0 16,1 0 0-16,0-4 0 0,2 0 0 0,-1-5 0 15,4-2 0-15,1-4 0 0,3-2 0 0,3-2 0 16,-1-5 0-16,4-3 176 0,-2-1-176 0,5-4 192 16,5-5 144-16,-1-1 48 0,0-5 0 0,2-2 0 15,1 0 16-15,2-4 16 0,3-3 0 0,2 1 0 16,1 4-416-16,1 1 0 0,0 0-224 0,0 4 80 15,-7 4-1248 1,0 2-240-16,-2 4-48 0</inkml:trace>
  <inkml:trace contextRef="#ctx0" brushRef="#br0" timeOffset="15946.901">2161 6316 19119 0,'-14'-10'832'0,"3"5"192"0,-2 0-816 0,4 0-208 16,0-1 0-16,-1 1 0 0,10 5 512 0,-10-6 64 16,-1 0 16-16,2 1 0 0,9 5-80 0,0 0 0 0,0 0-16 15,-8-3 0-15,8 3-272 0,0 0-48 16,0 0-16-16,-7-4 0 0,7 4-32 0,0 0 0 0,0 0 0 15,0 0 0-15,0 0-128 0,0 0 0 0,3 10 0 0,3-2 0 16,1-1 0-16,5-1 0 0,3-2 144 0,2 3-144 16,4 1 240-16,3 1-32 0,4-2 0 0,6-1 0 15,3 2 64-15,2-1 16 0,-1 3 0 0,3-3 0 16,1-3-112-16,1 0-32 0,3 3 0 0,5-1 0 16,-1 1 48-16,7-2 0 0,1 1 0 15,0 0 0-15,-1 1 64 0,4 1 0 0,1-5 16 16,5 0 0-16,3 2-16 0,-1-3 0 0,2-1 0 0,-1 0 0 15,-1 0-64-15,0-2 0 0,6-3-16 0,1 0 0 16,1 2-48-16,1-3-128 0,-1-3 192 0,1 2-64 0,1 1-128 16,0 1 0-16,0 0 144 0,0-2-144 15,2-3 0-15,0 4 144 0,1 4-144 0,0-1 0 16,-2-7 128-16,-1 1-128 0,4-1 0 0,0 1 0 16,1-3 0-16,-3 7 0 0,-3 0 128 0,1 0-128 15,4-4 0-15,-1-3 0 0,3 0 0 0,-1 6 0 0,-4 1 0 16,4-1 0-16,4-1 0 0,-3 2 0 0,-3-1 128 15,0-1-128-15,3-1 0 0,-1 4 0 0,1 2 144 0,-2 0-144 16,-2-2 0-16,2 0 144 0,-2 1-144 0,2 0 0 16,3-3 0-16,-4-1 128 0,-2 1-128 0,3 1 0 15,-1 3 144-15,0-1-144 0,-3-1 0 0,-2-2 144 16,-2 3-144-16,1-1 0 0,2-2 128 0,0 2-128 16,0 0 0-16,-2 2 0 0,0-2 128 0,2 2-128 15,2 0 0-15,-2 1 0 0,-3 2 128 0,-2-2-128 0,-2 0 0 16,2 0 0-16,-2 0 128 0,1-1-128 15,-1-1 0-15,-1 2 0 0,-4 3 0 0,1 0 0 0,1-3 128 0,1 0-128 16,4 0 0-16,-7 0 0 0,-2 0 0 0,-2 0 0 16,1 0 0-16,2 2 0 0,2 2 0 0,-3 0 0 15,1-2 0-15,-4 2 0 0,-1 2 0 0,0-1 0 16,2-2 0-16,-1 0 0 0,1-3 0 0,0 3 0 16,-1 1 128-16,1 1-128 0,-6-2 0 0,2-1 0 15,0 0 0-15,2 1 0 0,-3-2 0 0,0 1 0 16,-1 1 0-16,-3-1 0 0,-1-2 0 0,1 5 0 15,-3-1 0-15,1 1 0 0,1-3 128 16,-4 0-128-16,2 0 0 0,-4 2 0 0,-1-1 0 0,-2 0 0 16,-1 0 0-16,-2 1 0 0,0 0 0 0,-2-1 0 15,3 2 128-15,-4-2-128 0,-2 3 0 0,-4-3 0 16,1 0 0-16,-1-2 0 0,-2 3 0 0,-2-2 0 0,-1 0 128 0,-2-2-128 16,0-1 0-16,0 1 0 0,-2 0 0 15,0 1 0-15,0 0 128 0,-4-1-128 0,-1-1 0 0,1 1 0 16,-2 0 0-16,0 1 0 0,-4 1 0 0,0-2 0 15,0 4 0-15,-3-4 0 0,-9 0 0 16,0 0 0-16,0 0 0 0,0 0 0 0,0 0 0 0,0 0 0 16,0 0 0-16,0 0 0 0,-7-9 0 0,-3 2 0 15,-1 2 0-15,-2-1 0 0,-3 4-160 0,-4 1 160 16,-2 0-160-16,-3-1 160 0,-3-1-192 0,0 0 48 16,-4-1 16-16,-4 2 0 0,-4 2 128 0,-2 0-128 15,-4-2 128-15,-3-1-128 0,-3 2 128 0,-1-1-160 16,-1-4 160-16,-1 4-160 0,-1 2 160 0,-5 0 0 15,-5-1 0-15,0-2-128 0,-3 2 128 0,0 1-160 0,-3-1 160 16,-3 1-160-16,-2 1 928 0,-1-1 192 0,-2 0 48 0,0 0 0 31,0 1-1632-31,-5 2-320 0,-5-3-64 0,4 1-16 0,1 1 800 0,0 2 224 16,-1 1 0-16,-4 0 0 0,-3-3 0 0,2 1 0 0,1 1 0 0,-1 2 0 16,-5 1 0-16,4-3 0 0,1-1 0 0,-1-1 0 15,0 2 0-15,-2-1 0 0,1-2 0 0,0 2 0 16,1 3-128-16,0-3 128 0,-1-3 0 0,3 0 0 15,0-1 0-15,2-1 0 0,-2-1-144 0,-1-1 144 16,0 2 0-16,3 2 0 0,3 0 0 0,-1-1 0 16,-2-2 0-16,-3-1 0 0,3-1 128 0,0 2-128 15,-1 2 144-15,-2-1-144 0,-1 1 128 0,-1 1-128 0,3 1 0 16,-4 2 128-16,-1-4-128 0,2 3 0 0,1 1 0 16,1 1 0-16,-3 0 0 0,0-2 0 0,-4-1 0 15,3 2-176-15,2 1 176 0,-1-2-192 0,1-2 192 0,2 1 0 16,4 1 0-16,3 4 0 0,-1 1 0 0,-3-1-128 15,-4-5 128-15,3 4 0 0,4 1 0 16,-2-2 0-16,-2-3 0 0,2-1 0 0,3 3 0 0,1 1 0 16,-1 3 0-16,-1-2 0 0,3-2 0 15,4 1 0-15,3-1 0 0,-1-1 0 0,-4-3 128 16,3 2-128-16,4 3 160 0,2 1-160 0,-4 2 192 0,3-4-64 16,3-1-128-16,-3 3 192 0,-2 1-192 0,5 1 0 15,-1-1 0-15,5 2 0 0,2-1 0 0,-1-2 0 16,0 3 0-16,2-3 0 0,2 0 0 0,4-1 0 0,1 2 0 15,2 0 0-15,3 1 0 0,1 1 0 0,-1-5 0 0,1 1 0 16,3 0-144-16,3 0 144 0,0-2 0 16,2 3-144-16,3-2 144 0,0 0 0 15,5-1 0-15,0 2 0 0,1-1 0 0,2 0 0 0,-1-1 0 16,3 2 0-16,3-3 128 0,-1-1-128 0,0-1 160 16,4 1-160-16,1 2 176 0,1 0-176 0,2-1 192 0,3-1-192 15,0 0 192-15,2 0-64 0,1-2 0 16,3 2-128-16,1 1 192 0,2 1-64 0,-2 2 0 15,8-4-128-15,0 0 0 0,0 0 0 0,0 0 0 0,0 0 0 16,0 0 0-16,0 0-144 0,8 8-16 0,4-1 0 16,-1-1-32-16,5-3-16 0,6 1 0 0,5 1 0 15,0 0 80-15,7 0 128 0,2-2-208 0,3-1 80 16,4 0 128-16,3-2 0 0,4 0 0 0,4 2 0 0,5 2 0 16,4 1-128-16,4-1 128 0,3-3 0 0,2-1 0 15,3 0 0-15,5 0 0 0,4 0 0 0,2 0 0 0,2 0 0 16,0-1 0-16,7-2-128 0,5 0 128 15,-1-1 0-15,-4-2 0 0,3 1-128 0,3-1 128 0,-2 1 0 16,3-2 0-16,-4 2 0 0,-1-1 0 0,4 2 0 16,6 0 0-16,-4 2 0 0,-3-2 0 0,5 0 0 15,-1 2 0-15,1 0 0 0,-3 3 0 0,3 1 0 16,0-1 0-16,-3-1 128 0,-3 0-128 0,2 3 0 16,1 0 0-16,-2-1 0 0,-3-1 0 0,0 3 0 15,-1 1 0-15,0 1 128 0,2-4-128 0,-2 0 0 16,-4 0 0-16,-1 4 0 0,1 0 0 0,-3 2 0 15,-1 0 0-15,-4-2 0 0,2-1 0 0,-1-1 0 16,2-1 0-16,-5 2 0 0,-1-2 0 0,0 3 0 0,0-3 0 16,0-1 0-16,-2 0 0 0,-3-1 0 15,-2-1 0-15,1 1 0 0,-1 2 0 0,2 0 0 0,0-1 0 16,0 0 0-16,-1-3 0 0,-2 0 128 0,-1 1-128 0,2 0 0 16,0-1 0-16,-1 0 0 0,-6 1 0 0,1-1 128 15,2 0-128-15,-2-3 0 0,0 1 0 16,-4 0 128-16,-2 1-128 0,0-1 0 0,0-1 0 0,-1 1 0 15,1-3 0-15,-1 2 0 0,1-1 0 0,-5 2 0 16,0-1 0-16,0-2 0 0,-1 0 0 0,-1 0 128 16,-1 1 704-16,1-2 160 0,3-1 32 0,-5 1 0 15,-3 1-1616-15,2 1-320 16,-5-2-64-16,2 0-16 0,-1 1 800 0,-1 0 192 0,-2 1 0 0,2-2 0 16,0-2 0-16,-2 2 0 0,-3 1 0 0,-5 2 0 0,0 1 160 15,-2-1-160-15,-2 1 128 0,0-1-128 0,1-3 208 16,-4 0-32-16,-4 0-16 0,3 1 0 0,-2 4 32 15,1 1 0-15,-2 2 0 0,-3-1 0 0,-2-1 0 16,-2 0 16-16,-2-1 0 0,0 2 0 0,-3 3-208 0,-2 0 176 16,0-1-176-16,-3 1 160 0,-9-3-160 0,10 1 0 15,-10-1 0-15,0 0 0 16,7 5-1328-16,-7-5-240 0,2 8-48 0,-2-8-11824 0</inkml:trace>
  <inkml:trace contextRef="#ctx0" brushRef="#br0" timeOffset="17087.884">11500 5190 911 0,'-2'-10'0'0,"0"-2"0"0,-1-1 0 0,-1-4 0 16,0-4 5760-16,0 4 1056 0,2 1 224 0,1 1 32 15,-2-2-5776-15,0 0-1152 0,0 1-144 0,-1 1-192 0,-2 0 320 0,0-1 80 16,-2 1 16-16,0-1 0 0,-1 0 16 0,-2-1 0 15,-4 2 0-15,-1 0 0 0,-3 0-80 0,1 2-16 16,1 2 0-16,-2 0 0 0,0 2 32 0,-5-1 0 16,0-1 0-16,-3 5 0 0,2 2-176 0,0 2 0 15,-4 0 144-15,1 2-144 0,-2 2 0 16,0 3 0-16,-1 0 0 0,-2 3 0 0,-1 2 0 0,-1 3 0 16,3 2-144-16,0 3 144 0,-2 1 0 15,3 2 0-15,3 1 0 0,4 6 0 0,-2 10-144 0,4 2 144 16,0 2 0-16,1 1 0 0,4 1-144 0,0-1 144 15,2-1 0-15,1 5-144 0,2 6 144 0,-1 1 0 16,0 1-144-16,3 1 144 0,0-1 0 0,3 0-144 16,-3 0 144-16,1 1 0 0,0 0 0 0,2 1 0 15,1 0 0-15,4-1 0 0,1 1 0 0,2-7 0 16,1-3 0-16,4-3 0 0,3-5 0 0,2-5-128 16,-1 0 128-16,5-1 0 0,0 2 0 0,4-3 0 0,1-3 0 0,-2-3 0 15,5-2 0-15,3-2 0 0,2-5 0 16,2-3 0-16,2-2 192 0,2-3-64 0,3-4-128 15,2-3 192-15,3-4 0 0,-2-5 0 16,1-2 0-16,1-2 0 0,-4-4 64 0,2-4 16 0,1-5 0 0,2-6 0 16,3-4 48-16,1-1 0 0,-4-1 0 0,1-2 0 15,0-3 0-15,-2 0 0 0,0-3 0 0,-2-1 0 16,-5-9 32-16,1-2 16 0,1-1 0 0,-4 0 0 16,-2-1 80-16,-3 1 0 0,-2-2 16 0,-3-1 0 15,-1-3-80-15,-5 4-32 0,-4 3 0 0,-5 4 0 0,-4 1 32 16,-5 3 0-16,-6 3 0 0,-2 1 0 0,-3 0-64 0,-6 2 0 15,-4 1 0-15,-3 4 0 0,-3 6-144 0,-3 4-48 16,-2 1 0-16,1 3 0 0,-1 4-128 0,-2 3 0 16,-1 3-192-16,2 4 192 0,1 4-352 0,0 4 48 15,0 2 16-15,3 2 0 16,1 0-1824-16,1 3-352 0,5 1-80 0,2 4-11920 0</inkml:trace>
  <inkml:trace contextRef="#ctx0" brushRef="#br0" timeOffset="18351.359">11402 5328 17503 0,'0'0'1552'0,"0"0"-1232"16,-8-3-320-16,8 3 0 0,-5-5 2512 0,5 5 448 15,-3-5 96-15,3 5 16 0,0 0-2336 0,0 0-464 16,0 0-80-16,0 0-32 0,4-11 64 0,0 2 16 15,1 1 0-15,-1 0 0 0,1 0-240 0,-1 2 176 16,0-2-176-16,0-1 160 0,0-3-160 0,0 2 128 16,2-3-128-16,-5 0 128 0,2-2 64 0,1-1 16 15,-2-5 0-15,2 0 0 0,-2-1 96 0,3-3 16 16,-1-3 0-16,2 0 0 0,0-1 64 0,3-1 0 16,-2-1 16-16,2-1 0 0,0 1-48 0,2-1-16 15,0-2 0-15,-1 1 0 0,1-1-80 0,1 2 0 0,2 1-16 16,0 0 0-16,-2 4-48 0,1 0-16 0,0 1 0 0,3 1 0 15,-3-2-48-15,4 2-128 0,1 1 192 0,3 1-64 16,-2 1-128-16,3-4 0 0,0 2 0 0,2-1 128 16,2-3-128-16,2 3 0 0,-3 1 0 0,3 0 128 15,-1-3-128-15,1 3 0 0,-1-3 0 16,3 2 0-16,1-1 128 0,1 2-128 0,2 2 128 0,-2 0-128 16,-2 2 0-16,3-1 128 0,4-2-128 0,1 1 0 15,-3 1 128-15,1 1-128 0,-3-1 0 0,-3 0 128 16,-1-4 0-16,1 0-128 0,-1-2 192 0,1-1-64 0,-1-3 48 0,-1 0 0 15,-2 3 0-15,0-2 0 0,2-2 80 16,0 0 0-16,-1-1 16 0,-1 0 0 0,0 0-48 16,-3 0-16-16,1-2 0 0,0-1 0 0,-1-3-48 15,0 2-16-15,0-2 0 0,0 2 0 0,1 1-144 0,1 0 0 16,0 4 144-16,0 3-144 0,-3 2 160 0,1 1-32 16,-2 0-128-16,0 0 192 0,1 1-48 0,-3 1-16 15,-2 2 0-15,0 1 0 0,-3 0-128 0,-1 2 0 16,-1 1 144-16,-4 2-144 0,1 2 0 0,-4 1 0 15,1-3 0-15,-2 5 128 0,0 2-128 0,-2 3 0 16,0-2 0-16,-2 8 0 0,0 0-176 0,0 0 0 16,0 0 0-16,0 0 0 15,0 0-320-15,0 0-64 0,0 0-16 0,0 0 0 16,-3 11-256-16,-2 2-64 0,1 4-16 0,-2-2 0 16,2 4-288-16,1-1-48 0,-2 0-16 0,2 1 0 15,0-1-1568-15,-1 0-320 0,1-2-64 0</inkml:trace>
  <inkml:trace contextRef="#ctx0" brushRef="#br0" timeOffset="18731.493">12619 3256 15663 0,'-8'-9'1392'0,"0"-2"-1120"0,-1-1-272 16,5 2 0-16,2 0 3008 0,2 2 560 0,2-3 96 0,2 0 32 0,3-2-2864 16,2 1-560-16,1 2-112 0,2-1-32 0,2-1 160 0,3 0 32 15,0-1 0-15,4 1 0 0,-1-1-192 0,6 0-128 16,-3-1 192-16,3 1-192 0,-1-2 192 0,1-2-192 16,1 2 192-16,0-3-192 0,-1 0 192 0,1-2-64 15,4 1 0-15,0 1-128 0,-2-1 336 0,3 0-32 16,0 1-16-16,-1 4 0 0,-1 1 96 0,-2 4 0 15,2 0 16-15,-7 3 0 0,-1 1 48 16,-3 5 16-16,-2 5 0 0,1 8 0 0,-1 9-176 0,-2 4-32 16,-2 2-16-16,-1 4 0 0,-2 2 80 0,0 3 0 15,-2 1 16-15,-5 6 0 0,-1 1-64 0,-2 4-16 16,-1 7 0-16,-1 1 0 0,-5 1-128 0,0 1-128 0,-3 0 144 16,-1 4-144-16,-1 2 0 0,-3 4 0 0,-1 7 0 15,-1 2-11616-15,-1-1-2224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9:38.34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16322 13921 19343 0,'0'0'848'0,"0"0"192"0,0 0-832 0,0 0-208 0,0 0 0 0,0 0 0 16,-1-10 2480-16,-1 1 448 0,2-1 80 0,-1 2 32 15,-1 0-2880-15,1-2-576 0,0-2-112 16,-1-4-32-16,0 1 560 0,0-2 176 0,0-3 0 0,-1-2 0 16,1-1-176-16,1-2 0 0,-2 0 0 0,0-2 0 0,-1 0 160 0,-3-2-160 15,0-4 192-15,-2 0-192 0,1 0 512 16,-5 0 0-16,1-1 0 0,-1 1 0 15,0 0 64-15,-1-2 16 0,-2 0 0 0,0-2 0 0,-2 2-176 16,1-1-32-16,-2-3-16 0,0-1 0 0,-3-3-32 0,0 2 0 16,-3 2 0-16,2 2 0 0,-3 2-96 0,0-2-32 15,-3-2 0-15,-1 3 0 0,-4 0-80 0,-1-2 0 16,0-4-128-16,-1 1 192 0,0 0-192 0,-2 0 0 16,-2 3 0-16,-1 2 0 0,-1 3 0 0,-1 2 0 15,-3-5 0-15,2 8 0 0,2 0 0 0,3 4 0 16,0 0 0-16,3 0 0 0,1 2 0 0,2 0 0 15,-2 2 128-15,1 0-128 0,-2 0 128 0,2 4 0 16,0-1-128-16,-1 5 192 0,-3 0-192 0,2 3 0 16,1 0 0-16,2 3 0 0,0-1 0 0,0 2 0 0,0 0 0 15,-6 2 0-15,1 1-128 0,-3 2 128 0,1 2 0 16,1 0 0-16,-1-1-160 0,2 2 160 0,0 2-128 16,2 3 128-16,2-1 0 0,1 3-160 0,1 1 160 0,-2 4 0 15,2-1 0-15,1 1 0 0,0 4 0 16,1 1 0-16,1 1-128 0,0 2 128 0,0 2 0 15,0 0 0-15,1-1-144 0,1 1 144 0,2 1 0 0,0 2-144 16,0 1 144-16,0 1 0 0,1 0 0 0,1 5 0 16,0 7 0-16,-2 1 0 0,1-5 0 0,0 2 0 15,1 1 0-15,0-1 0 0,-4 0 0 0,7-1-128 16,1 0 128-16,2 2 0 0,1 2 0 0,-1 4-128 16,-1 0 128-16,1 2 0 0,3-3 0 0,1 2 0 15,-2 1 0-15,3 0 0 0,1 1 0 0,1 2 0 16,-1 3 0-16,3 1 0 0,1-1 0 0,1-1 0 0,1-3 0 15,4 0 0-15,2 1 0 0,-1 2 0 0,0 2 0 16,4 3 0-16,4-3 0 0,1-2 0 0,1-4 0 0,-1 2 0 16,3 0 0-16,1 0 0 15,2 0 0-15,4 1 0 0,1 1 0 0,1-4 0 0,1 0 0 0,3-4 0 16,5-2 0-16,0 1 0 0,3-2 0 0,0 2 0 16,0 4 0-16,4-3 0 0,1-1 0 0,3-1 0 15,0-2 0-15,4-3 0 0,2-1 0 0,4-1 0 16,-1 1 0-16,2-2 128 0,-3-3-128 0,4 0 0 15,-1 2 0-15,4-3 0 0,-1-1 0 0,2-3 0 16,3-1 0-16,0-1 128 0,-3-3-128 0,1-1 128 16,0-3-128-16,2-3 128 0,3-2-128 0,1 0 0 15,-1-3 0-15,-2-2 0 0,0-4 0 0,-1-1 0 0,1-3 0 0,0-4 0 16,2-1 0-16,0-4-128 0,-2-3 128 16,-4-3-128-16,0-4 128 0,0-5 0 0,-1-1 0 0,0-10 0 15,0-3 0-15,-4-3 0 16,-3-1 144-16,-3-2-144 0,-4-6 384 0,-3-1-16 0,-2 2-16 15,-2-7 0-15,-3-7 192 0,0-2 32 0,-1-5 16 0,-1-1 0 16,-4-2-16-16,-1-5-16 0,0-5 0 16,0-2 0-16,-3-1-272 0,-1-2-48 0,-1 0-16 0,-4 3 0 15,-5 2-224-15,-1 1 144 0,-5 3-144 0,0 2 128 16,-5 5 32-16,0-2 0 0,-5-2 0 0,0 7 0 16,-3 6 48-16,-3 4 16 0,0 7 0 0,-4 3 0 15,-4 3-224-15,0 3 176 0,-4 6-176 0,1 5 160 16,1 3-160-16,-1 6 0 0,-1 3 0 0,-4 4 0 15,-3 3-1904-15,-3 8-352 16,-4 6-80-16</inkml:trace>
  <inkml:trace contextRef="#ctx0" brushRef="#br0" timeOffset="17589.714">14467 17817 26543 0,'-28'6'1168'0,"5"-2"256"0,-9-2-1136 0,-2 0-288 0,-2-2 0 0,-3 0 0 16,-4-6 208-16,-2 0-16 0,1-1 0 0,-4 1 0 0,-9-2-48 0,1 0-16 15,3-1 0-15,-2-1 0 16,-2 2 64-16,-3-1 16 0,0 0 0 0,-4 1 0 0,-2-2-80 0,0 2-128 15,3-1 176-15,-3-1-176 0,-4-2 192 0,-1-1-192 16,0 4 192-16,-1-2-192 0,-1 1 192 0,-3-3-192 16,-2-2 192-16,-3-1-192 0,-2 0 0 0,2 1 0 15,4 1 0-15,-1 1 0 0,-2-1 0 0,0 3 0 16,-3 0 0-16,4 0 0 0,2 0 176 0,-2 0-176 16,-4 3 160-16,3-2-160 0,-1 0 320 0,4 0-48 15,3 1 0-15,-3 3 0 0,-4-3-272 0,1 1 128 16,3 2-128-16,0-1 0 0,5 2 0 0,-9-1 0 15,-4 1 0-15,4 1 0 0,4 1 0 0,1 2 0 16,-2-1 0-16,1 1 0 0,1-2 736 0,1 1 192 16,-3 1 32-16,5 0 16 15,2 0-1696-15,-2 0-352 0,-3-1-64 0,2 1-16 0,4-4 896 0,0 5 256 0,3 2 0 0,2 1 0 16,-2-3 0-16,1 1 0 0,-2 1 0 16,5 2 0-16,1 2 0 0,-1 1 0 0,1 0 0 0,-3 1 0 15,-2 3-208-15,2 0 80 0,5-1 128 0,3 1-208 16,2 0 64-16,1 0 16 0,0 0 0 0,0 0 0 15,2 2-96-15,2-2-16 0,-4-2 0 0,3-1 0 16,3 2 48-16,2 2 0 0,-1 4 0 0,1-3 0 16,-1 1-32-16,1 0 0 0,-5-1 0 0,3 1 0 15,-1 3 16-15,1-1 0 0,4-1 0 0,1 3 0 16,3-1 208-16,0-1-144 0,-5-2 144 0,4 3-128 16,0 2 256-16,3-3 48 0,-4-1 16 0,6 2 0 15,-1 2-192-15,5-2 160 0,2 0-160 0,2-1 160 16,3 1 16-16,2 1 0 0,0 4 0 0,1-1 0 15,1 1-176-15,1-1 160 0,0-2-160 0,3 2 160 0,0-5-160 0,1 2 0 16,1-2 0-16,1 1 0 0,4 1 0 0,0-2 0 16,4-1 0-16,-2 1 0 0,2-1-160 0,5 1 160 15,0-2-208-15,-2-2 80 0,-3 0 128 0,4 0-160 16,5 1 160-16,1 0-160 0,2-4 160 16,2 2-128-16,1 2 128 0,3-2-128 0,0 0 0 0,1-2 0 15,-3 2 0-15,4 2 0 0,3-1 128 0,-8-4 0 16,2 6 0-16,1-1-128 0,1 1 128 15,2 2 0-15,1 1 0 0,0 2 0 0,4 0 0 16,16 14 0-16,-7-6 0 0,2-1 0 0,-1 0 0 0,1-3 0 16,2-1 0-16,2-2 0 0,-4 1 0 0,5-4 0 15,2 1 0-15,0-4 0 0,-1 0 0 0,1 0 0 16,3-1 0-16,1-1 0 0,3-3 0 0,2-1 0 0,4 1 0 16,1 1 0-16,-2-2 0 0,2 2 0 0,1-3 0 0,0 1 0 15,4 0 0-15,3-2 0 0,2 1 0 16,-2-1 128-16,0-2-128 0,-1 0 0 0,1 0 0 15,2-2 128-15,8 0-128 0,-1 0 0 0,1-2 0 0,1 0 0 16,-4-1 0-16,3-1 0 0,6-4 0 0,-1 2 0 16,0 1 0-16,-5-2 0 0,-1 0 0 15,6 0 0-15,3 0 0 0,0-1 0 16,2 2 0-16,-2 2 0 0,-4-1 0 0,6-1 0 16,1 0 0-16,-1 2 0 0,-3-1 0 15,0 2 0-15,-2 0 0 0,4-1 0 16,6 0 0-16,-5 2 0 0,0 0 0 0,-4 0 0 0,-2 0 0 0,4-1 0 15,1 1 0-15,1-1 0 0,-2-2 0 0,-3 0 0 0,-3-1 0 0,2 2 0 0,4-4 0 0,2 1 128 16,-1 0-128-16,-5 0 0 0,0-1 0 0,2 2 0 16,3-2 0-16,-1 2 128 0,-2-2-128 15,-3 1 0-15,-3 2 0 0,2-1 128 0,1 1-128 0,3-1 144 16,-1-2-144-16,-5 2 160 0,1 3-160 0,3-4 0 16,3 3 144-16,-5 0-144 0,-3 1 128 0,-4-2-128 15,-3 0 128-15,1-1-128 0,0 2 128 0,0-1-128 16,0 0 160-16,-3-2-160 0,0-1 208 0,-3-2-48 15,-2 0-16-15,-2-1 0 0,-2-2 0 0,3 0 0 16,1-1 0-16,0 0 0 0,-1-1-16 0,-3 0-128 16,-3-1 192-16,0-3-64 0,-4 2-128 0,1-1 192 15,-1-1-192-15,-18 5 192 0,0-3-192 0,4-3 0 0,1-3 0 16,2 1 128-16,-1-4-128 0,-2 0 128 0,-2-3-128 16,19-18 128-16,-8 7-128 0,-9 5 160 15,-6 1-160-15,-3 3 160 0,-5 2 16 0,-4-2 0 0,-1 1 0 0,-2 1 0 16,-6 0 144-16,0-1 48 0,-1-3 0 0,-2 7 0 15,-3 3 96-15,-2 4 32 0,-3-4 0 16,0 3 0-16,-3 1-16 0,-4 3 0 0,-1-1 0 16,-3 1 0-16,-6-2-128 0,-2 1-32 0,-6 1 0 15,0-1 0-15,-2 2-192 0,1 0-128 0,-5 2 160 0,1 2-160 16,0-1 0-16,2 3 0 0,2-1-128 0,1 1 128 16,0 1-736-1,1-2-32-15,1 0-16 0,-1 1-9616 0,1-3-1920 0</inkml:trace>
  <inkml:trace contextRef="#ctx0" brushRef="#br0" timeOffset="18446.742">13081 16320 25791 0,'-12'0'1152'0,"4"2"224"0,-2 0-1104 0,1 0-272 16,-3-1 0-16,1 3 0 0,3-2 0 0,0 2 0 15,0 3 0-15,-1 1 0 0,-1 2 0 0,2-3 0 16,1 1 0-16,-2 3 0 0,0 1 0 0,0 2 128 16,-1 1-128-16,-1 3 160 0,2 3-160 0,-4 7 128 0,2 5-128 0,-1 5 128 15,-1 6-128-15,-1 5 0 0,-2 3 0 0,2-2 0 16,0-1 0-16,1 0 0 0,-2-1 0 0,1-2 0 15,0-2 192-15,1-3 16 0,-1-3 0 0,4-4 0 16,2 0 0-16,-1-6 0 0,1-6 0 16,2 0 0-16,0-4-48 0,3-3-16 0,2-3 0 0,0-3 0 15,1-9-144-15,0 0 0 0,0 0 144 16,4 8-144-16,-4-8 0 0,9 4 0 0,-9-4-160 16,15-1 160-16,2-2-192 0,1-4 192 0,1 1-192 0,1-5 192 15,-1-2 0-15,3-4 0 0,1-2 0 0,2-2 0 16,0-3 0-16,2-2 128 0,1-4-128 0,4 3 0 15,2-1 128-15,0 1 0 0,-3-2-128 0,4 2 192 16,5 1-192-16,1 0 176 0,-4-4-176 0,0 4 160 16,0 3-160-16,-4 2 0 0,-1 2 0 0,-4 0 0 0,1 4-336 15,-5 4 0-15,0 3 0 0,-2-1 0 16,0 1-1712-16,-4 1-320 0,-2 4-80 16,-2 2-16-16</inkml:trace>
  <inkml:trace contextRef="#ctx0" brushRef="#br0" timeOffset="18953.889">13143 16832 33231 0,'0'0'1472'0,"0"0"304"0,0 0-1424 0,6-10-352 0,-2-1 0 0,5 0 0 16,3 0-144-16,5-2-112 0,-2-1 0 0,3-1-16 16,1-3 272-16,2-3 0 0,6-1 0 0,-1-5 0 15,4-1 0-15,2 1 128 0,3-2-128 0,1-1 192 16,5-2-192-16,1-1 144 0,3 0-144 0,1-1 128 16,-1-1 32-16,-1 1 0 0,0 2 0 0,0-1 0 15,-2-4 16-15,1 1 0 0,1 6 0 16,-1-3 0-16,0 2-32 0,-3 2 0 0,1 1 0 0,-1 3 0 15,-3 3-144-15,-1 2 192 0,0 0-192 16,-1 1 192-16,-4 1-192 0,3 2 0 0,-1 1 0 0,0-1 128 0,-1 0-128 16,-1 0 128-16,5 2-128 0,-3 2 128 0,-1-2-128 15,-1-1 0-15,1-1 0 0,-1 0 0 0,-3 0 0 0,-1 2 0 16,2-1 0-16,-3 2 0 0,1 2 0 16,-1-2 0-16,1 1 0 0,0 2 0 0,-3 0 0 15,-2 1 0-15,-1 1 0 0,0 1 0 0,-4-1 0 0,1 3 0 16,-5 0 0-16,2 2 0 0,-3-2 0 0,-1 4 0 15,-3-2 0-15,-8 3 0 0,10-2 0 0,-1 0 0 16,-9 2 0-16,0 0 128 0,8-4-128 0,-8 4 0 16,0 0 0-16,0 0 0 0,0 0 0 0,0 0 0 15,0 0 0-15,0 0 0 0,0 0-240 0,0 0-80 16,0 0 0-16,0 0-16 16,0 0-1392-16,0 0-256 0,5 9-64 0</inkml:trace>
  <inkml:trace contextRef="#ctx0" brushRef="#br0" timeOffset="23015.912">12664 16539 22799 0,'-15'-4'1008'16,"7"2"208"-16,-3-2-960 0,2 0-256 0,-1 2 0 0,1 0 0 0,3-5 464 0,6 7 48 15,-6-3 16-15,6 3 0 0,-7-5-288 0,7 5-64 16,0 0-16-16,-4-7 0 0,4 7 16 0,0 0 0 16,0 0 0-16,0 0 0 0,0 0-32 0,0 0 0 15,-2-5 0-15,2 5 0 0,0 0-144 0,0 0 192 0,0 0-192 0,-5 9 192 16,4 9-192-16,-1 6 0 0,-6 5 0 0,0 10 128 16,1 10-128-16,-2-1 0 0,0-5 0 0,1 0 0 15,-1 0 0-15,1-2 0 0,2-3 144 16,-1-2-144-16,3 2 192 0,-2-1-48 0,3 0 0 15,1-3 0-15,-2-5-16 0,3-2 0 0,1-4 0 0,-1-2 0 16,-1-4-128-16,2-2 0 0,3-5 0 0,-1-1 0 16,-2-9 0-16,7 6 128 0,1 1-128 0,2-5 0 15,2-2 0-15,3-1 0 0,4-2 0 0,4-2 0 16,4 1 176-16,3-3-48 0,2-2-128 0,3 0 192 16,3 1-192-16,0-1 0 0,-1-1 0 0,2 1 0 15,-3-1 0-15,4 2 0 0,-1 1 0 0,3-3 0 16,0-2-256-16,0-1-64 0,2-2 0 0,-1 2 0 15,0-2-1456-15,-4-3-288 0,1 0-64 0,-5 3-7920 16</inkml:trace>
  <inkml:trace contextRef="#ctx0" brushRef="#br0" timeOffset="24171.759">12897 17288 6447 0,'-17'0'272'0,"8"0"80"0,-5-1-352 0,2-3 0 0,-1408 1 0 16,2816 1 0-16,-1406-1 2880 0,0-1 512 0,4 1 112 0,-1-3 16 15,2 1-2304-15,2-3-448 0,2-2-80 16,0-3-32-16,1 0-208 0,2-2-64 0,4-3 0 0,2-2 0 15,-2-5 0-15,5-3 0 0,2 0 0 0,3 0 0 16,-1 2 32-16,3-1 0 0,3-1 0 0,2 0 0 16,-1 2-48-16,5 0-16 0,5-2 0 0,2 1 0 15,-1-2 32-15,7-1 0 0,1-2 0 0,1 0 0 16,1 1-48-16,4-7 0 0,0-3 0 0,3 4 0 16,4 2-144-16,2 2-16 0,5-2-16 0,3-3 0 15,2 1-160-15,0-1 128 0,1 0-128 0,3 1 128 16,2-1-128-16,0 4 0 0,2 0 0 0,1 4 128 0,-5 3-128 15,5 5 0-15,0 2 0 0,1 1 0 16,0 2 0-16,-6 2 0 0,-2 4 0 0,0 1 0 16,4 2 0-16,-3 0 0 0,-1-1 0 0,-4 1 0 0,-1 3 0 0,-1-3 0 15,-2 2 0-15,2 0 0 0,3 2 0 0,-4 0 0 16,-3 2 0-16,-4 1 0 0,-2-3 0 16,-1 2 0-16,-4-1 0 0,0 2 0 0,1 0 128 0,-2 0-128 15,1 0 0-15,-1 1 128 0,-3 1-128 0,-3-1 160 16,-2-1-160-16,-4 0 160 0,-1 0-160 15,-1 1 128-15,1-2-128 0,-1-1 128 0,0-1-128 16,3-2 192-16,-3 0-192 0,-1-2 192 0,2 0-192 16,-2 0 128-16,-3-1-128 0,-2-1 128 0,1 0 32 0,-2 0 0 15,-3-3 0-15,3-1 0 0,-2-1-32 16,0 0 0-16,-2-2 0 0,1 2 0 16,-2 2 0-16,-1-3 0 0,6 2 0 0,-6 1 0 0,-1 0-128 15,1 0 160-15,-2-2-160 0,2 3 160 16,-1 1-160-16,-1 0 0 0,1 0 0 0,-2-1 128 15,1 2-128-15,-4 0 0 0,-1-1 144 0,1 0-144 0,-2-2 0 16,0 2 144-16,-1 0-144 0,-2 0 0 0,2-1 128 0,0 0-128 0,-2-2 0 0,1 3 0 16,-3-3 0-16,0 4 0 0,1 3 0 0,-2-1 0 15,-5 8 0-15,5-5 0 0,0-1 0 0,-5 6 0 16,0 0 0-16,0 0 0 0,0 0 0 0,0 0 0 16,7-3 0-16,-7 3-144 0,0 0 144 0,0 0-192 15,0 0 192-15,0 0 0 0,0 0 0 0,0 0 0 16,0 0 0-16,0 0-160 0,0 10 160 0,-1 0 0 15,0 1-192-15,-3 0 64 0,1 0 128 0,-3 1-208 0,0 1 80 16,-3 0 128-16,-2-1-208 0,-2 2 80 16,-2 2 128-16,-2 0-128 0,-2 2 128 0,0 0-128 0,-3-2 128 15,-3 2 0-15,1-1 0 0,-5 3 0 0,-2-2 0 16,0 1 0-16,1 1 0 0,-1 1 128 16,1 1 0-16,-1-2 0 0,-1 1 0 0,0 0 0 15,-3 1-128-15,-3 1 176 0,-1 0-176 0,-3-1 192 0,-3 0-192 0,0 1 0 16,0 0 0-16,1 0 0 0,0-3 0 15,0 2-224-15,0 2 48 0,-6-1 16 0,-3-2-16 0,3-3 0 16,-4-4 0-16,2 3 0 0,3 1 176 0,1-2 0 16,-1-5-144-16,1-2 144 0,-2-2 0 0,-2 1 0 15,0 0 0-15,0-3 0 0,0 3 0 0,4 0 0 16,-3-1 0-16,3 0 0 0,-2-3 0 0,1 1 0 16,-3 0 0-16,0 0 0 0,1-2 0 0,-1 0 0 0,2 0 128 15,0 0-128-15,-2-3 0 0,-4 1 0 0,-1 4 0 16,-3 0 0-16,-1-1 0 0,3-1 0 0,-2 3 0 15,6 2 0-15,3-1 0 0,0 1 0 16,-2 0 0-16,4 2 128 0,0 3-128 0,1 0 160 0,-2-1-160 0,0 2 160 16,2 0-160-16,1 3 0 0,-2 3 0 0,-3 2 128 15,-4 2-128-15,2 4 0 0,-2 2 0 0,0 5 0 16,-1 2 0-16,0 1 0 0,4-2 0 0,-4-1 0 16,1 0 0-16,2-2 0 0,4-4 128 0,-1 3-128 15,4 1 160-15,3 0 0 0,3-2 0 0,3 5 0 16,0 3-160-16,4-1 0 0,-1-8 0 0,4 2 0 15,4 0 0-15,-3 0-272 0,1-1 64 0,7-1 16 16,4-3-320-16,2 1-48 16,4-1-16-16,3 0 0 0,5-3-2656 15,2-2-544-15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42:51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14621 17655 25631 0,'0'0'1136'0,"0"0"224"16,0 0-1088-16,0 0-272 0,6-5 0 0,0 0 0 0,-2-1 192 0,-4 6 0 15,6-7-16-15,-6 7 0 0,4-8-320 0,0 2-64 16,-2-2-16-16,-2 8 0 0,0-8-32 0,-2 1-16 16,-2-2 0-16,-1 0 0 0,-4 0 64 0,0-2 16 15,-1-2 0-15,-1 2 0 0,-2 0 192 0,-3 1 0 16,-1 0-160-16,-3-3 160 0,0 1 0 0,0-1 0 16,-2 0 128-16,-1-1-128 0,-2 2 128 0,2 2-128 15,-1-1 0-15,2 3 128 0,-5-3 176 0,2 2 16 16,1 0 16-16,-4 1 0 0,-2 1 176 0,-1-2 16 15,-2 2 16-15,-1 1 0 0,-5-3-144 0,1 0-16 16,-3 0-16-16,2 0 0 0,-2-1-128 0,0-2-32 16,0 0 0-16,-4-2 0 0,0 2-16 0,-3-2-16 15,-7-3 0-15,2 1 0 0,-2 0-48 0,1-3 0 0,-2-3 0 0,0 0 0 16,-1 3-128-16,-3-2 0 0,0 2 0 16,0 3 0-16,1-1 0 0,4 2 0 0,0 0 0 0,-1 2 0 15,-4 2 0-15,-1-1 0 16,-3 0 0-16,2 1 0 0,2-1 0 0,-2 0 0 0,2-3 0 0,-1 3 0 15,-4 1 0-15,-2 3 0 0,-1-3 0 0,2 1 0 16,2 1 0-16,-3 0 0 0,-1 1 0 16,-2 1 0-16,-3-3 0 0,-1 1 0 0,1-2 144 0,-1 2-144 15,-2 3 0-15,-1-5 144 0,-1 2-144 0,2 1 0 16,2 3 128-16,1 0-128 0,-2-1 0 0,-1 0 0 16,-2 1 176-16,3 1-176 0,6-1 160 0,0 0-160 15,-1 3 128-15,4 1-128 0,-1-2 0 0,2 2 0 16,-2 0 0-16,3 2 0 0,-3 3 0 0,1-2 0 15,-1-2 0-15,-1 2-160 0,-3 2 160 0,4 0-128 0,1-2-32 16,1-2 0-16,0 3 0 0,-4-1 0 0,0 1 160 16,2 1-160-16,2 0 160 0,1 1-160 15,2 0 160-15,0 0 0 0,-3 1 0 0,0 0 0 16,1 1 0-16,2-1 0 0,2 0 0 0,3 2 0 0,-2-2 0 16,0 2 0-16,-3 1 0 0,0 0 0 0,-2-1 0 0,1 3 0 15,1 1 0-15,0 2 0 0,0-1-144 0,-3 1 144 16,-5 0-160-16,3 2 160 0,2 0-224 0,1 1 48 15,2-2 16-15,-2 3 0 0,-2 4-48 0,1-1-16 16,0-3 0-16,2 6 0 0,1 1 48 0,1-1 16 0,1-2 0 16,-1-1 0-16,-2-2 160 0,4-1 0 15,3 1-144-15,1-2 144 0,3-2 0 0,-1 0 0 16,2 0 0-16,-3 0 0 0,-3-2 0 0,-1 0 0 0,6 0 0 0,-1 1 0 16,3 0-128-16,1 2 128 0,-1-1-160 0,-1 3 160 15,-1-2-240-15,1 4 48 0,-2-4 16 0,4 2 0 16,1 1 16-16,0 0 0 0,2 2 0 0,0-2 0 15,-1-2 160-15,-1-2-128 0,1-1 128 0,0 2-128 16,0 0 128-16,5-2 0 0,2-1 0 0,4-2 0 16,2 2 0-16,3-2 0 0,2-1 160 15,3 1-160-15,2 0 240 0,-2 0-48 0,5 1-16 0,-2 0 0 16,0 0-176-16,1 0 0 0,5-1 0 0,1 3 0 16,1 3-208-16,0-1-80 0,3 1-16 0,1 2 0 15,4 0-64-15,1 3-16 0,3 1 0 0,0 2 0 16,1 1 112-16,4-1 16 0,1 0 0 0,2-1 0 0,5-3 128 15,-1-2 128-15,1 3-192 0,3-3 192 0,3-3-128 0,0 2 128 16,1 0 0-16,0-1 0 0,4 0 0 0,2-1 0 16,0-1 0-16,1-1 0 0,4 0 0 15,-1 2 0-15,3 1 0 0,4 0 0 0,-1-3 0 16,-11-5 144-16,6 2-144 0,1 2 128 0,6 0 16 0,0 2 0 16,3-3 0-16,2 0 0 0,2 0-16 0,41 9 0 15,-8-6 0-15,-7-2 0 0,-3-4-128 0,-1 0 160 16,-4-1-160-16,2-1 160 0,2 0-160 0,3 2 0 15,2-3 0-15,-1 3 128 0,2-4-128 0,-3 0 0 16,-1 1 0-16,2-2 0 0,4 2-208 0,2-1 80 16,4-4 128-16,-4 1-208 0,-3 1 208 0,0-1-176 15,5 0 176-15,2 1-160 0,0-1 160 0,1 0 0 16,-3 1 0-16,2 1 0 0,5 2 0 0,-3-1-128 0,0 0 128 16,-1-1 0-16,-2 2 0 0,2-2 0 0,1-1 0 0,-1 3 0 15,-1-1 0-15,-1 0-160 16,-1-2 160-16,0-1 0 0,0-1-384 15,-2 1 48-15,-1 2 0 0,-2 0 0 0,-2-2 144 0,3 3 48 0,1-3 0 0,0 2 0 16,-3 3 144-16,-1 0 0 0,-3-1 0 0,2 3 0 16,1-2 0-16,0 2 0 0,-2 1 0 0,-1 1 0 15,-2 0 0-15,1 0 0 0,1 0 160 0,-1 0-160 16,1-1 160-16,-1-3-160 0,-1-4 160 0,-1-2-160 16,-3 0 0-16,4-1 0 0,5 0 0 0,4 0 0 15,2 0-288-15,-3 0 0 0,-1-1 0 0,-3 1 0 16,3 0 144-16,1 1 144 0,1 0-208 0,-1 1 80 15,-4-1 128-15,3 0 0 0,-7-1-144 0,6 1 144 0,2 1 0 0,1 0 0 16,-2-1-144-16,-1 2 144 0,-4-1 0 0,0 1 0 16,1-2 0-16,-1 1 0 0,-3-1 0 15,-3 2 0-15,-1-1 0 0,-2 1 0 0,-5-1 0 0,2 1 0 16,1-1 0-16,4 0 0 0,-1 0 128 0,-2-1-128 16,0 1 0-16,-3 1 0 0,2 0 192 0,0-2-64 15,3 0-128-15,0-1 192 0,-1 0 48 0,-5-1 0 16,-2-2 0-16,-2-1 0 0,0 0-32 15,1-1 0-15,3-3 0 0,-3-1 0 0,2-1-208 0,2-1 128 16,-2 0-128-16,-1 1 0 0,-5 0 128 0,0-1-128 16,-2-1 0-16,1 0 0 0,-2-1 192 0,2 1-48 15,0-1-16-15,0-1 0 0,-5 0 128 0,0 1 32 0,-3-2 0 16,3 0 0-16,-5 3-160 0,0 1-128 16,0-2 192-16,2 1-192 0,2-1 0 0,-1-2 0 15,-1 1 0-15,1-1 0 0,0-3 0 0,-19 7 0 0,4-4 0 16,2-3-192-16,0 0 16 0,1-1 16 0,3 0 0 0,-2-2 0 15,1 3-64-15,20-17-16 0,-7 7 0 16,-9 2 0-16,0 4 80 0,-1 3 16 0,-5 0 0 0,-1 2 0 16,-2 0 144-16,-1 1 0 0,-4 3 0 0,-2 0 0 15,1-1 176-15,-6 2 64 0,-3-2 16 0,1 1 0 16,-1 1 192-16,0-3 64 0,0-1 0 0,-2 1 0 16,0-1-96-16,0-4-16 0,-3-4 0 0,2 4 0 15,-2 2-208-15,0 1-64 0,-2 2 0 0,0-3 0 16,-2-1-128-16,1 0 0 0,-1-1 0 0,-3 0 0 0,0 1 0 15,-2 1 0-15,-2-5 0 0,-1 1 0 16,-1 0 192-16,-2 0-64 0,-2-2 0 0,-2-1 0 16,-1 2 32-16,-4 0 0 0,-3 0 0 0,-3 0 0 15,-2 1 64-15,-1 4 16 0,-3 3 0 0,1 3 0 16,0 1 160-16,-5 3 48 0,-2 1 0 0,-6 1 0 16,-5 4-448-16,-4 0 0 0,-3-1-192 0</inkml:trace>
  <inkml:trace contextRef="#ctx0" brushRef="#br0" timeOffset="5733.384">19892 8655 7359 0,'0'0'656'0,"0"0"-528"16,0 0-128-16,0 0 0 0,0 0 2560 0,0 0 464 16,0 0 112-16,0 0 0 0,0 0-2080 0,0 0-416 15,6-9-96-15,2 1-16 0,0 1-368 0,1-3-160 0,1-2 128 16,2-4-128-16,1 3 0 0,1-2 128 0,-1-3-128 0,5 0 0 16,0-1 224-16,-2-1-32 0,3 1-16 0,2-3 0 15,0 0-48-15,-3 0-128 0,1 0 192 0,2 0-64 16,0 1 256-16,1-4 64 0,2-1 0 0,0-3 0 15,0-1 256-15,2 2 48 0,-2-1 16 0,1 0 0 16,3 2-128-16,-1-2-32 0,4 2 0 0,-2-1 0 16,-3 2-256-16,0 0-48 0,1 2-16 0,-1 1 0 15,0 0-112-15,-2 1-32 0,1-1 0 0,-1 3 0 16,-2-1-144-16,0 4 160 0,2 1-160 0,0 1 160 16,-1-1-160-16,0-1 0 0,-1 2 0 0,-2-1 128 15,0 2-128-15,0 0 0 0,-3 0 0 0,-1 3 0 16,2 0 0-16,-3 2 0 0,-2-2 0 0,-2 1 0 15,2 3 0-15,-4 0 128 0,-1 1-128 0,-1 1 0 16,-7 5 0-16,6-4 0 0,0-1 128 0,-6 5-128 0,0 0 0 0,0 0-144 16,0 0 144-16,0 0-208 15,0-7-1856-15,0 7-368 0,0 0-80 0,-12-1-16 0</inkml:trace>
  <inkml:trace contextRef="#ctx0" brushRef="#br0" timeOffset="6135.947">20685 7519 11967 0,'0'0'1072'0,"0"0"-864"0,0 0-208 0,3-6 0 15,4 1 2752-15,1-1 512 0,0 1 112 0,2-3 16 16,2 1-2368-16,4-2-448 0,0-2-112 0,4 0-16 16,3-1-288-16,-1-2-160 0,2-2 160 0,0-2-160 15,0-2 0-15,1 4 0 0,3-2 0 0,-2 2-160 16,-1-1 160-16,-1 3-128 0,1-2 128 0,-7 3-128 16,0 1 128-16,-2 3 0 0,-2 4 0 0,-1 0-128 15,-4 2 128-15,-1 3 0 0,0 4 0 0,-1 5 0 16,-2 2 384-16,0 6 128 0,-1 1 0 0,-4 8 16 15,0 2 0-15,-4 2 0 0,-2 2 0 0,1 2 0 0,-5 1-16 16,0 3-16-16,-1-1 0 0,-2 2 0 16,1-2-48-16,-2 0 0 0,0 0 0 0,-1-2 0 0,-1-1-256 0,1-2-48 15,-3-2-16-15,4-3 0 16,1-3-1088-16,-2-2-240 0,0-2-32 16</inkml:trace>
  <inkml:trace contextRef="#ctx0" brushRef="#br0" timeOffset="7415.761">18848 8708 20207 0,'0'0'896'0,"0"0"192"0,0 0-880 0,0 0-208 15,-4 7 0-15,4-7 0 0,0 0 640 0,0 0 64 0,0 0 32 0,0 0 0 16,0 0-128-16,0 0-32 0,0 0 0 0,0 0 0 16,0 0-320-16,0 0-64 0,-7-5 0 0,3-2-16 15,-2-3-176-15,-2-1 128 0,3-1-128 0,-3 0 128 16,0 0 112-16,0 0 16 0,-1-2 0 0,-2-3 0 16,-1-2 432-16,1 2 80 0,-1 0 32 0,-3 1 0 15,0-1-160-15,0 0-48 0,-1 0 0 0,1 2 0 16,-3-3-272-16,3 1-64 0,2-1-16 0,-2-1 0 15,-6 0-240-15,2 0 0 0,0 1 128 0,0-2-128 0,-1-3 0 16,2 1 0-16,-1 1 128 0,1-3-128 16,2 2 0-16,-2-2 0 0,1 0 128 0,-3 3-128 15,1-1 192-15,-2 1 0 0,0 1 0 0,2 2 0 0,1 0 32 0,-2 1 0 16,-5 1 0-16,4 1 0 0,0 0 64 0,3 1 16 16,-1 0 0-16,0-2 0 0,-1 2-32 0,3 1 0 15,-1 2 0-15,1 0 0 0,3 0-80 0,1 0-32 16,0 0 0-16,1 1 0 0,-3-3-160 15,2-1 160-15,0 1-160 0,1 2 160 0,2-1-160 0,-2 3 0 16,1 1 0-16,0-1 128 0,0-2-128 0,-1-1 0 16,2 0 0-16,1 2 0 0,-2 2 0 0,1 0 0 15,0-1 0-15,0 1 0 0,3 2 0 0,-3 2 0 16,0-1 0-16,2 1 0 0,2-2 0 0,-2 1 0 16,-1-1-144-16,1 2 144 0,1 3-224 0,7 1 16 15,-8-2 0-15,8 2 0 16,-8 0-400-16,1 2-80 0,-3-1-16 0,10-1 0 15,0 0-2320-15,0 0-480 0</inkml:trace>
  <inkml:trace contextRef="#ctx0" brushRef="#br0" timeOffset="7885.735">17565 7878 2751 0,'0'0'256'0,"-6"4"-256"16,-4-1 0-16,10-3 0 0,-6-3 4432 0,6 3 848 15,-8-5 160-15,2 1 48 0,6 4-3568 0,-4-9-720 16,-1-1-144-16,2-2-32 0,0-5-448 0,3-1-80 15,-4-3-32-15,3-1 0 0,2-3-176 0,-1-1-32 16,0 0-16-16,0-1 0 0,0-1-240 0,0-1 128 16,0 1-128-16,0 0 0 0,-1 1 0 0,1-1 128 15,0 2-128-15,4-2 0 0,-2 2 0 0,1 1 0 16,-1 3 128-16,0 1-128 0,1 2 0 0,1 5 0 16,-1-2 0-16,2 1 0 0,-1-1 128 0,2 5-128 15,-1 4 0-15,2 0 144 0,-2 2-144 0,-5 5 160 16,11 0-160-16,-1 0 160 0,2 3-16 0,0 1 0 15,2 2 0-15,1 5 0 0,3 4-144 0,1 4 0 0,3 3 144 16,-1 0-144-16,2-2 128 0,3 2-128 0,-1 1 128 0,1 2-128 16,1 0 192-16,-2-1-16 0,-1-2-16 15,-1 0 0-15,-1 0-32 0,1-3-128 0,3-3 192 16,-1-2-64-16,0-3-128 0,0-1 128 0,0 0-128 0,2-1 128 16,-1-1-128-16,1 1-256 0,0-2 64 15</inkml:trace>
  <inkml:trace contextRef="#ctx0" brushRef="#br0" timeOffset="8895.284">18936 9751 911 0,'0'0'0'0,"0"0"0"0,0 0 0 0,0 0 0 15,5-8 2784-15,-5 8 480 0,6-7 80 0,-6 7 32 16,5-5-2032-16,-5 5-384 0,0 0-96 0,0 0-16 16,2-7 96-16,-2 7 16 0,-2-6 0 0,2 6 0 15,0 0-64-15,-6-2 0 0,-1 2 0 0,7 0 0 16,-9-1-240-16,2 4-48 0,-2 1-16 0,1 0 0 15,-2 1-368-15,0 0-80 0,-1 2-16 0,0 1 0 16,-3-2-128-16,0 3 0 0,-2 0 144 0,0 3-144 16,-3 1 176-16,-1 5-48 0,-3-2 0 0,1 0 0 15,0-1 256-15,-1 0 32 0,-3 0 16 0,-1 2 0 16,3 5 112-16,-3 0 32 0,-3-4 0 0,1-1 0 0,4 2-256 16,-5 1-64-16,3 0 0 0,-1 1 0 15,2-2-48-15,0 0-16 0,-3-1 0 0,0-3 0 0,1 4-16 16,-2 0-16-16,-1 0 0 0,2 0 0 0,-1 0 64 15,4 1 16-15,-1-1 0 0,2 0 0 0,0 1-64 16,1-1-16-16,4-1 0 0,1 1 0 0,-2 1-160 0,3-3 0 16,2 0 144-16,0-1-144 0,2 1 0 0,0-3 0 15,1-3 0-15,1-1 0 0,-1-1 0 16,4-1 0-16,0-3 0 0,0-2 0 0,9-3-336 16,-7 3 16-16,1-3 0 0,6 0 0 15,0 0-1312-15,-1-7-256 0,1-3-48 0,2-2-10400 0</inkml:trace>
  <inkml:trace contextRef="#ctx0" brushRef="#br0" timeOffset="9288.77">17966 10105 21183 0,'-15'3'1888'0,"6"0"-1504"0,-2-2-384 0,0 4 0 15,2 1 1152-15,0 1 176 0,-1 0 16 0,2 3 16 16,-2 2-944-16,1 2-192 0,-1-1-32 0,0 3-16 16,0 0-176-16,0 2 0 0,0 1 144 0,1 2-144 15,-2 1 176-15,1 3-48 0,2 1 0 0,-3 1 0 0,2 2-128 16,1-1 192-16,0-1-192 0,3 1 192 0,0-1-64 0,2-1-128 15,-3 0 192-15,-1-2-64 0,-1-4 16 0,4 1 0 16,1 0 0-16,1-3 0 0,2 0 112 16,-3-1 0-16,0-1 16 0,3-1 0 0,3 1-16 0,2-4 0 15,-1-2 0-15,5-3 0 0,2 0 0 0,3-3-16 16,4-1 0-16,1-3 0 0,1-3-16 0,3 0 0 16,3-1 0-16,0-3 0 0,3-1-224 0,-1 0-288 15,5-1 64-15,0-1 16 16,2-2-1344-16,2 0-272 0,1 0-48 0,1-1-10224 0</inkml:trace>
  <inkml:trace contextRef="#ctx0" brushRef="#br0" timeOffset="9988.147">19520 9746 9215 0,'0'0'400'0,"0"0"96"0,-5-4-496 0,5 4 0 0,-5-5 0 0,5 5 0 16,0 0 4032-16,0 0 704 0,0 0 128 15,0 0 48-15,0 0-3952 0,0 0-800 0,-1 9-160 0,3-1 0 16,4 1 0-16,-2 1 0 0,-1 1 0 0,2 1 0 15,3 2 160-15,0 4-160 0,3 2 192 0,0 2-192 16,4 3 176-16,0 2-176 0,2 3 160 0,2 2-160 16,0 3 176-16,1 1-176 0,-1 2 192 0,0-2-192 15,2-2 304-15,1 2-48 0,1 3-16 0,1 0 0 16,0 3 112-16,0 0 32 0,-1 0 0 0,2 0 0 16,1-1-16-16,-1-2 0 0,-2-3 0 0,1 1 0 15,0 0-32-15,-3-2 0 0,0-2 0 0,0 0 0 0,-2-2-80 16,-2 0 0-16,-1 1-16 0,-1-3 0 0,2-2-48 15,-1-2 0-15,-1-1 0 0,-2-1 0 0,-1-2-192 0,-2-2 144 16,2-1-144-16,-2-2 128 0,-1-3-128 16,-1-2 0-16,3-1 0 0,-6-3-176 0,-5-7-160 0,0 0-48 15,6 4 0-15,-6-4 0 16,0 0-1664-16,0 0-352 0,0 0-64 0</inkml:trace>
  <inkml:trace contextRef="#ctx0" brushRef="#br0" timeOffset="10374.069">19703 10988 32831 0,'0'0'1456'0,"-8"1"288"0,-1 1-1392 15,9-2-352-15,0 0 0 0,0 0 0 0,0 0-128 0,0 0-112 0,0 0-16 0,6 8 0 16,-6-8-144 0,11 8-48-16,2 2 0 0,2-2 0 0,2 0 192 0,1 2 16 0,4 2 16 0,2-2 0 15,3 1 96-15,2 1 128 0,1 1-208 0,2 1 80 16,2-2 128-16,1 0 0 0,0-1 0 0,-2-1 0 0,-1-3 0 15,1 0 192-15,-1-4-32 0,1 2-16 16,-3-3 352-16,2-3 64 0,0-5 16 0,0 1 0 0,-2-3-64 0,-2-1-16 16,1-3 0-16,-3-1 0 0,-4-2-368 0,3-2-128 15,-8 1 0-15,1-1 0 16,-2-2-1696-16,-1 2-432 0,-2-1-96 16</inkml:trace>
  <inkml:trace contextRef="#ctx0" brushRef="#br0" timeOffset="11245.136">19907 9209 23327 0,'-12'-3'1024'0,"12"3"224"0,0 0-992 0,-7-2-256 0,0-2 0 0,7 4 0 16,0 0 576-16,0 0 80 0,-8-2 16 0,8 2 0 15,0 0-208-15,0 0-32 0,0 0-16 0,0 0 0 16,0 0-224-16,0 0-64 0,8 10 0 0,0 0 0 16,0-1 0-16,6 0-128 0,2-1 192 0,2 1-64 15,3 2 16-15,3 4 0 0,-1-1 0 0,6 0 0 16,-1-1 48-16,1 3 0 0,-1-1 0 0,1 3 0 15,2 0 64-15,3 2 32 0,-2 0 0 0,3 1 0 16,1-1 32-16,3 0 0 0,-3-2 0 0,3 8 0 16,-3-2-64-16,0 0 0 0,0 0 0 0,0 2 0 15,-3-2-96-15,2 0-32 0,2-1 0 0,2 0 0 16,-3-4 0-16,0 2 0 0,2 2 0 0,1 1 0 0,-1 1-128 16,-2 3 192-16,0-3-192 0,0-1 192 0,-6 1-192 0,1-3 0 15,0-2 144-15,-1 1-144 0,-1 1 0 0,0-3 128 16,0 0-128-16,1-4 0 0,0-1 128 0,0 1-128 15,-5-4 128-15,1 0-128 0,0 1 0 0,-4-2 144 16,-2-4-144-16,-2 0 0 0,-1-1 128 0,-2 3-128 16,-1-1 0-16,-3-3 0 15,0-4-304-15,-1 1-112 16,-10-1-32-16,7 0 0 0,-7 0-2032 0,0 0-400 0,0 0-96 16</inkml:trace>
  <inkml:trace contextRef="#ctx0" brushRef="#br0" timeOffset="11718.528">21396 9741 11967 0,'-10'0'1072'0,"0"0"-864"0,0-3-208 0,2 3 0 0,8 0 3776 16,0 0 720-16,-7 0 144 0,7 0 32 16,-8 5-3760-16,8-5-736 0,0 0-176 0,0 0 0 0,0 0 0 0,0 0-192 15,0 0 48-15,0 0 16 0,0 0 128 0,0 0-208 16,10 4 80-16,2 2 128 0,-1-1 0 0,4 2 0 16,2 2 224-16,4-1-64 0,0-1 96 0,3 2 32 15,-1 2 0-15,3 2 0 0,2 4-32 0,-3-1-16 16,0 1 0-16,4 2 0 0,2 3-16 0,0 1 0 15,-1 3 0-15,1-4 0 0,0-1-16 16,0-2 0-16,0 0 0 0,-5 1 0 0,-1 1 16 0,-1-4 0 16,-3-1 0-16,-2-2 0 0,-4-2 16 0,0 0 0 15,-3 0 0-15,-1-1 0 0,-3 0 80 16,-3-1 32-16,-2 0 0 0,-2-1 0 0,-1 0 96 0,-2 0 32 16,-3 1 0-16,-2-1 0 0,-2 2-48 0,-3 2-16 15,-4 0 0-15,-5 2 0 0,-3 1 32 0,-5 1 16 16,-8-1 0-16,-5 0 0 0,-5 2-48 15,0 0-16-15,3 2 0 0,-1-2 0 0,0-3-160 0,2-1-48 0,0 0 0 16,4-1 0-16,-2-3-192 0,5 0 0 0,2 0 0 0,2-2 0 31,0 1-1120-31,5-3-224 0,1-4-32 0,7-1-15792 0</inkml:trace>
  <inkml:trace contextRef="#ctx0" brushRef="#br0" timeOffset="14575.13">15812 15158 10815 0,'0'0'480'0,"0"0"96"0,-9 0-448 0,9 0-128 0,0 0 0 0,0 0 0 16,0 0 464-16,0 0 80 0,0 0 16 0,0 0 0 16,0 0-368-16,0 0-192 0,0 0 192 0,0 0-192 15,0 0 128-15,0 0-128 0,0 0 0 0,0 0 0 0,0 0 400 0,0 0-16 16,-6 7-16-16,6-7 0 0,0 0 160 0,-6 5 48 16,6-5 0-16,0 0 0 0,-4 7-64 0,4-7 0 15,0 0 0-15,0 0 0 0,0 0 0 0,0 0 0 16,0 0 0-16,0 0 0 0,0 0 112 0,0 0 16 15,2-10 0-15,1 0 0 0,2-2-128 0,-1-2 0 16,-2-2-16-16,3-1 0 0,2-3-224 0,-1-1-32 16,-3-2-16-16,3 0 0 0,1 0-224 0,-1-3 176 15,-5 0-176-15,3 0 160 0,5 0-160 0,-2 1 0 16,1 0 0-16,0-1 0 0,1 0 0 0,0 4 128 16,2-1-128-16,1 1 128 0,-3 0 0 0,2 1-128 15,3 1 192-15,-1 4-64 0,0 0 16 0,-2 3 0 0,0 1 0 16,0 1 0-16,-2 2 48 0,1 1 0 15,1 3 0-15,-1 1 0 0,-2-1-192 0,0 2 192 16,1 1-192-16,2 1 192 0,-1 2-192 0,0 1 0 0,0-2 0 16,-1 3 128-16,1-1-128 0,2 1 0 0,-3-1 0 0,2 1 0 15,2-1 128-15,-2 4-128 0,2-2 0 0,0 2 128 16,-2-1-128-16,2 2 0 0,3-2 144 0,-1 2-144 16,1 2 0-16,0-1 144 0,2 0-144 0,0 0 0 15,0 1 128-15,0-1-128 0,0 1 0 0,0 0 0 16,-2 0 128-16,1 1-128 0,0 1 0 0,-1-1 0 15,-1-2 0-15,1 0 128 0,0 2-128 0,0 0 0 16,-1 1 144-16,1-1-144 0,1 0 0 0,3 1 144 16,0 1-144-16,0-2 0 0,6 2 144 0,-5-4-144 15,2-3 0-15,0 1 0 0,2 2 0 0,2-1 0 16,-3-3 128-16,2 2-128 0,1-3 160 0,0-1-160 0,-3-2 0 16,-1 3 0-16,0-3 0 0,-2-3 0 0,4 2 0 15,-5-1 0-15,2 0 0 0,2-3 0 0,2-2 0 16,-3-1 0-16,2 3-128 0,-2-4 128 0,1-3 0 0,-4 0-128 15,5-2 128-15,-3 2 0 0,0-2-144 0,-3-1 144 16,-1-2 0-16,-3 1-144 0,0-1 144 0,-1-1 0 16,1 1 0-16,-1-1 0 0,-7 1 0 0,3-1 0 15,-1 0 0-15,1 3 0 0,1 2 0 0,-3 0 0 16,-1-1 0-16,0 2 0 0,3 0 0 0,-4 1 0 16,2 1 0-16,-2 2 0 0,4-1 0 0,-5 3 0 15,-5 6 0-15,7-3 0 0,-7 3 0 0,7-3 0 16,-7 3-144-16,0 0 144 0,9-1 0 0,-1 1-144 15,-8 0 144-15,0 0 0 0,8 6-144 0,-2 1 144 0,-6-7 0 16,7 9-144-16,-2 0 144 0,-1 0 0 0,0 1 0 16,0-2 0-16,-4-8 0 0,5 10 0 0,-1-3 0 15,2 1 0-15,1 0 0 0,2 1 0 0,0-1 0 0,1 1 0 16,-2-2 0-16,0-2 0 0,3 1 0 16,0-1 0-16,1 0 0 0,3-3-128 0,1 1 128 0,1-2 0 15,-1-1 0-15,2-1 0 0,-1 0 0 0,1 0 0 16,1 0 0-16,-3-2 0 0,1-2 0 0,1 1 0 15,2 2 0-15,1-2 0 0,-3-1 0 0,4 2 0 16,0 0 0-16,-1 1 0 0,2 0 0 0,2 1 0 16,1-1 0-16,3 4 0 0,-3 1 0 0,2 2 0 15,-2 0 0-15,1 3 0 0,-3 2 0 0,0 1 0 16,-4 2 128-16,-1 1-128 0,-3-1 160 0,-2 2-160 16,0 1 336-16,-3 2-16 0,-1 0-16 0,-2 2 0 15,-1 0 80-15,-2 3 0 0,-3-1 16 0,-1 1 0 0,-1-1-144 0,-1 0-16 16,-1-1-16-16,0 1 0 0,-3-3-224 0,-1 0-240 15,0-2 48-15,-3-1 16 16,-2-4-1424-16,0-2-272 0,0-2-64 0,-5-2-16 16</inkml:trace>
  <inkml:trace contextRef="#ctx0" brushRef="#br0" timeOffset="15158.52">17737 13752 21183 0,'0'0'1888'0,"-4"-4"-1504"0,0-2-384 0,-2 2 0 16,-1 0 1552-16,2-2 240 0,-3 2 64 0,8 4 0 16,0 0-1264-16,-2-6-240 0,-2 0-48 0,-1 1-16 0,5 5-288 0,-7-3 0 15,-2-3 0-15,1 4 0 0,-7 2 0 0,0 1-144 16,1 3 16-16,-1-1 0 0,1 4 128 0,0 1 0 15,-2 0 0-15,1 4 0 0,0 1 0 0,0 3 0 16,0 0 0-16,1 1 128 0,0-2 112 0,4 3 16 16,1 2 16-16,1 2 0 0,-1 0-96 15,4 0-32-15,-1 0 0 0,4 0 0 16,2-3-144-16,3-1 0 0,2-3 0 0,-1-1 0 0,3-3 0 0,2-3 0 16,4-2 0-16,1-2 0 0,1-4-144 0,3-2 144 15,1-2-192-15,1-3 192 0,2-4 0 0,3-2 0 16,0-1 0-16,0-2 0 0,-3-1 128 0,2-3-128 15,-3-2 176-15,0 1-176 0,0 0 320 0,-2 1-64 16,-4-1 0-16,-3 1 0 0,-1 1 416 0,-3 1 80 16,-4 4 16-16,-1-1 0 0,-3 2 336 0,-3 0 80 15,-2 0 16-15,-3 4 0 0,-1 0-384 0,0 3-80 0,-5-3-16 16,-1 3 0-16,-5 5-528 0,3-1-192 0,1 2 0 16,0 3 144-1,-3 0-1312-15,0-1-272 0,3-1-48 0,1 1-15216 16</inkml:trace>
  <inkml:trace contextRef="#ctx0" brushRef="#br0" timeOffset="16544.31">18597 11643 23903 0,'0'0'1056'0,"-2"-8"224"0,-1 2-1024 0,3 6-256 0,-5-6 0 0,5 6 0 16,-1-8 752-16,1 8 96 0,-2-5 32 0,2 5 0 15,0 0-352-15,0 0-64 0,0 0-16 0,0 0 0 16,-7-5-192-16,7 5-32 0,0 0-16 0,0 0 0 0,0 0 48 15,-4 9 0-15,0 2 0 0,0 4 0 0,-3 4-64 0,1 5 0 16,3 6 0-16,-5 2 0 0,1 5 0 0,0 2 0 16,1 1 0-16,3 1 0 0,-3-1 48 0,2-3 0 15,0-2 0-15,-1-1 0 0,2-1-96 0,0-2-16 16,-2-3 0-16,2-2 0 0,-1-2-128 0,0-1 0 16,1-2 144-16,1-2-144 0,-3-4 0 0,3-1 0 15,0-3 0-15,0-5 0 16,2-6-704-16,0 0-48 0,0 0-16 0,0 0-8560 15,-8 0-1712-15</inkml:trace>
  <inkml:trace contextRef="#ctx0" brushRef="#br0" timeOffset="16848.344">18400 11652 21183 0,'0'0'944'0,"-4"-6"192"0,-3-1-912 0,2 2-224 0,5 5 0 0,0 0 0 16,0 0 1920-16,0 0 352 0,0 0 64 0,0 0 16 16,1-7-1728-16,-1 7-352 0,0 0-64 0,12-3-16 15,0 0-192-15,1 0 0 0,5 1 0 0,2-1 0 16,4-2 160-16,4-1-160 0,4 0 160 0,6-2-160 16,-1 1 272-16,4-2-32 0,0 3-16 0,-1-3 0 15,2 2 0-15,-1-2 0 0,-1 3 0 0,2-2 0 16,-2 1-96-16,-1 2 0 0,0-1-128 0,-2 2 192 15,-1 0-192-15,-3 1 128 0,-3 0-128 0,-1 1 0 0,-3 0 0 16,-4 1-160-16,-2 1 0 0,-3 1 0 16,-3 1-2528-16,-3 0-496 15,-11-2-96-15,0 0-7776 0</inkml:trace>
  <inkml:trace contextRef="#ctx0" brushRef="#br0" timeOffset="17080.214">18324 12067 38015 0,'0'0'1680'0,"0"0"352"0,-5-5-1632 0,5 5-400 16,0 0 0-16,9-10 0 0,1 0 576 0,5-1 16 0,5-2 16 16,4-2 0-16,6 2-608 0,3-1 0 0,6-4 0 15,3 2 0-15,0 1-160 0,2 1 0 0,-1 0 0 16,-1 2 0-1,-3 1-304-15,-3 2-64 0,2 2-16 0,-3 3 0 16,-1 0-480-16,1 0-112 0,4 2-16 0,-5 2 0 16,-1 1-1600-16,-1 2-320 0,0 2-64 0,-3-1 0 0</inkml:trace>
  <inkml:trace contextRef="#ctx0" brushRef="#br0" timeOffset="17527.178">19884 12140 30575 0,'-14'-6'1344'0,"5"2"304"0,0-3-1328 0,2 1-320 0,1 0 0 0,2-2 0 0,-2 0 0 0,2-3 0 16,-1 0 0-16,4 1 0 0,-1 1-384 0,-1 0 16 16,2-1 0-16,1 0 0 0,1 2 368 0,2 0 0 15,-3 8 0-15,2-9 0 0,-2 0 576 0,3 4 48 16,-3 5 0-16,0 0 0 0,0 0-192 0,0 0-48 16,0 0 0-16,10 0 0 0,-10 0-384 0,0 0 0 15,5 10 0-15,-3 0 0 0,-3-1 0 0,-2 4 0 16,-7-2 0-16,0 2 0 0,-1-1 0 0,-3 0 256 0,-3-4-32 0,2-1-16 15,0 1 272-15,2 0 48 0,1-5 16 0,0-1 0 16,1-4 384-16,1-1 80 0,3-2 16 0,-1 0 0 16,2-4-448-16,1-1-64 0,4-1-32 0,2-1 0 15,3-2-352-15,0-1-128 0,3 0 0 0,1 1 0 16,2 1 0-16,0 2-160 0,-1 1 0 0,2 1 0 16,2 1-192-16,-2 4-32 0,1-1-16 0,-1 3-11328 15,1 5-2272 1</inkml:trace>
  <inkml:trace contextRef="#ctx0" brushRef="#br0" timeOffset="17877.388">20472 11828 11967 0,'0'0'528'0,"0"0"112"0,1-8-512 0,-1 8-128 15,3-7 0-15,1 0 0 0,-4 7 4480 0,0 0 880 16,0 0 160-16,0 0 48 0,0 0-4608 0,0 0-960 16,0 0 0-16,0 0-224 0,0 0 224 0,0 0 0 15,0 0 192-15,5 17-192 0,-3 1 592 0,-2 1 16 16,-2 2 0-16,-4 5 0 0,2 1-32 0,-2 3 0 0,0 2 0 0,4 2 0 15,1-2-32-15,-3 2-16 0,-2 2 0 16,-2-1 0-16,-2 3-288 0,3-5-64 0,4-4-16 0,-1 0 0 16,-3-2-160-16,2-5 0 0,-2-1 0 15,3-3 0 1,0-3-256-16,1 0-144 0,0-5-32 0,1-2 0 16,2-8-2576-16,0 0-528 0,-7 4-112 0</inkml:trace>
  <inkml:trace contextRef="#ctx0" brushRef="#br0" timeOffset="18154.75">20128 11747 37375 0,'-11'-11'1664'0,"11"11"320"0,-4-9-1584 0,0 0-400 0,4 2 0 0,0 7 0 0,4-9 288 0,2 1-32 15,3 1 0-15,5-1 0 0,0-1-400 0,6 0-96 16,3-1-16-16,3 2 0 0,3-5 256 0,5 4-176 16,3 0 176-16,6-3-160 0,5 1 288 0,1 0 48 15,2 1 16-15,-1 1 0 0,1 0 112 0,-2 1 16 16,0 1 16-16,-1 0 0 0,3 2-208 0,-5 1-128 16,-4 2 160-16,-3 1-160 0,0 0-144 0,-5 1-128 0,-1 1-32 15,-3 0 0 1,-4 4-2448-16,-1-2-480 0</inkml:trace>
  <inkml:trace contextRef="#ctx0" brushRef="#br0" timeOffset="18551.14">21429 11940 7359 0,'0'0'656'0,"0"0"-528"15,-8 0-128-15,8 0 0 0,-8-3 3888 0,8 3 736 16,0 0 160-16,0 0 16 0,0 0-2400 0,0 0-480 16,0 0-112-16,0 0-16 0,13-4-624 0,4 1-128 15,3 0-16-15,5 1-16 0,1 0-480 0,4-1-80 16,2-2-32-16,4 1 0 0,0-3-96 0,5 1 0 16,2-3-16-16,2 3 0 0,2 1-304 0,-2-2 0 15,-4 1 0-15,-2 1 0 16,-3 2-480-16,-3 0-160 0,-1-1-16 0,-1 2-16 15,-2 0-2640-15,-4 2-528 0</inkml:trace>
  <inkml:trace contextRef="#ctx0" brushRef="#br0" timeOffset="18777.525">21481 12195 37775 0,'-15'-7'1664'0,"15"7"368"0,0 0-1632 0,0 0-400 0,0 0 0 0,0 0 0 16,0 0 512-16,0 0 32 0,11-5 0 0,7 0 0 16,6 1-272-16,2-3-48 0,6 0-16 0,4-2 0 0,5-1-80 15,6-1 0-15,5-1-128 0,2 1 192 16,-3-4-192-16,-1 2-208 0,-2 0 32 0,-1 2 16 16,-2 1-1520-16,2 1-304 0,3 1-64 0,-2-1-16 15,-1 1-1616-15,-1 1-320 0,12-1-64 0,-6 1-16 16</inkml:trace>
  <inkml:trace contextRef="#ctx0" brushRef="#br0" timeOffset="19264.524">23604 11643 10127 0,'0'0'448'0,"0"0"96"0,-7-8-544 0,0 2 0 0,1 2 0 0,-1 1 0 16,-3 0 5392-16,1 1 976 0,-2 0 192 0,-1 1 32 15,-2 1-5440-15,0 1-1152 0,0 1-128 0,0 3-80 16,-4 0 16-16,2 3 0 0,-1 1 0 0,1 2 0 16,-2 2 192-16,1 2 128 0,-5 2 0 0,1 1-128 15,2 3 448-15,-3 2-32 0,-1 2 0 0,1 4 0 16,1 3-112-16,1 1-32 0,-2 4 0 0,4 0 0 15,-1 3-272-15,4 0 0 0,1 2 128 0,6 1-128 16,2 0 0-16,4-2 0 0,2-5 0 0,4-4 0 16,4-6 0-16,3-3 0 0,2-1 128 0,1-4-128 15,1-4 160-15,5-3-32 0,4-3 0 0,4-3 0 16,4-1 64-16,0-3 0 0,0-6 0 0,2-2 0 16,0-3-16-16,3-5 0 0,0-3 0 0,4-4 0 15,3-2 80-15,-4-4 0 0,-1-1 16 0,-2-1 0 16,1-4 144-16,-6 1 32 0,-5-2 0 0,-3 2 0 15,-2 0 272-15,-2 0 64 0,-5-1 16 0,-5 2 0 0,-3 2-80 16,-3-3-16-16,0 2 0 0,-5 4 0 0,-4 0-160 0,-3 1-32 16,-1-3-16-16,-5 5 0 0,-2 4-208 0,-3 2-32 15,-2 1-16-15,-3 1 0 0,-3 3-240 0,-3 3-192 16,-3 1 48-16,0 3 0 16,0 1-1264-16,-2 4-256 0,1 6-64 0,3 5-17632 15</inkml:trace>
  <inkml:trace contextRef="#ctx0" brushRef="#br0" timeOffset="24137.303">22184 15276 20271 0,'0'0'1792'0,"0"0"-1424"15,0 0-368-15,0 0 0 0,1-10 816 0,2 2 80 16,1 2 32-16,0-2 0 0,2-1-704 0,-2 0-224 16,3 1 128-16,-3-1-128 0,-3-1 0 0,-1 0 0 15,0 0 0-15,-1 1 0 0,1 2 352 0,-5-1 160 16,-3-1 48-16,0 2 0 0,0 2 352 0,-2-1 80 0,-1 0 16 0,0 3 0 16,-2-2-432-16,-2 0-96 0,-1 1-16 0,-1 1 0 15,1 0-16-15,-1-1-16 0,-3 0 0 0,1 2 0 16,-2-1 16-16,2 1 16 0,-3 1 0 0,0 0 0 15,-1 0-16-15,-1 1-16 0,-3 1 0 0,2 3 0 16,0-1-112-16,-2-1-32 0,5 1 0 16,-1 3 0-16,2 0-96 0,2 2-32 0,-1-1 0 0,0 2 0 15,1 2-160-15,1 0 128 0,-2 0-128 0,1 3 128 16,3 2-128-16,-3 2 0 0,-1 0 0 0,0 4 0 16,2 2 0-16,-1 1 0 0,-3 0 0 0,2 2 0 15,0-1 0-15,4 1 0 0,-1-3 0 0,3 0 0 16,3 0 0-16,3 0 0 0,2-1 0 0,-1 2 0 15,-3 1 0-15,6 0 0 0,-1 1 0 0,3 1 0 0,-1 1 0 16,2 1 0-16,2-2 0 0,2 1 0 16,4-2-160-16,-4 1 160 0,0-1 0 0,5 1-144 0,1-6 144 0,2 2 0 15,1-2 0-15,3 1-128 0,1 0 128 16,-1 0 0-16,2-1 0 0,-1-2 0 0,3-1 0 16,1 0 0-16,-1-4 0 0,0 0 0 0,1 1 0 0,1 0 0 15,0 4 0-15,2-6 0 0,1-6 0 0,4-2-128 16,-3-2 128-16,6 0 0 0,-1-2 0 0,1-4-128 15,-1 0 128-15,0-2 0 0,-1-5-128 0,1 1 128 16,-1 2-128-16,0-4 128 0,-4-4 0 0,-1 0-128 16,0 4 128-16,1-1 0 0,-2-3 0 0,0 0 0 15,1-2 0-15,0 1 0 0,2 0 0 16,-5-1 0-16,-1 0 0 0,1 0 0 0,2-2 0 16,-2 0 0-16,-5-1 128 0,0 1-128 0,0-2 128 0,-2 0-128 0,-3 1 128 15,-1 1-128-15,0-3 128 0,-3 1-128 16,-1 1 128-16,-1 1-128 0,-4-2 160 15,-1 0-32-15,-1-1-128 0,-1 1 192 0,-3 0 32 0,1 3 0 16,-2-1 0-16,-2 1 0 0,0-2-32 0,-4 0-16 0,1 2 0 0,0-1 0 16,1-1-176-16,-4 0 192 0,-4-2-192 0,3 2 192 15,-1 1-48-15,1 2 0 0,-1-1 0 0,1 1 0 16,-2-2-16-16,1 2 0 0,-2 0 0 0,1 1 0 16,-1-3 32-16,2 3 0 0,-1 1 0 0,1 0 0 15,-2 0-160-15,0 2 160 0,1 0-160 0,-2 1 160 16,2 0-160-16,-2 1 0 0,-1 0 144 0,4 1-144 15,-3 3 128-15,0 0-128 0,-1 2 128 0,1 1-128 0,-5-1 144 16,1 1-144-16,-2-1 192 0,2 1-192 0,0 2 128 0,2 1-128 16,-3 1 0-16,1 0 0 0,1 3 0 15,0-1 0-15,3 0 0 0,-3 3 0 0,0 3 0 16,0-2 0-16,0 4 0 0,1-1-144 0,-3-2 144 16,2 2 0-16,-5 1 0 0,4 0 0 0,2 0 0 0,2 1 0 15,2 1 0-15,0 0-128 0,-5 2 128 0,2 0 0 16,2 0 0-16,1 3 0 0,-1 3 0 0,1-1-128 15,2 1 128-15,1 2 0 0,2 0-128 16,-3 0 128-16,2 0-128 0,1 1 128 0,1 2 0 16,1-1 0-16,-1 1 0 0,3 1-128 0,1 0 128 15,1 1 0-15,1-1 0 0,1 0-128 0,3 0 128 0,1-1 0 16,1-2 0-16,3 1 0 0,1-2 0 0,-1 0 0 0,0 0 0 16,4-2 0-16,0-1 0 0,2 0 0 0,2 2 0 15,-2-3 0-15,1 0 0 0,4 0-128 0,0-2 128 0,2 3 0 16,1 0 0-16,5 0-128 0,0-1 128 15,3-2 0-15,-2-3-144 0,3 0 144 0,2-2-160 0,2 2 160 16,3-3-176-16,0-2 176 0,0-1-192 0,-1-2 192 16,1-4-208-16,0 1 64 0,0-1 16 15,4-2 0-15,-1-1 128 0,3 0-160 0,1-4 160 0,-2 0-160 16,0-3 160-16,-5 4 0 0,-2 2 0 0,-2-3 0 16,1-6 0-16,-2 0 0 0,-3 1 0 0,1 1 0 15,-1-3 0-15,0-1 0 0,3-1 0 0,-3 0 0 16,1 1 0-16,-4 0 0 0,1 0 0 0,-1 0 0 15,0-6 0-15,0 1 128 0,1 1-128 0,-4 0 0 16,-1 0 0-16,-1-1 0 0,-3-2 0 0,1 2 128 16,-2-1-128-16,-1-1 0 0,-2-1 0 0,-2 1 0 15,-1 3 0-15,-2-3 0 0,0-1 0 16,-3-1 0-16,-2-1 0 0,-1-1 0 0,-2-2 0 0,0 3 0 16,-7 2 0-16,2 1 0 0,0-1 0 0,-1 1 0 0,0 1 128 0,0 0-128 15,-4 0 128-15,0-1-128 0,-1 0 0 0,-1 0 0 16,-3 0 0-16,1 2 128 0,-1 0-128 0,-1 2 0 15,-2 0 0-15,-2 1 0 0,0-2 0 0,0 3 0 16,0 1 0-16,1 2 0 0,-4 0 0 0,3-1 144 16,-2-3-144-16,4 3 0 0,0 1 128 0,2 3-128 15,1 1 0-15,-1 0 0 0,1 0 0 0,0 0 0 16,-1 0 0-16,1 2 0 0,-4 1 0 0,0-1 0 16,-1 1 0-16,0 0 0 0,0 4 0 0,-3-2 0 15,-2 4 0-15,2 0-144 0,-3 1 144 0,3 0 0 0,1 3-144 16,-1 0 144-16,3 2 0 0,-2 2-144 0,4 2 144 0,-1 2 0 15,0 4-128-15,0 2 128 0,-1 1 0 0,0-1 0 16,-1 1-128-16,1 1 128 0,1-2 0 0,0 1 0 16,2 0 0-16,2 0 0 0,-2 2 0 0,4 0 0 15,1 0 0-15,1 0 0 0,-1 1 0 0,3 2 0 16,2 0 0-16,2 2 0 0,2-3 0 0,1 2 0 16,-1 2 0-16,1 0 0 0,-1-2 0 0,4 2 0 15,1-4 0-15,2 0 0 0,1 0 0 0,0-3 0 16,2-2 0-16,0 1 0 0,1-2 0 0,3 2 0 15,3-2 0-15,-1-1 0 0,1 1 0 0,4 0 0 16,3-2 0-16,3 1 0 0,3 0 0 0,1 0 0 16,1 2-128-16,1-1 128 0,-1-2 0 0,0 1 0 15,0-3 0-15,0 0-128 0,3-1 128 0,-2-2 0 16,2-2 0-16,2-1 0 0,2-3 0 0,-2 1 0 16,-1-3 0-16,1-1 0 0,0-3 0 0,-2-3 0 0,0-1 0 15,0-3 0-15,-4-1 0 0,3-3 0 0,0-4 0 0,3-1 0 16,-1-4 0-16,0 0 0 0,-1 1-128 0,-3 1 128 15,2-2-192-15,-5 1 192 0,1-4-192 0,-1 1 192 16,-2 0-192-16,-1 1 192 0,0 1 0 0,-3 2 0 16,-3 0 0-16,-2-1 0 0,-3 1 0 0,1 0 0 15,-3 2 0-15,1-1 0 0,0-2 0 0,-4 0 0 16,1-2 0-16,0 0 0 0,0 0 0 0,-2-3 0 16,1-4 0-16,-3 1 0 0,0 3 0 0,0-1 0 15,-2 0-176-15,-1 2 176 0,-1 0-192 0,0 1 192 16,-5 1-192-16,0 1 192 0,1-1-128 0,-3 1 128 0,-1 4 0 15,0-3 0-15,-2 1 0 0,0-1 0 0,-1 0 0 16,-1 0 0-16,-3 2 0 0,1 1 0 0,-3 1 128 0,0 1-128 16,-3 3 144-16,0 0-144 0,-3 1 160 15,0 0-160-15,-4 0 160 0,0 1-160 0,-1 2 160 0,-1 0-160 16,0 1 192-16,0 2-64 0,-2 2-128 0,0 1 192 16,-1 1-32-16,-2 2-16 0,-2 1 0 0,1 2 0 15,0 0-16-15,1 2 0 0,-1-1 0 0,3 3 0 16,0 0-128-16,3 2 160 0,0 2-160 0,1 1 160 15,2 1-160-15,-2 0 0 0,0 3 0 0,1 2 0 16,0 0 0-16,3 4 0 0,-2 2 128 0,2 3-128 16,-2 2 0-16,4 4 0 0,1 1 0 0,2 1 0 15,1 3 0-15,5 2 0 0,0-1 0 0,4-1 0 0,4-4 0 0,-1-3-176 16,3-5 176-16,4-1-128 0,1 0-208 0,4-4-48 16,2-2 0-16,5-4-11360 15,4-3-2272-15</inkml:trace>
  <inkml:trace contextRef="#ctx0" brushRef="#br0" timeOffset="29408.492">19791 8669 7487 0,'0'0'320'0,"0"0"80"0,0 0-400 0,0 0 0 0,0 0 0 0,0 0 0 15,0 0 208-15,0 0-32 0,0 0-16 0,0 0 0 16,0 0-160-16,0 0 192 0,1-8-192 0,-1 8 192 15,0 0 0-15,0 0 16 0,0 0 0 0,0 0 0 16,0 0 432-16,0 0 64 0,0 0 32 0,0 0 0 16,0 0-160-16,-4 9-48 0,-1-1 0 0,5-8 0 0,-3 8-112 0,3-8-32 15,0 0 0-15,0 0 0 0,0 0 208 0,0 0 48 16,-6 6 0-16,6-6 0 0,0 0 80 0,0 0 32 16,0 0 0-16,0 0 0 0,0 0 48 0,0 0 16 15,0 0 0-15,0 0 0 0,6-7-256 0,2-3-48 16,1-2-16-16,2-4 0 0,3-1-272 0,1-2-48 15,0 0-16-15,5-1 0 0,3-2-160 0,0-1 0 16,5-2 144-16,0 1-144 0,3-2 0 0,1 0 144 16,0-3-144-16,1-2 0 0,2-5 192 0,2 0-192 15,-3-4 192-15,3-1-192 0,2-1 256 0,0 0-48 16,1-1-16-16,0 2 0 0,2 4-16 0,1 1-16 0,-2-1 0 16,-4 3 0-16,-2 1-160 0,0 0 0 0,-2 1 144 15,-5 4-144-15,0 0 0 0,1 5 0 0,0 2 0 16,-3 2 0-16,-4 0 0 0,0 2 0 0,-4 2 0 15,1 0 0-15,-2-1 0 0,-1 1 0 0,-3 0 0 0,0 6 128 16,0-1-128-16,-3 0 144 16,-1-1-144-16,0 1 160 0,0 2-160 0,0 0 192 0,-3 0-192 0,1-1 192 15,-2 1-192-15,2-1 0 0,-3 3 144 0,0 0-144 16,1 0 0-16,-2-1 0 0,0 2 0 0,-3 5 128 16,0 0-128-16,0 0 0 0,0 0-128 0,0 0 128 15,0 0-704 1,0 0-64-16,0 0-16 0,0 0-7104 0,0 0-1424 0</inkml:trace>
  <inkml:trace contextRef="#ctx0" brushRef="#br0" timeOffset="29851.943">20565 7502 11231 0,'0'0'496'0,"8"-9"96"0,1 0-464 0,2 0-128 15,-3-2 0-15,5 0 0 0,1-3 832 0,1 0 128 0,2-1 48 16,1-1 0-16,3 0-128 0,1-2-32 0,5-2 0 0,-1 1 0 16,1-1-64-16,-1 3-16 0,0 3 0 0,0-1 0 15,0-3-160-15,0 4-32 0,-2 2-16 0,0 2 0 16,-3 4-304-16,-2 2-64 0,1-2-16 0,-4 6 0 16,-4 4-48-16,0 0-128 0,-3 1 192 0,-1 4-64 15,1 3 256-15,-2 5 32 0,-2 4 16 0,-4 4 0 16,-1 4 48-16,-1 4 16 0,-6 2 0 0,0 2 0 15,-3 1-128-15,0-1-32 0,-3 0 0 0,-5 1 0 16,-1-1-32-16,-3 1-16 0,-1-1 0 0,-1 0 0 16,0 0-112-16,2-2-32 0,2-2 0 0,-2-2 0 15,-3-3-1264 1,3-1-256-16,2-3-48 0</inkml:trace>
  <inkml:trace contextRef="#ctx0" brushRef="#br0" timeOffset="30951.006">19328 8812 911 0,'0'0'0'0,"0"0"0"0,0 0 0 0,0 0 0 16,0 0 1792-16,0 0 288 0,0 0 48 0,0 0 16 15,0 0-992-15,0 0-192 0,0 0-32 0,0 0-16 16,0 0 96-16,0 0 16 0,0 0 0 0,0 0 0 0,0 0-96 0,0 0-16 16,0 0 0-16,0 0 0 0,-6 1-208 0,6-1-32 15,-8 4-16-15,8-4 0 0,-5 3 0 0,5-3 0 16,0 0 0-16,0 0 0 0,-9 2 32 0,9-2 0 15,0 0 0-15,0 0 0 0,-7-5-64 0,7 5-16 16,-7-7 0-16,2 3 0 0,2-4-64 0,-1 0-16 16,1 0 0-16,1-1 0 0,0-5-256 0,0-1-48 15,0-2-16-15,-1-3 0 0,0-6-32 0,2-3-16 16,-2-6 0-16,1 0 0 0,-2 0 0 0,2-1 0 16,-2-2 0-16,0 0 0 0,-1-1-16 0,0 0 0 15,0-3 0-15,1-3 0 0,1-4 48 0,-2-1 16 16,0-3 0-16,2 1 0 0,1 2 32 0,-2-1 0 0,0-3 0 15,3-1 0-15,-1-3-32 0,1 1 0 0,0 0 0 16,1 3 0-16,1 1 16 0,-1 0 0 0,-3 0 0 0,3 2 0 16,-2 1-32-16,1 4 0 0,1 2 0 0,-2 2 0 15,1 1-192-15,0 4 0 0,0 0 128 16,-1 2-128-16,-4 5 0 0,2 1 0 0,-1 3 128 0,0 1-128 16,-3 2 0-16,0 1 0 0,1 3 0 15,-2 2 0-15,1 3-288 0,1 3 48 0,-2 5 16 0,2 1 0 31,-3-1-352-31,4 3-64 0,-3 0 0 0,3 2-16 16,6 1-304-16,-6 1-64 0,-2 2-16 0,3 2 0 0,1 6-2272 0,1 3-448 16</inkml:trace>
  <inkml:trace contextRef="#ctx0" brushRef="#br0" timeOffset="31375.952">18845 7394 11055 0,'0'0'976'0,"0"0"-784"16,0 0-192-16,0 0 0 0,0 0 1232 0,0 0 208 15,-6-9 32-15,3 3 16 0,3 6-784 0,0-11-176 16,2-5-16-16,0 0-16 0,3-1 16 0,-2-1 16 0,4-3 0 16,0-3 0-16,2-4-80 0,0-2-32 0,1 0 0 15,0-3 0-15,2 1 16 0,3-3 0 0,1-3 0 16,0-3 0-16,-1-3-80 0,2-1-16 0,1 1 0 0,-1 4 0 16,3-1 0-16,-5 7 0 0,1 4 0 0,-1 4 0 15,-1 0 96-15,-3 8 16 0,0 3 0 0,-1 7 0 16,-1 2-80-16,0 4-16 0,-9 2 0 0,12 5 0 15,-2 4-32-15,1 9 0 0,0 8 0 0,1 11 0 16,-1 9-32-16,2 4-16 0,2 5 0 0,-1-1 0 16,1-1-272-16,2 3 0 0,0 4 128 15,2-1-128-15,1 1-224 0,0-6-96 0,2-5-32 0,1-4 0 16,0-4-1344-16,0-3-272 0,-2-5-48 16</inkml:trace>
  <inkml:trace contextRef="#ctx0" brushRef="#br0" timeOffset="32215.375">18863 9265 911 0,'0'0'0'0,"-10"-2"0"0,2-3 0 0,8 5 0 16,0 0 5744-16,-9 1 1056 16,9-1 224-16,0 0 32 0,-9-2-5344 0,-2-1-1072 0,3 1-224 0,1 2-32 15,-1 0-384-15,0-1 0 16,-2-1 0-16,-2-1 128 0,-3-1-128 0,-1 1 0 0,-1-1 128 0,-3-1-128 16,-2 2 192-16,-3 0-48 0,1-2 0 0,-7 1 0 15,-6-1 224-15,1 1 32 0,1 1 16 0,0-1 0 16,-3 3 144-16,-1-3 16 0,-2 1 16 0,-4-1 0 15,-6 2-96-15,1 1-32 0,-3 1 0 0,-1 2 0 16,1 1-192-16,-1 0-32 0,-1-4-16 0,0 2 0 16,0 1-32-16,-3 0 0 0,-1 1 0 15,6 1 0-15,3-2 112 0,6-2 16 0,-1 1 0 0,2-1 0 16,2 0-144-16,0-1-32 0,-4-2 0 0,5 0 0 0,4 2-144 16,0-4 0-16,-2 0 0 0,3 2 0 0,0 1 0 15,4 2 0-15,3-3 0 0,2 0 0 16,2 1 0-16,1 0-144 0,2 1 144 0,-2 1-208 0,3 0-160 15,3 0-16-15,2-2-16 0,2-1 0 16,2 3-608-16,3 0-112 0,0 0-32 0,8 0-8544 16,0 0-1712-16</inkml:trace>
  <inkml:trace contextRef="#ctx0" brushRef="#br0" timeOffset="32670.518">17649 8906 19231 0,'-20'0'848'0,"9"1"176"0,2 0-816 0,-2 0-208 0,-1-1 0 0,0 2 0 16,-2 3 784-16,-3 1 112 0,-1 0 32 0,-2 1 0 15,-1-1-304-15,-1 4-64 0,-1 2-16 0,-2 1 0 16,-3-1 112-16,-3 1 32 0,-3-1 0 0,-1 4 0 16,0 0 16-16,-4 2 16 0,1-4 0 0,1 5 0 0,2 2-320 15,2-1-64-15,1-3-16 0,2 2 0 16,-2-1-176-16,2-1-144 0,-1 1 192 0,0-3-192 0,-1 2 192 15,3-2-192-15,1-1 192 0,5 1-192 0,3-1 288 0,2 0-48 16,-1 1-16-16,4-2 0 0,2-2 32 0,5-2 16 16,-1-1 0-16,3 1 0 0,2-1-272 15,2 1 0-15,2 1 128 0,2-1-128 0,2 0 0 16,4 0 0-16,4 0 0 0,5 1 0 0,6 0 0 16,1-3 0-16,5-4-160 0,7-3 160 0,7-3 0 15,4 0 0-15,4-2 0 0,7-3 0 0,6-4 0 0,5-3-144 16,7 1 144-16,-2 1 0 15,-2-2-1984-15,1 0-272 0</inkml:trace>
  <inkml:trace contextRef="#ctx0" brushRef="#br0" timeOffset="39878.56">7688 8157 7935 0,'0'0'352'0,"0"0"80"0,0 0-432 0,0 0 0 16,0 0 0-16,0 0 0 0,0 0 0 0,0 0 0 16,0 0 0-16,4 7 0 0,-4-7-144 0,0 0 144 15,0 0 0-15,0 0 0 0,7 6 0 0,-7-6 0 16,0 0 0-16,11 4 0 0,-1 2 0 0,-4-1 144 16,-6-5-144-16,0 0 192 0,10 6 160 0,-10-6 32 0,0 0 16 0,0 0 0 15,4 8 256-15,-4-8 48 0,4 7 16 0,-4-7 0 16,4 9 224-16,-4-9 32 0,0 0 16 0,0 0 0 15,0 0 112-15,0 0 32 0,0 9 0 0,0-9 0 16,0 0-96-16,0 0-16 0,0 0 0 0,0 0 0 16,0 0-16-16,0 0-16 0,0 0 0 0,0 0 0 15,0 0-288-15,-6-9-64 0,0-2-16 0,1 0 0 16,3-2-240-16,1-2-64 0,-3-2 0 0,0-2 0 16,-2 3-16-16,1-2-16 0,2-2 0 0,-1-1 0 15,-3-1-16-15,0-1 0 0,-3 0 0 0,2 0 0 16,-1 0 32-16,-2 0 0 0,-1-1 0 0,-3-1 0 15,-1-2-96-15,-1-1-16 0,0 0 0 0,-1 0 0 0,1 0-192 16,0 1 128-16,2 2-128 0,2 5 0 16,2 4 0-16,2 1 0 0,1 2 0 0,1 2 0 0,2 2 0 15,-1 2 0-15,4 1 0 0,2 6-160 16,-3-4-336-16,3 4-64 0,0 0-16 0,0 0 0 16,0 0-1792-16,0 0-384 0,0 0-64 0</inkml:trace>
  <inkml:trace contextRef="#ctx0" brushRef="#br0" timeOffset="40264.464">7244 7754 15663 0,'-8'1'1392'0,"1"-1"-1120"0,7 0-272 0,-7-3 0 15,1-4 1968-15,3 1 336 0,3-2 64 0,0 8 0 16,-2-9-1600-16,1 0-320 0,-4 0-64 0,4-2 0 16,4-2 64-16,1-2 0 0,-1-1 16 0,2 1 0 15,0-1-224-15,0-2-48 0,2-2-16 0,2 1 0 16,2 2-176-16,-1 0 0 0,0 2 0 0,1 1 0 15,0-1 0-15,3 2 0 0,0 2 0 0,2 3 0 16,-3 2 0-16,2 1 0 0,1 1 0 0,1 3 0 0,2 3 0 16,1 3 192-16,2 3 0 0,2 1 0 0,0 2-64 15,4 2-128-15,0 2 192 0,-1 0-64 0,-7-1-128 0,1 2 0 16,3-3 144-16,-4 0-144 0,-6-1 0 0,0 1-240 16,-2 1 48-16,-2-3-8288 15,-3-5-1648-15</inkml:trace>
  <inkml:trace contextRef="#ctx0" brushRef="#br0" timeOffset="41009.866">6352 6953 9215 0,'0'0'816'0,"0"0"-656"0,0 0-160 0,0 0 0 16,0 0 1600-16,0 0 304 0,0 0 48 15,0 0 16-15,0 0-1024 0,0 0-208 0,0 0-32 0,0 0-16 16,0 0-32-16,0 0 0 0,0 0 0 0,0 0 0 16,0 0 64-16,0 0 16 0,0 0 0 0,0 0 0 15,0 0 64-15,0 0 16 0,0 0 0 0,-8-3 0 16,-2-4-432-16,0 4-64 0,0 1-32 0,-3 1 0 16,-4 0-288-16,-2-1 128 0,-5 2-128 0,3 2 0 15,-3 0 256-15,-1 0-64 0,-3-1-16 0,-2 0 0 16,0 0 16-16,0 1 0 0,-3 2 0 0,-3-2 0 15,0-1 64-15,0 0 0 0,0 2 16 0,1 1 0 16,4-1-32-16,0-1-16 0,0 2 0 0,3-1 0 16,2-1-224-16,-1-1 0 0,0-2 0 0,4 1 0 15,-1-1 0-15,1 0-256 0,1-2 48 0,3-1 16 16,3 1-208-16,-1 0-48 0,1-1 0 16,3 1 0-16,7-1-1536 15,-2 1-304-15,8 3-64 0,0 0-8048 0</inkml:trace>
  <inkml:trace contextRef="#ctx0" brushRef="#br0" timeOffset="41416.262">5926 6576 21135 0,'0'0'928'0,"-8"-1"208"0,8 1-912 0,-7 0-224 0,-2 1 0 0,1 2 0 16,-2-2 576-16,0 3 80 0,-2 1 16 0,-2 2 0 15,-1 1-480-15,-4 1-192 0,0 3 128 0,-2 0-128 16,-1 2 0-16,0-1 0 0,1-2 0 0,-2 3 0 16,2 0 0-16,-1 1 0 0,-2-2 0 0,1 1 0 15,-1 1 144-15,0 0-144 0,-2-1 160 0,0 1-160 16,0-1 304-16,1 0-48 0,0-2 0 0,4 3 0 15,-1 0-32-15,2 0-16 0,3 0 0 0,-2-1 0 16,-3-2-64-16,3 2-16 0,2 1 0 0,3-2 0 16,1-2 96-16,1 2 16 0,2 0 0 0,3 0 0 15,2 0-96-15,2-2-16 0,2-2 0 0,0 1 0 0,2-1-128 16,2 0 0-16,6-2 0 0,2-4 0 16,1 0-288-16,4-2 64 0,3-1 16 0,4 0 0 15,-1-1-480-15,5-2-80 0,1 0-32 16,2-2-6608-16,1 0-1312 0</inkml:trace>
  <inkml:trace contextRef="#ctx0" brushRef="#br0" timeOffset="42054.263">4502 7324 13823 0,'0'0'1216'0,"-8"-5"-960"0,8 5-256 0,-7-3 0 0,-3 0 1568 0,10 3 272 16,0 0 48-16,0 0 16 0,-11-1-976 0,4 0-192 16,7 1-32-16,0 0-16 0,0 0-112 0,0 0 0 15,-10 3-16-15,2 4 0 0,2 2-128 0,-2 4-32 16,0 0 0-16,-1 2 0 0,-2 3-208 0,0 3-64 0,0 1 0 0,-1 4 0 15,1 2 16-15,-1 1 0 0,2 1 0 0,-3 2 0 16,0 2 192-16,1 2 48 0,2 3 0 16,-2-1 0-16,1 1 0 0,1-2 0 15,0-2 0-15,0-2 0 0,2-4-160 0,-3 4-32 0,1-2 0 0,2-4 0 16,-3 0-192-16,2-3 176 0,0-1-176 0,0-2 160 16,-1 2-160-16,-1-3 0 0,4-2 0 15,-1-2 128-15,-1-4-320 0,1-2-80 0,4-2-16 16,-3-3 0-1,7-5-1360-15,-7 2-272 0,-1-3-48 0,0 0-5840 0,-2 0-1184 0</inkml:trace>
  <inkml:trace contextRef="#ctx0" brushRef="#br0" timeOffset="42341.686">4001 7989 17503 0,'0'0'768'16,"0"0"176"-16,-9 4-752 0,9-4-192 0,0 0 0 0,0 0 0 0,-5 7 960 0,2 1 176 16,1 1 16-16,2 0 16 0,0-9-944 0,4 14-224 15,1 1 0-15,-3 2 0 0,1 0 144 0,0 4 32 16,4 1 0-16,-2 1 0 0,1-1 176 0,0 0 32 16,2-2 16-16,3 0 0 0,1-1-112 0,2-4-32 15,-3-5 0-15,5-1 0 0,1-1 48 0,2-5 0 16,-3-4 0-16,1-4 0 0,2-1-32 0,2-6 0 15,1-5 0-15,-2-6 0 0,2-10 112 0,-2-2 32 0,2-1 0 16,1-3 0-16,0-1-416 0,1 0-224 0,-4 0 32 16,-1 1-8064-16,-2 2-1600 15</inkml:trace>
  <inkml:trace contextRef="#ctx0" brushRef="#br0" timeOffset="43128.976">3878 10309 12831 0,'0'0'576'0,"-7"-5"112"0,1 0-560 16,0 0-128-16,1-2 0 0,0 3 0 0,0 1 976 0,-2-1 176 16,2 1 16-16,5 3 16 0,0 0-128 0,0 0-32 15,-5-4 0-15,5 4 0 0,0 0-16 0,0 0-16 16,0 0 0-16,0 0 0 0,0 0-160 0,0 0-48 16,7 6 0-16,2 2 0 0,0 1-224 0,2 4-48 15,6 3-16-15,3 2 0 0,-1-1-304 0,2 1-48 16,1 4-16-16,4 2 0 0,7-2-128 0,1 4 0 15,3 0 144-15,2 1-144 0,-4-1 128 0,1 0-128 16,2 0 128-16,-2-1-128 0,4 1 0 0,-4 1 144 16,3-2-144-16,-1 0 0 0,3 0 0 0,-6-2 0 0,0-2 0 15,-3 1 0 1,-4 0-272-16,-2-3-176 0,-4-3-16 0,-3-3-16 16,-4-1-2800-16,-4-4-560 0</inkml:trace>
  <inkml:trace contextRef="#ctx0" brushRef="#br0" timeOffset="43541.176">4435 10285 3679 0,'0'0'320'0,"-8"5"-320"0,-3-2 0 0,3-1 0 0,0 2 4624 0,8-4 864 15,-6 4 160-15,6-4 48 0,-9 3-4384 0,9-3-864 16,0 0-192-16,0 0-16 0,-5 9 48 0,5-9 16 16,0 0 0-16,0 0 0 0,0 11-48 0,0-1 0 15,3 0 0-15,1 1 0 0,2 1-48 0,-1 0-16 16,6-1 0-16,-1 2 0 0,1 2-32 0,5 1-16 16,-1 0 0-16,4 2 0 0,2-2-144 0,-2 2 128 15,1 2-128-15,3-1 128 0,-2 3-128 0,1-2 0 16,-1 1 0-16,-2 1 128 0,1 3-128 0,-3-6 0 15,-1 2 144-15,-1-1-144 0,-2 2 128 0,-1-1-128 16,-2 0 128-16,-3 2-128 0,0 2 256 0,-3-1 0 16,-1-2-16-16,-4 0 0 0,-2 0 256 0,-4-1 48 15,-1 2 16-15,-2 1 0 0,-3-2 160 0,-1 0 48 16,-1 0 0-16,-4 0 0 0,-3-2-96 0,0 1-16 16,-1 0 0-16,1-1 0 0,1 0-352 0,0-1-80 15,-5-3-16-15,7 3 0 16,6-1-528-16,1-1-128 0,-1-3 0 0,2 2-16 15,-1 0-2464-15,2 1-480 0</inkml:trace>
  <inkml:trace contextRef="#ctx0" brushRef="#br0" timeOffset="44425.476">5807 11355 11967 0,'0'0'528'0,"0"0"112"0,-8 3-512 0,8-3-128 0,0 0 0 0,0 0 0 16,0 0 3392-16,0 0 640 0,0 0 128 0,9 6 16 15,-9-6-3344-15,18 5-656 0,4-3-176 0,-1 0 0 16,5 0 0-16,1-2 0 0,4-3 144 0,-1-1-144 16,0-3 128-16,2-2-128 0,3-2 160 0,-2-2-160 15,3-2 176-15,2 0-176 0,-5 2 192 0,4-2-192 16,4-2 240-16,1 1-64 0,-2 1-16 0,1 0 0 16,-2 1-160-16,-1 2 160 0,-2-1-160 0,-1 2 160 15,-2 2-160-15,1 0 0 0,-4 2-192 0,-2-1 192 16,-1 2-1584-16,0-1-192 0,-3 1-32 15,-2 0-8992-15</inkml:trace>
  <inkml:trace contextRef="#ctx0" brushRef="#br0" timeOffset="44773.742">6501 11115 27519 0,'-9'-2'1216'0,"9"2"256"0,0 0-1168 0,0 0-304 15,0 0 0-15,0 0 0 0,5-7 288 0,2 2 0 0,3-1 0 0,4 1 0 16,1 1-288-16,4-3 0 0,4 0 0 0,3-1 0 16,2 0-128-16,3 1 128 0,2 0 0 15,3 0-144-15,1 1 144 0,0-1 0 0,0 4 0 0,-1 2-128 16,0 1 128-16,-3 2 0 0,0 2 0 0,-1 4 0 15,-2 2 0-15,0 3 0 0,0 3 0 0,-5 1 0 16,-4 2 0-16,-2 2 0 0,-6 1 144 0,-2 0-144 16,-1-1 704-16,-7 6 16 0,-3 3 16 0,-2 2 0 15,-5 2 256-15,-5 1 48 0,-4 1 16 16,-4 2 0-16,-3 1-480 0,-4-1-112 0,1 0-16 0,-2 0 0 16,2-1-624-16,-4 0-128 0,2-1-16 0,0-1-15552 15</inkml:trace>
  <inkml:trace contextRef="#ctx0" brushRef="#br0" timeOffset="48411.362">6943 9249 4607 0,'-6'9'400'0,"1"-3"-400"0,-1 0 0 0,1 0 0 15,0 0 2688-15,-1 0 448 0,-1 1 80 0,3 0 32 16,4-7-1840-16,-7 8-384 0,1 0-64 0,3 0 0 16,-2-2-272-16,5-6-48 0,-6 8-16 0,4 0 0 15,0 0-48-15,2-8 0 0,0 0 0 0,0 0 0 16,0 0 0-16,-5 6 0 0,5-6 0 0,0 0 0 16,0 0-48-16,0 0-16 0,0 0 0 0,0 0 0 15,0 0 16-15,0 0 0 0,0 0 0 0,9-3 0 16,0 0 96-16,0-3 16 0,2-2 0 0,0-3 0 15,1-4-80-15,1 0-16 0,1-1 0 0,2-1 0 16,0-3-128-16,3-1-32 0,2 0 0 0,0-2 0 16,4-6-96-16,0 1-32 0,2 0 0 0,0-2 0 15,-1 0-112-15,1-1-16 0,1 0-128 0,0 1 192 0,1 2-192 16,-4 2 144-16,-1 2-144 0,-2 2 128 0,0 1-128 16,-3 2 0-16,0-1 0 0,-2 2 0 0,1 2 0 0,-2 1 0 15,-4 2 0-15,1 1 0 0,-1-1 0 0,2 2 0 16,-3 0 0-16,0 2 0 0,-1 0 0 0,-2 3 0 15,-2-1 0-15,-6 7 0 0,10-2 128 0,-1 0-128 16,-9 2 0-16,8-5 128 0,-1 2-128 0,-7 3 160 16,0 0-160-16,0 0 160 0,0 0-160 0,9-1 0 15,-1 0 144-15,-8 1-144 0,0 0 0 0,0 0 144 16,0 0-144-16,0 0 0 0,0 0 144 0,0 0-144 16,6 7 0-16,-6-7 144 0,5 10-144 0,-4 0 128 15,0 0-128-15,2 0 128 0,1-1-128 0,1 2 0 0,-3 1 0 16,3 0 0-16,-1 0 0 0,3 2 0 0,-3 2 0 15,6-2 0-15,1 4 0 0,0-2 0 0,-1 3-144 16,5 1 144-16,2 0 0 0,-1 4 0 0,0 2 0 0,0 3 0 16,2 3 0-16,-1 2 0 0,1 2 0 0,0-1 0 15,0 2 0-15,-1-2 0 0,-1 0 0 0,0-1 0 16,-2-2 0-16,1 0 0 0,-3-5 0 0,3 2 0 16,-3-4 0-16,0 1 0 0,0-2 0 0,-1-2 0 15,-1-4 0-15,0 1 0 0,-4 0 0 0,3-1 0 16,-2-5 0-16,-1 0 0 0,-3-1 0 0,0-2 144 15,-3-10-144-15,0 0 128 0,0 0-128 0,3 9 128 16,2-3-128-16,-5-6 128 0,0 0-128 0,0 0 128 16,2 8-128-16,-2-8 0 0,0 0 144 0,0 0-144 15,0 0 0-15,0 0 144 0,0 0-144 0,0 0 0 0,0 0 160 0,0 0-160 16,0 0 128-16,-11-4-128 0,1-4 0 16,2-1 0-16,-2-1 0 0,4-3 0 0,-1-4 0 0,-1 1 0 15,-5-2-160-15,3 0 160 0,3-2-144 0,-3 0 144 16,-1 0-128-16,0-1 128 0,0-1 0 0,2 1 0 15,1-1 0-15,1 2-128 0,-2-2 128 0,0 0 0 16,0 0 0-16,1-4 0 0,1-1 0 0,-3-3 144 16,-1-2-144-16,2 0 160 0,0 0-160 15,2 3 0-15,-2-1 0 0,2 4 0 0,-2-2 0 0,3 4 0 16,-6 0 0-16,3 2 0 0,1-1 0 0,0 2 0 16,-1 1-144-16,0 1 144 0,3 2 0 0,0-1 0 15,-2 1-128-15,1-1 128 0,0-1 0 0,2 4-160 0,-2 3 160 16,2 1-128-16,3 1 128 0,1 1-160 0,-4 0 160 15,0 2-160-15,-1 3 160 0,-1 2 0 0,0-1 0 0,1 3-128 16,6 0 128-16,-8 1-128 0,8-1 128 0,-9 2-128 16,0 1 128-16,-1 0 0 15,3 3 0-15,-5-1 0 0,3 2 0 0,-1 3 0 16,-3 2 0-16,-1 1 0 0,0 2 0 0,0 0 0 0,-2 1 0 16,0 2-128-16,-1 1 128 0,-1 1 0 0,-2 3 0 0,0-1-128 15,0-3 128-15,-2 2 0 0,-3 4 0 0,-1-2 0 16,-3 4 0-16,0 1 0 0,4-2 0 0,-3 0 0 15,-1 2 0-15,0 2 0 0,0 2 0 0,0-4 0 16,3-1 0-16,-1 0 0 0,3-1 0 0,0 2 0 16,-1 1 0-16,-1 0 0 0,-1-1 0 0,0-2 0 15,1-2 0-15,1 2 0 0,-1 0 0 0,3-3 0 0,0-4 0 0,3 0 0 16,4-3 0-16,0 0 0 16,1 1 0-16,2-1 0 0,0-3 0 0,4-2 0 15,-1-1 0-15,6-2 0 0,4-8 0 0,-7 6 0 0,7-6 0 0,0 0 0 16,0 0 0-16,0 0 128 0,0 0-128 0,0 0 0 15,0 0 0-15,0 0 0 0,-1-10 0 0,4-1 0 16,3-2 0-16,1-1-128 0,3-2 128 0,3-1-160 16,2-4 160-16,0 0-160 0,2-1 160 0,-1 0-128 15,2-1 128-15,2-3-128 0,2-2 128 0,-2 0-160 16,1 4 160-16,1-4-160 0,1-3 160 0,2 0 0 16,-4 1 0-16,3-1-128 0,-1-3 128 0,1 1 0 15,-3 2 0-15,3 2-128 0,-1 1 128 0,1 2 0 16,-2 0 0-16,0 2 0 0,-4 1 0 0,2 2 0 15,0-1 0-15,-2 2 0 0,0 2 0 0,0 1 0 0,-2 2 0 16,1-1 0-16,0 0 0 0,0 1 0 0,-1 0 0 0,1 2 0 16,-1 2 0-16,0 1 0 0,-3 0 0 0,1 0-128 15,0 0 128-15,0 2 0 0,-1 0 0 0,-1 0 0 16,2 2 0-16,-1 2-128 16,2 2 128-16,-3 1 0 0,0-1 0 0,1 2 0 0,-3 3 0 0,0 0 0 15,-1 1 0-15,2 1 0 0,2 3 0 0,0 1 0 16,-4 0 0-16,2-1 0 0,1 2 0 0,1 6 0 15,1-1 0-15,2 4 0 0,0-1 0 0,2 4 0 16,1 4 0-16,-1 0 0 0,3-1 0 0,-2 3 0 16,1 1 0-16,-2 2 0 0,1 6 0 0,-1 0 0 0,0 1 0 15,0-4 0-15,-4 0 0 0,2-2 0 0,0 0 0 16,0-3 0-16,-1-1 0 0,0 0 0 16,-1 0 0-16,0-2 0 0,0 0 0 0,1-3 0 0,-4 0 0 0,1-2 0 15,-2-3 0-15,2 0 0 0,-5-3 0 0,2 1 128 16,-3-2-128-16,-2-1 0 0,-2-4 128 0,2 0-128 15,-3 0 128-15,-1-9-128 0,0 0 128 0,0 0-128 16,-4 9 160-16,4-9-160 0,0 0 192 0,0 0-64 16,-8 3-128-16,0-2 192 0,8-1-192 0,-10-3 176 15,0-3-176-15,2 0 160 0,1 1-160 0,0-3 0 16,-2-2 0-16,3 1 0 0,-5-1 0 0,1 0 0 16,0 0-144-16,-2-3 144 0,0-4-320 0,0 2 64 15,-3-4 0-15,3 0 0 0,-3 0-16 0,0-1 0 16,1 0 0-16,1 1 0 0,0 2 272 0,0-2-128 15,-3-1 128-15,3-2 0 0,1 0 0 0,-2 1 0 0,-1 1 0 16,2-2 0-16,2-3 0 0,-1 2 0 0,0 2 0 16,-1 1 0-16,2-1 0 0,0 4 0 0,0-3 0 0,0 1 0 15,1 3 0-15,0 0 0 16,0 1 0-16,1 0 0 0,-1-1 0 0,3 3 0 16,0 1 0-16,3 3 0 0,-3-1 0 0,1 1 0 0,3 0 0 15,-5 2 0-15,2 3 0 0,-2 0 0 0,3-1 0 16,0 3 0-16,-2-3-128 0,0 5 128 0,-3 2 0 0,10-2 0 15,-9 0-128-15,0 3 128 0,0 1 0 0,1 0 0 16,-2 0-144-16,0 1 144 0,-1 2 0 0,0 2-144 16,0-1 144-16,1 2 0 0,-4 1 0 0,2 0 0 15,0 0 0-15,-2 1 0 0,0 0 0 16,-1-1 0-16,-3 0 0 0,2 2 0 0,-1 0 0 0,-2-1 0 0,-4-2 0 16,0-1 0-16,-2-3 0 0,2 4 0 0,2 8 0 15,-1-2 0-15,-1 0 0 0,-2-1 0 16,-1 0 0-16,2 2 0 0,0 0 0 0,2 0 0 15,-2-2 0-15,2 0-128 0,0 1 128 0,1 1 0 16,2-2 0-16,1-1 0 0,-2 1 0 0,1 0-128 0,-1 0 128 0,4 0 0 16,-2-4 0-16,0 2 0 0,3-3 0 0,4 0 0 15,-1 1 0-15,1-4 0 0,-1-3 0 0,2 0 0 16,2 1 0-16,8-5 0 0,0 0 0 0,-8 3 0 16,8-3 0-16,-8 1 0 0,-1 0 0 0,9-1 0 15,0 0-128-15,0 0 128 0,0 0 0 0,0 0-160 16,0 0 160-16,-1-8 0 0,-3-3 0 0,6 1 0 15,2 1 0-15,3-2 0 0,1-5 0 16,1 1 0-16,0-1 0 0,3 0 0 0,3-3 0 16,2 2 0-16,2-4 0 0,-1-1 0 0,1-1 0 0,2-1 0 15,1-2 0-15,1 0-160 0,-1-3 160 0,3 0 0 16,0 4 0-16,-2 3 0 0,-1 1 0 0,1-1-128 0,-2-2 128 0,3 3 0 16,-2 4 0-16,0-1 0 0,-1 3 0 0,0-1 0 15,-2 1 0-15,1-1 0 0,-1 6 0 0,0-1-128 16,-3-1 128-16,2 2 0 0,2 3 0 0,-4-1 0 15,-2-1 0-15,0 2 0 0,-1-2 0 0,0 2 0 16,-1 3 0-16,0-1 0 0,2 1 0 0,-3 1 0 16,-2 0 0-16,2 2 0 0,-2 0 0 0,1 1 0 15,-1 2 0-15,-9-2 128 0,10 4-128 0,0-1 128 0,-3 1-128 16,2 1 0-16,0-2 0 0,0 2 0 0,-2 0 0 16,1 2 0-16,-1 1 128 0,0 0-128 0,1 0 0 15,1 3 144-15,2 2-144 0,-1 1 0 16,2 2 128-16,-2 1-128 0,-5 4 0 0,5 1 0 0,0 0 0 0,2 4 0 15,-2 2 128-15,0-1-128 0,1 0 0 16,-1 2 0-16,-1 1 0 0,-2 0 0 0,-1-2 128 0,-1-3-128 16,0 2 0-16,-2 0 0 0,-1-1 160 0,-2-2-32 15,-1-2 0-15,-1 0 0 0,0 0 16 0,1-3 0 16,0-1 0-16,1-3 0 0,-3-2-144 0,3 1 192 16,-1-3-192-16,0-2 192 0,1 1-416 0,0-10-80 15,0 0-16-15,0 0-10272 16,0 0-2064-16</inkml:trace>
  <inkml:trace contextRef="#ctx0" brushRef="#br0" timeOffset="49912.87">5604 8000 2751 0,'0'0'128'0,"0"0"16"0,0 0-144 0,0 0 0 0,0 0 0 0,-7 0 0 16,7 0 2400-16,-6 4 448 0,-3-1 96 0,2 4 0 15,2 2-2096-15,-4 6-416 0,2-1-96 0,-3 6-16 0,-1 3-16 0,-2 6-16 16,1 4 0-16,-3 7 0 0,0 6 224 0,-1 4 64 16,-4 3 0-16,0 4 0 0,2 6-16 0,-1 5 0 15,-5 6 0-15,1 0 0 0,-3 4-256 16,4 1-48-16,0-1-16 0,3-2 0 0,-1-4-240 0,-1-5 0 16,3-5 128-16,4-9-128 0,1-10 0 0,2-2 0 15,-2-3 128-15,4-7-128 16,3-7-528-16,4-2-160 0,0-6-16 0</inkml:trace>
  <inkml:trace contextRef="#ctx0" brushRef="#br0" timeOffset="50240.361">6177 8199 3679 0,'-13'11'320'0,"3"-2"-320"0,-1 1 0 0,-3 4 0 16,0 6 3392-16,0 4 592 0,0 4 128 0,-4 3 32 15,-2 7-2944-15,-1 5-592 0,-2 6-112 0,-3 6-32 16,-4 4-192-16,1 5-32 0,-2 3-16 0,-1 1 0 15,0 1-224-15,0 5 0 0,0 3 0 0,2-2 0 0,1-3 192 16,1-1-16-16,3-1 0 0,3 0 0 16,0-2-16-16,3-4 0 0,2-6 0 0,-1-4 0 15,0-2-160-15,4-11-256 0,2-2 64 0,0-6 16 16,4-3-2048-16,1-7-400 0</inkml:trace>
  <inkml:trace contextRef="#ctx0" brushRef="#br0" timeOffset="50535.975">6336 8367 27647 0,'-6'-1'2448'0,"6"1"-1952"0,0 0-496 0,-8 11 0 16,2 4 0-16,-2 7 0 0,-1 4-176 0,0 7 176 15,0 7 0-15,0 6 0 0,-4 4 0 0,1 5 0 16,0 2 0-16,-3 1 0 0,-2 4 0 0,1 6 0 16,-3 6-128-16,2 3 128 15,-2 1 0-15,3-2 0 0,1-7 0 0,-1 1 0 0,-2 2 0 0,3-6 0 16,-1-4-272-16,2-6 16 0,0-9 0 0,1-6 0 16,1-7-368-1,4-8-64-15,1-7-16 0,3-6 0 0,0-4-256 16,4-9-64-16,0 0-16 0,0 0-8480 0</inkml:trace>
  <inkml:trace contextRef="#ctx0" brushRef="#br0" timeOffset="50801.003">6863 8538 17503 0,'-17'21'1552'0,"-4"8"-1232"15,-2 7-320-15,3 10 0 0,2 5 960 0,1 3 144 16,0 1 32-16,1 6 0 0,-2 9-256 0,5 2-48 16,0 4-16-16,1-2 0 0,0-3-464 15,2 4-96-15,-1 4 0 0,2 1-16 0,1-2-240 0,2-7 0 16,0-5 0-16,2 0-11248 0</inkml:trace>
  <inkml:trace contextRef="#ctx0" brushRef="#br0" timeOffset="55250.019">8230 15091 20271 0,'-11'9'896'0,"7"-3"192"0,-1 3-880 0,3 3-208 15,3 4 0-15,5 5 0 0,2 4 448 0,3 6 64 16,2 6 0-16,1 2 0 0,1-1-512 0,0 2 0 15,1-1 0-15,1 1 0 0,-1-2 0 0,-1 1 0 16,-1-3-128-16,-2-1 128 0,0 0 0 0,-1-2 0 16,-2 0 0-16,-4-6 0 0,-4-3 0 0,0-2 0 0,-2-1 0 15,-1-2 0-15,-3-4 544 0,0-3 16 0,-1-3 0 16,1-2 0-16,-3-2 480 0,-1-1 112 0,-1-9 0 0,-3 0 16 16,1-3-128-16,-2-3-16 0,-2-3-16 0,2-4 0 15,0-2-624-15,-2-4-112 0,0-3-16 0,-1-4-16 16,0-1-240-16,0 0 144 0,3-1-144 0,0-1 128 15,-2-4-128-15,3 2 0 0,4-1 144 0,-2-2-144 16,0-3 0-16,3 0 128 0,-1-2-128 0,5 1 0 16,6 1 0-16,3 2 0 0,1-2 0 0,1 5 0 15,2 1 0-15,4-1-128 0,-1 3 128 0,4 0-128 16,1 3 128-16,2 2 0 0,1 0 0 0,1 5 0 16,1 3-192-16,0 6 32 0,2 4 16 0,-1 3 0 15,0 5-320-15,-2 4-64 0,0 3-16 0,-1 6 0 16,-5 3-272-16,0 4-48 15,1 1-16-15,-6 4 0 0,-2 2 672 0,-2 1 208 0,-4 1 0 0,-3 2-160 0,-3 1 336 0,-3 3 64 16,-4 0 16-16,-2 5 0 0,-1-1 80 16,-3 1 32-16,-1-3 0 0,1 0 0 0,0-1-112 15,1-4 0-15,-1-4-16 0,3-5 0 0,1-4-64 16,1-5-16-16,2-4 0 0,1-3 0 16,2-6-1936-16,4-6-384 0</inkml:trace>
  <inkml:trace contextRef="#ctx0" brushRef="#br0" timeOffset="55739.107">8699 14703 15663 0,'-14'9'1392'0,"0"-2"-1120"0,0 0-272 0,2 2 0 16,1 2 384-16,3 0 0 0,1 0 16 0,0 3 0 15,0 5-960 1,0-1-192-16,3 2-32 0,0 3-16 0,1 3 320 0,3 0 64 0,-1-1 16 0,2 1 0 15,3-3 544-15,2-1 112 0,-1 0 32 0,3-5 0 0,2-1 496 0,0-5 112 16,0 0 0-16,1-3 16 0,2-2-272 0,1-3-64 16,-2-3-16-16,3-2 0 0,0-2-240 0,2-3-32 15,-2-3-16-15,0-3 0 0,1-4 336 0,-2-1 64 16,2-4 16-16,-3-5 0 0,0-3-192 0,0-1-48 16,0-4 0-16,-3 0 0 0,-2 1-144 0,-1 4-48 15,-2 3 0-15,-4 4 0 0,-1 2 192 0,-1 4 48 16,-4 2 0-16,-1 4 0 0,-2-1 320 0,0 3 64 15,-2 3 16-15,0 2 0 0,-3 2-208 0,-2 2-48 16,0 4 0-16,1 1 0 0,-1 4-640 0,3-1 0 16,1-1-128-16,2 0 128 15,5-3-2064-15,4-4-304 0,-7 6-48 0</inkml:trace>
  <inkml:trace contextRef="#ctx0" brushRef="#br0" timeOffset="56119.879">9368 14196 22111 0,'-22'4'1968'16,"-1"5"-1584"-16,-1 2-384 0,-2 3 0 15,1 3 2384-15,0 1 400 0,1 4 80 0,-1 5 16 16,0 4-2656-16,1-1-528 0,0 3-96 15,4-2-32-15,0 0-688 0,4 0-144 0,1-3-16 16,4-1-16-16,0-3-368 0,6-2-64 0,0-3 0 0,3-4-16 16,-1-2 208-16,4-2 32 0,3-2 16 0,-4-9 0 15,0 0 704-15,16 3 144 0,0 0 16 0,3-6 16 0,-1 0 1408 0,3 0 288 16,-3-2 48-16,4 0 16 0,-1-2 176 0,1 2 32 16,-1-2 16-16,1 2 0 0,-1-1-416 0,-3 1-64 15,-3-1-32-15,-2 3 0 0,-2 1-528 0,-2 2-96 16,-9 0-32-16,0 0 0 0,0 0 240 0,2 8 64 15,-5 2 0-15,-4 2 0 0,-3 4 384 0,-2 0 96 16,-4 5 16-16,-2 0 0 0,-3 2-544 16,0 4-96-16,0-1-32 0,-2 0 0 0,0-2-336 0,2-5 0 15,2-3-160-15,1-3 160 16,3-1-1744-16,2-4-240 0,2-6-64 0</inkml:trace>
  <inkml:trace contextRef="#ctx0" brushRef="#br0" timeOffset="56341.531">9679 14059 37599 0,'-14'8'1664'0,"6"0"352"0,2 2-1616 0,0 3-400 0,1 4 0 0,0 3 0 16,1 4 384-16,-2 3-16 0,4 0 0 0,-2 3 0 15,1 0-368-15,-1 3-192 0,0 0 32 0,-1 0 0 16,2-1-480-16,1-4-112 16,1 1-16-16,0-1 0 0,0-2-448 0,0-2-112 0,-1-2-16 15,2-3-8384-15,2-3-1696 0</inkml:trace>
  <inkml:trace contextRef="#ctx0" brushRef="#br0" timeOffset="56759.356">10223 12950 30687 0,'-13'6'1360'0,"3"-2"288"0,0 0-1328 0,1 1-320 0,0 3 0 0,3 4 0 15,-1 3 704-15,3 6 64 0,-1 8 0 0,4 7 16 16,0 6-784-16,1 4 0 0,2 3 0 0,0 3 0 0,3 6 0 16,-1 4 0-16,1 8 0 0,-2-2 0 15,2 1 0-15,3 1-144 0,2-1 144 0,-1 2 0 0,1 4-384 16,-2-7 0-16,1-6 0 0,1-6 0 16,0-6-2240-16,0-7-432 0,-7-6-80 0,-1-9-32 15</inkml:trace>
  <inkml:trace contextRef="#ctx0" brushRef="#br0" timeOffset="57021.841">10032 13882 34095 0,'-11'6'3024'0,"11"-6"-2416"0,0 0-480 0,0 0-128 15,0 0 1200-15,0 0 208 0,11 8 64 0,5-2 0 16,4-3-1328-16,2-3-144 0,2-1-256 0,1-5 64 16,3-4-96-16,1-4-32 0,1-2 0 0,3-4 0 31,4-4-384-31,2-1-64 0,-3-2-32 0,1-2 0 16,1-1 16-16,-3 0 0 0,-2 0 0 0,-3 3 0 15,-2 2-256-15,-2-2-48 0,-4 0-16 0,-2 1-7696 0,1 6-1536 0</inkml:trace>
  <inkml:trace contextRef="#ctx0" brushRef="#br0" timeOffset="57257.07">10682 13396 30399 0,'-6'7'2704'0,"-2"1"-2160"16,2 1-544-16,0 9 0 0,5 10 1312 0,1 5 160 16,0-1 16-16,5 7 16 0,-2 3-1248 0,3 0-256 15,1 0 0-15,2 0 0 0,0-1 0 0,2-1-128 16,-1 1 128-16,3-1 0 16,0 3-512-16,1-5-32 0,-1-4-16 0,-2-3-9632 0,2-5-1936 15</inkml:trace>
  <inkml:trace contextRef="#ctx0" brushRef="#br0" timeOffset="57591.495">11098 13089 32255 0,'-11'15'1424'0,"5"0"304"0,-1 2-1392 0,2 4-336 0,0 5 0 0,4 8 0 16,2 9 1104-16,3 3 160 0,-1 1 16 0,4 0 16 16,-3 0-1008-16,4-2-288 0,2-1 0 0,-1-5 128 15,0 0-256-15,2-8-64 0,0-6-16 0,-1-4 0 16,-3-6-352-16,-2-5-64 16,-5-10-16-16,0 0 0 0,0 0 352 0,8-7 64 0,-4-6 16 0,1-8 0 0,-4-7 528 0,3-9 96 15,0-3 32-15,1-3 0 0,-2 1 0 0,2 0 0 16,-3 0 0-16,3 4 0 0,4 3-112 0,-1 2-16 15,0-1 0-15,-1 3 0 0,3 3-320 0,2 2-160 16,-2 1 16-16,0 0 0 16,-1 3-1664-16,1 4-336 0,1 2-64 15</inkml:trace>
  <inkml:trace contextRef="#ctx0" brushRef="#br0" timeOffset="57953.804">11773 13090 34783 0,'0'0'1536'0,"0"0"320"0,4 8-1472 0,5 1-384 0,2-2 0 0,2 1 0 16,4-1 304-16,-1-5-16 0,3-4 0 0,3-4 0 16,1 0-16-16,0-7 0 0,-1-5 0 0,1-2 0 15,-2-1-272-15,0-2 0 0,-2-3 0 0,-4-4 0 16,-3-2-320-16,-2 0-32 0,-1 1 0 0,-6 3 0 15,-2-1-240 1,-3 4-48-16,-2 3-16 0,-5 2 0 0,-2 2 464 0,-3 2 192 0,-3-2-128 0,-3 6 128 0,-2 6 0 0,0 6 144 16,-1 4 0-16,-2 7 0 0,-3 5-144 15,2 10 0-15,0 6 0 0,0 5-176 0,0 2 176 0,2 5 0 16,1 3 0-16,5 6 128 0,4 4 32 16,5-2 16-16,3-3 0 0,5-4 0 0,6-4-176 15,0-3 0-15,2-8 0 0,4-4 0 0,4-3 0 0,2-4 0 16,2-4 0-16,3-3 0 0,3-5-128 0,2-5-16 15,2-3 0-15,-1-5 0 16,1-6-2016-16,-3-4-400 16</inkml:trace>
  <inkml:trace contextRef="#ctx0" brushRef="#br0" timeOffset="58130.808">10983 12749 36863 0,'-28'-3'3264'15,"2"1"-2608"-15,3 1-528 0,2-1-128 0,7 2 3200 0,5-2 624 0,0 1 112 0,9 1 32 32,0 0-4896-32,0 0-976 0,0 0-192 0,0 0-18480 0</inkml:trace>
  <inkml:trace contextRef="#ctx0" brushRef="#br0" timeOffset="58359.113">9277 13601 43711 0,'-21'-4'1936'16,"10"4"400"-16,-1 1-1872 0,3 0-464 0,5 1 0 0,4-2 0 15,0 0-2848-15,0 0-672 0,12 8-128 0,2-5-16 0</inkml:trace>
  <inkml:trace contextRef="#ctx0" brushRef="#br0" timeOffset="58841.479">9731 15198 32479 0,'-26'3'1440'0,"9"-1"288"0,-2-1-1376 0,-3 3-352 16,-2 1 0-16,1 2 0 0,0-1 256 0,-1 3 0 15,2 3-16-15,0 0 0 0,4 4-240 0,1 1 0 16,-3 6-144-16,0 3 144 0,0 0-256 0,3 3 32 16,1 0 16-16,2 2 0 0,0 1 208 0,3 0-144 15,2 0 144-15,4 0-128 0,2 0 128 0,3-1 0 16,3-3 0-16,2 2 128 0,3 0-128 0,3-3 128 0,3-4-128 0,5-3 128 15,3-4-128-15,2-3 176 0,0-6-176 16,6-3 192-16,0-6-192 0,3-3-144 0,3-5 144 16,0-8-208-1,-1-7-1840-15,0-5-352 0</inkml:trace>
  <inkml:trace contextRef="#ctx0" brushRef="#br0" timeOffset="59061.965">10003 15003 27647 0,'-16'14'1216'0,"4"-4"256"0,-3 1-1168 0,4 0-304 0,1 0 0 0,2 4 0 0,1 1 3648 16,2 4 688-16,5 1 128 0,5 3 16 0,4 6-3840 0,1-2-640 15,1 5-384-15,4 0 64 16,0 1-192-16,2-1-16 0,1-1-16 0,0-1 0 15,1-1-1520-15,-4-4-304 0,-4-2-64 0,2-2-8176 16,1-1-1616-16</inkml:trace>
  <inkml:trace contextRef="#ctx0" brushRef="#br0" timeOffset="59377.643">10388 14858 33167 0,'-2'16'1472'0,"-1"0"304"0,0 2-1424 0,0 8-352 0,6 5 0 0,-1 2 0 16,2 1 1248-16,-1 0 176 0,1-1 48 0,1-1 0 16,-3-3-1216-16,2-1-256 0,3-4 0 0,-4-3 0 15,3-3-144-15,-3-4-16 0,-4-4 0 0,1-10 0 16,0 0-160-16,0 0-48 0,0 0 0 0,-3-9 0 15,-2-6 368-15,0-7 0 0,-3-6 0 0,5-3 0 16,-2-3 0-16,2-2 240 0,0 0-64 0,0-3-16 16,3-1-160-16,2 2 0 0,-1 1 144 0,3 0-144 15,7 0 0-15,3 3 0 0,2 2 0 0,1 2-128 16,2 3-144-16,3 2-32 0,0 3 0 0,3 5 0 16,4 4-2336-16,0 1-480 0</inkml:trace>
  <inkml:trace contextRef="#ctx0" brushRef="#br0" timeOffset="59728.628">11372 14508 11055 0,'-24'-3'976'0,"5"3"-784"16,-4-2-192-16,-3-1 0 0,-3 2 4704 0,2 1 896 0,0 1 176 0,3 4 48 16,1-3-4736-16,3 2-928 0,3 5-160 0,1 0 0 15,2 3-144-15,2 2 144 0,0 2-128 0,2 5 128 16,2 4-176-16,2 2 176 0,1 2-208 0,0 2 80 16,1 2-16-16,2 0 0 0,2-1 0 0,1-1 0 15,4-2 144-15,1-3 192 0,-1-3-32 0,1-1-16 16,1-1 320-16,3-5 64 0,1-2 16 0,3-3 0 15,-1-2-176-15,3-3-48 0,1-3 0 0,2-4 0 16,-1-4-320-16,3-2-320 0,3-8 64 0,1-3 16 16,1-6-1616-16,0-5-320 15,0-3-64-15,1-2 0 0</inkml:trace>
  <inkml:trace contextRef="#ctx0" brushRef="#br0" timeOffset="60012.5">11624 14274 35423 0,'0'0'1568'0,"-5"10"320"0,-2 3-1504 0,4 1-384 15,0 2 0-15,3 2 0 0,3 4 560 0,1 4 32 16,2 2 16-16,0 0 0 0,4-2-608 0,0-1 0 16,0 0 0-16,1-1-128 0,0-4-16 0,1-2 0 15,0-1 0-15,0-4 0 0,-2-3 144 0,-1-1-208 16,2-4 80-16,-5-2 128 0,-6-3 0 0,0 0 0 15,6-4 224-15,-1-5-64 0,-2-5 400 0,0-4 80 16,0-5 0-16,-1-4 16 0,-2-4 32 0,-2-3 0 16,0-2 0-16,1 0 0 0,0 1-432 0,-1 1-96 0,0-1-16 15,-2 0 0-15,-1-1-144 0,2 5-256 0,1 0 64 0,2 2 16 32,2 2-1360-32,1-1-288 0,0 1-48 0,0 1-16 15,0 3-1536-15,2 0-304 0</inkml:trace>
  <inkml:trace contextRef="#ctx0" brushRef="#br0" timeOffset="60236.932">12172 13422 33167 0,'-10'11'1472'0,"2"-3"304"0,-1 0-1424 16,0 4-352-16,4 5 0 0,4 8 0 0,1 5 1728 0,1 5 288 15,2 2 48-15,2 4 16 0,3 3-1904 0,1 3-384 16,-2 2-80-16,1 5-16 16,1 4-192-16,1 2-32 0,-3-2-16 15,-1 1 0-15,-2-3-848 0,-4 1-160 16,0 0-48-16,-1 0-8576 0,-4 2-1728 0</inkml:trace>
  <inkml:trace contextRef="#ctx0" brushRef="#br0" timeOffset="61082.969">12568 13703 24879 0,'-9'5'2208'0,"-1"5"-1760"0,-1 3-448 0,1 3 0 15,-1 4 3296-15,2 4 576 0,1 3 112 0,-1 5 32 16,2 2-3504-16,0 4-704 0,0 0-144 0,2 1-32 31,-1 0-240-31,2-3-48 0,-1-7-16 0,2-1 0 16,1-5-32-16,0-2 0 0,-1-4 0 0,2-2 0 0,1-4 480 0,0-11 96 0,0 0 128 0,0 0-208 15,0 0 384-15,7-6 80 0,0-5 0 0,-2-3 16 16,2-3 192-16,0-1 48 0,1-3 0 0,1-1 0 16,0-1-96-16,-2-2-16 0,1 0 0 0,1-1 0 0,1-3-256 15,1 4-144-15,-2 3 160 0,0 3-160 0,0 7 0 16,1 3 0-16,-1 5 0 0,0 2-160 0,1 2-80 15,-2 5-16-15,1 4 0 0,1 4 0 16,1 5-192 0,1 3-64-16,3 0 0 0,-1-1 0 0,-1-2 240 15,-3 0 32-15,2-4 16 0,0-4 0 0,-2-1 224 16,0-4-144-16,0-2 144 0,0-5-128 0,-1-1 384 16,2-6 96-16,-4-3 16 0,3-7 0 0,-3-7 272 0,-1-5 64 0,-1-2 16 15,0-2 0-15,2-2-288 0,-4-1-64 0,2 2-16 16,-1-2 0-16,-1-2-208 0,-2-5-144 0,-1-6 192 0,-1-1-192 0,-3 2 208 15,-2-3-64-15,0-2-16 0,-3-2 0 0,0-5-128 0,-1-3 0 16,-1-5-160-16,1 6 160 0,4 7-128 0,1 8 128 16,3 11 0-16,0 6-144 0,1 3-144 0,1 9-32 15,-1 7 0-15,2 5 0 0,-1 8 112 0,0 0 16 0,0 0 0 16,3 12 0 0,-2 9-288-16,-1 8-48 0,0 7-16 0,1 10 0 0,0 4 240 15,-1 8 48-15,-1 3 16 0,1 4 0 16,0-1-112-16,0 3-32 0,0 0 0 0,0-2 0 0,0-3 384 0,3-9 0 0,-3-5 128 0,2-8-128 15,1-5 768-15,3-8 80 0,-2-5 16 0,1-3 0 16,3-5-352-16,-1-4-64 0,2-5 0 0,-2-3-16 16,3-5-432-16,2-4 0 0,-2-5 0 0,1-6 0 15,0-1-160-15,-1-5 160 0,1-2-208 0,1-4 80 16,0-2 128-16,-2 1 0 0,2 2-144 0,0 0 144 16,2 1 0-16,-3 2 0 0,0 3 0 0,0 4 0 15,1 7 0-15,-2 2 0 0,-1 1-144 0,2 3 144 0,-1 0 0 16,0 3 0-16,-1 2-128 0,0 2 128 0,0 3-240 0,-1 2 16 15,1-1 0-15,-3 3 0 0,-1 3 48 0,2 0 16 16,4 6 0-16,-2-6 0 0,2-4 160 0,2 4 0 16,-4 9 0-16,2-3 0 0,2-3 0 0,2-1 0 15,0-1 0-15,0 0 0 0,-4 0 0 0,4-1 0 16,4 2 128-16,-1-5-128 0,0-1 0 0,1-2 0 16,2 0 0-16,-2-3 128 0,2-2-128 0,-1 0 0 15,0 0 0-15,2-1 0 0,2-3 0 0,-2-1-160 16,-3-1 16-16,2-3 0 15,0-2-1296-15,-2-4-256 0,-4-2-48 0,-5-5-16 0</inkml:trace>
  <inkml:trace contextRef="#ctx0" brushRef="#br0" timeOffset="61223.928">12809 13277 45151 0,'0'0'2000'0,"0"0"416"0,0 0-1936 0,0 0-480 0,0 0 0 0,2-10 0 16,9 1 1600-16,5 0 240 0,3-4 32 0,8-1 16 31,6-5-2224-31,4-6-448 0,8-7-96 0,3-3-13968 0,2-2-2816 0</inkml:trace>
  <inkml:trace contextRef="#ctx0" brushRef="#br0" timeOffset="63155.107">7325 8379 11055 0,'-13'-8'976'0,"4"4"-784"0,-1-2-192 0,-1-3 0 0,0-2 1776 0,-3 0 304 16,0-1 64-16,3 0 16 0,3 1-1232 0,-3-2-240 15,-3-2-48-15,0-1-16 0,0 2-112 0,0-2 0 16,0 1-16-16,-2-1 0 0,0-2 112 0,-1 0 32 16,1 1 0-16,0-2 0 0,0-1 0 0,-1 2 16 15,1-2 0-15,-3 2 0 0,-1 3-128 0,0-2-16 0,1-1-16 16,1-1 0-16,2-1-128 0,-1-1-32 0,1 0 0 0,-3 0 0 15,3 0-96-15,0-1-32 0,1 2 0 16,2 1 0-16,2 1 32 0,0 3 0 0,2 3 0 0,2 1 0 16,2 1-32-16,-2 1 0 0,0-1 0 15,4 6 0-15,3 4-208 0,0 0 0 0,0 0 0 0,0 0 0 16,0 0-240-16,0 0-80 0,-5 7-32 0,4 3 0 31,3 1-2240-31,3 1-448 0,1 2-96 0</inkml:trace>
  <inkml:trace contextRef="#ctx0" brushRef="#br0" timeOffset="63577.133">6551 8003 21183 0,'-17'-5'944'0,"9"2"192"0,-1 0-912 0,2-2-224 15,2 0 0-15,0 1 0 0,5 4 2160 0,0 0 384 16,0 0 80-16,1-7 0 0,1-2-2240 0,1 0-384 0,1-1-240 0,2-3 48 31,1-6-320-31,2 1-48 0,0-2-16 0,0 0 0 16,1 0-144-16,-3-1-48 0,2-1 0 0,-1-5 0 0,0-1 320 0,-1 3 48 0,2 2 16 0,0 4 0 15,0 5 256-15,2 4 128 0,-1 2-128 0,0 4 128 16,-1 1 0-16,0 4 0 0,3 2 0 0,2 5 0 16,0 3 192-16,1 4-48 0,6 5 0 0,3 4 0 15,1 4-144-15,-1 3 0 0,-2 2 0 0,2-1 0 16,1 2 0-16,-2-2 0 0,-2 0 0 0,-1-1 128 15,-1-1-128-15,-1-2 0 0,-1-2 0 0,2-1 0 16,-2-2 0-16,1-1 0 0,-1-3 0 0,1-5-7136 16,3-5-1536-16</inkml:trace>
  <inkml:trace contextRef="#ctx0" brushRef="#br0" timeOffset="64244.871">6464 7576 18431 0,'0'0'1632'0,"0"0"-1312"0,0 0-320 0,0 0 0 0,0 0 1408 0,-4-5 224 15,4 5 32-15,0 0 16 0,0 0-1136 0,-8-3-224 16,-2 0-64-16,0-1 0 0,1 2 0 0,-2-1-16 16,-4-3 0-16,-4 3 0 0,-4 1-112 0,0 0-128 15,-1-2 176-15,-3 2-176 0,-3 0 400 0,-1 0-16 16,0 0-16-16,0 1 0 0,0-1 208 0,-2 1 32 0,-2-1 16 0,0 1 0 15,-1-1-256-15,-3 2-48 16,3 0-16-16,2 1 0 0,-1 1-304 0,3 0 0 0,2-2 0 16,4 0 0-16,1 0-256 0,3 0-16 0,2 0 0 15,2 0 0 1,4 0-624-16,4 0-112 0,-1-3-16 0,3 1-7296 0,8 2-1472 16</inkml:trace>
  <inkml:trace contextRef="#ctx0" brushRef="#br0" timeOffset="64634.158">6290 7238 23039 0,'-16'1'2048'0,"5"-1"-1648"16,0-1-400-16,0 2 0 0,0 1 832 0,1 3 64 16,0 1 32-16,-1 2 0 0,0 1-688 0,-2 2-240 15,-2-3 144-15,0 3-144 0,-1-2 0 0,-1 4 0 16,-3-2 0-16,-1 0 0 0,-2 0 0 0,-4 1 0 16,-2 1 0-16,-1 0 0 0,0 0 128 0,-3-1-128 15,-1 4 0-15,-2-3 128 0,1-2-128 0,2 0 0 16,2-1 0-16,4 0 128 0,3 0 16 0,1 0 0 15,2-1 0-15,3 1 0 0,2-5 128 0,1-1 32 16,2 1 0-16,4 0 0 0,3 2-144 0,2-1-32 0,4-6 0 16,0 0 0-16,0 0-128 0,3 8-272 0,-3-8 64 15,8 10 16-15,4 0-96 0,4 0-16 16,0-6 0-16,3 3 0 16,2 0-176-16,3-1-32 0,4-2-16 0,1 1-11040 0</inkml:trace>
  <inkml:trace contextRef="#ctx0" brushRef="#br0" timeOffset="65377.818">5245 7655 16991 0,'0'0'752'0,"0"0"144"0,-5-3-704 0,5 3-192 16,0 0 0-16,0 0 0 0,-7-3 704 0,7 3 96 15,0 0 32-15,0 0 0 0,-8-3-544 0,3 2-96 16,5 1-32-16,-6 4 0 0,-1 4-160 0,0 2 0 16,-1 0 0-16,1 2 128 0,-2 3 0 0,0 3-128 15,-5 1 192-15,0 3-64 0,-3 1 96 0,-4 2 16 16,-4-1 0-16,0 4 0 0,-2-1 272 0,1 2 64 15,-4 2 16-15,-2 2 0 0,-1 1 112 0,-4 4 32 16,0 4 0-16,3-2 0 0,-3-3-96 0,3-2 0 0,0-2-16 16,2-1 0-16,-1-2-352 0,3-1-64 0,3-4-16 0,2-3 0 31,2-3-512-31,0-5-96 0,0-2-32 0,6-2-8064 0,3-4-1632 0</inkml:trace>
  <inkml:trace contextRef="#ctx0" brushRef="#br0" timeOffset="65689.838">4596 7897 28623 0,'-25'10'1264'0,"7"-1"272"0,-1 1-1232 0,-5 5-304 16,2 5 0-16,2 5 0 0,-1 8 320 0,1 6 16 16,-1 1 0-16,0 5 0 0,1 0-336 0,3 1 144 15,-4 0-144-15,2 1 0 0,3-2 128 0,1 0-128 16,2-2 0-16,4-4 0 0,0-4 0 0,5-3 0 16,2-6 0-16,3-3 0 0,3-1 0 0,6-5 0 15,5-5 0-15,2-6 0 0,6-6-192 0,7-3-32 16,4-5-16-16,7-4 0 15,4-6-416-15,7-4-96 0,5-3-16 16,4 1-11408-16</inkml:trace>
  <inkml:trace contextRef="#ctx0" brushRef="#br0" timeOffset="67547.443">4224 9176 24527 0,'-17'-5'1088'0,"7"-1"224"0,2-3-1056 0,2 3-256 0,-1 1 0 0,-1 1 0 15,3 0 960-15,5 4 128 0,0 0 16 0,0 0 16 16,0 0-544-16,0 0-96 0,0 0-32 0,0 0 0 0,0 0-448 0,0 0 0 15,2 13 0-15,2 0 0 0,4 1 0 16,0 2 0-16,3-1 0 0,2 3 0 0,0 3-128 0,3 1 128 16,-1-1 0-16,2 5 0 0,0 0 0 0,3 3-128 15,1 2 128-15,0 2 0 0,0-2 0 16,2-2 0-16,-5 1-128 0,-1-4 128 0,-3 5 0 0,1-3-128 16,0-3 128-16,0-2 0 0,-4-2-224 15,0 0 64-15,1-2 16 0,-1-2 0 16,-3-1-304-16,1-3-64 0,-4 0-16 0,2-1 0 15,-1 0-1552-15,0-5-304 0,-6-7-64 0</inkml:trace>
  <inkml:trace contextRef="#ctx0" brushRef="#br0" timeOffset="67884.163">4154 9304 25743 0,'-23'-3'1136'0,"12"0"240"0,3 1-1104 0,1 1-272 0,-1 0 0 0,8 1 0 16,0 0 352-16,0 0 16 0,3 10 0 0,0 5 0 16,4 5-368-16,2 4 0 0,3 3 0 0,2 5-192 15,-1 4 192-15,3 2 0 0,1 1-144 0,1 2 144 16,1-1 0-16,-1 1 0 0,0-2 0 0,3-1 0 15,-1 2 0-15,4-2 0 0,-1 0 0 0,2-2 0 0,0-2 0 16,-2-8 0-16,-6-6 0 0,4-3 0 0,3-1 0 0,-4-4 0 16,-1-6 0-16,0-2 0 0,0-5 0 15,1-4 0-15,-1-4 144 0,3-4-144 0,0-5 0 16,0-6-240-16,0-6 48 0,1-2-7680 16,1 0-1520-16</inkml:trace>
  <inkml:trace contextRef="#ctx0" brushRef="#br0" timeOffset="68574.591">5390 10415 14847 0,'-11'-7'656'0,"6"2"144"0,1-3-640 0,1-2-160 16,-4-1 0-16,1 1 0 0,1-1 256 0,-1 1 32 15,2 2 0-15,-2-1 0 0,3 0-288 0,0 0 160 16,-1 2-160-16,-1 1 128 0,-4 1-128 0,2-1 0 16,2 1 0-16,-1 0-176 0,0 3 176 0,-1-1 0 0,7 3 0 0,-7-1 0 15,0 1 736-15,7 0 80 0,0 0 16 0,0 0 0 16,-8 1 416-16,8-1 96 0,0 0 0 0,0 0 16 15,0 0-480-15,0 0-112 0,0 0 0 0,5 10-16 16,-2-2-464-16,4 2-96 0,1 0 0 0,4 2-16 16,5 1 128-16,2 3 16 0,0 3 16 0,5-1 0 15,4 0 0-15,3 1 0 0,2 0 0 0,0 2 0 16,2 1-144-16,4 1-48 0,-3 0 0 0,5 3 0 16,-1-1-144-16,4 0 0 0,3 1 0 0,-2-2 0 15,0 0 0-15,-1 0-192 0,-7 0 32 0,2 0 16 16,-6-4-320-16,-1-2-64 15,-3 1-16-15,-2-3 0 0,-4 2-368 16,-1-3-80-16,-2-3-16 0,-4-1-10304 0</inkml:trace>
  <inkml:trace contextRef="#ctx0" brushRef="#br0" timeOffset="68906.768">5682 10543 27647 0,'-13'-4'2448'0,"13"4"-1952"16,0 0-496-16,0 0 0 0,0 0 1024 0,0 0 128 16,0 0 0-16,0 0 16 0,9 6-976 0,0-1-192 0,6 1 0 0,7 0 0 15,3 0-224-15,5-2 80 0,-2 0 16 0,4-1 0 16,1 0-160-16,0 0-32 0,-1 0 0 0,-2 0 0 31,-3-2-128-31,0 2-48 0,-4 2 0 0,-1 1 0 0,-5-2 112 0,-1 1 0 0,-3 2 16 0,0-1 0 16,-4 3 240-16,0-1 128 0,-5 1-160 0,0 2 160 15,-6 2 0-15,-1 4 320 0,-5 1-64 0,-1 4 0 16,-2 0 0-16,-3 4-16 0,-2 4 0 0,-1-2 0 16,1-4-240-16,-2-1 144 0,0-2-144 0,1-1 128 15,-1-4-368-15,4 0-80 0,1-2 0 16,1-4-12080-16</inkml:trace>
  <inkml:trace contextRef="#ctx0" brushRef="#br0" timeOffset="69170.656">7013 10188 6159 0,'0'0'256'0,"-3"9"80"0,-3-2-336 0,6-7 0 0,-6 5 0 0,0 1 0 16,-2-3-240-16,2 1-112 0</inkml:trace>
  <inkml:trace contextRef="#ctx0" brushRef="#br0" timeOffset="69454.398">6919 10244 7887 0,'0'0'336'0,"0"0"96"0,-7 4-432 0,-1-3 0 0,-1 2 0 0,2 0 0 0,-1 1 1536 0,0-1 240 0,-1-1 32 16,2 0 16-16,7-2-688 0,-7 3-144 0,7-3-32 16,-8 1 0-16,2-2-64 0,6 1-32 0,-7 1 0 0,7-1 0 15,0 0 48-15,0 0 16 0,0 0 0 0,0 0 0 16,0 0-144-16,0 0-16 0,0 0-16 0,0 0 0 15,0 0-304-15,0 0-48 0,11-4-16 0,3-1 0 16,-1-3-32-16,1 1-16 0,0-2 0 0,3-1 0 16,2-1 112-16,1-1 0 0,0-4 16 0,3-2 0 15,1-1-144-15,2-3-48 0,1-3 0 0,-3-4 0 16,2-1-144-16,-2 2-128 0,-1 0 144 0,0 1-144 0,0-2 144 16,0 4-144-16,1 4 128 0,0 2-128 0,-4 1 144 0,1 1-144 15,-1-1 160-15,-1 6-160 0,-4 2 0 0,1 2 0 16,-2-1-176-16,-2 2 176 15,-1 5-480-15,0 0 32 0,-1 1 0 0,-1 2 0 16,1 1-1984-16,-4 2-400 0,0 2-80 0,-6-6-16 0</inkml:trace>
  <inkml:trace contextRef="#ctx0" brushRef="#br0" timeOffset="69810.954">7165 9862 27647 0,'-8'-9'2448'0,"3"4"-1952"0,-4-3-496 0,2-1 0 16,2 2 1408-16,-1 2 176 0,6 5 32 0,0-8 16 16,2 0-1056-16,4 1-224 0,-2-1-32 0,7 0-16 15,2 1-304-15,4-2 0 0,-1-1 0 0,6-2 0 16,7 0 0-16,1 0 0 0,-2-2-144 0,3 1 144 15,0 1-208-15,0 0 32 0,-4 1 16 0,2 2 0 16,-2 0 32-16,1 4 0 0,-2 0 0 0,0 5 0 16,1 5 128-16,-2 4-208 0,-5 3 80 0,2 3 128 0,1 3-176 15,-1 4 176-15,-1 4-128 0,-3 3 128 0,0 2 0 16,-1-1 304-16,-4-1-48 0,-5 4-16 0,-3 2 272 16,-2 1 48-16,-3 0 16 0,-3 0 0 0,-3-1-32 15,-3 1 0-15,-3 0 0 0,-1 0 0 16,-2-2-320-16,-2 3-64 0,-4-1-16 0,1 3 0 15,8 2-1088-15,-3 0-208 0,-2-1-64 16,2 2-14480-16</inkml:trace>
  <inkml:trace contextRef="#ctx0" brushRef="#br0" timeOffset="77175.208">7586 9416 11343 0,'0'0'496'0,"0"0"112"0,3 9-480 0,-3-9-128 16,3 8 0-16,-3-8 0 0,0 0 640 0,5 6 96 15,1-1 32-15,-6-5 0 0,0 0-192 0,0 0-48 16,0 0 0-16,0 0 0 0,8 2-128 0,-8-2-16 16,0 0-16-16,0 0 0 0,0 0 208 0,6-9 32 15,3 0 16-15,-3 0 0 0,0 2 272 0,-1-3 48 0,2-3 16 0,-1-1 0 16,-3 1-272-16,-1-1-48 0,-2-2-16 0,3 2 0 15,4-1-112-15,-2 0-32 0,-3 0 0 0,3 1 0 16,1-1-160-16,-3 0-16 0,-4-3-16 0,-1 3 0 16,-1 3-80-16,1-3-16 0,-1-2 0 0,0-2 0 15,3 3 128-15,0 0 0 0,-2 0 16 0,0-2 0 16,1-1-80-16,-2 0 0 0,-1-1-16 0,2 2 0 16,0 1-48-16,1-1-16 0,-1-2 0 0,-1 2 0 15,-4-1 128-15,1-1 16 0,2-1 16 0,-1 0 0 16,-1-1-16-16,1-1-16 0,3-1 0 0,0 0 0 15,-1-1-160-15,-1 3-16 0,-3 1-128 0,2 0 192 16,2-2-192-16,1 0 128 0,-4 3-128 0,2 0 0 0,1 0 0 16,-5 2 128-16,1-3-128 0,0 3 0 0,-1 0 0 0,-1 2 128 15,0-1-128-15,-3 1 0 0,2-6 0 0,2 1 128 16,-3 0-128-16,-2 2 0 0,0 2 0 0,2-1 0 16,-2 0 128-16,1 0-128 0,1-2 0 0,1 1 0 15,-3 1 0-15,2-2 0 0,0 0 0 16,1 3 0-16,0 1 0 0,0 2 0 0,0 0 0 15,0-1 0-15,-1 0 0 0,0 2 0 0,1-3 0 0,1 1 128 16,-1-2-128-16,-1 3 0 0,-5 2 0 0,3 1 0 16,1-1 0-16,0 0 0 0,-1-1 0 0,-2-1 0 15,1 1 0-15,-1 0 0 0,-2 1 0 0,0 1 0 16,-1 0 0-16,1-2 0 0,2-1 0 0,0 5 0 16,-1 0 0-16,-1-1 0 0,1 1 0 0,3-1 0 15,-2 0-128-15,0-1 128 0,3 1 0 0,0 2 0 0,-2-2 0 16,0 1 0-16,-1 1 0 0,0 0 0 0,-2 2 0 15,2-1 0-15,0-2 0 0,-2 1 0 0,-2 0 0 16,0 0 0-16,-1 3-128 0,-1-1 128 0,0 1 0 16,-1-3 0-16,-1-3-176 0,1 0 176 0,0 3-160 15,1 1 160-15,-2 1-160 0,1 2 160 0,0 0-160 0,1 1 160 16,0 0 0-16,-3-2 0 0,2 3 0 0,-2 1 0 16,3 1 0-16,-3 1-144 0,-1 0 144 0,1 0 0 15,4-1 0-15,-3 3 0 0,-1 0 0 0,0-1-128 16,1-4 128-16,-1 1-128 0,2 2 128 0,-2 0-128 15,2 1 128-15,-2 3-192 0,2-3 192 0,-2-1-192 16,1 0 192-16,-5 0 0 0,0-2-144 0,-1 3 144 16,0 2 0-16,0-1 0 0,3-1 0 0,-3 0 0 0,3 0 0 0,1 2 0 15,0-1 0-15,4-1 0 0,-2-2 0 16,2 1 0-16,-1 2 0 0,2 1 0 0,3 1 0 0,-1 5 0 16,-1-1 0-16,-3-1 0 0,0-2 0 0,-2 1 0 15,-2 0 0-15,-1-1 0 0,1 3-128 0,0 1 128 16,0 0 0-16,0-1 0 0,-2-2 0 0,4 1 0 15,0 0-144-15,2 1 144 0,1-1 0 16,1 2 0-16,2 0 0 0,1-1 0 0,0-2 0 16,0 0 0-16,-1 2 0 0,1 1 0 0,-4 2 0 15,1 0 0-15,1 2 0 0,1-1 0 0,0 0 0 0,-2 3-128 16,-2 1 128-16,4-1 0 0,2 1 0 0,1 0 0 16,-1 2 0-16,2 0 0 0,1-1 0 0,0 3 0 15,-3 0 0-15,3 0 0 0,4 0 0 0,2 3-128 16,-1 2 128-16,0 0 0 0,1 0 0 0,-1 3 0 0,1 0 0 15,1 0 0-15,-1 1 0 0,3-1 0 0,-1 4 0 0,2-5 0 16,-5 0 0-16,2-1 0 0,-1-3 0 0,2 5 0 16,-1 3 0-16,-1-1 0 0,2-4 0 0,2 0 0 15,-4-1 144-15,2-1-144 0,-1-1 128 0,2 0-128 16,-1-1 160-16,3 1-160 0,-2-1 192 0,0-1-192 16,2-4 192-16,0 1-64 0,0 0 0 0,2 0-128 15,2-2 192-15,0 4-192 0,0 2 192 0,1 0-192 16,0-1 144-16,-1 0-144 0,2 4 0 0,1-5 144 15,1 0-144-15,-1-2 0 0,1 1 0 0,0 0 0 16,-1-1 0-16,2-1 128 0,-3 1-128 0,2 0 0 16,-1 1 0-16,0-3 0 0,0 0 0 0,2 0 0 15,-3 0 0-15,2 1 0 0,0 3 0 0,1-2 0 0,1-2 0 16,-2 1 0-16,4 5 0 0,-2-2 0 0,1-2 0 16,1 0 0-16,-2 3 128 0,5-1-128 0,1-3 0 15,0 1 0-15,-2 0 0 0,3-1 0 0,0 1 0 0,1 1 128 16,1 1-128-16,3-1 0 0,1-3 0 0,0 1 0 15,-1 1 128-15,1-1-128 0,-1 0 0 0,1 1 0 16,-2 1 0-16,2-3 0 0,1 1 0 0,0-2 0 16,2 2 0-16,-2-1 0 0,2 2 0 0,-2-3 0 15,2 1 0-15,0-2 0 0,1 1 0 0,0-1 0 16,0-2 0-16,2 2 128 0,0 0-128 0,0 0 0 16,-1 1 0-16,1-2 0 0,2-2 0 0,-1-1 0 15,0 0 0-15,1 1 0 0,-1-1 0 0,4 0 0 16,1-1 0-16,-1 0 0 0,-1 0 0 0,1-2 0 15,1-2 0-15,-1 0 0 0,-1-1 0 0,-2 0 0 0,0-1 0 16,-1-1 0-16,1 2 0 0,1-3 0 0,-2-1 128 0,-1-1-128 16,0 1 0-16,1-1 0 0,-1-1 0 0,0 1 128 15,-2 0-128-15,2 0 0 0,3-1 0 0,-1 0 0 16,-3-1 0-16,2 1 0 0,-1-2 0 16,2 2 0-16,0-1 0 0,-1 1 0 0,1 1 128 0,0-3-128 15,0-2 0-15,-1 0 0 0,2-2 0 0,0 3 0 16,2-3 0-16,0 1 0 0,0-2 0 0,-2-1 0 15,0 0 0-15,0-3 0 0,-2 0 0 0,-1 0 128 16,-2-1-128-16,3-1 0 0,-4 0 0 0,2 0 0 16,2 0 0-16,1-3 0 0,-4-1 0 0,0 0 0 15,-2 1 0-15,1 1 0 0,0-4 128 0,2 1-128 0,-1 2 0 16,-2-1 0-16,-1 0 0 0,-3 0 128 0,-1 1-128 0,1-1 0 16,-2-3 0-16,-1 2 0 0,1 0 0 0,0 2 0 15,-1 0 0-15,-4 0 0 0,-2-1 0 16,1-2 0-16,-1-3 128 0,1 2-128 0,0 2 0 15,1-2 0-15,-4-2 144 0,2 1-144 16,-1-4 0-16,0 3 128 0,1-1-128 0,-2 0 0 0,0-2 0 0,0 1 144 16,1 0-144-16,-1 1 0 0,1-1 144 0,-1 2-144 15,-2-2 0-15,-3 3 144 0,0-2-144 0,1 3 0 16,1-1 0-16,-3 1 128 0,-2 0 0 0,0-1 0 16,0-7 0-16,1 2 0 0,-1-1-128 0,0 0 128 15,1-3-128-15,-1 4 128 0,-1-2-128 0,0 1 0 16,-1 1 0-16,1 1 0 0,-2-2 0 0,0-1 0 15,1-1 0-15,0 1 0 0,-1 2 0 0,1 1 0 0,-4-1 0 16,2 0 0-16,-5-1 0 0,1 2 128 0,-1 2-128 0,1 0 128 16,-1 0 32-16,1-1 0 0,-3 1 0 0,0 0 0 15,0-1-160-15,-1 2 192 0,1 1-192 16,-1 0 192-16,1-3-192 0,-2 0 0 0,3 1 144 0,-1 0-144 16,-1 1 0-16,-2-2 0 0,1-3 0 0,1 3 0 15,0 1 0-15,1 3-128 0,-3 0 128 0,1 0 0 16,2-2-128-16,-3 1 128 0,-1 2-128 0,-2-1 128 15,-1 2 0-15,-1-2 0 0,-2 1 0 0,2 0 0 16,3 0 0-16,-1 0 0 0,-2-2 0 0,0 2 0 16,-4 6 0-16,1 1 0 0,-1 0 0 0,1-3-128 15,0 0 128-15,2 0 0 0,0 2 0 0,-1 1-128 0,-2 2 128 16,0 1-128-16,0 0 128 0,-2 2-128 0,-1 1 128 16,-2-1-160-16,-2-2 160 0,-1 1-160 0,-1 0 160 15,2 3 0-15,0-1 0 0,0 1-128 0,0-3 128 0,2 1 0 16,-1 2-144-16,1 0 144 0,-2 2 0 0,0-1 0 15,-2-1-144-15,2 2 144 0,-2 2 0 0,-4 0-128 16,0 0 128-16,1 1 0 0,-2 2-128 0,-1 1 128 16,0 0 0-16,-1 0 0 0,1 2-160 0,-2-1 160 15,-1-1-128-15,1 1 128 0,-3 4-176 0,0 1 176 16,-1-1-208-16,1 2 80 0,1 0 0 0,1 2 0 16,2 0 0-16,-1 2 0 0,3-1 128 0,-4 3-128 15,0 1 128-15,2 0-128 0,-2-2 128 0,5 2 0 16,3 2 0-16,-3 1 0 0,-1 0-144 0,2 1 144 15,0 1-160-15,2-1 160 0,2-1-224 0,-1-2 48 0,-1 0 16 16,0 1 0-16,0 3 160 0,0 0-128 0,1 1 128 16,-2 0-128-16,2-1 128 0,1 0 0 0,4 1 0 0,-2 2 0 15,3 4 0-15,1-2-128 0,3-1 128 0,1 2 0 16,-2-1 0-16,1 2-128 0,-3-3 128 0,5 3 0 16,3-1-144-16,-3 2 144 0,0-1-160 15,1 2 160-15,-3-4-144 0,2 5 144 0,6 4-128 0,-2-1 128 16,1 1-128-16,2-1 128 0,2-1-128 0,0 2 128 15,2-2 0-15,1 1 0 0,0 0 0 0,4-1 0 16,1-3 0-16,0 1 0 0,2 0 0 0,1 1-128 16,0-1 128-16,0 1 0 0,0-1 0 0,1-1 0 15,2-2 0-15,0 1 0 0,1 0 0 0,1 0 0 16,-4 1 0-16,3-1 0 0,2-1 0 0,0 1 0 0,1 0 0 16,0 0 0-16,-3-2 0 0,5 3 0 0,-2 0 0 15,3 2 0-15,0 0 0 0,3-5 0 16,2 1 0-16,0-1 0 0,1 3 0 0,-1-2 0 0,3 0 0 15,0-2 0-15,1 1 0 0,0 0 0 0,2 0 0 0,1 2 0 16,-2 2 0-16,1 0 0 0,0-2 0 0,1-1 0 16,2 4 0-16,4-2 0 0,-1-4 0 0,1 1 0 15,-2-1 0-15,1 1 0 0,2-1 0 0,0-3 0 16,-1 0 0-16,-1-1 0 0,3-1 0 16,-1-1 0-16,-1 1 0 0,2-1 0 0,-1 1 0 0,1-1 0 15,0-3 0-15,4 0 0 0,3 2 0 0,-2-3 0 16,1-1 0-16,2-1 0 0,0 0 0 0,1 1 0 15,-1-1 0-15,3 0 0 0,0-3 0 0,1 1 0 16,1 2 0-16,2-3 0 0,3-2 0 0,2 0-208 0,-1 0 80 16,-3 0 128-16,0-1-320 0,-2-2 48 0,0-1 16 15,0 1 0-15,0 3 0 0,0-6 0 0,1 1 0 0,-1-2 0 16,0-1 256-16,-3 0-192 0,-1-2 192 0,-1-2-160 16,-2-4 160-16,-1-1 0 0,-3 1 0 15,1-4 0-15,0-2 0 0,1-1 0 0,-2-2 0 16,0-2 128-16,-2 2-128 0,1-2 0 0,1 0 0 0,-1-3 128 15,-1-3-128-15,0 0 0 0,-1 0 0 0,-2 0 128 16,-1-1-128-16,1 2 0 0,3 0 0 0,-1 1 0 16,-3-2 0-16,1 1 144 0,-1-1-144 0,0 1 0 15,-3 0 0-15,-1-3 0 0,-1 0 0 0,-2-2 0 0,-2 0 160 16,1-1-160-16,0-3 128 0,-3 1-128 16,-1-2 160-16,-3 2-160 0,0-1 192 0,-2 1-192 0,0 0 192 15,-2-2-64-15,-2-4 0 0,0-1-128 16,2 4 224-16,-1-1-64 0,-1-2-16 0,2-2 0 15,-5-1-144-15,3 2 128 0,0 2-128 0,-1-2 128 0,-1 3-128 16,3 0 0-16,-3-2 0 0,0 1 0 16,-4 0 0-16,0-6 0 0,-2-1 0 0,1 1 0 0,0 2 0 0,-1 0 0 15,-3 0 0-15,-1 2 0 0,1-2 0 0,-3 1 0 16,2-3 128-16,0 1-128 0,-3 2 0 0,1 0 128 16,1 0-128-16,0 1 0 0,0 3 0 0,2 3 128 15,-3 1-128-15,0 4 0 0,0-3 128 0,1 3-128 16,-2 0 0-16,3 0 128 0,-5-1-128 0,1 0 0 15,0-2 0-15,-3 0 0 0,1 0 0 0,1 1 0 16,0-1 0-16,-3 3 0 0,-1 1 0 0,1 1 0 0,-1 1-144 0,1-2 144 16,-1 6 0-16,-1-4 0 0,1 1 0 15,-1 2 0-15,1 1 0 0,-1 1 0 0,-3 0 0 0,2 3 0 16,-2-2 0-16,2 3 0 0,-1 0 0 0,1 0 0 16,-2 0 0-16,2-2 0 0,-4-2 0 0,0 3 0 15,0 5 0-15,-2 0 0 16,1 0 0-16,1 0 0 0,-1 0 0 0,1-1 0 0,-2 0 0 0,1 2-160 15,-2 2 160-15,1 1 0 0,-3 1 0 0,3-1 0 16,0 0 0-16,1-1 0 0,-3 3 0 0,2 2 0 16,-2 1 0-16,0 0 0 0,1-3 0 15,-2 3 0-15,-1 1 0 0,-3 0 0 0,-1-1 0 16,-2 1 0-16,4 0 0 0,-1-1-160 0,-1-1 160 16,2 1 0-16,-2 0 0 0,3 0-128 0,-1-1 128 0,2 2 0 0,2-2 0 15,1 2 0-15,-1 0 0 0,0 1 0 0,-2 0 0 16,-1 2 0-16,0 2 144 0,-3 2-144 0,-2 2 0 15,0-1 0-15,1-1 0 0,-1 3 0 0,0 3-128 16,1 1 128-16,0-1 0 0,1 0 0 0,1-1 0 0,-1 0 0 16,0-2 0-16,1 4 0 0,0 1 0 15,1 1 0-15,1-1 0 0,5 0 0 16,-1 1 0-16,3 0 0 0,-4 1 0 0,4 2 0 16,-2 2 0-16,2-1 0 0,3-2 0 0,2 0 0 0,-2-3 0 15,6-3 0-15,-1 1 0 0,2-1 0 16,0 1 0-16,1 1 0 0,1-1 0 0,2-1 0 15,-4-2-832-15,5 1-208 0,1 1-48 0</inkml:trace>
  <inkml:trace contextRef="#ctx0" brushRef="#br0" timeOffset="78798.202">8730 8375 911 0,'0'0'0'0,"0"0"0"0,0 0 0 0,0 0 0 15,0 0 1616-15,0 0 240 0,0 0 64 0,0 0 0 16,-4 10-1712-16,-3-3-208 0,0 0-288 0</inkml:trace>
  <inkml:trace contextRef="#ctx0" brushRef="#br0" timeOffset="79230.236">8666 8415 2751 0,'0'0'256'0,"0"0"-256"0,0 0 0 0,-7-1 0 15,7 1 1280-15,0 0 192 0,-10-1 64 0,2 0 0 16,8 1-1344-16,-8-1-192 0,8 1-160 0,-9-1 32 16,3-2-256-16,6 3-32 15,0 0-16-15,-8-1 0 0,0 1-112 0,8 0-32 16,-8 4 0-16,8-4 0 0,0 0 288 0,-7 3 48 0,-2 1 16 0,3 1 0 15,-1-1 544-15,2 2 96 0,0-1 32 0,-3 2 0 0,2-2 784 16,-2 2 176-16,4-1 16 0,-1 1 16 0,-1 1 112 16,0 2 32-16,-1-2 0 0,1 0 0 0,6-8-432 0,-4 6-64 15,4-6-32-15,-7 6 0 0,3 1-32 0,4-7-16 16,0 0 0-16,0 0 0 0,0 0-80 0,0 0-16 16,0 0 0-16,0 0 0 0,0 0-208 0,-4-9-64 15,3-1 0-15,1-1 0 0,1-1-256 0,3-2-64 16,0 0-16-16,3 0 0 0,-3 2-176 0,2 0-128 15,-1 2 144-15,2 3-144 0,-7 7 128 0,7-3-128 16,-7 3 0-16,0 0 0 0,0 0 192 0,10 3-48 16,-1 4-16-16,-2 5 0 0,-2 5-128 0,-4 1 0 15,-2 4 0-15,-2 3 0 0,1 2-192 0,-4 1 192 16,-2-3-160-16,0 0 160 0,-2-1 0 0,2-6 0 16,-2-6-128-16,2 0 128 0,-1 0 176 0,1-4 80 0,0-3 0 15,8-5 16-15,0 0 432 0,-8 0 64 16,8 0 32-16,-7-8 0 0,1-6-192 0,1-1-32 15,0-3-16-15,3 0 0 0,0-2-384 0,2 0-176 0,-1-1 160 0,1 3-160 16,2 0 0-16,1 1 0 0,1 2 0 16,-1 4 0-16,1 3-336 0,-4 8 32 15,6-5 16-15,-6 5 0 16,10 1-3248-16,-10-1-656 0</inkml:trace>
  <inkml:trace contextRef="#ctx0" brushRef="#br0" timeOffset="83862.078">8424 8782 16575 0,'0'0'1472'0,"0"0"-1168"0,0 0-304 15,0 0 0-15,0 0 1680 0,0 0 288 16,0 0 48-16,0 0 16 0,0 0-1520 0,0 0-320 0,0 0-48 0,0 0-16 15,0 0 0-15,0 0 0 0,0 0 0 0,0 0 0 16,0 0-128-16,0 0 0 0,0 0 0 0,0 0 0 16,0 0 0-16,0 0 160 0,0 0-16 0,0 0 0 15,-5 6 160-15,5-6 16 0,0 0 16 0,0 0 0 16,0 0 144-16,0 0 32 0,-8-3 0 0,8 3 0 16,0 0-224-16,0 0-32 0,-4-6-16 0,0 1 0 15,4 5-48-15,-2-9 0 0,-2-1 0 0,2 1 0 16,2 9 224-16,-3-8 32 0,3 8 16 0,-2-11 0 15,0-2-16-15,0 2-16 0,1-1 0 0,-3 2 0 0,1 1-64 16,2-3-16-16,0-1 0 0,0-1 0 0,-1-5-160 16,-1 2-48-16,3 0 0 0,-2-2 0 0,-3 2-144 15,2 1 0-15,1 2 144 0,0-1-144 0,1-3 0 16,0 2 0-16,-2-2 0 0,0 1 0 0,0 2 0 0,0 0 0 16,1 0 0-16,-3 0 0 0,2-3 208 15,0 1-16-15,-2-3-16 0,-1 1 0 0,-1-1-16 16,3 1 0-16,-4-1 0 0,2-1 0 0,2-2-160 0,-2 2 160 15,0 3-160-15,-2 2 160 0,2-2-32 0,-3 1 0 16,2-3 0-16,-2 3 0 0,3-1-128 0,-3 1 128 16,0 1-128-16,-2-2 128 0,1-1-128 0,1 0 0 15,-3-1 0-15,2 2 0 0,2 1 0 0,-1 0 0 16,0 1 0-16,-1-2 0 0,5-1 0 0,-4 1 0 16,-1-2 0-16,2 1 0 0,6 3 0 0,-5-1 0 15,-1-1 0-15,0 1 0 0,2-3 0 0,-1 1 0 16,-2 1 0-16,1 0 0 0,3 2 0 0,0-1 0 0,-3 2 0 15,1-1 0-15,-2 0 0 0,1 0 0 0,-3 2 0 16,2 0 128-16,0 2-128 0,-2-2 160 0,-1-1-160 0,1 0 160 16,0 1-160-16,-1 1 128 0,-1-1-128 0,4-3 128 15,-2 2-128-15,2-1 0 0,-1-1 144 0,-1-1-144 16,1 2 0-16,1-1 0 0,-3 2 0 0,3-3 0 16,3 1 0-16,-2 0 0 0,-2 0 0 0,0 0 0 15,-1 1 0-15,0 1 0 0,-3 1 0 0,1-1 0 16,2-2 0-16,-3 1 0 0,-2-3 128 0,1 3-128 15,2 1 0-15,-1 2 0 0,0-2 0 0,-2 0 0 16,0 1 0-16,1 0 0 0,-2 1 0 0,2-1 0 0,0 2 0 16,1 1 0-16,2 1 0 0,-1 0-128 15,0-1 128-15,-1-3 0 0,2 0 0 0,0 1 0 0,1 2 0 0,1-1 0 16,-2 2 0-16,1-1 0 0,0-4 0 0,1 4 0 16,-3 1 128-16,1 1-128 0,0-2 0 0,-1 1 0 15,1-1 0-15,-4 1-192 0,-1 1 192 16,0-1 0-16,-1 0 128 0,3 0-128 0,1 1 0 0,-1 0 0 15,1-1 0-15,0 1 0 0,-4 0 0 0,1 1 0 16,-3 1-176-16,1-2 176 0,3-1-128 0,-1 0 128 16,-3 1 0-16,3 2-144 0,-1-2 144 0,1 2 0 15,-3-1 0-15,3 2 0 0,0 0 0 0,-1 0-192 16,-2-3 192-16,-1 3-192 0,-3 3 192 0,2-1 0 16,-3-2 0-16,4 1-128 0,-1-1 128 0,2 2 0 15,1 1 0-15,1-2 0 0,-4-3 0 0,1 2 0 16,1 0 0-16,-1 3 0 0,4 0 0 0,-1-1 0 0,1-1 0 0,0 1 0 15,-4-2 0-15,2 2 0 0,2-1 0 0,-2 1-128 16,-3-5 128-16,1 4 0 0,-1 1 0 0,-1 1 0 16,2 0 0-16,0-1 0 0,-2 2 0 0,-1 0 128 15,-1 0-128-15,-1 0-160 0,1-3 160 16,2 3-208-16,1 5 208 0,-2 1 0 0,3-2-160 16,-3-1 160-16,-2-1 0 0,1 1 0 0,-1-1-144 0,-1 3 144 15,1 2 0-15,-2-2-160 0,-1 0 160 0,-1 1-128 16,0 0 128-16,0-2 0 0,0 0 0 0,1 1 0 15,2 0 0-15,-2 1 0 0,1 0 0 0,3-2 0 16,1-2 0-16,1 0 0 0,0 0 0 0,-1 0 0 16,-1 0 0-16,-1-1 0 0,-2 2 0 0,1 2 0 0,1-3 0 15,0 0 0-15,1 0 0 0,-1 2 0 0,-3 4 0 16,0 0 0-16,1 0 0 0,-1-1 0 0,2 1 0 16,-3-1-128-16,-1 0 128 0,-1 0 0 0,-1 3 0 0,0 0 0 15,-1-2 0-15,-1 2-128 0,1 1 128 0,-2 0 0 16,0-1 0-16,2 2 0 0,1 1 0 0,2 0 0 15,1 1 0-15,-1-2 0 0,0-2 0 0,1 1 0 16,0 0 0-16,0 2 0 0,-1 1 0 0,1 1-128 16,0-2 128-16,0 3 0 0,0 0 0 0,-1 1 0 15,3-1 0-15,-2 4-128 0,-2 3 128 0,1-1 0 16,1 1 0-16,0-2 0 0,1 0 0 0,0-2 0 16,-2 0 0-16,0 3 0 0,0 1 0 0,1-1 0 15,3-1 0-15,1 0 0 0,1 0 0 0,1-3 0 16,0 1 0-16,1 1 0 0,2 3 0 0,-1 1 0 0,0-1 0 15,2 0 0-15,-2-1 0 0,0-2-128 0,-1 1 128 16,2 4 0-16,2 4 0 0,0-1 0 0,-2-2 0 0,0 2 0 16,-2-1 0-16,1 0 0 0,3-1 0 0,-1 1 0 15,5 0 0-15,-1 1 0 0,1 2 0 16,0-2-128-16,-3 1 128 0,2-1 0 0,0-1 0 0,2 5 0 16,0 2 0-16,0 3 0 0,2-2 0 0,-1-1 0 15,2-1 0-15,1 0 0 0,0-1 0 0,0 0 0 16,3-1 0-16,-3-2 0 0,1 0 0 0,1 0 0 15,3 2 0-15,-3-1 0 0,1 0 0 0,1 0 0 16,-2 1 0-16,0-2 0 0,0 1 0 0,-1-1 128 16,2 2-128-16,1 0 0 0,-1-1 0 0,0 0 128 15,0-2-128-15,-1 2 0 0,1-2 0 0,2 5 128 16,-3 1-128-16,2 0 0 0,-1 0 0 0,0-1 0 16,1 1 0-16,0 0 0 0,1-1 0 0,0 0 0 0,2 1 0 0,1 0 0 15,0 0 0-15,0 1 128 0,-1-5-128 0,-2 3 0 16,-2-2 0-16,4 1 0 0,-1 2 0 0,0 0 0 15,0-1 0-15,1 1 128 0,-6 1-128 0,4-1 0 16,3-3 0-16,1 0 0 0,-3 0 0 0,3 0 0 16,2 2 0-16,-2-1 128 0,-4 0-128 0,5-1 144 15,3 2-144-15,0 0 160 0,-3-1-160 16,1 0 128-16,2 1-128 0,-1-2 128 0,2 2-128 0,0-2 0 16,4-4 0-16,-1 1 128 0,1 3-128 0,1-1 0 15,0-3 0-15,2 2 0 0,-3-1 0 0,2 2 0 16,-1-1 128-16,1 2-128 0,0-5 0 0,-1 1 0 15,1 1 0-15,2-1 0 0,-2 2 0 0,1-1 0 0,0-2 0 16,-1 1 0-16,-1-1 0 0,2 1 0 0,-1-2 0 16,1 0 0-16,1 0 0 0,2 0 128 0,-2 0-128 15,1 2 0-15,-1-1 0 0,1 3 0 16,2 5 0-16,-1-2 0 0,2-3 0 0,1 3 0 16,2-3 0-16,0 2 0 0,1 1 0 0,-4-1 0 15,0 0 0-15,4 2 0 0,5-3 0 0,-2 2 0 16,0-1 0-16,0 0 0 0,2 2 0 15,-1-1 0-15,0 1 0 0,2-1 0 0,-4-3 0 0,2-1 0 0,0 1 0 0,1-2 0 16,-2-2 0-16,4 1 0 0,1 0 0 0,1 0 0 16,-4-2 0-16,3 1 0 0,-1-1 0 0,3 0 0 15,-3 1 0-15,4-2 0 0,0 3 0 0,-3 0 0 0,-1 1 0 16,-1 0 0-16,3-1 0 0,-2-1 0 0,4-2 0 16,1 0 0-16,2-3 0 0,-2 2 0 0,-2 0 0 15,-2 0 0-15,2-3 128 0,1 1-128 0,1 0 0 0,0 0 0 16,1 0 0-16,-3-2 0 0,-1 0 0 15,2-1 0-15,0 3 0 0,1-2 0 0,1 1 0 0,-2-3 0 16,1-1 0-16,-1 0 0 0,0 3 0 0,0-2 0 16,1-1 0-16,0 2 0 0,-1-1 0 0,-1-1 0 15,-1-3 128-15,-2 1-128 0,2-2 0 0,-1 0 0 16,1-2 0-16,2 1 128 0,2-2-128 0,0 0 0 16,-1 2 0-16,0-2 0 0,0 1 0 0,1 0 0 15,-4-1 0-15,0 0 128 0,-2-1-128 0,1 0 0 16,0-3 0-16,3 1 128 0,-1 0-128 0,2 0 0 15,-1-3 0-15,1 0 0 0,-1-1 0 0,2 1 0 16,3-2 0-16,-3 2 0 0,-3 0 0 0,2 0 0 0,-1-1 128 16,-1 0-128-16,-2 1 0 0,1-1 0 0,0-1 0 0,0-1 0 15,3-1 0-15,0 1 0 0,-1 0 0 0,1-2 0 16,1 1 0-16,-1-2 0 0,0 0 0 0,0-2 0 16,-2 0 0-16,1-1 128 0,0-5-128 0,-1 2 0 15,-1 0 0-15,2-2 0 0,-1-2 0 16,1 1 0-16,1 2 0 0,-2 0 0 0,0-1 128 0,0 0-128 15,-2-1 0-15,3 0 0 0,-2 0 0 0,-2 1 0 16,1 1 0-16,-1-1 0 0,0 0 0 0,-3-1 0 16,0-1 0-16,0 0 0 0,0-1 0 0,5 2 128 15,2-3-128-15,-5 1 0 0,0-2 0 0,1-1 128 16,3-1-128-16,-1 0 0 0,-4-1 0 0,0-1 0 0,1-2 0 16,-1 0 0-16,-1-2 128 0,0 3-128 0,-1 1 0 0,0 1 0 15,-1 0 0-15,0 1 0 16,-1 2 0-16,0 0 0 0,1-1 0 0,-1 1 0 0,-4 3 0 0,1-4 0 15,-1 1 128-15,1 0-128 0,0 2 0 0,-2-3 0 16,1-2 0-16,-1 0 128 0,4 0-128 0,-3-1 0 16,-1-1 0-16,1-1 0 0,-1 0 0 0,0 2 0 15,-2 1 128-15,1 0-128 0,2 0 0 0,-2 0 0 16,-3-1 0-16,3 1 0 0,0 0 0 0,-1-1 128 16,-3 2-128-16,4-2 0 0,1 0 0 0,-1 0 0 15,-1 0 0-15,-1-2 0 0,1 0 0 0,0 0 0 16,2 1 128-16,-1-1-128 0,0 1 0 15,-1 2 0-15,-3 0 0 0,2 0 0 0,2 0 0 0,0 0 0 16,-3 1 128-16,0 1-128 0,-1-2 0 0,0 2 0 0,0-5 0 0,1 3 128 16,-3-1-128-16,1 0 0 0,-3-4 0 15,2 0 0-15,3 1 0 0,-4 1 128 0,0 0-128 0,-1 2 0 16,2 0 128-16,0-2-128 0,-1-2 0 0,-1 3 128 16,1 1-128-16,0 1 0 0,0 0 0 15,-1 0 0-15,0 0 0 0,1 1 0 0,-1 0 128 16,1-1-128-16,-1-3 0 0,-2-2 0 0,2-6 0 0,-1 7 0 15,0 3 0-15,-1 2 0 0,0-1 0 0,-1-1 0 16,0 2 0-16,1 0 0 0,-2 1 128 0,0 1-128 16,2-2 0-16,-1 4 128 0,0 2-128 0,-2 1 128 15,-2 0-128-15,0 0 160 0,0 0-160 0,2-1 160 16,-1 1-160-16,0 0 0 0,-1-2 0 0,-1 2 128 0,-1 1-128 16,1-2 128-16,1-3-128 0,-1-1 128 15,0-1-128-15,-1 2 128 0,1 0-128 0,0-1 128 0,0 2-128 16,0-1 0-16,-1 1 144 0,2 0-144 0,2-4 0 0,-2 4 0 15,-2 1 0-15,4 1 128 0,0 1-128 0,-2 1 0 16,0 2 0-16,0 2 0 0,0-1 0 0,0 1 0 16,0-2 128-16,0 1-128 0,-1 3 0 0,1 1 0 15,0 6 0-15,0-6 0 0,0 6 0 0,1-7 0 16,-1-1 0-16,0 1 0 0,0 1 0 0,1-1 0 16,2 0 0-16,-3 7 0 0,2-6 0 0,-2 6 0 15,1-7 0-15,1-2-128 0,0 2 128 0,0-1 0 16,-2 0 0-16,0 2 0 0,0 0 0 0,2 2 0 0,-2 4 0 15,1-9 0-15,-1 2 0 0,0 7 0 16,0 0 0-16,0-8 0 0,0-1 0 0,-1-1 0 0,1-1 0 16,0 1 0-16,-2 1 0 0,4 0 0 0,-2 0 0 15,-2-1 0-15,-1-2 0 0,2-1 0 0,1 2 0 16,-1 0 0-16,-2 0 0 0,0 0 0 0,1-1 0 16,1 0 0-16,-3-1 0 0,2 0 0 0,-1-1 0 15,1-2-128-15,-1 1 128 0,1-3 0 0,-5 1 0 16,-1-1 0-16,2 0 0 0,-1-1 0 15,-1-1 0-15,1-2 0 0,-1-4 0 0,0-2 0 0,-2-4 0 16,2 0 0-16,-3 3-128 0,1 3 128 0,1-4-128 0,-2 1 128 16,0-3-192-16,2 1 32 0,-3 1 16 15,1 1 0-15,-1-2 144 0,0 0-208 16,-2-1 80-16,-2-1 128 0,1 1-128 0,-3 1 128 16,-2 1 0-16,1-1 0 0,-2-2 0 0,0 2 0 0,1 0-144 15,-1 1 144-15,-2 1-160 0,0 1 32 0,-2 2 0 0,1-4 0 0,-2-5-48 16,0 0 0-16,-3-4 0 0,4 1 0 0,-2-2-16 15,2 2 0-15,0 0 0 0,-2 4 0 0,0 0 192 0,2 2 0 16,-1 1-144-16,2 1 144 0,2-2 0 0,1-1 0 16,-2 1 0-16,1 0 0 0,-1 1 0 0,2 4 0 15,1-1 0-15,-2 2 0 0,-1-1 144 0,1 1-144 16,0 1 160-16,-1 3-160 0,-1 3 128 0,-3-1-128 16,0 1 0-16,-4 3 0 0,-4 0 0 0,-1 2 0 15,-6 0-176-15,2 2 176 0,1-4-320 0,-1 3 64 16,0-1 16-16,2 2 0 0,-2-3 80 0,3 2 16 15,1-1 0-15,-1 1 0 0,-2 3 144 0,4-2 0 16,3-3 0-16,1 4 0 0,2 5 0 0,2 1 0 16,0 1 0-16,2-1 0 0,-4-4 0 0,-1 3 0 0,1-1 0 15,-2 5 0-15,-2 6 0 0,-1 0 0 0,-4-2 0 0,0 3 0 16,1 0 0-16,-2 2 0 0,0-2-128 16,1 3 128-16,3 2 0 0,-1 0 0 0,3 0 0 15,2-4-128-15,1-1 128 0,2-2 0 0,0-2 0 16,0 4 0-16,0 1 0 0,0 2 0 0,-2-2 0 0,2 3 0 15,3 1 0-15,0 1 0 0,-2-3 0 0,0 2-128 16,-3 1 128-16,2-1 0 0,0-2 0 0,-1 2 0 16,-4 2 0-16,-2 2 0 0,-2-1 0 0,-3 0-128 15,0 0 128-15,0 2 0 0,1-2 0 0,3-1-128 16,2 1 128-16,1 0 0 0,0 0 0 0,6-2-128 16,-1-3 128-16,2 1 0 0,-1 0 0 0,1 1 0 0,1-4 0 15,3 3 0-15,-3 1 0 0,3-1 0 16,-1 0 0-16,0-1 0 0,-4 0 0 0,1 1 0 0,2 1 0 0,0 2 0 15,0 1 0-15,-4-1-128 0,1-2 128 0,-2 0 0 16,4-1 0-16,-3 2 0 0,2 1 0 0,0 0-128 16,-1-2 128-16,1-1 0 0,0 1 0 0,2-2-128 15,2 1 128-15,-1 0 0 0,0 0 0 0,1 0 0 16,2-1 0-16,-2 0 0 0,0 2 0 0,1-3 0 16,2 1 0-16,-2 0-128 0,1 0 128 0,-3 1 0 15,-3 0 0-15,3 4 0 0,0-2 0 0,0 1-128 16,-1 0 128-16,-1 2 0 0,-1-1 0 0,4 3 0 15,0-1 0-15,1 0 0 0,2-1 0 0,-1 3 0 16,1-1 0-16,0 0 0 0,1 1 0 0,1 0 0 16,1 1 0-16,0-1-128 0,2 4 128 0,-1 0 0 15,0 0 0-15,1-1 0 0,-1 1 0 0,-1-1 0 0,1-2 0 0,1 3 0 16,-2 1 0-16,1-1 0 0,0-1 0 0,1-1 0 16,0-3 0-16,1 3 0 15,-2 1 0-15,1 2 0 0,1 1 0 0,-1 0 0 0,-1 1 0 16,3 0 0-16,0 0 0 0,2 1 0 0,-2-1 0 0,0 2 0 15,-2 3 0-15,0-2 0 0,5-1 0 0,-5 0 0 16,2 3 0-16,1-2 176 0,4 0-176 0,-3-1 192 16,2 0-192-16,-2 2 0 0,0 0 0 0,1 1-176 15,3-1 176-15,-1 0 0 0,-1 1 0 0,1-1 0 16,-1 0 0-16,-1-1 0 0,-1 1 0 0,3 0 0 16,-2 4 0-16,2 1 128 0,-2 0-128 0,3 1 0 15,-1 1 0-15,2 0 0 0,0 0 0 0,0 0 128 16,2 0-128-16,-1 1 0 0,2-2 0 0,-2 0 0 0,-1-1 0 15,2-2 0-15,0-2 0 0,2 3 0 0,-1 3 0 0,2 1 144 16,-2-3-144-16,2-2 0 0,-1 4 128 0,0-4-128 16,0 0 0-16,1-1 0 0,2 0 0 0,1 0 0 15,0 0 0-15,-2 1 0 0,0 0 128 0,0 2-128 16,-1 0 0-16,2 4 0 0,1 1 128 0,2-2-128 16,-3-3 0-16,-2 1 0 0,1 2 0 0,1-2 0 15,1 2 0-15,0-3 0 0,-1-1 0 0,2-2 0 16,0 1 0-16,0 5 0 0,-2 1 144 0,3 0-144 15,-2-3 0-15,3-1 144 0,1-2-144 0,1 0 0 16,0-4 144-16,-2 3-144 0,2-2 0 0,-1-1 0 16,1 1 0-16,1-1 128 0,2 1-128 0,2-2 0 0,-3-1 0 15,2 1 0-15,0 1 0 0,3 1 0 16,1-1 0-16,1-2 128 0,-1-2-128 0,1 1 0 0,-3 0 0 0,3-1 0 16,-1-2 0-16,2 0 0 0,-1-2 0 0,4 2 0 15,1-2 0-15,1 0 0 0,-1-1 0 16,0 0 0-16,-4 0 0 0,-1-1 0 0,3 2 0 0,2 0 128 15,-2-2-128-15,2 3 0 0,1 1 0 0,-1-2 0 16,1-3 0-16,0 1 0 0,4-1 0 0,0 1 0 16,0-2 0-16,0 2 0 0,3-1 0 0,1 1 0 15,1-2 0-15,-1 0 0 0,0 1 0 0,-1-1 128 16,-1 1-128-16,0 2 0 0,2-1 0 0,2-2 0 16,0 1 0-16,1-1 0 0,1-1 0 0,-2 1 0 15,3-6 0-15,-2 4 0 0,0-2 0 0,1-2 128 16,-2 0-128-16,1 0 0 0,0 1 0 0,2 0 0 15,0-1 0-15,-1 1 0 0,0-1 0 0,2 1 0 0,3 0 0 0,1 1 0 16,-1-3 0-16,-2 3 0 0,-1-1 0 0,2 0 0 16,-2-1 0-16,2-3 0 0,-1-3 0 0,2 2 0 15,2-1 0-15,-2 1 0 0,5-1 0 0,-1-1 0 16,-1 0 0-16,-2-2 0 0,-3 1 0 0,4-3 0 16,0-3 0-16,0 2 128 0,0 2-128 0,3-3 0 15,3 1 0-15,1 0 0 0,-2-1 0 0,-1 2 0 16,-1-2 0-16,0-3 0 0,-1 0 0 15,-2-1 0-15,0-2 0 0,4 1 0 0,2-2 0 16,1-2 0-16,-1 0 0 0,-2-2 0 0,0 1 0 16,-2 1 144-16,-2 0-144 0,2 1 0 0,3-3 128 0,0 0-128 15,1 1 0-15,-1 2 0 0,-2-1 144 0,-1-1-144 0,-3 0 0 16,1 0 144-16,1-1-144 0,2 0 0 16,3 0 144-16,-2-1-144 0,-2 0 128 0,-2-1-128 0,2-2 160 15,-2 0-160-15,0 1 0 0,-2-1 0 0,2-2 0 0,1-1 0 16,-4-1 0-16,2 0 0 0,-2 0 0 0,2 3 0 15,3-2 0-15,-2 0 128 0,-6 1-128 0,2 0 0 16,-2 0 0-16,-1 1 0 0,-2-2 0 0,2 1 0 16,3-1 0-16,-1 1 0 0,2 3 0 0,-5-2 0 15,-2-2-368 1,-4 2-64-16,1 2-16 0,-6 1-10544 0,-1 3-2112 0</inkml:trace>
  <inkml:trace contextRef="#ctx0" brushRef="#br0" timeOffset="87111.864">7401 6633 21647 0,'-13'-11'960'0,"5"4"192"0,-3 0-912 0,1 1-240 0,2 3 0 0,0-4 0 16,-1 1 128-16,-2 0-128 0,0 2 176 0,2-1-176 15,-1 2 192-15,3-2-64 0,-3-1 0 0,-1 2-128 0,-3-2 0 0,0 2-192 16,3-1 0-16,-1 1 0 0,-1 0-48 0,-3-1 0 16,-5 2 0-16,-4 0 0 0,1-1 96 0,-3 2 16 15,-2 1 0-15,1-1 0 0,-2-1 128 0,-3-1 176 16,-2 1-48-16,-2 3 0 0,0 1 192 0,0 0 16 16,-3-1 16-16,0 0 0 0,1 1 48 0,0 3 16 15,1-4 0-15,1 2 0 0,-2 1-144 0,-1 1-16 16,-2 2-16-16,-2-1 0 0,-2 1-240 0,0 2 128 15,1-1-128-15,-1 3 0 0,0 2 0 0,0 2 128 16,2-3-128-16,0 1 0 0,-2 1 0 0,-2 2 144 16,-2 3-144-16,-1-1 128 0,-4 2-128 0,1 2 0 15,-1 2 0-15,1 1 0 0,-1-1 0 0,0 1 128 16,-5-2-128-16,3 1 128 0,1 3-128 0,3-1 0 16,3-3 0-16,1 1-176 0,0-4 176 0,2 0 0 15,-1 0 0-15,3-1 0 0,1 0 0 0,0-1 0 16,0 1 0-16,3 0 0 0,2-2 0 0,0 1 0 0,2 1 0 15,0 2 0-15,0 3 0 0,0 1 0 16,-4 1 0-16,6-1 0 0,2 1 0 0,0 5 0 0,0 3 0 16,0 0 0-16,1-2 0 0,1-1 0 0,0 1 0 15,2 3 0-15,0 4 0 0,-1-3 0 0,-3 1 0 0,2-2 0 16,1-2 0-16,0 1 0 0,-1-1 0 0,5 0 0 16,2-1 0-16,2-1 0 0,0-3 0 0,1-1 0 15,2 1 0-15,-1-4 0 0,3-2 0 0,-2 2 128 16,0 2-128-16,2 3 0 0,0-4 128 0,2 1-128 15,-2-1 0-15,2 3 144 0,1-3-144 0,-2 1 0 0,1 2 144 0,-2 0-144 16,1 2 0-16,0-1 144 0,2 1-16 16,-1 2-128-16,-4 1 192 0,4 3-64 15,1 2 0-15,0 3 0 0,-1 1 0 0,-1 3 0 16,1 3-128-16,1 0 0 0,0-1 0 0,1 0 0 0,-1-2 0 0,1-2 0 16,0 1 0-16,0-1 0 0,-1 0 0 0,2-1 0 15,0 0 0-15,3-1 0 0,-2-1 0 0,2-2 0 16,1-2 0-16,0 0 0 0,0 3 0 0,0-1 240 15,1 1-64-15,1 1-16 0,2 2 32 0,-1 2 0 16,2-1 0-16,-1-2 0 0,0 1-32 0,1 2 0 16,0 1 0-16,-2 0 0 0,3-3-32 0,1 5 0 15,1 2 0-15,0 0 0 0,1-2-128 0,1-2 128 16,3 0-128-16,0-4 128 0,4-3-128 0,0-2 0 16,2-2 0-16,1 1 128 0,-3 2-128 0,3 1 0 15,2-2 0-15,1 0 0 0,0 2 0 0,1-1 0 16,3-1 0-16,0-1 0 0,1-2 0 0,-4 0 0 0,2 1 0 15,3-1 0-15,4 0 0 0,0 1 0 0,1-4 0 0,1 3 0 16,2 2 0-16,0 0 128 0,-1-4-128 0,3 0 128 16,1-1-128-16,2 2 0 0,2-1 144 0,1 0-144 15,0-1 0-15,2 1 128 0,4 2-128 0,1-2 0 16,1-2 0-16,0 3 0 0,0 0 0 16,-1 0 0-16,-1 2 0 0,4-6 0 0,1 1 0 0,1-3 128 15,-1 0-128-15,0-2 0 0,-2-2 0 0,1-2 0 16,-1 1 0-16,0-3 0 0,0 0 0 0,1 0 0 15,-1 0 0-15,2-1 0 0,0 1 0 0,1-2 128 16,-1 1-128-16,-1-1 0 0,0 1 0 0,1 0 0 0,-1-1 0 16,4 0 0-16,2-3 0 0,1 2 0 15,0-1 0-15,1-3 0 0,-5 0 0 0,3-2 0 16,1-2 0-16,4 1 0 0,2-3 0 0,1 1 0 0,0-2 0 0,-3 0 0 16,-1 0 0-16,1-1 0 0,0-2 0 0,1 0 0 15,0 0 0-15,1 0 0 0,-1 1 0 0,-4-1 0 16,-1-1 0-16,-2-1 0 0,4-4 0 0,-3 0 0 15,-2-2 0-15,2-2 0 0,0-1 0 0,-1-1 144 16,-4-2-144-16,-2-2 0 0,-3-4 176 0,2 1-176 16,2-2 160-16,2 1-160 0,-1-1 144 0,2-1-144 15,-4-1 128-15,-1 1-128 0,-1-2 0 16,-3-3 0-16,1 1 128 0,1-1-128 0,-3-1 0 0,3-1 0 16,0 0 144-16,1-2-144 0,1 0 0 0,-2 0 128 0,-3 0-128 15,-1 1 0-15,-1-2 0 0,-1 1 144 16,-2 0-144-16,3-2 0 0,1-3 128 0,-2-2-128 0,-2-1 0 15,1-3 0-15,0 0 0 0,-1 1 0 0,-5 2 0 16,0 1 0-16,-1 3 0 0,-1 0 0 0,0 0 0 0,-3-1 0 16,0-2 144-16,0-1-144 0,-2 0 0 0,1-4 144 15,-1-4-144-15,-1 2 192 0,-1 2-192 0,-2 1 192 16,1-2 48-16,-2-1 16 0,-3-1 0 0,1 1 0 16,-1 0-64-16,-2-1-16 0,-2-1 0 0,2 3 0 15,-2 3-176-15,-2 3 0 0,1-1 0 0,-2 3 128 16,2 1-128-16,-2-2 0 0,-3-4 0 0,-2-2 128 15,3-2-128-15,1-1 0 0,-4-2 0 0,-1 2 0 16,-1 1 0-16,1 1 0 0,1 0 0 0,0-1 0 0,-2-1 0 16,0-4 0-16,0-3 0 0,1 4 0 15,-1 4 0-15,-1 1 0 0,-1 0 0 0,0 2 0 0,-2 1 0 16,-1-1 0-16,-2 0 0 0,-1-4 0 0,-2-1 0 0,0 2 0 16,0 1 0-16,-1 3 0 0,0 1 0 15,-4 0 0-15,-3 2 0 0,2-3 0 0,1-2-192 16,-3-1 192-16,-2-2-192 0,4 1 192 0,4-2-256 0,-3 5 64 15,-5 1 0-15,-2 2 16 0,2-2 0 0,1 2 0 16,-3 2 0-16,1-2 0 0,-1 1 176 0,0-2 0 16,-2-2 0-16,2 6 0 0,-3 4 0 0,1 1 0 15,-5 0 0-15,3 3 0 0,1-1 0 0,-6 1 0 16,1 0 0-16,0 2 0 0,4-1 784 0,0 2 144 16,0 2 32-16,-2 0 0 15,-2 0-1728-15,2 0-320 0,-3-5-80 0,2 4-16 0,3 3 816 0,0 0 176 16,-5-3 16-16,-1 0 16 0,-1-3 16 0,0 1 0 0,-3 1 0 15,3-1 0-15,-1 0-80 0,0 0-16 0,-1-2 0 0,0 4 0 16,-3 2 32-16,2-1 0 0,-1 2 0 0,1 0 0 16,-3-1 208-16,-1 3 0 15,-2 2 0-15,2 2 160 0,0 2 16 0,1-1 0 0,-2 1 0 0,2-1 0 16,-1 1-176-16,3 0 128 0,-1-2-128 0,1 3 128 16,1-1-128-16,-1 0 0 0,-2 0 0 0,0 0 0 15,1 0-272-15,-3 1-48 0,1-2 0 0,-1 4 0 16,1 2-128-16,-1 0-16 15,-2 0-16-15,1 1 0 0,-4-2 288 0,1 2 48 0,-1-2 16 0,-1 4 0 16,-1 2 128-16,2 0 0 0,1 0 0 0,4 1 128 16,-2 1-128-16,1 0 144 0,-2-3-144 0,-1 1 160 0,-3 2-160 15,1 2 0-15,0 0 0 0,2 2 0 0,2 0 0 16,1-1 0-16,0 0 0 0,1 0 0 0,-2 2 0 0,-1 0 0 16,-3-1 0-16,0 4 0 0,-1 1 0 0,1 0 0 15,-1 2 0-15,2 3 0 0,0 2 0 0,1-1 0 16,0 1 0-16,-4 2 0 0,-1-1 0 0,-1 3 0 15,3 1 0-15,-2 3 0 0,0 5 0 0,3 1 0 16,3-1 0-16,-1 1 0 0,0 0 0 16,0 3 0-16,-2 0 0 0,0 2 0 0,-1 2 0 0,3 2 0 15,2 0 0-15,1 1 0 0,2-1 0 0,0 4 0 16,-2 2 0-16,1 1 0 0,-1-1 0 0,0 0 0 16,1-1 0-16,-1 1 0 0,-1 1 0 0,3 0 0 15,3-1 0-15,0 2 0 0,-1 3 0 0,5-2 0 16,1-4 0-16,0 1 0 0,-1 2 0 0,-1 1 160 0,-1 0-16 15,6 0 0-15,4-1 16 0,3 4 0 0,-5 2 0 0,3 3 0 16,2 2-160-16,1-2 128 0,3-3-128 16,2 8 128-16,3 1-128 0,2 3 0 0,3-1 0 0,1-3 128 15,0-4-128-15,2-2 0 0,0-3 0 16,4 2 0-16,3-2 0 0,1 3 0 0,0 1 0 0,-1-2 0 16,1-1 0-16,0-4 0 0,0 2 0 0,4 3 0 15,-2 3 0-15,4 1 128 0,0 0-128 0,0 0 128 16,0-1-128-16,-1-1 0 0,3-1 144 0,2 1-144 15,1 0 0-15,-1-1 0 0,-4-2 0 0,3 0 0 16,2-2 0-16,4 2 128 0,1-3-128 0,-1 1 0 16,1-1 0-16,1 2 0 0,-1 5 0 0,2-2 0 15,0 0 0-15,1-1 0 0,1-2 0 0,2 2 0 0,-1-1 0 16,1 1 0-16,2 0 0 0,-1-4 0 0,3-1 0 16,5 0 0-16,4-2 0 0,0-1 0 0,-2 0 0 15,1-1 144-15,2 2-144 0,1 5 0 0,0 1 0 16,3-4 0-16,1-2 0 0,6-1 0 0,1-1 0 0,1-2 0 15,1-1 0-15,-1-4-144 16,2-2-240-16,0 0-32 0,3-2-16 0,4-4 0 16,1-3-32-16,-1-6-16 0,0-3 0 0,-1-4 0 0,-3-4 208 15,2-4 32-15,0-2 16 0,1-3 0 0,1-4 224 16,0 1-144-16,-2-4 144 0,-3-1-128 0,-2-4 128 0,0-1 0 16,2 5 0-16,4-3 0 0,1-3 0 0,-5 2 144 15,-2 2-144-15,-1-1 0 0,-2 2 144 0,2 1-144 16,2-2 0-16,2 1 144 0,-3-1-144 15,0 0 0-15,-1-1 0 0,-2 0 128 0,1 1-128 0,1-2 0 0,0-1 0 16,2-2 128-16,0-4 64 0,-2-2 16 0,-1-1 0 0,-1-3 0 16,-3-2-32-16,3-3-16 0,-2-2 0 15,2-1 0-15,0-1 32 0,1 0 16 0,0-1 0 16,-3 2 0-16,-5 0 64 0,0 2 16 0,0 0 0 0,0 0 0 16,0-1-48-16,1 0-16 0,-6-3 0 0,3-1 0 15,1-2-224-15,0 1 144 0,-3-4-144 0,-2 3 128 16,-1 0-128-16,-1-2 0 0,2-2 0 0,0-2 0 15,4-1 0-15,-2-4 0 0,-3-2 0 0,1-2 128 16,2-1-128-16,-2 2 0 0,-1 2 0 0,-2 0 0 16,-2 1 0-16,0-5 0 0,-4-5 0 0,0 2 0 15,-1 3-144-15,-1 0 144 0,-3 0-192 0,-6-3 192 16,-5 1-192-16,0-5 192 0,4-5-192 0,-5 0 192 0,-4 1 0 16,-4-1 0-16,-1-3 0 0,-2 4 144 0,-3 1 16 15,0-4 0-15,-3 0 0 0,3 0 0 16,-3 1 128-16,0-1 32 0,-2-3 0 0,-3 0 0 15,-4-3 0-15,-2-1 0 0,-4-4 0 0,-1-3 0 0,-1-6-144 16,-3-3-32-16,-5-1 0 0,-1-3 0 0,-4-4-144 0,-2 2-224 16,-7 0 48-16,-1 8 16 15,-4 6-560-15,-1 12-112 0,-3 8-32 0,-3 12 0 16,-5 7 32-16,-3 12 16 0</inkml:trace>
  <inkml:trace contextRef="#ctx0" brushRef="#br0" timeOffset="95051.666">6498 11415 3679 0,'0'0'160'0,"0"0"32"0,0 0-192 0,0 0 0 0,0 0 0 0,0 0 0 16,0 0 1264-16,0 0 208 0,0 0 32 0,7-6 16 0,-2-1-1328 0,0 0-192 15,-2-1-192-15</inkml:trace>
  <inkml:trace contextRef="#ctx0" brushRef="#br0" timeOffset="101874.932">7411 10955 911 0,'0'0'0'0,"0"0"0"0,0 0 0 0,0 0 0 15,0 0 1328-15,0 0 176 0,-6 3 32 0,6-3 16 16,0 0-384-16,0 0-80 0,0 0 0 0,0 0-16 16,0 0-144-16,0 0-32 0,0 0 0 0,0 0 0 15,0 0-320-15,0 0-64 0,0 0 0 0,0 0-16 16,12-1-256-16,-1-1-48 0,0-1-16 0,-1-1 0 15,2 1 16-15,0-1 0 0,0-4 0 0,1 0 0 16,2-2 0-16,2 1 0 0,-4 0 0 0,3-3 0 16,0-4 176-16,2-1 32 0,0-2 16 0,-1 1 0 15,-1 0 96-15,2-1 32 0,1 0 0 0,-1-1 0 16,3-2-224-16,1 2-64 0,1-2 0 0,-3 0 0 0,2 0-96 0,0-2-32 16,-2 0 0-16,1-1 0 0,0 1 64 0,0-4 16 15,0-1 0-15,-2-2 0 0,1 0 48 0,-1 0 0 16,0 0 0-16,0 2 0 0,-1-1 128 0,1 0 48 15,-2-1 0-15,1 2 0 0,-2-2 48 0,0 0 16 16,-2-4 0-16,1 0 0 0,3-2-112 0,-1-1 0 16,-3-3-16-16,1-1 0 0,2 4-224 15,-2 2-144-15,-1 0 192 0,0 3-192 0,-4 3 144 16,2 1-144-16,-2 2 0 0,1-4 144 0,0-2-144 0,-3-2 128 16,2-2-128-16,1 2 128 0,-3 2-128 0,1 1 160 15,-2 2-160-15,1 2 160 0,-2-1-32 0,-2-2-128 0,2-2 192 16,-4 0-64-16,0 1 16 0,-1-1 0 0,-1-2 0 15,-1-4 0-15,0-6 0 0,0 3 0 0,-1 4 0 16,-2 3 0-16,0-2 16 0,-1 2 0 0,2 0 0 16,0 0 0-16,0 0-16 0,-1 2 0 0,2 1 0 15,0-2 0-15,-3-2 0 0,2 3 0 0,0 0 0 16,0 3 0-16,0 1-144 0,-2 2 0 0,-1-1 144 0,2 1-144 16,-3 1 128-16,2-1-128 0,-1-1 128 0,-2-4-128 15,2 0 0-15,-2-2 0 16,2-3 0-16,-3 2 0 0,1 1 0 15,-4 0 0-15,2-1 0 0,1 3 0 0,0 4 0 0,-1 0 0 16,-1 0 0-16,-3 1-128 0,1-1 128 0,2 1 0 0,-1-2 0 0,0 3 0 16,-1-5 0-16,-1 5 0 0,-1 0 0 0,1 1 0 15,0-1 0-15,-1-1 0 0,1 1 0 0,-1 0 0 0,-2 2 0 16,3 1 0-16,0-1 0 0,-2 1 0 0,0 0 0 0,-1-3 0 16,2-1 0-16,-2 3-128 0,3 0 128 15,0 0 0-15,-1 1 0 0,3-3 0 0,-2 1 0 16,3-2 0-16,1 1 0 0,0 2 0 0,0-4 0 0,0 2 0 15,-1-3 0-15,-1 2-128 0,1 2 128 16,1 0 0-16,-3 0 0 0,1 0-128 0,-1 0 128 0,-1 3 0 16,-4 3-144-16,1-2 144 0,1-4 0 0,-2 3-144 15,1 2 144-15,-4 0 0 0,0 3-128 0,0 2 128 16,-2-1 0-16,2 1 0 0,1 2-144 0,2 1 144 16,-1 1 0-16,0-1-144 0,0 2 144 0,0 0 0 15,0 0-144-15,-1 0 144 0,-2 1 0 0,-1 2-144 16,-1-1 144-16,2-1 0 0,1-1-160 0,-2 0 160 15,-2 0-128-15,-1 2 128 0,0-1 0 0,2 1-160 0,-4-1 160 16,1 0 0-16,-2 0 0 0,2-1 0 16,0 1 0-16,-4 0 0 0,1 1 0 0,-2 1-128 0,0-3 128 0,-1 2 0 15,0 1 0-15,0 1 0 0,1-1 0 0,1 1 0 16,1 1 0-16,2 0 0 0,0-1 0 0,0 1 0 16,0-2 0-16,2 3 0 0,-2 0 0 0,1 0 0 15,-1-3 0-15,-1 3 0 0,-3 0-128 16,2-3 128-16,4 2 0 0,-3 0 0 0,-4 1 0 0,0-1 0 15,1 1-128-15,1 1 128 0,0-3 0 0,0 3 0 16,-4 0-160-16,1 0 160 0,0-3-128 0,-2 1 128 16,-1 3-208-16,-1-1 32 0,5-4 16 15,-1 2 0-15,-1-1 160 0,-1 2 0 0,3 1 0 16,1-2-128-16,2 2 128 0,1 2 0 0,0 1 0 0,2 0 0 0,1-2 0 16,-1 2 0-16,1-2 0 0,-3 5 0 0,2 0 0 15,-1 2-128-15,1-2 128 0,2 1 0 0,0 2 0 16,1-1 0-16,-1-2 0 0,1 2-128 0,1 2 128 0,2 0 0 15,-1-3 0-15,0 2 0 0,-1-1 0 0,1 3 0 16,0 0 0-16,1 0-128 0,1-1 128 0,-1 2 0 16,0-2-144-16,0 3 144 0,-1 1 0 0,2 0 0 15,2 0 0-15,0 0 0 0,-4 0-144 0,1 1 144 16,3 0 0-16,-3 2 0 0,1 0 0 0,-1 1-128 16,-1-1 128-16,1 0 0 0,1 2 0 0,-2-1 0 15,0 0 0-15,-1 3 0 0,-1 0 0 0,0-1-128 16,0 0 128-16,-1 1 0 0,2 2 0 0,-2 0 0 15,1 0 0-15,2 0 0 0,2-3 0 0,-1 2 0 0,-1 0 0 16,2 0 0-16,-2 2 0 0,1 0 0 0,3-1 0 16,-3 1 0-16,0 1-128 0,1 0 128 0,2 0 0 0,-2 1 0 15,-1 2 0-15,1 1 0 0,-2 0 0 0,1 0 0 16,-1-1 0-16,-2 2 0 0,-3 1 0 0,5-2 0 16,5 3 0-16,-2-3 0 0,-1-2 0 0,2-1 0 15,0 2 0-15,3-3 0 0,-3-3 0 0,-1 1 0 16,1 0 0-16,1-1 0 0,3-1 0 0,-1 0 0 15,-3-2 0-15,1 2 0 0,2 0 0 0,-1-1 0 16,0 1 0-16,1 2 0 0,-1 1 0 0,1-1 0 16,-2 0 0-16,2-2 0 0,-2-1 0 0,1 4 144 15,-1 0-144-15,1-1 0 0,-3-2 0 0,3 1 0 16,0 0 0-16,5 1 0 0,0-2 0 0,1-1 0 16,0 1 0-16,-3 0 0 0,0 1 0 0,1 1 0 0,1 0 0 15,0 0 0-15,0 0 0 0,0 1 0 0,0 0 0 16,-1 3 0-16,2-2 0 0,1 4 0 0,-3-2 0 0,1-1 0 15,0 0 0-15,1 0 0 0,0 0 0 0,-1 0 0 16,0 1 0-16,-1-1 0 0,1 0 0 0,1 0 0 16,-2 0 0-16,1-1 0 0,1 2 0 0,-1-1 0 15,-1 5 0-15,1-1 0 0,1 2 0 0,-1-1 128 16,0 0-128-16,2-1 0 0,0 1 128 0,1 2-128 16,0-3 0-16,-1 2 128 0,-2-2-128 0,3 1 0 15,2 0 0-15,1 1 0 0,-2 0 0 0,3 0 128 16,-2 1-128-16,2 1 0 0,-2 0 0 0,3-2 0 0,0 0 0 15,0 1 0-15,0-1 0 0,3 0 0 16,3-5 0-16,1 4 0 0,-2-2 144 0,1-2-144 0,-2-2 160 16,3 1-160-16,1 1 0 0,1 2 0 0,-4 0 0 15,2 2 0-15,5-3 0 0,-2 1 0 0,-2 1 0 0,1 0 0 16,-1 0 0-16,3-2 0 0,-2 0 0 0,3-3 0 16,-1 0 0-16,1 1 0 0,-2 3 0 0,2-4 0 15,0 1 0-15,1 1 0 0,1 1 0 0,-2 2 0 16,2-1 0-16,1 3 0 0,1 2 128 0,-2 0-128 15,1 1 0-15,0 0 0 0,1-4 0 16,2 0 0-16,0 1 0 0,0 2 0 0,1-5 0 0,0 2 0 16,0 1 0-16,0 0 0 0,2 0 0 0,2 2 0 15,2 4 0-15,-5-4 0 0,-1 0 0 0,1 0 0 16,3 0 128-16,0-1-128 0,0-3 0 0,-2 1 0 0,-1-2 0 16,0-1 0-16,1 1 0 0,0-1 0 0,0-1 0 15,0 2 128-15,0 1-128 0,1 1 0 0,-1 5 0 16,0-2 0-16,0-2 128 0,1 1-128 0,1-1 0 15,3 1 0-15,0-1 0 0,1 1 0 0,-3 1 0 16,3-2 0-16,-2-3 0 0,4 1 0 0,-2-2 0 0,0-1 0 16,-2 0 0-16,1-2 0 0,-1 0 0 15,1 1 0-15,-4 0 0 0,1 2 0 0,-1-4 0 0,1-1 0 16,-3-3 0-16,3 1 0 0,-2 0 128 0,3 1-128 16,-3-5 0-16,3 2 144 0,0-1-144 0,1-1 0 15,1 0 144-15,-1-1-144 0,-1 1 0 0,2 0 144 16,-2 0-144-16,5-1 0 0,-2 0 0 0,0-1 0 15,-1-1 0-15,3-1 0 0,1 1 128 0,-1-1-128 16,-1-1 0-16,0-1 0 0,-3 0 0 0,3-1 0 16,-3-2 128-16,4 1-128 0,0-1 0 0,1 1 0 0,-2-1 0 15,2 1 0-15,-1-2 128 0,-1 1-128 0,-1 0 0 16,0-1 0-16,3 0 0 0,-3-1 0 0,0 4 0 0,0 1 0 16,2 1 0-16,0-2 0 0,-1-2 0 0,2 1 0 15,0-2 0-15,2 1 0 0,-4-3 0 0,5 0 0 16,3 0 0-16,1 2 0 0,-2-1 128 0,-1-3-128 15,-3-2 0-15,2 1 0 0,-1-1 0 0,-1 2 0 16,0-2 128-16,0-1-128 0,2-3 0 0,-3 3 0 16,2 0 0-16,0 1 0 0,-1-2 0 0,1 1-144 15,1-1 144-15,0 0 0 0,0 3 0 0,-2 2 0 16,-1-2 0-16,1 0 0 0,-2-1 0 0,0 1 0 16,-1 1 0-16,2 2 0 0,-2-1 0 0,2-1 0 0,-1-2 0 15,-1 0 0-15,2 1 0 0,0-3 0 16,2 1 0-16,2-1 0 0,1-3 0 0,0 3 0 0,-1-2 0 0,-1 0 144 15,-1-2-144-15,-3 0 0 0,2-1 0 0,0 1 0 16,2 0 0-16,0-1 0 0,-1-1 0 16,2 0 0-16,0 0 0 0,1-1 0 0,-2 0 0 0,0 1 0 15,1 1 0-15,-2-2 0 0,-4 1 0 0,3 0 0 16,-1 1 0-16,-1 0 0 0,-1 0 0 0,0 2 0 16,-3-2 0-16,3-1 0 0,1-2 0 0,1 0 0 15,-1 0 0-15,2 1 0 0,-4-3 128 0,1 1-128 16,1 1 0-16,0 1 0 0,1 1 0 0,-1 0 0 15,-3-1 128-15,1 0-128 0,-3 1 0 0,1-3 0 16,-1 0 0-16,0 0 0 0,-1-4 0 0,1 3 0 0,0 3 0 16,-2-2 0-16,0 1 128 0,-1-1-128 15,-2-1 0-15,0 1 0 0,-3 1 128 0,2 0-128 0,2-3 144 16,-1 1-144-16,0 1 160 0,-2 1-160 0,-2 1 160 0,1-1-160 16,-1-1 176-16,-1 1-176 0,-2 1 192 0,0-1-192 15,1 2 240-15,-5-1-64 0,1 1-16 0,0 0 0 16,0 0-16-16,2 1 0 0,-4 0 0 0,3 1 0 15,-1-1-144-15,0 1 192 0,-3-1-192 0,2-1 192 16,-2 0-192-16,1-1 0 0,2 2 0 0,-1-5 128 16,-1-2-128-16,2-1 0 0,-1 1 0 0,1 0 128 15,-2 4-128-15,1-2 128 0,-1-1-128 0,1-1 128 16,1 1 16-16,-1-1 0 0,-2 3 0 0,0 0 0 16,2 1 0-16,-2 0 0 0,2-1 0 0,2 1 0 15,-4-1-16-15,2 1-128 0,-1-1 192 0,0 0-64 0,1-1-128 16,0-2 0-16,1-1 0 0,2-2 0 15,0-1 0-15,2-2 0 0,1-2 0 0,1-1 0 0,0-3 0 16,3 1 0-16,-1-1 0 0,-2 2 0 0,1-2 0 0,2 2 0 16,0 1 0-16,-1 0 0 0,-4 1 0 0,5 1 0 15,-2 0 0-15,1-1 0 0,-2-2 0 16,-1 1 0-16,-3-1 0 0,1-3 0 0,1-3 0 0,-4 0 0 16,0 2 0-16,-1-1 0 0,1 1 0 0,-2-1 0 15,0-1 144-15,-1 2-144 0,1-1 0 0,0 2 0 16,1 3 0-16,-3-3 128 0,1-2-128 0,1 2 0 15,-1 0 128-15,1-2-128 0,-1-3 0 0,1 1 128 16,3 0-128-16,-4 1 0 0,-1 1 0 0,1-1 144 16,1 3-144-16,0-1 0 0,-3-2 192 0,1-4-192 15,1-7 192-15,-2 1-192 0,-1 3 144 0,1 0-144 16,-1 1 0-16,1-2 144 0,0-1-144 0,-1 3 0 0,-1 0 0 0,0 2 0 16,0 0 0-16,0-1 0 0,-2 1 0 0,1 0 0 15,1-4 0-15,-2 3 0 0,-1 1 128 16,1 1-128-16,-1 4 0 0,2 1 0 0,-2 0 0 15,2 2-176-15,0-1 176 0,-1 0-160 0,0 0 160 0,-1-1-160 16,-2 1 160-16,2 1-192 0,1-2 192 0,-2-1-192 16,3 2 192-16,0 0-128 0,-1 3 128 0,-1 0-128 15,-2 2 128-15,-1-1 0 0,1-1 0 0,-2 2 0 16,0 1 0-16,-1-1 0 0,-3 1 0 0,0 0 0 16,0-1 0-16,-2-3 0 0,-3 1 0 0,4-1 0 15,0 1 0-15,0 1 0 0,-4-1 0 0,0 1 0 0,-5-1 0 16,0-1 192-16,-2 0-64 0,4 0 0 0,0 1-128 0,1 0 0 15,0-1 0-15,1 2-128 0,-3-3 128 0,1 2-160 16,1-2 160-16,1 2-160 0,0 3 160 16,0-2 0-16,1-2 0 0,-3 3 0 0,2 1 0 0,0 2 0 15,-2 0 0-15,1 1 0 0,0-1 0 0,1-1 0 16,-2 3 0-16,1-1 0 0,-2 2 0 0,2 1-128 16,-1-2 128-16,-1-1 0 0,0 3-192 0,1-4 64 15,-2 0 0-15,0-1 0 0,1 1-96 0,0-4-16 16,-1 3 0-16,0-3 0 0,0 1 32 15,-2 3 0-15,0 0 0 0,-2 3 0 0,1 2 208 0,1 2 0 16,-1 0-160-16,0 0 160 0,-3 1 0 0,-1 2 0 16,1 0 0-16,-2 2 0 0,0 1 0 0,1-1 0 15,-2 1 0-15,-2-1 0 0,-2 1 0 0,0 0 0 0,-6 0 0 16,5-1 0-16,-1-2 0 0,4 3 0 0,1 0 0 0,2-2 0 16,1-2 0-16,4-1 0 0,-2-1 0 0,5 2 0 15,-2 0 0-15,2-1 0 0,-3 0 0 16,3 1 0-16,-4-1 0 0,1-1 0 0,-1 1-128 0,-3 0 128 15,2 1-144-15,-3 2 144 0,-1 1-192 0,0 3 192 16,1-1-208-16,-2 3 64 0,-1-1 16 0,0 3 0 16,-3 1 128-16,0-1-128 0,-1-1 128 0,-2 2-128 15,2 2 128-15,-1 1 0 0,1-1-144 0,2 0 144 16,-1 0 0-16,3 0 0 0,0-1 0 0,1 1 0 16,0 0 0-16,-1 4 0 0,0 0 0 0,-1-1 0 15,0-1-144-15,-1-2 144 0,0-1 0 0,2 4 0 16,-1 2 0-16,1-1-128 0,-1 1 128 0,0 0 0 0,0 4-128 15,-2 1 128-15,0-1-192 0,1 1 192 16,1 2-144-16,-3 3 144 0,-2-1 0 0,2 0-144 0,4 1 144 0,1-2 0 16,0 0 0-16,0 2 0 0,2 1 0 0,2 0 0 15,-2-2 0-15,1 2-128 0,3 0 128 0,-3 2 0 16,1-1 0-16,-2 3 0 0,-3 0 0 0,1 2 0 16,0 0 0-16,2 1-128 0,-2 0 128 0,0 0 0 15,-1 2 0-15,0-1 0 0,2 0 0 0,2-1 0 16,-1-2 0-16,0 0 0 0,-1-1 0 0,1 0 0 15,1-1 0-15,-1 0 0 0,-1-4 0 0,4 1 0 16,4 2 0-16,-3-1 0 0,3 3 0 16,-3 0 0-16,-1 1-144 0,4 2 144 0,-1-1 0 0,1 3 0 15,-5-1 0-15,2 1 0 0,2 5 0 16,-3 1 0-16,1 2 0 0,-3-2 0 0,-1-2 0 16,-1-1 0-16,0 2 0 0,5-1 0 0,0-3 0 0,5 1 0 0,-1-2 0 0,2 2 0 15,0 0 0-15,-1 1 0 0,3 0 0 0,2-1 0 16,0-4-144-16,1 3 144 0,-2 0 0 0,2 2 0 15,0-3 0-15,-1 2 0 0,2-1 0 0,0 3 0 16,-1 3 0-16,1 0 0 0,0-1 0 0,-1 3 0 16,2 3 0-16,0-1 0 0,-1-1 0 15,1-2 0-15,0-1 0 0,5 0 0 16,-2 1 0-16,1 1 0 0,0 0 0 0,1-2 0 0,5 0 0 16,0 3 0-16,0 4 0 0,-2-2 0 0,3 0 0 15,2-1 0-15,1-1 0 0,1 1 0 0,-2-2 0 0,4-1 0 16,-3 2 0-16,1-2 0 0,0 3 0 15,1-2 0-15,3 0 0 0,-3-1-128 0,2 0 128 0,3 2 0 0,0 1 0 16,0-1 0-16,-3-2 0 0,2-1 0 0,1 0-128 16,1 3 128-16,0 2 0 0,1-2 0 0,0-1 0 15,1 2 0-15,0 1 0 0,2-4 0 0,-2 0 0 0,2-1-128 16,2 2 128-16,-2-2 0 0,-3-2 0 0,1 2 0 16,0 0 0-16,3-1 0 0,0 0 0 0,0 2 0 15,-2 0 0-15,-1-2 0 0,1 1 0 0,0-2 0 16,0-2 0-16,2-2 0 0,3 0 0 0,-1-1 0 15,1-1-128-15,-3 1 128 0,-5-2 0 0,2 2 0 16,2 1 0-16,3 0 0 0,0-2 0 0,2 6 0 16,-2 0 0-16,3 0 0 0,1-3 0 0,-3 2 0 15,0 1 0-15,0-1 0 0,1-3 0 0,1 1 0 16,0-1 0-16,-1 0 0 0,0-2 0 0,0 0 0 16,2-2 0-16,1-1 0 0,-2-1 0 0,2 0 0 0,1-3 0 15,-3-1 0-15,1 1 0 0,1-1 128 0,-1 1-128 16,3 0 0-16,3-3 128 0,0-1-128 15,-2 1 0-15,1 0 0 0,3 0 128 0,-3 2-128 16,-2-2 0-16,2 2 144 0,2-1-144 0,0 2 0 0,3 0 0 0,2 0 128 16,3 2-128-16,3 0 0 0,-1 0 0 0,4-2 0 15,-4 1 0-15,0-2 0 0,-1-2 0 0,-1 0 0 16,1-3 0-16,0 1 128 0,1-1-128 0,-1-1 0 16,0-1 128-16,2 1-128 0,1-3 128 0,3-1-128 15,1-3 128-15,0 3-128 0,-1 1 128 0,0-4-128 16,0-2 128-16,5 0-128 0,1-2 0 15,5-1 128-15,-3 0-128 0,4 0 0 0,2 1 0 16,1 0 0-16,-2-1 0 0,0-1 128 0,1-1-128 16,2-2 0-16,0 2 0 0,2-4 0 0,0-2 0 15,-5 0 0-15,-2-1 0 0,-2 1 0 0,0 2 128 0,2 0-128 0,-2-3 0 0,0 2 0 16,1-1 0-16,-2 0 128 0,-2 1-128 0,-2-2 0 16,-1 3 0-16,3 2 0 0,-1 0 0 0,0 1 0 15,0-2 0-15,2 3 0 0,-1-4 0 0,-2 4 0 16,-2-1 0-16,2-1 0 0,-1 1 0 0,-2-2 0 15,-1 0 0-15,1-1 0 0,2 3 0 0,-1-4 0 16,-1 0 128-16,-4 1-128 0,-3-1 0 0,-3 0 0 16,1 1 0-16,-1-3 128 0,-2-1-128 0,-2-3 128 15,0-3-128-15,0-2 128 0,1 0 0 0,-1-1 0 16,-4-6 0-16,0-3 0 0,0-6 64 0,0-1 0 16,0-1 0-16,-2-3 0 0,1-2 0 0,-2-1 16 0,0 1 0 15,-2-4 0-15,1 0-64 0,-3-4-16 0,-1-3 0 16,-2-1 0-16,1 3-128 0,-2 3 160 0,1 2-160 15,0 1 160-15,-1 0-160 0,-3-5 0 0,-1-4 0 16,-2-3 128-16,1 1-128 0,-2-1 0 0,-3-2 0 0,1 1 128 16,1 0-128-16,3-2-144 0,0 0 144 0,2 3-208 31,-1 4-352-31,1 5-64 0,3 4-16 0,-1 4 0 16,0 3-1920-16,-2 8-384 0</inkml:trace>
  <inkml:trace contextRef="#ctx0" brushRef="#br0" timeOffset="104501.534">19729 8782 4607 0,'0'0'400'0,"0"0"-400"0,0 0 0 0,0 0 0 15,0 0 2416-15,0 0 400 0,0 0 64 0,0 0 32 16,0-7-1904-16,0 7-384 0,0 0-80 0,0 0-16 16,0 0-160-16,0-8-48 0,0 8 0 0,2-8 0 15,1 1 192-15,-3 7 16 0,0 0 16 0,3-8 0 0,-3 8 32 16,5-9 16-16,2 1 0 0,1 1 0 0,-3-1 128 0,6-1 32 16,3-2 0-16,2 0 0 0,0 0-48 0,3-2-16 15,2-2 0-15,2-3 0 16,1 2-144-16,3-5-32 0,3-4 0 0,3 1 0 15,3 1-128-15,-1-1-16 0,-2-1-16 0,1-3 0 0,0 0-80 0,3-7-16 16,-4 0 0-16,5-2 0 0,0-4 0 16,1-1-16-16,-1-1 0 0,2-2 0 0,5-1-16 0,1 2 0 15,0 2 0-15,-2 3 0 0,-2-7-64 0,3 0-16 16,2 2 0-16,-5 4 0 0,0 0-16 0,1 3 0 16,2 0 0-16,-3 4 0 0,-6 4-128 0,-2 0 128 15,-4 1-128-15,-2 1 128 0,-2 3-128 0,-2 2 0 16,-2 2 0-16,-1 1 128 0,-1 2-128 0,-4 0 192 15,-2 1-192-15,0 3 192 0,1 3-192 0,-3-1 160 16,-6 2-160-16,-1 1 160 0,-5 8-160 0,7-5 0 0,-7 5 144 16,7-5-144-16,-7 5 0 0,0 0-240 15,0 0 48-15,0 0 0 16,0 0-320-16,1 11-64 0,-2 3-16 0,0-2 0 16,-2 1-2304-16,0-1-464 0,1-2-96 0</inkml:trace>
  <inkml:trace contextRef="#ctx0" brushRef="#br0" timeOffset="104858.67">20838 7425 12895 0,'-8'-14'1152'0,"6"5"-928"0,0 0-224 0,2-1 0 0,2-2 656 0,2 2 96 16,4-1 16-16,0-1 0 0,1-2-320 0,1 1-64 16,1-3-16-16,4 2 0 0,5 0-112 0,0-2 0 15,-1-1-16-15,2 1 0 0,1 2 80 0,1 1 32 16,2 1 0-16,-2 1 0 0,0 0 240 0,-1 3 48 16,1 1 16-16,-1 3 0 0,2 1-112 0,-3 3-32 15,-1 2 0-15,1 3 0 0,-2 4 0 0,-2 1 0 16,-5-1 0-16,0 6 0 0,-3 6-192 0,-1 2-32 15,-6 4-16-15,-2 0 0 0,-2 1 112 0,-4 1 0 16,0 5 16-16,-5-2 0 0,-4-1 32 0,0 0 0 16,-3 0 0-16,1-3 0 0,-2-1-240 0,1-1-64 15,0-1 0-15,3 0 0 16,4-3-1488-16,3-1-304 0</inkml:trace>
  <inkml:trace contextRef="#ctx0" brushRef="#br0" timeOffset="106026.837">19787 9152 9215 0,'0'0'816'0,"0"0"-656"0,-8-4-160 0,8 4 0 15,0 0 1376-15,-6-5 240 0,1 0 48 0,5 5 16 16,-2-8-1152-16,2 8-224 0,0 0-48 0,0 0-16 16,6-11-240-16,-3 4 0 0,-3 7 0 0,7-6 0 15,-1-2 128-15,1 3 0 0,1 0-128 0,-2 1 192 0,4-4 32 16,-1 5 0-16,0 1 0 0,3-2 0 0,-1 0 192 0,2 1 32 15,0 0 16-15,3 0 0 0,1-1 192 0,2-1 48 16,0 2 0-16,2 1 0 0,4-1-64 0,1-2-16 16,3-1 0-16,1 1 0 0,-1 3-96 15,3 0-16-15,0-2 0 0,1 1 0 0,5 0-224 0,-2 0-48 16,4 0-16-16,0 0 0 0,3-2 0 0,1-2 0 16,1-1 0-16,0 2 0 0,2 0 0 0,0-2 0 15,1-1 0-15,2 1 0 0,0 2-32 0,3 0 0 16,1-2 0-16,-1-1 0 0,-5-2 0 0,1 0 0 15,-3 2 0-15,1 2 0 0,2-1-64 0,-4 1 0 16,-4 1-128-16,0 0 192 0,4 2-192 0,-2 1 0 16,-1-2 128-16,-5 2-128 0,0-1 0 0,-2-1 0 15,-2 2 0-15,0 0 0 0,-5 0 0 0,2 3 0 16,0 1 0-16,-4 1 0 0,1-1-224 0,-2-1 16 16,-3 0 0-16,-2 2 0 15,-4 0-656-15,-1 1-128 0,-3-3-32 0,-1 4-10880 0</inkml:trace>
  <inkml:trace contextRef="#ctx0" brushRef="#br0" timeOffset="106462.945">21710 8556 15663 0,'0'0'1392'0,"0"0"-1120"16,0 0-272-16,0 0 0 0,0 0 1920 0,0 0 320 16,0 0 64-16,10 1 0 0,2 1-1856 0,3-1-448 15,0-2 0-15,5 0 0 0,0 0 0 0,0 0 0 16,4 1 0-16,-4 0 0 0,2 0 0 0,0 0 0 15,0-1-128-15,0 1 128 0,0 2 0 0,2 1 0 16,-2-1 0-16,2 3 0 0,-1-2 0 0,2 3 0 16,-1 1 0-16,1 1 0 0,-1410-1 256 0,2814 3-64 15,-1411 1-16-15,0 1 0 0,-3-1 0 0,0 1 0 16,-2-1 0-16,-2 0 0 0,-4 1 192 0,1-3 32 0,-3 3 16 0,-2 1 0 16,-1 2 96-16,-3 1 32 15,-3-2 0-15,-5 1 0 0,-2 1 112 0,-4 1 32 0,-1 1 0 16,-7 0 0-16,-4-1-144 0,-2 4-32 0,-3-1 0 0,1 1 0 15,-1 0-272-15,0-1-64 0,0 3-16 0,0-4 0 16,1-2-160-16,0-3-144 0,2-1 144 0,-1 0-9968 16,1-4-1872-16</inkml:trace>
  <inkml:trace contextRef="#ctx0" brushRef="#br0" timeOffset="107238.987">19934 9117 2751 0,'0'0'256'0,"0"0"-256"16,0 0 0-16,0 0 0 0,0 0 3808 0,0 0 720 15,14 4 144-15,1-4 16 0,3-2-3552 0,1-2-720 16,3 0-144-16,2 2-16 0,2 0 96 0,4-4 32 15,1-2 0-15,2 0 0 0,2 4 0 0,2-5 0 16,2-3 0-16,4-2 0 0,3 0-144 0,2 0-32 16,1 0 0-16,3 0 0 0,-2-2-16 0,4 2-16 15,-2 0 0-15,3 3 0 0,3 0 16 0,3 3 0 16,-1-2 0-16,1 0 0 0,0 0-64 0,3 1-128 16,1 1 192-16,1 2-64 0,2-1-128 0,-1 4 0 0,-2 3 0 15,-2 0 128-15,-3 0-128 0,4 0 0 0,2 0 0 16,-3 1 0-16,-3 1 0 0,-5-2 0 0,0-1 0 0,-6 0 128 15,-4 2-128-15,0-1 0 0,-3 1 144 0,2-2-144 16,-3-2 128-16,0-1-128 0,-5 1 128 0,0-1-128 16,-3 0 0-16,-3 0 128 0,-1 0-128 0,-4-1 0 15,-3 2-384 1,-3 1-160-16,-4-2-32 0,-2 2-10640 0</inkml:trace>
  <inkml:trace contextRef="#ctx0" brushRef="#br0" timeOffset="107601.172">21621 8454 19343 0,'0'0'1728'0,"0"0"-1392"16,0 0-336-16,11-3 0 0,5 4 1184 0,1 3 160 16,3-3 48-16,4 3 0 0,5 2-1168 0,2 1-224 15,3 3 0-15,3 0 0 0,-1-1-208 0,1 1 64 16,-1 1 16-16,0 2 0 0,-1 1 128 0,3 2-192 0,3-1 192 0,-4 3-192 16,-1 2 192-16,1-1 0 0,0 0 0 15,-3 2 0-15,-2 1 0 0,-3 1 0 0,-7-1 0 16,-2-1 0-16,-1-3 160 0,-5 0-32 0,-5 2-128 15,-1-2 192-15,-5 3 64 0,-3-2 16 16,-2 2 0-16,-5 1 0 0,-1-1-80 0,-6 2 0 0,-1 0-16 0,-4 1 0 31,-5-1-2224-31,-1 0-432 0</inkml:trace>
  <inkml:trace contextRef="#ctx0" brushRef="#br0" timeOffset="108218.209">20000 9299 16815 0,'-10'-5'736'0,"10"5"160"0,-11-4-704 0,2 0-192 0,0 2 0 0,9 2 0 16,-3-8 832-16,3 8 128 0,-3-8 16 0,3 8 16 15,0 0-288-15,-1-9-48 0,2 3-16 0,-1 6 0 16,3-9-160-16,-3 9-32 0,0 0-16 0,0 0 0 15,9-6-144-15,0 1-32 0,-1 3 0 0,3 2 0 16,2 2-256-16,3 1 0 0,-1-2 0 0,4 4 0 0,4 3 224 16,1 1 32-16,4 0 16 0,3 0 0 0,1 2-32 0,2 3-16 15,2 1 0-15,4 0 0 0,1 1-64 0,4-1-16 16,3 1 0-16,1 2 0 0,2 0-144 0,2 4 192 16,-3 4-192-16,6-1 192 0,2-3-192 0,1 1 192 15,0 4-192-15,1 2 192 0,0-1-64 0,-3 3-128 16,-2 1 192-16,2 2-64 0,-2 0-128 0,1 2 0 15,-1-1 0-15,-1 1 0 0,-3 4 0 0,-2-4 0 16,-5-4 0-16,-1-1 0 0,-4-2 0 0,-1-4-192 16,-2-3 0-16,1-3 16 15,-3-1-1152-15,-3-4-224 0,-2-3-48 0</inkml:trace>
  <inkml:trace contextRef="#ctx0" brushRef="#br0" timeOffset="110231.688">19970 10158 9727 0,'0'0'432'0,"0"0"80"0,0 0-512 15,0 0 0-15,0 0 0 0,-6 5 0 0,6-5 384 0,0 0-48 16,-3 10 0-16,3-10 0 0,0 0-144 0,0 0-48 15,0 0 0-15,3 5 0 0,-3-5 128 0,0 0 32 16,0 0 0-16,0 0 0 0,8 5 496 0,-8-5 96 16,9 2 32-16,-9-2 0 0,9 3 32 0,-1-3 16 15,0 0 0-15,2 3 0 0,0 0-368 0,1 0-80 16,-1-1-16-16,2 1 0 0,3-1-208 0,2 0-48 16,0 0-16-16,-1 0 0 0,2-1-48 0,-1-2 0 15,1-3 0-15,-1 0 0 0,0-1 128 0,1 0 32 0,-1-3 0 16,3 0 0-16,0 1-96 0,-2-4 0 15,-1-4-16-15,2 1 0 0,4 1-16 0,-5-2 0 16,-2-1 0-16,1 1 0 0,5 1 16 0,-2-2 0 0,2-4 0 0,-2 4 0 16,-3 0 64-16,-2 1 16 0,-1-2 0 0,-1-1 0 15,0-1 0-15,0 1 16 0,0 1 0 0,-1-1 0 16,-2 0 48-16,0 1 0 0,1-1 0 16,-3 0 0-16,0-2 16 0,1-1 16 0,0 0 0 0,-1-1 0 15,-1-1-160-15,0 0-16 0,-2 0-16 0,1 1 0 16,-1 0-224-16,1-1 128 0,-4-3-128 0,3-1 0 15,-2 0 128-15,2 4-128 0,-1 2 0 0,-1 1 0 16,-3 2 320-16,0 0-48 0,0 3 0 0,1-2 0 16,1-1-16-16,2 1-16 0,-2 1 0 0,-1 0 0 15,1 0-80-15,-1-1-16 0,2 0 0 0,0 0 0 0,-2-2-144 16,2 2 128-16,-2-3-128 0,1 0 128 0,1 0-128 0,-2-1 0 16,0 1 0-16,-1-2 0 0,-1-2 128 0,0 4-128 15,-1 1 0-15,2 0 128 0,0-2-128 16,-2 1 0-16,-1 2 144 0,-1-2-144 0,1-2 176 0,1 2-48 15,-1 0 0-15,1 3 0 0,-2 1-128 0,2 1 192 16,0 1-192-16,0-3 192 0,-3 0-192 0,4 0 128 16,1-1-128-16,-1 2 128 0,-2-2-128 15,1 2 0-15,-1-1 0 0,1 0 128 0,-1-1-128 16,2 1 0-16,-2-2 144 0,0 1-144 0,0 2 128 0,0-1-128 16,-1 1 128-16,0 0-128 0,0 0 128 0,0 3-128 15,1 1 160-15,0 1-160 0,-2-2 128 0,1 1-128 16,0-1 0-16,-2 0 0 0,2 2 0 0,-1 0 0 0,-2-1 0 15,1 0 0-15,1 1 0 0,-1 1 0 0,1-1 0 16,-1 0-160-16,-1-1 160 0,3-1 0 0,-3-1 0 16,0 1-128-16,-2-1 128 0,1-2 0 0,-1 3 0 0,3-2 0 15,-4 1 0-15,0 0 0 0,1 1 0 16,-1 0 0-16,0-1 0 0,-2 2 0 0,-1 1 0 0,2 0 0 16,3-2 0-16,-3 1 0 0,-1 0 0 0,4 1-128 15,-1 0 128-15,-1 1 0 0,-2-1 0 0,-3 0 0 16,4 3 0-16,-1-5 0 0,-1 1 0 0,2 1 0 15,-2 0 0-15,2 1 0 0,0 2 0 0,0-1 0 16,-4-1 0-16,0 1 0 0,3 0 0 0,-1 1-128 16,0 0 128-16,-2-2-128 0,0-1 128 0,0 1-128 15,-1 5 128-15,1-3-128 0,-3-2 128 0,2 1-128 16,-1 0 128-16,1 1 0 0,0-1 0 0,0-1 0 16,-2-2 0-16,1 0 0 0,-1-2 0 0,0 2 0 15,5 2 0-15,-4-2 0 0,-2-2 0 0,1 1 0 16,2 2 0-16,-1 0 0 0,0-1 0 0,0 0 0 15,1 3 0-15,0 1 0 0,1 2 0 16,1-1 0-16,-2 0 0 0,1 2 0 0,-1 2 0 0,0-2-128 0,2 3 128 0,-2 1-128 16,-1 1 128-16,0 1-128 15,-3 1 128-15,2 0-128 0,-2 1 128 0,1 0-128 0,-2 1 128 16,0 0-128-16,0-2 128 0,-2 0-128 0,2 0 128 16,-2-1 0-16,-2 4 0 0,-1-3 0 0,5 0 0 0,-5 0 0 15,1 2 0-15,1 0 0 0,2 0 0 0,0 1-128 16,2-2 128-16,-3 1 0 0,2-2 0 0,-1 1 0 15,1 1 0-15,2 1-128 0,3 0 128 0,-2 1 0 16,-3-1 0-16,5 1 0 0,2-2-176 0,-2 0 176 0,-2 0-208 16,1 0 80-16,2 2 0 0,0-2 0 0,1 0 0 15,0 3 0-15,1 2 128 0,-2-3 0 16,0-1 0-16,2 1-128 0,-1 4 128 0,1 0 0 0,-1 1-144 0,0-2 144 16,-1-2 0-16,3-1 0 0,-1 1-144 15,1-1 144-15,-2 3 0 0,0-1 0 0,0 0 0 0,1-1 0 16,-1 3-160-16,-1 1 160 0,0-1-128 0,0 2 128 15,0 0-192-15,1 0 32 0,1 1 16 0,0-1 0 16,-2 0 144-16,3 1-160 0,-1-1 160 0,1 0-160 16,1 4 160-16,-2-4 0 0,-1 1 0 0,2 1 0 15,1 2 0-15,0 0 0 0,0 1 0 0,0 1 0 16,1 4 0-16,-2 0 0 0,1-1 0 0,-1 0 0 0,0 1 0 0,-1 0 0 16,2 0 0-16,0 0-128 0,1 0 128 15,-3 1 0-15,0 0 0 0,-1-2 0 0,1 2 0 16,-1 0 0-16,0-1 0 0,2 5 0 0,-4-2 0 0,1 1 0 15,0 1 0-15,3 1 0 0,0 2 0 0,3 0 0 16,0 2 0-16,3 0-128 0,-1 1 128 0,3 2 0 16,1 0 0-16,3 1 0 0,1 2 0 0,2 4-128 15,3 5 128-15,1 1 0 0,2 2 0 0,2 0-128 16,2 4 128-16,1-4 0 0,-1-3 0 0,1 1-128 16,-2 3 128-16,2 0 0 0,1-1 0 0,-1 0 0 15,0-2 0-15,1-6 0 0,-1-5 0 0,2-1 0 16,0-1 0-16,0-3-128 0,1-4 128 0,2 1 0 15,1 1 0-15,2 2 0 0,4-2 0 0,0 1 0 0,2 1 0 16,4-1 0-16,4 0 0 0,0-2-160 0,5 0 160 16,-2 0 0-16,4-1-320 0,6 2 32 0,2-2 16 15,8 1 0 1,6 2-2288-16,4-3-448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44:50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4355 6342 25279 0,'-4'-11'1120'0,"4"11"224"0,-2-9-1072 15,1 0-272-15,1 1 0 0,1-1 0 0,3 4 560 0,2-2 48 16,-2-1 16-16,4 0 0 0,4 2-368 0,2 0-80 16,3-2-16-16,2 1 0 0,5 2-160 0,0-1 0 15,4 0 0-15,4 0 0 0,2 3 0 0,3-1 0 16,0 1 0-16,3 0 0 0,-2 1 0 0,6 0 0 16,3-2 0-16,1 1 0 0,-2 0-240 0,1 1 80 15,2-1 16-15,-2 1 0 16,-1 0-752-16,-3 0-128 0,-2 2-48 0,-1 2-10048 0</inkml:trace>
  <inkml:trace contextRef="#ctx0" brushRef="#br0" timeOffset="229.569">4495 6618 28559 0,'-8'-3'2544'0,"8"3"-2032"0,-6-2-512 0,6 2 0 15,0 0 736-15,0 0 48 0,0 0 16 0,0 0 0 16,14 8-608-16,4-4-192 0,3 0 128 0,3-1-128 16,3-1 0-16,4 0 0 0,2-1-128 0,2 2 128 31,3-1-1872-31,0 0-288 0,2 1-48 0</inkml:trace>
  <inkml:trace contextRef="#ctx0" brushRef="#br0" timeOffset="1300.372">1765 5456 14735 0,'-12'-16'1312'0,"6"7"-1056"0,-3 0-256 0,3 1 0 16,-4 1 672-16,1 3 80 0,-1 0 16 0,3-1 0 15,0 1-64-15,-2 0 0 0,-3 0 0 0,0 2 0 16,1 4-448-16,-2 1-112 0,-3-1-16 0,1 0 0 16,0 1-128-16,-1 3 0 0,2 0 0 0,-2 1 0 15,0 0 144-15,1 1-144 0,0 2 160 0,0 2-160 16,-2 2 192-16,2 1-64 0,0 0-128 0,-1 4 192 15,0 0-192-15,-1 2 0 0,2 1 128 0,-1 1-128 16,1 1 0-16,-2 0 176 0,1 0-176 0,1 2 160 0,1 1 64 0,1 1 16 16,-2 0 0-16,2 1 0 0,3 1 80 0,1-3 0 15,0-2 16-15,1 4 0 0,4 4-96 0,2-1-32 16,-2-2 0-16,3-2 0 0,1 5-208 16,5-4 128-16,-3-1-128 0,1 1 0 0,1-4 0 0,2 1 128 15,-1-2-128-15,1 2 0 0,0 4 0 16,2-4 0-16,3-2 0 0,0 4 0 0,-1 3 0 15,-1 0 0-15,-1 0 128 0,0 2-128 16,-1 0 0-16,0 0 0 0,-2 2 128 0,3-4-128 16,1 0 0-16,-3 1 128 0,-1 0-128 0,-1 2 0 15,3-1 192-15,-2 1-48 0,1 3-16 0,-2-1 0 16,-4-1 80-16,0-2 16 0,1-1 0 0,-2-2 0 0,-5-3 16 0,-1 1 0 16,-2-2 0-16,-1 0 0 0,-4 2 64 0,0 1 16 15,-3 1 0-15,-3 0 0 0,-3-4 64 0,-1 3 0 0,0 1 16 16,-1 1 0-16,-3-3-16 0,2-1-16 0,0-3 0 15,3-2 0-15,-1-1-16 0,3 0 0 0,-2-2 0 16,4-3 0-16,4-1-224 0,0-3-128 0,0 0 160 0,2 0-160 16,3-1-144-16,0-3-128 0,10-8-32 15,0 0-13936-15</inkml:trace>
  <inkml:trace contextRef="#ctx0" brushRef="#br0" timeOffset="2404.562">2012 5948 20207 0,'-10'-10'896'0,"6"2"192"16,1-2-880-16,-2 5-208 0,5 5 0 0,0 0 0 0,-5-7 928 0,5 7 144 15,0 0 16-15,0 0 16 0,0 0-736 0,0 0-160 16,0 0-16-16,-3 13-16 0,-3 3-176 0,2 5 0 16,-1 5 0-16,3 4 128 0,-2 3-128 0,-1 3 0 15,-1 3 0-15,2 1-176 0,1 3 176 0,-1 4 0 16,-1 6 0-16,0 1 0 0,-2 3 0 0,1-2 0 16,-1-4 0-16,0-4 0 0,-3-3 0 0,5-1 128 15,-2-2-128-15,1-5 0 0,-2-3 176 0,3-3-48 16,1-3 0-16,2-1 0 0,0-2-128 0,4-5 192 0,0-2-192 15,0-4 192-15,2-3-384 0,1-4-80 0,4-4-16 16,2-1-10864-16</inkml:trace>
  <inkml:trace contextRef="#ctx0" brushRef="#br0" timeOffset="2729.072">1906 5971 11055 0,'-8'-8'976'0,"1"5"-784"16,7 3-192-16,0 0 0 0,0 0 3008 0,0 0 544 15,0 0 112-15,0 0 32 0,0 0-2880 0,0 0-576 16,12 3-112-16,3-3-128 0,0-2 256 0,2-5-64 15,0-6 0-15,4 2 0 0,3 1-192 0,1 1 144 16,2 0-144-16,2 0 128 0,0-3-128 0,2 0 0 16,2-1 0-16,1 1 0 0,4 5 0 0,-4-1 0 15,0 0 0-15,-3 3 0 16,-4 1-352-16,0 2-48 0,-3-2-16 0,-2 3-6912 16,-2 2-1376-16</inkml:trace>
  <inkml:trace contextRef="#ctx0" brushRef="#br0" timeOffset="2902.19">1867 6410 11055 0,'0'0'976'0,"0"0"-784"0,-1-8-192 0,7 3 0 15,0-1 4448-15,8 1 848 0,6-2 160 0,3-1 48 16,2-2-4128-16,2 0-816 0,2 1-176 0,4-2-16 15,3-2-192-15,2 0-48 0,4-2 0 0,0 1 0 16,2 1-1264-16,-1 0-256 16,-1 0-48-16</inkml:trace>
  <inkml:trace contextRef="#ctx0" brushRef="#br0" timeOffset="3299.071">2624 6651 28383 0,'0'0'1264'0,"-6"-4"256"0,3-3-1216 15,1 0-304-15,-2 0 0 0,1 1 0 0,2-1 912 0,1 7 128 16,-4-9 32-16,3 2 0 0,1-2-624 0,0 0-128 0,1 0-32 16,1 2 0-16,0 0-288 0,2 0 0 0,-4 7-208 0,0 0 80 15,0 0-160-15,2-6-32 0,-2 6 0 16,0 0 0-16,0 0-32 0,0 0-16 0,0 0 0 0,0 0 0 16,-1 12 16-16,-2 1 0 0,1-4 0 0,0 1 0 15,-1-1 352-15,3-9 0 0,-2 6 128 0,2-6-128 16,0 0 496-16,0 0 16 0,0 0 0 0,0 0 0 15,0 0 80-15,0 0 32 0,6-5 0 0,4-2 0 16,-3 1-272-16,3-3-48 0,-3-2-16 0,4 2 0 16,1 0-1360-1,4 1-272-15,1 1-48 0,1-1-12560 0</inkml:trace>
  <inkml:trace contextRef="#ctx0" brushRef="#br0" timeOffset="4138.433">3419 6402 911 0,'-9'-1'0'0,"2"-5"0"15,-4-2 0-15,1-1 0 0,2 3 5632 0,0 0 1056 16,0 1 208-16,0 1 32 0,-4-4-5264 0,1 4-1040 16,-5-1-224-16,1 3-32 0,-1 2-224 0,-4 1-144 15,-1 2 192-15,1 0-192 0,-2 3 0 0,0 1 0 0,-1 1-160 0,1 4 160 16,1 4-240-16,-1 4 80 0,2 2 16 0,0 3 0 16,-3 3 144-16,4 3-192 0,0 2 192 0,-1-2-192 15,2 0 192-15,3 4-128 0,1 0 128 0,3 1-128 16,-1 3 128-16,3-3 0 0,2-3 0 0,4-7 0 15,0-5 0-15,4-3 0 0,2-3 0 0,1-3 0 16,1-3 0-16,-5-9 128 0,10 7-128 0,2-6 176 16,-3-1 112-16,3-7 32 0,1-6 0 0,2-2 0 15,2-4-32-15,2-4 0 16,3-4 0-16,-2-5 0 0,4-1-288 0,-2-4 160 0,-3 1-160 16,4-3 128-16,-1 0-128 0,3 0 0 15,-6-3 144-15,1-2-144 0,-1-4 176 0,0-3-48 0,-4-1 0 16,0 0 0-16,1-2 96 0,-3-2 16 15,1 0 0-15,-2-4 0 0,-1 0-112 0,-2 3 0 0,0 6-128 16,1 6 192-16,-5 4-16 0,2 5-16 0,-1 4 0 0,-3 6 0 0,-1 7 192 0,0 5 32 16,-1 3 16-16,-1 0 0 0,-1 1-192 0,1 10-32 15,0 0-16-15,0 0 0 0,0 0-160 0,-7 14-144 16,-2 6 144-16,0 6-208 0,-4 5 16 0,0 12 16 16,-3 11 0-16,0 5 0 0,0 3 176 0,0 3-128 15,-2 3 128-15,-2 3-128 0,-1 5 128 0,2-1 0 16,3-1 0-16,2-6-128 0,4-6 128 0,2-4 0 15,3-6 0-15,-1-6 0 0,2-1 0 16,1-4 0-16,0-5 0 0,2-4 0 0,1-5 0 0,1-5 0 0,2-5 0 16,1-5 128-16,2-1 16 0,2-3 16 0,0-3 0 15,1-4 0-15,-1-5 144 0,1-4 16 0,5-1 16 0,0-4 0 16,1-7 32-16,1-3 0 0,-1-4 0 16,2-1 0-16,2-1-224 0,2 1-144 0,1 1 192 15,-1 0-192-15,-1 2 0 0,2 1 0 0,0-1 0 16,1 3 0-16,1 2 0 0,1 1 0 0,-1 3 0 0,1 3 0 15,0 2 0-15,-2 4 0 0,-1-1 0 16,-4 6-144-16,0 4 144 0,-2 3-160 0,0 3 160 0,-1 3-160 16,0 1 0-16,0 4 0 0,-2 2 0 0,-3 3 0 15,0 1 16-15,-2 1 0 0,-2 1 0 0,2 1 0 16,0 0 144-16,1 1 0 0,-2 0-144 0,1-1 144 16,-1 0 0-16,4 2 0 0,-1-1 0 0,2 0 128 15,1 1 64-15,4-2 0 0,4-2 0 0,5-1 0 16,3-4 48-16,9-3 16 0,9-2 0 0,5 2 0 0,3 0-256 15,7-3 176-15,5-3-176 0,11-1-15808 16</inkml:trace>
  <inkml:trace contextRef="#ctx0" brushRef="#br0" timeOffset="6826.247">13558 7880 15663 0,'0'0'1392'16,"4"-5"-1120"-16,2-5-272 0,-2 5 0 0,4 0 896 0,2 0 112 16,3-5 16-16,4 3 16 0,1 2-464 0,1 0-80 15,2 1-32-15,1-1 0 0,1 0-160 0,2 1-48 16,1 2 0-16,0 0 0 0,-2 0-16 0,6 0-16 15,4-3 0-15,1 3 0 0,-3 2-16 0,4 0 0 16,5 0 0-16,0 0 0 0,5 1 80 0,1 0 16 16,0 2 0-16,3-1 0 0,1 1 0 0,2-2 0 0,-1-3 0 15,6 3 0-15,2 4 32 0,1-1 16 16,-2-2 0-16,3-1 0 0,1-3 32 0,3 2 16 16,1 1 0-16,2 0 0 0,-1-3-64 0,-1-1-16 0,0-3 0 0,3 3 0 15,4 2-80-15,0 1-32 0,2 1 0 0,0 0 0 16,-3-1-80-16,4 2-128 0,4 0 176 0,-2 0-176 15,-1 0 144-15,-1-1-144 0,-1-1 0 0,3 4 144 16,6 2-144-16,-6-1 0 0,-3 0 0 0,1-2 0 16,-3-1 0-16,1 3 0 0,1 2 0 0,1-1 0 15,-4-3 0-15,1-1 0 0,0-1 0 0,0 0 0 16,3 3 128-16,-1-3-128 0,-1-1 0 0,-3 0 128 16,-2-1-128-16,2 0 192 0,2-4-192 0,0 2 192 15,3 1-64-15,-4 1-128 0,-2 1 192 0,-1 1-64 16,4-1-128-16,-1 4 0 0,-2-1 144 0,-3 1-144 0,-3-2 0 15,0 0 0-15,1-2 0 0,2 6 0 0,0-2 0 16,-3 2 0-16,-4-1 0 0,-1-2 0 0,3 0 0 16,-1-1 0-16,-1 2 0 0,2-2 128 0,3-2-128 15,-4 1 0-15,-5 2 0 0,-1-2 0 0,-2-1 0 16,2 0 0-16,2-2 0 0,-1 2 0 0,1 3 0 16,-3 1 0-16,-6 4 0 0,-1-4 0 0,-1 0 0 0,1 0 128 15,-1 2-128-15,3 0 0 0,0 2 0 0,-2 0 0 16,-2 0 0-16,-1-1 0 0,-4-2 0 0,-2 1 0 15,-1 1 0-15,-1-2 128 0,-4-1-128 0,0 2 0 16,0-3 0-16,-4 1 128 0,-3-2-128 0,-3 0 0 16,0-1 0-16,-6 0 0 0,-2 1 0 0,-5-1 128 15,-1-1-128-15,-9 0 128 0,0 0 0 0,0 0 0 16,0 0 0-16,0 0 0 0,0 0 32 0,0 0 16 16,-12-3 0-16,-5 1 0 0,-2 0-176 0,-4 1 0 0,-5-2 0 0,-4 2 0 15,-3 1 0-15,-1 0 0 0,-4 0 0 16,-1 0 0-16,-4 0 0 0,-3-1 0 0,-6 0-144 0,-3 2 144 15,-2 0 0-15,-1-1 0 0,-2-1 0 16,-1 0 0-16,-6 1 0 0,0 0 0 0,-6-1 0 0,0 0 0 16,1-3 0-16,-3 0 128 0,-3 1-128 0,-3-1 0 15,-4-3 144-15,0-1-16 0,1 1 0 16,-5 1 0-16,-6-2 0 0,2 1-128 0,2-3 192 0,-7 1-64 16,-5 0 0-16,2 0-128 0,0-1 192 0,-3-1-64 15,-4-2-128-15,1 1 128 0,0 3-128 0,-1 1 128 16,0-2-128-16,1 0 0 0,-1-2 0 0,4 0 0 15,2-1 0-15,2 1 0 0,0 0 0 0,-1 3 0 0,4-2 0 16,-1 2 0-16,-2 1 0 0,-2-1 0 0,4-2 0 16,-5 2 0-16,-3 2 0 0,0 0 0 15,0 3 0-15,-2 0 0 0,-3 3 0 0,3-2 0 0,3-3 0 16,3 1 0-16,-3 5 0 0,5-1 0 0,2 0 0 0,3 1 0 16,1-1-128-16,6 2 128 0,3 0 0 0,4 2 0 15,2 0 0-15,5 3 0 0,5 2 0 16,-2-1 0-16,2 3 0 0,4 2 0 0,5-2-144 0,4-1 144 15,3-2 0-15,1-1 0 0,3 4 0 0,3 2-128 16,-1 2 128-16,5-1 0 0,4-5-192 0,3 1 32 16,6 0 0-16,3 1 0 0,6-2-32 0,2-2-16 15,5-1 0-15,5-1 0 0,1-2-16 0,9-2 0 16,0 0 0-16,0 0 0 0,0 0-48 0,0 0-16 16,16 6 0-16,2-2 0 0,3-4 160 0,4 0 128 15,4-1-192-15,5 1 192 0,5 0 0 0,6-1 0 0,3-2 0 16,4 0 0-16,2 3 0 0,5-1 0 0,1-2 0 15,7 1 0-15,5 0 0 0,4-1 0 0,1 0 0 0,7 0 0 16,0-2 176-16,10 2-176 0,5 1 192 16,0-1-192-16,3-4 128 0,4 1-128 15,6 2 0-15,4-3 0 0,0-1 0 0,7 0 128 0,2-1-128 16,6 3 0-16,2 1 128 0,0 4-128 16,1 0 0-16,5-2 0 0,4-3 0 0,-2-2 0 0,-1 0 128 15,1 3-128-15,0 2 0 0,3-3 0 0,7-5 0 16,-3 3 0-16,-3 2 160 0,2 0-32 0,0-4 0 0,1 2 0 15,2 2 64-15,-5 0 16 0,-2 3 0 0,-3-3 0 0,1-1-16 16,-4 6-16-16,-3 1 0 0,-4 0 0 0,-5 0-176 16,-8 1 128-16,-5 6-128 0,-7 1 128 0,-5-1-128 15,-9 6 0-15,-8 2 0 0,-7 6-10192 16,-7 5-2000-16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45:04.5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3611 4433 10191 0,'0'0'448'0,"-5"-5"96"0,5 5-544 0,-2-9 0 0,-3 0 0 0,5 9 0 0,-5-8 576 0,5 8 16 16,0 0 0-16,0 0 0 0,-1-12-272 0,4 2-64 15,6 1-16-15,-2 2 0 0,-2-1-32 0,4-2 0 16,1-1 0-16,1 1 0 0,1 1-16 0,2 1 0 15,2-2 0-15,1 1 0 0,5 0-192 0,-2 1 144 16,0 1-144-16,3-1 128 0,-1-3-128 0,2 3 128 16,-3 4-128-16,3 1 128 0,-2-4-128 0,0 4 0 15,-2 1 0-15,-1 2 0 0,-3 2 0 0,2 2 0 16,1 1 0-16,-1 2 0 0,-2 4 0 0,-3 2 0 16,0 2 192-16,-3 1-64 0,-3 0 256 0,-1 1 32 15,0 0 16-15,-3 1 0 0,-3 2-160 0,-2 0-16 16,-4 0-16-16,-1 1 0 0,-3 1-80 0,-5 3-16 0,0-1 0 15,1-1 0-15,3-3 0 0,-4 1 0 0,-2 0 0 16,-2 1 0-16,2-2-16 0,-3 1-128 0,0-4 192 16,0 1-64-16,0-3-128 0,-2 3 0 0,0-5 144 15,1 0-144-15,3-3 0 0,-2-2 144 0,-1 2-144 16,-1-5 0-16,2-3 256 0,3 0-64 0,-1-2-16 16,-1-2 0-16,2 0 128 0,0 1 16 0,2-1 16 0,2-1 0 15,2-2-16-15,0 1-16 0,5 1 0 0,1-3 0 16,0-1-64-16,5 7-16 0,0 0 0 0,0-8 0 15,0 8-48-15,4-8-16 0,0 0 0 0,-4 8 0 16,0 0-160-16,11-3 160 0,-1 0-160 0,3 3 160 16,-1 2-160-16,2 2 0 0,3 2 144 0,2-1-144 15,-2 1 0-15,1-1 0 0,-1 2 0 0,1 2-192 0,0-3 192 16,-2 3 0-16,-3 0 0 0,-1 2 0 0,-1-3 0 16,-2 1 0-16,-1 1 0 0,-1 0 0 0,0-1-240 0,-1 0 48 15,-2 0 0-15,2-1 0 16,-2 1-1536-16,-4-9-288 0</inkml:trace>
  <inkml:trace contextRef="#ctx0" brushRef="#br0" timeOffset="439.735">4435 4210 13935 0,'0'0'608'0,"-2"-8"144"0,-1-1-608 0,2 2-144 0,0 0 0 0,1 7 0 15,0 0 448-15,0 0 48 0,0 0 16 0,-4-2 0 16,4 2-64-16,-10 4 0 0,2 2 0 0,-1 0 0 16,-1 2-272-16,0 0-176 0,-2 2 192 0,0 2-192 15,0 2 176-15,-1 1-176 0,1 2 160 0,-3 2-160 0,0 1 192 0,0 1-64 16,-1 0-128-16,2 0 192 0,0 0-192 0,0 0 0 16,3-1 128-16,3 2-128 0,-4 1 0 15,3-2 176-15,2-5-176 0,3 3 160 0,-4 2 96 0,4 2 0 16,0-1 16-16,3-1 0 0,3-2-48 15,1-1-16-15,0 1 0 0,1-1 0 0,2-1-80 0,3-1 0 16,3-4-128-16,0-1 192 0,1 1-192 0,2-2 128 16,4 0-128-16,1-4 0 15,2-4-448-15,0-2-176 0,3-1-32 0</inkml:trace>
  <inkml:trace contextRef="#ctx0" brushRef="#br0" timeOffset="1386.724">4751 4291 4607 0,'0'0'192'0,"0"0"64"0,0-8-256 0,0 8 0 15,3-7 0-15,-3 7 0 0,2-9 2736 0,-2 9 496 16,0 0 96-16,0 0 32 0,5-6-2016 0,-5 6-416 15,8-3-80-15,-8 3-16 0,12 3-464 0,-2 4-112 16,1 2 0-16,-1 4-16 0,0-2-240 0,1 3 176 16,1 4-176-16,1 0 160 0,-2-3-32 0,1 1-128 0,0 4 192 0,0 0-64 15,2 1-128-15,-5 1 0 0,4-1 0 0,-2-1 128 16,-2-2-128-16,4 3 0 0,1 1 0 16,-1-4 0-1,-1-5-288-15,-1 0-144 0,1 2-16 0,0-6-5632 0,-1-2-1104 0</inkml:trace>
  <inkml:trace contextRef="#ctx0" brushRef="#br0" timeOffset="1633.876">5141 4289 11055 0,'-16'-10'480'0,"6"5"112"0,-1-1-464 0,-3 3-128 0,-1-1 0 0,0 4 0 0,2 4 2448 0,-2-1 480 15,-2 3 80-15,1 2 32 0,-1 2-2080 0,1 5-400 16,-6 1-96-16,1 5-16 0,-1 2-256 0,0 3-64 16,0 2-128-16,-2-2 192 0,0 4-192 0,-1 2 144 15,1 4-144-15,1 1 128 0,0-2-128 0,2-2 0 16,2-2 0-16,2-3 0 0,-3 0 0 0,3-2 0 16,3-4 0-16,2-2 0 0,-1-3 0 0,4-1-192 15,2-3 32-15,3-3 16 16,0 0-1744-16,4-10-352 0,0 0-64 15,0 0 0-15</inkml:trace>
  <inkml:trace contextRef="#ctx0" brushRef="#br0" timeOffset="2012.662">5139 4012 21183 0,'0'0'1888'0,"0"0"-1504"0,0 0-384 0,0 0 0 16,0 0 272-16,0 0-16 0,0 0 0 0,0 0 0 0,8 0-256 15,1 4 0-15,2 4-208 0,-2 0 80 16,2 0 128-16,1 2 0 0,-2 2 0 0,1 2 0 0,2 3 0 0,1 0 0 15,0-2 0-15,1 2 0 0,0-1 0 0,1 1 0 16,-1-2-144-16,1 1 144 0,-5 2 0 0,1 1 0 16,-1 3 0-16,0 0 0 0,-4-1 0 0,3 2 0 15,-3-1-144-15,-3 1 144 16,-5 1 0-16,-2 2 176 0,-4 1-32 0,-3-2 0 0,-2 3 320 0,-3-1 64 16,-5 3 16-16,-1 0 0 0,-2-1-224 0,0 0-64 15,1 1 0-15,-2-5 0 0,-1-1-256 0,-2-2 0 16,2 1-176-16,-4-4-10768 0</inkml:trace>
  <inkml:trace contextRef="#ctx0" brushRef="#br0" timeOffset="2527.656">3280 5160 15887 0,'0'0'704'0,"3"-6"144"0,1-1-672 0,4 1-176 16,-1 2 0-16,2-1 0 0,2-3 528 0,3 1 80 16,-1 2 16-16,4 0 0 0,4 1-256 0,-1 0-48 15,2-1-16-15,5 0 0 0,1 0-304 0,2 2 0 16,0 1-176-16,1 1 176 0,4 3 0 0,2 1 0 15,3-3 160-15,0 0-32 0,-2-2-128 0,3-4-160 16,-1-1 160-16,5-3-208 0,1 4 208 0,5-2 0 16,4-1 0-16,2 3 0 0,1 0 0 0,0-2 0 15,-1-1 0-15,1 3 160 0,-4 0 112 0,1 1 32 16,-3-1 0-16,1 3 0 0,-2 1 16 0,0 0 0 0,-4 1 0 16,-2-1 0-16,-3 2-192 0,-1-1-128 15,-3 1 192-15,-1 1-192 0,-3 1 0 0,-2 3-144 16,-3 0-16-16,-5 1 0 15,-4-2-800-15,-3 1-176 0,-4-1-16 0</inkml:trace>
  <inkml:trace contextRef="#ctx0" brushRef="#br0" timeOffset="3070.517">3758 5341 9215 0,'-2'-13'400'0,"2"13"96"0,2-8-496 0,1-1 0 16,5 0 0-16,3 0 0 0,2 0 2672 0,3 1 432 15,0-2 96-15,3 1 0 0,1 2-2560 0,2 2-512 16,1 2-128-16,-1-1 0 0,0 0 0 0,0 3-192 16,-5 0 32-16,4 1 16 0,5 0-112 0,-3 2-32 0,0 2 0 15,-2 4 0-15,-3 2 160 0,-1 1 128 0,-3 1-192 0,-1 2 192 16,1 3 0-16,-2-1-128 0,-5 1 128 0,1 1 0 16,-6 0 192-16,-1 1 80 0,-1-2 32 15,-2 2 0-15,-1-2 80 0,-3 0 32 0,1 6 0 16,-4-1 0-16,-1 0 96 0,-4-3 0 0,-2-4 16 0,0 1 0 15,-1-2-128-15,0-2-16 0,-2-2-16 0,2-2 0 16,-1-3-192-16,0 1-48 0,1-3 0 16,1-4 0-16,0-3 0 0,0-4 0 0,1-1 0 0,1-1 0 15,1 0-128-15,0 0 192 0,0-1-192 16,4-2 192-16,0-2-192 0,0-2 0 0,2 1 144 16,4 1-144-16,2 0 176 0,2 4-48 0,1 3 0 0,1 0 0 15,1-3 192-15,1 2 48 0,4 2 0 16,3 3 0-16,3 3-224 0,3 3-144 0,3 3 192 0,-1 1-192 15,2-1 0-15,2 2 0 0,3 0 0 0,1 2 0 0,1 4 0 16,-1 1 0-16,0 0 0 0,-1-3-144 0,-4-2 144 0,0-1-208 16,-4 3 80-16,0-1 128 15,-2-4-960-15,-1 0-80 16,-3-1-16-16,0 0-10128 0</inkml:trace>
  <inkml:trace contextRef="#ctx0" brushRef="#br0" timeOffset="3361.173">4465 5229 24479 0,'-4'-9'1088'0,"4"9"208"0,0 0-1040 0,0 0-256 0,0 0 0 0,0 0 0 16,0 0 448-16,0 0 16 0,0 0 16 0,0 0 0 15,11 9-480-15,-2 2 0 0,0 0 0 0,2 5 0 16,-2 1 0-16,2 3 0 0,0 0 0 0,-2 2 0 16,0-3 0-16,0 3 0 0,0 0 0 0,-1 1 0 15,1-2 0-15,1 2 0 0,-3-1 0 0,2-1 0 16,0-4 0-16,2 0 0 0,0-3 0 0,-1 3 0 16,0 0-496-1,1 0-32-15,-3-2-16 0,1-3-6848 0,0-3-1376 0</inkml:trace>
  <inkml:trace contextRef="#ctx0" brushRef="#br0" timeOffset="3580.934">4952 5196 26719 0,'-17'-12'1184'0,"6"8"240"0,1 2-1136 0,1 4-288 15,-3 2 0-15,2 4 0 0,2 4 1168 0,-6 4 176 16,-1 2 48-16,-2 8 0 0,-1 3-1120 0,-4 6-272 16,1 4 0-16,1-1 0 0,-3 0 0 0,2-1 0 15,1 3 128-15,0-1-128 0,0 0-224 0,1-2-96 16,-1 0-32-16,2-3-13456 0</inkml:trace>
  <inkml:trace contextRef="#ctx0" brushRef="#br0" timeOffset="4705.766">8429 6883 10127 0,'0'0'896'0,"5"-7"-704"0,1-1-192 0,2 3 0 16,3-1 2592-16,4 4 480 0,0 1 112 0,6 0 16 0,0-3-2560 0,3-1-496 16,-2 2-144-16,5 0 0 0,2-2 0 0,1-1 0 15,-1-2-176-15,-1 0 176 0,1 2-368 0,-2-2 48 16,1-1 0-16,-2 0 0 0,-2 2 48 0,2-1 16 15,-3-1 0-15,3 1 0 0,2 2 480 0,-4-2 96 16,0 0 32-16,-3 2 0 0,-3-1 224 0,-1 4 64 16,-1 0 0-16,-1 0 0 0,-1-1-368 0,-2 2-64 15,-2 1-16-15,-10 1 0 0,0 0-192 0,0 0 128 16,0 0-128-16,0 0 0 0,0 0 272 0,0 0-32 16,0 0-16-16,0 0 0 0,-11-7 96 0,0 2 32 15,0 0 0-15,-4 1 0 0,-5 2-160 0,-1-2-16 16,0 1-16-16,-4 0 0 0,-1-1 48 0,0 1 16 15,0-2 0-15,-1 1 0 0,0 3 64 0,1 1 16 0,0 0 0 16,0-2 0-16,1 1-32 0,-3 0 0 0,4 1 0 0,0 2 0 16,1 0-272-16,2 0 128 0,3 1-128 0,2-1 0 15,-1-1 0-15,2 0 0 0,0 1 0 0,4 0 0 16,1 4 0-16,3-2 0 0,7-4 0 0,0 0 0 16,0 0 0-16,0 0 0 0,0 0-160 0,0 0 160 15,0 0 0-15,12 4-144 0,3-3 144 0,2-1 0 16,0-1 0-16,4 0 192 0,3-2 0 0,4 1 0 15,-2 0 16-15,2 1 0 0,-2 0 0 0,2 0 0 16,-4-2-208-16,1 1 0 0,-1 0 0 0,0 1 0 16,-2 0 128-16,0 1-128 0,-2 0 0 0,0 0 0 0,0 0 0 15,-3 0 128-15,-2 0-128 0,-5 1 0 0,-1 1 0 16,-9-2 0-16,0 0 0 0,0 0 0 0,0 0 128 0,0 0 0 16,7 3-128-16,-7-3 192 0,0 0 192 0,-10 5 48 15,-3-2 0-15,-4 2 0 0,-4 0-176 16,-2-1-16-16,-2 0-16 0,0 0 0 0,-1 1-96 15,-1-1-128-15,-1 0 176 0,0 2-176 0,-1-1 160 16,-2 1-160-16,-7-1 128 0,3 1-128 0,2-2 128 0,-1 2-128 16,-3-1 0-16,4 4 128 0,3 0-128 0,1 2 0 15,3 0 0-15,2-1 0 16,3 0-1680-16,3-2-272 0</inkml:trace>
  <inkml:trace contextRef="#ctx0" brushRef="#br0" timeOffset="5622.002">4949 6925 13295 0,'10'-5'576'0,"0"2"144"0,3 0-576 0,7-2-144 0,5-3 0 0,1 4 0 15,1-1 544-15,3 1 80 0,2-2 16 0,3 0 0 0,4 2-272 0,1-1-48 16,4 1-16-16,2-4 0 0,3-2-16 0,1 4 0 16,-1 2 0-16,0 0 0 0,0-4 176 0,1 1 48 15,4 0 0-15,5 3 0 0,0 1 192 0,3 1 32 16,1-2 16-16,0 1 0 0,-1 0-64 0,3 3-16 15,4 3 0-15,0-3 0 0,0-2-32 16,1 1 0-16,-3 0 0 0,3 3 0 0,3 5-272 16,3 1-64-16,-1-4-16 0,-1 3 0 0,1-1-32 0,2 2-16 15,2-4 0-15,3 3 0 0,-3 1-80 0,0 1-16 16,-1-1 0-16,1 1 0 0,3 2-144 0,-4 0 0 16,1-2 144-16,-1 2-144 0,-3-1 0 0,1-4 144 15,1-4-144-15,1 0 0 0,0 2 192 0,-2 1-192 16,-8-3 192-16,-1-1-192 0,-1-2 336 0,-2 2-32 15,-3-2-16-15,-6-1 0 0,-4-2 96 0,-4 1 32 0,-8-3 0 0,0 2 0 16,-6 0 48-16,-3-1 16 0,0-2 0 0,-3 0 0 16,-3 0-208-16,-1 1-32 0,-2 0-16 15,-4 3 0-15,-3 0-224 0,-2 2 0 0,-12 1 128 0,0 0-128 16,6-5 0-16,-6 5 0 0,0 0 0 0,0 0-160 31,0 0-1056-31,0 0-192 0,0 0-64 0,0 0-8032 0,-14-1-1616 0</inkml:trace>
  <inkml:trace contextRef="#ctx0" brushRef="#br0" timeOffset="6464.477">9484 6314 1839 0,'0'0'0'0,"0"0"160"0,0 0-160 0,1-9 0 16,-1-2 0-16,0 2 0 0,0 9 3072 0,4-9 576 15,2 1 112-15,-6 8 16 0,0 0-2576 0,9-6-528 16,6 0-96-16,-1 1-32 0,-1 1-224 0,3-2-32 15,0 4-16-15,5-2 0 0,2-2 224 0,0 2 32 16,3-2 16-16,-1 4 0 0,3 1 16 0,2 2 0 16,0 1 0-16,2 2 0 0,2-1-224 0,2 3-32 15,-1-1-16-15,3 7 0 0,0 2-128 0,0 5-32 16,-1 1 0-16,-2 5 0 0,-1 4-128 0,-2-1 0 16,-3-1 0-16,-3 4 128 0,-2 1-128 0,-2 4 0 15,-2-2 0-15,-4 0 0 0,-3-1 0 0,-1 0 0 16,-2 1 0-16,-2 0 0 0,-2 3 0 0,-3 0 0 15,-4 0 144-15,-2-1-144 0,-1-5 384 0,-5 1 0 0,-2-1 0 16,-2 0 0-16,-1 2 64 0,-1-6 0 0,-4 0 16 16,-2-2 0-16,-3 0 112 0,-2 1 32 0,-2-4 0 0,-4 1 0 15,-3 1-128-15,0 1-32 0,-3 2 0 16,-1-2 0-16,-4-1-64 0,1-1-32 0,2-1 0 16,-2-1 0-16,2-2 160 0,3 1 16 0,2-5 16 0,-4 1 0 15,1-1-544-15,-2 0 0 0,3-1 0 0,-2-3 0 16,3 2 128-16,3 0-128 0,0-1 0 0,2 0 0 15,1-2 0-15,4 1 0 0,0 0 0 0,1 1 0 16,3 1 0-16,1 1 0 0,2-2 0 0,-2 1 0 16,1 2 0-16,2-4-176 0,4 0 176 0,2-1-160 15,0 0-384-15,2-2-80 16,1-3-16-16,3 0 0 0,6-5-1728 16,-8 2-336-16,1-1-80 0,7-1-8480 0</inkml:trace>
  <inkml:trace contextRef="#ctx0" brushRef="#br0" timeOffset="6772.947">9251 7398 34383 0,'-14'-8'1520'0,"3"5"320"0,0-1-1472 0,2 1-368 15,-2 2 0-15,5 2 0 0,-2 1 272 0,1 3-16 16,0 6 0-16,-1 2 0 0,-3 2-256 0,-1 6-192 16,-1 4 16-16,-3 6 16 0,-2 5-112 0,1 4-32 0,2 4 0 0,-1 2 0 15,0 3 32-15,-1-1 0 0,1-2 0 0,2-2 0 16,3-3 272-16,3-4-128 0,3-4 128 16,4-3 0-16,6-1 0 0,1-5 0 0,5-3 0 0,6-4 0 15,0-5 0-15,9-3 320 0,1-2-32 0,8-5-16 16,3-3 112-16,5-7 32 0,2-6 0 0,5-4 0 31,8-1-896-31,4-7-176 0,5-3-48 0</inkml:trace>
  <inkml:trace contextRef="#ctx0" brushRef="#br0" timeOffset="9014.622">4595 5556 4607 0,'0'0'400'0,"0"0"-400"16,0 0 0-16,0 0 0 0,-3-6 1600 0,3 6 256 15,0 0 32-15,0 0 16 0,0 0-1168 0,0 0-224 16,0 0-64-16,0 0 0 0,-6-5-320 0,6 5-128 16,-4-5 0-16,4 5 0 0,0 0 0 0,0 0 0 15,0 0 0-15,0 0 0 0,0 0 0 0,-7-3 0 16,7 3 0-16,0 0 0 0,0 0 208 0,0 0-48 15,0 0-16-15,-7-1 0 0,7 1 192 0,0 0 48 16,-4 6 0-16,-2 0 0 0,-1 0-64 0,2 3 0 16,-1 2 0-16,2-1 0 0,2 0 0 0,-4-2 0 15,1 2 0-15,0 2 0 0,0 4-48 0,-1-2-16 16,1 4 0-16,-1-3 0 0,3-2-16 0,0 0-16 0,-1 0 0 16,-2 1 0-16,-1-1-224 0,2 0 0 0,-3-2 128 15,5 0-128-15,1 1 0 0,-1-2 0 0,-1-3 0 0,0 3 0 16,2-3 0-16,1 2 0 0,1-9 0 0,0 0-5648 15,0 0-1184-15</inkml:trace>
  <inkml:trace contextRef="#ctx0" brushRef="#br0" timeOffset="9438.023">4612 5508 911 0,'0'0'0'0,"0"0"0"15,0 0 0-15,0 0 0 0,0 0 2608 0,0 0 432 16,0 0 96-16,0 0 0 0,0 0-2096 0,0 0-416 16,0 0-96-16,0 0-16 0,8 5-64 0,1 2 0 15,-2 2-16-15,-1-3 0 0,-6-6-48 0,9 6-16 16,-1 0 0-16,-1 2 0 0,-1 4-64 0,-1 2-16 16,1 3 0-16,1 1 0 0,-2-2 80 0,4 1 16 0,-2-1 0 0,1 2 0 15,2-1 0-15,0 4 0 0,1-3 0 0,-3 2 0 16,0 2-128-16,-2 0 0 0,2 1-16 15,-1-4 0-15,2 0-96 0,-1 0-16 0,0 0 0 0,-3-2 0 16,2 1-128-16,0-3 0 0,-2-2 0 16,2-1-6576-16,-1-1-1264 0</inkml:trace>
  <inkml:trace contextRef="#ctx0" brushRef="#br0" timeOffset="9843.469">5572 5052 1839 0,'-11'-18'0'0,"5"10"160"0,2 1-160 0,4 7 0 0,0 0 0 15,0 0 0-15,0 0 5040 0,6-6 976 0,1 1 192 0,4 3 32 16,4 0-4672-16,1 4-928 0,2 0-192 0,5-2-48 16,0-4-224-16,4 2-48 0,4-3-128 0,0 3 192 15,0 3-192-15,0-1 0 0,0-1 0 0,1 0 0 16,1 0-256-16,-2 0-112 0,-2-2-16 0,-3-1-10880 16</inkml:trace>
  <inkml:trace contextRef="#ctx0" brushRef="#br0" timeOffset="10564.409">6651 4249 15487 0,'0'0'688'0,"0"0"144"0,0 0-672 0,0 0-160 0,0 0 0 0,0 0 0 16,0 0 576-16,9-4 64 0,3 1 32 0,3-1 0 16,3 1-144-16,1-1-16 0,-1 1-16 0,4 1 0 15,1 0-272-15,1 1-48 0,-1 0-16 0,1 1 0 16,1 1-160-16,-3 2 0 0,-1 2 0 0,0 1 128 15,-1 0-128-15,-2 0 0 0,0 3 0 0,-3 3 0 16,-1 4 0-16,-2 0 0 0,0 1 0 0,-2 0 0 16,0 1 0-16,1 2 0 0,-7-2 0 0,2 2 0 15,-1 1 0-15,-3-1 0 0,-2 3 0 0,0 0 0 16,-2-1 0-16,0 1 160 0,-4 1-16 0,0 3 0 0,-2 0 16 16,-1 1 0-16,-4-5 0 0,1 1 0 0,0 0-160 0,1-2 192 15,-3-1-192-15,-1-4 192 0,-1-3-192 0,0-1 160 16,-2-1-160-16,1-1 160 0,2-2-16 0,4-2 0 15,-1-2 0-15,1-3 0 0,-1-3 64 0,1-1 16 16,-3-5 0-16,3 2 0 0,3-2 128 0,-2-1 32 16,4-2 0-16,0-1 0 0,0-5-112 0,3 3-16 15,-2-5 0-15,3 6 0 0,2-3-80 0,1 2-32 16,1-2 0-16,3 2 0 0,-1 1-144 0,3 1 0 16,-1-1 0-16,7 5 0 0,-1 4 0 0,4 2 0 15,3 2 0-15,-3 1 0 0,2 1 0 0,0 1-144 0,0 4 144 16,1-1-208-16,0 0 208 0,-1 2 0 0,3 1 0 15,-1 0-144-15,0-3 144 0,-4 2 0 0,2-3 0 0,-2 1 0 16,0 2 0-16,-2 2 0 16,0-2 0-16,0 1 0 0,-3-4-352 0,-1 1 16 0,-1 1 0 15,-3-2-10704-15</inkml:trace>
  <inkml:trace contextRef="#ctx0" brushRef="#br0" timeOffset="11164.073">7769 4151 2751 0,'0'0'128'0,"0"0"16"0,0 0-144 0,0 0 0 0,0 0 0 0,0-6 0 16,-1-2 2048-16,1 8 368 0,0 0 80 0,0 0 0 16,0 0-1600-16,0 0-320 0,-5-8-64 0,1 4 0 15,-3 3 0-15,-1-1 16 0,1 1 0 0,7 1 0 16,-7 3-32-16,-1-1-16 0,0 1 0 0,-1 2 0 15,-1 0-96-15,1 1 0 0,1 0-16 0,-1 3 0 16,-2 1-32-16,-4 2 0 0,3 0 0 0,-1 3 0 16,-1-1-144-16,-1 1-48 0,0 3 0 0,1 2 0 15,3 2 144-15,-1 1 32 0,-2 0 0 0,1 2 0 0,-1 2-16 16,1 1 0-16,2 1 0 0,-1 2 0 0,1-1-112 16,3 2 0-16,-2 1-16 0,2 1 0 0,1 3-176 15,2-5 0-15,3-2 0 0,3-3 128 0,1-5-128 16,3-1 0-16,0-3 144 0,2-3-144 15,2-4 192-15,2-1-16 0,0-3-16 0,2 1 0 16,3-1-160-16,3-3-272 0,3-3 64 0,2-3-10288 16</inkml:trace>
  <inkml:trace contextRef="#ctx0" brushRef="#br0" timeOffset="11662.471">7840 4613 2751 0,'0'0'256'0,"0"0"-256"16,0 0 0-16,-9-2 0 0,2-1 2112 0,7 3 384 15,-7-4 80-15,3-2 16 0,-4 3-1312 0,8 3-272 16,0 0-48-16,-7-5-16 0,0 1-64 0,7 4-16 16,-4-6 0-16,4 6 0 0,0 0-208 0,0 0-32 15,0 0-16-15,0 0 0 0,0 0-192 0,0 0-32 16,0 0-16-16,0 0 0 0,11 5 0 0,3-1 0 16,-3 0 0-16,3 0 0 0,2 0 80 0,2 0 0 15,1-2 16-15,0 0 0 0,5-2-208 0,-1 0-64 16,-1 0 0-16,2 0 0 0,3 0-192 0,-1-1 0 15,0-1 0-15,-2 0 0 16,-6-2-1648-16,3 2-272 0,1 1-48 0,-2-2-16 0</inkml:trace>
  <inkml:trace contextRef="#ctx0" brushRef="#br0" timeOffset="12274.284">8542 4345 18831 0,'0'0'832'0,"0"0"176"0,-7-4-816 0,7 4-192 0,0 0 0 0,-6 1 0 15,6-1 192-15,-6 9 0 0,-1 0 0 0,1 5 0 0,-3 0-192 16,3 4 0-16,-2 2 0 0,1 1 0 0,1 4 0 0,0-1-128 15,2 3 128-15,3 1 0 0,-3-2-304 0,4-3 48 16,4-3 16-16,0-3 0 0,4-4-112 0,2-4-32 16,1-5 0-16,3-2 0 0,0-2 384 0,2 0 0 15,-1-4 0-15,2-3 128 0,-1-3 464 0,4-2 96 16,0-3 16-16,2-2 0 0,2 0-144 0,0-2-32 16,-2-2 0-16,1 0 0 0,-1 0-272 0,0 0-64 15,-4 0-16-15,1 3 0 0,-2 2-176 0,-1 2 0 16,-2 1 0-16,0 2 128 0,-2 0-128 0,-1 3 0 15,-1 4 0-15,-10 4 0 0,0 0 0 0,10 1 0 16,-10-1 0-16,8 10 0 0,-2 5-176 0,-3 4 176 0,-5 3-128 16,1 2 128-16,-3 2 0 0,-3 5 0 0,-1 4 0 15,-2 4 0-15,-2 3 0 0,-2 0 0 0,0-3 0 0,0 0 0 16,-2-1 0-16,1-4 0 0,0-5 0 16,-2-3 0-16,-2-2 0 0,0 0 304 0,-5-2-48 0,1-3-16 15,-3 0 384-15,1-2 80 0,-1-2 0 0,4-2 16 16,1-4-208-16,3-1-64 0,0-3 0 0,-1 0 0 15,3-2-240-15,1-2-48 0,0-3-16 16,3-3 0-16,-1 0 0 0,2-4 0 0,3-4 0 0,1-1 0 16,2-2 0-16,3 1 0 0,2-1 0 0,2 0 0 15,4-2-144-15,2 1 0 0,3 1 0 0,4 1 0 16,1-3 0-16,2 5 0 0,-1-1 0 0,0 4-176 0,1 0 176 16,1 3 0-16,3 2 0 0,0 2 0 0,3 4 0 15,-3 2 0-15,2 2-144 0,-3 4 144 0,0-4-144 16,-2 2 144-16,-1 2-192 0,-3 1 192 15,0 1-2016-15,-4 0-288 0</inkml:trace>
  <inkml:trace contextRef="#ctx0" brushRef="#br0" timeOffset="12634.751">9324 3960 22111 0,'0'0'1968'0,"0"0"-1584"0,0 0-384 0,0 0 0 16,0 0 784-16,10 8 80 0,1 3 16 0,0 3 0 15,-1 1-880-15,1 5 0 0,0 2 0 0,2 2-128 16,-1 1 128-16,2 1 0 0,2 4 0 0,-1 1-128 16,1 5 128-16,0 1 0 0,0 0 0 0,2-1-128 15,4-3 128-15,-3 0 0 0,-3 2 160 0,0-3-160 16,-3-3 304-16,-1 1-48 0,-3-1 0 0,-1 0 0 16,-4-1 48-16,0 1 0 0,3-3 0 0,-5 2 0 15,-2-3-160-15,-2 0-16 0,-1 3-128 0,-4-1 192 16,-4 1-1648-16,-5 0-336 15,-15 16-64-15,-2-6 0 0</inkml:trace>
  <inkml:trace contextRef="#ctx0" brushRef="#br0" timeOffset="13313.885">7081 6551 17791 0,'0'0'784'0,"0"0"176"0,0 0-768 0,0 0-192 15,6 7 0-15,0-1 0 0,-6-6 256 0,11 5 32 16,0 1 0-16,0 0 0 0,7 0-80 0,2-1-16 15,-2 0 0-15,3-2 0 0,1 0 112 0,0 1 16 16,5-2 0-16,1 0 0 0,-1-1 448 0,2 0 112 16,4-1 16-16,-1 2 0 0,-2 0-160 0,2-2-32 0,2-2 0 15,1 0 0-15,3 2-256 0,-1-2-64 16,0-1-16-16,1-1 0 0,-5 2 0 0,-1 0 0 0,-3-1 0 16,0-1 0-16,-5 1-64 0,0 0-16 0,-5 0 0 0,0 0 0 15,-2 2-48-15,-1 1-16 0,-4 0 0 0,-2 0 0 16,-1 0-96-16,-9 0 0 0,0 0-128 0,8 4 192 15,-8-4-192-15,0 0 0 0,0 0 128 0,0 0-128 16,0 0-144-16,0 0-80 0,0 0-16 0,0 0 0 31,3 8-720-31,-3-8-160 0,-3 8-32 0,3-8-7216 0,-3 9-1440 0</inkml:trace>
  <inkml:trace contextRef="#ctx0" brushRef="#br0" timeOffset="14023.397">6666 5122 7359 0,'2'-14'320'0,"-1"5"80"0,3-6-400 0,2 2 0 15,0 0 0-15,5 1 0 0,7 1 2640 0,-2 0 448 16,-1-1 96-16,1 4 16 0,6 4-2480 0,3-1-480 16,0-1-112-16,0 0 0 0,0 2-128 0,-1-2 0 15,2 3 0-15,0 1 0 0,0 2 0 0,1 0-192 16,1-1 192-16,2 1-192 0,2 2 192 0,0 0 0 15,3-2-144-15,5 2 144 0,0 0 0 0,3 2 0 16,0 0 0-16,2 0 0 0,0 0 0 0,3-2 0 16,0-1 0-16,5 0 0 0,4 1 192 0,3-2 0 15,1-1 0-15,2 0 0 0,-2 0 256 0,2 0 48 16,1 0 16-16,1 2 0 0,0 0-208 0,-1 2-48 0,-1 2 0 16,-3 0 0-16,-3 1-256 0,0 0 160 0,-1 1-160 15,-3 0 128-15,-6-1-128 0,-2 1-192 0,-1 0 32 0,-6 0 16 31,-4-3-592-31,-4 0-112 0,-4-3-32 0,-3 1-5104 16,-3 1-1024-16</inkml:trace>
  <inkml:trace contextRef="#ctx0" brushRef="#br0" timeOffset="14583.564">7180 5236 3679 0,'0'0'320'0,"0"0"-320"16,0 0 0-16,11 0 0 0,1 2 2384 0,1-1 416 15,1 2 80-15,0-1 0 0,0 0-2048 0,3 3-400 16,0 3-96-16,1 0-16 0,-3 1-320 0,2 1 0 16,0 2 0-16,0 0 0 0,-5 0 0 0,0 0 0 0,0 0 0 0,-2 0 0 15,-2 2 0-15,-2 0 0 0,0-2 0 0,-3-1 0 16,1 1 304-16,-2-1-16 0,-2-11 0 0,-1 14 0 15,-3 2 160-15,1-4 16 0,-2-4 16 0,-3-1 0 16,-2-3 224-16,0 1 64 0,-3-2 0 0,1 0 0 16,0 0-240-16,0-1-32 0,1 0-16 0,0-4 0 15,0-5-304-15,1 2-176 0,-2-1 192 0,-1-1-192 16,1 0 240-16,4-2-64 0,1 3-16 0,1-3 0 16,2-1 144-16,-4-1 16 0,1 0 16 0,2 1 0 15,5 2-32-15,0 8-16 0,0 0 0 0,1-10 0 16,3-2-288-16,-2 1 0 0,1 2 0 0,4 4 0 15,3 3 144-15,2 0-144 0,1 2 0 0,-2 1 144 0,1 1-144 16,0 1 0-16,0 2 0 0,3 0 0 0,-2 2-192 0,2 1 192 16,2 2-160-16,-1-1 160 15,0-4-688-15,0 0-32 0,1 1-16 0,-1-3-9840 16</inkml:trace>
  <inkml:trace contextRef="#ctx0" brushRef="#br0" timeOffset="16601.878">6951 6626 5519 0,'0'0'496'0,"0"0"-496"0,-4-6 0 0,4 6 0 16,0 0 2512-16,0 0 416 0,0 0 80 0,0 0 0 16,0 0-1952-16,7-5-400 0,1 1-80 0,4 2 0 15,3 1-288-15,3 0-48 0,2-2-16 0,4 0 0 16,3-1 32-16,3-1 16 0,3 2 0 0,4 0 0 15,-2-2 144-15,7 2 32 0,0 0 0 0,1 1 0 16,0-1 160-16,2 1 32 0,0-4 16 0,2 0 0 16,1 1-16-16,2-1-16 0,1 1 0 0,-3 0 0 0,0 0-240 15,-5-1-64-15,-3 0 0 0,-3 1 0 16,-2 2-192-16,-3 1-128 0,-2 1 160 0,-4-3-160 0,-1 2 128 0,-4 1-128 16,-4 0 0-16,-4 1 144 0,-4 2-144 0,-9-2 0 15,0 0 144-15,0 0-144 0,0 0 256 0,0 0 0 16,-11 6-16-16,-5 0 0 0,-4 0 176 0,-8 0 32 15,-1 1 16-15,-4 1 0 0,-3 0-208 0,-3 0-64 16,-6-1 0-16,-1-1 0 0,-3 1 0 0,1 1-16 16,-1-5 0-16,3 0 0 0,0 0 144 0,2 0 16 15,2-3 16-15,1-1 0 0,0-1-192 0,1 0-32 16,4 0-128-16,2 0 192 0,2 0-192 0,3 1 0 16,4-2 0-16,3 2 0 0,4 1 0 0,3 0 0 15,2 1 0-15,4-1 0 0,9 0-192 0,0 0-48 16,0 0 0-16,0 0 0 15,0 0-432-15,13 6-96 0,4-2 0 0,6 0-16 16,4-3 224-16,7-1 48 0,4 0 16 0,2 1 0 0,1-2 496 0,1 1-144 0,1 3 144 16,1-5 0-16,-2 0 0 0,0-1 0 0,2-1 0 15,2 3 0-15,-1 1 0 0,-1 2 0 0,-4-2 144 16,-1 1-144-16,-5-1 256 0,-3 2-64 0,-5 1-16 0,-4-2 0 16,-4-2-32-16,-2 1 0 0,-5 2 0 0,-11-2 0 15,0 0 128-15,0 0 32 0,0 0 0 0,0 0 0 16,0 0 368-16,-13-1 80 0,-7 1 16 0,-6 3 0 15,-6 1-464-15,-5 2-96 0,-9-2-16 0,-2 3 0 16,-7-3-192-16,1 1 0 0,-3-1 0 0,0 0 0 16,-3 2 0-16,2-2 144 0,-2-1-144 15,0-1 128-15,4 0-128 0,7-1 0 0,5-2 0 0,7 1 0 16,8 2 0-16,3 1 128 0,5 2-128 0,6-2 0 16,3-2 0-16,4 0-192 0,8-1 0 0,0 0 16 15,0 0-496-15,14 6-96 0,4-4-32 0,7 0 0 16,9-2 288-16,8-2 48 0,9-3 16 15,4-1 0-15,5-2 448 0,3-3 0 0,0 1 0 0,1-3 0 0,-1-2 0 0,4-1 0 16,1 0 0-16,-6-1 0 0,-5 1 192 0,-6-1 64 16,-6 0 32-16,-7 4 0 0,-8 4-32 0,-4 1 0 15,-5 2 0-15,-6 0 0 0,-4 1-112 0,-11 5-16 16,0 0-128-16,0 0 192 0,0 0-192 0,-12 5-192 16,-10 5 48-16,-6 4-9200 0,-6 4-1856 15</inkml:trace>
  <inkml:trace contextRef="#ctx0" brushRef="#br0" timeOffset="17687.355">7860 5210 7359 0,'0'0'320'0,"-6"-6"80"0,6 6-400 0,-4-5 0 0,0-1 0 0,4 6 0 16,-1-5 3040-16,1 5 528 0,0 0 96 0,0 0 32 16,0 0-2512-16,0 0-496 0,-3-6-112 0,3 6 0 15,0 0-384-15,0 0-192 0,0 0 192 0,-5 8-192 16,0 3 0-16,1 1 0 0,-5 3 0 0,4 4 0 0,0 3 0 0,1 2 0 16,0 2 0-16,0-2 0 0,0-1 0 0,3 0 0 15,2-2 0-15,3-5 0 0,1 0-144 0,1-2 144 16,2-2-128-16,1-2 128 0,-9-10 0 0,11 6 0 15,1-1 0-15,1-4 176 0,1-2 224 0,1-2 48 16,-3-3 16-16,3-1 0 0,1-1-80 0,-2 0-32 16,0-1 0-16,2-2 0 0,-1-4-192 0,0 3-32 15,0-1-128-15,-2 2 192 0,-1 2-192 0,0 1 0 16,-3 2 0-16,0-1 0 0,-2-1 128 16,1 4-128-16,-8 4 0 0,0 0 0 0,0 0 0 0,0 0 0 15,0 0 0-15,0 0 0 0,0 0 0 0,7 5-208 16,-1 2 64-16,-2 1 16 0,-4-8 128 0,1 13-128 15,-1 0 128-15,0 1-128 0,-1 1 128 0,-1 1 0 16,-2 2 0-16,0 5 0 0,-2 3 0 0,1 4 0 0,-1 1 0 16,-2 2 0-16,-4 1 0 0,-1-1 144 0,-2 0-144 0,-1 0 160 15,2 0-160-15,2 0 160 0,0-2-160 16,0-5 160-16,-1-5-160 0,0-1 128 0,2 2-128 16,2-5 128-16,-4-1 160 0,2-3 32 0,3-5 0 15,-4 2 0-15,-1 1 160 0,1-2 32 0,1-3 16 0,-2 1 0 16,-2-4-144-16,0-1-48 0,2 0 0 15,1-4 0-15,1-3 720 0,0-3 144 16,-3-2 16-16,2-3 16 16,2-3-1488-16,1-1-320 0,0 1-48 0,4-1-16 0,4-1 640 0,1 1 336 0,1 0-32 15,2-1-16-15,3 0-288 0,0-3 0 0,2 0 0 16,3 4 0-16,3 4-144 0,2 2 144 16,0 1-128-16,1 3 128 0,-1-1 0 0,2 4-160 0,0-1 160 15,1 4 0-15,2 1-192 0,2 4 192 0,-2 3-192 0,2 2 192 16,2 0-128-16,1 2 128 0,-4 4 0 0,2-2 0 15,4 3-160-15,-4-1 160 0,-4-2-128 0,2 0 128 0,0 0-336 0,-1-2 16 16,-5-2 0-16,0 2 0 16,1 2-1360-16,-2 2-272 0,1 3-48 0,-3-5-16 15</inkml:trace>
  <inkml:trace contextRef="#ctx0" brushRef="#br0" timeOffset="18546.941">9841 5077 21183 0,'1'-8'1888'0,"1"0"-1504"15,2 2-384-15,-4 6 0 0,12-3 1184 0,4 0 160 16,5 2 48-16,3 0 0 0,4 1-1008 0,2-1-208 16,0 2-48-16,6 1 0 0,2 1-128 0,2 1 0 15,-2-2 0-15,3 0 0 0,-2-3-256 0,0 0 32 16,2 1 0-16,-4-2 0 0,-4-2-48 15,-1 2-16-15,0 1 0 0,-2 2 0 16,-4 1-560-16,-1 2-112 0,-5 0-32 0,-2-1-5728 16,-4 0-1152-16</inkml:trace>
  <inkml:trace contextRef="#ctx0" brushRef="#br0" timeOffset="18743.074">9939 5468 36863 0,'4'-6'3264'0,"6"-3"-2608"0,5 4-528 0,12-1-128 16,10-1 608-16,7 4 96 0,3 2 0 0,2-1 16 16,2-5-960-16,4 5-192 0,4 2-32 0,5-4-16 15,3-2-2992-15,-1-1-608 16</inkml:trace>
  <inkml:trace contextRef="#ctx0" brushRef="#br0" timeOffset="21666.676">11053 5052 8287 0,'0'0'736'0,"0"0"-592"16,0 0-144-16,0 0 0 0,0 0 2304 0,-3-6 448 15,3 6 64-15,0 0 32 0,0 0-1904 0,0 0-384 16,-3-7-80-16,3 7-16 0,0 0-176 0,0 0-32 15,-4-6-16-15,2-1 0 0,0 0 224 0,2 7 48 16,-4-7 16-16,1-1 0 0,2-1 112 0,1-1 32 16,0-2 0-16,1 3 0 0,2-1 64 0,1-2 16 15,3-3 0-15,0-3 0 0,4-1-192 0,4-2-48 16,1 0 0-16,4-3 0 0,3-2-256 0,2 0-64 16,3 1-16-16,3-2 0 0,1 1-176 0,1 3 0 15,-2 2 144-15,2 1-144 0,3 0 0 0,-3 3 128 0,-1 0-128 0,-2 4 0 16,1 3 0-16,-2 2 0 0,-2 1 0 15,0 7 128-15,-1 5-128 0,0 5 0 0,-2 3 0 16,0 4-128-16,-4 0 128 0,-2 6 0 0,-2 5-144 0,-1 5 144 16,0 2-128-16,0 2 128 0,-2 5-160 0,-2 0 160 15,-6 0-176-15,0 0 176 0,-4 3-192 0,-1 0 192 16,-1 0-144-16,-2 1 144 0,-3 0 0 0,-2-4-144 16,1-4 144-16,-7-2 0 0,0 0 0 0,-2 2 0 15,-2 1 0-15,-4 1 176 0,-1 0-176 0,-1-3 192 16,1-6-64-16,-4-2-128 0,1 2 192 0,1-5-64 15,-3 0 16-15,1-5 0 0,-1 1 0 0,-2-5 0 16,0-2 0-16,1-4 0 0,0-3 0 0,0 1 0 0,-2-2 0 16,3-3 0-16,2-1 0 0,1-3 0 0,2-1 0 15,2-1 0-15,4-2 0 0,2 0 0 0,0-1-144 16,3-2 128-16,2 0-128 0,3 0 128 0,2 3-128 0,5 4 128 16,-5-8-128-16,5 8 128 0,-1-8 48 0,1 8 0 15,3-9 0-15,6 3 0 0,3 3-176 16,3-2 0-16,3 1 144 0,3-1-144 0,3 2 0 15,5 1 0-15,-2 0 0 0,7 1 0 0,-1-2 0 16,4 0 0-16,1 1 0 0,-2 2-128 16,2 0 128-16,-1 1 0 0,2-2 0 0,0 0 0 0,3-1 0 15,-1 0 0-15,2 4 0 0,0 1 0 0,-2-1 0 0,-1 5 128 16,0 0-128-16,-5 1 176 0,-1 0-176 0,-1-2-192 16,-1 1 32-16,0 2 16 0,0 1 144 0,2 0 0 15,-1-1 0-15,-1 2 0 0,-3 0 0 0,2 3 0 16,1-2 0-16,0 0 128 0,-2-4-128 0,-1-1 176 15,-5 0-176-15,0 2 192 0,-4-5-192 0,-1 0-144 0,-2-2 144 16,-3-1-208 0,-3-1-1584-16,-1 0-304 0,-10 0-64 0</inkml:trace>
  <inkml:trace contextRef="#ctx0" brushRef="#br0" timeOffset="23389.5">8452 15282 18431 0,'-6'-5'1632'0,"-1"-3"-1312"0,0-2-320 0,3-1 0 16,0 0 704-16,2 0 64 0,1 1 0 0,3-3 16 15,1 1-656-15,4-1-128 0,1-1 0 0,1-2 0 16,0 1 0-16,4-1 0 0,1-1 0 0,1-1 0 15,1 0 0-15,0-2 288 0,1 2-32 0,4-1-16 16,-2-1 160-16,7 2 48 0,-2-1 0 0,1 3 0 16,-1-2-112-16,2 2-16 0,0-2 0 0,-2 4 0 15,-1 4-128-15,2 1-16 0,-1 1-16 0,0 2 0 16,0-1-160-16,3 7 160 0,-4 2-160 0,1 2 160 0,-2-2-160 16,1 4 0-16,-2 4 144 0,-1 6-144 15,2 2 0-15,-4 3 0 0,0 1 0 0,-2 5 128 16,-1 4-128-16,-2 2 0 0,-2 2 0 0,-4 3 128 0,-4 4-128 0,-2 4 0 15,-1 5 0-15,-3-2 0 0,-4 1 0 16,-3-1-160-16,-3 1 160 0,-5-1 0 0,-1-1 0 16,-2 1 0-16,1 2 0 0,-2-2 0 0,-7 2 256 0,3-4 0 15,-2 0 0-15,1-1 0 0,-3-5 16 16,2 0 16-16,-1-1 0 0,0-3 0 0,2-3-112 16,-3-1-32-16,-3-1 0 0,0-3 0 15,1-5-16-15,0-2 0 0,4-2 0 0,-2-5 0 16,-1-4 96-16,5-2 16 0,-1-4 0 0,3-4 0 0,1-4 48 15,4 0 16-15,1 0 0 0,2-6 0 0,4-7 16 0,0 5 16 16,3 4 0-16,3-3 0 0,1-5-176 0,1 2-32 0,3 2-128 16,1-1 192-16,2-1-192 0,4 1 0 0,1 1 0 15,2-1 0-15,1-3-160 0,2 2 160 0,2-1-128 0,3 0 128 16,2-1 0-16,1 1-160 0,2 1 160 0,3 0 0 16,-2 1 0-16,2 2-128 0,-1 0 128 0,3 2 0 15,0 0 0-15,2 3 0 0,0 2 0 0,1 0 0 16,-3 3-128-16,0 4 128 0,1 0 0 0,0 2 0 15,-3 0 0-15,3 4 0 0,-1 2 0 16,2 1 0-16,1 1 0 0,-3 0 0 0,2 1 0 0,-2 3 0 16,0-2 128-16,-2 1-128 0,-1-1 0 0,-2 3 0 15,0-2 128-15,-2 0-128 0,-3 1 0 0,-1-1 144 16,-1 0-16-16,-1 0 0 0,-2 1 0 0,0-1 0 0,-2-2 0 16,0 0-128-16,1-1 192 0,-3-1-64 0,1-1-128 15,0-2 0-15,-1-4 0 0,-2 1 0 0,0 0-208 16,-2-2-128-16,-4-5-32 0,9 0-9168 15,-9 0-1856-15</inkml:trace>
  <inkml:trace contextRef="#ctx0" brushRef="#br0" timeOffset="23950.692">10098 14466 21647 0,'-7'-7'960'0,"2"1"192"0,-5-1-912 0,2 2-240 0,3 1 0 0,1-1 0 15,4 5 320-15,0 0 0 0,-9 0 16 0,4 0 0 16,-1-1-592-16,-3 3-112 0,0 3-16 0,0-2-16 0,-2 1 0 0,-3 3 0 15,-3 2 0-15,1 4 0 0,3 2 400 0,-3 3 0 16,-4 1 0-16,1 3 0 0,-2 4 400 0,1 3 64 16,1 0 16-16,0 4 0 0,-3 3 48 0,2 6 16 15,3 8 0-15,-3 1 0 0,1 0-240 0,0 2-48 16,5 0-16-16,-1 2 0 0,-1 1-240 0,2 4 176 16,0 5-176-16,-1 0 160 0,1-1-160 0,3-1 0 15,2-1 144-15,2 0-144 0,-3-1 128 0,4-2-128 16,0-1 160-16,3-3-160 0,0-5 192 0,2-4-64 15,1-6-128-15,1-1 192 0,1-1 0 0,2-2-16 16,-1-3 0-16,3-2 0 0,5-7-176 0,-1-1 0 16,1-1 144-16,3-2-144 0,0-2-256 0,1-3-112 15,1-6-16-15,-1-5-16 16,2-4-1920-16,-1-3-384 0</inkml:trace>
  <inkml:trace contextRef="#ctx0" brushRef="#br0" timeOffset="25326.516">10509 14945 24767 0,'-13'-7'1088'0,"6"2"240"0,-1 1-1072 0,2 1-256 15,-4-2 0-15,2 0 0 0,0 0 192 0,8 5 0 16,0 0-16-16,-9-8 0 0,-3-2-176 0,0 2 0 0,2 4 0 0,0 1 0 16,-5-1-256-16,0 4 80 0,-1 4 16 0,1 1 0 15,-5 4 160-15,0 2 0 0,1 3 0 16,-1 4 0-16,-1 4 0 0,2 2 0 0,3 1 0 0,0 4 0 16,2 2 128-16,0 2-128 0,-1 2 128 0,7 1-128 15,0-1 0-15,2 1 144 0,2-2-144 16,3-3 0-16,5-4 128 0,1-3-128 0,0-4 0 0,4-3 0 15,2-5 0-15,-1-2 0 0,1-4 0 0,1-5 0 16,1-4 0-16,3-4-176 0,0-1 176 0,1-6-160 16,0-4 160-16,3-3 0 0,0-3 0 0,0-3 0 15,-1 0 0-15,1-2 0 0,-3 0 0 0,3 0-128 16,-3-2-16-16,2 1 0 0,-1 2 0 0,-1 0 0 16,-2 2 144-16,-1 2-160 0,-3 0 160 0,-1 5-160 15,-1 1 160-15,1 6 0 0,-4 4 0 0,-6 8-128 16,0 0 128-16,0 0 0 0,10 2 0 0,-10-2 0 0,7 10 0 15,1 4 144-15,-2 2-144 0,-1 3 0 0,1-3 272 16,-1 2-48-16,0-1-16 0,0 0 0 0,1-1-208 0,1 0 0 16,-1-4 0-16,-1-2 0 0,2 2 0 0,-3-2 0 15,2-2 0-15,0-2 0 0,1 0 144 0,1-2-16 16,-8-4 0-16,10 3 0 0,1-3 240 0,0-1 32 16,1-3 16-16,0-2 0 0,4-1-208 0,3-3-32 15,0-3-16-15,2-2 0 0,2 0-160 16,-1-2 0-16,2 1 0 0,-2 0 0 0,2 2 0 15,-3 2 0-15,1 1 0 0,-2 3 0 0,-4 2 0 0,1 2 0 16,-1 2 0-16,1 4 0 0,-3 4 0 0,-1 3-144 16,-2 2 144-16,0 2 0 0,-1 5-208 0,-2 1 64 15,-2 4 16-15,-2 2 0 0,-2 1-32 0,-1 0 0 0,-1-1 0 0,1 0 0 16,-2 0 160-16,0-2 0 0,0 3 0 0,1-5 0 16,0-4 128-16,2-3 16 0,0-1 0 15,4-2 0-15,-2-6 16 0,-4-5 0 16,7 8 0-16,0-4 0 0,2-4-16 0,2-1 0 0,1-2 0 0,0-1 0 15,4 1-144-15,-1-3 0 0,2-3 0 0,0-1 0 16,0 0 0-16,-1 0 0 0,0 0 0 0,1-2 0 16,3-1 0-16,0 0 0 0,-4 1 0 0,2 1 0 15,-1 0 0-15,-2 0 0 0,0-3 0 0,0 4 128 16,-3-2-128-16,-1 1 128 0,-1-1-128 0,0 1 128 16,-2 0-128-16,-1 0 0 0,-2-1 0 0,0 1-176 15,-1 1 176-15,-3 1 0 0,0 1 0 0,-1-1 0 16,-1-1 0-16,0 0 0 0,-3 1 0 0,-1-2 128 0,1 1-128 0,-1 0-240 15,-1 5 64-15,1 1 16 0,-3 0-16 0,1 2 0 16,1 4 0-16,-3 2 0 0,-2 1 176 0,1 5 0 16,0 2 0-16,1 1 0 0,2 5 0 15,-1 1 0-15,1-1 0 0,5 2 0 0,-1 0 0 16,3 0-128-16,2-2 128 0,0 0 0 0,5-3 0 0,2-1 0 16,-2-1 0-16,3-2 0 0,2-4 128 0,0-1 16 15,4-1 0-15,-1-1 0 0,-1-2 112 0,3-3 0 16,2-2 16-16,-2-2 0 0,3-1-48 0,4-2-16 15,-1 0 0-15,3-1 0 0,0-3-16 0,3-1 0 16,3 0 0-16,1-1 0 0,1-2-192 0,-2 1 128 16,-1-1-128-16,0 2 0 0,-1 0 0 0,-5 2 0 15,-1 0 0-15,-2 1 0 0,-2 0 0 0,-3 1 0 0,-2 0-176 16,-3 2 176-16,0 3-416 0,-3 0 32 16,-9 5 16-16,7-4 0 0,-7 4 112 0,0 0 0 0,0 0 16 15,0 0 0-15,0 0 80 0,0 0 16 0,-8 9 0 0,-3 2 0 16,-2 2 144-16,-1 2-192 0,-1 3 192 0,0 2-192 15,-2 0 192-15,1 5 0 0,-1 0 0 0,3 2-128 16,0 1 128-16,1 1 128 0,2 0-128 0,1-3 176 16,3-6-176-16,2-1 0 0,2-3 0 15,3-4 0-15,1-4-160 0,-1-8 160 0,0 0-208 0,9 0 80 16,1-1 0-16,2-5 0 0,1-3 0 0,3-5 0 16,1-6 128-16,5-5 0 0,-2-4 0 0,2-1 0 15,-1 1 144-15,3 0-144 0,2 1 192 0,0 4-192 16,-5 4 144-16,1 3-144 0,-1 4 0 0,0 5 144 15,-3 4 0-15,0 2 0 0,-3 6 0 0,2 3 0 0,2 8 112 16,-3 3 0-16,1 6 16 0,-1 4 0 0,1 5-112 0,-4-1-32 16,-1-3 0-16,-2 0 0 0,0 0-128 0,-1-4-272 15,-2-4 64-15,-1-4-12144 16</inkml:trace>
  <inkml:trace contextRef="#ctx0" brushRef="#br0" timeOffset="26159.571">10867 15837 22111 0,'0'0'976'0,"-7"-3"208"0,-4-1-944 0,1 1-240 0,1 0 0 0,-2-3 0 15,2 3 1840-15,0-2 320 0,1 0 64 0,-2 1 16 16,-1 1-2240-16,-1 0-528 0,-3-2-64 0,0 2-16 16,-2 8-176-16,-1 2-48 15,-3 6 0-15,-6 3 0 0,2 4 832 0,1 3 0 0,-2 1 144 0,-1 4-16 0,2 2 112 0,0 3 16 16,3 3 0-16,1-1 0 0,2-1-64 0,6-1 0 16,7 0 0-16,1-2 0 0,-2-3-32 0,4-5-16 15,2-3 0-15,1-3 0 0,3-2 48 0,2-4 0 16,-5-11 0-16,14 6 0 0,1-5-16 0,3-3 0 15,2-5 0-15,-3-3 0 0,4-3-48 0,2-4-128 16,-2-1 192-16,1-7-64 0,0-1-128 0,-1-3 0 16,-2 3 144-16,-2 1-144 0,1 1 0 0,-6 3 0 15,-1 2 0-15,-1 2 0 0,-4 2 0 0,2 4 0 16,-5 2-176-16,-3 9 176 0,0 0-144 0,0 0 144 16,-1-6-128-16,1 6 128 0,0 0-192 0,0 0 32 0,-7 0 16 0,7 0 0 15,-9 6-32-15,3-1 0 0,6-5 0 16,-6 6 0-16,2 3 176 0,4-9 0 15,0 0-144-15,0 0 144 0,0 10 0 0,0-10 0 0,0 0 0 0,8 5 0 16,1-2 0-16,3-4 128 16,1-4 32-16,3-3 0 0,-1 1 48 0,5-4 16 15,2-2 0-15,2-2 0 0,-3 1-64 0,5-4-16 16,1 0 0-16,-1-2 0 0,1-1 48 16,0 1 0-16,-2 0 0 0,1-2 0 0,0-1-192 0,-3 0 0 0,2 1 0 0,-3 0 0 15,3 0 0-15,-4 3 0 0,-2 3 144 0,0 2-144 16,-2 0 0-16,-3 3 0 0,-2 2 0 0,-1 0 128 15,-1 2-128-15,-1 3 0 0,-9 4 0 0,0 0 128 16,0 0-128-16,0 0 0 0,3 9 0 0,-3 3 128 16,-2 3 16-16,-3 4 16 0,-1 4 0 0,-5 5 0 0,-2 2 112 15,-2 5 32-15,-1 3 0 0,-3 4 0 0,0 3-48 0,0 1-16 16,0 0 0-16,0 4 0 0,0 2 16 0,2 3 16 16,-4-1 0-16,2-1 0 0,2-5-144 0,-2-1-128 15,2-3 192-15,1-5-192 16,2-4 0-16,-1 0 0 0,1-4 0 15,2-2 0-15,-1-3-528 0,4-1-176 16,-2-1-16-16,1-7-16 0,0-2-2304 0,-1-6-464 0</inkml:trace>
  <inkml:trace contextRef="#ctx0" brushRef="#br0" timeOffset="26377.001">10601 16331 32255 0,'-7'0'2864'0,"0"1"-2288"0,7-1-576 0,0 0 0 16,-4-1 2064-16,4 1 304 0,0 0 64 0,0 0 16 31,11-7-2448-31,4 3-736 0,1 2-32 0,4-1 0 16,1 1 96-16,2 1 16 0,-2-2 0 0,1 1 0 16,-1-1 112-16,0 2 32 0,-2 2 0 0,2 2 0 15,-2-1-224-15,1 1-32 0,-2 0-16 0,2 2 0 16,-2 0-1728-16,1 3-352 0,-1-1-64 0,-2 1-16 0</inkml:trace>
  <inkml:trace contextRef="#ctx0" brushRef="#br0" timeOffset="27650.925">11639 16297 29247 0,'0'0'1296'0,"-2"-8"272"0,2-1-1248 0,3 1-320 16,1 1 0-16,2-2 0 0,-3 0 0 0,2-2-176 16,2-4 32-16,-4 0 0 0,-2-2-48 0,-1-1 0 15,-2 2 0-15,0 0 0 0,-4 1 192 0,0 1 0 16,-3 0 0-16,0 3 128 0,-2 0 208 0,0 3 48 16,-2 0 16-16,0 2 0 0,-3 3-176 0,1 1-32 15,0-1-16-15,-1 7 0 0,-1 5-176 0,2 3 0 0,-2 2 0 0,1 5 0 16,3 3-192-16,-1 7 0 15,0 5-16-15,0 0 0 0,4 0 208 0,3 1 0 0,1 1 0 16,2-3 0-16,-1-3 0 0,4-5 0 0,4-4 0 0,2-4 0 16,2-3 0-16,-1-3 0 15,4-4 0-15,0-1 0 0,3-2 160 0,3-6-32 0,-2-3 0 16,4-6 0-16,2-6 48 0,1-3 0 0,2-7 0 0,3-6 0 16,1-3-176-16,3-6 192 0,3-4-192 0,-2-1 192 15,-3-1-192-15,4 0-176 0,1 2 48 0,-2-1 0 16,-3 1 128-16,-5 2 0 0,-2 1-144 0,-4 0 144 15,-3-1 0-15,1 5 0 0,-5 3 0 0,-2 3 0 16,-1 3 0-16,-1 5 0 0,-4 5 144 0,-2 4-144 16,-1 4 176-16,-4 3-48 0,2 4 0 0,3 5 0 15,-9 0 128-15,-4 4 32 0,-1 3 0 0,-3 7 0 16,1 6-288-16,-6 3 0 0,-1 6-176 0,-1 3 176 16,1 1 688-16,0 5 240 0,0 4 48 0,0 2 16 15,-1 1-1632-15,2 2-320 0,2 4-64 16,2 1 0-16,3 0 832 0,2 2 192 0,1-1 0 0,3-8 0 0,0-6 0 0,3-1 128 15,2-3-128-15,3-3 144 0,4-3-16 0,-1-5-128 16,1-5 192-16,1-3-64 0,3 0-128 0,-2-5 0 16,-5-11 0-16,10 4 0 0,-2-4 0 0,3-2 0 15,2-4 192-15,-1-3-64 0,4-6-128 0,3-3 192 16,2-6-192-16,0-1 192 0,0-6-192 0,2-3-144 16,1-1 144-16,0 1-208 0,-1 0-96 0,-1 2-16 0,-1 1 0 15,-4 4 0-15,0 2 128 0,-3 8 0 0,-1 6 16 0,-3 1 0 16,-1 1-48-16,-9 9-16 0,9 0 0 0,-9 0 0 15,8 9 0-15,-1 3 0 0,-1 1 0 0,-2 8 0 16,-2 7 48-16,-1-2 0 0,-1 2 0 0,-1-1 0 16,0 1 192-16,0-3 0 0,-2-3 0 15,2-3 0-15,1-3 0 0,0-3 0 0,1-3 0 16,-1-10 0-16,0 0 0 0,4 10 192 0,-4-10-48 0,0 0 0 16,0 0 112-16,11-2 0 0,2-3 16 0,-2-2 0 15,1-4-272-15,2 1 0 0,0 1 0 16,1-1 0-16,3-1 0 0,-2 2-256 0,-1 2 64 15,-2 1 0-15,0 2 32 0,-2 0 16 0,0 3 0 16,-1 2 0-16,-10-1 0 0,8 3 0 0,-8-3 0 0,6 4 0 16,-6-4-64-16,2 9-16 0,-2-9 0 0,-3 10 0 0,-5-1 32 15,2 0 0-15,-4 1 0 0,2 0 0 0,-5-1 192 16,1-1 0-16,2-1 0 0,0 0 0 0,-3 1 0 16,2-3 0-16,1 1-160 0,1-1 160 0,-1 1-384 0,3-1-16 15,7-5 0-15,-5 7 0 0,5-7 16 0,-1 9 0 16,1-1 0-16,6 1 0 0,-1 0 144 0,6-2 48 15,2-1 0-15,4-2 0 0,3-7 192 0,4-1 208 16,-1-3-32-16,3-3-16 0,3-4 160 0,0-2 48 16,1-3 0-16,1-2 0 0,-1-4 16 0,-2-4 16 15,1-4 0-15,0-3 0 0,-2-7-400 0,3 0 0 16,1-3 0-16,-1 0 0 0,-1-3 0 0,1 3-320 16,-1 1 48-16,-1-3 16 0,-3-1-80 0,-2 0-16 15,-1-1 0-15,-5 3 0 0,-3 1 96 0,-3 2 0 0,-1 3 16 16,0 5 0-16,-3 4 240 0,-2 5-192 0,1 5 192 15,-3 7-192-15,1 6 320 0,-4 9 64 0,0 0 0 0,0 0 16 16,0 0 80-16,2 18 16 0,-2 5 0 0,-2 8 0 16,-4 5-176-16,-3 9-128 0,-1 9 144 0,-2 2-144 15,-2 1 240-15,-2 0-48 0,0 1-16 0,-2-2 0 16,-2-3 16-16,4-3 0 0,0-1 0 0,1-4 0 16,-2-6 512-16,3-4 96 0,2-5 32 0,1-6 0 15,4-7 0-15,2-5 0 0,1-4 0 0,4-8 0 16,-3 8-560-16,3-8-96 0,0 0-32 0,1-7 0 15,3-3-320-15,1-4-64 0,3-6-16 0,5-1 0 16,4-4 0-16,-2 0 0 0,0 2 0 0,2 2 0 16,2 3 128-16,2 2 128 0,-1 4-208 0,2 2 80 15,-1 3 128-15,2 4 0 0,4 8 0 0,-3 0 0 16,1 3 0-16,3 4 0 0,-2 5 0 0,1 1 0 0,-1 4 0 16,3 0 0-16,-2 2 0 0,0 1 128 0,-4-1 112 0,-4 1 16 15,2-1 16-15,0 3 0 0,-3 1 192 16,-3 0 48-16,-3-5 0 0,-1 1 0 15,-2 1-512-15,0 0 0 0,-4-1 0 0,-5-2-9888 16,-4 2-2080-16</inkml:trace>
  <inkml:trace contextRef="#ctx0" brushRef="#br0" timeOffset="27827.626">12586 15692 40543 0,'0'0'3600'0,"0"0"-2880"0,-6-4-576 0,6 4-144 16,0 0 1968-16,0 0 352 0,12-4 80 0,5 3 16 31,4 3-5408-31,7-3-1072 0</inkml:trace>
  <inkml:trace contextRef="#ctx0" brushRef="#br0" timeOffset="29096.322">7088 10583 19343 0,'-8'-4'848'0,"8"4"192"0,0 0-832 0,0 0-208 0,-4-3 0 0,4 3 0 15,0 0 2368-15,0 0 448 0,0 0 64 0,3-8 32 16,4-2-2176-16,-2 1-432 0,6 0-96 0,-2-2-16 16,2-1-192-16,1-3 144 0,2-3-144 0,2 0 128 0,-2 0 32 0,1-4 0 15,-1-4 0-15,1-3 0 0,0-1 160 0,4-2 16 16,-1-1 16-16,0-3 0 0,1-2-96 0,-1-2 0 15,3-3-16-15,-3-5 0 0,0-4 112 0,2 4 32 16,1 2 0-16,-3 1 0 0,1 2 160 0,-1 3 32 16,-3-1 16-16,1 4 0 0,0 0-128 0,0 4-16 15,4 4-16-15,-3-2 0 0,-3-2-240 0,0 4-32 16,-1 3-16-16,0 5 0 0,-2 3-144 0,0 2 160 16,-5-2-160-16,1 5 160 0,-2 2-160 0,2 2 0 15,-1 1 0-15,2 3 0 0,1-1 0 0,-9 6 0 16,0 0 0-16,9-4 0 0,0 1 0 0,-9 3 0 15,8 2 0-15,2 1 0 0,1-1 0 0,-1 3 0 16,-1 1 0-16,1 3 0 0,-1 1 0 0,3 4 0 0,0 5 0 16,2 3 0-16,-1-2 192 0,1 5-32 0,0 4-16 15,1 3 0-15,1 3-144 0,-2-2 160 0,-1 0-160 16,1 4 160-16,0 3-160 0,0 0 160 0,0 0-160 0,-1 2 160 16,-4 1-160-16,1-3 160 0,0-1-160 0,-1-1 160 15,0-4 0-15,-4-2 0 0,1-4 0 16,0 0 0-16,-1-2 160 0,0-3 48 0,1-1 0 0,-2-2 0 15,2-1 0-15,-1-3 0 0,-4-1 0 0,2-2 0 16,0 0-192-16,0-3-48 0,0-1 0 0,1-3 0 16,-4-6 16-16,0 0 0 0,3 7 0 0,-3-7 0 15,0 0-144-15,0 0 0 0,0 0 0 0,0 0 0 16,0 0-1344-16,0 0-160 0,-5-10-32 0,-1-4-16832 16</inkml:trace>
  <inkml:trace contextRef="#ctx0" brushRef="#br0" timeOffset="29718.448">5709 9225 11055 0,'-7'-1'976'0,"-1"-2"-784"15,-1 0-192-15,2 0 0 0,-3-1 2976 0,1 4 544 16,1 4 128-16,-1 1 0 0,-1 1-2624 0,-3 5-512 16,-3 5-128-16,-3 5 0 0,-4 4-176 0,-2 11-16 15,-3 9-16-15,-3 8 0 0,1 5-176 0,-3 7 192 16,-3 2-192-16,1 0 192 0,0 0-192 0,3-1 0 15,0-2 0-15,2-5 0 0,4-5 448 0,2-4 0 16,0-4 0-16,-1-6 0 0,2-3-48 0,0-2 0 16,1-2 0-16,2-4 0 0,1-4-192 0,2 0-32 15,2-2-16-15,6-7 0 0,0-5-304 0,3-5-64 16,-2-1-16-16,8-5-8608 0,0 0-1712 16</inkml:trace>
  <inkml:trace contextRef="#ctx0" brushRef="#br0" timeOffset="30005.022">6154 9084 8287 0,'-9'9'736'0,"9"-9"-592"0,-11-3-144 0,0 5 0 15,0 3 6592-15,1 5 1296 0,2 2 256 0,-3 6 48 16,-2-1-6656-16,-3 6-1328 0,-4 5-208 0,-3 8-160 15,-5 8 160-15,-2 6 0 0,-5 5-144 0,-1 4 144 0,-1 4 0 0,-3 2-176 16,-1 5 176-16,1-2-128 0,-3 2-16 0,-1 6 0 16,-3 2 0-16,-2-1 0 0,-1-3-32 15,0-1 0-15,4-5 0 0,4-1 0 0,4-3 176 0,2-6 0 16,6-6 0-16,2-5-128 0,5-1 128 0,2-7-160 16,3-3 160-16,5-5-160 15,2-4-480-15,2-6-112 16,6-6-16-16,3-6 0 0,0-9-2752 0,12-5-544 0</inkml:trace>
  <inkml:trace contextRef="#ctx0" brushRef="#br0" timeOffset="30239.89">6544 9416 14735 0,'-7'14'1312'0,"-2"4"-1056"0,-5 5-256 0,-2 9 0 15,-3 7 3680-15,0 1 672 0,-4 4 144 0,-5 5 32 16,-3 3-3344-16,-3 9-672 0,-1 8-128 0,-2 4-16 16,-4 2-176-16,0-2-16 0,0 2-16 0,2 2 0 15,-3 3-160-15,1-4 0 0,1-2 0 0,-2-4 0 16,2-5-480 0,6-3 32-16,4-3 0 0,5-6 0 0,-3-6-1664 15,6-6-336-15,5-7-64 0,4-6-8784 0</inkml:trace>
  <inkml:trace contextRef="#ctx0" brushRef="#br0" timeOffset="30457.483">6914 9713 18431 0,'-13'11'1632'0,"-3"-1"-1312"16,-8 7-320-16,1 9 0 0,-3 10 3856 0,-4 12 704 15,-4 5 144-15,0 7 32 0,-3 5-3616 0,0 1-720 16,-3 2-144-16,0 5-16 0,-2 6 96 0,1 1 32 16,1-2 0-16,-4 2 0 0,-2 1-368 0,2 1-288 15,2 0 48-15,2-8 16 16,3-5-2384-16,2-9-464 0,6-5-112 0</inkml:trace>
  <inkml:trace contextRef="#ctx0" brushRef="#br0" timeOffset="30677.539">7155 10188 36863 0,'-20'17'3264'15,"-2"8"-2608"-15,-2 8-528 0,1 11-128 0,0 10 976 16,0 5 176-16,-3 2 16 0,1 4 16 15,0 0-1024-15,-2 2-160 0,0 1 0 0,-3 1-192 16,-2 2-448-16,1-5-64 0,2-5-32 16,-1-3 0-16,-2-7-2704 0,5 1-528 0</inkml:trace>
  <inkml:trace contextRef="#ctx0" brushRef="#br0" timeOffset="31040.757">7101 10237 6447 0,'-30'23'272'0,"7"-7"80"0,-4 3-352 0,-5 7 0 0,-2 6 0 0,-4 8 0 15,-4 4 3776-15,-3 7 704 0,-3 4 128 0,-4 3 16 16,-4 2-3760-16,-2 6-864 0,-3 6 0 0,1-2 0 16,0-5 0-16,1-4-144 0,2-6 144 0,5-4-160 15,5-7 160-15,5-5 0 0,8-7 128 0,4-6-128 16,4-3 0-16,4-8 0 0,2-6 0 0,5-9-6816 15,3-9-1248-15</inkml:trace>
  <inkml:trace contextRef="#ctx0" brushRef="#br0" timeOffset="31262.255">6497 9683 35423 0,'-52'17'1568'0,"18"5"320"0,-2 13-1504 0,-7 12-384 15,-3 13 0-15,-1 8 0 0,-2 7 0 0,1 5 0 16,-4 2-160-16,-1 6 160 0,0 4-128 0,1-1 128 16,0-4 0-16,4-2 0 15,2-3-528-15,7-8 0 0,4-9 0 16,4-9 0-16,4-9-2544 0,4-8-496 0,-1-8-96 15</inkml:trace>
  <inkml:trace contextRef="#ctx0" brushRef="#br0" timeOffset="31491.914">6291 8995 18431 0,'-13'4'1632'0,"1"3"-1312"0,-10 3-320 0,-1 11 0 15,-3 12 3136-15,-3 11 576 0,-4 9 96 0,-4 13 32 0,-9 16-3152 16,-2 6-688-16,-9 4 0 0,-1 10 0 16,-1 6 0-16,2 7 0 0,0 4 0 0,-3 3 0 0,-1 2 0 15,-2-1 0-15,-1 0 0 0,4-6 0 0,2-6 0 0,4-11 0 16,5-11 0-16,2-13 0 0,2-11-208 0,2-11-48 16,3-11-16-16,5-11 0 15,4-8-1296-15,4-9-256 0,2-9-48 16</inkml:trace>
  <inkml:trace contextRef="#ctx0" brushRef="#br0" timeOffset="31721.013">6044 9428 38175 0,'-40'33'1696'0,"13"1"352"0,-6 18-1648 0,0 9-400 0,-5 6 0 16,4 9 0-16,2 6 0 0,0 7 0 0,-2 4-192 16,2 1 192-16,3 1-192 0,0 0 192 15,1 0-160-15,0-8 160 16,3-10-1472-16,-2-6-208 0,1-7-48 0,2-4 0 16,-3-5-1728-16,6-9-368 0</inkml:trace>
  <inkml:trace contextRef="#ctx0" brushRef="#br0" timeOffset="31947.458">6130 9709 29487 0,'-19'12'1296'0,"2"5"288"0,-6 11-1264 0,0 10-320 15,-4 12 0-15,-2 12 0 0,-2 8 768 0,-3 6 112 16,-2 1 16-16,0 2 0 0,-1 5-608 15,1 0-112-15,2 2-32 0,1-4 0 0,2-5-144 16,3-3-144-16,0-1 144 0,5-9-208 16,2-9-1520-16,2-13-320 0,4-12-48 0,3-10-6352 15,1-10-1280-15</inkml:trace>
  <inkml:trace contextRef="#ctx0" brushRef="#br0" timeOffset="32179.214">6306 9057 27647 0,'-28'4'2448'0,"0"0"-1952"0,-3 4-496 0,0 4 0 16,1 3 976-16,-1 6 112 0,-4 3 0 0,-5 8 16 15,-8 9-880-15,-6 7-224 0,-5 6 0 0,-4 12 0 16,-5 7 0-16,1 5 0 0,-3 5 0 0,-2 1 0 15,1 1 0-15,0 3 0 0,1 2 0 16,9-6 0-16,11-8 0 0,7-11-208 0,9-6 32 0,4-7 16 16,2-6-2432-16,10-10-480 0,-5 3-112 15,9-22-16-15</inkml:trace>
  <inkml:trace contextRef="#ctx0" brushRef="#br0" timeOffset="32400.521">5801 8979 32255 0,'-54'11'1424'0,"19"7"304"0,-5 9-1392 0,-1 8-336 16,0 3 0-16,0 6 0 0,0 3 624 0,2 3 48 15,-1-1 16-15,-1 6 0 0,2 7-688 0,1 0 0 16,3-6-208-16,4 0 48 15,0-3-608-15,1-6-112 0,1-5-16 0,4-4-16 16,2-1-2464-16,2-7-480 0</inkml:trace>
  <inkml:trace contextRef="#ctx0" brushRef="#br0" timeOffset="32803.51">6554 9375 25791 0,'-15'4'1152'0,"5"7"224"0,-3 7-1104 0,2 11-272 0,3 11 0 15,-2 5 0-15,2 4 640 0,0 2 80 0,0-1 16 16,2 4 0-16,3 2-592 0,1 5-144 0,0 4 0 0,-2-2 0 31,1-5-2016-31,0-3-432 0</inkml:trace>
  <inkml:trace contextRef="#ctx0" brushRef="#br0" timeOffset="33125.762">5832 8775 31503 0,'0'0'1392'0,"0"0"288"0,0 0-1344 0,1 10-336 16,6 4 0-16,8 8 0 0,4 7-160 0,5 4-96 15,3 4-32-15,5 5 0 0,5 5 160 0,4 1 128 16,4 7-192-16,2 0 192 0,3 2-224 0,5 1 64 16,1 1 16-16,2 5 0 15,2 2-560-15,-2-1-96 0,-3 0-32 0,3-3 0 16,1-5-128-16,-7-4-16 0,0-5-16 0,-1-1 0 16,-4 1 416-16,-6-8 96 0,-5-7 16 0,-4-5 0 15,-2-6 464-15,-6-2 0 0,-2-5 0 0,-6-4 0 0,-4-4 0 0,-2-3 0 16,-10-4 0-16,0 0-6336 0,0 0-1296 15</inkml:trace>
  <inkml:trace contextRef="#ctx0" brushRef="#br0" timeOffset="33410.898">5298 9381 26719 0,'-20'-11'2368'0,"10"8"-1888"0,3 1-480 0,7 2 0 16,0 0 1296-16,0 0 176 0,8 9 16 0,9 1 16 16,7-2-1504-16,8 5-160 0,5 5-96 0,9 6-32 0,9 6 288 15,4 1 128-15,4 5-128 0,2 1 192 0,4 4-192 16,6 0 144-16,3 0-144 0,-2 2 128 16,-3 2-128-16,1 3 0 0,1 1 0 0,0 4 0 15,2 2-384-15,-5-2-128 0,-4-5 0 0,-4-2-16 16,-5-5-624-16,-7-4-112 0,-2-2-16 0,-8-8-16 15,-5-6-64-15,-8-5-16 16,-7-5 0-16,-7-2 0 0,-5-2 480 0,-10-7 112 0,0 0 16 0,-9-3-7456 16</inkml:trace>
  <inkml:trace contextRef="#ctx0" brushRef="#br0" timeOffset="33669.078">5079 9649 36399 0,'0'0'1600'0,"0"0"352"0,0 0-1568 0,0 0-384 0,11 5 0 0,5 4 0 15,4 6-160-15,8 3-112 0,4 5-32 0,5 6 0 16,6 7 304-16,7 5-192 0,6 4 192 0,3 3-160 16,-2-2 160-16,3 3 0 0,-2 4 0 0,4 2 0 15,3 2-128-15,-1 3 0 0,-2 3 0 0,-4 3 0 31,-3-2-624-31,-2-1-112 0,-6-2-32 0,-1-6 0 16,-4-4-624-16,-4-4-128 0,-4-6-16 0,-7-4-16 0,-5-7-80 0,-3-5-16 16,-6-8 0-16,-6-2-7696 0</inkml:trace>
  <inkml:trace contextRef="#ctx0" brushRef="#br0" timeOffset="33867.691">5098 10339 23951 0,'0'0'2128'0,"0"0"-1696"16,1 10-432-16,7 6 0 0,6 6 2592 0,6 6 432 15,7 4 96-15,3 2 16 0,2 1-2528 0,4 1-608 16,7 0 0-16,7 1 0 0,6 2 176 0,0 0-48 16,1 2-128-16,1 3 192 0,4 0-464 0,2 1-112 15,6-1 0-15,3-1-9920 16,-1-1-1984-16</inkml:trace>
  <inkml:trace contextRef="#ctx0" brushRef="#br0" timeOffset="35129.885">12674 14281 22111 0,'0'0'1968'0,"0"0"-1584"0,0 0-384 0,0 0 0 0,12 11 1248 0,3-1 160 16,3 5 48-16,7 1 0 0,3 6-1232 0,1 7-224 15,2 3 0-15,2 4-144 0,0 2 144 0,2 2 0 16,-2 3 0-16,1 3 0 0,-2 3 0 0,-3 4 0 16,-3 1 0-16,-2 6 0 0,0 2 0 0,-5 2 144 15,1 0 0-15,-3 5 0 0,-3 7 368 0,-2 3 64 16,-1 6 0-16,-1 3 16 0,-2 1 32 0,-2 5 0 15,-4 5 0-15,2-5 0 0,-4-2-112 0,-4-3 0 16,1-2-16-16,-2-2 0 0,-4-2 16 0,-3-7 0 0,-6-5 0 0,-1 3 0 16,0 3 0-16,-6-2 0 15,-3-4 0-15,-3-5 0 0,-1-3-112 0,-2-2-16 0,0-2 0 0,0 1 0 16,0 1-64-16,-3-5-32 0,2-8 0 0,0-2 0 16,-3-7-288-16,2-5 160 0,3-5-160 0,3-5 128 31,-1-5-1344-31,2-8-256 0,3-4-64 0</inkml:trace>
  <inkml:trace contextRef="#ctx0" brushRef="#br0" timeOffset="38041.345">10172 11134 14735 0,'0'0'1312'0,"-11"1"-1056"0,0-3-256 0,3 1 0 15,8 1 1664-15,-7-2 288 0,7 2 48 0,0 0 16 16,0 0-464-16,0 0-80 0,-6-4-32 0,3 0 0 15,3 4-496-15,0 0-112 0,0 0 0 0,8-5-16 0,-4-6-528 16,7 6-96-16,0 1-32 0,4 0 0 0,1-2-160 0,4-1 192 16,1 1-192-16,4 0 192 0,2 1 0 0,4-1 0 15,3 1 0-15,3-1 0 0,4 2 0 0,0 2 0 16,2 0 0-16,3 0 0 0,2 1-192 0,1 2 0 16,4 1 144-16,2-2-144 0,6 0 0 0,1 3 0 15,0 0 0-15,-1 0 128 16,-1-1-128-16,1-2 0 0,3-2 0 0,6 1 0 15,3 0 0-15,-1 0 144 0,-5-2-144 0,3 0 0 0,3-2 0 0,-1 3 0 16,3 2 0-16,-1 1 0 0,-4-1 0 0,2 0 0 16,0 1 0-16,3 1 0 0,-2 1 0 0,-3 1 0 15,-3 0 0-15,-2 1 0 0,-1 0 0 0,2 0 0 16,-1 0 0-16,0 0 0 0,-4-2 128 0,1-1-128 0,-6 0 0 16,-2 0 0-16,1-2 0 0,-1 2 128 15,-3-4-128-15,0 0 0 0,-3-3 192 0,0 3-64 0,-3-2 0 16,-3 1-128-16,-7 0 192 0,-1-1-64 0,0 2 0 0,-3 0-128 15,-1 2 128-15,-3-1-128 0,-1 1 0 16,-8 3 0-16,-5-1 0 0,3 3 0 0,0-1 0 0,-2 2 0 16,-8 1 0-16,-1 0 0 0,-5-7 0 0,4 8 0 15,-4-1 0-15,-5 1 0 0,-2 2 0 0,-2-1 0 16,0-2 0-16,-6 1 0 0,-10 1 0 0,2 0 0 16,-2 0 0-16,-4-2 0 0,-4 1 128 0,-1 0-128 15,1 0 0-15,-7-1 0 0,-4 1 0 0,-4-3 0 16,0 0 208-16,-4-1-64 0,-2-1-16 0,-1 1 0 15,0-2 128-15,-2 0 0 0,-1 1 16 0,-7 0 0 16,-3-2 80-16,2-1 16 0,2 0 0 0,-4 2 0 16,0 0-192-16,-5 2-48 0,-4 1 0 0,0-3 0 15,0-6-128-15,0 3 0 0,-1 2 144 0,0-2-144 16,-3-4 0-16,4 1 0 0,3-1 0 0,-1 0 128 0,0 0-128 16,-1 0 0-16,-4-1 0 0,3 2 0 0,3 3 0 15,-1 1 0-15,1 1 0 0,1 0 0 16,3 0 0-16,0 0 0 0,5 0 0 0,5-1 0 15,2 0 0-15,0 5 0 0,2-1 0 0,5 2 0 0,-2-2 0 0,3-1-128 16,1 0 128-16,5 1 0 0,6-2 0 0,6 5-128 16,5 1 128-16,5-3 0 0,2-2-160 0,7 0 160 15,4 0-192-15,9-3 192 0,0 0-320 0,0 0 64 16,0 0 0-16,0 0 0 16,12 8-144-16,7-3-32 0,1-2 0 0,7 1 0 0,4-2 272 0,3-1 160 15,5 0-192-15,5-1 192 16,4-1-928-16,5 0-80 0,2 0-16 0,3 0 0 0,3 1 1616 0,6-4 320 15,5 0 64-15,5 2 16 0,3 1-800 0,4-2-192 0,2-2 0 0,6 1 0 16,4-1 0-16,2 2 0 0,-4 1 0 16,5 1 0-16,3-1 0 0,-2 4 0 0,-3-1 0 0,0 2 0 15,0-2 0-15,0 2 0 0,-1 2 0 16,-4 0 0-16,-4-1 0 0,0-1 0 0,-1-1 0 0,-4 2 0 16,-4 3 0-16,-3-1 0 0,-1-1 0 0,-6-1 0 15,-2 2 0-15,1 2 0 0,0 0 0 0,-3 3 0 16,-6-1 0-16,-2-1 0 0,0-1 0 0,-2 1 0 15,1 1 0-15,-1 1 0 0,-2-3 0 0,-5 1 0 16,-3 1 0-16,-4-1 0 0,-6-1 0 0,1-3 0 16,-5-1 0-16,-1 0 0 0,-3-3 0 0,-3 0 0 0,-2 1 0 15,-5-2 128-15,1 0-128 0,-3 0 0 16,-3 2 0-16,-1-2 128 0,-11 0-128 0,9 0 0 0,-2 0 0 0,-7 0 0 16,0 0 128-16,0 0-128 0,0 0 0 0,0 0 0 15,0 0 0-15,0 0 0 0,0 0 0 0,0 0 0 16,0 0 0-16,0 0 0 0,0 0 0 0,-11 5-160 15,-5-2 0-15,3 0 0 16,-1 6-2464-16,-1-2-512 0</inkml:trace>
  <inkml:trace contextRef="#ctx0" brushRef="#br0" timeOffset="44691.755">17807 4365 6447 0,'0'0'272'0,"0"0"80"0,0 0-352 0,0 0 0 16,0 0 0-16,0 0 0 0,0 0 1040 0,0 0 144 16,0 0 32-16,0 0 0 0,-3-6-928 0,3 6-288 15,-8-3 160-15,8 3-160 0,0 0 0 0,0 0 128 16,0 0-128-16,0 0 0 0,0 0 256 0,0 0-48 16,0 0 0-16,0 0 0 0,0 0 32 0,0 0 0 15,0 0 0-15,0 0 0 0,0 0 32 0,0-7 16 0,0 7 0 0,0 0 0 16,0 0 160-16,6-5 48 0,-6 5 0 0,5-6 0 15,-5 6 48-15,9-6 16 0,-1-1 0 0,1 2 0 16,-1 0-80-16,5 1-16 0,-2 0 0 0,2-1 0 16,1 1-144-16,0-2-48 0,1 0 0 0,0 1 0 15,2 1-144-15,-1 1-128 0,1 0 144 0,0 2-144 16,3 0 0-16,-2 1 0 0,-1 1 0 0,1 3 0 16,-2-1 0-16,2 3 0 0,1 0 0 15,0 1 0-15,-3-1 0 0,-1 3 0 0,1 0 0 0,-2 1 0 16,-2 1 128-16,0-1-128 0,-1 1 0 0,1 0 0 15,-2 1 0-15,0 1 0 0,0 0 0 0,-2 1 0 16,1 0 0-16,-2-1 0 0,1 0 0 0,-4 3 0 16,1 2 0-16,0 1 0 0,-3-1 0 0,-2 1 0 15,0 0 0-15,0 0 0 0,-4 0 0 0,-1 1 0 0,-1-2 0 0,-2 0 0 16,0 2 144-16,-1-1-144 0,-4-1 144 16,0-2-144-16,0 3 160 0,-2-2-160 0,-4-2 192 0,1-2-48 15,0-1-16-15,0 1 0 0,3-1 64 0,-2-1 16 16,1-3 0-16,0-1 0 0,2-3 112 0,1 0 32 15,1 2 0-15,0-6 0 0,1 0 32 0,0-6 0 16,1 1 0-16,0 0 0 0,1 0 80 0,1-3 32 16,1-3 0-16,0 0 0 0,4 0-64 0,-2-2-16 15,3-1 0-15,2-1 0 0,1 1-256 0,2 0-160 16,3 1 192-16,-1 1-192 0,3-1 0 0,1 1 0 16,2 0 0-16,1 2 0 0,0 4 0 0,1-1 0 15,3-1 0-15,0 5 0 0,3 2 0 0,-1 3 0 16,0 3-208-16,1 2 80 0,0 2 128 0,0 2 0 15,-2 0-144-15,2 1 144 0,-3 1 0 0,0 0 0 0,-3-4 0 0,0 2 0 16,-2 2-384-16,0-4 64 16,-1 0 0-16,-1-1-7744 0,-2-1-1552 15</inkml:trace>
  <inkml:trace contextRef="#ctx0" brushRef="#br0" timeOffset="45789.768">18710 4377 1839 0,'-5'-9'0'0,"5"9"160"0,0 0-160 0,0 0 0 0,0 0 0 0,0 0 0 0,0 0 3792 15,0 0 736-15,0 0 144 0,0 10 16 0,-4 1-3776 0,0 4-752 16,-1 3-160-16,0 3 0 0,-2 1 0 0,1 4 0 16,1 3 0-16,0-2 128 0,1-1-128 0,3-4 0 15,0 0 144-15,2 0-144 0,0-1 0 0,3-4 128 16,2-4-128-16,0 0 0 0,2-6 0 0,0-1 0 16,-1-3 0-16,3-3 0 0,2-3 192 0,3-3-48 15,-3-4 0-15,2-3 0 0,2-3 464 0,-1-3 96 16,-1-1 0-16,3-3 16 0,-3 0-176 0,1 1-32 0,1 1-16 15,-2-1 0-15,-2 0-192 0,1 0-48 16,1 1 0-16,-1 2 0 0,-3 2-64 0,2 1 0 16,-1 1-16-16,0 1 0 0,0 1-176 0,-1 0 0 0,-1 2 144 15,-1 2-144-15,0 1 0 0,-1 2 0 0,-7 6 0 0,7-3 0 16,-7 3 0-16,0 0 0 0,0 0 0 0,9 3 0 16,-9-3 0-16,9 6-240 0,-9-6 64 0,5 10 16 15,2 0 160-15,-1-2 0 0,-4 2-144 0,-2 2 144 16,0 2 0-16,-1 1 0 0,-5 3 0 15,2 0 0-15,-1 1 0 0,1 2 0 0,0 1-144 0,-3 4 144 16,-2 4 0-16,0 1 0 0,-3 3 0 0,1-1 0 16,0 1 0-16,0-2 0 0,-2-3 0 0,1-1 0 15,0-4 0-15,2-2 0 0,-1-3 0 0,0-1 0 16,-1-3 0-16,1-3 0 0,-3 0 128 0,1-3-128 0,1 0 352 16,-1-1-32-16,1-2 0 0,-2 0 0 0,-1-3-32 15,0-3-16-15,1-1 0 0,-1 0 0 0,2 0-32 16,1-2-16-16,2 0 0 0,-1-3 0 0,1-4 96 15,3 0 32-15,-1-1 0 0,4-1 0 0,0-2-96 0,3-1 0 16,1 1-16-16,1 1 0 0,4 0-240 16,2 2 0-16,0 2 0 0,4-1 0 0,0 0 0 0,2 0 0 15,0 1 0-15,3 4 0 0,0 1-160 16,2 2 160-16,-2 0-128 0,5 2 128 0,-3 2-144 16,3 5 144-16,1-2-160 0,-2 1 160 15,0-1 0-15,4 1 0 0,0 0-128 0,0 1 128 0,-1-3 0 16,0 4-192-16,0-1 192 0,0-3-192 15,-2-1 0-15,2-2 16 0,-4-1 0 0,-1 0 0 0,-2 0-16 16,-2 0 0-16,0-1 0 0,-2 0 0 16,-3-1-1728-16,-9 2-336 0</inkml:trace>
  <inkml:trace contextRef="#ctx0" brushRef="#br0" timeOffset="46760.254">17607 4963 911 0,'7'-11'0'0,"-4"6"0"15,-2-1 0-15,-1 6 0 0,6-7 2896 0,1 0 496 16,1 4 112-16,1-2 16 0,0 1-2368 0,1-1-448 16,-3 2-112-16,4 0-16 0,2 1-384 0,-2-1-64 15,0 1-128-15,2 2 176 0,0-3-176 0,2 2 0 16,-1 1 0-16,0 0 0 0,0-1 0 0,1-1 0 0,1-1 0 0,0 3 0 16,3 3 0-16,-3-2 0 0,3-2 0 0,2-1 0 15,1-1 160-15,1 1 0 0,0-1 0 0,7 0 0 16,2 1 464-16,2 0 80 0,-1 0 32 0,2-1 0 15,4-2 144-15,-1 1 16 0,0-1 16 0,-2 3 0 16,-1 1-464-16,2-1-80 0,1 0-32 16,1-1 0-16,0 0-128 0,2 1-16 0,2 1-16 0,-3 1 0 15,1-2-176-15,1-1 160 0,-5 0-160 0,1 1 160 16,-2 1-160-16,0 0 0 0,-2-3 0 0,-1 3 0 16,-1 1 0-16,-2-1 128 0,-2-1-128 0,-1 1 0 15,-2 0 0-15,-4 0 0 0,-2-1 0 16,-3 0-176-16,0 2-560 15,-4 0-112-15,-1 0-32 0,-11 0 0 0</inkml:trace>
  <inkml:trace contextRef="#ctx0" brushRef="#br0" timeOffset="47844.663">17896 5039 8287 0,'0'0'368'0,"0"0"80"0,0 0-448 0,0 0 0 16,-3-6 0-16,3 6 0 0,-2-7 1376 0,2 7 192 16,-2-7 32-16,2 7 16 0,0 0-1216 0,0 0-240 0,0 0-160 0,0 0 192 15,0 0-192-15,0 0 0 16,0 0 0-16,0 0 0 0,0 0 0 0,0 0 0 0,0 0 0 0,0 0 0 16,0 0 0-16,0 0 0 0,4-6 0 0,-4 6 0 15,0 0 0-15,0 0 0 0,0 0 128 0,9-2-128 16,-4-5 384-16,-5 7 0 0,7-4 0 0,-7 4 0 15,0 0 0-15,7-4 0 0,-1 0 0 0,-6 4 0 16,9-3 0-16,0 0-16 0,-4-1 0 0,2 0 0 16,-7 4-112-16,10-3 0 0,1 3-16 0,0-2 0 15,0 0-48-15,0-1-16 0,-2-1 0 0,1 2 0 16,2 2-176-16,1 0 160 0,-2 0-160 0,0 1 160 16,-1-1-160-16,1 1 0 0,1 0 0 0,-1 3 0 15,-1-1 0-15,-3 3 128 0,1 0-128 0,-1-1 0 16,2 0 176-16,-1 1-48 0,1-2-128 0,-2 4 192 15,-1 2-192-15,-1-1 0 0,0 1 0 0,1 1 0 0,-4 3 0 16,0-1 0-16,0 0 0 0,-1 2 0 0,1 3 160 0,-5 0-160 16,-1 0 160-16,-2 0-160 0,3-2 192 15,-3 2-64-15,-3-2-128 0,2 2 192 0,-2 0-16 0,3-2-16 16,-5-2 0-16,2-1 0 0,0-4 64 0,-1 2 16 16,1 0 0-16,-3 2 0 0,1-2-32 0,-1 0 0 15,0 1 0-15,-1-1 0 0,1-6-64 0,-1 2-16 16,-1-2 0-16,0 2 0 0,0-1-128 15,-2 2 0-15,1 1 144 0,2-5-144 0,-1-5 0 0,-1 0 144 16,0-1-144-16,2 2 0 0,-1 1 192 0,1-3-192 16,-1-4 192-16,2 1-192 0,2-1 336 0,0-1-32 15,1-3-16-15,-1 0 0 0,3 0-48 0,0 0-16 16,2 0 0-16,0-3 0 0,4-4-48 0,1 2-16 0,0 1 0 16,6 1 0-16,-1 0-32 0,4 2 0 0,-3 0 0 0,4 0 0 15,1-1-128-15,3 2 0 0,0 1 0 16,1 1 0-16,2 1 0 0,0 2 0 0,0 1 0 15,2 1 0-15,-3 0 0 0,2 2 0 0,-1 2 0 16,1 2 0-16,1 0 0 0,1 3 0 0,-1 1 0 16,1 0 0-16,-1-2-192 0,-1 1 192 0,-4 1-192 15,1-1 192-15,0 2-704 16,-1-1 0-16,-3-1-16 0,0-1 0 0,2-4-1664 16,-3-1-336-16,4-5-64 0,-2 0-16 0</inkml:trace>
  <inkml:trace contextRef="#ctx0" brushRef="#br0" timeOffset="52312.393">18493 5212 11055 0,'-5'-11'480'0,"1"3"112"0,-1-3-464 0,1 1-128 16,2 0 0-16,1 4 0 0,1 6 3600 0,0 0 704 15,1-7 144-15,-1 7 32 0,0 0-3248 0,0 0-640 16,6-2-128-16,-6 2-16 0,14 7-448 0,-1 1 0 16,0 3 0-16,2 1 0 0,3 1 0 0,-1 1 0 15,-2 1 128-15,1 3-128 0,2 2 0 0,2 1 0 16,1 1 144-16,0-2-144 0,-3-2 0 0,3 3 0 15,-4 1 0-15,0 0 0 0,1 0 0 0,-2 1 0 16,-1 0 0-16,-1-1-128 16,1-3-608-16,-1-3-112 0,-6-2-32 0,2-1-11024 0</inkml:trace>
  <inkml:trace contextRef="#ctx0" brushRef="#br0" timeOffset="52604.347">18895 5148 19583 0,'-16'-3'864'0,"6"1"176"15,0 0-832-15,0 2-208 0,1 0 0 0,0 4 0 16,1-2 1008-16,-2 3 144 0,-2 3 48 0,1 2 0 0,-1 2-592 0,-1 4-112 15,-2 2-32-15,-3 4 0 0,2 1-144 0,-4 4-48 16,-2 2 0-16,0 2 0 0,3 2-32 0,-1 0-16 16,-5 0 0-16,2-1 0 0,-1 0 48 0,2-2 16 15,-2-5 0-15,3-1 0 0,2-1-96 0,2-2-32 16,3-3 0-16,1-3 0 0,2-5-160 0,5-2 0 16,-1-3 0-16,7-5-8640 15,0 0-1632-15</inkml:trace>
  <inkml:trace contextRef="#ctx0" brushRef="#br0" timeOffset="53716.722">19509 4851 14735 0,'0'0'1312'0,"0"0"-1056"0,-4-8-256 0,4 8 0 16,0 0 2192-16,0 0 384 0,-1-6 80 0,1 6 16 15,0 0-1472-15,8-1-304 0,4 1-48 0,1 0-16 16,0 0-560-16,3 2-112 0,3-1-32 0,1 1 0 0,2 1 144 0,1 2 32 15,1-1 0-15,1 1 0 0,2-2-48 0,-2-2 0 16,5-2 0-16,1 1 0 0,-1-1-80 0,3 0-32 16,0-3 0-16,1 2 0 0,-4 0-144 0,-2 0 0 15,0 0 144-15,-1-2-144 0,-2-1 0 16,-3-1-320-16,-2 1 64 0,-3 0-8640 16,-1 1-1744-16</inkml:trace>
  <inkml:trace contextRef="#ctx0" brushRef="#br0" timeOffset="54518.815">20545 4346 6447 0,'-4'-5'576'0,"3"-4"-576"16,1 2 0-16,0 7 0 0,0 0 1920 0,2-9 256 15,2 3 64-15,-4 6 16 0,7-7-1296 0,2 2-272 16,-3-3-48-16,4 3-16 0,4-1-320 0,0 1-64 15,-1-4-16-15,2 1 0 0,1 0 96 0,0 4 0 16,2 0 16-16,-2-2 0 0,1-2 48 0,-1 2 16 16,1 0 0-16,1 6 0 0,-1 5-128 0,2-1-16 15,1 0-16-15,-1 2 0 0,3 1-64 0,-1 0-16 0,-3 2 0 16,2 1 0-16,1 2-160 0,0 1 192 0,-2-1-192 16,2 0 192-16,0-1-64 0,0 3 0 0,-2-4 0 15,-3 3 0-15,-4 1-128 0,0 1 0 0,1 2 0 16,-2-2 0-16,-3 1 272 0,2 0 32 0,-3 2 0 0,1 1 0 15,-5 0 64-15,-1 0 16 0,-2-1 0 16,0 0 0-16,-1 2 48 0,-1 0 16 0,-3 0 0 0,0-2 0 16,-2 1-64-16,-2-3-16 0,-2 1 0 0,0-1 0 15,0-2-112-15,-3-2-32 0,-2 0 0 0,-2 1 0 16,0-2-64-16,-4-1-16 0,0-1 0 0,0 1 0 16,-1-1-144-16,4-2 128 0,-1 0-128 0,-2-3 128 15,-4 0-128-15,3-3 160 0,5 1-160 0,-1-2 160 16,4 0-160-16,1-2 192 0,0-2-192 0,2 0 192 15,3-3 96-15,1-1 32 0,3-1 0 0,1-1 0 16,2 2 96-16,1-1 32 0,0 0 0 0,2-4 0 16,2 0-128-16,1 0 0 0,1-1-16 0,1 2 0 0,3 0-304 15,1 1 128-15,1 1-128 0,2 0 0 0,2 1 0 0,2 2 0 16,0 1 0-16,0 4 0 0,-4 2 0 0,2 3 0 16,2 1 0-16,-2 3-144 0,-1 1 144 0,-1 1 0 15,1 1-144-15,-1 1 144 16,-2 3-432-16,0 0-16 0,0-1 0 0,-2 0 0 15,1 0-2176-15,0 1-432 0,-5-3-80 0,2 0-32 0</inkml:trace>
  <inkml:trace contextRef="#ctx0" brushRef="#br0" timeOffset="55328.522">21419 4183 7359 0,'0'0'656'0,"-2"-7"-528"0,-1 1-128 0,1 1 0 15,2 5 2512-15,0-8 480 0,-1 0 80 0,1 8 32 16,0 0-1600-16,0 0-320 0,0 0-64 0,0 0-16 15,0 0-592-15,0 0-128 0,0 0-32 0,8-3 0 16,-8 3-48-16,11 0-16 0,1-2 0 0,-3 2 0 16,1 2-16-16,-2 1 0 0,1 1 0 0,2 2 0 0,-1 5-112 15,2-1-32-15,1 2 0 0,2 2 0 0,-1 2 16 16,1 3 0-16,1 1 0 0,1 1 0 0,1-1 112 16,1 1 0-16,-2 1 16 0,4 0 0 0,-1 0-64 0,2 1-16 15,2 0 0-15,-2-1 0 0,-1-1-64 0,-2-1-128 16,-2-2 176-16,0-1-176 0,-3 1 144 0,-1-2-144 15,-1-1 0-15,2-3 144 0,-6-5-144 0,1 0 0 16,-1-2 0-16,0 1 0 16,0-1-512-16,-8-5-128 0,0 0-16 0,0 0-7536 15,0 0-1488-15</inkml:trace>
  <inkml:trace contextRef="#ctx0" brushRef="#br0" timeOffset="55923.402">22094 4071 4607 0,'0'0'400'0,"1"-9"-400"0,-1 9 0 0,0 0 0 0,0-8 2528 0,0 8 416 16,0 0 96-16,-1-9 16 0,1 0-1936 0,0 9-384 15,0 0-80-15,0 0-16 0,0 0-368 0,0 0-80 16,0 0 0-16,0 0-16 0,-1-9-48 0,1 9 0 16,0 0 0-16,0 0 0 0,0 0 240 0,0 0 32 15,-7-5 16-15,7 5 0 0,0 0 64 0,-7-1 16 16,7 1 0-16,-8 2 0 0,0 2-64 0,1 3-16 15,-1 3 0-15,0-2 0 0,1 0 32 0,-2 5 0 0,0 5 0 0,-3 0 0 16,0-2 0-16,-1 2 0 0,-2-1 0 0,0 5 0 16,-1 4 32-16,-1-1 16 0,-4 1 0 0,-1 0 0 15,-1-3 16-15,0 1 16 0,0 0 0 0,2-3 0 16,-1 2-208-16,1 1-64 0,0 2 0 0,1-3 0 16,0-2-128-16,4 1-128 0,2-3 144 0,1 0-144 15,1 1 128-15,2-1-128 0,2-3 0 0,2-3 0 16,1-1 0-16,1-1 128 0,2-1-128 0,1 0 0 15,1-1 0-15,0-9 0 0,2 8-192 0,-2-8 192 16,2 7-720-16,-2-7-48 16,0 0 0-16,0 0-12560 0</inkml:trace>
  <inkml:trace contextRef="#ctx0" brushRef="#br0" timeOffset="56401.109">20387 5018 17503 0,'0'0'768'0,"0"0"176"0,0 0-752 0,5-5-192 0,1-2 0 0,3 4 0 15,2 1 1248-15,1 1 224 0,0-2 32 0,4 1 16 16,5-1-1008-16,4-3-208 0,2 2-48 0,4 0 0 15,0-1-96-15,1 4-32 0,3-2 0 0,4-4 0 16,1-3-128-16,3 0 0 0,3 2 0 0,4 0 128 16,3-1-128-16,-1 0 0 0,-1 0 0 0,0 1 0 15,0-1 192-15,2-1-64 0,1 1 0 0,3 1 0 0,3 2 224 16,-2 0 32-16,-6 0 16 0,-1 1 0 16,-6 1-144-16,-1 1-48 0,1 0 0 0,1 1 0 0,0 0-208 0,-6 0 128 15,-6 1-128-15,-2 1 0 0,-2 3 0 0,-4 0 0 16,-4 0-208-16,-3 0 64 15,-5 2-1520-15,-2 1-320 0,-3-1-48 16</inkml:trace>
  <inkml:trace contextRef="#ctx0" brushRef="#br0" timeOffset="56887.313">20776 5092 20271 0,'0'0'896'0,"0"-9"192"0,3 1-880 0,0 1-208 0,3-1 0 0,4 4 0 15,4 3 256-15,2-1 16 0,2 1 0 0,-1-1 0 16,2 1-112-16,1 1-32 0,1 3 0 0,1 1 0 15,1 2-128-15,2 3 0 0,-3 1 0 0,2 1 0 16,-3 0 0-16,0 1 0 0,0 2 0 0,-3 2 0 16,0 1 0-16,2 4 0 0,2 0 0 0,-5 1 0 15,-2 1 0-15,-1 0 0 0,-5 2 0 0,0-3 0 0,-3 0 176 16,-2-2 48-16,-4-2 16 0,-1 1 0 0,-2-1 288 16,-3 0 64-16,-4-3 16 0,-1 0 0 0,-1-3 64 15,-2 0 16-15,-3-2 0 0,-2-1 0 16,2-2-304-16,-2-1-64 0,-1-3-16 0,2-2 0 15,-4-2-96-15,0-1-16 0,-3 0 0 0,3-3 0 0,1 0 64 0,2-2 0 16,-1 1 0-16,4-3 0 0,3-2-64 0,2-3-16 16,1-3 0-16,3 3 0 0,1 4-32 15,4 1 0-15,-1 0 0 0,5-2 0 16,1-2-16-16,3 1 0 0,0 1 0 0,5 1 0 16,6-2-128-16,4 2 0 0,2 1 0 0,3-2 0 0,2 1 0 15,2 3 0-15,1-1-128 0,1 2 128 0,2 2 0 0,-1 2-176 16,-1 2 176-16,2 3-128 15,4-2-1680-15,-6 3-336 0,-5 0-64 0</inkml:trace>
  <inkml:trace contextRef="#ctx0" brushRef="#br0" timeOffset="58341.502">21538 5150 10127 0,'0'0'896'0,"0"0"-704"0,-2-9-192 0,1 0 0 0,0-1 2128 0,1 2 400 15,0-3 80-15,1 3 16 16,-1 2-1456-16,1 0-272 0,-1-3-64 0,0 9-16 0,0 0-496 0,0 0-80 15,0 0-32-15,0 0 0 0,6-5-208 0,-6 5 176 16,0 0-176-16,0 0 160 0,0 0-160 0,0 0 192 16,4 15-192-16,1 5 192 0,-4 0 64 0,-1 3 32 15,0 3 0-15,1 1 0 0,1-3-32 0,1 0-16 16,2 0 0-16,0-2 0 0,3-1-240 0,0-4 144 16,1-1-144-16,2-3 128 0,1-4-128 0,1 0 0 15,2-2 0-15,1-5 0 0,2-5 128 0,2-5-128 16,0-2 0-16,2-1 128 0,0-1-128 0,1-1 192 15,-1-3-192-15,2-4 192 0,-1 1 0 0,-1-1 16 16,-6-2 0-16,0-1 0 0,-1 2 32 0,-1 1 0 0,-1 1 0 0,-1 2 0 16,-3-1 32-16,-2 4 16 0,0 1 0 15,-2 3 0-15,-1 3-96 0,-4 7 0 0,0 0-16 0,0 0 0 16,0 0-176-16,0 0 0 0,0 0 144 0,0 0-144 16,1 12 0-16,-2 5 0 0,-3 3 0 0,-1 2-128 15,0 2 128-15,-2 1 0 0,-2 1 0 16,1 5 0-16,-1 6 0 0,0 1 0 0,-3 4 128 0,-1 1-128 15,-4 0 0-15,0 2 0 0,-1 1 0 0,-3 2 0 16,0 1 0-16,1-4 0 0,-3 1 128 0,0-9-128 16,-1-5 320-16,2-3-16 0,0-4 0 0,0 1 0 15,2 0 80-15,-2-3 0 0,2-4 16 0,2-4 0 16,0-5-48-16,-1-6-16 0,1-2 0 0,0-2 0 16,3-5-16-16,-1-1-16 0,1-3 0 0,2-4 0 15,2-3-96-15,1-1-16 0,0-5 0 0,3-4 0 0,5-1-192 16,3-1 144-16,1-3-144 0,6 3 128 0,3 0-128 0,4 2-192 15,2-2 32-15,2 8 16 0,2 0-32 0,-2 2 0 16,3 2 0-16,3 0 0 0,1 5 176 0,1 1-192 16,4 2 192-16,3 2-192 0,0 2 192 15,4 5 0-15,0 5-144 0,-2 1 144 16,-2 2-1408-16,-4 2-224 0,-2 4-32 16,-5 2-11904-16</inkml:trace>
  <inkml:trace contextRef="#ctx0" brushRef="#br0" timeOffset="58834.734">22328 4767 28623 0,'0'0'1264'0,"0"0"272"0,0 0-1232 0,9-3-304 15,2 0 0-15,4 1 0 0,2-2 592 0,5 1 64 16,-1 2 16-16,5 0 0 0,1-1-400 0,1-1-80 16,2-1 0-16,3 2-16 0,3-4-176 0,2 2 0 15,0 0 0-15,-2 1 0 16,-2 2-384-16,-4 1-128 0,-2-1 0 0,-4 2-16 16,-2 1-2160-16,-2 1-448 0</inkml:trace>
  <inkml:trace contextRef="#ctx0" brushRef="#br0" timeOffset="59063.451">22371 5075 29487 0,'-1'-9'2624'0,"1"0"-2112"16,1 1-512-16,7 1 0 15,4 2 2368-15,6-2 384 0,5 2 64 0,2-1 0 0,5 1-2272 0,7-1-544 16,4 0 0-16,8-1 0 16,9-2-368-16,1-1-96 0,0-2-32 0,1 2-10928 15,-4 2-2192-15</inkml:trace>
  <inkml:trace contextRef="#ctx0" brushRef="#br0" timeOffset="60611.902">24279 4466 12895 0,'0'0'1152'0,"1"-11"-928"0,-1-1-224 0,0 2 0 0,1 1 1488 0,-1 0 256 16,-1 0 48-16,0 0 16 0,-1 0-848 0,-1 1-160 16,0-1-32-16,0-3-16 0,-2 2-352 0,1-2-64 15,-2 0-16-15,0-1 0 0,-2 0-80 0,0-1-32 16,0-2 0-16,-2 1 0 0,-1-1-208 0,1 0 128 15,1-2-128-15,-1 3 0 0,-2 1 0 0,1 3 0 16,-1 4 0-16,-2 0 0 0,-3-1 0 0,2 2-208 16,2 4 64-16,-2 0 16 0,0-1 128 0,-3 0 0 15,0 2-144-15,-2 4 144 0,2 6 0 0,1 1 0 16,-2-2 160-16,1 3-160 0,2 1 176 0,-1 1-176 16,2 1 160-16,-1 2-160 0,0-1 160 0,-1 2-160 0,0 1 160 15,0 0-160-15,-1 0 128 0,1 1-128 0,1 1 0 0,-3 1 144 16,-1 1-144-16,-1 2 128 0,4-2-128 0,1 4 128 15,1 0 0-15,2 3-128 0,1-1 192 0,2 4-64 16,1 3 32-16,4 2 0 0,3 0 0 0,8 1 0 16,6 3 48-16,3 0 16 0,3-4 0 0,7 0 0 15,5-2-64-15,2-1-16 0,1 0 0 0,4 0 0 16,3-1-144-16,5-2 0 0,1-4 144 0,4-5-144 16,2-8 0-16,2-5 0 0,2-1 0 0,-2-2 0 15,-4-6 0-15,-1-8 0 0,0-7 0 0,0-7 0 16,-2-6 0-16,-4-3 144 0,-3-2-144 0,-3-2 0 15,-1-2 416-15,-7-4-32 0,-6-1 0 0,-3 0 0 16,-4-3 688-16,-7-1 128 0,-4 0 16 0,-2-1 16 0,-5-5 48 16,-2 6 16-16,-3 3 0 0,-4 3 0 15,-2 6-320-15,-5 3-64 0,-4 0-16 0,-5 5 0 0,-3 2-336 0,-4 3-80 16,-4 2-16-16,1 4 0 0,2 2-464 16,-3 4 0-16,2 2 0 0,-1 4 0 15,-3 3-1152-15,1 5-240 0,-1 4-32 0</inkml:trace>
  <inkml:trace contextRef="#ctx0" brushRef="#br0" timeOffset="64774.875">19711 4099 9215 0,'0'0'816'0,"0"0"-656"0,0-8-160 0,0 8 0 15,0 0 2016-15,0 0 368 0,0 0 80 0,0 0 16 0,0 0-1520 0,0 0-320 16,0 0-48-16,0 0-16 0,-1-11-352 0,-3 2-80 16,0 1-16-16,-1 3 0 0,5 5-128 0,-8-6 0 15,0-2 144-15,-1 2-144 0,1 2 0 0,-3-1 0 16,1 1 0-16,0 0 0 0,0-1 0 0,1 0 144 16,-2-1-144-16,0-2 160 0,0-1 80 0,0 0 16 15,-5 0 0-15,2 1 0 0,0-1-64 0,-2 0 0 16,0-1 0-16,-1 0 0 0,-4 1 48 0,1 1 0 15,1-2 0-15,-3 0 0 0,1-3 112 0,0 0 32 16,-4 0 0-16,0-1 0 0,0-3-128 0,-5-1-32 16,-2 1 0-16,1-2 0 0,-5 0-224 0,1 2 128 0,0 1-128 15,1 1 0-15,-5-1 0 0,4 1 0 0,1 3 0 16,1 0 0-16,-1 1 0 0,1 1 0 0,-1 4 0 16,1-1 0-16,0-2 0 0,1 0 0 0,-3 1 0 0,2 5 0 15,2 2 0-15,0 1 0 0,-1-2-128 0,1 1 128 16,0 1 0-16,-1 3-128 0,-1 1 128 0,1 0 0 15,0-2-320-15,-2 0 32 0,-5 4 16 0,1 0 0 16,-4 3-304 0,0 0-64-16,1-1-16 0,-1 2 0 15,-1 2 80-15,2 0 0 0,0 0 16 0,2 2 0 0,0 1 304 0,2-2 48 0,-1-2 16 0,4 1 0 16,3 1 192-16,4 2 0 0,1 1 0 0,1 1 160 16,1 1-160-16,1 0 0 0,-2-2 0 0,3 3 0 15,-2 1 0-15,2-2 128 0,-3-1-128 0,3 2 192 0,-3 1-192 16,0 4 0-16,-2 1 0 0,-2-1 0 0,-1-1 128 0,0 4-128 15,1 2 128-15,0 0-128 0,0-3 0 0,1 4 0 16,1 0-192-16,1 3 192 0,2-3 0 0,1 1 0 16,2 0 144-16,-1 0-16 0,0 0-128 15,3 2-208-15,-1 0 48 0,2 2 16 0,-1 4 144 0,2 1 0 16,2-1 0-16,1-1 0 0,0 2 0 0,2-2 0 16,2 2 0-16,-2-4 0 0,0-2 0 0,2 0 0 15,2 0 0-15,-1 3 0 0,1 1 0 0,1 0 0 16,3-3 0-16,1 0 0 0,1-1 0 0,0-2 0 15,-1-2 0-15,4-1-128 0,3-1 128 0,0 0 0 16,1-2 0-16,2-1 0 0,1-2 0 0,-1 4 0 16,1 1 0-16,2-1 0 0,2-4 0 0,-2 1 128 15,0 2-128-15,2 1 176 0,1-3-176 0,-1 1 160 16,3 2-160-16,0-3 160 0,0-3-160 0,2-3 0 0,-2-1 144 0,2 0-144 16,2 1 128-16,-3 1-128 0,2-1 160 0,1 1-160 15,2-2 224-15,2-2-48 0,4 0-16 0,-4 3 0 16,0 1-32-16,1-1 0 0,3 1 0 0,1 0 0 15,4-2-128-15,0 1 192 0,-1-1-192 0,1-1 192 16,0 1-192-16,1 0 0 0,0 2 0 16,1-4 0-16,0-4 0 0,2 1 128 0,2 0-128 15,0-1 0-15,4-3 128 0,-1-2-128 0,-1 1 0 16,0-1 128-16,-3-2-128 0,1 2 160 0,-1-3-160 0,-1-1 160 16,0-1-160-16,1 0 160 0,4-1-160 0,-1 3 160 15,1 0-160-15,-4-1 0 0,0 0 144 0,-2-2-144 0,-1-1 0 16,-1 0 0-16,-1-1 0 0,0 1 0 15,0 0 0-15,2 0 0 0,3-2 0 0,-2 2 0 16,-3-4 0-16,0-1 0 0,2 1 128 0,0-2-128 0,-2-2 192 16,-1 0-48-16,1-1 0 0,-1-1 0 0,0-1-16 15,-3-4 0-15,0-3 0 0,1 1 0 0,2-1-128 16,-2 0 128-16,-3-2-128 0,0 3 128 0,-1 1-128 0,-1 0 0 16,-3-3 0-16,1 3 0 0,0 1 176 0,-1-2-48 15,-2 1-128-15,-1-2 192 0,-1-1 112 0,-2 1 16 16,-1-1 0-16,2 0 0 0,-3-1-48 0,1-1 0 15,-2-1 0-15,2-3 0 0,-1 1 16 0,1 1 0 16,2 1 0-16,-1-4 0 0,-1-2 32 0,2-2 16 16,0-2 0-16,0 2 0 0,-2 1-80 0,-2 3-32 15,-1-2 0-15,2 2 0 0,0 0-224 0,1-3 128 0,-6-1-128 0,3-2 0 16,1-3 144-16,1-1-144 0,-1 3 128 16,0-2-128-16,1 0 0 0,-2-2 0 0,-1 3 128 15,-1 2-128-15,1 1 0 0,-4 2 160 0,-1 1-160 0,-1-1 160 16,-2-3 48-16,1 2 16 0,0 1 0 15,-2 0 0-15,-1-4 48 0,-1 1 16 0,-3 1 0 16,2 1 0-16,0 1 80 0,-4 2 16 0,2 0 0 0,-1-1 0 16,-5-1 64-16,1 1 32 0,-1-2 0 15,0-2 0-15,-1 1 32 0,-3-1 16 0,-6 3 0 0,2 0 0 16,3 2-128-16,-4 1-16 0,-4-1-16 0,0 4 0 16,-1 5-144-16,0 1-32 0,-3 0 0 0,1 4 0 15,-3 2-192-15,2 1 0 0,-3 3 0 0,-2 1 0 16,1 5 0-16,1 4-160 0,2 4 0 0,3 2 0 15,3 0-2640-15,4 7-528 16</inkml:trace>
  <inkml:trace contextRef="#ctx0" brushRef="#br0" timeOffset="66940.67">22660 3738 3679 0,'0'0'320'0,"-5"-8"-320"0,1 2 0 0,-2 0 0 0,6 6 1728 0,-5-5 288 15,-1-1 48-15,0 2 16 0,1-1-928 0,5 5-192 16,0 0-48-16,-7-4 0 0,1-5-352 0,2 1-80 16,4 8-16-16,-6-4 0 0,1-5-144 0,-2 1-48 15,-1 1 0-15,2-1 0 0,0 1-128 0,0 0-16 0,-3-2-128 0,0-1 192 16,-1 0-192-16,0 1 0 0,-2 1 128 0,0-2-128 15,0-4 0-15,0 1 0 0,1 1 0 0,-5-1 0 16,1 2 192-16,-1-2 0 0,-1-2 0 0,-4 1 0 16,-3 1 176-16,0-4 16 0,1-1 16 0,0 1 0 15,1 1-144-15,-4 0-16 0,-5 2-16 0,1 1 0 16,-2 1-48-16,0 0-16 0,1 3 0 0,-1-2 0 16,-2 0-160-16,-1 3 160 0,-3 3-160 0,1 0 160 15,-4-1-160-15,2 1 0 0,-1 2 0 0,1 3 128 16,2 3-128-16,3-1 0 0,-1 1 144 0,2 0-144 15,1 0 128-15,0 2-128 0,0-1 160 0,0 4-160 16,0 1 192-16,1 2-48 0,-2 1-16 0,0 5 0 16,-4 4-128-16,2 2 0 0,-1 0 0 0,-1 3 0 0,1 1 0 0,1 2 0 15,1 0 0-15,-5 1 128 0,1 0-128 0,-5 3 192 16,1 3-192-16,0 0 192 0,1 0-192 16,-2 0 0-16,2 0 0 0,2-2-176 0,2-2 176 0,1-1 0 15,-1-1 0-15,2-2 0 0,3-1 0 0,3 1 0 16,0 0 160-16,2 2-160 0,1 1 224 0,3 6-48 15,0 2-16-15,2 1 0 0,2 0-32 0,1 0 0 16,1-1 0-16,5 3 0 0,-1 3-128 0,3 4 128 16,2 3-128-16,0 3 128 0,2 1-128 0,1 0 128 15,0-1-128-15,3 2 128 0,1-3-128 0,1 0 0 16,0-1 0-16,2-1 0 0,2-4 0 0,3-2 0 16,-4-3 0-16,5-1 0 0,2-5 0 0,1 1 128 15,2-3-128-15,0-2 0 0,3-1 0 0,4-3 0 16,-1 0 128-16,3 2-128 0,-2 1 0 0,4 0 128 0,4 0-128 15,0-2 128-15,2-1-128 0,1 1 0 0,1-4 0 0,1 4 0 16,0-1 128-16,2 0-128 0,1-4 0 16,4 3 128-16,2-2-128 0,1 3 0 0,-2 1 0 15,2-3 128-15,0-3-128 0,1-2 0 0,0-3 0 0,-1 0 0 16,2-1 0-16,1-3 0 0,0-5 0 0,4-2 128 16,2 1 0-16,1-2-128 0,-2-5 192 0,-1-1-64 15,-1-1 144-15,2-1 32 0,1-1 0 0,-2-5 0 16,1-1-64-16,1 1-16 0,-3-1 0 0,-2 1 0 15,-2 1-96-15,-1 0 0 0,-3-1-128 0,2-4 192 16,3-3-48-16,-2 0-16 0,-1-2 0 0,-1 1 0 16,2 0 16-16,-2-2 0 0,1-3 0 0,-4-2 0 15,1-2 48-15,-2 2 16 0,1 2 0 0,-1-2 0 0,2-3-80 0,-2-1-128 16,1-3 176-16,-3 2-176 0,3 2 192 0,-6-1-192 16,-2 1 192-16,-6 1-192 0,-1-2 128 0,-3 3-128 15,0 4 0-15,-5-5 0 0,-4-2 160 0,1-1-32 16,-1-2 0-16,-1 1 0 0,-6 2 208 0,3-1 48 15,-2-3 0-15,1-2 0 0,-1-4-32 0,1-3 0 16,1-3 0-16,0-4 0 0,-1-2-176 16,1-3-48-16,0-1 0 0,-1-1 0 0,0-2-128 0,0-5 128 15,-3-4-128-15,0 1 128 0,-4 0-128 0,0 2 128 16,-4 1-128-16,-3 0 128 0,0 1 48 0,-5-1 0 16,-4 1 0-16,0 5 0 0,-1 4-16 0,-3 4 0 15,0 2 0-15,-4 3 0 0,-2 1 32 0,-5 1 16 0,-1 0 0 16,-6 5 0-16,-4 3-208 0,-1 3 144 0,-4 3-144 15,-4 2 128-15,1 5-128 0,-2 2-144 0,-2 4 144 0,-2 6-208 32,-6 1-240-32,3 4-64 0,0 4 0 0,4 4 0 15,3 2-1824-15,8 3-368 0</inkml:trace>
  <inkml:trace contextRef="#ctx0" brushRef="#br0" timeOffset="69188.804">20727 10592 11055 0,'0'0'480'0,"0"0"112"0,-7 4-464 0,2 1-128 0,-3-2 0 0,8-3 0 0,0 0 1024 0,0 0 192 15,0 0 48-15,0 0 0 0,-7 5-928 0,7-5-176 16,-7 0-32-16,7 0-128 0,-8-2 672 0,8 2 32 15,0 0 0-15,-8-1 0 0,1-3 160 0,7 4 32 16,-5-6 16-16,1 1 0 0,-1-3 144 0,2 3 32 16,-2-1 0-16,2 0 0 0,1-2-256 0,1 0-32 15,0 1-16-15,0-1 0 0,1-1-208 0,-1-1-64 16,0-1 0-16,1 1 0 0,-2 0-128 0,-1-2-48 16,2-2 0-16,0-1 0 0,0-1-16 0,0 1-16 15,0-2 0-15,1 1 0 0,0 0-64 0,0 0-16 16,-1-2 0-16,2 1 0 0,1-1-80 0,0 3-16 15,0-1 0-15,0 3 0 0,-2 1-128 0,0 0 128 16,3 0-128-16,-3 1 128 0,1-1-128 0,1 2 192 0,0 1-192 0,-1-2 192 16,-2 1-64-16,0 1 0 0,-1 2 0 0,1-2 0 15,0-1 160-15,1-1 32 0,-3-3 0 0,1 0 0 16,1 2-128-16,-1 0 0 0,-1 0-16 0,1-1 0 16,-2-1-176-16,1-1 160 0,1 1-160 0,0 2 160 15,-2 1-32-15,2-1-128 0,0-3 192 0,-2 4-64 16,0 2-128-16,1-1 192 0,0 1-192 0,-2-1 192 15,1-1-64-15,-1-1 0 0,2 0 0 0,-3 1 0 16,0 1-128-16,2-1 128 0,-4-1-128 0,2 1 128 16,-1-1-128-16,0 2 160 0,1-1-160 0,0-1 160 15,2-2-32-15,-3 3-128 0,0-1 192 0,1 1-64 16,0 0-128-16,1-1 192 0,-2 0-192 0,1 0 192 16,-2-1-192-16,1 1 0 0,3-3 0 0,-2 3 0 0,2 1 0 15,0 0 0-15,1 0 128 0,-3 0-128 0,-2-1 0 0,2 0 160 16,0 4-160-16,-1-3 160 0,-1-1-32 0,-2 2 0 15,1-3 0-15,-2 1 0 0,-2 0-128 16,1 2 160-16,2 0-160 0,-1 1 160 0,0-3-160 0,1 2 0 16,-4 2 0-16,0-2 0 0,2 1 0 0,-1 0 0 15,0-1 0-15,2-1 0 0,-2 1 0 0,1 1 0 16,-3 2 0-16,3-1 0 0,-1-2 0 0,0-2 0 16,-2 1 128-16,0 1-128 0,1 5 0 0,1-1 0 15,-2 1 0-15,1-3 0 0,-1-4 0 0,-1 3 0 16,1-3 0-16,0 2 0 0,1 1 0 0,0-2 0 15,3-1 0-15,-1 1 0 0,0 0 0 0,-2 1 0 16,0 1 0-16,3 2 0 0,0-1 0 0,2 4 0 0,1-1 0 0,-2-1 0 16,2-4 0-16,-1 4 0 0,0 4 0 15,2-1 0-15,-1-4 0 0,0 3-144 0,1 2 144 0,7 2 0 16,-7-5-192-16,1 2 64 0,-1-2 128 0,7 5-208 16,-7-1 208-16,7 1-192 0,0 0 192 0,0 0-192 15,-8-2 192-15,8 2-144 0,0 0 144 0,0 0-128 16,0 0 128-16,0 0-192 0,0 0 192 0,0 0-192 15,0 0 192-15,0 0-208 0,0 0 80 0,0 0 128 16,0 0-192-16,0 0 192 0,8 3-192 0,1 3 192 16,1-2-144-16,2 1 144 0,-2-1 0 0,3 1 0 15,2-2-144-15,3 1 144 0,1 1 0 0,-1 1-144 16,2 2 144-16,2 0 0 0,2-1 0 0,2-1 0 16,-2-3 0-16,3 3 0 0,2 0 0 0,0 3-128 0,-1-2 128 15,0 1 0-15,-1 2 0 0,0 1 0 0,-3 0 0 16,1 1 0-16,2 3 0 0,-3 0 0 0,-1 1 0 15,0-1-128-15,0 0 128 0,3 2 0 0,0 5 0 0,-2 1 0 16,-4 0 0-16,1 5 128 0,1-2-128 0,-3 4 0 16,3 3-176-16,-2-1 176 0,-2-2 0 0,-2 1 0 15,0-1 0-15,0 1 0 0,-1 1 0 0,-1-2 0 16,-1 0 0-16,1 1 0 0,0 2 0 0,-1-1 0 16,1 2 0-16,-1 1 0 0,-2 1 0 0,1 1 0 15,-4-5 0-15,2-3 0 0,-1-2 0 0,1-4 0 16,1-1 0-16,-3 0 0 0,-2-1 0 0,-2-1 0 15,3-1 0-15,0-3 0 0,-2 0 0 0,-2-3 0 16,-3-3 0-16,0 0 0 0,1 0 0 0,4 0 0 16,-5-10 0-16,2 10 0 0,-1-1 0 0,-1-9 0 0,-2 9 0 15,2-9 0-15,0 0 0 0,0 0 0 0,2 7 0 0,-2-7 0 16,0 0 0-16,0 0-176 0,0 0 176 0,0 0-160 16,0 0 160-16,0 0 0 0,0 0 0 0,0 0-128 15,0 0 128-15,-2-7 0 0,-2-1 128 0,0-1-128 16,-2-1 0-16,0-1 0 0,0-1 0 15,0-1 128-15,-4-1-128 0,1-1 0 0,1-2 0 0,0-2 0 16,2-1 0-16,1-2 0 0,-8-3 0 0,3 0 0 16,2-1 0-16,-2-2 0 0,0-4 0 0,0 1 0 15,-4 0 0-15,3 0 0 0,1-1 0 0,-2 1 0 16,-2-1 0-16,-1 1 0 0,0 1 0 0,1 0 0 16,-3 2 0-16,0-2 0 0,-1-1 0 0,-2 1 0 15,0 1 0-15,1 4 144 0,-2-3-144 0,2 3 0 16,0 2 0-16,1-2 0 0,0 0 0 0,-3 0 0 0,2 2 128 0,0-1-128 15,0-1 0-15,-1 6 0 0,3-1 0 0,-2 0 0 16,-1 0 128-16,-1 1-128 0,2 3 0 0,1 2 0 16,-1 0 128-16,-2 3-128 0,1-3 0 15,-1 1 128-15,-1 1-128 0,0 1 0 0,-1 0 256 0,1 0-64 16,-2-1-16-16,2 1 0 0,1 4-48 0,-1-1 0 16,0 2 0-16,1-3 0 0,0 0 0 0,2 3 0 15,-2 1 0-15,2 0 0 0,1-3-128 16,1 4 160-16,-2 1-160 0,3 1 160 0,-3-1-160 0,3 3 0 15,1 1 144-15,3 1-144 0,-1 0 0 0,2 1 0 16,0-3 0-16,1 2 0 0,2 1-192 0,3 3 0 16,5-6 0-16,0 0 0 15,0 0-1920-15,0 0-384 0,6 8-64 0,4-2-12480 0</inkml:trace>
  <inkml:trace contextRef="#ctx0" brushRef="#br0" timeOffset="70081.363">20170 9941 10127 0,'-11'4'448'0,"2"1"96"0,1-1-544 0,-2 0 0 0,2 0 0 0,1 0 0 16,3 1 2880-16,4-5 448 0,0 0 112 0,0 0 16 15,0 0-2688-15,0 0-512 0,-7-3-128 0,7 3 0 16,0 0 128-16,-1-8 48 0,4-1 0 0,0 1 0 0,-1-1-144 0,2 0-32 15,1 1 0-15,1 1 0 0,-1-2 288 0,1 0 48 16,1 0 16-16,2 0 0 0,0 1 128 0,2-1 32 16,-3-2 0-16,3 0 0 0,2-1-112 0,0-1-16 15,-2-1 0-15,4-2 0 0,2 0 0 0,2-2 0 16,0-1 0-16,2 1 0 0,2-4-16 0,-2-1-16 16,1-4 0-16,4 1 0 0,3-2-32 0,1 1-16 15,-1-4 0-15,2-3 0 0,1 4-80 0,0-3-16 16,0 1 0-16,2 1 0 0,0 1-80 0,1-1-32 15,-1 0 0-15,1 4 0 0,-5 1-224 0,0 2 144 16,-1 0-144-16,-2 4 128 0,-5 0-128 0,1 4 0 16,-3 0 0-16,0 0 128 0,0-3 32 0,-1 3 0 15,-1 1 0-15,-1 0 0 0,-3 0 64 0,-1 1 16 0,-1 3 0 16,0 1 0-16,0 1-48 0,-1 0-16 0,-1 0 0 0,0 2 0 16,1 0-176-16,-3 2 192 0,-8 5-192 15,5-5 192-15,-5 5-192 0,4-8 192 0,-1 3-192 16,-3 5 192-16,0 0-192 0,0 0 128 0,0 0-128 0,0 0 128 15,0 0-128-15,0 0 128 0,0 0-128 0,0 0 128 16,0 0-128-16,0 0 0 0,0 0-160 0,-10 0 160 31,2 1-624-31,1 1-16 0,-2 0-16 0,0-1 0 0,9-1-1712 16,-10 5-352-16,-2 0-64 0,2 1-11520 0</inkml:trace>
  <inkml:trace contextRef="#ctx0" brushRef="#br0" timeOffset="70504.256">20732 8939 30399 0,'-12'-3'1344'0,"12"3"288"0,-9 2-1312 0,9-2-320 15,0 0 0-15,0 0 0 0,0 0 128 0,0 0-128 16,0 0 160-16,14-3-160 0,1-3 0 0,3-1 0 16,3-2 0-16,1 1 0 0,3-6 192 0,5 2 64 15,3-1 0-15,1 0 0 0,1-3-48 0,0 2 0 16,-2 1 0-16,-2 0 0 0,0 1 16 0,-1 1 0 16,1 2 0-16,0-1 0 0,1 1 64 0,-6 1 16 0,0 4 0 0,1-1 0 15,2 0 208-15,-2 2 32 0,-1 1 16 0,-2 2 0 16,-1 4-128-16,0 3-32 0,-5 1 0 15,-1 3 0-15,1-2-48 0,-3 3-16 0,-2 3 0 0,-1 2 0 16,2 4 32-16,-6 2 0 0,0 0 0 0,-2 2 0 16,-2 1-48-16,-2 3 0 0,-4 4 0 0,-1 1 0 15,-3 3-16-15,-6 5-16 0,-2 1 0 0,-3 2 0 16,-4-2-32-16,-7 2 0 0,-3 2 0 0,-6 4 0 16,-3-2-256-16,-4 3 0 0,-2 0 128 0,1-1-128 15,1-3-384-15,5-9-144 16,2-6-32-16,3-5-11952 0,2-3-2400 0</inkml:trace>
  <inkml:trace contextRef="#ctx0" brushRef="#br0" timeOffset="73382.26">22264 15219 21535 0,'0'0'960'0,"0"0"192"0,0 0-928 0,3-5-224 0,3 0 0 0,1-2 0 16,0-1 0-16,0 3 0 0,-1-1 0 0,-2 1 0 15,-2-2 224-15,2 1 96 0,-4 0 32 0,0 6 0 16,-4-9 720-16,1 4 144 0,3 5 16 0,-5-6 16 16,-1 2 128-16,-5 1 32 0,0-2 0 0,2 2 0 15,1 0-512-15,-3-1-112 0,-5 1-16 0,0 1 0 16,-2-1-288-16,0 0-64 0,1 3-16 0,-1 0 0 15,-4 3-256-15,1-1-144 0,2 0 160 0,-3 1-160 16,1 1 0-16,-1 1 0 0,-3 1 0 0,0 2 0 16,0 1 0-16,-4 4 0 0,-3 3 0 0,-3-1 0 15,-3 2 0-15,-1 1-128 0,1 2 128 0,1 3 0 0,-2 7-160 16,2 0 160-16,0-1-128 0,3 2 128 0,0-1 0 0,0 3-128 16,-4 1 128-16,6 0 0 0,5 0 0 0,1 0 0 15,-1 0 0-15,5 1 0 0,2 0 0 0,3 1 0 16,-1 1 0-16,4 0 0 0,2-2 0 0,3-1 0 15,1 0 0-15,4 1 0 0,2-1 128 0,2 4-128 16,2-1 160-16,3 4-160 0,4-3 0 0,3 0 0 16,0-1 0-16,7 0 0 0,1-3 128 0,2-2-128 15,-3-3 0-15,3-2 0 0,6-4 0 0,3-1 0 16,0-2 0-16,1-3 0 0,-2-1 0 0,2-3 0 16,-1-3 0-16,2-3 0 0,3-1 0 0,2-4 0 0,-1 0 0 15,4-4 0-15,3-3 0 0,-3-1 0 16,-2-3 0-16,0-3 0 0,-2-3-128 0,-1-4 128 15,0-2 0-15,0-3 0 0,0-1-192 0,4-6 192 0,5-4-192 16,-7-2 192-16,-2 2-208 0,0 1 64 0,1-6 16 0,-1 3 0 16,-2 1 0-16,-4 1 0 0,-2 2 0 0,-2 0 0 15,0 0-192-15,-7-3-16 0,0 3-16 0,-1 3 0 32,-1 1-96-32,-3 0-32 0,-5-1 0 0,-1 4 0 0,-2 0 176 0,-3 2 48 0,-2-2 0 0,-2 5 0 15,-1-1 256-15,-2 3-160 0,-2-3 160 0,-1 3-128 16,-2-1-16-16,1 3 0 0,-3-2 0 0,1 2 0 15,0 2-160-15,-6-3-16 0,3 1-16 0,-1 0 0 16,-1 1-48-16,-2-2-16 0,-1-2 0 0,-2 1 0 16,-1 1 192-16,-1 1 32 0,-5 3 16 0,0 1 0 0,-5 0-80 15,1 2-16-15,2 3 0 0,0-1 0 0,-2 0 256 16,0 2 128-16,0 0 0 0,3 1-128 0,0 2 288 0,0 2-48 16,-1-3-16-16,0 1 0 0,0 3-64 0,-2 1-16 15,-2 2 0-15,-1 2 0 0,-2 0 48 16,-3 3 0-16,3 1 0 0,-1 1 0 0,1-1-192 15,0 3 0-15,0 1 0 0,-1 3 128 0,1 4-128 0,-4-1 0 16,2 0 0-16,-1 1 0 0,4 4 144 0,2 3-144 16,1-1 160-16,3 0-160 0,0-1 336 0,4 2-16 15,3-2-16-15,3 2 0 0,-1 3-48 0,4-1-16 16,-1 2 0-16,3 4 0 0,1 4-240 0,2-1 176 16,-1 0-176-16,4 1 160 0,3-1 48 0,1 1 16 15,2-3 0-15,2 1 0 0,2-2-16 0,4 3 0 16,1-1 0-16,3 1 0 0,1 1-208 0,2-4 144 15,2-3-144-15,0-3 128 0,2-1-128 0,0-1 0 16,3-2 0-16,2 0 128 0,1-4-128 0,2 1 0 0,4 1 0 0,0-2 128 16,-1-1-128-16,3-5 0 0,3 1 0 15,-1 0 128-15,-2-6-128 0,0-2 128 0,-1-3-128 16,1 1 128-16,0 0 0 0,0-4-128 0,2-3 192 0,0-2-64 16,-2-1-128-16,2-1 160 0,1-2-160 0,-1 0 160 15,2 0-160-15,-4-2 192 0,-4-5-192 16,1 1 192-16,-2 0-64 0,2-3 0 0,-4-2 0 0,2-2 0 15,2-2-128-15,1-1 192 0,2 1-192 0,0-3 192 16,-1 0-192-16,-2-1 0 0,5 2 144 0,-2-3-144 16,-1-1 0-16,0 0 0 0,-3 2 0 0,-2 1 0 15,-2 2 0-15,-1 0 0 0,-3 0 0 16,0-1 0-16,-2 0 0 0,0 1 0 0,-1-2 0 16,-1-1 0-16,-2-1 0 0,0-2 0 0,1-1 0 0,-3-1 0 0,-2 0 0 15,0 3 0-15,0 1 0 0,-3 1 0 0,-2-2 0 0,-2 1 0 16,-1 2 0-16,-3 0 0 0,-4 0 176 0,-2 2-48 15,0 0 0-15,-2 0 0 0,-2 0 64 0,-2-1 16 16,-4 1 0-16,0 2 0 0,1 0 80 0,-2 2 16 16,-4 1 0-16,0 2 0 0,-4 2-48 0,-3-1 0 15,-7 2 0-15,-2 2 0 0,-3 2-256 0,-2 2 0 16,-6 2 0-16,4 1 0 0,1 1 0 0,3 4 0 16,2 3 0-16,2 2 0 0,0-1 0 0,4 3 0 15,3 0 128-15,2 3-128 0,2 0 0 0,0 3-224 16,3 3 32-16,3 2-11264 15,5 3-2272-15</inkml:trace>
  <inkml:trace contextRef="#ctx0" brushRef="#br1" timeOffset="87523.407">7472 10356 2751 0,'0'0'256'0,"0"0"-256"0,0 0 0 0,0 0 0 15,0 0 2432-15,0 0 432 16,0 0 80-16,0 0 32 0,0 0-2384 0,0 0-464 0,0 0-128 15,0 0 0-15,0 0 144 0,0 0 16 0,0 0 0 0,0 0 0 16,0 0-160-16,0 0 160 0,0 0-160 0,0 0 160 16,0 0-160-16,0 0 160 0,0 0-160 0,0 0 160 15,0 0 512-15,0 0 96 0,0 0 32 0,0 0 0 16,-8 4 224-16,8-4 64 0,0 0 0 0,0 0 0 16,0 0-224-16,0 0-32 0,0 0-16 0,0 0 0 15,0 0-240-15,0 0-32 0,0 0-16 0,0 0 0 16,0 0-208-16,0 0-32 0,0 0-16 0,0 0 0 15,-3-3 48-15,3 3 0 0,0 0 0 0,-3-6 0 16,2-2 0-16,1 3 16 0,0 5 0 0,1-8 0 16,1-1-64-16,-2-2-16 0,1 4 0 0,1-3 0 15,0-1-80-15,0-1-32 0,0-4 0 0,2 2 0 16,-2 0 16-16,1-1 0 0,-2 0 0 0,0-1 0 0,1 0-16 0,-1 1 0 16,-1-2 0-16,-1 2 0 0,-1-1 48 15,2 1 16-15,-1-1 0 0,0-1 0 0,0 1 64 16,-1-1 16-16,0 1 0 0,1-2 0 0,-4-2 16 0,3 1 0 15,-1 1 0-15,1 0 0 0,-1-1-128 0,0 3-32 16,1 2 0-16,-1 0 0 0,-3-1-144 0,1 1 0 16,-2 1 0-16,3 2 0 0,-3 0 160 0,1 2-160 15,2 0 192-15,-3 0-192 0,0 3 256 0,0-2-64 16,1-1-16-16,-1 0 0 0,-1 0 16 0,1 2 0 16,-1-4 0-16,2 2 0 0,0-2-64 0,-1 1 0 15,-3 1 0-15,3 0 0 0,-3 1-128 0,1 0 192 16,0 1-192-16,0-1 192 0,-1-3-192 0,-1 1 192 15,3 2-192-15,-2-1 192 0,-5-4-192 0,5 4 0 0,4 1 0 16,-2 0 128-16,-3-2-128 0,0-3 0 0,2-3 0 0,1 3 128 16,-5 5-128-16,4-2 0 0,-1-2 0 0,-2 0 0 15,1 2 128-15,1 1 0 0,0 1 0 0,0-3 0 16,-2-5-128-16,1 5 0 0,-1 0 0 0,2 1 0 16,0-2 0-16,-1 1 0 0,0 1 0 0,0-1 0 15,0-3 0-15,0 4 0 0,-1 1 0 0,3 0 0 16,-3 0 0-16,2 0 0 0,1-1 0 15,-3 1 0-15,-1 1 0 0,1 0 0 0,1-1 0 16,-2 0 0-16,-2-2 0 0,1 1 0 0,0-1 0 0,0 0 0 16,1 0 0-16,3-2 0 0,-1-1 0 0,1 0 0 15,-2 3-144-15,0 3 144 0,-3 1 0 0,3-2 0 0,2-2 0 16,0 1 0-16,-3 1 0 0,0 0 0 0,-2-2 0 16,1 1 0-16,-1 1 0 0,-2 0 0 0,1 4 0 0,-1 1 0 15,2 1 0-15,-1-1 0 0,0-3 0 16,0 1 0-16,1 5 0 0,-2 0 0 0,0 0 0 15,-2-3 0-15,3 0 0 0,-1 2 0 0,0 1 0 0,-3-1 0 16,-2 0 0-16,1-4 0 0,3 1 0 0,1 1 0 16,-1 3 0-16,-1-2 0 0,0 0 0 15,-1 2 0-15,1 2 0 0,3-1 0 0,-3-2 0 0,1 0 0 16,-2 0 0-16,2 2 0 0,1 0 0 0,-3 1 0 16,1 2 0-16,-1-1 0 0,1 1 0 0,-2 0 0 15,1-3 0-15,0 1 0 0,-2 1 0 0,3-1-128 16,3-1 128-16,-2 0 0 0,-5-1 0 0,1 1-192 0,2 0 192 15,0-3-160-15,-1 3 160 0,1 0-192 16,2-3 192-16,-1 2-192 0,1 1 192 0,1 2-128 0,-3 0 128 16,3-2-128-16,0-2 128 0,-3 4 0 15,1 4 0-15,1-2 0 0,-1-4 0 0,-1 6 0 16,0 1 0-16,2 2-128 0,-1-1 128 0,-1-4 0 0,-1 2-144 0,3 2 144 16,1 1 0-16,1 2 0 0,-2-1 0 0,-1-1 0 15,2-1 0-15,0 2 0 0,1 2 0 0,0-1 0 16,1 1-128-16,-1-1 128 0,1 0 0 0,0 1 0 15,-2 2 0-15,2 1 0 0,-2-2 0 0,2-2 0 16,1 1 0-16,0 0 0 0,1 1-144 0,1-1 144 16,-2-1 0-16,1 4 0 0,-1 1-128 0,1 0 128 15,1-3 0-15,1 0 0 0,-1 2 0 0,0 4 0 16,0-1-128-16,2-1 128 0,0 1 0 0,3 2 0 0,0 1 0 16,1 0-128-16,-5-2 128 0,2-1 0 0,1 2 0 15,-1-2 0-15,0 1 0 0,1 1 0 16,2 3 0-16,-1-1 0 0,0-1 0 0,2 0 0 0,-3 0 0 15,2-1 0-15,-1-3 0 0,2 2 0 0,0 0 0 0,-1-1 0 16,-1 0 0-16,5 2 0 0,-2-2 0 0,2 1 0 16,-1 1 0-16,1-3 0 0,0 3 0 0,0 1 0 15,1 1 0-15,-1 0 0 0,1-2 0 0,0 1 0 16,0-1 0-16,1-2 0 0,-1 0 0 0,1 2 0 16,0 0 0-16,0-2 0 0,-1 0 0 0,1 1 0 15,0 0 0-15,-1 1 0 0,-1 0 0 0,2 1 0 16,0 0 0-16,0 0 0 0,-1 4 0 0,0 1 0 15,2 3 0-15,-1-3 0 0,1-1 0 0,1 0 128 0,0 0-128 16,0-1 0-16,0-2 0 0,1 0 0 0,2-1 0 16,-1 0 0-16,2-1 0 0,-3 1 0 15,1-2 0-15,1-1 0 0,0 1 0 16,2-1 0-16,0-1 128 0,-1 1-128 0,4 0 0 0,-2-1 144 16,2-1-144-16,-2 2 128 0,0 2-128 0,3-1 0 0,-2 0 144 0,0 2-144 15,-2-1 0-15,2-1 0 0,1-2 0 0,1 1 128 16,0 0-128-16,1-3 0 0,-4 0 0 0,3 1 0 15,2-1 0-15,-2-1 0 0,1 1 0 0,0 0 0 16,0 1 0-16,2-2 0 0,-3-1 0 0,1 1 0 16,0 2 0-16,1-1 128 0,0-1-128 0,-2 2 0 15,1-2 0-15,0 2 0 0,2 0 0 0,0 1 0 16,0-2 0-16,-1 1 144 0,5 0-144 0,-1-4 0 16,-1-2 160-16,2 0-160 0,1 0 128 0,2 0-128 15,0-1 0-15,0 2 128 0,1 0-128 0,-1 0 0 16,4 0 128-16,0-1-128 0,-1 0 0 0,1-1 128 15,-1-1-128-15,0 1 0 0,1-1 0 0,0 0 0 0,0-1 0 16,1-1 0-16,-1 0 128 0,0-1-128 0,4 2 0 0,2-3 0 16,0 0 144-16,1-2-144 0,0 0 0 0,1-1 0 15,2-1 0-15,-3 1 0 0,-1 2 0 0,1-3 128 16,0-2-128-16,-1 0 0 0,-2-1 0 0,3-2 0 16,2 0 0-16,3-2 0 0,-1 1 0 0,-1-2 144 15,0 1-144-15,3-1 0 0,-2-1 128 0,0-1-128 16,0-3 0-16,-3 1 0 0,2-1 0 0,4 1 0 15,-3-4 0-15,0 0 0 0,-1 2 0 0,3 0 0 16,-2-4 0-16,1 0 0 0,-2-1 128 0,2-1-128 16,-1 0 0-16,-2 0 0 0,0 1 0 0,1 1 0 15,2 0 0-15,-3 0 0 0,2-4 0 0,3 0 0 0,-2 0 0 0,2 0 0 16,-4 0 0-16,-1-1 0 0,-1 0 0 0,-2-1 0 16,-2 2 0-16,-1-2 0 0,-2-1 0 0,-3 1 0 15,3 1 0-15,-4 0 0 0,1-1 128 0,-2 4-128 16,1-1 0-16,-3 0 0 0,-2-1 0 0,-1 1 0 15,1 1 128-15,-1 0-128 0,1 0 0 0,-2 1 0 16,-1 0 0-16,-2-3 0 0,0 0 0 0,0 0 0 16,-1 0 128-16,0-3-128 0,-2-4 0 0,-1 0 0 15,0 2 0-15,-1 2 0 0,-2 2 0 0,0 1 0 16,-2 0 0-16,-1 0 0 0,0 1 0 0,-1 1 0 0,-1 0 0 16,-3 0 0-16,1 0 0 0,-2 1 0 0,-1 2 0 15,1-3 0-15,-4 1 0 0,1-1 0 0,2 0 0 16,-3-1 0-16,-2-2 0 0,0 2-144 0,-2 2 16 15,1-2 0-15,-1-3 0 0,2 2 0 16,-1 2 128-16,1 1-192 0,2 0 192 0,-3 0-192 16,-5-1 16-16,1 2 0 0,1-2 0 0,-3 1 0 15,2 2 0-15,-1-3 0 0,1-4 0 0,-2 3 0 0,-2 1 176 0,2-1-208 16,2-1 80-16,-1 1 128 0,1 0-192 0,-1 0 192 16,0 0-160-16,-1-2 160 0,-3 1 0 0,2 1 0 15,1 4 0-15,0-2 0 0,-2 0 0 0,-3 2 0 16,0 0 0-16,0 0 0 0,1-4 0 0,0 2 0 15,-2-1 0-15,1 2 0 0,0-2-224 0,0 1 48 16,1-2 16-16,-1 1 0 0,1 1 16 0,4 0 0 16,-3-1 0-16,1 1 0 0,-2 3 144 0,3-4 0 0,-4-5 0 15,1 4-128-15,1 8 128 0,-3 1 0 0,1-3 0 0,-1 2 0 16,1 0 0-16,-1 2 0 0,2 2 128 0,0-1-128 16,-3-4 0-16,2 4 144 0,-2 1-144 0,2 0 0 15,-2-2 0-15,2 1 0 0,-1 1 0 0,1-1 0 16,-1-1-256-16,1-1-16 0,-1-3 0 0,-2 4 0 31,-3 0-240-31,1 2-32 0,-1 1-16 0,2 0 0 0,-4 0 336 0,3 2 64 0,0-1 16 0,-1 4 0 16,-1 1 144-16,-1 0 224 0,0 0-48 0,0 4-16 15,4 2 0-15,-1-1 0 0,1-2 0 0,-2 2 0 16,3 2-32-16,0-1 0 0,-4 2 0 0,-1 0 0 16,-2 0-128-16,1 0 0 0,0 1 0 0,0 0 128 0,0-2-128 15,0 2 0-15,1-1 0 0,-2 5 0 0,1 0 0 16,-2 0 0-16,-2-2 0 0,-1 1 0 0,0 0 0 0,0 2 0 15,0 0 0-15,0 0 0 0,1 0 0 0,2 0 0 16,1-1 0-16,1 0 0 0,2 2 144 16,1 0-144-16,0 0 160 0,1 5-160 0,1 2 144 0,1 0-144 15,-4-5 128-15,0 0-128 0,0 3 0 0,0 1 128 16,4 2-128-16,-3 0 0 0,1-1 0 0,-1-1 0 16,0 0 0-16,1 1 0 0,0 0 0 0,1 0 0 15,2 0 0-15,0-1 0 0,1 0 0 16,-2 4 0-16,3 0 0 0,0 0 0 0,1-1 0 0,2 3 0 15,-2 2 0-15,1 1 0 0,1-1 0 0,-2 1 0 16,4-2-144-16,1 3 144 0,-1-3 0 0,3 2 0 16,0-3 0-16,-1 1 0 0,3 2 0 0,-1-1 0 15,0 0 0-15,3 0 0 0,1 2 0 0,1-1 0 16,0 1 0-16,0 0 0 0,2-4 128 0,4 2-128 0,-4-1 0 16,2 0 0-16,3 1 0 0,1-1 0 0,0-2 0 15,1 1 0-15,1 1 0 0,1-1 0 0,-1 0 0 0,2 2 0 16,1-3 0-16,1 2 0 0,2 2 0 0,-1 0 0 15,-2 2 0-15,4 1 0 0,3-2 0 0,1 1 0 16,0-1 0-16,2 1 0 0,1-3 0 0,1 1 0 16,-1-1 0-16,2 2 0 0,0-1 0 0,1 1 0 15,1-4 0-15,-1 2 0 0,0-1 0 0,3 0 0 16,-1 1 0-16,1-2 0 0,0-1 0 0,1-1 0 16,2-1 0-16,1-1 0 0,-1-2 0 0,3-1 0 15,-1-2 0-15,2 3-160 0,-3-4 160 0,4 1-128 0,3-2 128 16,-1-1 0-16,1-2 0 0,-1 3-128 0,-4 1 128 15,2-1 0-15,-1-1 0 0,0 2 0 0,2-1 0 0,1 2 0 16,2 0 0-16,0-1 0 0,-1 2 0 0,4-3 0 16,3 0 0-16,1 2 0 0,0-1 0 0,1-3 0 15,-5-1 0-15,4 0 128 0,-4 1-128 16,4-2 0-16,-2-1 0 0,3 0-128 0,1 0 128 0,2-3-192 16,0 1 192-16,-3-1-192 0,0-1 48 0,0 1 0 15,-3-3 0-15,1-2 0 0,-1-2 0 0,3-1 0 16,1 1 0-16,1-2 0 0,-2-1 144 0,0-3 0 15,0-1-144-15,-3 2 144 0,-1-1 0 0,-1 1-176 16,1 0 176-16,-1-2-128 0,-1 0 128 0,0-1 0 16,2 1 0-16,0-2 0 0,3 0 0 0,-3-1 0 15,-1-2 0-15,-3-1 128 0,0-2 0 0,-1 1 0 16,-2-3 0-16,0 3 0 0,0 2 32 0,0-2 16 0,3-1 0 0,0-1 0 16,1-1-176-16,1 0 128 0,-1-3-128 0,0-1 128 15,-2-2-128-15,1-3 0 0,-3-1 0 0,-2 1 0 16,-2-1 0-16,1-3 0 0,-1-4 0 0,0 1 0 15,-2 2 0-15,-1-1 0 0,-3 4 0 0,0-1 0 16,0 0 0-16,-4 1 0 0,0 2 0 0,-1-1 0 16,2 0 128-16,-3 0-128 0,-4 1 128 15,2-1-128-15,-5 0 208 0,1-2-32 16,-2-2-16-16,-1-1 0 0,-3-2 32 0,0 0 16 16,1-1 0-16,-2 1 0 0,-3 1-80 0,-2-1 0 15,1-2-128-15,0 1 192 0,-1 2-192 0,-3 0 0 0,-2 0 0 0,-1 1 0 16,1 0 0-16,-3 1-128 0,1 0 128 0,0 1 0 0,-6 1 0 0,2-1 0 15,-2 2 0-15,-1 0 0 0,-1-2 0 0,2-1 144 16,-3-2-144-16,1 2 128 0,-1 0-128 0,-3 1 0 16,0-4 144-16,-1 3-144 0,2 1 0 0,0 4 0 15,-1 0 0-15,-1 1-192 0,-1 1 192 0,-1-2-208 16,-2 1 80-16,-1-2 128 0,0 1-176 0,-2-3 176 16,2-2-128-16,0 5 128 0,-1 4 0 0,2 1 0 15,-1-2 0-15,3 0 0 0,-2 2 0 0,0 1 0 16,0 2 0-16,-1 0 0 0,-1-1 0 15,-4 1 0-15,-3 2 0 0,1 1 0 0,0 1 0 16,-1 1 0-16,-2-1 0 0,2 3-128 0,-1 0 128 0,1 1-160 16,2 0 160-16,-1 0-160 0,0 3 0 0,0 2 0 15,1-3 0-15,-4 2 0 0,2 0 16 0,4 0 0 0,3 2 0 16,0 1 0-16,-2 3 144 0,1-1 0 0,0-2-144 16,4-1 144-16,-3 4 0 0,1-1 0 0,0 0 0 15,-1 0 0-15,-1-2-144 0,-1 4 144 0,-2 2 0 16,0 1 0-16,0-1 0 0,-1 0-128 0,-4 2 128 0,-1 4 0 15,2 2 0-15,-1-1-160 0,1 0 160 0,-1 1-128 16,-1-1-32-16,0 1 0 0,3-1 0 0,-1-2 0 16,3-2 160-16,2 2 0 0,2 2 0 0,1-2 0 15,1-1 0-15,1 0-160 0,1 2 160 16,3 2 0-16,1 1 0 0,1 0 0 0,-3-1 0 16,2 0 0-16,-4 0-128 0,1 3 128 0,0 2 0 15,-2-1 0-15,1 0 0 0,1 5-128 0,-3 0 128 0,2 1 0 16,2-3 0-16,-4 2 0 0,0 7-128 0,1-1 128 15,2-1 0-15,0-2 0 0,1 0 0 0,1 2 0 0,4 3 0 0,1-2 0 16,-2-1 0-16,1 1 0 0,2-1 0 16,-2 2 0-16,2 7 0 0,0-2 0 0,2 0 0 0,0-3 0 15,-1 3 0-15,-1 1 0 0,-1-1-160 0,3 2 160 16,4-1-128-16,-1 0 128 0,1 0-128 16,2 0 128-16,0-3-128 0,3 5 128 0,-3 2 0 15,2 0 0-15,-3-3 0 0,2 3 0 0,2 2 0 0,2-2 0 16,1 0 0-16,-3-1 0 0,3-1 0 0,1-1 0 15,1-2 0-15,3 1 0 0,4 1 0 0,0 0-128 16,-2 0 128-16,1-1 0 0,1 1-192 0,-1-2 64 16,0 0 0-16,1-2 0 0,-3-1 0 0,1-2 0 15,3 0 0-15,-1 0 0 0,0 0 128 0,2 1-128 16,0-2 128-16,-1 1-128 0,4-1 128 0,-2 0 0 0,0-1 0 16,0 0 0-16,-1 2 0 0,2 0-128 0,-2-3 128 15,2 1 0-15,1 1 0 0,1-2 0 16,0-1 0-16,2 1-128 0,2 0 128 0,-1-2 0 0,0 1 0 0,0-1 0 15,0 0 0-15,2-3 0 0,-1 2 0 0,1-2 0 16,-2-2 0-16,4 1 0 0,4 0 0 0,0-1-128 16,0-1 128-16,0 0-192 0,3 1 192 0,-2-1-192 15,-1 1-64-15,4-1-32 0,0 3 0 16,0-5 0-16,1-1 112 0,-1 0 32 0,-2 0 0 0,0 0 0 16,1-3 144-16,-3 0 0 0,3-1 0 0,-4-1 0 15,2 2 0-15,-1-1 0 0,3-1 0 0,1 1 0 16,-4 1 0-16,3-1 0 0,3-1 0 0,-2 0 0 0,0-2 0 15,0 1 0-15,1-2 0 0,-2 0 0 0,3-1 0 0,-1 0 0 16,0-2 0-16,0 3 0 0,-1-2 0 16,1-2 0-16,3-1 0 0,1 1 0 0,3 0 0 15,-2-1 0-15,-1 0 0 0,1-3 128 16,0 1-128-16,-1 1 0 0,-2 0 0 0,0-2 0 0,-1 1 0 16,1 0 0-16,0-4 0 0,0 2 128 0,1-2-128 0,0 0 0 15,2-4 128-15,1 0-128 0,0-1 0 0,5-1 0 16,0-2 0-16,2-4 128 0,-2-1-128 0,1-5-160 15,3-8 160-15,2 0-8512 16,1 2-1600-16</inkml:trace>
  <inkml:trace contextRef="#ctx0" brushRef="#br1" timeOffset="90046.742">6239 8765 9215 0,'0'0'400'0,"0"0"96"0,3-10-496 0,1 1 0 15,3 0 0-15,-1 2 0 0,1 0 1280 0,-1-1 176 16,0 0 16-16,0-1 16 0,-2-1-1056 0,0 1-224 16,2 0-32-16,-3 2-16 0,-3 7-160 0,4-8 0 15,-4 8 0-15,0 0 128 0,-2-7 0 0,2 7-128 0,-3-9 192 0,1 4-64 16,2 5 288-16,0 0 48 0,-11-1 16 0,0 0 0 15,0 0-272-15,-3 2-48 0,-1-1-16 0,0 1 0 16,-2 0 32-16,1-1 0 0,-5-1 0 0,2 1 0 16,1 1 272-16,0-1 48 0,-3-2 16 0,1 0 0 15,1-2 64-15,-5 2 32 0,-1 2 0 0,1-1 0 16,2-1 32-16,-3 2 16 0,-1 2 0 0,2 1 0 16,1 1-240-16,-1 1-48 0,-1 2-16 0,0 3 0 15,0 2-352-15,0 2 0 0,-2 0 0 0,-1 3 0 16,0 3 0-16,1 0 0 0,-1-1 0 0,0 2 0 15,-5 0 0-15,1 2 0 0,0-1 0 0,1 1 0 16,4 1 0-16,0 1 0 0,3-3 0 0,1 3 0 16,-4 2 0-16,4 5 0 0,0 2 0 0,1 3 128 15,0 0-128-15,1 0 176 0,3 0-176 16,-3-1 192-16,0 1-64 0,0 3-128 0,-3 1 192 16,2 5-64-16,-2 1-128 0,2 2 0 0,-3-4 0 15,4 0 0-15,5 1 128 0,-2-5-128 0,-1-2 0 0,2 2 128 16,2 2 16-16,1-2 0 0,5-3 0 0,-2 3 0 0,0 1-144 0,2-4 192 15,2-1-192-15,2-2 192 0,1-1-192 0,3 2 192 16,1-1-192-16,0 1 192 0,0 0-192 0,2 2 0 16,2 3 144-16,0 2-144 0,3-1 0 0,2 0 128 15,-1-1-128-15,3 0 0 0,-1-1 0 0,1-1 0 16,-1-2 0-16,0-1 0 0,4-1 0 0,1 0 0 16,-2 3 0-16,1-5 0 0,0 1 0 0,3-3 0 15,1-4 0-15,0 1 0 0,0-1 0 0,2-1 0 16,-2-2 0-16,2 0 0 0,-3-2 0 0,0-1 0 0,3 0 0 0,0-2 128 15,3-1-128-15,1 2 0 0,3 0 0 0,-3 0 128 16,-1 6-128-16,2-5 0 0,2-4 0 0,0 1 0 16,2 1 0-16,-3-2 144 0,2 1-144 0,-1-3 0 15,1-1 192-15,-5 0-192 0,0-2 192 0,1-2-192 16,0-4 176-16,0 0-176 0,1 0 160 0,0 0-160 16,-1-2 144-16,2 0-144 0,3-1 128 0,-4-1-128 15,2 0 144-15,-1 0-144 0,3 0 160 16,-3 0-160-16,-1-1 128 0,3 0-128 0,-3-1 0 15,3 0 0-15,-2-2 176 0,2 1-176 0,-4 1 192 16,0 0-192-16,2 0 128 0,2 0-128 0,2 0 0 0,-3 1 0 16,-3-1 144-16,2 1-144 0,1-1 0 0,2 0 144 0,0-1-144 15,-1 0 0-15,-2-2 0 0,2 0 0 0,-1-3 128 16,0 0-128-16,-3 2 128 0,1-3-128 0,-1-1 192 16,4 1-32-16,-1-1-16 0,0-1 0 0,-1-1 48 0,2 0 16 15,1 0 0-15,0 1 0 0,-1-1-48 0,-1 1-16 16,2-2 0-16,-2 2 0 0,-3-1-144 0,1-2 0 15,-2-2 0-15,0-1 128 0,0 1-128 0,0 1 128 16,2-1-128-16,-3 0 128 0,0-1 0 0,1 0-128 16,0 1 192-16,2-1-64 0,0-1-128 0,-2 0 160 15,1-3-160-15,-2 2 160 0,4-2-160 0,-6 3 160 16,-1-1-160-16,2 0 160 0,-3-1-32 0,1 0-128 16,1 3 192-16,0-2-64 0,-3-1 64 0,-2-1 0 15,0-1 0-15,1-1 0 0,-1-1 64 0,1-1 32 16,-4-1 0-16,0 1 0 0,0 2 0 0,-1-3 0 15,-1 2 0-15,0-5 0 0,0 0-64 16,-3-4-16-16,2 0 0 0,-2 1 0 16,-3-7-32-16,0 0-16 0,-4-4 0 0,4 5 0 15,0 4-32-15,-3 0-128 0,-3 0 192 0,-1 1-64 16,-1 3 160-16,-4 0 32 0,-1 2 0 0,-3-1 0 16,2 0-32-16,1-1 0 0,-3 1 0 0,0-3 0 0,0-2-160 15,-1-5-128-15,-3-4 192 0,1 2-192 0,-1 1 0 0,0 0 0 16,-2-3 0-16,1-1 0 0,-2 3 0 0,1-1-144 0,2 0 16 15,-1 2 0-15,0-1 128 0,-3 3-160 0,-3 4 160 0,2 1-160 16,6 1 160-16,-2 2 0 0,1 4 128 0,-2 1-128 16,0 0 144-16,0-3-144 0,-4 4 192 0,1-2-192 0,3 0 128 15,2-2-128-15,-2 0 0 0,-2 1 0 16,0 0 0-16,1-4 0 0,-1 3 0 0,1-1-192 0,0 1 192 16,1 2-192-16,0 2 192 0,-2 0-192 0,1 1 192 0,0-3-176 15,0 2 176-15,2 2-160 0,-4 4 160 0,3 2 0 16,3 0 0-16,-1 1-128 0,-1-2 128 15,0 5 0-15,1 2 0 0,-1 0-128 0,1 0 128 0,-1 0 0 16,-4 3 0-16,4 1 128 0,-2 0-128 0,1 0 0 16,1 1 0-16,-3-1 0 0,0 1 0 0,1 1 0 15,0 0-144-15,-2 0 144 0,-1 0 0 0,0 1 0 16,0 0 0-16,0-2 0 0,-5 2 0 0,1-2 0 16,0 0 0-16,-1 0 0 0,0 1 0 0,-2-1 0 15,-1 1 0-15,2 0 0 0,0 2 0 0,-3 1 0 16,-2 0 0-16,-1 1 0 0,-2 1 0 0,-5 2 0 15,2 2 0-15,-6 2 0 0,-2 0-128 0,1 4 128 0,0-2 0 0,3 3 0 16,2 1 0-16,0 2 0 0,-4 0 0 0,-1 2 0 16,0 0 0-16,2 3 0 0,0 3 0 0,1 3 0 15,-1 1-144-15,-1 4 144 0,2 7 0 16,-1-3 0-16,-1 1 0 0,-1 3-128 0,-3 1 128 0,-1 1 0 16,2-1 0-16,-2 0 0 0,3 3 0 15,1 2 0-15,-2 6 0 0,3-2 0 0,1-4 0 0,1-1 0 16,5 0 0-16,0 2-128 0,2 0 128 15,0 3 0-15,4 0-144 0,3 1 144 0,4-2-208 0,2 0 80 16,5 0-2288-16,3-1-448 16,2 1-80-16</inkml:trace>
  <inkml:trace contextRef="#ctx0" brushRef="#br1" timeOffset="93881.459">19508 8936 2751 0,'0'0'256'0,"0"0"-256"0,-3-3 0 0,3-2 0 0,3-2 3968 0,-1 2 736 16,-2 5 160-16,1-4 16 0,3 1-3744 0,0 0-752 16,0 2-160-16,0-3-32 0,0 1-48 0,-2-1-16 15,-1-1 0-15,-1-1 0 0,0 6-128 0,0-7 160 16,-1 1-160-16,1 6 160 0,-2-7 0 0,0 0 0 15,2 7 0-15,-6-6 0 0,-1-3 224 0,-3 2 64 16,-2 3 0-16,-2-1 0 0,1 0-208 0,-1 0-48 0,-1 0 0 0,-1 2 0 16,-3 0 128-16,2 1 0 15,-3 0 16-15,0 0 0 0,0-1-16 0,2 1-16 0,-2 1 0 0,-1 0 0 16,-1-1-160-16,-3 1-16 0,-2 1-128 0,2 2 192 16,-1-1-48-16,0 1-16 0,2 0 0 0,-3 1 0 15,-1 1 0-15,4 1-128 0,-1-2 192 0,0 2-64 16,1 3-128-16,0 3 0 0,0 1 144 0,-1 1-144 15,3 0 0-15,-5 4 0 0,2-1 0 0,0 1 0 16,-4 3 0-16,-1 4 0 0,1 1 0 0,-2 3 0 16,0 1 0-16,-1 0 0 0,-1 2 0 0,1-1 0 15,0-4 0-15,1 2 0 0,1-1 0 0,-1 0 0 16,0-5 0-16,0 0 0 0,0 0 0 0,1 2 0 16,-2 2 128-16,1 1 16 0,1-1 0 0,1-1 0 0,-2 3 16 15,0 2 0-15,1 1 0 0,2 1 0 0,0 2 16 16,2 1 0-16,-2-2 0 0,4-2 0 0,0 0-176 0,1 1 160 15,1 0-160-15,4 0 160 0,-1-1 64 0,6 1 16 16,-1-3 0-16,3 2 0 0,2-2-112 0,3-1 0 16,2 3-128-16,3-2 192 0,-2-2-192 0,3 0 0 15,0 0 0-15,2-2 0 0,-1 1 128 0,0-1-128 16,3 4 0-16,0-1 0 0,3 2 0 0,-2 1 0 16,2 2 0-16,0 0 0 0,0-1 0 0,1 0 0 15,-1-3 0-15,2 2 0 0,1 1 0 0,-1 1 0 16,1-4 0-16,2 0 0 0,-2 0 0 0,1 1 0 15,1-2 0-15,2 3 0 0,0 2 0 0,2 0 0 16,-1-4 0-16,2 0 0 0,-1 1 0 0,4 0 128 16,2-1-128-16,1 0 0 0,-1-2 0 0,5 1 0 15,2 2 128-15,2-3-128 0,-1 0 0 0,2-2 176 0,-3-2-176 16,1-1 160-16,1-1 0 0,-1 3 0 0,-1 0 0 16,2-2 0-16,1-1-160 0,0-2 192 15,2-2-192-15,1-1 192 0,-1-2-192 0,4-1 0 0,0 1 0 0,1-2 128 16,-1 0-128-16,1-1 0 0,-2 0 0 0,2 0 128 15,-5 1-128-15,3-2 0 0,3-1 144 0,-2-3-144 16,2 3 0-16,-3-4 0 0,1 0 0 0,-2 0 128 16,-2-1-128-16,0-1 0 0,0 1 128 0,-2-1-128 15,0-2 0-15,1 0 128 0,0 0-128 0,2 0 0 16,3 1 0-16,-1-2 144 0,1-1-144 0,0-1 0 16,1 1 128-16,-2-1-128 0,-2-2 0 0,1 1 0 15,-3-1 0-15,0-1 0 0,0 1 128 0,4-2-128 16,0 1 0-16,0-2 0 0,1 1 0 0,-3-1 0 15,2-1 0-15,0 2 0 0,-5-1 0 0,0-1 0 0,-2-2 0 0,1 1 0 16,-1 0 0-16,2-1 0 0,-1-2 0 0,-1 0 0 16,1-3 0-16,0 2 0 0,-1-1 128 0,-3 0-128 15,3-1 0-15,-2-2 0 0,2-4 0 16,-2 1 128-16,-1 1-128 0,-3 2 0 0,1-1 128 0,-2-1-128 16,0 0 0-16,0 0 0 0,0 0 128 0,-4 0-128 15,-4 1 0-15,2-3 0 0,-1 3 0 0,-1 1 160 16,-1-2-160-16,0-1 128 0,1 0 16 0,1-1 0 15,-2 1 0-15,-1 0 0 0,-6-2 80 0,3-2 16 16,1-2 0-16,-2 0 0 0,-3 2-240 0,2-1 128 16,3 0-128-16,-3 2 0 0,-1 0 0 0,-2 1 0 15,-1 1 0-15,0-1 0 0,1 1 128 0,-2-1-128 16,-1 2 0-16,-1 1 144 0,-2-5-144 0,-1 1 160 0,0-1-160 0,1-1 160 16,-4 1-16-16,1-2 0 0,-3-2 0 15,2 1 0-15,1 1-144 0,-1 1 128 0,0-1-128 16,0 1 128-16,1 0-128 0,1 1 0 15,-3 2 0-15,-1-2 0 0,-1 0 0 0,0-2 0 0,6 1 0 16,-3-2 0-16,1-1 0 0,0 1 0 0,-2 1 0 0,-1 2 0 16,1 3 0-16,-2-4 0 0,2 2 0 0,0 0 0 15,1 0 0-15,-2 1 0 0,-2-1 0 0,4-3 0 16,-2 1 0-16,0 1 0 0,-1 0 0 0,0 1 0 16,0-2 0-16,1 2 0 0,-3 2 0 0,3-1 0 15,-2-5-128-15,3 4 128 0,-2 1 0 0,1-1 0 16,-3 1 0-16,3 2 0 0,-2-2 0 0,0 3 128 15,-2 2-128-15,1-1 0 0,0 0 0 0,-2 1 0 0,-1 3 0 16,1-3 0-16,0 0 0 0,-1-1 0 0,-1 3 0 0,0-4 0 16,0-1 0-16,1 4 0 0,-3-3-128 0,1 4 128 15,1-1 0-15,0 0 0 0,1-4 0 0,0 2 0 16,-1 1 0-16,2 0 0 0,-1 1-144 0,0-2 144 16,-2 6 0-16,-2-3 0 0,1-5 0 0,0 3-128 15,1 5 128-15,-1 0 0 0,-2 0 0 0,0 1 0 16,-1 0 0-16,1 0 0 0,0 3 0 0,2-1-128 15,-1 0 128-15,1-2 0 0,-2 2 0 0,-2 0 0 16,2-1-128-16,0 0 128 0,-1 1 0 0,1 1 0 16,-4-2 0-16,2 0 0 0,2 0 0 0,0 0 0 15,-6 0-128-15,2 2 128 0,-3 1 0 0,0 0 0 16,0 0 0-16,-1 3 0 0,2-3 0 0,-2 3-128 0,0 0 128 0,2-1 0 16,-3 0 0-16,0 0-128 0,2 0 128 0,-3 0 0 15,2 0 0-15,1 1 0 0,-1-2 0 0,0 4 0 16,0 2-128-16,0 0 128 0,2-2 0 15,1 3 0-15,-2 1 0 0,3 1 0 0,-2 1 0 16,3-1 0-16,-2-5 0 0,1 4 0 0,-3-1 0 0,1 0 0 16,-1-3 0-16,0 2-128 0,-2 0 128 0,1 2 0 15,-1 1 0-15,2 1 0 0,-1-3 0 0,1 2 0 16,2 1 0-16,0 2 0 0,1-1 0 0,1 1 0 16,-1-2 0-16,1 1 0 0,3 0 0 0,-2 1 0 15,2-1 0-15,0 2 0 0,-2-2 0 0,0 2 0 16,-1 0 0-16,-1-1 0 0,0 1 0 0,0 0 0 15,-1 2 0-15,1-1 0 0,2 2 0 0,-1-2 0 16,2-1 0-16,-1 2 0 0,-4 1 0 0,2 1 0 16,1-1 0-16,2 1 0 0,1 0 0 0,2 1 0 0,-2 1 0 15,3 0 0-15,1 3 0 0,-1-1 0 0,0 2 0 0,-1 0 0 16,1 2 0-16,0 0 0 0,0-2 0 0,1 1 0 16,0-3 0-16,-2 4 0 0,-1 2 0 0,0-1 0 15,1-3 0-15,-1 2 0 0,-1 1 0 0,2 0 0 16,1-3 0-16,0 1 0 0,-1 2 0 0,1-2 0 15,0 0 0-15,3-1 0 0,1 1 0 0,2 1 0 16,-3-3 0-16,2 5 0 0,2 3 0 0,-2 1 0 16,-1 1 0-16,2-1 0 0,1 1 0 0,0 1 0 15,0 1 0-15,-1-1 0 0,1-3 0 0,2 1 0 0,-1-2 0 0,1 1 0 16,1-1 0-16,-2 0 0 0,3-1 144 16,1 0-144-16,-3-1 0 0,2 0 0 0,-1 1 0 0,3 2 0 15,-2 5 128-15,0-2-128 0,1-3 0 16,1 2 128-16,1 0-128 0,0-1 0 0,0 1 0 15,1-1 128-15,0 1-128 0,1 1 0 0,0 0 0 16,0 2 0-16,2-1 0 0,2 3 0 0,0 2 0 16,-2 4 0-16,3 1 0 0,1-2 0 0,-5-4 0 0,3-1 0 15,2-1 0-15,-1-1 0 0,3 1 0 0,-1-2 0 16,0-2 0-16,-1 0 0 0,3 2 0 0,1-3 0 16,-1-1 0-16,2 2 0 0,1-2 0 0,3-1 0 15,-2 3 0-15,2-1 0 0,0-2 0 0,-1 1 0 16,2-1 0-16,-1 0 0 0,4-1 0 0,1 1 0 15,-1-2 0-15,0 0-144 0,0-1 144 0,2 1 0 16,-3 1-128-16,2 0 128 0,0-2 0 0,-1-1 0 0,1 1-128 0,1 2 128 16,-2 1 0-16,2 0 0 0,-1-2-128 0,2-1 128 15,3-1 0-15,0-2 0 0,-4 2-160 16,4-2 160-16,-3-2-128 0,2 0 128 0,3 1-128 0,-3 0 128 16,1 0-128-16,1-1 128 0,-1 0 0 0,1 1-160 15,-2-2 160-15,3-1 0 0,-1-1-128 0,0 1 128 16,0 0 0-16,2 0 0 0,2-1-128 0,1-1 128 15,0-1 0-15,1 2 0 0,2-1 0 0,-1-1 0 16,-1-1 0-16,-1 0 0 0,-1 2 0 0,-2-3 0 16,0 0 0-16,3 1 0 0,1 1 0 0,0 0-128 0,5-5 128 15,-4 0 0-15,-1-5 0 0,2 1 0 16,1-2-128-16,3-1 128 0,-4 0 0 0,-1 1 0 16,-2 0-128-16,0 0 128 0,0-2 0 0,1 2 0 0,-1-2 0 15,3 0 0-15,0 1 0 0,0-1 0 0,-4-2-128 16,1-1 128-16,0-2 0 0,-2 0 0 0,-3 2-128 0,0-1 128 15,-2-2 0-15,0-1 0 0,-1-1 0 0,1 1 0 16,1-3 0-16,1 0 0 0,-1-1 0 0,-1 0 0 16,-2 1 0-16,4-1 0 0,1-3 0 0,-1 2 0 15,-2-3 0-15,-2 1 0 0,-1-1 0 0,1 1 0 16,-4-1 0-16,1-1 0 0,0 2 0 0,-2-4 0 16,-3-2 0-16,1-1 0 0,-1-3 0 0,2 2 0 15,-3 4 0-15,1-4 144 0,-2-1-144 0,0-1 128 16,-1 0-128-16,1 1 160 0,-1 0-160 0,2-2 160 15,-1 0-160-15,1-2 0 0,0-1 0 0,-2 0 0 0,-1 0 0 16,-1 3 0-16,0-2 0 0,0 2 0 0,-1-1 0 16,-3 1 0-16,-5 0 0 0,2 0 128 0,0 1 0 15,-1-2 0-15,-1-3 0 0,-1 2 0 16,-3-2 0-16,2 1 0 0,2 1 0 0,-1-1 0 16,-1-3-128-16,-1 1 128 0,-3 2-128 0,-2-2 128 15,0 5-128-15,-1-3 0 0,2 0 0 0,-1-1 0 16,2-2 0-16,-2 0 0 0,-6-1 0 0,2-2 0 15,0-3 128-15,0-1-128 0,-2-1 0 0,-3 0 128 0,2 2-128 0,0 4 0 16,1 0 144-16,0 3-144 0,-1 2 176 0,-1-1-48 16,0 2 0-16,0 1 0 0,-3 0 32 0,0-2 0 15,-2 0 0-15,-1-3 0 0,-2 4-160 0,-3 3 160 16,1 1-160-16,-3 0 160 0,-1-3-160 0,-2 4 0 16,-2 1 0-16,0 0 0 0,1-4 0 0,0 1 0 15,-1-2 0-15,0 0 0 0,0 1 0 0,1-1 0 16,-1 4 0-16,3-3 0 0,0 5 128 0,1 0-128 15,1 1 128-15,1 1-128 0,-2 0 0 0,2 3 0 16,4 0 0-16,-2 4 0 0,0 2 0 0,0 1 0 16,0-4 0-16,2 8 0 0,-2 1 0 0,-2 3 0 0,-3 0-160 15,0-2 160-15,-2 2-160 0,-2 1 160 0,-2 2-160 0,0 0 160 16,-1 0-288-16,0 1 32 0,-1-1 16 0,1 1 0 16,-1-2-32-16,0 2-16 0,-3 0 0 0,0 1 0 15,-3 2-304 1,-1 1-64-16,-3 4-16 0,-1 3-9728 0,-5 1-1952 0</inkml:trace>
  <inkml:trace contextRef="#ctx0" brushRef="#br1" timeOffset="96026.661">19963 10068 13823 0,'-14'2'1216'0,"3"-2"-960"16,-4 0-256-16,3 1 0 0,1 1 1440 0,1 0 240 15,0-1 48-15,0-1 16 0,10 0-1360 0,-6-1-256 16,6 1-128-16,0 0 0 0,-8-4 0 0,3-2 0 16,5 6 0-16,-1-8 0 0,-3-1 208 0,2 4-48 15,-1 0-16-15,3 5 0 0,0 0 368 0,0 0 80 16,0 0 16-16,0 0 0 0,0 0 160 0,5-6 48 16,-5 6 0-16,5-5 0 0,1-1-208 0,3 0-32 15,-2-3-16-15,5 0 0 0,4 0-32 0,0-1 0 16,0-3 0-16,2 0 0 0,4 2 96 0,0-5 16 0,4-2 0 15,2-3 0-15,1-1-64 0,4-3 0 0,0-4 0 16,3-1 0-16,4-3-64 0,2-3 0 0,5-4-16 0,0 1 0 16,-3 1-224-16,5-3-32 0,2-2-16 0,1-1 0 15,-1 0-64-15,0 1-16 0,-1 0 0 0,1 3 0 16,-2-1-16-16,-2 3 0 0,-1 2 0 0,-2-1 0 16,-2 0 16-16,-6 3 0 0,-3 5 0 0,-3 2 0 15,-1 1 48-15,-4 2 0 0,-3 2 0 16,0 4 0-16,-1 1 0 0,0 3 0 0,-2 1 0 0,-3 0 0 15,-1 2-64-15,-2 2 0 0,-2 0 0 0,-3 3 0 16,-1 2 32-16,-7 4 0 0,3-6 0 0,-3 6 0 16,0 0-160-16,0 0 0 0,0 0 0 0,0 0 0 15,0 0 0-15,0 0 0 0,0 0 0 0,0 0-176 0,6 7 176 16,-6-7-192-16,-5 11 192 0,3 1-192 0,1-1 192 0,-6 3 0 16,-7 3 0-16,-2 2 0 0,-1 1 0 0,0 4 0 15,-8-1 0-15,3 3-128 0,-3 6 128 16,0 0 0-16,-4 3 0 0,1-3 0 0,-4-1 0 0,-5 2 0 15,-1 1 0-15,-2 0 0 0,2-1 0 0,-4 2 0 16,1 0 0-16,1 5 0 0,-3 1 0 0,1-2 0 16,2-2 0-16,0-1 0 0,1 2 0 0,-2-1 0 15,2-2 0-15,1-4 0 0,3-3 0 0,0 0 0 16,3-2 0-16,2 1 128 0,4-2-128 0,1-2 0 16,3-4 128-16,1-1-128 0,3 0 0 0,4-5 0 15,4-4 0-15,0-2 128 0,2-4-128 0,8-3 128 16,0 0-128-16,0 0 128 0,0 0-128 0,0 0 0 15,0 0 0-15,0 0 128 0,4-8-128 0,2-3 0 0,3-5 0 16,5-4 0-16,3-3 0 0,4-2-128 0,5-4 128 16,5-3-128-16,4-3 128 0,5-6 0 15,-1-5-144-15,9-5 144 0,6-1 0 0,-1-6 0 0,4-2-144 0,3-1 144 16,6 3 0-16,0 2 0 0,-1 2 0 0,0 0 0 16,-6 2 0-16,0 4 0 0,-4 5 0 0,-3 5 0 15,-1-1 0-15,0 5 0 0,-3 3 0 0,-3 5 0 16,-4 3 0-16,-5 2 0 0,-5 1 0 0,-5 3 0 15,-4 5-128-15,-3 2 128 0,-4-1 0 0,-3 4 0 16,-3 3-288-16,-9 4 48 0,0 0 16 0,0 0 0 16,0 0 64-16,0 0 16 0,0 0 0 0,0 0 0 15,-3 9 144-15,-5 2-208 0,-6 1 80 0,-3 6 128 0,-2 3-240 16,-6 2 80-16,-4 3 16 0,-3 2 0 0,-2 2-128 0,-3-2-32 16,-2 5 0-16,-2 1 0 15,-2 5-256-15,1-2-48 0,0-1-16 0,0 2 0 16,-1 0-96-16,-1-1-32 0,-6-4 0 0,2 1 0 15,2 3 176-15,0-1 48 0,-1-1 0 0,6 1 0 16,-2 5 304-16,3-2 64 0,2 0 16 0,-2-2 0 0,0-2 144 0,0 2 0 16,2 0 0-16,-4 0 0 0,0 3 0 0,0 1 0 15,1 1 0-15,1 0 0 0,1 2 0 0,-1-2 0 16,1-4 0-16,0-3 0 0,4-1 0 0,3-8 144 16,1-4-144-16,3-2 0 0,5-6 224 0,3-3-64 15,4-2-16-15,5-3 0 0,2-5-144 0,9-1 128 16,0 0-128-16,6-11 128 15,5-3-1392-15,8-7-272 0,7-7-64 0,7-3-10288 0</inkml:trace>
  <inkml:trace contextRef="#ctx0" brushRef="#br1" timeOffset="96647.134">20593 8880 11055 0,'-20'-6'480'0,"9"1"112"0,-2 0-464 0,2-1-128 15,3 2 0-15,1 0 0 0,7 4 3920 0,0 0 768 0,0 0 160 16,0 0 16-16,11-3-3856 0,4 1-784 16,-1 0-224-16,4-1 0 0,2-3 144 0,5 1-144 0,3 0 128 0,3-2-128 15,4-2 384-15,4-2-16 0,1-2 0 0,6-2 0 16,3 2 240-16,2-1 48 0,-1-3 16 0,1 1 0 16,-2-1 32-16,4 1 16 0,0-2 0 0,0 3 0 15,-3 2-208-15,-1 2-32 0,-5 1-16 0,-4 4 0 16,-2 2-256-16,-6 0-48 0,-3 1-16 0,0 4 0 15,-6 6-144-15,-2 1 160 0,-2 0-160 0,-6 4 160 16,-2 3-32-16,-2 3-128 0,-4 4 192 0,-4 5-64 16,-4 1 80-16,-2 4 16 0,-8 2 0 0,-2 3 0 15,-6 3-16-15,-3 3 0 0,-4 2 0 0,-3 3 0 16,-5-1-64-16,-2-1-16 0,-3-2 0 0,2 0 0 16,2-3-128-16,5-3 128 0,2-2-128 0,4-3 128 0,4-3-320 15,2-1-80-15,3-3-16 0,3 0 0 16,4-2-3136-1,-1-2-624-15</inkml:trace>
  <inkml:trace contextRef="#ctx0" brushRef="#br1" timeOffset="97334.384">19083 10044 25919 0,'0'0'1152'0,"0"0"224"0,-7 0-1104 0,7 0-272 16,0 0 0-16,0 0 0 0,-9 0 352 0,9 0 16 16,-3-5 0-16,1-2 0 0,2 1-48 0,2-4 0 15,0-2 0-15,-1-3 0 0,0-1-64 0,2-5 0 16,1-6-16-16,-2-1 0 0,-1-5 144 0,0 0 16 15,-1-1 16-15,-1-3 0 0,-1-4 144 0,-2-4 16 16,1-6 16-16,0 0 0 0,-3 1-32 0,0-4-16 0,-1-6 0 16,-1 1 0-16,0-2-96 0,-3-1 0 0,0-3-16 15,1-2 0-15,-4-3-112 0,0 4 0 0,-2 4-16 0,-1 1 0 16,2-1-32-16,-1 0 0 0,2-1 0 0,1 6 0 16,0 5-32-16,1 4-16 0,1 4 0 0,-4 4 0 15,2 4-224-15,2 0 176 0,0 1-176 16,0-1 160-16,-1 1-160 0,2 1 0 0,0 3 0 15,0 5 128-15,1 4-128 0,0 2 0 0,-2 1-192 0,3 5 192 16,-1 1-352-16,2 2 48 0,-1 2 16 0,2 4 0 16,1 0-352-1,5 5-64-15,-8-1 0 0,8 1-16 0,-8 4-1888 0,4 4-368 16,-1 2-80-16,3 1-16 0</inkml:trace>
  <inkml:trace contextRef="#ctx0" brushRef="#br1" timeOffset="97725.768">18140 8613 8287 0,'-13'-9'736'0,"2"-2"-592"15,-3-1-144-15,6 0 0 0,4 1 4800 0,1-3 944 16,2-3 176-16,3-3 32 0,6 0-4608 0,5-6-944 0,2-2-176 0,7-4-32 16,2-3-192-16,4-3-144 0,3-1 144 0,2-4-208 15,1-6 208-15,2 6-144 0,-3 5 144 0,3 3-128 16,1 2 128-16,1 3 0 0,1 4 0 0,-3 5-128 15,-5 7 128-15,-2 5 0 0,1 2 0 0,-2 6 0 16,0 6 0-16,0 4 0 0,-3 5 0 0,-2 5 0 16,2 4 0-16,-4 5 0 0,2 4 0 15,-3 2 0-15,0 3 0 0,-1 4 144 0,-1 1-144 0,0-2 0 16,-1 2 0-16,0-3 0 0,-1-2 0 0,-1 2 0 16,0 2-1152-1,1 1-352-15,-1 1-64 0</inkml:trace>
  <inkml:trace contextRef="#ctx0" brushRef="#br1" timeOffset="98413.451">18923 10716 19343 0,'-9'-5'1728'0,"1"-1"-1392"0,-2 1-336 0,4 0 0 0,-3 1 3312 0,3 0 592 16,-1 1 112-16,1 2 16 0,2 1-3264 0,4 0-768 16,-9 0 0-16,2 1 0 0,-2-2 0 0,-4 4 0 15,0 0-160-15,-2 1 160 0,-3 3 0 0,-5 1-160 16,-5 0 160-16,-2 4 0 0,-1 4 0 0,-1-1 0 15,-1 3 160-15,-4 4-32 0,-3 3 144 0,-1 2 48 16,2-2 0-16,-5 1 0 0,0 2 128 0,-5 3 16 16,-1-1 16-16,-4 1 0 0,-1 0-128 0,1 2-32 15,3-2 0-15,4 2 0 0,-3 0-160 0,1-1-32 16,2 0-128-16,3-2 192 0,3 0-64 0,0-2 0 0,4-3-128 16,2-1 192-16,5-3-192 0,2-1 0 0,-2-3-192 15,2-1 192-15,5-3-320 0,1 0 32 0,2-2 16 0,4-2 0 31,-3-2-256-31,6-3-48 0,0-2-16 0,3 1 0 16,0-4-1744-16,1-1-352 0,3-2-64 0</inkml:trace>
  <inkml:trace contextRef="#ctx0" brushRef="#br1" timeOffset="98720.983">17496 11153 20271 0,'-14'2'1792'0,"-3"-1"-1424"15,-3 0-368-15,1 5 0 0,0 3 4368 0,2 6 816 16,3 6 144-16,0 2 48 16,-3 2-4880-16,3 4-976 0,2 4-192 0,0 0-32 15,1-1 64-15,0 0 0 0,1 1 16 0,2 0 0 0,3 0 240 0,0-1 64 16,3-1 0-16,0-1 0 0,0 0 320 0,2-2-144 15,3-2 144-15,1-3 0 0,3-1 0 0,2-3 0 16,4-5 0-16,5 3 0 0,1-1 192 0,5-4 0 16,1-5 0-16,2-2 0 0,5-1-192 0,3-3 144 15,5-2-144-15,5-5 128 0,5-1-384 0,7-4-96 0,4-1-16 16,3-5 0 0,0-6-2080-16,3 0-432 0,26-13-64 0,-12 1-32 0</inkml:trace>
  <inkml:trace contextRef="#ctx0" brushRef="#br1" timeOffset="99365.055">19587 10743 18431 0,'0'0'816'0,"-8"-4"160"0,1 0-784 0,7 4-192 0,-8-2 0 0,8 2 0 15,0 0 3056-15,-5 5 560 0,-2 1 112 0,3 7 32 16,4 4-3328-16,0 3-672 0,-2 4-128 0,4 3-16 16,1 3 64-16,0 4 32 0,-3 2 0 0,0 4 0 15,1 0 288-15,0 3-128 0,2 2 128 0,-2 5 0 16,-2 3 0-16,-1 1 0 0,1 2 128 0,0 0-128 0,0 0 352 15,-3 1-32-15,-2-2 0 0,4 3 0 0,3 3-64 16,-1 3 0-16,0 1-16 0,0-4 0 0,0-2-32 16,0-3 0-16,0 0 0 0,2-6 0 0,3 1-64 0,0-5-16 15,-3-3 0-15,3-1 0 0,-3-8-128 0,0-2 0 16,2-4 0-16,-3-1 0 16,-1-5-288-16,1-1-144 15,3-4-16-15,-2-1-16 0,-2-5-1952 0,0-11-384 0,0 0-80 0,0 0 0 0</inkml:trace>
  <inkml:trace contextRef="#ctx0" brushRef="#br1" timeOffset="99686.2">19061 12063 27647 0,'-15'0'1216'0,"6"0"256"0,9 0-1168 0,0 0-304 0,0 0 0 0,0 0 0 16,0 0 1856-16,5 11 304 0,3 1 64 0,6 3 16 31,2 3-2576-31,5 2-512 0,2 2-112 0,5 2 0 0,-2 0 608 0,1 2 128 0,1 1 32 0,-1-1 0 16,-3-2 192-16,1 0 0 0,-2-2 0 0,2 1 0 15,3 2 208-15,-2-1-16 0,2-2 0 0,-2-1 0 16,-1 0 64-16,1-3 0 0,-1-3 0 0,0-1 0 15,5-4 48-15,-4-4 16 0,0-4 0 0,-3 0 0 0,2-1-320 16,4-4 160-16,-3-7-160 0,5-3 128 16,1-3-528-1,4-2-112-15,-1-5-32 0,3-4-9376 0,1-3-1888 0</inkml:trace>
  <inkml:trace contextRef="#ctx0" brushRef="#br1" timeOffset="100272.43">19760 10677 27231 0,'-8'-7'1216'0,"8"7"240"15,-4-5-1168-15,4 5-288 0,-4-8 0 0,4 8 0 0,0 0 176 0,0 0-32 16,0 0 0-16,0 0 0 0,9-2-144 0,1 1 0 15,2 1 0-15,1 4 0 0,2 0 0 0,1 4 160 16,6 3-32-16,3 2-128 0,1 3 480 0,8 2-16 16,4 1 0-16,6 5 0 0,5 7 176 0,-2-1 48 15,1 0 0-15,2 3 0 0,4 2-320 0,3 1-64 16,0 0-16-16,4 2 0 0,1-3-288 0,-3 1 128 16,-3 1-128-16,2 1 0 0,2 4 128 0,0-1-128 0,0-2 0 15,-1 2 0-15,0 0 0 0,-1-3 0 16,-3-2 128-16,1 0-128 0,-2-1 0 0,2-3-304 15,-1-2 64-15,-1 0-9600 0,0-3-1920 0</inkml:trace>
  <inkml:trace contextRef="#ctx0" brushRef="#br1" timeOffset="100675.307">21745 11231 31615 0,'0'0'1408'0,"0"0"272"0,9 7-1344 0,6 4-336 16,0 4 0-16,6 4 0 0,3 2-160 0,0 2-96 16,0-1-32-16,2 2 0 0,-1 4 288 0,0-1 0 15,-5 1 0-15,2 1 0 0,-2 2 0 0,-4 3 0 16,0-3 0-16,-6 4 0 0,-3 4 320 0,-2-1 112 16,-5 3 16-16,-3-3 16 0,-3 1 288 0,-6-3 48 15,-2-3 16-15,-5 1 0 0,-6-4 144 0,-6 1 16 0,-7 1 16 16,-10 1 0-16,-10-3-368 0,-4 1-80 0,-4-1-16 15,-8-1 0-15,-5-4-528 0,-9-2 0 16,-4-4-240-16,-3-4-11728 0,-3-3-2368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47:02.36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5570 2230 11967 0,'0'0'1072'0,"-8"-5"-864"0,1 1-208 0,7 4 0 0,0 0 1248 0,0 0 208 15,-1-6 32-15,1 6 16 0,0 0-1040 0,0 0-208 16,8-2-32-16,2-1-16 0,0-1-208 0,0 1 0 16,-10 3 0-16,14 0 0 0,1-2 0 0,1 1 0 15,-2 2 0-15,2-1 0 0,0-1 0 0,2 2 0 16,0 1 0-16,3-2 0 0,1-1 0 0,6 1 0 15,4 0 0-15,0 0 0 0,-1-1 336 0,4 1-16 16,1 2-16-16,-1 1 0 0,1-2 144 0,3-1 48 16,-2 0 0-16,7 1 0 0,6 0 64 0,3 0 16 15,0-1 0-15,4-1 0 0,-4-1 32 0,2 1 16 16,2 1 0-16,4-4 0 0,2-1-112 0,3 0 0 16,1-1-16-16,-1 0 0 0,-2 1-160 0,2-1-16 0,1 0-16 0,3-1 0 15,-2 0-48-15,0 0-16 0,-5 2 0 16,-1 1 0-16,-3 0-48 0,2 1-16 0,-1 1 0 0,0 0 0 15,-2 0-32-15,-4 1 0 0,0 1 0 0,-6 2 0 16,-2 0-144-16,0-1 128 0,-5-2-128 0,3 0 128 16,1 1-128-16,-3 1 0 0,-3 1 0 0,-4-1 0 15,-4-1 0-15,-6 0 128 0,-3 0-128 0,-5 0 0 16,-2-1 128-16,-5 1-128 0,-1 1 128 0,-9-1-128 16,0 0 208-16,0 0-32 0,0 0-16 0,0 0 0 15,0 0 224-15,-9 0 32 0,-3 0 16 0,-9 0 0 16,-3-3-112-16,-7 1 0 0,-5 0-16 0,-5 1 0 15,-5 1-144-15,-2-2-32 0,-4 1 0 0,-2-1 0 16,-4 0-128-16,-4-1 192 0,-5-1-192 0,-4 3 192 0,1 0-192 16,-4 1 0-16,2 0 0 0,-5 0 128 0,-4-2-128 15,0 2 0-15,-1 2 0 0,1 0 128 0,-3-2-128 16,0 1 0-16,-3 1 0 0,1 0 0 0,5 0 0 16,-3 0 0-16,0-1 0 0,3 0 0 0,2 2 0 15,3-2 0-15,6-2 0 0,0 1 0 16,-2 2 0-16,5 0 0 0,5-1 0 0,5-1 0 0,4 0 0 0,6 0 0 15,4 0 0-15,6-1 0 0,7-1 0 0,3 1 0 16,4 0 0-16,7-2 0 0,4-1 0 0,4 0 0 16,8 4 0-16,0 0 0 0,0 0 0 0,0 0 0 15,0 0 0-15,15 0 0 0,5-3 0 0,5 1 0 16,5 1-192-16,4 1 192 0,7 1-144 0,7-1 144 16,7 2 0-16,7 1 0 0,3-1-128 0,3-1 128 15,1-1 0-15,5 0 0 0,4 0 0 0,3 1 0 16,4 3 0-16,0 0 0 0,0-2 0 0,6 2-128 0,1 2 128 0,1-1 0 15,-6 1 0-15,3-2 0 0,3-1 0 0,-3 3 0 16,0 2 0-16,-9-1 0 0,-3 0 0 0,0 1 0 16,1-1 0-16,-4 2 0 0,-4 2 0 0,-8-1 0 15,-2-1 0-15,-6 2 0 0,-1 2 144 0,-4-1-144 16,-2-3 224-16,-4 1-32 0,-6-1-16 0,-3 1 0 16,-6-3-176-16,-5 3 192 0,-4-2-192 0,-6-2 192 15,-4 0-192-15,-10-6 0 0,0 0 0 0,0 0 128 16,0 0-128-16,-4 7 0 0,-9-1 0 0,-9-4 0 15,-9-4 0-15,-9 0 0 0,-6 0 0 0,-2-2 0 16,-5-1 0-16,-2-1 0 0,-5 1-224 0,-1-2 80 16,-4 2 144-16,-7 0 0 0,-2 1 0 0,-2-1 0 15,0-3 0-15,-3 3 0 0,-4 0 0 0,-2-1 0 16,1 0 0-16,0-1 0 0,-2 1 0 0,-1-1-128 0,-1-3 128 0,3 1 0 16,3-1 0-16,0 3 0 0,-2 0 0 0,3 2 0 15,0 1 0-15,8 1 0 0,6-1 0 16,4 0 0-16,3 2-144 0,8 0 144 0,3 2 0 0,5 0 0 15,5-1 0-15,7 1 0 0,3 0-144 0,7 3 144 16,2-2 0-16,6 0 0 0,5-1-256 0,9 0 64 16,-9 0 16-16,9 0 0 15,0 0-272-15,0 0-48 0,10 6-16 0,7-1 0 16,6-1 32-16,9-1 0 0,9 0 0 0,6 1 0 0,5 0 480 0,6-3 0 16,5-1 0-16,9 0 0 0,10-1 0 0,3-1 192 0,-1-2-16 15,4 0 0-15,5 0 64 0,3 0 16 0,2 3 0 0,-1-2 0 16,-7-3-64-16,2 3-16 15,3 3 0-15,-6-3 0 0,-4-3-176 0,-3 1 160 0,-2-1-160 0,-6 2 160 16,-2 2-160-16,-9-2 0 0,-6 1 144 16,-7 0-144-16,-3 0 160 0,-7-1-32 0,-5 2-128 15,-7-1 192-15,-6 1-32 0,-4-1-16 16,-4 1 0-16,-3 2 0 0,-11 0 0 0,0 0 0 0,0 0 0 0,0 0 0 16,0 0 48-16,-10 1 16 0,-4-1 0 0,-8 0 0 15,-8 1 0-15,-12 2 0 0,-10-1 0 0,-12 1 0 16,-10-3-208-16,-8 2 0 0,-3 2 0 0,-10-1 0 15,-9-1 0-15,-2 1 0 0,1 3 0 0,0-1-160 16,-6 0 160-16,3 1 0 0,3 3 128 0,0-1-128 16,-3 0 192-16,4-1-48 0,2 3 0 0,2 0 0 15,2 0-144-15,4 0 0 0,1 0 0 0,12 0 128 0,9-3-128 16,11-1 0-16,5-3 0 0,10 0 128 0,7 2-128 0,8 0 0 16,6-1 144-16,8-2-144 0,10-1 160 0,7-1-32 15,0 0-128-15,11 3 192 0,11-3-64 0,9-1-128 16,10 1 176-16,11 0-176 0,9-2 160 0,9 0-160 15,14-2 128-15,2 0-128 0,6 0 0 0,10-1 0 16,7 3 128-16,4-1-11488 16,3-3-2288-16</inkml:trace>
  <inkml:trace contextRef="#ctx0" brushRef="#br0" timeOffset="1946.233">11463 1846 23951 0,'-10'-14'2128'0,"6"6"-1696"0,0 0-432 0,1 0 0 16,-1 1 320-16,3 0-32 0,-1 2 0 0,2 5 0 15,0 0 256-15,0 0 48 0,0 0 16 0,0 0 0 16,0 0-288-16,0 0-64 0,0 0-16 0,0 0 0 16,0 0-80-16,0 0-16 0,0 0 0 0,0 0 0 0,0 0-144 15,-1 8 0-15,-1 5 0 0,0 0 0 0,0 1 0 0,1 9 0 16,-2 9 0-16,1 3 0 0,0 3 128 15,-1 1-128-15,0 3 192 0,-2-1-64 0,-1-2 64 0,-2 2 0 16,1-1 0-16,-2 1 0 0,0 3 144 0,-2-2 48 16,1-2 0-16,1-1 0 0,-3-1-176 15,5-3-16-15,0-5-16 0,-1-2 0 0,0 1-176 0,-1-6 128 16,-1-3-128-16,0-1 128 0,4 0-128 0,0-3 0 16,3-3-160-16,-1-1 160 15,2-3-1984-15,2-1-288 0,0-8-64 0</inkml:trace>
  <inkml:trace contextRef="#ctx0" brushRef="#br0" timeOffset="2338.471">12005 1784 25103 0,'0'0'1104'0,"0"0"240"0,-6-5-1072 0,6 5-272 0,0 0 0 0,0 0 0 16,0 0 176-16,0 0-32 0,-6-1 0 0,6 1 0 16,-8 2-144-16,0 6 0 0,1 0 144 0,-1 6-144 0,-2 1 0 0,0 6 0 15,-3 2 0-15,-2 2 0 0,-2 4 0 16,1 1 0-16,0 1 0 0,-1 0 0 0,-1-2 0 0,5-3 144 15,4-3-144-15,5-2 160 0,-2-2 144 0,5-4 16 16,0-1 16-16,2-3 0 0,2-2 304 0,2 0 64 16,-4 0 16-16,4-3 0 0,5-3 144 0,-1 0 32 15,1 2 0-15,2-3 0 0,3-2-320 0,1 0-64 16,-1 0-16-16,3 0 0 0,3 0-304 16,1-1-64-16,-3-4-128 0,2 1 192 0,1 1-400 0,-1-1-96 15,3 0-16-15,-3-1 0 16,0-2-2688-16,1 0-560 0</inkml:trace>
  <inkml:trace contextRef="#ctx0" brushRef="#br0" timeOffset="2607.948">12515 1682 28447 0,'-9'-15'1264'0,"5"5"256"0,2-1-1216 0,-3 1-304 0,3 1 0 0,0 2 0 16,-1 2 736-16,3 5 96 0,0 0 0 0,0 0 16 15,0 0-240-15,0 0-48 0,0 0-16 0,-2 9 0 16,-3 3-544-16,2 5 0 0,0 4 0 0,-1 5 0 16,0 3 0-16,1 4 0 0,-2 2 0 0,1 7 0 15,-3 8 0-15,1 4 0 0,-1-2 0 0,-2 1 0 16,0-1 0-16,1-1 0 0,-6-2 0 0,2 3 0 16,-1-3 0-16,0-3 0 0,1-2 0 0,-1-2 0 15,-2-2 256-15,2-4-48 0,-1-2-16 0,2-3 0 0,-2-1-192 0,3-4 144 16,0-2-144-16,4-3 128 15,1 0-1104-15,2-4-240 16,2-5-32-16,1-2-12768 0</inkml:trace>
  <inkml:trace contextRef="#ctx0" brushRef="#br0" timeOffset="3026.83">12840 2721 21183 0,'-13'2'944'0,"4"-2"192"0,-2 0-912 0,2 3-224 0,1 2 0 16,-1-1 0-16,0-3 2288 0,1 0 400 0,-1 0 96 16,2 1 16-16,7-2-1472 0,-9-1-304 0,3-3-48 0,1-2-16 15,-1-2-304-15,2-1-64 0,3-2-16 0,1-3 0 16,1-1-272-16,4 0-64 0,1-2-16 0,2-2 0 15,3 2-224-15,0-1 0 0,2 1 0 0,0 1 0 16,1 3 0-16,-2 2-128 0,-1 2 128 0,-1 4 0 16,0-1 0-16,-10 6 128 0,10 3 0 0,-1 3 16 15,-2 2-144-15,0 3 0 0,-3 2 0 0,-1 3 0 16,-5 2 0-16,-2 1 0 0,-4 2 0 0,-3 1 0 16,-3 0 0-16,0-3 0 0,-2-2 0 0,1-2 0 15,-2-2 0-15,4-4 128 0,2-3-128 0,2-3 192 0,0-1 256 16,2-1 64-16,-2-2 16 0,9 1 0 15,-5-5 128-15,1-4 32 0,2 2 0 0,2-4 0 0,0 0-464 16,1-1-96-16,-1 0 0 0,5-1-128 16,0 2-832-16,4 0-288 0,-1 0-48 15,4 1-16-15,2 0-2384 0,4 1-464 0</inkml:trace>
  <inkml:trace contextRef="#ctx0" brushRef="#br0" timeOffset="8502.252">14100 1331 15663 0,'0'0'688'0,"-6"-9"144"0,-4-2-656 0,3 2-176 0,-2 3 0 0,3 0 0 15,-3 2 2112-15,9 4 384 0,0 0 64 0,-9-3 32 16,2 0-1552-16,7 3-304 0,-8-1-64 0,8 1-16 16,-8 4-512-16,3 2-144 0,-2 3 0 0,2 1 0 15,1 0 0-15,-2 3 0 0,-1 4 0 0,2 1 0 16,0 3 0-16,1 3 0 0,0 4 0 0,-1 4 0 15,1 3 0-15,-1 3 0 0,-1 3 144 0,0 0-144 16,3-2 336-16,-3 2-32 0,1 2-16 0,0 4 0 16,2 7 160-16,0 2 16 0,-1 2 16 0,1-2 0 15,1-5-32-15,-1-1-16 0,0-3 0 0,1 3 0 16,1 2-48-16,0 0 0 0,0-7 0 0,0-1 0 16,1-5-64-16,0-4-32 0,1-4 0 0,2-5 0 15,1-4-32-15,0-4 0 0,0-7 0 0,-1-1 0 0,-1-2 0 16,-2-8 0-16,0 0 0 0,0 0 0 0,0 0 64 15,0 0 16-15,0 0 0 0,5-7 0 0,-4-3 144 0,2-3 32 16,-3-4 0-16,1-5 0 0,1-4-320 16,1-5-48-16,0-5-16 0,1-5 0 15,-2-3-128-15,0 0 0 0,-1 0 0 0,1 1 0 0,2 0 0 0,0-2 0 16,-3-1-176-16,1-4 176 0,1-5 0 0,-2 4-128 16,0 2 128-16,0 3 0 0,0 0 0 0,0 4-160 15,-1 1 160-15,3 0 0 0,-1 1 0 0,-1-1-128 16,-1-1 128-16,0 7 0 0,3 7 0 0,-2 1 0 15,-2 2 0-15,0 3 0 0,1 2 0 0,-1 5 0 16,1 0 0-16,0 6 0 0,0 9-176 0,0 0 176 16,-1-8-160-16,1 8 160 0,0 0-320 0,0 0 48 15,0 0 0-15,-1 10 0 16,1 5-272-16,-5 6-48 0,2 2-16 0,0 7 0 0,-2 7 384 0,1 5 80 0,-3 3 16 0,3 1 0 16,-1-1 128-16,1 2 0 0,-3 0 0 0,2 8 0 15,2 4 0-15,-2 0 0 0,-1-4 0 0,-2-4 0 16,0-2 0-16,-1-1 128 0,1-1-128 0,-1 0 176 15,1-4 0-15,0-3 0 0,0 0 0 0,1-4 0 16,1-4 16-16,2-8 16 0,1-5 0 0,1-4 0 16,-1-1-80-16,0-6 0 0,3-8-128 15,0 0 192-15,0 0 0 0,0 0-16 0,0 0 0 0,-5-10 0 16,0-4-16-16,0-6 0 0,0-5 0 0,3-6 0 16,1-6-160-16,1-4 0 0,0-3-160 0,3 0 160 15,2 0-144-15,0-4 144 0,2-4-128 0,2-5 128 0,-3-7 0 16,2 4-128-16,-2 3 128 0,4 5 0 0,-2 3 0 0,1 4 0 15,-1 3 0-15,-2 1 0 0,1-1 0 16,-1 2 0-16,-1 3 0 0,0 5 0 0,-1 5 0 0,0 5 128 16,-3 5-128-16,1 1 176 0,-1 7-176 0,-1 9 0 15,0 0 144-15,0 0-144 0,-1-7 0 0,1 7 0 16,0 0 0-16,6 12 0 0,0 6-304 0,1 8 32 16,2 7 0-16,-5 6 0 0,1 6 272 0,0 3 0 15,-3 4 0-15,3 4 0 0,0 0 0 0,0 4 224 16,-5 5-64-16,1 1-16 0,0 0 112 0,-2 0 32 15,-2-4 0-15,1-3 0 0,0-1 16 0,1-3 0 16,0 0 0-16,-1-6 0 0,-3-6-304 0,3-3 0 16,-1-4 0-16</inkml:trace>
  <inkml:trace contextRef="#ctx0" brushRef="#br0" timeOffset="24795.943">13579 9207 2751 0,'0'0'128'0,"3"-7"16"0,2-2-144 0,0 1 0 0,3 0 0 0,-2 0 0 16,4 1 2688-16,-1 0 512 0,-1 2 112 0,0 0 16 15,-1 2-2240-15,1 0-432 0,-1-3-80 0,-2 2-32 16,-5 4-272-16,8-5-48 0,-8 5-16 0,0 0 0 0,0 0 144 16,0 0 32-16,0 0 0 0,0 0 0 0,0 0 0 0,0 0 0 15,0 0 0-15,-9 9 0 0,-2 1 144 0,-1 1 48 16,-2 2 0-16,-3 0 0 0,-2 1-240 0,0 0-32 15,-2 0-16-15,-1 1 0 0,0-2 176 0,0 1 48 16,0 1 0-16,0 2 0 0,-4-1 0 0,5 1 0 16,-2-2 0-16,1 2 0 0,-3-1-112 15,2 0-16-15,-1 1 0 0,2 0 0 0,-4-3-112 16,0 2-16-16,0 0-16 0,1-1 0 0,8 0-64 0,-3-1-16 16,-7 0 0-16,1 1 0 0,3-1-160 0,0-2 160 15,2-3-160-15,4 0 160 0,1 2-160 0,2 0 0 16,1-4 144-16,2 0-144 0,2-3 128 0,0 1-128 15,9-5 128-15,-5 4-128 0,5-4 192 0,0 0-48 16,0 0 0-16,0 0 0 0,-2 10-16 0,2-10 0 0,0 0 0 16,0 0 0-16,7 7 16 0,3 2 0 15,-1-2 0-15,3 1 0 0,2-4 16 0,3 1 0 16,0-1 0-16,5 1 0 0,0-1-160 0,4 0 128 0,-2-1-128 0,2 1 128 16,2 1-128-16,0 3 0 0,1-5 0 0,3 1 0 15,2-1 128-15,-1 0-128 0,1 2 0 0,-1-2 128 16,-1-1-128-16,1 2 0 0,2-2 144 0,-3 2-144 15,0-1 0-15,-1 1 0 0,-6-1 0 0,1-1 128 16,1 6-128-16,-3-3 0 0,-3 1 0 0,-2-1 0 16,-2-1 0-16,-1-1 0 0,-5 4 0 0,-3-2-192 15,-8-5-448 1,7 7-112-16,-7-7-16 0,0 0 0 0,0 0-2288 16,-1 9-464-16</inkml:trace>
  <inkml:trace contextRef="#ctx0" brushRef="#br0" timeOffset="25147.315">13197 9565 23151 0,'-4'-9'1024'0,"4"9"208"0,0 0-976 0,0 0-256 15,-1-3 0-15,1 3 0 0,0 0 624 0,0 0 80 16,9-3 0-16,3 3 16 0,-2 3-176 0,4-1-32 0,1-1-16 0,6 0 0 16,-1-1 80-16,6 0 0 0,2-1 16 0,4 0 0 15,3-1 192-15,2-2 48 0,5-8 0 0,3 7 0 16,0 2-112-16,2 1-16 0,-1 0 0 0,0-1 0 15,-3 3-368-15,2-1-80 0,-2-3 0 0,3 3-16 16,-1 0-240-16,-2 1 0 0,-1 1 128 0,-1 1-128 31,-1 2-1600-31,-1 1-352 0</inkml:trace>
  <inkml:trace contextRef="#ctx0" brushRef="#br0" timeOffset="26578.528">15042 8863 9215 0,'-10'-2'816'0,"2"-3"-656"16,1 1-160-16,-1-3 0 0,1 1 2144 0,2-1 400 15,0-1 80-15,-1 1 0 0,1-2-1024 0,2 1-192 16,2 1-64-16,-1 1 0 0,-4-2-368 0,3 0-80 15,-1 0 0-15,4 2-16 0,0 6-208 0,0 0-32 16,-1-5-16-16,1 5 0 0,0 0-192 0,0 0-48 16,0 0 0-16,0 0 0 0,0 0-224 0,0 0-160 15,0 0 192-15,8 6-192 0,0 3 0 0,0 1 0 16,2 2 0-16,2 6 0 0,-2 4 0 0,3 2 0 16,0 1 0-16,1 3 0 0,1 1 0 0,-1 7 0 15,2 3 0-15,2 4 0 0,1 1 0 0,1 1 208 0,-2 0-64 0,1 0-16 16,0-1 0-16,-1 4 0 0,3 1 0 0,-3 2 0 15,3-2-128-15,-1-2 128 0,-1-6-128 16,0-1 128-16,-2-4-128 0,1-2 0 0,2-3 144 0,-1-2-144 16,-4-3 0-16,1-1 144 0,-2-4-144 0,-2-1 0 15,-1-1 192-15,0-2-192 0,-1-1 192 0,0-2-192 16,0-1 256-16,-4-1-48 0,3-1-16 16,-3-3 0-16,-6-8 0 0,0 0-16 0,8 8 0 0,-8-8 0 15,0 0-16-15,0 0 0 0,0 0 0 0,0 0 0 0,0 0 352 0,8-3 64 16,-1-5 0-16,-5-3 16 0,0-2 48 15,1-5 16-15,1-5 0 0,-1-1 0 0,0-3-384 16,-1-2-80-16,3-2 0 0,-1 1-16 0,2-4-176 16,-1-3 0-16,3-5 0 0,-3 1 128 0,3 3-128 0,1-1 0 15,1 0 0-15,-1 1 0 0,1 3 0 0,2 3 0 16,-1 0 128-16,3 0-128 0,0-1 0 16,-1 0 128-16,2 0-128 0,1-1 128 0,3-2-128 0,1-1 0 15,-3-1 0-15,1 5 128 0,1 4-128 0,3 2 0 16,0 0 0-16,0 2 0 0,0 0 0 0,-4 3 0 15,2 3 0-15,-1 2 0 0,0-2 0 0,-3 0-144 16,-1 2 144-16,1 1 0 0,-1 4-128 0,1-2 128 16,-5-2 0-16,1 5 0 0,-1 3-144 0,1 0 144 15,-2 1 0-15,0 0-144 0,0-2 144 0,-4 1 0 16,1 1 0-16,-2 3-128 0,0-1 128 0,-5 5 0 0,4-6 0 0,-4 6-128 16,0 0 128-16,7-5 0 0,-4-1 0 15,-3 6-128-15,0 0 128 0,0 0 0 0,0 0 0 0,0 0 0 16,0 0 0-16,0 0 128 0,-3-5-128 0,3 5 0 15,-6-4 0-15,2 0 0 0,-2-1 0 0,3 2 0 16,-5 2 0-16,8 1 0 0,-6-2 0 0,-4-1 0 16,1-1 0-16,0 2 0 0,0 0 0 0,1 1 0 15,-2-1 0-15,0 0 0 0,-2 1 0 0,0 0 0 16,-1 0 0-16,0 0 128 0,-1 0-128 0,0 2 0 16,-2 2 0-16,3 1 128 0,-6-2-128 0,3-2 0 15,-2 0 0-15,2 2 0 0,-2-1 0 0,1 0 128 16,-1-1-128-16,-2 0 0 0,-1 0 0 0,0 0 128 0,-2-2-128 0,0 0 144 15,0 1-144-15,0 1 160 0,-3 3-160 0,0-2 0 16,1-2 144-16,-1 1-144 0,-2 2 128 0,3 2-128 16,-5-1 128-16,0-1-128 0,-2-1 144 0,2 0-144 15,-1 5 192-15,0-1-192 0,0 0 224 0,0-1-64 16,1-2-16-16,-1 4 0 0,0 1-16 0,0 1 0 16,-1-2 0-16,0-1 0 0,-4 0-128 0,0 0 160 15,0 3-160-15,-2-1 160 0,3-1-160 0,2 2 0 16,1-1 0-16,3 1 128 0,3-1 0 0,3-3 0 15,3-1 0-15,4 1 0 0,0 0 96 0,6-2 16 16,-1-2 0-16,5-1 0 0,6 1 16 0,0 0 0 16,0 0 0-16,0 0 0 0,0 0-112 0,0 0-16 15,0 0 0-15,0 0 0 0,0 0-320 0,5-5-80 16,2-1-16-16,4 4 0 16,2 3-2208-16,1 2-448 0</inkml:trace>
  <inkml:trace contextRef="#ctx0" brushRef="#br0" timeOffset="28266.541">16613 9323 21183 0,'-12'-10'1888'0,"1"1"-1504"0,-4-5-384 0,5 4 0 16,3 2 1760-16,2 2 288 0,0 1 48 0,5 5 16 16,0 0-1040-16,0 0-208 0,0 0-32 0,0 0-16 15,9-3-448-15,4 0-96 0,2 0-16 0,2 2 0 16,4 1-256-16,5 1 0 0,6-2 0 0,3 0 0 15,5-1 0-15,0 1 0 0,6 1 0 0,-2-1-144 32,-2-3-304-32,2 1-64 0,0 0-16 0,0 0 0 0,3 2-2336 15,-3 1-464-15,13 1-80 0,-14 2-32 0</inkml:trace>
  <inkml:trace contextRef="#ctx0" brushRef="#br0" timeOffset="28469.779">16748 9647 31327 0,'-10'-11'2784'0,"10"11"-2224"15,-6-4-560-15,6 4 0 0,0 0 976 0,0 0 96 16,0 0 16-16,0 0 0 0,11 0-704 0,4 1-128 16,6-1-16-16,6 1-16 0,5 1-16 0,1-2 0 15,0-3 0-15,4 2 0 16,-1 1-1296-16,5 0-272 0,-2-5-48 0,4 2-13536 0</inkml:trace>
  <inkml:trace contextRef="#ctx0" brushRef="#br0" timeOffset="29108.483">19246 8334 15663 0,'0'0'1392'0,"-4"-8"-1120"16,0 1-272-16,4 7 0 0,0 0 1696 0,0 0 288 16,0 0 48-16,0 0 16 0,-7 1-1456 0,7-1-272 15,-8 6-64-15,0 2-16 0,1 2-240 0,-2 1 0 16,-3 1 0-16,-1 1 0 0,-2-1 0 0,-1 3-128 15,-4 1 128-15,-1 1 0 0,0 3 0 0,-3 1 0 0,-4 2 0 0,-2-1 0 16,0-2 0-16,0 4 0 0,-1 1 0 0,-2 4 144 16,-2 4 16-16,-3 0 0 15,-4 0 0-15,-2 0 0 0,0 2 32 0,-4-1 0 0,-1 4 0 0,2-1 0 16,1-1 112-16,2 1 16 0,2-3 16 16,0 0 0-16,1 0 48 0,2 1 0 15,-1-1 0-15,3-3 0 0,4-3-192 0,0-1-48 0,-1 2 0 16,4-3 0-16,4-3-144 0,4-2 0 15,2-2 0-15,2 0 128 0,3-2-128 0,4 0 0 0,3-3 0 0,1-2 0 16,4 1 0-16,1 4 0 0,3 3 0 0,3-3 0 16,5 1 0-16,4-1 128 0,2 1-128 0,2 3 0 15,6 2 176-15,5-1-48 0,3-1-128 16,4 1 192-16,5 2 0 0,1 1 0 0,0 1 0 0,3 0 0 16,0 1-64-16,1 3-128 0,0 2 176 0,4 1-176 0,3 0 144 0,3 1-144 15,2 2 0-15,-1-3 144 0,-4-3-144 16,0-1 0-16,-2-6 144 0,-3-1-144 0,-1-2 0 0,1-1 0 15,1-4 0-15,-3-4-9008 16,-3-1-1744-16</inkml:trace>
  <inkml:trace contextRef="#ctx0" brushRef="#br0" timeOffset="29733.878">19542 8465 9215 0,'-10'-15'816'0,"5"5"-656"0,-1-1-160 0,0 3 0 16,-1 2 1216-16,0 2 224 0,7 4 32 0,-5-8 16 15,-1-1-240-15,2 1-48 0,0 2-16 0,4 6 0 0,0 0-304 0,-4-7-64 16,0 3-16-16,4 4 0 0,0 0 32 0,3-8 0 16,-2 0 0-16,-1 8 0 0,0 0-160 0,10-5-32 15,2-1 0-15,3 2 0 0,2 0-256 0,3 0-64 16,5 2-16-16,3 1 0 0,1 0-176 0,1 2-128 15,1 2 192-15,0 3-192 0,0 2 0 0,0 1 0 16,0 2 0-16,1 4 0 0,0 2 0 0,-2 4 0 16,-1 2 0-16,-3 2 0 0,-1 1 0 0,0 5 0 15,-5 3 0-15,-1-2 0 0,-4-3 0 0,-1 1 0 16,-5 2-160-16,-4 0 160 0,-3 0 0 0,-4-1-176 16,-5-3 176-16,-4 0-128 0,-5-2 128 0,-5-2 128 15,-1 1-128-15,-3-3 176 0,-4 2 16 0,-1-2 16 16,-2 0 0-16,1-6 0 0,3-5 96 0,-1-2 16 15,1-2 0-15,2 0 0 0,2 1 128 0,0-4 48 16,-1-6 0-16,2-4 0 0,2-4-32 0,-1-3 0 16,1-3 0-16,2-1 0 0,0-2-304 0,6 2-160 15,2 2 160-15,5 0-160 0,3-3 0 0,6 3-192 16,1-1 16-16,1 4 0 0,3 1 48 0,2 2 0 0,4 3 0 16,4 0 0-16,3 1 128 0,-1 1-192 0,2 7 192 15,3 0-192-15,2 2 192 0,3 3-128 0,0 2 128 16,-1 2-128-16,0 1-64 0,2 2-16 0,1-1 0 0,-4 6 0 31,-2 4-2784-31,-5-1-544 0</inkml:trace>
  <inkml:trace contextRef="#ctx0" brushRef="#br0" timeOffset="30050.58">18983 9360 29487 0,'-11'-7'1296'0,"7"3"288"0,-1-3-1264 0,5 7-320 16,0 0 0-16,6-6 0 0,4 0 432 0,5 1 16 15,6-1 16-15,4 2 0 0,5-2-464 0,8 0 0 16,2-1 0-16,4 1 0 0,2 1 0 0,4 0 0 15,3-2 0-15,5-2 0 0,1-2 0 0,2 5 0 16,-3 1 0-16,-1 0 0 0,-2-2 128 0,-2 4-128 16,-2 2 0-16,0 0 144 0,-1-2-144 0,-3 3-192 15,-3 5 32-15,-1-1 16 16,-3 1-624-16,-3 0-112 0,-4 3-16 0,-3 0-16 16,-2-1-2000-16,-3 0-400 0</inkml:trace>
  <inkml:trace contextRef="#ctx0" brushRef="#br0" timeOffset="30535.837">19214 9553 20271 0,'-7'-16'1792'0,"3"8"-1424"0,1 1-368 0,3 7 0 0,0 0 2048 0,0 0 320 16,7-8 80-16,2 6 16 0,5 3-1904 0,-1 0-384 16,4 0-176-16,2 4 160 0,3 4-160 0,3 1 0 15,4 4 0-15,2 0 0 0,1-2-160 0,2 4 160 16,0 5 0-16,1 0-144 0,0 1 144 0,-1 2 0 16,-1 2 0-16,-2 1 0 0,-3 2 0 0,-4 1 0 15,-3 0 0-15,-2-1 0 0,-4-3 0 0,-3 2 128 16,-5 3-128-16,-3-5 128 0,0-5 64 0,-5-2 32 15,-4-2 0-15,-3 0 0 0,-1-1 272 0,-3 0 48 16,-3-4 16-16,-4-1 0 0,-2 0-304 0,-2-4-48 0,-3-1-16 16,-5-2 0-16,-2 1-48 0,-3-2-16 0,0 0 0 0,1-4 0 15,0-1 0-15,3-3-128 0,2-4 192 0,5 0-64 16,2 0-128-16,2-1 192 0,2-2-192 16,4-1 192-16,4-2-192 0,4-1 0 0,1 0 0 15,6-2 0-15,3-3-208 0,4 1 80 0,2 1 128 0,3 2-208 16,3 4 208-16,3 1-144 0,4 1 144 0,1 2-128 15,3 2 128-15,3 3-128 0,0 1 128 16,2 5-128-16,-3 2 128 0,0 3-192 0,1 1 192 0,-2 0-192 16,-5 2-288-1,-2 2-64-15,-3 2-16 0,-2 1 0 0,-1 3-1456 16,-5-1-288-16,-1-1-64 0,-3-1-8896 0</inkml:trace>
  <inkml:trace contextRef="#ctx0" brushRef="#br0" timeOffset="30886.497">19883 9642 23951 0,'-3'-7'2128'0,"-2"2"-1696"16,5 5-432-16,0 0 0 0,0 0 1312 0,0 0 176 0,1-4 48 15,-1 4 0-15,0 0-992 0,8 8-192 0,3 0-32 0,-1 2-16 16,2 2-112-16,4 3-32 0,1 3 0 16,5 4 0-16,-1 2-160 0,4 0 192 0,0-1-192 0,0 2 192 15,0 3-192-15,-1 2 0 0,1-1 0 0,-2 1 0 16,2 0 0-16,-4-3 0 0,-1-1 0 0,0-1-176 31,-4-2-608-31,-1 0-128 0,0-5-32 0,-4-4 0 16,-1-3-1552-16,0-3-304 0,-10-8-64 0,0 0-16 0</inkml:trace>
  <inkml:trace contextRef="#ctx0" brushRef="#br0" timeOffset="31119.06">20356 9623 28559 0,'-13'-7'1264'0,"1"3"272"0,-1-2-1232 0,-2 3-304 15,3 6 0-15,0 1 0 0,1-1 2224 0,-2 4 384 16,2 6 80-16,0 4 0 0,-1 4-2240 0,0 4-448 16,0 3 0-16,2 2-224 0,0 4 224 0,1 2-192 15,0 2 192-15,-1-1-192 0,-1-1-64 0,3 0-16 16,1-2 0-16,-1-4 0 15,1-3-592-15,0-4-112 0,1-2-32 0,2-5 0 16,3-2-1456-16,1-3-288 0,2 0-64 0,-2-11-5232 16,0 0-1040-16</inkml:trace>
  <inkml:trace contextRef="#ctx0" brushRef="#br0" timeOffset="31462.387">20662 9202 31327 0,'0'0'1392'0,"-4"-8"272"15,0-1-1328-15,0 5-336 0,4 4 0 0,0 0 0 16,0 0 880-16,0 0 96 0,9 10 32 0,2 2 0 15,-3 1-1008-15,5 2 0 0,2 0-144 0,3 3 0 0,1 4 144 16,3 4 0-16,3 1 0 0,-1 3-128 0,-3-6 128 0,0 7 0 16,-5 4 0-16,-2-1 0 0,-3-1 0 0,-1-2 0 15,-1 1 0-15,-5 0-128 0,0 0 128 0,-5-2 0 16,-6-2 0-16,-3-4 0 0,-1-1 0 0,-3-2 0 16,-8 0 0-16,-2-1 128 0,-2-1-336 0,0-3-64 15,1-2-16-15,0-4 0 16,1-6-1520-16,3-6-304 0,3-5-64 0</inkml:trace>
  <inkml:trace contextRef="#ctx0" brushRef="#br0" timeOffset="31991.068">21351 8286 20783 0,'5'-15'912'0,"-3"7"208"0,-4 1-896 0,2 7-224 0,1-8 0 0,4 2 0 15,0 1 448-15,2 0 32 0,-7 5 16 0,11-5 0 16,1-1-240-16,2 3-64 0,-1 2 0 0,3 1 0 15,1 1 0-15,0 2-16 0,-3 3 0 0,3 3 0 16,1 1 144-16,3 2 48 0,1 2 0 0,-1 4 0 0,4 3-48 0,0 3 0 16,0 2 0-16,5 5 0 0,0 2-64 0,1 0-32 15,-1 3 0-15,-6 5 0 0,-4 4-16 0,0-1 0 16,-2-2 0-16,-3 0 0 0,-4-4 112 0,-6 0 32 16,-2-1 0-16,-4-2 0 0,-3-1-112 0,-6 1-32 15,-5 0 0-15,-8-1 0 0,-6-1-32 0,-2 1-16 16,-3-1 0-16,-2-4 0 0,1-4-160 15,0-3 128-15,2-1-128 0,3-6 128 0,0-5 0 0,1-4-128 16,1-2 192-16,2-5-64 0,4-5 96 0,3-2 16 16,-2 0 0-16,5-8 0 0,4-4-16 0,1-5 0 15,5-1 0-15,3-2 0 0,2 3-224 0,7-3 0 16,3-1 0-16,5-1 0 0,2 1-240 0,6 2 64 16,0-1 16-16,5 5 0 0,-1 5 160 0,2 1 128 0,0 3-128 15,4 1 176-15,2 1-176 0,3 3 0 0,0 2 0 16,3 6 0-16,-2 4 0 0,0 4 0 15,-7 2 0-15,-2 2 0 16,0 2-656-16,-5 5-16 0,-5-1 0 0,-4 4-8480 0,-3-1-1712 0</inkml:trace>
  <inkml:trace contextRef="#ctx0" brushRef="#br0" timeOffset="32298.385">21419 9326 13823 0,'4'-8'1216'0,"2"2"-960"16,-2-1-256-16,6 1 0 0,2 2 4192 0,6 1 800 15,-1 1 144-15,7-2 48 0,4-2-4128 0,5 0-816 16,5 3-240-16,3-2 0 0,5 0 0 0,6-1 0 16,3 1 0-16,0-1 0 0,-3-1 0 0,-3-1-208 15,-3-1 16-15,-2 3 0 16,0-1-512-16,-1 2-112 0,-1-3-16 0,-4 3-8128 0,-5 1-1616 16</inkml:trace>
  <inkml:trace contextRef="#ctx0" brushRef="#br0" timeOffset="32835.794">21272 9617 27647 0,'0'-6'2448'0,"3"-3"-1952"15,3-1-496-15,3 0 0 0,3-1 544 0,0 1 16 16,4 2 0-16,3 0 0 0,3-1-560 0,4 2 0 16,-2 3 0-16,2-5 0 0,2-1-160 0,-3 3 160 15,-2 1-160-15,-1 7 160 0,0 7 0 0,0 2 0 16,1 0 0-16,-1 4 0 0,3 0 0 0,-3 3 0 15,0-1 0-15,0 6 0 0,0 5 192 0,0 0 48 16,-4 2 0-16,0 2 0 0,-2 4 80 0,-1 1 32 16,-2 3 0-16,-1-2 0 0,-5 0-112 0,-4-1-32 15,-4-4 0-15,-1 1 0 0,-2-2 16 16,-3-3 0-16,-4-3 0 0,-4-2 0 0,1-3-96 0,-4-3 0 16,-1-4-128-16,-1-1 192 0,0-4-64 0,1-3 0 0,-2-3-128 15,2-2 192-15,-2-3 176 0,2-4 16 0,1-1 16 0,2-4 0 16,-1-4-32-16,2-3-16 0,1 0 0 0,3-3 0 15,0-4-352-15,2 0 0 0,0 0 0 0,5 1 0 16,3 3 0-16,2 1-240 0,3 1 48 0,-1 2 0 16,3 3 192-16,3 1-176 0,2 2 176 15,1 3-160-15,4 1 160 0,4 3-128 0,2 5 128 0,3 2-128 16,5 5 128-16,1 2-208 0,1 2 80 16,1 2 128-16,0 6-208 0,-1 4 80 0,-3 3 128 0,-1 0-208 15,-4-4-128-15,-2 0-32 0,-2 0 0 0,-1-3-9616 16,-3-2-1920-16</inkml:trace>
  <inkml:trace contextRef="#ctx0" brushRef="#br0" timeOffset="33461">22070 9637 22111 0,'0'0'976'0,"0"0"208"0,-1-5-944 0,1 5-240 0,0 0 0 16,0 0 0-16,-1 11 1712 0,0 2 288 0,1 0 64 0,1 3 16 15,0 4-1616-15,0 5-320 0,0 3-144 0,2 1 128 16,2-1 96-16,0 0 16 0,1-3 0 0,1 3 0 16,4 3-64-16,4-4-16 0,-4-7 0 0,3-5 0 15,1-5 96-15,3-5 32 0,2-5 0 0,-1-4 0 16,0-2 224-16,4-5 32 0,-1-5 16 0,4-5 0 16,1-5-288-16,1-3-48 0,-2-1-16 0,1-1 0 15,-4 1-208-15,0 3 128 0,-5-1-128 0,2 4 0 16,0 2 0-16,-1 3 0 0,-4 4 0 0,-2 3 0 15,1 1 0-15,-3 6-128 0,-2 4 128 0,-9 1-208 0,8 13-16 16,0 8 0-16,-6 7 0 0,1 8 0 16,0 7 224-16,-3 5-176 0,-3 4 176 0,-1 5-160 0,-3 5 160 0,-3-1 0 15,-3 1 0-15,-2-1 0 0,-1-1 0 0,-2 3 0 16,-5 3 0-16,1-8 176 0,-5-6 384 0,1-5 80 16,-3-4 0-16,1-5 16 0,-6-3 176 0,6-7 16 15,1-5 16-15,-1-4 0 0,-1-4-288 0,2-5-64 16,1-5-16-16,2-4 0 0,2-7-192 0,2-3-48 15,-1-4 0-15,2-4 0 0,2-6-256 16,2-4 128-16,1-1-128 0,3-3 0 0,3-2 0 0,4-6-224 16,1-5 16-16,6 4 0 15,3 2-176-15,6 4-16 0,3 2-16 16,2 4 0-16,4 1 96 0,4 5 32 0,5 3 0 16,2 4 0-16,0 2-80 0,5 4-16 0,3 4 0 0,1 2 0 15,-3 3-2496-15,-2 1-496 0,11 2-96 0,-13-3-32 0</inkml:trace>
  <inkml:trace contextRef="#ctx0" brushRef="#br0" timeOffset="33843.402">22977 8880 28559 0,'0'0'2544'0,"0"0"-2032"16,0 0-512-16,0 0 0 0,11-2 704 0,-1 4 32 15,2 3 16-15,3 0 0 0,1 0-400 0,4 1-80 16,2 3-16-16,2 2 0 0,2 4-64 0,1 3 0 15,-2 2-16-15,2 3 0 0,-1 2-176 0,-2 5 160 16,-2 2-160-16,-2 3 160 0,-2 2-160 0,-4 1 0 16,-3-2 0-16,-3-1 128 0,-3-1 64 0,-3-1 0 15,-2-1 0-15,-4 4 0 0,-4 2 176 0,-4-3 32 16,-2-2 16-16,-4-2 0 0,-1-2-272 0,-3-4-144 16,-3-3 160-16,6-3-160 0,1-3-192 0,1-1-144 15,-1-7-32-15,0-3 0 16,2-6-2592-16,4-5-528 0,-2-6-96 0,6-7-32 0</inkml:trace>
  <inkml:trace contextRef="#ctx0" brushRef="#br0" timeOffset="34405.307">23778 7713 11055 0,'-14'-12'480'0,"5"4"112"0,3-1-464 0,-2 1-128 0,1 2 0 0,7 6 0 0,0 0 3360 0,-2-5 656 15,2 5 128-15,0 0 16 0,0 0-3088 0,7-2-624 16,3-1-128-16,1 3-32 0,1 0-288 0,1 4 0 16,2 2 0-16,3 3 0 0,-1-1 128 0,4 4-128 15,-1 4 0-15,3 5 0 0,3 2 0 0,0 4 0 16,1 1 0-16,-1 4 0 0,0 6 0 0,1 2 0 16,-7 4 0-16,0 3 0 0,-2 1 0 0,-3 2 0 15,-3 0 0-15,-2 1 0 0,-3 0 0 0,-5 1 0 16,-4-5 0-16,-1 1 160 0,-2-3 32 0,-4-3 0 0,-3-3 0 15,0-1 0-15,-7-2 32 0,-1-3 16 0,-6-2 0 0,0-2 0 16,-5-2-80-16,1-3-16 16,1-4 0-16,-2-3 0 0,0-4-144 0,1-6 192 0,0 0-192 0,1-6 192 15,3-3-192-15,0-4 192 0,0-4-192 16,3-3 192-16,0-3-64 0,5-3 0 0,4-2 0 0,2-3 0 16,2-1 0-16,1-2 0 0,6 1 0 0,3 0 0 15,4 3-128-15,6 1 0 0,4 3 0 0,4-1-176 16,4 0 48-16,3 5 0 0,3-1 0 0,-2 3 0 15,0 4 128-15,3 4 0 0,1 1 0 16,1 2 0-16,0 4 0 0,4 2 128 0,3 1-128 0,-2 3 0 0,0 2 0 16,-3 3 0-16,-3 2 0 0,-2-1 0 15,-4-3-384-15,-4 3-128 16,-4 5-48-16,-2-1-12480 0</inkml:trace>
  <inkml:trace contextRef="#ctx0" brushRef="#br0" timeOffset="34749.91">23504 9254 32879 0,'-13'-5'1456'0,"8"0"304"0,2-2-1408 0,0 1-352 0,3 6 0 0,0-5 0 15,3-1 0-15,4 1-128 0,5-3 0 0,7 0 0 32,6 0-320-32,7-3-48 0,3-2-16 0,7-2 0 0,1 0 512 0,2 1 0 0,0 1-128 0,1 0 128 15,1 0 128-15,2 0 64 0,3-3 0 0,-2 3 16 16,0 4 96-16,-1 0 16 0,1 2 0 0,-4 1 0 15,-5 3-320-15,-1 3 160 0,0 3-160 0,-3-1 128 16,0-4-1616 0,-4 4-336-16,-5 2-64 0</inkml:trace>
  <inkml:trace contextRef="#ctx0" brushRef="#br0" timeOffset="35321.974">23355 9875 15663 0,'1'-9'1392'0,"1"0"-1120"0,2 0-272 0,1 1 0 16,4-1 3328-16,1 4 592 0,4 0 128 0,3-2 32 31,4 2-4080-31,1-1-672 0,4 1-208 0,-1 2-32 16,2 1 272-16,1 2 48 0,1 4 16 0,-5-1 0 0,-2 0 576 0,0 3 0 0,1-1 0 0,-3 4 0 16,-3 2 256-16,1 5 160 0,1 2 32 0,-3 5 16 15,-2 5 48-15,1-1 0 0,-5 1 0 0,-1 4 0 16,-3 3 80-16,-2 1 32 0,-3 2 0 0,-2-1 0 15,-1-1-112-15,-2 1-32 0,-6-1 0 0,-2 0 0 16,-3 2-336-16,-1-1-144 0,-4-4 128 0,-2-7-128 16,-3-2 0-16,0-4 0 0,-2-2 0 0,-3-4 0 15,0-3 0-15,-1-3 0 0,0-4 0 0,1-2 0 16,2-5 224-16,1-1-32 0,4-5-16 0,0-4 0 0,1-4 64 16,2-1 16-16,-1-4 0 0,5 0 0 0,3-2-256 15,2-1 0-15,1 1-192 0,5 1 192 16,4 1-368-16,2 0 48 0,-1 0 0 0,6 3 0 0,4 3 64 0,3 0 32 15,-2 0 0-15,6 2 0 0,3 6 224 0,4-1-144 16,-1 3 144-16,3-2-128 0,2 3 128 0,3 4 0 16,6 4 0-16,-2 0 0 0,-1 1 0 0,1 3 0 15,2 2 0-15,-6 2 0 0,-2 2 0 0,-7 1 0 16,-3 0-128-16,-3 0 128 16,-3-2-544-16,-2 0-32 0,-2 1 0 0,-2 1-8400 15,-2-3-1696-15</inkml:trace>
  <inkml:trace contextRef="#ctx0" brushRef="#br0" timeOffset="35767.85">23973 9710 5519 0,'-4'-8'496'0,"0"3"-496"0,0-1 0 0,1 1 0 16,-1-2 6784-16,4 7 1248 0,0 0 256 0,5-5 48 15,1 0-7440-15,7 0-1472 0,5-3-320 0,2 0-48 16,2 1-144-16,0-2-16 0,1 0-16 0,0-1 0 16,0-1 560-16,-1 0 112 0,-2 1 32 0,-1 4 0 0,-2 1 656 15,0 2 128-15,-3 1 16 0,-1 1 16 0,-2-2 272 0,0 3 48 16,-3 3 16-16,2 3 0 0,0 7-304 0,-1 6-64 15,-3 3-16-15,0 2 0 0,-3 2-176 16,-2 3-48-16,-1 6 0 0,-3 4 0 0,-5 4 112 0,0 3 16 16,0 1 0-16,-2 0 0 0,-5-6-16 15,2 1 0-15,-1-4 0 0,0-2 0 0,-2-3 144 0,1 0 16 16,-4 0 16-16,1-2 0 0,-1-3-64 0,2 1-16 16,1-3 0-16,4-2 0 0,2 1-112 0,2-4-32 15,1-4 0-15,4 0 0 0,-2-4-32 0,1-1-16 16,2-1 0-16,2-1 0 0,0-10-144 0,7 10 0 15,1 1 0-15,2-4 0 16,-2-1-288-16,5-3-144 0,8-3-16 0,1 0-16 16,0 0-336-16,2-3-64 0,3-5-16 0,-1 1 0 15,-2-2-2176-15,3-3-432 0</inkml:trace>
  <inkml:trace contextRef="#ctx0" brushRef="#br0" timeOffset="36033.733">23833 10184 37775 0,'-9'-8'3360'0,"3"5"-2688"0,-1-6-544 0,3 3-128 16,4 6 912-16,0 0 160 0,-3-6 16 0,3 6 16 15,6-5-1280-15,6 0-256 0,6 0-48 16,3 0-16-16,6 0 208 0,5-3 32 0,7 1 16 0,4-1 0 0,2-2 240 0,4 1 0 15,5 1 0-15,-2 1-144 0,-3-2-80 0,4 0-16 16,-1 0 0-16,1 0 0 16,-1 1-2112-16,0-1-416 0,-1 0-96 0,-5 1-11200 15</inkml:trace>
  <inkml:trace contextRef="#ctx0" brushRef="#br0" timeOffset="36945.941">24114 7473 22111 0,'-16'-14'976'0,"10"6"208"0,2 2-944 0,0 1-240 0,4 5 0 0,0 0 0 15,-4-5 2336-15,4 5 416 0,0 0 96 0,0 0 16 16,0 0-2256-16,5 11-448 0,6 1-160 0,2 1 0 16,3 2 224-16,5 0-64 0,4 1-16 0,4 4 0 15,2 3 96-15,4 5 16 0,0 3 0 0,5 4 0 16,8-2-128-16,2 9 0 0,2 4-128 0,2 1 192 15,1 4-192-15,-3-1 128 0,-5 3-128 0,0 1 0 16,2 7 0-16,-1-2 0 0,-2-1 0 0,-2-1 0 16,-2-2 0-16,0-1 0 0,-1-1 0 0,-4 0 0 15,-4-2 128-15,-2-2-128 0,-3 1 0 0,-2-5 0 16,-4-4 0-16,-1 0 128 0,-1-6-128 0,0-2 0 16,-1-3 0-16,-3-2 128 0,-1-5-128 0,-1 2 0 15,0 2 144-15,0 1-144 0,-6-3 128 0,1-5-128 16,0-9 0-16,-2 2 128 0,-2 0-128 0,-2 0 0 0,-3-2 192 15,-2 0-64-15,-2-2 0 0,2-2 0 0,2-7 192 16,-6 8 48-16,-1-3 0 0,1 1 0 0,-4 0 128 0,2 0 16 16,-1-1 16-16,0 1 0 0,-1-2-96 0,-2 3-32 15,-1 2 0-15,1-1 0 0,-1 1-208 0,1 2-64 16,-2 1 0-16,-2 2 0 0,0 0 0 0,-3 2-128 16,-1 1 192-16,-1 6-64 0,-2 7-128 0,-2 4 160 15,-6 5-160-15,-3 5 160 0,0-1-160 0,-3 8 0 16,-5 4 144-16,0 3-144 0,1-2 192 0,0 4-48 15,-3 4 0-15,0 3 0 0,1 3 112 0,-4-2 0 16,-3-3 16-16,-1 0 0 0,-2 1 48 0,5 2 0 16,2 4 0-16,2-5 0 0,0-3-112 0,5-8-16 15,6-6 0-15,1-1 0 0,-1-3-64 0,7-3 0 16,5-6-128-16,6 1 192 0,4-4-384 0,2-2-96 0,1-6-16 16,1-3 0-1,-1-4-1808-15,3-3-352 0,4-2-80 0</inkml:trace>
  <inkml:trace contextRef="#ctx0" brushRef="#br0" timeOffset="39823.805">10759 4910 16575 0,'-10'-3'1472'0,"0"0"-1168"15,0 0-304-15,2-1 0 0,-1 1 864 0,4 0 112 16,-1-2 32-16,6 5 0 0,-5-4 320 0,2 1 64 16,3 3 16-16,0 0 0 0,0 0-368 0,0 0-64 15,0 0-16-15,0 0 0 0,0 0-416 0,0 0-96 0,0 0 0 16,0 0-16-16,0 0-432 0,0 0 128 0,0 0-128 0,0 0 0 15,0 0 0-15,8-2 0 0,-8 2 0 0,11 0 0 16,0 5 0-16,-2-3 0 0,-9-2 0 0,11 4 0 16,0 3 0-16,-1 2 0 0,-1 0 144 0,2 2-144 15,1 4 240-15,0 3-32 0,-1 1 0 0,0 2 0 16,1 0 96-16,0 3 16 0,3 4 0 0,-1 1 0 16,0-3-32-16,2 3 0 0,0-1 0 0,1 1 0 15,-2-1 16-15,1 0 0 0,1 2 0 0,1-4 0 16,-2-3-32-16,2 2 0 0,-2 4 0 0,0-3 0 15,1-3-48-15,1-2-16 0,-1-4 0 0,1-1 0 16,-2 2-48-16,0-2-16 0,-2-1 0 0,-1-1 0 16,1-1-144-16,-2 2 160 0,-2-3-160 0,-1-1 160 15,2-4-160-15,-4-1 160 0,-7-6-160 0,8 8 160 16,-4-2-160-16,-4-6 128 0,6 8-128 0,-6-8 128 16,0 0-288-16,0 0-64 0,0 0-16 0,0 0 0 15,0 0-1664-15,0 0-336 0,0 0-64 0,5-10-11712 16</inkml:trace>
  <inkml:trace contextRef="#ctx0" brushRef="#br0" timeOffset="40472.608">11470 4848 12895 0,'-10'-4'576'0,"3"1"112"0,-3-2-560 0,1-1-128 0,1 3 0 0,1 0 0 16,-4-1 1936-16,2 1 368 0,1 0 64 0,3 2 0 16,-4 1-1152-16,9 0-256 0,-9 1-32 0,1 1-16 15,1 0-432-15,-1 1-96 0,0 1 0 0,0 0-16 16,1 3-112-16,-2-3-32 0,0 3 0 0,-1 3 0 15,-2 4-32-15,0 1 0 0,-2 1 0 0,-3 2 0 16,-1 3 144-16,-1 6 32 0,-4 3 0 0,0 3 0 16,-2 2-16-16,3 1 0 0,-3 0 0 0,0 0 0 15,-3 1 48-15,-1 0 16 0,-1 1 0 0,-2-1 0 0,0-1-80 16,2-1-16-16,2-2 0 0,-1 3 0 0,1 2-160 16,2-2-32-16,1-3-128 0,4-4 192 0,2-4 48 15,3-3 0-15,1-2 0 0,4-4 0 0,0-5-96 0,3-4-16 16,1-2 0-16,7-5 0 0,-3 6-128 0,3-6 160 15,0 0-160-15,0 0 160 0,0 0-160 0,0 0 128 16,0 0-128-16,9-9 128 0,0-5 0 0,4-5 0 16,1 0 0-16,1-6 0 0,2-2-128 0,3-3 0 15,1-4 0-15,0-1 0 0,-2-1 0 0,3 0 128 16,1 2-128-16,1 0 0 0,-2-1 0 0,2 1 128 16,1 0-128-16,0 2 0 0,-5 2 160 0,0 2-160 15,-4 1 192-15,0 3-192 0,-2 2 128 0,-2 1-128 16,-2 1 0-16,-3 3 0 0,0 0 0 0,-2 5 0 15,0 3 0-15,-1 1 0 0,-2 2 160 0,-2 6-160 16,0 0 128-16,0 0-128 0,0 0 128 0,0 0-128 0,0 0 0 0,-2 12 128 16,-2 6-128-16,-1 3 0 0,-2 2 0 15,-2 4-176-15,-3 3 176 0,-1 2 0 0,-1 1 0 0,-2 2 0 16,1 1 0-16,-3 0 0 0,-1-3 0 16,1-3 0-16,0-1 0 0,-1 0 0 0,1-2 0 0,3-3 0 31,0-5-576-31,4-4-16 0,-1-4-16 0,3-2 0 15,1-2-1472-15,-1-5-288 0,1-5-64 0</inkml:trace>
  <inkml:trace contextRef="#ctx0" brushRef="#br0" timeOffset="40869.985">10697 4832 27647 0,'-11'-8'2448'0,"1"-1"-1952"15,-2 0-496-15,3 2 0 0,3 1 1088 0,2 0 128 16,4 6 32-16,0 0 0 0,0 0-368 0,0 0-80 16,0 0-16-16,0 0 0 0,0 0-592 0,0 0-192 15,0 0 0-15,-1 11 0 0,2 1 0 0,3 5 0 16,0 3 0-16,4 1-192 0,-3-1 192 0,5 5-176 15,1 1 176-15,3 5-160 0,1 3 160 0,1 2 0 0,1 3 0 16,2-1 0-16,5-1 0 0,0-1 0 16,0 2 0-16,2-1 128 0,1-2 0 0,-2 0 0 0,-1 2 0 0,2-5 0 15,-3-4-128-15,1 2 192 0,-3 0-64 0,0-1 0 16,0-3-128-16,-3-5 0 0,-1-1 0 16,-1-1 128-16,0-1-128 0,-1 0 0 0,-2 0 0 15,0-4 128-15,-4-1-128 0,2-1-256 0,0-2 64 0,-4 0 0 31,-3 1-1392-31,2-2-272 0,0-4-64 0,-6-5-7312 0,0 0-1456 0</inkml:trace>
  <inkml:trace contextRef="#ctx0" brushRef="#br0" timeOffset="41214.608">11408 4721 21183 0,'-11'-3'1888'0,"1"1"-1504"15,-4-2-384-15,5 2 0 0,1 6 1648 0,0-1 256 16,3 2 48-16,-3 4 16 0,-2 1-1200 0,1 3-224 15,-1 4-48-15,-2 4-16 0,-3 5-224 0,-2 4-32 16,-2 2-16-16,0 6 0 0,-2 7 144 0,-3 4 32 0,-4 0 0 0,0 2 0 16,-3-1 224-16,-3 2 48 0,-4-4 16 0,-2 1 0 15,-2-1-48-15,-2 0-16 0,0-2 0 0,1 0 0 16,0 0-192-16,3-4-32 0,5-7-16 0,-1-3 0 16,4-1-208-16,3-3-32 0,5-3-128 15,3-4 192-15,0-5-192 0,6-2 0 0,2-3-144 16,4 0-11232-16,0 0-2240 0</inkml:trace>
  <inkml:trace contextRef="#ctx0" brushRef="#br0" timeOffset="43838.697">19046 3828 17503 0,'-15'-21'768'0,"5"9"176"0,-1-1-752 0,1 1-192 15,2-1 0-15,3 3 0 0,0 2 864 0,0 2 144 16,-1 0 16-16,3 0 16 0,3-1-80 0,0 7-32 16,0 0 0-16,0 0 0 0,0 0-400 0,0 0-80 15,0 0 0-15,0 0-16 0,0 0-432 0,4 12 0 16,1 2 0-16,1 7 0 0,1 6-144 0,2 6 144 15,-4 5 0-15,0 4 0 0,-3 4 0 0,0 6 0 16,-1 3 0-16,-2 7 144 0,-5 8-144 0,1 0 0 16,-2-1 144-16,0 2-144 0,-3 1 0 0,0 2 144 15,-3 0-144-15,2-5 0 0,3-3 176 0,-2-7-176 16,3-6 160-16,0 0-160 0,3-1 176 0,2-3-176 16,-3-2 192-16,3-5-192 0,2-3 0 0,1-6 0 0,0-6 0 15,2 1 0 1,-1-3-1792-16,5-3-400 0,-1-5-96 0</inkml:trace>
  <inkml:trace contextRef="#ctx0" brushRef="#br0" timeOffset="44135.213">19205 3787 31327 0,'-11'-10'2784'16,"2"4"-2224"-16,-2 1-560 0,11 5 0 0,0 0 384 0,-5 15-16 15,-1 5-16-15,3 5 0 0,1 6-352 16,-1 6-192-16,-3 7 32 0,0 9 0 0,-3 6 160 0,0 5 0 16,0 8-144-16,2 2 144 0,-1 2 0 15,2 6 0-15,3 3 0 0,-2 6 0 0,-1 4 0 0,2 3 0 16,-3-1 0-16,3-8 0 0,0-5 0 0,3-12 0 15,1-7 0-15,0-10 0 16,3-7-400-16,-2-7-16 0,-1-4 0 0,1-3 0 16,2-6-416-16,0-1-64 0,-4-7-32 0,1-5-11632 15</inkml:trace>
  <inkml:trace contextRef="#ctx0" brushRef="#br0" timeOffset="44681.265">18848 3782 25791 0,'3'-31'1152'0,"4"12"224"0,1 0-1104 0,5-1-272 0,4 2 0 0,8 1 0 16,1 1 560-16,5 3 48 0,1 1 16 0,4 2 0 0,0 2-192 0,3 5-48 16,-2 3 0-16,1 3 0 0,-1 2-384 15,0 5 0-15,2 5 0 0,-2 4 0 0,2 5 0 0,-3 4 0 16,0 5 0-16,0 4 0 0,-3 2 0 16,-3 5 0-16,-3 3-144 0,-5 3 144 15,-7 6-448-15,-4 3 32 0,-5 0 0 0,-5-2 0 0,-6-2 112 16,-3-4 32-16,-5-3 0 0,-4-3 0 0,-6-2 272 0,-5-1 0 15,-3-1 0-15,-2-5 0 0,0-2 272 16,-3-3 112-16,1-1 32 0,0-5 0 0,1-4 336 0,-4-1 64 16,2-4 16-16,0-3 0 0,2-4-96 0,2 0-16 15,2 0 0-15,5-1 0 0,0-3-464 16,6 1-80-16,3-1-32 0,4-1 0 0,2-2-144 0,10-2 0 16,0 0 0-16,-2 8 0 0,1 1-208 0,8 1-32 0,1 2 0 15,7 2 0-15,1 4 80 0,8 2 16 16,3 1 0-16,7 3 0 0,2 3 144 0,5 6 192 0,-2 5-32 15,5 1-16-15,3 3 128 0,1 1 32 0,2 2 0 0,1-1 0 16,0 1-96-16,-2-2-16 0,-1-2 0 0,-3 1 0 16,-3-1-64-16,1-2-128 0,-4-8 176 0,2-1-176 15,-1 2 128-15,2-1-128 0,0 0 0 16,1-6 0 0,-6-3-1168-16,1-5-352 0,-3-4-64 0,-2-6-12608 0</inkml:trace>
  <inkml:trace contextRef="#ctx0" brushRef="#br0" timeOffset="45303.858">19585 2884 35007 0,'-13'-22'3120'0,"4"11"-2496"16,0 0-496-16,0 0-128 15,6 0-688-15,4 0-144 0,2 0-48 0,7 0 0 0,5-2 1088 0,3-1 224 0,9-3 32 0,4 2 16 16,2-1-480-16,4 1 128 0,4 1-128 0,4-2 0 16,3-2 0-16,7 0 0 0,5 3 128 0,0 3-128 15,-2 3 0-15,2 3 176 0,-5 2-176 0,-1 3 160 16,-4 3-160-16,-2 2 0 0,-5 4-192 0,-6 4 192 16,-4 4-224-16,-6 1 80 0,-3 4 16 0,-8 2 0 15,-5-1-80-15,-7 5-16 0,-9 1 0 0,-5 2 0 16,-5 7 32-16,-5-2 0 0,-4 0 0 0,-7-1 0 15,-8-2 192-15,1-2 0 0,2-1 0 0,3-3 0 16,4 0 0-16,3-3 0 0,6-1 0 0,4-2 160 16,2-3-160-16,6 0 0 0,5-1 0 0,4 4 0 0,5-1 0 15,5-1 0-15,4-2 0 0,5 0-176 0,2 2 176 16,6 2 0-16,4-1 0 0,6 2-128 0,2-1 896 16,2 2 176-16,1 1 32 0,-1-1 16 15,0-1-1504-15,-6 0-320 0,-2-1-48 0,-2 1-16 16,-3 0 896-16,-5-2 208 0,-8-2 32 0,-2 1 0 0,-7-1 16 0,-3 1 0 15,-7-2 0-15,-4 2 0 0,-8 1 496 0,-6-1 96 16,-5 3 32-16,-12-2 0 0,-9-3 144 0,-4 1 16 16,-4 2 16-16,-5 0 0 0,-7 3-416 0,0 1-96 15,0 4-16-15,-3 1 0 0,-4 3-528 16,-1 4 0-16,0 4 0 0,7 7-12544 16,6 10-2592-16</inkml:trace>
  <inkml:trace contextRef="#ctx0" brushRef="#br0" timeOffset="49285.277">12000 5841 5519 0,'-4'-3'496'0,"-1"-3"-496"0,-1 0 0 0,2-1 0 0,-2 4 1792 0,2-1 272 15,-1 0 48-15,2-1 16 0,3 5-1120 0,-3-6-240 16,3 6-32-16,-5-5-16 0,1-3-336 0,2 3-80 16,2 5-16-16,0 0 0 0,-5-7 320 0,5 7 64 15,0 0 16-15,0 0 0 0,0 0 176 0,0 0 32 16,1-8 16-16,-1 8 0 0,0 0-304 0,0 0-64 16,7-7-16-16,2 3 0 0,1 1-176 0,2 2-32 15,1 1-16-15,4 0 0 0,0-3 16 0,5 3 16 16,-1-2 0-16,5 1 0 0,3 2-64 0,-1 0-16 15,-1 0 0-15,3 2 0 0,3-1-32 0,1 1-16 16,2 2 0-16,0 0 0 0,0-4-16 0,0 1-16 16,-2 1 0-16,2 0 0 0,2 0-176 0,2 2 128 15,2 1-128-15,3-1 128 16,2-1-128-16,0 0 0 0,-2 0 144 0,0-1-144 0,-1-2 0 0,1 1 128 0,-1-1-128 0,2 3 0 16,1-3 0-16,-1 1 0 0,0-1 0 0,-1-1 128 15,-2-1-128-15,-1 1 0 0,-2 2 0 0,-1-1 0 16,-2-3 0-16,1 1 0 0,-1 0 0 15,-1 0 128-15,0 2-128 0,-3 1 0 0,1 1 0 0,-1 1 0 16,-4-4 144-16,1 0-144 0,0 3 192 0,-3-1-192 16,-2-2 192-16,-2-1-64 0,-1-1 0 0,1 4-128 15,-3 2 128-15,-2-1-128 0,-2-3 0 0,-2 0 0 16,-1 0 160-16,-2 0-160 0,-2 0 128 0,-9 0-128 16,0 0 0-16,0 0 0 0,0 0 0 0,0 0 0 15,0 0 128-15,-1-6-128 0,-4-2 192 0,-3 3-64 16,-3 1 0-16,-7 0-128 0,-4 0 192 0,-1 1-64 15,-5 0 16-15,-1 1 0 0,-4-1 0 0,-4 3 0 0,0-2-144 16,-3 1 128-16,0-1-128 0,-2 2 128 0,-2 0-128 16,1-1 0-16,1-1 0 0,-1 0 0 15,-2 2 0-15,-3 0 0 0,-3 1 0 0,-3-1 0 0,0-1 0 16,-1 0 0-16,2 1 0 0,-5 0 0 0,2-2-160 16,-4 1 160-16,-5-1 0 0,-1 2-144 15,1 0 144-15,2 0 0 0,2 0-144 0,1 0 144 0,2 0 0 0,-1 2 0 16,-1 2 0-16,4 1 0 0,2-3 0 15,6 1 0-15,3 1 0 0,5 0 0 0,4-1 0 0,4 1 0 16,2-3 0-16,4 3 0 0,3-1 0 0,3 2-144 16,6 2 144-16,3-3 0 0,2 0-160 0,9-4 160 15,-6 4-128-15,6-4 128 0,0 0-256 0,0 0 16 16,5 12 16-16,0-2 0 0,5-2-144 0,2-5-16 0,6 0-16 16,0 0 0-16,6-4 400 0,2 1-128 0,4-3 128 0,4 2 0 15,5 1 0-15,3 0 0 0,5-1 0 16,5-1 0-16,3-2 0 0,3-3 0 15,1-2 0-15,5 1 0 0,3 4 0 0,6-3 0 0,7-1 0 16,-3 0 0-16,-2 1 0 0,5 1 0 0,1-3 0 0,3 1 0 16,0 2 0-16,-1-1 0 0,-5 3 0 0,2 0 0 15,5 1 0-15,-3 3 0 0,-5 1 0 0,0 0 0 16,-5 0 0-16,-2 2 0 0,0-2 0 0,-3 1 0 16,-3 0 0-16,-4 4 0 0,-5 0 0 0,-3-1 0 15,-5-2 0-15,-2-1 0 0,-3 4 0 0,-2-1 0 16,-5-1 0-16,-3 2 0 0,-5 2 0 15,-2-3 0-15,-4 1 0 0,-2-2 0 0,-4-1 0 0,-2 3 0 16,-2 0 0-16,-6 0 144 0,-5-6-144 0,0 0 0 0,4 10 208 16,-4-10-64-16,0 0-16 0,-5 8 0 0,-5-2 80 15,-5 2 16-15,-6-3 0 0,-5 0 0 0,-2-2-96 0,-7-2 0 16,-5-1-128-16,-5 2 192 0,-1 3-192 0,-3-1-128 16,-5-1 128-16,-2 0-208 0,-3-4 208 0,-6 1-192 15,-2 3 192-15,-2-3-192 0,-4-5 192 0,-4 3 0 16,-4 1 0-16,-3-2 0 0,-2-4-256 0,0 2 32 15,2-1 16-15,0 1 0 16,3 0-176-16,3-1-48 0,4-4 0 0,4-1 0 0,2 3 432 16,1 2-128-16,1 0 128 0,4-2 0 0,4-3 0 0,7 1 0 15,0 3 0-15,8 0 0 0,1-1 0 0,6 4 192 16,-1 2-64-16,5 1 0 0,3 0 0 0,4 0 0 16,-1-1 0-16,7 2 0 0,6 0-128 0,3 3 0 0,2 1 0 15,8-4 0 1,-4 10-448-16,7 0 0 0,5-1 0 0,9 2 0 15,9 0-288-15,8 0-64 0,9 0-16 0,6 2 0 16,6-2 608-16,12 2 208 0,13 0-144 0,10-1 144 16,3-6 0-16,6-1 0 0,4-2 0 0,4-1 0 0,2 1 0 15,3-3 0-15,3-3 0 0,-2 2 0 0,1 2-144 16,-4 0 0-16,-3-1 0 0</inkml:trace>
  <inkml:trace contextRef="#ctx0" brushRef="#br0" timeOffset="53591.125">8258 7311 17215 0,'-35'-18'768'0,"11"8"144"0,-6 0-720 0,0 1-192 16,3 2 0-16,-1 0 0 0,-1-1 0 0,-2 3 0 16,0 2-160-16,0-1 160 0,0 1 0 0,-2 1 0 15,-2 2 176-15,-3 1-48 0,-4-1-128 0,-1 1 0 16,1 0 0-16,-2 6 0 0,-3 4 0 0,1 1 144 15,0 0-144-15,-2 3 160 0,0 3-160 0,-2 1 160 16,0 2-160-16,-1 3 160 0,-1 3-160 0,2 3 128 16,0 3-128-16,0 3 128 0,0 3 64 0,3 1 0 15,2 2 0-15,6 3 0 0,4 7 0 0,8-2 16 0,2-2 0 16,10 0 0-16,5-1-16 0,7 1-16 0,4 4 0 16,7 3 0-16,6 4-176 0,7 3 0 0,4 0 0 15,6-1 0-15,5-3 0 0,5-6-176 16,5-6 16-16,4-3 0 0,7-6-32 0,6-9 0 0,4-11 0 0,4-8 0 31,-2-7-176-31,5-9-32 0,3-11-16 0,3-9 0 16,4-9-192-16,-3-5-32 0,-5-6-16 0,-3-8 0 15,0-6 144-15,-1-5 16 0,-4-3 16 0,-6-1 0 0,-9 4 480 0,-9 1 0 0,-8 0 0 16,-6 1 0-16,-8 1 864 0,-5 1 272 0,-5 6 48 16,-4 7 16-16,-5 4 208 0,-7 4 64 0,-5 3 0 0,-1 8 0 0,-1 4-432 15,0 7-80-15,-4 2 0 0,3 6-16 16,2 4-1344-16,1 6-272 15</inkml:trace>
  <inkml:trace contextRef="#ctx0" brushRef="#br0" timeOffset="54228.499">9916 9815 25167 0,'0'0'1104'0,"-6"-6"240"0,0-4-1072 0,2 2-272 0,-1 4 0 0,5 4 0 0,0 0 320 0,0 0 16 16,0 0 0-16,10 2 0 0,2 1-336 0,0 3 0 16,1 3-160-16,4 2 160 0,3 1-160 0,0 2 160 15,7 1-128-15,-1 5 128 0,3 4 0 0,-1 4 0 16,3 2 0-16,1 4 0 0,1 0 0 0,5 0 0 15,1 3 0-15,2 1 128 0,-2 0 64 0,4 7 0 16,5 4 16-16,0 5 0 0,-1 3 128 0,0 0 32 16,-2-1 0-16,2 1 0 0,3 1 128 0,-3-1 16 15,-2-2 16-15,-4-1 0 0,-2-2-80 0,-1-1-32 0,-1-5 0 16,-5-3 0-16,-1-3-160 0,-2-2-48 0,-3 0 0 16,0-4 0-16,-1-6-208 0,-1 3 0 15,0 1 0-15,-4-4 0 0,-2-4-176 0,0-2-128 0,-4-5-16 16,-5 0-9056-16,-4-3-1808 0</inkml:trace>
  <inkml:trace contextRef="#ctx0" brushRef="#br0" timeOffset="54628.364">9734 11606 22575 0,'0'0'992'0,"0"0"224"0,-8 4-976 0,8-4-240 15,0 0 0-15,0 0 0 0,0 0 0 0,0 0 176 16,0 0-176-16,4-8 160 0,0-2-160 0,5-1 0 15,2-4 0-15,3-4 0 0,2-2 0 0,1-4 128 16,3-6-128-16,7-4 192 0,5-4 208 0,1-8 48 16,-3-10 16-16,8-2 0 0,7-1 240 0,1-3 64 15,0-2 0-15,5-7 0 0,2-8-64 0,4 2 0 0,6 1 0 16,-2-1 0-16,-2-3 0 0,0-2-16 0,-1-1 0 16,2 1 0-16,0 3 112 0,1-4 32 0,0 0 0 15,0 4 0-15,-4 7-224 0,-5 7-32 0,-7 4-16 0,-2 9 0 16,-4 4-304-16,-1 5-48 0,-6 7-16 15,-2 8 0-15,0 6-192 0,-10 3 0 0,-4 2 0 0,-1 2 0 32,-3 5-2304-32,-1 4-368 0,0 5-64 0</inkml:trace>
  <inkml:trace contextRef="#ctx0" brushRef="#br0" timeOffset="55319.277">10205 7048 19343 0,'-14'-11'1728'0,"-2"1"-1392"0,-1 0-336 0,0-2 0 16,1 1 560-16,-2 1 32 0,-2 1 16 0,-3 1 0 16,-4 1-272-16,-1 0-48 0,-1 2-16 0,-3 1 0 15,-7 7-272-15,1 1 0 0,-3 3-128 0,-2 1 128 16,-1 2-288-16,-3 3 32 0,-5 4 16 0,-3 2 0 16,-2 2 112-16,0 1 128 0,3 1-208 0,0 3 80 15,3 7 128-15,3 2 0 0,-3 4-144 0,5 3 144 16,3 0 0-16,0 5 0 0,4 0-144 0,5 7 144 15,3 3 0-15,4 8 0 0,3 5 0 16,4 5 0-16,0 2 0 0,4 5 0 0,6 3 0 0,0 6 0 0,6 3 0 16,3 1 0-16,3-2 0 0,8 2 0 0,5-2 0 0,8-8 0 15,7-8 0-15,8-13 0 0,7-11 0 0,7-13 0 16,6-9-128-16,2-10 128 0,2-12 0 0,3-6 304 16,3-3-48-16,4-11 0 0,5-10 656 0,2-6 128 15,-2-7 32-15,2-10 0 16,0-10-400-16,3-8-80 0,5-8-16 0,-4-1 0 0,-4 0-320 0,-2-5-64 15,-2-7 0-15,-6 1-16 0,-3 2 16 0,-11 0 16 16,-9 2 0-16,-7-1 0 0,-12-2 304 0,-7 7 64 16,-9 9 16-16,-5 9 0 0,-7 8 16 15,-10 7 0-15,-5 6 0 0,-6 6 0 0,-11 5-160 16,-10 6-16-16,-9 11-16 0,-10 9 0 16,-10 10-2224-16,-5 7-448 0,-4 5-96 0,-4 6-10640 0</inkml:trace>
  <inkml:trace contextRef="#ctx0" brushRef="#br0" timeOffset="55807.879">7356 9520 12895 0,'0'0'1152'0,"12"0"-928"16,4-2-224-16,9 6 0 0,7 3 2288 0,7 1 400 15,9 2 96-15,8 3 16 0,7 4-2272 0,5 0-528 16,4 3 0-16,8 2 0 0,5 2 0 0,8 4 160 16,5 4-160-16,6 4 160 0,4 6-160 0,3 8 0 15,6 5 0-15,3 2 0 0,3-2 0 0,5 3 0 0,7 0 0 16,3 3 0-16,6 1 0 0,2 3 0 15,0 6 0-15,1-5 0 0,5 1 0 0,-6-3 0 16,0-3 144-16,-7-1-144 0,-4-3 224 0,-2-2-32 0,-6-4 0 0,-7-4 0 16,-12-8 96-16,-1-2 16 0,-9-2 0 0,-6-2 0 15,-8-2-128-15,-7 0-32 0,-8 5 0 0,-2-3 0 32,-5 0-1088-32,-6 1-208 0,-7 1-64 0</inkml:trace>
  <inkml:trace contextRef="#ctx0" brushRef="#br0" timeOffset="56143.187">7512 11555 14735 0,'0'0'1312'0,"0"0"-1056"16,0 0-256-16,-1-8 0 0,6-1 3184 0,8-1 576 15,9-1 112-15,9-4 32 16,5-4-3696-16,10-5-720 0,10-6-160 0,6-7-32 0,2-8 896 0,10-6 160 16,8-6 32-16,8-3 16 0,7-4 48 0,5-10 0 15,3-9 0-15,8-4 0 0,5-5-192 0,7-6-16 0,5-6-16 16,7-3 0-16,4-2-96 0,4-1 0 15,4 1-128-15,5-1 192 0,0 3-192 0,-6 5 144 0,0 9-144 0,-3 5 128 16,-2 3-128-16,-5 10 192 0,-6 9-192 0,-5 9 192 16,-5 7-192-16,-4 7 0 0,-7 7 0 15,-3 8-9216-15,-6 9-1824 0</inkml:trace>
  <inkml:trace contextRef="#ctx0" brushRef="#br0" timeOffset="61724.679">2104 4069 18191 0,'-21'-18'800'0,"8"8"176"0,-4 2-784 0,2-1-192 0,0-1 0 0,3 2 0 15,-1 4 192-15,1-2 0 0,1 1 0 0,1 0 0 16,0 2 160-16,0 3 32 0,-1 0 0 0,4 0 0 16,-1 2-256-16,-1 3-128 0,-2 1 160 0,1 2-160 15,0 0 0-15,4 2 0 0,-4 2 0 0,4 4 0 16,4 3 0-16,0 0 0 0,4-3 0 0,2 1 0 16,5 4 0-16,4-4 0 0,4-1 0 0,3-1 0 15,1-1 0-15,5 1 272 0,5-3-48 0,2-4-16 16,5-1 16-16,11 0 0 0,8 0 0 0,3 0 0 15,2-2 112-15,4 0 32 0,6-1 0 0,5-2 0 0,3-2-48 16,2 0-16-16,2 2 0 0,7-5 0 0,7-2-144 0,3-2-32 16,-2-2 0-16,6 1 0 0,4-4-128 15,2-1 0-15,0-2 144 0,6 0-144 0,0-1 0 0,4-1 144 16,0-5-144-16,4 0 0 0,1 0 0 0,1 1 0 16,-2 1 0-16,5-2 0 0,1 0 0 0,-2 1 0 15,-4-1 0-15,2 0 0 0,5 0 128 0,-4 0-128 16,-4-2 0-16,-1 2 0 0,2 1 128 0,-2 0-128 15,-6-3 0-15,-2 3 0 0,-3 0 0 0,-3 1 0 16,-2-3 0-16,2 1 0 0,1 2 144 0,-4 3-144 16,-1 2 0-16,-4 0 144 0,3-1-144 0,-5 0 0 15,-6 3 0-15,4-2 0 0,-1-3 0 0,-2 3 0 16,-3-1 0-16,1 3 0 0,-8-1 0 0,2-1 128 0,0 1-128 16,0 0 0-16,-5-3 160 0,0 1-160 0,-2-2 192 15,-2 3-192-15,-4 0 128 0,0 2-128 0,-5 0 0 0,-5 1 0 16,-6 0 0-16,-1 1 0 0,-5 0 0 0,-4 0 0 15,-3 0 0-15,-5 2 240 0,-3 4-48 0,-5-2-16 16,-6-1 368-16,-3 2 80 0,-2 0 16 16,-4 4 0-16,-2 2-48 0,-2-1 0 0,-6 0 0 15,-6 1 0-15,0 0-384 0,0 0-80 0,8 6 0 0,-8-6-128 16,0 0 0-16,0 0-144 0,2 12-16 0,-1 1 0 16,-1-2 0-16,0-2 0 0,0 0 0 0,0 4 0 15,1 4 160-15,-1 2 0 0,0 0-144 0,0 6 144 16,1 0 0-16,-1 2 0 0,-1 3 0 0,1 3 0 15,-2 5-144-15,0 6 144 0,-5 5 0 0,3 7 0 0,1 5 0 16,-5 0-128-16,1 5 128 0,-3 4 0 0,4 3 0 16,-7 10 0-16,-3 7 0 0,1 2 0 0,-1 1 0 15,-1 5 0-15,-5 2-128 0,3-1 128 0,0-1 0 16,1 0 0-16,-4-3 0 0,4-3 0 0,2-7-144 0,1-5 144 16,4-7 0-16,5 3-144 0,2 0 144 0,2-2 0 15,-1-4 0-15,4-5 0 0,3-4 0 0,0 1 0 16,0 5 0-16,4-3 128 0,0-2-128 0,-1-3 0 15,-1-2 0-15,1-2 0 0,1-6 0 0,1 1 128 16,-2 2-128-16,0-2 0 0,-3-3 0 0,1 0 0 16,2-3 0-16,-5-3 0 0,0-5 0 0,2-1 0 15,3-4 0-15,-3-2 128 0,2-1-128 0,-3-3 0 16,2-5 0-16,-3-3 0 0,1-3 0 0,-1-1 144 16,-1-4-144-16,1-2 160 0,-2-7-160 0,-2 5 128 0,2-5-128 0,0 0 128 15,0 0 1024-15,-8-2 192 0,-7-3 32 16,3 0 16-1,0 2-1392-15,-4-3-448 0,-6-2 0 0,-4 0 0 0,1-1 448 0,-1 0 144 0,-3 2 0 0,-3-1 0 16,-3 0-144-16,-7 2-176 0,-3-2 48 0,-6 0 0 16,-1 1-64-16,-4-1-16 0,-4 0 0 0,0 2 0 15,-4 0 208-15,-3 2 0 0,-4-2 0 0,-2 1-144 16,-3 2 144-16,0-1 0 0,-1-1 0 0,-7-1 0 16,-6 1-256-16,-1-1 16 0,-2-1 16 0,-1 2 0 15,-5-2-160 1,-1 2-48-16,-2 2 0 0,2 0 0 0,4 2 432 15,-1 0 0-15,-4 1 0 0,3 0 0 0,3 0 208 16,0 1 128-16,-1 1 32 0,0 1 0 0,1-2-192 0,3-1-48 0,1-4 0 0,-6 4 0 0,-7 3-128 16,3-2 0-16,-2-1 0 0,-3 0 128 0,-4-1-128 15,0 0-272-15,1-2 64 0,-3 3 16 0,-6 3-16 0,6-3 0 16,4-3 0-16,2 2 0 0,0 0 208 0,7-2 0 16,5-2 192-16,1 0-192 0,2-1 320 15,5 2-64-15,5 1 0 0,5-2 0 0,4-5-96 0,3 3-32 16,2-1 0-16,-1 5 0 0,3 2 0 15,3 1 0-15,5 0 0 0,1 2 0 0,-2 1-128 0,0 3 0 16,2 1 0-16,-4 2 0 0,-2 0-240 0,5 2-16 16,6 2-16-16,1-1 0 0,1 1 32 0,3 0 16 15,1-4 0-15,3 1 0 0,3 0 224 0,3-1 0 16,3 1 0-16,4-1 0 0,0-3 0 0,4 0 0 16,2-3 0-16,3 2 0 0,0 1 144 0,3 1-144 0,-3-1 0 15,3 0 144-15,2-1-144 0,1 0 0 0,-2-3 0 16,1 3 0-16,-1 3 0 0,1-2 0 15,0 0 0-15,-1-1 0 0,2-1 0 0,0-3 0 0,0 1 0 16,1 1 0-16,-1-1 0 0,2 0 160 0,-1-1-160 0,0-1 160 16,0-2-160-16,4 0 192 0,2-1-192 0,-1 1 192 15,-4-2-192-15,1 1 128 0,1-1-128 0,2 1 128 16,4-6-128-16,-3-1 0 0,1-1 0 0,-1-1 128 16,1-3-128-16,0-6 0 0,-2-6 0 0,5-4-176 15,3-7-96-15,2-7-32 0,2-8 0 0,0-5 0 16,-2-1 32-16,4-4 0 0,-1-4 0 0,1-1 0 15,-2-3 272-15,2-4 0 0,0 1 0 0,-1-3 0 16,-3-2 0-16,1-3 192 0,4-4-16 0,-3-2-16 16,-4-2-32-16,1 3-128 0,1 0 192 0,-1 2-64 0,3 3-128 15,-4 5 192-15,1 4-192 0,1 6 192 0,0 2 336 0,-1-1 80 16,-3 4 16-16,3 7 0 0,3 6-128 0,-2 7-32 16,-3 5 0-16,2 5 0 0,3 6-160 0,1 4-48 15,-2 5 0-15,0 3 0 0,2 4-448 0,0 5-112 16,-5 5-16-16,11 0 0 15,-1 5-2944-15,1 6-576 0</inkml:trace>
  <inkml:trace contextRef="#ctx0" brushRef="#br0" timeOffset="62775.106">6738 5870 20271 0,'-7'-11'1792'0,"0"0"-1424"16,-2 0-368-16,2 1 0 0,2 0 1056 0,1 3 144 15,-1 1 16-15,2-1 16 0,-1-2-656 0,1 0-128 16,2 1-16-16,-2 1-16 0,3 7-64 0,-1-9-16 15,1 9 0-15,3-9 0 0,-1 0 80 0,1-1 16 16,2 1 0-16,-1 2 0 0,-4 7-160 0,8-3-16 16,2 0-16-16,1 0 0 0,5 1-240 0,5 2 0 15,2 0 0-15,4 0 0 0,0 0 0 0,4 0 0 16,0 0 0-16,0-2 0 0,0-1 144 0,1-2-16 16,0 0 0-16,-2 3 0 0,0-1 0 0,-2 1 0 15,0-1 0-15,-4-3 0 0,-1413 3 32 0,2812 0 0 16,-1411 0 0-16,0 0 0 0,-4 2 0 0,-8 1 0 15,0 0 0-15,0 0 0 0,0 0 144 0,0 0 16 0,0 0 16 0,-8-4 0 16,-5 2 112-16,-3 1 0 0,-5 1 16 16,-2-2 0-16,-5-1-336 0,-1 2-128 0,-1 4 0 15,-2 1 144-15,-1-1-144 0,0-2 0 0,0 2 0 0,0-2 0 16,-5 1 0-16,5-1 0 0,5-1 0 16,2 1 128-16,0 0-128 0,5-1 0 0,0 0 0 0,5 0 0 15,1 0 0-15,6 1 0 0,-2 0 0 0,3 0 128 16,8-1 0-16,0 0-128 0,0 0 192 0,0 0-64 15,0 0-128-15,0 0 0 0,0 0 144 0,8 11-144 16,5-3 0-16,4 1 0 0,5-3 0 0,5 3-128 16,4-2 128-16,3 1-160 0,3-1 160 0,2-3-160 15,2-1-1248-15,3-1-240 16,3 0-48-16</inkml:trace>
  <inkml:trace contextRef="#ctx0" brushRef="#br0" timeOffset="63372.225">8014 5753 3679 0,'0'0'320'0,"0"0"-320"0,-8-1 0 0,8 1 0 15,0 0 4224-15,0 0 784 0,0 0 160 0,0 0 16 16,0 0-3296-16,7-8-672 0,-2 3-128 0,7 0-16 16,3 2-672-16,1 2-128 0,2 1-16 0,2 0-16 15,2 1-240-15,-1-1 0 0,1 0 128 0,1 3-128 16,0 1 0-16,0-1 144 0,-2-1-144 0,2 0 128 0,-3-1-128 0,-1-1 0 16,-1-1 0-16,-1 1 0 0,-2 0 0 0,-2 0 0 15,-2-1 0-15,-1 1 0 0,-10 0 0 0,0 0 0 16,0 0 128-16,0 0-128 0,0 0 336 0,0 0-16 15,0 0 0-15,-11 1 0 0,-4-2 128 0,-4 1 32 16,-3 0 0-16,-2 2 0 0,-6 3-352 0,1-2-128 16,1-1 0-16,-2 1 0 0,-1-2 992 0,6 0 96 15,1-1 32-15,5 0 0 16,3 0-1440-16,2 1-304 0,3 1-48 0,5-2-16 16,6 0 896-16,0 0 176 0,0 0 48 0,0 0 0 0,0 0-112 0,0 0 0 15,0 0-16-15,11 1 0 0,4-1-128 0,5 2-32 16,3 1 0-16,6 0 0 0,4 1-144 0,5 0 0 15,2-2 0-15,4 2 128 16,3 4-1456-16,8 1-288 0,3-1-64 0</inkml:trace>
  <inkml:trace contextRef="#ctx0" brushRef="#br0" timeOffset="65127.191">6149 16275 911 0,'0'0'0'0,"0"0"0"0,-1-8 0 0,-1 0 0 15,1-1 4352-15,1 2 768 0,0 7 176 0,2-9 16 16,-2-2-4336-16,2-2-976 0,2-2 0 0,0 1 0 16,-2 2 0-16,3 1 0 0,-1 0 128 0,2 2-128 0,-3 0 384 0,4 3 0 15,-7 6 0-15,11-6 0 0,1 3 240 0,1 0 32 16,2 1 16-16,1 0 0 0,3 1-144 0,7 1-16 15,1 4-16-15,4-2 0 0,3-2-208 0,1 0-32 16,5 0-16-16,2 2 0 0,3-1-112 0,5 2-128 16,3-1 176-16,8-1-176 0,4-1 192 0,1 1-192 15,-1 1 192-15,4 0-192 0,6-1 0 0,3 1 0 16,3 2 0-16,3-2 0 0,-1-1 0 0,2 1 0 16,3 2 208-16,4-1-64 0,4-5-16 0,2 4-128 15,2 2 192-15,6 0-64 0,3-4 0 0,1 1 0 16,2 2 0-16,2 1 0 0,1-1 32 0,0-1 0 15,2 1 0-15,5 1 0 0,5 2 16 0,4-3 0 16,2 1 0-16,4 1 0 0,1 3-48 0,4-3-128 16,5 0 192-16,1-3-64 0,2-1-128 0,4 0 0 0,2 0 0 0,5-1 0 15,1 0 0-15,3 1 0 0,5-1 0 0,-3-1 0 16,-2-5 0-16,3 2 0 0,0 3 0 16,2 4 0-16,2 2 0 0,-2 1 0 0,-2 1 0 15,1 0 0-15,-8-2 0 0,-2 3 0 0,-5 2 0 16,1 3 128-16,-1 2 48 0,-4-1 0 0,-9-1 0 0,2 2 0 15,2 4 112-15,-1-4 32 0,2-3 0 0,-4 2 0 16,-6 1-320-16,5-1 128 0,-2-3-128 0,-2-1 0 16,0 1 160-16,-3-1-160 0,-4-2 128 0,-2-3-128 15,1-1 144-15,-5-2-144 0,-4 0 160 0,2-1-160 16,1-1 144-16,-6-2-144 0,-7-5 128 0,2 4-128 16,0-3 0-16,-4 0 0 0,-5 1 128 0,1 1-128 15,-1-1 0-15,1 0 192 0,-2 0-192 0,-4 1 192 16,-1 3-192-16,2 0 160 0,0-1-160 0,0 1 160 15,-1 1-160-15,3-2 128 0,5-3-128 0,-2 3 128 0,-3 2-128 0,3 0 0 16,0-2 0-16,2 2 0 0,-7 1 0 0,3 0 0 16,1-1 0-16,-1 0 0 0,-2-1 0 0,-3 1 0 15,-4 0 0-15,3 0 0 0,1 0 0 0,-5 0 0 16,-6 0 0-16,1 1 0 0,1 0 0 0,1 1 0 16,3 1 128-16,-4-2-128 0,-2-1 0 15,2-1 0-15,-1-1 144 0,-1 1-144 0,-4 1 128 0,3 0-128 16,-4 0 160-16,5-1-160 0,2 0 144 0,-3 0-144 15,-7 0 128-15,1 1-128 0,3-2 0 0,0-2 0 16,1 1 128-16,-6 0-128 0,-6 0 0 0,3-2 0 16,-1 0 0-16,2 0 0 0,-1 2 0 0,-4-1 0 15,-4-2 0-15,1 1 128 0,-2-5-128 0,-1 4 0 0,-1 1 144 16,1-1-144-16,-1 0 0 0,-2-2 0 16,-4 2 0-16,-1 0 128 0,0-1-128 0,3 1 128 0,1-2-128 15,0 2 128-15,-3 4-128 0,-1-1 192 0,-4-2-64 0,1 0 0 16,1-2-128-16,0 3 0 0,-3 2 0 0,1-2 128 15,-4 0-128-15,-2 2 0 0,-1 1 0 0,-4-3 0 16,-4-2 0-16,0 0 0 0,-2 0 0 0,-1 1 0 16,0-1 0-16,-3 0 192 0,-4 2-64 0,1 1 0 15,-1-3 256-15,-4 4 48 0,1 2 16 0,-5-1 0 16,1-4-80-16,-2 1-16 0,-3 1 0 0,2 0 0 16,0 6-112-16,-1-3-32 0,-4-3 0 0,1 3 0 15,0 3-80-15,-1-2-128 0,0 2 176 0,-2 0-176 16,-1 5 0-16,-1 0 0 0,-1 2 0 0,-1 0 0 15,-3-2-224-15,-4 6-160 0,-2 4-16 16,-10 4-11184-16,-12 0-2224 0</inkml:trace>
  <inkml:trace contextRef="#ctx0" brushRef="#br0" timeOffset="73054.927">21536 2011 20271 0,'4'-10'1792'16,"1"1"-1424"-16,2 3-368 0,-2-2 0 16,1-2 384-16,2 2 16 0,1 3 0 0,-3 0 0 0,-6 5 352 0,7-6 64 15,-1-1 16-15,0 3 0 0,-6 4-288 16,5-6-48-16,-2-3-16 0,0 1 0 0,-2 0-160 0,-2 0-48 15,-2-1 0-15,0 0 0 0,-1-4-80 0,-2 2 0 16,-3 2-16-16,0-2 0 0,-6-4-176 0,0 4 0 16,-5-1 0-16,-2 1 0 0,-3 0 0 0,-6-2-176 15,-4 2 48-15,-3 0 0 0,-2 0 128 0,-5 0 0 16,-5 2 0-16,-1 1 0 0,-2 1 224 0,-4 1-32 16,-4 2 0-16,-6 1 0 0,-3 1 208 0,1 2 48 15,1 2 0-15,-4 0 0 0,0 0 48 0,-3 2 16 16,0 2 0-16,3 2 0 0,1-2-256 0,-2 3-32 15,-1 0-16-15,-3 2 0 0,-2 2-208 0,1 1 0 16,2 4 128-16,-2 2-128 0,-5 1 0 0,-4 6 0 16,-4 4 0-16,2 6 0 0,1 2 0 0,-5 1 0 15,-5 2 0-15,2 3-160 0,1 2 0 0,1 3 0 0,0 4 0 16,3 7 0-16,3 3 160 0,7 2-160 0,6-3 160 0,5-1-160 16,-1-1 160-16,3 3 0 0,6 1-144 15,1 5 144-15,5 4 0 0,2 0 0 0,-1-3 0 0,1 5 0 16,-3 5 0-16,3 3 0 0,1 3 0 15,4 1 0-15,2 0 0 0,4 6 0 0,3 4 0 16,4-2 0-16,3-1 0 0,4 3 0 0,6 3 0 16,3-3 0-16,5-3 0 0,6-2 0 0,8 1 0 15,4-3 0-15,8-5 0 0,4-4 0 0,1-2 0 0,4 2 0 16,6-1 0-16,4 0 0 0,2-3 0 0,3-1 0 16,4 1 0-16,5 0 0 0,3-2-144 0,5 0 144 15,-2 0 0-15,3-3 0 0,0 0 0 0,3-1 0 0,3 2 0 16,4-3 0-16,5-4 0 0,-2-5 0 15,2-2 0-15,3-6 0 0,1-5 0 0,4-4 0 0,7-3 128 16,4-5-128-16,4-2 0 0,7-8 144 0,1-5-144 16,3-4 0-16,-1-5 144 0,3-3-144 0,3-5 0 15,-1-1 0-15,-1-3 0 0,-2-6 128 0,-2-2-128 16,2-4 0-16,1-2 0 0,-3-9 0 0,-6-7 0 0,0-6 128 16,3-9-128-16,-5-5 128 0,-4-6-128 0,1-6 0 15,3-10 128-15,1-6-128 0,0-8 0 0,-3 2 128 16,-1-2-128-16,3-5 0 0,2-8 0 0,0 0 0 15,-4-1 0-15,5-2-192 0,2-2 192 0,-3 4 0 16,-6 2 0-16,-5 4 0 0,-6 4 0 0,-4-1 0 16,-2 5 0-16,-6 3 0 0,-9 2 320 0,-8 5-16 15,-7 0 0-15,-4-1 0 0,-7-1 336 0,-3 0 64 0,-4 0 0 16,-4-1 16-16,-1-1-320 0,-3-4-64 16,-3 0-16-16,-2-2 0 0,-2 1-320 0,-1-1 0 0,-3-6 0 0,0 1-192 15,-5 1-112-15,-4 0-16 0,1 1-16 16,-2 2 0-16,-3 5-16 0,-3 9 0 0,-3 7 0 0,-3 6 0 15,-5 2 352-15,-3-4 0 0,-5-1 0 0,-5-1 0 16,-4 2 0-16,-2 7 160 0,-6 5-160 0,-4-1 160 16,-6 2-160-16,-1-1-144 0,3 2 144 0,-5-2-208 15,-3-5 208-15,-3 4-144 0,-5 4 144 0,4 3-128 16,-3 6 128-16,2 3 0 0,-2 0-144 0,-2 3 144 16,-5-1 0-16,0 7 0 0,-2 4 0 0,0 0 0 15,3 1 0-15,-7 1 0 0,-2 4 0 0,-5 2 0 16,5 3 0-16,-3-1 0 0,-3 1 0 0,0 2 0 15,0 3 0-15,-2 2 0 0,1 0 0 0,-1 1 0 0,-3 3-208 16,5 1 80-16,5 3 128 0,-1 1-208 0,-3 0 208 0,0 4-144 16,1 4 144-16,2 2-128 0,3 2 128 15,-4 4 0-15,-5 1 0 0,1 5 0 0,2 2 0 0,-4 4 0 16,-1 3 0-16,-3 4 0 0,1 2 0 0,1 6 0 16,0 5 0-16,0 4-128 0,-4 3 128 0,5 3 0 15,4-1 0-15,0 6 0 0,0 4 0 0,5 5 0 16,2 4 0-16,7-5 0 0,5-6 0 0,2 3 128 15,3 1-128-15,1 3 0 0,5 2 144 0,5 1-144 16,8-2 192-16,3 7-192 0,3 2 128 0,3-2-128 16,4-1 0-16,2 3 0 0,2 2 0 0,5 7 0 0,-1 0 0 15,5 2 0-15,4-2 0 0,5 3 0 16,6 2 0-16,5-4 0 0,3-1 0 0,8-1 0 0,8-2 0 16,4-3 0-16,4-4 0 0,4 1-176 0,5-2 176 15,0-2-208-15,1-2 208 0,6-6 0 16,4-7-160-16,5 1 160 0,3-3 0 0,3 0 0 0,2 4 0 15,-3-6 0-15,1-5 0 0,3 1 0 0,-1 2 0 0,3 0 0 16,4-5 0-16,-1 3 0 0,1-2 0 0,-1-3 0 16,-2-3 0-16,8-5 0 15,0-3 0-15,4-1 0 0,1-3 0 0,-4 0 0 0,-1-3 128 16,5-1-128-16,2-8 0 0,2 1 0 0,5-3 0 16,1-2 128-16,-3-8-128 0,6 0 0 0,1-3 144 0,0-3-144 15,-1-1 0-15,3-5 128 0,0-1-128 0,-2-2 0 16,0-3 0-16,-3-4 128 0,-2-4-128 0,1-4 0 0,2-2 0 15,1-3 144-15,0-4-144 0,-2-4 0 0,-1-3 128 16,2-1-128-16,1-1 0 0,0-1 0 0,-7 1 128 16,3-1-128-16,-1 0 0 0,1-2 0 0,1-3 0 15,-8-2 128-15,-6-2-128 0,4-6 0 0,3-2 160 0,-2-3-160 16,0-1 128-16,-2-3-128 0,-5-3 160 0,1-5-160 16,2-5 192-16,-2-4-192 0,-1-6 208 15,-1 4-64-15,-7-1-16 0,-4-5 0 0,-5-3-128 16,2 1 0-16,1 1 0 0,-3 1 128 0,-5 1-128 15,0-5 0-15,2-2 144 0,-5 6-144 16,-5 0 0-16,-4 3 0 0,0 1 0 0,-4-2 128 0,-1-2-128 16,-1 2 0-16,-3 4 0 0,-3-2 0 0,-1 0 0 15,-3 0 144-15,-1 1-144 0,-6 1 0 0,-8-1 128 0,0-1-128 16,2 1 0-16,-7-4 0 0,-6 2 0 0,2 1 0 0,0-1-128 16,-6-1 128-16,-1-2-256 0,-1 4 32 0,1 1 16 0,-3 2 0 15,-5 2 32-15,-2-1 16 16,-1 0 0-16,-3 1 0 0,-3-2 160 0,-2 7-160 0,-5 3 160 15,-6 4-160-15,-11 3-32 0,-1 0 0 0,-1-2 0 0,0 5 0 16,-3 2-32-16,-3 3-16 0,-4 3 0 0,-5 4 0 31,-7 1-224-31,-1 5-48 0,0-1-16 0,0 3 0 0,-3 0 80 16,1 2 0-16,-6 1 16 0,5 4 0 0,4 5 272 0,0 3 160 0,-2 1-192 0,-2 4 192 16,-4 2 0-16,1 1 176 0,1 3 0 0,-5 4 0 15,-5 1-176-15,-4 6 192 0,0-2-192 0,-4 4 192 16,-8 2-192-16,1 5 0 0,3 1 0 0,-2 2 0 15,-2 0 0-15,1 5 0 0,2 3-160 0,3 1 160 0,5-2-176 16,1 3 176-16,-4 2-192 0,9-1 192 16,8-2 0-16,1 1 176 0,-3 2 0 0,6-1 0 15,2 3 112-15,3 3 32 0,4 2 0 0,1 5 0 16,-5 5 0-16,2 7 16 0,-1 1 0 0,2 1 0 16,1-2-144-16,-4 8-48 0,-4 4 0 0,2 8 0 0,1 6-144 15,6 0 128-15,1-1-128 0,4 3 128 0,2 1-128 0,4 0 0 16,5 2 0-16,7-3 0 0,2-1 0 0,7 4 0 15,6 1 0-15,6 1 0 0,3-2-176 0,8 3 176 16,4 1-128-16,3 5 128 0,4 4 0 0,2-1 0 16,5-1 0-16,1 2-128 0,3 5 128 0,4-3 0 15,3-3 0-15,5 4 0 0,2 2 0 0,2-1 0 16,4-2 0-16,5-3 128 0,6 0 0 0,1 0 16 16,5 3 0-16,2-1 0 0,3-10-144 0,6 3 0 0,3 1 144 15,6-2-144-15,4-6 0 0,4-5 0 0,1-6 0 16,3-1 0-16,3-1 0 0,8-4-208 0,5-3 48 0,-4-5 16 15,-3-4 144-15,6-5 0 0,1-3 0 0,-3-1-128 16,-1-3 128-16,-1-2 0 0,-1-3 0 0,0-3 0 16,-2-6 0-16,-2 1 0 0,-6-3 0 0,1-2 0 15,-1-5 144-15,2-5-144 0,3-2 192 0,-3-3-192 16,-3 0 176-16,0-5-176 0,3-3 160 0,3-3-160 16,0-2 176-16,0-4-176 0,-1-4 192 0,2-2-192 15,-2-2 176-15,3-5-176 0,2-3 160 0,0-8-160 16,0-2 128-16,2-6-128 0,5-2 0 0,-2-2 144 15,-2-2-144-15,4-3 0 0,0-6 0 0,-2 1 0 0,-3-1 0 16,-6 3 128-16,-4 0-128 0,-2 2 0 16,1 1 0-16,-3 1 0 0,-5-2 0 0,-6-2 0 0,-7-8 0 15,-8 0 0-15,-5 3 0 0,-3-1 0 0,0-1 128 0,-1 0-128 16,4-1 0-16,-7-2 128 0,-3 0-128 16,1 0 0-16,1 1 0 0,-1 2 0 0,-3-2 0 0,-3-2 0 15,-1-4 0-15,-2 0 128 0,-1-1 80 0,-2 1 16 16,0-1 0-16,-4-5 0 0,-1-6 160 0,-4-1 16 15,-2-3 16-15,-1-4 0 0,-4-2-288 0,-3-4-128 16,-4-7 0-16,-3 4 128 0,-2 0-288 0,-1-1-64 16,-3-2-16-16,1 6 0 0,1 6 48 0,-2 6 16 15,1 1 0-15,-1 4 0 0,-3 6 176 0,1 4 0 16,-2 6 0-16,-1 1 128 0,0 0 48 0,-3 1 16 16,-3-3 0-16,-2 2 0 0,-1 2-192 0,-5 3-272 0,-5 4 64 15,0-2 16-15,-6 0-160 0,1 0-32 0,-1 0 0 0,0 0 0 31,-1-1-80-31,0 5-32 0,-4 2 0 0,-1 6 0 0,-4 3 320 0,3 1 176 16,-1-1-192-16,3 4 192 0,2 2 0 0,3 3 0 0,2-3 160 16,0 2-32-16,-2 5 112 0,-3 1 16 0,-2 0 16 15,-2 4 0-15,-4 3-272 0,0 2 160 0,-2 3-160 16,-6 1 128-16,-5-2-128 0,-3 4 0 0,-4-1 0 0,-2 2-176 16,-2-1 176-16,-1 1-192 0,-1 1 192 0,1-1-192 15,3 3 192-15,4-1 0 0,3 1-144 0,5 1 144 16,5 1 0-16,0 0 0 0,-2 3 192 0,1 2-64 15,1 0 0-15,0 4-128 0,-2-2 192 0,0 4-64 16,1 4-128-16,-10 1-224 0,-3 2 48 0,-6 4 16 16,-6 5-32-16,-1 3 0 0,-5 1 0 0,-6 7 0 15,-3 5-16-15,1 1-16 0,7-2 0 0,-1 1 0 0,4 0 32 16,6-3 0-16,4-2 0 0,8 3 0 0,10-1 192 0,0 4 160 16,1 3-32-16,2 4 0 0,1-4-128 15,0 3 160-15,0 4-160 0,2 0 160 0,3 4-160 16,-3 3 0-16,-2 8 0 0,-3 5 0 0,-1 5 0 15,-1 2 0-15,-2 3 0 0,3 2 128 0,4 5-128 0,2 0 0 16,3-2 0-16,-2 2 0 0,1 3 0 0,6 1 0 16,8 0 0-16,0-2 0 0,4-2 0 0,5 1-144 15,3 0 144-15,1-3 0 0,4-2-160 0,3 1 160 16,3 1-128-16,1 0 128 0,2 0 0 0,1-1-160 16,0-3 160-16,3 4 0 0,1 3 0 0,2-1 0 15,2-2 0-15,4 3 0 0,4 1 0 0,3 0 0 16,3-4 0-16,5-1 0 0,6-3 0 0,8 3 0 15,8-1 0-15,7-1 0 0,7 1 0 0,7 1-192 16,5-2 192-16,5 3-208 16,4-3-176-16,6-1-48 0,11-5 0 0,1-2 0 0,2-5 176 0,6 3 48 0,6 1 0 0,1-6 0 15,0-2-112-15,3-5 0 0,4-2-16 0,1 0 0 32,-5-4-464-32,5-2-96 0,-1-6 0 0,-5-6-16 0</inkml:trace>
  <inkml:trace contextRef="#ctx0" brushRef="#br0" timeOffset="73990.433">18958 3770 15663 0,'0'0'1392'0,"0"-7"-1120"15,1 2-272-15,1-2 0 0,2-1 1328 0,-1 3 208 16,-3 5 32-16,4-7 16 0,-4 7-768 0,0 0-160 16,0 0-16-16,0 0-16 0,0 0-176 0,0 0-16 15,6-5-16-15,-6 5 0 0,0 0-128 0,0 0-32 16,0 0 0-16,0 0 0 0,0 0 224 0,0 0 32 16,0 0 16-16,-9 2 0 0,-1-1 0 0,3 1 0 0,0 0 0 0,0 3 0 15,-2 1-224-15,2 1-48 0,-1-1-16 0,0 0 0 16,1 2-240-16,1 0 128 0,3-2-128 0,-3 3 0 15,2 0 128-15,-1 1-128 0,1 0 0 0,1-2 144 16,1 1-144-16,-2 1 0 0,2 2 0 16,0 2 128-16,0-1-128 0,-1 2 0 0,0 4 0 0,0-2 128 15,1 4-128-15,-1 1 0 0,-2 5 0 0,1 1 0 16,0 3 0-16,-1 4 0 0,-1 5 0 0,2 2 0 16,-4-1 0-16,3 2 128 0,0 1-128 0,0 2 0 15,0 2 128-15,2 3-128 0,1 4 128 0,-1 4-128 16,0 0 160-16,2-2-160 0,-1-1 192 0,1 1-192 15,1-2 256-15,-1 2-48 0,0 1-16 0,1-1 0 16,0-3 0-16,0-1-16 0,0-2 0 0,0-4 0 16,0-2-48-16,1-1-128 0,-2 0 192 0,1-1-64 15,0 0-128-15,0 1 0 0,1-2 144 16,-1-1-144-16,0 0 0 0,0-1 0 0,1-1 0 16,0 0 128-16,0-2-128 0,-1 1 0 0,0 0 0 15,1 1 128-15,-2 1-128 0,1-1 0 0,-1-6 0 0,2-4 0 0,1-1 0 0,1 1 0 16,0-3 0-16,-1-3 0 15,1-3-608-15,2-3-32 0,-2-1-16 0,1-5 0 16,2-3-2192-16,-6-8-432 0,0 0-96 0</inkml:trace>
  <inkml:trace contextRef="#ctx0" brushRef="#br0" timeOffset="74456.732">19044 3923 4607 0,'0'0'192'0,"-7"-5"64"0,2-1-256 0,1 1 0 0,4 5 0 0,0 0 0 16,0 0 3488-16,0 0 656 0,0 0 128 0,0 0 16 0,0 0-3136 16,0 0-640-16,3 8-128 0,1 1-32 0,0 0 176 0,2 3 48 15,-5 4 0-15,2 6 0 0,2 5-16 0,-4 4 0 16,-5 7 0-16,-1 5 0 0,-1 5-16 0,2 5 0 15,0 4 0-15,-2 5 0 0,-2 3-240 0,3 5-48 16,-3 6-16-16,2 1 0 0,-2 2 16 0,1 1 16 16,2 1 0-16,2 1 0 0,-1 4-48 0,3-1-16 15,1-3 0-15,-1 2 0 0,-1-2-80 16,2 2 0-16,0-3-128 0,1-5 192 0,2-5 0 0,2-5-16 16,-3-3 0-16,2-2 0 0,3-6-176 0,1-7 0 15,-4-8 0-15,4-9 128 16,3-8-1424-16,-1-7-304 0,-2-7-48 0</inkml:trace>
  <inkml:trace contextRef="#ctx0" brushRef="#br0" timeOffset="75188.962">18482 3994 24879 0,'-6'-5'2208'0,"3"-2"-1760"16,3-1-448-16,3 1 0 0,4-1 384 0,5-1 0 16,5-1 0-16,4-1 0 0,2-2-384 0,6 0-192 15,2 2 0-15,4-3 16 0,4 1 176 0,0 1 0 16,-1 1 0-16,2-1 0 0,3-2 0 0,0 1-128 16,2 0 128-16,0 2 0 0,3 3-160 0,-3 2 160 15,-4 4-192-15,0 1 192 16,0 3-480-16,-6 4 16 0,-2 3 0 0,-2 2 0 0,-3 3 192 15,1 3 32-15,2 3 16 0,-5 4 0 0,0 4 224 0,-1 2 0 16,-4 0 0-16,0 6 0 0,0 4 320 0,-5 2-64 0,-2 2 0 16,-4 1 0-16,0 0 240 0,-3 0 32 15,-4 1 16-15,-2-4 0 0,-3 0-224 0,-6 1-64 0,-2-3 0 16,-1 3 0-16,-2 2-64 0,-4 0 0 0,-11-1-16 0,1-2 0 16,-2-2-176-16,3-2 0 0,-4-3 0 0,2-3 128 15,0-4-128-15,1 0 0 0,2-3 0 0,0-3 0 16,2-4 144-16,-3 1-144 0,1-2 160 0,2-3-160 15,1-3 192-15,2-1-64 0,0-2-128 0,3-4 192 16,-6-4-32-16,3-2-16 0,1-3 0 0,2-1 0 16,-4-1-144-16,1-2 192 0,0-1-192 0,4 0 192 15,-1 0-192-15,-1 0 0 0,3 0 144 0,3 0-144 16,0 4 256-16,3 0-32 0,1 1 0 0,8 5 0 16,0 0 112-16,0 0 32 0,0 0 0 0,0 0 0 0,0 0-368 0,7 12 0 15,4 1 0-15,2 2 128 0,3 3-128 16,4 2 144-16,6 1-144 0,3 1 160 0,2 2 32 0,4 0 0 15,3 1 0-15,4 3 0 0,4-1 0 0,1 2 16 16,-1-4 0-16,3 2 0 0,-1 2 112 0,3-1 32 16,0 1 0-16,3-1 0 0,2 1 128 0,1-1 32 15,-8 1 0-15,-1 0 0 0,0 4-288 0,1-3-48 16,4 1-16-16,-5 0 0 0,1 0-160 0,-1-3 0 16,0 1-160-16,-3 3-16112 0</inkml:trace>
  <inkml:trace contextRef="#ctx0" brushRef="#br1" timeOffset="-213972.221">11998 3523 26719 0,'-6'-10'1184'0,"6"10"240"0,-3-9-1136 0,3 9-288 16,0 0 0-16,0 0 0 0,0 0 320 0,0 0 16 16,0 0 0-16,4 8 0 0,-1 7-336 0,0 4 0 15,1 6 0-15,-1 4-128 0,-1 9 128 0,0 2 0 16,1 4 0-16,-3 3-128 0,-2 1 128 0,1-1 0 15,0 1 0-15,0-3 0 0,-1-3 0 0,-2 0 144 16,0-1-144-16,1-5 0 0,-1-5 144 0,-2-5-144 16,1-6 0-16,0-3 144 0,0-7 96 0,-2-6 16 15,-1-3 0-15,0-4 0 0,-2-4 832 0,-2-6 160 16,-2-5 32-16,0-6 16 0,-1-2-464 0,0-4-80 16,2-2-32-16,3-2 0 0,3-1-528 0,0-2-192 15,3-1 144-15,1-3-144 0,2-2 0 0,5-6 0 16,4 0-224-16,0 0 80 0,2 1 16 0,4 2 0 15,2 1 0-15,1 2 0 0,3 1 128 16,4 2-192-16,-1 3 192 0,3 3-192 0,2 3 192 16,-1 0-192-16,0 4 192 0,3 4-192 0,3 5 192 15,-2 5-160-15,-5 3 160 0,3 2-160 0,0 6 160 0,-2 5-192 16,-3 2 192-16,-2 6-192 0,-2 5 32 0,-4 3 0 0,-4 1 0 16,-2 3 0-1,-2 3-272-15,-6 2-48 0,-2 1-16 0,-5 0 0 0,-4 1 352 0,-2-2 144 0,-2 1-128 0,-5-2 128 16,-3-1 0-16,1 2 0 0,2-1 0 0,1-2 0 15,2-3 0-15,-2 1 0 0,0 0 0 0,1-3 128 16,2-3-128-16,2-2 0 0,3 0 0 0,0-4 0 16,2-5 0-16,-1 0 128 0,8-6-128 0,-6 6 0 15,6-6 0-15,0 0 0 0,0 0-160 0,0 0 160 16,0 0-224-16,0 0 64 0,0 0 16 0,0 0 0 0,-1 9-16 0,1 0 0 16,5 0 0-16,0 2 0 0,2 3 160 0,5 1-160 15,1 0 160-15,2 4-160 0,1 2 160 0,-1 2 0 16,2-2 0-16,1 2 0 0,3 2 192 0,1 2-48 15,0 0 0-15,0 0 0 0,0-4-144 0,-3 2 192 16,0 2-192-16,-2-3 192 0,-1-3-192 0,-2-4 0 16,-2-1 0-16,2-2 0 15,-1-1-768-15,-1-2-176 0,0-2-32 0</inkml:trace>
  <inkml:trace contextRef="#ctx0" brushRef="#br1" timeOffset="-213657.513">12767 3540 30399 0,'0'0'1344'0,"-6"-6"288"0,0-1-1312 0,6 7-320 0,-1-6 0 0,1 6 0 16,0 0 976-16,12-2 128 0,2 2 32 0,2 0 0 15,2 2-944-15,4-1-192 0,2-1 0 0,0 1 0 16,1 0 0-16,3-1 224 0,1-1-48 0,1 0-16 16,1 0-160-16,1-1 0 0,1 1 0 0,1-2 128 0,0-2-352 0,0 2-80 15,1-2-16-15,-3 1 0 16,-2-1-2096-16,-5 0-416 0,-1 0-96 0</inkml:trace>
  <inkml:trace contextRef="#ctx0" brushRef="#br1" timeOffset="-213479.252">13001 3777 9215 0,'0'0'816'0,"0"0"-656"16,0 0-160-16,6-7 0 0,3-1 5824 0,4 0 1120 15,3 3 224-15,5-1 64 0,5 1-5216 0,2-2-1040 0,2-2-208 16,3 3-32-16,5 1-416 0,2 0-64 0,0-6-32 0,-1 0 0 31,2-2-944-31,-3 2-192 0,2 1-48 0</inkml:trace>
  <inkml:trace contextRef="#ctx0" brushRef="#br1" timeOffset="-212989.41">14731 3002 28559 0,'-3'-19'2544'15,"-1"-1"-2032"-15,1 0-512 0,-1 0 0 16,1 2 1040-16,-1 4 112 0,-1 5 32 0,1 0 0 0,0-1-464 0,-5 5-80 15,2 0-32-15,-5 4 0 0,1 1-432 0,-2 1-176 16,-4 6 128-16,-2 2-128 0,-6 2 0 0,0 4-304 16,-2 9 48-16,-4 3 16 0,-3 1 64 0,1 3 16 15,-4 1 0-15,3 3 0 0,1 3 160 0,2 6 0 16,2 4-144-16,1 4 144 0,4 2 0 0,1 0-144 16,5 0 144-16,5-4 0 0,5 0-160 0,2-2 160 15,5 2-128-15,5-4 128 0,6 1 0 0,5-5-128 16,5-6 128-16,6-2 0 0,4-4 0 0,6-5 0 15,2-3 0-15,7-4 0 0,7-7 128 0,4-2 128 16,2-5 0-16,2-4 16 0,-1-7-48 0,4-5-16 0,5-5 0 16,-1-7 0-16,3-6-80 0,0-6-128 0,-4-10 176 15,-5 1-176-15,-5-1 224 0,-6 0-64 16,-6 1-16-16,-7-1 0 0,-6-2 800 0,-7-2 144 0,-5-3 48 0,-7-1 0 16,-4 1 336-16,-8 3 80 0,-7 1 16 0,-5 7 0 15,-4 4-624-15,-5 5-128 0,-7 2-32 0,-4 3 0 16,-3 0-464-16,-10 3-80 0,-11 2-32 0,-8 5 0 15,-7 7-208-15,-2 9-256 0,-1 5 48 0,3 6 16 16,0 3-1504 0,1 2-288-16,3 5-64 0,4 2-17376 0</inkml:trace>
  <inkml:trace contextRef="#ctx0" brushRef="#br1" timeOffset="-210834.422">16218 13195 21183 0,'-10'-4'1888'0,"0"0"-1504"0,-2-3-384 0,2 3 0 16,2 1 816-16,8 3 80 0,-5 0 32 0,5 0 0 16,0 0-288-16,0 0-48 0,0 0-16 0,0 0 0 15,3 11-448-15,2 1-128 0,3 4 0 0,3 3 0 16,1 0 0-16,4 4 0 0,0 4 0 0,3 4 0 16,2 2 0-16,1 6 0 0,3 2 0 0,-1 6 0 15,4 2 0-15,-1 4 0 0,3 3 0 0,-3 1 0 16,-1 3 0-16,0 7 0 0,2 6 0 0,-2 0 128 0,2-3 144 15,0 4 48-15,2 3 0 0,2 1 0 0,-1 4 176 0,0-3 32 16,-2 0 16-16,1-1 0 0,2-1 144 16,-1 3 16-16,-2 1 16 0,-1-3 0 0,0-3-288 15,1-2-64-15,1-1-16 0,-2-2 0 0,1 2-48 16,0-4-16-16,-5-7 0 0,3 0 0 0,1-3-96 0,-4 2-32 16,-1-2 0-16,-1 0 0 0,0 1-32 0,-2-1 0 15,-1-2 0-15,-1 1 0 0,-2-2 0 0,-1 2-128 16,-1 3 192-16,1-4-64 0,-2-6-128 0,0 1 0 15,0 2 0-15,-3-4 0 0,1-2 0 0,-1-1 0 16,0 1 0-16,1 3 0 0,1 1 0 0,1 0 0 16,-1-5-224-16,0-6 80 15,1-6-528-15,-2-7-96 0,-2-5-32 0,2-4-9312 16,2-3-1872-16</inkml:trace>
  <inkml:trace contextRef="#ctx0" brushRef="#br1" timeOffset="-210491.209">16965 16943 38703 0,'0'0'3440'0,"-4"7"-2752"0,1 3-560 0,3 3-128 15,3 6 192-15,6 2 16 0,2 3 0 0,6 3 0 16,4 4-1104-16,2-3-208 0,1-7-48 0,6-5-16 16,2-4 400-16,4-6 96 0,0-6 16 0,0-1 0 0,2-2 496 15,-4-4 160-15,-2-5 0 0,-1-7 0 0,-2-4 512 0,0-1 224 16,-3-4 32-16,2 0 16 0,-3-2 112 16,2-1 32-16,-1-1 0 0,0 2 0 0,-1 2-256 0,1-2-48 15,0-2-16-15,0 1 0 0,-1 3-272 0,-1 1-48 16,0 0-16-16,-2-1 0 0,-1 0-272 0,-3 1 0 15,-3 2 0-15,1 4-144 16,-2 6-1616-16,-2 2-320 0,0 1-64 16</inkml:trace>
  <inkml:trace contextRef="#ctx0" brushRef="#br1" timeOffset="-210011.569">18831 17357 3679 0,'0'0'320'0,"0"0"-320"0,0 0 0 0,0 0 0 15,-7-5 6736-15,-2-5 1280 0,2 0 256 0,2 1 48 0,-4 1-6416 16,0-2-1296-16,-1 0-256 0,0 3-48 0,-3-1-48 16,-1 0-16-16,-1 1 0 0,-5 1 0 0,-7 2 80 0,1 5 0 15,-2 5 16-15,-2 3 0 0,-6 4-336 16,2 6 144-16,1 5-144 0,3 7 0 0,1 7 0 0,3 8 0 16,1 8 0-16,4 5 0 0,4 3-192 0,4 1 48 15,4 2 16-15,3 4 0 0,5-1-128 0,6-4 0 16,-1-7-16-16,5-7 0 0,5-5 112 0,5-6 32 15,0-6 0-15,4-6 0 0,3-5 128 0,6-3 0 16,5-3 0-16,3-5 0 0,2-7 0 0,0-6 144 16,3-9 0-16,0-4 0 0,-3-3 0 0,0-9 0 15,-2-5 0-15,-1-6 0 0,-1-4 48 0,-4-2 0 16,-5-3 0-16,-4 3 0 0,-5 1 16 0,-7 3 16 0,-7 5 0 16,-4-1 0-16,-8 3 432 0,-3 1 96 0,-7-1 16 15,-5 3 0-15,0-1-192 0,-5 3-48 0,-2 1 0 0,-3 3 0 16,0 4-528-16,-5 3-352 0,1 5 48 0,1 3 16 31,-2 1-1248-31,5 5-240 0,5 3-48 0</inkml:trace>
  <inkml:trace contextRef="#ctx0" brushRef="#br1" timeOffset="-206088.563">9753 12854 8287 0,'-3'-10'368'0,"1"5"80"0,2 5-448 0,-10-5 0 0,0-1 0 0,3 2 0 0,7 4 5936 0,0 0 1104 15,0 0 208-15,0 0 48 0,0 0-5936 0,0 0-1184 16,0 0-176-16,2 11-176 0,3 2 0 0,2 3 0 16,4 4 0-16,0 6 0 0,4 5 176 0,1 9-160 15,4 9 160-15,2 3-160 0,3 3 160 0,1 5 0 16,2 0 0-16,4 10-128 0,2 6 128 0,4 2 0 16,-3 2 0-16,3-1 0 0,0 4 0 0,-1 4 0 15,-2 2 0-15,3 0 0 0,1-2 0 0,1 0 0 16,0 1 0-16,0 3 0 0,4 1 0 0,1 2 0 15,1-4 0-15,-4 2 0 0,0 3 0 0,-2-2 192 16,1-2-32-16,-1-3-16 0,-1 3 64 0,-2-5 16 16,-1-3 0-16,0-1 0 0,-2-7 16 0,0-1 0 0,-2 1 0 15,-3-4 0-15,-1-4-48 0,-2-5-16 0,0-2 0 16,0-3 0-16,0-2-48 0,3 2 0 0,-5 1 0 16,3-4 0-16,-1-1 16 0,-1-3 0 0,-4-7 0 0,2-1 0 15,2 1-144-15,-2-2 192 0,0-2-192 0,-3 1 192 16,0 2-192-16,1 0 128 0,-3-5-128 15,0-2 128-15,-2 0-128 0,1-7 0 0,-2-4 0 16,0-1 0-16,0-1 0 0,-1-3 0 0,-2-6 0 0,1-1 0 16,-3 1-304-1,1-5-80-15,1-2-32 0,-2-2 0 0,-1-2-2176 16,-1-5-432-16</inkml:trace>
  <inkml:trace contextRef="#ctx0" brushRef="#br1" timeOffset="-205753.033">11149 17020 40831 0,'0'0'1808'0,"-4"7"368"0,-1 2-1728 0,5 3-448 15,4 2 0-15,7 5 0 16,3 4-832-16,5-1-240 0,3-5-48 0,3-3-16 16,3-2 384-16,0-3 80 0,1-8 16 0,2 0 0 0,4 3 464 0,-4-5 192 15,-1-3-128-15,-2-4 128 0,0-2-272 0,-1-7 16 0,-3-8 16 16,0-2 0-16,0-1 448 0,-3-1 96 0,0-5 16 0,1 2 0 16,-2 3 208-16,0-2 48 0,-3-2 16 0,-1 1 0 15,-2 1-48-15,0 0-16 0,1 0 0 0,-4-1 0 16,-3 1-272-16,0-1-64 0,-1 3-16 15,-1 1 0 1,1 2-480-16,1 0-80 0,-1 2-32 0,2 2-10912 0,0 0-2192 0</inkml:trace>
  <inkml:trace contextRef="#ctx0" brushRef="#br1" timeOffset="-205211.211">13133 16976 19343 0,'0'0'848'0,"0"0"192"0,-7-8-832 0,-3-1-208 16,-6-3 0-16,1-3 0 0,-3 2 4016 0,3 2 752 16,-1 2 160-16,0 1 16 0,1-2-4160 0,-2 1-784 15,2-3-256-15,-2 5 0 0,-1 5 32 0,-2 1 0 0,-2 0 0 16,-1 4 0-16,-5 5-128 0,-3 7-32 0,-3 4 0 16,-2 5 0-1,-2 4-96-15,1 10-32 0,-2 11 0 0,3 3 0 0,3 2 288 0,4 2 48 0,1 6 16 0,4 5 0 16,2 2 160-16,4 5 176 0,5 2-48 0,4-3 0 15,4-6 16-15,4-5 0 0,3-3 0 0,6-4 0 16,3-3 32-16,6-5 0 0,4-8 0 0,5-7 0 16,2-5-176-16,8-7 0 0,5-2 0 0,6-11 0 15,6-7 192-15,0-6-32 0,2-5-16 0,-2-10 0 16,-1-10 128-16,3-7 32 0,4-10 0 0,1-4 0 16,-3-4 144-16,-2-4 16 0,-4-2 16 0,-3-2 0 15,-6-3 80-15,-3 2 16 0,-7 2 0 0,-7 6 0 16,-4 3 160-16,-9 3 32 0,-5 3 16 0,-5 5 0 0,-5 2 160 15,-5 5 16-15,-4 3 16 0,-6 3 0 0,-5 4-400 16,-7 2-64-16,-4 2-32 0,-11 4 0 0,-8 5-480 16,-4 3 0-16,-4 0-128 0,-5 4 128 15,0 3-1616-15,-3 3-224 0,-1 3-32 0,-4 2-10768 16,-3 5-2144-16</inkml:trace>
  <inkml:trace contextRef="#ctx0" brushRef="#br1" timeOffset="-204033.226">17716 15025 28223 0,'-10'-12'1248'0,"1"4"256"0,-5-1-1200 0,-2 0-304 15,-3-1 0-15,1-1 0 16,2 0-416-16,-2 0-144 0,-1 1-16 0,1 0-16 15,-5-1 80-15,-3 1 32 0,-2-1 0 0,-4-3 0 0,-3-2 320 0,-4 2 160 16,-4 2-160-16,-3 0 160 0,-2 0 0 0,0 0 0 16,2-1 0-16,0 4 160 0,-1 0 112 0,-2-1 32 15,1-1 0-15,-3 3 0 0,0 3 32 0,0 2 16 16,-3 2 0-16,3 4 0 0,4 1 16 0,2 4 0 16,1 2 0-16,-1 5 0 0,-1 6-176 0,1 4-16 0,1 5-16 15,1 3 0-15,1 2-160 0,5 4 0 0,1 1 0 0,4 2 128 16,3 1-352-16,3 2-80 0,6 3-16 15,3 3 0-15,5 2 32 0,4-1 0 0,5-3 0 16,3-1 0-16,2-1 128 0,3-3 32 0,2-1 0 0,3-3 0 16,4-2 128-16,4 1 0 0,3 3 0 0,3-3 0 15,6-4 0-15,6-3 176 0,4-4-48 0,6-2 0 16,5-3 192-16,2-2 48 0,5-4 0 0,-2-1 0 16,3-4-96-16,6-2-16 0,7-2 0 0,-1-2 0 15,-2-3 64-15,1-1 0 0,-2-2 0 0,3-3 0 16,2-5-48-16,0-2 0 0,-3-1 0 0,-3-5 0 15,-5-4-272-15,-3-6 160 0,-4-3-160 0,1-4 128 16,-1-6-128-16,-3-3 160 0,-6-1-160 0,-5 0 160 0,-3 0 560 16,-5-1 112-16,-4 1 32 0,-5-3 0 0,-3-1 256 15,-6-1 48-15,-6-6 16 0,-1 5 0 0,-7 2-480 16,-4 3-112-16,-8 4-16 0,-5 2 0 0,-6-1-336 16,-6 6-80-16,-11 2-16 0,-10 4 0 0,-12-3-144 0,-6 9-176 15,-9 6 48-15,-5 4 0 16,-7 4-1792-16,-2 8-368 0,-3 7-64 15</inkml:trace>
  <inkml:trace contextRef="#ctx0" brushRef="#br1" timeOffset="-203216.554">11622 14686 35823 0,'0'0'1584'0,"-10"-4"336"0,-2-1-1536 0,0 0-384 15,-3-3 0-15,-1 1 0 0,1-1 240 0,-4-1-32 16,-4 0 0-16,-2-1 0 0,-2-2-208 0,-5-1 0 0,-4-2 0 0,-2 1 0 15,-8 0 0-15,-2 1-128 0,-5-1 128 16,-2-1-160-16,-5-1 160 0,-5 4-128 0,-9 4 128 0,0 7-128 16,1-2 128-16,2 6-128 0,2-1 128 0,2 7-128 15,1 4 128-15,3 5 0 0,1 0 160 0,2 7-160 16,5-1 176-16,0 4-176 0,-1 7 192 0,1 2-192 16,-1 5 0-16,2 5 0 0,1 6 0 0,4 3 0 15,1 1 0-15,5 5 0 0,4-3 0 16,3 9 0-16,1 7 0 0,6 0-144 0,1 2 144 0,6-3 0 15,1-3-224-15,6 1 32 0,4 0 16 0,4-4 0 16,10-4-176-16,6-7-32 0,7-7-16 0,5-8 0 16,5-7 16-16,7-5 16 0,7-3 0 0,6-8 0 15,7-5 368-15,7-6-144 0,6-5 144 0,6-6 0 16,1-8 448-16,6-8 208 0,3-7 48 0,5-8 0 16,1-7-128-16,1-7 0 0,-1-9-16 0,7-5 0 0,5-4-288 0,-3-2-48 15,-8-2-16-15,-2-1 0 0,-4-3-80 0,-4-1-128 16,-11-1 176-16,-9 5-176 0,-7 4 320 0,-11 3-32 15,-8 3-16-15,-8 4 0 0,-8 4 144 0,-9 9 32 16,-5 8 0-16,-6 6 0 0,-8 4-80 0,-9 4-16 16,-8 2 0-16,-12 5 0 15,-15 3-1600-15,-9 6-320 0,-7 7-64 16,-11 9-15392-16</inkml:trace>
  <inkml:trace contextRef="#ctx0" brushRef="#br1" timeOffset="-201432.398">8934 13429 16575 0,'0'0'736'0,"-7"-6"160"0,-2 1-720 0,3-3-176 0,-2-3 0 0,3 0 0 0,2 0 1600 0,0 2 272 15,-2 0 64-15,2 1 16 0,1 0-1568 0,0 4-384 16,-3-2 0-16,5 6 0 0,-3-6 0 0,0 0 0 16,3 6 0-16,-5-8 0 0,0 2 0 0,-1 0 0 15,2-1 0-15,-3 2 0 0,2 3 384 0,-3 1 0 16,-2 0 0-16,1-1 0 0,1 2 80 0,-6 1 16 16,0 3 0-16,-1 2 0 0,-2 1-32 0,-1 5-16 15,-7-1 0-15,1 10 0 0,0 5-80 0,0 1-16 16,1 2 0-16,-3 6 0 0,3 8 16 0,-2 2 0 15,2 0 0-15,0 2 0 0,3 1-112 0,3-2-32 16,3 0 0-16,2 1 0 0,2 1-208 0,4-3 144 16,1-3-144-16,5-5 128 0,0-1-128 0,5-6 0 0,1-7 0 15,4-3 128-15,2-4-128 0,4-4 0 16,2-4 0-16,4-5 0 0,1-3 128 0,5-5-128 16,0-8 192-16,3-5-64 0,-1-4 384 0,3-3 64 15,-1-4 0-15,0-4 16 0,-1-6 272 0,-2-1 48 0,1-1 16 0,-1 3 0 16,-1-1-352-16,2 1-80 0,-2 0-16 0,0-1 0 15,-1-1-112-15,-5 2-32 0,-5-1 0 0,-6 5 0 16,-4 1-16-16,-4 3-16 0,-1 1 0 0,-5 2 0 16,-4 2 32-16,-6 2 16 0,-6-1 0 0,-3 4 0 15,-4 3-128-15,-5 2-32 0,-1 0 0 0,-5 1 0 16,-1 6-512-16,-1 3-96 16,-1 5-32-16,-1 5 0 0,4 2-1408 15,3 5-304-15,6 6-48 0,11 3-14288 0</inkml:trace>
  <inkml:trace contextRef="#ctx0" brushRef="#br1" timeOffset="-200589.176">15271 13416 9215 0,'-8'-6'816'0,"-2"1"-656"0,-3-3-160 15,-1 3 0-15,-1-1 5616 0,3 1 1088 0,0-2 208 0,-2 6 64 16,0 2-5712-16,-4 2-1136 0,-2-2-128 0,-5 6-240 16,-4 4 240-16,-5 3-176 0,-3 4 176 0,-2 8-160 15,1 6-192-15,1 6-32 0,-1 1-16 0,2 3 0 16,-1 0 256-16,1 4 144 0,5 2-160 15,-1 4 160-15,-2 2-144 0,3 4 144 0,3 2-128 0,6-3 128 16,1-4 0-16,4-4 0 0,3-3 0 0,8-3 0 16,7-2 288-16,3-3-16 0,4-2 0 15,6-3 0-15,6 0-80 0,8-4 0 16,3-6-16-16,6-3 0 0,3-2 48 0,3-8 16 0,8-8 0 0,3-8 0 0,7-5-16 16,3-7 0-16,4-8 0 0,-3-7 0 0,0-9-16 15,1-2 0-15,2-3 0 0,-4 1 0 16,-3-1-32-16,-10-2-16 0,-8 0 0 0,-8 1 0 15,-7 0 432-15,-9 3 96 0,-7 1 16 0,-8 2 0 0,-6 2 192 0,-6 1 32 16,-6 3 16-16,-8 4 0 0,-5 2-944 0,-8 6 0 16,-7 3-240-16,-4 7 48 15,-5 5-1360-15,-3 6-288 0,-2-1-48 0,-2 7-14688 16</inkml:trace>
  <inkml:trace contextRef="#ctx0" brushRef="#br1" timeOffset="-199047.726">13648 15713 14735 0,'-12'11'1312'0,"0"2"-1056"0,1 2-256 0,0-2 0 16,2-2 2512-16,5-1 448 0,3-1 96 0,1-9 16 16,0 0-2512-16,0 0-560 0,0 0 0 0,13-12 0 15,2-8 464-15,4-8 144 0,0-11 32 0,5-7 0 16,6-7 48-16,0-11 16 0,2-9 0 0,4-10 0 16,3-8-320-16,2-1-64 0,3 2-16 0,4-1 0 15,3-5-304-15,2 5 160 0,-1 4-160 0,1-3 128 16,1-4 256-16,1 3 32 0,1 2 16 0,1-2 0 15,2-1-112-15,0 0 0 0,-4-5-16 0,-1 3 0 0,-3 2-176 16,3-2-128-16,-2-4 192 0,2 3-192 0,2 5 0 16,0 6 0-16,-5 5 0 0,-6 5 0 0,-2 11-144 0,-8 9 16 15,-4 9 0-15,-6 5 0 0,-2 3-64 16,-2 8-16-16,-1 7 0 0,-4 3 0 16,-7 4-1248-16,-1 2-240 0,-3 4-48 0,-5 9-11312 15</inkml:trace>
  <inkml:trace contextRef="#ctx0" brushRef="#br1" timeOffset="-198720.043">14992 12813 27647 0,'-1'-18'2448'0,"0"4"-1952"0,-2-5-496 0,7-5 0 16,4-7 1248-16,6-2 160 0,7-2 16 0,6-2 16 31,3-2-1664-31,6 1-336 0,0 1-64 0,6 1-16 0,2-1 240 0,2-1 32 0,0 1 16 0,6 2 0 31,-2 1-64-31,-1 2-16 0,-6-3 0 0,-5 6 0 0,-5 6 64 0,-3 6 16 16,-5 4 0-16,-4 8 0 0,-4 2 352 0,-3 8 0 0,-2 4 0 0,-3 8 0 16,-6 11 368-16,0 6 32 0,0 3 16 0,-6 8 0 15,-3 6 336-15,-3 3 64 0,1 2 16 0,-4 4 0 16,0 5-80-16,-1-2-16 0,-1-4 0 0,-1-4 0 0,0-3-80 15,1-5-16-15,-1-4 0 0,3-3 0 16,2-6-400-16,4-4-96 0,-3-6-16 0,5-4 0 16,2-4-2496-1,4-8-512-15,-2-8-112 0,14-28-16 0</inkml:trace>
  <inkml:trace contextRef="#ctx0" brushRef="#br1" timeOffset="-198387.089">16790 11517 7359 0,'0'0'320'0,"-13"-4"80"0,-7-2-400 0,-1 4 0 15,-2 2 0-15,0 6 0 0,0 6 8048 0,-3 4 1520 16,1 7 304-16,-4 11 64 16,-2 7-8288-16,-2 10-1648 0,-4 9-368 0,2 6-48 15,0 3-304-15,-3 8-64 0,2 4-16 0,4 1 0 16,5 2-320-16,5-4-64 0,5-2-16 0,6-10 0 15,9-9-336-15,9-9-80 0,7-6-16 0,9-14 0 16,5-11 368-16,10-10 80 0,8-7 16 0,5-10 0 16,4-14 1376-16,1-5 288 0,4-6 48 0,4-7 16 0,3-6 656 15,-1-3 128-15,-3 0 16 0,-6-3 16 0,-5-3-96 0,-7 1 0 16,-3 1-16-16,-10 4 0 0,-6 3 0 0,-5-2 0 0,-6-1 0 16,-5-3 0-16,-5 1-704 0,-7 3-144 0,-9 3-32 0,-7 4 0 15,-7 4-1792 1,-11 2-384-16,-8 7-64 0,-14 6-14848 0</inkml:trace>
  <inkml:trace contextRef="#ctx0" brushRef="#br1" timeOffset="-197864.428">7000 15898 20271 0,'0'0'896'0,"0"0"192"0,0 0-880 0,0 0-208 0,9-5 0 0,2-5 0 16,3-5 1856-16,3-7 336 0,5-8 64 0,6-11 16 16,3-10-1024-16,4-7-208 0,8-3-32 0,3-10-16 0,1-7-512 15,5-6-96-15,3-8-32 0,2-1 0 16,6-3-224-16,4-3-128 0,0-5 128 0,5 0-128 16,0 3 0-16,1-1 0 0,-2-2 0 0,0 6 0 15,0 4 0-15,-5 8 0 0,-6 7 0 0,-3 5 0 0,-8 5 0 16,-1 7 0-16,-5 13 0 0,-3 6 128 0,-2 4-128 0,-5 6 0 15,-1 5-176-15,-3 2 176 16,-1 2-656-16,-4 3-48 0,0 3 0 16,-2 1-8736-16,-2 4-1760 0</inkml:trace>
  <inkml:trace contextRef="#ctx0" brushRef="#br1" timeOffset="-197530.266">8345 12955 26719 0,'0'-21'2368'0,"2"7"-1888"0,4-4-480 0,1-5 0 15,7-2 1104-15,5-3 128 0,7 1 32 0,5-2 0 16,4 0-1136-16,5 1-128 0,0 3-192 0,1 1 32 15,1 4 160-15,-4 2 0 0,1 3 0 0,-5 6 0 16,-2 2 0-16,-4 6-208 0,1 4 80 0,-6 8 128 16,1 10-544-1,-5 7 16-15,-3 5 0 0,-4 7 0 0,-6 7 192 0,-6 4 32 0,-6 8 16 0,-5 7 0 0,-3 6 464 16,-2 1 80-16,-3-2 32 0,2-4 0 0,1-4 416 16,0-5 64-16,2-4 32 0,1-4 0 0,3-5-208 0,3-5-32 15,4-11-16-15,-1-3 0 0,3-8-704 0,1-6-144 16,0-12-16-16,0 0-14144 15</inkml:trace>
  <inkml:trace contextRef="#ctx0" brushRef="#br1" timeOffset="-197124.684">9655 11901 33167 0,'-27'-7'2944'0,"6"2"-2352"0,-9 2-464 0,1-1-128 15,10 5 1360-15,-1 5 256 0,3 4 48 0,-1 4 16 16,-2 3-1456-16,3 6-224 0,3 8-192 0,-2 9 48 16,0 9-80-16,1 8-16 0,0 7 0 0,6 1 0 31,2 1-304-31,1 1-64 0,4 2-16 0,4 0 0 0,5 1-192 15,4-9-32-15,2-8-16 0,7-10 0 0,3-11 224 16,6-8 32-16,3-8 16 0,7-8 0 0,4-7 592 0,4-7 208 0,3-8 0 0,3-10 0 16,5-11 560-16,4-10 96 0,3-9 32 0,4-4 0 15,3-7-64-15,0-2-16 0,-2-4 0 0,0-2 0 16,-4-7-320-16,-4 1-64 0,-1 8-16 0,-8-2 0 0,-7-1 160 16,-8-3 16-16,-7-1 16 0,-8 7 0 0,-8 7 32 0,-9 8 0 15,-6 6 0-15,-12 9 0 0,-7 8-80 16,-9 7-16-16,-12 7 0 0,-14 6 0 0,-14 9 352 0,-10 11 80 15,-9 11 16-15,-9 9 0 16,-9 6-4032-16,-1 6-800 0,2 4-176 16</inkml:trace>
  <inkml:trace contextRef="#ctx0" brushRef="#br1" timeOffset="-194512.919">24820 12834 19343 0,'0'0'848'0,"0"0"192"0,0 0-832 0,0 0-208 15,0 0 0-15,-4-6 0 0,-5 0 3248 0,3 2 592 16,6 4 128-16,-11-5 32 15,-3-1-3824-15,-5-3-768 0,-5-5-160 0,-3 0-16 16,-9 1 240-16,-3-7 48 0,-9-4 16 0,-4-1 0 0,-4-1 96 0,-5 3 32 16,-1 3 0-16,0-1 0 0,-1-1 336 0,-6 2 256 15,-6 0-32-15,2 3-16 0,0 3 176 0,-4 3 48 16,-4-1 0-16,-4 2 0 0,-3 1-192 0,0 0-48 0,0 1 0 0,-8 0 0 16,-8-2 0-16,2 1-16 0,-1 3 0 0,-6-2 0 15,-10-1-176-15,4 2 128 0,-1 2-128 0,1 3 128 16,-3 1-128-16,6 1 128 0,7 0-128 0,1 2 128 15,-1-1 64-15,4 4 0 0,5 1 0 0,3-2 0 16,0 3-192-16,0-2 160 0,-2 1-160 0,6 1 160 16,7-1-160-16,-6 1 0 0,-5-1 0 15,3 1 0-15,3-2 0 0,-4 1 0 0,-2 2 0 16,0-1 0-16,-4 3 0 0,1 1 0 0,2 1 0 0,-2-1 0 16,0-1 0-16,6 0 0 0,10-2 0 0,2 0 0 0,2-2 0 15,4 0 0-15,4-2 0 0,4-2 128 0,4-2 144 0,3 0 32 16,6-1 0-16,4-1 0 0,1 2 80 15,-1 0 0-15,2-4 16 0,3 1 0 0,4 0-64 0,-1 1-16 16,2 0 0-16,1 1 0 0,2 1-192 16,2 0-128-16,1 0 160 0,2 0-160 0,1 2 0 0,-2 2 0 15,3 1 0-15,-2 0 0 0,-1-1-192 0,4 3 0 16,3 2 16-16,2-1 0 0,-1-3 0 0,4 2 0 16,4 1 0-16,1 1 0 0,-2-1 176 0,4-1 0 15,3-4 0-15,1 5 0 0,2-1 0 16,0 2-128-16,5-9 128 0,-2 9 0 0,-1 2 0 0,0 3 0 15,-1 3 0-15,3-2-128 0,2-3 128 0,-2 6 0 16,-2 4 0-16,2 2-128 0,1 2 128 0,-3 4 0 16,3 3 0-16,-1 9 0 0,-2 7 0 0,0 4 0 0,-2 1 0 15,0 3-128-15,-2 5 128 0,-1 5 0 0,3 4 0 0,-1 8 0 16,1 3 0-16,-1 4 0 0,1 2 0 16,-3 11 0-16,3 10 0 0,-3 3 0 0,0 1 0 0,3 4 0 15,-1 5 0-15,1-3 0 0,0-8 0 16,1 1 0-16,1-5 0 0,1-7 0 0,0-11 0 15,1-1 0-15,0 0 144 0,1-4-144 0,-2-9 192 0,1-5-192 16,1-5 192-16,-1-2-64 0,-1-2 0 16,-2-1-128-16,1 1 192 0,1-3-192 0,-3-1 192 0,1-3-192 15,0-4 128-15,-3-2-128 0,2 2 0 0,1-1 0 16,-2 0 0-16,2-5 160 0,1-8-160 0,2-2 128 16,0-3-128-16,1-4 128 0,0-4-128 0,2-4 128 0,1-3 32 15,2-4 0-15,0-1 0 0,2-4 0 16,-7-7-160-16,10 6 0 0,2-3 144 0,0 0-144 0,3 2 0 0,2-3 0 15,2-3 0-15,-1 1-128 0,4 1 128 16,6-1 0-16,4-2 0 0,3 1 0 16,3-3 0-16,6 1 0 0,5-1 0 0,1-1 128 15,5 1-128-15,6-2 0 0,3 1 0 0,7-3 0 0,7 2 0 0,3 0 0 16,-2 2 0-16,4-1 0 0,6 1 0 0,3 2 0 16,1 1 0-16,1 2 0 0,0-1 0 0,5 4 0 15,4 1 0-15,-1 2 0 0,-4 1 0 0,5 1 0 16,0 1 0-16,0 2-128 0,0-1 128 0,2-1 0 15,3 2 0-15,-3 1 0 0,-2-1 0 0,1-1 0 16,6-1 0-16,-4 1 0 0,-3-1 0 0,3-1 128 16,3-1-128-16,-4-1 128 0,-4-3 0 0,1 3 16 0,-2-1 0 15,-1 0 0-15,-1-3-144 0,-4 3 192 0,-5-1-192 16,0 4 192-16,1 2-192 0,-5-1 128 0,-2-2-128 16,-6 2 128-16,-3 3-128 0,-3 1 0 0,-4 2 0 15,4 1 0-15,-4 1 0 0,-5-2 0 0,-4-2 0 0,-1-1 0 16,-2 1 0-16,2-1 0 0,0 0 0 0,-1 3 0 15,0-2 0-15,-5 0 0 0,-5-1 0 0,0 2 0 16,-1 0-192-16,2 1 192 0,0-2-160 0,-2 0 160 16,-3 1-160-16,0-1 160 0,-2 1-160 0,-4-1 160 15,-7-5 0-15,0 2 0 0,-5 2 0 0,-2-5 0 16,-4-3 0-16,-4-1 0 0,-1-1 0 0,-1 4 0 16,-1-1 160-16,-2-3-160 0,-9-3 128 0,10 0-128 15,-10 0 144-15,9 0-144 0,-9 0 160 0,0 0-160 16,7-5 160-16,-7 5-160 0,7-4 160 0,-7 4-160 0,8-9 224 15,-2 0-48-15,0-2-16 0,0-1 0 0,-2-2-32 16,0-4-128-16,1-4 192 0,-1-3-64 0,-3-1-128 0,2-6 160 16,3-4-160-16,0-8 160 0,-1-9-160 15,0-3 160-15,2 1-160 0,-2-4 160 0,2 0 16 0,-1-4 0 16,1-3 0-16,1-3 0 0,-5-3 128 0,5-2 16 16,-1-1 16-16,2-3 0 0,-1-3-176 0,0 0-32 15,0-1-128-15,3-1 192 0,3 1-192 0,0-2 0 16,0 0 0-16,1 1 0 0,-2 2 160 0,1 1-160 15,2 3 160-15,-3 0-160 0,-2-1 160 0,1 3-160 16,-2 2 160-16,-1 4-160 0,-2 2 160 0,0-1-160 16,0-3 160-16,-1-2-160 0,-3 1 128 0,2 0-128 15,-3 1 0-15,-1-4 144 0,2-7-144 0,-1 3 0 0,-2 2 0 16,0 2 128-16,0 3-128 0,-2 0 0 16,0-1 144-16,1 4-144 0,0 4 0 0,-3 6 0 0,-2 1 0 15,2 4 0-15,0 5 0 0,1-1 128 16,-2-3-128-16,-3 1 176 0,1 3 16 0,2 2 0 15,-2 7 0-15,0-1 0 0,-1 1 0 0,0 4 0 16,3 2 0-16,0 4 0 0,2 3-64 0,-3-1 0 0,2 5 0 0,1 2 0 16,3 5 128-16,-1-1 0 0,-4 1 16 0,3 4 0 15,2 2-48-15,0 10-16 0,0 0 0 0,2-10 0 16,2 0-80-16,-4 10 0 0,0 0-128 0,0 0 192 16,4-3-192-16,-4 3 0 0,11 2 0 0,-3 2 0 15,2 4 0-15,-1 3-128 0,0 2 128 0,3 0-160 16,-4 0-32-16,2 1-16 0,2 2 0 0,-2 2 0 15,1 1-1840-15,0 3-352 0,0 4-80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48:23.10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20579 3629 14735 0,'-3'-11'640'0,"3"11"160"0,-5-8-640 0,5 8-160 16,0 0 0-16,0 0 0 0,0 0 1632 0,0 0 288 15,0 0 64-15,0 0 16 0,-6 6-1536 0,3 3-304 16,1 0-160-16,-3 7 160 0,0 5-160 0,1 2 0 15,4 2 0-15,-4 3 0 0,-3 1 176 0,3 4-48 16,2 1-128-16,-1 4 192 0,-2-1-192 0,1 4 128 0,0 2-128 0,0 5 0 16,1 5 128-16,-1 5-128 0,2 5 0 0,-3 0 144 15,-1-2-144-15,2 6 128 0,2 4-128 0,-3 3 128 16,4 3 32-16,-2-2 0 0,-3 0 0 0,-2 2 0 16,0-1-16-16,0 3 0 0,5 3 0 0,-2-3 0 15,-7-3 160-15,4 1 16 0,1-3 16 16,0 3 0-16,0 0-16 0,2-6 0 0,1-5 0 0,2 0 0 15,-1-2-112-15,2 1-16 0,1-3-16 0,3 0 0 16,1-6-176-16,4-1 0 0,-3-4 144 0,2 2-144 16,-4 2 0-16,1-5 0 0,1-4 0 0,-2 1 128 15,-1-5-128-15,-2-1 0 0,-1-1 128 0,-1-5-128 16,-5-1 144-16,3-3-144 0,2-3 192 0,1-3-192 16,1-1 320-16,-1-4-32 0,-3-5-16 0,2-2 0 0,-1-2-48 15,1-2-16-15,2-9 0 0,0 0 0 0,0 0-64 0,0 0-16 16,2 8 0-16,-2-8 0 0,0 0-128 0,0 0 128 15,10 2-128-15,-1-2 128 0,0-1-128 0,4-2 0 16,-2-1 144-16,3-1-144 0,2 0 160 0,3 2-32 16,-1 1-128-16,3-3 192 0,3 0-32 0,0 1-16 15,2-2 0-15,2 2 0 0,3-1-144 0,-1 3 160 16,5-5-160-16,4 3 160 0,7 2-32 0,-1-3-128 16,-2-1 192-16,4 0-64 0,1 1 0 0,1-2-128 15,2 1 192-15,4 1-64 0,6 0-128 0,1-1 192 16,3 0-192-16,2 0 192 0,0 1-192 0,3 0 128 15,-3 3-128-15,5-2 128 0,3-3 0 0,1 0-128 0,-4 3 192 16,0 0-64-16,0-2 48 0,4 1 0 0,2-2 0 16,-1 3 0-16,-3-1 0 0,-1 1 0 0,-3-3 0 0,2 2 0 15,2-1-16-15,-3 3 0 0,-2 0 0 16,-3 3 0-16,-4 0 16 0,0 0 0 0,0-1 0 0,2-2 0 16,1 6-32-16,-6-1 0 0,-5-1 0 0,-1 0 0 15,-1 0-144-15,-2 1 128 0,-3 3-128 0,0 0 128 16,0-2-128-16,-2 2 0 0,-8-1 0 0,-3 1 0 31,-3 1-1632-31,-6-1-208 0,-4-1-32 0,-6-2-12576 0</inkml:trace>
  <inkml:trace contextRef="#ctx0" brushRef="#br0" timeOffset="1038.806">20556 6796 18431 0,'0'0'816'0,"0"0"160"0,-4-3-784 0,4 3-192 16,0 0 0-16,0 0 0 0,0 0 1344 0,0 0 208 0,0 0 48 0,0 0 16 16,0 0-1296-16,0 0-320 0,0 0 0 15,0 0 0-15,0 0 0 0,0 0 0 0,-3 9 0 16,0 0 0-16,3 1 0 0,-1 3 0 0,0 3 128 0,-3 1-128 16,1 2 240-16,-3 1-32 0,-4-4 0 0,4 7 0 15,-1 3 112-15,1-1 32 0,0 3 0 0,-3 1 0 16,-4 0 48-16,2 3 16 0,2 2 0 15,-3 2 0-15,-6 3-48 0,3-1-16 0,1 0 0 0,-1-1 0 16,0-2 80-16,0 3 16 0,-2-2 0 0,1 0 0 16,-1 0-128-16,1 0 0 0,-4-4-16 0,2 4 0 15,1 5-144-15,-2-4-32 0,-1-5 0 0,-1 0 0 16,2 1 16-16,0 0 0 0,-4 0 0 0,-2-1 0 16,0-2 48-16,3 1 0 0,1 1 0 0,-2 1 0 15,-3-1 32-15,2 2 16 0,1 0 0 0,1 3 0 0,-1-1-48 0,3-2-16 16,2-1 0-16,1-1 0 0,0-1-32 0,-1-1 0 15,3-1 0-15,2 0 0 0,-3 0 48 16,1 2 0-16,-3 0 0 0,5-1 0 0,0-2-32 0,-1 3 0 16,0-1 0-16,1-2 0 0,1 0 32 0,2-2 16 15,-2-4 0-15,1 2 0 0,1-2 16 0,-2-2 0 16,1-2 0-16,3-2 0 0,-2 0 16 0,5-1 0 16,-2 1 0-16,2-2 0 0,-3-1 16 0,1-1 0 15,3-2 0-15,-3 0 0 0,2 1-64 0,3 0 0 16,2-1 0-16,-5-2 0 0,0-2-32 15,5-6-16-15,0 0 0 0,0 0 0 0,-4 9-144 0,4-9 160 16,0 0-160-16,0 0 160 0,0 0-304 0,0 0-64 16,0 0-16-16,8 3 0 15,4-6-1968-15,5-6-400 0,6-4-80 0,2-5-16 0</inkml:trace>
  <inkml:trace contextRef="#ctx0" brushRef="#br1" timeOffset="7396.111">20938 7484 15663 0,'0'0'1392'0,"-7"-5"-1120"0,-1-1-272 0,8 6 0 16,-5-5 1088-16,5 5 176 0,0 0 16 0,0 0 16 15,0 0-656-15,0 0-128 0,11-2-16 0,1-3-16 16,-1 3-288-16,4 0-48 0,1-1-16 0,3-1 0 16,3 1 192-16,-1 0 16 0,2-2 16 0,2 1 0 15,3 0-128-15,1 0-32 0,4 1 0 0,3-4 0 16,2-1 32-16,-1 0 0 0,3 0 0 0,2 4 0 16,3 2 128-16,1 0 32 0,-2-1 0 0,0 2 0 15,-1 3-160-15,3 2-32 0,4-1 0 0,-2 0 0 16,-1-2-192-16,-1 3 0 0,-4 0 0 0,-3 0 0 15,-3 2-384-15,-4-1-160 0,-2 2-32 16,-4-2-7200-16,-2-1-1440 0</inkml:trace>
  <inkml:trace contextRef="#ctx0" brushRef="#br1" timeOffset="7720.103">21870 7213 25791 0,'-5'-10'1152'0,"5"10"224"0,4-8-1104 0,3 3-272 16,1 0 0-16,6 1 0 0,5-1 368 0,4 3 16 0,2 1 0 16,4 2 0-16,3 4-384 0,3 0 0 0,1 3 0 0,6 1 0 15,6-1-256-15,-2 1-112 0,-1-5-16 0,-3 2-16 31,-3 2-176-31,-1 0-16 0,-2-2-16 0,-4 4 0 0,-2 2 336 0,-6 0 64 0,-2-1 16 0,-6-2 0 16,0-2 192-16,-6-1 208 0,-2 2-32 0,-3 2-16 16,-6 1 560-16,-3-1 112 0,-2 1 32 0,-5 1 0 15,-6 2-288-15,-3 2-48 0,-3-2-16 0,-3 0 0 16,-4-3 64-16,-3 0 16 0,-3 0 0 0,-4 3 0 16,0 3-288-16,-2-1-64 0,3 0-16 0,2 0 0 15,2 1-1120 1,0-1-240-16,4 1-32 0</inkml:trace>
  <inkml:trace contextRef="#ctx0" brushRef="#br1" timeOffset="8144.354">20460 8318 24527 0,'0'0'1088'0,"0"0"224"0,4-6-1056 0,3 1-256 0,-1 1 0 0,5 1 0 16,3-1 704-16,5 3 64 0,5-1 32 0,3 3 0 15,4 0-560-15,6 4-112 0,7-2-128 0,4-1 176 16,4-3-176-16,5 1-272 0,3 0 64 0,-2 0 16 16,1 0-192-1,2 0-16-15,-1-1-16 0,2 1 0 0,1 0 160 0,-2 0 48 0,0 0 0 0,-2 0 0 16,-4 0 208-16,-3 1-192 0,-3 1 192 0,-1 0-192 15,-1 1 192-15,-1 0 0 0,-1 2 0 0,-2 2-144 16,-5 1-576-16,-4-2-112 16,-2 0-32-16,-5-3-9104 0</inkml:trace>
  <inkml:trace contextRef="#ctx0" brushRef="#br1" timeOffset="8499.613">21326 8131 11967 0,'-2'-10'528'0,"2"10"112"0,6-7-512 0,0 1-128 16,2 0 0-16,7 2 0 0,8 4 3872 0,2 0 736 15,-1 2 160-15,4 2 32 0,4-3-3920 0,1 2-880 0,1 2 0 16,2 0 0-16,0 1-288 0,1-1 0 0,3-1 0 0,-2 4 0 15,1 2-48-15,-5-1-16 0,-3 1 0 0,-3-1 0 16,-1-1 352-16,-3 2-144 0,0 2 144 0,-4 0 0 16,-3 2 0-16,-2 1 0 0,-1 0 0 0,-1 1 0 15,1 0 352-15,-4 2 32 0,-1 0 0 16,-3-2 0-16,-4 1-64 0,-3-1-16 0,-2 1 0 0,-3-1 0 16,-4 1-176-16,-3 0-128 0,-2 1 192 0,-6-2-192 15,-4 0 0-15,-6 2 0 0,-6 0 0 16,-2 1 0-16,-3-3 0 0,0 2 0 0,3-1-144 15,1 0 144-15,3-2-1232 0,0 1-176 16,3-2-16-16,2-3-10064 0</inkml:trace>
  <inkml:trace contextRef="#ctx0" brushRef="#br1" timeOffset="10005.431">22705 7638 20671 0,'0'0'912'0,"0"0"192"15,0 0-880-15,0 0-224 0,0 0 0 0,0 0 0 0,0 0 832 0,8-4 128 16,2 3 32-16,2 0 0 0,4 0-688 0,6-4-144 16,3-2-32-16,4 3 0 0,-1 3 64 0,4 0 0 15,3-1 0-15,3 0 0 0,3-2 96 0,1-1 32 16,5-2 0-16,4 1 0 0,5 0-112 0,1 2-16 15,-7-1 0-15,2 1 0 0,1-3-48 0,3 0-16 0,3-1 0 0,2 0 0 16,0 2 96-16,-2 1 16 0,-4 0 0 16,-4 0 0-16,-1 0 32 0,0 2 16 0,3-1 0 15,-3 2 0-15,-2 1-160 0,-1 1-128 0,1 0 192 0,-3 1-192 16,-3 0 0-16,-5 0 0 0,1-1 0 0,-2 3 0 16,0 1 0-16,0-3 0 0,-3 0 0 0,1 1-192 15,2 2-240 1,-6 0-32-16,-3 0-16 0,0 0 0 15,-1-2-496-15,0 0-112 0,-1 0 0 0,-4 3-16 0,-1 0-432 16,-1 2-64-16,-1-2-32 0,-1 0-7360 0</inkml:trace>
  <inkml:trace contextRef="#ctx0" brushRef="#br1" timeOffset="10393.361">24314 7354 27583 0,'0'-9'1216'0,"2"3"256"0,3 1-1168 0,0 1-304 16,6 1 0-16,2 1 0 0,3 2 0 0,1 2 0 0,4 0-208 15,4 1 80 1,1-1-384-16,3 1-80 0,3 0-16 0,1 6 0 16,1 1 48-16,-2 1 16 0,-1-1 0 0,-4 1 0 0,-2 0 288 0,-3 0 64 0,-3 1 16 0,-1 1 0 15,0 2 176-15,-3 0 0 0,-2 1 0 0,0 1 0 16,-5-2 0-16,1 2 224 0,-2 0-48 0,-1 3-16 16,-2 3 144-16,-3 2 16 0,-2-1 16 0,-2 2 0 15,-3 4 64-15,-2-5 16 0,-2-1 0 0,-3 1 0 16,-3 0-64-16,-3 0-16 0,-1 2 0 0,-3-2 0 15,-2-3-336-15,-6 0-128 0,-5 0 0 0,-2 2 0 16,-1-1-1664-16,-2-2-320 16,-2 0-64-16</inkml:trace>
  <inkml:trace contextRef="#ctx0" brushRef="#br1" timeOffset="10978.242">22457 8726 11055 0,'-5'-10'480'0,"5"10"112"0,2-8-464 0,1 0-128 0,3 0 0 0,-1 4 0 16,5-2 3712-16,1 3 736 0,2-1 144 0,5-1 16 15,4 1-3584-15,0-3-736 0,5-2-144 0,6 2-16 16,4 3-128-16,2 1 0 0,0 0 128 0,1 0-128 0,2-1 208 0,2 0-16 16,-1-4-16-16,3 3 0 0,2 5 176 15,2 0 32-15,4-3 16 0,2 0 0 0,0-1 32 16,0 0 0-16,1 1 0 0,0 1 0 0,0 3 0 0,3-1 0 15,4 1 0-15,0 0 0 0,-1-1-144 0,-4 0-32 16,-3-1 0-16,-1 2 0 0,-1 3-256 0,-1 1 160 16,1 2-160-16,-4-4 128 0,1 0-128 0,-4-1 0 15,-4-2 0-15,-1 3 0 0,0 1 0 16,-1-1 0-16,-1-2 0 0,0 1-176 0,-2-5 0 16,0 2 0-16,0 2 0 0,-5 3 0 0,-1 0-80 15,-2 0-32-15,0-1 0 0,-4-1 0 16,1 0-1312-16,-2 1-272 0,-3 2-48 0,0-2-10688 0</inkml:trace>
  <inkml:trace contextRef="#ctx0" brushRef="#br1" timeOffset="11400.81">24373 8372 14735 0,'-3'-6'1312'0,"1"0"-1056"16,2 6-256-16,0 0 0 0,4-7 3136 0,3 3 576 15,-7 4 128-15,11-3 0 0,2 2-3184 0,4-3-656 16,0 3 0-16,5 2-208 0,0 4 0 0,3 0 0 16,2 1 0-16,0-2 0 0,2 2 208 0,0 0 0 15,-1 2-160-15,1 2 160 0,-5 0 0 0,0 1 0 16,-4-1 0-16,2 2 0 0,1 0 288 0,0-1-32 16,-1 0 0-16,-1 2 0 0,1 2 64 0,-2 2 0 15,0-1 0-15,-2 1 0 0,-1-1 144 0,-1 3 48 16,0 4 0-16,-1 1 0 0,-1 0-128 0,-5-1 0 15,-7 1-16-15,2 1 0 0,-2 0-240 0,-6 4-128 0,-9 2 160 16,-7 1-160-16,-11 4-160 0,-7 4-128 16,-8 6-32-16,-12 7-9216 0,-10 2-1856 15</inkml:trace>
  <inkml:trace contextRef="#ctx0" brushRef="#br1" timeOffset="19818.672">10386 4302 7359 0,'0'0'656'0,"-10"1"-528"0,0-2-128 16,-2 0 0-16,1 0 1632 0,3 0 288 16,8 1 64-16,0 0 16 0,-9-1-848 0,9 1-192 0,-6-2-16 0,6 2-16 15,0 0-480-15,0 0-80 0,-8-4-32 0,8 4 0 16,0 0-144-16,0 0-16 0,0 0-16 0,0 0 0 15,-6-3 16-15,6 3 0 0,0 0 0 0,0 0 0 16,0 0 32-16,0 0 16 0,0 0 0 0,10-1 0 16,0 0-224-16,2 1 0 0,4 0 0 0,1-1 0 15,2-2 0-15,4 3 176 0,-1 0-176 0,5 0 160 16,2-1 64-16,2 1 16 0,1-1 0 0,0 1 0 16,0 0 144-16,3 1 16 0,3-1 16 0,2 0 0 15,3 1 32-15,3 1 0 0,1-1 0 0,3 2 0 0,2 5-144 16,-3-3-32-16,2-2 0 0,5 0 0 0,3-1-96 0,1 0-32 15,-1 0 0-15,2 2 0 0,-1-3-144 0,2-2 0 16,-1-2 144-16,3 1-144 0,4 0 0 16,0-1 128-16,2 0-128 0,-2 0 0 0,-2-1 0 0,3 0 0 15,-1 1 0-15,3 0 128 0,-3-2-128 0,-1 2 0 16,-1 0 0-16,-1 0 128 0,2-1-128 0,2 0 0 16,0-3 128-16,1 3-128 0,-2 2 192 0,0-2-48 15,-2-1 0-15,-1-1 0 0,4-1-16 0,0 2 0 16,-2 0 0-16,-2 1 0 0,-4 2-128 0,1-1 0 15,0-3 0-15,-2 1 0 0,0-1 0 0,0 3 0 16,2 2 128-16,-2 1-128 0,0 0 0 0,-4 0 0 16,1-1 0-16,1 1 0 0,-1-1 0 0,-1 1 0 15,1 2 0-15,-6-1 128 0,2-1-128 0,-1-1 0 16,-2 0 0-16,2-2 0 0,0-3 0 0,-1 1 0 0,1 1 0 0,-1 3 0 16,-4 1 0-16,-2-1 128 0,-3-2-128 0,4 0 0 15,0-3 0-15,1 1 0 0,-1-3 0 16,0 2 0-16,0-1 0 0,-2 1 0 0,-1 0 0 0,-2 0 0 15,-2 2 0-15,3 0 0 0,-1 0 128 0,2 1-128 16,-1 0 0-16,0 1 0 0,-2 1 0 0,0-3 0 16,-3-2 0-16,0 3 0 0,-4 2 0 15,0 0 0-15,-1 1 0 0,-1-2 0 0,-1 2 0 0,1 0 0 16,-1 2 0-16,0 1 0 0,1 0 0 0,-4 0 0 16,2-3 0-16,-3 0 0 0,1 1 0 0,-2 2 0 15,0 0 0-15,1 1 0 0,-6-2 0 0,2 0 0 16,-3-1 0-16,-2-1 0 0,-1-1 0 0,0 2 0 0,-2 2 0 15,1 2 0-15,-2-4 0 0,-1 1 0 0,-1-2 0 16,1 1 0-16,-2 1 0 0,2 1 128 0,-2-1-128 16,-2 1 0-16,-1 0 0 0,0 2 0 0,-7-5 0 0,0 0 0 15,0 0 0-15,0 0 0 0,7 4-160 0,-7-4 160 16,0 0 0-16,0 0-144 0,0 0 144 0,0 0-160 16,-7 5 160-16,-1-2-160 0,-3-3 160 0,1 0 0 15,-2 1-144-15,-2 1 144 0,-2 1 0 0,0 1-144 16,-4 0 144-16,0 1 0 0,-1-2 0 0,-2 0 0 15,-2-2 0-15,-4 1 0 0,-3 1 0 0,-4 1 0 16,-1 2 0-16,-2-2 0 0,-2-1 0 0,0 1 0 16,-1 0 0-16,1 1 0 0,-3 1 0 0,-1-3 0 15,-4-1 0-15,-3 2 0 0,-2 0 0 0,0 2 0 0,0-1 0 16,-1 1 0-16,0-2 0 0,-4 0 0 0,-3 2 0 16,-2-1 0-16,-2 1 0 0,-2 1 0 0,1-1 0 0,0 0 0 15,-6-2 0-15,0 2-128 0,-2-1 128 0,-2 2 0 16,0 0 0-16,4 1 0 0,0 0-128 15,1-3 128-15,2 0 0 0,0 0 0 0,2 0 0 16,1 0 0-16,2 1 0 0,-3 0 0 0,-4 0 0 0,2-2 0 16,3-1 0-16,1 0 0 0,-1 0 0 0,-1 0 0 15,-3 4 0-15,-2-1 0 0,-3 0 0 0,0-1 0 16,1 0 0-16,-2 0 0 0,0 0 0 0,-2 1 0 16,-2 1 0-16,4-2 0 0,7 0 0 0,0-1 0 15,1-1 0-15,1 0 0 0,3-3 0 0,4 1 0 16,1 2 0-16,5-2 0 0,0 0 0 0,3-1 0 15,-3-1 0-15,0 0 0 0,-5 0 0 0,3 1 0 0,1-2 0 16,2 2 0-16,-1 3 0 0,-1-2 0 0,-2-1 0 16,-2 0 0-16,1-1 0 0,-1 2 0 0,2 1 0 15,1 2 0-15,4-2 0 0,0-1 0 0,3-2-144 0,1-1 144 16,2-2 0-16,2 2-144 0,4 0 144 0,4 0 0 16,2-4 0-16,5 2 0 0,1 1 0 0,2-2 0 15,1-1 0-15,2 0 0 0,-1 3 0 0,3 1 0 16,-2 0 0-16,3 0 0 0,2 0 0 0,-3 0 0 15,0 1 0-15,5 1 0 0,1 1 0 0,2-2 0 16,-1 0 0-16,5 1-128 0,4 0 128 0,6 0-192 16,-10-4 192-16,10 4-192 0,0 0 16 0,0 0 0 15,0 0 0-15,0 0 0 0,-6-1 32 0,6 1 0 0,0 0 0 0,0 0 0 16,0 0-32-16,0 0 0 0,0 0 0 0,0 0 0 16,0 0 176-16,0 0 0 0,0 0 0 0,8-3 0 15,1 1 0-15,2 1-128 16,0 0 128-16,1-1 0 0,1 0 0 0,2 2 0 0,-2 0 0 0,3 0 0 15,1-2 0-15,2 2-160 0,0 2 160 16,5-2 0-16,-1 1-128 0,3 0 128 0,3-1 0 0,1 0 0 16,5 2-160-16,2-2 160 0,4-2-128 0,4 0 128 15,1 0-176-15,2 0 176 0,1 0-208 0,1-1 80 16,1 2 128-16,3 1-160 16,4-1 160-16,5 0-160 0,2-1 160 0,0-1 0 0,1-1 0 15,2 2 0-15,4 0 0 0,4-1 0 0,4 0 0 16,0-1 0-16,-1-1 0 0,2-1 0 0,3-2 0 15,0 2 0-15,1 0 0 0,1 1 0 0,-1-1 0 16,2 0 0-16,4-1 0 0,-1-1 144 0,-2 1-144 0,3 0 0 0,-2 2 144 0,2-1-144 16,-1 2 0-16,-2-3 144 0,-4-1-144 15,0 2 0-15,-1-2 144 0,4 4-144 0,-2 1 128 0,-2 1-128 16,-3 0 128-16,-1 0-128 0,-2 0 128 0,-2 1-128 16,-1-1 128-16,-2 2-128 0,-4 2 240 0,0-1-32 15,-1 2 0-15,-1 1 0 0,1 1 48 16,-5 0 16-16,-4 0 0 0,-1-1 0 0,-1 0-112 0,1 3-32 15,0-1 0-15,0 1 0 0,-2 0 64 0,-2-3 0 16,-5 1 0-16,-3-2 0 0,-1-1-32 0,-4 0 0 16,-2-1 0-16,-5 1 0 0,-3-5-16 0,0 1 0 15,-3 0 0-15,0 1 0 0,-3 1-16 0,-4-1 0 16,-4-1 0-16,-2-2 0 0,-3 4-128 0,-3 0 0 16,-8 0 0-16,0 0-8736 0,0 0-1776 0</inkml:trace>
  <inkml:trace contextRef="#ctx0" brushRef="#br1" timeOffset="21317.694">8608 4195 1839 0,'0'0'0'0,"0"0"160"0,0 0-160 0,0 0 0 0,5-7 0 0,1-1 0 16,2-1 2480-16,0 0 464 0,1 2 80 0,1-4 32 16,0-1-2112-16,1 2-432 0,-1 1-64 0,1 0-32 15,2-1-240-15,-4-1-48 0,0-2-128 0,1 1 192 16,1-1 48-16,1-3 0 0,0 0 0 0,-2-5 0 16,0-1 16-16,2-1 16 0,-2 0 0 0,0 0 0 15,-1-2-80-15,-1-2 0 0,1-3-16 0,-2 2 0 16,0 0 32-16,-2-2 16 0,-2-3 0 0,0-1 0 15,-1 1 288-15,-2 3 48 0,-1 0 16 0,0 1 0 16,-1 1 144-16,-2 0 48 0,-3 1 0 0,0-2 0 16,1-1 0-16,-4 1 16 0,0 0 0 0,0 3 0 15,-2 5-384-15,-1-1-80 0,-3-4 0 0,0 7-16 16,-2 2-176-16,1 2-128 0,-5-1 192 0,1 1-192 16,1 0 0-16,-2 1 0 0,0 4 0 0,2 2-192 15,-3-1 192-15,2 2-144 0,-1 2 144 16,1 0-128-16,0 1 128 0,-1 2 0 0,3 0 0 0,0 4-128 15,0 1 128-15,1 1 0 0,-2 2 0 0,0 1-128 0,0 0 128 0,-1 2-128 16,0 1 128-16,0 3-128 0,-1 1 128 0,2 6 0 16,-6 3 0-16,3 0 0 0,1-1 0 0,1 4-128 15,-2 1 0-15,1 4 0 0,-1 4 128 0,2-3 0 16,2-1 0-16,3-1-128 0,1-3 128 0,0 4 0 16,2-1 0-16,1 0 0 0,-1 2 0 0,1-1 0 15,0 0 0-15,-1 2 0 0,1-3 0 0,1 0 0 16,1-1 0-16,3-3 0 0,1 2 0 0,3-1 0 0,-3-1 0 0,4-3 0 15,2-4 0-15,0 0 0 0,0 1 0 16,2 1 0-16,4 1 0 0,1 0-128 0,1-1 128 0,0 1 0 16,1 1 0-16,1-1 0 0,0-2 0 15,2 1-128-15,1 3 128 0,2-4 0 0,1 1 0 0,1-4 0 16,1-1 0-16,1-4 0 0,-1-1 0 0,3-1 0 16,1 2 0-16,2-2 0 0,6-2 0 0,-5-2 0 15,0-3 0-15,-1-1 0 0,0-3 0 0,2 0 0 16,0 1 0-16,-2-2 0 0,-1 0 0 0,-1-5 0 15,0-4 144-15,0 0 16 0,-2-3 0 0,2 0 0 16,1-2 32-16,0-2 16 0,-1-4 0 0,0-3 0 16,-3 0-80-16,2 0 0 0,4-4-128 0,0 3 192 15,2-2-192-15,-4 3 144 0,0 0-144 16,-1 2 128-16,-1-2-128 0,-1 2 0 0,-3 0 0 0,-1 2 128 0,-3-1-128 0,-3 0 0 16,0-3 0-16,-2 2 0 0,-4 0 160 0,-2 0-160 15,-2-3 192-15,-2 0-192 0,-1-3 336 0,-3 1-32 16,-2-1-16-16,-1 6 0 0,1 3 256 0,-5 3 48 15,-1 0 16-15,-1 2 0 0,-2-1-208 0,0 3-32 16,-6 1-16-16,-1 4 0 0,-2 2-176 0,-4 2-48 16,-3 2 0-16,-1 3 0 0,-1 3-128 0,0 0 0 15,-1 2 0-15,3 3 0 0,-2 6 0 0,6-1-192 16,0-1 64-16,4 2 128 16,4 1-2240-16,6 2-336 0</inkml:trace>
  <inkml:trace contextRef="#ctx0" brushRef="#br1" timeOffset="22204.649">10167 4323 10127 0,'-12'-2'896'0,"1"-1"-704"16,1-1-192-16,2 0 0 0,8 4 1856 0,-4-6 352 0,4 6 64 0,0 0 16 16,0 0-1232-16,0 0-240 0,0 0-48 0,0 0-16 15,0 0-464-15,11-3-96 0,-4 1 0 0,4 2-16 16,4 1 16-16,0 1 0 0,0-1 0 0,5 0 0 16,2 2 0-16,2-2 16 0,3-1 0 0,4 0 0 15,2 3-208-15,4-1 128 0,4 0-128 0,3 1 0 16,1-1 192-16,-1-1-48 0,2-1-16 0,6 4 0 15,2-3 192-15,3 2 48 0,3-1 0 0,3-1 0 16,2 0 144-16,2-1 16 0,2-1 16 16,5 0 0-16,2 1-144 0,2 0-16 0,3 0-16 0,2-2 0 15,1-2-112-15,1 2 0 0,3 1-16 0,0 2 0 0,-4 2-240 16,0 1 128-16,-2-1-128 0,3 0 0 0,1 2 0 16,-3-2 128-16,-4-2-128 0,4-1 0 0,0 0 0 15,4-1 0-15,-4 1 128 0,-1-3-128 0,1-3 128 16,-2-2-128-16,3 2 176 0,-3-1-176 0,-6 1 288 15,1 1-48-15,2-1-16 0,0-1 0 0,0 2-16 0,-2 0 0 16,-3 0 0-16,-1-1 0 0,-1 1-16 0,-3 0-16 16,-2 1 0-16,-1 2 0 0,0-1-48 15,-5-1 0-15,-3 1 0 0,1-2 0 0,-4 0 16 0,1-2 0 16,-4-2 0-16,2 4 0 0,0 1 144 0,-3-1 32 16,-3 1 0-16,-2 0 0 0,-2 1 0 0,2 0 0 15,0 0 0-15,-2-1 0 0,1 1-176 0,-4 2-16 16,-2 0-128-16,-1 0 192 0,-4 0-192 0,-1-1 144 15,-3 1-144-15,-4 0 128 0,-2 0 64 0,0 1 16 0,-1-2 0 16,0 0 0-16,-3-2-208 0,0 3 144 0,-3 1-144 16,0 1 128-16,-1 1 0 0,-1-1 0 0,-5-1 0 0,0 0 0 15,-9 0-128-15,0 0 128 0,0 0-128 0,0 0 128 16,6 1-304-16,-6-1-64 0,0 0-16 0,0 0 0 31,-8 6-1984-31,-9 4-416 0,-6 1-80 0,-4 0-16 0</inkml:trace>
  <inkml:trace contextRef="#ctx0" brushRef="#br1" timeOffset="24023.298">21870 3945 21183 0,'-2'-7'1888'16,"2"7"-1504"-16,0-9-384 0,0 9 0 15,0 0 640-15,9-3 64 0,5 2 16 0,-1 1 0 16,2 1-720-16,3 1 0 0,-1 0 0 0,1 3-160 0,3 1 160 0,2 2 0 15,-1-1 0-15,2-2-128 0,-1 0 128 0,3-3-160 16,1 2 160-16,-2 2-160 0,0 1 160 0,-2 0-192 16,-2-3 192-16,-4 2-192 0,2-1 192 0,-1 1 0 15,-3-2 0-15,-1 2 0 0,-1 0 0 0,-2 2 0 16,-6 0 0-16,-1 3 0 0,-2 0 208 0,-4 2-16 16,-3 3-16-16,-5 2 0 0,-6 2 336 0,1 2 64 15,-1 1 0-15,-3 2 16 0,-2 2-32 0,-4-2-16 16,-2-1 0-16,3-1 0 0,-1 0-320 0,4-1-64 15,-2-2-16-15,3-1 0 0,1-4-144 0,4-3 0 16,-1-1 0-16,3-1 0 16,2-3-1200-16,4-3-272 0,7-4-48 0,0 0-16 0</inkml:trace>
  <inkml:trace contextRef="#ctx0" brushRef="#br1" timeOffset="25532.317">22932 4111 10127 0,'0'0'896'0,"0"0"-704"0,0 0-192 0,0 0 0 16,-7-7 464-16,1 4 64 0,6 3 16 0,0 0 0 16,0 0-192-16,-6 0-32 0,6 0-16 0,0 0 0 15,0 0-304-15,0 0 0 0,-7 8 128 0,7-8-128 16,0 0 0-16,3 8 0 0,-3-8 0 0,9 9 0 16,2-2 240-16,3-3-16 0,2-2 0 0,1-1 0 15,5 2 624-15,5-1 128 0,5 0 32 0,4-3 0 16,1-3-240-16,4-1-64 0,5 1 0 0,0 0 0 15,1 2-192-15,0 0-32 0,2 1-16 0,2 1 0 16,4-3 96-16,3-1 16 0,2-2 0 0,-1 1 0 16,1 2-160-16,-2 1-32 0,2-1 0 0,3-2 0 15,3-3-192-15,-3 2-32 0,-2 0-16 0,1 3 0 0,0 0-144 16,0 2 0-16,1 1 144 0,0 0-144 0,-1 0 0 16,-2-1 0-16,-5-2 0 0,-2 1 0 0,-7 2 0 0,-1 0 0 15,-6 0 0-15,1 2 0 0,-3 2 0 0,1-1 0 16,-5-1-160-16,-3-1 160 15,-7 0-448-15,-2 0 0 0,-3 1 16 0,-1 0 0 16,-2 0-400-16,-5 1-64 0,-3 1-32 0,0-1 0 16,3-3-1568-16,-10 0-304 0</inkml:trace>
  <inkml:trace contextRef="#ctx0" brushRef="#br1" timeOffset="25904.51">24600 3786 18431 0,'-9'-16'1632'0,"9"7"-1312"0,3 1-320 0,-3 8 0 16,5-6 1344-16,-5 6 208 0,9 0 48 0,3 1 0 15,1 0-1408-15,0 3-192 0,1 4-224 0,3 1 48 16,-1 0-144-16,2 0-48 0,1 4 0 0,-1-1 0 16,2 3-336-16,0-1-80 0,3 0-16 0,1 0 0 0,4 1 368 15,2 2 80-15,1-1 16 0,1 1 0 0,2-1 336 0,2 1 208 16,0-2-16-16,-3 5-16 0,-2 0 288 0,-2 0 64 16,-4-4 16-16,-3 1 0 0,-6 2-160 0,-4 1-48 15,-1 0 0-15,-3 1 0 0,-6-1 128 0,-4 1 32 16,-7 1 0-16,-3 0 0 0,-4-2-128 15,-9 1-32-15,-10 0 0 0,-4 1 0 0,-7 1-144 16,-5 2-16-16,-10-1-16 0,-1 1 0 0,0-1-368 0,-5 2-80 16,-2 0-16-16</inkml:trace>
  <inkml:trace contextRef="#ctx0" brushRef="#br1" timeOffset="29621.131">20755 4277 2751 0,'-4'-16'128'0,"4"16"16"0,-3-8-144 0,3 8 0 15,0 0 0-15,0 0 0 0,-1-12 3040 0,1 2 576 16,0 10 112-16,0 0 32 0,0 0-2736 0,0 0-560 16,6-7-96-16,-6 7-32 0,0 0-336 0,12-3 128 15,0-1-128-15,-2 2 0 0,0 0 0 0,2 0 144 16,-2 1-144-16,1 0 0 0,-1 0 224 0,3 1-64 15,-1 0-16-15,3 0 0 0,-1 2 240 0,1-1 64 16,1-1 0-16,1 4 0 0,4 4 0 0,-1-1 0 16,0-4 0-16,3 1 0 0,-1 2 32 0,2-1 16 15,-2 0 0-15,2-1 0 0,-3-2-192 0,5 0-48 16,0 2 0-16,2-1 0 0,3-1-96 0,-1 0-32 0,-1 0 0 0,3-1 0 16,2 1 0-16,2 0-128 0,-3-1 192 0,1-1-64 15,0-1 16-15,-1-1 0 0,-1 2 0 0,1-1 0 16,1-3-144-16,-2 1 160 0,1 1-160 0,0 0 160 15,1 1-160-15,-2-2 0 0,-3 2 144 0,-1 0-144 16,1 1 272-16,-2 1-16 0,-3-2 0 0,0 0 0 16,-3 0 128-16,3 0 0 0,-2 1 16 0,2-1 0 15,-3-2-128-15,1 0-16 0,0 0-16 0,2 2 0 16,-1-1-112-16,0 0-128 0,0-2 176 0,-3 1-176 16,-4-1 144-16,-3 0-144 0,-1 1 0 15,-2 1 144-15,0 0-144 0,0 0 0 0,-10 2 0 0,0 0 128 16,0 0-128-16,0 0 0 0,0 0 0 0,0 0 0 15,0 0-1984-15,0 0-256 0,-10 7-64 16</inkml:trace>
  <inkml:trace contextRef="#ctx0" brushRef="#br1" timeOffset="30832.019">20895 5583 15487 0,'0'0'688'0,"-4"-8"144"0,-2-2-672 0,1 3-160 15,5 7 0-15,-5-5 0 0,1-1 368 0,4 6 32 0,0 0 16 16,0 0 0-16,0 0-160 0,-3-5-48 16,3 5 0-16,0 0 0 0,0 0-208 0,0 0 0 0,0 0 0 0,0 0 0 15,0 0 0-15,0 0 0 0,0 0-128 0,0 0 128 16,0 0 0-16,0 0 0 0,0 0 0 0,0 0 0 15,0 0 320-15,0 0 0 0,0 0 16 0,0 0 0 16,0 0 208-16,5 6 32 0,4-3 16 0,1-2 0 16,0 1-48-16,2-2-16 0,0-1 0 0,2 1 0 15,2 2-16-15,1 1-16 0,1 2 0 0,3-3 0 16,0-4-112-16,2-2-32 0,-1 2 0 0,3-1 0 16,-2-1-96-16,5 1-32 0,1 3 0 0,3-2 0 15,2-4-80-15,-2 2-16 0,-2 2 0 0,2-1 0 16,5-3-128-16,-3 3 192 0,-1 1-192 0,-1 1 192 15,0 0-192-15,-1 1 0 0,-1 2 144 0,-1-2-144 0,1-2 0 16,0-2 0-16,1-2 0 0,-3 5 0 0,-1 5 0 0,-2-2 0 16,-2-3 0-16,0 2 0 0,0 1-144 15,-2 3 0-15,-2-3 0 0,-5-1 0 16,-2-1-688-16,-4 2-144 0,1 3-32 0,-9-5 0 16,0 0-2208-16,8-3-448 0</inkml:trace>
  <inkml:trace contextRef="#ctx0" brushRef="#br1" timeOffset="31336.031">21799 5221 11055 0,'0'0'976'0,"0"0"-784"16,7-5-192-16,1 0 0 16,-3-1 2480-16,5 5 448 0,-2 0 80 0,2 0 32 0,-2 0-2432 0,3 1-480 15,3 0-128-15,0 3 0 0,1 3 0 0,0-1 0 16,-1 0 0-16,0 0 0 0,-1 3 0 0,2 2 0 16,-1 2 0-16,1-1-128 0,1-1 128 0,-1 1 0 15,1 0 0-15,-1 1 0 0,0 0 0 0,1 1 0 16,-2-1 0-16,-1 0 0 0,-1-2 0 0,-2 0 0 15,-1 3 0-15,0 0 0 0,-5 3 0 0,1 0 144 16,-3 0-16-16,-3 1-128 0,-1-1 544 16,-4 0 0-16,-4 0 0 0,-3 0 0 0,-3 0 64 0,-3 1 16 15,-1 2 0-15,-4-2 0 0,0-1-256 0,-2-2-48 16,1 0-16-16,1 2 0 0,1 1-160 0,2 0-16 16,2-2-128-16,3 1 192 0,1-4-400 0,0 0-96 15,2-2-16-15,5-2-11776 0</inkml:trace>
  <inkml:trace contextRef="#ctx0" brushRef="#br1" timeOffset="31965.518">22799 5698 20271 0,'-11'-14'1792'0,"5"7"-1424"0,6 7-368 0,0 0 0 16,-8-4 1504-16,8 4 224 0,0 0 64 15,0 0 0-15,0 0-1216 0,0 0-224 0,12-4-48 16,3 3-16-16,4 2-288 0,1 3 0 0,5-1 0 0,2-2 0 16,3-2 0-16,6-1 0 0,-1 0 128 0,4-1-128 15,4 7 0-15,2-3 160 0,1-2-160 0,1 0 128 16,1-2 48-16,-2-1 0 0,-2-4 0 0,2 2 0 16,0 1 128-16,1 2 16 0,1 1 16 0,3 1 0 15,1-4 48-15,-2 3 16 0,-1 0 0 0,-3 1 0 16,-1 1-80-16,2 2-32 0,4 1 0 0,0-2 0 15,-4-2-288-15,3 1 128 0,3 1-128 0,-2 3 0 16,-6 1 0-16,-2-1 0 0,-1-3 0 0,-1 2 0 16,0 2 0-16,-2 1 0 0,-2-1 0 0,2 0 0 0,2-4-192 15,-2 1 0-15,-4-1 0 0,-1 1 0 16,1 1-128-16,-3-1 0 0,-1-3-16 0,-1 2 0 16,-4 5-240-16,2-1-32 0,-1-2-16 0,0 0 0 15,-5 0-1424-15,1-1-304 0,-6 0-48 0</inkml:trace>
  <inkml:trace contextRef="#ctx0" brushRef="#br1" timeOffset="32326.032">24678 5556 23039 0,'0'0'1024'0,"13"7"192"0,-2 0-960 0,4 6-256 0,1 0 0 0,4 1 0 15,-1 1 0-15,0 1 0 0,-1-1 0 0,1 3 0 16,0-1 0-16,-2 1-128 0,-1 0 128 0,1-2 0 16,-1-2 0-16,-2 4 0 0,-3 0 0 0,-7-1 0 15,0 1 0-15,-1-2 192 0,-4 1-48 0,-6 4-16 0,-6 3 384 0,-5 2 64 16,-3 2 0-16,-5 2 16 0,-9-1-368 0,-7 4-80 16,-5 4-16-16,-12-1-7744 15,-6 0-1536-15</inkml:trace>
  <inkml:trace contextRef="#ctx0" brushRef="#br1" timeOffset="38643.968">14290 1741 13407 0,'0'0'592'0,"0"0"128"0,-5-8-576 0,5 8-144 0,0 0 0 15,0 0 0-15,-3-7 208 0,3 7 16 0,0 0 0 0,0 0 0 16,0 0-224-16,0 0 0 0,0 0 0 0,-1-8-4224 16,1 8-800-16</inkml:trace>
  <inkml:trace contextRef="#ctx0" brushRef="#br1" timeOffset="39334.934">14254 1630 4607 0,'0'0'400'0,"0"0"-400"0,0 0 0 0,-4-5 0 16,0-1 2560-16,-1 2 448 0,5 4 64 0,-6-5 32 15,-3 0-2032-15,2 1-416 0,1 0-80 0,-2 0 0 16,-2-4-144-16,1 5-32 0,-2-3 0 0,1 2 0 16,0-2-16-16,-2 1-16 0,0-1 0 0,1 0 0 15,1 1 176-15,0 1 32 0,-1 0 16 0,3 0 0 0,0 2-96 16,8 2-32-16,0 0 0 0,0 0 0 0,-8-3-16 0,8 3-16 16,0 0 0-16,0 0 0 0,0 0-48 0,5-7-16 15,2 2 0-15,3 1 0 0,4 3-176 0,3 1-48 16,2 0 0-16,3 0 0 0,3-1 32 0,4 3 0 15,0 2 0-15,4-2 0 0,4-3-16 0,2 1 0 16,6 1 0-16,3 1 0 0,3 0-16 0,0 3 0 16,2 1 0-16,-1 0 0 0,0-2 80 0,5 1 16 15,5-3 0-15,0 1 0 0,4 3-48 0,-2-1 0 16,0 1 0-16,1-2 0 0,1-1-48 0,6 0-16 16,4-1 0-16,-2-1 0 0,0-1 0 0,2-1 0 15,3-4 0-15,0 2 0 0,2 2-128 0,-1-1 0 16,1-2 0-16,0-1 128 0,0-3-128 0,2 3 128 15,-1 3-128-15,-1-1 128 0,-2 0 48 0,1 0 0 0,-1 1 0 0,1 2 0 16,-2 2 96-16,-4 1 32 0,-2-2 0 16,0 0 0-16,0-1-112 0,3-1-32 0,0 0 0 0,-1 1 0 15,-5 2-32-15,1-2 0 0,-1-2 0 0,0 0 0 16,2-1-128-16,-1 0 192 0,-1 2-192 0,-1 0 192 16,-5 0-192-16,3-1 0 0,1-3 0 0,1 4 0 15,-6 5 128-15,-1-2-128 0,-5 2 128 0,0-3-128 16,2-4 128-16,-2 1-128 0,2 1 128 0,0 2-128 15,1 1 128-15,-5 2-128 0,0-1 128 0,-2-2-128 16,4 0 0-16,-1-3 0 0,1-2 128 0,1 3-128 16,3 2 0-16,-4 0 128 0,-5-2-128 0,1 1 128 15,-2 0 0-15,1 0 0 0,3-1 0 0,-3 0 0 16,-1 0 32-16,1 2 0 0,0 1 0 0,-5 1 0 0,0-1-32 0,-1-1-128 16,-3-7 192-16,3 4-64 0,1 2 0 0,0 2 0 15,-1 1 0-15,-3 0 0 0,-1-3 0 0,-4 0-128 16,0 2 192-16,-3-2-64 0,-2 0-128 0,-1-2 192 15,-3 1-192-15,0 1 192 0,-3 0-48 16,-3 0 0-16,1-2 0 0,-4 0 0 0,-2 0 48 0,0 1 0 16,-2-1 0-16,-2 2 0 0,-2 1-48 0,-3 0 0 15,1-1 0-15,-9 0 0 0,0 0-144 0,0 0 0 16,9 3 0-16,-9-3 0 16,0 0-896-16,0 0-256 0,0 0-48 0,-7 10-10192 15,-7 2-2032-15</inkml:trace>
  <inkml:trace contextRef="#ctx0" brushRef="#br1" timeOffset="40950.993">824 2449 5519 0,'-13'-11'496'0,"3"4"-496"0,-1-1 0 0,0 2 0 0,2 0 1712 0,1 2 240 0,-1-4 48 0,1 2 16 16,-2-3-1168-16,2 2-224 0,8 7-48 0,-7-5-16 15,-1-3-368-15,1-2-192 0,1-1 192 0,0 2-192 16,1 3 0-16,5 6 0 0,0 0 0 0,-7-3-144 15,-2 1 144-15,9 2 0 0,-4-5 0 0,4 5 0 16,-4 4 0-16,4-4 192 0,0 0-32 0,0 0-16 16,0 0 240-16,0 0 32 0,-6 9 16 0,6 0 0 15,3-2 48-15,-3-7 16 0,0 0 0 0,7 10 0 16,-1-1 16-16,1-2 0 0,1-3 0 0,2 4 0 16,3 0 96-16,-2 0 32 0,2 2 0 0,3-3 0 15,2-2 0-15,2 2 0 0,1 1 0 0,3-2 0 0,2 3-80 16,1-2-16-16,2-2 0 0,3 2 0 0,2-1-96 15,4 0 0-15,-3-2-16 0,7 0 0 0,0-2-208 16,5 1-32-16,4 1-16 0,2 3 0 0,3 0-176 0,-3-1 192 16,2 0-192-16,-1-4 192 0,4-2-192 0,0 3 0 15,-1 1 144-15,6-2-144 0,4-2 128 0,-1 0-128 16,0-1 128-16,1 0-128 0,1-1 0 0,5 1 0 16,3 0 0-16,-5-2 0 0,-2 2 0 0,-1-5 0 15,6-1 0-15,0 1 0 0,-1 4 0 16,1-2 0-16,-1-3 0 0,2 0 128 0,2 2-128 0,3-3 192 15,3 0-64-15,1 1 0 0,-5 1 16 0,0 1 16 16,0-2 0-16,5 2 0 0,4-2-160 0,-2 2 192 0,-7 1-192 16,3-3 192-16,4-1-192 0,-2 0 0 15,1 4 144-15,-1-2-144 0,-1 0 0 0,-1-3 0 0,2 4 0 16,-4-1 128-16,-3-4-128 0,0-1 0 0,2 2 0 0,-2 4 0 16,-2-2 0-16,-4 2 0 0,-1-2 0 0,-2 1 0 15,-5 0 0-15,3 3 0 0,1-3 0 16,0 2 0-16,-4-1 0 0,-5 3 0 0,-2-1 0 0,-1 1 0 15,-4 0 0-15,-1 1 128 0,1-1-128 0,-2 2 0 16,-3 0 0-16,-4 2 0 0,-3 1 0 0,-5-3 128 16,-2 0-128-16,-5 0 0 0,-4 3 0 0,-2-1 0 15,-3-2 0-15,-4 0 0 0,-2 1 128 0,-4 1-128 16,-8-2 0-16,0 0 144 0,0 0-144 0,0 0 0 16,0 0 144-16,0 0-144 0,0 0 0 0,0 0 144 15,-14 1-144-15,-2 2 160 0,-4 1-160 0,-4 2 160 0,-5-1-160 16,-7 1 0-16,-3-2-160 0,-6 3 160 0,-5 1-176 15,-2 3 176-15,-4 1-192 0,0-2 192 0,-1-3-144 16,-6 0 144-16,-8-1 0 0,-3 3-144 0,-3 1 144 16,1 1-128-16,-1 1 128 0,-2-3-128 0,-8-4 128 0,1 4-128 15,-1 3 128-15,-3-1-128 0,-2-3 128 0,-2 1 0 16,-1-1 0-16,0 2-128 0,2 0 128 0,-3-2 0 16,-8-3 0-16,3 1 0 0,0-2 0 0,-3 1-128 15,-6-1 128-15,0 3 0 0,0 0 0 0,-5 3-128 16,-3 1 128-16,4-1 0 0,6-2 0 0,-2 2 0 15,-3 0 0-15,4 3 0 0,6 2 0 0,-4 2 0 16,-1-2 0-16,5 1 0 0,2-1 0 0,2 0 0 16,0 1 0-16,1-2 0 0,1-3 0 0,7 3-128 0,7 6 128 15,-4-4 0-15,0-5 0 0,7-1 0 0,10-2 0 16,4 1 0-16,5 2 0 0,6-3 0 0,6-4 0 0,2 1-128 31,3 0-1376-31,6 1-272 0,3-2-48 0</inkml:trace>
  <inkml:trace contextRef="#ctx0" brushRef="#br1" timeOffset="42632.039">12360 1673 24879 0,'-5'-16'1088'0,"4"6"256"0,-2-1-1088 0,3-1-256 0,1-2 0 0,3 3 0 15,1 3 448-15,0-3 16 0,1-3 16 0,1 3 0 0,-1-2-320 16,2 1-160-16,0-1 160 0,-2 2-160 0,-3 1 0 16,1 0 0-16,-2-2 0 0,0 1 0 0,0-3 0 15,-4 2 0-15,0 1 0 0,-1-1-160 0,-1-3 0 0,-2 0 0 16,-1 2 0-16,2 1 0 0,-3-2 160 0,2 1 0 16,-6 0 0-16,1 2-128 0,-2-1 128 0,1 0 256 15,-3-1-64-15,0 0-16 0,-1 2 144 0,2 2 48 16,-2 0 0-16,1 1 0 0,-6 0-64 0,0 3-16 15,1 0 0-15,-5 0 0 0,-1-1-160 16,-1 2-128-16,-1 2 192 0,-1 1-192 0,-1-1 128 0,-1 2-128 16,-5 2 0-16,0 1 0 0,-2 0 0 0,-3 2 0 15,0 0 0-15,-3 2 0 0,0 1 0 0,2 0 0 0,2 4 0 16,-3 1 0-16,-1-4 0 0,-5 2 0 0,-5 2 0 16,4 0 0-16,1 1 0 0,0-1 0 0,-1 3 0 0,0-1 0 15,1 0 0-15,2 1 0 0,2 1 0 0,0 1 0 16,1 1 0-16,2 2 0 0,1 3 0 0,4 2 0 15,-3 3 0-15,6-1 0 0,2 1 0 0,2 1 0 16,-1 2 0-16,0 0 0 0,1-2 0 0,2 0 0 16,1-2 0-16,3 2 0 0,0 3-128 15,3 3 128-15,2 1 0 0,4 1 0 0,3 1 0 0,2-2 0 16,1-1 0-16,2-1 0 0,6-1 0 0,1 0-144 16,-1 0 144-16,5 5 0 0,2-1 0 0,4-1 0 15,3-2 0-15,7 1 0 0,2 3 0 0,5-1 0 16,-3-4 0-16,5-2 0 0,3-4 0 0,5 1 0 15,-2-1 0-15,8-2 0 0,3-3 0 0,2 0 128 0,3-2-128 0,4-1 0 16,-1-3 0-16,2 3 128 0,-3 2-128 16,3-3 0-16,-2-3 0 0,4-1 0 0,3-3 0 15,-1 0 0-15,-1-3 0 0,-2-2 0 16,-1-1 0-16,3-4 0 0,0-4 0 0,1-1 0 0,-2-3 0 0,-1-2 128 16,-2-3-128-16,-1-4 0 0,-4-5 0 0,-1 0 0 15,2 2 0-15,-3 0 128 0,-2-4-128 0,1-1 144 16,-2-2-144-16,-2-1 160 0,-3 2-160 0,1-3 192 15,-5-5-192-15,0-1 192 0,-2-1-192 0,0-4 0 16,-5-2 144-16,0-3-144 0,-3-3 128 0,-1 3-128 16,-2 4 160-16,-2-3-160 0,-5-3 176 0,-8-1-176 15,0-1 192-15,-6 1-192 0,-1-1 160 16,-3 2-160-16,-5-1 128 0,-2 2-128 0,-4 2 144 0,-1 6-144 16,-2 0 160-16,-1 2-160 0,-4 1 128 0,-2 2-128 0,-1 2 0 0,-1-1 144 15,1 0-144-15,0-1 160 0,-6 1-160 0,-1 2 160 16,0-1-160-16,-6 4 0 0,0 4 0 0,-3 1 0 15,0-3 0-15,-2 3 0 0,0 2 0 0,0 2 0 16,-2-3 0-16,0 3 0 0,-2 0 0 0,-1 3 0 16,-3-2-128-16,-2 3 128 0,-1 1 0 15,2 1 0-15,0 2 0 0,4 3 0 0,1 0 0 0,1 4 0 16,0 0 0-16,0 2 0 0,-4 2 0 0,3 3 0 16,0 2 0-16,2 1 0 0,-1 4 0 0,0 1 0 15,2 3 0-15,1 3-144 0,0 1 144 0,-1 2 0 16,1-1 0-16,1 4-128 0,-1 1 128 0,2 4 0 15,2 3-144-15,1 0 144 0,3 2-208 0,1 1 80 0,2-2 128 16,2-1-192-16,1 1 192 0,3 0-192 16,1 3 192-16,2-1 0 0,0 1-144 0,2 0 144 0,2-2 0 15,3 4-144-15,2 1 144 0,1-1 0 0,0 2 0 0,3-3 0 16,5-3 0-16,3 0 0 0,2 2 0 16,4 0 0-16,5 1 0 0,2 2 0 0,4 2 0 0,6-1 0 15,5-4 0-15,0-1 0 0,4-1 0 16,4-2 0-16,0-4-128 0,9-2 128 0,3-3 0 0,3-1-192 15,7-4 192-15,0 0-160 0,0 1 160 0,0-2 0 16,-3 2 0-16,3-2 0 0,2-3 0 0,3-2 0 16,-1-6 0-16,1 0 0 0,0 0 0 0,1-4 0 15,-1 0 0-15,4-6 0 0,1-3 0 0,2-3 0 16,0-1 0-16,-1 0 0 0,-5-4 128 0,-2 2-128 0,2-3 128 0,-1-1-128 16,-5 0 160-16,0-3-32 0,-1-4-128 15,-4 0 192-15,-4-1-64 0,0-3 0 0,-1-1-128 0,-1-3 192 16,0-2-32-16,-2-1-16 0,-2 0 0 15,-3-4 0-15,-2-8-16 0,-4 3-128 0,-4 3 192 0,-4 1-64 16,-3 1 16-16,-3-3 0 0,-4-1 0 0,-4-4 0 16,-4-1 80-16,-3-4 16 0,-2-2 0 0,-4 2 0 15,-4 3 192-15,1 3 32 0,-5 3 16 0,-1 3 0 16,-3 0-96-16,-4 0 0 0,-2 0-16 0,-5 2 0 16,-5 1 64-16,-3 3 16 0,-3 2 0 0,-4 4 0 15,-4 2-208-15,-5 1-48 0,-1 3 0 0,-3 4 0 16,-7 4-192-16,-6 5 176 0,-11 1-176 0,-4 5 160 15,-1 4-480-15,-5 5-112 16,-3 4-16-16,-3 5 0 0,-3 5-1840 0,3 5-368 0,1 6-80 16</inkml:trace>
  <inkml:trace contextRef="#ctx0" brushRef="#br1" timeOffset="43961.21">543 2479 13823 0,'-5'-13'1216'15,"1"-2"-960"-15,-1-4-256 0,2 2 0 0,2 1 704 0,-1 1 112 16,4-4 16-16,-1 4 0 0,-4-1 16 0,3 2 16 0,3 3 0 0,-2 1 0 15,3 3-432-15,-4 7-96 0,7-6-16 0,0 1 0 16,-7 5-112-16,9-4-16 0,-1-1-16 0,3 0 0 16,3 5-176-16,-1 0 128 0,1 0-128 0,6 3 128 15,0 2-128-15,5 1 0 0,0 3 0 0,4-2 0 16,2-3 0-16,6 1 0 0,8-1 0 0,3 4 0 16,3 1 0-16,2 0 0 0,2 1 0 0,6-1 0 15,2-3 0-15,10 0 0 0,6 4 0 0,-1 2 0 16,-4-3 0-16,7 0 0 0,5-4 0 0,3 2 0 15,2 0 0-15,0-4 0 0,-2-5 0 0,7 3 0 16,0 2 0-16,1-1 192 0,-3-2-192 0,5 2 192 16,3 4 0-16,-2-2 0 0,-6-1 0 0,5-2 0 0,4 0 16 0,2 2 16 15,-3-2 0-15,-1 0 0 0,-2 0-32 0,3 3 0 16,5 4 0-16,-2-2 0 0,-4-4-192 16,2 1 128-16,-3 4-128 0,-2 0 0 0,-1-1 0 0,-4 1 128 15,1-1-128-15,-6 3 0 0,-3-1 0 0,-4 0 0 16,-2-2 0-16,-3 1 0 0,-2-2 0 0,-6 2 0 15,-5-3 0-15,-5 1 0 0,-3-1 0 0,-5 1 0 16,-5-2 128-16,-1 0-128 0,-4-3 0 16,1 2 128-16,-4 1-128 0,-2 0 0 15,-8-1 240-15,-3-1-48 0,-3-1-16 0,-3 1 0 16,-4 4 80-16,-3-2 0 0,-1-3 16 0,-10 0 0 16,0 0 0-16,0 0 0 0,0 0 0 0,0 0 0 0,0 0 192 0,-9-1 48 15,-3 1 0-15,-4-2 0 0,-8-3-512 16,-4 2 128-16,-5 2-128 0,-7 1 0 0,-5 0 0 0,-3 0-288 0,-3-1 64 15,-3-1 16-15,-3 2 208 0,-6 0-176 0,-6-3 176 0,2 2-160 16,-2 1 160-16,-3-2 0 0,-3 0 0 0,-5 1 0 16,-5-6 0-16,0 4 0 0,-2 0 0 15,-5-1 0-15,-4 2 0 0,-1-1-160 0,-4 3 160 16,0-1 0-16,-4-2-304 0,0 2 48 0,1 0 16 0,2 1 0 31,-3-1-144-31,3 1-48 0,-1-1 0 0,10 0 0 0,4 0 240 16,4 1 32-16,0 0 16 0,4 0 0 0,3-1 144 15,6 1 0-15,6-1 0 0,3 1-128 0,1 2 128 0,3-2 0 16,3-2 0-16,6 1 0 0,5 2 0 0,6 0 0 0,4-2 0 0,4-3 0 16,6 2 0-16,2 1 0 0,5 0-144 0,4 0 144 15,5-2-192-15,2-1 48 0,7 4 0 0,0 0 0 0,0 0-48 0,10 1-16 16,5 3 0-16,3-1 0 0,5-1 16 16,9 0 0-16,8 1 0 0,10 1 0 0,5 0 192 15,7 0 192-15,8-3-48 0,6 3 0 0,7 1 0 0,5-2 0 16,9-1 0-16,2-1 0 0,4-1 176 0,9 0 48 15,5 0 0-15,2-1 0 0,-1 0 80 0,4 0 0 16,1 0 16-16,2 0 0 0,1-2-192 16,-3 1-32-16,-4 1-16 0,0-1 0 0,2 0-96 15,-4 1-128-15,-3 0 176 0,-1-3-176 16,-2-1 144-16,-3 0-144 0,-5 1 0 0,-2 0 144 16,-5 0-144-16,2 0 0 0,2-1 0 0,-6 1 0 0,-10 0-224 0,3 1-80 15,-2 1-16-15,-4 1-7888 16,-1 2-1584-16</inkml:trace>
  <inkml:trace contextRef="#ctx0" brushRef="#br1" timeOffset="44922.572">4671 2573 20271 0,'-9'-9'1792'0,"0"-2"-1424"0,0 0-368 0,1 0 0 16,2 1 816-16,3 4 80 0,3 6 32 0,2-10 0 16,-1 2-160-16,4 1-16 0,2 3-16 0,3 0 0 15,0-2-480-15,6 0-80 0,2-2-32 0,5 3 0 16,3 4-144-16,2 2 0 0,4 1 0 0,6-2 0 16,3-3 0-16,6 3 0 0,3 3 0 0,2 0 0 15,2 3-128-15,1-2 128 0,1-1 0 0,7-1 0 16,5-1 0-16,3 0 0 0,2-1 0 0,1 3 0 15,-2-1 0-15,7 1 0 0,8 0-144 0,-2-1 144 16,1-4 0-16,-1 1 0 0,3 0 0 0,2-3 0 16,-1-5 0-16,2 0 0 0,2 0 0 0,2 1 0 15,2 1 0-15,-1-2 0 0,-3-1 0 0,1 0 0 16,-1-1 0-16,1 2 0 0,-1 1 0 0,-1 1 0 16,-4 5 0-16,-4 0 0 0,2 0 0 0,-3 2 0 0,-3 0 0 15,-4 2 0-15,-5-2 0 0,1 3 0 0,0-1 0 0,-1 4 0 16,-7 0 0-16,-2 1 0 0,-3 0 0 0,-4-2 0 15,0 0 0-15,-3-1 0 0,-1-1 128 0,0 2-128 16,-4-2 0-16,-1 0 0 0,-5 2 192 0,-1-3-64 16,-2 0-128-16,-3 0 192 0,-4 3-192 0,-3-5 0 15,2-5-192-15,-1 4 192 0,-2 3 0 0,0 1 0 16,-4-5 0-16,0 1 0 0,-3-1 0 0,-3 1 0 16,-1 1 0-16,-2-1 0 0,-2-2 0 0,0 3 128 15,-3 0-128-15,-9 0 0 0,8 0 0 0,-8 0 128 16,0 0-128-16,5-7 0 0,-5 7 208 0,0 0-48 15,0 0-16-15,-2-7 0 0,-5-5 0 0,-1 1 0 0,-5 3 0 16,-3 0 0-16,-5-1-16 0,-2 1 0 0,-2 1 0 16,-5-2 0-16,-5 0 32 0,0-1 0 0,-2-2 0 15,-1 3 0-15,-2 4 64 0,-4-1 16 0,-3 0 0 0,-5-2 0 16,-3-1 0-16,-2 0 0 0,-2 1 0 0,-2 0 0 16,-1-1-48-16,-5 1 0 0,-9 2 0 0,-3-1 0 15,-3-2-192-15,-3 3 128 0,-3-1-128 0,-9 3 0 16,-5 2 128-16,-3-1-128 0,0 1 0 0,-8 0 144 15,-10 2-144-15,1 3 0 0,-1 2 0 0,-1 0 0 16,-4 1 0-16,3 1 0 0,1 2 0 0,4 1 0 16,3 1-176-16,7 1 176 0,7-1-128 0,4-1 128 15,5-1-208-15,11 1 32 0,7-1 16 0,6 6-9120 16,5 8-1840-16</inkml:trace>
  <inkml:trace contextRef="#ctx0" brushRef="#br1" timeOffset="50059.833">18136 2977 1839 0,'-9'-14'160'16,"3"3"-160"-16,1-1 0 0,0 1 0 0,3 0 3088 0,1-1 592 15,-2-1 112-15,0 1 32 0,-2 0-2592 0,1 4-512 16,2 0-96-16,0 0-32 0,-1-3-80 0,-3 2 0 15,1 1-16-15,0 0 0 0,-1-3-240 0,-1 3-32 16,-2 1-16-16,0 0 0 0,2 0-208 0,-1 1 176 16,-3 0-176-16,1 0 160 0,0-2-160 0,-2 3 0 15,1-1 0-15,-1 2 0 0,-1-1 0 0,-5 0 0 16,1 1 0-16,-2-1 0 0,-2-1 0 0,-1 0 160 16,-2 2-160-16,-3 1 160 0,2-1 224 0,1 1 32 15,-1 0 16-15,2 2 0 0,-1 3-96 0,0-1-16 16,-3 0 0-16,3 1 0 0,0 1-112 0,2 3-16 0,0 1-16 15,3 1 0-15,-3 1-176 0,0 1 160 0,-3 1-160 16,1 2 160-16,-1 4-160 0,-1 1 0 0,-1 2 0 16,-3 2 0-16,1 0 0 0,-1 4 0 0,3 2 0 0,-2 1 0 15,0-2 0-15,3 3 0 0,0 1 128 16,0 0-128-16,1-2 0 0,1 1 0 0,1-1 128 16,-2 4-128-16,3 4 0 0,2-1 0 0,1-2 0 15,0 2 128-15,0-1-128 0,0 1 0 0,1-1 0 16,2 2 0-16,-1-4 0 0,2 0 0 0,-2 0 0 15,5 1 0-15,3 2 0 0,2-1 0 0,-2 0 0 0,4 2 0 16,2 3 0-16,1-1 0 0,3-2 0 0,1 0 128 16,3-2-128-16,-1 1 0 0,3 1 144 0,1 0-144 15,2-4 128-15,2-1-128 0,4-2 160 0,-1 0-160 0,1-3 192 0,1-3-64 16,4-3-128-16,2 1 192 0,0-3-192 0,1-1 176 16,0-1-176-16,0-3 160 0,0 0-160 15,2-1 0-15,0 1 0 0,2-3 128 0,1-3-128 0,1 1 0 16,0-1 0-16,2 2 0 0,1 0 176 0,0-4-48 15,0 0-128-15,-1-2 192 0,-2 1-192 0,0-1 0 16,-1-2 0-16,2-2-160 0,-1-1 160 0,1 0 0 16,0-2 0-16,2-2 128 0,-2-1 16 0,2-1 16 15,2-2 0-15,1 0 0 0,0 1 64 0,0-1 16 16,-3-1 0-16,-2-2 0 0,0-2-64 0,1-3-16 16,1-3 0-16,1-2 0 0,1-3-160 0,1-3 192 15,-3 0-192-15,3-3 192 0,1-3-192 0,-4 3 0 16,-1 1 144-16,-2 1-144 0,0-2 0 0,-4 1 144 15,-1 1-144-15,-2-1 0 0,-1-1 192 0,-1-1-192 0,1 0 192 16,-4-2-192-16,-3-1 256 0,4-2-64 0,2-3-16 0,-4 1 0 16,-5 3-176-16,-1 0 160 0,1-2-160 0,-3 2 160 15,-1 1-160-15,0-1 0 0,-2-4 144 0,-1-2-144 16,-1 2 128-16,-3 0-128 0,-3 5 128 0,-1-2-128 16,-2 2 944-16,0 2 112 0,-2 2 32 0,2 3 0 31,-4 0-1648-31,-1 2-320 0,-4 0-64 0,1 0-16 0,-1 0 960 0,0 3 0 15,0 2 192-15,-2 0-16 0,1 2-176 0,-2-2 0 0,2-2 0 0,-1 3 0 16,0 4 0-16,1-2 0 0,-2 1 0 0,1 1 0 16,-4 1-368-16,-1 1 48 0,-1 2 16 0,-5-1 0 0,3 0-80 15,0 0 0-15,1 2-16 0,-2 1 0 16,-5 1 224-16,0 1 176 0,-1-1-208 0,2 2 80 0,-1 3 128 16,0 0 0-16,1 1 0 0,-2 1-128 0,-2 1 128 0,0 0 0 15,0-1 0-15,-5 3 0 0,2 2 0 16,1 1-128-16,-5 2 128 0,3-1 0 0,1 2 0 15,0 1 0-15,6-1 0 0,-1 4 0 0,-1 0 0 16,1 0 0-16,0-1 0 0,1 5-128 0,-2 0 128 0,-1 4 0 16,-1-1 0-16,1 2-128 0,0 1 128 0,1 1 0 15,-1 2 0-15,2 2 0 0,1-1 0 0,2 2 0 16,0-1-128-16,-2 0 128 0,3 3 0 0,-2 0 0 16,0 1 0-16,0 1-128 0,3 2 128 0,-3 2 0 15,0 0 0-15,5 2 0 0,4 1 0 0,2 3 0 0,-1 1 0 16,2 0-128-16,1 2 128 0,3 0 0 15,3-3 0-15,3 2 0 0,0 1 0 0,2 2 0 0,3 0 0 16,2 2 0-16,0-2 0 0,3-3 0 0,2-4 0 16,2 1 0-16,2-4 0 0,2-2 0 15,2-3 0-15,4 0 0 0,3-2 144 0,3-1-144 16,-2-1 192-16,5 0-192 0,4 2 144 0,2-4-144 0,-3-2 0 0,3-1 144 16,-1 0-144-16,2-3 0 0,2-2 0 0,4 0 0 15,-1-3 0-15,4-2 0 0,3 0 0 0,1-2 0 16,2-1 0-16,0-2 128 0,-3-1-128 0,0 0 0 15,0-2 0-15,2 2 0 0,0-3 0 0,0-1 0 16,3-4 0-16,-1 0 0 0,1-1 128 0,-2-4-128 16,-2-5 0-16,-1-5 160 0,2-1-160 0,1-8 160 15,5-4 96-15,-2-6 32 0,1-7 0 0,-2-2 0 16,-1-2-128-16,-3-1-32 0,-2-1 0 0,-1-4 0 16,-3-4 128-16,1-1 0 0,-1 0 16 0,-3-1 0 0,-7-2 224 15,1 1 32-15,-1 4 16 0,-5-3 0 0,-1-4-80 0,-5-3-16 16,-4 0 0-16,-5 3 0 0,-2 3-64 0,-6-2-32 15,-5 1 0-15,-4 0 0 0,-6 1 48 0,-3 0 16 16,-6 3 0-16,-3 2 0 0,-1 3-112 0,-7 6-32 16,-7 6 0-16,-1 2 0 0,-6 3-400 0,1 6-96 15,-7 7-16-15,0 8 0 16,-7 12-656-16,-3 5-128 0,-3 9-16 0,2 6-9648 16,2 7-1920-16</inkml:trace>
  <inkml:trace contextRef="#ctx0" brushRef="#br1" timeOffset="56227.544">15322 6292 6447 0,'0'0'576'0,"0"0"-576"16,3-11 0-16,0 1 0 0,2 0 2480 0,4 1 384 16,1 1 80-16,1 0 0 0,-3 0-2016 0,4 1-416 15,4-3-64-15,2 4-32 0,-1 5-32 0,0-1 0 16,4-5 0-16,-2 5 0 0,-1 1-112 0,6 2-16 16,-2 0-16-16,3-2 0 0,-1-2-48 0,4 1 0 15,0 0 0-15,5 1 0 0,5-2-48 0,1 1-16 16,3-1 0-16,4-1 0 0,1 2 16 0,1 0 0 0,-1 0 0 15,3-3 0-15,2-1 128 0,3 1 32 0,3 2 0 0,3 1 0 16,4-3 16-16,-1 2 16 0,-3 1 0 16,0-1 0-16,-3-2-64 0,4 1-16 0,1-1 0 15,-2 2 0-15,2 2 0 0,-4 1-16 0,-5 1 0 16,0-1 0-16,-2-2-240 0,-1 1 176 0,2 1-176 0,-2-1 160 16,1-3-160-16,-4 1 192 0,-4 0-192 0,-3 1 192 15,-5 0-192-15,-3 1 0 0,-3-1 0 0,-5 1 128 16,-4 1-128-16,-5 1 0 0,-2 0 0 0,-7 0 0 15,-7-1 144-15,0 0-144 0,0 0 160 0,0 0-160 16,-7-1 288-16,-6 0-32 0,-4-1-16 0,-6 1 0 16,-7 0-240-16,-5 0 0 0,-9 0 0 0,-5 1 0 15,-9-3 0-15,-6 2-192 0,-4 0 48 0,-3-2 0 0,-3-2 144 16,-6 2 0-16,-7-1 0 0,2-2-128 0,-1-1 128 16,-1-1 0-16,-2 2 0 0,5-1 128 0,3-1-128 0,10 0 176 15,5 2-176-15,9 0 192 0,6 3 64 0,7-2 0 16,4 0 16-16,8 2 0 0,7 0-16 0,4 5 0 15,6 1 0-15,4 0 0 0,11-3-256 0,0 0-192 16,0 0 16-16,11 12 16 0,4 3-160 0,6-3-48 16,8-4 0-16,6 5 0 0,6 1 176 0,9-1 48 15,10-4 0-15,8 1 0 0,9 0 144 0,4 0 0 16,0-2 0-16,5 1 128 0,8-3-128 0,3-2 0 16,-3-2 0-16,5 2 128 0,1-4-128 0,-1 0 0 15,4-2 0-15,-5 2-8320 16,-2-1-1712-16</inkml:trace>
  <inkml:trace contextRef="#ctx0" brushRef="#br2" timeOffset="65386.294">13279 2967 11055 0,'-8'-6'976'0,"2"2"-784"16,1-4-192-16,-2 2 0 0,3-1 1328 0,0-1 208 15,-2-1 64-15,1 2 0 0,-2 0-832 0,-3 2-176 16,0-2-16-16,0 0-16 0,-1 0-80 0,0 1-16 16,0 2 0-16,-2 1 0 0,1-3 32 0,-3-1 0 15,-4 3 0-15,3 2 0 0,1 2-176 0,0-1-16 16,-2 0-16-16,2 1 0 0,0 2-160 0,1 0-128 15,-1-2 144-15,0 1-144 0,2 0 0 0,-1 1 0 16,0-2 0-16,-1 5 0 0,0 0 0 0,0 3 0 16,-1 1 0-16,1 1 0 0,-2-1 0 0,0 2 0 0,-2 0 0 15,1 2 0-15,-1 1 0 0,1 1 0 0,-1 2 176 0,3 2-176 16,0 2 368-16,1 1-48 16,2 0 0-16,0 0 0 0,0 2-144 0,0 0-48 15,-1 1 0-15,2 5 0 0,1 0-128 0,1 3 0 16,-1 1 0-16,0 2 0 0,1 0 0 0,-1 3 0 0,2-3 0 0,2 3 0 15,-2-1 0-15,1 1 0 0,-1-1 0 16,3 4 0-16,-1 4 0 0,3-2 0 0,0-1 0 0,2-4 0 16,-1-4 0-16,0-2 128 0,-1-2-128 0,2-1 0 15,1 3 0-15,2-2 0 0,1-1 0 0,3 1 0 16,0 1 128-16,1-2-128 0,2-1 0 0,0 1 128 16,3-4-128-16,-1-1 0 0,0-2 144 0,1-2-144 15,3-1 0-15,1-3 128 0,-4 0-128 0,3 0 0 16,0-3 0-16,-2 1 0 0,-1-4 0 0,-1-1 0 15,0 0 0-15,1-2 0 0,-2 2 0 0,1-2 0 16,1-3 0-16,-2 1 0 0,0-1 0 0,1-2 128 0,-10-3-128 16,11 4 0-16,0-3 128 0,0 0-128 15,-2 1 0-15,2 0 144 0,1-1-144 0,-2-3 0 16,0-3 240-16,1-1-64 0,-1 1-16 0,1-2 0 0,0 0 32 0,-1-1 16 16,0-3 0-16,1-1 0 0,-2-1 48 0,2-2 16 15,0-1 0-15,0-2 0 0,0-2-16 0,1-1-16 16,1-2 0-16,1 0 0 0,-2 1-80 0,3-3-16 15,-3-3 0-15,1 0 0 0,0-2-16 0,0 2-128 16,0 2 192-16,-4 1-64 0,-1-3 48 0,1 2 0 16,3-3 0-16,-1 1 0 0,-5-2 48 0,2 0 16 15,-1 1 0-15,2-2 0 0,-3-2-80 0,3 1-16 16,-1 1 0-16,0 1 0 0,1 0-144 0,-1 1 0 0,0 3 0 16,-1-2 0-16,1-2 0 0,-1 4 0 0,-7-2 128 0,3 4-128 15,0 1 0-15,-1-1 0 0,0-2 0 0,-4 0 0 16,-2 2 176-16,2-1-48 0,0-1-128 15,-3 0 192-15,0 1 16 0,-1-1 0 0,0 1 0 0,-1 3 0 16,3 1-48-16,-3 0-16 0,2 2 0 0,-2 0 0 16,0 0-144-16,-1-1 0 0,-1 1 144 0,1 1-144 15,1 3 0-15,1-1 0 0,-2 2 0 0,0-2 0 16,1 1 0-16,-2 0-128 0,-2 3 128 0,-1 2-192 16,1 0 192-16,-1 0-208 0,-3 1 80 0,3 1 128 15,-1 3-128-15,1 0 128 0,0 1 0 0,2 4 0 16,-1 0 0-16,2 0-144 0,0 0 144 0,2 2 0 0,-1-1-160 15,0 0 160-15,1 1-128 0,-1 1 128 0,-1 2-176 0,1 2 176 16,1 0-208-16,-3 2 80 0,0 5 128 16,-1 0-160-16,0 0 160 0,0-1-160 0,1 2 160 15,-3 0 0-15,0 1-144 0,1 0 144 0,1 3 0 16,0-1 0-16,-2 1 0 0,2 1 0 0,-1 0 0 0,1 1 0 16,1 0-144-16,2 3 144 0,-1 3 0 0,2 3 0 15,-3-3 0-15,2 1 0 0,-2-2 0 0,1 3 0 16,0 2 0-16,-3-2 0 0,0-3-128 0,0 0 128 15,2 1 0-15,-2 0 0 0,-1 1 0 0,0-1 0 16,2 1 0-16,2-2 0 0,0 4 0 0,0-1 0 16,0 2 0-16,3 1 0 0,0-1 0 0,1-1 0 15,0-2 0-15,2-1 0 0,1-3 0 16,-1 0 0-16,0 1 0 0,1 1 0 0,1 0 0 0,1 3 0 0,0-3 0 16,2-2 0-16,0-2-128 0,2 2 128 0,-1 5 0 0,0-3 0 15,2-1-144-15,0-2 144 0,1 0 0 0,-1-2-144 16,4-2 144-16,-3-1 0 0,3 0 0 0,-1-1-128 15,1 1 128-15,2-3 0 0,0-2 0 16,1 2 0-16,1-1 0 0,1-1-160 0,2-2 160 0,0 0 0 16,1-3-144-16,1 0 144 0,1-2 0 0,3 0-144 15,-3-3 144-15,2 0 0 0,1 1-144 16,-2-4 144-16,0-4 0 0,2 1-176 0,-2-4 176 0,0 0-128 16,-1-1 128-16,1-2 0 0,-2 0 0 0,1-3 0 15,-1-2 0-15,0-2 0 0,2 1 0 0,0 0 0 16,1-1 0-16,0-1 128 0,-2-1-128 0,-1 1 0 15,-3-5 960-15,3-1 128 0,3 0 32 0,-2 1 0 16,-2-1-1616-16,1-1-320 16,-1-2-64-16,2 1-16 0,0-2 768 0,-3 3 128 0,0-2 0 15,-1-3 0-15,-1-2 128 0,-1-1-128 0,-2 0 0 0,-2-1 128 0,1-1-128 0,-1-3 160 16,-2-2-160-16,-3 3 160 0,-2 5-160 16,1 2 0-16,-1-2 0 0,0-1 0 0,-1-4 128 0,0 1-128 15,1-1 0-15,-2-1 128 0,-3-1-128 0,0-1 0 16,-1 0 0-16,1 4 0 0,-5 4 128 15,3 3-128-15,2 0 0 0,-4 4 128 0,0 2 48 0,0 2 0 16,-2 0 0-16,0 1 0 0,1 2 16 0,-4 0 0 16,-2-2 0-16,1 2 0 0,0 2-192 0,-1 0 0 15,-2 2 0-15,-1-2 0 0,-1-1 0 0,0 3 0 16,1 2 0-16,0 1-176 0,-1-1 176 0,3 2-192 16,0 0 192-16,-3 2-192 0,-2 3 64 0,4-3 0 0,1-1 0 0,1 2 0 15,-1 6 128-15,-1 2-160 0,0 6 160 16,-1 2-160-16,2 1 160 0,0 1-192 0,-2-1 192 15,1 2-192-15,-1 1 192 0,1 1-128 16,-1-2 128-16,1 5-128 0,0 3 128 0,1 2 0 0,-1-3-144 0,0 3 144 16,2 0 0-16,-1 2 0 0,1-5 0 0,1 7 0 15,3-1-144-15,0 1 144 0,-1 0 0 0,0-2 0 16,0 0 0-16,-1 0 0 0,2 0 0 0,1 3 0 16,-3 1 0-16,2 1 0 0,2 0 0 0,-3 1 0 15,0-2 0-15,3 2 0 0,-2-1 0 16,3 3 0-16,-3 2 0 0,4 4-128 0,-2-1 128 0,1 4 0 15,2 3 0-15,0-2 0 0,3 1 0 0,1-3 0 16,1 0 0-16,0-2 0 0,0 1 0 0,1-3 0 0,0-2 0 0,2-2 0 16,1-1 0-16,0 2 0 15,0 4 0-15,-1-4 0 0,0-1 0 0,3-2 0 16,-3 0 0-16,4-3 0 0,-1-2 0 0,0 0 0 0,3-3 0 0,-2-3 0 16,3 1 0-16,0-3 0 0,0-2 0 0,1 1 0 15,2-1-160-15,-2-3 160 0,2-3-192 0,1-1 64 16,-2 0 0-16,1-1 0 0,2 1-16 0,1-1 0 15,-1 0 0-15,2-2 0 16,-1 1-304-16,2-2-48 0,-1 0-16 0,3-2-12720 0</inkml:trace>
  <inkml:trace contextRef="#ctx0" brushRef="#br2" timeOffset="66082.016">16553 2856 911 0,'0'0'0'0,"-2"-8"0"0,0-2 0 0,-1 5 0 15,3 5 4000-15,-4-7 720 0,3-2 144 0,1 9 16 16,0 0-3600-16,-3-10-704 0,-1-1-160 0,1 4-32 0,3 7-384 0,0 0-224 16,0 0 32-16,-4-7 0 15,1 0-1456-15,3 7-272 0</inkml:trace>
  <inkml:trace contextRef="#ctx0" brushRef="#br2" timeOffset="69452.493">20752 4360 13823 0,'0'0'1216'0,"0"0"-960"16,0 0-256-16,0 0 0 0,0 0 1664 0,0 0 272 15,0 0 64-15,0 0 16 0,0 0-992 0,0 0-192 16,0 0-32-16,13-1-16 0,1 2-432 0,0 1-96 15,-3-2 0-15,4 0-16 0,2-2-240 0,0 1 0 16,0-1 0-16,0 1 0 0,4-2 0 0,2 1 0 16,-1-2 0-16,0 2 0 0,-1 0 256 0,1 0-32 0,0-2-16 0,-2 3 0 15,1 1 192-15,1 0 48 0,1-1 0 16,1-1 0-16,2 0 32 0,2 1 16 16,3 0 0-16,1 1 0 0,1 2-176 0,0 1-16 0,-1 0-16 15,1 1 0-15,4-4-128 0,1 0-32 0,-5 0 0 0,0 1 0 16,1 1-128-16,0 0 128 0,-1-3-128 0,1-1 128 15,-1 0-128-15,0-1 0 0,0 1 0 0,0 0 128 16,-1 0-128-16,-4 0 0 0,-2-1 0 0,-4 1 128 16,-1 2-128-16,-3-3 0 0,-1 0 0 0,-6 0 0 15,-1 3 0-15,0 0 0 0,-10 0 0 0,0 0 128 16,7 0-128-16,-7 0 0 0,0 0 0 0,0 0 128 16,0 0 0-16,0 0 0 0,0 0 0 0,0 0 0 15,0 0-128-15,-5 7 0 0,5-7 0 0,-11 4 128 0,-1 0-128 16,-3-1 128-16,-2-1-128 0,-1 0 128 0,1 1-128 0,-4 0 0 15,-7 0 0-15,0-1 128 0,-4 1-128 0,-1-1 0 16,-1 1 144-16,-3 0-144 0,2 0 128 0,2-2-128 16,0-1 128-16,0 1-128 0,-4 1 128 0,0-2-128 15,-1-2 128-15,-2 1-128 0,0-1 160 0,0 0-32 16,-2 1-128-16,3-2 192 0,0-4-192 0,1 1 0 16,-1-1 0-16,4 1 0 0,-1 1 0 0,0-2 0 15,0-3 0-15,5 2 0 0,7 0 0 0,2 2 0 16,1-3 128-16,4 4-128 0,1 1 128 0,6 1-128 15,-1-1 176-15,4 0-176 0,1-1 0 0,3-1 0 16,4-1 0-16,2 2 0 0,2-2 0 0,3 1 0 16,5-1 0-16,-2 1 0 0,2 0-144 0,5 1 144 0,6 0-128 15,3 0 128-15,4-2 0 0,2 3 0 0,0-1 0 16,3 1-128-16,3-2 128 0,5 0 0 0,2-1-144 16,2 2 144-16,4 1 0 0,2 1 0 0,-1-2 0 0,-1 2 0 15,1 6 0-15,0-1 0 0,0 0 0 0,2 0 128 16,0-2-128-16,0 2 0 0,-2-2-160 0,-4 5 160 15,-3-2 0-15,-1 3 0 0,-2-1 0 0,-2-2 0 16,1 0 0-16,-1 0 0 0,-7-2 0 0,1 1 0 16,0 1 0-16,-3 1 0 0,-3-1 0 0,-5 3 0 15,-3-4 0-15,-4 1 0 0,-2-1 0 16,-3-1 0-16,-2-2 0 0,-10 1-144 0,0 0 144 0,0 0-128 16,0 0-1184-16,0 0-224 15,0 0-64-15,0 0-11312 0</inkml:trace>
  <inkml:trace contextRef="#ctx0" brushRef="#br2" timeOffset="69967.384">21854 3911 20271 0,'-14'-15'896'0,"7"8"192"0,3 0-880 0,-3 3-208 0,7 4 0 15,-6-5 0-15,-2 2 848 0,8 3 128 0,0 0 32 0,0 0 0 16,0 0-688-16,0 0-128 0,0 0-16 0,11 3-16 15,0 4-160-15,3-2 0 0,0 0 0 0,1-1 0 16,3 0 0-16,-2 2 0 0,1 2 0 0,-2-1 0 16,0 0 0-16,1 2 0 0,-1 1 0 0,2 0 0 15,-1-2 0-15,2 0 0 0,-1 0 160 0,2-1-160 16,2 6 240-16,-1-2-64 0,2 0-16 0,0-3 0 16,0 3-32-16,-1-1 0 0,-4 0 0 0,-1 1 0 15,-1-2-128-15,1 2 192 0,-2 0-192 0,-3 1 192 16,0 0 0-16,-1-2 0 0,-1-1 0 0,-3 2 0 0,-5 3 80 15,-1-2 32-15,-1 0 0 0,-2 0 0 0,-3 1 176 16,-6 1 32-16,-6-1 16 0,-1 2 0 0,1 1 48 16,-4 1 0-16,-3 1 0 0,-1 1 0 0,-1-1-16 15,2 1 0-15,-2-2 0 0,3 0 0 0,1 1-48 16,3-2 0-16,-1 1 0 0,4-2 0 0,0-3-288 16,3 0-64-16,1 1-16 0,4-4 0 0,4-2-336 0,5-7-80 15,0 0-16-15,0 0-15520 0</inkml:trace>
  <inkml:trace contextRef="#ctx0" brushRef="#br2" timeOffset="71543.157">20814 2842 11455 0,'-5'-9'512'0,"0"2"96"0,-1 0-480 0,2 3-128 15,4 4 0-15,-6-8 0 0,1-4 656 0,2 2 112 16,2 1 32-16,1 2 0 0,0 7-288 0,0 0-64 0,1-7-16 0,4-1 0 16,4 1-192-16,1 1-48 0,0 2 0 0,3 2 0 15,2-1-64-15,1 2-128 0,-3 1 176 16,1 1-176-16,-2 4 224 0,4 0-64 0,0 1-16 0,2 2 0 15,-2 3-144-15,1 1 0 0,-2-1 144 0,1 4-144 16,-3 2 0-16,-2 1 0 0,1 3 0 0,-1-1 0 16,-2 1 0-16,-2-2 0 0,-1-1 0 0,1 3 0 15,-4 0 192-15,1-2-16 0,-2-3-16 0,1 1 0 16,0 0 112-16,-3-1 32 0,-3-2 0 0,-1 0 0 16,1 2-48-16,-1-1 0 0,-3 1 0 0,-2-3 0 15,-1-1 0-15,0 0-16 0,-1 0 0 16,0 0 0-16,-1-2 16 0,2-1 0 0,-2-3 0 0,1 1 0 15,1 1-64-15,1-5 0 0,-2-4 0 0,0 0 0 16,0 0 96-16,-3-4 16 0,3 0 0 0,4-1 0 0,-1-2 64 16,1-1 16-16,-1-1 0 0,1 0 0 0,-2-1-128 15,4 2 0-15,1 1-16 0,-1 0 0 0,2-3-112 16,1 1 0-16,4 0-128 0,0 2 192 0,-2 8-192 0,0 0 128 16,9-8-128-16,-4 3 0 0,-5 5 0 0,12-3 0 15,4 0 0-15,0 3 0 0,1 3 0 0,1 0 0 16,4 1 0-16,-1 1 0 0,0-2-128 0,1 0 128 15,0 2 0-15,2-1 0 0,-1 5 0 0,0-2 0 16,-2 1 0-16,-1-2 0 0,0-2 0 0,-2 2-128 16,-3-1 128-16,-4 2 0 15,-3-1-464-15,-2 1-48 0,1 1 0 0,-7-8-6944 16,0 0-1392-16</inkml:trace>
  <inkml:trace contextRef="#ctx0" brushRef="#br2" timeOffset="71867.086">21475 2604 15663 0,'-5'-6'1392'0,"2"1"-1120"0,-1-1-272 0,4 6 0 16,0 0 1792-16,0 0 288 0,-5-3 64 0,5 3 16 16,0 0-1632-16,-5 12-320 0,-2 1-64 0,1 5-16 0,-2 1-128 0,0 6 0 15,-2 5-160-15,0 1 160 0,-2 2 0 0,1 5 0 16,0 1-128-16,-2 2 128 0,-2 0 0 0,3-2 0 16,4-4 0-16,1-1 0 0,2-2 0 0,-1-4 0 15,0-1 0-15,2-4 0 0,2-2-208 0,1-4 0 16,1-1 0-16,0-5 0 15,0-11-624-15,0 0-128 0,0 0-32 0,0 0 0 0</inkml:trace>
  <inkml:trace contextRef="#ctx0" brushRef="#br2" timeOffset="72203.433">21399 2627 23951 0,'-2'-7'2128'0,"-2"0"-1696"0,4-3-432 0,5 2 0 15,1 2 560-15,3 2 16 0,1-1 16 0,2 0 0 16,3 2-336-16,1 0-80 0,2 3-16 0,3 2 0 16,-2 2-160-16,1 3 0 0,-1 0 0 0,1 2-176 15,-3 1 176-15,2 2-128 0,-3 0 128 0,1 5-128 16,-2 2-320-1,-3 3-48-15,-1 1-16 0,-5 0 0 0,-3-2-176 0,-3 3-32 16,-1 2-16-16,-3-2 0 0,-5-3 464 0,0 0 80 0,-2 0 32 0,-3-2 0 16,-3-3 432-16,-1 0 96 0,-3-2 16 0,-2-1 0 15,-4-1 464-15,-1-1 112 0,-1-2 0 0,-4 0 16 0,0 1-432 0,2-1-96 16,6-2 0-16,0 0-16 0,4-2-432 16,0-1 0-16,3 1 0 0,4-3-8096 15,4-2-1696-15</inkml:trace>
  <inkml:trace contextRef="#ctx0" brushRef="#br2" timeOffset="72567.628">20557 3522 18431 0,'-13'0'1632'0,"0"-1"-1312"0,3-1-320 0,2 2 0 16,0 3 896-16,8-3 96 0,0 0 32 0,0 0 0 16,0 0-624-16,13 2-112 0,4 1-32 0,4-3 0 15,4-3-256-15,2 0 0 0,3 0 0 0,2-2 0 16,6 1 0-16,3-1 0 0,3-2 0 0,-2 0 0 15,-1 0 0-15,3 0 0 0,3 2 0 0,-3-3 0 16,-5-1 192-16,2 0-32 0,2-1 0 0,-1 3 0 16,1-3 272-16,-1 4 48 0,0-3 16 0,-2 5 0 15,-2 2-304-15,-1 0-64 0,-4 2-128 0,-3 0 192 16,-2-3-496 0,-2 2-96-16,-4 1-32 0</inkml:trace>
  <inkml:trace contextRef="#ctx0" brushRef="#br2" timeOffset="73060.413">20941 3521 26719 0,'9'-11'1184'0,"-3"5"240"0,-6 6-1136 0,10-4-288 0,4 2 0 0,0 2 0 31,2 0-320-31,-1 2-128 0,-1 0-32 0,2 4 0 0,1 2 352 0,-1 0 128 0,-2 2 0 16,-2 4-144-16,1-2-32 0,-1 3 0 0,-2 3 0 0,-1 3 0 31,-2 1-256-31,-5 5-48 0,-1 5-16 0,-2 1 0 0,-1 1 144 0,-4-2 32 0,-2-2 0 0,0-2 0 16,-1 0 320-16,-3-1-144 0,0-5 144 0,-2-1 0 15,-1-3 0-15,-1-3 224 0,-2-3-16 0,-2-1 0 16,-2 0 400-16,0-1 80 0,-1 0 16 0,2-4 0 16,1-6-224-16,3-2-32 0,0-1-16 0,-1-1 0 15,-1-3-112-15,2-2 0 0,1 1-16 0,3-3 0 16,5-3-48-16,-2 0-16 0,2-2 0 0,-2 0 0 0,5 2-240 16,-1 1 0-16,4 1 0 0,1 1 0 0,1 1 0 15,2 1 0-15,2 1-128 0,0 2 128 0,-1-2-160 16,4 2 160-16,1 2-128 0,2 2 128 0,1 1-192 0,0 0 64 15,0-1 0-15,0 5 0 0,3 1 128 0,0 3-192 16,-1-2 192-16,2 2-192 0,0-1 16 0,-2 2 0 16,0 0 0-16,-3-1 0 0,1 2-160 15,-1 0-48-15,-5 0 0 0,1 0 0 16,3 1-96-16,-2-2-32 0,-7-8 0 0,6 9-6448 16,3 0-1296-16</inkml:trace>
  <inkml:trace contextRef="#ctx0" brushRef="#br2" timeOffset="73587.259">21228 3661 9215 0,'0'0'400'0,"-5"-3"96"0,5 3-496 0,-4-7 0 0,-2 1 0 0,6 6 0 16,0 0 2208-16,0 0 352 0,0 0 64 0,0 0 0 16,2-7-1920-16,2-1-384 0,0 0-64 0,-4 8-32 0,0 0-224 0,11-4 176 15,1-3-176-15,1 2 160 0,3-1-160 0,-1 1 160 16,-1-1-160-16,5 3 160 0,3-2-32 0,1 3-128 15,0 1 192-15,1-1-64 0,0-2 160 0,-1 0 32 16,-1 3 0-16,0 1 0 0,-3 3 0 0,-1 1 0 16,-3 0 0-16,1 3 0 0,-2 1-320 0,-2 0 160 15,0 1-160-15,-4 3 128 0,-2 3-128 0,-1 1 0 16,-1 3 0-16,-4 0 0 0,-3-2 0 0,0 1 128 16,-3-1-128-16,-1 4 128 0,-4 1-128 0,-1-1 192 15,1-2-192-15,-3 1 192 0,1-3 32 0,0 2 16 16,-1-1 0-16,0-1 0 0,5-4-48 15,-2 1-16-15,2-2 0 0,2 0 0 0,4 1-176 0,-2-2 0 0,2 0 144 0,2-2-144 16,1-9 160-16,0 0-32 0,0 0-128 0,9 9 192 16,0-3-192-16,1 0 0 0,2-3 0 15,-1-1 0-15,2-3 272 0,2-1-32 0,2-4-16 0,-1 4 0 16,3 0-224-16,1-4 0 0,2-2 0 0,2-1 0 16,0 2-128-16,0 0-80 0,-2-2-16 15,1 0 0 1,1 0-2176-16,-5 3-432 0</inkml:trace>
  <inkml:trace contextRef="#ctx0" brushRef="#br2" timeOffset="73784.64">21324 3889 23951 0,'-4'-13'2128'0,"3"7"-1696"0,-3-1-432 0,4 7 0 0,0 0 1840 0,5-7 272 15,-3 1 64-15,9 2 16 0,3-2-1536 0,5 2-304 16,3-1-64-16,4 2-16 0,4 0-272 0,3-1 0 16,1-2 0-16,1-2 0 15,2-2-1760-15,2-1-256 0,2-3-48 0</inkml:trace>
  <inkml:trace contextRef="#ctx0" brushRef="#br2" timeOffset="74096.291">21976 3213 31039 0,'-6'-13'1376'0,"5"9"288"0,1 4-1344 0,0 0-320 0,5-7 0 0,6 1 0 16,-2 0 432-16,4 0 16 0,5 2 0 0,4 2 0 16,1-2-448-16,4 3 0 0,4 0 0 0,3-2 0 15,2-3-624-15,-1 3 0 0,-4 1 0 0,-1 1-8608 16,1-1-1728-16</inkml:trace>
  <inkml:trace contextRef="#ctx0" brushRef="#br2" timeOffset="74294.746">22073 3424 23727 0,'-11'-2'1040'0,"11"2"240"0,0 0-1024 0,0 0-256 16,0 0 0-16,0 0 0 0,0 0 816 0,0 0 112 15,0 0 32-15,12-1 0 0,2-3-512 0,2-1-80 16,4-2-32-16,1 0 0 0,6 0-336 0,2-1-128 16,-2-5 0-16,4 4 0 15,0 0-2064-15,-1 0-416 0,10-6-80 0,-9-1 0 0</inkml:trace>
  <inkml:trace contextRef="#ctx0" brushRef="#br2" timeOffset="74827.841">23013 2736 5519 0,'-11'-9'496'16,"3"3"-496"-16,-1-1 0 0,1 2 0 0,-1398 5 3712 0,2804 0 656 16,-1406 0 128-16,1 3 32 0,0 1-3568 0,-1-2-704 15,-2-2-128-15,0 6-128 0,0 2 0 0,-1 2 0 16,-3 0 0-16,0 1 0 0,-1 1 0 0,0 2 0 16,-3-2-144-16,1 2 144 0,0 4 0 0,-1 0 0 15,-1 0 0-15,1 4 0 0,0-1 0 0,3 2 0 16,1 2-128-16,1 2 128 0,1 1 0 0,2 2 0 15,2 0 0-15,1-1 0 0,1 1 0 0,3-1 0 16,0 0 128-16,7-1-128 0,3-5 208 0,2-2 0 16,1-3 0-16,3-1 0 0,4-4 128 0,0-1 32 0,2-3 0 15,4 1 0-15,0-1-48 0,3-4-16 0,-2-5 0 16,2-1 0-16,4-2 80 0,0-3 32 16,1-2 0-16,2-7 0 0,3-3 0 0,1-3 0 0,3-1 0 15,-3-4 0-15,-3 0 160 0,1-4 16 0,3 1 16 0,-7 0 0 16,-6 1 192-16,-2 0 32 0,-2-3 16 0,-5 0 0 15,-4 0 48-15,-3 2 0 0,-7 1 0 0,-2 0 0 16,-2 2-128-16,-7 1-32 0,-3 4 0 0,-4 0 0 16,-5 1-304-16,-5 6-64 0,-6-1-16 0,-5 2 0 15,-7 6-352-15,-2 4-320 0,-2 3 64 0,2 4 16 16,0 4-1120-16,2 5-240 16,-1 5-32-16,2 2-16 0</inkml:trace>
  <inkml:trace contextRef="#ctx0" brushRef="#br2" timeOffset="78111.829">22898 5737 8287 0,'-15'-7'736'0,"4"3"-592"0,1-2-144 0,-1 1 0 16,-4-3 1856-16,0 1 352 0,1 2 64 0,2-1 16 16,0 0-1040-16,-3 0-208 0,-1 2-32 0,3 0-16 15,3 0-432-15,1 1-96 0,0-1-16 0,-1 2 0 16,2 0 64-16,8 2 16 0,0 0 0 0,0 0 0 16,0 0-16-16,0 0-16 0,0 0 0 0,0 0 0 15,0 0-224-15,0 0-32 0,11-1-16 0,0 0 0 16,0-1-224-16,5 2 128 0,5 2-128 0,4-2 0 15,-2-2 176-15,5 2-176 0,2 2 192 0,3 0-192 16,3-2 336-16,2 2-32 0,5-1-16 0,1-1 0 16,4 1-80-16,2 1-16 0,2 0 0 0,1 0 0 15,-1-1-32-15,2 0-16 0,1 0 0 0,4-2 0 16,3-3 0-16,0 2 0 0,0 4 0 0,-6-2 0 0,-1-2 96 16,-1 0 16-16,1 1 0 0,-2 1 0 0,-1 1 0 15,-1 3 0-15,-1 2 0 0,-1-2 0 0,-6-7-80 0,-4 6-16 16,-2 0 0-16,-2-1 0 0,0-2-32 0,-3 0-128 15,-2 1 192-15,-1 0-64 0,-1 2 16 0,-4-2 0 16,-4 1 0-16,2-2 0 0,-2 0 48 0,-4 0 16 16,-4 5 0-16,-2-4 0 0,2-2-64 0,-3 2-16 15,-9-1 0-15,0 0 0 0,10 2-128 0,-2 0 160 16,-8-2-160-16,0 0 160 0,0 0-160 0,0 0 0 16,0 0 0-16,0 0 0 0,0 0 0 0,0 0 0 0,0 0 0 0,0 0 0 31,0 0-576-31,0 0 0 0,0 0 0 0,0 0 0 15,0 0-2208-15,0 0-432 0,0 0-96 0,0 0-16 0</inkml:trace>
  <inkml:trace contextRef="#ctx0" brushRef="#br2" timeOffset="78468.317">24167 5367 27231 0,'-16'-11'1216'0,"11"5"240"0,5 6-1168 0,0 0-288 0,0 0 0 0,0 0 0 15,0 0 0-15,12-1 0 0,-2 2 0 0,4 1 0 0,5-2-192 0,4 2 48 16,2 1 16-16,4 1 0 0,1 0 128 0,5 1-192 16,3 2 192-16,-2-2-192 0,1 3 0 0,3-1 0 15,5-2 0-15,-1 4 0 0,-4 4 192 0,-3 4 0 16,-6 1-144-16,0 2 144 0,-2-1 0 0,-3 1 0 15,-2 1-144-15,-4-1 144 0,-1 2 0 0,-4 0 0 16,-3 0 0-16,-1 0 0 0,-4 0 272 0,-3-1-32 16,1-1-16-16,-8 1 0 0,-4-1 176 0,-5 1 48 15,-5 2 0-15,-4-2 0 0,-3-3 64 0,-1-1 0 16,-4-2 16-16,-3 0 0 0,-4 1-160 0,-3 3-48 16,1 0 0-16,-1-1 0 15,1 0-1536-15,-1-1-320 0</inkml:trace>
  <inkml:trace contextRef="#ctx0" brushRef="#br2" timeOffset="79209.428">20945 7656 19743 0,'-10'-3'880'0,"10"3"176"0,-4-7-848 0,4 7-208 0,0 0 0 0,0 0 0 15,-4-5 448-15,4 5 32 0,0 0 16 0,0 0 0 16,4-9-304-16,0 1-48 0,2 0-16 0,2 2 0 16,-1-1 112-16,3 3 16 0,2-3 0 0,-2 3 0 15,-1-1 0-15,5 1 0 0,-1-3 0 0,2 4 0 16,3-1 144-16,-1 2 48 0,2-1 0 0,3 1 0 16,2-3-80-16,3 0-16 0,-1 1 0 0,7 1 0 15,1-1-16-15,6 2 0 0,2 0 0 0,2 1 0 16,1 0 48-16,0 2 0 0,-1 1 0 0,0-1 0 15,1 0-80-15,3 1-16 0,3 3 0 0,0-2 0 16,-2 0-288-16,-2 0 160 0,0-2-160 0,-6 0 128 16,-3-1-128-16,-2 0 0 0,1-1 0 0,0 1 0 15,-3 0 0-15,-2 0 0 0,-3 2 0 0,-1-2 0 16,1-1 0-16,-4 1 0 0,-4 0 0 0,1 1 0 16,-4 0-224-16,-1 1-80 0,-4-5-16 0,0 3 0 15,-4 3-1792-15,-9-3-352 0,0 0-80 0,0 0-7968 0</inkml:trace>
  <inkml:trace contextRef="#ctx0" brushRef="#br2" timeOffset="79571.734">22016 7112 27007 0,'0'0'1200'0,"7"-6"240"0,0 1-1152 0,0 1-288 0,3 2 0 0,0 0 0 15,5-1-208-15,2 1-112 0,2 2 0 0,1 3-16 16,2-1 128-16,0 1 16 0,0 2 16 0,1 1 0 16,0 2 176-16,1 1-128 0,0-2 128 0,0 4-128 0,-1 4 128 15,-1 0 256-15,0 0-64 0,-2 2-16 0,-1-1 112 16,-3 6 32-16,-2 5 0 0,-3-1 0 0,-2-2-192 0,-2-3-128 15,-2 1 192-15,-5-2-192 0,-2-1 384 0,-6-3-48 16,-2 2 0-16,-2 0 0 0,-4-2 368 0,-6 2 80 16,-1-1 16-16,-4 0 0 0,0-2-432 0,0 1-96 15,0 0-16-15,-4-2 0 0,1 1-256 16,3-1 0-16,2-2 0 0,4-1-144 16,4-2-1920-16,5-3-384 0,3 2-80 15</inkml:trace>
  <inkml:trace contextRef="#ctx0" brushRef="#br2" timeOffset="80211.361">22690 7684 21071 0,'-10'-7'928'0,"2"6"208"0,0 0-912 15,-1 1-224-15,9 0 0 0,-6-4 0 0,6 4 336 0,-6-6 32 16,6 6 0-16,0 0 0 0,0 0-240 0,-1-7-128 16,2-2 160-16,-1 9-160 0,0-5 160 0,0 5-160 15,7-10 160-15,-3 6-160 0,-4 4 320 0,10-3-16 16,-1 2-16-16,3 0 0 0,1 1 32 0,2 2 0 15,2 1 0-15,5 0 0 0,5-2 144 0,3 2 48 16,-1 0 0-16,3-1 0 0,3 0-112 0,3 0-16 16,1-1 0-16,5 0 0 0,4-1 16 0,3 0 0 0,2 0 0 15,-1-1 0-15,1-2-16 0,0 1-16 0,2 1 0 0,0 0 0 16,3-2 0-16,5 2 0 0,-1-1 0 0,-3 1 0 16,-4 0-128-16,0 0-32 0,0-3 0 15,-1 1 0-15,0 0-208 0,0 0 144 0,-3-2-144 0,-1 3 128 16,-2 2-128-16,-5 0 192 0,-2 0-192 0,-3 0 192 15,0-1-48-15,-2 2 0 0,-3 1 0 0,-1 3 0 16,-1-2-144-16,-3 0 0 0,0 0 0 0,1 2 128 16,1-1-128-16,-3 1 0 0,-9 1 0 0,1-1 0 15,-1-1-384-15,-2-1 0 0,-1 0 0 0,-3-1 0 16,-1-1-224 0,-4 2-48-16,-7-3-16 0,9 2 0 0,-9-2-160 15,9 3-48-15,-9-3 0 0,0 0 0 0,9-2-416 0,-9 2-96 16,7-3-16-16</inkml:trace>
  <inkml:trace contextRef="#ctx0" brushRef="#br2" timeOffset="80591.931">24343 7304 24879 0,'0'0'2208'0,"0"0"-1760"15,0 0-448-15,5-4 0 0,-5 4 704 0,12 0 64 0,1 0 16 0,3 2 0 16,-1 1-544-16,4 3-112 0,3-4-128 0,0 6 176 16,3 1 64-16,-1 1 16 0,1 2 0 0,3 2 0 15,2-2 16-15,-4 2 16 0,-2 0 0 0,3 3 0 16,-3 0 240-16,0 1 48 0,-3-1 16 0,0 0 0 15,0 3-176-15,-2 0-32 0,-3 2-16 0,0-1 0 16,-2-2-192-16,-3 1-48 0,-2 0 0 0,-3 0 0 16,-4-3 16-16,-3 3 0 0,-1 2 0 0,-8-2 0 15,-3 1 176-15,-2 0 48 0,-4 1 0 0,-5-2 0 16,-6-4-16-16,-3 2 0 0,-7 0 0 0,-5 0 0 16,-4 0-352-16,-7-2 0 0,-4 0 0 0,2-2 0 15,1 1-1616 1,-6-2-352-16,-9 0-64 0</inkml:trace>
  <inkml:trace contextRef="#ctx0" brushRef="#br2" timeOffset="88246.66">12176 13920 19343 0,'0'0'848'0,"-8"0"192"0,-3-2-832 0,2 4-208 0,2 1 0 0,1-1 0 16,-1 0 1296-16,7-2 224 0,-7 7 32 0,2 4 16 15,-1 2-1296-15,2 4-272 0,-1 2 0 0,1 3 0 16,0 6 0-16,1 3-192 0,-2 2 192 0,0 5-160 16,-2 4 160-16,0 4 0 0,-4 0-144 0,2 9 144 15,0 5 0-15,-2-2 0 0,1-1 0 0,0-2 0 16,-3 1 0-16,2-1 0 0,0-1 0 0,0 2 0 16,-1-2 128-16,2-1-128 0,1-5 0 0,1-5 128 15,3-4 0-15,1-3-128 0,-1-4 192 0,3 1-64 16,1-2-128-16,1-5 0 0,2-3 144 0,0-1-144 15,2-3-864-15,0-2-240 0,1-3-48 16,3-5-8928-16</inkml:trace>
  <inkml:trace contextRef="#ctx0" brushRef="#br2" timeOffset="88706.523">12020 14032 21471 0,'-14'-9'960'0,"4"3"192"0,1-1-928 0,3-3-224 16,2-1 0-16,2 1 0 0,2-3 0 0,2 1 0 0,2 0 0 0,1-3 0 15,3 0-192-15,1 2 32 0,1-2 0 16,1 3 0-16,1 0 16 0,0 1 0 0,2 0 0 0,3 2 0 15,1 3 144-15,0-1 224 0,1 2-48 0,3 0-16 16,2 3 160-16,4 0 16 0,3 0 16 0,2 2 0 16,0 1-96-16,0 1 0 0,-1 1-16 0,0 3 0 15,-3 1-112-15,-2 3-128 0,1-1 176 0,-4 4-176 16,0 1 176-16,-1 0-176 0,-1 0 160 16,-3 0-160-16,-4 1 240 0,-2 0-48 0,1 1-16 0,-7-1 0 15,0-1 112-15,-5 2 32 0,-3-1 0 0,-3 2 0 16,-5-1 320-16,-4 4 64 0,-5 2 0 0,-1 2 16 15,-4 0-208-15,-2 2-64 0,-2-2 0 0,1 1 0 16,0-2-128-16,0 0-48 0,-2-2 0 0,2 0 0 16,2-2-64-16,-1-2-16 0,1-1 0 0,4-6 0 0,5-4-192 15,2 0 0-15,2-1 0 0,4-4 0 16,7-1-2704-16,-4-7-496 0,7-12-80 0,5-9-32 16</inkml:trace>
  <inkml:trace contextRef="#ctx0" brushRef="#br2" timeOffset="89113.479">13410 13526 14735 0,'0'0'640'0,"-8"-2"160"0,-2-1-640 0,1-1-160 0,4-4 0 0,-1 3 0 16,0 0 2112-16,-1 0 384 0,1 2 64 0,-1 3 32 15,-2 4-2112-15,0-2-480 0,-2-2 0 0,0 5 0 16,-4 3 0-16,-1 2 128 0,-5 0-128 0,-1 6 192 16,-2 0 32-16,-1 6 16 0,-3 4 0 0,0 4 0 15,-2 1 16-15,0 3 16 0,0 1 0 0,1 4 0 16,3 3 0-16,0 8 0 0,2 7 0 0,-2 1 0 15,0-3-80-15,4 2 0 0,2 3-16 0,0 5 0 16,-1 4-176-16,3 2 0 0,2 0 0 0,1 1 0 16,0-2 0-16,4 1 0 0,1-1 0 0,4-2 0 15,3-1 0-15,3-5 0 0,3-5 0 0,2-4 0 16,3-2 0-16,2-2 0 0,2-1 0 0,4-1 0 0,1-1 0 16,3-3 0-16,-3-4 0 0,3-3 0 15,4-5-464-15,0-3-32 0,2-5 0 16,3-1-7376-16,2-2-1488 0</inkml:trace>
  <inkml:trace contextRef="#ctx0" brushRef="#br2" timeOffset="89438.428">13295 14384 2751 0,'0'0'128'0,"-9"0"16"0,-2-1-144 0,1 1 0 0,10 0 0 0,0 0 0 16,0 0 6000-16,0 0 1168 0,-1 8 224 0,5 2 48 31,3 1-6288-31,1 0-1152 0,2 3-464 0,2 3 16 0,0 4 256 0,1 3 32 0,-1 4 16 0,2 1 0 16,0 3 144-16,1 4 0 0,1 1 0 0,-1 4-128 15,2 0 128-15,-1 7 0 0,1 5 0 0,-1 0 128 16,1 0-128-16,0-3 0 0,4-2 128 0,-3-3-128 16,-1-2 0-16,-2-1 0 0,-2-4 0 0,1-1 0 0,2-3 0 15,-2-2 128-15,-5-4-128 0,1-1 0 0,-2-4 0 16,0-2-160-16,-2-4 16 0,1-3-8032 16,0-5-1600-16</inkml:trace>
  <inkml:trace contextRef="#ctx0" brushRef="#br2" timeOffset="89734.004">13932 14124 29311 0,'-12'2'1296'0,"2"2"272"0,-4 0-1248 0,-1 3-320 0,1 1 0 15,1 6 0-15,4 3 128 0,-2 2-128 16,-1 3 144-16,2 3-144 0,-1 4 0 0,-1 5-256 0,-3 3 16 0,-1 4 16 16,0 2 48-16,-2 3 16 0,1 1 0 0,-4 2 0 15,0 0 160-15,1 2 0 0,-6 1 0 0,1 2 0 16,3-1 0-16,-1 1 128 0,1-1-128 0,1-3 176 16,-2-4-48-16,3-1-128 0,2 1 192 0,-1-3-64 15,1-2-128-15,2-2 0 0,1 1 0 0,1-5 0 16,3-2-288-16,0-6-96 0,3-7 0 0,-1-4-12096 15</inkml:trace>
  <inkml:trace contextRef="#ctx0" brushRef="#br2" timeOffset="89992.503">14029 15333 21183 0,'-6'3'1888'0,"-4"5"-1504"16,-2 4-384-16,1 5 0 0,4 2 3264 0,-2 5 592 15,1 1 112-15,0 2 32 0,2 3-3504 0,-2 2-704 16,0 0-144-16,1 0-32 16,-1 0-80-16,-1 1-32 0,-1 2 0 0,-3-1 0 0,-2-1 112 0,-1-2 0 15,1-3 16-15,-2-1 0 16,2-6-80-16,1 0-32 0,2-3 0 0,-2-3 0 15,5-7-1344-15,2-1-272 0,7-7-48 0</inkml:trace>
  <inkml:trace contextRef="#ctx0" brushRef="#br2" timeOffset="90606.837">14716 14328 30399 0,'-12'4'2704'16,"-2"3"-2160"-16,-1 1-544 0,1 6 0 15,3 3 928-15,-1 7 80 0,3 5 16 0,1 4 0 16,-4 1-1504-16,2 6-288 0,1 3-64 0,0 5-16 16,2 4-208-16,0 2-32 0,0 0-16 0,1 1 0 15,0 5 560-15,2-6 112 0,3-5 32 0,1-2 0 0,1-6 64 16,1-6 16-16,2-8 0 0,4-5 0 0,-1-5 320 15,2-6 128-15,-1-6 0 0,3-4 0 0,1-4 448 0,4-5 64 16,0-4 32-16,1-6 0 0,-1-4-64 0,4-4-16 16,2-3 0-16,-3-1 0 0,0-6-464 0,0 2-128 15,1-2 0-15,-2 0 0 0,-2-3 0 0,1 4-128 16,-1 3 128-16,-1 2-192 0,-1 2 192 0,0 6 0 16,1 4 0-16,-3 5 0 0,1 2 0 0,-4 7 0 15,-1 1 0-15,0 9 0 0,-3 6 0 0,2 8-128 16,-3 11 128-16,2 9 0 0,0 7-160 0,-1 8 160 15,-3 3-192-15,-3 6 192 0,-2 3 0 0,-5 11 0 0,-3 9 0 16,-3 3 0-16,-2 1 0 0,-6 2-128 0,-1 0 128 16,-4-5 0-16,-4-5 0 0,0-10 128 0,0-8-128 15,-3-3 192-15,-5-3 528 0,-2-2 112 16,-2-6 0-16,-1-7 16 0,0-7-176 0,3-5-32 0,-1-5-16 16,4-9 0-16,3-5-208 0,3-8-32 0,1-6-16 0,4-3 0 15,0-4-368-15,2-6 0 0,4-6 0 16,1-4-192-16,6-4-96 0,3-3-32 0,1-6 0 15,8 3 0-15,4 3 80 0,7 1 16 0,1 1 0 0,5 1 0 16,3 2 224-16,4 1 0 0,3 1 0 0,5 2-144 16,2 2 144-16,5 2 0 0,7 0 0 0,2 4-128 15,3 4 128-15,0 1-160 0,2 1 160 0,-2 5-160 16,0 2 16-16,-2 2 0 0,-5 4 0 0,1 2 0 16,-2 5-336-16,-1 6-64 15,-3 4-16-15,-4 1 0 0,-3 2-640 16,-4 0-128-16,-6-2-16 0,-2-2-6816 0,-3-3-1360 0</inkml:trace>
  <inkml:trace contextRef="#ctx0" brushRef="#br2" timeOffset="91056.827">15087 13478 11967 0,'0'0'1072'0,"0"0"-864"0,-3-6-208 0,3 6 0 15,0 0 3776-15,0 0 704 0,9-2 128 0,2 2 48 16,1 3-3824-16,2 4-832 0,1 2 0 0,2 6-144 15,2 1 144-15,1 4 0 0,2 2-144 0,-1 6 144 16,4 3 0-16,0 7 0 0,3 5 0 0,1 6 0 16,0 7 0-16,3 9 0 0,2 6 0 0,-4-2 0 15,-1-3 0-15,-1-1 0 0,-3-1 0 0,-3-1 0 16,-3 5 0-16,-4-2 288 0,-3-4-32 0,-3 0 0 16,-3-2 384-16,-2 3 80 0,-4-1 16 0,-2 4 0 15,-5 3-64-15,-3-2-16 0,-3-2 0 0,-5 2 0 16,-4 0-112-16,-3 5-32 0,-5 4 0 0,-1 1 0 15,-8-3-160-15,1 0-32 0,1 0-16 0,1-1 0 16,1-1-64-16,5-9-16 0,3-11 0 0,5-6 0 16,2-8-96-16,3-7-128 0,4-8 176 0,4-9-176 15,4-2-752-15,5-12-256 0,0 0-48 0,0 0-9568 16,9-13-1920-16</inkml:trace>
  <inkml:trace contextRef="#ctx0" brushRef="#br2" timeOffset="91716.253">16463 14574 12895 0,'0'0'1152'0,"-9"-3"-928"15,-1-3-224-15,1 2 0 0,4-1 4448 0,5 5 848 16,0 0 160-16,0 0 48 0,0 0-4544 0,-1-7-960 16,2-1 0-16,-1 8-192 0,6-7 48 0,4 5 0 15,-2 0 0-15,4 1 0 0,3 0 144 0,1 1 0 0,2 1 0 16,4 1 0-16,-1 0 0 0,5 2 256 0,1-1-64 0,6 2-16 16,2 2 48-16,2 0 16 0,5-1 0 0,4 1 0 15,1 1 80-15,1-1 32 0,-1 0 0 0,3-2 0 16,0-1 32-16,3-1 0 0,4-1 0 0,0 1 0 15,3-3-80-15,-2 0-16 0,-1 0 0 0,-2 0 0 16,1-1-48-16,0 0-16 0,2 0 0 0,-2-2 0 16,-3-2-224-16,-4 3 176 0,-2 2-176 0,-4 0 160 15,-3-2-160-15,-4 2 0 0,-2 3 0 0,-1 1 0 16,-3-1-256-16,0 2-16 0,-2 2-16 0,-2 0 0 16,-2-2-544-16,-2 1-128 0,-6-1 0 15,0 1-16-15,-4 0-1616 0,-5 1-320 0,1-4-64 0,-8-3-8832 16</inkml:trace>
  <inkml:trace contextRef="#ctx0" brushRef="#br2" timeOffset="92047.029">17516 14336 32255 0,'0'0'2864'0,"0"0"-2288"16,-8-5-576-16,8 5 0 0,-1-7 1088 0,3 0 128 16,3-1 0-16,5 1 16 15,4 5-2080-15,5-1-432 0,5 0-64 0,2 0-32 16,-1 2 320-16,5 2 64 0,5 2 16 0,-1 0 0 0,2 0 720 0,-2 3 256 0,-2 0-192 0,0 4 192 16,-1 4 128-16,0 3 112 0,-1 2 16 0,1 4 16 15,0 1 192-15,-1 0 48 0,0 1 0 0,-1 1 0 16,-2 0-32-16,-3 2 0 0,-3-1 0 0,-4 1 0 15,-2-2-112-15,-6 2-32 0,-6 0 0 0,-4 2 0 16,-5 3-32-16,-7 1-16 0,-4 2 0 0,-7 4 0 16,-13 3-64-16,0 0-16 0,-3-2 0 0,0 0 0 15,-3 0-368-15,-5-2-80 0,-1 3-16 0,-4 1-10096 16,0 0-2016-16</inkml:trace>
  <inkml:trace contextRef="#ctx0" brushRef="#br2" timeOffset="98671.582">19090 13656 6447 0,'0'0'576'0,"0"-8"-576"0,-6-1 0 0,3 5 0 16,3 4 4352-16,0 0 768 0,0 0 160 0,0 0 32 16,0 0-3280-16,0 0-656 0,-10-1-128 0,10 1-32 15,-10 3-640-15,3 6-128 0,0 1-16 0,-1 5-16 16,1 7-288-16,-1 5-128 0,1 6 0 0,1 9 128 16,-1 8 0-16,2 5 0 0,-2 9 0 0,0-1 0 15,2 2 48-15,-1 2 0 0,0 3 0 0,1 2 0 16,1 4-48-16,-1 0-128 0,-3 2 192 0,1 1-64 15,0 3-128-15,-1 1 0 0,-1 0 0 0,2-3 128 16,-1-6-128-16,-1-4 0 0,0-6 0 0,2-7 128 0,0-5-128 0,0-8-176 16,2-8 48-16,1-7 0 15,0-6-1056-15,1-8-208 0,0-3-32 16,-1-5-11760-16</inkml:trace>
  <inkml:trace contextRef="#ctx0" brushRef="#br2" timeOffset="99081.111">18842 13692 10127 0,'-7'-9'448'0,"7"9"96"0,-6-4-544 0,4-2 0 0,-1 0 0 0,6-2 0 15,0 0 4592-15,5-1 800 0,4-1 176 0,4-1 16 16,0-1-4560-16,6-1-1024 0,2-2 0 0,4 0 0 16,4 1-192-16,0 0 192 0,2 0-192 0,2-1 192 15,-2 0-144-15,1 3 144 0,-2 3 0 0,0 5-144 16,-1-1 144-16,-1 4 0 0,0 3 0 0,-2 6 0 16,1 5 0-16,0 3 0 0,0 1 0 0,-4 3 0 15,-1 2 0-15,-2 5 0 0,-3 4 192 0,-2 2-64 16,-4 5 144-16,-4-2 48 0,-5 0 0 0,-3-1 0 15,-4 0-112-15,-5-1-16 0,-5 0 0 0,-6 2 0 16,-4 0 32-16,-5 2 0 0,-8 0 0 0,-3 0 0 16,-4-1-16-16,-1-2 0 0,1-2 0 0,-2-2 0 0,0-2 80 15,2-3 16-15,-4-1 0 0,6 0 0 0,5-6-144 16,3-1-32-16,4-3 0 0,3-5 0 16,5-6-1168-16,5-3-240 0,0-4-64 0,7-5-12688 15</inkml:trace>
  <inkml:trace contextRef="#ctx0" brushRef="#br2" timeOffset="99518.116">20469 13434 26719 0,'-13'-8'1184'0,"3"5"240"0,-2 2-1136 0,-1 1-288 0,-1-2 0 0,-2 5 0 16,1 4 544-16,-2 2 48 0,-2 1 16 0,-2 6 0 15,-1 3-400-15,-4 2-80 0,1 2 0 0,0 3-128 16,-3 1 0-16,2 5 0 0,-3 4 0 0,2 2 0 16,-3 3 128-16,0 4-128 0,0 5 192 0,0 6-192 0,3 4 224 0,-1 4-64 15,-2 3-16-15,3 7 0 0,-1 3-144 16,2 4 0-16,-1 7 0 0,4-3 0 0,4-4 0 16,-1 4 128-16,3 3-128 0,3-2 128 0,3-1 288 0,1-3 48 15,6 1 16-15,4-2 0 0,1 2-160 0,3-4-16 16,3-8-16-16,1-8 0 0,3-8-160 0,4-4-128 15,-1-4 192-15,4-3-192 0,0-2-192 0,8-7-160 16,-2-7-32-16,8-8-9296 16,6-7-1872-16</inkml:trace>
  <inkml:trace contextRef="#ctx0" brushRef="#br2" timeOffset="104955.44">20552 14455 22111 0,'0'0'1968'0,"-7"-5"-1584"0,-3-4-384 0,5 2 0 0,-2 3 1440 16,1 0 208-16,-2-2 32 0,8 6 16 0,0 0-592 0,0 0-112 15,0 0-32-15,0 0 0 0,0 0-704 0,0 0-128 16,0 0-128-16,0 0 144 0,0 0-144 0,0 0 0 16,0 0-160-16,11 2 160 0,0 4-128 0,-1-1 128 15,3 5 0-15,1 2-144 0,1 5 144 0,1 1 176 16,3 2-48-16,-1 2 0 0,-1 1-128 0,0 3 160 15,2 1-160-15,3 1 160 0,-1 1-160 0,0 2 192 16,-1 2-192-16,1 2 192 0,2 4-192 0,-1-2 160 16,-5-3-160-16,0 4 160 0,3-1-160 0,-4-2 0 15,-1-5 144-15,-1 1-144 0,1-3 0 0,0 0 0 16,-3-1 0-16,1 1 128 16,-3-4-496-16,1-2-80 0,0-3-32 0,-2 1 0 15,-2-3-1552-15,0-2-304 0,0-4-64 0,-3-4-9136 0</inkml:trace>
  <inkml:trace contextRef="#ctx0" brushRef="#br2" timeOffset="105320.244">21120 14388 20959 0,'-10'-10'928'0,"4"5"192"0,0-1-896 0,0 2-224 0,6 4 0 0,-4-3 0 16,4 3 768-16,0 0 96 0,-10-3 32 0,3 3 0 0,7 0-640 0,-10 6-128 15,1 2-128-15,0 3 176 0,-2 2-48 0,-3 4 0 16,0 2 0-16,0 3 0 0,-3 3 320 0,0 3 64 16,-2 0 16-16,0 3 0 0,3 0 64 0,-6 4 16 15,-1 3 0-15,-2-1 0 0,2-2-48 0,-3 5-16 16,-2 2 0-16,1 1 0 0,-1-2-80 0,-2-3-16 15,-2-2 0-15,1-1 0 0,0-1-128 0,0-2-48 16,1-1 0-16,0-2 0 0,3-3-112 0,5-1-32 16,0 0 0-16,4-3 0 0,0-3-128 0,4-1 0 15,2-3 0-15,1 1 0 16,0-5-1424-16,2-2-176 0,2-4-16 0,7-5-7456 16,0 0-1488-16</inkml:trace>
  <inkml:trace contextRef="#ctx0" brushRef="#br2" timeOffset="105646.298">21371 15144 20271 0,'-5'4'1792'0,"-1"3"-1424"0,4 2-368 0,-1 3 0 16,-1 2 1888-16,-1 3 304 0,3 0 64 0,-1 3 16 15,-1 1-1824-15,2 1-448 0,2-1 0 0,0 5 0 0,-6 2 128 0,-2-1-128 16,-2 2 0-16,-2-3 0 0,1 2 336 0,-3 0-16 16,-2 1-16-16,1-3 0 0,0 0-48 0,1-2 0 15,0-1 0-15,1-1 0 0,3-6-128 0,1-1-128 16,1-3 144-16,1-2-144 15,-1-4-848-15,0-1-272 16,8-5-48-16,0 0-11376 0</inkml:trace>
  <inkml:trace contextRef="#ctx0" brushRef="#br2" timeOffset="106393.882">21869 14456 23439 0,'-9'-7'1024'0,"9"7"240"0,0 0-1008 0,-9 0-256 0,0 2 0 0,3 2 0 15,0 2 0-15,-2 3 0 0,0 2 0 0,-3 1 0 16,1 1 0-16,-1 4-160 0,-5 5 32 0,2 3 0 15,1 0 128-15,2 4 0 0,0 2 0 0,1 2 0 16,-1 3 256-16,4 2 64 0,1 1 32 0,1 1 0 16,2 2 352-16,0-2 64 0,2-4 0 0,4-1 16 15,0-2-208-15,3-4-32 0,3-6-16 0,-3-4 0 16,3-5-32-16,-1-4-16 0,2 1 0 0,1-5 0 0,-2-3-64 16,4-3-16-16,-1-3 0 0,3-3 0 0,3-5-16 0,-1-2 0 15,0-6 0-15,-1-3 0 0,1-4-384 0,-1-2 0 16,0-1-192-16,-1 0 192 0,-2-2-272 0,0-2 64 15,0-2 16-15,-1 2 0 0,-2 2 192 0,-1 3 0 16,0 3 0-16,0 2 0 0,1 0 0 0,-5 4 0 16,1 2 0-16,1 1 0 0,-1 3 0 15,2 3-192-15,-5 2 192 0,-3 8-192 0,0 0 16 0,0 0 16 16,12-1 0-16,-4 7 0 0,0 3 160 0,-2 3-192 16,2 2 192-16,-3 4-192 0,0 0 192 15,0 7 0-15,-2 5 0 0,-1 4 0 0,-1 3 0 16,-1 5 0-16,0 2 0 0,-2 2 128 0,-2 2-128 15,-1 2 144-15,-1-2-144 0,0 7 160 0,-3 2-32 0,1 2 0 0,-1-4 0 16,1 0 0-16,-1-3 96 0,-3 1 16 0,0-1 0 16,0 2 0-16,-1 2-16 0,-1-1 0 0,0 0 0 0,-3-5 0 15,1-1-64-15,-4-5-16 0,-1-3 0 0,1-2 0 16,-2 0-144-16,0-6 0 0,-3-4 144 0,2-2-144 16,-1-5 208-16,3-6-16 0,2-6-16 0,-1-2 0 15,1-4-32-15,1-4 0 0,1-3 0 0,1-4 0 16,-1-3-16-16,2-3-128 0,0-2 192 15,1-3-64-15,2 0-128 0,5-3-176 0,-1-1 48 16,4-4 0-16,2 0-64 0,2 0 0 0,3-1 0 0,2-1 0 16,4-1 0-16,1 1 0 0,0 1 0 0,4-3 0 15,4-2 192-15,3 5-128 0,1 0 128 0,2 4-128 16,3 2 128-16,5 2 0 0,4 1 0 0,-1 3 0 0,-1 1 0 16,-1 5 0-16,0 1 128 0,-3 5-128 0,0 1 0 15,-2 4 0-15,-2 1 0 0,-3 3 0 0,0 4 0 16,-2 2 0-16,1 2 0 0,-3 0 0 0,-3 1 0 0,2 3 0 15,-3-2 0-15,-1 0 128 0,-7-2-272 16,1-2-48-16,0 0-16 0,-3 0-9808 16,-3-2-1952-16</inkml:trace>
  <inkml:trace contextRef="#ctx0" brushRef="#br2" timeOffset="107378.638">22689 15271 28959 0,'0'0'1280'0,"0"0"272"0,0 0-1232 0,0 0-320 15,0 0 0-15,0 0 0 0,0 0 176 0,0 0-32 16,10 3 0-16,1-1 0 0,-2-1-144 0,0 2-192 16,-9-3 32-16,11 5 16 0,0 0 144 0,-1 2 0 15,-2-1-144-15,1 1 144 0,-1 0 0 0,-1-1 0 16,-7-6 0-16,12 16 0 0,-2-1 0 0,-1 0 0 15,-1 1 128-15,1 1-128 0,1-1 240 0,-2 1-48 0,-1 0 0 0,1 0 0 16,1 4-32-16,-2 0-16 16,2 1 0-16,0 0 0 0,-3 0-16 0,-3 0 0 0,0 0 0 15,0 1 0-15,-1 0 96 0,-4 3 16 0,-1 1 0 0,-1 1 0 16,-2-2 0-16,-3 2 0 0,-2-1 0 0,-1 1 0 16,0-3 32-16,-3 0 16 0,-5-2 0 0,0 0 0 15,-1 2-144-15,0-3-16 0,-2-3-128 16,1 0 192-1,1-1-512-15,2-3-128 0,0-2 0 0,1-3-16 16,6-4-1968-16,0-2-400 0</inkml:trace>
  <inkml:trace contextRef="#ctx0" brushRef="#br2" timeOffset="109419.913">24173 14299 22111 0,'0'0'1968'0,"0"0"-1584"0,-12-4-384 0,2 0 0 15,0 2 1520-15,10 2 208 0,-5-8 64 0,-2 4 0 16,1 1-1472-16,-1-1-320 0,0 0 0 0,7 4 0 16,-8-4-384-16,-2 0-64 15,1 1 0-15,0 1-16 0,-3 0 272 0,1 1 192 0,0 1-208 0,-1 0 80 0,-2 0 128 0,-1 3 256 16,0 1-64-16,1 2-16 0,-1-3 16 0,0 4 0 15,-3 0 0-15,2 3 0 0,0 0-192 0,0 1 192 16,0 0-192-16,0 0 192 0,-1 7-192 0,0-3 128 16,-1-2-128-16,2 1 128 0,-1 3-128 0,2 1 0 15,-2-3 0-15,2 1 128 0,1-1-128 16,-1 0 0-16,5 1 0 0,-4 0 0 0,-1 0 0 16,-1 1 128-16,1 1-128 0,-2 2 0 0,2-1 0 0,0 3 0 15,0-2 128-15,2 2-128 0,2 1 0 0,2 3 0 16,-1-1 0-16,5 4 0 0,-3 2 0 15,5 1 160-15,1-1-160 0,2 1 160 0,0 0-32 0,2 1-128 16,1 0 192-16,4 0-64 0,-1 0 16 0,5 2 0 0,-1 3 0 16,1-3 0-16,1-2 208 0,3 1 32 0,1-1 16 15,1-2 0-15,-1-2-64 0,4-2-16 0,3-3 0 0,0-2 0 16,0-1-64-16,0-2-32 0,3-4 0 0,-3-2 0 16,-1-2 32-16,0-2 16 15,1-2 0-15,-2-2 0 0,1-1 176 0,1 0 16 0,0-2 16 16,1-2 0-16,3-3-144 0,-2-4-16 0,2 0-16 15,2-1 0-15,0-1-304 0,-1-4 160 0,-2-4-160 16,-1 1 128-16,1-3-128 0,-2-2 0 0,0-3 0 0,-2-4 128 16,-3-5-128-16,0 1 0 0,-2 2 144 0,-1-1-144 15,-1-1 128-15,1 1-128 0,-1 3 160 0,-2-2-160 16,-4-1 192-16,0 1-48 0,1 1-16 0,-3 0 0 16,-4 2-128-16,0-3 192 0,0-1-192 0,0 2 192 15,-6 3-192-15,2 1 160 0,0 1-160 0,-1-1 160 16,0 0-160-16,-1 1 0 0,-1 0 0 0,0-1 0 15,-1 1 0-15,2 2 0 0,-2 0 0 0,0 0 0 16,2 0 0-16,0 0 0 0,-3 0-160 0,0 2 160 0,-2 1-224 0,0 0 48 16,-1 0 16-16,1 3 0 0,-2 1-64 0,1 3-16 15,-2 1 0-15,0 0 0 0,-1 3 32 0,0-1 0 16,-2 1 0-16,2 1 0 0,-1 1 64 0,-2 1 16 16,-3 2 0-16,2 1 0 0,-1 0 128 0,-2 2-160 15,-7 3 160-15,5-1-160 0,0 0 160 0,0 1 0 16,-2-2 0-16,-1 2-128 0,-1 3 128 0,-1-1 0 15,1-1 0-15,2 4 0 0,0 0 0 0,0 2 0 16,0 0 0-16,2 1-128 0,-2 1 128 0,2 2 0 0,1 1 0 16,-2 1 0-16,-1 0 0 0,0 3 0 15,3 2 0-15,-1 1 0 0,0 1 0 0,0 0 0 0,0-2 0 0,2 7 0 16,1-1 0-16,2 2 0 0,1 3 0 16,1-1 0-16,1 1 0 0,0 5 0 0,0 3 128 0,2 0-128 15,3-5 0-15,0 0 128 0,1-1-128 16,3-1 0-16,1 0 0 0,2-4 144 0,1 0-144 0,3-1 0 15,0 2 160-15,4 0-160 0,-1-2 128 16,4 1-128-16,-1 1 192 0,3-3-64 0,4-3 0 0,1-2 0 16,2-2-128-16,2-2 0 0,1-2 0 0,2 2 128 15,-1-4-128-15,3-2 0 0,3-2 0 0,0 1 0 16,-4-2 0-16,0-3 0 0,-1-1-176 0,2-3 176 16,-1-2-144-16,0 0 144 0,0-1-160 0,2-2 160 15,-1-2 0-15,2 2 0 0,1-4-128 0,-1 0 128 16,1-3 0-16,0 1 0 0,-3-4-160 0,-1 0 160 15,1-2-128-15,-1-1 128 0,0-3-160 0,-2-1 160 16,-2-5-192-16,-2-1 192 0,2-2-208 0,-1-1 80 0,-2 1 128 0,0-3 0 16,1 0 0-16,0 0 0 0,2 1 0 0,-2-1-160 15,2-2 160-15,0 1 0 0,-4 0-320 0,0 1 64 16,-5 0 0-16,-1 0 0 0,1-1 16 0,-2 0 16 16,-7 1 0-16,1 2 0 0,2 2 224 0,-6 0 0 15,-7 2 0-15,2-2 0 0,3 0 0 0,-4 1 0 16,0 1 0-16,-2-2 160 0,-1 0-160 0,1-2 192 15,1 0-192-15,-3 4 192 0,-2 0-192 0,1 2 0 16,0 2 144-16,-3 2-144 0,1 3 0 0,-1-1 0 16,-3 4 0-16,1 0 128 0,-2 0-128 0,0 3 128 0,0 1-128 15,0 3 128-15,-2 1-128 0,-2 0 0 0,-2 2 0 0,-1 2-128 16,0 1 128-16,-5 2-160 0,-5 0 160 16,3 2-160-16,5 2 160 0,-1 2 0 0,-1-1 0 0,3-2 0 15,2 3 0-15,2 2 0 16,-1-4 160-16,1 5-160 0,0-1 128 0,1 2-128 15,1 2 0-15,-3 3 144 0,0 2-144 0,0 1 0 16,1-2 0-16,-1 4 0 0,-2 3 0 0,2-1 128 0,1-1-128 0,0 1 0 16,-1 0 0-16,2 4 0 0,3-1 0 15,0 1 0-15,2-1 0 0,0 4 0 0,1 1 0 0,3 3 0 16,3 3 0-16,1-1 0 0,0-1 0 0,2 3 0 16,1-1 0-16,3 1 0 0,0-1 0 0,2 0 0 15,2-1 0-15,2 0 0 0,1 2 128 0,-1-2-128 0,4 1 0 16,2-2 0-16,4-1 144 0,1-4-144 15,0-5 176-15,4 0-48 0,3-3 0 0,3-2 0 0,1-3 0 16,5-1 0-16,2-5 0 0,1 1 0 0,0-3-128 0,2-2 0 16,-3 0 0-16,2-3 0 15,1-3-528-15,3-2-48 0,0 0 0 0,1-3-14656 16</inkml:trace>
  <inkml:trace contextRef="#ctx0" brushRef="#br2" timeOffset="110209.957">24060 13261 20271 0,'0'0'1792'0,"0"0"-1424"15,0 0-368-15,0 0 0 0,8 3 1568 0,3 1 240 16,3 3 48-16,1 2 16 0,3-2-1488 0,2 1-384 0,1-2 0 16,1 4 0-16,0 3 0 0,-2 2 128 0,5 5-128 15,-3 0 0-15,-3 0 0 0,3 3 0 0,0 4 0 0,4 2-128 16,-3 4 320-16,3-1 64 0,3 2 0 0,-2 4 16 15,3 2 320-15,1 2 64 0,0 1 16 0,3 4 0 16,-1 6-176-16,-2 3-48 0,-5 4 0 0,3 1 0 16,0-1-224-16,0 1-48 0,-3 0-16 0,0 5 0 15,-4 4-160-15,-3 0 0 0,-1-2 144 0,-2 2-144 16,2-6 128-16,-5 8-128 0,-2 1 160 0,-4-1-160 16,-3 3 224-16,-3-1-48 0,-5-1-16 0,-3 4 0 15,-3 3 48-15,-3 0 16 0,-8-1 0 0,0-3 0 16,2-5 16-16,-4 4 0 0,-1 2 0 0,0-3 0 15,0-3 288-15,-1 2 64 0,-3-1 16 0,1 2 0 16,-3 2-48-16,3-1-16 0,-3 0 0 0,0-4 0 0,-1-2-192 16,3 1-32-16,0 0-16 0,2-3 0 0,1-4-80 15,-2-8-16-15,4-8 0 0,-2-4 0 0,1-6-208 16,-2-3-288-16,0-2 64 0,-3-6-11856 16,-2-3-2368-16</inkml:trace>
  <inkml:trace contextRef="#ctx0" brushRef="#br2" timeOffset="113442.197">20957 7514 12895 0,'0'0'1152'16,"0"0"-928"-16,0 0-224 0,0 0 0 16,0 0 1600-16,0 0 288 0,0 0 48 0,0 0 16 0,0 0-1136 0,0 0-240 15,0 0-32-15,0 0-16 0,0 0-80 0,0 0-32 16,0 0 0-16,0 0 0 0,0 0-32 0,0 0 0 15,0 0 0-15,0 0 0 0,0 0-144 0,0 0-48 16,10 3 0-16,1 0 0 0,-3-2-32 0,2 2-16 16,2 1 0-16,2 1 0 0,5-2 288 0,1 2 48 15,1-1 16-15,2-2 0 0,3-1 16 0,2 0 16 16,4 2 0-16,3-3 0 0,-2-3-160 0,5 1-48 16,1 1 0-16,2-1 0 0,0-1-96 0,0 0-32 15,-2 2 0-15,-1 0 0 0,-1-1-16 0,0 0-16 16,1 0 0-16,-1 0 0 0,0 2-160 0,-1 2 0 15,-1-2 0-15,-3 0 128 0,-4 1-128 0,-1 0 0 0,-6 0 0 16,-3 0 0-16,0 0 0 0,-5 1 0 0,-2 0 0 16,-2 2 0-16,-9-4 128 0,0 0-128 15,0 0 128-15,0 0-128 0,0 0 240 0,0 0-48 0,0 0 0 0,0 0 0 16,0 0 272-16,-12 3 48 0,-6 0 16 0,-4 1 0 16,-4-3-304-16,-6 0-64 0,-6 0-16 0,-1-1 0 15,-6-2-144-15,-1 1 0 0,0 0 144 0,-1 1-144 16,-2 0 192-16,-6 1-16 0,-3 1-16 0,1 1 0 15,-1-3-16-15,1 3 0 0,0 2 0 0,3-2 0 16,2 0-144-16,-2 2 0 0,0 1 144 0,0 1-144 16,5 0 0-16,1-3 0 0,2-2 0 0,3 5 0 15,6 2 0-15,4 1-192 0,-1-5 64 0,7 1 0 16,3-2 128-16,6 0-208 0,3 1 80 0,6-1 128 16,9-4-240-16,0 0 80 0,0 0 16 0,0 0 0 0,19-1-48 15,1-3-16-15,5-3 0 0,3 2 0 0,3-1 336 16,7 3 80-16,7-3 16 0,1 0 0 15,4-3-48-15,-1 1-16 0,1 3 0 0,2-1 0 16,-1 0-32-16,5-1-128 0,-1 0 192 0,5 0-64 0,2-2-128 16,1-1 192-16,-5-2-192 0,1 1 192 0,-5 1-192 0,1 1 0 15,-3 4 0-15,5-3 0 0,-4 0 0 0,0 3 0 16,-5 3 128-16,-7-2-128 0,-2 0 0 0,-3 3 0 16,-2-1 0-16,-3 4 0 0,-3 1 0 0,-3 0 0 15,0 3 0-15,-4-2 0 0,-3 2 0 0,-2-2 0 16,-3-2 0-16,-2 2 0 0,-6 0 0 0,-5-4 0 15,1 8 0-15,-1-8 0 0,-5 7 0 0,-4 1 0 0,-2-3 0 16,-3 0 0-16,-3 1 0 0,-2-2 0 0,0-3 0 16,1 1 0-16,-2 3-192 0,1-2-64 0,0 0 0 15,3-2-16-15,1-2 0 0,0 0 0 0,3-1 0 16,0 0 0 0,1 1-1312-16,1-2-256 0,5-1-48 0</inkml:trace>
  <inkml:trace contextRef="#ctx0" brushRef="#br2" timeOffset="113897.358">21886 6903 23903 0,'0'0'1056'0,"0"0"224"0,0 0-1024 0,0 0-256 0,0 0 0 0,0 0 0 0,-3 9 528 0,3 1 64 16,4 0 16-16,4 0 0 0,3-1-384 0,1 1-80 15,4 1-16-15,2 1 0 0,0-1 176 0,3 1 16 16,2 0 16-16,0 1 0 0,3 3 192 0,4-4 48 15,1 0 0-15,1 2 0 0,-1 2 64 0,-2 0 32 16,-3 2 0-16,-1-1 0 0,0 0-352 0,-4 2-80 0,-1 1-16 16,-3 0 0-16,-2-2-224 0,-4 1 144 0,-4 0-144 15,-2 2 128-15,-3-2 96 0,-2 1 16 0,-1-3 0 16,-5 4 0-16,-3 5 336 0,-5 0 80 0,-5 0 16 16,-6 2 0-16,-2-2 160 0,-6 3 16 0,-6-1 16 15,-4 3 0-15,2 0-160 0,-2 2-48 16,0 0 0-16,-2 0 0 0,0-3-272 0,1-2-48 0,-1-1-16 0,-1 0 0 15,2 2-320-15,4-4 0 0,2-2 0 0,5-2 0 32,5-2-768-32,5-3-240 0,5-1-32 0,5-3-11120 0,3-2-2240 0</inkml:trace>
  <inkml:trace contextRef="#ctx0" brushRef="#br2" timeOffset="159779.031">24619 9400 24879 0,'0'0'2208'0,"0"0"-1760"0,7-4-448 15,-7 4 0-15,0 0 640 0,0 0 32 0,9-2 16 0,-9 2 0 16,0 0-432-16,0 0-64 0,0 0-32 0,0 0 0 16,0 0 48-16,0 0 16 0,-6 10 0 0,-3-3 0 15,9-7 96-15,-16 4 32 0,-6-1 0 0,-1 1 0 16,1-6-128-16,-6 2-32 0,-4 3 0 0,0-4 0 15,-4-1-16-15,-1 2-16 0,-2 2 0 0,-4-2 0 16,-2-2 0-16,-3 2 0 0,-2 2 0 0,-5-1 0 16,-6-1-32-16,1 0 0 0,1-1 0 15,-4 1 0-15,-7 4-128 0,-4 0 192 0,-2-3-192 0,0-1 192 16,1 2-192-16,-3-1 160 0,-2-1-160 0,-4 1 160 16,-5-3-160-16,-1 0 160 0,-1 1-160 0,-2-4 160 0,-3-1-160 15,4 2 0-15,4-2 0 0,1 0 0 0,-3-3 0 0,1 2 0 16,-2 1 128-16,5 0-128 0,-2 1 0 0,-3 2 0 15,-5 0 0-15,0 0 128 0,-1-1-128 16,-1 4 0-16,-2 4 0 0,-2 0 0 0,1 1 0 0,2-1 0 16,1 3 0-16,-5 1 0 0,-1-1 0 0,2-1 0 15,1 0 0-15,2 4 0 0,-1 2 0 0,5-2 0 16,4-2 0-16,5 0 0 0,2-3 0 0,3 3 0 16,1 0 0-16,8-2 128 0,6-5-128 0,0 1 0 15,-4 1 0-15,5-1 128 0,4 6-128 0,0-4 0 16,1-2 144-16,0-1-144 0,3 5 0 0,0-1 0 15,1 0 0-15,0 1 0 0,1-2 0 0,4 1 0 16,4 3 0-16,5-2 0 0,5 1 0 0,5-4 0 16,3 0 0-16,4 0 0 0,2 0 224 0,6-1-32 15,3 3 0-15,3-3 0 0,4 0 48 0,7-2 0 16,-8 5 0-16,8-5 0 0,0 0-112 0,0 0 0 0,0 0-128 0,2 13 192 16,2-2-192-16,3 1 0 0,1-1 0 0,1 3 0 15,2 4 0-15,-1-1 0 0,0 0 0 0,2 2 0 16,0-1 0-16,-2 4 0 0,2 1 0 0,1 5 0 15,1 3 0-15,0 6 0 0,0 6 0 0,2 5 0 16,-2 3 0-16,4 1 0 0,-2-1-128 0,5 7 128 16,1 6 0-16,-2 5 0 0,-4 3 0 0,1 4 0 15,-1 0 0-15,1 3 0 0,-2 3 0 0,0 0 0 16,-1 0 0-16,-1-1 0 0,-3-3 0 0,0 2 0 0,1 0 0 0,-1-3 0 16,-1-2 0-16,-1-5 0 0,2-2 0 15,-1-3 0-15,0-2 0 0,0 1 0 0,-2-1 0 0,1-1 0 16,0-6 0-16,-2-4 0 0,-2-2 0 0,-2-1 0 15,-2-2 0-15,0 3 0 0,-1 1 0 16,0-5 0-16,-3-2 0 0,0-3 0 0,1-1 128 0,-1-3-128 16,1-4 0-16,2 1 144 0,-1-4-144 15,0-2 128-15,1 1-128 0,1-4 128 0,1-3-128 0,2-1 0 16,-1-3 0-16,3-3 0 0,0-3 0 0,1 0 0 16,-1-1 0-16,4-3 0 0,-3-5 0 0,5 1 0 15,3-3 0-15,2 0 0 0,3 0 0 0,3 0 0 16,3-2-128-16,3 0 128 0,0 1 0 0,5-1 0 15,6-4 128-15,1 4-128 0,3 6 128 0,-1-1-128 16,3-2 0-16,7 4 128 0,4-1-128 0,8 2 0 16,5-1 144-16,6 1-144 0,4 2 0 0,4 2 144 15,3-1-144-15,5 3 0 0,6 5 0 0,1 0 0 16,-3 0 0-16,4 4 0 0,4 3 0 0,-1 2 0 0,-6-1 0 16,6 0 0-16,7 2 0 0,-4-2 0 15,-3 2 0-15,1-2 0 0,3 3 0 0,-4-3 0 0,0-1 0 16,-3-3 0-16,-4 3 0 0,3-6 0 0,2 1 0 0,-2-1 0 15,-5 1 0-15,1-2 0 0,0 2 0 0,-2-4 0 16,-10 1 0-16,1 1 0 0,-3 1 0 0,-4-3 0 16,-3-3 0-16,-3 0 0 0,-10-3 0 0,-6-1 0 15,-3 0 0-15,-5-2 0 0,-3-5 0 0,-1-2 0 16,-2 0 0-16,-3-1 0 0,-5-2 0 0,-4 0 0 16,-4-2 128-16,1 0-128 0,-1 1 0 0,-2-3 0 15,-1-3 0-15,1-1 0 0,-4 1-128 0,1-1 128 16,-1 0 0-16,-1-2-144 0,4-2 144 0,-2-2 0 15,2 1 0-15,2-4 0 0,-1-4 0 0,2-3 0 0,-3-3 0 0,0-2 0 16,-1-7 0-16,1-1 0 0,4-2 208 0,-5-4-16 16,-4-3-16-16,2 0 0 0,0-1 96 0,-1-7 32 15,-2-7 0-15,1-3 0 0,-1-3 128 0,1-4 16 16,-1-5 16-16,0-7 0 0,1-10-64 0,-2-3-16 16,3 1 0-16,1-9 0 0,0-14 144 0,5-8 32 15,4-5 0-15,6-4 0 0,3 1-368 0,-4-1-64 16,-6-3 0-16,0 19-128 0,5 8-144 0,-8 9-144 15,-6 9-32-15,-5 8 0 16,-4 12-208-16,-5 4-48 0,-6 3-16 0,-10-3-17776 0</inkml:trace>
  <inkml:trace contextRef="#ctx0" brushRef="#br2" timeOffset="160334.197">16065 12359 35535 0,'-19'-9'1568'0,"7"1"336"0,-2-4-1520 0,3-6-384 0,2-7 0 0,6-9 0 16,-1-9 240-16,9-6-32 0,0-7 0 0,7-8 0 15,5-9-16-15,4-12-16 0,2-10 0 0,7-5 0 16,4 1-48-16,8-7 0 0,0-6 0 0,9 2 0 15,1 1-128-15,6 0 0 0,-1-2 0 0,4 4 0 16,3 5 0-16,2 1 0 0,2 0 0 16,-2 5 0-16,-1 6 0 0,-6 3 0 0,-1 5 0 0,-2 3 0 15,-3 2-160-15,0 6 160 0,-3 5 0 0,-3 8-144 16,-4 7 144-16,-7 2-192 0,-5 3 192 16,-5 7-192-16,0 8-1072 15,-4 3-208-15,-3 1-64 0,-1 1-8400 0,-5 3-1696 0</inkml:trace>
  <inkml:trace contextRef="#ctx0" brushRef="#br2" timeOffset="160649.697">16760 9365 39615 0,'-22'-22'1760'0,"10"7"352"0,4-3-1680 0,6-2-432 15,7 0 0-15,3-3 0 0,6-3 128 0,3 1-128 16,4 1 0-16,5-1 128 0,4-1-128 0,2 1 0 16,0 0-192-16,3 2 192 0,1 2-256 0,0 5 64 15,1 4 0-15,2 4 16 16,0 5-320-16,2 5-64 0,1 5-16 0,-2 11 0 16,0 13-64-16,-5 8-32 0,-3 5 0 0,-2 4 0 0,-2 2 352 0,-2 7 64 0,-8 8 0 15,0 1 16-15,-4 1 400 0,-3-3 80 0,-4-4 16 16,-3-2 0-16,0-6 272 0,-3-2 64 0,-5-3 16 0,1-3 0 15,0-2-288-15,-2-5-48 0,-2-4-16 0,-2-4 0 16,-2-6-512-16,1-6-128 0,-1-9 0 0,-1-3-10496 16,1-4-2080-16</inkml:trace>
  <inkml:trace contextRef="#ctx0" brushRef="#br2" timeOffset="160989.208">17968 7647 13823 0,'-14'-16'1216'0,"3"6"-960"0,-6 0-256 0,0 0 0 0,-5 1 5312 16,1 5 1024-16,0 4 208 0,0 9 48 0,-2 4-5376 0,-3 11-1088 16,-4 11-128-16,-1 13-176 0,1 10-144 0,-1 5-48 15,-1 8 0-15,-2 6 0 0,4 3 128 0,2 2 32 16,5 0 0-16,5-3 0 0,5-4-96 0,5-3-16 15,7-7 0-15,4-8 0 16,3-11-176-16,4-9-32 0,3-10-16 0,3-8 0 16,0-7 544-16,5-11 0 0,3-7 0 0,6-9 0 0,1-9 1008 15,7-13 208-15,7-10 32 0,5-9 16 0,4-7-144 16,-3-6-32-16,2-5 0 0,2-5 0 0,2-3-384 16,-6 2-96-16,-6 0-16 0,-5-1 0 0,-5-2-32 15,-9 5-16-15,-5 5 0 0,-5 10 0 0,-5 9-544 0,-6 10 0 16,-5 9 0-16,-8 4 0 15,-7 7-1344-15,-14 10-368 0,-9 12-80 0</inkml:trace>
  <inkml:trace contextRef="#ctx0" brushRef="#br2" timeOffset="161594.012">12712 12546 23039 0,'0'0'2048'0,"0"0"-1648"0,-2-16-400 0,4-4 0 16,3-3 2416-16,1-3 400 0,7-5 64 0,3-4 32 15,5-5-2384-15,4-4-528 0,2-7 0 0,4-7 0 16,1-2 0-16,6-5 0 0,2-2 0 0,5-10 0 15,0-7 176-15,5-4-176 0,3-1 160 0,2-2-160 0,0-4 0 16,1 0 0-16,2-5 0 0,-2 5 0 0,1 3 0 16,2 2 0-16,1 2 0 0,-6 8 0 0,-3 9 0 15,-5 6 0-15,-2 4 0 0,-3 5 0 0,-3 3 0 16,-2 7 0-16,0 2 0 0,-4 8 0 0,-4 2 0 16,0 5 0-16,-7 7 0 0,-1 3 0 15,0 7-1280-15,-4 2-240 0,-2 2-48 16,-3 4-7456-16,0 1-1472 0</inkml:trace>
  <inkml:trace contextRef="#ctx0" brushRef="#br2" timeOffset="161927.812">13562 10117 15663 0,'-7'-12'1392'0,"-1"3"-1120"0,-2-6-272 15,-1-3 0-15,3-2 5168 0,5-6 976 0,4-5 192 0,7-2 32 16,6-3-5152-16,6-2-1040 0,2-4-176 0,8 2 0 16,7-1-192-16,5 0 48 0,3 2 16 0,2-2 0 15,3-2 128-15,3 0 0 0,5 0 0 0,4 6-128 16,2 1-64-16,-1 3 0 0,0 4 0 0,-3 9 0 31,-1 8-352-31,-1 7-80 0,-2 3-16 0,-1 9 0 0,-9 8-208 16,-4 10-48-16,-2 11-16 0,-7 7 0 0,-6 4 592 0,-6 6 112 0,-7 2 16 15,-4 3 16-15,-4 1 688 0,-6 3 128 0,-4 5 16 0,-3 2 16 16,-4-1 224-16,-4-3 32 0,-2-5 16 0,-3 1 0 16,-1-3-240-16,-1 1-32 0,-1-1-16 0,1-3 0 15,-1-6-464-15,2-5-192 0,3-6 128 0,-1-5-128 16,0-8-1744-16,5-8-432 0,3-6-96 0</inkml:trace>
  <inkml:trace contextRef="#ctx0" brushRef="#br2" timeOffset="162324.726">15276 7899 34095 0,'-25'-5'3024'15,"-6"0"-2416"-15,-5 3-480 0,1 5-128 0,2 8 1232 0,2 7 240 0,2 8 32 0,1 7 16 16,-1 11-1520-16,5 9-160 0,1 11-96 0,2 9-32 31,1 8-112-31,4 1-32 0,3 3 0 0,2 2 0 16,5 1-176-16,5-3-32 0,5-6-16 0,7-3 0 16,3-7-256-16,8-8-48 0,8-10-16 0,3-11 0 15,6-13 176-15,4-8 32 0,3-8 16 0,4-14 0 0,8-14 752 0,1-12 336 16,4-10-16-16,3-7-16 0,0-7 784 0,-1-3 176 15,-7-3 16-15,-1-6 16 0,-1-5-160 0,-7 3-48 0,-4-1 0 16,-1 1 0-16,-4 0-128 0,-1-1-16 0,-8-3-16 0,-6 3 0 16,-2 1-224-16,-5 4-32 0,-5 5-16 0,-5 9 0 0,-3 3-400 0,-5 7-96 15,-2 3-16-15,-8 5 0 0,-4 5-352 0,-7 6-80 16,-9 5-16-16,-7 8 0 16,-10 9-2960-16,-9 12-608 0</inkml:trace>
  <inkml:trace contextRef="#ctx0" brushRef="#br2" timeOffset="174377.252">1542 15157 21183 0,'-10'-8'944'0,"2"5"192"0,1 1-912 0,-1-1-224 0,0-3 0 0,-2 3 0 16,1 1 1536-16,1-1 256 0,1 1 48 0,-1-1 16 16,-1 3-1088-16,-1-3-224 0,0-1-32 0,-2 2-16 15,0 0-304-15,-2 1-48 0,0 0-16 0,-2 1 0 16,0 0-128-16,-1 1 0 0,-3 2 0 0,0 1 0 16,-4 1-160-16,2 4 160 0,2-1 0 0,-5 3-144 15,2 3 144-15,-2 1-160 0,0 2 160 0,0 1-160 16,3 3 160-16,-1 2 0 0,-1 1-144 0,2 1 144 15,3-1 0-15,0-1 0 0,1 0 0 0,3 0 0 16,5 0 0-16,-1 3 0 0,3-2 0 0,1 2 0 0,4-1 0 16,2 3 0-16,2-1 0 0,2 1 0 15,3-1 0-15,2-1 0 0,3 1 0 0,0 0 0 0,1-3-192 0,2-1 192 16,1-2-192-16,1-2 192 0,-1-4-384 16,1-2 32-16,-1-3 16 0,3-2 0 0,5-4 112 0,-3-6 32 15,0-2 0-15,5-5 0 0,2-4 192 16,-2-4 0-16,1-3 0 0,1-2 0 0,1-3 0 0,-1-1 208 15,1-2-64-15,-1-1-16 0,-1 0 16 0,-2-1 0 16,-2-1 0-16,-1 0 0 0,-3-2-16 0,1 0-128 16,1 0 192-16,-4 2-64 0,-2 0-128 0,-1 1 0 15,0 0 0-15,-2 5 128 0,-3 4-128 0,-1 2 0 16,-2 3 0-16,-1 4 0 0,-2 2 0 0,-2 10 0 16,0 0 0-16,0 0 0 0,0 0-320 0,0 0 16 15,-2 14 0-15,0 8 0 0,-1 5 0 0,-1 6 0 0,-2 3 0 16,-2 1 0-16,0 1 304 0,1 0-128 0,-2 0 128 0,1-1 0 15,-1-5 0-15,3-1 0 0,1-2 0 0,1-2 0 16,0-4 0-16,1 0 176 0,3-3 0 16,0-4 0-16,4-2 48 0,0-5 16 0,3-1 0 15,-2-3 0-15,-5-5-80 0,11-3-16 0,-1-5 0 0,2-3 0 16,1-3 0-16,2-1 0 0,-2-4 0 0,2-2 0 16,2-1-144-16,-1-2 192 0,-1-1-192 0,0 0 192 15,1-2-16-15,2 0 0 0,0-1 0 0,-3-2 0 16,2 1-176-16,-1-1 192 0,1 0-192 0,-1 1 192 15,-1-2-192-15,1 3 0 0,-1 6 0 0,-2 3 0 16,-2 1 0-16,0 4 0 0,-2 3 0 0,-1 2 0 16,-3 2-256-16,-5 7 64 0,0 0 0 0,9 2 16 0,-9-2-64 15,7 11-16-15,1 5 0 0,-5 5 0 0,-1 3 256 16,-1 5-192-16,-1 1 192 0,0-1-192 0,0 1 192 0,-1-3 0 16,-2-2 0-16,2 0 0 0,0-3 0 15,-2-3 0-15,1-1 0 0,1-4 0 0,2-2 0 0,1-3 0 16,-2-9 0-16,0 0 0 0,0 0 128 0,8 6-128 15,0-5 0-15,-1-3 0 0,1-4 0 0,1-3 128 16,1-1-128-16,-1-2 0 0,1-2 176 0,2-1-176 16,-2-2 160-16,2 2-160 0,0 2 0 0,1-2 128 15,-4 3-128-15,2 2 0 0,1 1 0 0,-2 5 0 16,-3 3 0-16,3 1 0 0,-1 2-224 0,1 4 64 16,-6 2 16-16,2 5 0 0,1 1-48 0,-2 1 0 15,-2 2 0-15,1 0 0 0,-4 1 192 0,1-2 0 0,-1 2 0 16,2-1 0-16,0-1 0 0,1 2 0 0,1-2 0 15,0 0 0-15,2-4 0 0,0-1 256 16,1-1-64-16,2-2-16 0,1 1 48 0,1-3 16 0,1-4 0 0,0-1 0 16,2 0-32-16,0-3 0 0,-2-4 0 15,2 0 0-15,0-2 32 0,0-2 0 0,-1-3 0 0,0-1 0 16,0-2-16-16,-2 2 0 0,1 0 0 0,-3-1 0 16,-1 1-80-16,1-1-16 0,0-2 0 0,-1 2 0 15,-2 0-128-15,0 3 0 0,-1-1 0 0,-2 3 128 16,-3 3-128-16,0 7 0 0,2-10 0 0,-2 10 0 15,0-9-304-15,1 1-32 0,1-1-16 0,-2 9 0 16,-1-7-160-16,1 7-48 16,0 0 0-16,0 0 0 0,0 0 16 0,0 0 0 15,0 0 0-15,0 0 0 0,0 0-160 0,0 0-48 0,0 0 0 16,7 6 0-16,0 2 208 0,-2 0 32 16,-5-8 16-16,0 0 0 0,5 8 352 0,-5-8 144 0,0 0-128 0,0 0 128 0,0 0 0 0,2 9 272 15,-2-9-32-15,0 0-16 0,0 0 272 0,0 0 48 16,0 0 16-16,0 0 0 0,0 0 0 0,0 0 0 15,0 0 0-15,0 0 0 0,-2-9-352 0,-1 1-64 16,1-1-16-16,-2 2 0 0,4 7-128 0,0 0 0 16,0 0 0-16,-10-2 0 0,3 0 0 0,7 2 0 15,-11 4-160-15,4 3 160 0,-2-1-160 0,3 5 160 16,-1 3-160-16,2 1 160 0,0 2-128 0,0 0 128 16,1 1 0-16,2 3-144 0,0 1 144 0,1 0 0 15,0 1 0-15,1-1 0 0,-1-1 0 0,1-3 0 0,1-1 0 16,1 0 0-16,1 2 0 0,1-3 0 0,1-5 0 15,-2-2 128 1,3 0-1600-16,1-4-320 0</inkml:trace>
  <inkml:trace contextRef="#ctx0" brushRef="#br2" timeOffset="174872.792">2870 14668 22111 0,'-7'0'1968'0,"-5"0"-1584"15,1 0-384-15,2 2 0 0,-1 3 2304 0,3 0 368 0,-2 1 80 16,3 4 0-16,-4 4-2080 0,1 5-416 0,0 4-96 0,2 6-16 16,1 5-144-16,2 7 160 0,-3 4-160 15,2 2 160-15,1 5-160 0,0-2 0 0,1 3 0 0,0 1 0 16,1 1 0-16,1 0 0 0,1-1 128 0,1-3-128 16,1-7 240-16,1-3-48 0,-1-1 0 0,2-5 0 15,-2-3-192-15,1-4 128 0,2-6-128 0,1-2 0 16,-4 0-192-16,2-4-144 0,1-5-32 0,1-6 0 15,-6-5-2224 1,0 0-448-16,0 0-96 0,8-12 0 0</inkml:trace>
  <inkml:trace contextRef="#ctx0" brushRef="#br2" timeOffset="175152.761">2799 14787 33055 0,'-16'-3'1472'0,"8"3"288"0,1 0-1408 0,7 0-352 0,0 0 0 0,0 0 0 0,0 0 224 0,0 0-32 16,12 2 0-16,5-2 0 0,2-2-384 0,3-1-64 16,4 0-32-16,3-1 0 0,4 0 144 0,5-3 144 15,4 1-208-15,4-2 80 0,2-1 128 0,0 0-128 16,-2 1 128-16,-2-1-128 0,-1 1-208 0,-4 1-48 15,1 1 0-15,-2 4 0 16,0-2-1536-16,-4 2-304 0,-6 0-64 0,0 1-16 16,-8 0-272-16,-3 1-64 0</inkml:trace>
  <inkml:trace contextRef="#ctx0" brushRef="#br2" timeOffset="175336.376">2901 15045 27183 0,'-9'9'1200'0,"9"-9"256"0,0 0-1168 0,0 0-288 0,-3 8 0 0,3-8 0 16,8 9 560-16,5-2 48 0,3-1 16 0,3-1 0 15,0 0-288-15,6 0-48 0,8-3-16 0,2-1 0 16,3-1 32-16,-2 0 0 0,4 0 0 0,-3-1 0 0,-1-2-464 0,0-1-96 16,-2 1 0-16,-1 1-8912 15,-3 0-1776-15</inkml:trace>
  <inkml:trace contextRef="#ctx0" brushRef="#br2" timeOffset="175654.04">2832 14366 29487 0,'-22'-2'1296'0,"4"4"288"0,-4 1-1264 0,-1 3-320 16,3 1 0-16,2 2 0 0,1 5 960 0,1 2 128 0,-2 4 16 0,2 5 16 15,-2 5-992-15,1 5-128 0,2 4-192 0,-1 6 64 16,-1 4 0-16,1 8 0 0,0 8 0 0,0 5 0 16,-3 1-160-16,1 2-32 0,-3-4 0 15,4 5 0-15,0 2 320 0,2-4-192 0,1-2 192 0,4-4-160 16,3-4 160-16,4-1 224 0,2-4-48 0,3 1-16 15,3-2-16-15,5-3 0 0,4-6 0 0,3-4 0 16,3-5-336-16,6-5-64 0,7-4 0 0,7-1-16 16,2-3-1824-1,7-4-352-15</inkml:trace>
  <inkml:trace contextRef="#ctx0" brushRef="#br2" timeOffset="175978.494">3414 14262 35007 0,'-11'3'3120'0,"-2"1"-2496"15,3 2-496-15,2 2-128 0,-2 1 512 0,6 6 64 16,0 3 32-16,3 8 0 0,1 6-608 0,4 5-288 15,-1 4 32-15,2 4 0 0,3-1-128 0,0 6 0 16,3 4-16-16,1 5 0 0,-2 3 48 0,1 3 16 16,0 0 0-16,0 4 0 0,0 1 336 0,-1 1 0 0,-4 1 0 15,1-1 0-15,-5-3 208 0,-2-4 64 0,-3-4 16 0,-5-2 0 16,1-2 112-16,-2 1 32 0,-2 3 0 0,-3-4 0 16,-2-3-256-16,-2-4-48 0,0-3-128 0,-3-1 192 31,-2-2-720-31,-1-1-160 0,0-5-16 0,-2-5-9728 0,-1-6-1952 0</inkml:trace>
  <inkml:trace contextRef="#ctx0" brushRef="#br2" timeOffset="177744.142">10415 13695 19343 0,'6'6'1728'0,"1"1"-1392"0,1 1-336 0,0-1 0 16,-4 3 4512-16,2 2 832 0,-1 2 160 0,0-2 48 15,1-4-4416-15,-6-8-880 0,-4 11-256 0,4-11 0 16,0 0 0-16,0 0-192 0,-11 9 16 0,-2-4 0 16,-8 1-272-16,-2-2-48 0,-8-4-16 0,-1 1 0 15,-8-1 192-15,1 0 48 0,-5 0 0 0,-2-1 0 16,-7 1 272-16,-3 2 0 0,-5 1 0 0,0 0 0 16,-3-2 0-16,2 2 256 0,-4 0-64 0,-5 4 0 15,-7 0 32-15,-3 0 0 0,-6 1 0 0,-3 2 0 0,-6 0-224 0,-5 1 144 16,-8 2-144-16,-3-1 128 0,-2-2-256 0,-11 0-64 15,-7-1-16-15,-5 2 0 16,-6 2-224-16,-1-3-32 0,-4-5-16 0,2 1 0 16,-2 0 80-16,-3 2 16 0,-3-2 0 0,2-3 0 0,1-1 208 0,0 2 176 15,-3 2-208-15,0-4 80 0,-1 0 128 0,5-2 0 16,4 0 0-16,2 0 128 0,-4 3 96 0,3-3 32 16,-1-5 0-16,2-4 0 0,4-1 160 0,0 2 32 15,0-1 16-15,1-1 0 0,-1-3-80 0,1 2 0 16,0 4-16-16,-2-2 0 0,-1 3-368 0,2 2 0 15,3 3 0-15,-2 6 0 0,1-2-192 0,-2 6 64 16,-3 0 0-16,5 2 0 0,5-1 128 0,4-2-128 0,-5 0 128 16,10-2-128-16,6-1 320 0,3-1 80 0,6 2 16 15,9-4 0-15,8-3 112 0,6 0 32 0,7-1 0 16,2 2 0-16,5 1-112 0,8 2 0 0,6-3-16 0,6 2 0 16,5-1-48-16,2 3 0 0,2-3 0 15,3-1 0-15,2 1-64 0,3 1-32 0,2-1 0 0,2 1 0 16,2 0-160-16,2 0 0 0,0 1 0 0,2-1 0 15,2-1-128-15,0 3 128 0,2-1 0 0,1-1 0 16,1 0 0-16,3 1 0 0,1-1 0 0,-1 1 0 16,4 0-160-16,1 3 160 0,1-2 0 0,2 2-144 15,1 0 144-15,1 1 0 0,4 1 128 0,-1 2-128 16,-2 2 0-16,3 1 0 0,0 4 0 0,4 1-192 16,-1 3 192-16,0 3-128 0,2 4 128 0,-1 5-128 0,0 3 128 15,0 4 0-15,-1 6-144 0,0 2 144 16,2-2 0-16,-6 5 0 0,-1 2-144 0,-2 7 144 15,0 5 0-15,-3 4 0 0,-2 5 0 0,-2 3 0 0,1 2 0 0,0 8 0 16,-4 6 0-16,1-2 0 0,-3-2 0 16,3 2 0-16,-1 1 0 0,-1-5 0 0,-1-7 0 0,4-4 0 15,4-5 0-15,-4-6 0 0,0-3 0 0,2-2 0 16,0-1 144-16,1-6-144 0,-4-5 0 0,1-2 0 16,-1-3 128-16,1-6-128 0,0-5 0 0,0-2 0 15,0 0 0-15,2-5 0 0,2-3 0 0,-1-2 0 16,-2-5 0-16,4-1 128 0,-2 0-128 0,3-3 0 15,1-4 0-15,1 0 0 0,0-2 0 0,1 2 0 16,5-7 0-16,0 0 0 0,0 0 0 0,0 0 0 16,0 0 0-16,0 0 0 0,0 0-192 0,0 0 192 15,11-7-160-15,-1 2 160 0,1 2 0 0,2 0 0 16,3-1-128-16,1-3 128 0,4 0 0 0,3 2 0 0,5 2 0 0,3-3 0 16,8-1 160-16,-2 0-160 0,1-1 128 0,3 4-128 15,7-1 0-15,0-2 0 0,3-1 128 0,4 2-128 16,6-1 0-16,5 3 0 0,4-2 0 15,0 1 0-15,0-1 0 0,4 2 0 0,3 2 0 0,6-3 0 16,4 0 0-16,1 1 0 0,1 3 0 0,7 1 0 16,5-1-160-16,3 2 160 0,-3 4 0 0,6-1-144 15,3 0 144-15,-2-1-208 0,-4-1 80 0,7 2 128 16,5 0 0-16,-2-1 0 0,-3 0 0 0,2-2 0 16,6 5 0-16,-2-3 0 0,-3 1 0 0,5 4 0 15,6-1 0-15,-3 2 0 0,-4-1 0 0,2 1 0 16,3 1 0-16,2 1 0 0,0 3 0 0,-1-3 0 15,1-3 0-15,-3 2 0 0,-1 3 0 0,-2-1 0 0,1-3 0 16,-1 1 0-16,0 1 0 0,-4 0 0 0,-1-2 0 16,-6 1 0-16,-1-6 0 0,0 5 0 15,1 5 0-15,-3-2 160 0,-4-2-160 0,4 1 160 0,0 2-160 16,-1 2 0-16,-9 0 0 0,4 2 0 0,3-3 0 0,-3 0 0 16,-5 2 0-16,-1 0 0 0,5-1-128 0,-2 1 128 15,-3-4 0-15,-2 2 0 0,0 3 0 0,0-2-144 16,0-2 144-16,-5-1 0 0,-6 1-128 0,0-1 128 15,-2 0 0-15,-2 0 0 0,-6 1 0 0,-1-3 0 16,-4-5 0-16,-5 5 0 0,-1 4 0 0,-4-2 0 16,0-1 0-16,-2 0 0 0,0 0 0 15,-5 1 0-15,-4 0 0 0,-1-6 0 0,-4-1 0 0,-2-1 0 16,1 2 0-16,-1 1 0 0,1 2 0 0,-1-3 0 0,-3-4 0 16,-2 2 144-16,-3 2-144 0,1-1 0 0,-2-2 0 0,-2-2 0 15,-6-1 0-15,0 0 0 0,-4 2 0 0,0-3 0 16,-5-5-176-16,-1 2 176 0,-1 1-128 0,-10 3 128 15,0 0 0-15,8-8 0 0,0-2 144 0,-5 1-144 16,1 1 272-16,-2-5-48 0,2-5-16 16,-4-2 0-16,0 0 0 0,-2-1 0 0,0-2 0 0,1-5 0 15,-1 1-208-15,0-4 128 0,-1-2-128 0,0-4 0 16,0-3 0-16,1-9 0 0,0-9 0 0,1 0 0 16,1-2 0-16,0-1 0 0,0 1 0 0,0-4 0 15,-1-3 0-15,-1-3 0 0,0-3 0 0,1 0 0 0,-3 1 288 16,-1-3-32-16,-1-3-16 0,0-5 0 0,1-4 128 15,0 0 16-15,0 0 16 0,0-5 0 16,0-6-64-16,4 4-16 0,1 3 0 0,1 0 0 0,1-1-144 0,1 5-48 16,1 4 0-16,0 6 0 0,-2 6 64 15,1 3 0-15,-2 0 0 0,0 4 0 0,0 0-192 0,1 7 192 16,-2 4-192-16,-1 3 192 0,-1 6-192 0,1 5 0 16,0 1 0-16,-2 3 0 0,2 0 0 0,-2 2-256 15,1 4 64-15,-2 3 16 16,2 5-336-16,-1 1-64 0,-1 4 0 0,0 4-16 15,0 3-1840-15,-4 4-352 0,-4 3-80 16</inkml:trace>
  <inkml:trace contextRef="#ctx0" brushRef="#br2" timeOffset="178716.073">10635 16294 24879 0,'0'0'2208'0,"0"0"-1760"16,-2-6-448-16,2 6 0 0,-3-7 1312 0,3 7 176 15,0 0 48-15,0 0 0 0,-5-6-960 0,5 6-176 16,0 0-32-16,0 0-16 0,0 0-208 0,-8 3-144 15,-1 1 192-15,-2 8-192 0,-3 3 0 0,-7 1 0 16,-4 1 0-16,-2 5 0 0,-4 6 0 0,-3-2-192 16,0-1 192-16,-3 0-192 0,-2 1 192 0,4-2 0 15,1 0 0-15,1-3 0 0,1-2 0 0,0-1 288 16,0 2-32-16,3-5-16 0,3-2 96 0,3-6 32 16,1-2 0-16,4-1 0 0,4 3-80 0,5-5-16 15,9-2 0-15,0 0 0 16,-8 0-1040-16,8 0-224 0,0 0-32 0,0 0-16 0,0 0 1456 0,8 10 288 0,2-1 64 0,4-1 16 15,5 4-784-15,-1 1 0 0,3-1-144 0,1 2 16 16,1 2 128-16,3 0 0 0,-3-3-144 0,4 1 144 16,1 2 0-16,3-5-144 0,1-1 144 0,-1 0 0 15,-3 1 0-15,0-2 0 0,0 1 0 0,0 0 0 16,-3-1 0-16,-3 0 0 0,2-1 0 0,-4-1 0 16,0 0 0-16,-1-2 0 0,-4-1 0 0,1 0 0 31,-3 0-1760-31,-2-1-288 0,0-1-64 0,-11-2-10416 0</inkml:trace>
  <inkml:trace contextRef="#ctx0" brushRef="#br2" timeOffset="179024.893">10289 16667 26719 0,'0'0'1184'0,"0"0"240"0,0 0-1136 0,0 0-288 15,7-1 0-15,4 0 0 0,4 1 1472 0,2 0 256 16,4 0 32-16,6 2 16 0,5 4-1424 0,3-2-352 16,3 0 0-16,4-1 0 0,-1 0 0 0,4 3 144 15,3 0-144-15,2 3 0 0,0 4 0 0,2 4 0 16,-1 4 0-16,-3 2 0 0,-3 0 0 0,-2 1 0 16,-2 1 0-16,-4 2 0 0,-2 0 0 0,0 2 0 0,-5-1 0 15,0 1 0-15,-1 0 0 0,-4-2 160 0,-4 2-160 16,3-3 128-16,2-2 16 0,-2 1 0 0,0 0 0 15,-1-3 0-15,0-3-144 0,-3-2 0 0,0 0 0 16,-1-3 0 0,-2-2-1920-16,-1 0-352 0,1-1-80 0</inkml:trace>
  <inkml:trace contextRef="#ctx0" brushRef="#br2" timeOffset="179338.55">12392 16617 2751 0,'0'0'256'0,"-8"1"-256"0,0 1 0 0,-3-2 0 0,0-2 7536 16,3 1 1456-16,1 0 288 0,7 1 64 0,-7 8-7792 0,2-1-1552 15,5-7-320-15,-2 17-64 16,0 8-128-16,0 0 0 0,-1 2-16 0,1 2 0 0,-3 5 160 0,-1 5 48 15,1 3 0-15,-5 2 0 0,0 2 320 0,-1 4 0 16,-1 5 0-16,1 0 0 0,0-4 480 0,0 0 64 16,1-2 16-16,-1 0 0 0,0-1-32 0,0-3 0 15,0-2 0-15,3-1 0 0,0-4-208 0,2-3-32 16,3-4-16-16,-3-4 0 0,4-4-496 0,0-5-96 16,1-4-32-16,1-4 0 15,0-10-3152-15,0 0-624 0</inkml:trace>
  <inkml:trace contextRef="#ctx0" brushRef="#br2" timeOffset="179618.45">12602 16786 38175 0,'-8'7'1696'0,"2"-2"352"0,-3 1-1648 0,1 5-400 0,2 4 0 0,-1 2 0 15,3 4 192-15,0 4-32 0,2 3-16 0,1 5 0 16,-4 5-320-16,1 3-64 0,1 6-16 0,0 3 0 16,2 2 128-16,-4 0 128 0,0-3-208 0,0 4 80 15,0-1 128-15,-1 3 0 0,2 2 0 0,-4-4 0 0,2-4 0 16,-1-4 0-16,0-4 0 0,1-2 128 0,-1-6-128 0,2-4 0 16,-1-2 0-16,2-4 0 0,1-2-224 15,0-7-64-15,1-5-16 0,2-9 0 16,-4 8-2192-16,4-8-448 0,0 0-96 0</inkml:trace>
  <inkml:trace contextRef="#ctx0" brushRef="#br2" timeOffset="180114.288">12446 16800 29487 0,'0'0'1296'0,"-7"-7"288"0,-1-5-1264 0,1-3-320 0,-1 1 0 0,6-1 0 16,4-3 2336-16,4 3 416 0,-1 0 64 0,7-2 32 31,3-7-2848-31,1 3-480 0,5 3-144 0,4 0-16 0,5 3 256 0,1 2 48 0,1 2 16 0,0 2 0 16,0 5-16-16,-1 1 0 0,2 2 0 0,-1 8 0 16,-2 6 64-16,-2 5 16 0,-2 5 0 0,-2 5 0 15,-2 3 256-15,-2 4 0 0,-4 4-128 0,-1-2 128 16,-3 0 0-16,-3 1 0 0,-5 0 0 15,0 1 0-15,-6-4 0 0,-2 2 176 0,-4-2-176 0,-3 3 160 16,-1 1 224-16,-4-2 32 0,-4-5 16 0,0-3 0 16,-3-3 176-16,2-2 32 0,-3-2 16 0,1-1 0 15,-2-5-112-15,2-1-32 0,-1-3 0 16,3-3 0-16,-1-1-368 0,4-3-144 0,2 0 0 0,3-1 144 0,1-1-144 0,2 1 0 16,10-4-160-16,-6 4 160 0,6-4-256 0,-2 10 64 15,3 1 0-15,5 1 0 0,3 2 0 0,4 3 0 16,4 4 0-16,5 0 0 0,2-1 192 0,-1 6-144 15,3-2 144-15,2 1-128 0,0 1 128 0,0 0 0 16,-1-3 0-16,-2 0 0 0,3 0 272 0,-1-2-16 16,2 0 0-16,-1-2 0 0,2-2 16 0,4 0 0 15,1-1 0-15,-4 1 0 0,-2-3-128 0,0-1-16 16,-1-2-128-16,1 0 192 0,-2-4-432 0,0-3-80 16,-3-4-32-16,-1 0 0 15,-3-1-2720-15,-4-2-528 0,-1-4-112 0</inkml:trace>
  <inkml:trace contextRef="#ctx0" brushRef="#br2" timeOffset="180602.034">13328 16419 20271 0,'0'0'1792'0,"0"0"-1424"15,-9-6-368-15,1 1 0 0,8 5 2928 0,0 0 512 16,0 0 96-16,-3-7 32 0,1-1-2864 0,2 8-560 16,9-5-144-16,2-2 0 0,2 1 0 0,3-1 0 15,1 4 0-15,4 0 0 0,0-4 0 0,1 4 0 16,2 2 0-16,-3 1 128 0,1 2-128 0,-1 2 0 16,-1 2 0-16,-3 1 0 0,-2 1 0 0,-5 3 0 15,-6 1 0-15,1 4 128 0,0 0-128 0,-4 1 0 16,-3-1 0-16,-5 4 0 0,1 4 0 0,-5 1 128 0,-4 1-128 15,1 2 128-15,1 1 224 0,-2-2 32 0,2 1 16 16,0-5 0-16,3-4 288 0,4-3 48 0,0 0 16 16,4-3 0-16,3-1-320 0,4-2-64 0,-5-10-16 0,10 9 0 15,2 0-160-15,4 1-16 0,4-5-16 16,4-1 0-16,4-2 64 0,3-1 16 0,-1-2 0 16,2 0 0-16,0-1-48 0,0-1-16 0,-2-2 0 0,1 1 0 15,1 0-176-15,1-1-224 0,-1-1 48 0,1 0-11904 16,0 2-2384-16</inkml:trace>
  <inkml:trace contextRef="#ctx0" brushRef="#br2" timeOffset="181335.942">14969 16851 14735 0,'-7'0'1312'16,"-2"-3"-1056"-16,1-4-256 0,-2 1 0 0,4-2 4736 15,0 2 880-15,4 1 176 0,2 5 32 16,0 0-4672-16,-1-6-928 0,1 6-224 0,0 0 0 0,0 0 0 0,0 0 128 15,0 0-128-15,0 0 128 0,0 0-128 0,0 0 176 16,0 0-176-16,11 16 192 0,0 1-192 0,-1 8 0 16,0 2 0-16,-2 7 0 0,2 8 0 0,1 3-144 15,-3 2 144-15,1 1 0 0,2 1-144 0,-2-2 144 16,-3-1 0-16,1-6-144 0,-2-5 144 0,2-3 0 16,-3-1 0-16,3-6 0 0,-2-3 0 0,4-3 176 15,-1-6-48-15,0-2 0 0,-1 0 128 0,2-4 32 16,-1-4 0-16,1-3 0 0,-9 0 96 0,11-6 32 15,-1-3 0-15,-1-4 0 0,1-3 160 0,0-2 48 0,1-6 0 16,1-1 0-16,0-1-240 0,2-3-64 0,-2-2 0 16,0-3 0-16,2 0-192 0,0-2-128 0,0-3 128 15,-1 2-128-15,-1 2 0 0,-1 3 0 0,0 4 0 0,-1 3 0 16,0 1-384-16,-1 3 16 0,-3 1 0 0,0 6 0 31,-3 4-1664-31,1 1-336 0,2 0-64 0,-3 3-8224 0,-3 6-1648 0</inkml:trace>
  <inkml:trace contextRef="#ctx0" brushRef="#br2" timeOffset="181766.795">15759 17124 23951 0,'0'0'2128'15,"0"0"-1696"-15,2 11-432 0,4-3 0 0,3-1 2816 0,2-1 464 16,3-1 112-16,5 0 0 16,4-4-3392-16,-1-5-640 0,-1-5-160 0,3-4-32 0,4-1 512 0,1-6 80 15,-3-5 32-15,1-2 0 0,-2-3 384 0,-2 3 80 16,-2 1 0-16,-4 0 16 0,-2 3 192 0,-4-1 48 16,0 1 0-16,-2 4 0 0,-5-3-80 0,-2 4-16 15,1 0 0-15,-4 2 0 0,-3 0-208 0,1 3-32 16,-6 1-16-16,0 3 0 0,-5 5-160 0,-1 3 0 15,-7 2 0-15,-3 7 0 0,-1 5 0 0,-3 4 0 16,-2 3-160-16,-4 3 160 0,-2 2 0 0,0 1 0 16,0 1 0-16,5 3 0 0,3 0 240 0,2-2-16 0,3-2 0 15,3 0 0-15,4 2 32 0,3-1 0 16,3 0 0-16,3-2 0 0,1-4-128 0,5 0 0 0,3 0-128 0,4-4 192 16,1-1-192-16,5-1 0 0,4 0-144 0,2 0 144 15,4-3-368-15,3-1 32 0,6-1 0 16,0 0 0-1,2-3-912-15,2-1-176 0,3-2-48 0,1-3-8864 0,1 0-1776 0</inkml:trace>
  <inkml:trace contextRef="#ctx0" brushRef="#br2" timeOffset="182094.999">17037 16993 16575 0,'0'0'736'0,"0"0"160"0,-7 0-720 0,-3-2-176 15,0-3 0-15,1 0 0 0,-1-3 5136 0,1 0 1008 16,-1 2 192-16,-1-1 32 16,-3 1-6368-16,-2-1-1232 0,-2 0-272 0,-2 3-48 15,-4 2 192-15,-2 3 32 0,-1 2 16 0,-1 6 0 0,1 4 1024 0,2 4 288 16,0 1 0-16,2 4-128 0,2 3 640 0,2 5 128 15,4 5 16-15,0 1 16 0,3-3-336 0,3 0-64 16,4-1-16-16,2-3 0 0,1 0-16 0,6-1-16 16,2-1 0-16,5-4 0 0,3-2-32 0,3-3 0 0,5-3 0 15,2-2 0-15,6-2-48 0,4-5-16 0,5-4 0 16,1-4 0-16,2-3-128 0,0-3 0 0,-1-5 0 0,0 1-176 31,1-4-272-31,2-1-64 0,-1-4-16 0,3-3-9280 16,4-3-1856-16</inkml:trace>
  <inkml:trace contextRef="#ctx0" brushRef="#br2" timeOffset="182349.664">17770 16318 1839 0,'0'0'160'16,"-4"8"-160"-16,-4-3 0 0,1-1 0 0,7-4 8448 0,-5 11 1648 15,-3 5 336-15,1 1 64 16,0 7-9008-16,-1 6-1792 0,0 5-352 0,0 10-80 16,-5 6 256-16,1 4 48 0,1 5 16 0,-1 1 0 0,-4 1 176 0,0-1 48 15,3 2 0-15,-1 3 0 0,0 1 192 0,0-1 160 16,2-4-32-16,2-5 0 0,-1-7 0 0,3-2 0 16,0-8 0-16,1-1 0 15,2-5-480-15,-1-4-96 0,1-2-32 0,0-4 0 16,1-7-2048-16,2-6-416 0,-2-6-64 0,4-5-9056 0</inkml:trace>
  <inkml:trace contextRef="#ctx0" brushRef="#br2" timeOffset="182952.255">17235 17097 25791 0,'0'0'2304'0,"0"0"-1856"0,0 0-448 16,0 0 0-16,10 2 3584 0,8-4 640 0,6-1 112 0,5 0 16 15,1 1-3744-15,5-3-752 0,1 0-160 0,2-1-16 16,4-5-192-16,0 2-16 16,4 0-16-16,-1-1 0 0,-2-1 112 0,-1 2 32 0,-6 1 0 0,-3 3 0 15,-5 4 128-15,-5 1 16 0,-3 1 16 0,-4 5 0 16,0 6-80-16,-2 5-32 0,-4 2 0 0,-1 6 0 16,-3 7 0-16,-1 2 0 0,-7 3 0 0,-1 1 0 15,-1-2 48-15,-1 1 16 0,2-3 0 0,-2-1 0 16,0-3 288-16,2-1-128 0,3-1 128 0,0-2 0 0,1 0 0 15,2-3 128-15,3-5 0 0,1-2 16 0,1-3 80 16,1-3 16-16,2-4 0 0,-1-4 0 0,3-5 208 16,2-3 32-16,1 0 16 0,0-5 0 0,1-6-128 15,-1-2-32-15,1-3 0 0,-2 3 0 16,0-2-80-16,-2 0-32 0,-2-1 0 0,-2 1 0 0,-4 1-48 0,-3 0-16 16,-3 3 0-16,-1-1 0 0,-6 1-160 0,-1 0 0 15,-5 1-160-15,-2 1 160 0,-3 2 0 0,4-1 0 16,2 2 0-16,-1 1 0 0,2 1 0 0,2 2 0 15,2-1 0-15,5-1 0 0,-1-2 0 0,3 1 0 16,2-2 0-16,4 0 0 0,3-1 0 0,5-2 0 16,6-1 0-16,3 6 0 0,3 3 0 0,5 0 0 15,4-2 0-15,2 4 0 0,1 1 0 0,-1 1 0 16,-1 4 0-16,-1 2-144 0,-2 0 144 0,-2 5-192 16,-3 3 192-16,-1 4-192 0,-4 4 192 0,-2 3 0 15,0 1-144-15,-3 4 144 0,-5 4 0 0,-1 0 0 16,1-1 0-16,-5 1 0 0,-4-1 0 0,0 2 192 0,-3 1-32 15,2-2 0-15,1-3 272 0,1 1 48 0,4 0 16 0,-1-2 0 16,5-3-160-16,2 1-16 0,1-3-16 0,4-1 0 16,2-4-144-16,1 0-32 0,2-5 0 0,0 0 0 15,2-4-128-15,1-2 0 0,4-2 0 0,1-3 0 32,2-3-320-32,1-2-80 0,4-2-32 0,4-2-11488 15,4-3-2304-15</inkml:trace>
  <inkml:trace contextRef="#ctx0" brushRef="#br2" timeOffset="183364.038">20422 16736 9215 0,'0'0'816'0,"-8"-8"-656"0,4-4-160 0,-5 1 0 15,-1-1 6976-15,-2-3 1376 0,1-2 272 0,-2-1 48 16,-3 2-6672-16,-1 2-1328 0,1 3-272 0,-2 3-48 15,-2-1-352-15,-4 3-256 0,0 6 32 0,-3 4 16 16,-2 4 32-16,-1 5 16 0,-2 3 0 0,0 8 0 16,-1 8 0-16,1 4 0 0,1 3 0 0,2 3 0 15,-2 6 160-15,3 5-192 0,3 5 192 0,3 7-192 16,2 4-64-16,4-3-32 0,1-4 0 0,2-6 0 16,4-4 160-16,4-2 128 0,3 0-192 0,4-2 192 15,1 1-176-15,5-3 176 0,-1-4-160 0,2-3 160 16,1-2-1136-16,4-4-128 15,0-5-16-15,0-1-14224 0</inkml:trace>
  <inkml:trace contextRef="#ctx0" brushRef="#br2" timeOffset="184911.486">19550 17297 46015 0,'0'0'2048'0,"0"0"400"0,0 0-1952 16,0 0-496-16,12 0 0 0,4-3 0 16,6 1-272-16,3 0-160 0,2-2-16 0,3-3-16 15,2-2-256-15,2-2-48 0,4-1-16 0,-1 1 0 16,0-1 224-16,0-1 48 0,2 1 16 0,-2 3 0 0,0 3 368 0,-5 0 128 16,-4-2 0-16,0 1-144 0,-3 3-160 0,-1-5-16 0,0-2-16 15,-1-1 0 1,1 1-704-16,-2 2-144 0,-2 2-32 0,2 2 0 15,-2 3 224-15,-1 0 32 0,-3 0 16 0,0 2 0 0,-2 3 592 0,-1 0 112 0,1-1 32 0,-5 2 0 16,-9-4 464-16,5 10 80 0,-2 0 32 0,-3-1 0 16,-3 1 192-16,1 2 32 0,-4 3 16 0,-2 1 0 15,-1 2 96-15,1 1 32 0,-1-1 0 0,1 3 0 16,-4 0-288-16,2 1-64 0,4 0-16 0,-4 0 0 16,0 0 32-16,2-1 16 0,3-2 0 0,-2 0 0 15,3 3 112-15,2-4 32 0,-3-4 0 0,3-2 0 16,2-1-240-16,0 4-64 0,0-4 0 0,1-2 0 15,2-2-128-15,-3-7-128 0,0 0 192 0,3 7-192 0,-3-7 128 16,0 0-128-16,3 5 0 0,-3-5 0 0,0 0 0 0,0 0 0 16,0 0 0-16,0 0 0 0,8 3 0 0,-8-3 0 15,0 0-144-15,7 4 144 0,-7-4-160 0,0 0 160 16,0 0-192-16,7 4 192 0,-7-4-192 0,0 0 64 16,0 0 128-16,9 4-208 0,-2-1 208 0,-7-3 0 15,0 0-160-15,0 0 160 0,9 3 0 0,-9-3 0 16,10 1-144-16,-10-1 144 0,8 0 0 0,2 0 0 15,3-1 0-15,-3-1 0 0,-1-1 0 0,3-1 128 16,-1-3-128-16,2-1 144 0,0-1-144 0,4 0 0 16,1-3 0-16,2 0 0 0,-2-2 0 0,3 0 0 15,4-4 0-15,-3 2 0 0,-2-2 0 0,-1-3-176 16,1 3 176-16,-3 0-128 0,-4 0 128 0,-1-1 0 16,0 1 0-16,-1-4 0 0,-1 0 0 0,-2 1 0 15,-2 0 0-15,-1 2-128 0,-2 4 128 0,-1-3 0 0,-2 1 0 0,-1-1 0 16,0 5-128-16,-1-3-64 0,-3 4 0 15,2 5 0-15,3 7-32 0,-9-3-16 0,-1-1 0 0,1 3 0 16,-1 6-64-16,2 5-16 0,-2 8 0 0,0 0 0 31,-3-2-112-31,2 2-16 0,1 3-16 0,2 1 0 0,-3-2 192 0,3 2 32 16,-1-1 16-16,5-1 0 0,0 2 224 0,1-2 208 0,-2-5-32 0,4 2-16 16,3-3 48-16,2-1 16 0,-2-1 0 0,5-1 0 15,0-3-48-15,3-1-16 0,0-3 0 0,3-1 0 16,4-3 0-16,0-1 0 0,2-1 0 0,1-2 0 15,1-3 0-15,2-2 0 0,1-2 0 0,4 0 0 0,0-2 16 16,2 0 0-16,-2-1 0 0,2-2 0 16,-5 2-48-16,3 1-128 0,1-3 192 0,-3 1-64 0,-5 1-128 15,0-1 0-15,-3 1 0 0,0 0 0 0,-1 2 0 0,-3 0 0 16,-2-2-192-16,0 3 192 0,0 1-288 0,-1-2 64 16,-1-2 16-16,0 1 0 0,1-1 208 0,-4 3-192 15,0-2 192-15,-1 5-192 0,3-3 192 0,-4 3 0 16,2 1-160-16,-1 2 160 0,-2-3 0 0,0 3 0 15,3 0 0-15,-4 1 0 0,0-3 0 0,0 0 0 16,1-1 0-16,-2 0 0 0,2-1-160 0,2-1 160 16,-2 1 0-16,-2-2-144 0,3-3 144 0,0 1 0 15,1-1-144-15,-1-3 144 0,0 0 0 0,1-3 0 16,0 0 0-16,0-3 0 0,-2-2 224 0,-1-2 16 16,-3-1 0-16,2-3 0 0,2 0 16 0,0 0 0 0,-3 2 0 15,-1 4 0-15,-1 5-256 0,1-1 0 0,-1 4 0 16,-1 3 0-16,-4 4 0 0,3 2 0 0,3 4 0 15,-2 1-160-15,2 3 160 0,-10 1 0 0,-2 3 0 0,0 6-128 16,-3 3 128-16,0 11-192 0,-4 9 192 16,2 6-192-16,-1 5 0 0,0-1-16 0,1-1 0 0,0-1 0 15,3 2 208-15,2-1 0 0,0-3 0 0,3-1 0 16,2 2 0-16,3-1 0 0,1 3 176 0,2-5-48 16,3-6 128-16,2-2 16 0,4-3 16 0,1-3 0 15,2-5-288-15,2-3 160 0,2-4-160 0,3 1 128 16,3-3-128-16,1-3 0 0,2-2 0 0,-1-2-176 15,1-4 176-15,3 0 0 0,2-1 0 0,1-1 0 16,-1-2 0-16,0 0 0 0,-3 1 0 0,0 0-192 0,0 1 192 16,-2 0-160-16,-1-3 160 0,-2 4-160 15,-1 0 0-15,0 2 0 0,0-1 0 0,-2 1 0 16,-3 1-96-16,-2 2-32 0,-1 0 0 0,-4 1 0 0,-8-3 0 16,0 0 0-16,8 5 0 0,-8-5 0 0,0 0 144 0,0 0 144 15,2 9-208-15,-2-9 80 0,0 10 128 0,0-10-192 16,-2 10 192-16,-4 0-192 15,-3 0 64-15,1-1 0 0,0 1 0 0,-2 0 0 0,2-1 128 16,-2 1 0-16,2 1-144 0,-1-1 144 0,0 2 0 0,2 1 0 16,1 1 0-16,1 2 0 0,3-1 0 0,1 1 0 15,1-2-192-15,2-2 192 0,2 1-272 0,1 0 64 16,0-2 16-16,2 0 0 0,1-2 448 0,5-2 112 16,0-2 16-16,3-4 0 0,-3-3 96 0,6-2 32 15,-1-3 0-15,4-2 0 0,0-8-192 0,4-5-48 0,0-5 0 16,0-2 0-16,0-1 32 0,-2-2 0 15,-2-3 0-15,1-4 0 0,-2-1 80 0,-2-5 0 0,0-5 16 0,-2-2 0 16,-1-3 112-16,2 0 32 0,-4 0 0 0,1 4 0 16,-2-1-272-16,-2 4-48 0,1 0-16 0,-2 7 0 15,-1 3-208-15,-2 8 0 0,1 8 0 0,-2 7 0 16,-4 4 0-16,-1 2 0 0,-1 9 0 0,0 0 0 16,0 0 0-16,0 0-208 0,-3 20 64 0,-3 11 16 15,1 13-320 1,0 3-48-16,-1 2-16 0,-2 4 0 0,-1 5 96 0,1 4 16 0,0 7 0 0,0 0 0 15,1-4 400-15,2 1 0 0,1-1 144 0,0 3-144 16,1 1 192-16,1-4-192 0,-1-1 192 0,1-7-192 16,1-4-832-16,-3-3-288 15,0-2-48-15,-3-5-15648 0</inkml:trace>
  <inkml:trace contextRef="#ctx0" brushRef="#br2" timeOffset="185107.218">20765 16476 49759 0,'0'0'4416'16,"0"0"-3520"-16,0 0-720 0,0 0-176 0,0 0 1664 0,0 0 288 16,0 0 64-16,8 5 16 15,1 0-2304-15,3-2-464 0,-1 0-96 0,2-3 0 16,1-2-1088-16,2-1-192 0,-1-1-64 0,-2-3 0 15,-3-2-352-15,-4-5-80 0,-4-6-16 0</inkml:trace>
  <inkml:trace contextRef="#ctx0" brushRef="#br2" timeOffset="192314.098">19707 4595 23951 0,'0'0'2128'0,"0"0"-1696"16,3-4-432-16,0 1 0 0,-3 3 1072 0,0 0 128 15,5-3 16-15,-5 3 16 0,0 0-784 16,0 0-176-16,0 0-16 0,0 0-16 0,0 0-64 0,0 0-16 16,0 0 0-16,0 0 0 0,0 0 192 0,-12 6 32 15,-5 0 16-15,-3-2 0 0,-6 2-64 0,1-1-16 16,-4-1 0-16,-4-1 0 0,-7-1-192 0,-2 1-128 15,0 1 128-15,-2-2-128 0,-2-3 0 0,-4-4 0 16,-6-2 0-16,-3 0 0 0,-5 2 0 0,-1-2 0 16,-1-1 0-16,-3 0 0 0,-2 0 128 0,-6 0-128 15,-5 2 128-15,-1 1-128 0,1 0 352 0,-6-1 0 16,-1 2 0-16,-6 0 0 0,-3 1-32 0,-3 1-16 16,1 1 0-16,-7 1 0 0,-3 2-144 0,-2 1-32 0,0 1 0 15,-4-3 0-15,-6-1-128 0,2 0 128 0,1 4-128 16,-4-3 128-16,-1-2-128 0,-3-1 0 0,-3 0 0 0,3 1 128 15,1-4-128-15,-3 1 0 0,-3 1 144 0,-1 0-144 16,3 2 0-16,-5 0 0 0,-3 1 0 16,1 1 128-16,-1 0 48 0,2 5 16 0,1 0 0 15,-7 1 0-15,-5 0 0 0,3 0 16 0,-1 2 0 16,2-1 0-16,1 0-208 0,-3-2 128 16,-3 0-128-16,3-1 0 0,1 0 128 0,0 0-128 15,-3 1 0-15,-2-1 0 0,-2-2 0 0,5 4 0 0,4 0 0 16,2-3 0-16,-2-2 0 0,3-1 0 0,3-1 0 0,2 1 0 15,-3 4 128-15,2-5-128 0,1-2 0 0,1 4 0 16,1 0 144-16,-2 0-144 0,-3-1 128 0,4-2-128 16,3-1 0-16,2-2 0 0,1-2 128 0,1-1-128 0,1 0 0 15,3-1 0-15,1 1 0 0,3 0 0 0,0-3 0 16,5 2 0-16,2-3 0 0,2 1 0 0,1 0 128 16,2-2-128-16,-2-1 0 0,2 1 128 0,4 3-128 0,0 0 0 15,-2 1 144-15,5 0-144 0,0-3 0 16,1-1 144-16,0 2-144 0,2 1 0 0,3 2 128 15,3 3-128-15,-2-4 0 0,1 2 0 0,5-2 224 16,1 3-64-16,1 1-16 0,3-1 0 0,-2 0-16 0,0 3-128 16,-4 1 192-16,4 1-64 0,5 0-128 0,-3 1 0 15,-3 1 144-15,2 1-144 0,5 0 128 0,4-1-128 16,2-2 160-16,2 0-160 0,0 2 176 0,4-1-176 16,1 2 192-16,4-2-192 0,2-1 192 0,3 0-192 15,1 1 192-15,1 0-192 0,2 1 208 0,4 0-64 16,4-1-16-16,1 0 0 0,5-1 64 0,5 3 0 15,6-6 0-15,-1 3 0 0,6 3-48 0,0-3 0 16,5 1 0-16,2 0 0 0,4 0-144 0,-1 0 0 0,3 0 0 16,3 2 128-16,5-3-128 0,-6 7 0 0,-1-3 0 0,7-4 0 15,-1 9 0-15,1-9-176 0,1 10 176 0,4 3-128 16,-3 2 128-16,2 1-160 0,2 4 160 0,1 2-160 16,2 4 160-16,2 3 0 0,0 2 0 0,2 3-128 15,-5 3 128-15,2 3 0 0,1 4 0 0,-2 0 0 16,0 0 0-16,-1 5 0 0,-1 6 0 0,-6 5-128 15,-1 6 128-15,-1-1 0 0,-2-2 0 0,0 3 0 16,-1 3 0-16,-1 3 0 0,-4 5 0 0,0-4 0 16,-3-5 0-16,1 1 0 0,-1 1 0 0,1 2 0 0,-2 6 0 15,-1-6 0-15,1-8 0 0,1-3 0 0,2 0 0 16,-1-2 0-16,3-4 0 0,0-4 0 0,2-6 0 0,3-7 0 16,1-5 0-16,0-2 0 0,1-2 0 15,3-3 0-15,2-8-176 0,3-3 176 0,-1-3-224 0,3-1 48 16,0-2 16-16,3 0 0 0,2 0 32 0,3-1 0 15,1 3 0-15,5-3 0 0,3-3 128 0,8-2 0 16,2 1 0-16,7 1 0 0,-2-1 0 0,6 0 0 16,5-1 0-16,3-3 0 0,2-1 0 0,4-2 128 15,4-1-128-15,4 2 0 0,4-2 0 0,2 1 0 16,1 0 0-16,4-2 128 0,3-1-128 0,1 3 0 16,4-3 0-16,0 3 0 0,-1-1 0 0,3 3 0 15,6-1 0-15,-2 0 0 0,-3-1 0 0,4 0 0 16,4-1 0-16,0 3 0 0,6-1 0 0,-2 0 0 15,3 0 0-15,4 0 0 0,3-2 0 0,1 1 0 16,3-1 0-16,-2 3 0 0,3 1 0 0,1 0 0 0,2 0 0 16,1 0 128-16,1 0-128 0,5-1 0 15,4-1 0-15,-2 0 0 0,-4-1 0 0,7 1 0 0,8 1 0 0,1-2 128 16,0-3-128-16,2 0 0 0,0-2 0 0,7 4 0 16,2 3 0-16,0-4 0 0,-5 0 128 0,-1 1-128 15,-1 2 0-15,2 2 0 0,1-3 0 16,0 1 0-16,-1-2 0 0,-4 3 0 0,-3 0 0 0,4-1 0 15,4-2 0-15,-3-1 0 0,-2 1 0 0,-2 2 0 16,2 3 128-16,0 0-128 0,0-1 128 0,-1 0-128 16,-1-2 0-16,3 0 0 0,0 2 0 0,0 0 0 15,1-1 0-15,-7 1 0 0,0 0 0 0,1-3 0 16,0 0 0-16,-1-3 0 0,-2 0 0 0,-3 2 128 16,-1 3-128-16,-4-2 0 0,-2-4 0 0,-2 3 0 0,-4 2 0 15,0 1 0-15,-1-2 0 0,-2 0 0 0,-5-3 0 16,-1 0 0-16,-3 1 0 0,0 2 0 0,-1 1 0 15,-5-2 0-15,-1-3 0 0,0 2 0 0,1 1 0 0,-3-2 0 16,-7-4 0-16,-1 1 0 0,2 2 0 16,-4 1 0-16,-3-3 0 0,-6-1 0 0,-3-2-144 0,-1 3 144 15,0 3-160-15,-6-1 160 0,-5 2 0 0,-6-3 0 16,-6-1 0-16,1 5 0 0,-4 8 0 0,-2-1 0 16,-3 0 0-16,0-1 0 0,-4 1 0 0,-1 3 0 15,-3 0 0-15,-4 0 0 0,-2-2 0 0,-3 2 0 16,1 2 0-16,-3 1 0 0,-2-1 0 0,-1 1 0 15,-2-1-128-15,-1 0 128 0,-5-1 0 0,0-2 0 0,0-1 0 16,0-2 0-16,-9 1 0 0,-7-3-144 0,0 0 144 16,0 0 0-16,0 0 0 0,7-4 0 0,-3-5 0 15,-3-3 0-15,-4-1 176 0,0-4-48 0,-3-4 0 0,-1-1 0 16,-3-3-128-16,2-4 160 0,-3-3-160 0,2-4 160 16,0-2 32-16,-1-4 0 0,-1-6 0 0,2-3 0 15,0-8-192-15,1 2 0 0,1 1 0 0,2-2 128 16,1-4-128-16,-1-2 192 0,3-3-192 0,0-2 192 15,0 1-192-15,-1 2 0 0,2-1 0 0,1-1 0 16,0-4 0-16,0 1 0 0,0 0 0 0,0 3 0 16,0 5 0-16,0 4 0 0,0-2 0 0,0 6 0 15,0 1 0-15,0 5 0 0,0 2 0 0,-2 5 0 0,-1 4 128 16,-1 5 0-16,1 5 0 0,0 0 0 16,1 3-128-16,-3 3 0 0,1 3 0 0,1 4-176 0,0 1-32 0,-1 0-16 15,1 2 0-15,-1 1 0 0,1 0 48 16,-1 1 16-16,0 1 0 0,1 1 0 0,3 8 160 0,-3-5-160 15,3 5 160-15,-4-8-160 0,-1-2 32 0,1 2 0 16,4 8 0-16,-4-5 0 0,4 5 128 0,0 0-208 16,-5-5 80-16,5 5 128 0,0 0-240 0,0 0 80 15,-7-5 16-15,7 5 0 16,0 0-960-16,-10 7-192 0,1 1-48 0,-2 2 0 16,2-2-1744-16,-2 2-368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4:51:45.4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13503 7829 4607 0,'0'0'400'0,"0"0"-400"15,0 0 0-15,-4-6 0 0,4 6 2080 0,-6-6 336 16,6 6 64-16,0 0 16 0,-2-9-1376 0,2 0-272 0,-1 0-48 0,1 9-16 16,0 0-336-16,1-9-64 15,2-2 0-15,1 3-16 0,-4 8 80 0,0 0 0 0,0 0 16 0,3-7 0 16,-3 7 208-16,6-7 32 0,-6 7 16 0,6-3 0 15,-6 3-176-15,11-1-32 0,3-1-16 0,1 4 0 16,-7 2-176-16,7 1-16 0,4-2-16 0,6 2 0 16,2-1 144-16,4 0 16 0,3 0 16 15,2 0 0-15,2 0-48 0,2-1-16 0,2-2 0 16,3 0 0-16,3 1-16 0,3 0-16 0,4-2 0 0,3 1 0 16,-2 0-48-16,2-1 0 0,2-1 0 0,4 1 0 15,4 3 16-15,3 0 0 0,1 2 0 0,2-4 0 16,-1-3-32-16,4 0-16 0,2 0 0 0,3 0 0 15,-1-1-32-15,1-1-16 0,3-1 0 0,1 0 0 16,4 2-32-16,0 0 0 0,-1-2 0 0,-1 2 0 16,4 1-64-16,-1 2-16 0,0-1 0 0,0-1 0 15,1-4-128-15,0 3 160 0,1 0-160 0,-5 2 160 0,-3 0-160 16,0-2 160-16,-1-4-160 0,0 4 160 16,3 4-32-16,-2 0-128 0,-4-3 192 0,0 0-64 0,3-2 32 0,1 3 0 15,-1 1 0-15,-3-1 0 0,-1-4-32 0,0 3-128 16,1 2 192-16,-1 0-64 0,-1 0-128 0,-3 0 0 15,-3-2 0-15,1 1 0 0,-2 0 0 0,-2 1 0 16,-6-2 128-16,-3 2-128 0,-3 2 0 0,-4 0 0 16,0 1 0-16,-7-1 128 0,-2-1-128 0,-2 2 0 15,-1 2 0-15,-4 0 0 0,-5 3 0 0,-6-2 0 16,-3-1 128-16,-3 1-128 0,-4 1 128 0,-3-1 0 16,-4-3 0-16,-1-1 0 0,-9-2 128 0,0 0 32 0,4 3 0 0,-4-3 0 15,0 0-80-15,0 0-16 16,-9 0 0-16,-2-2 0 0,-7-1 0 0,-6 0 0 15,-4-2 0-15,-5 2 0 0,-3-2-192 0,-7 2 0 0,-4-1 0 0,-1 2 0 16,-5 0 0-16,-2 2 0 0,-5 0 0 0,-5 2 0 16,-9-1 0-16,-2 1 0 0,-3 1 0 0,-5 0 0 15,-4-3 0-15,-2 0 0 0,-2 0 0 0,1 3 0 16,0 1 0-16,-2-1 0 0,-7-3 0 0,0-1 0 16,1 0 0-16,-1-1 0 0,-3 0 0 0,1 0 0 15,-1 0 0-15,-2-1 0 0,-5-2 0 0,-3 1 0 16,-1 3 0-16,-2-1 0 0,-3-3 0 0,-2 0 0 15,1 2 0-15,0-2 0 0,1-2 0 0,4 2 0 16,5 4 0-16,3-1 0 0,3 2 0 0,4-1 0 0,4-2 192 16,5 2-64-16,3-2-128 0,1 2 192 0,-1 1-32 15,5-2-16-15,1 0 0 0,4 2 0 0,1 3-144 16,1-2 192-16,0-2-192 0,3 1 192 0,1-1-192 0,2 2 0 16,-2 2 0-16,1 1 128 0,1-3-128 0,3 0 0 15,4-1 0-15,6-1 0 0,6 0 0 0,5 0 0 16,3-3 0-16,3 3 0 0,4 1 0 15,4 0 0-15,6 0 0 0,6-1 0 0,4-1 0 16,3 1 0-16,3 1 0 0,3 0 0 0,7 0 0 0,0 0 0 16,0 0 0-16,0 0 0 0,6 10-352 0,6-1 48 15,6-1 16-15,9 2 0 0,5 1 112 0,3 0 32 16,6-1 0-16,3 1 0 0,4-2 144 0,6-2-128 16,7-3 128-16,9 1-128 0,2 1 128 0,6-3 0 0,3-3 0 15,2-1-128-15,6-1 128 0,3 0 0 0,1-2 0 16,4 0 0-16,6-3 0 0,2 2 0 15,2 1 0-15,2-2 0 0,4-3 0 0,-1 0 0 0,1 1 0 16,5 1 0-16,3-3 0 0,-1 1 0 0,-1-1 0 0,4 2 0 16,2 0 0-16,-1 1 0 0,-5 1 0 0,6-2 0 15,2-3 0-15,0 2 0 0,-5 0 0 0,1 2 0 16,1 1 0-16,1 2 0 0,-1 2 0 0,0-2 0 16,1-3 0-16,-4 4 0 0,-6 3 0 0,-2-1 0 15,2-1 0-15,-3 1 0 0,-6 1 128 0,-3 2-128 16,-1 0 0-16,-9 1 0 0,-7 0 0 0,-2 0 0 15,-5 2 0-15,-2-2 0 0,-2-2 0 0,-10 5 0 16,-4-1 0-16,-6-1 0 0,-7 2 0 0,-3-3 128 0,-3-1-128 0,-7 0 0 16,-5-1 0-16,-7 1-128 0,-7 0 128 15,-6 1 144-15,-3 2-16 0,-7-5-128 0,0 0 224 0,0 0-64 16,-7-5-16-16,-5 0 0 0,-9 0 32 16,-7 1 0-16,-9 0 0 0,-4-1 0 0,-8 1-176 15,-6 1 0-15,-12-3 0 0,-3 4 0 0,-5-1 0 0,-2-1 0 16,-2 1 0-16,-7 0 0 0,-5-1 0 15,-7 1 0-15,-6 0 0 0,-5 1 0 0,-4-2 0 16,-3 3 0-16,-8-1 0 0,-7 1 0 0,-4 2 0 0,1 1 0 16,0 1 0-16,-2 1 0 0,-3-2 0 0,-2 1 0 15,-3 1 0-15,3-1 0 0,4-1 0 0,-1 0 0 16,-2-1 0-16,3 0 0 0,3 2 0 0,2-1 0 16,2 0 0-16,1 1 0 0,2 4 0 0,4-2 0 15,7-1 0-15,1 0 0 0,2 2 0 0,4-2 0 16,1-1 0-16,4 2 0 0,5-1 0 0,3-1 0 15,6-1 0-15,2 0 0 0,4 1 0 0,4 1 0 0,2 2 0 16,7-3 0-16,1-3 0 0,11 2 0 0,6 2 0 0,7-1 0 16,5-1 0-16,6-2 0 0,4-2 0 15,4 2 0-15,2 2-176 0,6-1 48 16,7 0 0-16,1-1 0 0,3 3-80 0,8-3-16 0,0 0 0 0,0 0 0 16,0 0-96-16,0 0 0 0,12 4-16 0,4 3 0 15,3-4 96-15,5 0 32 0,5-2 0 0,7 0 0 16,7 1 208-16,8-2 0 0,6-3 0 0,7 2-144 15,7-1 144-15,3-1 0 0,2-3 0 0,7 0 0 16,8-1 0-16,2 0 0 0,2 1 0 0,5-3 0 16,3 0 0-16,4 0 0 0,2-2 0 0,4 0 0 0,5 4 0 15,-2-3 0-15,-1-3 128 0,3 3-128 0,5-1 0 16,0 1 128-16,-2 2-128 0,1-2 0 0,1-1 0 16,-2 1 0-16,-4 4 0 0,4-2 128 0,1 0-128 0,-2 2 0 15,-4 1 0-15,2 1 128 0,2 0-128 0,-6-1 0 16,0 1 0-16,0 3 0 0,-2 4 0 0,-4-1 0 15,-8-1 0-15,0 0 0 0,0 2 0 0,-7-1 0 16,-11 1 0-16,-5 0 0 0,-10 0 0 0,-3-1 0 16,-3 2 0-16,-11-1 0 0,-7 1 0 15,-8-1 0-15,-5 0 0 0,-6 3 0 16,-6 2-2192-16,-7 1-368 0</inkml:trace>
  <inkml:trace contextRef="#ctx0" brushRef="#br0" timeOffset="1927.978">10219 14320 18431 0,'-9'-2'1632'0,"-5"-2"-1312"16,2 0-320-16,1 2 0 0,4 1 1616 0,7 1 256 15,-10 0 48-15,10 0 16 0,0 0-976 0,0 0-192 16,0 0-32-16,0 0-16 0,0 0-304 0,0 0-64 16,0 0-16-16,0 0 0 0,0 0-336 0,10-1 0 15,-1-3 0-15,6 3-128 0,-1-1 128 0,5 1 0 16,4 0 0-16,3 0 128 0,1-3 80 0,6 1 32 15,6-1 0-15,6-1 0 0,6 1 208 0,4 1 64 16,2-2 0-16,7 2 0 0,3 1-80 0,6-2-16 16,0-2 0-16,3 0 0 0,0 4-96 0,2-1-32 15,0-2 0-15,6 1 0 0,4-1-80 0,-2-1-16 0,-3 1 0 16,4-1 0-16,5-3-48 0,-2 3-16 0,-2-2 0 16,0 0 0-16,-1-1-128 0,2 3 192 0,1-1-192 15,-3 2 192-15,-5-1-64 0,4 3 0 0,4-1 0 16,-2 0 0-16,-1 0-128 0,1 2 0 0,-4 1 0 0,1-1 0 15,0 1 0-15,-2-1 0 0,-4-1 0 0,0-2 0 16,-2 3 0-16,1-1 0 0,2 0 0 0,-2-1 0 16,-2 1 0-16,0-2 0 0,-5-2 0 0,2 1 0 15,1 3 0-15,-1 1 0 0,-4-2 0 0,-2 0 0 16,-3 3 0-16,-1 0 0 0,2-1 0 0,-7 2 0 0,-1 0 0 16,-5 0 0-16,-4 0 0 0,-8 0 0 0,-5 1 0 0,-4-1 0 15,-2 0 0-15,-6 0 0 0,-7 0 0 16,-1 0 0-16,-4 0 0 0,-5 0 0 15,-6 0 0-15,0 0 0 0,0 0 0 0,0 0-176 0,0 0 176 0,0 0 176 16,-10-1-48-16,0 0 0 0,-3-1 64 0,-3 0 16 16,-9 2 0-16,-1 0 0 0,0 0-208 0,-8 0 0 15,-8 2 0-15,-3 0 0 0,-4 1 0 0,-4 1 0 16,-3 1 0-16,-4-1 0 0,-1 1 0 0,-2-1 0 16,-6 0 0-16,-7 3-160 0,-7 1 160 0,-1-1 0 15,-3 1 0-15,-4-2-128 0,-5 0 128 0,1 1 0 16,0 2 0-16,-4-3 0 0,-2 1 0 0,-4-2 0 15,1 1 0-15,-6-1 0 0,-3 1 0 0,-3-3 0 0,3-1 0 16,-3 2 0-16,-1 1 0 0,2 0 0 0,4-3 160 0,1 2-160 16,0 2 0-16,6-1 0 0,6-2 0 15,3 1 0-15,3-2 0 0,3 1 0 0,3 1 0 16,3-1 0-16,6-2 0 0,2 1 0 0,2 1 0 0,1 1 0 16,4-2-176-16,3 1 176 0,7-3-160 0,5 0 160 15,5 0-320-15,3-3 16 0,4 1 16 16,2 0 0-16,6 0-48 0,5-1-16 0,4 0 0 15,0-2 0-15,6 3 128 0,7 1 32 0,11 1 0 0,0 0 0 16,0 0 48-16,0 0 16 0,0 0 0 0,0 0 0 16,0 0-128-16,10 0 0 0,4 0-16 0,5 1 0 15,3 0 928-15,3 0 192 0,4-1 48 0,2 2 0 16,4-4-1536-16,5 4-320 0,4-1-48 16,5-1-16-16,3-3 864 0,9 2 160 0,5 0 0 0,3-1 0 0,1-1 128 15,4-1-128-15,6 0 128 0,5 0-128 0,7-3 176 16,-1-4-48-16,0 1-128 0,8 0 192 0,6 0-192 15,-3 0 0-15,-1-3 0 0,5 2 0 0,2 0 0 16,-4 1 0-16,-3 0 0 0,6-1 0 0,4-1 0 16,-1 0 0-16,-2 3 0 0,-1-2 0 15,-2-1 0-15,-2 4 0 0,-3 1 0 0,-6 0 0 16,-4-1 128-16,1 2-128 0,-2 4 0 16,-5 0 144-16,-5 1-16 0,-7-2 0 0,-6 1 0 15,1 2 0-15,1 3 112 0,-8 1 16 0,-7-1 0 0,-5 0 0 0,-5 2-256 0,-5-1 128 16,-3 2-128-16,-6-1 0 0,-2-3 176 0,-5 3-176 15,-5-1 192-15,-5 1-192 0,-3-4 224 0,-9-1-64 16,0 0-16-16,0 0 0 0,-8 6 0 0,-4 0 0 0,-9-3 0 16,-4 0 0-16,-10 1 32 0,-6-3 0 0,-6-1 0 15,-8 0 0-15,-6 0-176 0,-9 1 128 0,-7 0-128 16,-12-1 128-16,-9-1-128 0,-10 2 128 16,-9 2-128-16,-12 2 128 0,-11-1-128 0,-6 3 0 0,-6-1-192 15,0 3 192-15,-2 3-400 0,0-1 32 16,2-3 16-16,9 5 0 0,5 1 352 0,1 0 0 15,0-5 128-15,4 2-128 0,3 2 336 0,4-1-16 16,2-1 0-16,2-1 0 0,2-2-320 0,4 2 144 0,-2-3-144 0,4 2 0 16,-3-4 0-16,7 0 0 0,3 1-240 0,4 0 80 15,1-2-464 1,6 2-80-16,2-1-32 0,9-2 0 0,6-2 176 16,8 2 48-16,5 0 0 0,7-1 0 0,6-3 512 0,7 0 0 0,4-2 160 15,10 2-32-15,5-1 32 0,10 1 16 0,6 0 0 0,4 1 0 16,7 0-176-16,0 0 0 0,0 0 0 0,17 4 0 15,7 0-240-15,7 0-16 0,7 0-16 0,7-1 0 0,5-2 272 16,7 0-128-16,5 1 128 0,9 1 0 0,7-6 0 16,7 1 0-16,5-1 128 0,5-2-128 0,5 0 368 15,5-2-32-15,9 2 0 0,8-2 0 0,6 0 80 16,1-2 16-16,2 2 0 0,7 2 0 0,4-3-48 0,1 0-16 16,-3 1 0-16,6 0 0 0,0 3-96 0,2-1-16 15,-1 2 0-15,-6 0 0 0,-6-1-112 0,-3 1-16 16,-3 0-128-16,-8 0 192 15,-9 2-848-15,-4 5-176 0,-8 2-48 0</inkml:trace>
  <inkml:trace contextRef="#ctx0" brushRef="#br0" timeOffset="6019.362">13468 10629 23039 0,'-1'-13'2048'0,"0"4"-1648"0,-2 0-400 0,1-1 0 16,1 0 1856-16,2 2 304 0,-1 8 48 0,5-7 16 16,-5 7-1760-16,5-5-336 0,-5 5-128 0,0 0 0 15,9 3 0-15,1 2 0 0,-2 1 0 0,-4 5-192 16,1 4 192-16,-1 3-192 0,-2 5 192 0,-2 6-192 15,-3 1 192-15,-1 8-128 0,-2 5 128 0,-1 2-128 16,-1 0 128-16,0 1 0 0,-1 0 0 0,1 0 0 16,-2-1 0-16,0 0 0 0,0-3 0 0,-1 4 0 0,4 1 0 15,-3-1 0-15,0-3 0 0,2-2 0 0,1-4 0 16,1-1 0-16,3-7 0 0,1-1 0 0,-1-3-176 0,6-2-96 16,-1-5-32-16,0-4-8528 15,1-3-1696-15</inkml:trace>
  <inkml:trace contextRef="#ctx0" brushRef="#br0" timeOffset="6418.079">14312 10572 29487 0,'0'0'1296'0,"-8"-9"288"0,0 3-1264 0,3 1-320 0,5 5 0 0,0 0 0 15,-8 2 1456-15,-1 2 224 16,0 5 48-16,-5 6 16 0,-1 7-1744 0,-4 2-192 0,-6 2-112 0,-4 6-16 31,-3 4-192-31,-2 3-16 0,-1 3-16 0,-5 1 0 16,-2 0-96-16,1-2-32 0,-1-3 0 0,0-3 0 16,4-4 160-16,-4-3 16 0,-1-4 16 0,2-2 0 0,-1 2 336 0,4-6 144 0,3-4-128 0,2-1 128 15,1 3 192-15,4-5 112 0,4-3 16 0,1-2 16 16,5-3 288-16,3 2 48 0,2-1 16 0,4 0 0 15,-1 0-288-15,10-4-48 0,-5 0-16 0,5 0 0 16,0 0-128-16,0 0-16 0,0 0-16 0,5 15 0 16,5 4-176-16,3 1 192 0,7 1-192 0,2-1 192 15,4-1-192-15,4 1 160 0,1 0-160 0,6 2 160 0,6 1 0 16,1-1 0-16,0-3 0 0,-3-1 0 0,2 1-32 16,-1 1 0-16,-4-2 0 0,3 0 0 0,-1-1-128 0,-2-1 0 15,-3 2 0-15,-1-5 0 16,-2-3-2224-16,-1-3-320 0</inkml:trace>
  <inkml:trace contextRef="#ctx0" brushRef="#br0" timeOffset="6656.28">14715 10902 37775 0,'0'0'3360'0,"6"-7"-2688"0,3 1-544 0,7-2-128 16,6 0 944-16,7 0 144 0,5 0 48 15,3 5 0-15,2 0-1136 0,4 1 0 0,3 2-160 0,0 3 0 32,-2 3-864-32,0 0-192 0,-4-1-16 0,-1 0-16 15,-4-3-1184-15,1 1-224 0,-1 3-48 0,-2-5-10928 0</inkml:trace>
  <inkml:trace contextRef="#ctx0" brushRef="#br0" timeOffset="6872.319">14951 11164 11967 0,'-15'0'1072'0,"0"1"-864"0,-2 1-208 0,4 2 0 15,2-1 4288-15,4 0 800 0,7-3 160 0,0 0 48 0,0 0-4016 16,0 0-784-16,0 0-176 0,17 5-16 0,8-3 224 0,6-2 48 15,2-1 16-15,7-1 0 0,5-2 256 0,6 0 48 16,0-2 16-16,5 2 0 0,0-2-400 0,6 2-96 16,4-5-16-16,0 3 0 0,-1 0-400 0,-2 2 0 15,-2-2 0-15,-1 1 0 16,-1-1-2336-16,-4 0-448 0,-1-2-96 0,-7-2 0 0</inkml:trace>
  <inkml:trace contextRef="#ctx0" brushRef="#br0" timeOffset="7214.136">16834 10361 14735 0,'0'0'1312'0,"-7"-7"-1056"0,0 2-256 0,-2 2 0 16,0 3 4448-16,1 3 832 0,3 4 160 0,-4 4 48 15,-4 2-4560-15,-3 7-928 0,-1 5-144 0,-5 7-48 16,-5 4 0-16,-1 5 16 0,-2 4 0 0,-1 4 0 0,-1 6 32 0,2 1 0 16,-2 6 0-16,2 1 0 0,4-1 144 15,0-1 0-15,5-2-144 0,5-3 144 16,2-2 0-16,6-3 0 0,3-2 0 15,5-2 0-15,3-4 0 0,3-4 128 16,5-1 0-16,4-5 0 0,3-3-128 0,4-3 0 0,0-3 144 16,4-5-144-16,2-4-320 0,3-3-144 15,1-3-32-15,5-5-13712 0</inkml:trace>
  <inkml:trace contextRef="#ctx0" brushRef="#br0" timeOffset="7611.099">17434 10603 37775 0,'-18'-10'3360'0,"7"4"-2688"0,-5-2-544 0,1 1-128 16,0 4 912-16,0 4 160 0,2 5 16 0,-1 3 16 31,-4 5-1360-31,-1 5-288 0,-3 9-48 0,-1 9-16 15,-6 4-208-15,1 9-32 0,3 6-16 0,0 4 0 16,-1 3-96-16,4 0-32 0,1-2 0 0,4 3 0 16,0-1 240-16,5-4 48 0,7-3 16 0,2-7 0 0,6-9 560 0,2-6 128 0,3-3 0 0,5-6 0 15,2-4 480-15,6-3 128 0,5-5 32 0,1-4 0 16,4-2 336-16,5-7 80 0,5-4 16 0,4-3 0 16,6-9-112-16,-3-6 0 0,-2-1-16 0,0-8 0 15,2-5-496-15,-1-6-112 0,-1-3-16 0,-2-1 0 0,-5-1-112 16,-5 0-16-16,-4-1-16 0,-6 1 0 0,-4 2 144 15,-6-2 48-15,-3 1 0 0,-7 1 0 0,-3 0-368 16,-5 6 144-16,-8 6-144 0,-7 3 0 0,-7 4 0 0,-5 4-320 16,-4 5 32-16,-3 5 16 15,-2 4-848-15,-1 5-160 0,1 2-48 0,0 7 0 16,3 5-2224-16,0 2-448 0</inkml:trace>
  <inkml:trace contextRef="#ctx0" brushRef="#br0" timeOffset="7849.318">18536 11239 34095 0,'0'0'3024'0,"-6"13"-2416"0,2 9-480 0,-2 7-128 15,-2 7 576-15,0 6 80 0,-2 2 32 0,-2 2 0 16,-4 3-512-16,-5 3-176 0,-4 0 0 0,-4 3 144 15,-1 0-320-15,-6-1-64 0,-2-7-16 16,-5-4 0 0,0-3-704-16,0-7-160 0,3-3-32 0,2-2 0 0,5-9-880 15,6-5-176-15,4-4-32 0,4-6-9600 0</inkml:trace>
  <inkml:trace contextRef="#ctx0" brushRef="#br0" timeOffset="8225.671">19548 10627 29487 0,'-7'-2'2624'0,"-5"4"-2112"0,-4 3-512 0,-1 8 0 0,-4 8 2704 0,-2 11 432 15,-2 8 96-15,-2 10 16 16,-3 7-3072-16,0 4-624 0,-1 0-112 0,2 2-16 15,2 0-336-15,4 0-64 0,1 1-16 0,4-8 0 16,5-8-64-16,5-8-16 0,4-6 0 0,6-7 0 0,1-4 912 0,6-7 160 16,4-2 0-16,5-6 128 0,3-4 752 0,3-8 144 15,3-1 48-15,4-7 0 0,2-6 336 0,5-5 80 16,0-7 16-16,3 0 0 0,-2-3-640 0,2-3-128 0,1-1-32 0,-6-3 0 16,-2 1-256-16,-3-1-64 0,-4 1-16 0,-4-3 0 15,-3-3-96-15,-7-2-16 0,-2 1 0 0,-4 2 0 16,-6 5-256-16,-3 2 128 0,-8 2-128 0,-2 4 0 15,-3 4 208-15,-7 3-64 0,-6 2-16 0,-5 4 0 32,-4 3-448-32,-5 6-80 0,-4 4-32 0,-1 5 0 15,-5 5-2288-15,2 4-464 0,3 3-80 0,2 4-13440 0</inkml:trace>
  <inkml:trace contextRef="#ctx0" brushRef="#br0" timeOffset="8467.278">20302 11430 43247 0,'-9'12'1920'0,"3"-2"384"0,-4 5-1840 0,-3 4-464 15,-3 9 0-15,-3 5 0 0,-6 3 0 0,-4 4-192 16,-7-2 16-16,1 2 0 15,-2-1-288-15,0 0-64 0,1-1-16 0,0-3 0 16,-4-6-928-16,5-1-176 0,3-5-32 0,5-6-16 16,5-4-1696-16,2-6-352 0,6-5-64 0,4-4-7728 0</inkml:trace>
  <inkml:trace contextRef="#ctx0" brushRef="#br0" timeOffset="8789.369">21093 10615 42159 0,'-5'-9'1856'0,"5"9"400"0,0 0-1808 0,0 0-448 0,0 0 0 0,-9 7 0 0,3 2 240 0,-1 6-48 15,-2 7-16-15,-4 8 0 0,-2 6-368 0,0 8-80 16,-2 5-16-16,-1 6 0 0,-6 4 160 0,2 0 128 16,-2-3-192-16,1 4 192 0,-3-1-128 15,1 2 128-15,-1-1 0 0,5-4 0 16,5-7-512-16,2-5 0 0,2-6 0 16,2-4 0-16,5-2-272 0,2-4-48 0,2-4-16 0,2-2 0 15,2-4-1536-15,2-5-304 0,6-3-64 0,3-8-16 0</inkml:trace>
  <inkml:trace contextRef="#ctx0" brushRef="#br0" timeOffset="9208.446">21238 9914 17503 0,'21'-2'1552'0,"-6"0"-1232"0,-1-5-320 0,7 6 0 0,8 6 4912 0,9 6 912 16,5 5 192-16,5 6 48 0,4-1-4848 0,1 6-976 15,4 3-240-15,6 8 0 0,5 6 144 0,-4 4-16 16,-5 1 0-16,-4 8 0 0,-7 10 16 0,-1 4 0 16,-2 4 0-16,-7 5 0 0,-3 3 96 15,-6 6 16-15,-7 3 0 0,-12 2 0 0,-7 1 96 16,-13 2 32-16,-7 7 0 0,-11 1 0 15,-7 4 80-15,-11 10 32 0,-10 5 0 0,-20 15 0 0,-22 11-112 0,-21 10-32 16,-20 11 0-16,-18 15-13728 16,-17 12-2736-16</inkml:trace>
  <inkml:trace contextRef="#ctx0" brushRef="#br0" timeOffset="11970.857">8590 16963 17503 0,'0'0'768'0,"-8"-1"176"0,-2-1-752 0,1 1-192 16,1 1 0-16,0 0 0 0,8 0 4048 0,0 0 784 15,-3 10 160-15,2 2 16 16,1 0-4336-16,2 4-864 0,3 9-192 0,-1 1-16 0,-2 3 0 0,-2 1 0 16,0-1 0-16,-2 3 0 0,-3 3 80 0,-1 0 32 15,3-1 0-15,-5 3 0 0,1 1 288 0,-2 3 128 16,1 1-128-16,-2 1 192 0,2-2 128 0,3 1 0 0,3-4 16 15,-2-1 0-15,3-3-336 0,0-3 0 0,2-2 0 0,0-2 128 32,3-1-512-32,0 0-112 0,4-6-16 0,-1-3-9040 0,4-4-1824 15</inkml:trace>
  <inkml:trace contextRef="#ctx0" brushRef="#br0" timeOffset="12349.793">9282 16914 17503 0,'-14'1'1552'16,"-3"4"-1232"-16,-5 4-320 0,0 3 0 0,0 4 4960 16,2 0 928-16,1 4 192 0,1 2 48 15,-2 3-5424-15,3 2-1088 0,0-1-224 0,0 2-32 16,-2-3-256-16,0 0-32 0,-4 2-16 0,1-2 0 15,-4-2-592-15,-1 0-112 0,-1 0-16 0,-3-1-16 16,1 0 896-16,-3-1 176 0,0-1 32 0,1-3 16 0,2-2 560 16,1-2 320-16,2-1-32 0,1-3-16 0,6 0 288 0,4-3 48 15,2 1 16-15,3-2 0 0,2-1-288 16,3 2-48-16,6-6-16 0,-1 9 0 0,5 3-272 0,3 1 0 16,1 5-128-16,6 1 128 0,6 0-224 0,4 5 48 15,3 2 16-15,3-1 0 0,1-2 336 0,1-1 64 16,2 3 16-16,3-1 0 0,0 0-64 0,0-1 0 0,3 0 0 15,-2-1 0-15,1-2 64 0,-2 0 0 0,3-2 0 16,-4 0 0-16,1 3-256 0,-6-3 0 0,0-4-144 16,-3-5 144-1,-4-3-2496-15,-2-4-416 0</inkml:trace>
  <inkml:trace contextRef="#ctx0" brushRef="#br0" timeOffset="12773.723">8297 16873 29487 0,'-15'-1'2624'16,"1"-2"-2112"-16,1-1-512 0,4 2 0 0,0 0 992 0,9 2 96 15,0 0 0-15,0 0 16 16,0 0-1552-16,0 0-320 0,11-7-64 0,5 3-16 16,1 1 224-16,3-1 48 0,3 0 16 0,0 0 0 0,4 1 416 0,1 0 144 15,3 0 0-15,4-2-144 0,5 4 144 0,4 0 144 16,6-2-16-16,0 1-128 0,-1-1 400 0,2 0-16 16,1-1-16-16,2 0 0 0,1 2 80 15,4-1 0-15,-2-3 16 0,0 3 0 0,0 1-80 16,-6-1-32-16,-1-1 0 0,-4 1 0 0,-2 1-160 15,-1-3-16-15,-4-1-16 0,-6 1 0 16,-6 2-16-16,-4 0 0 0,-7-3 0 0,0 3 0 16,-6 2 176-16,-10 1 48 0,0 0 0 0,0 0 0 15,0 0 256-15,0 0 48 0,-10-6 16 0,-6 1 0 0,1-1-48 0,-5-1 0 0,-3 2 0 16,-2 3 0-16,-4 2-640 0,2-1 0 0,-1-3-208 0,2 3 48 31,1 3-512-31,-2-2-96 0,4-2-32 0,1-1-10448 0,3 6-2080 16</inkml:trace>
  <inkml:trace contextRef="#ctx0" brushRef="#br0" timeOffset="13083.168">10149 17425 19343 0,'-12'2'1728'0,"0"3"-1392"15,-1-2-336-15,1-1 0 0,2-2 4000 0,1 1 736 16,1 1 128-16,8-2 48 0,-10-4-4064 0,3 1-848 16,-3 0 0-16,1-3-208 0,0-2 368 0,1 1 80 15,1-3 16-15,0 0 0 0,2 0 144 0,-1 1 48 16,-3-2 0-16,5 0 0 0,2-1-448 0,1 1 0 15,-3 0 128-15,4 2-128 0,4-1 0 0,-2 5-256 16,-2 5 64-16,5-7 16 16,2 2-1952-16,3 2-400 0,5 4-80 0,2 2-7184 0,-3 1-1456 0</inkml:trace>
  <inkml:trace contextRef="#ctx0" brushRef="#br0" timeOffset="13401.234">11120 16965 36511 0,'0'0'1616'0,"0"0"336"0,0 0-1568 16,0 0-384-16,0 0 0 0,0 0 0 0,0 0 0 0,0 0-320 15,3 13 48-15,-1 1 16 16,0 3-192-16,2 3-16 0,0 2-16 0,-1 7 0 0,-1 7 96 16,-2 3 32-16,-1 1 0 0,-2 3 0 0,0 2 160 0,0 3 16 15,1 3 16-15,-1 2 0 0,1 3 160 0,-3-1 256 16,3-1-64-16,1-5-16 0,0-4-176 0,1-4 0 16,-1-2 0-16,1-3 0 0,2-3-192 0,0-2-128 15,4-2-32-15</inkml:trace>
  <inkml:trace contextRef="#ctx0" brushRef="#br0" timeOffset="13800.041">11831 16808 41519 0,'-10'6'1840'0,"0"-1"384"0,-1 2-1776 16,0-2-448-16,0 5 0 0,2 6 0 0,2 3-208 0,-2 8-128 0,1 5-32 0,-2 4 0 15,-3 5-624-15,-2 5-128 0,-3 4-32 16,-3 0 0-16,-2-4-256 0,-2-1-48 16,-3-3-16-16,-1-1 0 0,-2-2 704 0,-3-1 144 15,-1-4 32-15,-3-3 0 0,1-2 928 0,5-3 192 0,1-7 48 0,2-2 0 0,2-3 64 16,5-2 0-16,1-3 16 0,3-3 0 0,3-3-368 15,3 0-80-15,2-1-16 0,3 0 0 0,7-2-384 0,0 0-96 16,0 0-16-16,0 0 0 0,0 0-64 0,0 0-16 16,11 1 0-16,6 1 0 0,3 1 384 15,4 2-176-15,6 1 176 0,5 3-128 0,7 1 352 0,3 1 80 16,1 1 16-16,0 1 0 0,-1 0 0 0,-1 1 0 16,5-1 0-16,1 1 0 0,2 3-64 0,-1-1-16 15,-2 2 0-15,-4-2 0 0,-5-2-112 0,-3 2-128 16,-5 0 176-16,-4 2-176 15,-3-2-1168-15,-4 2-352 0,-5 2-64 0</inkml:trace>
  <inkml:trace contextRef="#ctx0" brushRef="#br0" timeOffset="14192.162">10880 16700 19343 0,'-9'-2'848'0,"9"2"192"0,0 0-832 0,-8 0-208 16,5-2 0-16,3 2 0 0,0 0 4160 0,0 0 768 0,12-3 176 0,8-1 16 15,3 1-4736-15,6-2-944 0,7 1-192 16,1 0-32-16,3-6 400 0,3 2 96 0,2-2 16 0,2 3 0 0,1 0 272 0,2 2 0 15,2 1-128-15,-3-2 128 0,-1-4 0 0,-1 1 0 16,-4 1 0-16,-1 1 0 0,-2-3 0 0,-3 1 176 16,-4 2-48-16,-3 1-128 0,-3-2 384 0,-7 1-16 15,-5 2-16-15,-5-1 0 16,-2 1 48-16,-2-1 16 0,-6 6 0 0,-2-8 0 0,-5-1 112 0,-5 0 32 16,-3 0 0-16,-6-1 0 0,-6 1-240 0,-2 0-32 15,-3 0-16-15,0 1 0 0,0 3-272 16,-2 1 0-16,-1 3 0 0,-2-2 0 0,3 3 0 0,0 3-256 15,7 2 80-15,-2 0 16 16,2 1-1008-16,5-2-208 0,2 5-32 0,5 0-14720 0</inkml:trace>
  <inkml:trace contextRef="#ctx0" brushRef="#br0" timeOffset="14934.297">12897 17364 28559 0,'0'0'2544'16,"0"0"-2032"-16,0 0-512 0,0 0 0 0,0 0 2080 16,0 0 320-16,12-1 64 0,2 1 16 0,3 2-2288 0,7 0-448 15,5 0-80-15,5-2-32 0,2-1 176 0,7 0 16 16,4-1 16-16,3-2 0 0,-2 2 160 0,2-2-208 16,-1-3 80-16,0 2 128 0,0-1-224 0,1 0 80 15,-2-1 16-15,1 0 0 0,2 2-192 0,-5-2-16 16,-5 2-16-16,-3 0 0 15,-1 1-1296-15,-4 0-256 0,-5 0-48 0,0 2-10960 16</inkml:trace>
  <inkml:trace contextRef="#ctx0" brushRef="#br0" timeOffset="15157.811">13096 17607 8287 0,'0'0'736'0,"0"0"-592"0,0 0-144 0,0 0 0 16,0 0 6784-16,0 0 1312 0,15 4 272 0,3 1 48 31,3 0-7168-31,4-1-1440 0,8 1-272 0,4-3-64 0,-1-2 96 0,3-2 32 0,1-1 0 0,4-5 0 16,3-2-560-1,5 0-96-15,3-2-32 0,2 0 0 0,-3-2-1600 16,1-3-320-16,21-10-64 0,-9 2 0 0</inkml:trace>
  <inkml:trace contextRef="#ctx0" brushRef="#br0" timeOffset="15838.608">14910 17293 19343 0,'0'0'1728'0,"0"0"-1392"0,0 0-336 0,-7 4 0 15,7-4 2352-15,0 0 400 0,0 0 64 0,0 0 32 16,0 0-2240-16,0 0-448 0,0 0-160 0,8-9 0 16,3 0 224-16,1-2-64 0,0-4-16 0,1-3 0 15,3-1 368-15,0-4 64 0,0-3 0 0,0-5 16 16,2-3 112-16,2-1 32 0,-1-2 0 0,1 3 0 15,0 1-288-15,0 2-48 0,1 0-16 0,-5 2 0 0,1-2-192 0,-1 5-64 16,1 2 0-16,-1 2 0 0,0 0 0 16,-2 4 0-16,1 4 0 0,-1-2 0 0,0 0-128 15,-3 0 0-15,1 5 0 0,-1 4 128 0,-2 2-128 0,0 2-176 16,2 2 48-16,-11 1 0 0,9 3-96 0,0 4-16 16,-1 3 0-16,0 2 0 0,-1-2 64 15,0 1 16-15,-3 1 0 0,1 2 0 0,-1 3 160 0,-2 1 0 16,1 5 0-16,-2 3 0 0,0 0 0 0,-2 4 0 15,-3 3 0-15,3 1 0 0,-5 2 144 0,-2 4-144 16,-3 4 192-16,1 1-192 0,2 0 256 0,0-1-64 16,-3-2-16-16,1 0 0 0,1 0 48 0,0-1 16 15,1 0 0-15,0 1 0 0,-1 2 0 0,0-3 0 16,0-1 0-16,1 1 0 0,-1-3-64 0,0-1-16 16,0-3 0-16,1-2 0 0,3-2-160 0,0 1 128 0,0-3-128 0,2-3 128 15,0-2-128-15,2 1 0 0,1 0 0 0,1 1 0 16,-4-4-240-16,3-1 32 0,2-1 0 0,0-1 0 31,1-3-320-31,-1-2-64 0,1-2-16 0,-1-1 0 16,-2-10-1472-16,5 8-288 0,-5-8-64 0</inkml:trace>
  <inkml:trace contextRef="#ctx0" brushRef="#br0" timeOffset="16167.661">14800 18117 20271 0,'0'0'1792'16,"0"0"-1424"-16,0 0-368 0,0 0 0 0,2-8 2752 0,4-1 464 15,4-1 112-15,1 0 0 16,2-1-3328-16,2-4-576 0,2-1-176 0,2 1-16 0,5 0 768 0,-4 0 192 16,-1-1 32-16,2 2 0 0,-1 0 592 0,2 5 112 15,1 4 32-15,4-1 0 0,0-1-64 0,5 3 0 16,2 1 0-16,0 2 0 0,3 2-384 0,6 0-64 16,6-1-32-16,5 3 0 0,-1 3-416 0,4-2 0 15,-4-1 0-15,2 2-11392 0,2 0-2256 16</inkml:trace>
  <inkml:trace contextRef="#ctx0" brushRef="#br0" timeOffset="19038.225">17426 14669 10127 0,'0'0'896'0,"0"0"-704"16,-7-6-192-16,0 3 0 0,7 3 832 0,0 0 128 15,-4-8 16-15,4 8 16 0,-3-5-656 0,3 5-128 16,-4-8-16-16,4 8-16 0,-2-7 80 0,2 7 32 0,-2-8 0 0,2 8 0 15,0 0 224-15,-5-7 32 0,-1 0 16 0,1 4 0 16,5 3 240-16,-7-1 48 16,-3 0 16-16,1 1 0 0,-2 2-128 0,-2 1-32 0,-3 2 0 0,-2 1 0 15,-2 3-192-15,3 1-64 0,1 0 0 0,-1 3 0 16,-3 4-256-16,-2 1-48 16,-1-1-16-16,-2 6 0 0,1 7 112 0,1 3 16 0,0 3 0 0,2 5 0 15,1 0-96-15,2 6-16 0,-1 1 0 0,1 4 0 16,-1 2 176-16,0 5 48 0,0 5 0 15,3 1 0-15,0 2-176 0,1 0-48 0,1 0 0 0,3 1 0 16,1-1-144-16,1-2 0 0,3-3 0 0,2-4 0 16,4-4 224-16,4-2-32 0,2-2-16 0,4-2 0 15,-1-3 336-15,5-2 80 0,6 0 16 0,3-4 0 16,2-4-80-16,3-3-16 0,1-4 0 0,6-3 0 16,3-2-512-16,6-7 0 0,6-4 0 0,7-2 0 15,3-2-1840 1,2-3-464-16,-1-6-112 0</inkml:trace>
  <inkml:trace contextRef="#ctx0" brushRef="#br0" timeOffset="19415.793">18750 14654 2751 0,'-4'-10'256'0,"1"-1"-256"0,2-1 0 0,5-1 0 15,1 0 4544-15,4 2 848 0,1 2 176 0,3 1 48 16,-2 3-4720-16,1 1-896 0,0-1-256 0,1 6 0 16,1 4 256-16,1 1 0 0,-2 3 0 0,-1 3 0 15,2 6 0-15,-1 3 256 0,0 3-64 0,1 4 0 16,-1 5 304-16,3 5 48 0,-1 5 16 0,0 5 0 15,-2 6 96-15,0 7 32 0,-2 1 0 0,-2 10 0 16,-4 7-16-16,-1 1 0 0,-3 2 0 0,-2-3 0 16,-3-4-32-16,0-1 0 0,-7-2 0 0,0-3 0 15,-1-1-80-15,-4-2-32 0,1-1 0 0,-4-3 0 16,-2-3-288-16,2 2-64 0,-5 0-16 0,2-1 0 16,-3-5-160-16,3-2 0 0,-4-4 0 0,-1 2 0 15,-1-3-608 1,0 4 0-16,-4-2 0 0,-1 1-9168 0,1-4-1824 15</inkml:trace>
  <inkml:trace contextRef="#ctx0" brushRef="#br0" timeOffset="19944.014">17104 14521 22111 0,'0'0'1968'0,"0"0"-1584"0,0 0-384 0,4 11 0 15,2 1 1072-15,6 4 128 0,1 1 16 0,4 5 16 16,2 3-1040-16,4 2-192 0,4 4 0 0,6 8-160 16,6 4 160-16,-1 6 144 0,4 6-16 0,1 1-128 15,-2 2 240-15,3 2-64 0,1-1-16 0,3 4 0 0,1 3-16 16,4 1 0-16,-1 2 0 0,-1 0 0 0,-5 0 32 0,-3 0 0 15,-3 2 0-15,-2 1 0 0,-4-4 256 16,-2-1 48-16,-1-1 16 0,-2 0 0 0,-2 0 144 16,-2-1 48-16,0 0 0 0,-2-2 0 0,0-4-176 15,-1-1-48-15,-1-2 0 0,-2 1 0 0,-1-2-208 16,1 1-64-16,-3-2 0 0,1-3 0 0,-3-5-192 0,1 0 128 16,0 0-128-16,-1-6 0 0,-1-1 0 0,0-2 0 15,-2-3 0-15,2 3 0 0,-5 0 0 0,2-6-336 16,-3-8 48-16,-2-4 16 15,-1-3-1264-15,0-5-240 0,-4-11-48 0,0 0-7200 16,0 0-1456-16</inkml:trace>
  <inkml:trace contextRef="#ctx0" brushRef="#br0" timeOffset="20267.057">17954 16903 35471 0,'-8'6'1568'0,"8"-6"336"0,-7 9-1520 0,6 2-384 0,3 5 0 0,6 4 0 16,5 7-768-16,3 4-240 0,0 1-32 0,6-2-16 16,4 0 416-1,3-5 96-15,-1-4 16 0,3-2 0 0,2-4 240 0,-7 1 48 0,-1-5 16 0,-1-2 0 16,1-1 368-16,-3-2 80 0,-3-4 16 0,-2-1 0 15,-2-1 336-15,1-4 80 0,-1-5 16 0,1-1 0 0,-2-2 112 0,1-6 32 16,2 0 0-16,0-9 0 0,0-8-80 16,2 0-16-16,0 1 0 0,2-3 0 0,-1-2-416 0,1 0-96 15,0 1-16-15,0 3 0 0,2 1-192 0,-3 3 0 16,-1 5-192-16,0 1 192 16,-1 1-1408-16,-5 6-192 0,0 6-16 0,-1 1-8704 15,-1-1-1744-15</inkml:trace>
  <inkml:trace contextRef="#ctx0" brushRef="#br0" timeOffset="20824.379">18936 17611 26719 0,'-12'6'1184'0,"4"-3"240"0,-1 0-1136 0,2-1-288 0,0 0 0 0,7-2 0 15,0 0 1360-15,0 0 224 0,0 0 32 0,0 0 16 16,-1-8-1472-16,0 0-288 0,1-1-64 0,2-2-16 16,0-1 576-16,0-3 112 0,1-4 32 0,2-1 0 15,-2-2 160-15,4 0 32 0,2-1 16 0,4-2 0 16,1-6-304-16,3 1-64 0,3 3-16 0,3-3 0 0,3-1-336 0,-1 2 0 15,0 0 0-15,0-3 0 16,1-3 0-16,1 2 0 0,-4 2 0 0,0 2 0 0,-1 1 0 16,-2 3-128-16,-4 3 128 0,1 3 0 0,-2 3-128 15,-2 1 128-15,-1 2-128 0,1 3 128 0,-5 1-176 16,0 4 176-16,-2-1-208 0,-6 6 80 0,0 0 128 0,0 0-192 16,0 0 192-16,0 0-192 0,0 0 192 0,9 9 0 15,-4 2 0-15,-1 0 0 0,-2 1 0 16,1 6 0-16,-3 4 0 0,1 4 0 0,-1 2 0 0,0 5 0 15,0 4 0-15,-1 2 0 0,-4-1 0 0,3 1 0 16,0-3 0-16,0 4 0 0,1-1 0 0,-1-3 0 16,1 1 0-16,-2-1 0 0,1 0 0 0,0 1 0 15,-3-2 0-15,3-3 128 0,1 0-128 0,-2-3 176 16,0 0-176-16,2 0 192 0,1-1-192 0,1-1 128 16,-2-1-128-16,1-4 128 0,0 0-128 0,1-1 0 0,-1 0 0 0,2-3 0 15,1-1 0-15,-1-1 0 0,-1 4-144 16,2-3 144-1,0-4-768-15,1-3-32 0,0-4-16 0,2 1 0 16,-6-7-2208-16,10 7-448 0,-4-5-96 0</inkml:trace>
  <inkml:trace contextRef="#ctx0" brushRef="#br0" timeOffset="21116.757">18820 18104 28559 0,'0'0'2544'0,"-6"5"-2032"15,-1 0-512-15,7-5 0 0,0 0 1328 0,0 0 160 16,0 0 48-16,11 5 0 16,4 1-1856-16,4-5-352 0,7-1-80 0,2-1-16 0,3-1 1504 0,4-3 288 15,7 0 64-15,4 1 16 0,2 0-1104 0,-2 3-368 16,-4 2 0-16,0 0 0 0,0 0 880 0,2 3 160 15,0-1 32-15,0 2 16 0,2 1-96 0,0 0-32 16,-1 1 0-16,-2 1 0 0,-2 1-384 0,-3-1-80 16,-5-1 0-16,0 1-128 0,1-3 0 0,-3 1 0 15,-3-2 0-15,1-1 0 16,-2-3-1456-16,0-2-288 0,1-3-64 0</inkml:trace>
  <inkml:trace contextRef="#ctx0" brushRef="#br0" timeOffset="22673.734">24150 14834 12895 0,'0'0'1152'16,"0"0"-928"-16,-5-10-224 0,2-1 0 0,2-1 4080 0,0 1 768 16,-1 0 144-16,2 0 48 0,2-1-4272 0,-1-1-768 0,-2 1-336 0,0 2 16 15,0-1 144-15,-1 0 32 16,-5-1 0-16,2-2 0 0,-1 1 336 0,-4-3 64 0,-1 2 0 0,-2-1 16 15,-1-2 240-15,1 0 32 0,-3 1 16 0,-5 1 0 16,-2-2-176-16,0 2-16 0,0 0-16 0,-2-3 0 16,-5-2-224-16,-1-1-128 0,-1 0 128 0,-5-2-128 15,-6-3 0-15,-5 1 0 0,-5 1 0 16,-2-1 0-16,-1-1 128 0,1 0-128 0,-4 2 128 0,1 1-128 16,0 0 224-16,1-1-32 0,-4 0 0 0,3 1 0 15,1 2 176-15,0-1 16 0,0 1 16 0,-1 3 0 16,-5-2-224-16,-1 4-48 0,-2-1-128 0,3 2 192 15,0 2-192-15,-2 2 0 0,-2-1 0 0,-2 1 0 16,-6 1 0-16,0 2 0 0,0 0 0 0,-4 3 0 16,-3 0 0-16,-9 3-128 0,-1 1 128 0,2 3-208 15,3 3-32-15,0-1 0 0,-1 3 0 0,4-1 0 0,3 1 240 16,4 0-144-16,4 1 144 0,2 4-128 16,2 2 128-16,-3 2 144 0,1 2-16 0,1 4-128 0,5 1 128 0,-1 3-128 15,-2 1 0-15,-1 2 0 0,-7 4 0 0,3 3 0 16,5 2 0-16,-7 5 0 0,-3 5 0 0,1 3 0 15,0 1 0-15,8 2 0 0,6-1 0 0,7-1 0 16,3-2 0-16,7 0 0 0,2 1 0 0,6 2 0 16,3-4 0-16,6 2 0 0,1-2 0 0,7 1 0 15,0-3 0-15,5 3 0 0,2-3 0 0,0 0 0 16,3 0 0-16,4 3 0 0,1 2 0 0,4-1 0 16,-1 0 0-16,5-2-144 0,-1 1 144 0,7 1 0 15,2 0 0-15,3 4 0 0,1-1 0 0,4 3 0 0,4 1 0 16,5-1 0-16,4 1 0 0,2 3 144 0,1 2-144 15,4 2 160-15,-3 1-160 0,6-1 0 0,1-3 0 0,5-1 0 16,4 0 0-16,3 4 0 0,6 1 0 0,2-5 0 16,2-2 0-16,2-5 0 0,1-4 0 15,5 2 0-15,4-3 0 0,0 0 128 0,-2-2-128 16,3-1 0-16,3 2 128 0,3-3-128 0,2-6 128 16,1 0-128-16,-6-5 160 0,6 0-160 0,4-2 192 0,0 0-192 15,0-3 176-15,2 2-176 0,0 1 160 0,2-2-160 16,2-3 128-16,-1 1-128 0,-7-2 0 0,3-3 144 15,1-4-144-15,-3-1 0 0,-2-3 0 0,-3-2 128 16,-1-5 0-16,-1-4-128 0,1-5 192 0,-4-1-64 0,-6-3 64 16,-2-6 0-16,-2-6 0 0,3-2 0 0,4-3 16 15,-1-1 16-15,-4-4 0 0,-1-3 0 16,0-3-80-16,5-1-16 0,5-1 0 0,0 0 0 0,-5-2-128 0,0-1 0 16,-3-4 0-16,1-3 0 0,-3-2 0 0,1-3 0 15,-1-1-128-15,-4 4 128 0,-8 1 0 0,0 0-144 16,-1-3 144-16,-3 1 0 0,0-3 0 0,-5-3 0 15,-3-7 0-15,-3 0 0 0,-6 1 0 0,-6 3 0 16,-3-1 0-16,-4-4 0 0,-1-9 192 0,-3 1 80 16,-2 0 32-16,-5 0 0 0,-2 2 48 0,-2-2 16 15,-2-4 0-15,-2 1 0 0,-5 6-176 16,-4 0-16-16,-1 3-16 0,-6 3 0 0,-2 0 112 0,-5-1 32 16,-3-6 0-16,-6 6 0 0,-4 1-128 0,-1 6-32 15,-1 5 0-15,-4 1 0 0,-2 5-400 0,1 4-64 16,0 2-32-16,0 0 0 15,-3 4-1984-15,0 3-400 0,-13-11-80 0,6 10 0 0</inkml:trace>
  <inkml:trace contextRef="#ctx0" brushRef="#br0" timeOffset="24167.85">22322 14196 911 0,'0'0'0'0,"-8"3"0"0,-5-3 0 0,2-1 0 0,1 0 0 0,1 1 0 16,9 0 5888-16,-10 1 1088 0,-1 0 208 0,11-1 48 15,0 0-5696-15,0 0-1136 0,0 0-224 0,0 0-48 16,0 0 224-16,0 0 48 0,0 0 16 0,0 0 0 15,0 0-96-15,0 0 0 0,7-7-16 0,3 0 0 16,2-3 48-16,4-2 16 0,5-2 0 0,4-1 0 16,2 0-176-16,3-4-48 0,1-4 0 0,3-1 0 15,-1-1-144-15,4-2 0 0,3-3 0 0,3 1 0 0,3-3 208 16,3-1-32-16,-1-1-16 0,-2-3 0 0,-1-1 64 16,-1-3 16-16,2 1 0 0,4 0 0 0,0-5-80 0,1-2-16 15,-3-1 0-15,3 0 0 0,-5-1-144 0,-6 3 160 16,-5 0-160-16,-1-1 160 0,-2-1-160 0,-6 2 128 15,-2-5-128-15,-1 3 128 0,-3-4 96 16,-1 2 16-16,-1-1 0 0,-1-2 0 0,-1-4 16 0,-2 1 0 16,0 1 0-16,-1-3 0 0,1-4-80 0,-1-1-16 15,2-1 0-15,-2-4 0 0,-1-1-160 0,3-1 0 16,-1-4 144-16,0 3-144 0,0 0 0 0,-2 0 0 16,-5-4 0-16,2 1 0 0,-1-1 0 0,0 4 0 15,-5 3 128-15,0 1-128 0,-1-3 224 0,-2 2-32 16,-2-5 0-16,-1 5 0 0,-2 2-64 0,-4 1-128 0,-6 0 176 15,0 1-176-15,-1-2 0 0,-1 0 0 0,-2 0 0 16,-4 1 0-16,-1 2 0 0,-4-4 0 0,0 1 0 16,-1-3-144-16,-2-1 144 0,3 3 0 0,0 4 0 0,0 1 0 15,-3-3 0-15,0-1 128 0,-2-2-128 0,-3 4 176 16,-1 2-176-16,-1 4 160 0,-5 0-160 0,-4 2 160 16,1-1-160-16,-2 1 160 0,-1 2-160 0,-2 2 160 15,-2-1-32-15,-4 2-128 0,-7 3 192 0,1 0-64 16,0 6-128-16,0-1 128 0,2 1-128 0,-4 0 128 15,-1 5-128-15,-4 1 0 0,-1 5 0 0,4 0 0 16,-1 0 0-16,-2 2 128 0,-2 1-128 0,-4 4 128 16,-3 2-128-16,3 1 0 0,2 0 0 0,0 1 0 15,-5 0 0-15,2 6-144 0,1 2 144 16,4 1 0-16,1-1-176 0,0 0 176 0,-4 2-160 16,0 2 160-16,1 1-208 0,2 4 48 0,-1 2 16 15,2 2 0-15,-1-1 144 0,1 3-192 0,-2 3 192 0,2-2-192 0,-1 4 192 16,2 1-160-16,-2 1 160 0,-2-2-160 0,2 2 160 0,-2 2-160 15,4 1 160-15,2-1-160 0,3-2 160 0,-1 1 0 16,-2 0 0-16,4 1 0 0,0 1 0 0,1 0 0 16,3-2 0-16,-1 1 0 0,-1 1 0 0,-1 1 0 15,-1-2 0-15,-1 2 0 0,1 1 0 0,1 2 0 16,4 0 0-16,-5 1 0 0,0-3 0 0,1 2 0 16,-2-2 0-16,3 2 0 0,4-1 0 0,1 2 0 15,-1 0 0-15,1-3 0 0,-1-3 0 16,1 0 0-16,-3 1 0 0,5 1 0 15,3-5 0-15,1 2 0 0,1 2 0 0,0-5 0 0,-1-1 0 0,1-2 0 16,0 2 0-16,2-1 128 0,2 1-128 0,2-2 0 0,3-6 0 16,-2 1 0-16,2 1 0 0,2-1 0 0,-5-1 0 15,2-1 0-15,2-3 0 0,-3 2 0 0,-1 0 0 0,4-3 0 16,1-4 0-16,6 0 0 0,1 1 0 16,4-4 128-16,-1-2-128 0,2-3 128 0,-1-1-128 0,2-2 128 15,-3-3-128-15,3 1 192 0,1 0-64 0,0 3 0 16,1-5 0-16,3 0 16 0,2-1 0 0,2 0 0 15,-4-3-16-15,3 0 0 0,3-1 0 0,1 0 0 16,0-1-128-16,3 0 0 0,0-5 0 0,1-1 128 16,2-6-128-16,0 3 0 0,1 1 0 0,4-1 0 15,-1 0 0-15,1 0 0 0,1-2 128 0,0 3-128 16,1-1 128-16,0 0-128 0,0 0 192 0,0 1-64 16,-3 3 160-16,1 3 32 0,0 2 0 0,-1 4 0 15,1 3 32-15,-3 4 16 0,2 2 0 0,0 0 0 16,-1 2-208-16,0 0-32 0,-1 2-128 0,1 2 192 0,-1 0-192 15,1 1 176-15,-2 0-176 0,2 2 160 0,0 1-160 0,-1 1-176 16,0 1 48-16,6 6 0 0,-3-5 0 0,3 5 0 16,-7-4 0-16,7 4 0 0,0 0-112 0,0 0-16 15,-6-1 0-15,6 1 0 0,0 0-64 0,0 0 0 16,0 0-16-16,-7 5 0 16,7-5-112-16,-4 10 0 0,-1-3-16 0,4 2 0 15,-2 2-160-15,1 2-16 0,-1 3-16 0,-1 0 0 16,0 1-1712-16,-4 3-352 0,2 2-64 0</inkml:trace>
  <inkml:trace contextRef="#ctx0" brushRef="#br0" timeOffset="24601.64">15629 8766 28559 0,'-6'-3'2544'16,"-1"-2"-2032"-16,2 1-512 0,5 4 0 15,-6-5 1840-15,6 5 272 0,-3-7 48 0,2-1 16 16,1 0-1744-16,2-2-432 0,2-2 0 0,4-3 0 16,3-5 0-16,4-4 0 0,1-7 0 0,1-1 0 0,4-1 0 15,5-2-144-15,3-2 144 0,1 0-160 0,0-2 160 0,-1-1 0 16,4 1 0-16,0-2 0 0,2-1 0 0,-2-1 0 15,-3 2 0-15,0 3 176 0,-1 1 16 0,-2 2 0 16,-4 4 0-16,1 0 0 0,0 0 64 16,-1 2 0-16,-1 3 16 0,3 1 0 0,-2 2 48 15,0 2 16-15,0 2 0 0,0 4 0 16,2 1-80-16,-1 3 0 0,-1 1-16 0,3 6 0 0,2 3-240 0,0 4 0 16,-2 2 0-16,0 5 0 0,0 4-128 0,2 5 128 15,-1 3 0-15,2 4 0 0,2 1 0 0,-1 4 0 16,-1 3 0-16,2 2 0 0,1 0 0 0,-1 5 0 15,0 3 0-15,0 3 144 0,1 0-144 0,-1 0 160 0,-1-1-160 16,0-1 160 0,1 0-944-16,2 4-192 0,0 4-48 15,5 4-15840-15</inkml:trace>
  <inkml:trace contextRef="#ctx0" brushRef="#br0" timeOffset="29598.207">6493 14797 6447 0,'0'0'576'0,"0"0"-576"0,0 0 0 0,0 0 0 15,0 0 4800-15,0 0 832 0,0 0 192 0,0 0 16 16,5-7-4784-16,2-1-1056 0,0 2 0 0,0-1-128 16,-1-5 128-16,0 1 0 0,0 0 0 0,1-1 128 15,1-3-128-15,1 2 128 0,-5 1-128 0,1 0 128 16,0 1-128-16,-2-1 0 0,-3 2 0 0,0-1 0 15,-2 3 128-15,0-1 0 0,-2 2 0 0,-2 0 0 16,-3 0 160-16,-2 2 32 0,-4-2 16 0,-7 3 0 16,-3 1-16-16,-7-2-16 0,-6 4 0 0,-3 0 0 15,-6 1-128-15,-1 1-32 0,-4 0 0 0,2 4 0 0,-4-2 112 16,-1-1 0-16,-6-1 16 0,2 0 0 0,-2 0 112 0,1-3 0 16,-1-1 16-16,2 0 0 0,3-2-80 0,-6 0 0 15,0-6-16-15,-6 2 0 0,0 2-112 0,1 0-32 16,-2-4 0-16,-4 1 0 0,-5 0-160 0,-3 1 128 15,-3 0-128-15,-3 3 128 0,-2 0-128 0,-4 2 0 16,-4-2 0-16,-1 6 0 0,-1 4 0 0,-3-1 0 16,-6-1-176-16,3 1 176 0,7 4-176 0,-1-2 176 15,3-2-208-15,2-1 80 0,6-1 128 16,2 0 0-16,2-1 0 0,-1 3 0 0,0-2 0 0,-1 4 0 16,3-1-144-16,1 4 144 0,4 1-224 0,-1-2 32 15,-1 1 0-15,1 2 0 0,-3 1 64 0,4-2 128 0,1-3-208 16,3 1 80-16,-3 0 128 0,6-2-208 0,7 2 80 15,4-2 128-15,-1 0 0 0,5-1 0 0,3-1 0 16,3 1 0-16,-1-2 0 0,7 0 160 0,2-1-16 16,5 0 0-16,3-1 32 0,2 0 0 0,2-1 0 0,5-1 0 15,-3-1 16-15,4-1 0 0,0 1 0 0,2 0 0 16,1-2-48-16,1 1 0 0,0-2 0 0,3 2 0 16,-1 0 32-16,1 1 0 0,-1-2 0 0,3 3 0 15,0 1-176-15,5 0 128 0,10 1-128 0,-8 1 128 16,-7 0-128-16,8 2 0 0,7-3 0 0,-4 7 0 15,-1 4-160-15,3 2 160 0,4 2-208 0,-1 5 80 16,0 4 128-16,2 6-208 0,3 4 80 0,-1 8 128 16,1 5-128-16,0 4 128 0,-2 2 0 0,2 4 0 15,2 2 0-15,-2 6 0 0,1 5-144 0,-1 5 144 16,0-1 0-16,0 3 0 0,-4 0 0 0,0 3 0 16,-2 7 0-16,0-2 0 0,0-5 0 0,0-1 0 0,1-2 0 15,0-2 0-15,1-1 0 0,-2-4 0 0,0-5 0 0,0-5 0 16,0-5 0-16,0-4 0 0,-2-3 0 0,2 0 0 15,-1 1 0-15,1-3 0 0,0-9 0 0,0-4 0 16,0-7 0-16,3-3 0 0,0-4 0 16,1-3-128-16,0-4 128 0,0-2-208 0,3-3-32 15,-7-7 0-15,0 0 0 0,9 5 0 0,4-2 240 0,-1-1-144 16,0 0 144-16,0-1-128 0,3 2 128 0,4-3 0 16,-1-3 0-16,4 0 0 0,2-1 0 0,2-3 176 15,8 2-48-15,4-2 0 0,3 0-128 0,7 1 160 16,3 0-160-16,4 1 160 0,2 0-160 0,1 0 0 0,1-6 0 0,7 0 128 15,8 0-128-15,3 1 0 0,2 0 0 16,4 0 0-16,2-4-128 0,5 0 128 0,2-1-160 0,0 2 160 16,1 2-160-16,4 1 160 0,4-1-160 0,-1 1 160 15,-1 0 0-15,0 2-144 0,0 4 144 0,3-2 0 16,0-2 0-16,-1-3 0 0,-2-3 0 0,2 1 0 16,-3 4 0-16,0-3 0 0,-2 1 0 0,1 2 0 15,2 1 0-15,0 0 0 0,-5 0 0 0,1 2 0 16,1 3 0-16,0 1 0 0,-4 2 0 15,-2 2 0-15,-3 0 0 0,1 4 0 0,4 0 0 16,-4 0 0-16,-4-2 0 0,-1 0 0 0,-1 2 0 16,0-1 128-16,-2 1-128 0,-6-1 0 0,-4 2 0 0,-3 0 0 15,-2-1 0-15,-3 3 0 0,-5 2 0 0,-1-2 0 0,-4-1 0 16,-5-1 0-16,-3 3 128 0,-2-1-128 16,-5-1 0-16,-1 0 0 0,1 1 0 0,-3-1 128 0,-2 0-128 15,-1-1 0-15,-1-1 128 0,-2 0-128 0,-3-2 0 16,0 3 144-16,0 1-144 0,-4 0 0 0,1-2 128 15,-3 2-128-15,-1 1 0 0,-2-4 0 0,0 0 0 0,-3-3 0 16,1-1 0-16,-4-1 0 0,0-1 0 16,-2-3 128-16,-3-5-128 0,0-5 0 0,-1-4 320 0,1 1-32 15,-5-2-16-15,1-4 0 0,-1-6 288 0,-1-4 48 16,-3-4 16-16,1-6 0 0,-1-5-80 0,-2-12-16 16,-4-9 0-16,-1-3 0 0,-3 2-80 0,-3-5 0 15,-2-5-16-15,-6-10 0 0,-3-6-80 0,-2-2-16 16,-2-2 0-16,1-2 0 0,-2-1-208 0,6 7-128 15,0 8 128-15,7 11-128 0,1 9 0 0,3 9 128 16,3 4-128-16,0 9 0 0,2 5 368 0,2 7 0 0,0 5 0 16,2 8 0-1,0 5-1264-15,2 6-240 0,-2 0-48 0,2 8-17232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1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DABFC-A145-46DC-969D-7DE4A4E319F9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customXml" Target="../ink/ink13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gif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customXml" Target="../ink/ink14.xml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customXml" Target="../ink/ink1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millersville.edu/bikenaga/calculus/surface-integrals/surface-integrals.htm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customXml" Target="../ink/ink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53.png"/><Relationship Id="rId7" Type="http://schemas.openxmlformats.org/officeDocument/2006/relationships/hyperlink" Target="https://en.wikipedia.org/wiki/Line_integr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brilliant.org/wiki/line-integral/" TargetMode="Externa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brilliant.org/wiki/line-integral/" TargetMode="External"/><Relationship Id="rId7" Type="http://schemas.openxmlformats.org/officeDocument/2006/relationships/customXml" Target="../ink/ink19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hyperlink" Target="https://www.khanacademy.org/math/multivariable-calculus/greens-theorem-and-stokes-theorem/stokes-theorem-articles/a/stokes-theorem" TargetMode="External"/><Relationship Id="rId9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hyperlink" Target="http://tutorial.math.lamar.edu/Classes/CalcIII/SurfaceIntegrals.aspx" TargetMode="External"/><Relationship Id="rId7" Type="http://schemas.openxmlformats.org/officeDocument/2006/relationships/hyperlink" Target="https://mathinsight.org/parametrized_surface_area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mathinsight.org/parametrized_surface_area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hyperlink" Target="http://tutorial.math.lamar.edu/Classes/CalcIII/SurfaceIntegrals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customXml" Target="../ink/ink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parametrized_surface_area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customXml" Target="../ink/ink23.xml"/><Relationship Id="rId4" Type="http://schemas.openxmlformats.org/officeDocument/2006/relationships/hyperlink" Target="http://sites.millersville.edu/bikenaga/calculus/surface-integrals/surface-integrals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hyperlink" Target="http://sites.millersville.edu/bikenaga/calculus/surface-integrals/surface-integrals.html" TargetMode="Externa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customXml" Target="../ink/ink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customXml" Target="../ink/ink26.xml"/><Relationship Id="rId4" Type="http://schemas.openxmlformats.org/officeDocument/2006/relationships/image" Target="../media/image8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customXml" Target="../ink/ink27.xml"/><Relationship Id="rId4" Type="http://schemas.openxmlformats.org/officeDocument/2006/relationships/image" Target="../media/image8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customXml" Target="../ink/ink28.xml"/><Relationship Id="rId4" Type="http://schemas.openxmlformats.org/officeDocument/2006/relationships/image" Target="../media/image8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customXml" Target="../ink/ink29.xml"/><Relationship Id="rId4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customXml" Target="../ink/ink30.xml"/><Relationship Id="rId4" Type="http://schemas.openxmlformats.org/officeDocument/2006/relationships/image" Target="../media/image8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7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sight.org/surface_integral_vector_field_introduction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libretexts.org/Bookshelves/Calculus/Book%3A_Calculus_(Guichard)/16%3A_Vector_Calculus/16.07%3A_Surface_Integrals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fif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stackexchange.com/questions/262362/what-is-the-direction-of-area-vector" TargetMode="External"/><Relationship Id="rId2" Type="http://schemas.openxmlformats.org/officeDocument/2006/relationships/image" Target="../media/image99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15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ustomXml" Target="../ink/ink5.xml"/><Relationship Id="rId4" Type="http://schemas.openxmlformats.org/officeDocument/2006/relationships/hyperlink" Target="http://tutorial.math.lamar.edu/Classes/CalcIII/GreensTheorem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gif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GreensTheorem.asp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6E75B-E27B-484C-A4A6-219A2CDECE01}"/>
              </a:ext>
            </a:extLst>
          </p:cNvPr>
          <p:cNvSpPr/>
          <p:nvPr/>
        </p:nvSpPr>
        <p:spPr>
          <a:xfrm>
            <a:off x="714828" y="94342"/>
            <a:ext cx="7714343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Midterm 2 will cover 13.6 – 14.5</a:t>
            </a:r>
          </a:p>
          <a:p>
            <a:endParaRPr lang="en-US" sz="1100" dirty="0"/>
          </a:p>
          <a:p>
            <a:r>
              <a:rPr lang="en-US" sz="2400" b="1" dirty="0" err="1"/>
              <a:t>Webassign</a:t>
            </a:r>
            <a:r>
              <a:rPr lang="en-US" sz="2400" dirty="0"/>
              <a:t> portion will likely be available Friday afternoon April 17 and due Tuesday April  21 at </a:t>
            </a:r>
            <a:r>
              <a:rPr lang="en-US" sz="2400" b="1" dirty="0"/>
              <a:t>4pm</a:t>
            </a:r>
            <a:r>
              <a:rPr lang="en-US" sz="2400" dirty="0"/>
              <a:t>. 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different timed versions (45 minutes each).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Grade on </a:t>
            </a:r>
            <a:r>
              <a:rPr lang="en-US" sz="2400" dirty="0" err="1"/>
              <a:t>webassign</a:t>
            </a:r>
            <a:r>
              <a:rPr lang="en-US" sz="2400" dirty="0"/>
              <a:t> will be highest of your 3 attempts.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include multiple part </a:t>
            </a:r>
            <a:r>
              <a:rPr lang="en-US" sz="2400" dirty="0" err="1"/>
              <a:t>webassign</a:t>
            </a:r>
            <a:r>
              <a:rPr lang="en-US" sz="2400" dirty="0"/>
              <a:t> problems</a:t>
            </a:r>
          </a:p>
          <a:p>
            <a:endParaRPr lang="en-US" sz="2400" dirty="0"/>
          </a:p>
          <a:p>
            <a:r>
              <a:rPr lang="en-US" sz="2400" dirty="0"/>
              <a:t>For </a:t>
            </a:r>
            <a:r>
              <a:rPr lang="en-US" sz="2400" b="1" dirty="0"/>
              <a:t>written portion to be uploaded to ICON</a:t>
            </a:r>
            <a:r>
              <a:rPr lang="en-US" sz="2400" dirty="0"/>
              <a:t>, choose ONE of the following times: 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Tuesday April 21 at 6:30pm in the evening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9:30am in the morning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1:30pm in the afternoon</a:t>
            </a:r>
          </a:p>
          <a:p>
            <a:endParaRPr lang="en-US" sz="1100" dirty="0"/>
          </a:p>
          <a:p>
            <a:r>
              <a:rPr lang="en-US" sz="2400" dirty="0"/>
              <a:t>Log into zoom and upload to ICON.  You will have 30 minutes for this written portion of the exam plus 20 minute to upload to ICON.</a:t>
            </a:r>
          </a:p>
          <a:p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8D0769-5E7F-4B04-8CF8-CD04B0BE5EBB}"/>
                  </a:ext>
                </a:extLst>
              </p14:cNvPr>
              <p14:cNvContentPartPr/>
              <p14:nvPr/>
            </p14:nvContentPartPr>
            <p14:xfrm>
              <a:off x="172800" y="439920"/>
              <a:ext cx="8627760" cy="602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8D0769-5E7F-4B04-8CF8-CD04B0BE5E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440" y="430560"/>
                <a:ext cx="8646480" cy="604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704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46764"/>
            <a:ext cx="8595686" cy="5541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E4BF38-5D42-4DA8-A4D9-5F8A057CA5BD}"/>
                  </a:ext>
                </a:extLst>
              </p14:cNvPr>
              <p14:cNvContentPartPr/>
              <p14:nvPr/>
            </p14:nvContentPartPr>
            <p14:xfrm>
              <a:off x="239760" y="156600"/>
              <a:ext cx="8766720" cy="6073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E4BF38-5D42-4DA8-A4D9-5F8A057CA5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400" y="147240"/>
                <a:ext cx="8785440" cy="609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484F4D-1CD2-4D24-8FA5-B9FE1D49FFB8}"/>
                  </a:ext>
                </a:extLst>
              </p14:cNvPr>
              <p14:cNvContentPartPr/>
              <p14:nvPr/>
            </p14:nvContentPartPr>
            <p14:xfrm>
              <a:off x="473760" y="493920"/>
              <a:ext cx="7549560" cy="6050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484F4D-1CD2-4D24-8FA5-B9FE1D49FF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4400" y="484560"/>
                <a:ext cx="7568280" cy="606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449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196A94-BF83-4EB9-A841-55CC9A4236F4}"/>
                  </a:ext>
                </a:extLst>
              </p14:cNvPr>
              <p14:cNvContentPartPr/>
              <p14:nvPr/>
            </p14:nvContentPartPr>
            <p14:xfrm>
              <a:off x="4147560" y="4156200"/>
              <a:ext cx="4188600" cy="2109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196A94-BF83-4EB9-A841-55CC9A4236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8200" y="4146840"/>
                <a:ext cx="4207320" cy="21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28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8A07CA8-D31E-4D7F-9346-1A8EEAEB676C}"/>
                  </a:ext>
                </a:extLst>
              </p14:cNvPr>
              <p14:cNvContentPartPr/>
              <p14:nvPr/>
            </p14:nvContentPartPr>
            <p14:xfrm>
              <a:off x="1728720" y="747720"/>
              <a:ext cx="6659640" cy="5563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8A07CA8-D31E-4D7F-9346-1A8EEAEB67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9360" y="738360"/>
                <a:ext cx="6678360" cy="55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3"/>
    </mc:Choice>
    <mc:Fallback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E549F4-343C-4BF8-B3CF-4294C783AB51}"/>
                  </a:ext>
                </a:extLst>
              </p14:cNvPr>
              <p14:cNvContentPartPr/>
              <p14:nvPr/>
            </p14:nvContentPartPr>
            <p14:xfrm>
              <a:off x="1417680" y="662040"/>
              <a:ext cx="7255080" cy="4757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E549F4-343C-4BF8-B3CF-4294C783AB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8320" y="652680"/>
                <a:ext cx="7273800" cy="47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7"/>
    </mc:Choice>
    <mc:Fallback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F0B8D9-CE5A-4884-9A21-25E1CA19B726}"/>
                  </a:ext>
                </a:extLst>
              </p14:cNvPr>
              <p14:cNvContentPartPr/>
              <p14:nvPr/>
            </p14:nvContentPartPr>
            <p14:xfrm>
              <a:off x="676440" y="783000"/>
              <a:ext cx="8223120" cy="5408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F0B8D9-CE5A-4884-9A21-25E1CA19B7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080" y="773640"/>
                <a:ext cx="8241840" cy="54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1:  Scalar surface integrals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BFEC9E1-D916-487C-858C-3EA75CBD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428859"/>
            <a:ext cx="5000172" cy="3858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A09E1-5444-4BA7-A5EB-00C5B98EB361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4C7EE5-2B10-418A-B96C-A4C8C1C49BB6}"/>
                  </a:ext>
                </a:extLst>
              </p14:cNvPr>
              <p14:cNvContentPartPr/>
              <p14:nvPr/>
            </p14:nvContentPartPr>
            <p14:xfrm>
              <a:off x="485280" y="1062360"/>
              <a:ext cx="7938360" cy="3189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4C7EE5-2B10-418A-B96C-A4C8C1C49B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920" y="1053000"/>
                <a:ext cx="7957080" cy="32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07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3C423-34DF-473B-83B0-77D5418C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478" y="1308582"/>
            <a:ext cx="2894072" cy="141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52B05-8FA2-4BA2-9F98-234013F7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0615"/>
            <a:ext cx="3832686" cy="141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772DB-2197-499E-A545-E735BDD3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552" y="3778537"/>
            <a:ext cx="4545442" cy="2420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B9A2D-751A-4C75-8177-45731F30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29" y="1395641"/>
            <a:ext cx="3317180" cy="1418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C3B72-54BB-4A12-9564-35587E03F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751"/>
          <a:stretch/>
        </p:blipFill>
        <p:spPr>
          <a:xfrm>
            <a:off x="296435" y="867660"/>
            <a:ext cx="2047094" cy="2059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8F74C3-202D-43C3-9818-8BA0E5343F94}"/>
              </a:ext>
            </a:extLst>
          </p:cNvPr>
          <p:cNvSpPr/>
          <p:nvPr/>
        </p:nvSpPr>
        <p:spPr>
          <a:xfrm>
            <a:off x="61623" y="6488668"/>
            <a:ext cx="428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https://en.wikipedia.org/wiki/Line_integral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8D7B1-37AB-482C-9C91-078400057E1F}"/>
              </a:ext>
            </a:extLst>
          </p:cNvPr>
          <p:cNvSpPr txBox="1"/>
          <p:nvPr/>
        </p:nvSpPr>
        <p:spPr>
          <a:xfrm>
            <a:off x="418041" y="295689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2270A-D7EF-4DE9-8B56-5479B4A84EA9}"/>
              </a:ext>
            </a:extLst>
          </p:cNvPr>
          <p:cNvSpPr txBox="1"/>
          <p:nvPr/>
        </p:nvSpPr>
        <p:spPr>
          <a:xfrm>
            <a:off x="4770853" y="33606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C28A3F-8579-4A25-A90C-1161C145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67"/>
          <a:stretch/>
        </p:blipFill>
        <p:spPr>
          <a:xfrm>
            <a:off x="2423887" y="5357454"/>
            <a:ext cx="6579508" cy="11608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7FE90C-A5BE-471D-875B-42BE63208F02}"/>
                  </a:ext>
                </a:extLst>
              </p14:cNvPr>
              <p14:cNvContentPartPr/>
              <p14:nvPr/>
            </p14:nvContentPartPr>
            <p14:xfrm>
              <a:off x="393840" y="747720"/>
              <a:ext cx="7915320" cy="559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7FE90C-A5BE-471D-875B-42BE63208F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480" y="738360"/>
                <a:ext cx="7934040" cy="56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780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203378" y="748820"/>
            <a:ext cx="2891770" cy="3303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49920-6585-42D2-9F7A-8F1187E81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9" y="68608"/>
            <a:ext cx="4175485" cy="3510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35208" y="6565372"/>
            <a:ext cx="260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https://brilliant.org/wiki/line-integral/</a:t>
            </a:r>
            <a:r>
              <a:rPr lang="en-US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8592D-930B-46C2-AA83-83C81E84D6CF}"/>
              </a:ext>
            </a:extLst>
          </p:cNvPr>
          <p:cNvSpPr txBox="1"/>
          <p:nvPr/>
        </p:nvSpPr>
        <p:spPr>
          <a:xfrm>
            <a:off x="70795" y="4057197"/>
            <a:ext cx="6759906" cy="12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en-US" sz="2800" dirty="0"/>
              <a:t> height * width =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dirty="0"/>
              <a:t>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                                                        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9517-B317-4C1B-B959-1B51131AB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26" y="5562220"/>
            <a:ext cx="6155140" cy="10606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BD856-A5CB-4B79-B831-7E088D592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8" t="14434"/>
          <a:stretch/>
        </p:blipFill>
        <p:spPr>
          <a:xfrm>
            <a:off x="6450957" y="4125830"/>
            <a:ext cx="2240733" cy="472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2AB85-482D-4650-AD46-7A279E3606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75" t="10937"/>
          <a:stretch/>
        </p:blipFill>
        <p:spPr>
          <a:xfrm>
            <a:off x="6503152" y="4777029"/>
            <a:ext cx="2240733" cy="552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71A9E-6E2D-44FF-95E8-089847278A88}"/>
              </a:ext>
            </a:extLst>
          </p:cNvPr>
          <p:cNvSpPr txBox="1"/>
          <p:nvPr/>
        </p:nvSpPr>
        <p:spPr>
          <a:xfrm>
            <a:off x="302917" y="80924"/>
            <a:ext cx="503108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</a:p>
          <a:p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75772-BF35-45EB-9F8E-599BE3E8D236}"/>
              </a:ext>
            </a:extLst>
          </p:cNvPr>
          <p:cNvSpPr txBox="1"/>
          <p:nvPr/>
        </p:nvSpPr>
        <p:spPr>
          <a:xfrm>
            <a:off x="203378" y="4822712"/>
            <a:ext cx="3615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7030A0"/>
                </a:solidFill>
              </a:rPr>
              <a:t>Note</a:t>
            </a:r>
            <a:r>
              <a:rPr lang="en-US" sz="2800" i="1" dirty="0">
                <a:solidFill>
                  <a:srgbClr val="7030A0"/>
                </a:solidFill>
              </a:rPr>
              <a:t> C = r([a, b]) </a:t>
            </a:r>
            <a:r>
              <a:rPr lang="en-US" sz="2800" dirty="0">
                <a:solidFill>
                  <a:srgbClr val="7030A0"/>
                </a:solidFill>
              </a:rPr>
              <a:t>where</a:t>
            </a:r>
            <a:r>
              <a:rPr lang="en-US" sz="2800" i="1" dirty="0">
                <a:solidFill>
                  <a:srgbClr val="7030A0"/>
                </a:solidFill>
              </a:rPr>
              <a:t> r(t) = (x(t), y(t))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2EE33D-A31A-48CC-9594-652BA4C68364}"/>
                  </a:ext>
                </a:extLst>
              </p14:cNvPr>
              <p14:cNvContentPartPr/>
              <p14:nvPr/>
            </p14:nvContentPartPr>
            <p14:xfrm>
              <a:off x="5840640" y="1344960"/>
              <a:ext cx="2958120" cy="5284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2EE33D-A31A-48CC-9594-652BA4C683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1280" y="1335600"/>
                <a:ext cx="2976840" cy="530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921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362036" y="2053946"/>
            <a:ext cx="2891770" cy="3303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100521" y="6427490"/>
            <a:ext cx="38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https://brilliant.org/wiki/line-integral/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57290-0090-414C-B94B-1F51204294D1}"/>
              </a:ext>
            </a:extLst>
          </p:cNvPr>
          <p:cNvSpPr txBox="1"/>
          <p:nvPr/>
        </p:nvSpPr>
        <p:spPr>
          <a:xfrm>
            <a:off x="418041" y="237632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5933A-1C47-4479-BC8D-7B368A58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3" y="1203666"/>
            <a:ext cx="8038531" cy="1141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CF72F4-4EE5-4353-8D84-58E967AE1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08" y="2544093"/>
            <a:ext cx="4577256" cy="1068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1D04A-4559-4B4B-84B7-F3BB931D8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48"/>
          <a:stretch/>
        </p:blipFill>
        <p:spPr>
          <a:xfrm>
            <a:off x="4114799" y="3872979"/>
            <a:ext cx="4145508" cy="571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BF817-F8C0-4E3A-83AF-9EFE8CB85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10"/>
          <a:stretch/>
        </p:blipFill>
        <p:spPr>
          <a:xfrm>
            <a:off x="4014007" y="4553206"/>
            <a:ext cx="4335009" cy="571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488B9-5D8C-4532-B6D4-2E970982A0C4}"/>
              </a:ext>
            </a:extLst>
          </p:cNvPr>
          <p:cNvSpPr txBox="1"/>
          <p:nvPr/>
        </p:nvSpPr>
        <p:spPr>
          <a:xfrm>
            <a:off x="4872453" y="52974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0939F1-A36E-4DE9-BE35-5C47CBB80D54}"/>
                  </a:ext>
                </a:extLst>
              </p14:cNvPr>
              <p14:cNvContentPartPr/>
              <p14:nvPr/>
            </p14:nvContentPartPr>
            <p14:xfrm>
              <a:off x="707400" y="2106720"/>
              <a:ext cx="7491960" cy="3876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0939F1-A36E-4DE9-BE35-5C47CBB80D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8040" y="2097360"/>
                <a:ext cx="7510680" cy="38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29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794A75A-E895-41BA-9CAE-3555DC10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704" y="203357"/>
            <a:ext cx="4081564" cy="4081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533670-1F6B-4724-9A17-E2843FCE2829}"/>
              </a:ext>
            </a:extLst>
          </p:cNvPr>
          <p:cNvSpPr/>
          <p:nvPr/>
        </p:nvSpPr>
        <p:spPr>
          <a:xfrm>
            <a:off x="43732" y="6581001"/>
            <a:ext cx="9056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https://www.khanacademy.org/math/multivariable-calculus/greens-theorem-and-stokes-theorem/stokes-theorem-articles/a/stokes-theorem</a:t>
            </a:r>
            <a:r>
              <a:rPr lang="en-US" sz="1200" dirty="0"/>
              <a:t> 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49BB003-CA96-49F7-AFA2-D2B198FEB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5320"/>
            <a:ext cx="3625656" cy="2900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40436-C4EC-48F8-AA08-E30D420D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39159-F678-4E69-B35D-E99E44D6F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B0A86-B5A1-4DB2-9771-DEE00644B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568B6-0AE5-45B0-AD99-CD8EEAAC5E1A}"/>
              </a:ext>
            </a:extLst>
          </p:cNvPr>
          <p:cNvSpPr txBox="1"/>
          <p:nvPr/>
        </p:nvSpPr>
        <p:spPr>
          <a:xfrm>
            <a:off x="6018028" y="4442200"/>
            <a:ext cx="2742476" cy="19389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Vector Line Integral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= Work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534E55-95E7-4EC7-8CF6-6A352CF1B4CE}"/>
                  </a:ext>
                </a:extLst>
              </p14:cNvPr>
              <p14:cNvContentPartPr/>
              <p14:nvPr/>
            </p14:nvContentPartPr>
            <p14:xfrm>
              <a:off x="6087600" y="728640"/>
              <a:ext cx="2876760" cy="5940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534E55-95E7-4EC7-8CF6-6A352CF1B4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8240" y="719280"/>
                <a:ext cx="2895480" cy="59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79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93CBD702-673E-479B-BA59-E4EB16A1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E31CA-1EFF-4F9E-B543-3A3C7D58F3F5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B230E-ED21-4F1F-BCDC-E5774F05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6D139-5AA6-4836-A779-39E6A34D7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15BFD8-8632-4438-A5E5-4CC741D858B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36D78E-DBC5-4B19-AAF3-EA2E25521D42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8616B-E1C9-41CF-94F5-BF27A17D87AB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FDB8231-D7C3-47AA-AB27-4C45BB9A9DBA}"/>
                  </a:ext>
                </a:extLst>
              </p14:cNvPr>
              <p14:cNvContentPartPr/>
              <p14:nvPr/>
            </p14:nvContentPartPr>
            <p14:xfrm>
              <a:off x="1021320" y="734760"/>
              <a:ext cx="7835760" cy="55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FDB8231-D7C3-47AA-AB27-4C45BB9A9D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1960" y="725400"/>
                <a:ext cx="7854480" cy="559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80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7617D-AEC5-441B-9D9A-BEF6BE315714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36" y="5901408"/>
            <a:ext cx="4163864" cy="763817"/>
          </a:xfrm>
          <a:prstGeom prst="rect">
            <a:avLst/>
          </a:prstGeom>
        </p:spPr>
      </p:pic>
      <p:pic>
        <p:nvPicPr>
          <p:cNvPr id="14" name="Picture 13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A4F40B9E-70E8-46D3-9D4A-4369707F9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FEB3FC-7FFE-4A5C-9425-FBF0F3777EF7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8DBFA-2FFE-458C-8AD7-028432216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2FE02-F79B-48FA-8356-261B0820B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A43CC4-3ADF-47B5-8C71-94C53540B14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CDC774-2583-46FF-8679-45D7B1C47076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6A2790-644B-4037-8482-4C1F8B414D3F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BC8A27A-2F29-4660-97F3-3B4C3042ED56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B043AFF-AC5E-49FA-BA98-A88A6011220D}"/>
                  </a:ext>
                </a:extLst>
              </p14:cNvPr>
              <p14:cNvContentPartPr/>
              <p14:nvPr/>
            </p14:nvContentPartPr>
            <p14:xfrm>
              <a:off x="336600" y="250200"/>
              <a:ext cx="8546760" cy="6386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B043AFF-AC5E-49FA-BA98-A88A601122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240" y="240840"/>
                <a:ext cx="8565480" cy="64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147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C095C6-1933-4A35-B3EF-58C05E7038CD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AF2F76-5CC5-4DD2-9AAB-B98A235D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85" r="20097"/>
          <a:stretch/>
        </p:blipFill>
        <p:spPr>
          <a:xfrm>
            <a:off x="257288" y="2765288"/>
            <a:ext cx="2943112" cy="285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29F0E-348B-465C-B972-D31E3E91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56"/>
          <a:stretch/>
        </p:blipFill>
        <p:spPr>
          <a:xfrm>
            <a:off x="4203910" y="2611328"/>
            <a:ext cx="4358500" cy="2642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884" y="5519962"/>
            <a:ext cx="4486277" cy="822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723B7F-4995-4229-B01C-6BFAFE6B0F0A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EBF87-E38A-4069-8718-F6033B88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24" y="5600641"/>
            <a:ext cx="2805899" cy="6616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910AC9-8E75-4EA4-A5E5-2219AE1DE595}"/>
              </a:ext>
            </a:extLst>
          </p:cNvPr>
          <p:cNvCxnSpPr>
            <a:cxnSpLocks/>
          </p:cNvCxnSpPr>
          <p:nvPr/>
        </p:nvCxnSpPr>
        <p:spPr>
          <a:xfrm>
            <a:off x="3698780" y="3763155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5F9479-5A40-4A6F-B0BE-4C992A3E64B9}"/>
              </a:ext>
            </a:extLst>
          </p:cNvPr>
          <p:cNvCxnSpPr>
            <a:cxnSpLocks/>
          </p:cNvCxnSpPr>
          <p:nvPr/>
        </p:nvCxnSpPr>
        <p:spPr>
          <a:xfrm>
            <a:off x="3478196" y="593144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C0F7E3-CE96-4B71-9244-C26BDF5873C2}"/>
                  </a:ext>
                </a:extLst>
              </p14:cNvPr>
              <p14:cNvContentPartPr/>
              <p14:nvPr/>
            </p14:nvContentPartPr>
            <p14:xfrm>
              <a:off x="545400" y="549000"/>
              <a:ext cx="8646120" cy="5874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C0F7E3-CE96-4B71-9244-C26BDF5873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040" y="539640"/>
                <a:ext cx="8664840" cy="589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43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3A80B71-8103-464C-9CE4-562AB398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381941"/>
            <a:ext cx="5000172" cy="3858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0827CF-54B2-4E0B-AA53-2C42516136A0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EDE00D-F61C-413A-9D56-7FBA4440B636}"/>
                  </a:ext>
                </a:extLst>
              </p14:cNvPr>
              <p14:cNvContentPartPr/>
              <p14:nvPr/>
            </p14:nvContentPartPr>
            <p14:xfrm>
              <a:off x="138960" y="727200"/>
              <a:ext cx="8772480" cy="3471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EDE00D-F61C-413A-9D56-7FBA4440B6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600" y="717840"/>
                <a:ext cx="8791200" cy="34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350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152CC1-974E-4BB0-8C53-517E2D5E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962"/>
            <a:ext cx="9027886" cy="2839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7F8E8D2C-9620-430A-9ABB-B3E3D9F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3" y="3726711"/>
            <a:ext cx="2906097" cy="2242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DD43FB-1CBB-4C75-999D-708EF3150C1C}"/>
              </a:ext>
            </a:extLst>
          </p:cNvPr>
          <p:cNvSpPr/>
          <p:nvPr/>
        </p:nvSpPr>
        <p:spPr>
          <a:xfrm>
            <a:off x="4434620" y="6611779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935E1A-11A1-441E-9D09-696BF074FD88}"/>
                  </a:ext>
                </a:extLst>
              </p14:cNvPr>
              <p14:cNvContentPartPr/>
              <p14:nvPr/>
            </p14:nvContentPartPr>
            <p14:xfrm>
              <a:off x="363960" y="1574280"/>
              <a:ext cx="8820360" cy="5093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935E1A-11A1-441E-9D09-696BF074FD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600" y="1564920"/>
                <a:ext cx="8839080" cy="511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36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E37563-32C5-4294-A728-8808B4BF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430"/>
            <a:ext cx="9144000" cy="407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A092DC-8C5A-4225-AAF2-AD8C5CD070C3}"/>
                  </a:ext>
                </a:extLst>
              </p14:cNvPr>
              <p14:cNvContentPartPr/>
              <p14:nvPr/>
            </p14:nvContentPartPr>
            <p14:xfrm>
              <a:off x="354240" y="1627920"/>
              <a:ext cx="7796520" cy="4852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A092DC-8C5A-4225-AAF2-AD8C5CD070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880" y="1618560"/>
                <a:ext cx="7815240" cy="487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92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761"/>
          <a:stretch/>
        </p:blipFill>
        <p:spPr>
          <a:xfrm>
            <a:off x="223284" y="131054"/>
            <a:ext cx="8912776" cy="9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30FA302-C054-4983-9DEE-10E200EA6364}"/>
                  </a:ext>
                </a:extLst>
              </p14:cNvPr>
              <p14:cNvContentPartPr/>
              <p14:nvPr/>
            </p14:nvContentPartPr>
            <p14:xfrm>
              <a:off x="3341520" y="1953720"/>
              <a:ext cx="5562360" cy="4809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30FA302-C054-4983-9DEE-10E200EA63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2160" y="1944360"/>
                <a:ext cx="5581080" cy="48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6530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54"/>
          <a:stretch/>
        </p:blipFill>
        <p:spPr>
          <a:xfrm>
            <a:off x="223284" y="131053"/>
            <a:ext cx="8912776" cy="15382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651B726-5D76-49A2-8EA1-89B06E64D3B7}"/>
                  </a:ext>
                </a:extLst>
              </p14:cNvPr>
              <p14:cNvContentPartPr/>
              <p14:nvPr/>
            </p14:nvContentPartPr>
            <p14:xfrm>
              <a:off x="287640" y="532080"/>
              <a:ext cx="8480880" cy="5753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651B726-5D76-49A2-8EA1-89B06E64D3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280" y="522720"/>
                <a:ext cx="8499600" cy="577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748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C0574F-54D0-4859-B551-9AAF0416AD83}"/>
                  </a:ext>
                </a:extLst>
              </p14:cNvPr>
              <p14:cNvContentPartPr/>
              <p14:nvPr/>
            </p14:nvContentPartPr>
            <p14:xfrm>
              <a:off x="898920" y="549360"/>
              <a:ext cx="8179560" cy="5972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C0574F-54D0-4859-B551-9AAF0416AD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560" y="540000"/>
                <a:ext cx="8198280" cy="599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70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25"/>
          <a:stretch/>
        </p:blipFill>
        <p:spPr>
          <a:xfrm>
            <a:off x="223284" y="131053"/>
            <a:ext cx="8912776" cy="478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0B8B93-6E9C-4BAE-BE62-321BDD943127}"/>
                  </a:ext>
                </a:extLst>
              </p14:cNvPr>
              <p14:cNvContentPartPr/>
              <p14:nvPr/>
            </p14:nvContentPartPr>
            <p14:xfrm>
              <a:off x="234000" y="529200"/>
              <a:ext cx="6952320" cy="5728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0B8B93-6E9C-4BAE-BE62-321BDD9431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640" y="519840"/>
                <a:ext cx="6971040" cy="574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56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219740" y="216421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3A5B3-8823-42AA-8FD8-A11EC9BE0C9A}"/>
              </a:ext>
            </a:extLst>
          </p:cNvPr>
          <p:cNvSpPr/>
          <p:nvPr/>
        </p:nvSpPr>
        <p:spPr>
          <a:xfrm>
            <a:off x="552893" y="4219752"/>
            <a:ext cx="7697972" cy="2244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Note we are adding up the tangential component of F along the curve C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Example:  Let F = velocity field of a fluid.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C7BC7-7E56-4413-A92B-6F317CD7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33" y="170122"/>
            <a:ext cx="5024651" cy="1085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64FBF-3AB4-4E2C-A9EA-3A65E438D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2203"/>
            <a:ext cx="9144000" cy="57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4EA1E-54D8-4130-9444-D4F703D5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" y="2973916"/>
            <a:ext cx="8994988" cy="8715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FD7ADF-3F99-454D-B00C-B73EDE51CCB1}"/>
                  </a:ext>
                </a:extLst>
              </p14:cNvPr>
              <p14:cNvContentPartPr/>
              <p14:nvPr/>
            </p14:nvContentPartPr>
            <p14:xfrm>
              <a:off x="15480" y="253080"/>
              <a:ext cx="9041760" cy="6270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FD7ADF-3F99-454D-B00C-B73EDE51CC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0" y="243720"/>
                <a:ext cx="9060480" cy="628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58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97"/>
          <a:stretch/>
        </p:blipFill>
        <p:spPr>
          <a:xfrm>
            <a:off x="223284" y="131053"/>
            <a:ext cx="8912776" cy="56636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336465" y="2165271"/>
            <a:ext cx="1807535" cy="2598115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C18E4A-722E-4E27-8EAD-A8D368C6939C}"/>
                  </a:ext>
                </a:extLst>
              </p14:cNvPr>
              <p14:cNvContentPartPr/>
              <p14:nvPr/>
            </p14:nvContentPartPr>
            <p14:xfrm>
              <a:off x="588960" y="446400"/>
              <a:ext cx="6102720" cy="5151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C18E4A-722E-4E27-8EAD-A8D368C693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437040"/>
                <a:ext cx="6121440" cy="51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9466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08"/>
          <a:stretch/>
        </p:blipFill>
        <p:spPr>
          <a:xfrm>
            <a:off x="-7940" y="2402958"/>
            <a:ext cx="9144000" cy="861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61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0" y="2402958"/>
            <a:ext cx="9144000" cy="3459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43EE1E7-C8EC-48FC-B34B-33ECED997284}"/>
                  </a:ext>
                </a:extLst>
              </p14:cNvPr>
              <p14:cNvContentPartPr/>
              <p14:nvPr/>
            </p14:nvContentPartPr>
            <p14:xfrm>
              <a:off x="2596680" y="4343040"/>
              <a:ext cx="3527640" cy="246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43EE1E7-C8EC-48FC-B34B-33ECED9972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87320" y="4333680"/>
                <a:ext cx="3546360" cy="248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8600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4" y="131053"/>
            <a:ext cx="7485028" cy="65422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627224" y="1881111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626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2:  Vector surface integrals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BE4D6-1B94-468D-8DE3-F619824CE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2" y="2215219"/>
            <a:ext cx="6783572" cy="3994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3D36-AC19-4770-A8BB-389F291BAC59}"/>
              </a:ext>
            </a:extLst>
          </p:cNvPr>
          <p:cNvSpPr/>
          <p:nvPr/>
        </p:nvSpPr>
        <p:spPr>
          <a:xfrm>
            <a:off x="0" y="6488668"/>
            <a:ext cx="876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https://mathinsight.org/surface_integral_vector_field_introduction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133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9E202-88F3-48BB-A837-B7C46DD30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r="56183" b="72154"/>
          <a:stretch/>
        </p:blipFill>
        <p:spPr>
          <a:xfrm>
            <a:off x="4611377" y="-6786"/>
            <a:ext cx="4079552" cy="3774086"/>
          </a:xfrm>
          <a:prstGeom prst="rect">
            <a:avLst/>
          </a:prstGeom>
        </p:spPr>
      </p:pic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502841E-2781-4493-B7AF-B394FA60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3" y="967756"/>
            <a:ext cx="2860111" cy="228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3C5CB-E869-4384-A468-D34CAA03A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4" t="70570"/>
          <a:stretch/>
        </p:blipFill>
        <p:spPr>
          <a:xfrm rot="4237744">
            <a:off x="6040191" y="4086103"/>
            <a:ext cx="2393903" cy="2633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47F18-5D05-4DF1-AB36-FC18D5849E5C}"/>
              </a:ext>
            </a:extLst>
          </p:cNvPr>
          <p:cNvSpPr txBox="1"/>
          <p:nvPr/>
        </p:nvSpPr>
        <p:spPr>
          <a:xfrm>
            <a:off x="4764857" y="62932"/>
            <a:ext cx="3213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F</a:t>
            </a:r>
            <a:r>
              <a:rPr lang="en-US" sz="3200" dirty="0"/>
              <a:t> is a vector field.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B5678-FDBE-4AE5-84BE-C47AFB1B7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513FD-3684-42CD-9955-98317C81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2057E-BB9D-40C3-86E7-547FF649B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D80BF-9CE6-4375-81A8-4040CCFC5506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line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04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88928-4058-4628-8141-AB6EB0BB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" y="1194946"/>
            <a:ext cx="8665029" cy="4468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53FD3-72E7-4F46-AFC9-B190C7301731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surface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4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0C79AE-538F-4E29-B5F0-13011EC4B982}"/>
              </a:ext>
            </a:extLst>
          </p:cNvPr>
          <p:cNvSpPr txBox="1"/>
          <p:nvPr/>
        </p:nvSpPr>
        <p:spPr>
          <a:xfrm>
            <a:off x="137886" y="137894"/>
            <a:ext cx="9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 surface most be orientable:  Surfaces must have 2 sides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3568B-41BA-43F9-9258-8B1FD040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3" y="2057136"/>
            <a:ext cx="3161936" cy="1415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26347-32D0-48BC-B108-414D09A64D7B}"/>
              </a:ext>
            </a:extLst>
          </p:cNvPr>
          <p:cNvSpPr/>
          <p:nvPr/>
        </p:nvSpPr>
        <p:spPr>
          <a:xfrm>
            <a:off x="373720" y="3574480"/>
            <a:ext cx="3274769" cy="3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https://math.libretexts.org/Bookshelves/Calculus/Book%3A_Calculus_(Guichard)/16%3A_Vector_Calculus/16.07%3A_Surface_Integrals</a:t>
            </a:r>
            <a:r>
              <a:rPr lang="en-US" sz="1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4E295-94B6-40D4-B1A5-5DD9CBA2695F}"/>
              </a:ext>
            </a:extLst>
          </p:cNvPr>
          <p:cNvSpPr txBox="1"/>
          <p:nvPr/>
        </p:nvSpPr>
        <p:spPr>
          <a:xfrm>
            <a:off x="5882816" y="4250859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Torus</a:t>
            </a:r>
          </a:p>
        </p:txBody>
      </p:sp>
      <p:pic>
        <p:nvPicPr>
          <p:cNvPr id="7" name="Picture 6" descr="A picture containing light, white&#10;&#10;Description automatically generated">
            <a:extLst>
              <a:ext uri="{FF2B5EF4-FFF2-40B4-BE49-F238E27FC236}">
                <a16:creationId xmlns:a16="http://schemas.microsoft.com/office/drawing/2014/main" id="{335AE4AD-629E-4450-B4D7-372D51D91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0430" y="3927961"/>
            <a:ext cx="1777415" cy="3414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6166E-23B4-4059-888D-7DD976E70D51}"/>
              </a:ext>
            </a:extLst>
          </p:cNvPr>
          <p:cNvSpPr txBox="1"/>
          <p:nvPr/>
        </p:nvSpPr>
        <p:spPr>
          <a:xfrm>
            <a:off x="367387" y="1396836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Mobius band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3923E-895A-474A-995B-475FBA2C5D6E}"/>
              </a:ext>
            </a:extLst>
          </p:cNvPr>
          <p:cNvSpPr/>
          <p:nvPr/>
        </p:nvSpPr>
        <p:spPr>
          <a:xfrm>
            <a:off x="2475561" y="6327699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pic>
        <p:nvPicPr>
          <p:cNvPr id="11" name="Picture 10" descr="A close up of a building&#10;&#10;Description automatically generated">
            <a:extLst>
              <a:ext uri="{FF2B5EF4-FFF2-40B4-BE49-F238E27FC236}">
                <a16:creationId xmlns:a16="http://schemas.microsoft.com/office/drawing/2014/main" id="{0ED8894F-F85D-4BB2-9406-67C2CFA45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2" y="1537299"/>
            <a:ext cx="2190717" cy="2713560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CBB1271A-D62E-4060-841C-5C8C81DB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12" y="4707535"/>
            <a:ext cx="3311192" cy="2122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7AFE77-897A-4768-87A0-889915C0D7F4}"/>
              </a:ext>
            </a:extLst>
          </p:cNvPr>
          <p:cNvSpPr/>
          <p:nvPr/>
        </p:nvSpPr>
        <p:spPr>
          <a:xfrm>
            <a:off x="7744221" y="6632496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6ECC2-113F-4E87-B046-D5B536810F74}"/>
              </a:ext>
            </a:extLst>
          </p:cNvPr>
          <p:cNvSpPr txBox="1"/>
          <p:nvPr/>
        </p:nvSpPr>
        <p:spPr>
          <a:xfrm>
            <a:off x="817329" y="4251802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Klein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A00253-14FF-4A1D-8C84-711057A9E31F}"/>
              </a:ext>
            </a:extLst>
          </p:cNvPr>
          <p:cNvSpPr txBox="1"/>
          <p:nvPr/>
        </p:nvSpPr>
        <p:spPr>
          <a:xfrm>
            <a:off x="5802987" y="1396836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Sphere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4DFC3B-0DD1-41F8-A469-2D28B641D9AD}"/>
              </a:ext>
            </a:extLst>
          </p:cNvPr>
          <p:cNvCxnSpPr>
            <a:cxnSpLocks/>
          </p:cNvCxnSpPr>
          <p:nvPr/>
        </p:nvCxnSpPr>
        <p:spPr>
          <a:xfrm>
            <a:off x="4753429" y="700961"/>
            <a:ext cx="0" cy="59315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65EBCA-804B-4C08-80A1-CCE0127A3FE5}"/>
              </a:ext>
            </a:extLst>
          </p:cNvPr>
          <p:cNvSpPr txBox="1"/>
          <p:nvPr/>
        </p:nvSpPr>
        <p:spPr>
          <a:xfrm>
            <a:off x="1009718" y="700961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                  </a:t>
            </a:r>
            <a:r>
              <a:rPr lang="en-US" sz="2800" u="sng" dirty="0" err="1">
                <a:solidFill>
                  <a:srgbClr val="7030A0"/>
                </a:solidFill>
              </a:rPr>
              <a:t>Orientable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2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D93738D-E001-4674-8BF3-6C4AB837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83457"/>
            <a:ext cx="7842251" cy="6273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58A3C1-23BC-4841-A65A-571F2962C42F}"/>
              </a:ext>
            </a:extLst>
          </p:cNvPr>
          <p:cNvSpPr/>
          <p:nvPr/>
        </p:nvSpPr>
        <p:spPr>
          <a:xfrm>
            <a:off x="195942" y="6443895"/>
            <a:ext cx="8948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https://physics.stackexchange.com/questions/262362/what-is-the-direction-of-area-vector</a:t>
            </a:r>
            <a:r>
              <a:rPr lang="en-US" sz="11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C8CB6-BCED-4352-AD25-C6F4E3BCC49E}"/>
              </a:ext>
            </a:extLst>
          </p:cNvPr>
          <p:cNvSpPr txBox="1"/>
          <p:nvPr/>
        </p:nvSpPr>
        <p:spPr>
          <a:xfrm>
            <a:off x="494461" y="403419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7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74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1680123"/>
            <a:ext cx="3286125" cy="3333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15" y="890882"/>
            <a:ext cx="8994988" cy="871524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1970819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2728685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59B4DB8-E563-459E-9762-26FAF1C2CC36}"/>
                  </a:ext>
                </a:extLst>
              </p14:cNvPr>
              <p14:cNvContentPartPr/>
              <p14:nvPr/>
            </p14:nvContentPartPr>
            <p14:xfrm>
              <a:off x="1115280" y="2282040"/>
              <a:ext cx="7482600" cy="4513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59B4DB8-E563-459E-9762-26FAF1C2CC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5920" y="2272680"/>
                <a:ext cx="7501320" cy="45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767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1FF3C-9B7F-4A06-B878-67423D65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2"/>
          <a:stretch/>
        </p:blipFill>
        <p:spPr>
          <a:xfrm>
            <a:off x="-20116" y="3214944"/>
            <a:ext cx="9144000" cy="3504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FB0E86-77E9-4857-93A8-421A984F96E6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B854D-F9AB-474A-B031-0FE232175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41AFE4-F29D-4801-94A1-0AD888AD512F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6DF7F0-92A7-4149-AF0D-814762E5CE35}"/>
              </a:ext>
            </a:extLst>
          </p:cNvPr>
          <p:cNvSpPr txBox="1"/>
          <p:nvPr/>
        </p:nvSpPr>
        <p:spPr>
          <a:xfrm>
            <a:off x="2433312" y="-31804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1E364-A693-4054-A1E7-3BC4366D2F99}"/>
              </a:ext>
            </a:extLst>
          </p:cNvPr>
          <p:cNvSpPr txBox="1"/>
          <p:nvPr/>
        </p:nvSpPr>
        <p:spPr>
          <a:xfrm>
            <a:off x="2585712" y="3269315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14.7)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D1219-1975-4967-8FD5-C4B5D64782D8}"/>
                  </a:ext>
                </a:extLst>
              </p14:cNvPr>
              <p14:cNvContentPartPr/>
              <p14:nvPr/>
            </p14:nvContentPartPr>
            <p14:xfrm>
              <a:off x="324360" y="1936800"/>
              <a:ext cx="7051320" cy="951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D1219-1975-4967-8FD5-C4B5D64782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000" y="1927440"/>
                <a:ext cx="7070040" cy="9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862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2108294"/>
            <a:ext cx="3286125" cy="3333750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2398990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3156856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B3F44-F7D8-439A-8B8E-B6AAA2D2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37" y="3179068"/>
            <a:ext cx="2438400" cy="89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615" y="861853"/>
            <a:ext cx="8994988" cy="871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8FDA8-D372-4903-A963-2FDF0A710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8" y="1873962"/>
            <a:ext cx="2699658" cy="57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2B4B1-5A02-478D-A902-9627FE37C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303" y="1903475"/>
            <a:ext cx="2282383" cy="4805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2EE33B1-E626-46C2-AC97-E025D3412612}"/>
                  </a:ext>
                </a:extLst>
              </p14:cNvPr>
              <p14:cNvContentPartPr/>
              <p14:nvPr/>
            </p14:nvContentPartPr>
            <p14:xfrm>
              <a:off x="1180800" y="1171800"/>
              <a:ext cx="7707960" cy="5078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2EE33B1-E626-46C2-AC97-E025D34126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71440" y="1162440"/>
                <a:ext cx="7726680" cy="509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01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129209"/>
            <a:ext cx="8602339" cy="5780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BE7C6E-C104-4BC5-AB5C-A559060E7B36}"/>
                  </a:ext>
                </a:extLst>
              </p14:cNvPr>
              <p14:cNvContentPartPr/>
              <p14:nvPr/>
            </p14:nvContentPartPr>
            <p14:xfrm>
              <a:off x="667080" y="460440"/>
              <a:ext cx="8487720" cy="6116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BE7C6E-C104-4BC5-AB5C-A559060E7B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720" y="451080"/>
                <a:ext cx="8506440" cy="613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322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797AD3-2B4D-40B2-8D83-CE58E9CEB808}"/>
                  </a:ext>
                </a:extLst>
              </p14:cNvPr>
              <p14:cNvContentPartPr/>
              <p14:nvPr/>
            </p14:nvContentPartPr>
            <p14:xfrm>
              <a:off x="188280" y="419400"/>
              <a:ext cx="8902440" cy="602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797AD3-2B4D-40B2-8D83-CE58E9CEB8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920" y="410040"/>
                <a:ext cx="8921160" cy="60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BCDBDE-2398-4DAD-BDA9-50B4A54DBDBC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163D04-2D3D-45CB-B254-D65A4A68D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4918C6-6A5D-49E4-B7E6-5D3E64D025B5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3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202310-2DF9-4AC4-A364-83E1D766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9" y="3606784"/>
            <a:ext cx="8189843" cy="24722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8B392D-958D-4E46-9325-21CB7054554A}"/>
                  </a:ext>
                </a:extLst>
              </p14:cNvPr>
              <p14:cNvContentPartPr/>
              <p14:nvPr/>
            </p14:nvContentPartPr>
            <p14:xfrm>
              <a:off x="456480" y="2699280"/>
              <a:ext cx="8486280" cy="3851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8B392D-958D-4E46-9325-21CB705455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120" y="2689920"/>
                <a:ext cx="8505000" cy="38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587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2380</TotalTime>
  <Words>789</Words>
  <Application>Microsoft Office PowerPoint</Application>
  <PresentationFormat>On-screen Show (4:3)</PresentationFormat>
  <Paragraphs>95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88</cp:revision>
  <dcterms:created xsi:type="dcterms:W3CDTF">2020-04-07T21:04:51Z</dcterms:created>
  <dcterms:modified xsi:type="dcterms:W3CDTF">2020-04-13T15:22:41Z</dcterms:modified>
</cp:coreProperties>
</file>