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11" r:id="rId2"/>
    <p:sldId id="346" r:id="rId3"/>
    <p:sldId id="404" r:id="rId4"/>
    <p:sldId id="405" r:id="rId5"/>
    <p:sldId id="328" r:id="rId6"/>
    <p:sldId id="410" r:id="rId7"/>
    <p:sldId id="329" r:id="rId8"/>
    <p:sldId id="412" r:id="rId9"/>
    <p:sldId id="330" r:id="rId10"/>
    <p:sldId id="331" r:id="rId11"/>
    <p:sldId id="332" r:id="rId12"/>
    <p:sldId id="348" r:id="rId13"/>
    <p:sldId id="406" r:id="rId14"/>
    <p:sldId id="379" r:id="rId15"/>
    <p:sldId id="378" r:id="rId16"/>
    <p:sldId id="407" r:id="rId17"/>
    <p:sldId id="373" r:id="rId18"/>
    <p:sldId id="260" r:id="rId19"/>
    <p:sldId id="392" r:id="rId20"/>
    <p:sldId id="391" r:id="rId21"/>
    <p:sldId id="374" r:id="rId22"/>
    <p:sldId id="380" r:id="rId23"/>
    <p:sldId id="393" r:id="rId24"/>
    <p:sldId id="394" r:id="rId25"/>
    <p:sldId id="381" r:id="rId26"/>
    <p:sldId id="395" r:id="rId27"/>
    <p:sldId id="383" r:id="rId28"/>
    <p:sldId id="397" r:id="rId29"/>
    <p:sldId id="398" r:id="rId30"/>
    <p:sldId id="400" r:id="rId31"/>
    <p:sldId id="414" r:id="rId32"/>
    <p:sldId id="413" r:id="rId33"/>
    <p:sldId id="415" r:id="rId34"/>
    <p:sldId id="399" r:id="rId35"/>
    <p:sldId id="401" r:id="rId36"/>
    <p:sldId id="402" r:id="rId37"/>
    <p:sldId id="396" r:id="rId38"/>
    <p:sldId id="403" r:id="rId39"/>
    <p:sldId id="294" r:id="rId40"/>
    <p:sldId id="382" r:id="rId41"/>
    <p:sldId id="384" r:id="rId42"/>
    <p:sldId id="385" r:id="rId43"/>
    <p:sldId id="386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1" autoAdjust="0"/>
    <p:restoredTop sz="90402" autoAdjust="0"/>
  </p:normalViewPr>
  <p:slideViewPr>
    <p:cSldViewPr snapToGrid="0">
      <p:cViewPr varScale="1">
        <p:scale>
          <a:sx n="44" d="100"/>
          <a:sy n="44" d="100"/>
        </p:scale>
        <p:origin x="882" y="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25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8:30:10.77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12946 2045 14271 0,'0'0'0'0,"0"0"0"16,0 0 1344-16,0 0 208 0,0 0 48 0,0 0 16 16,0 0-336-16,0 0-80 0,0 0-16 0,0 0 0 15,0 0-496-15,0 0-112 0,0 0 0 0,0 0-16 16,0 0-176-16,0 0-48 0,0 0 0 0,0 0 0 15,0 0 48-15,11 4 0 0,-1 0 0 0,0-2 0 16,0-1-384-16,1 1 0 0,2 3 0 0,-1-3 0 0,2 1 176 0,2 0-48 16,3 1 0-16,-2-2 0 0,-1 0 0 0,3 2-128 15,3 1 192-15,0-1-64 0,0 0 48 0,1 0 0 16,2-1 0-16,0-2 0 0,-2 0 48 0,0 1 16 16,1 0 0-16,-1 0 0 0,-1 0-48 0,2 0-16 15,0-2 0-15,2 3 0 0,2-1-32 0,1-1 0 16,-1-1 0-16,0 1 0 0,1 0-144 0,2 0 192 15,0 1-192-15,1-2 192 0,-1 0-192 0,-2 0 0 16,0-1 144-16,1 0-144 0,-1 0 0 0,1 0 128 16,-1 0-128-16,3 0 0 0,3 0 0 0,-1-2 128 15,-1 2-128-15,2-1 0 0,-2-1 0 0,1 1 0 16,-1 1 0-16,0 1 128 0,-1 0-128 0,2 0 0 16,-2-3 0-16,1 1 128 0,2-1-128 0,2 0 0 0,-1 3 0 0,1-2 0 15,2 2 0-15,-3 0 0 0,4 0 0 0,-4-1 0 16,1-1 0-16,0 0 0 0,-4 0 0 0,4 0 0 15,2-1 0-15,-3 1 0 0,0 0 0 0,2 1 0 16,1 1 0-16,1 0 0 0,-3 1 0 0,-1 0 0 16,-1-1 0-16,-2 1 0 0,-2 5 0 0,1-4 0 15,-1-2 0-15,2 1 0 0,2 0 0 0,1 1 0 16,1 0 0-16,3 2 0 0,-3-3 0 0,0 0 128 16,-4 0-128-16,0 1 0 0,0 2 0 0,0-3 128 15,-1-2-128-15,1 1 0 0,1 1 128 0,0-1-128 16,4-1 0-16,-1 1 144 0,-3 1-144 0,3 0 0 15,0-2 128-15,-3 1-128 0,-1 0 0 0,-1 0 0 16,0-1 128-16,-1 1-128 0,0 0 0 0,-1 0 0 0,0-2 128 16,3 2-128-16,3 3 0 0,0-2 0 0,-3-1 0 0,1 1 0 15,2 0 0-15,-1 2 0 0,-3-1 128 0,-1 1-128 16,0-3 0-16,-1 1 0 0,1 1 144 0,0-2-144 16,1-2 0-16,-1 1 144 0,1 1-144 0,2 0 0 15,2 0 0-15,0 1 0 0,-4-2 0 0,1 1 0 16,-2 0 128-16,-1-1-128 0,-1-2 0 0,1 2 0 15,-2 1 0-15,0 0 128 0,0 0-128 0,1 0 160 16,2-3-160-16,1 2 160 0,1 0-160 0,1 1 192 16,1 2-192-16,-2-2 192 0,0-2-192 0,-2 1 0 15,-1 1 0-15,0 0 0 0,-1 1 0 0,-1-1 0 16,-1-1 0-16,2 1 0 0,1 1 0 0,-1-1 0 0,1-1 0 0,1 0 0 16,1-1 0-16,-3 2 0 0,1 0 0 0,-3 0 0 15,1-2 0-15,0 1 0 0,-3 0 128 0,-2 1-128 16,1 2 0-16,0-2 0 0,1-1 0 0,-1 0 128 15,-1-1-128-15,1 1 0 0,3 2 0 0,1-2 0 16,1-1 0-16,-1 0 0 0,1 2 0 0,-4 0 0 16,1-1 0-16,-1 0 128 0,0 0-128 0,0-1 0 15,-3-1 0-15,2 0 0 0,-5 0 0 0,2 2 0 16,1-1 0-16,-2 1 0 0,2 0 0 0,1 0 0 16,0-3 0-16,1 2 0 0,2 2 0 0,-3-1 128 15,2-2-128-15,-2-1 0 0,0 2 144 0,2 0-144 16,-1 1 0-16,1-1 128 0,-1-2-128 0,0 3 0 15,-4 0 0-15,1 1 128 0,2 0-128 0,-4 0 0 16,0-2 0-16,0 0 0 0,2-2 0 0,0 2 0 0,0 0 0 0,0 0 0 16,0 0 0-16,-1 1 128 0,-2 1-128 0,2 0 0 15,2 0 0-15,0 0 0 0,0 2 0 0,0-1 0 16,-3-1 0-16,1-1 0 0,0 0 0 0,-1 1 0 16,-3 0 0-16,0 0 0 0,2-1 0 0,-3 1 0 15,1 1 0-15,-1-1 0 0,0 1 0 0,0-2 0 16,-1-2 0-16,-1 2 0 0,-1 0 0 0,0 0 128 15,-1-1-128-15,2 1 0 0,-5-1 0 0,3 2 0 16,1 0 0-16,-4 0 128 0,-8 0-128 0,0 0 0 16,9-4 0-16,-9 4 0 0,0 0 0 0,9-1 144 15,-9 1-144-15,0 0 0 0,0 0 128 0,0 0-128 16,0 0 0-16,0 0 0 0,9-4 0 0,-9 4 128 16,0 0-128-16,0 0 0 0,0 0 128 0,-8-5-128 15,-1 3 0-15,-1-1 0 0,-2 2 0 0,0 1 0 0,-2 0 0 0,-4 1 0 16,-4 2 0-16,1-2 0 0,0-1 0 0,-2 1 0 15,-2 3-128-15,-2-3 128 0,-3-1 0 0,-4 2-144 16,-1 1 144-16,-2 1-128 0,-3-3 128 0,2 2-128 16,-4 1 128-16,3 1-128 0,0-1 128 0,2 0-128 15,-4-2 128-15,-1 0 0 0,-2 0 0 0,-1 0 0 16,0 1 0-16,-3 1 0 0,-2 0 0 0,2 1 0 16,-1-1 0-16,3 1 0 0,0-2 0 0,0-1 0 15,-3 1 0-15,0 2 0 0,-7-1 0 0,4 1 128 16,0-2-128-16,4-1 0 0,1 0 0 0,-1 0 128 15,0 1-128-15,-3-1 0 0,-2-2 0 0,1 1-128 16,0 1 128-16,1-1 0 0,5-1 0 0,1 0 128 16,1-1-128-16,-5-1 0 0,-4 2 0 0,-2-1 0 15,-2 1 0-15,-4 0 0 0,-1-1 0 0,4 0 0 0,3 0 0 0,-2 1 0 16,-4 0 0-16,3 0 0 0,4-2 0 0,0 5 0 16,4 0 0-16,1 1 0 0,2-3 0 0,-2 2 0 15,-2 0 0-15,0-1 0 0,1-1 0 0,-3 0 0 16,0-1 0-16,4 3 0 0,-2-2 0 0,3 0 0 15,0 0 0-15,-1 0 0 0,-3 0 0 0,-5 1 0 16,-2 0 0-16,0 2 0 0,3-2 0 0,-1-1 0 16,2-1 0-16,-2 1 0 0,-3 1 0 0,3-1 0 15,1-1 0-15,2 0 0 0,5-1 0 0,2 1 0 16,5 0 0-16,0-1 0 0,1-1 0 0,-3 1 128 16,-1-1-128-16,0 2 0 0,1-4 0 0,0 3 0 15,1-1 0-15,0 1 128 0,2 0-128 0,2 0 0 16,-5 0 0-16,-1 0 0 0,-5 0 0 0,1-2 0 0,-4 3 0 0,2 0 0 15,2 3 0-15,-1-1 0 0,5 0 0 0,1 0 0 16,0 0 0-16,2-1 0 0,3-2 0 0,-1 1 0 16,4-1 0-16,1 1 0 0,-1-1 0 0,3 1 0 15,3 0 0-15,0 0 0 0,0-1 0 0,2-1 0 16,2 1 0-16,0 1 0 0,1 2 0 0,-1-1 0 16,0-2 0-16,0 0 0 0,-1 0 0 0,-3 1 128 15,1 0-128-15,1 1 0 0,4 1 0 0,0 0 0 16,-1-2 0-16,1 1 0 0,1-1 0 0,4 1 0 15,0 2 0-15,2-2 0 0,2-1 0 0,1 0 0 16,-1 3 0-16,2-3 0 0,1-1 0 0,0 1 0 16,1-2 0-16,-3 2 0 0,3 0 0 0,0 0 0 0,0-1 0 0,-3 1 0 15,1 1 0-15,1 2 0 0,0-3 0 0,1-1 0 16,0-1 0-16,-1 2 0 0,-1-1 0 0,3 1 0 16,3 1 0-16,0-1 0 0,-1 0 0 0,0 0 0 15,2 0 0-15,6 0 0 0,-8 0 0 0,8 0 0 16,-7 0 0-16,7 0 0 0,-6-1 0 0,6 1 0 15,0 0 0-15,0 0 0 0,0 0-128 0,0 0 128 16,0 0-128-16,0 0 128 0,0 0-176 0,0 0 176 16,0 0-208-16,0 0 80 0,10-3 128 0,-2 1-128 15,3-1 128-15,4 1-128 16,0 0-768-16,4-1-128 0,2 2-48 0,0-1 0 0,-3 0 1648 0,3-1 336 16,1-1 64-16,1 1 16 0,0 0-800 0,-1-2-192 15,5-4 0-15,1 3 0 0,0-2 0 0,5 3 0 16,1-3 0-16,2 1 0 0,3 2 0 0,-2-2 0 15,1 0 0-15,2 1 0 0,1-1-144 0,0 2 144 0,-1-1 0 0,2 1-144 16,1-2 144-16,1 1-160 0,0 0 160 0,1 2-160 16,1 1 160-16,-1-1 0 0,1 0 0 0,-2 1-128 15,1 1 0-15,0-1 0 0,-1 0 0 0,2 1 0 16,5-1 128-16,-2 3-128 0,3 2 128 0,-1-1-128 16,-2-1 128-16,-1-1-128 0,5-2 128 0,1 1-128 15,1 1 128-15,2 2 0 0,1 0 0 0,0 1 0 16,-3 2 0-16,1-2 0 0,-3-2 0 0,4 0 0 15,3-1 0-15,-1 2-128 0,0 2 128 0,0 1 0 16,-1-1-128-16,-2-1 128 0,-2-2-128 0,1 0 128 16,0 0-160-16,2 3 160 0,1 0-192 0,-3 0 192 0,-4 0-144 15,0 0 144-15,-2 0 0 0,2 0-144 0,1 0 144 0,2 2 0 16,1 1 0-16,-1-1 0 16,0-5 0-16,-2 1 0 0,-2 0 0 0,0 0 0 0,-1-1 0 0,4 0 0 15,4-1 0-15,-2 2 0 0,0 1 0 0,-2 1 0 16,-2-1 0-16,0-4 0 0,-1-1 0 0,0-1 0 15,3-1 0-15,-2 3 0 0,2 0 0 0,-2 2 0 16,-2-1 0-16,-3 1 0 0,0-1 0 0,-2 1 0 16,-2-1 0-16,2 0 0 0,1-2 0 0,1 2 0 15,1 1 0-15,0 0 0 0,-2-2 0 0,-2 2 0 16,1 0 0-16,-5 0 0 0,1-1 0 0,-3-1 0 16,3 1 0-16,-4 0 0 0,2-1 0 0,-3 1 0 15,-2 0 0-15,-1 0 128 0,-3 0-128 0,0 2 0 16,-3 4 0-16,-1-3 0 0,-2-2 0 0,-1 1 0 15,-1 0 128-15,-1-1-128 0,-1 0 128 0,1 0-128 0,-1 0 128 0,-2 1-128 16,0 1 144-16,1 0-144 0,1 1 192 0,-1-1-192 16,-4-1 144-16,-1 0-144 0,-1 0 0 0,-1-1 144 15,3 0-144-15,-2 0 0 0,-1 0 144 0,-1 1-144 16,1 1 0-16,0 1 0 0,-4-3 0 0,2 0 0 16,0 0 0-16,-9 0 128 0,10 1-128 0,0-1 0 15,-10 0 0-15,7-1 0 0,-7 1 0 0,0 0 0 16,9-4 128-16,-9 4-128 0,0 0 128 0,9-2-128 15,-9 2 128-15,0 0-128 0,0 0 160 0,9-1-160 16,-9 1 0-16,0 0 128 0,0 0-128 0,7-1 0 16,-7 1 0-16,0 0 0 0,0 0 0 0,8-2 0 0,-8 2 0 15,0 0 0-15,0 0 0 0,0 0 0 0,0 0 128 0,0 0-128 16,0 0 0-16,0 0 144 16,0 0-144-16,0 0 0 0,0 0 144 0,0 0-144 0,0 0 0 0,0 0 0 15,8 3 0-15,-8-3 128 0,0 0-128 0,8 2 0 16,-8-2 0-16,7 1 0 0,-7-1 0 0,8 1 0 15,-8-1 0-15,0 0 0 0,0 0 0 0,12 0 0 16,-12 0 0-16,0 0 0 0,0 0 0 0,0 0 0 16,0 0 0-16,0 0 0 0,0 0-128 0,0 0-64 15,0 0 0-15,0 0 0 16,0 0-1104-16,0 0-240 0,0 0-32 0</inkml:trace>
  <inkml:trace contextRef="#ctx0" brushRef="#br0" timeOffset="5063.224">16376 2206 20271 0,'7'-10'1792'0,"-2"5"-1424"16,3 2-368-16,1 0 0 0,2-2 256 0,-1 1 0 16,3-1-16-16,1 2 0 0,1 0 64 0,0 1 16 15,0-2 0-15,1 2 0 0,-2 1-320 0,1-1 0 0,1-1 128 0,0 0-128 16,1 2 0-16,-1-1 0 0,1-1 0 0,0-1 0 15,3 3 0-15,-1 0 0 0,2 0 0 0,2 0 0 16,0 1 256-16,2 0-16 0,1 0 0 0,1 0 0 16,2-1-80-16,-1 0-16 0,0 1 0 0,0 0 0 15,-2-1-144-15,0 0 128 0,2-3-128 0,-3 4 128 16,2 4-128-16,2-3 0 0,2-2 0 0,1 1 0 16,-1 1 192-16,0-1-64 0,1 0 0 0,0 1 0 15,-1 1 64-15,-1-1 16 0,-2-1 0 0,1 1 0 16,1-1 48-16,-4 0 0 0,0 0 0 0,2 0 0 15,-1 1-96-15,3 0-16 0,-2 1 0 0,4-2 0 16,2-2-16-16,-2 2 0 0,-1-1 0 0,4 0 0 0,-2 0-128 16,0 0 192-16,-3-1-192 0,1 1 192 0,-1 0-192 0,0-3 128 15,-1 3-128-15,3-2 128 0,0 0-128 0,1-2 0 16,0 1 0-16,1-1 0 0,-2 2 0 0,-1 1 0 16,-3 0 0-16,1-2 128 0,0 0-128 0,-2 2 192 15,0 1-192-15,-3 0 192 0,1-2-64 0,-1 2-128 16,-1-1 192-16,0 2-64 0,1-1-128 0,0 1 0 15,0-1 144-15,-2 0-144 0,-2 0 0 0,-2 2 0 16,1 2 0-16,-1-3 0 0,-2 0 0 0,1 0 128 16,-2 2-128-16,1 1 0 0,-3-2 0 0,0 1 0 15,0 1 0-15,0 0 0 0,1-3 0 0,-3 2 0 16,2-2 0-16,0 2 128 0,0 0-128 0,-1 0 0 16,-2-1 0-16,1 0 0 0,2 0 0 0,1 1 0 15,0-1-128-15,-1 1 128 16,-2-1-1984-16,2 2-304 0,0-1-64 0</inkml:trace>
  <inkml:trace contextRef="#ctx0" brushRef="#br0" timeOffset="10348.188">3507 2262 5519 0,'0'0'496'0,"0"0"-496"16,0 0 0-16,0 0 0 0,-7-6 3936 0,7 6 688 15,0 0 144-15,-4-4 32 0,4 4-3872 0,-4-6-768 16,4 6-160-16,0 0 0 0,-6-4 0 0,6 4 0 16,0 0 0-16,0 0 0 0,-10-2 0 0,1 2 0 15,-1 0 0-15,2 2 0 0,-4-1 0 0,0 1-224 16,1 0 32-16,-4 3 0 0,0-3 192 0,0 2-176 16,-1 2 176-16,-1-1-160 0,-3-1 160 0,0 0 0 0,-1 3 0 0,-2-3-128 15,-2-2 0-15,1 2 0 0,-2-1 0 0,-2-1 0 16,-5-2-128-16,1 0 0 0,1 1-16 0,0 0 0 15,1-2 272-15,0-2-192 0,-1-2 192 0,0 3-160 16,-1 2 352-16,-2-2 64 0,0-2 0 0,-2 1 16 16,-2 2 272-16,-1-2 48 0,-2-4 16 0,1 4 0 15,2 1 48-15,-1-1 16 0,4-2 0 0,0 0 0 16,-2-1-224-16,0 2-32 0,0 2-16 0,-3-2 0 16,-2-2-272-16,4 0-128 0,1-1 128 0,0 0-128 15,2 3 0-15,1-2 0 0,2-1 0 0,0 4 0 16,-1-2 0-16,1 1 0 0,1-1 0 0,1 0 0 15,-2 1 0-15,0 1 0 0,0-2 0 0,3 2 0 0,4-1 0 16,0 0 128-16,-2 0-128 0,4 1 128 0,0-2-128 0,2 2 0 16,-1-1 144-16,2 0-144 0,5 0 208 0,0 2-16 15,-2-1-16-15,2 1 0 0,0 1 64 0,3-1 16 16,2 2 0-16,-3 0 0 0,0 0-64 0,2 0 0 16,2-2 0-16,0 3 0 0,0 0-16 0,0 2-16 15,1-2 0-15,8-1 0 0,-7 4-160 0,7-4 160 16,-6 6-160-16,-1 0 160 0,7-6-160 0,-5 7 0 15,-1 0 0-15,3 2 0 0,2 1 0 0,1 2-144 16,0-2 144-16,0 2 0 0,-1 1 0 0,1 5-128 16,-1 1 128-16,3 2 0 0,1 1 0 0,3 7 0 15,-3 4 0-15,1 2 0 0,2-1 0 0,-2 1 0 16,2 2 0-16,0-2 0 0,-2 1 0 0,2 3 0 0,2 1 0 16,-1 6 0-16,-1 1-128 0,-3 3 128 0,4 3 0 15,0 2 0-15,-2 0 0 0,2 1-128 0,-3-1 128 0,3 7 0 16,0 6 0-16,0 1 0 0,-1 0-128 0,0-1 128 15,0-3-144-15,0 4 144 0,-4 6-208 0,3 1 80 16,0 0-128-16,0-2 0 0,-3-1-16 0,0 3 0 16,0 5 16-16,2-1 0 0,-1-7 0 0,-1 2 0 15,-1-1 256-15,3 3 0 0,1 4-128 0,1 1 128 16,-2-5 0-16,1 1 0 0,3-1 0 0,-1 4 0 16,-1 3 0-16,1-2 0 0,2-3 0 0,-3 2 0 15,3 0 0-15,-2 4 0 0,2 1 0 0,-5-3 0 16,0-4 128-16,3 4-128 0,-3 3 0 0,2-4 0 15,-1 2 0-15,-1-5 128 0,-1-3-128 0,1 2 0 16,3 2 0-16,0-4 0 0,-4-1 128 0,1-2-128 0,1-2 0 0,0 1 128 16,2 0-128-16,-4 0 0 0,-3-9 0 0,2 0 0 15,5-1 0-15,-5-3 0 0,-1-5 0 0,1 2 128 16,2 0-128-16,-1 1 0 0,0-3 0 0,-1-2 128 16,2-6-128-16,-1-1 0 0,0 2 128 0,-3-5-128 15,-2 0 0-15,3 0 0 0,6 0 0 0,-7-4 128 16,-6-2-128-16,5-3 0 0,6-3 0 0,-5-2 0 15,-5-5 0-15,2 0 0 0,2 0 0 0,0-3 0 16,-1-5 128-16,-1 0-128 0,-2-3 128 0,0-1 0 16,2-1-128-16,1-3 192 0,2-7 0 0,-6 7 0 15,3 0 0-15,3-7 0 0,-6 5 48 0,6-5 0 16,0 0 0-16,-5 6 0 0,0-2-32 0,5-4 0 16,-6 3 0-16,6-3 0 0,-8 2-64 0,8-2-16 15,-7 4 0-15,7-4 0 0,0 0-128 0,-9 2 0 16,2-1 144-16,7-1-144 0,-6 1 0 0,-1 0 0 0,-1-1 0 0,8 0 0 15,-6 2 0-15,6-2 0 0,-8 0 0 0,2 0 0 16,0 3 0-16,6-3 0 0,0 0 0 0,0 0 0 16,-9 0 0-16,9 0 144 0,0 0-144 0,0 0 0 15,0 0 0-15,0 0 0 0,0 0 0 0,0 0 0 16,0 0-208-16,0 0 48 0,0 0 16 0,0 0 0 16,11 2 144-16,2-1 0 0,-2 0-144 0,4-1 144 15,2 1 0-15,2-1 0 0,-2 0 0 0,1 0 0 16,4 1 0-16,0 1 0 0,2 0 0 0,1 0 0 15,1-1 128-15,0-1-128 0,1-1 0 0,0 1 128 16,-4 0-128-16,5 1 0 0,2 1 144 0,-1 1-144 16,1 0 0-16,2 1 0 0,2-1 0 0,3 4 128 0,2-2-128 0,-1 1 0 15,-1-2 0-15,-1 1 128 0,1-2-128 16,-4 1 0-16,2 2 128 0,0 0-128 0,4 4 0 0,0-2 0 16,-1-4 0-16,0 2 0 0,1 3 0 0,0-2 0 15,0 1 0-15,-1-1 128 0,-3-1-128 0,0 0 0 16,-4-2 0-16,0 1 0 0,1-4-352 0,0-1-32 15,1-1-16-15,2-3-8896 16,1 3-1776-16</inkml:trace>
  <inkml:trace contextRef="#ctx0" brushRef="#br0" timeOffset="12033.342">3248 8719 27071 0,'0'0'1200'0,"0"0"240"16,0 0-1152-16,0 0-288 0,0 0 0 0,0 0 0 16,0 0-256-16,0 0-96 0,0 0-32 0,0 0 0 0,0 0 80 0,0 0 16 15,0 0 0-15,-8-6 0 0,1 3 288 0,0 2 0 16,-2-1 128-16,-3 2-128 0,0-2 0 0,-2 4-288 16,-2 1 32-16,-2 2 16 0,-1 1 240 0,0-1 240 15,0 1-48-15,-1 2-16 0,1-1 48 0,-6 2 16 16,3-2 0-16,-1 0 0 0,1 2 0 0,-1 3 0 15,-2-2 0-15,0 1 0 0,-3-1-64 0,2 0-16 16,-4 1 0-16,0-1 0 0,-1 0-160 0,0-1 128 16,-4-1-128-16,2-2 128 0,2-1 48 0,-1 0 0 15,-1-2 0-15,3 0 0 0,0-3-16 0,1 3 0 16,-3-3 0-16,0 2 0 0,0-1-160 0,0 1 0 16,0 0 0-16,-2-3 0 0,-2 0 176 0,2 1 48 15,1 0 16-15,2 0 0 0,0-3-64 0,2 1-16 16,1-1 0-16,1 1 0 0,2 2-160 0,0 0 0 0,-1-1 0 15,2 0 0-15,0-2 0 0,0 0 0 0,1 1 0 0,0-1 0 16,3-1-176-16,0 1-16 0,-3 1 0 0,4 1 0 16,4-1 192-16,-1 1 0 0,0 1 0 0,2-2-128 15,2-1 128-15,-1 3 176 0,4 0-48 0,-5 3 0 16,3 0-128-16,3 0 128 0,-2-1-128 0,1 2 128 16,0 1 0-16,2 0 0 0,7-5 0 0,-6 8 0 15,-2 0 0-15,3 2-128 0,1-2 192 0,2 4-64 16,1 2-128-16,-2 5 0 0,1 3 0 0,0 5 0 15,2 5 0-15,0 0 128 0,2-1-128 0,0-1 0 16,2-2 0-16,-3 4 0 0,-2 2 0 0,3-1 0 16,2 0 0-16,-1 6 0 0,-1 4 0 0,3 3 0 15,-3 4 0-15,1 0 0 0,1-2 0 0,2 3 0 0,-4-2 0 16,3 5 0-16,-1 4 0 0,0 2 0 0,0 5 0 0,-1-1 0 16,1-2-144-16,1 3 144 0,-4-3 0 0,2 5 0 15,2 3 0-15,0 5 0 0,-3-2 0 0,2-2-128 16,-1-1 128-16,2 3 0 0,1 8-128 0,-1-3 128 15,1-3-192-15,0-1 192 0,3 3-256 0,-2 3 64 16,2 1 16-16,-1 1 0 0,3-2-16 0,-2-1 0 16,0 1 0-16,0 0 0 0,-3 2 192 0,3-1-192 15,-1-3 192-15,1 2-192 0,-4-1 0 0,4 0 0 16,-1 1 0-16,2-2 0 0,-3-2 192 0,1 1-128 16,-4 2 128-16,3 1-128 0,0-1 128 0,-1 0 0 15,1-4-144-15,-4 3 144 0,2 4 0 0,-2-1 0 16,0-5 0-16,-1 2 128 0,2 0-128 0,-1 2 0 15,-1 2 0-15,4 1 0 0,-3-1 0 0,0-1 0 0,1-1 0 0,1 3-176 16,-1 3 176-16,2-2 144 0,-2-1-16 0,0-3-128 16,0-1 0-16,2 3 0 0,-3-1 0 0,1-2 0 15,-2-4 0-15,2 2 0 0,0 2 0 0,-2 0 0 16,2 0 0-16,-3-4 0 0,1 0 0 0,0 2 0 16,-3 4 0-16,1-1 0 0,-2-2 0 0,1 1 0 15,-3-3 0-15,2 3 0 0,-4 5 0 0,0-3 0 16,-2-3 0-16,1-1 0 0,-3-2 0 0,1 1 0 15,-4 0 128-15,2-5-128 0,-1-3 0 0,1-4 0 16,-1-3 192-16,2 1-192 0,2 2 192 0,-3-1-192 16,-1-6 384-16,3-2-48 0,-2-4 0 0,1-4 0 15,-1-1-96-15,1 0-32 0,5-4 0 0,-4 5 0 0,-1-1-208 16,4 2 0-16,0-4 0 0,-2-2-160 0,3-3 16 0,-2-1 0 16,2-2 0-16,1 2 0 0,3-3 144 0,-3-1-192 15,1-1 192-15,-1 3-192 0,2-2 192 0,0 1 0 16,-5-2 0-16,4-2-128 0,1-2 128 0,0-1-192 15,-2-2 192-15,-1-1-192 0,0-1 192 0,2 2 0 16,2-2 0-16,-2-1 0 0,2 0 0 0,1 0 0 16,0 0 0-16,-1 0 0 0,-3 2 0 0,3 1 0 15,3 4 0-15,-2-2 0 0,0 0 0 0,1-5 0 16,2-3 0-16,0 1 0 0,-3 0 0 0,2-3 0 16,0-1 0-16,3-2 0 0,1 1 0 0,-2-4 144 15,-1-2-144-15,2-3 0 0,3 1 0 0,-1 1 0 16,-1-3 0-16,2-1 0 0,3-1 0 0,1-1 0 15,-3 2 0-15,2-1-144 0,0-4 144 0,-1 0 176 0,2 0-48 16,3 4 0-16,3-2 128 0,1-2 32 0,3-1 0 0,-1 2 0 16,-1-2-16-16,1 1 0 0,2 2 0 0,3-3 0 15,0-1-272-15,5 2 160 0,1 2-160 0,4-1 128 16,3-1-128-16,-1-1 0 0,2 0 0 0,0-2 0 16,3 1-320-16,-2-1-32 0,-6-5-16 0</inkml:trace>
  <inkml:trace contextRef="#ctx0" brushRef="#br0" timeOffset="13182.084">2214 3189 18431 0,'0'0'1632'0,"0"0"-1312"0,0 0-320 0,0 0 0 16,0 0 544-16,0 0 32 0,3-7 16 0,-3 7 0 16,7-7-352-16,-1 1-80 0,-6 6-16 0,8-4 0 15,-8 4 48-15,9-2 16 0,-9 2 0 0,12-3 0 16,-2 2-208-16,0 2 176 0,-10-1-176 0,12 5 160 16,-5-1-160-16,4 2 0 0,1 0 144 0,2 0-144 15,-3-2 224-15,2 2-32 0,2-1 0 0,2 2 0 0,-1-1 16 0,2 1 0 16,2 0 0-16,-1 0 0 0,3 0 48 0,4 1 0 15,1-1 0-15,4 0 0 0,2-2 64 0,0 1 32 16,-1-1 0-16,3 3 0 0,4 0-64 0,-1-1-16 16,-2 1 0-16,2 0 0 0,1-4-64 0,0 0-16 15,2-4 0-15,4 1 0 0,2 1 0 0,0 0 0 16,2 0 0-16,-2 0 0 0,3 2 0 0,-1 0-16 16,2-1 0-16,-3 1 0 0,3-4-176 0,0 0 192 15,2 0-192-15,1 2 192 0,0 2-192 0,-1 0 128 16,0-4-128-16,-1 1 128 0,4-1-128 0,2 1 0 15,1-2 0-15,2 0 128 0,-3-2-128 0,0 2 0 16,-3-1 0-16,3-1 0 0,2-2 0 0,-1 3 0 16,-4-1 0-16,0 2 0 0,0 1 144 0,-2 0-144 0,-5-1 160 0,1 1-160 15,-2 2 272-15,0 1-32 0,-1-1-16 0,-2 3 0 16,-2-2 32-16,-2 2 0 0,1 1 0 0,-4 0 0 16,-4-2-64-16,-1 2-16 0,-2-1 0 0,-3 2 0 15,-1 0-176-15,-3 3 160 0,-1-2-160 0,-1 3 160 31,-1 1-1216-31,-1 5-240 0,-6 2-48 0</inkml:trace>
  <inkml:trace contextRef="#ctx0" brushRef="#br0" timeOffset="15751.352">3810 9901 1839 0,'0'0'160'0,"0"0"-160"16,0 0 0-16,0 0 0 0,0 0 2784 0,0 0 528 15,0 0 96-15,0 0 32 0,0 0-2176 0,0 0-432 16,0 0-96-16,-6 2-16 0,-3-2-112 0,9 0-32 16,0 0 0-16,-5-1 0 0,5 1 128 0,-9 0 32 15,3-2 0-15,6 2 0 0,-9 1 224 0,9-1 32 0,0 0 16 16,0 0 0-16,-7 2-160 0,7-2-16 0,0 0-16 0,0 0 0 16,0 0-368-16,0 0-64 0,0 0 0 0,0 0-16 15,0 0-368-15,0 0 0 0,0 0 0 0,1 9 128 16,-1-9-128-16,9 9 0 0,1-1 0 0,1 4 128 15,-3 1 16-15,3-3 16 0,2-6 0 0,2 2 0 16,1 3 64-16,5-3 16 0,-1-1 0 0,4-1 0 16,-1-1-64-16,4 3-16 0,1-1 0 0,1 0 0 15,3-1-160-15,2 1 0 0,0-2 0 0,2 0 0 16,-3 2 0-16,1-2 0 0,0 1 0 0,2 0 0 16,2-1 0-16,0-1 0 0,2-1 0 0,0 1 0 15,0 2 0-15,0-1 0 0,-1 0 0 0,0 2 0 16,-1 0 0-16,1 1 0 0,-1-1 0 0,3 1 0 0,0-1 0 15,-2 1 0-15,1 1 0 0,2-2 0 0,2 0 0 16,-2 1 0-16,0-4 0 0,-2 2 0 0,-1-3 0 0,1 1 0 16,1-4 0-16,2 1 0 0,-2-2-160 0,3 0 160 15,2-2 0-15,1 3-144 0,-2 0 144 0,-1 1 0 16,-2-1 0-16,-2-1 0 0,1 2 0 0,2-2 0 16,3 1 0-16,2 1 0 0,-3 3 0 0,1 2 0 15,1-3 0-15,-1 2 0 0,-3-1 0 0,0 0 0 16,0 1 0-16,3 0 0 0,2-3 0 0,0 0 0 15,-1 2 0-15,1-2 0 0,-1 0 0 0,-2 0 0 16,-1-5 0-16,-1 4 128 0,0 3-128 0,0 0 0 16,1-2 0-16,2 0 0 0,1 0 0 0,-1 2 0 15,-2 0 192-15,1-1-64 0,1-1 0 0,-2 1 16 16,0 1 0-16,-2 1 0 0,4-2-144 0,0-1 128 16,1-1-128-16,0 1 128 0,3 0-128 0,-3-2 0 0,-1 0 144 0,-1 0-144 15,-2 0 0-15,0 1 0 0,0-1 0 0,0-1 0 16,-1 0 0-16,1 1 0 0,0 1 0 0,-2 1 0 15,-2 0 192-15,1 0-16 0,-4-1-16 0,3 3 0 16,-1 0 80-16,-1 0 16 0,-2-2 0 0,6 1 0 16,4 2-64-16,-2-1-16 0,-2 0 0 0,-4 0 0 15,2 0-176-15,-3 1 128 0,1-2-128 0,1 0 128 16,0-1-128-16,2 0 0 0,0 0 0 0,-2 0 0 16,-1-1 0-16,1 0 0 0,-1 1 0 0,0 1 0 15,-4 0 0-15,-2 0 128 0,1-1-128 0,-1-1 0 16,0 0 0-16,2 0 0 0,1 1 128 0,1-2-128 15,3 1 0-15,-3 0 0 0,0 0 0 0,2 0 0 16,1 0 0-16,-2 0 128 0,-1 0-128 0,2 1 0 16,-1-4 0-16,0 0 0 0,2 0 0 0,1 0 0 0,5 0 0 0,-2 1 0 15,1-3 0-15,-1 2 0 0,-4-2 0 0,1 3 0 16,-1-1 0-16,1 0 0 0,-4 0 0 0,2-1 0 16,2-1 0-16,0 1 0 0,1 1 0 0,2-1 0 15,3 2 0-15,-3 0 0 0,0 0 0 0,0 2 0 16,-1-2 0-16,0 0 0 0,-2-3 0 0,1-1 0 15,2 0 0-15,1 2 0 0,0-1 0 0,1 3 0 16,1-2 128-16,-1 2-128 0,-1-1 0 0,2 3 0 16,0-1 0-16,1 1 0 0,3 1 0 0,-1 0 160 15,-1-4-160-15,3 0 160 0,-1-2-32 0,1 2-128 16,-5 0 192-16,3 1-64 0,0 2-128 0,-1-1 0 16,2-1 0-16,1-1 0 0,0 0 0 0,2 2 0 15,-5-3 0-15,2 3 0 0,-2 1 0 0,3-1 0 0,0 2 160 0,5-1-160 16,-1 0 224-16,0-1-64 0,-2-2-16 0,1 1 0 15,-2 1-16-15,5 0 0 0,2 0 0 0,0 1 0 16,0-1-128-16,2-1 0 0,-3-4 0 0,-1 3 0 16,0 2 0-16,-1-3 0 0,2 1 0 0,1 2 0 15,2-1 0-15,-5 1 0 0,2-1 0 0,-3 1 0 16,-1 0 0-16,-3 2 0 0,3 1 0 0,-1-1 0 16,-6-1 0-16,4-1 0 0,2 1 0 0,-1 1 128 15,-4 0-128-15,1 0 0 0,-2 0 0 0,0 3 0 16,1 0 0-16,2 1 0 0,-1-2 0 0,2 2 0 15,1-1 0-15,-2-1 0 0,-2 0 0 0,1 1 0 0,0 0 0 16,-1 0 0-16,0 1 0 0,2 1 0 0,-1-3 0 16,3 0 0-16,-3-3 0 0,-1 1 0 0,2 3 0 0,-2-1 0 15,-1-1 0-15,2-1 0 0,-2 1 0 0,2 0 0 16,3-1 0-16,-1 0 0 0,-3 0 0 0,-3-2 0 16,-3-4 0-16,3 4 0 0,-2 5 0 0,2 0 0 15,-2-2 0-15,2 1 0 0,-1 1 0 0,1-1 0 16,-5-2 0-16,2 0 0 0,-2 0 0 0,-2 4 0 15,2-1 0-15,-2-1 0 0,-1-3 0 0,3 1 0 16,-2 0 0-16,4 1 0 0,-3 0 0 0,2-1 0 16,-4-1 0-16,1 1 0 0,-2 2 0 0,-2 1 0 15,0-1 0-15,1-4 0 0,0-1 0 0,3 1 0 16,-1 0 0-16,0 0 0 0,-1-1 0 0,-2 1 0 16,1 0 0-16,0 2 0 0,-2 0 0 0,-2 0 0 15,-3-1 0-15,1 0 0 0,-1 0 0 0,1 1 0 0,-2 1 0 0,3-1 0 16,1 0-144-16,-1 0 144 0,-1-4 0 0,-1 1 0 15,0 3-128-15,0-2 128 0,3-2 0 0,-5 2 0 16,-1 2 0-16,-1-3 0 0,-1 2 0 0,-1 0 0 16,-2 1 0-16,1 0 0 0,-3 0 0 0,2 0 0 15,-1 0 0-15,-1 1 0 0,2 0 128 0,-2 1-128 16,-2-2 128-16,3 0-128 0,-2 0 176 0,1 2-176 16,-2 1 128-16,0-3-128 0,0 0 0 0,-1 1 0 15,0-1 144-15,1 0-144 0,-3-1 0 0,0 1 144 16,0 0-144-16,-1 1 0 0,-1-1 0 0,0 0 128 15,-2-1-128-15,0 1 0 0,-8 0 0 0,10-2 0 16,0 1 0-16,0 1 0 0,-10 0 0 0,6 1 0 0,-6-1 128 16,0 0-128-16,9 0 128 0,-9 0-128 0,10 2 192 0,-10-2-32 15,10 1-16-15,-10-1 0 0,0 0-144 0,0 0 160 16,10 0-160-16,-10 0 160 0,0 0-32 0,8 1-128 16,-8-1 192-16,0 0-64 0,8 1-128 0,-8-1 160 15,0 0-160-15,0 0 160 0,0 0-160 0,0 0 128 16,0 0-128-16,0 0 128 0,0 0-128 0,0 0 128 15,0 0-128-15,0 0 128 0,0 0-128 0,0 0 0 16,0 0 0-16,0 0-176 0,0 0-96 0,0 0-32 16,0 0 0-16,0 0 0 15,0 0-272-15,0 0-64 0,0 0-16 0,0 0-10528 16,0-5-2096-16</inkml:trace>
  <inkml:trace contextRef="#ctx0" brushRef="#br0" timeOffset="22219.315">16475 3394 6447 0,'0'0'576'0,"0"0"-576"16,0 0 0-16,-6-5 0 0,1 0 1984 0,5 5 272 16,0 0 64-16,0 0 16 0,-3-7-1584 0,3 7-320 15,0 0-64-15,-7-5-16 0,3 0-352 0,4 5 0 16,0 0 0-16,0 0 128 0,0 0 64 0,-4-4 32 15,4 4 0-15,0 0 0 0,0 0 320 0,0 0 64 16,0 0 16-16,0 0 0 0,0 0-224 0,0 0-32 16,0 0-16-16,0 0 0 0,0 0 48 0,0 0 16 15,0 0 0-15,0 0 0 0,0 0 112 0,0 0 32 16,0 0 0-16,0 0 0 0,7 5-128 0,2 0-32 16,0-2 0-16,0 2 0 0,2-2 0 0,-1 0 0 15,2-1 0-15,1 0 0 0,1 1-128 0,2 0-16 16,1-2-16-16,2 2 0 0,0 2-112 0,3-1-128 0,1-1 176 15,1 1-176-15,0-1 144 0,2 0-144 0,1-1 0 0,1 1 144 16,-1-1-144-16,1-1 0 0,1 0 0 0,0 1 128 16,-1-1-128-16,-1 0 0 0,0 2 144 0,1-3-144 15,-2-1 160-15,2 1-32 0,0 1-128 0,2 0 192 16,0-1-64-16,1 0-128 0,4 0 176 0,0 0-176 16,-3 0 224-16,0 3-64 0,-3-2-16 0,2 1 0 15,0-2-16-15,-3 1-128 0,-2-1 192 0,0 3-64 16,1 0-128-16,-2 2 0 0,1-2 0 0,2 0 128 15,1 0-128-15,-1-1 0 0,-1 1 144 0,3 0-144 16,0 0 0-16,-2 1 0 0,-1-2 0 0,-4-1 128 0,2 0-128 16,-2-1 0-16,2-1 0 0,-3 1 0 0,0 0 144 0,-4 0 16 15,1 0 0-15,0 0 0 0,-3-1 128 0,2 0 32 16,0 0 0-16,-2-1 0 0,-2 1 0 0,-2 0 0 16,0 1 0-16,-2 1 0 0,-10-1-64 0,12-1-16 15,-2-1 0-15,0 1 0 0,-2 0-96 0,-8 1-16 16,0 0 0-16,0 0 0 0,9 0-128 0,-9 0 0 15,0 0 0-15,0 0 0 0,0 0-208 0,0 0-128 16,0 0-32-16,0 0 0 16,0 0-2752-16,0 0-544 0</inkml:trace>
  <inkml:trace contextRef="#ctx0" brushRef="#br0" timeOffset="23325.576">18813 3152 14735 0,'0'0'640'0,"0"0"160"0,0 0-640 0,0 0-160 15,0 0 0-15,0 0 0 0,0 0 1344 0,0 0 256 0,0 0 32 0,0 0 16 16,10-3-1264-16,1 0-240 0,1 1-144 0,2 2 160 16,-1 1-160-16,5 1 0 0,2-2 0 0,5 2 0 15,0 1-176-15,5-2 176 0,2-1-128 0,2 0 128 16,2 0 0-16,2 0-160 0,0 0 160 0,1 0 0 16,1-1 0-16,1-1 0 0,0 2 0 0,2-1 0 15,3 1 0-15,1-2 0 0,3 1 0 0,-3 0 0 16,-1-1 0-16,-2 0 0 0,-1 0 0 0,1 2 144 15,-2-1 16-15,3 1 0 0,2 1 0 0,3-1 0 16,-1 0 32-16,1-1 0 0,-3-1 0 0,-1 0 0 16,-1 2 48-16,1 0 16 0,0-2 0 0,0 2 0 15,0 2-256-15,1-1 0 0,4-1 128 0,-1 1-128 0,-3 0 0 16,0 0 176-16,-2 0-176 0,1 2 160 0,2-1-160 16,-3 0 0-16,-2 1 144 0,1-2-144 0,1 1 0 0,-3-1 128 15,-7-1-128-15,-2 1 0 0,-1 0 0 0,-3 1 0 16,0-2 0-16,-4 2 0 0,0 0 0 0,2 2-160 15,-2-3 16-15,1 0-6752 16,-4-1-1344-16</inkml:trace>
  <inkml:trace contextRef="#ctx0" brushRef="#br0" timeOffset="24824.056">19863 2299 22399 0,'0'0'992'0,"0"0"208"0,-9-8-960 0,5 2-240 16,4 6 0-16,-2-8 0 0,-1-1 400 0,3 2 48 15,3-1 0-15,-1 0 0 0,-1 0-448 0,2 1 0 16,1-1 128-16,1 0-128 0,-1 0 0 0,-1-1 0 15,0 0 0-15,0 0 128 0,1-1-128 0,-2 1 0 16,2 2 0-16,1-1 0 0,0 0 176 0,-5 8 0 16,4-7 0-16,-4 7 0 0,0 0 144 0,0 0 16 0,0 0 16 0,0 0 0 15,0 0-96-15,0 0-32 0,0 0 0 0,6 7 0 16,0 1-96-16,-3 4-128 0,1 8 176 0,-3-1-176 16,-2-1 176-16,1 5-176 0,1 5 160 0,-2 4-160 15,-2 2 0-15,-1 0 0 0,-3 0 0 0,2-2 0 16,0-2 0-16,-2-4 0 0,-1-2 0 0,-1-2 0 15,2-3 0-15,1-2 0 0,0-5 0 0,2-2 0 16,-3 1 0-16,3-4 128 0,-1 0-128 0,-1-2 144 16,6-5 96-16,0 0 16 0,-7 4 0 0,7-4 0 15,0 0 96-15,0 0 32 0,0 0 0 0,-4-8 0 16,3-1 64-16,1-1 32 0,0 0 0 0,3-3 0 16,-1-3-288-16,2-1-64 0,2 0-128 0,2-2 192 15,0-1-192-15,-1 0 0 0,1 0 128 0,2 2-128 0,1 0 0 0,2 2 0 16,-2-4 0-16,4 4 0 0,3 4 0 0,-2 1 0 15,-3 0 0-15,1-1 0 0,0 2 0 0,2 0 0 16,-1 3 0-16,-1 1 0 0,1 2-144 0,-2 3 144 16,1 2 0-16,-1 1-144 0,-2 1 144 0,0 4-128 15,0 2 128-15,-2 2-128 0,0 2 128 0,0 5-208 16,0 2 80-16,-3 5 128 0,-1-1-240 0,0 1 80 16,1-1 16-16,-1 1 0 0,-2-2-32 0,1-2 0 15,-1-3 0-15,1-1 0 0,-1 0 176 0,1-1-160 16,0-3 160-16,1-2-160 0,-1-2 160 0,-4-9 0 15,0 0 0-15,11 4 0 0,-3-1 0 0,1-3 0 16,-9 0-144-16,11-6 144 0,0-3 0 0,0-1 0 0,0-1 128 0,-1-2-128 16,1-4 256-16,3-1-48 0,1-2 0 0,0-1 0 15,-3-1-80-15,-1 0 0 0,3 1-128 0,0 0 192 16,1-2-192-16,0 1 128 0,0 3-128 0,1 4 0 16,-2-1 128-16,0 1-128 0,3 6 0 0,-5 1 0 15,-2-1 0-15,-1 1 0 0,1 0 0 0,-5 5 0 16,-5 3 0-16,0 0-160 0,11-2 160 0,-11 2-192 15,7 4 32-15,-2 5 0 0,-1 2 0 0,-3 2 0 16,-1 2-80-16,-1 3-16 0,-4 5 0 0,3 3 0 16,0-3-48-16,1 0-16 0,0 0 0 0,-1-2 0 15,0 0 112-15,2-1 16 0,-1-4 0 0,0 2 0 16,-1-2 192-16,6-3 0 0,1-2 0 0,0-3 0 16,1 0 0-16,-1-2-144 0,3 1 144 0,-2-1 0 15,4-4 0-15,-1-2 0 0,1-2 0 0,2-1 0 16,-1 1 128-16,1-3-128 0,0-4 160 0,3 0-160 0,-1-1 0 0,-1-2 128 15,-4 0-128-15,1 0 0 0,0-1 0 0,-1-1 0 16,-1 1 128-16,-3-1-128 0,-1 0 0 0,1 0 144 16,0-1-144-16,-2 0 128 0,-4-3-128 0,1 2 0 15,0-1 0-15,-2-1 128 0,-3 1-128 0,-1 1 0 16,1 4 0-16,-3 0 0 0,-1 5-160 0,-1-2 160 16,1 0-208-16,-1 2 80 0,-1 3 128 0,2 0 0 15,-1 0-144-15,2 3 144 0,8 1 0 0,-8-4 0 16,2 0 0-16,6 4 0 0,-3-7 0 0,1 1 0 15,2 6-144-15,-2-5 144 0,2 5 0 0,0 0 0 16,0 0 0-16,0-8 0 0,0 8 0 0,1-8 0 16,-1 8 0-16,5-6 0 0,-1-1 0 0,-4 7 0 0,0 0 0 0,5-4 0 15,1-2 0-15,-1 2 0 0,-5 4 0 0,8-3 0 16,-8 3 0-16,9-4 0 0,-9 4 0 0,0 0 0 16,0 0 0-16,0 0 0 0,0 0 0 0,0 0 0 15,7-1 0-15,-7 1 0 0,0 0 0 0,0 0 0 16,0 0-144-16,0 0 144 0,0 0 0 0,0 0-144 15,0 0 144-15,0 0 0 0,0 0 0 0,0 0-128 16,0 0 128-16,0 0 0 0,8 1 0 0,-8-1 0 16,0 0 0-16,0 0 0 0,0 0 0 0,0 0 0 15,0 0 0-15,0 0 0 0,0 0 0 0,0 0 0 16,0 0 0-16,0 0 0 0,0 0 0 0,0 0 0 16,0 0 0-16,0 0 0 0,0 0 0 0,0 0 0 15,0 0-192-15,0 0 64 0,0 0 0 0,0 0 0 16,0 0-80-16,0 0-16 0,0 0 0 0,0 0 0 15,0 0-1296-15,0 0-256 0,0 0-48 0,0 0-16 0</inkml:trace>
  <inkml:trace contextRef="#ctx0" brushRef="#br0" timeOffset="25493.098">19650 2188 18431 0,'0'0'1632'0,"0"0"-1312"15,-6-4-320-15,6 4 0 0,-4-7 976 0,4 7 128 0,0 0 32 16,0 0 0-16,0 0-224 0,0 0-32 0,-7 0-16 0,7 0 0 16,-7 3-672-16,1 3-192 0,3 1 0 0,-4 3 128 15,0 1 0-15,-2 5 0 0,-3 2 0 0,1 6 0 16,-3-1 0-16,5 3 0 0,2 3 0 0,-4 3 0 15,-1-1-128-15,0-1 128 0,0-3-128 0,3 0 128 16,2 2-128-16,0-2 0 16,1-3 0-16,3-1-128 15,-3-2-288-15,2-1-48 0,-1 0-16 0,2-2 0 16,2-3-1584-16,4-2-320 0</inkml:trace>
  <inkml:trace contextRef="#ctx0" brushRef="#br0" timeOffset="26441.442">19593 2321 14047 0,'0'0'624'0,"0"0"128"0,0 0-608 0,0 0-144 0,0 0 0 0,5-7 0 15,-5 7 576-15,5-7 96 0,-3-3 16 0,2 3 0 0,-4 7-560 0,9-6-128 16,-9 6 0-16,5-7 0 0,3 2 128 0,-8 5-128 16,8-3 192-16,2-1-64 0,-3-3 144 0,3 2 32 15,2 0 0-15,1 1 0 0,0-1 144 0,4-2 48 16,3-1 0-16,2 3 0 0,2 0-144 0,-2-2-32 16,4-3 0-16,0 3 0 0,4 1-192 0,-2 2-128 15,-2 1 160-15,-1 1-160 0,0 2 0 0,1 0-208 16,-4 1 16-16,0 4-6000 15,-5 4-1184-15</inkml:trace>
  <inkml:trace contextRef="#ctx0" brushRef="#br0" timeOffset="27197.062">20979 2229 14735 0,'0'0'640'0,"0"0"160"0,-8-4-640 0,8 4-160 0,0 0 0 0,0 0 0 16,0 0 1296-16,0 0 240 0,0 0 32 0,-2 9 16 16,2-9-1264-16,0 11-320 0,1-1 0 0,1 2 0 15,0-1 0-15,2 2 0 0,-3-2 0 0,0 1 0 16,-1 4 0-16,0-1 0 0,-1 1-192 0,0 0 192 16,1 1 0-16,0-2-144 0,-4 0 144 0,2-4 0 15,2-11 0-15,-2 10 0 0,-1 0 0 0,3-10 128 16,0 0 16-16,0 0 16 0,0 0 0 0,0 0 0 15,0 0 400-15,0 0 80 0,0 0 0 0,0 0 16 16,0 0 144-16,-1-10 32 0,-1-2 0 0,4-1 0 16,0 0-368-16,2-5-64 0,4 1-16 0,-2-1 0 0,3 2-96 0,-1-1-32 15,-1-2 0-15,0 2 0 0,3 0-96 0,0 1-32 16,0 0 0-16,2 1 0 0,2 1-128 0,2 0 0 16,-2 0 0-16,1 4 0 0,1 1-240 0,-1 3 80 15,1 0 16-15,-1 2 0 16,0-2-336-16,2 3-64 0,-1 1-16 0,1 1 0 15,-2 1-1504-15,3 0-304 0,2-1-64 0</inkml:trace>
  <inkml:trace contextRef="#ctx0" brushRef="#br0" timeOffset="28326.001">21557 2077 10127 0,'0'0'896'0,"-5"-5"-704"0,5 5-192 0,0 0 0 16,-7-4 4160-16,7 4 816 0,0 0 144 0,0 0 48 16,0 0-4064-16,-5 9-800 0,1 2-176 0,-1 2-128 15,1 1-192-15,-2 4-128 0,-2 2-48 0,1 2 0 16,-3 2-32-1,0 2-16-15,-1 4 0 0,-2 2 0 0,-1 4 112 0,0-1 32 0,0 2 0 0,1-4 0 16,-2-2 272-16,3-4 0 0,-2-5-128 0,5-3 128 16,5-5 0-16,0-3 192 0,-3-4-16 0,7-7-16 0,0 0 544 15,0 0 96-15,-6-3 32 0,6 3 0 0,0 0-16 0,1-13 0 16,3-2 0-16,-2-2 0 0,0-2-560 0,2-5-96 16,1-2-32-16,4-1 0 0,-1-2-128 0,3 1-176 15,0 4 48-15,2 1 0 0,1-1 128 0,-2 4-128 16,0 0 128-16,-1 4-128 0,0 2 128 0,0 3 0 15,1 0-144-15,-2 4 144 0,-1 4 0 0,2 0-176 16,-3 1 176-16,1 2-128 0,-1 0-48 0,1 4 0 16,0 0 0-16,0 1 0 0,-2 2 16 0,0 2 0 15,-1 0 0-15,1 2 0 0,-4 1-32 0,1 3-16 16,-2 3 0-16,-2-1 0 0,-1 1-16 0,-1 1 0 16,-1 0 0-16,2-1 0 0,0-5 224 0,0-2 0 15,1-1 0-15,0-10 0 0,0 0 128 0,0 0 128 16,0 0 32-16,0 0 0 0,0 0 224 0,0 0 32 0,0 0 16 0,2-10 0 15,2-2-304-15,1 0-48 0,3 0-16 0,3 1 0 16,-2-3-352-16,2-2-80 0,0 3-16 0,-3-1 0 16,1 2 64-16,1 0 16 0,1-1 0 0,-1 4 0 15,-2-1 176-15,-1 3 0 0,1 0 0 0,-8 7-128 16,0 0 128-16,9-1 0 0,-1 5 0 0,-8-4 0 16,0 0 0-16,7 8 0 0,0 2 0 0,-1 1 0 15,-3 5 0-15,0-1 0 0,0-1 0 0,-2 1 0 16,-1-1 0-16,1 0 0 0,4-2 0 0,-1-1-192 15,6-3 192-15,-2-1 0 0,-8-7-144 0,11 1 144 16,0-2 0-16,1-5 0 0,1-3 0 0,3 1 0 16,0 0 128-16,1-2-128 0,-3-2 0 0,-1-1 128 0,-1 0-128 15,1 0 128-15,-3 5-128 0,0-1 128 16,0-2-128-16,-3 2 0 0,-1 2 0 0,1 3 0 0,-7 4 0 16,8-4 0-16,-8 4 0 0,0 0 0 0,0 0 0 0,0 0 0 15,0 0 0-15,8 7 0 0,-2 0 0 0,-6-7 0 16,4 10 0-16,-2 0 0 0,2 0-128 0,-2-2 128 15,-2-8-160-15,3 10 160 0,4-1-208 0,-7-9 48 16,0 0 16-16,9 5 0 0,2-3 144 0,0-3 0 16,1-2 0-16,2-1 0 0,3-3 0 0,2 0 0 15,3-2 0-15,1 0 128 0,-3-1-128 0,1 0-128 16,0 2 128-16,-4-1-192 0,-1 0 192 0,-2 2-192 16,-2 5 192-16,-1-1-192 0,0 0 192 0,0 0 0 15,-2 2 0-15,0 2-128 0,-9-1 128 0,10 4 0 16,-10-4 0-16,0 0 128 0,8 8-128 0,-2 1 0 0,0 0 0 15,-4-1-128-15,0-1-64 0,-2-7-16 0,0 0 0 0,0 0 0 16,1 9 48-16,-1-9 16 0,0 0 0 0,2 8 0 16,-2-8 144-16,0 0 0 0,3 8 0 0,-3-8 0 15,0 0 0-15,0 0 0 0,0 0 160 0,0 0-160 16,6 4 0-16,-6-4 0 0,8 1 0 0,-8-1 0 16,8 3 0-16,-8-3 0 0,6 6 0 0,-6-6 0 15,9 3 0-15,-9-3-128 0,10 1 128 0,-1-2 0 16,1-1-240-16,-2 0 16 0,3-3 0 0,3 3 0 15,-3-3 0-15,2 0 0 0,1 0 0 0,0-1 0 16,1 0 224-16,0-1 0 0,1 1 0 0,-2 1 0 16,-2-1 0-16,-1 1 0 0,-2 3 128 0,0-1-128 15,-9 3 336-15,0 0-32 0,0 0-16 0,6 5 0 16,-1 4-32-16,-3 3-16 0,-2 1 0 0,-4 7 0 0,-1 5-80 0,-3 5-16 16,1 0 0-16,-2 1 0 0,-1-2-144 0,0-1 0 15,-2-1 0-15,2 1 128 0,-1-2-128 0,1 1 0 16,1 0 0-16,-2 2 0 15,0-2-1216-15,2 0-112 0,-3-2-16 0,-1-2-16 0</inkml:trace>
  <inkml:trace contextRef="#ctx0" brushRef="#br0" timeOffset="28497.775">22146 1883 46079 0,'-7'-10'4096'0,"1"3"-3280"0,1 2-656 0,5 5-160 31,0 0-1920-31,0 0-400 0,0 0-96 0</inkml:trace>
  <inkml:trace contextRef="#ctx0" brushRef="#br0" timeOffset="29986.711">19603 3839 30351 0,'0'0'1344'0,"0"0"272"0,0 0-1296 0,0 0-320 0,0 0 0 0,0 0 0 16,0 0 464-16,0 0 32 0,0 0 0 0,0 0 0 15,0 0-272-15,5 11-48 0,1 0-16 0,-1 0 0 16,1-1-160-16,-2 3 0 0,0 3 0 0,2 2 0 16,2 6 0-16,-4 1-224 0,1 1 80 0,2 5 16 15,-1 3-192-15,0 2-48 0,2 2 0 0,-2-1 0 0,0-2 128 16,-1-2 32-16,1-4 0 0,-1-2 0 0,1-4 208 0,-2-4 0 15,1-6-160-15,-3-1 160 0,0-4 0 0,-2-8 288 16,0 0-48-16,0 0-16 0,0 0 416 0,0 0 96 16,0 0 16-16,4-10 0 0,-2-3 208 0,-2-2 32 15,1-7 16-15,-1-1 0 0,-1-4-528 0,2 0-96 16,2-3-32-16,-2-1 0 0,1-2-352 0,2 2 0 16,0 3 0-16,2 2 0 0,-3 6 0 0,1 0 0 15,1 3 0-15,0 1 0 0,1 0 0 0,1 3 0 16,-1 5 0-16,3 0-128 15,-2-1-256-15,3 1-32 0,-3 0-16 0,3 1 0 16,2 1-2592-16,-2 0-528 0</inkml:trace>
  <inkml:trace contextRef="#ctx0" brushRef="#br0" timeOffset="30520.348">20081 3985 17503 0,'0'0'768'0,"-4"9"176"0,4-9-752 0,-4 9-192 0,4 1 0 0,4 0 0 16,1 0 3504-16,1-3 656 0,1 0 144 0,2 0 32 16,3-2-3280-16,0-2-656 0,4-2-128 0,-1-2-16 15,1-2-256-15,-1-2-160 0,2-4 32 0,0-2 0 0,1-2-224 0,0-2-32 16,3 1-16-16,-2 0 0 0,-1-4 208 0,-2-1 64 15,-2 1 0-15,1 0 0 0,-2 2 944 0,-1 0 192 16,-2 2 32-16,-2 1 16 16,-5-1-1552-16,0 1-304 0,-2 0-64 0,-1 2-16 0,-1 2 880 0,-1 0 368 15,0 1-32-15,2 8 0 0,-10-3-16 0,-1 3-16 16,0 3 0-16,-2 1 0 0,0 4-304 0,-2 4 160 16,0 3-160-16,-1 3 128 0,1 2-128 0,0 1 0 15,-1 4 0-15,2-2 0 0,-1 0 0 0,1 0 0 16,3 2 0-16,0 3 0 0,4-2 0 0,1 0-176 15,1-2 176-15,-1-2-192 0,4-1 16 0,2-4 0 16,1-3 0-16,1-3 0 0,3-4 176 0,-5-7-160 0,0 0 160 0,7 4-160 16,4-7 160-16,0 0 0 15,-2-2 160-15,1-5-160 0,0-4 176 0,0 0-176 0,0 1 192 0,1-2-192 16,0-1 0-16,0 1-320 0,2 4 32 0,-2-1 16 16,0-3 0-16,-1 4 0 0,-1 3 0 0,1-1 0 15,1 0 272-15,-3 1 0 0,-2-1-128 0,-1 3 128 16,3 0 0-16,0 0 0 0,-2 1-128 0,3 2 128 15,1 1 0-15,-10 2-192 0,6-3 192 0,-6 3-160 16,9-4 160-16,-1 3 0 0,-8 1-144 0,9-1 144 16,-9 1 0-16,0 0-144 0,10-2 144 0,-1 1 0 15,-9 1-512-15,0 0 0 16,8-1 0-16,-8 1-8448 0,0 0-1696 0</inkml:trace>
  <inkml:trace contextRef="#ctx0" brushRef="#br0" timeOffset="30953.706">20815 3661 24879 0,'0'0'1088'0,"0"0"256"0,0 0-1088 0,0 0-256 16,0 0 0-16,-3 8 0 0,-1-2 1616 0,4-6 272 15,-4 9 48-15,2 4 16 0,2 5-1376 0,-1 3-288 0,-3 1-48 0,1 2-16 16,2 1-224-16,-2 2 0 0,-1 2 0 0,1 2 0 16,-1 0 0-16,-4 2 0 0,1 3 0 0,4-1 0 15,0-1-176-15,-2 3-16 0,-1-2-16 0,0-2 0 31,5-3-240-31,-1-5-32 0,-1-7-16 0,0-5 0 0,3-6 496 0,0-7-144 0,0 0 144 0,0 0 0 16,0 0 512-16,1-7 176 0,5-9 32 0,1-7 16 16,-2-4-64-16,3-4-16 0,-2-1 0 0,5 0 0 15,-1-3-480-15,3 2-176 0,2 0 0 0,1 1 144 16,3 0-144-16,-4 2-176 0,0 1 48 0,1 1 0 16,6 2 128-16,0 2-208 0,3 3 80 0,-1 2 128 15,0 1-224-15,0 6 80 0,-1 1 16 0,-1 4 0 16,-1 0-400-16,-3 5-80 0,-1 2-16 0,1 3 0 15,-3 3-2384-15,1-2-496 0</inkml:trace>
  <inkml:trace contextRef="#ctx0" brushRef="#br0" timeOffset="31354.039">21705 3627 13823 0,'-13'-5'1216'0,"5"4"-960"16,-1 3-256-16,-2-2 0 0,2-2 4608 0,-1 0 896 0,-2 0 160 0,-2 2 32 15,-1 3-4080-15,-2 0-816 16,-1 1-160-16,-1 3-48 0,-3 3-592 0,-3 6-336 0,-3-1 32 0,-3 4 16 31,0-3-160-31,2 3-16 0,1 2-16 0,2 1 0 16,0-1-80-16,2 1-16 0,2-2 0 0,7-1 0 15,-1 0-64-15,8 0 0 0,2-4-16 0,5 1 0 16,0-1 48-16,3-2 16 0,5 2 0 0,3-3 0 0,2-4 592 0,-1 1 128 0,1 0 32 0,5 1 0 16,8-1 432-16,-5 2 96 0,-5-2 16 0,1 0 0 15,3 1-64-15,1-1-16 0,-5-1 0 0,-3 3 0 16,0 1-352-16,-3 0-64 0,-4 0-16 0,-4 2 0 16,-2 1-64-16,-3-2 0 0,-2-1-128 0,-5 2 192 15,-6 2-32-15,-3-1-16 0,-2 1 0 0,-3-1 0 16,-5 0-144-16,2 0 0 0,-1-3 0 0,1-2 0 15,2-4-320-15,3-1-64 0,0-3 0 0,4-4 0 16,4-4-2160-16,1 0-432 0,-6-5-96 0,8-5 0 0</inkml:trace>
  <inkml:trace contextRef="#ctx0" brushRef="#br0" timeOffset="31552.458">21896 3645 12895 0,'0'0'1152'0,"10"5"-928"16,-10-5-224-16,10 5 0 0,1 0 4672 0,-1 2 880 15,-5 3 176-15,0 5 32 0,-3 3-4032 0,-2 3-832 16,-2 2-144-16,-4 3-48 0,-4 1-544 0,-2 2-160 0,-3-1 0 0,-4 2 0 31,-4 1-592-31,-3 1-192 0,-4 0-48 0,-1 0 0 16,0-2-640-16,3 2-128 0,2 0-16 0,1 0-7280 0,3-2-1440 0</inkml:trace>
  <inkml:trace contextRef="#ctx0" brushRef="#br0" timeOffset="32160.853">22169 3792 29487 0,'-14'17'2624'0,"-1"6"-2112"16,2 4-512-16,0 0 0 0,-1 1 512 0,2-2-16 15,3 1 0-15,1-1 0 0,-1 0-304 0,2 0-64 16,2-2-128-16,2 0 192 16,-3-4-528-16,3-1-112 0,1-3-32 0,1-4 0 15,1-4-1600-15,0-8-320 0,0 0-64 0,0 0-16 16,7-11 672-16,1-3 128 0,0-4 16 0,2 2 16 15,0-3 176-15,1-1 48 0,1 0 0 0,-1-1 0 0,1 3 1776 0,-2-1 352 16,1-1 80-16,1 1 16 0,1 4 1040 0,-3 0 208 16,0-1 32-16,0 3 16 0,-5 1-736 0,2 0-144 15,1 0-16-15,-3 3-16 0,-5 9-528 0,6-6-96 16,-6 6-32-16,0 0 0 0,0 0-240 0,6-3-48 16,4 0-16-16,-10 3 0 0,0 0-224 0,0 0 0 0,9 4 0 15,0 1 0-15,-9-5 0 0,8 6-240 0,1 1 32 0,-1-1 0 16,0 0-48-16,-2 1 0 0,-6-7 0 0,7 9 0 15,1 0 256-15,-2 0 0 0,-1 1 0 0,0-1 0 16,1 2 0-16,-1-2 240 0,-2 0-48 0,0-1-16 16,-2 2 208-16,2-1 64 0,0-1 0 0,1-1 0 15,-2 1-208-15,-2-8-48 0,6 7 0 0,-6-7 0 16,4 6-192-16,-4-6 0 0,0 0 0 0,0 0 0 16,5 5 128-16,-5-5-128 0,9 4 0 0,-9-4 144 15,0 0-144-15,10 0 0 0,-10 0 144 0,11-2-144 16,-1-2 0-16,-3 2 144 0,-7 2-144 0,10-4 0 15,1-1 256-15,-3 3-64 0,-8 2-16 0,11-1 0 0,-2 1-176 16,0 3 0-16,-9-3 0 0,10 6 0 0,-5 3 0 0,4 0 0 16,-3 0 0-16,1 2 0 0,-1 2 0 0,0 0 0 15,2-1 0-15,-3 2 0 0,1 3 0 0,0-3 0 16,3 0-160-16,-1-2 160 16,-1-3-448-16,-1 1 16 0,0-2 0 0,2-4-8080 15,1-2-1600-15</inkml:trace>
  <inkml:trace contextRef="#ctx0" brushRef="#br0" timeOffset="32628.082">23084 3572 33231 0,'0'0'1472'0,"0"0"304"0,-2-7-1424 0,2-1-352 0,2 0 0 0,3-3 0 16,0-3 0-16,5-2 0 0,2-6 0 0,1-3 128 15,-4-3-336-15,4-3-64 0,5-3-16 0,-2-1 0 16,0 0-160-16,1-4-16 0,3 0-16 16,-3 0 0-16,-2 2 160 0,0 2 16 0,2 3 16 0,-2 4 0 0,0 3 288 0,-1 5-128 15,-4 4 128-15,0 5 0 0,1 3 0 0,-4 2 176 16,-7 6 0-16,9 0 0 0,-9 0 256 0,10 7 48 16,-3 3 16-16,-2 4 0 0,2 5-192 0,-5 4-48 15,-2 6 0-15,0 5 0 0,0 4-96 0,0 10-32 16,-2 5 0-16,-3 5 0 0,-1-2-128 0,1 1 0 15,0-1 0-15,-1 1 0 0,0 2 0 0,-1-1 0 16,3 1 0-16,-2-3 0 0,0-4 0 0,0-5 0 16,-1-3 0-16,1-3 0 0,2-7 0 0,0 0-176 15,0-2 48-15,0-1 0 16,0-4-1728-16,1-2-320 0,1-2-80 0</inkml:trace>
  <inkml:trace contextRef="#ctx0" brushRef="#br0" timeOffset="32838.167">22933 4055 10127 0,'0'0'896'0,"0"0"-704"0,0 0-192 0,0 0 0 16,0 0 6592-16,11 4 1280 0,4-1 256 0,0 1 48 15,2-1-6288-15,5-1-1248 0,5-3-256 0,6 0-64 16,5-1-64-16,7-2-32 0,6 0 0 0,1-1 0 15,-1-4-224-15,1-2 0 0,0-1 0 0,3 1 0 16,-1-1-2064-16,1-2-416 16,-4-1-80-16</inkml:trace>
  <inkml:trace contextRef="#ctx0" brushRef="#br0" timeOffset="34114.807">20128 5228 26895 0,'0'0'1184'0,"0"0"256"0,-2-7-1152 0,-3 2-288 0,0 0 0 0,2-2 0 16,1-2 880-16,-4 1 112 0,0-2 32 0,-2 1 0 16,0 2-464-16,-1 0-96 0,1-2-16 0,-4 0 0 0,0 2-448 0,-3-3 0 15,-2 2-128-15,-3 1 128 0,-4 3-384 0,0 3 16 16,-2 1 16-16,2 1 0 0,-2 3 32 0,-1 6 0 16,2 0 0-16,1 5 0 0,-1 2 192 0,1 4 128 15,0 1-160-15,2 3 160 0,0 2 0 0,1 6 320 16,2 0-64-16,0 4 0 0,1 1-96 0,3-1-32 15,0 0 0-15,5-4 0 0,4 0-128 0,2-4 0 16,0-5 0-16,4-2 0 0,4-5 0 0,2-5-192 16,-1-3 32-16,4-4 16 0,1-5 144 0,1-3 0 15,3-2 0-15,-1-5-128 0,4-4 256 0,1-3 48 16,0-5 16-16,3-6 0 0,1-9 0 0,2 0 0 16,0-3 0-16,0 0 0 0,1-2-192 0,3 0-144 15,-3 1 144-15,0 0-208 0,1-2 48 0,-4-2 16 16,-1-4 0-16,-2 2 0 0,1 0 144 0,-1 0 0 0,-2 1 0 0,0 2 0 15,-1-1 176-15,-1 3-48 0,-4 0 0 0,0 3 0 16,-2 4-128-16,-1 5 192 0,-2 6-192 0,-1 4 192 16,-1 5 0-16,-2 4 16 0,-2 11 0 0,0 0 0 15,0 0 48-15,0 0 0 0,-2 9 0 0,-1 10 0 16,-3 4-80-16,-2 5-16 0,-1 1 0 0,1 4 0 16,-7 4-32-16,3 2-128 0,-1 4 192 0,-1 0-64 15,-2 2-128-15,1 5 0 0,1 4 0 0,0 2 0 16,3 1 0-16,1-3 0 0,-2-4 0 0,5-4 0 15,1-6 0-15,2-5 0 0,0-5 0 0,3-1 0 16,4-1 0-16,-1-3 0 0,0-6 0 0,1-4 0 16,2-5 128-16,0-3-128 0,1 0 128 0,-6-7-128 15,8-6 0-15,2 0 0 0,2-4 0 0,1-4 0 0,0-3 0 0,1-3 0 16,1-2 0-16,2 0 0 0,-2-2 0 0,1-1 0 16,-1-1 0-16,1 1 0 0,-3 0 0 0,-1-2 0 15,0 1 0-15,0 1 0 0,-1-1-144 0,0 7 144 16,-3 1 0-16,-1 4 0 0,0 3 0 0,-1 3 0 15,-6 8 0-15,0 0 0 0,0 0 0 0,8 3 0 16,-8-3 128-16,5 16-128 0,-1 1 128 0,-2 3-128 16,-2 2 0-16,0 1 144 0,0 3-144 0,-2-1 0 15,-2 1 0-15,2 1-176 0,-2-2 176 0,2 0-128 16,1-1 128-16,2-3-128 0,0-3 128 0,2-5 0 16,1-4 0-16,2-1 0 0,-6-8 0 0,9 5 0 15,2-3 0-15,0-4 0 0,2-6 0 0,-1-4 0 16,2 0 0-16,1-3 128 0,3-3-128 0,-2-2 0 0,0 1 0 15,2-1 0-15,1 2 0 0,-3-2 0 0,-2 3-128 16,0 0 128-16,-2 3 0 0,0 1 0 0,0 2 0 0,-1 2 0 16,-4 2 0-16,2 4 0 0,1 3 0 0,-10 0 0 15,6 6 0-15,0 2 0 0,-2 5 0 0,0 1 0 16,-1 1 0-16,1 3 0 0,0 1 0 0,1-1 0 16,-3 2-128-16,2-1 128 0,3-2-128 0,0 0 128 15,3-2 0-15,-3 0-128 0,2-4 128 0,4-4 0 16,2-3-128-16,2-3 128 0,-1-2-128 0,0-3 128 15,1-2 0-15,2-3 0 0,2-1 0 0,0-2 0 16,0-2 0-16,0-2 0 0,2 0 0 0,-3-1 128 16,-3 0-128-16,-2-1 0 0,-4 1 128 0,0 0-128 15,-4 0 0-15,1 2 128 0,-6-2-128 0,-2 2 0 0,-2 1 0 0,-1 2 128 16,-3 0-128-16,0 4 0 0,-4 2 304 0,-2 3-16 16,-4 2 0-16,-1 4 0 0,-2 5 128 0,0 3 32 15,-3 2 0-15,3 4 0 0,0 1 64 0,2 4 0 16,0 1 16-16,2 1 0 0,3-1-208 0,1 1-64 15,3 1 0-15,-1 0 0 0,4 1-256 0,4 0 128 16,1 2-128-16,4-2 0 16,2-2-256-16,5-3-176 0,5-4-16 0,0-3-11008 15,1-1-2176-15</inkml:trace>
  <inkml:trace contextRef="#ctx0" brushRef="#br0" timeOffset="34886.521">21326 5541 25791 0,'-2'11'2304'0,"-1"-4"-1856"16,3-7-448-16,0 0 0 0,-3 7 1632 0,3-7 224 15,0 0 64-15,0 0 0 0,0 0-992 0,2-11-192 16,1 0-32-16,1-4-16 0,2-6-560 0,1-3-128 16,4-5 0-16,3-2 0 0,-3-1-144 0,3-5-64 15,3-1-16-15,-2-1 0 16,2-3-160-16,1-2-16 0,0-8-16 0,-1 2 0 0,-1 0 208 0,-1 1 32 16,1 0 16-16,-2 6 0 0,0 5 160 0,1-1 0 15,-2 2-144-15,0 1 144 0,0 5 0 0,-1 5 0 16,1 2 0-16,1 6 0 0,-4 0-176 0,-1 8 176 15,2 4-128-15,-2 5 128 0,-1 5 0 0,1 5-128 16,1 2 128-16,-3 6 0 0,-2 5 0 0,-1 5 0 0,1 0 144 0,0 4-144 16,-3 0 0-16,2 2 0 0,0 1 0 0,0 2 0 15,0-1-256-15,0 2 32 0,0 1 16 0,2-1 0 16,-2-3 208-16,3-1 0 0,-3-6-160 0,4-4 160 16,2-3 0-16,0-2 0 0,0-5 0 0,-3-4 0 15,-2-2 288-15,-5-7-32 0,9 3 0 0,-1-5 0 16,-1-1-16-16,0-2-16 0,-1-2 0 0,2-5 0 15,1-5-224-15,0 0 0 0,0-3 128 0,-2-4-128 16,2-5 0-16,-1-2-240 0,1 1 48 0,0-1 16 16,-1-1 176-16,1 0-192 0,0 2 192 0,3 1-192 15,-1-3 64-15,1 4 0 0,-2 0 0 0,2 2 0 16,-1 1 128-16,1 4 0 0,0 1 0 0,0 6 128 16,-2 4 64-16,0 2 0 0,1 5 16 0,-2 0 0 0,-9 3 16 0,10 5 0 15,1 5 0-15,-6 3 0 0,2 6-80 16,-1 4-16-16,1 4 0 0,-1 1 0 0,-3 3-128 0,0 3 0 15,0 2 0-15,-1 3 0 0,-3 4-128 0,1 3 128 16,0 0 0-16,1-2 0 0,-1-2 0 0,2-5-144 16,-4-2 144-16,2-4 0 15,4-2-1280-15,-2-4-128 0,-2-3-48 0,1-3-11888 0</inkml:trace>
  <inkml:trace contextRef="#ctx0" brushRef="#br0" timeOffset="36703.39">22695 4937 32255 0,'0'0'2864'0,"0"0"-2288"0,-12 5-576 0,3 4 0 16,1 0 1104-16,0-1 112 0,1-3 32 0,-4 5 0 15,0 0-1120-15,0 1-128 0,-4 4-192 0,0 3 32 32,1 4-528-32,-3 0-96 0,-3 0-32 0,2 1 0 15,-1-1 112-15,0 2 32 0,1-1 0 0,-1 0 0 0,4 2 160 0,0-2 16 16,2-1 16-16,2-1 0 0,4-3 288 0,3 1 48 0,0-2 16 0,3-2 0 16,1-3 128-16,2-2-208 0,0-1 80 0,-2-9 128 0,0 0 336 0,11 0 192 15,-1-4 48-15,2-1 0 0,0-3-96 0,1-6-16 16,0-3 0-16,1-1 0 0,-2-3-624 0,0-1-128 15,-1-1-32-15,0 0 0 16,-3 0-160-16,0-3-32 0,-4 2-16 0,-2 0 0 0,0 2 304 0,-2-1 64 16,-2-3 16-16,0 2 0 0,-1 0 144 0,2 4 0 15,-2 5 0-15,0 1 128 0,-1 3-128 0,2 0 176 16,0 2-176-16,1 2 192 0,0 1 96 0,1 6 32 16,0 0 0-16,0 0 0 0,0 0-160 0,5-3-32 15,-5 3 0-15,12 0 0 0,-4 3-128 0,3-1 160 16,1 0-160-16,0 1 160 0,0 3-160 0,2-1 0 15,-1 4 0-15,1 0 0 0,2-1 128 0,-2 4-128 16,0 3 128-16,0 3-128 0,1 3 160 0,-5-1-160 0,-3 4 192 16,0-1-192-16,2 1 0 0,-6 0 0 0,-1-1 0 0,-1 0 0 15,-2-1 0-15,-2-1 0 0,0-2 0 16,-4-3 0-16,-1-2 352 0,3-2-32 0,0-1-16 0,1-4 0 16,4-7 240-16,0 0 48 0,0 0 16 0,0 0 0 15,0 0-208-15,0 0-32 0,0 0-16 0,-1-10 0 16,2-2-224-16,2-1-128 0,2-1 128 0,1-3-128 15,0 1 0-15,-1-1 0 0,1 2 0 0,2 0-192 16,1 1 192-16,1 2 0 0,-5 2 0 0,4 3 0 16,0 1 0-16,0 3 128 0,-9 3 0 0,0 0 0 15,9 3-128-15,1 3 0 0,-1 2 128 0,0 2-128 16,-3 0 0-16,1 1 0 0,-1 5-192 0,2-1 64 16,-1-1-96-16,1 2-16 0,-1-3 0 0,2 1 0 0,-3-1 240 0,3 1-176 15,1-2 176-15,-1-2-160 0,2-5 160 0,-2 1 176 16,1-3-48-16,1-2 0 0,-3-2 304 15,2-1 48-15,0-3 16 0,1 0 0 0,0-3-160 0,2-1-16 16,0 1-16-16,-1-2 0 0,-1-1-304 0,0 0 0 16,0 0 0-16,-1 1-144 0,-4-5 144 0,3 6-160 15,2-1 160-15,-2 1-160 0,-3-1 160 0,1 1 0 16,2-1 0-16,0 0 0 0,-3 0 0 0,0 3 0 16,-6 7 0-16,4-11-128 0,2 0-80 0,-1 1-16 15,1 0 0-15,-1 0 0 16,2 1-176-16,-2 2-48 0,-3-2 0 0,-2 9 0 15,6-7 0-15,-2 1 0 0,0-2 0 0,-4 8 0 0,0 0 128 0,0 0 32 16,0 0 0-16,0 0 0 0,0 0 96 0,-9 3 32 16,-1 5 0-16,0 2 0 0,1 0-16 0,0 2 0 0,-3 2 0 0,-2 3 0 15,-3 0 0-15,2 3 0 0,0 1 0 0,0-1 0 16,2 3 48-16,1-2 0 0,0-2 0 0,2 1 0 16,1 1 128-16,2 0 0 0,-1-4 0 0,2-1 0 15,3 1 176-15,2-2-48 0,-2-4 0 0,2 0 0 16,1-11 80-16,0 0 16 0,5 7 0 0,-5-7 0 15,11-3-224-15,0 0 0 0,-1-5 0 0,3-3 0 16,0-4 0-16,5-2-128 0,-2-1 128 0,1-3 0 16,3-2 0-16,0-3 0 0,-1 1 0 0,-1-5 0 15,-4 0 0-15,3-2 0 0,3-3 0 0,-1-5 144 16,2-4 0-16,-3-1 0 0,-1 0 0 0,1-1 0 16,-1-3-144-16,-1-3 0 0,-2-3 0 0,0-3 0 15,-1-1 0-15,1 0-176 0,-3 4 176 0,2 9-192 16,0 8 32-16,-2 5 0 0,-2 3 0 0,1 6 0 0,0 6 160 0,-1 5 0 15,-3 4 0-15,-2 6-128 0,-4 3 128 0,0 0 224 16,0 0-48-16,1 19-16 0,-4 4 0 0,-2 2 0 16,-1 4 0-16,-1 5 0 0,-4 6-160 0,1 8 0 15,1 5 0-15,-4-1 0 0,-1-2 0 0,-1 2-176 16,2-1 48-16,1-1 0 0,2 1 128 0,-1-1 0 16,2 1 0-16,4-6 0 0,3-6 0 0,0-6 0 15,0-5 128-15,2-6-128 0,3-5 384 0,2-5 0 16,1-3 0-16,-1-3 0 0,5-2-16 0,0-6 0 15,2-4 0-15,1-2 0 0,2-2-368 0,1-5 0 16,4 1 0-16,0-5 0 0,-1-3-304 0,2 2-80 0,1-2 0 16,-1 2-16-16,-3 3 96 0,-1 3 32 15,0 1 0-15,-3 2 0 0,-3 1 272 0,-1 4-160 0,-2 3 160 0,-8 3-128 16,0 0 128-16,0 0 144 0,2 10-16 0,-2 1-128 16,-2 2 160-16,-4 3-160 0,-6 3 128 0,-1 1-128 15,0 3 0-15,-1 0 0 0,-1 0 0 0,1-1 0 16,1-1 0-16,2-3 0 0,3-3 0 0,3-1 0 15,1-2 0-15,1-1-224 0,2-1 80 0,1-10 16 16,0 0-64-16,0 0-16 0,8 8 0 0,0-3 0 16,2-5 208-16,2-4 0 0,3-3 0 0,-1-1 0 15,1 0 144-15,2-2-16 0,4-3-128 0,1 0 192 16,-5-2-192-16,1-1 0 0,0-1 0 0,-1 1 0 16,0 1 0-16,-3-1 0 0,-2-1 0 0,0 0-160 15,-1 0 160-15,0 1-192 0,-1 5 192 0,-2 3-192 16,-1-2 0-16,1 2-16 0,-1 2 0 0,-7 6 0 15,0 0-192-15,9 0-48 0,-1 3 0 0,-8-3 0 16,0 0 96-16,9 15 16 0,-1 3 0 0,-3-1 0 0,2 0 336 0,0-2 0 16,2 1 0-16,0-1 0 0,2 0-160 0,1 0 160 15,0-3 0-15,2-1-144 0,2-2 16 0,3-2 0 16,0-1 0-16,-1-3 0 0,1-2 128 0,1-2 0 16,-3-1 0-16,0-1 0 0,2-2 0 0,-2 0 0 15,1-4 160-15,-3 1-160 0,-1-1 176 0,1 1-176 16,-1-3 192-16,-2-3-192 0,0 1 128 0,-2-3-128 15,1-4 0-15,0 0 0 0,-5 2 0 0,2 1 0 16,0 0 0-16,1 3 0 0,-5-1-128 0,2 3 128 16,0 1 0-16,-1 1-144 0,-1-1 144 0,1 1-208 15,-3 0 80-15,0 1 128 0,0 2-208 0,0 2 80 0,0-3 128 16,-1 4-208-16,-1 4 208 0,1-5 0 0,-1 0 192 0,0 5-192 16,0 0 448-16,0 0-32 0,0 0 0 0,0 0 0 15,0 0 96-15,0 0 0 0,0 0 16 0,-1 14 0 16,-2-2-208-16,2 3-64 0,-1-1 0 0,1 5 0 15,0 4-256-15,1 4 160 0,2 4-160 0,-2 1 128 16,-1 0-128-16,1 3 128 0,0 4-128 0,-1 0 128 16,-1 2-128-16,-4 2 128 0,0 2-128 0,-2 5 128 15,-1 8 192-15,-2-1 16 0,-2 1 16 0,-4-1 0 16,0-1 128-16,-4 1 32 0,-2-2 0 0,0 2 0 16,-3 2 128-16,0-5 16 0,-4-6 16 0,0-1 0 15,-2-4 144-15,0-4 16 0,1-5 16 0,3-1 0 16,0-3-384-16,1-5-80 0,3-5 0 0,2-6-16 15,1-5-1264-15,0-6-240 0,2-6-48 0,-2-5-10496 16,-6-3-2096-16</inkml:trace>
  <inkml:trace contextRef="#ctx0" brushRef="#br0" timeOffset="37502.084">20903 6263 27647 0,'0'0'2448'0,"0"0"-1952"16,0 0-496-16,0 0 0 0,0 0 1424 0,0 0 192 16,-1-9 48-16,1-1 0 0,-1-1-1136 0,3-4-208 15,6-3-64-15,0-3 0 0,2-1-432 0,0-1-80 16,1-3-32-16,2 0 0 0,-2-6 288 0,0-3-192 15,0-3 192-15,1 3-160 0,-2 3 160 0,1 2 0 16,-1-2 0-16,0 1-128 0,2 2 128 0,-1 5 0 16,-4-1 0-16,3 5 0 0,2 1 0 0,-3 6 0 15,-1 1 0-15,-1 1 0 0,2 1 176 0,-1 7-48 16,-8 3 0-16,11 2 0 0,-11-2-128 0,12 10 160 16,-4 4-160-16,0 4 160 0,1 2-32 0,1 2-128 0,-2 2 192 0,-1 5-64 15,-1 2-128-15,1 2 0 0,1 2-160 0,-1-2 160 16,-1-1 0-16,-1-3 0 0,-2 0 0 0,3-7 0 15,3-5 0-15,-3-5 0 0,-1-4 0 0,1 0 0 16,-6-8 544-16,8 3 0 0,0-6 0 0,2-6 0 16,1-7-32-16,3-2-16 0,0-6 0 0,2-4 0 15,3-3-496-15,-1 0-128 0,-2 2-16 0,1-1 0 16,0 0 144-16,-4 3-208 0,1 2 80 0,-1 1 128 16,-1 1-176-16,0 5 176 0,-1 2-128 0,-1 3 128 15,0 2 0-15,0 4 0 0,0 4 0 0,-10 3 0 16,12 6 240-16,-2 6-32 0,1 4 0 0,0 4 0 15,-1 2-208-15,-2 4 144 0,2 5-144 0,-1 2 128 0,-1 2-128 16,-2 3 0-16,2-1 0 0,-2 2 0 0,0-1-128 16,1-3-16-16,-1-3 0 0,3-3 0 15,2-4-1552-15,-1-4-304 0,1-4-64 0,1-5-16 0</inkml:trace>
  <inkml:trace contextRef="#ctx0" brushRef="#br0" timeOffset="38036.141">22504 5842 23039 0,'0'0'2048'0,"0"0"-1648"0,0 0-400 0,-7-1 0 16,1-2 2368-16,6 3 384 0,-10-2 64 0,2-2 32 31,-1 0-2720-31,-2 2-560 0,1-1-96 0,1 6-32 16,-4 1-560-16,-1 2-112 0,-3 1-32 0,1 4 0 0,-2 7 720 0,-2-1 144 0,-2 4 16 0,2 6 16 16,5 4 848-16,0 0 160 0,-5-1 48 0,8 0 0 15,1-3 208-15,3 0 64 0,1-3 0 0,4-2 0 16,2-3-576-16,1-3-128 0,2-2 0 0,3 0-16 15,1-1-240-15,1-3 0 0,3-5 0 0,-4-1 0 16,-6-4 0-16,10 0 0 0,0-5 0 0,1-3 144 16,0-1-144-16,3-4 0 0,2 0 0 0,1-1 0 0,-1-3 0 0,-1 0 0 15,-1-2-192-15,2-1 192 0,-1-1-352 0,-4 1 48 16,-1-2 16-16,0 2 0 0,-1 2 48 0,-3-1 16 16,-1-1 0-16,-2 1 0 0,0 2 224 0,0 3-176 15,-7 1 176-15,3 1-160 0,0 0 160 0,-1 1 0 16,-1 2 0-16,-1 2 128 0,-1 2 80 0,-1 1 32 15,-2-1 0-15,0 3 0 0,0 0-96 0,2 0-16 16,1 4 0-16,-3-2 0 0,2-3-128 0,6 3-144 16,0 0 144-16,-8 5-208 0,8-5 32 0,0 0 16 15,0 0 0-15,0 0 0 0,0 0 160 0,0 0-208 16,0 0 80-16,0 0 128 0,0 0-240 0,0 0 80 16,0 0 16-16,9 1 0 15,-1-6-512-15,0 3-112 0,0 1 0 0,0-2-11536 0</inkml:trace>
  <inkml:trace contextRef="#ctx0" brushRef="#br0" timeOffset="38413.826">22842 5793 37551 0,'0'0'1664'0,"0"0"336"0,-1 10-1600 15,0-1-400-15,-1 0 0 0,0 1 0 0,2 0 0 16,0 1 0-16,-5 6 0 0,3-1 0 0,1 1-384 0,-1 5 64 16,-2 2 0-16,2 4 0 0,-3 0 0 0,0-1 0 15,0 2 0-15,1 0 0 0,0-6 320 0,0-1 0 16,0-1 0-16,-1-4 0 0,-1-4 0 0,4-3 0 15,2-10 192-15,0 0-64 0,-2 9 320 0,2-9 64 16,0 0 16-16,0 0 0 0,10-1-32 0,-1-5-16 16,-1-8 0-16,2-2 0 0,1-3-192 0,1-3-32 15,-3-2-16-15,3-3 0 0,2 2-240 0,-1-1-240 16,-3-2 48-16,3 3 16 0,1 1-144 0,-1 2-16 16,-1 1-16-16,3 3 0 15,-3 1-1056-15,0 2-224 0,1 2-32 0,-1 2-8592 0,1 1-1712 0</inkml:trace>
  <inkml:trace contextRef="#ctx0" brushRef="#br0" timeOffset="39071.517">23295 5810 30399 0,'0'0'2704'0,"0"0"-2160"0,-1 12-544 0,0-1 0 15,-2-2 1392-15,1 3 160 0,1 0 48 0,-2 6 0 16,-1 4-1104-16,0 2-224 0,-1 4-32 0,2 1-16 16,-3-1-224-16,0 0 0 0,-4-2 0 0,2-1 0 15,-1 0 0-15,1 0 0 0,-6-1 0 0,3-1 0 0,5-3 0 0,-2 1 0 16,3-4 0-16,-2-1 0 0,0-4 0 0,4-4 0 16,3-8 192-16,-3 7-48 0,3-7 272 0,0 0 48 15,0 0 16-15,0 0 0 0,0 0-224 0,6-9-32 16,0-2-16-16,2-2 0 0,-1-1-208 0,4-2 0 15,1 1-192-15,2-2 192 0,-5 0-128 0,4-2 128 16,0 0 0-16,1 2 0 0,1 1-144 0,0 0 144 16,-3 1 0-16,0 0-144 0,1 1 144 0,0 2 0 15,-1 0 0-15,-1 3 0 0,2 5-128 0,-4-2 128 16,-1 2-128-16,-8 4 128 0,9-1 0 0,-9 1-128 16,11 0 128-16,-11 0 0 0,8 11-128 0,-1 1 128 15,-2 0-128-15,-1 2 128 0,-1 3-144 0,1 1 144 0,-4 1-160 0,-4 1 160 16,1 2-192-16,1 1 192 0,1-1-208 15,0 0 80-15,-1-2 128 0,-1 1-160 0,-2-3 160 0,3 0-160 16,-1-3 160-16,2-2 0 0,0-2 0 0,1-1 0 16,1-1 128-16,-1-9 0 0,0 0 0 0,0 0 0 15,0 0-128-15,11 3 0 0,-2-5 0 0,1-4 0 16,1-5-224-16,-1-3 32 0,2-1 16 0,0-3 0 16,1-2-80-16,-1-4 0 0,4 2-16 0,-2-2 0 31,-1 2-176-31,2 1-16 0,1-1-16 0,0 1 0 0,-1 3 160 0,-1 0 16 0,2 1 16 0,0 1 0 15,1 3 288-15,-3 1-192 0,-2 1 192 0,0 3-160 16,-1 5 0-16,-2 2 0 0,-9 1 0 0,11 2 0 16,-3 3 16-16,-1 5 0 0,-3 2 0 0,0 5 0 0,-1 1 16 15,2 1 0-15,-4 1 0 0,2 1 0 0,-2 2 128 0,1-1-128 16,2-1 128-16,0-2-128 0,-2-1-96 0,3 0-16 16,0 0 0-16,2-4 0 15,-2-3-480-15,2 0-112 0,1-1 0 0,0-1-16 16,-8-9-208-16,10 5-32 0,2-3-16 0,1 2 0 15,-1-2 144-15,-2-1 16 0,2-3 16 0,0 1-8608 0</inkml:trace>
  <inkml:trace contextRef="#ctx0" brushRef="#br0" timeOffset="39977.961">21436 6833 38463 0,'-16'12'1712'0,"8"-3"336"0,-2 0-1632 0,-1 2-416 0,0 1 0 0,0 5 0 15,5 2 272-15,-2 3-16 0,-2 1-16 0,1 3 0 16,2 1-240-16,-1 3-128 0,0 3 128 0,0 0-208 16,-1 1-80-16,1 1-16 0,-3 3 0 0,2-2 0 15,-1 0-64-15,1-4-16 0,3-3 0 0,-3-1 0 16,1-1 144-16,-1-5 32 0,4-5 0 0,3-1 0 0,-2-6 208 16,2-2 160-16,2-8-32 0,0 0 0 0,0 0 208 0,0 0 48 15,0 0 0-15,11-1 0 0,0-3-384 0,0-4 0 16,1-2 0-16,3 0 0 0,2 2 0 0,1-2-256 15,-2 0 32-15,0 1 16 0,-2 4 16 0,-1 1 16 16,0 3 0-16,1 2 0 0,0 3-48 0,-1 2-16 16,-1 5 0-16,0 1 0 0,0 0 96 0,-1 4 16 15,-5-3 0-15,2 5 0 0,-6-3 128 0,-2 3 0 16,-2-2 128-16,-5 1-128 0,0-3 544 0,-4 0 32 16,-1-2 16-16,-1 1 0 0,1-3 96 0,-6 0 16 15,1-1 0-15,0-1 0 0,3-3-464 0,-4-1-96 16,-4-3-16-16,2-1 0 0,1-1-128 0,0-3-144 15,-1-2 144-15,4-1-208 16,2 0-240-16,-1-1-32 0,4 0-16 0,4-2 0 16,-3-1-1616-16,4 1-336 0,1 2-64 0,2 0-7232 0,1-1-1456 0</inkml:trace>
  <inkml:trace contextRef="#ctx0" brushRef="#br0" timeOffset="40169.47">21798 7305 38703 0,'-4'25'3440'0,"5"-6"-2752"0,3 3-560 0,2 5-128 16,4 3 240-16,-1 1 16 0,-1-1 0 0,-2 0 0 0,0-1-256 0,-2 2-256 16,0 0 48-16,1-4 16 15,1-4-1392-15,-1-1-272 0,-2-1-48 0,2-1-8464 16,0-2-1712-16</inkml:trace>
  <inkml:trace contextRef="#ctx0" brushRef="#br0" timeOffset="40423.82">22094 7218 3679 0,'-2'16'320'0,"-2"-5"-320"0,-1-1 0 0,2 5 0 16,1 6 8720-16,1 1 1680 0,-5 1 336 0,2 3 64 16,-1 2-8512-16,0 3-1712 0,-2 3-320 0,2 3-80 15,-3 2-176-15,0 1-144 0,-4 2 144 0,0 4-208 16,0 6-48-16,-1-2-16 0,-3-6 0 0,4-2 0 31,-2-2-208-31,0 0-32 0,-2-3-16 0,1-2 0 16,2-2-1552-16,1-1-304 0,2-3-64 0,1-4-7904 0,-2-3-1568 0</inkml:trace>
  <inkml:trace contextRef="#ctx0" brushRef="#br0" timeOffset="41176.534">22982 6995 36511 0,'0'0'1616'0,"0"0"336"0,0 0-1568 0,0 0-384 0,0 0 0 0,-7-8 0 15,0 1 208-15,-1-2-32 0,-1-1-16 0,1 0 0 16,-4 0-304-16,1-1-64 0,-2 0-16 0,-2 1 0 15,-4 1-64-15,-3 3-16 0,-3 1 0 0,-1 4 0 16,0 3 144-16,-4 5 32 0,-2 3 0 0,-1 2 0 16,0 1 128-16,5 4 192 0,-2 3-32 0,3-1-16 15,2 2 112-15,3 2 32 0,1-2 0 0,2 5 0 16,2-1-144-16,3 1-16 0,3 1-128 0,1-4 192 16,4-2-192-16,2 1-160 0,2-1 32 0,4-1 0 15,2-4-256-15,2-1-64 0,5-3 0 0,0-1 0 0,1-2 128 0,3-4 0 16,4-7 16-16,1 0 0 0,0-2 304 0,2-3-128 15,1-3 128-15,4 0 0 0,0-2 0 0,0 0 0 16,-1-1 128-16,3-1-128 0,1-3 128 0,-4 1-128 16,-3-2 0-16,1 1 144 0,-2-2-144 0,-2-1 0 15,-1 5 0-15,-1-1 0 0,-2 6 0 0,-3 0 0 16,-2 2 0-16,0 0 128 0,-5 2-128 0,-6 6 128 16,0 0-128-16,0 0 128 0,0 0 192 0,0 0 16 15,0 0 16-15,5 13 0 0,-5 0 16 0,-1 3 0 16,-2 3 0-16,-4 4 0 0,0 1-176 0,-1 3-16 15,-4 0-16-15,1 6 0 0,-2 5 32 0,1-2 16 0,-2 0 0 16,0-1 0-16,0-1-208 0,-2 1 144 0,-2-1-144 16,2 0 128-16,3-2 0 0,1-2-128 0,-2-1 192 0,2-1-64 31,4-3-464-31,1-3-112 0,1-2 0 0,1-3-16 16,-1 0-1824-16,1-5-352 0,1-2-80 0,4-10-11040 0</inkml:trace>
  <inkml:trace contextRef="#ctx0" brushRef="#br0" timeOffset="41377.855">23334 7215 15663 0,'-8'16'688'0,"3"-10"144"0,-4-3-656 0,1 2-176 16,4-1 0-16,4-4 0 0,0 0 6272 0,0 0 1216 16,0 0 240-16,-10 0 48 15,1 2-7488-15,9-2-1504 0,0 0-288 0,0 0-64 16,-7-7-2176-16,7 7-432 0,0 0-96 0</inkml:trace>
  <inkml:trace contextRef="#ctx0" brushRef="#br0" timeOffset="41597.196">23174 7768 21183 0,'0'0'1888'0,"0"0"-1504"0,0 0-384 0,0 0 0 16,0 0 3808-16,3-9 688 0,-3 0 144 0,2-1 32 31,2 0-4096-31,3-1-800 0,-1-1-160 0,4 1-48 16,-2 0-2896-16,1 1-592 0,6-5-112 0,-6 1-32 0</inkml:trace>
  <inkml:trace contextRef="#ctx0" brushRef="#br0" timeOffset="42207.019">23785 7124 23039 0,'-7'6'2048'0,"-2"-2"-1648"0,9-4-400 0,0 0 0 16,0 0 3200-16,0 0 576 0,0 0 96 16,0 0 32-16,0 0-3312 0,10-5-592 0,-1 2-240 0,4 0 16 31,3-1-192-31,0 1-32 0,0 1-16 0,-1 1 0 0,3 0 160 0,-1 3 48 0,2 1 0 0,-3 3 0 31,0 0-304-31,-3 3-48 0,-3 2-16 0,0 2 0 16,-1 5 112-16,-4 2 0 0,-2-2 16 0,-3 0 0 0,-1 2 272 0,-3 2 48 0,-6-1 16 0,-2 2 0 15,-3 2 352-15,-3-1 80 0,-3-2 16 0,0 0 0 16,-2 2 176-16,-1-3 48 0,0-2 0 0,-2 0 0 16,4-2 64-16,-3 0 32 0,2-4 0 0,1 0 0 15,3-5-416-15,2-2-192 0,0 1 160 0,3-3-160 16,5 0 0-16,9-4 0 0,-7 0 0 0,7 0 0 15,0 0 0-15,0 0 224 0,0 0-16 0,13 4 0 0,-4-2-64 0,8 2-16 16,5 0 0-16,-1 2 0 0,0-1-128 0,2 2 0 16,0 3 0-16,0-2 0 0,-2 1 0 0,0 1 0 15,-4 1 0-15,0 1 0 0,-2 1 0 0,-3 2 0 16,-4-1 192-16,0 0-64 0,-5-1 416 0,0 1 80 16,-3-1 16-16,-2 2 0 0,-2 2-208 0,-5 1-48 15,-2 1 0-15,-2-1 0 0,-3-3-160 0,-1 1-32 16,-2-1-16-16,-1 1 0 15,-2-2-624-15,0-4-128 0,0-4-32 0,-3 1 0 16,-2-5-2192-16,2-1-432 0,0-2-96 0</inkml:trace>
  <inkml:trace contextRef="#ctx0" brushRef="#br0" timeOffset="42662.243">24415 7159 21183 0,'-22'10'1888'0,"7"-4"-1504"0,-4 1-384 0,-1 1 0 16,3-2 1904-16,-4 4 304 0,2 2 64 0,-3 4 16 15,-4-1-1856-15,3 3-432 0,1 1 0 0,-3 3 0 16,-3 3 160-16,4 1 32 0,5 4 0 0,0 1 0 0,-5 0 384 0,3 5 64 16,2 0 32-16,2 0 0 0,5-1-304 0,1 3-64 15,1 0-16-15,4 0 0 0,3-4 224 0,4-1 64 16,3-7 0-16,5-2 0 0,0-3-400 0,4-5-176 16,4-4 160-16,0-4-160 0,4-4 128 0,1-5-128 15,5-5 0-15,2-4 0 0,1-5 0 0,0-5-192 16,-2-4 16-16,2-5 0 0,-2-5-80 0,-2 0 0 15,1 0-16-15,-3 2 0 0,-5 1 144 0,1 1 128 16,-3-1-192-16,-2 1 192 0,0 2 0 0,-6-3 176 16,-3-2 0-16,-4 2 0 0,1 2 144 0,-4 4 48 15,-2 2 0-15,-3 4 0 0,1 1-368 0,-2 4 0 0,-3 6 0 16,-1 3 0 0,-2 3-288-16,-1 5-128 0,-3 3-32 0,1 4 0 15,-1 3-1984-15,2 2-416 0,1 2-80 0</inkml:trace>
  <inkml:trace contextRef="#ctx0" brushRef="#br0" timeOffset="43426.389">24622 7829 39791 0,'-17'5'1760'0,"12"0"368"0,-1 0-1696 16,-2-3-432-16,-6-3 0 0,6 1 0 0,8 0 0 0,-9-3-272 15,-3-4 32-15,0 3 16 16,2 0-416-16,-2-1-96 0,1 1-16 0,0 0 0 16,-1 2 256-16,-1 2 48 0,5 4 16 0,-1 0 0 0,0 6 288 0,1 0 144 15,-2 0-160-15,2 4 160 0,0 1 0 0,4 2 288 16,-2-1-32-16,2 3-16 0,-1 2-240 0,5 0 0 15,1-2 0-15,4-4 0 0,2-3-192 0,0-1-48 16,3-2 0-16,-1-3 0 0,2 0 48 0,1-5 0 16,-1-1 0-16,3-5 0 0,2-6 192 0,-1-3 128 15,-1-3 0-15,3-2-128 0,5-3 256 0,-4-2-48 16,-1-1-16-16,-2-3 0 0,0-3-192 0,-2 3 0 16,1 0 0-16,-5 4-160 0,-1 1 160 0,-2 3-128 0,0 6 128 0,-4 4-128 15,1 4 128-15,-3 6 0 0,0 0 0 0,0 0 0 16,0 0 208-16,-7 15-16 0,-1 6-16 0,-1 4 0 15,-1 3-48-15,-2 2-128 0,-1-1 192 0,3 2-64 16,2-1-128-16,-1 3 0 0,0-2 0 0,-1-3 0 16,0-3 272-16,2-2 176 0,4-4 48 0,-2-4 0 15,3-4 224-15,3-11 48 0,0 0 16 0,0 0 0 16,0 0-608-16,0 0-176 0,12-6 0 0,1-4 0 16,-2-4-128-16,1-1-112 0,1 1-16 0,0-5 0 15,-2 0-16-15,-3 4-16 0,3 0 0 0,0 2 0 16,-3 2 80-16,0 4 16 0,-4-1 0 0,-4 8 0 15,0 0 192-15,0 0 0 0,0 0 0 0,0 0 0 0,0 0-176 0,8 6 176 16,-3 0-192-16,-1 4 192 16,-1 2-512-16,-3 1 0 0,-2 2 0 0,2 0 0 0,2 2 336 15,-2-1 176-15,-2-2-160 0,1 1 160 0,0-3 176 0,1 0 128 16,1-1 16-16,0-3 16 0,-1-8 96 0,0 0 16 16,0 0 0-16,0 0 0 0,0 0-256 0,11-8-32 15,-2-2-16-15,2-4 0 0,0-2-144 0,-2 0 0 16,0-2 0-16,2 2-176 0,-2 0 176 0,0 3-192 15,-3 3 192-15,2 1-192 0,-2 3 192 0,-6 6 0 16,0 0 0-16,10-2 0 0,-10 2 304 0,8 5 80 16,0 2 32-16,1 4 0 0,-1 2-192 0,0 3-32 15,1 2-16-15,1 4 0 0,-3 3-48 0,1 1-128 16,0 0 192-16,2 1-64 0,-3 2 48 0,1-3 0 0,1-2 0 16,1-2 0-16,2-4-176 0,0-1-256 0,3-1 64 15,4-4 16 1,3-2-2144-16,4-3-432 0</inkml:trace>
  <inkml:trace contextRef="#ctx0" brushRef="#br0" timeOffset="49208.714">6278 4668 17391 0,'0'0'768'0,"-4"-6"160"0,0 0-736 16,4 6-192-16,-2-6 0 0,1-2 0 0,1 8 240 0,2-8 16 16,1 1 0-16,-3 7 0 0,0 0-128 0,0 0 0 15,0 0-128-15,0 0 192 0,0 0 48 0,8-4 0 16,-8 4 0-16,0 0 0 0,0 0-112 0,9 7-128 16,0 2 176-16,-2 2-176 0,-3 1 256 0,1 2-64 15,3 2-16-15,0 1 0 0,0 3-176 0,0 0 192 16,1 1-192-16,0-4 192 0,1 2-192 0,-1-1 0 15,-2-3 0-15,1-1-176 0,2-1 176 0,-1-4 0 16,-3-2 0-16,2-2 0 0,0 1 0 0,-1-4 0 16,-7-2 0-16,10-3 0 0,0-3 320 0,-2-1 80 15,1-2 32-15,0-3 0 0,-2-4 448 0,2 0 80 16,0-1 32-16,0-3 0 0,-2-2-144 0,3-2-16 16,-2 1-16-16,2 0 0 0,-2-1-256 0,1 1-48 0,0 0-16 15,-1 2 0-15,2 1-320 0,0 3-176 0,2 2 192 0,-1 1-192 16,-1 4 0-16,0 1 0 0,1 1 0 0,-1 4 0 31,-2 3-2112-31,-8 1-416 0</inkml:trace>
  <inkml:trace contextRef="#ctx0" brushRef="#br0" timeOffset="49673.601">6907 4568 19343 0,'-6'5'1728'0,"6"-5"-1392"16,-7 5-336-16,7-5 0 0,0 11 1456 0,1 1 208 15,0-1 64-15,4 1 0 0,-2 3-1264 0,3 0-240 16,0-1-48-16,0 2-16 0,2-1-160 0,0 0 0 15,1-3 0-15,2 0-176 0,2 0 176 0,0-3 0 16,2-2 0-16,0-1-128 0,0-1-160 0,1 0-32 16,-1-5 0-16,0-1 0 15,-2-2-304-15,1-3-64 0,1-1-16 0,1-4 0 0,-5 1 400 0,1-4 80 16,-1-4 16-16,1 1 0 0,-3-2 528 0,0 0 96 16,-3 0 32-16,1-3 0 0,-2-3-64 0,0 5 0 0,-1 3 0 0,-2 1 0 15,-1-1-240-15,-2 2-144 0,-4 1 160 0,-1 5-160 16,0 1 0-16,-4 3 128 0,-2 3-128 0,-1 3 0 15,-3 4 0-15,-1 5 0 0,-2 3 0 0,-1 2 0 16,-1 3 0-16,1 4 0 0,2 5 0 0,0 0 144 16,2-3 64-16,0 2 16 0,4 2 0 0,0 0 0 15,0 1-224-15,2-1 128 0,-1-4-128 0,5 0 0 16,2 0 128-16,2-2-128 0,1-3 0 0,3-3 0 16,3 0 128-16,0-3-128 0,1 0 0 0,4-1 0 15,1 0 0-15,4-3-320 0,0-2 64 0,2-3-7312 16,2-2-1456-16</inkml:trace>
  <inkml:trace contextRef="#ctx0" brushRef="#br0" timeOffset="50007.877">7593 4540 28559 0,'-14'12'2544'0,"2"5"-2032"16,4 9-512-16,0 1 0 0,0 2 656 0,3 1 48 15,2 1 0-15,-1-2 0 0,0 2-576 0,0-6-128 16,2 0 0-16,0-1 0 0,-4-2-256 0,2-3-48 16,0-1 0-16,-1-5 0 15,0-4-144-15,-1-1-16 0,0-3-16 0,6-5 0 16,0 0 16-16,-8 0 0 0,8 0 0 0,-6-8 0 0,1-3 144 0,3-2 48 0,2-1 0 0,2-1 0 15,1-2 272-15,3 2 0 0,1-1 0 0,2 2 144 16,1 0 272-16,0 0 48 0,1 0 16 0,2 2 0 16,0 0-160-16,2 2-16 0,3 0-16 0,0 2 0 15,1 3-288-15,-1 2-176 0,1 0 32 0,3 1-8240 16,0 2-1632-16</inkml:trace>
  <inkml:trace contextRef="#ctx0" brushRef="#br0" timeOffset="50379.305">8208 4588 30399 0,'-15'-8'1344'0,"5"10"288"0,-5 2-1312 0,1 0-320 15,2 0 0-15,-2 0 0 0,-2 2 576 0,-1 0 32 16,0 3 16-16,0 0 0 0,0 2-624 0,-1 0 0 15,-1 2-224-15,2 1 64 0,0-1-96 0,2 1-32 16,2-3 0-16,-1 0 0 16,1 4-288-16,2-3-64 0,2 0-16 0,3-2 0 15,3-1-272-15,-3-1-48 0,6-8-16 0,-1 8 0 16,1-8 160-16,4 9 16 0,-4-9 16 0,11 9 0 0,1-2 512 0,1 0 96 16,-1 1 32-16,2 0 0 0,1-3 416 0,1 1 64 15,-1-1 32-15,1 2 0 0,0-1 192 0,-1 1 32 16,-1-1 16-16,-2 1 0 0,-1-2-80 0,-2 0 0 0,-4 1-16 15,-2 0 0-15,-3 2 48 0,-3 2 16 0,-6-1 0 0,-2 2 0 16,0-1 0-16,-5 1 0 0,-6 0 0 0,1 0 0 16,1-2-368-16,-3 1-192 0,1 6 192 0,-1-4-192 15,4-7 0-15,0-2-320 0,1-6 32 0,0-1-8816 16,5-2-1776-16</inkml:trace>
  <inkml:trace contextRef="#ctx0" brushRef="#br0" timeOffset="50602.795">8602 4508 32703 0,'0'0'1456'0,"-8"10"288"0,-1 1-1392 0,0 2-352 16,2 0 0-16,-1 5 0 0,1-1 0 0,-3 5 0 15,0 1 0-15,1 4 0 0,-2 0-320 0,0 2-48 16,2 2 0-16,-5-2 0 16,1-2-1360-16,0-3-256 0,-1 1-64 0,0 0-9792 0</inkml:trace>
  <inkml:trace contextRef="#ctx0" brushRef="#br0" timeOffset="51428.665">8827 4628 18431 0,'0'0'1632'0,"0"0"-1312"0,0 0-320 0,0 0 0 16,-7 6 3856-16,4 3 704 0,-3 0 144 0,3 4 32 15,-1 3-3808-15,2 0-752 0,-4 3-176 0,3 3 0 31,-2 1-384-31,3 2-96 0,-2 0-16 0,-1 1 0 16,1-2-336-16,2-1-64 0,0 0 0 0,5 0-16 0,-2 0-608 0,2-4-112 0,-1-2-32 0,3-4 0 16,1-2 304-16,1-5 48 0,1 0 16 0,-8-6 0 15,10-1 976-15,0 0 192 0,1-3 128 0,-4-1-160 0,1-5 1104 0,0 0 208 16,-1-1 64-16,2-3 0 0,-1-3-320 0,0 0-64 16,-2-3-16-16,-1 2 0 0,-2 3-592 0,1-4-224 15,1 2 176-15,-2 0-176 0,-3 1 0 0,0-1 0 16,-1 1-176-16,0-3 176 0,0 1-272 0,1 1 64 15,0 0 16-15,0 2 0 0,0 2-16 0,1 0 0 16,1 1 0-16,2 2 0 0,3 4 208 0,0 0 0 16,1 1 0-16,1 2 0 0,2 0 0 0,1 3 0 15,1 4 0-15,1-1 160 0,0 1-32 0,1 2-128 16,2 4 192-16,-2 1-64 0,1 0-128 0,-1 3 160 16,-1 3-160-16,1 0 160 0,-3 2 80 0,-2 1 16 15,-2 2 0-15,-1-1 0 0,-1 1-128 0,-3-3 0 16,-3 0-128-16,0-2 192 0,0-1-192 0,0-3 0 0,-2-2 0 15,1-3 0-15,1-8 0 0,0 0 0 0,0 0 0 0,0 0 0 16,0 0 0-16,0 0-208 0,4-8 64 0,1-2 16 16,2-2-96-16,3-1-16 0,-1-1 0 0,0-1 0 15,-1 2 240-15,2 0-144 0,1 0 144 0,1 2-128 16,-1-2 128-16,1 3 144 0,1 0-16 0,0 4-128 16,-2 1 240-16,1 0-64 0,1 5-16 0,0 0 0 15,-1 5-160-15,-1 1 160 0,0 1-160 0,0 3 160 16,-1 1-160-16,0 0 0 0,0 3-160 0,1-3 160 15,1 1-256-15,2-1 64 0,-1-1 0 0,-1-1 0 16,-1 1-32-16,0-5 0 0,0-1 0 0,2-2 0 16,-2-2 224-16,2 1 0 0,-1-2 0 0,0-2 0 15,1-3 160-15,3 1 80 0,-1-3 16 0,1-1 0 0,-1 0-256 0,0-1 0 16,2-1 0-16,-1 2 0 0,-1 0 0 0,0 1 0 16,-1 1 0-16,2 1 0 0,-1 4 128 0,1-1-128 15,-4 3 0-15,1 3 144 0,0 0-144 0,3 0 0 16,0 4 0-16,-1 1 0 0,0 0 0 0,-3 1 0 15,-1 0-192-15,-5 1 192 16,1-1-464-16,-4-1 16 0,-6 1 16 0,1 0 0 0,-1-1 432 0,-3-1 0 16,-3 0 0-16,0 0 0 0,-5-2 704 0,-1 1 112 15,0-3 16-15,-1 2 16 0,-6 1 128 0,2-2 32 16,1 0 0-16,1-1 0 0,-4-1-432 0,1 1-64 16,0 0-32-16,2-2 0 0,2 2-480 0,0-1-160 15,1-1 0-15,1-1 0 16,4-2-2528-16,4-2-512 0,0-8-112 0,11-4-16 0</inkml:trace>
  <inkml:trace contextRef="#ctx0" brushRef="#br0" timeOffset="52000.603">10416 4571 18431 0,'0'0'1632'0,"5"-8"-1312"16,2 0-320-16,1 2 0 0,3-3 3616 0,5-1 656 16,2 0 128-16,2-1 16 15,1 2-4224-15,1 1-832 0,1 3-192 0,-2 1-16 0,1-1 544 0,-1 3 112 16,0 2 32-16,-1 2 0 15,-3 5-288-15,-1 2-64 0,-4 0-16 0,-2 6 0 16,-5 1-944-16,0 5-176 0,-7 8-32 0,-3-1-16 16,-3 0 496-16,-3 0 112 0,-1-1 0 0,-1 1 16 0,-1-2 1072 0,2-3 384 0,-3 0-16 0,1-3 0 15,1-2 688-15,0 0 144 0,-1-3 16 0,4 1 16 16,-1-5-16-16,2 0 0 0,-1 0 0 0,0-1 0 16,5-3-576-16,5-7-128 0,0 0-32 0,-4 8 0 15,4-8-272-15,0 0-48 0,0 0-16 0,0 0 0 16,0 0-16-16,8 6 0 0,3-4 0 0,-1-1 0 15,2-3 64-15,1-3 16 0,0 2 0 0,1-2 0 16,-3-3-208-16,3 0 144 0,0 3-144 0,0-3 128 16,-1 0-256-16,2 1-64 0,0-1-16 0,0-2-9344 15,-1 1-1872-15</inkml:trace>
  <inkml:trace contextRef="#ctx0" brushRef="#br0" timeOffset="52548.701">11459 4343 24879 0,'0'0'2208'0,"0"0"-1760"0,0 0-448 0,0 0 0 16,-3 13 1264-16,1-1 160 16,1-1 48-16,-2 3 0 0,2 3-1088 0,-3 2-224 15,0 3-32-15,0 0-128 0,1 1 0 0,1 2 0 0,-3 0 0 0,2 2 0 16,1-1 0-16,0-2 0 0,-1-3 0 0,2-2 0 16,4-1-208-16,-2-4 0 0,-1-1 0 0,1-3 0 15,-1-10 0-15,0 0 0 0,0 8 0 0,0-8 0 16,0 0 368-16,0 0 80 0,0 0 16 0,0 0 0 15,0 0 336-15,0 0 80 0,0 0 16 0,0 0 0 16,0 0-352-16,0 0-64 0,0 0-16 0,-4-8 0 16,-2 2-256-16,-2 4 0 0,-4 1-176 0,1 2 176 15,1 1 448-15,-2 2 208 0,0-1 48 0,0 1 0 16,-2 2-704-16,4-1 0 0,-1 1-256 0,1-3 80 16,0 2-688-16,1-1-144 0,9-4-16 15,0 0-16-15,-4 7 864 0,4-7 176 0,0 0 0 0,0 0 0 0,0 0 192 0,0 0-64 16,4 12 0-16,2-3 0 0,-6-9 0 0,8 9-128 15,3 0 192-15,-1 0-64 0,-2 0 0 0,0 0 0 16,0 2 0-16,2-1 0 0,-1 1-128 0,-1 0 0 16,-6 1 0-16,1 0 128 0,2 0 0 0,-1 0-128 15,-3-1 192-15,-1 4-64 0,-1-1 64 0,-2 0 16 16,0 0 0-16,0 2 0 0,2 0-208 0,0-1 0 16,0 2 128-16,1-4-128 15,0-1-384-15,2-2-112 0,2 0-16 0,2-1-14080 0</inkml:trace>
  <inkml:trace contextRef="#ctx0" brushRef="#br0" timeOffset="53158.185">12116 4580 21183 0,'-13'3'1888'0,"1"-3"-1504"15,0-3-384-15,2 2 0 16,-2 0 1216-16,2 0 192 0,1 1 16 0,0-1 16 0,1-2-928 0,2-1-192 15,6 4-48-15,0 0 0 0,-6-4-272 0,6 4 0 16,0 0 0-16,0 0 0 0,4-10 256 0,4 2-16 16,1-3 0-16,5 2 0 0,5-1-112 0,2 1 0 15,2 0-128-15,4 1 192 0,0 2-32 0,4-1-16 16,0 1 0-16,-1 1 0 0,0 3 0 0,-1 2 0 16,-1 0 0-16,-2 2 0 0,-4 1-144 0,-4 3 0 15,-4-1 144-15,-3 2-144 0,-3 1 0 0,-4 2-192 16,-1 2 32-16,-3 0 0 0,-4 0-64 0,-4 1-16 15,-2 5 0-15,-4-1 0 0,-3 4 240 0,1-3 0 16,-4-3 192-16,1 1-192 0,2-1 432 0,-1-1-32 16,1-2 0-16,4 1 0 0,6-2-144 0,-1-2-48 0,0 0 0 0,2 0 0 15,0-2-208-15,6-7-128 0,0 11 128 0,1-3-208 16,-1-8 896-16,6 9 176 0,1 0 32 0,2 0 16 31,3-3-1504-31,1 3-304 0,3-2-64 0,-1 2-16 0,1-1 832 0,-1 2 144 0,0-1 0 0,0 0 128 16,-1-4-128-16,-4 2 192 0,-1 1-64 0,-2-2 0 15,-7-6 224-15,7 8 48 0,-5 0 16 0,-3 1 0 16,-1 0 96-16,-6 0 0 0,-2-1 16 0,-4 1 0 16,-2 2 0-16,-6-1 0 0,-2 0 0 0,-4-2 0 15,-2-1-48-15,-3 3-16 0,0 1 0 0,-5-2 0 16,-2-5-336-16,-1 4-128 0,3 4 0 0,2-2 144 16,3-4-688-1,1 0-144-15,1-2-16 0,4 0-10144 0,5-3-2016 0</inkml:trace>
  <inkml:trace contextRef="#ctx0" brushRef="#br0" timeOffset="54701.407">13578 4807 28559 0,'0'0'1264'15,"0"0"272"-15,-8-10-1232 0,3 0-304 0,2 3 0 0,1-3 0 0,0-4 448 0,0 6 16 16,0-3 16-16,-4 0 0 16,2-1-736-16,-2-1-128 0,-3 4-48 0,1-2 0 15,-6 1-240-15,-1-1-48 0,1-1-16 0,-3 1 0 16,0 3 128-16,-4 2 32 0,1 3 0 0,1 2 0 0,3-2 400 0,-2 6 176 16,-1 0-128-16,4 5 128 0,3 3 128 0,-2 2 96 15,-1 1 32-15,1 3 0 0,3 1-256 0,3 2 176 16,0 1-176-16,2 5 160 0,2-1-160 0,1 2 0 15,2 0-160-15,2-1 160 0,5 1 0 0,-2-2 0 16,3-3-128-16,1 0 128 0,-1-2-256 0,3-4 0 16,3-5 0-16,3-4 0 0,-1-4 64 0,1-4 0 15,-1-3 0-15,2-3 0 0,-1-2 192 0,2-4 192 0,-2-5-48 16,4-2 0-16,1-6 0 0,0-1 0 16,-1-4 0-16,3-4 0 0,3-3-288 0,-4-1-64 0,-4 1-16 0,0-1 0 15,3-2 32-15,-3 0 0 0,-1 2 0 0,0 1 0 16,-2 2 400-16,-1 2 96 0,-2 2 16 0,-4 0 0 15,1 1-48-15,-1 4 0 0,-1 2 0 0,-3 4 0 16,0 4-272-16,2 5 0 0,-6 12 0 0,0 0 0 16,0 0 144-16,0 0 32 0,-1 9 0 0,-4 5 0 15,0 3 128-15,-3 5 16 0,-1 3 16 0,1 4 0 16,-1 0-64-16,-1 3-16 0,-3 3 0 0,-1 5 0 16,3 2-96-16,0 2-32 0,3-1 0 0,-1-3 0 15,-1 1 64-15,2-1 0 0,2-3 0 0,1-4 0 16,1-4 48-16,2-2 16 0,-2-2 0 0,4-4 0 15,0-4-32-15,0-3 0 0,1-5 0 0,3-2 0 16,-4-7-32-16,0 0-16 0,0 0 0 0,0 0 0 0,7-7-48 0,3-2-128 16,2-3 192-16,-2-1-64 0,2-3-128 0,-1 0 0 15,0-2 144-15,2 1-144 0,0-1 0 0,-1 2 128 16,-2-2-128-16,1-1 0 0,1 0 0 0,0 2 128 16,1 2-128-16,-2 0 0 0,0 2 0 0,0 2 0 15,-2 3 0-15,0 4 0 0,-3 1 0 0,-6 3-192 16,10 3 32-16,-10-3 0 0,11 12 160 0,-5 5 0 15,-1 0 0-15,0 4-128 0,-2 0 128 0,0 2 0 16,-1 2 128-16,1 1-128 0,0 1 128 0,-1 1-128 16,1-2 128-16,2-1-128 0,0-1 0 0,-1-1 0 15,1 0 0-15,3-5 0 0,-2-3 128 0,3-6-128 16,-3-3 128-16,5-4-128 0,0-4 128 0,1-3-128 16,0-3 128-16,0-3-128 0,2-6 0 0,1-2 0 0,0-2-160 15,2-1 160-15,-2-1-224 0,1 0 64 0,0 2 16 0,-1-1 0 16,-5 1 144-16,1 0 256 0,-1 3-64 0,-1 2-16 15,-3-1 96-15,0 2 32 0,-2 4 0 0,2 2 0 16,-4 2-48-16,-2 7 0 0,0 0 0 0,0 0 0 16,0 0-64-16,0 0-32 0,0 0 0 0,0 0 0 15,1 18-160-15,-1 1 0 0,-1-1 0 0,2 1 0 16,1 2 0-16,2-1 0 0,-2 1 0 0,3 1 0 16,3-1 0-16,1 1 0 0,0 1 0 0,2 1 0 15,1-2 0-15,3-1 0 0,2-4 0 0,0-1 128 16,2-1-128-16,3-3 0 0,0-2 0 0,3-2 0 15,4-1-1456-15,3-4-272 0,1-1-48 0,1-4-16 16</inkml:trace>
  <inkml:trace contextRef="#ctx0" brushRef="#br0" timeOffset="55669.559">14462 5022 24479 0,'0'0'1088'0,"0"0"208"0,0 0-1040 0,0 0-256 0,0 0 0 0,0 0 0 15,0 0 304-15,11 0 0 0,-1 0 0 0,0-3 0 16,1 0-304-16,0-1 0 0,2-1 0 0,2-2 0 16,1-6 0-16,2-2 192 0,3-4-16 0,2 0 0 0,-2-2-176 0,3-7-176 15,-1 1 48-15,0-2 0 16,-3-1-528-16,0 1-112 0,-4-2 0 0,-3 2-16 16,-3 1-240-16,-2 1-32 0,-2 2-16 0,-3 3 0 0,-1 2 1552 0,-2 5 304 15,0 6 64-15,-2 3 16 0,-5 2 544 0,-1 4 128 16,-3 3 0-16,-3 3 16 0,-2 5-928 0,-4 5-192 15,0 6-48-15,-3 4 0 0,0 1-144 0,-1 0-48 16,2 2 0-16,-2 2 0 0,2 0 48 0,2 0 0 16,1 1 0-16,2-2 0 0,1-1 16 0,4-2 16 15,4-2 0-15,6-2 0 0,0-2-96 0,5-3-32 16,0 1 0-16,8-4 0 0,0-2-144 0,7-4 0 16,5-1 0-16,4-5 0 0,3 1 0 0,3-4 0 0,6-5 0 0,2-7 0 31,7-6-1696-31,2-4-368 0,4-3-80 0</inkml:trace>
  <inkml:trace contextRef="#ctx0" brushRef="#br0" timeOffset="57478.922">17390 3868 25791 0,'0'0'2304'0,"0"0"-1856"16,0 0-448-16,-7-4 0 0,0 2 1152 0,-1-1 128 15,0 0 16-15,-4-3 16 0,-4-1-1072 0,0 0-240 16,-3-1 0-16,-3-1 0 0,-1-1-256 0,-2 2 0 16,-2-1-16-16,0-1 0 0,-3 0 272 0,2-2 0 15,1 0 0-15,-2-1 0 0,0-3 0 0,0 1 0 16,-2-3-128-16,-4 3 128 0,-1-2-256 0,-3 2 16 0,-1-1 0 0,-2 2 0 31,-2 1-192-31,0 0-32 0,2 0-16 0,-4 2 0 0,0 0 480 0,-3 2 0 0,-5 0 0 0,-1 3 0 16,-4 3 128-16,2 0 128 0,-1 0 32 0,1-1 0 15,-3 1-16-15,-2 1 0 0,-3 0 0 0,-3-1 0 16,1 2-272-16,2-1 128 0,-1-1-128 0,-1-2 0 16,0 1 0-16,-6 1 0 0,-3-1 0 0,2 1 0 15,2 1 0-15,-4-3 0 0,-2 1 0 0,-1 1 0 16,-5 1 128-16,6 0-128 0,2-2 0 0,-4 2 0 15,-3 0 176-15,-1 1-32 0,1-1 0 0,3 1 0 16,-3-1 0-16,3 1 0 0,-1-4 0 0,-1 1 0 16,-2 3-144-16,2-1 160 0,2-1-160 0,1-3 160 0,-6 1-160 15,4 0 160-15,1 0-160 0,2-1 160 0,1-1 64 0,-4-1 16 16,-2 0 0-16,3 2 0 0,1 0-16 0,-4-1 0 16,-1 2 0-16,0 2 0 0,1 0-32 0,2 1-16 15,4-2 0-15,-1-1 0 0,-3 1-176 0,-1 0 192 16,2-1-192-16,2-1 192 0,1 1-192 0,1-1 0 15,2-1 0-15,-2-1 0 0,-2-2 0 0,2-1 0 16,4 3 128-16,-1 1-128 0,1 2 0 0,-3-2 0 16,0-3 0-16,4 0 128 0,1 0-128 0,-1 1 0 15,-5 1 0-15,3 0 0 0,-3 1 0 0,4 2 0 16,0 2-144-16,1 0 144 0,-3 2 0 0,3 0 0 16,0 0 0-16,3 1 0 0,0 0 0 0,1 0 0 15,-2-1 0-15,1 1 0 0,-1-1 0 0,2 1 0 16,3-1 0-16,2 1 0 0,2-4 0 0,-1 4 0 0,0 0 0 0,-3 0 0 15,-2 0 0-15,3 2 0 0,3 0 0 0,0-1 0 16,0 3 0-16,-1 1 0 0,0 0-128 0,-2 0 128 16,-2-2 0-16,2 1 0 0,4 2 0 0,1 0 0 15,1 1-160-15,-1 1 160 0,3 0-128 0,1 1 128 16,1-1 0-16,1 1-128 0,2 2 128 0,4 0 0 16,1 0 0-16,0-1 0 0,2 0 0 0,-1 1-128 15,-1 0 128-15,2 1-128 0,0 2 128 0,4 0-128 16,2-1-32-16,2 1 0 0,2-2 0 0,-2 0 0 15,3 2-32-15,0 0 0 0,-1-3 0 0,2 5 0 16,2-2 64-16,0 2 0 0,3-1 0 0,-3 0 0 16,1 1 128-16,1-1-160 0,-1 3 160 0,4-1-160 15,1 0 160-15,3 0 0 0,2 2 0 0,2 3 0 0,3 0 0 16,2 0 0-16,1-2 0 0,-2-1 128 0,2-1-128 16,2 1 144-16,2-1-144 0,3-1 160 0,1 0-160 0,2-1 0 15,3-1 0-15,-1 0 0 0,2 0 0 0,1 1 0 16,2-2 0-16,3 1 0 0,2-1 0 0,3-1 128 15,0 0-128-15,3 0 0 0,-1-1 192 0,5-1-64 16,4 3 0-16,1-5 0 0,3 1 0 0,2 0-128 16,2 1 192-16,2-1-64 0,0-1 32 0,3-2 0 15,2-4 0-15,1 1 0 0,0 5-32 0,4-2-128 16,5-3 192-16,0 0-64 0,4 0-128 0,0 0 0 16,1 3 144-16,-2-2-144 0,1 2 0 0,1-1 0 15,6 0 0-15,1 1 0 0,-1-2 0 0,-2 2 0 16,1-1 0-16,0 1 128 0,3-1-128 0,4 1 0 15,2 0 0-15,0 0 128 0,-3 1-128 0,1-1 0 0,2-2 0 0,3-2 0 16,1 3 0-16,1-2 144 0,-4 1-144 0,2 1 0 16,-3 1 128-16,2 0-128 0,0-1 0 0,3 0 0 15,1 2 0-15,-1 1 0 0,-2-2 0 0,-3 2 0 16,3-5 0-16,1 4 0 0,3 1 0 0,-1-2 0 16,-3 0 0-16,4-1 0 0,1 0 0 0,2 1 0 15,0 0 0-15,-3-2 0 0,0-1 0 0,-2 0 0 16,4 1 0-16,-1-2 0 0,0 0 0 0,-1 2 0 15,-1 1 0-15,1 1 0 0,2-4 0 0,-1 3 0 16,-1-2 0-16,0 2 0 0,-3 0 0 0,2 3 0 16,1 0 0-16,-2 2-144 0,0 0 144 0,-2-1 0 15,-4-1 0-15,4 1-128 0,3 2 128 0,0 1 0 0,-2 2 0 16,-3 2 0-16,-1 1 0 0,-2-1 0 0,4-2 0 0,-2 3 0 16,3 1 0-16,-2 0 0 0,-5-1 0 0,1 0 0 15,2-1 0-15,-2 1 0 0,2-1 0 0,-1-1 0 16,-1-3 0-16,2-1 0 0,-3 0 0 0,0-1 0 15,0 0 0-15,2-2 0 0,-1-2 0 0,-1 0 0 16,-5-1 0-16,4-4 0 0,0 0 0 0,2 0 0 16,0 2 0-16,-1-4 128 0,-4-1-128 0,0 1 0 15,-1 0 0-15,0 1 128 0,-1-1-128 0,2 1 0 16,-2-2 0-16,-1 1 0 0,-4-1 0 0,-1-2 0 16,2 2 0-16,3 0 0 0,0-2 0 0,2 1-256 15,-2-2 64-15,-1-1 0 0,-2-1-144 0,-2 1-48 16,2 1 0-16,-1-1 0 0,2 1 64 0,1-4 16 15,-4 0 0-15,1 2 0 0,-3 0 128 0,-2-1 32 0,-1 0 0 0,1 0 0 16,-1 0 144-16,2 0 0 0,3 0 0 0,-2 2 0 16,-4-2 0-16,0 2 0 0,-3 0 192 0,-1-2-64 15,-1-2-128-15,3-1 0 0,0 2 128 0,0 0-128 16,1-1 0-16,-1 0 0 0,-1 1 0 0,-3-1 0 16,-2 0 0-16,1-4-256 0,-2 4 64 0,2-2 0 15,1-2 192-15,0 0 0 0,0-1 0 0,1 1 0 16,-3 0 0-16,0-1 128 0,-3 1-128 0,0 0 176 15,-4 1-32-15,-3 0 0 0,1 0 0 0,0 0 0 16,-1-1 0-16,-3 1 0 0,1 0 0 0,-2-1 0 16,1-2 48-16,-4 1 0 0,0 1 0 0,-3-1 0 15,0-3 80-15,-2 2 32 0,-4 0 0 0,1-3 0 0,-2 3 144 16,-2-1 16-16,-5 1 16 0,-1-1 0 0,-1 1 32 16,-4-4 0-16,0-2 0 0,-5 1 0 0,-3-4-96 0,0 2-16 15,-3 0 0-15,-4 0 0 0,0-3-112 0,-5 1-32 16,-3 3 0-16,-3 0 0 0,0-1-256 0,-5 3 160 15,-4 1-160-15,0 2 128 0,1 3-128 0,0 3 192 16,-3 0-192-16,0 2 192 0,-4-1-384 0,-3 2-64 16,-2 2 0-16,-2 2-16960 0</inkml:trace>
  <inkml:trace contextRef="#ctx0" brushRef="#br0" timeOffset="65800.209">24670 3097 12895 0,'-6'-11'1152'0,"6"11"-928"0,-9-3-224 0,1 1 0 0,-1-2 2944 15,2 2 528-15,-3-3 112 0,-4 4 32 16,-4 0-2976-16,3 1-640 0,1 0 0 0,-2 0 0 0,-6 0-288 0,0 0 32 15,1-1 16-15,1-1 0 0,-3-1 240 0,1 1-144 16,0-1 144-16,2 0-128 0,0-1 128 0,0 0 0 16,-2-3 0-16,2 3 0 0,-2-2 0 0,-1 1 128 15,-3-2-128-15,2 2 176 0,-2 0 64 0,-3 1 16 16,-3-1 0-16,-2-1 0 0,-2-1 0 0,0 2 16 16,-1 1 0-16,-2-1 0 0,-5-1-112 0,-3-1-32 15,-3 0 0-15,-3 1 0 0,-7 0-128 0,-1 1 0 16,2-1 0-16,1 2 0 0,3-1 0 0,-1 0 0 15,0-2 0-15,5 2 0 0,1-5 160 0,2 2-160 16,0 2 192-16,4 0-192 0,4 2 320 0,0-1-32 16,-1 0-16-16,1-1 0 0,-2 1-272 0,-4-1 160 0,-2-1-160 15,-2 0 128-15,1 3-128 0,1-1 192 0,0 0-192 0,-2-1 192 16,-1 5-192-16,-4 0 192 0,-2 0-192 16,-5-2 192-16,-7-4-192 0,4 5 0 0,1 4 0 0,-1-1 128 15,-2 0-128-15,-1-1 0 0,0-2 0 0,4 0 0 16,4 4 0-16,3-2 0 0,3 0 0 0,-1 2 0 15,-2 3 0-15,-1 1 0 0,1 0 0 0,1 3 0 16,-1 3 0-16,0 0 0 0,1-2 0 0,-2 0 0 16,-2-1 0-16,-2 2 0 0,1-1 0 0,-3 2 0 15,-2 2 0-15,0 0 0 0,-1-2 0 0,-4 1 0 16,-3 0 0-16,0 3 0 0,2 0 0 0,2 1 0 16,2-2 0-16,2 1 0 0,0-3 0 0,4 0 0 15,4 1 0-15,6 1 0 0,6-2 128 0,2 0-128 16,0 1 176-16,1-2-48 0,-1 3-128 0,1-1 192 0,-1 1-192 15,-1 3 144-15,-4 1-144 0,1 1 128 0,2-1-128 0,1 1 192 16,-1-1-192-16,-2 2 192 0,1 2-192 0,-5 0 0 16,-4 0 144-16,2 1-144 0,2 3 0 0,2-1 0 15,3 0 0-15,3-1 0 0,3-3 0 0,4-1 0 16,0 1 0-16,7-2 0 0,3 1 912 0,1 1 112 16,2-2 32-16,4 2 0 15,3 0-1680-15,3 1-336 0,0 0-64 0,2 0 0 0,2 3 704 0,0-3 160 16,0-1 32-16,2 0 0 0,5 0-16 0,-3 2 0 15,1-2 0-15,2 0 0 0,2 0-16 0,2 1 0 16,1 0 0-16,2 0 0 0,4 2-32 0,-1-3 0 16,2-3 0-16,5 1 0 0,1 0 64 0,2 0 0 15,2-2 0-15,7 0 0 0,1-1 128 0,4-1-192 0,3 1 192 0,-1-1-192 16,2-1 192-16,3 2-128 0,-1-2 128 16,3 1-128-16,1-1 128 0,5-1 0 0,1 0 0 0,0-1-128 15,0 1 128-15,1-1 0 0,-3-2 0 0,1-1 0 16,2 0 0-16,3 1 0 0,-3-1 0 0,6-1 0 15,4-1 0-15,-3-2 0 0,0 2 0 0,-2-2 128 16,1 2-128-16,4 0 0 0,-1 0 0 0,3-1 0 16,2 2 0-16,-1 1 0 0,-1 2 0 0,-2-2 128 15,1-1-128-15,-2 1 0 0,4-3 0 0,2 2 0 16,0 0 0-16,-1-1 128 0,2-3-128 0,-1-2 0 16,1 0 0-16,1 1 144 0,0 2-144 0,-4-4 0 15,-1 0 160-15,-2 0-160 0,-2 1 128 0,3-3-128 16,4-1 128-16,-1 1-128 0,-3 0 0 0,2 1 128 15,0 2-128-15,0-2 0 0,-1-3 0 0,4-2 128 0,4 1-128 0,0 0 0 16,-4 2 0-16,-2-2 0 0,-4-1 0 0,1 0 0 16,4-1 0-16,1 2 0 0,-2 0 0 0,-3-1 0 15,1 1 0-15,1-3 0 0,-3-1 0 0,4-1 0 16,3-1 128-16,0-1-128 0,1-1 0 0,-4 0 0 16,-4 1-144-16,1-1 144 0,-1 0 0 0,1 0 0 15,-2 0 0-15,2 2 0 0,4-4 128 0,-5 0-128 16,-3 0 176-16,-3 1-176 0,1 1 192 0,1 0-192 15,4-1 192-15,-2 1-192 0,1-2 144 0,-2 1-144 16,-6-1 0-16,-2 1 144 0,-1-1-144 0,0-1 0 16,0-3 0-16,1 1 0 0,-1 0 192 0,1 0-64 15,4-3 0-15,-3 1 0 0,-4-3 0 0,-1 1 0 16,1-2 0-16,-2-2 0 0,0-2-128 0,-2 1 160 0,-4 0-160 16,0-1 160-16,1 0 0 0,-3 1 0 0,-4-2 0 0,-1 1 0 15,-4-4 192-15,-3 1 32 0,-2-2 16 0,-4 0 0 16,0-1 144-16,-3-3 32 0,-1-6 0 0,-3 3 0 15,-2 0-80-15,0 3-16 0,-3 0 0 0,-1 0 0 16,-6-2-96-16,1 2 0 0,-2 1-16 0,-3-1 0 16,-4 1-144-16,-1 1-32 0,-2-1 0 0,-4 1 0 15,-3 3-32-15,-5 1-16 0,-6 2 0 0,-1 2 0 16,1 1-144-16,-6 1 0 0,-3 5 0 0,-1 1 0 16,4 2-256-16,-1 2 64 0,3-1 0 0,-4 4 16 15,3 1-1008-15,-2 3-208 16,2 4-32-16,0 3-9088 0,0 3-1824 0</inkml:trace>
  <inkml:trace contextRef="#ctx0" brushRef="#br0" timeOffset="68730.643">20964 7851 18591 0,'0'0'832'0,"0"0"160"0,0 0-800 0,0 0-192 15,0 0 0-15,0 0 0 0,-7-2 256 0,7 2 16 16,-8-3 0-16,8 3 0 0,0 0-272 0,0 0 0 16,0 0 0-16,0 0 0 0,0 0 0 0,0 0 0 15,0 0-144-15,0 0 144 0,0 0 0 0,0 0 192 16,0 0 0-16,0 0-16 0,0 0 256 0,0 0 48 16,0 0 16-16,9 7 0 0,0 1-48 0,-1-3 0 0,1 0 0 0,1-1 0 15,-3 0-96-15,3 1-32 16,1-1 0-16,1 1 0 0,0-2-48 0,2 0-16 15,3-1 0-15,0-1 0 0,1 3 64 0,1-3 0 0,1-3 0 0,6 3 0 16,3 2 64-16,3 0 32 0,2-4 0 0,2 0 0 16,1 0-32-16,2 1 0 0,-2 1 0 0,1 1 0 15,1-2-192-15,-1 4-32 0,1-1-16 0,-1 0 0 16,2 1-144-16,2-2 0 0,4 0 0 0,0 1 0 16,-1 2 128-16,-1 0-128 0,-5-2 0 0,0 1 128 15,0-1-128-15,1 1 192 0,0 1-192 0,4 1 192 16,2-1-16-16,-2-1 0 0,-2 1 0 0,2 1 0 15,0 0-48-15,-1-2 0 0,-3-2 0 0,-1 3 0 16,1 0-128-16,2-1 160 0,-2-2-160 0,3 0 160 16,1 2-160-16,1-3 192 0,2 1-192 0,-3-1 192 15,-6 0-192-15,3 0 192 0,-3 1-192 0,1-1 192 0,-4-1-64 0,4 0 0 16,1 1 0-16,1 0 0 0,-5 4 32 0,3-4 0 16,-3 1 0-16,0 0 0 0,2 0-160 0,-4 2 128 15,-1-2-128-15,2 2 128 0,1 2-128 0,0-1 128 16,-1 2-128-16,3 2 128 0,1-2-128 0,-1 1 0 15,-6 0 0-15,0 0 128 0,0-1-128 0,-1 1 0 16,-2 0 144-16,0-2-144 0,-5-1 0 0,3 0 0 16,-1 3 0-16,-3 0 128 0,0-1-128 0,0 1 0 15,4-3 0-15,-1 3 0 0,1 2 0 0,-3-1 0 16,-3 0 0-16,0-4 0 0,-2 2 0 0,0 0 0 16,2 2 0-16,0 0 128 0,-2 0-128 0,-1 1 0 15,1 1 0-15,0 0 0 0,0 0 0 0,0 0 0 16,-1-2 0-16,0 0 0 0,0 2 0 0,2 2 0 15,-3-2 0-15,1 1-128 0,-1-2 128 0,1 1 0 0,4 1-144 0,-2 1 144 16,0-2 0-16,-1 1 0 0,-1 1 0 0,-1-2 0 16,-1 2 0-16,3-1 0 0,0 1 0 0,-2-1 0 15,0-1-176-15,-2 1 176 0,1 0-128 0,-1-1 128 16,-1 0 0-16,-1 0 0 0,1 0 0 0,-1 1-128 16,1-1 128-16,-1-1 0 0,-3 0 0 0,1-1 0 15,2-2 0-15,0 1 0 0,-6-1 0 0,3 1 128 16,-1 2-128-16,0-2 0 0,1 0 0 0,-3-3 0 15,2 1 128-15,-2 0-128 0,0 1 128 0,-1-3-128 16,-6-4 0-16,0 0 0 0,7 6 0 0,-7-6-128 16,0 0 128-16,0 0 0 0,0 0 0 0,0 0 0 15,6 5 0-15,-6-5 0 0,0 0 0 0,0 0 0 0,0 0 0 0,0 0 144 16,0 0-144-16,0 0 0 0,0 0 192 0,0 0-192 16,-5-7 192-16,-2-2-192 0,0-1 128 0,-4 1-128 15,-1 0 0-15,0 0 0 0,1 0 128 0,-2-1-128 16,-2-2 0-16,0-2 0 0,1 0 0 0,-2 1 0 15,-2 0 0-15,-1-1 0 0,-2 0 0 0,-1-1 0 16,-1-2 0-16,-4 2 0 0,-5 1 0 0,-1-2 0 16,0 1 0-16,-2-1 0 0,-5 1-128 0,0 2 128 15,-2-3 0-15,0 4-144 0,-2 0 144 0,1 1 0 16,-3 0-144-16,-2 1 144 0,-1 0 0 0,0 2 0 16,1 0 0-16,2 0 0 0,2 2 0 0,0-2 0 15,-2-3 0-15,-2 1 0 0,0 1 0 0,-4 0 0 0,-3 1 0 16,2-1 0-16,4-1 0 0,2-1-176 15,3 1 176-15,-1 0-192 0,-4-2 192 0,1 1-128 0,2-1 128 0,-6 1-128 16,-2-1 128-16,3 3 0 0,1 1-144 0,1-1 144 16,3 2 0-16,-3 1 0 0,-1 0 0 0,2-1 0 15,0 0 0-15,1 1 0 0,-1-1 0 0,5 1 0 16,1 0 0-16,2 0-144 0,2-3 144 0,-1 1-160 16,1 0 160-16,-1 0-192 0,0 1 192 0,-3 1-192 15,-4 1 64-15,2 1 0 0,3-1 0 0,2 1 0 16,0 2 128-16,1 0 0 0,-1 2 0 0,-1 0 0 15,1-1-128-15,-4-1 0 0,1 2 0 0,-1 2 0 16,0 2 0-16,0-2 0 0,5 2 0 0,2 2 0 16,0-3 128-16,5 3-160 0,-4 1 160 0,2 1-160 15,-1-3 160-15,1 5 0 0,-1 0-144 0,2 1 144 0,2-1-240 0,-1 1 32 16,-2-1 0-16,2 0 0 16,2-1-176-16,2 2-48 0,-1 2 0 0,2-2 0 0,1-3 80 0,-1 0 16 15,1 1 0-15,0 0 0 0,2-1 176 0,0-1 160 16,-2 2-208-16,6-1 80 0,3-3 128 0,2 0 0 15,-2-3 0-15,2 0-128 0,1 2 128 0,3-1 0 16,5-3 0-16,5 0 0 0,-7 1 0 0,7-1 0 16,0 0 0-16,0 0-192 0,0 0 64 0,0 0 0 15,0 0 0-15,0 0 0 0,12-4-16 0,-1 0 0 16,-2 1 0-16,1-1 0 0,2-1 144 0,1 1 0 16,0-1 0-16,4 2 0 0,1 0-144 0,2 1 144 15,0-1-160-15,0-1 160 0,1-5 0 0,0 3 0 16,3 0 0-16,0 2 0 0,2-2 128 0,3 0-128 15,3-2 144-15,1 3-144 0,2 0 176 0,5-1-176 0,-1 0 192 0,4 1-192 16,2 0 128-16,0-1-128 0,-1 3 0 0,3-1 0 16,-1 0 0-16,6 0 0 0,4 3 0 0,-1-1-144 15,1-2 144-15,-1 2 0 0,-4 0 128 0,3 1-128 16,0 1 176-16,3 0-48 0,2 1 0 0,2 0 0 16,3-2-128-16,-2 1 160 0,-3 1-160 0,2 1 160 15,-1-1-160-15,4 1 128 0,2-1-128 0,-2 1 128 16,-4 0-128-16,0 2 0 0,-1 0 144 0,0 1-144 15,2 2 0-15,1-1 128 0,0-1-128 0,1 4 0 16,0 1 0-16,-2-1 0 0,-1 1 0 0,2 0 0 16,4-1 0-16,-1 1 0 0,-4 0 0 0,-3 2 0 15,-1 0 0-15,-3-1 0 0,0-2 0 0,0 1 0 0,2 1 0 16,-2 1 0-16,-1 1 0 0,-5-1 0 0,-1 0 0 0,0 0 0 16,-2 2 0-16,-3-1 128 0,-1 1-128 0,2-1 0 15,1 0 0-15,-1 3 128 0,-1-1-128 0,-2 1 0 16,-3-1 0-16,-2 0 0 0,-4 1 128 0,-2-2-128 15,-3 0 160-15,-1-3-160 0,-3 4 0 0,0-2 128 16,-2 2-128-16,-2 0 0 0,0-5 0 0,-2-1 176 16,-5 2-176-16,2-3 160 0,-1-2 0 0,-1-2 0 15,-3 2 0-15,-8-6 0 0,7 2 112 0,-7-2 32 16,8 4 0-16,-8-4 0 0,0 0-48 0,0 0-16 16,0 0 0-16,0 0 0 0,0 0-240 0,0 0 0 15,0 0 0-15,0 0 0 0,0 0 0 0,0 0 0 16,0 0 0-16,0 0 0 0,-9 5 0 0,9-5 128 15,-7 1-128-15,-2 1 0 0,3-1 0 0,6-1 0 0,-8 1 0 0,8-1 0 32,0 0-416-32,-8 1-32 0,-1 0 0 0,9-1 0 15,-5-2-2096-15,-4 1-416 0</inkml:trace>
  <inkml:trace contextRef="#ctx0" brushRef="#br0" timeOffset="73582.384">8059 2886 13823 0,'-10'0'1216'15,"1"-2"-960"-15,1-1-256 0,0 2 0 16,0 1 2256-16,8 0 416 0,-5-3 80 0,5 3 0 15,0 0-1584-15,0 0-320 0,0 0-64 0,-7 3-16 0,7-3-256 0,-4 3-64 16,4-3-16-16,-8 5 0 0,8-5 0 0,0 0 0 16,-7 6 0-16,2 2 0 0,0 1-240 0,2 1-64 15,-1-1 0-15,-1 4 0 0,2 1 0 0,0 2-128 16,-1 2 192-16,2 0-64 0,-2 2 48 0,1 1 0 16,-1 1 0-16,1 3 0 0,2 0 16 0,-4 2 16 15,1 2 0-15,0 4 0 0,1 3 16 0,-1 3 0 16,-1 1 0-16,0 0 0 0,0-3 0 0,-2 3 0 15,-1 0 0-15,1-1 0 0,1 0-80 0,-4 3-16 16,-1 5 0-16,4-1 0 0,-3-1-128 0,0-1 0 16,-1-2 144-16,0-2-144 0,2-4 0 0,-1-1 0 15,0-2 0-15,-1 0 128 0,-2 1-128 0,0-4 0 16,2-4 0-16,2 2 0 0,1 3 0 0,1-5-128 16,0-4 128-16,3-2-128 0,2-3-64 0,1 0 0 0,-1-2 0 0,1 0 0 15,-1-3 0-15,1-2-16 0,1-10 0 0,1 9 0 16,2 1 208-16,0-1-176 0,-3-9 176 0,7 9-160 15,2-4 160-15,0 2 0 0,-1-3 0 0,2 1-128 16,1-2 128-16,0 0 0 0,1-5 128 0,-2 4-128 16,1 0 192-16,3 0-16 0,0-2-16 0,1-1 0 15,2 0-160-15,-2-1 128 0,3 2-128 0,-1-2 128 16,1 1-128-16,4-1 128 0,0 0-128 0,3 0 128 16,2-2-128-16,1 2 0 0,3-1 0 0,1 1 0 15,0 0 0-15,3 0 0 0,2 1 0 0,2-1 0 16,-4-1 0-16,0-1 0 0,-1 2 0 0,3 0 0 15,-1-1 0-15,1-1 0 0,3 1 0 0,2 2 0 0,-1 0 0 16,1 1 0-16,0 0 0 0,1 0 0 0,-3 0 0 16,2 0 0-16,0 0 0 0,0 1 0 0,3 2 0 0,4-1 0 15,2 0 0-15,0 0 0 0,0 1 0 0,0 0 0 16,-2-3 176-16,0 4-176 0,1-2 0 0,4 1 0 16,0 0 0-16,1 0 0 0,-5-1 0 0,3 0 0 15,2 0 0-15,-3 3-160 0,-3-2 160 0,4 0 0 16,3-1 0-16,2 1 0 0,2 0 0 0,-3 0 0 15,-2 1 0-15,0-1 128 0,-1 1-128 0,3 2 128 16,4 0-128-16,-1 1 128 0,-1 1-128 0,2-1 0 16,-4 1 128-16,4-2-128 0,0-2 0 0,3 0 128 15,3 1-128-15,0-1 0 0,2 1 0 0,-2-3 128 16,-1 1-128-16,1 1 0 0,2 2 0 0,0-1 0 0,1-2 0 16,-1 0 0-16,-2 4 0 0,-1 0 0 0,2 1 0 0,2 1 0 15,4-3 0-15,-3 4 144 0,-2 1-144 0,-2 1 0 16,0-1 0-16,3 0 0 0,0 0 0 0,1 4 0 15,2 0 0-15,-4-1 0 0,1-3-160 0,2-1 160 16,6-2-176-16,3 3 48 0,-2 0 0 0,-1-1 0 16,-2 0-32-16,2-1 0 0,3-1 0 0,1 1 0 15,-4 0-32-15,-1-2-16 0,-1-2 0 0,2 3 0 16,1 2 64-16,-1-2 16 0,-2-2 0 0,-1 2 0 16,0 0 128-16,1 0 0 0,-1 0 0 0,1 0 0 15,-4-2 0-15,-1 0 0 0,-1 0 0 0,2 1 0 16,4-1 0-16,-2 1 0 0,-4-1 0 0,0-1 0 15,-2-1 0-15,3 1 0 0,2-2 0 0,-1-1 0 0,1-1 0 0,-4 2 0 16,-2-1 0-16,-1 0 0 0,2 0 0 16,1-1 0-16,0 0 0 0,-1 2 0 0,-5-2 0 0,-2 0 0 15,-3 0 0-15,1-1 128 0,2-1-128 0,-2 1 0 16,1 1 0-16,-2 0 0 0,-5-1 0 0,-2 2 0 16,1 0 0-16,-2 2 0 0,0 0 0 0,1-1 0 15,-1 3 0-15,-3 1 0 0,-1-5 0 0,-4 1 0 16,-3 0 0-16,0 2 0 0,-3-1 0 0,1 2 0 15,2-2 0-15,-4 0 0 0,0 2 0 0,-1-1 0 16,2 1 0-16,-3 1 0 0,0-3 0 0,-2 1 0 16,-2 1 0-16,-3-1 0 0,-4 0-224 0,0-1 32 15,-1 0 16-15,0 1 0 0,-1 3 176 0,0 1 0 16,-3 0 0-16,0-1 0 0,-2-1 0 0,-1-4 0 16,0-1 0-16,0 3 0 0,-2 0 0 0,1-3 0 0,-2-2 0 0,0 0 0 15,-3 1 0-15,1-2 0 0,-1-1 0 0,-8 2 0 16,8-5 0-16,-8 5 0 0,9-4 0 0,-3-1 0 15,-2-4 0-15,1 1 0 0,-2-3 0 0,0 3 128 16,-1-2 32-16,2 0 16 0,0-1 0 0,0-4 0 16,-2-1 64-16,-2-1 16 0,-2 2 0 0,2-3 0 15,2-2 32-15,-2-1 16 0,0-2 0 0,0 2 0 16,1-2-128-16,-2-3-32 0,-1-1 0 0,2-2 0 16,2 2-144-16,-2-5 160 0,0-3-160 0,0-1 160 15,1-1-160-15,2 2 0 0,0 0 0 0,2-3 0 16,-2 1 0-16,0-1 0 0,1 1 0 0,1 1 128 15,1 0 0-15,-2 1-128 0,0-1 192 0,1 0-64 16,-1 2-128-16,1 2 192 0,0 0-192 0,-1 3 192 0,1 2-192 16,-2 1 128-16,0 0-128 0,0 5 128 0,1-1-128 0,0 1 0 15,1-1 144-15,-3 1-144 0,1 0 0 0,1 3 0 16,-2 2 0-16,0-1 0 0,2-4-144 0,-1 1 144 16,0 2-160-16,1 3 160 0,2-4-256 0,-2 2 64 15,1 1 0-15,0 3 0 0,-3 1 0 0,2 0 0 16,-1 2 0-16,0-1 0 0,1-1 192 0,-2 1-144 15,0 2 144-15,-1 2-128 0,-1 7 128 0,0-4 0 16,0 0 0-16,0 4 0 0,0 0 128 0,-2-6 0 16,0-3 0-16,-1 6 0 0,3 3-128 0,-8-4 176 15,-3-4-176-15,0 4 192 0,-3-3-192 0,-1 1 128 16,-1 0-128-16,-8-2 128 0,0-1-128 0,-3 2 160 0,1 0-160 16,-1 0 160-16,-4 1-16 0,-2-1 0 15,-1 1 0-15,-2 0 0 0,-3 2-144 0,0-3 0 0,-2-1 0 16,-4 1 0-16,-7-2 0 0,-1-1 0 0,-1-1 0 0,1 2 0 15,-2 2 0-15,-2-1 0 0,1-1 0 0,-4-2 0 16,-7-1 0-16,0 0 0 0,0 2 0 0,1 0 0 16,0-3 0-16,-3 1 0 0,-3 1 0 0,-1 0 0 15,1 0 0-15,-2 1 0 0,1-2-144 0,0 2 144 16,-3 1 0-16,-6 0 0 0,0-1 0 0,1 2 0 16,3 0 0-16,-1 0 0 0,-6 0 0 0,2 0 0 15,-3-2 0-15,2 1 0 0,2 0 0 0,-7 3 0 16,-4-1-128-16,2 0 128 0,4 1 0 0,-2-1 0 15,-3-2-144-15,0 1 144 0,1-1 0 0,0 2-144 16,1-1 144-16,-1 2 0 0,-1-1 0 0,4 2 0 0,2-2 0 16,-1 1 0-16,-1-3 0 0,-3 3 0 0,-1 2 0 0,1-1 0 15,3 0 0-15,-2-1 0 0,-2 1 0 0,4 1 0 16,2 0 0-16,1 0 128 0,-2-2-128 0,-1 1 0 16,-3 3 0-16,4 2 0 0,6-3 0 0,-4 0 0 15,-1-2 0-15,-1 0 0 0,3 3 0 0,1-2 0 16,3-2 0-16,-1 3 0 0,-3 0 0 0,4 0 0 15,2 1 0-15,1-1 0 0,1-5 0 0,-1 2 0 16,0-2 0-16,2 3 0 0,2 2 0 0,1-5 0 16,0 2 0-16,3-3-128 0,0-1 128 0,0 1 0 15,2 2 0-15,1-3 0 0,3-2 0 0,-3 2 0 16,-3 1 0-16,1 2 0 0,3 1 0 0,2 0-128 16,2 1 128-16,0 0 0 0,1 0 0 0,1 0 0 15,2 1 0-15,-1-1 0 0,-5-1 0 0,5-2 0 16,5 2 0-16,0-1 0 0,4 3 0 0,-1-2 0 0,1 0 0 0,-2-1-128 15,2-1 128-15,1 2 0 0,3-2-144 0,5 0 144 16,-1 2 0-16,6-2 0 0,-2-2 0 0,3 0 0 16,1-1-160-16,1 0 160 0,1-1 0 0,2 1-144 15,3 3 144-15,-1 1-128 0,-4-2 128 0,2 1-128 16,0-2 128-16,3 0 0 0,1 4-144 0,0-1 144 16,4 1 0-16,-1 1 0 0,2 1 0 0,3 1 0 15,0-5 0-15,1 3 0 0,-3 1 0 0,3 2 0 16,1 2 128-16,3 0 0 0,-2-1 0 0,2 0 0 15,2 2 16-15,1 0 0 0,-4 0 0 0,3 0 0 16,3-1-16-16,1 0 0 0,-3 0 0 0,9 0 0 16,0 0-128-16,-7 9 160 0,-1-3-160 0,1 1 160 15,4-1-160-15,-2 3 0 0,2 1 144 0,-1 2-144 0,3 2 0 0,-1 1 0 16,0 4 0-16,-1 1 0 0,0 2 0 16,-2 2 0-16,1 1 0 0,-3 5 0 0,-2 4 0 0,2 0 0 15,-4-2 0-15,1 2 0 0,-3 3 0 0,1 3 0 16,-3 1 0-16,0-3 0 0,1-2 0 0,-2 1 0 15,0 3 0-15,-2 1-128 0,-1 0 128 0,2 2-208 16,-3 3 80-16,1-4 128 0,1-3-208 0,-3 0 80 16,-1-2 128-16,0 1-208 0,0-1 0 0,1 3 0 15,-3-3 0-15,3 2 0 0,0-2 32 0,1-1 16 16,0-2 0-16,1 2 0 0,-1-1 160 0,2-2-208 16,3-4 80-16,0-1 128 0,0-2-208 0,2-3 80 15,3-1 128-15,-1-2-208 0,1 2 16 0,2-3 16 0,2-4 0 0,1 1 0 16,0-4-32-16,0 0-16 0,2 0 0 0,2-2 0 15,1-1-64-15,0-9-16 0,3 10 0 16,-3-10 0-16,0 0 112 0,8 5 32 0,1 0 0 0,2 0 0 16,1 1 160-16,1-2 0 0,0 0 0 0,3-3-128 15,-1-2 128-15,3 1 0 0,2-3 0 0,4 2 128 16,-4 2-128-16,7-2 144 0,4-1-144 0,1 0 160 16,-1-2-160-16,4 2 0 0,0-1 0 0,2 1 0 15,3-1 0-15,4 3 0 0,2 1 0 0,5-2 0 16,2-2 0-16,2-1 0 0,2-2-160 0,1 3 160 15,1 1-208-15,3 2 48 0,2 1 16 0,4-1 0 16,3-1-16-16,1 0 0 0,-3-2 0 0,5 2 0 16,3 1 160-16,2 2 0 0,-1 1-144 0,2-2 144 15,0-1 0-15,2 2 0 0,4-1 0 0,1 1 0 0,-4 2 0 0,5-3 0 16,2 1 0-16,1 1 0 0,0 2 0 0,2-3 0 16,0 0 0-16,2-1 0 0,3 0 128 0,-4 1-128 15,-1 1 0-15,1 1 128 0,5 1-128 0,-1 2 0 16,-3 1 0-16,-2 1 0 0,0 0 0 0,-1 4 0 15,0-4 0-15,0 5 0 0,-3 1 0 0,0-1 0 16,-1-4 0-16,3 1 0 0,2 1 0 0,-1 0 0 16,-6 1 0-16,3-1 0 0,0-2 0 0,0 2 0 15,-2 1 0-15,0 0 0 0,-3-5 0 0,4 2 0 16,2-2 0-16,-8 2 0 0,-3 0 0 0,1-1 0 16,0 0 0-16,0 0 0 0,-1-1 0 0,-5 1 0 15,-3-1 0-15,1 1 0 0,0 3 0 0,-1 0 0 16,-2 1 0-16,-3-4 0 0,-1 1 0 0,-3-2 128 0,-3-1-128 0,0 1 0 15,0 1 0-15,-2 0 0 0,-1 2 0 0,-3-5 0 16,-3-4 0-16,-3 2 0 0,-2-1 128 0,0 4-128 16,-1 1 0-16,-2 1 160 0,-1-4-160 0,-2 0 160 15,-2 3-160-15,-3 1 0 0,-1-4 0 0,-5-1 0 16,-1 1 0-16,-3-1 128 0,-4-2-128 0,1 1 0 16,-2-1 0-16,-1 1 0 0,-2-2 0 0,0 1 0 15,-1 2-256-15,0-2 32 0,-4-1 0 0,2-1 0 16,0 0-16-16,-3 0 0 0,-10 0 0 0,10 2 0 15,-1 3 240-15,-9-5-192 0,0 0 192 0,0 0-192 16,0 0 192-16,0 0 0 0,0 0 0 0,0 0 0 16,0 0 0-16,0 0 128 0,0 0 0 0,0 0-128 0,0 0 0 0,0 0 0 15,-11-1-160-15,1 2 160 0,-4 2-304 16,2 0 64-16,0-2 16 0,-1-1 0 0,-2 0-48 0,-1 3-16 16,1-1 0-16,-2-1 0 0,1 1 0 0,-1 1 0 15,1 1 0-15,-1-2 0 0,0-1 288 0,-2-1 0 16,1-1 0-16,-1 0 0 0,-1 0-128 0,1 0 128 15,3-1 0-15,-1 0 0 16,1-2-1312-16,-3 2-160 0,1-3-16 0</inkml:trace>
  <inkml:trace contextRef="#ctx0" brushRef="#br0" timeOffset="76894.127">14317 3046 15663 0,'0'0'1392'0,"0"0"-1120"16,0 0-272-16,0 0 0 0,0 0 4592 0,0 0 848 16,0 0 192-16,0 0 16 0,0 0-4688 0,4 12-960 15,2 3-128-15,-2 4-64 0,1 4-112 0,-1 5-16 16,-4 5 0-16,-3 5 0 0,-3 6 320 0,1 0-192 0,-5 2 192 0,0 4-160 15,0 2 16-15,-3 2 0 0,1 2 0 0,-1 3 0 16,-2 3-176-16,2-5-48 0,1-7 0 0,2-2 0 16,4-3 176-16,-2-6 48 0,2-2 0 0,2-3 0 15,-2-3 144-15,3-2 0 0,1 1 0 0,0-2 128 16,-3-1 0-16,2 1 0 0,0-1 0 0,1-3 0 16,0 0 0-16,2-4 0 0,0-4 0 0,0 0 0 15,-1 1-128-15,-1 1 0 0,1-2 0 0,0-2 128 16,1-4-128-16,-1 1 0 0,1-11 0 0,-2 13 128 15,2-13-128-15,-1 16 0 0,1-4 0 0,0-12 0 16,0 0-192-16,0 0 64 0,0 0 0 0,0 0 0 16,-6 11-48-16,6-11 0 0,0 0 0 0,0 0 0 15,-11 4 176-15,0-2 0 0,1-2 0 0,-4-1 0 16,0-3 128-16,-3-2 48 0,-3 2 16 0,-1-1 0 16,0-1 96-16,-2 3 32 0,-1 0 0 0,-2 0 0 0,0 0-16 0,1-2 0 15,-5 0 0-15,0 0 0 0,-4 4-80 0,-6 0-16 16,-3-1 0-16,-1 1 0 0,1-1-208 0,-2 1 176 15,-3-2-176-15,-2 1 160 0,2-2-160 0,-3-1 0 16,-4 3 0-16,-2 0 0 0,-6 0 0 0,2 0 0 16,-5-1 0-16,1 2 0 0,0 1 0 0,-2 0 0 15,-7 1 0-15,1 3 0 0,3 0-144 0,-1 2 144 16,2 2 0-16,-1-2 0 0,-3-4-160 0,0 1 160 16,-4 2-128-16,3-3 128 0,2 0-272 0,0 0 16 15,-4 0 16-15,-1-4 0 16,-1 0-144-16,2-1-16 0,1 0-16 0,-3 0 0 15,-3 2-112-15,-2 1-32 0,2 0 0 0,2-1 0 0,0 0 288 0,-1 0 48 0,-6 0 16 16,3 0 0-16,-1 1 208 0,2 3 0 0,0 2-160 0,0-1 160 16,-1-2 0-16,2 1 0 0,0 0 0 0,0 1 0 15,0 0 0-15,0 2 0 0,1 2 0 0,2-4 0 16,1 0-144-16,1 3 144 0,-1-3-192 0,0 2 192 16,-1-2-288-16,4 2 48 0,4-2 16 0,-1 0 0 15,-1-2 32-15,1-2 0 0,1 0 0 0,3 2 0 16,3-1-48-16,3 0 0 0,0-1 0 0,1 0 0 15,-3-2 16-15,3-1 0 0,5-3 0 0,3 0 0 16,0-3-224 0,1-1-32-16,3-1-16 0,3 0 0 0,0 0-64 0,2 0-16 15,-2-2 0-15,1 2 0 0,2 0 432 0,3 1 144 0,3-2 0 0,3 3-144 16,0 3 352-16,1 2 80 0,3-3 16 0,-1 1 0 16,-1-2-144-16,2-1-32 0,3 0 0 0,-1 2 0 0,0 1 0 0,4 0 0 15,-1-1 0-15,2 2 0 0,0-2 0 0,2 1 0 16,1 0 0-16,3-1 0 0,-4 3 64 0,4-1 0 15,0 0 0-15,5-2 0 0,0-1-192 0,2-2 0 16,-1-1 0-16,-1-1 0 0,3 1 0 0,0 0 0 16,4 2 0-16,-3 1 0 0,4 3 0 0,-1-2 256 15,1 0-32-15,0 1-16 0,2-3 48 0,1 0 16 16,1-2 0-16,0 1 0 0,2-2-272 0,0-2 160 16,2-3-160-16,3 0 128 0,-4-5-128 0,6 2 0 15,-1-4 0-15,1 0 0 0,-2-2 0 0,3-1 0 16,3-5 0-16,-1-1 0 0,1 2 0 0,-3-3 0 15,1-1 0-15,1-3 0 0,1-1 128 0,-1-1 0 16,1 4 0-16,-2-3 0 0,0-1 96 0,1-2 16 0,0 0 0 0,-1-3 0 16,-1 1-112-16,-1-1 0 0,1 0-128 0,-3 2 192 15,2 0-192-15,0 2 176 0,-3 3-176 0,-2 1 160 16,0 4-16-16,-4 3 0 0,1 2 0 0,-1 1 0 16,0-2 112-16,0 6 0 0,1 2 16 0,-2 3 0 15,-1 5 160-15,0 2 16 0,-2 1 16 0,3 2 0 16,2 1-320-16,0-1-144 0,-2-1 128 0,0 9-128 15,0 0 0-15,7-5-320 0,-7 5 48 0,8-4 16 16,2-3-128-16,-2 4 0 0,2-1-16 0,2 2 0 16,-2 2 64-16,3-2 16 0,2 1 0 0,0 1 0 15,1 0 320-15,2 0 0 0,4-1 0 0,0 1 0 16,2 1 0-16,3 2 288 0,3 0-48 0,5 1-16 16,2-1 64-16,4-1 16 0,0 2 0 0,0-2 0 15,2 1-48-15,2 1 0 0,2 2 0 0,3-1 0 0,4 3-128 0,5-3-128 16,3-2 144-16,1-1-144 0,-2 0 128 0,5 2-128 15,0 0 0-15,8 0 144 0,5-4-144 0,-1 1 0 16,0-1 0-16,4 0-176 0,4 0-16 0,-1 4-16 16,3-2 0-16,2 0 0 0,-5-2 32 0,3 0 16 15,1 0 0-15,-1 0 0 0,0 0 160 0,2 2-160 16,0 4 160-16,-2-1-160 0,1-4 160 0,-1 3 0 16,-4-1 0-16,6 3 0 0,3 1 0 0,-1 0 0 15,-3-3 0-15,-2 5 0 0,2 1 0 0,-1 2 0 16,0-1 0-16,-1 1 0 0,-2-2 0 0,0-3 0 15,4-4 0-15,-1 5 0 0,-2 3 0 0,1-3 0 16,-5-4 0-16,5-1 0 0,0 0 0 0,-2 3 0 16,-4-1 0-16,0 0 0 0,-2-6 0 0,1 1 0 0,3 4 0 0,-6 0 0 15,-6 3 0-15,-2-4 0 0,0 0 0 0,-2 0 128 16,-4 1 48-16,2 2 16 0,0-2 0 0,-5 4 0 16,-6-2 112-16,-1 3 16 0,-2-3 16 0,-1 0 0 15,-3 0-48-15,-2 2-16 0,-3-1 0 0,-2 2 0 16,0 0-64-16,-4-1-16 0,-7-2 0 0,0 1 0 15,-2 2-192-15,-1-3 144 0,-1-1-144 0,-3 1 128 16,-4 2-128-16,0-2 0 0,-3 1 0 0,1 0 0 16,-4-3 0-16,1 0 0 0,-2 2 0 0,0-3 0 15,-1 3 0-15,0 0 0 0,0-2 0 0,-1 0-176 16,-9-4 176-16,0 0-192 0,7 4 192 0,-7-4-192 16,5 14 192-16,-1-1 0 0,-4 0 0 0,0-1 0 15,0 1 0-15,0-1 0 0,-1 4 0 0,-2 1 128 0,0 5-128 16,0 2 0-16,0 0 128 0,0 3-128 0,-5 2 0 0,0 2 0 15,-3 1 0-15,1 3 0 0,1 3 0 0,-2 4 0 16,-2 2-176-16,0 2 176 0,-1 4 0 0,-1-3 0 16,2-1-128-16,-2 0 128 0,-1-2 0 0,2-2 0 15,-1-1 0-15,0 0 0 0,0-1 0 0,1 2 0 16,-2 2 0-16,2-1 0 0,1-4 0 0,0-3 0 16,1-4 128-16,1-1-128 0,-4-3 0 0,3-1 0 15,1-3 0-15,1-1 0 0,-1-2 0 0,1-3 0 16,2 0 0-16,-1 0 0 0,1-2 144 0,-2 1-144 15,2-2 0-15,1-4 144 0,2-3-144 0,3-2 128 16,-3 4-128-16,1-3 128 0,4-7-128 0,-5 5 0 16,5-5 144-16,-7 5-144 0,0 0 0 0,7-5 0 15,-6 5 0-15,6-5 0 0,-10-3 0 0,1 1 0 0,2 0 0 0,-4 0 128 16,0 1-128-16,0-1 0 0,-3-5 128 0,-1 1-128 16,0 0 128-16,-2-3-128 0,1-2 160 0,-5 1-160 15,-1 0 0-15,-4 3 0 0,-1-1 0 0,-2-2 0 16,-5-1-128-16,-1 0 128 0,-2 0 0 0,-5-1 0 15,-2 0 0-15,-1 3 0 0,0-1 0 0,0 0 0 16,-2 0 0-16,-3-2 0 0,-5 0 0 0,-5 1 144 16,-2 0-144-16,-1-1 128 0,0 2-128 0,-4 1 128 15,-3 0-128-15,-4 2 0 0,-4 1 0 0,0 0-176 16,-1 2 48-16,-3-1 0 0,-1-1 0 0,-4 1 0 16,-3 2-144-16,-1-1-32 0,4 0 0 0,2-1 0 15,-4-3 16-15,2 2 0 0,1 3 0 0,-1-2 0 16,3 2 96-16,-4-1 32 0,-3-2 0 0,3 4 0 0,1 2 160 15,0 0-192-15,-3 0 192 0,2 0-192 0,-1 4 16 0,3 1 0 16,2-2 0-16,0 3 0 0,-3-1 912 0,3 2 176 16,3 0 48-16,3 2 0 15,1 4-1728-15,0 0-320 0,0-2-80 0,2 1-16 0,1 3 848 0,3 0 160 16,5 1 48-16,0-5 0 0,2 0-128 0,-1 1-32 16,2 0 0-16,4-1 0 0,5 0 80 0,1 0 16 15,2-1 0-15,0 0 0 0,-2-2 32 0,3-1 16 16,-1 1 0-16,4 1 0 0,-1 0 144 0,2 0-128 15,3 2 128-15,3 0-128 0,-1-1 128 0,1-1 0 16,5 0 0-16,2 1 0 0,-1 0 128 0,3 1 0 16,4-1 0-16,0-3 0 0,5-1-128 0,0-1 0 15,4 3 128-15,1-4-128 0,-1-1 0 0,4-1-288 16,2-2 48-16,2 0 16 16,1 1-160-16,3-1-16 0,-1-2-16 0,3-2 0 0,-2-1 96 0,4-4 0 0,0 0 16 0,2-4 0 15,1-1 144-15,3-3 32 0,1 2 0 0,0-2 0 16,1-2-32-16,1-4 0 0,0-3 0 0,1 1 0 15,1-1 160-15,-2-1 0 0,2-3-144 0,0-4 144 16,0-4 0-16,-3-3 0 0,3-1 128 0,-2-2-128 16,1-2 224-16,-1 0-32 0,3-1-16 0,-3 2 0 15,-3-1 0-15,1 1 0 0,1 0 0 0,-1-3 0 16,1-4-16-16,-3 3 0 0,-1-2 0 0,0 2 0 16,-2-1 32-16,-3 2 0 0,-1 0 0 0,-2 0 0 15,2 0-64-15,-1 1 0 0,-2 3 0 0,-1 3 0 16,-1 1-128-16,1 3 0 0,-1 1 0 0,0 4 0 0,-4 2-144 0,0 2 144 15,-1 0-192-15,1 1 192 0,1 0-240 0,-2 1 64 16,-2 0 16-16,0 1 0 0,-1 3 160 0,2 1-160 16,0 3 160-16,4 1-160 0,-3 0 352 0,3 2 64 15,2-1 0-15,0 5 16 0,0 2-96 0,0 1-32 16,-3-3 0-16,4 3 0 0,3 4 48 0,5 4 0 16,0 0 0-16,0 0 0 0,-5-5 64 0,5 5 0 15,0 0 16-15,0 0 0 0,0 0-144 0,10 5-128 16,4 0 192-16,2 2-192 0,3 1 144 0,1 2-144 15,3-3 0-15,5 2 144 0,5-3-16 0,6 3-128 16,5-2 192-16,3-1-64 0,6-1-128 0,4 1 0 16,4 2 0-16,-1-1 128 0,2-1-128 0,1-1 0 0,3-1 0 15,6 0 0-15,2 2 0 0,0-3-144 16,1-4 144-16,3 1 0 0,5 2-240 0,3-2 64 0,1-1 16 16,-1-1 0-16,2 1-32 0,3-2-16 0,2 2 0 0,-2-1 0 15,-3 2-48-15,5 2 0 0,5 1 0 0,-4 2 0 16,0 3 32-16,0-1 0 0,4-3 0 0,1-1 0 15,-1 3-16-15,2-2 0 0,1-4 0 0,3 1 0 16,-1 2-80-16,0 0 0 0,-4 1-16 0,0-2 0 16,1 0 176-16,-6 0 160 0,-3 0-208 0,0 1 80 15,2 3 128-15,-1-1 0 0,-4 2 128 0,-2-3-128 16,-3 1 256-16,-3 1-32 0,4 2 0 0,-4 0 0 16,1-1 32-16,-8 1 16 0,-2-5 0 0,1 4 0 15,1 2-48-15,0 0-16 0,-3 0 0 0,-5 0 0 16,-2-2-208-16,-1-2 144 0,1 1-144 0,-1-1 128 15,-3 2-128-15,-1 0 128 0,-5-1-128 0,-1 0 128 0,-1-2-128 16,-1-1 0-16,1 0 0 0,0-1 0 0,1 1 0 0,-3-1 128 16,-1-1-128-16,-1-1 0 0,0 0 0 0,-2-1 0 15,-3 0 0-15,-1-1 0 0,-1-2 0 0,-2 0 0 16,1 2 0-16,-2-1 0 0,-1-2 0 0,-3 1 0 16,-4-2 0-16,-1 3 0 0,-2 1 0 0,-2 2 0 15,-1-1 128-15,-2-1-128 0,-3-1 0 0,-2 1 0 16,2 0 144-16,-2 1-144 0,0 1 160 0,-3 1-32 15,0 0-128-15,0-1 192 0,-2-1-192 0,0 1 0 16,0 0 0-16,-1 1 0 0,-1 2 0 0,-9-3 144 16,9 3-144-16,-9-3 192 0,10 2 64 0,-10-2 0 15,0 0 16-15,0 0 0 0,4 8 16 0,-4-8 0 16,-2 8 0-16,-3 3 0 0,1-1 64 0,-4 0 16 0,1 4 0 0,-2 3 0 16,0 3-80-16,-4 4-16 0,1 5 0 0,-3 4 0 15,-2 6-272-15,-1 5 160 0,1 5-160 0,-4 3 128 16,0 4 0-16,-3 6 0 0,-5 5 0 0,0 6 0 15,-1 3-128-15,-1 2 0 0,-1 1-160 0,-1 0 160 16,0-1 0-16,4-3 0 0,4-3 0 0,4-4 0 16,1-4 0-16,3-4 0 0,1-3 0 0,4 0 0 31,3 1-1968-31,-1-3-336 0,-4 14-80 0,6-23-16 0</inkml:trace>
  <inkml:trace contextRef="#ctx0" brushRef="#br0" timeOffset="114108.155">2847 5888 2751 0,'0'0'256'0,"0"0"-256"0,-4-5 0 0,4 5 0 15,-3-9 3264-15,-1 1 592 0,4 8 128 0,0 0 32 16,-2-7-3152-16,2 7-624 0,-2-8-240 0,2 8 176 16,0 0-176-16,0 0 160 0,0 0-160 0,0 0 160 15,0 0-160-15,0 0 0 0,0 0 0 0,0 0 0 16,0 0-128-16,0 0-16 0,0 0 0 0,0 0 0 0,0 0 144 0,0 0 0 16,9-2 0-16,-9 2 0 0,10-2 0 0,-2 0 0 15,-8 2 160-15,10 2-160 0,1-1 336 0,-1 1-16 16,1 0-16-16,0-2 0 0,1-2 128 0,-2 1 16 15,1 2 16-15,2-1 0 0,2-1-16 0,-1 0-16 16,0 0 0-16,3 1 0 0,-1 1-48 0,5-1-16 16,1-1 0-16,-1-2 0 0,2 0-176 0,1 3-16 15,3 0-16-15,-3-2 0 0,2-3-160 0,1 2 160 16,-5-1-160-16,3 0 160 0,-2 1-160 0,1 1 0 16,2-1 144-16,-1 0-144 0,0 2 176 0,-1 0-48 15,2-3 0-15,2 3 0 0,-2 0 64 0,2 1 16 16,3 1 0-16,0 1 0 0,0 1 64 0,-2-2 16 0,0 3 0 15,0-1 0-15,0-1-16 0,0 0 0 0,-4-1 0 0,3 2 0 16,0-1-80-16,2 0 0 0,1 0-16 0,0 0 0 16,-2 0-176-16,3 0 192 0,-1 1-192 0,3-2 192 15,0 0-192-15,0 1 128 0,1 1-128 0,-2-3 128 16,-2-4-128-16,0 2 0 0,0 1 0 0,0 1 128 16,3-2-128-16,-1 1 0 0,-1-1 0 0,2 0 0 15,1 1 0-15,-2 4 0 0,0-1 0 0,0-2 0 16,-1-4 0-16,0 3 128 0,-1 4-128 0,-1-1 0 15,2 1 128-15,0-3-128 0,1 1 128 0,-1 0-128 16,-1 1 144-16,1 2-144 0,3 0 160 0,-3-1-160 16,0-5 224-16,0 2-48 0,0 2-16 0,-2-2 0 15,-1 0-32-15,1 2-128 0,2 0 192 0,-1-1-64 0,0 0-128 0,1-1 0 16,1 0 144-16,1 0-144 0,3 0 0 16,-4-1 0-16,0-1 0 0,0-1 0 0,0 0 0 0,-2 3 0 15,0 3 0-15,0-1 0 0,-1-4 0 0,2 0 0 16,1 4 0-16,0 1 0 0,1-1 128 0,-1 0-128 15,2-1 160-15,-1-1-160 0,-2 0 192 0,1 2-64 16,-1 2-128-16,-1-1 192 0,-2 0-16 0,1 1-16 16,0-2 0-16,2 2 0 0,0 2-160 0,-1-2 160 15,1-1-160-15,2 0 160 0,-1 0-160 0,3-3 0 16,-2-1 0-16,1 2 128 0,-2 1-128 0,-1 0 0 16,-1 0 0-16,-1 2 0 0,2-2 0 0,-1 1 0 15,-1-1 0-15,4 1 0 0,1-3 0 0,-1 1 0 16,-2 1 0-16,1-1 0 0,0-2 0 0,-1 2 0 15,2 1 0-15,-2-1 0 0,-2-1 0 0,2 0 0 0,0 4 0 16,1-2 0-16,0-1 0 0,2-1 128 0,-3 0-128 0,2 0 0 16,2 0 0-16,0 0 0 0,-3-1 0 0,0 1 0 15,-1 0 0-15,0 0 0 0,0 0 0 0,0 1 0 16,-2 0 0-16,2 1 0 0,1 0 0 0,0 0 0 16,1-2 0-16,-1 1 0 0,3 0 0 0,0-1 0 15,2-4 128-15,-1 2-128 0,0 0 0 0,-2 1 128 16,-1 0-128-16,1 0 0 0,2-1 0 0,1 2 0 15,3 2 0-15,3-2 0 0,-3-2 0 0,1-1 0 16,0 0 0-16,-4 0 0 0,1-2 0 0,-1 3 0 16,1 3 0-16,-2 0 0 0,4 0 0 0,-3 1 0 15,2-4 0-15,0 1 0 0,0-1 0 0,-1 0 0 16,-2 2 0-16,-1-1 0 0,2-1 0 0,-3-1 0 16,0 2 0-16,0 1 0 0,1 0 0 0,0-1 0 0,2-1 0 0,1-1 0 15,2-4 0-15,-4 5 0 0,3 2 0 0,-4 0 0 16,0-2 0-16,1 0 0 0,-3-1 0 0,1 0 0 15,-1 1 0-15,2 0 0 0,1 1 0 0,-1-2 0 16,-1 2 0-16,-2-1 0 0,1 0 0 0,-2 0 0 16,0 2 0-16,-1 0 0 0,-3-3 0 0,0 1 0 15,-1-1 0-15,-1 2 0 0,1 3 0 0,1 0 0 16,0-2 128-16,-1-1-128 0,-2 0 0 0,-2 0 0 16,-1-1 0-16,2 1 128 0,0-2-128 0,1 3 0 15,-4 0 0-15,-1 0 0 0,-1 0 0 0,0 0 0 16,-4 2 0-16,2-2 128 0,-2-2 64 0,-1-1 16 15,-5 1 0-15,1 2 0 0,2 2 0 0,-3 1 0 16,0 0 0-16,-1-1 0 0,-8-2-16 0,9 0-16 0,-9 0 0 16,10 2 0-16,-10-2-48 0,0 0-128 0,0 0 192 0,0 0-64 15,8 0-128-15,-8 0 0 0,0 0 0 0,0 0 128 16,0 0-128-16,0 0 0 0,0 0 0 0,0 0 128 16,0 0-128-16,0 0 0 0,0 0 0 0,0 0 0 15,0 0-176-15,0 0 176 0,0 0-128 0,0 0 128 16,0 0 0-16,-10 3-128 0,0 1 128 0,0-2 0 15,2 0-192-15,-3 0 64 0,2 2 0 0,0-2 0 16,0 0-256-16,1 0-64 16,-1 5 0-16,2-1 0 0,-5 2-1792 0,1-4-384 15,0-2-64-15,1 0 0 0</inkml:trace>
  <inkml:trace contextRef="#ctx0" brushRef="#br0" timeOffset="115404.325">9278 5414 23039 0,'6'-9'2048'0,"4"-2"-1648"0,2 0-400 0,3-2 0 16,-1 0 256-16,3-2-48 0,-1 0 0 0,1 1 0 16,0 1-208-16,-1-1 0 0,-2-2 128 0,-2 2-128 15,-2 0 192-15,-5-1-16 0,-1 2 0 0,-3 1 0 16,-1 0 160-16,0 0 48 0,-2-3 0 0,-2 1 0 16,0 0 16-16,-5 0 16 0,0-1 0 0,-4 0 0 0,-3-4-160 0,-1 2-16 15,-4 1-16-15,0 1 0 0,-2-2 64 0,-2 3 16 16,-2-1 0-16,-2 0 0 0,-3 1 96 0,-3 1 32 15,-2-2 0-15,0 1 0 0,-2-1 16 0,-1-1 0 16,-2 1 0-16,1-2 0 0,-1 2-32 0,2 1 0 16,-2-1 0-16,-2 0 0 0,-2-3-32 0,-2 1-16 15,-2 0 0-15,-2 4 0 0,0 1-240 0,1-1-128 16,-3 1 160-16,-1-1-160 0,-1-1 128 0,-5 2-128 16,2 2 0-16,1 0 144 0,1 2-144 0,4 0 0 15,3 4 144-15,1-2-144 0,-2 1 192 0,-1 0-48 16,1 2 0-16,-4 2 0 0,0 2-144 0,0 2 0 15,4-1 0-15,-1 5 128 0,1 3-128 0,-2 0 0 16,-3 1 0-16,2 3 0 0,0 4-160 0,1 0 160 16,2 3 0-16,4 0-144 0,2 0 144 0,2 1 0 0,-2 0 0 0,2 1-128 15,1-1 128-15,3 3 0 0,0 2 0 0,4 1-128 16,1 2 128-16,4 5 0 0,3 5 0 0,5 2 0 16,2 0 0-16,5-1 0 0,2-1 0 0,2-2 0 15,3 2 0-15,3 2 0 0,5 1 0 0,1 6 0 16,0 4 0-16,4-1 0 0,4-2 0 0,2-3 0 15,-3-1 0-15,5-1 0 0,1 0 0 0,5 0 0 16,4-1 0-16,0 1 0 0,2 2 0 0,4 1 0 16,0-2 0-16,3-1 0 0,0-1 0 0,4-4 0 15,3-5-176-15,-2-1 176 0,2-3-208 0,2-3 80 16,1 0 128-16,5-4-160 0,2 0 160 0,6-3-160 16,-1-1 160-16,2-4-208 0,-2-2 80 0,2-2 128 0,0 0-208 0,5-3 80 15,1-8 128-15,4-1-208 0,-1 0 208 16,-2-2 0-16,-1-4-160 0,1-3 160 0,3-6 0 0,3-2-144 15,-3 1 144-15,0-6 0 0,1-3 0 0,-3-1 0 16,-3-2 0-16,0-1 0 0,-2 0 0 0,2-1 0 16,-1-4 0-16,-3-2 0 0,-5 2 0 0,-1-3 144 15,-4-4-16-15,0-1 0 0,0 2 32 0,0-1 0 16,-3 0 0-16,-6 2 0 0,0-1-16 0,-3-2 0 16,-1 0 0-16,-4 2 0 0,-4-3 128 0,-4-2 32 15,0-4 0-15,-2 2 0 0,-5 3-160 0,-1 2-16 16,-6 0-128-16,1 2 192 0,-5-1-32 0,0-1-16 15,-3-1 0-15,-2-1 0 0,-3-1-144 0,0 1 0 16,-5 2 144-16,0 5-144 0,-3 3 192 0,-2 1-48 16,-4 1 0-16,1 1 0 0,-4 0 112 0,0 2 32 0,-3 1 0 0,-2 0 0 15,-4-1-32-15,-1 4 0 0,0 1 0 0,-1 2 0 16,-7 0-256-16,1 2 0 0,-3 0 0 0,1 1 0 16,-2 5 0-16,-3 2-144 0,-2 1 144 0,-7 2-192 15,-5 2 0-15,1 2 0 0,-2 2 0 0,2-1 0 16,1 3 32-16,0 1 0 0,-2 1 0 0,-1 2 0 15,1-1 160-15,3 3 0 0,-3 0 0 0,4 2 0 16,1 2-144-16,1 2 144 0,-4 2-160 0,-1 4 160 16,0-1-224-16,1 6 48 0,-1 3 16 0,0-1 0 15,2-1 160-15,0 2-208 0,0 0 80 0,0 3 128 16,1-1-208-16,2 4 80 0,2-1 128 0,5 1-208 16,3 2 208-16,4 2 0 0,3 1 0 0,0 4 0 0,2 5 0 15,0 0-144-15,1 0 144 0,0 0 0 16,-1-1-128-16,6 2 128 0,1 1-128 0,4 1 128 0,2-1 0 0,3 5-128 15,3 2 128-15,3-1 0 0,4-3 0 0,1 1 0 16,7-2 0-16,4 0 0 0,3 1 0 0,7-1 0 16,1-1 0-16,7-3 0 0,3-3 0 0,9-2 0 15,9-3 0-15,2-1 0 0,3-1-208 0,3-6-16 16,7-3 0-16,8-4 0 16,6-2-2272-16,6-4-464 0</inkml:trace>
  <inkml:trace contextRef="#ctx0" brushRef="#br0" timeOffset="118000.674">12312 6019 5519 0,'0'0'496'0,"0"0"-496"0,0 0 0 0,0 0 0 0,0 0 3264 0,0 0 544 15,0 0 112-15,0 0 32 0,0 0-2464 0,0 0-480 16,0 0-112-16,11-3 0 0,0 0-656 0,0 2-240 16,-11 1 176-16,11-3-176 0,1 3 144 0,0-1-144 15,1-1 128-15,1 0-128 0,-1 1 144 0,2 0-144 16,3 1 160-16,-1-1-160 0,0-1 192 0,4 1-48 15,2 0-16-15,1-2 0 0,2-3 112 0,4 2 16 16,2-1 0-16,3 3 0 0,1 1 128 0,3 2 16 16,-1 1 16-16,2 0 0 0,2 1 0 0,-2-2 0 15,2-3 0-15,3 0 0 0,5 2-96 0,-1 0-32 16,1 0 0-16,-2 2 0 0,2 0-80 0,-2 0-16 0,-1 3 0 0,2-3 0 16,0 1 16-16,2-1 0 0,0 2 0 0,0-1 0 15,2 0 96-15,0 0 16 0,-1-1 0 0,-1-2 0 16,1-2-128-16,3-2-32 0,-3 0 0 0,3 2 0 15,-3-1-160-15,3 1 192 0,-3-1-192 0,0 2 192 16,0-1-192-16,-2-1 128 0,4 2-128 0,0-2 128 16,1 0-128-16,-1 1 0 0,-4 2 0 0,0-3 0 15,-2 0 0-15,3 2 0 0,-3-1 144 0,2-2-144 16,0 0 0-16,2 1 0 0,-1 2 0 0,-1-5 128 16,0-3-128-16,0 2 0 0,-2 1 0 0,0 0 0 15,1-3 0-15,1 0 0 0,4 1 0 0,-2 1 0 16,-4 1 0-16,-1 1 0 0,1-1 0 0,-3 1 0 0,-2-1 0 15,2 3 0-15,4 1 0 0,0-2 0 0,-2-1 0 0,0 3 0 16,0 0 0-16,-2 0 0 0,-2 0 0 0,-1-1 0 16,2 1 0-16,-1 3 128 0,2-1-128 0,2 0 0 15,-1-1 0-15,0-1 0 0,0 1 0 0,-2 1 0 16,-3-1 0-16,2 2 0 0,-4 3 128 0,3 0-128 16,1-1 160-16,-1 2-160 0,1-3 0 0,1 1 128 15,0 1-128-15,1-1 0 0,-4-1 0 0,0 0 0 16,1 0 0-16,-2 0 0 0,1-2 0 0,3 0 0 15,-3 0 0-15,4 3 0 0,1-2 0 0,-2 0 128 16,-3 0-128-16,-1 1 0 0,-2 1 0 0,0-1 128 16,-1 1-128-16,-2 0 0 0,2 2 160 0,-1-1-160 15,-5-2 160-15,1 1-160 0,2 2 144 0,0-3-144 16,-1 0 128-16,-2 1-128 0,-3 0 144 0,-1-1-144 16,-3-1 160-16,-1 1-160 0,-1 1 128 0,0-2-128 0,-2-1 0 0,-1-1 0 15,-2-2 128-15,1 1-128 0,-1 2 0 0,0-1 144 16,-2-1-144-16,-3 1 0 0,0-1 0 0,1 1 0 15,-1-1 0-15,0 2 0 0,-5 0 0 0,3 0 0 16,-2-4-128-16,-8 4 128 0,0 0 0 0,0 0 0 16,0 0 0-16,0 0 0 0,2-9 0 0,-2 9 0 15,0 0 0-15,0 0 0 0,-5-4 0 0,-5 1 0 16,-1 0-144-16,-5 1 144 0,-2 0 0 0,-3 0 0 16,-1-4-128-16,-6 2 128 0,1 1 0 0,-2 0 0 15,-3 2 0-15,-1 0-128 0,-2-1 128 0,-1 2 0 16,-4 1 0-16,-2-1 0 0,-4-1 0 0,1 0 0 15,0 0 144-15,-1 1-144 0,-3 1 128 0,0-2-128 16,-3-3 176-16,-4 2-48 0,-4 2-128 0,-3 0 192 0,-2-1-64 0,0-1-128 16,-1 0 176-16,-3 0-176 0,-5 0 0 0,-2 1 0 15,-3 0 0-15,2 0 0 0,1 0 0 16,-1-1 0-16,-1 2 0 0,2 0 0 0,2 0 128 0,3 0-128 16,5 2 0-16,-2-2 0 0,-4 0 128 0,-1 1-128 15,1 1 0-15,2 1 0 0,1-1 0 0,2 1 0 16,1 1 0-16,-1 0 0 0,-3 0 160 0,4-1-32 15,0 0 0-15,2 0 0 0,2 0 64 0,2 2 0 16,-2 0 0-16,0 2 0 0,-1 0-192 0,4 1 0 16,2-1 144-16,4-1-144 0,-2 0 0 0,1 2 128 15,-1 0-128-15,-1 0 0 0,3-4 0 0,-1 3 0 16,2 3 0-16,4-3 0 0,0-1 0 0,2-1 0 16,0-2 0-16,1 2 128 0,1 3-128 0,0 0 0 0,0-4 0 15,3 1 0-15,-1-1 0 0,3-2 0 16,0 3 0-16,1-3 0 0,-2-4 0 0,1 0 0 0,-1 1 0 0,2 1 128 15,-1 0-128-15,2-2 0 0,-1 0 128 0,4 2-128 16,0 3 0-16,2-1 144 0,1-3-144 0,3-1 0 16,-2-2 144-16,0 0-144 0,2 2 0 0,-3-1 144 15,-2-5-144-15,1 4 0 0,5 2 0 0,-3-1 128 16,-5-2-128-16,4 2 0 0,0-2 0 0,0 3 0 16,0 2 0-16,2 0 0 0,0-7 0 0,1 3 0 15,-2 0-128-15,-2 0 128 0,0 1 0 0,-1 1 0 16,-1 0 0-16,2 1-176 0,0 1 176 0,1 0-128 15,3-5 128-15,1 1 0 0,1 3-144 0,2 0 144 16,1-2 0-16,1 2-144 0,0 0 144 0,1 0 0 0,1 0-208 0,1 1 64 16,-1 1 16-16,3 1 0 0,-1 0 128 15,3 2 0-15,2-2 0 0,1 1 0 0,1-1-192 0,1 0 64 16,3-2 0-16,7 0 0 0,-9 3 128 0,9-3-128 16,0 0 128-16,0 0-128 0,0 0 128 0,0 0-208 15,0 0 80-15,0 0 128 0,10 3-240 0,-1 0 80 16,2 3 16-16,2-4 0 0,3-1 144 0,0 1 0 15,2 2 0-15,0-2-128 0,4-2 128 0,-1-1-128 16,1-2 128-16,2 3-128 0,3 0 128 0,4-2 0 16,1-1 0-16,2 2 0 0,0 0 0 0,3 1 0 15,1 0 0-15,3 0 0 0,-2-1 0 0,2 0 0 16,0-1 0-16,1 0 0 0,2 2 0 0,1-1 0 0,1-1 0 16,3 2 0-16,0-1 0 0,0 0 0 15,-1 1 0-15,-1 0-128 0,1-3 128 0,0-2 0 0,3 0 0 0,0 0 0 16,2-1 0-16,0 0 0 0,1 3 0 0,0 0 0 15,1-1 0-15,-1 2 0 0,-1 0 0 0,2 2 0 16,2 0 0-16,1 0 0 0,-3 0 0 0,0-1 0 16,-1-2 0-16,3 0 0 0,1 4 0 0,3-2 0 15,2-2 0-15,-3 0 0 0,-2-1 0 0,0 2 0 16,-3 1 0-16,1-1 0 0,1 1 0 0,0-1 0 16,1-1 0-16,1 0 0 0,0 0 0 0,-2 0 0 15,-1-1 0-15,1 1 128 0,0-1-128 0,2 0 0 16,-1 1 144-16,0 0-144 0,-2 0 192 0,-3 0-192 15,-2 0 240-15,1 1-64 0,0-1-16 0,3 0 0 16,0-2 32-16,1 1 0 0,-1 2 0 0,-4 0 0 16,-2-1-64-16,0 0 0 0,2 1 0 0,0 1 0 0,-4 1-128 0,1 0 0 15,2-1 0-15,-1-1 128 0,-1 0-128 0,-3-2 0 16,-4 1 0-16,0 1 0 0,-2 1 144 0,2 0-144 16,-1-2 160-16,-1 2-160 0,-2 1 240 0,1 0-48 15,-1-2-16-15,-1 1 0 0,-1 1-32 0,-2 0 0 16,-2 0 0-16,-1 0 0 0,-4-2-16 0,2 2-128 15,-1 0 192-15,1 0-64 0,-4-2 0 0,1 2-128 16,3-1 192-16,-4 2-64 0,0 1-128 0,-1-1 0 16,-1-1 0-16,0 0 0 0,1-1 128 0,-3 1-128 15,-1 1 0-15,-1-2 128 0,2 1 0 0,-2-2 0 16,-3 2 0-16,1 0 0 0,-2-3-128 0,-3 1 0 16,1 0-160-16,-1 1 160 0,1 2 0 0,-2-1 0 0,1-1 0 15,0 0 160-15,-1 0-32 0,-1 1 0 16,-9 0 0-16,11 0 0 0,-4 0 48 0,2 1 0 0,0 1 0 0,0 0 0 15,0-2-176-15,-9 0 160 0,8-1-160 0,-8 1 160 16,0 0-160-16,13 1 0 0,-5-1 144 0,1 0-144 16,0-1 0-16,-9 1 0 0,0 0 0 0,0 0 0 15,11-1 0-15,-11 1 0 0,9 1 0 0,1 0 128 16,2-2-128-16,-3 0 128 0,-9 1-128 0,0 0 128 16,13-2-128-16,-2 1 0 0,0-1 0 0,0 0 0 15,-4-2 0-15,2 2 0 0,-1 1 0 0,1 0 0 16,0 0 0-16,-1 1 0 0,-8 0 0 0,11 1 0 15,-11-1 0-15,0 0 0 0,0 0 0 0,0 0 0 16,7-3 0-16,-7 3-128 0,0 0 128 0,0 0-128 16,0 0-176-16,0 0-16 0,0 0-16 0,-10 0 0 15,-3 3-2160 1,-7 2-448-16</inkml:trace>
  <inkml:trace contextRef="#ctx0" brushRef="#br0" timeOffset="128349.25">3404 6965 22799 0,'0'0'1008'0,"0"0"208"0,0 0-960 0,0 0-256 15,0 0 0-15,0 0 0 0,0 0 288 0,0 0 16 16,0 0 0-16,10-3 0 0,0 2-144 0,1 1-32 16,-3 0 0-16,3 2 0 0,2 1 0 0,1 3 0 15,0-2 0-15,2 3 0 0,-1-1-128 0,0 2 0 0,-1 1 0 0,4 0 128 16,3-2-128-16,4 1 0 0,0-1 0 0,0-1 0 16,-1 1 0-16,1 0 128 0,2-1-128 0,1-4 0 15,-3 1 0-15,1-2 0 0,3-1 0 0,0 0 0 16,2 0 0-16,1-1 0 0,0-4 128 0,3 5-128 15,1-3 240-15,1 2 16 0,-1 0 0 0,0-3 0 16,1-1 176-16,-1 2 32 0,-2-1 16 0,3 1 0 16,1 0-96-16,3-1-32 0,-4-1 0 0,6 2 0 15,3 1-160-15,-1 1-48 0,-1 0 0 0,-2 1 0 16,1-1-144-16,3 0 0 0,2 0 144 0,2-1-144 16,-1 2 0-16,0-1 0 0,0-3 0 0,2 3 0 15,-2 0 0-15,2-1 0 0,-4-2 0 0,4 0 0 16,0 1 0-16,1-1 0 0,2-1 0 0,1 1 0 0,-1 3 0 0,-1-2-128 15,-6 0 128-15,3 1-128 0,4 1 128 0,0 0 0 16,-2 1 0-16,3 0 0 0,0 0 0 0,-3 2 0 16,-2-1 0-16,-1 0 0 0,2 0 0 0,-1 0 0 15,2 2 0-15,0-1 0 0,0 2 0 0,0 1 0 16,1 1 0-16,-4 0 128 0,0-3-128 0,0 0 128 16,5 1-128-16,-1 0 128 0,1-1-128 0,2 2 144 15,-1-2-144-15,-3-1 160 0,1 4-160 0,-2-2 0 16,0-1 0-16,4 0 0 0,0-3 0 0,2 2 0 15,1-1 0-15,-4 0 0 0,0-2 0 0,-4 1 0 16,-1-1 0-16,4 1 0 0,4 1 0 0,0-2 128 16,-2-1-128-16,0 0 0 0,-1 2 0 0,-2 0 0 0,0-1 0 15,4 0 0-15,0-1 0 0,2 1 0 16,2 0 0-16,-2 0 0 0,-1 1 128 0,0-1-128 0,-1-2 128 0,0 2-128 16,2 1 160-16,1 0-160 0,0 0 192 0,0 0-192 15,-4 0 160-15,2 0-160 0,-3-2 128 0,3 1-128 16,2-1 0-16,1 1 0 0,-3 0 128 0,0-2-128 15,0 1 0-15,-4 0 0 0,2 1 0 0,-1 1 0 16,3-3 0-16,4 0 0 0,-1 0 0 0,-2 2 128 16,-3 1-128-16,2-1 192 0,0-1-192 0,0 0 192 15,1-1-64-15,4 1-128 0,3 1 192 0,-2-1-64 16,-4 0-128-16,2-1 0 0,-1 1 0 0,-2 1 128 16,3 1-128-16,0 0 0 0,1 0 0 0,-2 0 0 15,-2 0 0-15,1 0 0 0,2 0 0 0,-1-2 0 16,0 2 0-16,0 0 0 0,0 2 144 0,-1-2-144 0,-1 0 0 15,-1 0 144-15,1 0-144 0,1 0 0 0,3-2 128 0,-2 2-128 16,0 0 0-16,-3 0 0 0,-1 2 160 0,1-4-160 16,-1 1 128-16,2-1-128 0,4 1 144 0,-1 1-144 15,-2 2 160-15,-1-2-160 0,-4-1 192 0,3 0-64 16,4-1-128-16,-2 2 192 0,1 0-192 0,-2 0 128 16,-1-1-128-16,0 0 0 0,-3-1 0 0,3 0 128 15,3 1-128-15,1 1 0 0,3-4 0 0,-5 3 0 16,-2 0 0-16,-1-1 0 0,-1-1 128 0,0 1-128 15,3-1 0-15,-1 3 0 0,3 1 192 0,-1 2-64 16,-2-3-128-16,-3 0 192 0,0-1-192 0,0 1 176 16,0 0-176-16,3 0 160 0,4 0-32 0,-1 2-128 15,-3 0 192-15,1-1-64 0,-5 1-128 0,5-3 0 0,2-1 0 16,-3 0 0-16,1 5 0 0,-2-1 0 0,-4-2 0 0,5 0 0 16,-4-1 0-16,4 0 0 0,1 0 0 0,0 0 0 15,2-1 0-15,-2-1 0 0,-1 3 0 0,-1-3 0 16,0-2 0-16,3-2 0 0,-2 0 0 0,2 2 0 15,2-2 0-15,-4 4 0 0,-3 0 0 0,0-1 0 16,-2 2 0-16,3-2 0 0,0-3 0 0,2 4 0 16,-1 1 0-16,-2 0 0 0,2-1 0 0,-6 0 0 15,2-1 0-15,1-2 0 0,1 3 0 0,0 0 0 16,-1-1 0-16,4 2 0 0,-2-2 0 0,-3-1 0 16,-1 0 0-16,0 0 0 0,1 3 0 0,2-1 0 15,1-3 0-15,0 1 0 0,-1 0 0 0,-2 2 0 16,-3 1 0-16,1 0 128 0,-2 1-128 0,0-2 0 0,0 2 0 15,1 0 0-15,3-2 0 0,-1 0 0 0,-4-1 0 0,-1 3 0 16,-1 1 0-16,-2-2 0 0,1 1 128 0,2 0-128 16,3-1 128-16,0-1-128 0,-1 1 0 15,-2 0 0-15,-3 0 0 0,-1-1 0 0,-2 0 0 0,-1 2 0 16,-1 1 0-16,2-1 0 0,3-1 0 0,-1 2 0 16,-6 0 0-16,3 0 0 0,1-1 0 0,-1 1 0 15,-2 1 128-15,1-1-128 0,-2-1 128 0,1 2-128 16,0 1 0-16,-1 0 128 0,1 1-128 0,0 0 0 15,2-3 0-15,-2 2 0 0,1 0 128 0,-1 0-128 16,-4 1 0-16,0-2 128 0,-1-1-128 0,0 1 0 16,0 1 0-16,0 0 0 0,-1 0 0 0,2 2 0 15,-2-2 0-15,1 1 0 0,-3 2 0 0,1-4 0 16,2 1 0-16,-2 0 0 0,0-3 0 0,0 1 0 0,-3 2 0 0,2 0 0 16,-3 1 128-16,2-1-128 0,-3 1 0 0,-1-1 128 15,0-1-128-15,1 1 128 0,-1-1-128 0,1 1 128 16,-1 1 0-16,3-1-128 0,1-2 192 0,1 0-64 15,-5 4-128-15,3 0 160 0,0 0-160 0,-4 0 160 16,1-2-160-16,-2 0 128 0,-1 0-128 0,1-1 128 16,1-1-128-16,-1 0 0 0,-1 0 0 0,3 0 0 15,0-1 0-15,-1 1 0 0,0 0 0 0,0 0 0 16,1 0 0-16,-1 1 0 0,-2 1 0 0,2-2 0 16,-2-3 0-16,2 2 0 0,-1 1 0 0,-1 0 0 15,0 0 0-15,-1-1 128 0,0-1-128 0,-1-1 0 16,1 0 0-16,0 2 0 0,-1 1 128 0,-1 1-128 15,2 1 0-15,-1-2 0 0,2-2 0 0,0 1 0 0,-4 0 0 16,4 0 0-16,4-1 0 0,-4 1 0 0,-3 1 0 16,1 0 0-16,2-1 0 0,0 0 0 0,-2 1 0 0,1 1 128 15,-3 1-128-15,-1-2 0 0,2-1 0 0,-1 0 0 16,-1 1 128-16,0 1-128 0,1 1 0 0,-2-1 0 16,-2-2 0-16,3 1 128 0,-1 0-128 0,1 1 0 15,-3 0 0-15,1-1 128 0,0-1-128 0,2 1 0 16,0 0 0-16,-1 0 0 0,-7-1 0 0,6 0 0 15,1-2 128-15,0 2-128 0,-1 2 0 0,-1-1 0 16,0-4 0-16,-1 3 0 0,0 2 0 0,2-1 0 16,3 0 0-16,-4 0 0 0,-2-3 0 0,1 1 128 15,-1 1-128-15,0 1 0 0,0 0 0 0,-1 0 0 16,-10 0 0-16,12-2 0 0,0-2 0 0,0 2 128 0,-4 2-128 16,1 0 0-16,0 2 0 0,1-1 128 0,1-1-128 0,-1 0 0 15,-10 0 128-15,9 0-128 0,2 1 128 16,-1 2-128-16,1-2 0 0,0 0 0 0,-2-1 128 0,1 3-128 15,1 2 0-15,-1-3 0 0,1-3 0 0,0 1 128 16,2 0-128-16,-2 1 0 0,2 1 0 0,1-1 128 16,-1-2-128-16,0 1 0 0,2 2 144 0,-4 0-144 15,-1 1 0-15,1-2 144 0,2 0-144 0,1 1 0 16,3 1 192-16,-1-2-64 0,-4-2 0 0,2 1-128 16,0 4 192-16,1-2-192 0,-3-2 192 0,0 1-192 15,1 0 144-15,-2 0-144 0,-1 0 0 0,1 1 144 16,-3 1-144-16,0-1 0 0,1 1 0 0,0 0 0 15,-9-3-384-15,9 3-16 0,-9-3 0 0,9 4 0 16,-9-4-2176-16,0 0-432 0,0 0-96 0</inkml:trace>
  <inkml:trace contextRef="#ctx0" brushRef="#br0" timeOffset="132949.843">6658 4502 1839 0,'11'9'0'0,"-5"-1"160"0,2 1-160 0,-3 1 0 15,0-3 0-15,0 3 0 0,-2 0 2480 0,0 1 464 16,-1 1 80-16,-1-2 32 0,-1 0-1632 0,0-1-320 15,-2-2-64-15,0 1-16 0,0 1-144 0,-1-2-48 16,3-7 0-16,-7 7 0 0,-1 0-144 0,-3-2-48 16,0 0 0-16,1-2 0 0,-3-1-144 0,0-1-48 0,-2-1 0 0,0-1 0 15,-4 0-64-15,-2 0-32 0,-1-1 0 0,-1-1 0 16,-2-2 128-16,-3 0 32 0,-2-2 0 0,-1 0 0 16,0 1-32-16,0-2 0 0,-3-2 0 0,0 0 0 15,-2-1-80-15,-1 1-16 0,2 1 0 0,-1-2 0 16,2-2 16-16,-4 0 0 0,-2 1 0 0,0 1 0 15,-3 0-48-15,-1-1-16 0,-2 0 0 0,1 1 0 16,1 1-80-16,-1 1-32 0,3 2 0 0,-2-1 0 16,-2-1-16-16,-1-1 0 0,-1 1 0 0,-3 2 0 15,-3 2-208-15,2-1 144 0,2-1-144 0,1 2 128 16,1 0-128-16,-2 1 0 0,-5-2 0 0,1 2 0 16,0 1 0-16,1-1 0 0,1 2 0 0,1 2 0 0,0-3-176 0,3 3 176 15,-4 1-128-15,2 1 128 0,-1-1 0 0,1 2 0 16,-3 3 0-16,3-1 0 0,4 0 0 0,-1 0 0 15,-2-1 0-15,0 2 0 0,-4 3 0 0,5 1 128 16,1 0-128-16,2 1 0 0,-1-1 0 0,3 2 0 16,3 1 0-16,-1 4 0 0,-1 0 0 0,1 2 0 15,1-2 0-15,1 2 0 0,1 4 0 0,1 3 0 16,4-2 0-16,-2 2 0 0,0 2 0 0,2 0 0 16,1 3 0-16,2 2 0 0,2-2 0 0,-1 1 0 15,2 1 0-15,-1 2 0 0,4 2 0 0,1 4 0 16,1 3 0-16,3 0 0 0,3-1 0 0,2-2 0 15,2-1 0-15,4 0 0 0,1 0 0 0,5 0 0 16,3-1 0-16,3 1 0 0,0 1 0 0,5 2 0 0,6 1-128 16,1-2 128-16,2-4-176 0,1 1 176 0,3 0-208 0,3 0 80 15,3-3 128-15,0 4-192 0,6 1 192 0,1-2-192 16,4-1 0-16,1-3 0 0,3 1 0 0,7 0 0 31,6 2-192-31,-3-5-32 0,-2-5-16 0,7 1 0 0,4 0 64 0,2-2 16 0,0-3 0 0,3 2 0 16,3 0 176-16,1-4 48 0,3-2 0 0,-1 2 0 15,4 0 128-15,5-1-208 0,-2-5 80 0,0 0 128 16,-1-4-240-16,6-2 80 0,1-2 16 0,0 0 0 16,-5-1 0-16,2-3 0 0,0 0 0 0,2-4 0 15,4-3 144-15,0-1 0 0,-4-4 0 0,1-1-128 16,3-1 128-16,-2-5 0 0,-6-6 0 0,0 0 0 16,-1 4 0-16,-3-3 0 0,2 0 0 0,-4-4 0 0,-7-2 128 15,-2-3-128-15,-2 0 128 0,1 1-128 0,-3-1 144 0,-1-3-144 16,-4-3 192-16,-2 1-192 0,-2 0 144 0,0-5-144 15,-1-6 0-15,0 2 144 0,-1 4-144 0,-5 1 128 16,-4 2-128-16,-5-7 128 0,-7-7-128 0,-1 0 0 16,-2 0 0-16,0 4 0 0,2 4 0 0,-4-3 0 15,-7-3 0-15,-4-1 0 0,-6 3 0 0,-4-2 0 16,-4-3 0-16,-3-2 0 0,-3 0 0 0,-2 3 0 16,-4 5 0-16,-6 1 0 0,-2 0 128 0,-3 1-128 15,-7 2 128-15,-3 0-128 0,-2-1 304 0,-3 0-32 16,-5 1 0-16,-2 4 0 0,1 3 64 0,-3 2 16 15,0 3 0-15,-5 1 0 0,-4 0 32 0,1 1 0 16,-1-1 0-16,0 2 0 0,-1-1-224 0,-5 2-32 16,-7 2-128-16,-5 3 192 0,-8 3-192 0,2 2 0 0,1 4 0 0,-2-2 0 15,-7-2 0-15,6 3-192 0,-1 2 192 0,-1 3-160 16,-1 2-48-16,-2 1-16 0,0 2 0 0,1 1 0 16,0 3 224-16,3-2-192 0,1-2 192 0,1 0-192 15,-1 4 192-15,2 2 0 0,1 1 0 0,0 0 0 16,1 3 0-16,4 0 0 0,-1-1 0 0,3 1 160 15,-2 1-16-15,3 2 0 0,1 0 0 0,2 1 0 16,2 3 32-16,2 2 0 0,5-2 0 0,1 3 0 16,7 2-176-16,-2 1 160 0,2 4-160 0,4 0 160 15,1 2-160-15,2 0 0 0,2 1-160 0,1 6 160 16,-3 4-192-16,4 2 192 0,1-3-208 0,4 1 80 16,6-3 128-16,1 0-128 0,1 1 128 0,4 1-128 15,-3 3 128-15,6 2 0 0,0 0 0 0,3 0-128 16,-1-1 128-16,2 1 0 0,1 1 0 0,4-2 0 0,2 1 0 0,3-2 0 15,0 3 0-15,5 0 0 0,2 1 0 0,2 1 0 16,0 1 128-16,6 0-128 0,-1-4 0 0,6 1 128 16,0 0-128-16,2-2 0 0,5-5 0 0,0 2 0 15,3-1 0-15,1 4 0 0,0 3 0 0,4-2 0 16,-1-4 0-16,7-2 0 0,4 0 0 0,3-3-160 16,1-6 160-16,3 1 0 0,0-1-288 0,1 1 48 15,-1-3 16-15,3-3 0 0,0-3 16 0,3-1 0 16,1-1 0-16,5-1 0 0,2 1 208 0,1-3 0 15,0-1-160-15,-1-1 160 0,1-1 0 0,1-3 0 16,2-4 0-16,3 0 0 0,-1-1 0 0,1-2 0 16,2-3 0-16,-1-2 0 0,4-5 0 0,3 0 0 15,-3 0 0-15,-1-2 0 0,-2-4 0 0,3-1 0 0,2-1 128 0,-4-2-128 16,-1 1 0-16,-2-4 0 0,-3-2 0 0,-1-1 0 16,-3-3 0-16,3-1 0 0,3-3 0 0,-2-2 0 15,-7-3 0-15,-1-3 0 0,-1-4 0 0,-3 0 0 16,-4 3 0-16,1 1 0 0,-1 1 0 0,-2-1 0 15,-1-2 0-15,-3 2 0 0,-3-1 0 0,-2-1 128 16,-4-6-128-16,-2 1 128 0,-2 1-128 0,-3 4 128 16,-2 0-128-16,1-1 0 0,-5 2 144 0,0-4-144 15,-2-1 144-15,-2-1-144 0,-3-5 192 0,-3 2-192 16,-2 3 208-16,-1 1-64 0,-3 1-16 0,-5 0 0 16,-5-2-128-16,-5 2 192 0,-1-1-192 0,-1 0 192 15,-5-1 64-15,-2 3 0 0,-4 1 16 0,-4 8 0 0,-1 4 176 16,-5 2 16-16,-1 3 16 0,-5 2 0 0,-5 0 48 0,-2 2 16 15,-6 4 0-15,0 1 0 0,-2 0-208 0,-3 0-32 16,-5 2-16-16,0 3 0 0,-5 1-160 0,-1 4-128 16,-2 3 192-16,0 1-192 0,4 0 144 0,-4 0-144 15,-5 0 0-15,-1 1 144 0,-1 0-144 0,5 4 0 16,6-2 0-16,0 2 0 0,0 0 0 0,1 0 0 16,4 2 0-16,5 0 0 0,3 1 0 0,5 1 0 15,1 0 0-15,1 2 192 0,2 4-192 0,1 1 0 16,4 2 0-16,-4 0 0 0,-2 1-128 0,2 3 128 15,2 0-160-15,4 3 160 0,0-1-256 0,2 2 32 16,1 0 16-16,-3 0 0 16,1 1-176-16,-1 3-48 0,-1 0 0 0,4 6 0 0,0-1 32 0,2 2 0 15,0 0 0-15,3-2 0 0,1-3 128 0,4 3 16 0,-1-2 16 0,0 1 0 16,1 0 112-16,2 1 128 0,2 1-208 0,2 0 80 16,-2-1 128-16,4 0 0 0,1 3 0 0,4-3 0 15,1 0 128-15,0 1 16 0,0-1 0 0,5 1 0 16,4 1-144-16,2 0 192 0,3 0-192 0,0 3 192 15,2 4-192-15,2 0 128 0,4 1-128 0,-1-3 128 16,2-1-128-16,3 0 0 0,2-1 0 0,2 0 0 16,2-5 0-16,0 2-144 0,3-1 144 0,2 2-160 15,5 3 160-15,2 1-128 0,3-2 128 0,4 3-128 16,3-4 128-16,3-1 0 0,4-2 0 0,-2-4 0 16,1-6-128-16,0-2 128 0,-1-1-128 0,5-1 128 15,3 0-192-15,4-1 32 0,0-4 16 0,3-1 0 16,-2-2-176-16,2 0-48 0,2-5 0 0,3-2 0 15,1 2-1984-15,0-8-400 0,21-8-64 0,-15-7-32 0</inkml:trace>
  <inkml:trace contextRef="#ctx0" brushRef="#br0" timeOffset="134774.356">3728 5963 18431 0,'-25'-13'1632'0,"7"5"-1312"0,-4 1-320 0,-1 0 0 16,4 0 3008-16,0 3 512 0,7 1 128 0,4 0 0 15,8 3-3024-15,0 0-624 0,-2-7 0 0,2 7-224 16,0 0-416 0,0 0-96-16,0 0-16 0,11-4 0 0,3 6 304 0,2 1 48 0,3 1 16 0,2 1 0 15,1-2 192-15,2 2 32 0,4 0 16 0,2 0 0 16,2 5 144-16,4-2 192 0,3-3-32 0,5 0-16 0,4-3 80 15,6-1 16-15,6 4 0 0,3-2 0 0,3 0 16 0,1-1 0 16,6 1 0-16,1-3 0 0,2 0-64 16,1 2-16-16,-1 1 0 0,4-2 0 0,3-2-176 0,3 0 128 15,3-1-128-15,-2 2 128 0,-5 3-128 0,5 0 0 16,3 1 0-16,-1-2 128 0,-4 1-128 0,0 0 0 16,1 1 0-16,-2 1 0 0,4 2 0 0,-5 2 0 15,-5-1 0-15,-2 0 0 0,-2-3 0 0,-1-1 0 16,-1-1 0-16,-4 1 0 0,-4-1 0 0,-3 0 0 15,-2-1 0-15,-3-1 0 0,-2-1 0 0,0 0 128 16,-4 0-128-16,-4-1 0 0,-5-1 0 0,-2 0 0 16,-8 0 0-16,-4 2 0 0,-5 2 0 0,-3-1 0 15,-5-2 0-15,-2 0 0 0,-5 1 0 0,-7 0 0 16,0 0 0-16,0 0 0 0,0 0 0 0,0 0 0 0,-7 2 0 16,-5-1 128-16,-2-2 64 0,-4 0 0 0,-3-1 0 0,-4-2 0 15,-6 3-192-15,-4-1 0 0,-6-2-192 0,-4-1 192 16,-6 3-256-16,-1-1 80 0,-3 0 16 0,-4 0 0 15,-1 2 160-15,-3 0 128 0,-2 0-128 0,-3 2 176 16,-6 1 0-16,1-1 0 0,-1-2 0 0,-1 2 0 16,-1 3 272-16,2-2 64 0,-1 0 16 0,1-2 0 15,3-1 48-15,0-3 16 0,-3-4 0 0,1 4 0 16,-2 2-304-16,1-1-64 0,1-2-16 0,0-4 0 16,-2-3-208-16,0-1 0 0,-2 0 0 0,1 0 0 15,5 2 128-15,-2 1-128 0,-1 0 0 0,2 1 144 16,7-2-144-16,3 1 160 0,0 0-160 0,3 3 160 0,4 2-160 15,3 1 0-15,1 2 0 0,1-1 0 16,2-4 0-16,3 1-176 0,3 0 48 0,6 2 0 0,3-1-80 0,4 1-16 16,3 1 0-16,1 0 0 0,3 1 0 15,1 0 0-15,2-2 0 0,5 1 0 0,3 2-16 0,3 1 0 16,2 0 0-16,6 0 0 0,-6-3 48 0,6 3 0 16,0 0 0-16,0 0 0 0,10-2 0 0,3 1 0 15,-1-1 0-15,6 0 0 0,-1 1 192 0,6-1 0 16,4 1 0-16,4 1 0 0,4 1 0 0,7 1 0 15,5 1 128-15,3-5-128 0,3-2 144 0,0 2-144 16,3-3 0-16,0 3 144 0,3 2-144 0,0 1 0 16,3-2 0-16,1 0 0 0,2 0 0 0,0-2 0 15,0-1 0-15,0 1 0 0,2 1 0 0,3 1 0 16,-1 1 0-16,0-1 0 0,-4-1 0 0,0-1 0 0,-4 1 0 0,3 2 0 16,3 1 0-16,0 1 0 0,-5 1 0 15,-2-3 0-15,-6-1 0 0,-2-3 0 0,-1 2 0 0,-1-2 0 16,1 0 0-16,-2 1 0 0,-4 1 0 0,-5-3 0 15,-7-2 128-15,-5 1-128 0,-6 3 0 0,-5 1 128 16,-3 0-128-16,-3 0 128 0,-1 1-128 0,-10 1 128 16,0 0 64-16,0 0 0 0,0 0 0 0,0 0 0 15,-8-3 208-15,-5 1 48 0,-2 2 16 0,-4-3 0 16,-3-4-192-16,-5-1-32 0,-6 4-16 0,-3 2 0 16,-3 1-224-16,-2 1 0 0,1-3 128 0,-5 1-128 15,-1-1 0-15,-2 3 0 0,-6 0 0 0,-2-1 0 16,-4-1 0-16,-1 0 0 0,-1 2 0 0,2-1 0 15,-1-2 0-15,0-1 0 0,-3 0 0 0,-1 3 0 0,1 3 0 16,-1 1 176-16,4-2-176 0,1 0 160 0,1-2-160 0,-1 1 0 16,-1-1 0-16,2-2 0 0,0 3 0 0,5 0 0 15,3 3 0-15,1-1-176 0,2-2 16 0,-2-1 0 16,1 0 0-16,3 1 0 0,6 1-32 0,3-1 0 16,0 1 0-16,3 0 0 0,2 0 192 0,5 1-192 15,4 2 192-15,3-3-192 0,-1-2 192 0,7 2 0 16,4 1 0-16,0 0 0 0,3-2 0 0,7 0 0 15,0 0 0-15,0 0 128 0,0 0-128 0,0 0-160 16,0 0 160-16,10 7-208 0,6-2 16 0,2 1 0 16,4 1 0-16,3-1 0 0,-1-3 32 0,4 3 16 15,5 0 0-15,7 1 0 0,3-2 144 0,0 1 0 16,0-2 0-16,3 2 0 0,2-3 0 0,3 1 0 16,2 0 0-16,-1-1-128 0,5 1 128 0,0-1 0 0,2-1 0 15,2 0 0-15,-2 0 0 0,2 2 0 0,0 0 160 0,4 0-160 16,4 1 0-16,-4 0 0 0,-1-1 0 0,-1-1-160 15,-3 1 160-15,3 1 0 0,4-1 0 0,1-1-128 16,-3 0 128-16,0 0 0 0,-3-1 0 0,0 1 128 16,3 1-128-16,-1 0 0 0,-1 3 0 0,1-3 0 15,-7-2 0-15,-3 2 0 0,-4-1 0 0,-1 0 128 16,-2 0-128-16,-2 0 0 0,-2 0 0 0,0-1 0 16,-7 3 0-16,-2-4 0 0,-4-1 0 0,-6 0 128 15,-3 0-128-15,-4 2 128 0,-3 1-128 0,-4 0 128 16,-10-3-128-16,0 0 128 0,0 0-128 0,0 0 128 15,0 0-128-15,0 0-128 0,-9-1 128 0,-3 2-192 0,-5 1 192 16,-4-4 0-16,-2-4 0 0,-3 0 0 16,-3 2 0-16,-4 1 0 0,-6-3 0 0,-3 1-128 0,-1 0 128 0,-3-1 0 15,0 0 0-15,-2 0 0 0,-3 0 128 0,-4 2 48 16,-5 0 16-16,2-2 0 0,0-2-64 0,0 0-128 16,2 1 192-16,-3 0-64 0,-4 0 0 0,-1 2-128 15,1 1 192-15,1 0-64 0,2-1-128 0,0 0 0 16,1 0 0-16,-2 0 128 0,-4 1-128 0,2 1 0 15,-1-2-192-15,3 2 192 0,4-2-208 0,1 1 80 16,0 2 128-16,3 2-208 0,-1-2 208 0,7 1-144 16,3 2 144-16,3 1-128 0,3 0 128 0,1-1 0 15,3 0 0-15,3 2 0 0,6 0-224 0,2-1 32 16,-3-3 16-16,6 2 0 0,1 0 16 0,5 4 0 16,3-1 0-16,0-2 0 0,4-3 0 0,7 1 0 15,0 0 0-15,0 0 0 0,0 0-144 0,10 8-16 0,3-2-16 0,6 2 0 16,3 0 96-16,3-2 32 0,4-1 0 0,8 4 0 15,5 3 208-15,9 2-192 0,2 4 192 0,6-5-192 16,1-2 192-16,3 0 0 0,1 3-160 0,5 2 160 16,5 0 0-16,2 1 0 0,2-3 0 0,-1-1 0 15,-2-1 176-15,2-5-48 0,3-5-128 0,0 3 192 16,0 2 0-16,0-1 0 0,-5-4 0 0,5-3 0 16,0-4-192-16,2 2 0 0,-1 1 0 0</inkml:trace>
  <inkml:trace contextRef="#ctx0" brushRef="#br0" timeOffset="140716.533">4194 4477 4607 0,'0'0'192'0,"0"0"64"0,-6-5-256 0,6 5 0 16,-3-6 0-16,3 6 0 0,0 0 1904 0,0 0 336 16,0 0 64-16,0 0 0 0,-2-7-1280 15,2 7-256-15,0 0-48 0,0 0-16 0,0 0-192 0,0 0-64 16,0 0 0-16,0 0 0 0,0 0-144 0,0 0-48 16,0 0 0-16,0 0 0 0,-6 0 112 0,6 0 16 15,-11 3 0-15,2-2 0 0,2 1 64 0,-2 0 32 16,-1-1 0-16,0 1 0 0,0 1 0 0,-1 0 0 15,-4-1 0-15,-1 0 0 0,-1 1-80 0,-1-1-16 16,3 0 0-16,-4 0 0 0,-3 0-32 0,-1 1-16 16,-1-3 0-16,0 2 0 0,0-1 80 0,-2-1 16 15,1 0 0-15,-1-1 0 0,-3-1-16 0,-3 2 0 16,-1 3 0-16,-3-2 0 0,1-2-240 0,-1 1-48 16,-1 0-128-16,-2 0 192 0,1-3-192 0,1 1 0 0,3 1 0 0,-1 0 0 15,2-2 128-15,1 1-128 0,-1 0 0 0,1-3 0 16,0 3 224-16,2-1-48 0,-2 0-16 0,1 0 0 15,2-2-160-15,3 0 192 0,2 3-192 0,0-1 192 16,-1-2-192-16,2 1 160 0,3-2-160 0,2 2 160 16,0-3-160-16,-1 2 0 0,3 2 0 0,-1-2 0 15,0 1 0-15,1-1 0 0,1 3 0 0,1-2 0 16,-1-1 0-16,1 1 0 0,2 2 128 0,-1-1-128 16,2 0 192-16,0 1 16 0,1 0 0 0,0 2 0 15,3 0 0-15,-1 2 0 0,1 1 0 0,-1 2 0 16,2-3-208-16,-1 4 128 0,3 2-128 0,-1 2 0 15,-5 0 0-15,5 4 0 0,2 4 0 0,-3 4 0 0,0 3 0 0,-1 5 0 16,5 5 0-16,0 3 0 0,-3 1 0 0,1 2 0 16,0 0 0-16,2 3 0 0,0-1 0 15,0 1 0-15,1 1 0 0,0 2 0 0,1-1 0 0,-1 0 0 16,-5-1 0-16,3-1 0 0,1-2 0 0,-2-1 0 16,-2-3 0-16,0 2 0 0,3-4 0 0,-3 3 0 15,0-1 0-15,-1 1 0 0,2-1 0 0,-1 1 0 16,0-2 0-16,0-3 0 0,2-1 208 0,-2-4-48 15,3 0-16-15,0-3 0 0,0-3-16 0,1 2 0 16,0-2 0-16,1 1 0 0,-1-5-128 0,2 1 0 16,-1 0 0-16,1 2 0 0,0 2 0 0,2-2 0 15,0-4 0-15,1-3 0 0,-2-2 0 0,2-1 0 16,0-1 0-16,1 2 0 0,2-5-224 0,0 2 80 16,3-1 16-16,-1-2 0 0,2-3-32 0,1-1 0 0,-4-3 0 15,4 0 0-15,4-2 160 0,1 0-192 0,2-2 192 0,1 1-192 16,-2-3 192-16,2 1 0 0,1 2-144 0,1 0 144 15,2-1 0-15,-1 0 0 0,3-1 0 0,-2-1 0 16,1 5 160-16,-1-1-160 0,4 0 192 0,0 0-192 16,1 4 160-16,1-4-160 0,6 0 128 0,0 2-128 15,2 2 0-15,2 1 0 0,-1-2 128 0,1 3-128 16,-1 6 0-16,0-2 0 0,-4-2 0 0,1 2 0 16,0 1 0-16,1 1 0 0,-2 1 0 0,-2 0-176 15,-2-1 176-15,2 2-128 0,4 2 128 0,-3-3-128 16,-4-1 128-16,-3 1-128 0,0 0 128 0,-7-2-128 15,0-4 128-15,-1 1 0 0,-2-1 0 0,-3 0 0 16,-4-4 0-16,-9-1 0 0,0 0 0 0,10 0 0 0,-10 0 128 16,0 0 16-16,6-6 0 0,-6 6 0 0,2-10 96 15,-3-1 16-15,-3-4 0 0,0 0 0 0,1-2-64 0,0-2 0 16,0-2 0-16,1 1 0 0,-1-1-192 0,0-7 0 16,0-4 128-16,1-1-128 0,0 1 128 0,1 0-128 15,-2-1 176-15,1 0-176 0,2 0 0 0,0-2 0 16,2-2 0-16,-2-3 0 0,0 0 0 0,3-4 0 15,-1-5 0-15,1 1 0 0,0-1-128 0,3 4 128 16,-1 0 0-16,4 2-144 0,-1 1 144 0,2 1 0 16,-1-3 0-16,1-1 0 0,2-2 0 0,-1 6-128 15,2 4 128-15,0 3 0 0,0 3 0 0,0 2 0 16,2 0 0-16,-2 2 0 0,-1 3 0 0,1 2 0 16,-1 2 0-16,-1 0 0 0,-1-1 0 0,0 4 0 0,0 2 0 15,-1 1 0-15,1 2 0 0,-1 2 0 0,-2 1 0 0,-1 3 176 16,-6 6-176-16,5-6 0 0,0-1 0 0,-5 7 0 15,0 0 0-15,0 0 0 0,0 0 0 0,0 0 0 16,0 0 0-16,0 0 0 0,0 0 0 0,0 0 0 16,0 0 0-16,0 0-224 0,0 0 80 0,0 0 16 15,0 0-80-15,0 9-16 0,0-9 0 0,-3 8 0 16,3-8-16-16,-2 7 0 0,-4-1 0 0,-1-2 0 16,-1 1-80-16,8-5 0 0,-7 4-16 0,7-4 0 15,-10 2 336-15,3 0 0 0,7-2 0 0,-10 3 0 16,3-2 0-16,-3-1 192 0,2-2 0 0,-1 0 0 15,0 1 112-15,1-1 16 0,-1-1 16 0,0 0 0 16,-3-2 48-16,1 1 16 0,-1-1 0 0,2 1 0 16,-2-2-32-16,1 3-16 0,0-3 0 0,0 0 0 15,1-1 96-15,0 2 32 0,-2-2 0 0,-1 3 0 0,-1 1-48 0,3-2-16 16,0-2 0-16,-2 0 0 0,1 3-96 16,0-2 0-16,0 1-16 0,2 0 0 0,-3 1-160 0,2 0-16 15,0 3-128-15,1-1 192 0,1-2-192 0,1 2 0 16,1 0-144-16,7 2 144 15,0 0-1312-15,-9-1-160 0,-1 1-48 0,10 0 0 16,0 0-2064-16,-3 10-432 0,-3 7-80 0,4-1 0 0</inkml:trace>
  <inkml:trace contextRef="#ctx0" brushRef="#br0" timeOffset="141891.66">4334 5764 24879 0,'-12'-3'2208'16,"-2"1"-1760"-16,-1-1-448 0,0 0 0 0,3-1 640 0,1 0 64 15,0 2 0-15,0-1 0 0,-2-6-448 0,3 6-64 16,1 1-32-16,1-1 0 0,-6 1-160 0,3 0 0 16,1-1 0-16,1 3 0 0,0-1 0 0,1 1 0 15,0 0 0-15,8 0 128 0,-7 0-128 0,7 0 0 16,-10-3 0-16,10 3 0 0,0 0 0 0,0 0 0 15,0 0 128-15,0 0-128 0,10 4 256 0,1 1-16 16,1 0-16-16,3-1 0 0,3-1 144 0,3 1 16 16,-2 0 16-16,6 0 0 0,-1-3-64 0,4 3-16 15,4-1 0-15,5 0 0 0,1 3-112 0,6-2-16 16,2 1-16-16,3-2 0 0,-2 0-48 0,3-1 0 16,1 0 0-16,4-1 0 0,4 0-128 0,1-1 0 15,1-1 0-15,-2 2 0 0,-1-1 0 0,-1 0 0 16,-2-1 128-16,2 1-128 0,0 1 0 0,2 1 0 0,-2 0 0 15,3-2 0-15,-3-2 0 0,-2 2 128 0,-2 3-128 0,1 1 128 16,1-1-128-16,3-1 0 0,-2 1 144 0,-2 2-144 16,-3 1 0-16,-4-1 144 0,-2-2-144 0,-3 4 0 15,-6 0 0-15,0 3 0 0,-2 1 0 0,-3-1 0 16,-8-2 0-16,-1-2 0 0,-3 2 0 0,-5 2 0 16,-7-1 144-16,0 0-144 0,-2-1 0 0,-4 2 144 15,-7 2-144-15,-4-2 128 0,-4-1-128 0,-2 1 128 16,-3 1-128-16,-3-1 192 0,-3 0-192 0,-4-1 192 15,0-2-192-15,-4 0 128 0,-5-2-128 0,-2 0 128 16,-4 0 48-16,-3-1 0 0,-1 0 0 0,-4-2 0 16,2-3 16-16,-1 0 16 0,2 0 0 0,-5-2 0 15,-1-4-32-15,-4 0-16 0,0 0 0 0,2 0 0 0,2 1-160 0,2-3 0 16,5 0 144-16,1-3-144 0,2-7 208 0,1 7-16 16,0 1-16-16,1-1 0 0,2-3 0 0,1 0 0 15,-1 3 0-15,5-2 0 0,0 1-176 0,2 1 192 16,3-2-192-16,2 4 192 0,4 2-192 0,0 1 128 15,6 0-128-15,2 2 128 0,3-2 64 0,3 3 0 16,2 1 0-16,9 3 0 0,0 0-192 0,0 0 0 16,0 0 0-16,0 0 0 15,11 2-512-15,6 2-16 0,6 1-16 0,3 0 0 0,8 1 112 0,5 0 32 16,6 4 0-16,3 1 0 0,3 1 48 0,2-2 16 16,1-3 0-16,2-1 0 0,1 1 32 0,-1 0 16 15,2-2 0-15,4-1 0 0,4 0 288 0,0-3-192 16,-3-1 192-16,-2 1-160 0,-1 1 160 0,1 0 0 0,2-1 0 15,1 1 0-15,-2-4 0 0,-3 1 176 0,-4 1-48 0,-1 0 0 16,-4 1 128-16,0-1 32 0,-3-1 0 0,-1 1 0 16,-3 3-80-16,1-3-16 0,-5-2 0 0,-3 1 0 15,-5-1-48-15,-4 0-16 0,-3-1 0 0,-3-1 0 16,-3 1-128-16,-5 0 128 0,-2-3-128 0,-3 3 128 16,-8 3-128-16,0 0 0 0,0 0 0 0,-2-9 128 15,-4-2-128-15,-5 2 0 0,-5 1 0 0,-5-1 0 16,-5 0 0-16,-3 1 0 0,-5-1 0 0,-3 0 0 15,-4-4 0-15,-1 4 128 0,0 0 0 0,-1 0 0 16,-2-1 128-16,0 1 0 0,0 2 16 0,-5-1 0 16,-4-1-16-16,-2 0 0 0,-4 4 0 0,3-3 0 15,4 0-64-15,-2 2 0 0,1 0-16 0,-3 1 0 16,-1-3-176-16,2 1 0 0,-1 2 144 0,4 3-144 0,4 2 0 0,3-2 144 16,1 0-144-16,3 0 0 0,-1-2 128 0,2 2-128 15,2 2 0-15,0 1 0 0,4 0 0 0,4 1 0 16,4-1 0-16,5 0 0 0,2 3-176 0,7-2 16 15,-1 0 0-15,7-2 0 0,7 0-64 0,0 0-16 16,0 0 0-16,11 4 0 16,4 1-192-16,7 2-32 0,7 1-16 0,5 1 0 0,6 0 208 0,6 1 32 15,2 0 16-15,6 1 0 0,-1 0-16 0,9 2 0 16,9 0 0-16,4 2 0 16,2 2-1232-16,4 2-256 0,4 1-64 0</inkml:trace>
  <inkml:trace contextRef="#ctx0" brushRef="#br0" timeOffset="173501.01">18637 10929 23167 0,'-6'3'0'15,"6"-3"0"-15,0 0 816 0,0 0 112 0,0 0 32 0,0 0 0 16,0 0-576-16,0 0-96 0,0 0-32 0,0 0 0 15,-7-4 0-15,7 4-16 0,-5-8 0 0,1 3 0 16,4 5 80-16,-1-7 32 0,2-1 0 0,1-1 0 16,-2 9 224-16,5-10 32 0,1 2 16 0,1-3 0 15,2-3-48-15,5 1-16 0,-2 1 0 0,2-2 0 16,0 1-240-16,2-1-32 0,1 1-16 0,0 0 0 16,2 1-272-16,-3 0 0 0,2 0 0 0,0 2 0 15,5 2 0-15,-3 1 0 0,1 0 0 0,2 2 0 16,1 0-224-16,0 3 48 0,-4 1 16 0,5-1 0 15,-1 1-96-15,1 2 0 0,2 3-16 0,-4 2 0 0,2 1-80 0,-4 1-16 16,-2 2 0-16,-2 3 0 16,0 4-160-16,-3 2-48 0,-3-1 0 0,-1 7 0 0,-2 5 384 0,-2 0 192 15,0 0-192-15,-2-1 192 0,-5-3-176 0,-2 3 176 16,-3-2-160-16,-3 3 160 0,-1 1-208 0,-2 2 48 16,-3 0 16-16,-5 3 0 0,-1 4 144 0,-1 3 0 15,-3 2 0-15,0-1 0 0,-1-4 0 0,-1 0 0 16,0-3 0-16,3 0 128 0,-1-3 0 0,4-1 0 15,0 1 0-15,2-3 0 0,3-4 128 0,1 2 48 16,0-1 0-16,2-2 0 0,4-5-64 0,-4-4-16 16,3-4 0-16,2-1 0 0,2 1-64 0,1-4-16 15,5-9 0-15,0 0 0 0,-4 7 80 0,4-7 16 16,0 0 0-16,0 0 0 0,0 0 16 0,0 0 16 16,10-4 0-16,0-2 0 0,1-2 144 0,4 1 32 0,0-1 0 0,1-1 0 15,3-2-192-15,3 0-48 0,4 0 0 0,3 2 0 16,3 1-80-16,1 1-128 0,-1 0 176 0,2 1-176 15,2-1 144-15,0 2-144 0,1 0 0 0,-2 1 144 16,-1-3-144-16,-1 4 0 0,1 2 0 0,-1 1 0 16,-1-1 0-16,0 2-176 0,2 0 176 0,-4-1-192 31,-7 0-384-31,1 2-96 0,-3 0-16 0,1 0-13632 0</inkml:trace>
  <inkml:trace contextRef="#ctx0" brushRef="#br0" timeOffset="174232.746">20609 11045 32415 0,'0'0'1440'0,"-3"-5"288"0,-4-3-1376 0,3 3-352 0,4 5 0 0,-7-8 0 15,0-1 224-15,-2 1-32 0,-1 3 0 0,-2-2 0 16,1 2-192-16,-2-4-160 0,-3 1 32 0,-1 1 0 15,-3 0 128-15,-1 3-208 0,-7-1 80 0,1 5 128 16,-2 0 0-16,1 3 0 0,0 2 0 0,0 1 0 16,0 2 208-16,3 1 16 0,1 0 0 0,-1 5 0 15,3 4-224-15,0 1 0 0,0 1 128 0,3 3-128 16,-4 4 0-16,4 1-192 0,1 2 48 0,3 1 0 16,0 0 144-16,4 2-128 0,4-3 128 0,-1 0-128 15,4 0-64-15,0-5 0 0,3-2 0 0,2-2 0 16,2-3-128-16,2-3-48 0,3-4 0 0,-1-2 0 15,3-2-16-15,2-4-16 0,-2-2 0 0,4-2 0 16,0-2 224-16,1-4 176 0,1-1-208 0,0-3 80 0,1-4 128 16,-1-4 144-16,2-3-16 0,-1 0-128 0,1 0 224 15,-2-3-64-15,0-3-16 0,-1 3 0 0,1 2-144 0,-2 4 0 16,-2 2 144-16,1 1-144 0,2 1 0 0,-4 3 0 16,-3 3 0-16,2 0 0 0,1 3 0 0,-1 2 144 15,-10 4-144-15,10 4 0 0,0-1 192 0,-3 3-64 16,1 2 0-16,-2 4-128 0,-2 6 0 0,2 4 0 15,-3 2 0-15,-1 5 0 0,-4 6 0 0,2-1 0 16,1-1 0-16,-2 4 0 0,-3 5-224 0,-1 0 48 16,3 0 16-16,-3 4 0 0,-3 1-32 0,0 3 0 15,4 0 0-15,-3 2 0 0,2-4 192 0,-1-1-160 16,2-2 160-16,0-1-160 0,2-2 160 0,1 0 0 16,2 1 0-16,1-1 128 0,2 0-128 0,-1-5 144 15,3-3-144-15,-1-5 160 0,3-1-160 0,-3-4 128 0,1-3-128 0,0-4 128 16,-1-4-128-16,2-2 0 0,3-1 0 0,0-4 128 15,-2-2-128-15,0-2 0 0,0-2 0 0,1 0 0 16,0-3 0-16,2-2 0 0,2-4 160 0,-1-3-160 16,2-1-192-16,0-5-160 0,2-3-32 0</inkml:trace>
  <inkml:trace contextRef="#ctx0" brushRef="#br0" timeOffset="174660.994">20847 10923 19343 0,'0'0'848'0,"0"0"192"0,0 0-832 0,0 0-208 16,0 0 0-16,0 0 0 0,0 0 2800 0,0 0 512 16,0 0 96-16,4 11 32 0,2-1-2848 0,-1 4-592 15,1 4 0-15,-2 4-144 0,-2 2-48 0,2 3-16 16,-1 0 0-16,2 5 0 0,2 4 64 0,-3 3 16 16,-3 1 0-16,3-1 0 0,-1-2 128 0,4-3 0 15,-1-2 0-15,1-4-128 0,1-4 128 0,-4-3 0 0,1-5 0 0,2-6 0 16,1-3 272-16,1-3-16 0,-9-4 0 0,9-2 0 15,-1-4 400-15,-1-5 80 0,-2-3 16 0,1-4 0 16,-2-4 160-16,2-6 48 0,-3-4 0 0,1-1 0 16,2 1-144-16,-4-1-32 0,0-1 0 15,2 1 0-15,-1 5-512 0,1-1-96 0,-2 5-32 0,4 2 0 32,2 0-448-32,-3 2-80 0,1 1-32 0,0 3 0 0,-1 2-2000 15,0 1-400-15,1 1-64 0</inkml:trace>
  <inkml:trace contextRef="#ctx0" brushRef="#br0" timeOffset="175168.984">21398 11061 22863 0,'0'0'1008'0,"0"0"208"0,0 0-960 0,9 4-256 16,2 2 0-16,0-4 0 0,0 0 640 0,2-1 96 15,2-2 16-15,1-1 0 0,-4 0-176 0,3-5-16 16,2-1-16-16,-1-2 0 0,1 0-272 0,-1 1-48 0,0-1-16 0,-1-1 0 15,-2-1 336-15,0-1 64 16,-1 2 16-16,1 0 0 0,-4 0-64 0,0-2-16 0,-1-1 0 0,-1-1 0 16,-4-1-256-16,-1 1-48 0,-2-3-16 0,-1 4 0 15,-1 2-224-15,0 2 144 0,-3 0-144 0,-1 0 128 16,-5-1 48-16,0 4 0 0,-4 2 0 0,0 1 0 16,-5 1-48-16,-1 4 0 0,1 4 0 0,-1 3 0 15,1 1-128-15,-1 7 0 0,-2 4 0 0,1 2 0 16,-2 0-144-16,4 4 144 0,2-3-192 0,3 1 192 15,-1-1 0-15,5 1 0 0,5-2 0 0,-1 0 0 16,-1 0 0-16,3-3 0 0,4 0 0 0,2-2 0 16,2-2 0-16,0-1 0 0,2-1 0 0,4 0 0 15,2-2 0-15,2 0-128 0,-1-2 128 0,1-2 0 16,4-3-320-16,0 0-16 0,2-3 0 0,3-1 0 16,-2-2-1424-16,2-5-288 0,0-2-48 0,0-1-10400 15</inkml:trace>
  <inkml:trace contextRef="#ctx0" brushRef="#br0" timeOffset="175562.863">22211 10671 5519 0,'0'0'240'0,"0"0"64"0,-8 5-304 0,0-1 0 16,2 2 0-16,6-6 0 0,0 0 7488 0,-9 5 1456 0,-1-3 272 0,0 3 64 15,0 0-7696-15,0 1-1584 0,-2-2-256 0,0 5-64 32,-2 2-416-32,-2 0-80 0,0 0-16 0,-1 2 0 15,1 1 208-15,1 5 48 0,1 4 0 0,0-1 0 0,0-5 400 0,3-2 176 0,0-1-128 0,3 0 128 16,1-1 0-16,3 0 0 0,-3-4 0 0,4 1 0 16,3 0-128-16,2 1 128 0,2-3-128 0,2 1 128 15,3 0-128-15,1-2 128 0,2 0-128 0,1-1 128 16,3-4-144-16,-2 0 144 0,0 3-160 0,-2-1 160 15,3 0-128-15,-1-1 128 0,-1-1 0 0,-1 1-144 16,1 0 144-16,-3 2 0 0,-1-1 128 0,-9-4-128 16,0 0 320-16,7 8 0 0,-3 1 0 0,-4-1 0 15,-4 1 160-15,-2 0 32 0,-1 1 0 0,-6 2 0 16,-2 2-192-16,-6 2-48 0,-1 0 0 0,-1 3 0 0,-2 4-96 0,-1 2-32 16,0 0 0-16,0-2 0 0,0-5-144 0,3-1 0 15,-4-2 0-15,4-6 0 16,2-3-1632-16,3-2-352 0,3-4-80 0</inkml:trace>
  <inkml:trace contextRef="#ctx0" brushRef="#br0" timeOffset="175899.888">22606 10081 24879 0,'0'0'1088'0,"-10"1"256"0,-1 1-1088 0,2-1-256 0,9-1 0 0,-9 0 0 16,1 0 368-16,1 3 16 0,-2-1 0 0,2 2 0 31,0-1-704-31,-1 0-144 0,0 0-32 0,4 1 0 0,-2 4 752 0,2 2 128 0,1-1 48 0,-3 6 0 16,2 3 384-16,-1 6 80 0,3 3 0 0,-2 7 16 15,3 6-80-15,2 7 0 0,0 6-16 0,2 1 0 16,-1-1-176-16,2 0-16 0,0 2-16 0,0 2 0 16,-1 2-352-16,0 1-80 0,0 2-16 0,2-4 0 15,-2-3-368-15,-2-6-80 0,0-1-16 0,0-8 0 16,-1-6-1808-16,0-2-384 0,0-5-64 0,0-4-9936 16</inkml:trace>
  <inkml:trace contextRef="#ctx0" brushRef="#br0" timeOffset="176360.705">22173 10915 6447 0,'-4'14'576'0,"4"-14"-576"16,-7 7 0-16,7-7 0 0,-4 7 7760 0,4-7 1456 15,0 0 272-15,5 9 64 16,4-4-8080-16,7-3-1600 0,5-3-336 0,6-1-64 16,2 0-240-16,4-7-32 0,4-6-16 0,2-5 0 0,-1-3 448 0,3 0 96 0,1 0 16 0,-3 1 0 15,2 1 256-15,-2 2 0 0,-1 3-128 0,-1 0 128 16,0 1 0-16,-4 0 0 0,-3 2 0 0,1 1 0 16,-4 3 0-16,-1-1 0 0,-2 2 0 0,-4 2 0 15,-1 3 0-15,-3 0 0 0,0 0 0 0,-4 2 0 16,-2 1-288-16,-10 0-48 0,11 0-16 0,-11 0 0 15,0 0-304 1,9 0-64-16,-9 0-16 0,0 0 0 0,0 0 192 0,0 0 32 0,0 0 16 0,0 0 0 16,0 0 496-16,0 10 192 0,0-10-16 0,-4 11 0 15,0-1 160-15,-2-1 48 0,0 0 0 0,-2-1 0 16,1-1 160-16,0 4 32 0,-1 0 16 0,-1 2 0 16,2 0-16-16,0 4 0 0,-1-2 0 0,-2 6 0 0,4 6-128 0,-4 1-16 15,4-1-16-15,0 0 0 0,-1 1-112 0,4-3-32 16,-2 2 0-16,1-2 0 0,-1-3-144 0,1-1-128 15,2-2 192-15,0-1-192 0,-1-2 0 0,1 0 0 16,1-3 0-16,1-1 0 0,0-1-128 0,0-1-144 16,1-3-32-16,-1-7 0 15,0 0-2128-15,0 0-416 0,0 0-96 0</inkml:trace>
  <inkml:trace contextRef="#ctx0" brushRef="#br0" timeOffset="177210.743">23342 10618 37775 0,'0'0'3360'0,"-6"6"-2688"0,1-1-544 0,-2 3-128 16,4 0 688-16,-1 1 96 0,1-1 32 0,-4 3 0 31,2 3-1104-31,-1 1-224 0,2 2-32 0,-1 1-16 15,-2 4-384-15,1 1-80 0,3 3 0 0,0-2-16 16,-5 2 352-16,5 1 80 0,1-5 16 0,1 1 0 0,1 1 368 0,0-3 80 0,0-1 16 0,3-2 0 16,2 0 128-16,2-3 0 0,-3-3 0 0,3 1 0 15,2-5 128-15,2 1 16 0,-2-2 0 0,0-1 0 16,0-6 112-16,0 0 0 0,0-5 16 0,-1-1 0 16,1-1-128-16,-1-4-16 0,0-4-128 0,-2 0 192 0,1-2-192 0,-4-1 0 15,2-1 0-15,-3-2-160 0,-3-1 160 0,-1-1 0 16,-2-3 0-16,1 0-128 0,-6 2 128 0,3 2 0 15,-5 0 0-15,2 3 0 0,0 3 0 0,0 1 176 16,2 1-48-16,0 3 0 0,3 0 48 0,-1 3 0 16,1 0 0-16,2 0 0 0,2 2 0 0,3-1 0 15,2-1 0-15,1 5 0 0,3-3-176 0,4 2 0 16,-1 1 0-16,3 1 128 0,1 2-128 0,2 0 0 16,0 3-160-16,1 0 160 0,-2 0-192 0,2 4 48 15,3 2 16-15,-4 1 0 0,-1 0-64 0,1 4 0 16,-2 2 0-16,0 5 0 0,-4 1-128 0,-1 3-16 15,-6-1-16-15,1 0 0 0,0-3 352 0,-2 0 160 16,-5-1-16-16,-2-4 0 0,-2-3 368 0,-1 0 64 0,1-2 0 0,-1-2 16 16,1-1 0-16,1-1 0 0,4-7 0 0,0 0 0 15,-7 3-208-15,7-3-64 0,0 0 0 0,-9-7 0 16,1-2-320-16,5 2 0 0,2-4-192 0,1-1 64 16,1 0-80-16,1-4-16 0,3 0 0 0,0 1 0 15,1 1 224-15,1 1-176 0,-2-1 176 0,3 3-160 16,-1 3 160-16,3 1 0 0,-2 1 128 0,2 1-128 15,-1 2 0-15,-1 2 128 0,-8 1-128 0,14 4 0 16,-3 1 0-16,0 2-240 0,-3 5 48 0,1 1 0 16,0 1-16-16,0-3 0 0,-2 0 0 0,3 0 0 15,-2 2 208-15,2-4-144 0,-2 0 144 0,0-3-128 16,1 0 128-16,0 0 0 0,0-1 0 0,-1-4-128 0,-8-1-64 16,12-5 0-16,-2-2 0 0,2-1 0 15,-2-2 192-15,2-5 0 0,-2-6-144 0,-1 2 144 0,2 4 0 0,-1-2 256 16,1 0-32-16,0-2-16 0,-2 2-208 0,-1 3 176 15,0 0-176-15,0 2 160 0,2 1-160 0,-1 2 0 16,-1 2 144-16,-2 2-144 0,1 2 240 0,-7 3-32 16,10 1 0-16,1 4 0 0,-3 4-48 0,0 1-16 15,1 3 0-15,-1 4 0 0,-3 1-144 0,2 4 0 16,-4 1 0-16,-1 2 0 0,-3 0 144 0,-1-1-144 16,-2 0 160-16,-4 0-160 0,-4 0 400 0,-1-2-16 15,-2-4 0-15,-2 3 0 0,-4-2 80 0,0-4 16 16,-3-3 0-16,-1-4 0 0,-2-1-608 0,-4-4-128 15,-4-6-32-15,0-4 0 16,-1-3-2336-16,-3-4-448 0,0-4-112 0</inkml:trace>
  <inkml:trace contextRef="#ctx0" brushRef="#br0" timeOffset="177370.088">23202 9990 42911 0,'-12'-1'1904'0,"12"1"384"0,0 0-1840 0,0 0-448 0,0 0 0 0,0 0 0 16,-7 7 416-16,3-2-16 0,4-5 0 0,-2 10 0 16,2-10-400-16,0 0-256 0,-6 13 48 0,2-5 0 31,4-8-2480-31,0 0-512 0,-8 8-80 0</inkml:trace>
  <inkml:trace contextRef="#ctx0" brushRef="#br0" timeOffset="178264.421">21667 12155 33167 0,'0'0'1472'0,"-7"0"304"0,0-3-1424 0,7 3-352 16,0 0 0-16,0 0 0 0,-1-8 992 0,3-1 128 16,4-1 32-16,1-2 0 15,3-2-1152-15,3-2-464 0,4-4 16 0,-1 0 16 16,2 0 0-16,2 0 0 0,3 1 0 0,1 0 0 0,-2-2 240 0,1 1 32 0,0 0 16 0,-1 5 0 16,3-2 144-16,-3 2 0 0,2 0 0 0,-1 1 0 15,1 0 0-15,1 3-160 0,1 2 160 0,1 2 0 16,3 2-160-16,2 1 160 0,0 2-128 0,-3 5 128 15,-4 1-224-15,2 5 32 0,1 2 16 0,-1 3 0 16,-7 1-48-16,-1 0-16 0,-2 1 0 0,-4 0 0 16,-3 1 240-16,-2 1 0 0,-3-1 0 0,-2 1 160 15,-3 3 224-15,-5 0 32 0,-1 2 16 0,-3 0 0 16,0 6 16-16,-4 0 16 0,-4 1 0 0,0 3 0 16,0 3-64-16,1-1-16 0,-2 0 0 0,-3-2 0 15,-1-2 48-15,1-1 0 0,2-2 0 0,-1 0 0 16,2-4-192-16,2-1-48 0,0 2 0 0,4-5 0 0,3-6-192 15,2 0 0-15,-1-1 128 0,4-2-128 0,0-2 0 0,4-9-208 16,0 0 32-16,2 8 16 16,-2-8-272-16,0 0-48 0,0 0-16 0,11 7 0 15,-2-2-176-15,2-1-32 0,1-3-16 0,3-3 0 16,1-4-1424-16,0-2-288 0,-2-1-48 0</inkml:trace>
  <inkml:trace contextRef="#ctx0" brushRef="#br0" timeOffset="178486.815">22512 13197 45439 0,'-3'19'2016'0,"-2"-8"416"0,2-2-1952 0,1 0-480 0,2-9 0 0,0 0 0 16,-2 7 0-16,2-7-256 0,0 0 16 0,0 0 16 31,0 0-432-31,3-9-96 0,-3 9-16 0,4-15 0 16,2-1 224-16,-4 0 32 0,1-3 16 0,0 4 0 15,-1 1 32-15,0-1 0 0,2-3 0 0,-1 2-11136 0,0-2-2224 0</inkml:trace>
  <inkml:trace contextRef="#ctx0" brushRef="#br0" timeOffset="199242.374">3903 10028 20271 0,'-4'-4'1792'0,"-4"-1"-1424"15,0-4-368-15,3 0 0 0,1 2 576 0,1-1 32 16,2 2 16-16,0-1 0 0,0-3-272 0,1 1-48 15,1 0-16-15,-1 0 0 0,0 2-128 0,0 0-32 16,-1 1 0-16,1 6 0 0,0 0-128 0,2-6 128 16,0-2-128-16,-2 8 128 0,0 0 208 0,6-5 48 15,-6 5 0-15,7-5 0 0,-7 5 64 0,6-4 32 16,2 0 0-16,-2 0 0 0,4 3-80 0,-1 1-16 16,2-3 0-16,2 1 0 0,3 0-64 0,0-1 0 15,2 1-16-15,5-1 0 0,2-2 16 0,4 0 16 0,-1-3 0 0,2 2 0 16,2-1-80-16,1 0 0 0,-1 1-16 0,2 0 0 15,2 0-16-15,0-2 0 0,1 1 0 0,3-1 0 16,1 1-96-16,-1-2-128 0,1 3 176 0,-1-3-176 16,1 2 160-16,1 1-160 0,-3 0 128 0,2 1-128 15,1-1 160-15,-1-2-160 0,2 1 192 0,2 1-192 16,1 2 176-16,0 1-176 0,-1 0 160 0,-1 1-160 16,-1-1 0-16,1 0 128 0,1-1-128 0,1 3 0 15,3 0 0-15,-2 1 0 0,-1-1 128 0,2 2-128 16,2 2 0-16,-4 0 0 0,-1-1 0 0,-1 0 0 15,2 2 0-15,1-1 0 0,3-3 0 0,0 2 0 16,-1 1 0-16,1-1 0 0,-3-1 0 0,-1 2 0 0,-2-1 0 16,2-1 128-16,0 1-128 0,2 0 0 15,-2 0 0-15,2-2 0 0,-2 0 0 0,-1 3 0 0,-1-1 0 0,0 1 0 16,-3 2 128-16,0-3-128 0,2 0 0 0,1-2 0 16,3-1 0-16,-1 1 0 0,1 3 128 0,-2 0-128 15,0 1 0-15,-3-1 0 0,-1-1 0 0,1 2 0 16,-2-1 0-16,3 1 0 0,3 0 0 0,1 0 0 15,-2-1 128-15,1 2-128 0,-1-1 0 0,-1 0 176 16,-2-1-176-16,1 2 160 0,0 1-160 0,2-2 0 16,1 2 0-16,1-2 128 0,-1 0-128 0,-1 2 0 15,1-2 0-15,-1 0 0 0,-2-2 0 0,1-1 0 16,-2 3 0-16,1 1 0 0,2-1 0 0,1 0 0 16,1-4 0-16,-1 3 0 0,0 0 0 0,-4 0 0 0,-1-1 128 15,1 1-128-15,-3-1 0 0,4 0 0 16,-1 1 0-16,2 2 128 0,-1 0-128 0,2 1 0 0,-1-3 0 0,1-1 0 15,0 0 128-15,-1 1-128 0,0-2 0 0,0 2 128 16,1 4-128-16,1-3 0 0,2-2 144 0,1 2-144 16,0-1 0-16,1 0 0 0,0 0 0 0,-2 1 0 15,-2-2 0-15,3 0 144 0,1 1-144 0,0 0 0 16,-1-1 128-16,0 0-128 0,0 0 0 0,-3 0 0 16,-3 1 0-16,0-2 0 0,0 0 128 0,2 3-128 15,1 2 176-15,2-1-32 0,-2-1 0 0,1 1 0 16,0-1 0-16,1 0 0 0,-3-4 0 0,0 1 0 15,1 2-144-15,-1-1 192 0,-1-2-192 0,1 3 192 16,2 0-192-16,0 2 0 0,-1 1 144 0,-2-3-144 16,-2-1 192-16,1 3-48 0,2 0 0 0,-3 1 0 0,2-2 64 0,4 1 16 15,4-1 0-15,-5-1 0 0,-1 1-64 16,1 0-16-16,-2-2 0 0,-2 0 0 0,-1 1-144 0,4-2 128 16,1-2-128-16,2-1 128 0,2 0-128 0,-3 2 0 15,2 0 0-15,-3 0 0 0,-1 0 0 0,2-2 0 16,-1-3 0-16,2 2 0 0,5 3 0 0,-1 3 128 15,0-3-128-15,-1 0 0 0,-3 0 144 0,1 0-144 16,0 0 160-16,0 0-160 0,1 0 0 0,2 0 0 16,-2 3 0-16,1 0 0 0,0 2 0 0,-1-2 0 15,-3-2 0-15,2 2 0 0,3-1 0 0,-3 1 0 16,5-2 0-16,0 2 0 0,-2 0 0 0,0 1 0 16,-3-2 0-16,2 0 0 0,0-1 0 0,1-1 0 15,2 0 0-15,-3-1 0 0,3 1 0 0,-2 0-128 16,-3-2 128-16,-2-1-160 0,-2-2 160 0,3 2 0 15,-1 1 0-15,-1 1 0 0,1-1 0 0,1 4 0 0,3 0 0 0,0 0 0 16,-6-1 0-16,0-1 0 0,1-1 0 16,0 1 0-16,-1 2 0 0,2 0 0 0,2-2 0 0,-1 0 0 15,-2 0 0-15,0 0 0 0,-2 3 0 0,1-2 0 16,0-1 0-16,0 0 0 0,-1 0 0 0,2-1 0 16,2 1 0-16,-2-3 0 0,-1 2 0 0,-4-1 0 15,0 3 0-15,0-2 0 0,1-2 0 0,0 1 0 16,1-1 0-16,1 1 0 0,1-1 0 0,0 1 0 15,2 1 0-15,-2-1 0 0,-3 2 0 0,2 0 0 16,0-3 0-16,1-1 0 0,1-2 0 0,4 2 0 16,-3 3 0-16,2 0 0 0,-2-2 0 0,-1 2 0 15,-3-1 128-15,1 2-128 0,0-1 160 0,2 0-160 0,3 0 0 0,-2 1 0 16,-2 0 0-16,1 1 0 0,0 1 0 0,-2-2 0 16,-1 0 0-16,0 3 0 0,2 1 0 0,0-2 0 15,0-2 0-15,2 1 0 0,-2 1 0 16,1 0 0-16,-2 0 0 0,1 0 0 0,-2-4 0 0,-2 2 0 15,1 0 0-15,2 0 0 0,3-2 0 0,-2 1 128 16,-2-2-128-16,0 1 0 0,-1 0 0 0,-2-1 0 16,-1 0 0-16,-3 2 0 0,2-1 0 0,-1 0 0 15,3-3 0-15,-3 2 0 0,-1 1 0 0,-1 2 128 16,2-1-128-16,-2 1 0 0,-1 1 0 0,-2 2 0 16,-3-3 128-16,-2 3-128 0,0 1 0 0,-5-2 0 15,1 0 0-15,-3-1 0 0,0 2 0 0,-2 0 0 16,-4-3 0-16,1 1 0 0,-1 1-192 0,-3 0 64 0,-1-1 128 0,-1 1-208 15,-3 2 48-15,1-1 16 0,0-1 0 0,-8-2 0 16,0 0 144-16,0 0-160 0,0 0 160 0,0 0-160 16,0 0 160-16,0 0 0 0,0 0 0 0,-9 5 0 15,-3-2 0-15,-1 0 0 0,-1-2 0 0,-3-1 0 16,1 1 0-16,-2-2 0 0,-4 0 0 0,0-2 0 16,-3 3 0-16,-2-2 0 0,-2 0 0 0,-3-1 128 15,-6 2-128-15,0-1 0 0,-3-3 0 0,-4 2 0 16,-3-1 0-16,0 2 0 0,3 0 0 0,-1-3 0 15,-1 1 0-15,-3-3 0 0,-4 3 0 0,-2 2 128 16,-1-2-128-16,0 0 0 0,1-2 0 0,-3 1 0 16,1-2 128-16,-2 0-128 0,-4-2 160 0,-2 0-160 15,-2 1 0-15,1 1 128 0,1-1-128 0,-3 1 0 16,-1 0 0-16,-3 0 0 0,-1 0 0 0,1 1 0 0,3-3 0 0,-4 2 0 16,-2 2 0-16,-3-1 0 0,-4 0 0 0,4-1 0 15,3 1 0-15,-2 1 0 0,-3 4 0 0,-1-3 0 16,1-3 0-16,3 0 0 0,2 1 0 0,-4 1 0 15,-3 3 0-15,-2 0 0 0,-2-2 0 0,2-1 0 16,2 2 0-16,-2 0 0 0,0 2 0 0,-2-1 0 16,3 0 0-16,-2 0 0 0,-2 2 0 0,0 2 0 15,-1 0 0-15,2 2 0 0,3 1 0 0,-3 0 0 16,-5-2 0-16,2-1 0 0,0-2-128 0,-2 3 128 16,-1 2 0-16,1 1 0 0,-1-1 0 0,4 1-128 15,0 1 128-15,1-1 0 0,-3-2 0 0,1 1 0 16,2 4 0-16,-2-2 0 0,-3 2 0 0,3-3 0 15,-1 0 0-15,2-1 0 0,1 2 0 0,1 2-128 16,-5-2 128-16,4-1 0 0,-1-3-128 0,3 4 128 0,0 3 0 16,0 0 0-16,-6-2 0 0,4-1 0 0,6 2 0 0,-2-3 0 15,0 1 0-15,1-2 0 0,1-1 0 0,3-1 0 16,5 0 0-16,-4 0 0 0,-3 0 0 0,3 0 0 16,2 2 0-16,3-2 0 0,0-1 0 0,-2 0 0 15,0 0 0-15,2 0 0 0,-1 1 0 0,2 1 0 16,2 4 0-16,0-4 0 0,-3-1 0 0,2 0 0 15,-1 2 0-15,2 2 0 0,5 0 0 0,1-1 0 16,0-1 0-16,1-2 0 0,-3-2 0 0,3 1 0 16,-1 1 0-16,2 0 0 0,2-3 0 0,0-1 0 15,3 1-160-15,-2 1 160 0,-1-4-128 0,3 2 128 16,1 1 0-16,1-3 0 0,2 1 0 0,0 0-128 0,4-1 128 0,-2 1 0 16,2 0 0-16,-5-1 0 0,1-3 0 0,5 4 144 15,0 2-144-15,0 0 0 0,0 0 128 0,0 0-128 16,2 0 0-16,-2-1 0 0,-3-1 0 0,2 1 0 15,1 0 0-15,1 2 0 0,2 1 0 0,0-2 0 16,0-1 0-16,0-1 0 0,-2-2 0 0,1 2 0 16,0 1 0-16,0 0 0 0,1-4 128 0,2 3-128 15,2-1 0-15,0 2 0 0,1 2 208 0,1-1-64 16,0-1-16-16,-2 0 0 0,-5 1 64 0,3 0 16 16,3 0 0-16,3 0 0 0,-3-2-80 0,2 0-128 15,1 1 176-15,-1 0-176 0,1-1 128 0,-3 1-128 16,1-5 0-16,-2 3 0 0,-1 1 0 0,1 0 0 15,-2-5 0-15,3 5 0 0,1 1 0 0,1-1 0 16,1-3 0-16,3 0 0 0,-2 1 144 0,0 0-144 0,-1 1 0 0,0-2 144 16,3 1-144-16,1 1 192 0,0 0-192 0,1 3 192 15,1 0 32-15,1-1 16 0,5 1 0 0,2 0 0 16,-1-1-48-16,4 1 0 0,3 1 0 0,0-1 0 16,-2 1 0-16,3-1 0 0,1 0 0 0,3 2 0 15,-1-1 64-15,0-1 16 0,2-3 0 0,3 5 0 16,0 2-112-16,8-4-32 0,-8 1 0 0,-1 0 0 15,9-1-128-15,0 0 0 0,0 0 0 0,-7 2 0 16,7-2-192-16,0 0 48 0,0 0 0 0,0 0 0 16,0 0-1520-16,-4 8-320 0,4-8-48 0</inkml:trace>
  <inkml:trace contextRef="#ctx0" brushRef="#br0" timeOffset="202814.815">4850 10831 31903 0,'0'0'1408'0,"0"0"304"0,-8 0-1376 0,-1 0-336 0,9 0 0 0,0 0 0 31,-9-1-320-31,1 0-144 0,1-1-32 0,-2 1 0 0,0-1 176 0,-1-1 48 0,-2 0 0 0,0-1 0 16,-1 0 272-16,-3 2 144 0,0-2-16 0,-2 2 0 15,1 0 0-15,-2 1-128 0,-2-1 192 0,-2 1-64 16,-2-2 64-16,-3 0 0 0,-2 2 0 0,-3-1 0 15,1-2 0-15,-1 1 16 0,-2-2 0 0,-1 1 0 16,-5-1 64-16,1 0 16 0,-1 1 0 0,-3 1 0 16,-2 1 96-16,-1-1 32 0,2 0 0 0,0 1 0 15,0 0 96-15,1-1 0 0,2 1 16 0,-2 0 0 16,0 0-64-16,-2 0-16 0,-3-2 0 0,1 2 0 16,1-1-256-16,-2 0-64 0,-2-3-128 0,-1 3 192 15,1 1-192-15,-2-1 0 0,0 1-144 0,-5 0 144 16,-2-1-176-16,1 0 176 0,3 1-192 0,-3 2 192 0,2-2-160 15,-1 1 160-15,0 1-128 0,-4 2 128 0,0-1-192 0,3 0 32 16,4-1 16-16,4 3 0 0,2 0 144 0,4-1 0 16,1-1 0-16,2 1 0 0,0 3 0 0,0-2 0 15,3 3 128-15,3-2-128 0,4 1 0 0,0 0 0 16,-1-2 0-16,4 3-192 0,3-1 192 0,3 1 0 16,-2-1 0-16,3 2-128 0,-3 2 128 0,3-2 0 15,-1 1 0-15,2 0 0 0,0-1 0 0,1 1 0 16,2 1 0-16,1 0 0 0,2-1 0 0,2 1 128 15,1-1-128-15,-1 2 0 0,2 1 160 0,0-1-32 16,3-1-128-16,0 2 192 0,0 2-64 0,1 1 0 16,-1 1-128-16,3 3 192 0,3 3-192 0,-3 1 0 15,-2 2 128-15,4 4-128 0,3 1 0 0,-1 3 0 0,-1 1 0 16,-1 7 0-16,3 4 0 0,-1 2 0 0,-1-2 0 0,1 1-160 16,0 0 160-16,1 1 0 0,1 2 0 0,0 5 0 15,-1-1 0-15,3 6 0 0,0-2 0 0,0 0 0 16,0 0 0-16,0-1 0 0,1 2 0 0,-3 1 0 15,1 4 0-15,0-2 0 0,0 4 0 0,1-1 0 16,-3-1 0-16,0-1 0 0,-1 2 0 0,1 3 0 16,2 5 0-16,-2-1 0 0,-4-4 0 0,2 0 0 15,1-1 0-15,0 1 0 0,-2 1 0 0,-1 0 0 16,2 1 0-16,0-3 0 0,-1-1 0 0,-1-1 0 16,0 2 0-16,1 1 0 0,1 1 0 0,-1-1 0 15,-1-4 0-15,3 0 0 0,0-4 0 0,-3 2 0 16,1 1 0-16,1-1 0 0,0-1 0 0,0-6 0 0,0-6 0 0,-1-1 0 15,1-1 0-15,1-3 0 0,0-4 0 0,0 1 0 16,-2-1 0-16,1 0 0 0,1-4 0 0,-1-4 0 16,-1-3 0-16,0 0 0 0,2-2 0 0,-1-3 0 15,0-1 0-15,0-3 0 0,0 0 0 0,-2-1 0 16,2-2 0-16,-1-1 0 0,-1 1 0 0,3-4 128 16,1-2-128-16,-1 0 0 0,1 1 0 0,0-10 0 15,1 10 0-15,-1-10 128 0,0 0-128 0,0 0 0 16,9 10-128-16,-9-10 128 0,0 0-128 0,9 7 128 15,0-2-128-15,1-1 128 0,1-1 0 0,2-2 0 16,-3-1 0-16,3 0 0 0,3 0 0 0,1 0 0 16,-2-2 0-16,3-1 128 0,1 2-128 0,0 1 0 15,5-1 128-15,0 0-128 0,2-1 128 0,-1 0-128 0,3 2 128 16,2 0-128-16,-1-1 0 0,3 1 0 0,3 3 0 0,3-2 0 16,-2 2 0-16,7 4 0 0,5-1 0 0,0 2 0 15,-2 0 0-15,1 3 0 0,1 1 0 0,0 1 0 16,1 0 0-16,3 2 0 0,-3 2-160 0,3 1 160 15,3-3 0-15,0 1-128 0,-4-1 128 0,-3 0 0 16,1-2 0-16,0-1 0 0,0 0 0 0,5-1 0 16,1 0 0-16,1 0 0 0,-2-2 0 0,-1 0 0 15,-3 1 0-15,-1 0 0 0,5-3 0 0,-2 1 0 16,0-2 0-16,2 2 0 0,4-3 0 0,-4 1 0 16,-4-1 0-16,1 0 0 0,1-2 0 0,-1 3 0 15,1-1 0-15,2-1 0 0,2 0 0 0,-2-2 0 16,-1 0 0-16,-4 0 0 0,-1 2 0 0,-1-2 0 0,-1-2-176 0,0 4 176 15,-1 0-160-15,-1-1 160 0,2 0-128 0,-6 0 128 16,-3 2 0-16,-2-1-144 0,-3 3 144 16,-4-3-160-16,-1 1 160 0,-5-1-160 0,0 0 160 0,-3 1-192 15,-3-1 192-15,-1 1-192 0,-3-1 64 0,-2-1 0 16,-2 1 0-16,-8-4 0 0,7 4 128 0,-7-4-160 16,0 0 160-16,0 0-160 0,0 0 160 0,0 0 0 15,-7 9 0-15,-4-3 0 0,-1-3 160 0,-2 0-32 16,-4 1-128-16,-3 2 192 0,-4-1-192 0,-5 1 0 15,-4-2 128-15,-2 1-128 0,-4 0 0 0,-6 0 0 16,-6-3 0-16,-3-1-160 0,0-2-96 0,-3-1 0 16,2 0-16-16,-6 0 0 0,-5-1-32 0,5 0 0 15,6-2 0-15,1 1 0 0,-3-2 304 0,3 1 0 16,2-2 0-16,-2 1 144 0,-2-2-16 0,-5 1 0 0,0 0 0 0,0-3 0 16,1-1-128-16,-1 0 0 0,-1 1 0 0,-6-3 0 15,-3-2 0-15,0 0-224 0,3-3 48 0,-1 0 16 16,1-1-160-16,-1-1-48 0,-2 0 0 0,3 3 0 15,5-4 112-15,0 1 32 0,4 0 0 0,0 2 0 16,4 0 224-16,2 0 0 0,-1 0 144 0,2 0-144 16,0 3 160-16,1-2-160 0,6 0 160 0,2 1-160 15,3 2 0-15,2 2 0 0,3 0 0 0,-2 1 0 16,0-1 0-16,2 1 0 0,1 1 0 0,1 0 0 16,0-1 0-16,-2-1-192 0,6-3 48 0,2 1 0 15,-1 1-176-15,4-3-48 0,1 3 0 0,2-2 0 16,2-3 160-16,3 3 16 0,0 2 16 0,1 1 0 15,1-1 176-15,4 2 0 0,1 2 0 0,3 0 0 0,2 2 0 16,1 1 0-16,2-2 128 0,2 8-128 0,-1-7 0 0,1 7 0 16,2-11 0-16,3 2 0 0,-1 2 0 0,1-2-160 15,3 0 160-15,-3 0-160 0,2 2 160 0,-2-2-192 16,3-1 192-16,1-1-192 0,-3-1 192 0,1-1 0 16,-3-3 0-16,2 1-128 0,-1-3 128 0,0-2 0 15,0 0 0-15,1-2 0 0,-2-2 144 0,1-2-144 16,-3-5 192-16,3-1-192 0,-1-3 0 0,-1-4 0 15,-4-7 0-15,1 1 0 0,0 0 0 0,-1 3 0 16,0 1-192-16,-2 0 192 0,0 0 0 0,-1-2 0 16,0-2 0-16,-1-3 0 0,-3-2 368 0,3 3-48 15,1 2 0-15,-2 3 0 0,-1 1 128 0,1 1 0 16,0-1 16-16,3-3 0 0,1 0-144 0,-2-2-16 0,2-4-16 16,1-1 0-16,0-3-288 0,0 0 160 0,0 1-160 0,1-2 128 15,2-4-128-15,0-5-176 0,-2-2 48 0,0 1 0 31,2 2-272-31,-2 1-48 0,-2 0-16 0,0-1 0 16,0-2 16-16,0 5 0 0,0 6 0 0,0 4 0 0,-3 5 448 0,3 4 0 0,0 1 0 0,2 3 0 16,-1 5 192-16,1-1 48 0,1 1 0 0,-1-1 0 15,2 0 16-15,0 3 16 0,0 3 0 0,2-1 0 16,1 3-272-16,-2-1-256 0,3 3 64 0,-2 0 0 16,0 1 0-16,3 1 16 0,-4 2 0 0,3-3 0 15,1-2 16-15,-1 4 0 0,-2 2 0 0,3 1 0 16,1 1 160-16,-1-2 0 0,-2 4 0 0,0 1 0 15,1 2 0-15,0 1 176 0,3-1-48 0,-1 2 0 16,0 1 32-16,-3 0 0 0,4 1 0 0,-1-2 0 0,1 3-160 16,1-1 0-16,5 5 144 0,-2-1-144 0,2-1 0 15,4-1 0-15,4 0 0 0,0 3 0 0,-3 2 0 0,5-1 0 16,3-3 0-16,1 3 0 0,2-2 0 0,0 3 0 16,-1 4 0-16,3-4 0 0,2-3 0 0,2 2 0 15,1 2-160-15,2-1 160 0,4-1-192 0,4-1 192 16,0-2-192-16,2-2 192 0,-3 0-192 0,1 0 64 15,2 2 128-15,0-2-208 0,0-3 208 0,2 4 0 16,2 1-160-16,2-3 160 0,0-3 0 0,0 2 0 16,-3 4 0-16,4 0 0 0,0-2 0 0,6 1 0 15,4-2 0-15,-1 4-176 0,-1 0 32 0,-1 1 0 16,-1 0 0-16,4 2 0 0,-1 1-176 0,4 1-16 16,-3 1-16-16,-2-1 0 0,-6 0 32 0,-1-2 16 0,0 3 0 15,-4 1 0-15,-3-3 48 0,-1 0 16 0,-4-1 0 0,-2-1 0 16,-6-2 240-16,-6 0 0 0,-2 1-160 0,-5-4 160 15,-3 3 0-15,-3-1 0 0,-2-3 0 0,-2 3 0 16,-2 0 272-16,-1 1-16 0,-5-2-16 0,-2 0 0 16,-5 5 192-16,0 0 32 0,0 0 16 0,0 0 0 15,0 0 16-15,0 0 0 0,0 0 0 0,-5-5 0 16,-3-1-208-16,-4 2-32 0,-1-1-16 0,-4 4 0 16,-1-2-240-16,-7 1-160 0,-1-3 32 0,-1 2 0 15,-9 1-64-15,0-2 0 0,0 0 0 0,-7 0 0 16,-3-2 192-16,-3 1 0 0,2-1-144 0,-4 1 144 15,0-1 0-15,-2-2 0 0,-4 1 128 0,-4 0-128 16,-7-1 128-16,1-1-128 0,2 1 128 0,-2-2-128 16,-4-1 192-16,1 1-64 0,-4 0 0 0,4 2 0 0,2-1 32 0,2-2 0 15,0 1 0-15,2 0 0 0,0 1-160 0,1 4 0 16,2 1 0-16,7 2 128 0,6-1-128 0,-1 1 0 16,5 2 0-16,0-4 0 0,7-1 0 0,2 0 0 15,0 1 0-15,2 2-176 16,2 2-272-16,1-1-48 0,5-1-16 0,0 0 0 15,-1 4 80-15,3-1 16 0,3-2 0 0,4 3 0 0,0 1 256 0,2 0 160 16,0 0-192-16,1 2 192 0,2 3-160 0,-1-1 160 16,1 0-128-16,3 1 128 0,-2 3-128 0,1 2 128 15,-2 3-128-15,0 2 128 0,0 0-208 0,0 5 32 16,-2 2 16-16,-3 5 0 0,3 2 160 0,0 6 0 16,1 2 0-16,-1 6 0 0,-2 5 0 0,3 4 0 15,0-2-128-15,1 6 128 0,-2 1 0 0,3 7 0 0,0 7 144 16,0 4-144-16,1 1 256 0,2 6-64 0,0 2-16 0,0 9 0 15,0 7-176-15,2 2 128 0,-3 0-128 0,1 4 128 16,-3 2-128-16,0-3 0 0,-1-6 0 0,-1-1 128 16,0-2-128-16,-2-4 128 0,-2-7-128 0,3-1 128 15,1 0-128-15,-1-4 0 0,-2-3 144 0,3-4-144 16,-2-9 192-16,0-1-48 0,-2-5 0 0,2 3 0 16,1-1 112-16,2-2 32 0,-3-2 0 0,0-3 0 15,1-2-160-15,2 0-128 0,1-2 192 0,-2 2-192 16,2 0 144-16,3-4-144 0,3-5 0 0,0-1 144 15,2-7 0-15,2-3 0 0,1-4 0 0,4-3 0 16,3 1-144-16,4-4-192 0,2-2 32 0,5-1 16 16,3-1-48-16,3-4 0 0,2-1 0 0,2-2 0 0,3-1 192 0,6 1 0 15,2 0 0-15,6 1 128 0,2 1 48 0,6 0 16 16,4 1 0-16,2 1 0 0,-2-1 128 0,3-1 16 16,4-4 16-16,2 1 0 0,3-1-96 0,-2 1 0 15,2-3-16-15,-3 1 0 0,-1-3-240 0,4-3 128 16,0 3-128-16,4-5 0 15,1-4-912-15,2-5-288 0,2 0-48 0</inkml:trace>
  <inkml:trace contextRef="#ctx0" brushRef="#br0" timeOffset="205319.736">22090 9232 11967 0,'0'0'1072'0,"0"0"-864"0,0 0-208 0,0 0 0 16,0 0 4240-16,0 0 816 0,0 0 144 0,0 0 48 16,0 0-3584-16,9-10-720 0,-3 2-144 0,0-3-32 15,-1 1-192-15,0-3-64 0,-2-3 0 0,0-4 0 16,-1-2 112-16,-2 0 16 0,0 0 0 0,-1-1 0 16,-3-2-192-16,-4-1-48 0,2-2 0 0,-4-1 0 15,-2 2-208-15,-3-1-32 0,-1 0-16 0,-4-2 0 16,-1 0-144-16,-6 0 128 0,-3 0-128 0,-3 0 128 15,-6 1-128-15,-2-1 192 0,-3 1-192 0,1 1 192 16,-2 1-48-16,1 3 0 0,3 1 0 0,-4 3 0 16,2 0 16-16,-1 2 0 0,0 3 0 0,2 4 0 15,-3 0 32-15,4 4 0 0,3-2 0 0,-1 3 0 0,2 1-192 0,-3-2 0 16,3 2 144-16,-4 3-144 0,0 0 0 0,0 5 0 16,-3-1 0-16,0 1-192 0,0 2 192 0,0-1-160 15,2 0 160-15,0 4-160 0,2 0 160 0,1 1-160 16,-1-1 160-16,4 3-160 0,0 1 160 0,-1 3-128 15,5-1 128-15,-1 0-128 0,0 1 128 0,3 1-208 16,2 1 80-16,2 4 128 0,0 4-192 0,3 3 192 16,0 1-160-16,0 3 160 0,-1 1-128 0,1 2 128 15,0 1 0-15,0 5-144 0,-2 4 144 0,0 1-128 16,-2 0 128-16,2 2-128 0,1 1 128 0,4 2-192 16,3 0 192-16,1-4-192 0,3-5-16 0,3 3-16 15,3 0 0-15,4 1 0 0,1 1-32 0,5-1 0 16,0 0 0-16,4-3 0 0,3-1 256 0,5 2-176 0,-1-4 176 15,6 1-160-15,4-3 160 0,1 1-128 0,4 1 128 0,2 0-128 16,-1 3 128-16,6-5 0 0,2-4 0 0,2-2 0 16,2 1 0-16,3-3 0 0,2-3 0 15,2-2 0-15,2 0 0 0,-1-3 0 0,1-2 128 0,3-2-128 16,-1-3 0-16,3-2 0 0,0-3 0 0,4-2 0 16,1-4 0-16,-3-4 0 0,1-4-160 0,-1-3 160 15,3-3-352-15,0-3 32 0,2-2 16 0,0-4 0 31,-1-2-144-31,-1-2-16 0,-5-3-16 0,0 0 0 0,-3 0 32 16,3 0 0-16,-1-2 0 0,-2-2 0 0,-6-1 448 0,-4 0-144 0,-2 0 144 0,-3 1 0 16,-5 1 0-16,-2 0 128 0,0 1 0 0,-4 2 0 15,-2 0 32-15,1-1 16 0,-5 0 0 0,0-4 0 16,-2 0-176-16,-8 0 128 0,-3-2-128 0,-2 1 128 0,0-2-128 0,-6 1 0 16,-4 0 0-16,-4 0 0 0,-3-1 0 0,-4 0 0 15,-4 2 0-15,-2 2 0 0,-5 1 0 0,-1 1 0 16,2 2 0-16,-5-2 0 0,-2-1 0 0,0 0 0 15,-1 0 0-15,-1 1 0 0,-1 0 160 0,-1 3-160 16,-3 1 192-16,2 0-192 0,-3 1 256 0,3-1-64 16,0 2-16-16,-2 0 0 0,1-2-176 0,-2 2 0 15,-3 0 0-15,0-1 128 0,-3-2-128 0,-2 2 0 16,-4 2 0-16,3-1 128 0,2-5-128 0,-1 4 0 16,0 2 0-16,2-1 0 0,-3 0 0 0,-1 4 0 15,-1 1 0-15,4 2 0 0,3 1 0 0,5 3 0 16,4 2 0-16,2 2 0 0,1 2 288 0,2 2-32 15,0 2 0-15,1 4 0 0,-2 1-256 0,1 4 0 16,3 0-176-16,-1 6 176 0,-7 0-192 0,3 6 192 0,-1 5-192 16,1 4 192-16,0 1-160 0,1 5 160 0,-1 1-128 0,3 1 128 15,0 0 0-15,1 2-160 0,-2 2 160 0,3 1 0 16,0-1 0-16,3 6 0 0,1 3 0 0,3 1 0 16,2-1 192-16,3 2-48 0,2-1-16 0,-2 2 0 15,3 2-128-15,3 1 128 0,3 1-128 0,4-1 128 16,0-2 0-16,7 2 0 0,7-2 0 0,2-3 0 15,3-1-128-15,1 2 160 0,6 3-160 0,3-3 160 16,2-2-160-16,2-3 128 0,2-4-128 0,2-1 128 16,2-2-128-16,3-2 0 0,3-3 0 0,3 2 0 15,1-2-240-15,6-1 80 0,3 1 16 0,1-6 0 16,0-6-48-16,4-3-16 0,3-4 0 0,-2-1 0 0,2-3 208 16,-2-5-176-16,-1 0 176 0,2-5-160 0,0-4 160 0,1-5-160 15,1-3 160-15,2-5-160 0,-2-7 160 0,-1-2-128 16,-2 0 128-16,-1-3-128 0,-3-4 128 0,0 1-192 15,6-3 192-15,-6 2-192 0,-3 0 192 0,-6-1-128 16,-5-3 128-16,-1-1-128 0,-7-3 128 0,-2 1 0 16,-3-1 0-16,-3 3 128 0,2 1-128 0,-7-2 0 15,-4-1 128-15,-4 0-128 0,-4 3 128 0,-3-4-128 16,-5-4 128-16,-2 1-128 0,-2 2 128 0,-1 1-128 16,-6-2 160-16,-2 0-160 0,-3 2 0 0,1 3 128 15,1 3-128-15,-2-1 0 0,-6-1 144 0,2 1-16 16,-2-1 0-16,0 2 0 0,-2 0-128 0,-1-2 0 15,1-5 144-15,-5 4-144 0,-1 2 0 0,-5 0 0 16,-4 1 0-16,-2 1 0 0,-4 0 0 0,-3 2 0 0,0 1 0 16,0 2 128-16,0-2-128 0,-3 2 0 0,-1-1 0 15,-1 1 0-15,-1-1 0 0,-2 3 128 0,-2 0-128 0,5 2 0 16,6 3 0-16,6 2 128 0,-2 1-128 0,5 2 0 16,1 4 240-16,-2 4-32 0,2-1 0 0,-2 5 0 15,-3-1-208-15,-1 4 144 0,1 3-144 0,0-1 128 16,-4 1-256-16,3 1-64 0,-1 2-16 0,-1 4 0 15,-2 3 208-15,-1 2-192 0,1 3 192 0,-2 1-192 16,-3 1 192-16,2 3 0 0,1 2-160 0,1 0 160 16,4 2 0-16,0-1 0 0,4 4 0 0,-2 1 0 15,2-1-176-15,5 4 176 0,0 2-128 0,4 4 128 16,0 7 0-16,3 0-160 0,3-1 160 0,3 2 0 16,-1 2 0-16,5 3-128 0,3 0 128 0,2 4 0 0,4 1 0 15,2 0-128-15,2 1 128 0,5-1 0 0,4-2-256 0,6-1 48 16,4-1 16-16,7 1 0 0,5 2 64 0,10 2 128 15,3-2-208-15,4-2 80 0,4-5 128 0,7-1 0 16,2-6 0-16,7-2 0 0,8-3 0 0,0-7 0 16,2-5 0-16,4-4 0 0,2-3 0 0,3-7 0 15,-2-9 0-15,1-5 0 0,-6-5 0 0,3-1 0 16,2-3 0-16,3-5 176 0,3-4 144 0,-2-2 48 16,-1-2 0-16,2-1 0 0,4-4-144 0,-1-2-32 15,-2-3 0-15,-1-6 0 0,0-5-192 0,0-4 0 16,1-4-144-16,-3-1 144 0,-4 2-336 0,-6-4 16 15,-4-4 16-15,-3-5 0 0,-4-4 96 0,-9 1 16 16,-13 3 0-16,-5-1 0 0,-9 0 192 0,-9 5 0 0,-8 4 0 16,-5 2 0-16,-10-2 384 0,-4 7 80 0,-8 5 16 15,-8 5 0-15,-5 1 320 0,-9 5 64 0,-10 1 16 0,-4 1 0 16,-9 0-272-16,-2 1-48 0,-5 1-16 0,-12 2 0 16,-9 3-368-16,-5 1-176 0,-3-1 160 0,-6 6-160 15,-7 2 0-15,-3 4-320 0,3 0 64 0,-2 6 0 31,-1 4-448-31,7 2-64 0,7 2-32 0,10 1-10768 0,9 3-2144 0</inkml:trace>
  <inkml:trace contextRef="#ctx0" brushRef="#br0" timeOffset="208072.849">1751 15972 18431 0,'-8'11'1632'0,"2"-3"-1312"0,-1 0-320 0,-1-3 0 16,-1 2 3328-16,3-2 576 0,6-5 128 0,-8 6 32 15,1-2-3296-15,7-4-768 0,0 0 0 0,0 0 0 16,0 0 0-16,0 0-240 0,0 0 80 0,7 6 16 16,-7-6-176-16,9 3-16 0,1 2-16 0,-2-1 0 15,3-4 176-15,3 1 48 0,1 1 0 0,1 1 0 16,2 1 128-16,3-1 0 0,1-2 160 0,2 2-160 16,3 2 192-16,1 0-64 0,1 1-128 0,2-2 192 15,-1 3-192-15,6-2 0 0,5 2 0 0,4-1 0 16,2 0 0-16,-1-1 0 0,1-1 0 0,0 1 0 0,0 0 0 15,-1 0 0-15,1-1 0 0,2 2 0 0,1 1 0 16,3 1 0-16,-4 2 0 0,2-2 0 0,1-4 0 0,-1 5 0 16,-3 3 0-16,2-2 0 0,3-3 0 0,1 0 0 15,2 1 0-15,1 2 0 0,5-2 0 0,-3-1 0 16,-3-1 0-16,5-1 0 0,2 0 0 0,0-2 0 16,2-3 0-16,-3 2 0 0,-3 7 128 0,1-2-128 15,-3-3 0-15,3-1 144 0,1-1-144 0,-1 1 0 16,-1 0 0-16,1 2 0 0,1-5 128 0,-4 1-128 15,-2 0 192-15,0 1-64 0,0 1 32 0,2-1 0 16,3 0 0-16,-5 0 0 0,0 1-32 0,-3 0-128 16,3 2 192-16,0-4-64 0,5-3-128 0,-2-1 0 15,0 2 144-15,-4-1-144 0,1-2 0 0,-3-2 0 0,-1-1 0 16,1 1 128-16,1 1-128 0,2-4 0 0,-1-1 0 16,-2 1 0-16,-2 5 0 0,-3-2 0 0,-1-2 0 0,-1-1 0 15,-3 0 0-15,2 0 0 0,1 0 0 0,1 0 0 16,-1 2 0-16,-1-2 0 0,1 1 0 0,-4 0 0 15,0 0 0-15,-1-2 192 0,-5 2-64 0,2-1 0 16,0-2-128-16,-1 2 192 0,2-3-64 0,0 1 0 16,0 0-128-16,-1 1 128 0,-5-2-128 0,4 2 128 15,4 1-128-15,-3-1 144 0,3-2-144 0,-3 2 160 16,5 0-32-16,1 0-128 0,0-3 192 0,2 2-64 16,2 1-128-16,-2-1 192 0,-2-1-192 0,-1 1 192 15,-3-1-192-15,-1-2 128 0,-4 0-128 0,3 2 128 16,1-2-128-16,-3 0 160 0,-2 1-160 0,-1 1 160 15,-3 1-16-15,-3 0 0 0,-3-4 0 0,0 0 0 0,0 3 16 0,-1 0 0 16,-4-1 0-16,-1 1 0 0,-3-1 32 0,-1 1 0 16,-2 0 0-16,0 2 0 0,0-4-16 0,0 2 0 15,-2 1 0-15,1 1 0 0,-4-3-176 0,2-1 160 16,-2-1-160-16,-1-1 160 0,1 1-160 0,-3-2 0 16,0-3 0-16,-2 3-176 0,-2-2 176 0,-1-1-160 15,0 1 160-15,-2 0-160 0,-3 0 160 0,0 3 0 16,-2 0 0-16,2 0 0 0,-7-2 0 0,1 3 128 15,-1 2 0-15,-3 0 0 0,1 1 48 0,-4 0 16 16,-6-1 0-16,-2 0 0 0,1 2-64 0,-4 0-128 16,-2 0 192-16,-3-1-64 0,-5-3-128 0,0 3 0 15,-3 0 0-15,1 0 0 0,0-1 0 0,-1-1 0 16,-4-2-192-16,-4 2 192 0,-2 0-192 0,2-1 192 0,1-1-192 16,-2-1 192-16,3 4-176 0,-2 0 176 0,-1 0-128 0,0-2 128 15,-1 1 0-15,1 2 0 0,-1 1 0 0,-2 1 0 16,-2-1 0-16,-1 2 0 0,-3-1 0 0,-1 3 0 15,-2-1 0-15,-2 0 0 0,-5-3 0 0,1 4-128 16,-1 3 128-16,-2-1-208 0,-2-2 80 0,1 0 128 16,0-3-336-16,1 1 48 0,-1 0 16 0,0 0 0 15,-3-1 112-15,4 0 32 0,1-1 0 0,1 3 0 16,3 1 128-16,0 2 0 0,1 1 128 0,1 2-128 16,1 0 0-16,3 1 0 0,1 1 0 0,1 1 0 15,-1 1 192-15,-1 1-16 0,-2 0-16 0,6 0 0 16,-1 0 32-16,3 3 0 0,1-3 0 0,-2 4 0 0,-5-1-64 15,2 1 0-15,0-3 0 0,3 1 0 0,1-2-128 16,2 0 160-16,1-1-160 0,1 2 160 0,2-3-160 0,-2 2 0 16,0-2 144-16,-1-2-144 0,2 0 128 0,4 1-128 15,3-2 160-15,2 2-160 0,-1 0 128 0,0 0-128 16,2 0 0-16,-1 0 144 0,1 3-144 0,0-1 160 16,0 0-160-16,1 3 160 0,0 3-160 0,0 1 128 15,1 1-128-15,-2 2 128 0,1 2-128 0,-1 0 0 16,0-2 0-16,1 1 0 0,0 0 0 0,3 2 0 15,-3-1 0-15,6 0 0 0,3 1 0 0,0 0 0 16,2-4 128-16,1 3-128 0,0-2 0 0,1 1 0 16,2-2 0-16,0 0 0 0,-3 1 0 0,5 0-144 15,3-1 144-15,0 0 0 0,-3 1 0 0,3 0-128 16,-2 1 128-16,3 1 0 0,1 0 0 0,3-1 0 16,0 2 0-16,2 1 0 0,-1-2 0 0,2 1-128 0,3 2 128 0,2-1 0 15,-3 6 0-15,4-3-128 0,-3-2 128 0,6-2 0 16,0 0-144-16,-1 2 144 0,1 0 0 0,2-1-144 15,3-3 144-15,0 2-128 0,-1 3 128 0,3-3-128 16,0 1 128-16,3-1 0 0,-1 0 0 0,5 0-128 16,-2 3 128-16,2-2-160 0,3-1 160 0,-2 3-160 15,1-1 160-15,4 1-192 0,1 2 192 0,3 0-192 16,0-1 48-16,2-2 0 0,1 0 0 0,0 2 0 16,2 1 144-16,4-1 0 0,-3-3 0 0,3 3 0 15,1 0-160-15,0-2 160 0,0-1-192 0,1-2 192 16,1 0 0-16,1 1-128 0,0-1 128 0,4 0 0 15,4 1 0-15,0 0 0 0,-1-1 0 0,1 2 0 16,1 2 0-16,7 1 0 0,6 0 0 0,-1-2 0 0,3-1 0 0,-3-4 0 16,-2-5 0-16,-2 1 0 0,-5 2 0 0,0-1 0 15,3-1 0-15,4-2 0 0,2 0 0 0,2 0 0 16,2 2 0-16,2-3 0 0,0-4 0 0,-1 3 0 16,-1 4 0-16,-6-1 0 0,-6-3 0 0,10 0 0 15,10-2 0-15,1 4-160 0,-1 3 160 0,3-4-208 16,7-4 80-16,1 1 128 0,2 2-176 0,-4 0 176 15,-10 1-128-15,1-2 128 0,5 0 0 0,-4 0 0 16,2 0 0-16,-2 0-128 0,-5-1 128 0,0-1 0 16,-3-3 0-16,5 1 128 0,11 2-128 0,-5-1 0 15,-2-2-128-15,-1 2 128 0,-1 0 0 0,-1 1 0 16,-4-1 0-16,1-2 0 0,-1-3 0 0,1 1-160 16,0 2 160-16,-5-3 0 0,-3-3 0 0,-2 1 0 0,-1 0 0 15,0 1 0-15,3-1-240 0,-3-1 64 0,0-3 16 0,1 2 0 16,-4-1-64-16,0 0-16 0,-5-1 0 0,-1 0 0 15,-2 1-112-15,1-1-32 0,0 1 0 0,-1 1 0 16,-3 0 64-16,2 2 0 0,-1-5 0 0,-2 2 0 16,-5 1 32-16,0 0 16 0,-5-1 0 0,0 1 0 15,-3 1 128-15,-4-1 144 0,-2 1-208 0,-1-1 80 16,-2 0 128-16,-1 1 0 0,-2 0 0 0,1 0 0 16,-1-1 0-16,1 0 0 0,-3-2 0 0,0 2 0 15,-3 0 160-15,1 0-32 0,-4-1-128 0,2 1 192 16,-1 0-352-16,-1-1-80 0,-3-1-16 0,2 0-13456 15</inkml:trace>
  <inkml:trace contextRef="#ctx0" brushRef="#br0" timeOffset="-209455.396">4966 10990 23039 0,'-11'-14'1024'0,"6"5"192"0,-1-4-960 0,-1-2-256 15,-2-3 0-15,2-1 0 0,0 2 2656 0,-1-1 480 16,0 5 112-16,0-1 16 0,0 1-2624 0,1 4-640 16,-4 0 0-16,0 2 0 0,-3 2 0 0,1 0 0 15,-2 3 0-15,-3 1 0 0,-1 5 0 0,0 3 0 0,-1 1-128 0,-3-1 128 16,0 1-192-16,-4 0 16 0,0 2 16 16,-3 0 0-16,-3-3-96 0,-1 1 0 0,0-5-16 0,-2 3 0 15,-3 0 272-15,-1-1-192 0,1-4 192 0,-2 3-160 16,2 1 160-16,-7-3 256 0,-4-3-64 0,-1 1-16 15,0 3-176-15,-3 0 128 0,-2 2-128 0,-1-2 128 16,4-2-128-16,-7 2 0 0,-1 1 0 0,-2 1 0 16,0 1 0-16,3 0 0 0,1 1 0 0,2 1 0 15,0-2 0-15,-1 2 0 0,-2-1 0 0,0 1 128 16,-4-2-128-16,5 2 0 0,4-1 0 0,0-1-176 16,3 0 176-16,-4-2 0 0,-1-2 0 0,0 1 0 15,0 2 0-15,4-3 0 0,2-6 0 0,1 1 0 0,2 3 0 16,2-3 0-16,-2-2 0 0,3-2 0 0,0 0 272 0,0-2-16 15,-2 1 0-15,3-2 0 0,4-2 128 0,2 2 0 16,0 0 16-16,4-2 0 0,0 0-80 0,1 2 0 16,0 3-16-16,1-1 0 0,1 1-112 0,3 2 0 15,0 4-16-15,2-1 0 0,-3 0-176 0,5 3 0 16,2 2 144-16,2 3-144 0,-2-3 0 0,4 2 0 16,-1 2-160-16,3 2 160 0,3 3-208 0,1 2 64 15,0 2 16-15,1 1 0 0,-2 6-96 0,2 4-16 16,3 0 0-16,-1 4 0 0,3 2 80 0,-1 6 16 15,3 2 0-15,0 7 0 0,0 6 144 0,2-1 0 16,0-1 0-16,1 1 0 0,-1-1 0 0,1 4 0 16,0 2 0-16,-1 5 0 0,-1 3 0 0,-2 0 0 15,0 0 0-15,-1 2 0 0,-1 2 0 0,-2 3 0 0,-2 5 0 0,0-1 0 16,0-3 0-16,0 1 0 0,-3 0 0 0,-1 4 0 16,0 1 0-16,1-1 0 0,-1 0 0 0,2 0 0 15,1 2 0-15,-1-2 0 0,-4-1 0 0,2-2 0 16,1-3 0-16,-2 0 0 0,0 2 0 0,0-2 0 15,2-3 0-15,1-4-160 0,-2-4 160 0,1-2 0 16,0 0 0-16,1-1 0 0,-2-1 0 0,2-3 0 16,1-2 0-16,1-5-128 0,-1-2 128 0,0-6 0 15,-1-2-208-15,3-3 16 0,0 0 0 0,-1-2 0 16,-2-3 0-16,2-2 0 0,1-1 0 0,1-3 0 16,1-1 192-16,2-4 0 0,-1-3 0 0,1-1 0 15,0-6 0-15,1 1 0 0,3-2 0 0,2-8 0 0,0 0 0 0,0 0 0 16,0 0 160-16,0 0-160 0,6 8 0 0,0-5 0 15,-6-3 0-15,14 1 0 0,-2-3 0 0,2 0 0 16,4 0 0-16,0-3 0 0,-1-3 0 0,3 2 0 16,2-2 0-16,2 2 0 0,1-2 0 0,0-1 0 15,3 0 0-15,3 0 0 0,1 2 0 0,3 0 0 16,2 4-144-16,2-2 144 0,0-1 0 0,1 1 0 16,1 3 0-16,0 0 0 0,-2 1 0 0,1 1 0 15,0 0 0-15,5 3 0 0,3 4 0 0,2-2 0 16,-1-5-128-16,-1 5 128 0,0 2 0 0,2 1 0 15,-3-2 0-15,5-1 0 0,0-2 0 0,2 3 0 16,-1 2 0-16,1-2 0 0,-1 2 0 0,-2-3 0 16,-2 2 0-16,3 1 0 0,0-2 0 0,0 1 0 15,5-2 0-15,1 3 0 0,-4 0 128 0,0 2-128 0,-2 0 0 16,2-2 144-16,-3 0-144 0,2 1 0 0,1 4 0 0,1-3 0 16,1 0 0-16,-3-1 0 0,-3-2 0 15,-3 1 0-15,0 1 0 0,-1-1 0 0,0-1 0 0,-1-1 0 16,-4-2 0-16,5 1 0 0,5 1 0 0,-5-4 0 15,-4 2 0-15,-2-1 0 0,0-1 0 0,0 3 0 16,-2-1 0-16,3 0 0 0,1 0 0 0,-5-1 0 16,-3 1 0-16,2 0 0 0,1-1 0 0,-2 1 0 15,-5-1 0-15,-2 0 0 0,0 1 0 0,-2 0 0 16,-5-1 0-16,-1 0 0 0,-2 2 0 0,1-2 0 16,-8-2 0-16,-1 1 0 0,-10-2 0 0,11 0 0 15,-2 2 0-15,-9-2 0 0,0 0 0 0,0 0 0 16,0 0 0-16,0 0 0 0,0 0 0 0,0 0 0 15,0 0 0-15,-9 6 0 0,-1-2 0 0,0 1 128 16,-1-2-128-16,-1 0 0 0,0 0 144 0,-2-3-144 0,-3 0 0 16,0-3-128-16,-4 1 0 0,-5-2 0 0,1-1 128 0,-1 2-160 15,-5-1 160-15,-3-1-160 0,-4-1 0 0,1 1 0 16,-4 1 0-16,1 1 0 0,-1-1 0 0,-1 2 0 16,-3 1 0-16,-3 1 0 0,-4 1 160 0,-2 1 0 15,0 2 0-15,-1-1 0 0,0-1 0 0,-3 2 144 16,2 2-16-16,0-2-128 0,-4 0 336 0,0-2-32 15,-3-2-16-15,0-1 0 0,2-1-288 0,-1-2 0 16,-1-2 0-16,-3 0 0 0,-5 1 0 0,1-2 0 16,4-4-240-16,1 3 80 0,0 1 160 0,-1-1-128 15,-2 0 128-15,0 1-128 0,-2-1 128 0,3 0 0 0,1-1-144 16,3 3 144-16,5-1 0 0,-3 1-144 0,-1 0 144 16,1 1 0-16,5-1 0 0,3-1 0 0,2 0 192 15,1 1-48-15,4 3 0 0,2-1 0 0,0-3 0 0,1 1 0 16,-1 2-144-16,4 0 128 0,4-3-128 0,2 0 128 15,1 1-128-15,3-1 192 0,3-2-192 0,2 3 192 16,1-1-192-16,6 0 0 0,-3-2 0 0,4 0 128 16,1 2-128-16,0 0 0 0,4 1 0 0,2 1 0 15,2-1-128-15,1 1 128 0,0 1 0 0,7 4 0 16,-2-4 0-16,2 4 0 0,0 0 0 0,0 0 0 16,0 0-144-16,5-7 144 0,1-1-192 0,2-1 192 15,1 0-160-15,2-3 160 0,-4-1-128 0,6-4 128 16,-1-2 0-16,2-3 0 0,-1-3 144 0,-1-3-144 15,-1-2 192-15,1-4-192 0,-1-4 192 0,1-2-192 16,1-4 224-16,-1-5-64 0,1-5-16 0,-4-2 0 16,1-3-144-16,-1-2 0 0,0 0 0 0,1-4 128 0,-1-3-128 0,0-1 0 15,-3 1 144-15,1 1-144 0,1 1 144 0,-4-4-144 16,-4-5 192-16,4-2-192 0,0-3 192 0,-1 2-192 16,-1-2 192-16,-1 0-192 0,0-4 0 0,2 4 0 15,-3 4 0-15,-4 3 0 0,-1 0 128 0,3-1-128 16,3-3 0-16,-1 1 0 0,-2 0 0 0,0 1 0 15,5-2 0-15,-1-3 0 0,-2 0-160 0,2 1-32 16,1 2-16-16,2 5 0 0,-4 4 0 0,2 4 0 16,2 4 0-16,0 6 0 0,-3 6 208 0,2 5 0 15,-2 3 0-15,-1 7 0 0,-1 6 0 0,0 1 128 16,-1 5 0-16,1 6-128 0,1 0 304 0,-2 1-48 0,-3 3-16 16,2 3 0-16,0 3-112 0,0 0 0 0,2 5-128 15,0 0 192-15,-6-6-192 0,6 6-128 0,0 0 128 16,0 0-208-16,0 0 48 0,0 0 16 0,0 0 0 0,10 0 0 15,-2-1-80-15,2 1-16 0,1-1 0 0,-1 2 0 16,5 0 240-16,3 2 0 0,2-1-160 0,0-4 160 16,6 2 0-16,-3 0-144 0,0-1 144 0,1-1 0 15,5-2 0-15,0 0-128 0,0 2 128 0,6-3 0 16,6-1 0-16,2-4 0 0,1 2 0 0,2 0 0 16,0 2 0-16,3 0 0 0,1-3 0 0,1 0 0 15,3-1 0-15,3 1 0 0,6 0 0 0,-1 1 0 16,2 1 0-16,1 1 0 0,-1-1 0 0,1 0 0 15,4 2 0-15,1 1 0 0,4 0 0 0,-2 2 0 0,-4 1 0 16,1-2 0-16,3-4 0 0,-1 2 0 0,1 1-176 16,-2 0 176-16,-7-1-160 0,-2-1 160 0,-1-1 0 0,-3 2-144 15,-2 0 144-15,1 2 0 0,1-1 0 0,-2-2 0 16,-6 2 0-16,-1 0 0 0,-2 0 0 0,-1 2 144 16,0 0-144-16,-2-2 160 0,-5 1-160 0,0-1 160 15,4 3-160-15,0-2 160 0,-6 1-160 0,-3 1 0 16,-3 0 0-16,-4 1 0 0,-4 0 0 0,-2 0 128 15,-7-2-128-15,-2 2 0 0,-2 2 0 0,-9-2 128 16,0 0-128-16,0 0 0 0,0 0 0 0,0 0 0 16,-11-1 0-16,-4 0 0 0,-6-1 0 0,-7-2 0 15,-5 3 0-15,-7 0 0 0,-6 0 0 0,-3 1 0 16,-3 1 0-16,-4 1-176 0,0 5 32 0,-1-1 0 0,-1 5 0 16,-3-2 0-16,-2-1 144 0,1 0 0 0,-2-4 0 15,2 2 0-15,3-1 0 0,1-1 0 0,-2 2 0 0,-1-1 0 16,-3 2 0-16,2 0 0 0,2-2 0 0,1 1 0 15,0 0-144-15,-2-2 0 0,-2-2 0 0,1 2 0 16,-1 3-112-16,2-1 0 0,-1-1-16 0,1-2 0 16,0-3-64-16,2 1-16 0,1 1 0 0,3-1 0 15,0-1 112-15,7 2 32 0,6-4 0 0,2 5 0 16,3 0 208-16,3 0 0 0,2-1 0 0,3 3 160 16,-1-2-160-16,1 3 0 0,2 0 144 0,-2 2-144 15,2-1 0-15,1 1 0 0,1 2 0 0,2 2 128 16,0 2-128-16,1 1 0 0,1 1 128 0,2 1-128 15,3-1 192-15,0 2-48 0,2 0 0 0,2-2 0 16,1 3-144-16,1 3 128 0,-2 2-128 0,2 2 128 16,2 2-128-16,-2 4 0 0,-1 4 0 0,3 3 128 0,0 0-128 0,1 0 0 15,3-2 0-15,-2 2 128 0,1-1 16 0,3 1 0 16,1 0 0-16,1 5 0 0,-4 4-144 0,3-1 192 16,2 0-192-16,2-1 192 0,-6-2-192 0,2 3 0 15,0-2 0-15,-1 1 128 0,-1 1-128 0,-2 5 0 16,-1 1 0-16,-2-1 128 0,-1 1-128 0,0-1 0 15,-5-1 0-15,2-1 128 0,-1 5-128 0,0 1 0 16,-3 0 144-16,2 2-144 0,3 0 0 0,-3-1 0 16,-3 0 0-16,4 3 0 0,-1 0 0 0,1 4 0 15,2 0 0-15,2-4 0 0,-5-7 0 0,4 1 0 16,3-3 0-16,-1-2 0 0,0-2 0 0,1 2 0 16,1 1 0-16,4-1 0 0,-5-3 0 0,2-3 0 15,2-4 0-15,-2-2 0 0,2-3 0 0,-2-1 0 16,0-1 0-16,1 1 0 0,1 0 0 0,1 2 0 0,0 2 0 0,0-1 0 15,0-3 0-15,-2-3 0 0,1-2 0 0,1-2 0 16,2-2 0-16,1 1 0 0,-1-4 0 0,2-3 0 16,0-1 0-16,3-2 0 0,-2-1 0 0,2 0 0 15,3-3 0-15,1 0 0 0,3-3 0 0,0 0 0 16,1-1 0-16,3 0 0 0,5-1 128 0,3-2-128 16,-1 4 0-16,6-1 0 0,2-1 0 0,2 0 0 15,5-3 0-15,-2 0 128 0,2 2-128 0,2-2 0 16,3-1 0-16,3 0 144 0,3 2-144 0,6-2 0 15,0 0 128-15,3 0-128 0,-3 1 0 0,2 0 0 16,2 1 128-16,2 1-128 0,1-1 0 0,3-2 0 16,1-2 224-16,0-1-64 0,-1 0-16 0,-4 1 0 15,-3 0 16-15,4 0 0 0,-1 0 0 0,0 2 0 0,-1-1 64 0,-3 4 16 16,-4 0 0-16,-1 1 0 0,-1-2-112 0,4 5-128 16,2 1 176-16,5 1-176 0,0 1-128 0,2-1-144 15,-1-2-32-15,5 2-15424 16</inkml:trace>
  <inkml:trace contextRef="#ctx0" brushRef="#br0" timeOffset="-198312.814">4178 12371 5519 0,'-15'-2'240'0,"3"2"64"0,1 0-304 0,1-2 0 0,-2 0 0 0,3 0 0 16,0 0 2816-16,1 0 496 0,8 2 96 0,-7-3 32 16,-1 1-2064-16,8 2-416 0,0 0-64 0,0 0-32 15,-8-2-128-15,8 2-32 0,-6-3 0 0,6 3 0 16,0 0-272-16,0 0-64 0,0 0-16 0,0 0 0 16,12-5-208-16,0 3-144 0,1 1 192 0,3 1-192 15,0 0 208-15,3 2-64 0,-1 0-16 0,6 1 0 16,-2-1-128-16,3-1 0 0,3 2 144 0,1-2-144 15,3 2 0-15,4 0 0 0,4 2 0 0,2 0 0 0,-1-2 0 16,3 3 0-16,0-2 0 0,-1 1 0 0,-2-3 0 16,3 0 0-16,2 0 0 0,2 1-128 0,0 1 128 0,0-3 0 15,2 0 0-15,-2 1-128 0,1 0 128 0,-1-1 0 16,-4-1 160-16,1 0-160 0,1 1 320 0,3-1-16 16,2-1-16-16,3 0 0 0,2 0 16 0,-2-1 0 15,-2 0 0-15,0 1 0 0,2-2-176 0,-2 2-128 16,6-1 192-16,-2 1-192 0,2 1 0 0,0 0 0 15,1 0 0-15,-5-2 0 0,-3-3 0 0,4 1 0 16,1 3 0-16,0-1 0 0,3-2 0 0,-2 1 0 16,-2 1 0-16,-1-1-144 0,-2-2 144 0,4 2-128 15,-1-2 128-15,3 3-128 0,1 2 128 0,1 0 0 16,-5 1 128-16,2 0-128 0,0-1 0 0,-2 3 0 16,2-1 0-16,3 1 0 0,4-2 0 0,-3 1 0 0,-3 2 0 15,-1-2 0-15,0-2 0 0,1 0 0 0,1 1 0 0,3-1 0 16,1 0 0-16,-2 0 0 0,-1-1 0 0,-1 0-128 15,1 1 128-15,2-3 0 0,4 1 0 0,0-1 0 16,-1 0 0-16,-1 0 0 0,0-1 0 0,1-2-128 16,3 1 128-16,0 1 0 0,2-4 0 0,-2 4 0 15,-4-2 0-15,1 0 0 0,1-1 0 0,3-2 0 16,1 3 0-16,-1 1 0 0,2 0 0 0,-4-1 0 16,1-1 0-16,3 0 128 0,2-1-128 0,-1 2 0 15,1 1 0-15,-1 3 0 0,-3-2 0 0,1 1 0 16,3 1 0-16,3 2 0 0,1 2 0 0,-1 2 128 15,-2-4-128-15,-1 2 0 0,0 0 0 0,2 1 128 16,1 0-128-16,-2 0 0 0,0 2-128 0,2 0 128 16,-1-1 0-16,-1 2 0 0,-2-1 0 0,1 1 0 0,-7-1 0 15,-1 1 0-15,-2 0 0 0,3 2 128 0,-2-2-128 0,-2 0 0 16,-6 0 0-16,-1 0 0 0,-2 1 0 0,-4-1 176 16,-3 1-48-16,0 0 0 0,-1-3-128 0,-1 2 0 15,-1-1 144-15,-4 1-144 0,-4-2-160 0,-3 4-96 16,-3-3-32-16,-5 0-8000 15,-1-3-1600-15</inkml:trace>
  <inkml:trace contextRef="#ctx0" brushRef="#br0" timeOffset="-196813.859">4289 13418 14735 0,'0'0'1312'0,"0"0"-1056"0,0 0-256 0,0 0 0 16,0 0 2512-16,0 0 448 0,3 11 96 0,1-2 16 15,-4-9-2688-15,10 9-512 0,1-1-128 0,1 2 0 16,1 1 128-16,4-3 128 0,1-3-192 0,1 2 192 0,1 2 0 0,3 1 0 16,0-1 0-16,1-1 0 0,-1 0 0 0,6-2 0 15,3-3 0-15,0 3 0 0,-1 3 0 0,3 0 0 16,3 0 192-16,-1-3-48 0,4-1 32 0,0-1 0 15,-1 1 0-15,7 1 0 0,6 1 0 0,2-1 0 16,-3 4 0-16,0-2 0 0,0 0-32 0,-1-3 0 16,3 0 0-16,6 1 0 0,3 2-144 0,2-1 160 15,-3-4-160-15,-1-1 160 0,1 1-160 0,2-2 0 16,6 2 144-16,-1-2-144 0,1 0 0 0,0 0 0 16,-4 0 0-16,1 0 0 0,4 1 0 0,-2-3 0 15,0-2 0-15,1 1 0 0,-2 0 0 0,2 0 144 16,-1 4-144-16,4-5 0 0,4-2 192 0,-2 0-192 0,-3 2 192 15,1 0-192-15,-2-2 192 0,3 1-192 0,1 1 192 0,2 1-192 16,-2-2 192-16,0 3-64 0,-2-2 0 0,-1 1-128 16,3-4 192-16,-2 2-192 0,2-2 192 0,-2 3-192 15,-2 0 208-15,4-2-64 0,0-1-16 0,1 1 0 16,-3 0 32-16,0-1 0 0,-3 0 0 0,2 1 0 16,1 0 0-16,-1-2 0 0,2 1 0 0,-5-3 0 15,-2-4-160-15,2 0 160 0,-1 7-160 0,2-2 160 16,1-3 752-16,1 2 160 0,-4-1 16 0,-1 3 16 15,0 0-1712-15,-1 4-352 0,-1 1-64 16,1 1 0-16,1-4 896 0,-1 2 128 0,-4 0 128 0,1 0-128 16,-1 3 192-16,-1-1-64 0,3-2-128 0,-3 0 192 15,-1 0-192-15,-1 2 128 0,-4-2-128 0,2 1 0 0,3-1 0 0,-3 3 0 16,0 0 0-16,0-3 0 0,-1 1 0 0,-2 0 128 16,-1 1-128-16,-1-1 0 0,0 1 0 0,0-2 128 15,2-1-128-15,2 2 0 0,-1 1 224 0,-4 0-48 16,-1-1-16-16,-4 0 0 0,1 0-32 0,2-1 0 15,-1 2 0-15,-1-2 0 0,-1 2-128 0,1 0 0 16,3-1 144-16,-3 1-144 0,-4-1 128 0,0 1-128 16,2 1 128-16,0-1-128 0,-3-3 0 0,3 2 144 15,3 0-144-15,0 1 0 0,-1 0 128 0,-1 1-128 16,-2 0 0-16,0 0 0 0,-6-4 0 0,3 2 0 16,-1-2 0-16,1 0 0 0,0 2 0 0,-1 1 0 15,-1 0 0-15,0 1 0 0,-1-2 0 0,0 1 0 16,-3 1 0-16,-1 0 0 0,-3 0 0 0,0 0 0 15,1-2 0-15,1 2 0 0,-1 0 0 0,0 0 128 0,-2 0-128 16,3 2 0-16,0-2 160 0,-1 0-160 0,1-2 128 0,-2 2-128 16,-2 0 0-16,1 0 0 0,-4 0 0 0,0 2 0 15,2-2 192-15,-4 0-64 0,2 0 0 0,-2 0 0 16,0-2 64-16,2 2 0 0,0 0 0 0,-1 0 0 16,-3 0-48-16,0 0 0 0,2 0 0 0,-2 0 0 15,2 0-16-15,0-2 0 0,-2 1 0 0,1 1 0 16,-6 1-128-16,2 1 160 0,-1-2-160 0,-2 2 160 15,0-1-16-15,0 1 0 0,-2 0 0 0,1 0 0 16,-1 1 0-16,1-2 0 0,0-2 0 0,-1 1 0 16,-2 2-144-16,1-1 128 0,-1 3-128 0,0-3 128 15,-1-2-128-15,0 2 0 0,1 2 0 0,-1-2 0 16,-1-2 0-16,-1 1 0 0,1 0 0 0,-9 0 0 16,0 0 0-16,0 0 0 0,9 4 0 0,-2-2 0 15,-7-2-416-15,0 0-16 0,0 0 0 0,0 0 0 16,0 0-1136-16,0 0-224 0,0 0-64 0,0 0-12352 15</inkml:trace>
  <inkml:trace contextRef="#ctx0" brushRef="#br0" timeOffset="-194514.463">4332 14569 21535 0,'0'0'960'0,"0"0"192"0,0 0-928 0,0 0-224 16,0 0 0-16,0 0 0 0,0 0 176 0,0 0-16 15,0 0 0-15,0 0 0 0,0 0-160 0,8-5 0 16,0 1 0-16,-1 0 0 0,4 1 0 0,3 0 0 16,1 3 128-16,1-2-128 0,0-3 0 0,1 1 0 15,4-1 0-15,1 3 0 0,-2-1 0 0,4 0 128 16,-1 0-128-16,3 0 0 0,-1-1 208 0,1-1-32 15,2 1-16-15,1 2 0 0,-2-2 144 0,2 1 16 16,0-1 16-16,3 0 0 0,5 3 0 0,-4-2 0 16,0 0 0-16,0 2 0 0,0 2-112 0,4 0-32 0,-1 0 0 0,1 1 0 15,0 0 64-15,-2-2 0 0,3 0 0 16,-1 1 0-16,0-1-256 0,4 3 144 0,4 0-144 0,-1 0 128 16,0-1-128-16,0 2 160 0,-1-2-160 0,0 0 160 15,0-2-160-15,-1 1 0 0,3 1 0 0,2-2 0 16,5-2 0-16,-4 0 0 0,1 0 0 0,-1 1 0 15,-1-1 0-15,1-2 0 0,-2-1 0 0,0 1 0 16,0 3 0-16,1-3 0 0,2-2 0 0,-1 4 0 16,4 1 0-16,-5 1 0 0,-1 0 0 0,1-1 0 15,-2 0 0-15,2-2 0 0,3 2 0 0,-1-1 0 16,2 0 0-16,-1 3 0 0,0 3 0 0,-3 0 0 16,-2-1 192-16,1 1-64 0,2-1 0 0,1-1 0 15,2 0-128-15,-1 1 0 0,0 2 0 0,-2-1 0 16,0 0 0-16,-3-2 0 0,-1 1 0 0,-3-2 0 0,2-2 0 0,1-1 0 15,0 0 0-15,4 1 0 0,0 1 0 0,0 1 0 16,-2-1 0-16,-2 1 0 0,0-1 0 0,-2 0 0 16,-3 0 0-16,3 0 0 0,3 1 0 0,1 1 160 15,0 3-160-15,0 0 160 0,0-3-160 0,-5 1 0 16,1-1 0-16,0-1 0 0,0 0 0 0,1 0 0 16,1 0 0-16,-1 0 0 0,1 0 0 0,-4 0 0 15,1 4 0-15,2-3 0 0,-1 0 0 0,-1 0 0 16,-1 1 0-16,-1-1 0 0,0 0 0 0,1 0 0 15,2 2 0-15,-4-1 0 0,-2 0 0 0,3 0 0 16,4-1 176-16,-1 0-176 0,-1 0 224 0,1 1-48 16,-1 1-16-16,1-1 0 0,-1-3 16 0,0 1 0 0,0 0 0 0,1 0 0 15,-1 1-176-15,2 1 0 0,-5-2 144 0,-2 0-144 16,-1 0 0-16,0 0 0 0,2-1 0 0,0 0 128 16,-1-1-128-16,1 0 0 0,-1 1 0 0,1 1 0 15,4 0 0-15,0 0 0 0,-4-1 0 0,1 0 128 16,0 0-128-16,-5 0 128 0,-2 2-128 0,4-2 128 15,4 0-128-15,-4 1 128 0,1 2-128 0,1-2 128 16,-2 0-128-16,0 0 128 0,-1-1-128 0,0 1 128 16,-1 0-128-16,-1 1 176 0,0 0-176 0,1-2 192 15,-3-1-32-15,2 0 0 0,1-1 0 0,0 1 0 16,-2 0-32-16,2 1-128 0,2 1 192 0,-2 0-64 16,-2-1-128-16,1 0 192 0,-2 1-192 0,0 1 192 15,-4-1-192-15,2-1 0 0,-1 3 144 0,1-1-144 0,-4 0 0 16,1-1 0-16,2-1 0 0,-2 2 0 0,2 1 0 15,-1-2 0-15,-7 0 0 0,8 0 0 0,0 2 0 0,3-2 0 16,0-1 0-16,-3 0 128 0,-1 1-128 0,-3-1 0 16,1-1 0-16,-1 0 0 0,0 0 0 0,0-1 0 15,1 2 128-15,1 0-128 0,0-2 0 0,2-1 0 16,3 1 0-16,-2 0 0 0,-1 1 0 0,1 0 0 16,-2 0 0-16,0 1 0 0,0-1 0 0,-1-2 0 15,-3 3 0-15,1-1 0 0,-2 0 0 0,2 1 0 16,-1 0 0-16,1 0-128 0,0-1 128 0,0 0 0 15,2-2 0-15,1 1 0 0,0 0 0 0,0 1 0 16,-4 0 0-16,1-1 0 0,0 0 0 0,0 0 0 16,0 1 0-16,0-1 0 0,-2 0 0 0,2 1 0 15,-3 0 0-15,0 0 0 0,-4-2 0 0,2 3 0 0,1-1 128 0,-1-1-128 16,-1 0 0-16,0 1 0 0,2 1 0 16,2 0 0-16,-3-1 0 0,0-1 0 0,2-1 0 0,2-1-128 15,-2 4 128-15,0 0 0 0,-3-1 0 0,3 0 0 16,1 1 0-16,-2-1 0 0,-3 0 0 0,1 0 0 15,-2-1 0-15,2 0 0 0,-2 1 0 0,0-1 0 16,1-1 0-16,1 2 0 0,-1 0 0 0,-1 0 128 16,-3-2-128-16,3 0 0 0,-1 0 0 0,-1-1 0 15,-1 3 0-15,1-1 0 0,-2 1 0 0,1 0 0 16,-1-1 144-16,0 1-144 0,-3 0 192 0,2 1-192 16,-2 0 208-16,-8 0-64 0,9 0-16 0,-9 0 0 15,9 1-128-15,-9-1 160 0,0 0-160 0,0 0 160 16,0 0-160-16,0 0 0 0,0 0 0 0,9 0 0 0,-9 0 0 0,0 0-144 15,0 0 0-15,0 0 0 0,0 0 144 0,0 0-208 16,0 0 80-16,0 0 128 16,0 0-1280-16,0 0-144 0,-4-5-32 0</inkml:trace>
  <inkml:trace contextRef="#ctx0" brushRef="#br0" timeOffset="-188609.806">12766 11373 26079 0,'0'0'1152'0,"0"0"256"0,0 0-1136 0,-2 8-272 16,2-8 0-16,-3 6 0 0,3-6-256 0,0 0-128 15,0 0 0-15,0 0-16 16,0 0-240-16,0 0-64 0,0 0 0 0,0 0 0 0,0 0 448 0,0 0 96 16,0 0 16-16,0 0 0 0,0 0 304 0,0 0 64 15,0 0 16-15,0 0 0 0,0 0 288 0,-7 5 64 16,0-2 16-16,7-3 0 0,-7 0-128 0,0 0-32 15,-3-2 0-15,1 0 0 0,1-1-112 0,2 0-16 16,-2-1-16-16,-2-1 0 0,-1 1-96 0,-4-2-16 16,-3 0 0-16,0-2 0 0,0-2-192 0,-2-3 144 0,-3-3-144 0,-1 0 128 15,-1 2-128-15,-1 1 0 0,-3-3-192 16,-2 1 192-16,-6 2-176 0,-1-1 176 0,-3-2-128 16,-3 2 128-16,-3-1 0 0,-1 2-128 0,-2 0 128 0,0-2 0 15,1 0-128-15,-1 0 128 0,-2 2-128 0,0 1 128 16,-4-4 0-16,4 3 0 0,5 2 0 0,2 1 0 15,2 1 192-15,0 0 128 0,1 1 32 0,0-1 0 16,-4-1-32-16,0 2 0 0,-1 1 0 0,0 0 0 16,0 0-320-16,0-1 0 0,1-2 0 0,0-1 128 15,-4-1-128-15,-3-2 0 0,-3 0 0 0,-1 1-128 16,0-3-64-16,-1 5 0 0,2-3 0 0,-3 4 0 16,-1 0-48-16,0 3-16 0,0-2 0 0,-1 2 0 0,0 0 256 15,5 1 0-15,-1-1 0 0,4 2-144 0,-2 2 144 0,0-1 0 16,0-1 0-16,1 2 0 0,-1-2 0 0,5 2 144 15,1-3-144-15,4 3 0 0,1 2 304 0,0 0-48 16,2 1-16-16,-3-1 0 0,-4-3-240 0,1 3 0 16,-1 0 0-16,4 1 0 0,1-2 0 0,-2 2 0 15,0-4 0-15,0 3 0 0,-4 4 0 0,1-1-256 16,0 1 48-16,-1 0 16 0,1 1-48 0,4 1 0 16,1 3 0-16,1 0 0 0,2 0 240 0,-1-1 0 15,1 4-160-15,-3-2 160 0,0-1 0 0,1 1 0 16,2-2 0-16,-1 2 128 0,0 0-128 0,3 0 0 15,-1-1 144-15,2 1-144 0,-3 1 0 0,1 2 128 16,-1-3-128-16,-4 1 0 0,0 0 0 0,1 1 0 16,0 2 0-16,4 0 0 0,2-3 0 0,1 4 0 15,-1 0 0-15,1 0 128 0,-3 1-128 0,0 2-160 0,-1-1 160 0,0 4-208 16,2 0 208-16,3 1 0 0,-4 0-160 0,5-3 160 16,0 2 0-16,3 0 0 0,2 2-144 0,0 0 144 15,-3-2-128-15,-1 2 128 0,1-1-192 0,1 0 192 16,2 1-208-16,0-1 64 0,-1-3 16 0,2 1 0 15,1-1 128-15,3-2 0 0,1 1-144 0,3-2 144 16,2-3 0-16,-1-2 0 0,2 2 0 0,1-2 0 16,3-1 0-16,2 1 0 0,1-3 160 0,-1 0-160 15,2 2 352-15,1 0-32 0,-1-2-16 0,2 1 0 16,1 1-128-16,1 0-32 0,4 0 0 0,-4 1 0 16,2 1-144-16,1-1 0 0,2 0 0 0,0 1 0 15,-2 0 0-15,2 1 0 0,2-2 0 0,-1 1 0 16,-1 0 0-16,1 1 0 0,4 0-192 0,-2-1 192 15,3-1-144-15,0 1 144 0,0 0 0 0,0 0 0 0,3 0 0 16,0-2 0-16,2 2 0 0,0 1 0 0,2-1 0 0,1 1 144 16,1 0-144-16,2-1 192 0,0 1-192 0,4-1 0 15,3 2 144-15,0-1-144 0,5-2 0 0,4 1 0 16,4 1 0-16,3 0 128 0,-1 1-128 0,3 1 0 16,2 2 0-16,0 2 0 0,-4 0 0 0,6 1 0 15,4-3 0-15,0 2 0 0,3 0 0 0,-2-1 0 16,2-3 0-16,0-1-128 0,-2 1 128 0,1-3 0 15,-1-1 0-15,1-2 0 0,0 0 0 0,5 0 0 16,-3-2 0-16,3 1 0 0,-2-2 0 0,1 3 0 16,1-1 0-16,2 0 0 0,3-1 0 0,0 2 0 0,2 3 0 15,-3-1 128-15,-1-2-128 0,2 3 0 0,4 4 0 16,3-2 0-16,4 1 0 0,1-1 0 0,-3 1 0 0,0 1 0 16,-3 0 0-16,4-1 0 0,-1-3 0 0,1 1 0 15,-5-4 0-15,-4 0 0 0,-2-2 0 0,-1 0 0 16,2 0 0-16,-3-1 0 0,1 2 0 0,1-3 128 15,-4 0-128-15,-2-2 176 0,0 0-176 0,-3-2 192 16,5 2-64-16,-4 1-128 0,0 2 192 0,1-5-64 16,4-3-128-16,-4-1 192 0,-4 2-192 0,0 1 192 15,-1-2-48-15,3 0 0 0,-3 1 0 0,3 0 0 16,0 0 16-16,-2-1 0 0,-3-2 0 0,-1 3 0 16,-3-1-160-16,-1-2 160 0,-1-1-160 0,2 0 160 15,0 0-160-15,0-1 0 0,-2-2 0 0,1 1 0 16,-4 0 0-16,0-2 0 0,-2 1 0 0,-2-2 0 15,-2-1 0-15,-2-2 0 0,1-2 0 0,-3 0 0 0,0-1 128 0,3-2-128 16,1 0 128-16,-3-2-128 0,0 0 160 0,-1 1-160 16,1-1 192-16,-2-1-192 0,2-2 208 0,-3 1-64 15,0 1-16-15,-1 1 0 0,-3 0 16 0,1 1 0 16,-1-1 0-16,-1-1 0 0,-2 1-16 0,-1 1 0 16,-1 2 0-16,1-1 0 0,0-4-128 0,-2 0 0 15,-2-1 0-15,0-3 0 0,-2-2 128 0,0-2-128 16,-3-1 192-16,-2 1-64 0,-2 3 112 0,-2 0 16 15,-4 0 0-15,1 0 0 0,-6 1 32 0,0 0 16 16,-4 1 0-16,-3-1 0 0,-1 0-112 0,-3-2 0 16,0 1-16-16,-5-2 0 0,-3-1-176 0,-4 4 0 15,-3 1 0-15,-6 7 0 0,-3 4-384 0,2 3-16 0,-4 0 0 0,4 5 0 32,1 3-1136-32,6 4-208 0,4 4-48 0</inkml:trace>
  <inkml:trace contextRef="#ctx0" brushRef="#br0" timeOffset="-186618.38">13663 13343 28959 0,'-11'8'1280'0,"4"-5"272"0,-5-2-1232 0,1 3-320 0,-2 1 0 0,4-1 0 16,0-1 288-16,1 0 0 0,-2-1 0 0,2 1 0 31,-1 2-688-31,9-5-144 0,0 0-32 0,0 0 0 16,-7 5-320-16,7-5-80 0,0 0-16 0,0 9-10432 0</inkml:trace>
  <inkml:trace contextRef="#ctx0" brushRef="#br0" timeOffset="-177735.236">2079 15999 14735 0,'-7'3'1312'0,"-5"-1"-1056"0,-4 1-256 0,1 1 0 15,1-1 1216-15,-1 0 192 0,1-1 48 0,-1 3 0 16,2 1-960-16,4-1-192 0,-2-2-48 0,1 2 0 0,-2 0 160 0,2 1 32 16,0-1 0-16,1 1 0 0,-2-2-256 0,2 0-64 15,4 4 0-15,0-1 0 0,5-7-128 0,-5 6 0 16,1 2 0-16,4-8 0 0,0 0 0 0,2 12 0 15,1-2 0-15,1-1 0 0,-4-9 0 0,7 9 0 16,3-3 0-16,3 1 0 0,0-1 0 0,3-1 0 16,-1-3 0-16,3 1 0 0,-2 2 208 0,6-4 16 15,1-1 0-15,0 0 0 0,4 0 16 0,2 1 0 16,4 1 0-16,5-1 0 0,-1-3-64 0,4 1-16 16,1 0 0-16,-1 0 0 0,0-4-160 0,1 4 0 15,1 2 0-15,5-1 0 0,3-1 0 0,3 3 128 16,-1 3-128-16,2-3 0 0,-3-3 0 0,0 1 0 15,-1 2 0-15,1 1 0 0,7 1 0 0,0 0 0 16,-2-1 0-16,3 4 0 0,-5 2 0 0,-1-2 0 0,-2 1 0 0,0-5 0 16,3-3 0-16,-2-1 0 0,-1 1 0 0,0 0 0 15,0 1 0-15,-1-2 0 0,-4-1 0 0,-1 0 0 16,-2 0 0-16,0 0 0 0,1-1 0 0,0 2 0 16,3 0 0-16,0 1 0 0,3 1 128 0,-1 1-128 15,-5 1 0-15,-1 0 0 0,2 4 0 0,2-1 0 16,3 0 0-16,-3 2 0 0,-1 5 0 0,3-5 128 15,-1-1-128-15,-1-3 0 0,-4 3 0 0,0-3 0 16,-2 1 0-16,2-2 0 0,2-4 0 0,-5 2 0 16,3 3-144-16,-1 1 144 0,0-2 0 0,-3-1 0 15,-3 1 0-15,-1-3 0 0,-1-2 0 0,1 4 0 16,-3 1 0-16,0-2 0 0,2-4 128 0,1 2-128 16,1 2 304-16,0 1-48 0,0 2 0 0,-2-3 0 15,-4-2 0-15,0 1 0 0,-2 1 0 0,2 0 0 0,-2-1-256 0,2 0 0 16,-1 0 0-16,2 4 0 0,1-2 0 0,0 2 0 15,0 0 0-15,1-1 0 0,-2 0 0 0,-1 2 0 16,-4 0 0-16,1 0 0 0,0-3 0 0,-5 1 0 16,0 0 0-16,-4 0 0 0,0-1 0 0,-1 0 0 15,0 0 0-15,1-2 0 0,-4-2 208 0,2-1-64 16,-2-1-16-16,2 2 0 0,0 0 0 0,0 0 0 16,-2 1 0-16,-1-3 0 0,1 0 64 0,0 2 0 15,3 3 0-15,-2-2 0 0,1-4-192 0,-4 3 0 16,-2-1 0-16,-1 0 0 0,1-1 0 0,0 0-192 15,-2 1 32-15,-2-1 16 0,-1 1 144 0,-6 3 0 16,6-4-144-16,-6 4 144 0,0 0-144 0,0-8 144 0,0-1-192 16,-4 0 192-16,-3-1-144 0,-4 2 144 0,-3-2 0 0,-1 1-144 15,-5-2 144-15,-1-2 0 0,-5-3 0 0,-2 1 0 16,-3-1 0-16,-2 2 0 0,0 0 0 0,0 3 0 16,-2 0 0-16,-2 3 144 0,-1 4 0 0,-4-1 0 15,0 0 96-15,-5-1 16 0,-3 1 0 0,1-2 0 16,-1 1-112-16,0-1-16 0,2 0 0 0,-1 2 0 15,0 1-128-15,-4-1 0 0,-2-1 0 0,-2 1 0 16,2 1 0-16,-1 2 0 0,4 0 0 0,-4-1 0 16,-1 0 128-16,-4 1-128 0,-1 1 0 0,-2-1 128 15,-2-1-128-15,2 1 0 0,1 0 0 0,1-2 0 16,0 3 0-16,-1 1 0 0,-3 0 0 0,7 0 128 16,0-1-128-16,2 3 0 0,2 2 0 0,-3-1 0 0,1-2 128 15,1 2-128-15,1 2 128 0,3 1-128 0,-3 1 256 0,5-1-48 16,2-3 0-16,-5 2 0 0,-2 2-48 0,-2 0-16 15,-1-3 0-15,3 1 0 0,0 1-144 0,2-3 0 16,-2 2 144-16,2-2-144 0,-1 0 0 0,-1 1 0 16,-2 1 0-16,0-3 0 0,1-2 0 0,1 0 0 15,7 2 0-15,0 2 0 0,-1-1 0 0,0 1 0 16,-1 1 0-16,-2-1 0 0,0-2 0 0,0 3 0 16,2-1 0-16,2 3 0 0,0-1 0 0,-1 2 0 15,0 0 0-15,-2 1-128 0,0 1 128 0,1-1 0 16,-2-4 0-16,3 3 0 0,7 1 320 0,0-3-16 15,1-5 0-15,0 0 0 0,1 1-16 0,0 2 0 16,4 0 0-16,-3-1 0 0,-1-3 32 0,2 3 16 16,4 0 0-16,2-2 0 0,0 1-208 0,5-1-128 15,3 0 128-15,-3 3-128 0,2-1 0 0,1 1-160 0,2-1 16 16,1-2 0-16,0 0-32 0,1-1 0 0,1-1 0 0,2 1 0 16,-1 1 176-16,2 2-128 0,0 0 128 0,5 0-128 15,11-3 128-15,-9 0 0 0,-3 0 0 0,6 0 0 16,6 0 0-16,0 0-160 0,0 0 160 0,0 0 0 15,-7 2-208-15,7-2 64 0,0 0 16 0,0 0 0 16,11 0-32-16,-1 0 0 0,3 0 0 0,3 0 0 16,0-2 160-16,5-1 0 0,1 1 0 0,2 0 0 15,-2 0 0-15,5 0 0 0,0-1 0 0,2-1 0 16,-1-4 0-16,2 1 0 0,2 3 0 0,5-1 128 16,4-3-128-16,0 4 0 0,-3 0 0 0,5 3 0 15,0 3 0-15,1-3 0 0,-3-1 0 0,1-2-128 0,0-3 128 16,4 2 0-16,1-2-144 0,1 2 144 15,1 1-240-15,-1 0 32 0,2-2 0 0,-1 3 0 0,-4 1-48 0,4 1-16 16,-2 0 0-16,2 1 0 0,3 0 144 0,3-3 128 16,1 3-192-16,0-2 192 0,-1-1 0 0,-2 3-128 15,1 3 128-15,1-3 0 0,2-3 0 0,3 0 0 16,-1-1 0-16,-1 0 0 0,-2-3 0 0,0 2 0 16,1-5 0-16,0 2 0 0,2 3 0 0,1-3 0 15,-2-2 0-15,0 2 0 0,-1 2 0 0,-3-1 128 16,1-2-128-16,2 1 0 0,3-1 0 0,1-1 0 15,1 0 0-15,-3 0 0 0,-2 0 0 0,-1 1 0 16,2 3 0-16,0-1 0 0,2 0 0 0,-4-1 0 16,1 0 0-16,0 2 0 0,-3-1 0 0,1 0 0 15,-1 0 0-15,0-1 0 0,0 1 0 0,1 1 0 0,-1-1 128 16,0 3-128-16,-5-3 0 0,-2 2 0 0,-2-1 0 0,1 3 0 16,-1-2 0-16,1 2 128 0,0 1-128 0,1 0 0 15,2 4 176-15,-2 0-176 0,-5 0 192 0,-1 3-192 16,0 1 176-16,2 0-176 0,3 0 160 0,2 1-160 15,1 0 128-15,2 0-128 0,1 3 0 0,-2 0 144 16,0 0-144-16,2 0 0 0,2-1 0 0,5 0 0 16,-2-1 0-16,6-1 0 0,3-4 0 0,2-3-9456 15,2-2-1776-15</inkml:trace>
  <inkml:trace contextRef="#ctx0" brushRef="#br0" timeOffset="-171164.292">15659 15945 22975 0,'0'0'1024'0,"0"0"192"0,0 0-960 0,-8 1-256 16,8-1 0-16,-8-2 0 0,8 2 448 0,-9-4 64 15,1 2 0-15,8 2 0 0,-8-4-320 0,8 4-48 16,0 0-16-16,-5-8 0 0,5 8-128 0,0 0 192 15,0 0-192-15,0 0 192 0,-6-10 80 0,6 10 32 16,0 0 0-16,0 0 0 0,-1-10 144 0,1 10 16 16,0 0 16-16,10-3 0 0,0 2-192 0,4 2-32 15,2-1-16-15,1 2 0 0,3-2 16 0,7 2 16 16,3 4 0-16,3-4 0 0,6 1-128 0,2 2-16 0,1-3-128 16,4 1 192-16,-1-1-192 0,-1 1 0 0,0-1 0 0,3-1 0 15,5-1 0-15,-2 0 0 0,3-1 0 0,3 1 0 16,2 1 144-16,0 0-16 0,-3 0 0 0,2 0 0 15,-1 0 144-15,3 0 32 0,2 2 0 0,-1-1 0 16,-1-1 32-16,-3 2 16 0,-1 0 0 0,3 1 0 16,-1-2-192-16,5 1-32 0,3 1-128 0,-1-2 192 15,-2 0-192-15,-1-1 128 0,-5 1-128 0,3 3 0 16,3-4 0-16,1 0 0 0,1 0 0 0,-1 1 0 16,-2-1 0-16,-3 1 128 0,-2 0-128 0,5-1 0 15,1 2 0-15,1 0 0 0,-1-1 0 0,-5 0 0 16,-2-2 144-16,1 1-144 0,-1 1 128 0,3 0-128 15,3 0 144-15,-1-1-144 0,1-1 160 0,-4 1-160 0,-3-1 160 0,1 2-160 16,-1 1 160-16,3 0-160 0,-1-3 256 0,0 1-64 16,0 0 0-16,-3 0 0 0,-4-2 32 0,1-1 0 15,-3 1 0-15,4 0 0 0,1 1-48 0,-1-1-16 16,-1-1 0-16,0 1 0 0,4-1-160 0,-2 1 160 16,-5-2-160-16,1 3 160 0,0 0-160 0,1 0 128 15,2 3-128-15,2 0 128 0,0-3-128 0,1 1 0 16,-6 0 144-16,2 2-144 0,-3-1 0 0,1 0 0 15,1 2 0-15,-1-1 0 0,-1-1-128 0,0 0 128 16,-1 1-128-16,-1-1 128 0,-1-2 0 0,1 3 0 16,0 2 0-16,2-2 0 0,1-2 0 0,0 0 128 15,2 1 0-15,0 2 0 0,-3 0 48 0,1 0 16 16,-2 0 0-16,2-1 0 0,0 1-32 0,3 0 0 0,2-1 0 16,-2 0 0-16,0-1-160 0,1 1 192 0,0-2-192 0,0-1 192 15,-3-2-192-15,1 2 0 0,0 0 144 0,6-2-144 16,-2 1 144-16,1-2-144 0,-3 2 192 0,-3-1-192 15,-2 1 240-15,-1 1-64 0,3 4-16 0,2-2 0 16,-2-2-32-16,3 1-128 0,2 2 192 0,-3-2-64 16,-3 0-128-16,-1 3 128 0,-3 4-128 0,2 0 128 15,3-2 0-15,-3 1 0 0,-1 0 0 0,2 0 0 16,4 2 0-16,-5 1 0 0,-5 0 0 0,-6 2 0 16,-2 2-128-16,-5-4 192 0,-3-2-192 0,-5-3 192 15,-4-2-192-15,-3 1-224 0,-2-2 48 0,-4-1 16 16,-3 0-544-16,-4-1-128 0,0 0 0 0,0 0-16 15,0 0-1760-15,-16-5-336 0,-7 0-80 0,-8-4-6656 16,-10-9-1328-16</inkml:trace>
  <inkml:trace contextRef="#ctx0" brushRef="#br0" timeOffset="-169561.55">3734 16992 29887 0,'-6'10'1328'0,"0"-4"272"0,-1 3-1280 0,1-1-320 0,-3-2 0 0,1 2 0 16,3 1 160-16,0-2-32 0,5-7 0 0,-5 6 0 0,0 1 0 0,5-7 0 16,-4 6 0-16,4-6 0 0,-7 8-128 0,7-8 192 15,0 0-192-15,0 0 192 0,0 11-192 0,5-2 0 16,0-3 0-16,2 1 0 0,-7-7 0 0,12 7 0 16,1 0 0-16,1-1 0 0,2-5 0 0,0 2 0 15,2 4 128-15,-1-3-128 0,5-3 0 0,0-4 0 16,3-1 144-16,1 1-144 0,4 3 0 0,2 0 144 15,0-1-144-15,4 2 0 0,7 1 128 0,-1-4-128 16,-1-1 0-16,2-3 0 0,1-3 0 0,0 2 0 16,1 4 0-16,0 1 0 0,1-2 0 0,3 1 0 15,5-4 0-15,0 1 0 0,-4-1 0 0,-1 2 0 16,-3 1 0-16,4 2 0 0,-1-1 0 0,1 1 0 16,2-2 0-16,-2 2 0 0,3-2 128 0,-3-1-128 15,-6 1 0-15,2 3 0 0,1 2 240 0,1 0-64 0,0 0-16 16,1 0 0-16,0 2 32 0,-1-3 0 0,0 0 0 0,-2 0 0 15,-1 1-48-15,0 2 0 0,1 0 0 0,1 2 0 16,2-1 0-16,1-1 0 0,-1 1 0 0,0-2 0 16,-1 0-16-16,2 1-128 0,-4 3 192 0,0 0-64 15,4 1-128-15,1 0 0 0,0 1 144 0,4-1-144 16,2-5 0-16,0 3 0 0,-1 0 0 0,0 0 128 16,3-2-128-16,-1-1 0 0,1-3 0 0,4 2 0 15,2 2 0-15,-2 0 128 0,-3-1-128 0,-1 0 0 16,1 1 128-16,2-1-128 0,-1-2 128 0,0 4-128 15,-4 0 192-15,0 2-48 0,-4-3 0 0,0 1 0 16,-2 0 48-16,3-2 16 0,0 0 0 0,1 0 0 0,-1-1-48 16,-2 4-16-16,-3-1 0 0,1-1 0 0,-2 0-144 0,2 0 0 15,4-1 0-15,-2 0 128 0,-2 1-128 0,-1 0 0 16,-1 0 0-16,-3 4 128 0,-2-1-128 0,2 1 0 16,1-2 0-16,0 3 0 0,0-1 0 0,2-1 128 15,-3 0-128-15,1 0 0 0,-3 2 128 0,-1 1-128 16,-3 0 128-16,0 0-128 0,-1-4 128 0,0-1-128 15,2 1 128-15,0-1-128 0,0 0 128 0,1-1-128 16,-1 0 0-16,0 2 128 0,-3-1-128 0,-1-1 0 16,1-1 0-16,-3 2 0 0,0 0 176 0,3 1-48 15,1 0-128-15,-1 1 192 0,-2-2 16 0,-3 0 0 16,1 1 0-16,-1 1 0 0,-2-1 0 0,-3-2 0 16,-1 1 0-16,-1 0 0 0,-2 0-64 0,-1-1-16 15,-3 1 0-15,0 0 0 0,2 1-128 0,-1-2 128 0,1 0-128 16,0-3 128-16,-3 0-128 0,-1 2 0 0,2 1 0 0,0-1 0 15,-3-1 0-15,-3-1 0 0,-3 0 0 0,1 1 0 16,-1-1 0-16,1 0 0 0,0 1 0 0,0-1 0 16,-1 0 0-16,-10 0 0 0,10 2 0 0,-10-2 128 15,10 0-128-15,-10 0 0 0,0 0 0 0,9 0 128 16,0 0-128-16,-9 0 0 0,0 0 144 0,0 0-144 16,0 0 0-16,0 0 0 0,8-1 0 0,-8 1 0 15,0 0 128-15,0 0-128 0,0 0 128 0,9 0-128 16,-9 0 0-16,0 0 0 0,0 0 0 0,7 0 0 15,-7 0 0-15,0 0 0 0,0 0 0 0,0 0 0 16,0 0 0-16,0 0 0 0,0 0 128 0,0 0-128 16,0 0 144-16,0 0-144 0,0 0 192 0,0 0-192 15,0 0 160-15,0 0-160 0,0 0 128 0,0 0-128 0,4 3 0 0,-4-3 0 16,0 0 0-16,0 0 0 0,0 0-240 0,0 0 80 16,0 0 16-16,0 0 0 15,0 0-304-15,0 0-64 0,0 0-16 0,-10 0 0 16,10 0-1808-16,-12-3-352 0,-2-2-80 0</inkml:trace>
  <inkml:trace contextRef="#ctx0" brushRef="#br0" timeOffset="-166760.992">15949 17146 21711 0,'0'0'960'0,"0"0"192"0,0 0-912 0,0 0-240 16,0 0 0-16,0 0 0 0,0 0 0 0,0 0-160 16,0 0 32-16,0 0 0 0,0 0 256 0,0 0 48 15,0 0 16-15,0 0 0 0,0 0 512 0,0 0 128 16,0 0 0-16,0 0 16 0,0 0 192 0,0 0 48 15,0 0 0-15,6-3 0 0,-6 3-352 0,10-3-64 16,-10 3-16-16,9-3 0 0,2 3-272 0,2 0-48 0,-2-1-16 0,3-2 0 16,0-4-192-16,3 2-128 0,3-1 128 0,-2 2-128 15,4 0 176-15,3 1-48 0,0-5 0 0,5 4 0 16,4 1-128-16,1-3 192 0,6 1-192 0,2-3 192 16,1-3-192-16,0-1 128 0,-2 0-128 0,4 2 128 15,-2 2-128-15,4 0 0 0,-1 1 0 0,3-1 0 16,4 0 0-16,1 1 0 0,0-3 0 0,-3 1 0 15,-1 2 0-15,3 1 0 0,-1-2 0 0,6 1 0 16,3 3 0-16,-1-3 0 0,-1-2 0 0,-5 1 0 16,-1 2 0-16,0 2 0 0,2 0 0 0,4-2 0 15,2-1 0-15,-1 2 0 0,1 1 0 0,-5-1 0 16,-3 0 0-16,0 1 0 0,2 3 0 0,2-2 0 0,0-3 0 16,-1 3 0-16,-2-1 0 0,-4 2 0 0,-1-1 0 15,-1 3 0-15,1 3 0 0,-2-3 0 0,4-2 0 0,2 2 0 16,-1 0 0-16,-3 3 0 0,0 0 0 0,-2 0 0 15,0-1 0-15,-2 2 0 0,0 0 0 0,1 1 0 16,1-2 0-16,-1 2 0 0,-2 2 0 0,-1-2 0 16,-6-1 0-16,0 0 0 0,-3-1 0 0,1 1 0 15,1-2 0-15,0 0 0 0,0-1 0 0,1 1 0 16,-2 2 0-16,2-4 0 0,-1-4 0 0,-2 4 0 16,-2-2 0-16,0 2 0 0,1 1 0 0,-2-2 0 15,-2 1 0-15,2 2 0 0,2 4 128 0,3-2-128 16,0 1 128-16,-1-1-128 0,1-1 160 0,1 1-160 15,-1-1 192-15,1-1-192 0,-4 3 224 0,1-1-64 16,0 0-16-16,1 1 0 0,-2 1-144 0,4 0 192 0,1-1-192 0,0 1 192 16,-3-1-192-16,2 2 160 0,-1 0-160 0,-4-1 160 15,-1-2 48-15,0 1 16 0,0-1 0 0,-1 4 0 16,-2-1 0-16,3-2 0 0,1-1 0 0,1 2 0 16,5 3-224-16,-5 1 176 0,-2-6-176 0,3 2 160 15,1 1-160-15,-3-3 0 0,-6-1 0 0,2 5 128 16,1 4-128-16,-1-1 0 0,-1-5 0 0,0 0 0 15,1-4 0-15,-2 1 0 0,0 2 0 0,2-3 0 16,0 0 0-16,-1 0 0 0,3 2 0 0,-1-1 128 16,2-1-128-16,-2 6 0 0,0 2 144 0,-1-2-144 15,-2-2 128-15,3 1-128 0,-3-1 128 0,3 2-128 16,0 0 0-16,1-2 128 0,2 0-128 0,2-1 0 16,2 1 0-16,-3 0 0 0,-3 1 0 0,0 1 128 0,0-2-128 15,-2 0 0-15,-2-1 128 0,-1 1-128 0,1-1 0 0,0 2 144 16,1 1-144-16,1-1 0 0,0 0 144 0,2 0-144 15,1-1 0-15,-2 1 144 0,-1-2-144 0,2 1 0 16,0-2 0-16,-2 2 0 0,0-2 0 0,-3 0 0 16,0 2 0-16,0-2 0 0,-2 1 0 0,3-1 0 15,-1 2 0-15,3-1 0 0,-1 2-160 0,6-2 160 16,1 1 0-16,4 1-144 0,1 1 0 0,-2-1 0 16,1-3 0-16,-3 3 0 0,0 0-128 0,-1 2-32 15,-3 1 0-15,0-1 0 0,-1 0 64 0,-1 1 16 16,-2 2 0-16,0-2 0 0,-3-3 80 0,-2 1 16 15,-1 2 0-15,-3-2 0 0,-4-3 128 0,0 1 0 16,1 0 0-16,-5-1 0 0,-4-2 0 0,-7-3 128 16,7 4-128-16,-7-4 0 0,0 0 0 0,0 0 0 0,0 0 0 0,0 0 0 15,0 0-240-15,0 0 48 0,0 0 0 0,0 0 0 16,-10 1 192-16,-1-2-144 0,-5-1 144 0,3 1-128 16,1-1 128-16,1 0 0 0,-5-2 0 0,-2 3 0 15,-2-3 0-15,-2 1-128 0,2-2 128 0,0 0 0 16,-2-2 0-16,1 0 0 0,0 1 0 0,-2 0-128 15,1 1 128-15,-3-1 0 0,-1-1 0 0,-5 0 0 16,-2 3 0-16,-4-3 0 0,2-3 0 0,-4 1 0 16,0 1 0-16,-3-1 0 0,2-1 0 0,0 2 0 15,2-1 0-15,-1 2 0 0,-4-1 0 0,0 0 128 16,-2 1-128-16,-1-1 144 0,1-1-144 0,-1 1 160 16,-1 1-160-16,2-2 0 0,2-2 0 0,-3 1 128 0,-2 0-128 15,-6 0 0-15,-3-1 0 0,-2 0 0 0,-1 0 0 0,3 0 0 16,1-2 0-16,0 2 0 0,-2-1 0 0,2-1 0 15,2-3 0-15,-2 2 0 0,-1 2 0 0,4 1 0 16,7 3 0-16,3-1 0 0,0-2 0 0,3 3 0 16,1 0 0-16,-3 3 0 0,3 3 0 0,-3-1 0 15,-7-3 0-15,4 2 0 0,-1 1 128 0,1-2-128 16,0 0 128-16,0 3-128 0,-2 4 0 0,-2 0 0 16,-1-1 0-16,-2-2 0 0,-1-2 0 0,-1 2 0 15,4 3 0-15,0 1 0 0,-3-2 0 0,0-1 0 16,3-1 0-16,-3 2 0 0,1 1 0 0,4 0 0 15,2-4 0-15,4 2 0 0,4 2 0 0,1 3 0 16,0 1 0-16,0-2 128 0,-2-3-128 0,0 3 0 16,-1 1 0-16,0 0 128 0,-2-1-128 0,1-1 0 0,1-1 0 15,1 4 0-15,2 1 0 0,-2-1 0 0,-1-3 128 16,-4 3-128-16,-3 0 0 0,-1 0 128 0,-3-4-128 0,3 1 128 16,1 1 0-16,2-1 0 0,2-2 0 0,0 1 0 15,-1 0-128-15,0 2 0 0,-1-4 0 0,0 2 0 16,2 1 0-16,1 0 192 0,3 1-192 0,2-1 192 15,0 1-192-15,1-1 128 0,1-3-128 0,0 1 128 16,0 0-128-16,0 1 0 0,-5-1 0 0,-1-1 128 16,-3 0-128-16,-1 0 0 0,1 0 0 0,4 3 0 15,1 0 0-15,-1-4 128 0,2-4-128 0,-4 3 0 16,-3 2 128-16,0-1-128 0,0-2 0 0,-2 0 128 16,-1 2-128-16,1 2 128 0,3 2-128 0,0-1 128 15,1-2 16-15,-2 1 0 0,-1 0 0 0,-5 1 0 0,1 0 32 16,-2 1 0-16,2-2 0 0,0 2 0 0,4 2-176 0,2 2 160 15,1-3-160-15,-5 2 160 0,-3-2-160 0,-3 2 0 16,-1-1 0-16,1 2 0 0,1-4 0 0,2 1 0 16,4 0 0-16,1-2 0 0,-2 1 0 0,-2 1 0 15,-3-2 0-15,3 0 0 0,2 0 0 0,4 1 0 16,3-2 0-16,3 0 0 0,3-1 0 0,3 0 0 16,0 0 0-16,2 0 0 0,4 0 0 0,1 0 0 15,2 0 0-15,1 0 0 0,0-1 0 0,5 1 0 16,3 1 0-16,0-1 128 0,-2-1-128 0,4 0-144 15,2-1 144-15,2 1-208 0,8 1 32 0,0 0 16 16,0 0 0-16,0 0 0 0,0 0-176 0,0 0-48 16,0 0 0-16,0 0 0 15,0 0-1728-15,14-4-336 0,2 0-80 0</inkml:trace>
  <inkml:trace contextRef="#ctx0" brushRef="#br0" timeOffset="-158092.271">16120 16970 911 0,'0'0'0'0,"0"0"0"0,0 0 0 0,0 0 0 15,0 0 5184-15,9 9 960 0,2-1 192 0,1-2 48 32,-2-1-5504-32,3 0-1104 0,5-3-224 0,4 0-32 0,-2-1 96 0,7-1 32 0,4-2 0 0,2 3 0 15,2 1 352-15,-1 1-144 0,1-3 144 0,0 1 0 16,1 0 0-16,1 3 0 0,-1 3 0 0,6 2 0 16,5 1 0-16,6-1 0 0,4 0 0 0,3 2 0 15,-3-2-128-15,5 4 128 0,2 4 0 0,6-4 0 16,6-3 0-16,1-4-128 0,-1 1 128 0,-1-4 0 15,1-3 0-15,2 0 0 0,3-1 0 0,0 1 0 0,-1 0 320 16,-1-2-16-16,-1 0-16 0,3-3 0 0,5-1 96 16,-3-1 0-16,-6 4 16 0,2 2 0 0,2 2 16 0,1 1 0 15,1 1 0-15,-4 2 0 0,-3 1-112 0,2 0-32 16,0-3 0-16,1 4 0 0,4 3 0 0,-5 0 0 16,-3-2 0-16,3 0 0 0,2 0-80 0,-1 0-32 15,2 1 0-15,-8-1 0 0,-2-1-160 0,2-2 0 16,0 1 0-16,3-2 0 0,-1 1 0 0,-4 1 0 15,-3 0 0-15,0-2 0 0,-1-1 0 0,2 1 0 16,0-2 0-16,-1 1 0 0,-6-3-208 0,-1 2 80 16,-4-2 128-16,3 3-208 0,3 1 208 0,0-1 0 15,0-2 0-15,-3 3 0 0,-1-1 0 0,-2 1 0 16,-1 1 0-16,2-2 0 0,1 0 0 0,1 0 0 16,-2-1 0-16,-2 0 0 0,-3 2 0 0,-4 0 0 0,-1-2 0 0,2 2 0 15,-1 1 0-15,1-2 0 0,1 0 0 0,-4 1 0 16,-2-3 128-16,-4 0-128 0,-4-1 0 0,1 0 0 15,-5 0 160-15,1-1-160 0,-1 0 128 0,1-2-128 16,1 1 0-16,-3-1 0 0,-1 1 0 0,0-1 0 16,0 2 0-16,-1 0 0 0,-4 0 0 0,-2 1 0 15,0 0 0-15,0-2 0 0,-3 0 0 0,0 1 0 16,-3 1 0-16,-1 2 128 0,0 1-128 0,-1-1 0 16,1 1 160-16,-2-1-160 0,1-2 192 0,0 2-192 15,-2 0 256-15,0-1-64 0,-1 0-16 0,0 2 0 16,-3-1-16-16,0 0 0 0,1 1 0 0,-4-1 0 15,1-2 16-15,-8 0 0 0,9 0 0 0,-2 2 0 16,-7-2-176-16,0 0 0 0,0 0 144 0,0 0-144 16,0 0 0-16,0 0 0 0,0 0 0 0,0 0 0 15,-11 0 0-15,-2 0 0 0,-2 0 0 0,-1 0 0 0,-2 0 0 0,-1 0 0 16,-3 2 192-16,-2 0-64 0,-2-2-128 0,-3 0 0 16,-2 0 0-16,-5 0 128 0,-5 0-128 0,-3 2 0 15,-3-1 0-15,-4-1 0 0,-1-2 0 0,-3 1 0 16,2-5 0-16,-4 3-128 0,-4-2 128 0,-7-1 0 15,-9 0-144-15,2-1 144 0,1-1 0 0,-4 3 0 16,-5-3 0-16,-3 1 0 0,0-1 0 0,0 0 0 16,4-2 0-16,-1 2 0 0,0 5 0 0,0 0 128 15,0 1-128-15,4-2 192 0,5 1 48 0,-1 2 16 16,-7-2 0-16,5 0 0 0,2 2 48 0,2-2 16 16,-2-5 0-16,-3 2 0 0,-6-2-80 0,1-2-16 15,0 0 0-15,-5-2 0 0,-2-3-224 0,-5-6 0 16,-4-3 0-16,-1 0 0 0,4 1 0 0,-2 4 0 0,-7-1 0 15,11 3-160-15,8 3 160 0,3 1 0 0,2 1-144 0,3 3 144 16,1 0 0-16,4 2 128 0,5 3 0 0,1 0 0 16,0-5 0-16,-3 4-128 0,-2 1 192 0,0 0-64 15,2 0-128-15,-2 1 0 0,-1-1 0 0,-6-1 128 16,-7 0-128-16,2-1 0 0,3-1 0 0,-3 0 0 16,-3 0-160-16,-2 3 160 0,1 2-208 0,5 1 80 15,4 0 128-15,6 1 0 0,3 0 0 0,1 3 0 16,1 2 0-16,7-1 128 0,8-2-128 0,3 1 176 15,5 2-176-15,3-1 128 0,3 0-128 0,2 1 128 16,0-1-128-16,4 1 160 0,0-1-160 0,3-1 160 16,3-1-160-16,2 2-224 0,0-3 48 0,5 1 16 0,1 0-80 15,3 0-16-15,4-2 0 0,-1 0 0 16,2 0-128-16,3-2-48 16,-1-1 0-16,5-3 0 0,4 6-2688 0,-1-14-528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8:49:25.945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18301 4965 26719 0,'-5'-11'2368'0,"1"4"-1888"16,0-2-480-16,-1-2 0 0,-1 3 832 0,2-1 64 16,1 2 0-16,-1 1 16 0,-1 0-688 0,0 1-224 15,5 5 128-15,-9-6-128 0,-1 0 0 0,-2 2 0 16,-2 0 0-16,-2 0-144 0,-5-3-32 0,-2 3 0 16,-4-4 0-16,0 3 0 0,-1 0-176 0,-3 0-32 15,-2-2-16-15,0 2 0 0,-2 2 400 0,-1-2 0 0,-5-1 0 0,-1-1 0 16,-3 3 272-16,0 0 96 0,-5 2 16 0,1 0 0 15,2-1 128-15,-4 0 16 0,-3 0 16 0,-6-1 0 16,-5-5-32-16,-3 2 0 0,-3 2 0 0,1-1 0 16,-3 0-160-16,-4-1-32 0,-5 2-16 0,-4 0 0 15,-1 3-304-15,-5-1 160 0,-5-3-160 0,-2 3 128 16,-3 0-128-16,2 1 0 0,-1 1 0 0,2-1 0 16,2-2 0-16,1 2 0 0,7-2 0 0,2 0 0 15,3-5 256-15,2 0 32 0,0 0 0 0,6 3 0 16,7 3 128-16,-2 0 32 0,-1 0 0 0,2 0 0 15,-1-2-160-15,2 1-32 0,1 1 0 0,1-1 0 16,-1 1-256-16,-2-2 0 0,2-2 0 0,0-1 0 0,0 2 128 0,4 0-128 16,3 2 0-16,1 0 0 0,0 1 192 0,4 0-192 15,-1-3 192-15,3 2-192 0,1 1 240 0,5-3-64 16,3 3-16-16,1 0 0 0,2 0-32 0,1 2 0 16,1 1 0-16,3 0 0 0,4-1-128 0,2 0 128 15,-5 0-128-15,4-2 128 0,3-1-128 0,2 1 0 16,1 1 0-16,3 1 128 0,1 0-128 0,2 2 128 15,4 1-128-15,-1-1 128 0,2-2 64 0,0-1 0 16,4 0 0-16,1-1 0 0,2 3 0 0,0 0 0 16,0 0 0-16,8 0 0 0,-7 4-64 0,7-4 0 15,0 0 0-15,0 0 0 0,-7 4-128 0,7-4 0 16,-7 7 0-16,4 3 0 0,1 3 0 0,1 3 0 16,1 1 0-16,0 7 0 0,1 2 0 0,-1 6 0 0,1 1 0 15,1 7 0-15,0 2-128 0,3 4 128 16,-3 4 0-16,1 7 0 0,-2 4 0 0,0 2 0 0,1 3 0 15,-2 0 0-15,-4 0 0 0,3 6 0 0,0 4 0 0,0 0 0 16,-1-1 0-16,2 1 0 0,0 1 0 0,0 1 0 16,-2 2-128-16,-2-2 128 0,3-2 0 0,1-1 0 15,1-1 0-15,0 3 0 0,-1 0 0 0,0-2 0 16,0-2 0-16,-1-2 0 0,1-3 0 0,4 3 0 16,-2 4 0-16,0-4 0 0,1-6 0 0,-1-2 0 15,0-1 0-15,0-3 0 0,2-1 0 0,-3 0 0 16,-1 5 0-16,0-5 0 0,0-2 0 0,0-5 0 15,-1-4 0-15,1-4 0 0,-1-1 0 0,-2-2 0 16,-1 1 0-16,0 0 0 0,0 3 128 0,-3-8-128 16,3-4 0-16,-1-2 0 0,-2-1 0 0,0-1 0 0,-2-2 128 0,1-3-128 15,0 0 192-15,1-3-64 0,-3-3-128 0,5-2 0 16,-1-3 0-16,2-1 0 0,-2 1 0 0,2-3 0 16,4-9 0-16,-3 8 0 0,3-8 160 0,0 0-160 15,0 0 192-15,0 0-192 0,0 0 208 0,0 0-64 16,0 0-16-16,0 0 0 0,0 0-128 0,0 0 192 15,0 0-192-15,9 0 192 0,4-2-192 0,0-1 0 16,4 2 0-16,1-1 0 0,0-5 0 0,4 3 0 16,1 2 0-16,2 1 0 0,2-4 0 0,5 2 0 15,6-1 0-15,2 1 0 0,3 5 0 0,5-1 0 16,2-1 144-16,5 0-144 0,2-1 0 0,2 1 0 16,0 0 0-16,6 1 128 0,5 2-128 0,3-2-160 15,-4 0 160-15,3 1-208 0,2 3 208 0,0-1 0 16,7 1 0-16,-2 0 0 0,0-1 0 0,0 1 0 0,0-1 0 15,2 1 0-15,2 1 0 0,-1 1 0 0,0-3 0 0,2 2 0 16,-3-1 0-16,6 0 0 0,0-2 0 0,-1 1 0 16,-4 3 0-16,4 2 0 0,0-2 176 0,2 1-48 15,-2-5-128-15,-2 6-128 0,0 2 128 0,3-1-192 16,3-3 192-16,-3 0 0 0,-1 2 0 0,-1 2 0 16,-3-4 0-16,2 2 0 0,1-2 0 0,-6 2-128 15,-8 0 128-15,3 1 0 0,1-1 0 0,-1-1 0 16,-1 0 0-16,-3 3-128 0,-1-3 128 0,-7 1-128 15,-2-1 128-15,0 2 0 0,2 1 160 0,-2-3-160 16,-3 0 0-16,-3-1 0 0,-5 0 0 0,-4 2 0 16,-2 0 0-16,-3-2 0 0,0 1 0 0,1-1 0 0,2-2 0 0,-6 0 0 15,-2 0 0-15,0 1 0 16,-2-1 0-16,-1-1 0 0,-3 1 0 0,-4-2 0 0,-3-2 0 0,-3-1 0 16,-4 0 0-16,-1-1 0 0,-1 0 0 0,-4 0 0 15,-2-1 0-15,-7 2 0 0,6-5 0 0,-2 0 144 16,1-2-144-16,-4-2 192 0,-1-4 32 0,-3-3 16 15,-4-8 0-15,0-5 0 0,-4-4-32 0,-3-9 0 16,-5-11 0-16,2-6 0 0,-3-6-64 0,0-2-16 16,-2-6 0-16,2-4 0 0,0-6 0 0,3-3 0 15,0-2 0-15,-1-4 0 0,-3-4 16 0,2-2 0 16,1 0 0-16,2-5 0 0,0-2 64 0,2 0 16 16,0-4 0-16,0 2 0 0,-1-1 16 0,3 1 0 15,2 0 0-15,0 1 0 0,2 4 16 0,-2 3 0 16,5 1 0-16,-1 4 0 0,-1 6-16 0,0-1 0 15,2 0 0-15,1 7 0 0,0 5 16 0,0 7 0 16,2 8 0-16,1 4 0 0,2 6-64 0,-1 4-16 0,-1 5 0 0,1 7 0 16,2 3-48-16,-1 5 0 0,0 0 0 0,2 6 0 15,-1 6-128-15,1 5 0 0,0 2 0 0,-3 9 0 16,3-10 0-16,-3 10-176 0,0 0 48 0,0 0 0 31,0 0-672-31,0 0-128 0,7 6-32 0,-4 11 0 16,-2 7-1152-16,-2 11-256 0,-2 10-32 0,-6 9-16560 0</inkml:trace>
  <inkml:trace contextRef="#ctx0" brushRef="#br0" timeOffset="2532.158">14790 11516 12895 0,'0'0'1152'0,"0"0"-928"16,0 0-224-16,-11-2 0 0,1-1 5264 0,1 0 1008 16,-4 2 208-16,0 0 48 0,-1-1-5488 0,-3 0-1040 15,-3-2-304-15,-4 2-16 0,-7 1-16 0,-5 1-16 16,-7-1 0-16,-3 2 0 0,-4-1 160 0,-2 0 48 15,-3 0 0-15,-3 0 0 0,-2 2 144 0,-3-1 0 16,-2-1-144-16,0 2 144 0,1-1 0 0,-2-1 240 16,2-1-48-16,0-2 0 0,-1 0 192 0,-1 0 48 15,-2-2 0-15,1 3 0 0,1-3 48 0,-6 0 16 0,-5 1 0 16,-4-1 0-16,-4 2-208 0,-4 1-32 0,-8-2-16 16,-5 4 0-16,-10 4-240 0,1 0 0 0,-4 1 128 0,-1 1-128 15,-4 2 0-15,1 3-192 0,7 1 48 0,0-1 0 16,0 1-48-16,11 0 0 0,9 3 0 0,4-1 0 15,3-1 192-15,3-2 0 0,5-2 0 0,4 2 0 16,2 2 0-16,0-3 0 0,1-1 0 16,2 0 0-16,0-2 0 0,6 0 0 0,2 0 0 0,6-2 0 15,2-1 0-15,2 1 0 0,2 0 0 0,5-2 0 16,3-3 0-16,2-2 144 0,1-1-144 0,5 1 0 16,4-1 256-16,3-1-64 0,1 1-16 0,4-1 0 15,-1-3 176-15,3 3 32 0,4-1 16 0,1 0 0 16,0 1 48-16,5 2 16 0,1 1 0 0,7 1 0 0,0 0-272 15,-8 1-48-15,2-2-16 0,6 1 0 0,0 0-128 16,0 0 0-16,0 0 0 0,-1 7-176 16,4 2 176-16,-1 3-208 0,1 4 80 0,3 5 128 0,3 5-240 0,2 4 80 15,-4 3 16-15,3 2 0 0,0 3 144 16,0 1-128-16,0 2 128 0,-2 4-128 0,-1 6 128 0,0 4 0 16,-1 4-144-16,-2 3 144 0,-2-4 0 0,1 3 0 15,1-1 0-15,-2 4 0 0,-3 5 0 0,1 2 0 16,0 0 0-16,0-2 0 0,-1 0 0 0,0 3 0 15,-2 7 0-15,1-2 0 0,-1-1 0 0,1-3 0 16,-3-5 0-16,2 0 0 0,-1 2 0 0,1-1 0 16,-1-3 0-16,0-1 0 0,-2-3 0 0,0 2 0 15,2 2 0-15,0 0 0 0,-2 1 0 0,2-1 0 0,0-5 0 16,0-5 0-16,0-5 0 0,1-1 0 0,-1 0 0 16,2 0 0-16,1-1 0 0,1-5 0 0,-2-6 0 15,-2-4 0-15,3-3 0 0,1-5 128 0,0-4-128 0,0-3 0 16,0-3 0-16,1-4 128 0,1-1-128 15,0-3 0-15,-2-8 0 0,0 0 0 0,0 0 128 0,0 0-128 16,3 8 0-16,-3-8 0 0,9 7 0 0,1-3 0 16,-10-4 0-16,13 1 0 0,-1-1 0 0,3 0 0 15,2-2 0-15,3 0 0 0,0-1 0 0,2-2 0 16,1 0 0-16,5 0 0 0,6 0 0 0,4-1 0 16,-3 1 0-16,7-1 0 0,0 2 0 0,2 1 0 15,3 0-128-15,7 1 128 0,5 1-160 0,4 1 160 16,2 2-128-16,1 3 128 0,-1-2 0 0,3 4-144 0,0 0 144 15,6 2-160-15,4 0 160 0,0 2-160 0,-3 1 160 16,1 1-192-16,1-1 192 0,1 1-192 0,3 3 192 0,0-1 0 16,-7 3 0-16,4-1 0 0,4 3 0 0,-1 0-128 15,-2-2 128-15,0 4 0 0,-7 0 0 0,5 0 0 16,1-3 0-16,1 1 0 0,-6 1 0 0,-1-2 0 16,-4-2 0-16,-1-1 0 0,-4-4 0 0,1 0 0 15,1 2 0-15,-2 1 0 0,-5-2 0 0,-3 0 0 16,-2 0 0-16,0 0 0 0,0 1 0 0,0-1 0 15,2-1 0-15,-5 1 0 0,1-3 0 0,-3 0 0 16,-5 0 0-16,-2-1 0 0,-3-3 0 0,0 3 0 16,-5-3-176-16,-3 0 176 0,0-1-160 0,-3 1 160 15,0 2-160-15,-3-5 160 0,-1 0 0 0,-1 0 0 16,-5 0 0-16,0 0 0 0,1-1-144 0,-3 1 144 0,-2-2-128 0,-2-1 128 16,-2-2-160-16,0 0 160 0,-1 4-192 0,0-4 192 15,-3-2-176-15,-5 4 176 0,6-7-160 0,-2 1 160 16,0-1 0-16,0-2 0 0,-3-4 0 0,0 0 0 15,1-1 0-15,-2-3 208 0,-1-3-64 0,1-4-16 16,0-3 0-16,0-4 0 0,1-1 0 0,-1-6 0 16,0-8 16-16,2-2 0 0,-1-1 0 0,1-4 0 15,-2-1 48-15,1-3 0 0,0-4 0 16,0-6 0-16,0-6 0 0,-2-2 0 0,2-4 0 0,-2-4 0 16,-2-6 48-16,3-6 16 0,-2-5 0 0,1-4 0 15,1-3-64-15,0-3 0 0,1 0 0 0,1 3 0 16,0 5 16-16,1-3 0 0,3 0 0 0,0 4 0 15,1 6-48-15,-1 1-16 0,3-2 0 0,0 5 0 0,0 8 48 16,1 0 0-16,0 0 0 0,1 1 0 0,1 0-16 0,0 7 0 16,-1 5 0-16,2 4 0 0,-2 2-48 0,1 2-128 15,2 2 192-15,-2 6-64 0,-1 0-128 0,2 8 192 16,-2 3-192-16,-2 7 192 0,-5 4-192 0,1 5 128 16,2 5-128-16,-2 5 128 0,0 2-128 15,-2 2-144-15,-1 3 144 0,-2 4-208 16,0 2-896-16,0 4-176 0,0 0-48 0,-11 3-11344 15,0 4-2288-15</inkml:trace>
  <inkml:trace contextRef="#ctx0" brushRef="#br0" timeOffset="4611.779">2057 14036 22111 0,'0'0'1968'0,"-7"1"-1584"0,7-1-384 0,-5-4 0 16,4-3 1952-16,3 1 304 0,4-2 64 0,5-1 16 31,5 0-2560-31,2-3-512 0,0 0-96 0,4 0-32 0,6 0 608 0,4 0 256 0,1 1-192 0,3-2 192 16,2-3-160-16,-2 2 160 0,0 2 0 0,3 0-144 15,2 1 144-15,4 0 0 0,3 0 0 0,5 3 0 16,5 0 0-16,-1 2 128 0,1 0-128 0,-1 1 176 15,-1-1 48-15,6 1 16 0,6 0 0 0,2 2 0 16,2-1 64-16,-2-1 16 0,-2 0 0 0,2 1 0 16,1 2-16-16,3 0 0 0,-2 0 0 0,0 2 0 0,-4 2 0 15,-2 0 0-15,-1-1 0 0,4 2 0 0,3 0-96 0,-1-1-16 16,-7 0 0-16,-1 2 0 0,-2-1-48 0,0 1-16 16,-3 1 0-16,0-3 0 0,1 1-128 0,-3-1 192 15,-7 2-192-15,-1-2 192 0,-4 0-48 0,-5-2 0 16,1 0 0-16,-4 0 0 0,-2 1 0 0,-3 0 0 15,-2 0 0-15,-3 2 0 0,-4-1 48 0,-2 0 16 16,-5-2 0-16,-6 0 0 0,-1 1 112 0,-8-1 0 16,0 0 16-16,0 0 0 0,0 0 96 0,0 0 16 15,-10-2 0-15,-1 1 0 0,-3 1-80 0,-7 1-16 16,-10-1 0-16,-5-1 0 0,-6 1-352 0,-3 2 0 16,-5 0 0-16,-4 0 0 0,-4 1-208 0,-5-1-16 15,-4-1 0-15,0 1 0 0,1 1 224 0,-3 2 0 16,-1-1 0-16,-3 2-144 0,-5-2 144 0,3 2 224 0,3-1-48 0,-1 1-16 15,-3-2-32-15,-2-1-128 0,-5-1 192 0,4 1-64 16,2-2-128-16,-2 1 0 0,-4 0 0 0,-3 0 0 16,-5 2 0-16,3-2 0 0,5 1-192 0,-1 2 192 15,3-1-240-15,-1 0 80 0,4 0 16 0,7-3 0 16,3 2 144-16,8-2 256 0,3-1-64 0,3 0-16 16,3 0 32-16,5-1 16 0,5-3 0 0,3 0 0 15,4 1-96-15,3 1 0 0,3-1-128 0,5 0 192 16,0-1-192-16,6 0 0 0,1-1 0 0,5 2 0 15,1 0-208-15,4 0 64 0,0 1 16 0,6 2 0 16,0 0-48-16,0 0 0 0,0 0 0 0,10-6 0 16,4 2-64-16,3 1-16 0,3 0 0 0,4 0 0 0,6 0 256 15,8 3-192-15,4-1 192 0,7-1-192 0,5-1 192 16,4 0 0-16,-1 2-160 0,4 1 160 0,5 0 0 16,6 1 0-16,4-1 0 0,0 3 0 0,-2-3 0 15,5 2 0-15,0 0 0 0,7 0 0 0,2-3 0 0,-3 2 0 16,-2 1 0-16,2 1 0 0,-1-2 0 0,3 0 0 15,-2-1 0-15,1 1 0 0,-4 1 0 0,1-1 0 16,2 0 0-16,-1-1 0 0,-1 0 0 0,-4 0 0 16,-4 1 0-16,-3-1 0 0,2-2 0 0,-4 0 0 15,-7 0 0-15,-7-2 0 0,-3 0 0 0,-7 0 0 16,-5-1 0-16,-3 2 0 0,-3 1 0 0,-2 1 0 16,-5 0 0-16,-6 1 128 0,-4-2-128 0,-6 2 192 15,-4 2-192-15,-8-2 192 0,7 0-64 0,-7 0-128 0,0 0 192 16,0 0-64-16,-10-2-128 0,-6 0 192 15,-10-1-192-15,-4 1 192 0,-7 0-192 0,-6-2-176 0,-5 0 48 0,-11 2 0 16,-7-2-176-16,-10 1-16 0,-2 0-16 0,-7-1 0 16,-2 0 80-16,-7 1 0 0,-5-1 16 0,4 0 0 15,1-1 240-15,1-1-144 0,-2 1 144 0,5 0-128 16,1 2 128-16,6-3 176 0,6 3-48 0,-1 1 0 16,-1 0 192-16,4 1 16 0,8-1 16 0,6 2 0 15,3 0-224-15,3 0-128 0,3 3 128 0,5-1-128 16,7 0 0-16,-2-1 0 0,-4 0 0 0,3-1 128 15,5-1-128-15,6 0 0 0,5 0 0 0,2 0 0 16,5 1 0-16,3 0 0 0,4 1 128 0,2 1-128 16,7-2 0-16,4 0 0 0,0 0 0 0,0 0 0 0,0 0-192 15,15 3-64-15,6 2-16 0,7-3 0 0,1 1 96 0,11 2 32 16,10 0 0-16,4 1 0 0,7 0 144 16,3 1 0-16,2 1 0 0,11-2 128 0,10 0-128 0,3 0 0 15,1 2 0-15,1-2 0 0,5-2 0 16,2 0 128-16,4 1-128 0,0-1 0 0,-1 3 0 0,3-4 0 15,-2-1 0-15,-5 2 0 0,-2 0 0 0,-3 0 128 16,-3 2-128-16,-3-3 0 0,-5-2 128 0,-5 1-128 16,-4 1 128-16,-4-2-128 0,-2-1 160 0,-6-1-32 15,-2 1-128-15,-9 1 192 0,-6-2-64 0,-5 0 0 16,-4-1-128-16,-5 1 192 0,-4 1-64 0,-3 0 0 16,-2 0-128-16,-3 0 192 0,-3 0-64 0,-5 1-128 15,-1 3 176-15,-9-4-176 0,0 0 160 0,0 0-160 16,0 0 128-16,0 0-128 0,0 0 0 0,0 0-192 15,0 0 0-15,0 0 16 0,0 0-80 0,-10 2-32 16,1 1 0-16,-1-3 0 0,10 0-16 0,-9 1 0 0,-1 3 0 0,2-2 0 31,8-2-256-31,-9 1-48 0,9-1-16 0,-13 2 0 16,3-2-1680-16,1-2-320 0,9 2-80 0</inkml:trace>
  <inkml:trace contextRef="#ctx0" brushRef="#br0" timeOffset="9622.435">17503 11024 9215 0,'0'0'816'0,"0"0"-656"16,-7-7-160-16,0 1 0 0,7 6 5040 0,0 0 976 15,-5-6 192-15,5 6 32 0,0 0-4784 0,0 0-960 16,0 0-192-16,0 0-48 0,-3-6 32 0,3 6 0 16,0 0 0-16,0 0 0 0,0 0 192 0,0 0 32 0,0 0 16 0,0 0 0 15,-5 12-48-15,3 4-16 16,0 3 0-16,0 6 0 0,2 0-192 0,0 7-32 0,0 5-16 0,0 8 0 15,0 6-96-15,1-1-128 16,-1-1 176-16,0-2-176 0,-1-1 128 0,0 1-128 0,-1-5 0 0,-2 1 0 16,1 2 0-16,1 2 128 0,-2-1-128 0,2-2 0 15,0-6 144-15,-3-1-144 0,1-4 0 0,2-1 144 16,0-5-144-16,-1-4 0 0,-1-4-192 0,1-3 192 31,-1 0-1728-31,2-3-208 0,0-6-48 0,2-7-13120 0</inkml:trace>
  <inkml:trace contextRef="#ctx0" brushRef="#br0" timeOffset="10084.074">18105 10954 27647 0,'0'0'2448'0,"0"0"-1952"16,0 0-496-16,0 0 0 0,0 0 1408 0,5 9 176 16,-3 1 32-16,-2-10 16 0,4 7-1632 0,-4 3-320 15,-6 1-64-15,-2 1 0 16,-1 0-256-16,-2 3-32 0,-1 0-16 0,-4 2 0 0,-4 2 688 0,-1 2 352 16,-3 1-32-16,-1 3-16 0,-3 1 368 0,-1 1 80 15,1 4 16-15,-2-1 0 0,-1 0-64 0,2-4-16 16,0-2 0-16,0-2 0 0,3-1-208 0,3-3-32 15,0-2-16-15,2-1 0 0,3-4-208 0,3 1-32 0,1-4-16 0,3-1 0 16,3-4-32-16,1 3 0 0,7-6 0 0,0 0 0 16,0 0-16-16,0 0 0 0,0 0 0 0,-1 10 0 15,2-1-128-15,4 0 192 0,2 1-192 0,6 2 192 16,0 3-48-16,4 1 0 0,1 5 0 0,3 0 0 16,4-1-144-16,0 2 128 0,2 4-128 0,0 2 128 15,2-1-128-15,-2 0 192 0,1-1-192 0,-1-2 192 16,1 0-48-16,-1-2 0 0,-2-1 0 0,0 0 0 15,-1 2-144-15,0-2 0 0,-1-2 0 0,2-1 0 16,1-1-128-16,-3-1-128 0,1-2 0 0,-2 0-16 16,0-2-2544-16,-3-3-496 15,-1-2-96-15,-1-8-10992 0</inkml:trace>
  <inkml:trace contextRef="#ctx0" brushRef="#br0" timeOffset="10378.518">18472 11393 19343 0,'0'0'1728'0,"0"0"-1392"16,0 0-336-16,0 0 0 0,0 0 3664 0,0 0 672 15,0 0 128-15,0 0 16 16,12-1-3968-16,2 0-816 0,2 2-144 0,1-1-48 0,3-1 496 0,0 1 0 16,1-3 0-16,1 3 0 0,2 4 816 0,3-1 96 0,3-3 32 0,1 2 0 15,1 0-176-15,2 2-48 0,3-1 0 0,-2-1 0 16,2-2-400-16,1 1-64 0,5 3-32 0,-2-1 0 31,1-1-576-31,-4 1-112 0,-3 1-32 0,-3 1 0 16,-3 1-2448-16,-5-2-480 0,-1 3-96 0,-6-2-32 0</inkml:trace>
  <inkml:trace contextRef="#ctx0" brushRef="#br0" timeOffset="10597.807">18809 11779 46527 0,'0'0'2064'0,"0"0"432"0,0 0-2000 0,0 0-496 15,8 3 0-15,5-3 0 0,3-2 0 0,5-2 0 16,3-2-128-16,7-3 128 16,3-3-640-16,4-1 0 0,4 0-16 0,1-3 0 0,0-1 240 0,-2-1 48 15,-2 5 16-15,-3 1 0 16,-3 0-192-16,-1 2-32 0,0 0-16 0,1 1 0 16,-2 3-2784-16,2-2-544 0</inkml:trace>
  <inkml:trace contextRef="#ctx0" brushRef="#br0" timeOffset="11202.88">20636 10725 35935 0,'0'0'3200'0,"-11"2"-2560"15,1-1-512-15,1 2-128 0,-1 1 432 0,0 0 64 0,0 1 16 16,-2 1 0 0,0 5-1072-16,-1 2-208 0,0 1-32 0,-2 6-16 15,-3 3 176-15,-1 1 48 0,0 1 0 0,0 3 0 0,-1 3 848 0,1 2 160 0,1 2 32 0,3 3 16 16,1 4 144-16,1 5 32 0,5 6 0 0,-1 4 0 16,3 2-336-16,0-1-64 0,2-1-16 0,2-4 0 15,1 0-224-15,2 0 0 0,3-3 0 0,-1 0 0 16,2-1 128-16,1-5-128 0,4-3 0 0,-3-5 144 15,1-3-16-15,3-2-128 0,2-4 192 0,2-2-64 16,-1-3-128-16,2-1 0 0,0-2 0 0,1-3 0 16,4-4-384-16,-1-3-128 15,2-3 0-15,1-2-16 0,0-7-2144 0,3-2-416 16,0-8-96-16,-1-5-16 0</inkml:trace>
  <inkml:trace contextRef="#ctx0" brushRef="#br0" timeOffset="11665.119">21250 11091 25791 0,'0'0'1152'0,"0"0"224"0,-4-7-1104 0,1-3-272 16,1-1 0-16,-3 0 0 0,2 2 1792 0,0-1 320 15,0-1 48-15,2 3 16 16,-3 1-2320-16,4 7-464 0,-9-6-96 0,0 4 0 0,0 2 704 0,-3 3 208 0,1 2 16 0,-2 7 0 16,-2 4 464-16,-2 5 80 15,-1 3 32-15,-1 6 0 0,1 4-320 0,1 7-64 0,-3 6-16 0,3 4 0 16,3-1-400-16,0 0 0 0,-1 2 0 16,4-2 0-16,0 0 0 0,6-2-144 0,-1-2 144 0,5-4 0 15,2-3 0-15,5-5 0 0,1-6 192 0,4-2-48 16,3-9 48-16,1-1 0 0,5-6 0 0,1-4 0 15,0-3-192-15,1-5-144 0,4-7 144 0,3-4-208 16,1-2 208-16,1-8 0 0,2-5 0 0,4-5 0 16,1-3 160-16,-1-1-160 0,0-1 128 0,-2 0-128 15,-1-1 192-15,-3 0-32 0,-3-2-16 0,-6-3 0 16,-3-5 176-16,-2 2 16 0,-4 2 16 0,-4 3 0 16,-3 3 32-16,-2 2 16 0,-4 7 0 0,-4 5 0 0,-3 2-64 15,-3 6-16-15,-3 1 0 0,-5 4 0 0,-4 3-32 16,-5 3-16-16,-6 1 0 0,-4 4 0 0,-3 2-464 0,-2 6-112 15,-2 1-16-15,3 2 0 16,0 2-2368-16,2 2-496 0</inkml:trace>
  <inkml:trace contextRef="#ctx0" brushRef="#br0" timeOffset="12080.067">21850 11831 45215 0,'0'0'2000'0,"-3"13"416"0,2-1-1936 0,2 3-480 0,1 2 0 0,2 3 0 16,5-3-448 0,-2 4-192-16,-3-1-48 0,0 2 0 0,-1 1-272 0,-2 3-64 0,0 2-16 15,-3-1 0-15,-5 1 656 0,-2 2 128 0,-4 0 16 0,0 2 16 0,-3 0 416 0,1-3 96 16,-4-3 16-16,3 0 0 0,-2-3-304 15,2-5 0-15,0-3 0 0,2-4-144 16,2-4-2432-16,0-1-496 0,0-6-80 0,1-7-11024 16</inkml:trace>
  <inkml:trace contextRef="#ctx0" brushRef="#br0" timeOffset="12681.651">22507 10978 19343 0,'0'0'1728'0,"0"0"-1392"0,-11-2-336 0,0 2 0 15,1 0 3968-15,0 0 736 0,1 2 144 0,0 3 16 16,-2 2-4320-16,-2 4-864 0,-3 4-192 0,-1 4-16 15,2 6-240-15,-4 5-32 0,-2 7-16 16,1 7 0-16,3 7 816 0,-1 3 0 0,3 3 0 0,-2 0 0 0,2 0 368 0,-1 0 16 16,5-2 16-16,1 0 0 0,4 0-112 0,3-3-32 15,0-5 0-15,6-4 0 0,-2-7-112 0,4-5-16 16,3-6-128-16,-2-4 192 0,5-7-192 0,3-3 0 16,-2-4 0-16,6-6 0 0,1-4-304 0,4-8 48 15,3-6 16-15,1-7 0 0,2-6 96 0,-3-5 16 16,0-7 0-16,2 0 0 0,1-1 128 0,-3 2 0 15,-1 0 0-15,-2 2 0 0,-3 0 256 0,-1-3 96 16,-2-1 16-16,-1 2 0 0,-4-1 256 0,-4 0 48 16,-3 1 16-16,-5 5 0 0,-1 3-112 0,-7 6 0 15,0 1-16-15,-6 6 0 0,-3 1-64 0,-4 3-16 0,-1 2 0 16,-1 3 0-16,-4 4-224 0,-1 3-64 16,-3-3 0-16,-1 6 0 15,-4 2-1152-15,-1 3-224 0,0-1-48 0,-4 1-10400 0,2 4-2064 0</inkml:trace>
  <inkml:trace contextRef="#ctx0" brushRef="#br0" timeOffset="13138.771">22893 11722 6447 0,'0'0'576'0,"6"4"-576"0,-6-4 0 0,0 0 0 16,10 2 7680-16,-10-2 1408 0,9 6 304 16,1-1 48-16,-2 2-7296 0,0 0-1456 0,-2-1-304 0,3 3-48 15,-2 1-16-15,1 2 0 0,-3 0 0 0,-1 3 0 16,1 3 256-16,-2 3 64 0,-2 2 0 0,0 5 0 15,-1-2-288-15,-2 4-48 0,1 2-16 0,-6 3 0 16,-1 0-128-16,-1 3-32 0,-3 3 0 0,2-2 0 16,-2-2-128-16,1-3 0 0,1-1 0 15,-3-2 0-15,1-4-336 0,2-3 48 0,1-7 16 0,1 0 0 16,2-5-432 0,3-3-64-16,3-9-32 0,0 0 0 0,0 0-2080 15,1-17-400-15,2-8-96 0</inkml:trace>
  <inkml:trace contextRef="#ctx0" brushRef="#br0" timeOffset="13605.583">23424 10972 35935 0,'0'0'3200'0,"0"0"-2560"0,0 0-512 0,0 0-128 16,0 0 256-16,0 0 16 0,6-8 16 0,-6 8 0 15,0 0-288-15,0 0 0 0,9-5-128 0,-9 5 128 16,0 0 0-16,7 5 320 0,-7-5-64 0,8 11 0 16,-6 1 528-16,1 4 112 0,1 3 0 0,-1 4 16 15,1 3-384-15,-3 5-80 0,0 6 0 0,2 6-16 16,-1 4-240-16,0 4-32 0,-3-2-16 0,2 2 0 16,1-4 112-16,2 0 32 0,-3 1 0 0,0-2 0 15,-2-1-16-15,1-1 0 0,0 2 0 0,0-4 0 16,-1-3-80-16,1-2-32 0,1-4 0 0,0-6 0 0,-1-1-160 15,3-7 0-15,1-3-192 0,1-5 192 16,-5-5-1888 0,0-6-256-16,0 0-48 0,0 0-9888 0,9-10-1968 0</inkml:trace>
  <inkml:trace contextRef="#ctx0" brushRef="#br0" timeOffset="14117.117">23466 10200 25791 0,'0'0'1152'0,"0"0"224"0,0 0-1104 0,0 0-272 0,5-4 0 0,2 0 0 15,1 0 1456-15,2 0 224 0,3 2 48 0,2 2 16 0,1 2-1616 0,1 2-336 16,1 4-64-16,3 3-16 0,3 0 416 0,1 4 64 16,-1 5 32-16,-1 0 0 0,4 1 384 0,0 4 80 15,-2 3 16-15,0 7 0 0,0 6-32 0,0-1 0 16,1 1 0-16,-4 2 0 0,-1 3-368 0,0 4-80 16,-2 4-16-16,0 5 0 0,-1 8-48 0,-4-2-16 15,-1 1 0-15,-2 1 0 0,-3 1-144 0,-2-1 128 16,0 0-128-16,-4 3 128 0,-4-2 128 0,-1-4 32 15,-3-3 0-15,-4 1 0 0,-2 0 128 0,-3-1 32 16,-3 0 0-16,-2-3 0 0,-1-3 48 0,-3-2 16 16,-1-2 0-16,0-3 0 0,-4 1-128 0,-1 0 0 15,-2-1-16-15,1-1 0 0,-5-3-160 0,-3-1-16 16,-6-1-16-16,0-1 0 0,3-2-176 0,1 1-144 16,-1 0 144-16,0-2-208 15,2 1-2608-15,-6-2-512 0</inkml:trace>
  <inkml:trace contextRef="#ctx0" brushRef="#br0" timeOffset="18443.772">6824 16563 29487 0,'-11'-2'2624'0,"0"-2"-2112"15,2 1-512-15,-3 1 0 0,-1 3 592 0,2-2 16 16,2-1 0-16,1-1 0 0,-1 1-224 0,9 2-64 15,-7-1 0-15,7 1 0 0,-9 0-64 0,1 1-32 16,8-1 0-16,-8 2 0 0,1 3-64 0,-1 0-16 16,0 3 0-16,4 3 0 0,2 2-144 0,0 8 0 0,-4 7 144 0,4 1-144 15,0 3 0-15,1 3 0 0,-2 4 0 16,2 1 0-16,-3 0 176 0,-1 2-48 0,3-1 0 0,0 2 0 16,0 1 192-16,2 2 16 0,-5-1 16 0,2-2 0 15,0-5-32-15,0 1 0 0,-1-5 0 0,1-1 0 16,2-1-160-16,1-1-32 0,0-2-128 0,0-1 192 15,-2-2-192-15,1 1 0 0,1-2 0 0,0-4 0 32,1-1-352-32,0-4-112 0,1-2-32 0,1 0 0 0,1-3-1504 0,-1-3-304 0,-3-8-64 15,0 0-6816-15,0 0-1360 0</inkml:trace>
  <inkml:trace contextRef="#ctx0" brushRef="#br0" timeOffset="18965.268">7370 16402 27647 0,'0'0'2448'0,"-6"6"-1952"16,-3-2-496-16,4 2 0 0,5-6 1216 0,0 0 128 15,-7 6 48-15,7-6 0 0,-3 11-1392 0,-2-4-336 16,-2-4-48-16,0 5 0 0,-1 4 160 0,-2 2 32 16,-4 1 0-16,-1 2 0 0,-3 6 192 0,-2 4 0 15,2 3 0-15,-3 3 0 0,-2 3 304 0,-2 0-48 0,1-2-16 0,1-3 0 16,0-5 144-16,1 1 16 0,1-3 16 0,1-1 0 16,2-2-144-16,-1 1-16 0,1 1-16 15,1-3 0-15,0-6-240 0,1-1 0 0,-3-1 0 0,1 0-160 16,3-2 160-16,0-1-208 0,-1-2 80 0,2 0 128 15,-2 0-144-15,1-5 144 0,0-2 0 0,0 0 0 16,3 0 0-16,1 0 0 0,1 4 0 0,4-2 144 16,6-2-144-16,0 0 128 0,0 0-128 0,-8 4 128 15,8-4-128-15,0 0 128 0,0 0-128 0,-1 9 128 16,2 3-128-16,5 3 0 0,1 4 144 0,4-3-144 16,5-2 128-16,-1-1-128 0,0 5 128 0,2-2-128 15,3 2 224-15,0 0-32 0,2 2 0 0,-3 1 0 16,2-3 128-16,0 0 0 0,-1 0 16 0,0 0 0 0,1 3 48 0,-5-3 16 15,2 1 0-15,-1 0 0 0,1 0-80 16,0 0-32-16,-1 1 0 0,2 0 0 0,-2-2-160 16,0 2-128-16,2-3 144 0,-3-2-144 0,-2-2-224 0,2-1-144 15,-1 1-16-15,-3-2-16 16,-3-2-1808-16,2-4-352 0,1-2-80 0,0-1-11424 16</inkml:trace>
  <inkml:trace contextRef="#ctx0" brushRef="#br0" timeOffset="19443.889">7868 17257 19343 0,'-6'8'1728'0,"0"-1"-1392"0,0 1-336 0,1-2 0 16,-1-2 2048-16,6-4 320 0,-7 4 80 0,7-4 16 16,-9 1-2128-16,0-1-336 0,-1-1-240 0,-1-1 48 15,1-2 608-15,-3-2 128 0,1-1 32 0,1-1 0 16,0 1 432-16,-1 0 80 0,1-1 32 0,3 0 0 16,5-1-272-16,-4-2-48 0,-3-3-16 0,2 4 0 15,4 5-400-15,4 5-64 0,1-11-32 0,1 1 0 0,2 2-96 16,1 0-32-16,1-2 0 0,1 4 0 15,3 0-160-15,2 6 0 0,-1 6 0 0,2 0-176 16,-3 0 16-16,1 3 0 0,-3 3 0 0,2 0 0 0,-3 1 160 0,0 1-128 16,-3 2 128-16,-2-2-128 0,-2 0 256 0,-2-1 48 15,-1-5 16-15,-1 2 0 0,0-2 128 0,-2-3 48 16,6-5 0-16,-10 4 0 0,2-5 0 0,-3 0 0 16,0-3 0-16,3-1 0 0,3-3-112 0,-2-2-32 15,-3-1 0-15,2-1 0 0,4-1-224 0,-1-3 0 16,-1 0 0-16,1 2 0 0,2 2 0 0,4-1 0 15,4 1 0-15,-2 0 0 0,-1 0 0 0,2 2-128 16,0 3 128-16,2 1 0 16,3 2-448-16,1 1 32 0,1 2 0 0,1 4 0 15,-1-1-1824-15,1 1-352 0,-1-3-80 0,3 1-12144 0</inkml:trace>
  <inkml:trace contextRef="#ctx0" brushRef="#br0" timeOffset="19920.437">8896 16617 33855 0,'0'0'1504'0,"0"0"304"0,-9 5-1440 0,9-5-368 16,-6-4 0-16,6 4 0 0,0 0 0 0,0 0 0 15,-7-7 0-15,7 7-128 0,0 0 128 0,0 0 0 16,0 0 128-16,0 0-128 0,-8 7 720 0,2 4 80 16,1 2 16-16,1 6 0 0,1 2-224 0,-2 2-32 15,2 2-16-15,1 5 0 0,0 3-400 0,2 2-144 16,-1 2 0-16,1 4 144 0,0 1-144 0,2 7 0 0,-2 6 0 16,0-3 0-16,0-5 0 0,0-3 0 0,0-3 0 15,-1-2 0-15,0-2 128 0,1-3-128 0,0-4 128 0,0-2-128 16,0 0 0-16,0-4 0 0,0-3-224 0,0-3 80 31,0-5-1200-31,0-1-256 0,0-2-32 0,0-10-16 16,0 0-2016-16,0-10-416 0</inkml:trace>
  <inkml:trace contextRef="#ctx0" brushRef="#br0" timeOffset="20388.179">9664 16766 25791 0,'0'0'2304'0,"0"11"-1856"16,-1 1-448-16,-1 1 0 0,-3-4 1664 0,3 1 224 16,2-10 48-16,-4 12 16 15,-1 2-2304-15,1-4-464 0,2-3-80 0,-6 1-32 16,-1 1 400-16,-3 1 80 0,0 0 0 0,-5-2 16 0,-3 2 736 0,-4 2 144 15,2 3 16-15,-4-1 16 0,-1 0 32 0,-1 3 0 16,-1 0 0-16,0 0 0 0,1-2-384 0,1 0-128 16,0-1 0-16,1 3 144 0,0 8-144 0,0-8 128 15,1-5-128-15,0 0 128 0,-1-2 128 0,2 1 0 16,1 0 16-16,2-2 0 0,0-4-80 0,6-1-32 16,1 0 0-16,1 1 0 0,1 1 160 0,5-3 16 0,-1-2 16 0,8-1 0 15,-6 5 16-15,6-5 0 0,2 12 0 0,2-2 0 16,4-1-368-16,3 4 128 0,6 1-128 15,1 0 0-15,-1-4 160 0,4 3-32 0,2 2-128 16,2 1 192-16,1-1 192 0,0 1 16 0,-4-1 16 16,3 1 0-16,-1 2 96 0,0-1 0 0,-1 1 16 0,0 0 0 15,1-2-112-15,2 3-32 0,0 1 0 0,1-1 0 16,-1-1-128-16,-1 0-48 0,-3-1 0 16,0 1 0-16,-3-3-208 0,1 0 0 0,-4 0 128 0,0 0-128 15,-4-4-288 1,0-1-96-16,0-2-32 0,-2-1 0 0,-1-2-2160 0,-9-5-432 15,10 3-96-15</inkml:trace>
  <inkml:trace contextRef="#ctx0" brushRef="#br0" timeOffset="21137.676">10168 16907 21183 0,'0'0'1888'0,"0"0"-1504"15,0 0-384-15,0 0 0 0,0 0 3568 0,0 0 640 16,0 0 128-16,0 0 16 0,0 0-3408 0,0 0-688 16,0 0-256-16,9 7 176 0,-1-3-176 0,3-1-144 15,-1 2 144-15,3 0-208 0,3 2 208 0,3 0 128 16,1 0 0-16,2 4-128 0,4 2 320 0,2 2-64 16,0-1 0-16,6-1 0 0,1 0-112 0,3 2-16 15,-2 0-128-15,-2 5 192 0,2 1-192 0,2-1 0 0,-2-4 0 0,1 1 0 16,1 0 0-16,1-1 0 0,1-2 0 0,1-1 0 15,-5-4-400-15,0 0 16 0,-3-2 16 16,-2-1 0 0,-6-6-1664-16,1-1-336 0,-8-4-64 0,0 1 0 15,-1-3-1200-15,-4 0-224 0</inkml:trace>
  <inkml:trace contextRef="#ctx0" brushRef="#br0" timeOffset="21396.368">10298 17334 2751 0,'0'0'256'0,"0"0"-256"16,0 0 0-16,0 0 0 0,0 0 8112 0,0 0 1568 16,0 0 320-16,0 0 64 15,6 8-8576-15,3-4-1712 0,2-2-352 0,2-2-64 0,3-1 448 0,-1 1 192 16,0 2-160-16,4 1 160 0,0-1 352 0,3 1 160 15,0 3 48-15,2-2 0 0,-1-1 80 0,1 3 0 16,-2 0 16-16,4 0 0 0,2-2-288 0,0 2-64 16,3-1-16-16,-2 2 0 0,3-1-288 0,2 0 0 15,-1-2 0-15,-1 1 0 0,1-2-320 0,-2-1 0 16,0 2-16-16,-3-4 0 16,-2-3-1248-16,-1 0-240 0,-3-4-48 0,0-1-8992 15,0-3-1792-15</inkml:trace>
  <inkml:trace contextRef="#ctx0" brushRef="#br0" timeOffset="21946.131">11483 16926 4607 0,'0'0'400'0,"0"0"-400"0,0 0 0 0,0 0 0 16,0 0 6448-16,0 0 1200 0,0 0 240 0,0 0 48 0,0 0-6640 16,11-8-1296-16,-4-7-320 0,3 2-48 0,0-3 368 0,1 2 0 15,0-3 0-15,2 1 0 0,-2-3 512 0,4-1 80 16,0-1 16-16,-1-1 0 0,1-1 32 0,2-1 16 15,-1 1 0-15,1-3 0 0,-1-1-272 0,3 3-48 16,0 4-16-16,0 2 0 0,-3-2-192 0,1 2-128 16,-1 2 160-16,2 1-160 0,-2 4 160 0,0 1-160 15,-3 2 160-15,-1 1-160 0,-1 3 128 0,1 0-128 16,-2 1 0-16,0 2 0 0,1 0 0 0,-11 1 0 16,9 4 0-16,-1 3-160 0,0 2 160 0,0 2 0 15,-2-1 0-15,-1 6 0 0,-1 5 0 0,-2 3-160 16,1 5 160-16,-3 5-160 0,-2 8 160 0,0 1 0 0,1 1 0 15,-3 1 128-15,0 0 48 0,1 1 16 0,0 1 0 16,2 5 0-16,-1 4 128 0,-1 0 48 0,2-4 0 0,1-3 0 16,-1-1 0-16,0-3 0 0,0-1 0 0,0-1 0 15,0 3-144-15,0-1-32 0,0-1 0 0,1-1 0 16,0-1-32-16,0-4-16 0,-2-3 0 0,2-2 0 16,2-4-144-16,1-2 0 0,-2 0 144 0,1-4-144 15,-1-2 0-15,0-1 0 0,2-2-192 0,-1-1 64 16,-2-5-496-1,2-2-80-15,-2-10-32 0,1 9 0 0,-1-9-1488 16,0 8-288-16,0-8-64 0,0 0-16 0,0 0-480 16,0 0-80-16</inkml:trace>
  <inkml:trace contextRef="#ctx0" brushRef="#br0" timeOffset="22242.814">11347 18098 8287 0,'2'28'368'0,"-1"-12"80"0,-2 0-448 0,0-2 0 16,-1-3 0-16,4-3 0 0,7-2 7488 0,1-2 1424 16,4 0 288-16,6-2 48 15,1 2-7888-15,5-4-1568 0,1 0-320 0,2-1-64 0,1-2 592 0,4 3 256 16,2-1 0-16,5 0-16 0,4-1 224 0,3-1 48 0,2-1 16 15,0 3 0-15,-1 0-80 0,2-2-32 0,0-4 0 16,-1 3 0-16,1 1-416 0,-1 0 0 0,1-1 128 0,-4 2-128 31,0-3-928-31,-2 2-224 0,-6 1-32 0</inkml:trace>
  <inkml:trace contextRef="#ctx0" brushRef="#br0" timeOffset="23180.475">17250 14844 29087 0,'0'0'1280'0,"0"0"272"0,0 0-1232 15,-9 0-320-15,2 0 0 0,-2 0 0 0,4-4 0 0,5 4 160 16,-9 0-160-16,3 1 128 0,-5 0-128 0,2 3 0 0,1 0 0 0,-2 3 0 16,-1-1 432-16,-2 4 96 0,2 1 32 0,-2 2 0 15,-3 1 336-15,2 1 80 0,1 3 16 0,1 1 0 16,-3 2 32-16,1 2 0 0,0 2 0 0,1 0 0 16,-2 5-480-16,2 3-96 0,-1 2 0 0,3 3-16 15,0 5-208-15,1 5-32 0,0 1-16 0,-1 3 0 16,3 1 16-16,1 2 0 0,0 2 0 0,4 4 0 15,2 6-32-15,3-1 0 0,0-4 0 0,4-1 0 16,1-2-160-16,4-2 192 0,1 1-192 0,3 0 192 16,1-1-64-16,3 0 0 0,1-3 0 0,3-6 0 15,1-5-128-15,5-2 0 0,5-1 0 0,4-3 0 16,6 0 0-16,2-3-192 0,1-5 32 0,1 1 16 16,1-1-448-16,2-9-96 15,2-8-16-15,1-4 0 0,1-5-1984 0,2-7-384 0,0-6-96 0,-2-5-16 0</inkml:trace>
  <inkml:trace contextRef="#ctx0" brushRef="#br0" timeOffset="23649.822">18783 14706 35935 0,'0'0'3200'0,"0"0"-2560"0,0 0-512 0,0 0-128 16,0 0 928-16,6 6 160 0,2 1 48 0,1 3 0 15,2 2-1584-15,1 4-320 16,-1 1-64-16,2 6-16 0,1 3 208 0,0 2 32 16,-1 5 16-16,0 4 0 0,2 1 416 0,-2 5 176 0,-1 2-128 0,2 5 128 15,1 5 0-15,-1 4 128 0,-3 4 0 0,-2 2 0 0,-5 3 32 16,0 0 16-16,0 2 0 0,-4 4 0 0,-6 4-176 0,0 1 0 15,-1-2 0-15,-3-2 0 0,-1-4 144 0,-2 0-144 16,-1 2 160-16,-4-8-160 0,0-8 144 0,-2-7-144 16,1-3 128-16,-1-9-128 15,0-5-1056-15,-2-8-288 0,1-5-64 0,-5-7-13312 16</inkml:trace>
  <inkml:trace contextRef="#ctx0" brushRef="#br0" timeOffset="24351.065">17117 16810 14335 0,'0'0'640'0,"0"0"128"0,0 0-624 0,0 0-144 16,0 0 0-16,-5 7 0 0,5-7 208 0,0 0 16 16,-5 7 0-16,5-7 0 0,0 0 32 0,0 0 0 15,0 0 0-15,-7 4 0 0,7-4 624 0,0 0 128 16,-8 1 16-16,8-1 16 0,0 0 368 0,0 0 64 16,0 0 0-16,0 0 16 0,-6 0-608 0,6 0-128 15,0 0-32-15,0 0 0 0,-5-8-384 0,5 8-80 16,-1-8 0-16,2-2-16 0,0-4 16 0,3 0 16 15,1-1 0-15,1-2 0 0,-1-1-32 0,4-3-16 16,0-5 0-16,2-2 0 0,1-3-32 0,3-1-16 0,1-3 0 16,2-3 0-16,3-2-48 0,1-3-128 0,4 0 192 15,1-5-64-15,5-4 64 0,-1-2 16 0,0-1 0 0,2 2 0 16,-1 1-32-16,-1 2-16 0,5-2 0 16,-1-1 0-16,1-2 96 0,4 0 0 0,-1 0 16 0,2 3 0 15,1 1 112-15,-3 0 0 16,0 2 16-16,-2-2 0 0,1 0 32 0,-4-4 0 0,0-3 0 0,1 3 0 15,1 0-288-15,0 3-144 0,1-1 160 0,-1 1-160 16,-4 0 160-16,-1 1-160 0,-1-1 160 0,-3 2-160 16,-1 2 256-16,-1 3-32 0,0 2-16 0,-1 1 0 15,-1 4-16-15,-1 1 0 0,-1 2 0 0,0 2 0 16,-2 1-192-16,1 4 144 0,-3 0-144 0,-1 3 128 16,-4 2-128-16,0 4-224 0,-3 4 48 0,-2 4 16 15,-2 1-112-15,-5 10-32 0,5-8 0 0,-5 8 0 16,0 0-304-16,0 0-64 15,0 0-16-15,0 0 0 0,0 0-1952 0,0 0-400 0,0 0-80 16</inkml:trace>
  <inkml:trace contextRef="#ctx0" brushRef="#br0" timeOffset="24716.596">17988 14578 24879 0,'0'0'2208'0,"0"0"-1760"15,0 0-448-15,0 0 0 0,0 0 1760 0,0 0 272 0,0-13 48 0,4-2 16 32,1-3-2656-32,2-2-528 0,4-2-96 0,1 0-32 15,3 0 368-15,0 0 64 0,2 2 16 0,0 0 0 0,2 3 992 0,4 1 208 0,-3-2 32 0,2 3 16 16,0-2 544-16,1 0 96 0,1 1 32 0,0 2 0 15,3 2-592-15,-3 0-112 0,-2-1-32 0,2 3 0 16,-2 2-272-16,2 2-144 0,-3 0 160 0,2 4-160 16,-3 3 256-16,1 2-64 0,1 4 0 0,-2-1 0 15,0 3-16-15,-2 2-16 0,1 2 0 0,-3 4 0 16,0 4 96-16,-1 2 0 0,1 3 16 0,-4 5 0 16,-2 3 0-16,0 5 0 0,-6-1 0 0,0 3 0 15,1-4 112-15,-4 2 0 0,-1-3 16 0,-1-3 0 16,-1-3 96-16,-1-2 16 0,-2 1 0 0,2-4 0 0,0-1-512 15,-1-1 0-15,1-4-128 0,-2 0 128 16,2-3-752-16,0-2-32 0,-1-6-16 16,4-8 0-16,-4 7-2432 0,4-7-480 0,-8-18-112 15,3-8-16-15</inkml:trace>
  <inkml:trace contextRef="#ctx0" brushRef="#br0" timeOffset="25241.571">18839 13150 6447 0,'0'0'272'0,"0"0"80"0,0 0-352 0,0 0 0 0,0 0 0 0,0 0 0 15,0 0 6816-15,0 0 1296 0,0 0 256 0,-1-8 48 16,2-3-6976-16,5-6-1440 0,2-7-192 0,3 0-96 16,2-1 32-16,1-2 16 0,1 2 0 0,4-6 0 15,3 0 240-15,1 1 256 0,-1-3-48 0,4-2-16 16,5-1 0-16,0 0 0 0,0-4 0 0,0 4 0 15,-3 2-192-15,-1 3 0 0,-3 1 0 0,-3 6 0 16,-1 4 128-16,-4 4-128 0,1 3 0 0,-3 2 0 0,0 1 0 16,-4 4 0-16,-2 6 0 0,-8 0 0 0,9 4 128 0,-1 2-128 15,2 7 0-15,-4 4 144 0,-1 2-144 0,2 8 0 16,-4 9 0-16,0 6 0 0,0 3 0 0,-3 4 0 16,-1 0 0-16,-2 5 0 0,1 2 0 0,-1 6 192 15,-3 6-192-15,0-2 192 0,0-3 144 0,-1-3 48 16,0-3 0-16,-1 1 0 0,3 0-16 0,-1 0 0 15,0-4 0-15,1-3 0 0,-1-4-368 0,1-4 144 16,2-4-144-16,1-1 0 0,-3-5 0 0,3-3 0 16,1-3 0-16,-1 1 0 15,0-2-224-15,-1-1-160 0,2-4-16 0,-2-2-16 16,2 0-1184-16,0-3-256 0,0-5-32 0,0-2-8320 16,1-9-1664-16</inkml:trace>
  <inkml:trace contextRef="#ctx0" brushRef="#br0" timeOffset="25495.037">18709 13852 35935 0,'0'0'1600'0,"0"0"320"0,0 0-1536 0,0 0-384 0,15 2 0 0,6 0 0 15,5-4 2176-15,6 2 384 0,7-2 64 0,8 0 0 16,5-2-2128-16,9-2-496 0,5 1 0 0,0-1 0 15,-1 0 144-15,-1 1 48 0,-3 2 16 0,2 1 0 16,1-1-32-16,-2 0-16 0,0 0 0 0,-5 2 0 16,-6 1-160-16,-2 2 192 0,-1 0-192 0,-2 2 192 15,-1-1-976-15,0 4-192 0,-2 1-48 0,-1 1-12272 16,-4 3-2448-16</inkml:trace>
  <inkml:trace contextRef="#ctx0" brushRef="#br0" timeOffset="28157.878">24159 14737 31103 0,'0'0'1376'0,"0"0"288"0,0 0-1344 0,0 0-320 16,0 0 0-16,0 0 0 0,0 0 208 0,-8-5-16 15,-6 1-16-15,2-1 0 0,0 0-368 0,0-3-80 16,-1 0-16-16,-2 1 0 0,-4 0 288 0,3 1 224 16,-1-1-32-16,0 1-16 0,-2-1 592 0,0-2 112 15,1-2 16-15,-4 2 16 0,0 0-128 0,-4-1-16 0,-1 1-16 0,-4-1 0 16,-3-2-416-16,-3 0-80 0,-5 1 0 15,-2 1-16-15,-2-2-32 0,-1 2 0 0,1 2 0 0,0-4 0 16,-1 0-16-16,-4 0-16 0,-3 0 0 16,1 1 0-16,2 3 0 0,-2-1 0 0,0 0 0 15,4 2 0-15,-2-4-16 0,1 3 0 0,1 3 0 0,-2 1 0 16,-4 1-160-16,1 0 192 0,-4-2-192 0,3 3 192 16,1-2-192-16,1 0 0 0,0 0 0 0,-4 1 0 15,0-1 0-15,-4 0 0 0,-6 3 128 0,4-4-128 16,3-1 0-16,3 0 0 0,-4 0 0 0,-3 2 0 15,-5 1 0-15,4 3 0 0,1 0 0 0,6 0 0 16,5 0 0-16,-2 2 0 0,2 2 0 0,-2 0 0 0,2 0 0 16,4 1 0-16,4-2 0 0,-1 2 0 0,1-1 0 15,0 5 0-15,2 1 0 0,3 0 0 0,-1-1 160 0,-1 1-160 16,1-2 192-16,-3 2-192 0,-2 3 128 0,1-1-128 16,0 5 0-16,1-2 0 0,-1 1 0 0,-2 1 0 15,-1 0 0-15,-1 0 0 0,-4 5 0 0,1 1 0 16,3 0 0-16,3 1 0 0,3-1 0 0,2 1 0 15,0 0 0-15,3 2 0 0,-2 3 0 0,2 1 0 16,-1-4 0-16,2 5 0 0,3 0 0 0,0-2 0 16,-1 0 0-16,1 1 0 0,5 1 128 0,0 0-128 15,-1 1 0-15,2 1 0 0,0-1 160 0,2 3-160 16,-1 4 128-16,1 1-128 0,-1 0 128 0,2 2-128 16,2 1 128-16,3 1-128 0,2-3 160 0,1-1-160 15,1-2 192-15,3 2-192 0,2 4 192 0,1 2-64 0,1-2 0 16,6 0-128-16,0 2 176 0,2 0-176 15,-1-3 160-15,5 0-160 0,6-1 0 0,2 0 128 0,2 5-128 16,-1 2 0-16,2 1 0 0,4-2 0 0,4-2 128 0,5 2-128 16,-1-2 0-16,2 0 0 0,1-1 128 0,3 2-128 15,1 1 0-15,7 0 0 0,2 3 128 0,4-1-128 16,3-4 0-16,4 1 0 0,4-2 128 0,0-2-128 16,-4-7 0-16,4 2 0 0,0 2 128 0,2 2-128 15,1 2 0-15,1-7 0 0,2-5 0 0,0 0 0 16,-3-2 0-16,5-1 0 0,3-1 0 0,1-1 0 15,2-2 0-15,-4-1 0 0,-3 0 0 0,3 1 144 16,4-2-144-16,4 2 0 0,2-2 0 0,0-2-176 16,-5 0 176-16,4-2 0 0,2 0 0 0,1 1 0 0,2-7-192 15,-4 0 32-15,-5-1 16 0,3-3 0 0,-1-4-80 16,2-1-16-16,0-1 0 0,-3-1 0 0,-4-2 240 0,1-2-144 16,2 0 144-16,2-1-128 0,4-3 128 0,-3 1 0 15,-8-1-144-15,0 0 144 0,0-3-160 0,0 0 160 16,1-2-208-16,0-3 80 0,-2-4 128 0,-4-1-192 15,-4 3 192-15,-1-3-192 0,0-2 192 0,2-1 0 16,3-1 0-16,-2-1 0 0,-3-1-192 0,-4-3-16 16,-3-1 0-16,-2-3 0 0,-2 0 208 0,1-6-192 15,3-1 192-15,-4-2-192 0,-4 0 192 0,0 1 0 16,1 0 0-16,-6 2 0 0,-5-3 0 0,0 1 0 16,-2 3 0-16,-2-2 0 0,-1-2 0 0,-3-3 0 15,-2-5 128-15,1 6-128 0,0 1 0 0,-2 0 0 0,-1-2 128 16,-1 0-128-16,-3 0 176 0,-1 0-32 0,2 1 0 15,-2-6 0-15,1-4-144 0,-1 2 0 0,-4 0 144 0,0 4-144 16,-1 2 0-16,0 0 0 0,-3 0 0 0,-1-2 0 16,-2 1 0-16,-1-2 0 0,-3-3 0 0,-3 4 128 15,-3 3 0-15,-1-1 0 0,-2 1 0 0,-2 0 0 16,-1-1 0-16,-3-2 16 0,-4 0 0 0,-1 0 0 16,-3-2 0-16,0 3 0 0,0-1 0 0,-1 2 0 15,1 1-144-15,-4 0 192 0,1 0-192 0,2 1 192 16,-2-3-192-16,1 1 0 0,-5 3 0 0,0 0 0 15,-3 1 0-15,-3 3 0 0,0 2 0 0,-2-1 0 16,-1 3 144-16,2 0-144 0,4 0 160 0,1 0-160 16,1 0 144-16,2 2-144 0,3 2 128 0,-3 3-128 0,-1 0 0 15,0 3 128-15,-3 2-128 0,-2 1 0 0,-4-1 0 16,0 1 0-16,-2-1 128 0,0 2-128 0,1 2 0 16,0-2 0-16,0 0 0 0,1 0 128 0,0-1-128 0,-5 2 0 15,-3-1 0-15,4 1 0 0,1-1 0 0,0 3 0 16,3-2 128-16,-2 3-128 0,5 1 0 0,1 3 0 15,2-1 0-15,0 1 0 0,-1 2 128 0,-2 1-128 16,-2 0 128-16,-1 2-128 0,2 1 0 0,-2 1 0 16,2-3 128-16,0 4-128 0,1-1 0 0,0 2 0 15,2 0 0-15,-1 0 0 0,0 1 0 0,-6 2 0 16,-1 0 0-16,-1 0 0 0,0 0 0 0,-1-1 0 16,-2 2 0-16,2 0 0 0,2 1 0 0,2 0 0 15,-1-2 128-15,0 2-128 0,2 2 0 0,-2 2 0 16,-2-3-144-16,0 4 144 0,-1-3-128 0,3 3 128 15,3 1 0-15,1 1 0 0,-2 0-176 0,2 0 176 0,-2 0-160 16,-2 3 160-16,0 2 0 0,-3 0 0 0,0-1 0 16,0 3 0-16,-3 4 0 0,2 1-192 0,-2-3 48 0,1 2 16 15,-1 0 128-15,-2 1-192 0,-1 0 192 0,-2 0-192 16,2-1 192-16,3-1 0 0,2 1 0 0,3 1-128 16,5-1 128-16,0 1-160 0,1-2 160 0,1 3-160 15,1 3 160-15,1 1-192 0,-3-2 192 0,-1 3-192 16,-2 2 192-16,1 0-128 0,2-3 128 0,0 1-128 15,2-1 128-15,1 3 0 0,1-2 0 0,-1 2 0 16,0 0 0-16,1 1-256 0,0 1 32 0,1 1 16 16,0 2 208-16,0 0-192 0,3-1 192 0,4 3-192 15,2 1 192-15,2 1 0 0,-1 1 0 0,2 0 0 16,2 4 0-16,0 2 0 0,1 4 0 0,0 2 0 0,0 7 0 16,1-3 0-16,1-4 0 0,1 2-192 0,1 0 192 15,1 0 0-15,2 3 0 0,2 1 160 0,4 0-160 0,1 3 0 16,2-7 0-16,2-1-176 0,0-1 176 0,4-1 128 15,0 1-128-15,4 5 176 0,0 3-176 0,1 0 0 16,2-6-160-16,4-2 160 0,2 3-128 0,1 3 128 16,-2 2 0-16,5 1-144 0,6 1 144 0,3 1 0 15,2-4-144-15,1 0 144 0,0-5-128 0,3-2 128 16,-1-3-160-16,4 2 160 0,1 5-160 0,3-5 160 16,1-8-160-16,6-2 160 0,6 0-192 0,0-2 48 15,3 1 16-15,-2-3 0 0,-2-1-16 0,6 3 0 16,4 0 0-16,1 0 0 0,4-3-80 0,-2 0-16 15,2 0 0-15,2-2 0 0,7-5 32 0,0-1 0 16,2 0 0-16,-2-3 0 0,-4-2 16 0,3-1 16 0,4-3 0 0,0-2 0 16,-1-2-80-16,-7-2-32 0,-3-3 0 0,-3-1 0 15,5-2 32-15,1 1 16 0,-3-3 0 0,-2-4 0 16,-2-3 240-16,3 0 0 0,4 1 0 0,1-4 160 16,1-3-160-16,-2-2 128 0,-4-1-128 0,2 0 128 15,3 0-128-15,1-5 0 0,0-2 0 0,-2-4 0 16,-7-4 0-16,2-1 0 0,-4-5 0 0,4-2 0 15,2-5 0-15,-5-3 0 0,-5-3 0 0,-4-1 0 16,-4 2 0-16,-1-3 0 0,-1-3 0 0,1-4 0 16,-3-3 0-16,0-6 0 0,-4-5 0 0,-3 0 0 15,-4 0 208-15,-6-2-32 0,0-8-16 0,-3 0 0 16,-2-1 32-16,-4 6 16 0,-5 3 0 0,-2 4 0 0,-3 4-16 16,-4 5-16-16,-5 3 0 0,-6 7 0 0,-5 3-176 0,-4 3 192 15,-4 1-192-15,-6 0 192 0,-7 1-192 0,-6-3 0 16,-5-3 144-16,-8-5-144 15,-13-4-1216-15,-5-1-320 0,-5-4-64 0</inkml:trace>
  <inkml:trace contextRef="#ctx0" brushRef="#br0" timeOffset="29576.474">21599 14218 18431 0,'0'0'1632'0,"0"0"-1312"15,0 0-320-15,0 0 0 0,0 0 2816 0,10 5 480 16,-10-5 96-16,10 6 32 0,0-1-2736 0,0 3-560 0,-1-4-128 0,-2 2 0 16,0-1 144-16,-7-5 0 0,9 4 0 0,-2-2 0 15,-7-2 16-15,9 1 0 0,-9-1 0 0,9 0 0 16,1-2 96-16,-4-1 0 0,-6 3 16 0,10-7 0 16,-2-3-112-16,1-2-32 0,0-1 0 0,-2-3 0 15,1-1 48-15,-1408-1 0 0,2812-2 0 0,-1405-1 0 16,-4-3 48-16,0 1 16 0,0-2 0 15,-2-1 0-15,-2 1 208 0,-3-1 32 0,0-2 16 0,-4-3 0 16,2 1-48-16,-2-1-16 0,-1-2 0 0,-4-2 0 16,0-5-432-16,-4-1 0 0,0-1 0 0,-4-3 0 15,0-4-256-15,0 0-48 0,-3 2 0 0,1 3 0 16,-3 5 48-16,-1 2 16 0,-3 4 0 0,-4 0 0 16,-2-1 240-16,-1 0 0 0,2-1 0 0,-1 1 0 0,-3 0 0 15,1-3 208-15,-1 0-16 0,1 3 0 0,0 2-32 0,-1-1-16 16,-4 0 0-16,-3-1 0 0,-4-2-144 0,0-2 0 15,-4 0 0-15,3-2 128 0,2-5-128 0,-3 3 0 16,-1 1 0-16,-1 3 0 0,-3 3 0 0,-1-4 0 16,1 3 0-16,2 1 0 0,-2 4 192 15,5-1-32-15,-4-2-16 0,-2 0 0 0,0-1 112 0,-1 2 32 16,-2 0 0-16,3 1 0 0,0-2 16 0,-2 2 0 16,2 1 0-16,-4 1 0 0,-2-1-128 0,-2 2-32 15,1 0 0-15,2 1 0 0,1-2-144 0,-3 0 0 16,-3 2 0-16,-1-4-176 0,-3-4 176 0,5 1 0 15,3 2-144-15,2 1 144 0,-1 2 0 0,0-1 0 16,-1 2 0-16,1-2 0 0,1 1 0 0,4-2 0 16,-1 0 0-16,1-2 0 0,-2-2 0 0,-2 1 0 0,-3 0 0 15,1 1 0-15,3 0 0 0,1 3 0 0,1 1 0 0,-1 2 0 16,-1-1 0-16,-2 1 0 0,-1 1 0 16,4-1 0-16,4 0 0 0,0 1 0 15,2-2 0-15,-1 1 0 0,2-2 0 0,-3 0 0 0,-2 1 128 0,3 1-128 16,3 0 0-16,2 0 0 0,3 1 0 0,0 2 0 15,2 0 160-15,0-1-160 0,1 0 192 0,-3 0-192 16,0-3 128-16,4 4-128 0,-1-1 0 0,5-2 0 16,1-4 160-16,2 2-160 0,1 0 128 0,1 2-128 15,-1-2 288-15,2 3-32 0,-3-1 0 0,2 3 0 16,0-2 176-16,4 0 16 0,4 1 16 0,1-1 0 16,-4 1-16-16,5 0 0 0,2-1 0 0,2-5 0 15,1-6-96-15,2-2-32 0,-1-1 0 0,4 4 0 0,1 2-320 16,4-5 0-16,-2 0 0 0,3-4 0 0,3-2 0 0,1-3-192 15,2-2 192-15,2-1-192 0,1 0 192 16,2 1 0-16,2 1 0 0,0 3 0 0,0 0 0 0,1 0-128 16,1-2 128-16,0 1-128 0,-3-1 128 0,-1 4 128 15,3 2-128-15,-1 4 176 0,0-4-176 0,-1 4 192 16,0 1-192-16,2 2 192 0,-4 3-192 0,3 1 0 16,-1 1 0-16,1-2 128 0,-1-6-128 0,0 5 0 15,-2 3 0-15,3 3 0 0,-2-1 0 0,0 3 0 16,-2 1 0-16,3 0 0 0,1 3 0 0,-4 0-176 15,0-2 176-15,1 4-192 0,-2 2 192 0,0 0 0 16,0 0 0-16,0 2-128 0,-2 2 128 0,2 0 0 16,-1 2 0-16,1 1 0 0,-2 1 0 0,0 2 0 0,0 0 0 15,2 8 0-15,0 0-192 0,0 0 64 16,0 0 0-16,0 0 0 0,0 0-208 0,0 0-48 0,0 0 0 16,-7 3 0-1,7-3-368-15,-6 11-80 0,-1 0 0 0,3 1-16 16,2 0-1200-16,-2 3-256 0,0 0-32 0,-1 3-8432 0,3-1-1696 0</inkml:trace>
  <inkml:trace contextRef="#ctx0" brushRef="#br0" timeOffset="30025.761">15441 9397 34383 0,'0'0'1520'0,"-6"-4"320"0,2-3-1472 15,2 1-368-15,-1-1 0 0,3-2 0 0,1-1 480 0,2-1 32 16,1 2 0-16,3-5 0 0,2-3-336 0,2-1-176 15,0-2 192-15,4-1-192 0,1-7 160 0,1-4-160 16,3-4 128-16,3-6-128 0,-1-8 0 0,3 3 0 16,-1 1-224-16,1-3 80 0,3 1 16 0,-1-1 0 15,3-2 0-15,2-2 0 0,0-2 128 0,-2 2 0 0,-1 2 0 0,1 2 0 16,3 3 384-16,-1 0 48 0,-4-1 16 0,1 5 0 16,-1 2 128-16,0 3 48 0,-3-2 0 15,-1 3 0-15,1 1-80 0,-1 4-16 0,0 2 0 0,-2 6 0 16,3 3-80-16,-3 4-32 0,1 1 0 0,0 4 0 15,4 1-240-15,-2 2-48 0,0 2-128 0,2 5 192 16,-3 5-192-16,1 3-128 0,2 4 128 0,-3 7-208 16,-1 1 80-16,0 7 128 0,1 10-208 0,-1 5 80 15,-2 7 128-15,-1 1 176 0,0-2-48 0,0 2 0 16,0 0 176-16,-4 3 16 0,-1 2 16 0,1 1 0 16,-2 3 48-16,3-2 16 0,1-2 0 0,0-1 0 15,-3-3-80-15,3 3 0 0,1 2-16 0,4 3 0 16,0 0-304-16,3 3 0 0,0-1 0 0,3-2 0 15,3 0-2224-15,7-2-448 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8:50:07.294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1300 5001 15663 0,'-13'-9'1392'0,"6"1"-1120"0,3 2-272 0,3-1 0 16,0-2 1200-16,5 3 176 0,4 0 32 0,6 1 16 15,-2-2-912-15,5 1-176 0,1 1-32 0,4-1-16 16,2 0-288-16,1 1 0 0,2 1 128 0,2 0-128 16,4 0 0-16,2 3 0 0,0-2-128 0,3 3 128 15,6 3 0-15,4-2 0 0,1 2 0 0,5 0 0 16,0 0 0-16,2 0-144 0,1 1 144 0,5-1 0 16,4-1 0-16,3 0 0 0,3-3 0 0,-1 1 0 15,-1-1 0-15,4 0 0 0,3 1 0 0,1-2 0 0,4-1 0 16,-3-2 0-16,-2 3 0 0,5 0 0 0,5-1 144 0,2-1 16 15,-3 0 0-15,2-1 0 0,1 0 16 0,3 1 0 16,1-3 0-16,-1 1 0 0,-1 2 16 0,3-1 0 16,5-3 0-16,4 0 0 0,-1 3-192 0,2-3 192 15,1 2-192-15,2 1 192 0,-1-2-64 0,3 2 0 16,0-1 0-16,2 1 0 0,-2-2-128 0,2 4 0 16,2-1 0-16,1-1 0 0,-2 1 0 0,2-1 0 15,2 0 0-15,-2 3 0 0,-3-1 0 0,2 2 0 16,-5-3 0-16,5 1 0 0,0 0 0 0,1 1 0 15,-1-1-192-15,0 1 192 0,2 2 0 0,1-1 0 16,-1-4 0-16,0 2 0 0,2 2 0 0,-1-2 0 16,1-4 0-16,-3 3 0 0,4 0 0 0,-1 4 0 0,0 0 0 15,0-1 0-15,-2-1 0 0,2-1 0 0,0-1 0 16,-1 3 0-16,-2-1 0 0,2 0 0 0,1 0 128 16,0 1-128-16,-1 2 0 0,-1 0 0 0,3-1 0 0,-3 1-176 15,-3-1 176-15,2 2 0 0,-1 0 0 0,1 0 0 16,-2 1 0-16,-1-1 0 0,-2-1 0 0,1 2 0 15,0-1 0-15,0 1 0 0,2-2 0 0,-3 2 0 16,-1 3 0-16,-4-2 0 0,-1-2 0 0,0 3 128 16,-3 0-128-16,-1 1 0 0,-5-3 0 0,4 1 0 15,0 2 0-15,-1-1 0 0,-5 0 0 0,1-3 0 16,0 2 0-16,1 0 0 0,-2-1 0 0,1 0 0 16,-5 0 0-16,4 0 0 0,5-1 0 0,-6-1 0 15,-1 0 0-15,1 0 0 0,0 0 0 0,0 0 0 0,0-3 0 16,1 0 0-16,-4-1 0 0,1-2-128 0,2 1 128 0,-3-1-160 15,-2 1 160-15,0-1-160 0,0-1 160 16,-3-1 0-16,-1 6 0 0,-3-3 0 0,-1-2 0 0,0 2 0 16,0 0 0-16,-1-1 0 0,-1 1 0 0,-3-1 0 15,-4 2 0-15,-1-2 0 0,-2-3 0 0,2 1 144 16,2 2-144-16,-4-1 0 0,-4 2 272 0,-1 0-48 16,-2-2-16-16,2 2 0 0,-2-2 192 0,3 2 48 15,0 0 0-15,-1 2 0 0,-6 1-112 0,0-2-16 16,-2-2 0-16,1 0 0 0,-6-1-48 0,1 1-16 15,-1-1 0-15,-2 1 0 0,-2-4 16 0,-3 5 0 16,-7 2 0-16,-2-1 0 0,-4 0 96 0,-1 1 16 16,-4 2 0-16,-2 1 0 0,-4 1-256 0,0 3-128 15,-4 2 160-15,-5-1-160 16,-8-6-1760-16,0 9-448 0,-4 2-96 0,-9 2 0 0</inkml:trace>
  <inkml:trace contextRef="#ctx0" brushRef="#br0" timeOffset="1989.688">1360 7593 19343 0,'-26'0'1728'0,"10"0"-1392"15,-1-3-336-15,-3 1 0 0,2 0 816 0,3-1 80 16,5 1 32-16,1 0 0 0,-1-1-288 0,5 3-64 16,5 0-16-16,0 0 0 0,0 0-288 0,0 0-48 15,0 0-16-15,0 0 0 0,0 0-208 0,13-1 0 0,-1-2-192 0,5 3 192 16,0 0-144-16,4 0 144 0,2 0 0 16,7 0-144-16,2 4 144 0,3-2 0 0,2 0 0 0,3-1 0 15,2-1 0-15,3 0 0 0,3 0 0 0,7 0 128 16,4 0-128-16,0-1 0 0,1-1 0 0,2 1 0 15,0 0 128-15,4-3-128 0,6 2 128 0,4-1-128 16,1-1 0-16,0-1 144 0,-2 1-144 0,6 0 0 16,4 2 128-16,0 0-128 0,-3-1 0 15,2-1 0-15,2 0 0 0,4-1 0 0,3-1 0 0,0 1 0 16,-3-1 0-16,-1 1 0 0,3-1 128 0,4 1-128 16,0-4 0-16,0 2 0 0,-2-2 0 0,5 3 0 15,3-3 128-15,2 0-128 0,-5-1 0 0,4 0 0 16,0 2 0-16,-2-1 0 0,-3 0 0 0,2 1 0 15,2-2 0-15,-1 4 0 0,-3-1 0 0,1 3 0 0,-3-3 128 16,3 3-128-16,1-1 0 0,2 3 0 0,1 1 0 16,0 0 0-16,-3-2 0 0,1-1 0 0,-5 2 0 0,2 0 0 15,3 0 0-15,-1 2 0 0,-3 0 0 0,3-2 0 16,6-5 0-16,-5 6 0 0,-1 1 0 16,-1-2 0-16,3-3 0 0,2 2 0 0,0 2 128 0,0-1-128 15,0-2 0-15,1 0 0 0,2 0 0 0,0 1 0 16,-2 2 0-16,2 2 0 0,1 2 0 0,-2-1 0 15,-3 0 0-15,1 2 0 0,-1 0 0 0,-1 1 0 16,-4 1 0-16,1 0 0 0,3 2 0 0,-1 0 0 16,-5 0 0-16,2 1 0 0,1-1 0 0,1 4 0 15,-5 0 0-15,0-1 0 0,-2-2 0 0,2 1 0 16,3 0 0-16,-2 0 0 0,-2 0 0 0,-1-3 0 16,3-1 0-16,1 1 0 0,-2 3 0 0,-1-1 0 0,3-2 128 15,-1-1-128-15,4 1 0 0,-1-4 0 0,-6 2 0 16,4-1 0-16,2 0 0 0,-2 2 0 0,-5-2 0 0,2 1 0 15,-1-2 0-15,2 0 0 0,1 0 0 0,-4 0 0 16,-1 1 0-16,1 0 0 0,1-1 0 0,-3 0 0 16,-3 0 128-16,1 1-128 0,1-2 0 0,4 1 0 15,-1-1 192-15,0 2-64 0,-2-1 0 0,3-1-128 16,3 0 192-16,-3 0-64 0,-1-1 0 0,1 0-128 16,2-1 192-16,-1 1-192 0,0-1 192 0,-2 2-192 15,-1-1 0-15,4 0 0 0,0-1 0 0,-3 2 0 16,-4 1 0-16,1-1 0 0,1 1 0 0,1-1 0 15,-5-3 128-15,-1 1-128 0,-1 0 0 0,-1 1 0 0,5 0 0 16,-3 2 0-16,-1-1 0 0,-3 0 0 16,3 0 0-16,0 0 0 0,1 1 128 0,-1-1-128 0,-5 0 128 15,1 0-128-15,5 2 192 0,0-1-192 0,0-1 128 0,-1 0-128 16,-3 0 0-16,3 3 0 0,3-2 0 0,-1-1 0 16,-6-3 0-16,1 2 0 0,0 2 0 0,1 0 0 15,2-1 0-15,-4 0 0 0,-3-2 0 0,0 1 0 16,0 2 0-16,3-2 0 0,4 0 0 0,-4-1 0 15,-2 0 0-15,2 0 0 0,-1 1 0 0,4 1 0 16,2 0 0-16,-2-2 0 0,-3 0 0 0,0 0 0 16,4 0 0-16,0 0 0 0,-2 6 0 0,0-3 0 15,-2-1 0-15,1 0 0 0,-1 0 0 0,3-1 0 16,0-1 128-16,-3 0-128 0,-2 2 0 0,3 1 0 16,4-1 0-16,-4 2 0 0,-5-2 0 0,-2 2 160 15,-1 4-160-15,2 1 128 0,2-2 64 0,-2 3 0 0,-3-1 0 16,-1 2 0-16,-3-1-192 0,2 0 160 0,2-1-160 0,-1 0 160 15,0 3-160-15,-2-2 0 16,-4 1 0-16,2-2 0 0,3 0 0 0,-2-2 128 0,-2 1-128 0,-1-1 0 16,-2 3 0-16,-1-2 0 0,1-4 0 0,4 0 0 15,1-1 0-15,-2 0 0 0,-4-1-144 0,-2 3 144 16,-2-2 0-16,1 1 0 0,3 0 0 0,-1-2 0 16,-1-1 0-16,-4 1 0 0,0 2 0 0,-2-2 0 15,-4 1 0-15,-1 0 0 0,0 0 0 0,4-1 0 16,2-1 0-16,-1 1 0 0,-2-1 0 0,-4-1 0 15,-3 0 0-15,0-1 0 0,-4-1 0 0,2 0 0 16,2-1 0-16,1 2 0 0,-1-4 0 0,2 2 0 0,2-1 0 16,-3 1 0-16,-4 0 0 0,-3 3 0 0,0-1 0 15,1-1 0-15,0 1 0 0,1 0 0 0,-3 0 0 16,3 0 0-16,1 1 0 0,-2 1 0 0,-3-1 0 0,0 0 0 16,-1 0 0-16,-2-1 0 0,-1-1 128 0,1 1-128 15,-1 1 0-15,3-2 144 0,4-3-144 0,-4 3 0 16,1 0 144-16,2 0-144 0,2-1 0 0,-4-1 128 15,-2 1-128-15,-1-2 0 0,1 1 0 0,-3-1 0 16,0 0 0-16,1 1 0 0,0-1 0 0,4 0 0 16,-2-3 0-16,0 1 128 0,0 3 16 0,0-3 16 15,-2 4 0-15,-3-1 0 0,-4-2 128 0,1 2 32 16,-1 0 0-16,1 1 0 0,-2 0-64 0,2 0-16 16,2-2 0-16,2 1 0 0,0-1-240 0,-2 1 176 0,-1 1-176 15,0 0 160-15,2 2-160 0,-1 2 0 0,-3 2 0 16,-1-1 0-16,0-1 0 0,-2 0 128 0,-2-1-128 0,-2 2 128 15,0 2-128-15,-1-2 192 0,0-3-192 16,0 1 192-16,-3 2-192 0,3 1 128 16,0 0-128-16,-2-1 128 0,-2 2-128 0,-1 0-224 0,-1 3 48 0,-7 0 16 31,-5-7-1616-31,0 0-320 0,0 0-64 0,0 0-10384 0</inkml:trace>
  <inkml:trace contextRef="#ctx0" brushRef="#br0" timeOffset="3151.408">24832 5651 2751 0,'9'-13'256'0,"-3"2"-256"0,0-5 0 0,-1-4 0 16,1-3 6464-16,-1 2 1232 0,-1-2 256 0,0 5 48 31,-3-1-6752-31,0 2-1248 0,-1 2-464 0,-1-3 16 0,1 1 320 0,-4-2 128 0,-3-1 0 0,-2 2-144 16,0-1 144-16,-5 1 0 0,-3 0 0 0,-1 0 0 16,-4 0-256-16,-1 0-32 0,-3-3 0 0,-2 1 0 15,-2 0 144-15,-3-1 144 0,-4-3-208 0,-1 3 80 16,-1 2 0-16,-1-3 0 0,1-2 0 0,-3 1 0 15,2 0 128-15,0 1-192 0,-3 1 192 0,-6 4-192 16,-4-2 192-16,-4 1-128 0,0 1 128 0,-1-1-128 16,0 0 128-16,-6 3 0 0,-1 0-144 0,-5 0 144 0,-7 2-128 15,1 1 128-15,1 0-160 0,-2 0 160 0,-1-4 0 16,-4 7-144-16,-5 0 144 0,4 2 0 0,-2 2 0 0,-1 1 0 16,-6 0 0-16,4 2-128 0,2 1 128 0,3 1 0 15,1 0 128-15,0 3-128 0,-2 4 0 0,2 1 0 16,2 0 0-16,-1 3-128 0,0 1 128 0,-4 0 0 15,-5 4 0-15,1-1-128 0,-1 2 128 0,-1 1 0 16,-3 1 0-16,0 2 0 0,1-4-256 0,2 4 16 16,3 1 16-16,-3 1 0 0,1 1-64 0,7 1-16 15,7 1 0-15,5 2 0 0,4-4 304 0,5 0 0 16,3 0-128-16,4 1 128 0,2 0 0 0,6 1 224 16,2 0-32-16,2-1-16 0,3 3-176 0,-2 0 0 15,2-1 0-15,0 4 128 0,-2 3-128 0,5 4 0 16,-2 5 144-16,4-3-144 0,2-2 0 0,2-1 144 0,2 5-144 15,2-2 0-15,4-2 0 0,1 2 0 0,3-1 0 16,3 2 0-16,0 6 0 0,6-2 0 0,2-2 0 0,2 1 0 16,3 5-160-16,2-2 160 0,1-1-160 0,3 0 160 15,4 2 0-15,1 1 0 0,-1 4 0 0,2-1 0 16,3-3 0-16,1 0 0 0,2-3 0 0,2 2 0 16,2 3 0-16,5 0 0 0,-1 4 0 0,4-4 160 15,0 0-160-15,4-3 128 0,2-1-128 0,3 1 128 16,3-2-128-16,0 0 160 0,3 1-160 0,1-3 160 15,-1 1 32-15,5-2 16 0,4 0 0 0,0-1 0 16,1-3-80-16,3-2 0 0,3-1-128 0,2-2 192 16,-4-1 0-16,8-2-16 0,4 0 0 0,5-1 0 15,1-2 16-15,0 1 0 0,-2-6 0 0,1 0 0 0,10-4-192 16,-3-4 192-16,0-3-192 0,0-1 192 0,-3-2-192 16,3-2 192-16,3-4-192 0,-1 1 192 0,-3-3-32 0,0-2 0 15,-1-1 0-15,4-2 0 0,0-2-32 0,1-1 0 16,0 1 0-16,0-3 0 0,3-6-128 0,-1-3 0 15,5 1 0-15,-5-1 0 0,-3 0 0 0,-1 0 0 16,3-5 0-16,-1-2 0 0,-3-2 0 0,-3-1 160 16,-6-1-160-16,4-4 160 0,4-2 224 0,-2-1 32 15,-3-4 16-15,-4-4 0 0,-2-7-48 0,-1 3-16 16,-1 3 0-16,0 1 0 0,0 0-112 0,-4 0-32 16,-6 0 0-16,-3 0 0 0,-4-5 64 0,0 1 16 15,-3-5 0-15,-3 1 0 0,-2 2 208 0,-3 0 32 16,0 1 16-16,-8-3 0 0,-7-5-112 0,-2-3 0 0,-2-2-16 15,-6 0 0-15,-6 0-224 0,-4 1-32 0,-5-4-16 16,-4 1 0-16,-1-2-160 0,-9 3 0 0,-6 3 0 0,-3 2 0 16,-2 0 0-16,-9 2 0 0,-2 4 0 0,-3-1 0 15,-3-1-320-15,-1 4 16 0,-4 3 0 0,-6 7 0 32,-9 5-1360-32,-8 6-288 0,-5 1-48 0,-3 7-12928 0</inkml:trace>
  <inkml:trace contextRef="#ctx0" brushRef="#br0" timeOffset="4129.296">21259 7229 28623 0,'0'0'1264'0,"2"-9"272"0,-2 9-1232 0,0 0-304 0,0 0 0 0,0 0 0 0,0-9-192 0,2 1-80 16,-2 8-32-16,0-7 0 0,0 7 160 15,-6-6 144-15,-4 0-208 0,0 1 80 0,-2 0 128 0,-2 0-208 16,0-2 80-16,-2 2 128 0,2 0 0 0,-3 1 0 15,-2-3 0-15,-1 1 0 0,-1-3 0 0,-3 2 208 16,-5 2-16-16,2-1-16 0,-3 3-176 0,-1-3 0 16,-2 3 144-16,-4 0-144 0,-1 0 128 0,1-1-128 15,1 0 160-15,0 1-160 0,-2-3 256 0,0 2-32 16,1 0-16-16,0 2 0 0,-3 2 48 0,-2-2 16 16,-4 1 0-16,0 1 0 0,0 1-128 0,-1 1-16 15,2-1-128-15,-1 1 192 0,-3 2-192 0,-3-1 0 16,-3 0 0-16,1 2 0 0,2-2 0 0,2 0 0 15,1 1 0-15,1-2 0 0,2 0 0 0,-3 0 0 16,-4 0 0-16,2 1 0 0,-3 0 0 0,2 0 0 0,0 1 128 16,2 0-128-16,1 1 0 0,2 1 128 0,1 1-128 0,-2-2 0 15,-5 4 0-15,3-3 128 0,5 3-128 0,4 0 0 16,-1-1 0-16,4 1 144 0,5-1-144 0,1 2 128 16,1 1 16-16,3 1 0 0,0 0 0 0,0 2 0 15,1 1-16-15,1-1-128 0,0 0 192 0,2 0-64 16,4 1 48-16,1 2 0 0,-2-1 0 15,3 0 0-15,2-2 80 0,3 0 0 0,3-2 16 0,-1 4 0 16,1 1-16-16,1 0-16 0,1-1 0 0,3 0 0 16,2-2 16-16,-2 1 16 0,2 1 0 0,1 0 0 15,1 2-80-15,1 1 0 0,0 2-16 0,1-2 0 16,1-1 0-16,1 0 0 0,3 0 0 0,-3 2 0 0,0 1-48 16,2 0 0-16,-1-1 0 0,2-2 0 15,-1 0-128-15,-1-2 128 0,1 1-128 0,0-2 128 0,3 0-128 0,-2-1 0 16,-3 0 0-16,2 1 128 0,0 0-128 0,0 0 0 15,0-3 0-15,-2 2 0 0,1-1-176 0,0 1-16 16,0-2 0-16,-3 3 0 16,1 0-560-16,-1 1-112 0,-1 3-32 15,-2-1 0-15,-1-1-1840 0,-1-1-368 0,1-3-80 16</inkml:trace>
  <inkml:trace contextRef="#ctx0" brushRef="#br0" timeOffset="4482.626">17916 7674 38015 0,'-7'-7'1680'0,"7"7"352"0,0 0-1632 0,0 0-400 0,0 0 0 0,0 0 0 15,0 0 0-15,0 0 0 0,0 10-224 0,5 6 80 16,2 6-176-16,4 3-48 0,-1 1 0 0,4 2 0 15,1 0 176-15,4 1 48 0,2 2 0 0,1-1 0 32,2 3-224-32,0-1-32 0,2 1-16 0,0-1 0 0,-2-4 224 0,4-2 64 0,1-2 0 0,1 3 0 15,-1-3 128-15,-1-4 0 0,-1-6 128 0,0-1-128 16,0-2 400-16,2-1 16 0,0-6 0 0,4 1 0 16,2-4 0-16,4-2 0 0,1-4 0 0,3-1 0 0,2-4-144 15,0 1-16-15,2 0-16 0,0-3 0 0,1-3-496 16,5-2-112-16,2 0-16 0,1-2 0 15,0 0-1920-15,-1 3-384 16,15-6-64-16,-13 2-32 0</inkml:trace>
  <inkml:trace contextRef="#ctx0" brushRef="#br0" timeOffset="5590.674">21582 8405 17503 0,'0'0'768'16,"0"0"176"-16,0 0-752 0,-6-8-192 0,1 1 0 0,-3 0 0 16,-1-1 1824-16,-1 1 336 0,-3-3 64 0,-1 1 16 0,-2 0-1760 0,-2-1-352 15,-6-3-128-15,-1 0 0 0,-2 1 336 16,-4-1-32-16,-4 1-16 0,-2-1 0 0,-1-2-48 0,0 0-16 15,2-1 0-15,-2-2 0 0,-5-1 16 16,0 0 0-16,0-2 0 0,-7 0 0 0,-3 4-240 0,-1-2 0 16,0-1 128-16,2 0-128 0,-2 2 0 0,0-1 0 15,-3 0 0-15,-1 2 0 0,-3-1 0 0,-1 5 0 16,-1 0 0-16,-2-2 0 0,-2-1 128 0,-2 1-128 16,-7 0 0-16,-1 3 144 0,-3 1-144 0,1-2 0 15,0-2 0-15,0 5 0 0,0 2 0 0,2 4 0 16,5-2-128-16,3 4 128 0,-1-3 0 0,1 4 0 15,-2 1-144-15,-4 3 144 0,0 0-256 0,2 2 16 16,-1 5 0-16,-3-2 0 0,-4 2-32 0,2 2-16 16,-1 3 0-16,1 1 0 0,1-5 144 0,-5 2 144 0,-4 0-208 0,4 3 80 15,2-1 128-15,0 1 0 0,1 0 0 0,0-1 0 16,2 1 0-16,6 0-192 0,5 2 192 0,4 2-192 16,2 0 192-16,3 2 224 0,2 2-48 0,-2 1-16 15,0 3 16-15,6 1 0 0,0 0 0 0,5 1 0 16,4 3-176-16,0-1 192 0,1-1-192 15,2 1 192-15,-2 1-192 0,2 1 0 0,1 1 0 16,1 2 0-16,1 0 0 0,2 3 0 0,0 3 0 0,4-3 0 16,4 0 0-16,-2-3-224 0,4 1 32 0,3-3 0 15,0-1 192-15,1 3-192 0,2 3 192 0,0-3-192 16,3 0 192-16,4 0 0 0,0 7-160 0,4-2 160 16,3-3 0-16,0-1 0 0,0-2 0 0,3 3 0 15,3 0 0-15,3 2 0 0,1 1 0 0,2 2 0 16,1 1 0-16,4-1 0 0,2-2-144 0,2 1 144 0,-1 0 0 15,3-2 0-15,1-4 0 0,1 1 0 0,2 1 0 0,3 1-240 16,1 3 80-16,3-1 16 0,1 1 144 0,5-2-128 16,0-6 128-16,4 0-128 0,4-1 128 0,-1-3-128 15,-1-1 128-15,2-1-128 0,-3-1 128 0,4 3 0 16,0-1 0-16,5 3 0 0,1-1 0 0,1 0 0 16,0-3 0-16,-1-1 0 0,0 1 0 0,0-4 0 15,-2-2 0-15,2-1 0 0,3-1 0 0,4-1 0 16,6-1 0-16,-2 0 0 0,0-2 0 0,-2 1 0 15,1-3 0-15,0 2 0 0,2-1 0 0,3 1 0 16,2-1 0-16,-1 0 0 0,-2-3 0 0,-1 0 128 16,3 0-128-16,3 0 0 0,0 3 0 0,1-3 0 15,0-2 0-15,0-2 0 0,3-4 0 0,-1 0 0 16,3-3 0-16,1 0 128 0,-3-2-128 0,-1 1 144 16,2-3-144-16,-2-1 160 0,3-2 32 0,0 0 0 0,-2-1 0 0,-3 0 0 15,-3-1 48-15,2-1 16 0,4-2 0 0,2-1 0 16,-3 3-64-16,1-3 0 0,-1-7 0 15,-1 5 0-15,2 0 48 0,-1-3 0 0,-2-4 0 0,0 2 0 16,-1-3-32-16,2-2 0 0,-1 0 0 0,3-4 0 16,2-2-80-16,-4-4-128 0,-3-4 176 0,2-3-176 15,0-6 128-15,5 0-128 0,2-1 0 0,-4 2 0 16,0 0 0-16,-1-3 0 0,-3 1 0 0,0-6 0 16,-2-5 0-16,-3 1 128 0,-6 1-128 0,-7 2 160 15,-9 2 320-15,-6 0 64 0,-4 1 16 0,-6-2 0 16,-4-2 80-16,-4 2 32 0,-7 0 0 0,-3 4 0 0,-6 0 16 15,-5 0 0-15,-8-1 0 0,-5 0 0 0,-5 0-416 16,-7-1-80-16,-10-7 0 0,-12 3-16 16,-16-1-592-16,-15 3-112 0,-11 1-32 0,-18 0-10320 15,-21 1-2048-15</inkml:trace>
  <inkml:trace contextRef="#ctx0" brushRef="#br0" timeOffset="7382.956">1751 10975 12895 0,'0'0'1152'0,"-11"0"-928"0,-8-2-224 0,3 1 0 0,4 1 4416 0,2 1 848 16,2 2 176-16,3 0 16 16,5-3-4816-16,0 0-976 0,-9 5-192 0,4 1-48 0,-2 4 352 0,2 2 64 15,0 0 16-15,-3 5 0 0,-2 2 144 0,0 1-192 16,2 2 192-16,-1 4-192 0,-4 5 192 0,1 5 0 15,-1 5-144-15,0 3 144 0,1 2 0 0,-3 2 0 16,1 2 0-16,-3 2 0 0,1 2 272 0,-3 7-16 16,1 4-16-16,-1 4 0 0,1 4 48 0,1-2 16 15,-3 3 0-15,1 4 0 0,0 3 32 0,0 0 16 16,-2-1 0-16,1-3 0 0,1-2-16 0,2 1 0 16,0 1 0-16,1-3 0 0,-1-5-48 0,2-4-16 0,-1-4 0 15,3 1 0-15,-1-2-96 0,3 2-32 0,1-1 0 16,0-1 0-16,-1-3-144 0,1-4 0 0,1-6 0 0,2-3 0 15,-1 1 0-15,4-1-224 0,-4 0 48 0,5-5 16 32,1-8-1376-32,1-4-288 0,0-3-48 0,2-7-7376 0,0-10-1472 0</inkml:trace>
  <inkml:trace contextRef="#ctx0" brushRef="#br0" timeOffset="10205.185">716 11413 30175 0,'-19'-10'1344'0,"3"2"256"0,0-2-1280 0,1 0-320 15,6 0 0-15,2 0 0 16,0 1-272-16,4 2-128 0,3 7-32 0,0 0 0 0,-1-10 432 0,2 3-160 16,-1 7 160-16,0 0 0 0,12-2-352 0,2 2 32 15,2 1 16-15,1 3 0 0,1 0-32 0,3 0-16 16,1 0 0-16,3-2 0 0,2 0 352 0,5 0 0 16,6-1 0-16,-1 1 0 0,4-1 160 0,0-1 0 15,3-1 0-15,2-2 0 0,1 0 192 0,7 0 32 16,2-3 16-16,5 2 0 0,1 1 0 0,-1-1 0 0,0 2 0 0,5-2 0 15,4 0-112-15,3 0-32 16,-4-2 0-16,2 1 0 0,3-1-80 0,3 1-32 0,2-1 0 16,5-2 0-16,5 0-144 0,-3 0 128 0,0 1-128 0,4-1 128 15,4 0-128-15,1-1 0 0,-3-1 0 16,2 1 128-16,3-2-128 0,2 1 0 0,0 0 0 0,-1 1 0 16,-3 1 128-16,5 1-128 0,6-1 0 0,-4 0 128 15,-4-2-128-15,5 3 128 0,5-1-128 0,-1 0 128 16,-5-1-128-16,6 2 128 0,4-1-128 0,2 0 128 15,-1-1-128-15,4 2 192 0,-1-1-192 0,0 1 192 16,-2 1-192-16,5-2 192 0,5 3-192 0,-1-1 192 0,-2 0-192 16,3 0 0-16,1 1 0 0,-2-1 128 0,-2 1-128 15,1 0 0-15,0 2 144 0,2-2-144 0,-1 1 0 16,0 2 128-16,0 2-128 0,-3-1 0 0,0-4 0 16,0 4 0-16,1 1 0 0,2 0 128 0,1 0-128 0,-1 0 0 15,-4 0 0-15,7 1 0 0,3 0 0 0,-3 1 0 16,-1-2 0-16,2-3 0 0,3 0 0 0,-5 0 0 15,-1-2 0-15,0 1 0 0,-1-2 0 0,1-1 144 16,2 0-144-16,-3 3 0 0,-1 2 208 0,-2-2-64 16,1 0-16-16,-1 2 0 0,1-1 32 0,1 1 0 15,1 1 0-15,-4 0 0 0,-1-1-32 0,0 0 0 16,6 1 0-16,-5-1 0 0,1 2-128 0,0-2 160 16,1-3-160-16,-1 0 160 0,-2 3-160 0,3-1 0 15,1-4 0-15,-3 3-176 0,-3-1 176 0,2 3 0 16,0 0 0-16,-3 0 0 0,-5-1 0 0,4 0 0 0,2 1 0 0,-5 1 0 15,-1-2 0-15,1 2 0 0,5 1 0 16,-6 0 128-16,-1 0-128 0,0 1 0 0,3 0 0 0,0 0 0 16,-2-1 0-16,2 1 0 0,-2 1 0 0,0-1 0 15,-3-4 0-15,2 2 128 0,1 2-128 0,-2-1 0 16,-3-1 0-16,3 1 0 0,0 1 0 0,-4-1 0 16,1-2 0-16,0 1 0 0,2 2 0 0,1-1 0 15,-1-1 0-15,-1 0 0 0,-1 1 0 0,-1 0 128 16,0-1-128-16,-3 1 0 0,-2 1 0 0,2 0 0 15,4 0 0-15,-3 1 0 0,-7 0 0 0,2 0 0 16,5-3 0-16,-6 0 0 0,0 0 0 0,4 2 0 16,-1 1 0-16,1-2 0 0,0-1 0 0,-3 1 128 15,-5-1-128-15,2 1 0 0,6 0 0 0,-5 1 0 16,-4 0 0-16,2 2 0 0,0 0 0 0,1 2 128 0,-2 4-128 16,-4-4 0-16,0-5 0 0,0 0 0 0,2 1 0 15,-5 1 0-15,-2 2 0 0,2-3 0 0,4-3 0 0,-3 2 0 16,-1 2 0-16,-4 1 0 0,-3-2 0 0,3 0 0 15,2 0 0-15,-3-1 0 0,2 2 0 0,-5 0 0 16,-5-1 0-16,5 2 128 0,2-3-128 0,-1 0 128 16,-1-1-128-16,-1 1 128 0,-4 0-128 0,2 0 0 15,1-2 0-15,0 2 0 0,-2 3 0 0,-1-1 0 16,-3 0 0-16,-1-1 0 0,3 0 0 0,-3 1 0 16,0 3 0-16,-2-1 0 0,-3 0 0 0,-1-2 0 15,-1-1 0-15,2 1 0 0,3 1 0 0,-4 1 0 16,-1-4 0-16,-3 3 0 0,-3 1 0 0,1 0 0 0,0-4 0 15,0 2 0-15,3 0 0 0,-2-1 0 0,-3 1 0 16,-1-1 0-16,-5-2 0 0,-2-1 0 0,-2 1 0 0,0-1 0 16,4-1 0-16,1 0 0 0,-2-1 0 0,0 2 0 15,-2 0 0-15,-4 0 0 0,1 0 0 0,0 1 128 16,-5 1-128-16,3-1 0 0,2-1 0 0,0 0 0 16,2-1-144-16,0-1 144 0,0 1-160 0,-3-1 160 15,1 1-128-15,-1-2 128 0,-5 0 0 0,-1 2-144 16,-2 1 144-16,2-2 0 0,-4 0 0 0,0 0 0 15,-1 0 0-15,-5 3 0 0,-2-3 0 0,-4-1 0 16,-1-1 128-16,-1 1-128 0,2 2 128 0,-5 0-128 16,-2-2 128-16,0 0-128 0,3-1 128 0,-2 2-128 15,-4 2 0-15,0 0 0 0,0-4 0 0,0 4 0 16,1 0 0-16,-3 2-128 0,0-1 128 0,-1-2-128 0,2-1 128 0,-2 2 0 16,-6 2 0-16,7-2-128 0,-7 2 128 15,8-3-128-15,-8 3 128 0,0 0-128 0,7-2 128 0,-7 2 0 16,7-2 0-16,-7 2 0 0,0 0 0 0,0 0 0 15,5 8 0-15,-5-8 0 0,0 0-128 0,4 7 128 16,0 4-128-16,-3 2 128 0,-1-1-160 0,-1 1 160 16,-1 2-192-16,2 4 192 0,-2 2-160 0,-1 0 160 15,0 3-128-15,0 2 128 0,-2 4 0 0,0 3-160 16,-1 1 160-16,-1 2 0 0,1 2 0 0,-1 4-128 16,-2 4 128-16,1 3 0 0,1 0 0 0,-1-1 0 15,-2 1 0-15,0 0 0 0,3 3-128 0,-2-1 128 0,3 6 0 16,-3 0 0-16,2 1 0 0,0 0 0 15,0-2 0-15,-1 1 0 0,0-2 0 0,-3 3 128 0,0 0-128 16,2-1 144-16,-2-1-144 0,1-3 128 16,0-2-128-16,-1 1 128 0,2-2-128 0,0 2 0 0,1 2 0 0,0-1 128 15,0-2-128-15,2 1 0 0,2 0 0 0,-1-2 0 16,0 1 0-16,1-3 0 0,1 2 0 16,-1 0 0-16,1 3 0 0,0-4 0 0,1-3 0 0,-2-3 0 15,2 1 0-15,1-4 0 0,1 1 128 0,0-4-128 16,0-4 0-16,2-1 0 0,-1-2 0 0,2 0 128 15,-3-2 0-15,1 0-128 0,1-5 192 0,0 0-64 16,0-1 0-16,2 0 0 0,0-1 0 0,-2-2 0 16,0-2-128-16,1 0 0 0,-1-2 144 0,1-2-144 15,-2-2 0-15,1-1 0 0,-2-10 0 0,-2 11 0 0,0-2 0 16,2-9-256-16,-3 9 64 0,3-9 0 0,0 0 48 0,-8 8 0 16,-2-3 0-16,1-1 0 0,-2 0 144 0,1-2 0 15,-1-2 0-15,0 0 0 0,-5-2 0 0,-2 2 128 16,0 0-128-16,-4 0 128 0,-2-1-128 0,-5-3 0 15,-5 1 0-15,-4 0 128 0,-5-2-128 0,-3 1 0 16,-2-2 0-16,-1 2 0 0,-2-1 0 0,-3 0-128 16,-3 1 128-16,-4 0 0 0,-6-2 0 0,-1 1-128 15,-6 2 128-15,1 0 0 0,3-3 0 0,-7 1 0 16,-11-1 0-16,1 3-128 0,5-1 128 0,-6-3 0 16,-5 2 0-16,3-1 0 0,1 2 0 0,1-2 0 15,0 1 0-15,-1-2 0 0,-8-1 0 0,4 2 0 16,0-1 0-16,-1 2 0 0,-4-3 0 0,-1 2 0 0,1 1 0 15,0-1 0-15,-4-2 0 0,-3 0 0 0,-3 0 0 16,0 2 0-16,3-2 0 0,-6-1 0 0,-2-1 0 0,2 1 0 16,2 0 0-16,-3 1 0 0,-3-1 0 0,0 1 0 15,5 1 0-15,-1-1 0 0,-3-3 0 0,2 1 0 16,4 1 0-16,-4 2 0 0,-6-2 0 0,4 0 0 16,1 0 0-16,0-1 0 0,-2 0 0 0,-1 3 0 15,5 0 0-15,-2-1 0 0,-4 2 0 0,4 0 0 16,2 2 0-16,-5 1 0 0,1-1-144 0,-2 1 144 15,7-1-128-15,-3-1 128 0,-6 3-160 0,5 0 160 16,-1 0-192-16,1 0 192 0,-3 4-208 0,2-2 80 16,1-2 128-16,-3 2-208 0,-4 3 80 0,4-1 128 15,-1 0-144-15,2-1 144 0,-4-1 0 0,1 3 0 16,5 3-176-16,-7-1 176 0,-1-1-160 0,2 1 160 0,0 3 0 16,1-1-144-16,-1-2 144 0,1 1 0 0,2-2 0 15,0 3-128-15,3-3 128 0,-1 1 0 0,-1 2 0 16,3-3 0-16,0-1 0 0,-1 0 0 0,-3 2 0 0,3 0 0 15,1-3 0-15,0-1 0 0,1 0 0 0,-1 0 0 16,-1 0 0-16,2 2 0 0,1 2 0 0,0-4 0 16,-1 0 0-16,1 3 0 0,3 1 0 0,1 0 0 15,-1-2 0-15,2 0 128 0,-2-1-128 0,-1-2 0 16,1-2 0-16,1 2 128 0,5 3-128 0,0 0 144 16,-2-4-144-16,3 1 160 0,2 1 32 0,0-1 0 15,-3-1 0-15,4-1 0 0,0 0 0 0,2 0 16 16,3 0 0-16,-4 0 0 0,1-2-208 0,-2 2 0 15,5 2 0-15,-2 0 0 0,0 0 0 0,2 1 0 0,3 3 0 16,0-2 0-16,1-2-128 0,-3 1 128 0,0 0-192 0,4 0 192 16,2 1-144-16,-2-2 144 0,-3-2 0 0,4 0-144 15,5-1 144-15,0 3 0 0,-4-3 0 0,3 1 0 16,-2-4 0-16,4 1 0 0,1-3 0 0,1 5 0 16,0 1 0-16,-2-2 0 0,0-1 0 15,5 2 128-15,2 2 0 0,0-1 16 0,-3 2 0 0,0-3 0 16,-4 0-144-16,2 2 160 0,7 1-160 0,-4-1 160 15,1-2-160-15,-1 0 0 0,-1 1 0 0,4 2 0 16,3-2 0-16,0 2 0 0,-2 0 0 0,-1 2 0 16,-2 1 0-16,2 1 0 0,3-1 144 0,-1-2-144 15,1 5 176-15,-3-3-48 0,4-3 0 0,-2-1 0 16,5 1 48-16,0 2 0 0,3 0 0 0,-2 2 0 16,-3 1-16-16,1 1 0 0,2 0 0 0,2 1 0 15,2-2-160-15,-1 4 128 0,-1 2-128 0,2-2 128 0,-1-3-128 16,3 1 0-16,1 1 0 0,1-2 128 0,0 3-128 0,0-2 0 15,-3-4 0-15,1 3-176 0,2-1 176 0,-1 1-208 16,0-2 80-16,1-1 128 0,5 2-128 0,-5-2 128 16,-1-2 0-16,4 0 0 0,-1 0 0 0,2-1 0 15,2 0 0-15,-1 2 0 0,0 1 0 0,2-3 0 16,-1 0 176-16,-3-1-176 0,-3-1 128 0,2 4-128 16,4 1 0-16,3 1 144 0,-1 1-144 0,4 0 0 15,0-6 0-15,0 0 0 0,1 2 0 0,-1-1 0 16,1 1 0-16,0 0 0 0,-1-2 0 0,3 3 0 15,4 1-176-15,-1 0 176 0,2-3 0 0,-2-2 0 16,2-2 0-16,-1 3-128 0,1 0 128 0,0 0 0 0,-5 0 0 16,2 0 0-16,3 1 0 0,3-2 0 0,-3 2 0 0,3 0 128 15,0-1-128-15,1-3 0 0,1-3 0 0,-3 1 128 16,0 2-128-16,-1-2 0 0,0-2 0 0,-2 1 0 16,2-1 0-16,0 4 0 0,6 1 0 0,2 1 128 15,-2-5-128-15,2 2 128 0,-2 1-128 0,2 2 128 16,3-1-128-16,-3 0 128 0,-1-1-128 0,-1 0 128 15,1 4-128-15,-2-3 0 0,0 2 0 0,0-1 128 16,2-2-128-16,-3 1 144 0,-1-1-144 0,3 0 160 16,0 1-160-16,3-2 160 0,0-3-160 0,-2 5 160 15,-2 4 16-15,0-1 0 0,1-2 0 0,0-1 0 16,1 2 144-16,0 2 48 0,1 0 0 0,1 2 0 16,-1-3-80-16,1 1-16 0,1 1 0 0,2 0 0 15,0 3-64-15,3-2-16 0,-1 0 0 0,3 3 0 0,0 2 16 16,1 0 0-16,1-1 0 0,1 2 0 0,1 0-208 0,0 0 0 15,2-3 0-15,3 0 0 0,2 3-176 0,8-9-80 16,0 0 0-16,0 0-16 16,0 0-1952-16,0 0-384 0,13 10-80 0</inkml:trace>
  <inkml:trace contextRef="#ctx0" brushRef="#br0" timeOffset="14917.895">16895 12933 9215 0,'0'0'400'0,"0"0"96"0,-7-1-496 0,7 1 0 15,-8-4 0-15,0 3 0 0,8 1 2640 0,0 0 432 16,-7 0 96-16,7 0 16 0,0 0-2592 0,0 0-592 15,-8 1 0-15,8-1 0 0,0 0 400 0,0 0 80 16,0 0 16-16,0 0 0 0,0 0 144 0,0 0 16 16,0 0 16-16,0 0 0 0,0 0-32 0,0 0 0 15,13 0 0-15,0 0 0 0,1-1-272 0,2 1-64 16,3 1-16-16,2-1 0 0,0 0-144 0,3 2-16 16,1-2-128-16,5-2 192 0,3 1 0 0,3 1 0 0,3 3 0 15,2 0 0-15,2 1 0 0,1 0-16 16,2-1 0-16,1 0 0 0,-2-2-48 0,2 3-128 0,1-1 192 0,5 1-64 15,2 0-128-15,4-1 128 0,0-1-128 0,1 1 128 16,2 2-128-16,0-1 0 0,1 1 0 0,5 0 128 16,2 2-128-16,-3-3 0 0,0-3 144 0,0 2-144 15,-2 4 0-15,2 1 0 0,1-1 0 0,1 1 128 16,-2 1-128-16,-1 2 0 0,-5 0 128 0,2 0-128 16,-4 0 0-16,2-1 0 0,1-4 0 15,-2 1 0-15,-2 3 0 0,-2 0 0 0,-3-2 0 0,0 0 0 16,-3 1 0-16,2-1 144 0,2-3-144 0,-1 3 0 15,-3 1 160-15,-3 0-160 0,-2-3 128 0,-2 0-128 16,0 0 128-16,-2-1-128 0,-1-2 0 0,1-2 128 0,0 4 768 16,-1 1 128-16,2-1 48 0,-4-1 0 15,0 4-1680-15,-3-3-336 0,-2 0-64 0,-1 2-16 16,-1-1 832-16,-1-1 192 0,-2 0 0 0,1-2 0 0,-4 1 0 0,2 2 0 16,0-2 0-16,2 2 0 0,-3-1 0 0,0 1 0 15,1-2 0-15,-3 2 0 0,0-2 0 0,-1 0 0 16,0 0 0-16,-1-1 0 0,0 1 0 0,-3-1 0 15,0-3 0-15,2 2 0 0,-3 0 160 0,3 0-160 16,0-2 128-16,0 0-128 0,-2 1 128 0,2 0-128 16,1 3 0-16,-2-3 128 0,-2-1-128 0,0-1 192 15,-2-1-192-15,3 0 192 0,-2 2-64 0,-1 2 0 16,-1-2 0-16,0 0 0 0,-3-2 0 0,-1 2-128 16,0 2 192-16,0 2-64 0,-2-3-128 0,1 0 128 0,-2-1-128 15,1 2 128-15,-9-2-128 0,12 3 160 0,-3 0-160 0,0 0 160 16,-9-3-160-16,8 2 0 15,-8-2 0-15,0 0 128 0,0 0-128 0,8 3 0 0,-8-3 0 16,0 0 0-16,0 0 128 0,0 0-128 0,0 0 128 0,0 0-128 16,0 0 128-16,0 0-128 0,0 0 0 0,0 0 128 15,-8-3-128-15,-3 2 0 0,-5 0 0 0,0 1 0 16,-2-2 0-16,-2 2 128 0,-2-1-128 0,-2 0 0 16,1 1 0-16,-6 1 0 0,-1 2 128 0,-3-2-128 15,-3-2 0-15,1-1 0 0,0 1 0 0,-2-1 0 16,-4-1 128-16,1 2-128 0,0-1 0 0,-8 0 128 15,-7-4 0-15,-1 3-128 0,-1 0 192 0,-1 0-64 16,-4-4-128-16,-7 4 0 0,-7 0 0 0,-3-2 128 16,-2-3-128-16,3 1 0 0,1-1 0 0,0 0 0 0,1 2 0 15,4 0 0-15,0 2 0 0,7 0 0 0,4 2 0 16,1 0 192-16,2-2-64 0,-3 0 0 0,-2-1-128 16,1 1 0-16,3 2 0 0,1 1 0 0,0-2 0 0,-2-4 0 15,-7 2 0-15,-2-1 0 0,-1 1 0 0,-3-1 0 16,3-1 0-16,-4 0 0 0,-3 4 0 0,-1-1 0 15,-5 0 0-15,4 1 0 0,5 0 0 0,3-1 0 16,5 3 0-16,1-2 0 0,4-1 0 0,4 1 0 16,0 3 0-16,7-1 0 0,4 0 0 0,1-1 0 15,1-2 128-15,0 2-128 0,1-1 0 0,1 1 0 16,0-1-192-16,1 1 192 0,2-1-160 0,1 2 160 16,4 3 0-16,2-1-144 0,3-3 144 0,-1 0 0 15,4 0 0-15,-2 0 0 0,2 4 0 0,1-2-160 16,-1-3 160-16,2 2 0 0,0 1-128 0,3 0 128 15,2-2 0-15,1 0 0 0,0 2-128 0,2 0 128 0,3 2 0 16,1 0 0-16,2-3 0 0,0 1 0 0,1 2 0 16,3-2 0-16,6 0 0 0,-8-2-160 0,2-1 160 0,6 3-192 15,0 0 0-15,0 0-16 0,0 0 0 0,0 0 0 16,0 0 0-16,0 0 0 0,0 0 0 0,0 0 0 16,0 0-64-16,11 6-16 0,2-2 0 0,0-1 0 15,2-1 144-15,5 2 144 0,4 0-208 0,6-1 80 16,4 1 128-16,1-1 0 0,-2 0 0 0,4 0 0 15,2 1 0-15,1-2-160 0,3-2 160 0,4 0 0 16,5 1 0-16,1 1-128 0,3 0 128 0,0 1 0 16,0 0 0-16,0-2 0 0,3-2 0 0,5 0 0 15,5 1 0-15,3 1 0 0,1 0 0 0,1-1 144 0,3-1 32 16,6 1 0-16,5 1 0 0,1 0 0 0,-5-1-176 16,2-1 0-16,0-2 144 0,1 3-144 0,1 2 0 15,-5-3 0-15,-4-2 0 0,3 0 0 0,2 4 0 0,-2-1 0 16,-1-1 0-16,-4-2 128 0,-4 3-128 0,2-2 0 15,0 0 128-15,2 1-128 0,-3 1 0 0,-3 1 144 16,-4-1-144-16,3 1 0 0,2 1 0 0,0 1 0 16,0-1 0-16,-2 3 0 0,-4 1 0 0,-4 0 0 15,-1-3 0-15,-4 2 0 0,0-1 0 0,1 2-144 16,-1 0 144-16,-6 1-128 0,-4-2 128 0,-1 2 0 16,0-4-144-16,0 3 144 0,-4 0 0 0,-1-4 0 15,-2 1 0-15,-1-1 0 0,0 3 0 0,-1 0 0 0,-3-2 0 16,-2 0 0-16,-3 1 0 0,0 0 0 0,-2 0 0 15,-4 1 0-15,1-2 0 0,-5 0 0 0,0-3 0 16,-1 2 0-16,-2 1 0 0,0-2 0 0,-3-2 0 0,-1 1 0 16,-1 1 0-16,-3-1 0 0,-8 0 0 0,0 0 0 15,0 0 0-15,0 0 0 0,0 0 0 0,0 0 0 16,0 0 144-16,0 0-144 0,-9-4 160 0,-4-1-160 16,-3 3 128-16,-4 0-128 0,1-2 0 0,-2 1 144 15,-1 0-144-15,-1-2 0 0,-3 2 0 0,2 1 128 16,-3 0-128-16,-2-3 128 0,-3 1-128 0,0 1 128 15,-1 0 0-15,-3 1 0 0,-4-1 0 0,-2 0 0 16,-3-1 0-16,0 1-128 0,-1-1 192 0,-5-2-64 16,-7 1-128-16,-7 2 0 0,-4-1 0 0,-5 0 128 15,1-1-128-15,-6 1 0 0,-4 1 0 0,-7-1 0 16,-4 2 0-16,1-1 0 0,-1-3 0 0,-6 2 0 0,-6 3 0 16,1-4 0-16,-2 0 0 0,-5 0 0 0,-7 2 0 0,1-2 0 15,3 0 0-15,-5 2 0 0,-2 3 0 0,2-2 0 16,2 0-176-16,3 0 176 0,0 0-176 0,6 2 176 15,4 0-208-15,4-1 80 0,4-2 128 0,7 0 0 16,6 0 0-16,3 2 0 0,1 0 0 0,1 0 0 16,6 1 0-16,2 1 0 0,6 1-208 0,6 1 32 15,3-5 16-15,6 5 0 0,5 0 16 0,4 0 0 16,2-3 0-16,4 0 0 0,3 0 0 0,5 2 0 16,5 2 0-16,6-3 0 0,-1-2-16 0,4-1 0 15,4 0 0-15,9 2 0 0,-6-2 0 0,6 2 0 16,0 0 0-16,0 0 0 0,0 0-96 0,0 0 0 0,0 0-16 15,14 6 0-15,1-2-48 0,3-1-16 0,5 2 0 16,4-1 0-16,2 0 336 0,6-1 0 0,6-1 0 16,3 2 0-16,-1 2 128 0,7-4 32 0,0-1 16 15,11 1 0-15,7 3-176 0,3-3 0 0,1 0 0 0,0-2 0 16,2 0 0-16,5-1 128 0,8-1 0 0,-1 2 0 16,0-1 0-16,4-1-128 0,1-3 192 0,6 3-64 15,3 2 144-15,1 0 32 0,1 0 0 0,4 0 0 16,5-1-96-16,3 1-16 0,1-2 0 0,2 2 0 15,2 0-192-15,-2-2 144 0,-1-2-144 0,-2 1 128 16,0 2-128-16,-6-1 128 0,-3 1-128 0,-3-2 128 16,-5-1-128-16,-6 3 0 0,-5-1 0 0,-7 2 0 15,-4 0 0-15,-3 3 0 0,-4 0 144 0,-6 4-144 16,-6 1 0-16,-6 0 128 0,-5-1-128 0,-4 1 0 16,-5-2 0-16,-6 1 0 0,-5-1 0 0,-4 2 0 15,-1 0-384-15,-5 1-80 0,-5-2-32 16,-6 5-13520-16</inkml:trace>
  <inkml:trace contextRef="#ctx0" brushRef="#br0" timeOffset="28466.634">986 5254 23951 0,'-11'1'2128'0,"-1"-1"-1696"16,2-1-432-16,1-2 0 0,2 3 688 0,7 0 48 16,0 0 16-16,-8-1 0 0,8 1-752 0,0 0 0 15,0 0-240-15,-8-6 64 0,0-2 32 0,8 8 0 16,-2-7 0-16,2 7 0 0,-4-8-160 0,0 2-16 16,4 6-16-16,-2-10 0 15,2 4-80-15,-1-3-16 0,1 9 0 0,-1-11 0 0,3-1 48 0,2-3 0 16,-4-1 0-16,2-1 0 0,2-2 384 0,-2-4 0 0,2-2 0 0,0-3-128 15,3-3 128-15,-3 1 224 0,-1 1-48 0,1-2-16 16,-3 0 336-16,2 0 64 0,-2 0 16 16,-1-1 0-16,-1-2 208 0,-3 0 48 0,-1-2 16 0,1 0 0 15,-2-2 96-15,0 0 16 0,0-2 0 0,-3 1 0 16,-2-1-304-16,0 0-48 0,-2-1-16 0,3-5 0 16,4-2-256-16,-3-3-48 0,-2 0-16 0,3-1 0 15,3 1-272-15,-3 0 160 0,1-2-160 0,1-1 128 16,3 0-128-16,-1-3 0 0,2-4 0 0,-2 3 0 15,0 3 0-15,1 0 0 0,0 1 0 0,1 1 0 16,-3-2 0-16,4 3 0 0,1 0 0 0,-2 2 0 16,-3 4 0-16,3 3 0 0,-3 3 0 0,3 2 0 15,-2 1 0-15,3 5 0 0,0 2 0 0,0 3 0 16,0 0 192-16,0 4 16 0,-5 3 0 0,3 2 0 0,0-2 128 0,0 5 32 16,0 1 0-16,1 2 0 0,0 2-240 0,1 2-128 15,-2 0 128-15,2 1-128 0,2 1 0 0,-1 6 0 16,2-6 0-16,-2 6 0 0,3-9 0 0,-3 9-160 15,6-3 160-15,1 0-160 0,-7 3 160 0,12-4-128 16,5 3 128-16,-1 0-128 0,0-2 128 0,2 1 0 16,5 0 0-16,4 0-128 0,0 2 128 0,3 0 0 15,0-1 0-15,2 1-128 0,-2-4 128 0,5 3 0 16,2 0 0-16,1 1 0 0,3 2 0 0,3-2 0 16,1-2 0-16,3 1-128 0,0-2 128 0,3 2 0 15,-1 0 0-15,3 0 0 0,0 0 0 0,5 1 0 16,4 2 0-16,3-2-128 0,-1-1 128 0,4 0 0 0,-5 0 0 15,6 1 0-15,2-3 0 0,5 0 0 0,2 1 0 0,-2-2 0 16,-6-2 0-16,6 2 0 0,5 1 0 0,1-1 0 16,1 0 0-16,-1 1 0 0,-5-2 0 0,7 1 0 15,1-2 0-15,2 2 0 0,-1 0 0 0,2-1 0 16,3 1 0-16,1-2 0 0,-2 0 0 0,2 1 0 16,0 3 0-16,-1-2 0 0,4-3 0 0,0 2 0 15,5-2 0-15,-1 1 0 0,-3 0 0 0,2-1 0 16,2 2 0-16,-1-3 0 0,2-3 0 0,-1 1 128 15,-1 1-128-15,-2 2 0 0,-3-1 0 0,1 2 0 16,3-1 0-16,1 0 128 0,-4 1-128 0,2-1 0 16,-1 0 0-16,3 3 128 0,2 1-128 0,-1-2 0 15,-5-1 0-15,5 0 0 0,3 2 0 0,0-2 128 16,-4 1-128-16,6 0 0 0,1 1 0 0,-4 2 128 0,-1-3-128 16,0 2 0-16,2 0 0 0,1 2 0 0,-5 0 0 0,4 1 0 15,-1 1 0-15,2 1 0 0,1-1 0 0,0 1 0 16,-3 4 0-16,4-4 0 0,2 0 0 0,-3 0 0 15,0 0 0-15,-1 1 0 0,3 1 0 0,-4-2 0 16,-3-2 0-16,3 1 0 0,3 3 0 0,0-2 0 16,-5-1 0-16,3 0 0 0,0-1 0 0,-2 4 0 15,-6-2 0-15,1-1 0 0,-1-1 0 0,2 2 0 16,2 2 0-16,0 1 0 0,1-2 0 0,-2-1 0 16,2 0 0-16,-3 1 0 0,-1-1 0 0,4-1 0 15,0 0 0-15,-1 0 128 0,-3 1-128 0,0-2 0 16,2 0 0-16,-2 0 0 0,-3 0 0 0,-1-2 0 15,-2 0 0-15,2 0 0 0,1 1 0 0,0-2 0 16,-6-1 0-16,2-2 0 0,-1 0 128 0,-1 3-128 16,-1 1 128-16,-4-1-128 0,-3 0 0 0,4-3 128 0,3-1-128 15,-2-1 0-15,-4 0 0 0,0 1 0 16,-3-1 0-16,1 0 128 0,1 0-128 0,-1 2 0 0,-5-1 0 0,0 1 0 16,-3-5 0-16,4 3 0 15,2 1 128-15,-4 0-128 0,-4-3 176 0,-1 2-48 0,0 3 0 0,0-2 0 16,3-2-128-16,-4 0 160 0,0 2-160 0,-3-1 160 15,-3 0-160-15,0 1 0 0,3 0 0 0,1-2 0 16,-1-2 0-16,-3 0 0 0,0 1 128 0,-5 0-128 16,-2-1 0-16,1 1 0 0,-1 1 0 0,2-2 0 15,2-3 0-15,-3 3 0 0,-3 3 0 0,-2-3 0 16,1-4 0-16,-4 3 0 0,-2 1 0 0,-1-1 0 16,3-2 0-16,-1 3 0 0,-1 0 0 0,-3 1 0 15,-3 1 0-15,-4 1 0 0,0 1 0 0,-5-2 0 0,-2-1 128 16,0 1-128-16,-1 3 0 0,-1-2 128 0,0-1-128 15,0 2 0-15,1 3 144 0,1 0-144 0,-1-3 0 16,2 3 0-16,-4-1 0 0,2 0 0 0,-2 1 0 0,-2 1 0 16,1-2 0-16,-3 2 0 0,0 1 0 0,-1 1 0 15,-4 2 0-15,2 0-128 0,-1-1 128 0,0 0 0 16,1 0 0-16,-1 0-128 0,-2 0 128 0,0 1 0 16,0 2 0-16,1-3 0 0,-1 2 0 0,1 0 0 15,-1 1 0-15,-1 1 0 0,0-2 0 0,-2 2 0 16,-1 2 0-16,2-2 0 0,-1-1 0 0,-1 2 0 15,-1 1 0-15,-1 1 0 0,-1 1 128 0,-2 1-128 16,1 0 160-16,-1 0-160 0,1-2 128 0,-1 2-128 16,-3 3 0-16,0 2 0 0,-1-1 128 0,1 4-128 15,1 1 0-15,-2 3 0 0,-2 1 128 0,0 5-128 0,0 1 0 16,0 5 0-16,0 5 128 0,1 5-128 0,-1 4 0 16,0 2 144-16,-1 0-144 0,1 0 0 0,0 1 0 0,-2-1 0 15,-2 2 0-15,2 1 0 0,1-2 0 0,-1 3 0 16,-3 1 0-16,1 0 0 0,3-1 0 0,0-2 0 15,-1 0 0-15,-1 1 0 0,2-1 0 16,0 2 0-16,1 0 0 0,0-1 0 0,-1-2 0 16,1-2 0-16,1-3 0 0,1-2 0 0,0-1 0 0,-1 2 0 15,0 2 0-15,0-1 0 0,0 0 0 0,2-2 0 16,-1-2 0-16,1-1 0 0,0-3 0 0,0-1 0 16,3-3 0-16,-4 0 128 0,1 0-128 0,1-3 0 15,-1-2 0-15,1 2 0 0,-2 3 128 0,3-4-128 16,1-2 0-16,-2-1 0 0,0-2 144 0,1-1-144 0,0-1 0 15,-1-1 0-15,2-2 0 0,-1 0 0 0,1-1 0 16,-2 0 0-16,1-1 0 0,-3-2 128 0,2-2-128 0,1 0 0 16,0 3 0-16,-1-1 0 0,-1 1 0 0,1-1 0 15,1-1 0-15,-2-1 0 0,0-2 0 0,1-1 0 16,0-1 0-16,-2 1 0 0,0-2 0 0,-2-8 0 16,5 9 0-16,-2-1 0 0,1 1 128 0,-4-9-128 15,0 0 160-15,0 0-160 0,3 9 128 0,-3-9-128 16,0 0 0-16,0 0 0 0,0 0 304 0,0 0-48 15,0 0 0-15,0 0 0 0,0 0 80 0,-3-3 16 16,-3 0 0-16,-2-1 0 0,-1 0-224 0,-3-2-128 0,-3 2 160 16,-5-3-160-16,-2 1 128 0,-7-2-128 15,-4 2 0-15,-6 2 144 0,-7-3-144 0,-4 4 160 0,-2 1-160 0,-6 2 160 16,-5 2-32-16,-6 4-128 0,-5 0 192 16,-6 2-64-16,-2 2-128 0,-3 4 192 0,-5 3-192 15,-3 2 192-15,-1 0-192 0,-3 1 160 0,2 0-160 0,-4 1 160 16,-5-2-160-16,3 4 0 15,1 2-192-15,-4-1 192 16,-1-4-640-16,-2 2-16 0,2 1 0 0,-4 4-11648 0,-3 0-2336 0</inkml:trace>
  <inkml:trace contextRef="#ctx0" brushRef="#br0" timeOffset="34926.844">2298 15762 27519 0,'-14'-2'1216'0,"7"1"256"0,7 1-1168 0,-6 0-304 16,-1 0 0-16,7 0 0 0,-4 0 288 0,4 0 0 15,0 0 0-15,0 0 0 0,0 0 48 0,-9 3 16 16,2 1 0-16,7-4 0 0,0 0-128 0,-5 6-32 16,-2 1 0-16,7-7 0 0,-2 8-64 0,1 4 0 15,-3 1-128-15,1 0 192 0,1 2 128 0,-1 4 0 16,-1 2 16-16,-1 2 0 0,3 2 64 0,-2 0 16 15,-4 3 0-15,-1 1 0 0,-1 1-32 0,4 1 0 16,2 3 0-16,-1 0 0 0,0 3-48 0,3-4-16 16,-3-6 0-16,0 0 0 0,1-1-112 0,1-2-16 0,3-2-16 15,-3-1 0-15,-1 0-176 0,2-3 0 16,1-2 0-16,0-1 128 0,-2 1-128 0,2-1-176 0,-1-2 48 0,2 0 0 31,1-4-608-31,0 0-112 0,-1-9-32 0,0 9 0 16,0-9-1680-16,0 0-320 0,0 0-80 0,0 0-8864 0</inkml:trace>
  <inkml:trace contextRef="#ctx0" brushRef="#br0" timeOffset="35346.547">2714 15707 24879 0,'-10'7'2208'0,"3"-2"-1760"0,-2 3-448 0,0 0 0 0,3-2 2704 0,3 4 464 16,1 0 96-16,1-1 0 0,-1 0-2640 0,-2 2-624 16,0 1 0-16,2 0 0 0,2 0 0 0,-5 1-144 15,-2 4 144-15,1 0-192 16,2 1-224-16,2 0-48 0,-4 2-16 0,1 1 0 15,-4 1 32-15,2-1 0 0,3-2 0 0,-2-2 0 0,0 0 448 0,2-1 0 16,-1-1 176-16,2-2-48 0,-1-1 96 0,3 0 32 16,3-3 0-16,-2 1 0 0,-3-1 64 0,3 0 32 15,2 1 0-15,-2-10 0 0,0 0-96 0,5 8 0 16,-5-8-16-16,7 9 0 0,1-5-240 0,2 1 144 0,2-1-144 16,0 0 128-16,4 1-128 0,-4-2 0 0,-2-3 144 0,3 0-144 15,2 1 0-15,2 1 0 0,2-4 0 0,0 2 0 16,0 0 0-16,2 0 0 0,0-2 0 0,1 2-192 15,-4 0-80-15,2 4-32 0,-1 0 0 0,-2-3 0 32,2-4-400-32,-1-1-64 0,0 1-32 0,0 0 0 15,-1-1-480-15,-1 2-112 0,1 1-16 0,-1-4-7360 0,-1-4-1472 0</inkml:trace>
  <inkml:trace contextRef="#ctx0" brushRef="#br0" timeOffset="35688.628">3322 15539 35935 0,'0'0'3200'0,"-5"9"-2560"0,-2-2-512 0,1 3-128 0,1 2 720 0,2 0 128 16,-1-1 32-16,1 4 0 0,1 1-880 0,0 1 0 15,0 0 0-15,0 4 0 0,1 8 0 0,-4 0 0 16,3 2 0-16,-1 1-128 0,-2 2-32 0,1 3 0 15,-1 0 0-15,1 1 0 0,-5 2-96 0,2 2 0 16,-1 4-16-16,0 2 0 0,0-1 272 0,2-3-160 16,-3-4 160-16,0 0-128 0,0 0 128 0,2-2 0 15,1-2 0-15,1 0 0 0,0-2 128 0,-1-4 16 16,-1 0 0-16,5-1 0 0,-1-2-144 0,2-3 0 16,1-3 0-16,1-1 0 15,2 1-352-15,-3-4-160 0,-3-4-16 0,5-3-10288 16,2-5-2064-16</inkml:trace>
  <inkml:trace contextRef="#ctx0" brushRef="#br0" timeOffset="35915.732">3932 16716 36863 0,'-9'7'3264'0,"-3"0"-2608"16,-3 0-528-16,4-3-128 0,3-1 1088 0,8-3 176 15,-9 3 32-15,0-7 16 0,3-5-1312 0,-1 6 0 16,0 6-272-16,2-4 32 0,-1-6-64 0,2-3-16 16,-3 0 0-16,4-4 0 15,1-4-512-15,2-1-96 0,1 4-32 0,0-3 0 16,-2 3-512-16,2-1-128 0,0 1 0 0,5-4-8144 15,-3-3-1632-15</inkml:trace>
  <inkml:trace contextRef="#ctx0" brushRef="#br0" timeOffset="36558.232">4106 15830 35007 0,'0'0'3120'0,"0"0"-2496"0,-7 6-496 0,7-6-128 16,0 0 896-16,0 0 144 0,0 0 48 0,8 3 0 16,3-4-1472-16,2-1-272 15,-2-2-64-15,3-1-16 0,6-4 320 0,-1 1 64 0,-1-1 16 0,2-5 0 0,0-4 64 0,-2 1 16 16,0 2 0-16,3 0 0 0,0 4 256 0,0-1-128 16,4 0 128-16,-4 1 0 0,-2 0 0 0,0-1 224 15,2 1-16-15,1 1 0 0,2 3 0 0,-1 1 0 16,-1-1 0-16,-3 3 0 0,-2 0-48 0,0 0-16 15,-3 2 0-15,-1 1 0 0,1 3 64 0,-3 0 16 16,0-2 0-16,-1 4 0 0,-1 0 96 0,-9-4 0 16,8 7 16-16,0 2 0 0,-2 0-192 0,-1 7-144 15,-4 0 192-15,-1 5-192 0,3 3 128 0,-3 4-128 16,-1 5 0-16,-2 2 0 0,-2-1 128 0,3 3-128 16,-5-1 0-16,2 1 0 0,-2 1 176 0,2 5-32 15,-1 1 0-15,2 3 0 0,1 1-144 0,-1 2 0 16,3 0 0-16,0 0 0 0,0-4 192 0,0 1-64 0,1 1 0 0,0 0 0 15,3 2-128-15,2-1 0 0,-2 2 144 16,1-2-144-16,-2-3 0 0,3-1 0 0,-2-2 0 0,3-2 128 16,-1-4-128-16,0-1 0 0,-1-3 0 0,-1-4-128 15,1-1-192-15,0 0-16 0,1 1-16 0,-3-7 0 32,0-4-1280-32,0-6-256 0,-2-12-48 0,0 0-8256 0,0 0-1648 0</inkml:trace>
  <inkml:trace contextRef="#ctx0" brushRef="#br0" timeOffset="36912.333">4286 16453 35935 0,'0'0'3200'0,"-5"12"-2560"15,-3-1-512-15,5-3-128 0,3-8 1232 0,0 0 240 16,0 0 32-16,3 8 16 0,3-1-1520 0,3-1-320 16,4-3-48-16,5-1-16 0,3 0 384 0,8-4 0 15,4-5 0-15,5 3 0 0,2-1 0 0,4-2 160 16,2-3-16-16,2-1 0 0,-2-2-144 0,3 3 0 16,1 1 144-16,0-1-144 0,3-1 0 0,1 2 0 15,-2 1 0-15,-2 0 128 0,-2-1-128 0,-1 0 0 0,-3 1-176 16,1-2 176-1,3 0-1552-15,0-3-224 0,4-3-32 0,-2 3-14368 0</inkml:trace>
  <inkml:trace contextRef="#ctx0" brushRef="#br0" timeOffset="39859.648">20223 561 28799 0,'-3'-10'1280'0,"3"10"256"0,-6-9-1232 0,4 3-304 16,2 6 0-16,0 0 0 0,-1-9 576 0,1 9 48 16,0 0 16-16,0 0 0 0,0 0-432 0,0 0-80 15,0 0 0-15,0 0-128 0,0 0 0 0,0 0 0 16,0 0 0-16,0 0 0 0,5 12 0 0,-1-1 0 15,-3 1 0-15,1 5-192 0,-1 0 192 0,0 5 0 16,-1 5 0-16,0 2-144 0,0 4 144 0,-3 30 0 16,1-5 0-16,-4 1 0 0,0 3 0 0,-1 1 0 0,0-5 0 15,2-3 0-15,-3-3 0 0,3-4 144 0,-2-1-144 16,1 0 0-16,-1-1 192 0,0 1-64 0,2-1 0 16,-2-5-128-16,2-2 304 0,0-4-48 0,-1-2-16 0,0-2 0 15,3-6 64-15,-3 0 16 0,1-1 0 0,2-7 0 16,2-3 0-16,-1 1 16 0,5-3 0 0,-3-3 0 15,0-9-144-15,0 6-48 0,0 2 0 0,0-8 0 16,0 0 32-16,0 0 0 0,6 4 0 0,3-1 0 16,-1-5-176-16,1 1 0 0,-1 0 144 0,3-2-144 15,1 0 0-15,2-1 0 0,1 1 0 0,2 0 0 16,1-1 0-16,3 2 0 0,1 2 0 0,3-1 0 16,3-3 0-16,3 2 0 0,2 0 0 0,4 1 0 15,4 1 0-15,2-1 0 0,1 1 0 0,-1 0 0 16,-2 0 0-16,6 1 0 0,3 2 0 0,1-1-128 0,3-1 128 15,1 0 0-15,3 1 0 0,-2-2 0 0,-1 1 0 16,3 0 0-16,3 0 128 0,3 1-128 0,3-1 192 0,1 1-48 16,-2 0 0-16,1-1 0 0,0 1 16 0,4 1 0 15,2-2 0-15,-1 2 0 0,-1 0 16 0,-4 2 0 16,-4 0 0-16,2 1 0 0,-1-1-176 16,2 2 0-16,0 2 0 0,-5-1 128 0,-3 0-128 0,-4 1 0 15,-3-3 0-15,-3 4 0 0,-1 1 0 0,0-2 0 16,0 0 0-16,1 2 0 0,-4 0 0 0,-4 1 0 15,-2 2 0-15,-3-4 0 0,-2-3-192 0,-3-1-80 16,-2 0-16-16,-1-2 0 16,-2 2-1664-16,-3-5-336 0,-3 0-64 0</inkml:trace>
  <inkml:trace contextRef="#ctx0" brushRef="#br0" timeOffset="40669.605">20232 1719 13823 0,'0'0'608'0,"0"0"128"0,0 0-592 0,0 0-144 0,-8-3 0 0,8 3 0 15,0 0 1600-15,-6-2 304 0,6 2 48 0,0 0 16 16,-6-3-1776-16,6 3-368 0,0 0-64 0,-7-3-16 16,7 3 256-16,0 0 0 0,-7 0-160 0,7 0 160 15,0 0 0-15,0 0 0 0,0 0 0 0,0 0 0 16,-7 4 512-16,7-4 32 0,0 0 0 0,-5 6 0 0,-1 2 240 15,1 1 48-15,-1 1 16 0,2 2 0 16,-1-1-80-16,0 3 0 0,-2 0-16 0,1 5 0 0,-4 4-128 0,0 0-32 16,-3 1 0-16,1 4 0 0,-3 4 768 0,0 0 160 15,-3-1 16-15,-1 0 16 16,0 2-1728-16,-1-1-336 16,1 0-80-16,-3 1-16 0,1 1 608 0,-1-1 160 15,0-1 16-15,1 6 0 0,-1 3-48 0,0 1 0 0,0-1 0 0,0-3 0 0,3-2 96 0,-4 0 16 16,0-1 0-16,1-2 0 0,2-1 80 0,-1 1 0 15,-4-2 16-15,5 1 0 0,2 1-80 0,0-2 0 16,5-3-16-16,-1 0 0 0,0 0-96 0,-2-1-16 16,1-2 0-16,0-2 0 0,2-2-128 0,2-1 0 15,2-3 144-15,-2-1-144 0,2 0 0 0,0 0 0 0,2-3 0 16,1-2 0-16,-2-3-128 0,1-2-112 16,3 0-16-16,4-6 0 15,0 0-1760-15,0 0-352 0,0 0-80 0</inkml:trace>
  <inkml:trace contextRef="#ctx0" brushRef="#br0" timeOffset="42676.638">21965 2453 3679 0,'0'0'320'0,"0"0"-320"16,0 0 0-16,0 0 0 0,0 0 4560 0,0 0 848 16,0 0 160-16,0 0 48 0,0 0-4416 0,0 0-880 0,0 0-192 0,0 0-128 15,0 0 0-15,0 0 0 16,3-11 0-16,-3 1-192 0,0 10 192 0,0 0 160 0,-5-10-32 0,2 0 0 15,-3 0 80-15,1 2 16 0,-2 0 0 0,-1-2 0 16,-2 1 208-16,-1-1 32 0,0 3 16 0,-3 0 0 16,-2 0-80-16,-1 2-16 0,-1 1 0 0,-2-1 0 15,0 1-48-15,-3-2-16 0,2 2 0 0,-2 1 0 16,0 0-32-16,0 1-16 0,0-1 0 0,1 1 0 16,-1 1-16-16,-2-1-16 0,1 2 0 0,-2 2 0 15,-1-1-240-15,-1-1 144 0,-4-1-144 0,1 1 128 16,0 1-128-16,1 1 128 0,-2 3-128 0,1-1 128 15,4-4-128-15,0 1 160 0,2 0-160 0,2 1 160 16,1 0-160-16,1 4 0 0,1-1 0 0,1 2 128 16,0-1-128-16,3 1 0 0,2 0 0 0,0 1 0 0,2 3 0 15,-1-1 0-15,1-2 0 0,2 0 0 0,1 1 0 0,1-1-176 16,-1 2 176-16,2-1-192 0,7-9 64 16,-3 10 0-16,0 2 0 0,1-2 0 0,4 1 128 15,-2-1-128-15,0-10 128 0,-2 11-128 0,2 2 128 0,-1-1 0 16,1-12-144-16,-1 11 144 0,1 0 0 0,1 0 0 15,0 0-144-15,-1-1 144 0,0-10 0 0,-8 10 0 16,0-1 0-16,-2 0 0 0,1-1 0 0,-1 0 0 16,-1 1 0-16,-3 0 0 0,-2-1 0 0,-2 2 128 15,-1-3-128-15,-2 2 0 0,-3 1 0 0,0 2 0 16,0 1 0-16,0-1 0 0,-1 0 0 0,-1 0 0 16,2 0 0-16,1 3 0 0,0 1 0 0,-1 2 192 0,0-2-16 15,2 1-16-15,4-1 48 0,-3 2 16 0,1 2 0 16,-1-2 0-16,0 0-224 0,2 0 128 0,3-1-128 15,-1 0 0-15,-1 0 0 0,2-2 0 0,2 2-128 16,1 1 128-16,-2-2-272 0,2 1 48 0,0-3 16 0,3 3 0 16,-2 0 208-16,1 1 0 0,2-2-160 0,-1 1 160 15,4-1 0-15,-2 1 0 0,3-2 0 0,-1 3 0 16,2-1 0-16,-1 0 128 0,3-2-128 0,-3 1 0 16,0-5 0-16,1 2 0 0,-1-2 128 0,1 1-128 15,0 2 0-15,0-1 0 0,-1-2 0 0,0 2 0 16,1-2 0-16,2 1 0 0,-3-2 0 0,1 1 0 15,0-2 0-15,1 1 0 0,0 0 0 0,3-1 0 16,0-9 0-16,0 0 0 0,4 10 0 0,2-1 0 16,-1 0 0-16,3-2 0 0,0 1-128 0,2-4 128 0,1 2 0 15,0-3-176-15,0 0 176 0,1 1-128 0,1 0 128 0,2-1-160 16,2 0 160-16,-1-1-160 0,1-1 160 0,-1 0 0 16,3 0 0-16,1 1 0 0,-2-2 0 15,-1 3-160-15,5-1 160 0,0 1 0 0,-4-1 0 0,2 0 0 16,0 2 0-16,0-2 0 0,0 0 0 0,1 0 0 15,0 2 0-15,1-2 0 0,0-1 0 0,-1 3 0 16,0 1 0-16,1-2 0 0,-3-3-128 0,3 2 128 16,2 2 0-16,0-1 0 0,-1-1-160 0,2 2 160 15,-2 0-128-15,3-1 128 0,0 0-176 0,-2 0 176 16,-1-1-208-16,1 0 80 0,2 0 128 0,-4 1 0 16,1-1-144-16,-3-2 144 0,1-2 0 0,1 2 0 0,-3 0 0 15,2 3 0-15,0-1 0 0,-1 0 0 0,2-1 0 16,1 0 0-16,-1 0 0 0,1-1 0 0,1 0 0 15,1 1 0-15,-2 3 0 0,2-4 0 16,0 1 0-16,-2-2 0 0,3 1 0 0,-4 0 0 0,1 0-144 0,-2 0 144 16,3-5 0-16,-3 3 0 0,0 1 0 0,0-1 0 15,-4-1 0-15,2 0 0 0,0 1 0 0,-1 1 0 16,1 0 0-16,-1 0 0 0,0-1 0 0,1 1 0 16,0 1 0-16,0-2 0 0,-1 1 0 0,1-1 0 15,-4 0 0-15,1 2 0 0,-1-2 0 0,-2 4 0 16,0-1 0-16,-3 1-160 0,0-1 160 0,1 0-128 15,-2-1 128-15,1 0-192 0,2 0 192 0,-3 0-192 16,1 0 192-16,1-1 0 0,-3 0 0 0,3 0-128 16,3-4-64-16,-1 0-16 0,-1 1 0 0,1-2 0 15,1 1-96-15,2-1-16 0,-1 0 0 0,0-2 0 0,-2-1 320 16,2-3 0-16,1 3 0 0,0-2 0 0,1-1 160 16,-2-2-16-16,-1 2 0 0,-1-1 0 0,1-2-16 0,-2 2-128 15,-1-1 192-15,-2 0-64 0,-4-2 0 16,3 1 0-16,-1 0 0 0,1-1 0 0,-3-1 144 0,-2-1 32 15,-2-2 0-15,1-1 0 0,1 0-48 0,1-2-16 16,-4 1 0-16,0 0 0 0,1 1-112 0,-1-1-128 16,-1 2 176-16,1-2-176 0,1 1 0 0,-1 1 0 15,-1 3 0-15,1-1 0 0,-4 1 0 0,2-1 0 16,1 1 0-16,0 1 0 0,0 0 0 0,0-2 0 16,1-3 0-16,-2 4 0 0,-4 0 0 0,1 1 0 15,2-5 0-15,0-1-144 0,0 0 144 0,-3 1 0 0,3 4 0 16,1 0 0-16,2 1 0 0,-1 0 0 15,-1-2 0-15,-5 1 128 0,-1 0 0 0,2 3 16 0,1 0 0 16,0-1 0-16,-5 1 80 0,0 0 16 0,-1-3 0 0,-1 3 0 16,-1 1 144-16,1-2 16 0,1 3 16 0,-2-2 0 15,1 1 288-15,0 1 64 0,-1 0 16 0,1 1 0 16,-2 1-128-16,2 0-16 0,-1 0-16 0,0 0 0 16,-2-1-96-16,-1 1-16 0,-1 0 0 0,-1-1 0 15,0 1-320-15,-3 6-64 0,-2 3 0 0,2 0-128 16,-2 0-240-1,-1 1-144-15,-3 3-48 0,1 2-11392 0,-1 5-2272 0</inkml:trace>
  <inkml:trace contextRef="#ctx0" brushRef="#br0" timeOffset="45676.66">20656 3004 3679 0,'0'0'320'0,"0"0"-320"16,0 0 0-16,0 0 0 0,0 0 1776 0,0 0 272 15,0 0 64-15,9 7 16 0,-3-2-1552 0,-1 1-304 16,-5-6-64-16,5 9-16 0,-2-1-192 0,-1 2 176 16,3 0-176-16,-3 1 160 0,-2 1 224 0,1 0 64 15,1 0 0-15,1 3 0 0,-3 0 304 0,1 3 64 0,-2-2 16 0,1 0 0 16,0-1-256-16,0 3-32 0,0 3-16 0,1-3 0 16,-1 0-272-16,0-3-48 0,-1-4-16 0,2 4 0 15,2-2-48-15,-1-2-16 0,-2-11 0 0,1 11 0 16,-1 1-352-16,2-3-80 0,-2-9-16 0,0 0-8240 15</inkml:trace>
  <inkml:trace contextRef="#ctx0" brushRef="#br0" timeOffset="46112.201">21057 2737 24479 0,'0'0'1088'0,"0"0"208"0,0 0-1040 0,0 0-256 16,0 0 0-16,0 0 0 0,0 0 400 0,-2 10 32 16,-1 0 0-16,7 2 0 0,-2 3-432 0,2 4 0 15,-1 3 128-15,0 2-128 0,1 2 0 0,0 3 0 16,-1 1 0-16,1-1 0 0,1 0 0 0,-1-1 0 15,0-3 0-15,1 0 0 0,-2 2-144 0,0-3 144 16,1-1 0-16,0-1 0 0,-1 0-192 0,0-2 64 16,-3-2 128-16,2 1-208 15,3 0-176-15,0-3-16 0,-5-3-16 0,1-2 0 16,1-2-640-16,-2-9-128 0,0 0-32 0,0 0-8192 0</inkml:trace>
  <inkml:trace contextRef="#ctx0" brushRef="#br0" timeOffset="46267.899">21561 2628 4607 0,'0'0'400'16,"0"0"-400"-16,0 0 0 0,-3 9 0 0,3-9 5232 15,0 15 960-15,3 4 192 0,-1 3 32 16,2 1-5008-16,0 4-1024 0,0 5-192 0,1 4-32 0,0-2-160 0,-2 1 0 16,0 0 0-16,1 1 0 0,-1 2-288 0,-1-3-32 15,-1 0-16-15,0-1 0 16,-1-1-592-16,-1-1-112 0,-1 0-32 0,0 0 0 16,-2 0-400-16,1-5-64 0,-1-4-32 0,0-4 0 15,-3-2-96-15,1-4 0 0</inkml:trace>
  <inkml:trace contextRef="#ctx0" brushRef="#br0" timeOffset="46601.39">21775 2581 14735 0,'0'0'640'0,"0"0"160"0,0 0-640 0,-5 5-160 0,5-5 0 0,-3 11 0 16,0 2 3104-16,6 4 592 0,1 3 112 0,1 3 32 15,3 0-2816-15,-3 3-544 0,3 3-112 0,-1 2-32 16,3 2-192-16,-3 2-144 0,2 4 192 0,-2-2-192 16,2-1 0-16,-3 0-256 0,2 1 32 0,-4-1 0 15,1 1-2144-15,-3 0-416 16,-1-2-96-16,-1 1 0 0</inkml:trace>
  <inkml:trace contextRef="#ctx0" brushRef="#br1" timeOffset="53351.76">21310 3047 17103 0,'0'0'752'0,"0"0"160"0,0 0-720 0,0 0-192 0,0 0 0 0,0 0 0 15,0 0 640-15,0 0 80 0,0 0 32 0,0 0 0 16,0 0-304-16,0 0-64 0,0 0-16 0,0 0 0 15,10 3 16-15,-10-3 0 0,0 0 0 0,0 0 0 0,0 0-80 16,0 0-16-16,0 0 0 0,0 0 0 16,0 0 288-16,0 0 64 0,4-7 16 0,-2-1 0 0,1 0 160 0,-1-1 16 15,1 0 16-15,-2 0 0 0,-2-2-64 0,1-4-16 16,1-1 0-16,-1-2 0 0,0-1-128 0,0-5-16 16,0-2-16-16,1 0 0 0,1 0-32 0,1-1-16 15,-2 0 0-15,0 0 0 0,0-1-144 0,0 0-32 16,1-4 0-16,2-1 0 0,-3 0-80 0,1-3-32 15,-1-4 0-15,0 0 0 0,0 1-96 0,1-2-32 16,-1-2 0-16,4 4 0 0,-3 3 16 0,2 3 0 16,0 2 0-16,1 0 0 0,-1 2-160 0,1 2 192 15,2 0-192-15,-4 3 192 0,1 1-192 0,2 0 0 16,-1 0 144-16,0 3-144 0,-1 6 0 0,2-1 0 16,-5 0 0-16,1 3 128 0,-1 2-128 0,-1 3 0 15,0 7 0-15,0 0 0 0,0 0 0 0,0 0 0 0,0 0 0 0,0 0 0 16,0 0 0-16,0 0-128 0,0 0 128 0,0 0-192 31,-3 9-240-31,1 1-48 0,-4 0-16 0,3 0 0 16,1 0-1280-16,-1 0-256 0,1 0-48 0,-1-1-16 15,0 0-1008-15,1 2-208 0,2-1-32 0,-3-1-16 0</inkml:trace>
  <inkml:trace contextRef="#ctx0" brushRef="#br1" timeOffset="53794.942">21041 2173 19343 0,'0'0'1728'0,"0"0"-1392"16,-5-3-336-16,5 3 0 0,-3-6 1600 0,3 6 256 15,-4-9 64-15,4-1 0 0,5-2-1104 0,1-1-224 16,0-2-32-16,3-1-16 0,-2-3-224 0,4-2-64 16,-1 0 0-16,1-2 0 0,1-2 64 0,0 3 0 15,3-1 0-15,0 1 0 0,2-1-48 0,-1 2 0 16,1 0 0-16,-1 5 0 0,3 0 48 0,0 4 0 16,0 0 0-16,-1 2 0 0,0 0 32 0,-3 2 16 15,-2 2 0-15,4 0 0 0,1 2 80 0,1 2 32 16,-1 1 0-16,-2 3 0 0,3 1-208 0,-2 4-32 0,-1 0-16 15,0 2 0-15,2 1-96 0,-2 1 0 0,0 1-128 0,-2 3 192 16,-2 1-32-16,1-1-16 0,-2 0 0 0,0 1 0 16,0 2 48-16,-3 1 0 0,-1-2 0 0,-3 2 0 15,2-2-16-15,-3-1 0 0,-1-4 0 0,-1 2 0 16,0 1-176-16,-2-2 0 0,-2-2 0 0,1-1 128 31,1-2-1520-31,0 0-304 0,1-8-64 0,-3 11-13648 0</inkml:trace>
  <inkml:trace contextRef="#ctx0" brushRef="#br1" timeOffset="55316.499">20230 1549 14735 0,'0'0'640'0,"0"0"160"0,0 0-640 0,0 0-160 16,0 0 0-16,0 0 0 0,-3 9 1696 0,3-9 304 15,0 0 64-15,0 0 16 0,-2 8-1248 0,2-8-256 0,0 0-64 0,0 0 0 16,0 10-64-16,0-10-32 0,0 0 0 16,0 0 0-16,2 9-96 0,-2-9-32 0,3 9 0 0,-3-9 0 15,0 0-48-15,5 7-16 0,-5-7 0 0,0 0 0 16,0 0 80-16,0 0 16 0,0 0 0 0,0 0 0 16,0 0 96-16,0 0 32 0,8-4 0 0,-8 4 0 15,8-7 176-15,-5-3 32 0,0-4 16 0,-1-2 0 16,1-4 64-16,-1-1 16 0,1-1 0 0,-2-1 0 15,-1-1-336-15,1-1-64 0,1 0-16 0,1 0 0 16,-3 0-112-16,-1 0-32 0,-1-1 0 0,1 1 0 16,0-1 0-16,0-2-16 0,-1-1 0 0,-1 0 0 15,-1-4-176-15,1 4 192 0,1 4-192 0,1 1 192 16,-4-2-192-16,2 3 0 0,-1 2 0 0,1 0 128 0,2 4-128 16,1 1 0-16,-1 3 144 0,1 1-144 0,-1 1 144 0,-1 1-144 15,2 10 192-15,0-6-192 0,-1-2 256 0,1 8-64 16,0 0-16-16,0 0 0 0,0 0-176 0,0 0 128 15,0 0-128-15,0 0 128 0,0 0-128 0,0 0 0 16,-5 10 0-16,1 3 0 0,2 2 0 16,-1 6 0-16,-2 4-176 0,2 2 176 0,0 1 0 0,0 3 0 15,-1 5 0-15,0-1-128 0,-2-1 128 0,2-1 0 16,-2-3 0-16,1-1 0 0,-2 1 0 0,0 0 0 16,1-1 0-16,-2-1 0 0,-1-2 0 0,1 1 0 15,0-1 0-15,-1 2 0 0,0-4 0 0,3 0 128 16,-1-1-128-16,0-2 128 0,1-2-128 0,0-2 192 0,1 0-64 15,3-3 0-15,-4-3-128 0,2 0 144 0,0-1-144 16,0-2 160-16,4-8-160 0,-3 6 128 0,3-6-128 16,0 0 128-16,0 0-128 0,0 0 128 0,0 0-128 0,0 0 128 15,0 0-128-15,0 0 0 0,-6-6 0 0,3 0 128 16,0-4-128-16,3-1 0 0,0-4 0 0,2 0 0 16,-1-2 0-16,0-3 128 0,2-2-128 0,0 0 0 15,-2 0 128-15,1 0-128 0,0-1 0 0,1-1 128 16,-4-1-128-16,1 0 0 0,-2 2 144 0,4-1-144 15,0-1 128-15,-1-2-128 0,-2 0 128 0,4 1-128 16,1 0 0-16,0 2 0 0,0-1 0 0,-2-1 128 16,1 1-128-16,0 2 0 0,0 1 0 0,1 2 0 15,-3 3 0-15,1 2 0 0,1 3 0 0,-1 2 0 16,0 2 0-16,-1 1 0 0,-1 7 0 0,0 0 176 0,0 0-176 16,0 0 160-16,0 0-160 0,0 0 160 0,0 0-160 0,0 0 0 15,0 10 0-15,0 2 0 0,0 0-176 0,0 7 176 16,0 3-128-16,0 4 128 0,3 3 0 0,-1 2-128 15,-2 0 128-15,0 1 0 0,0 1 0 0,0 1 0 16,-4 2 0-16,2 0 0 0,-1 0 0 0,-2 2 0 16,0-1 0-16,-1 0-128 0,2-1 128 0,-2-3 0 15,2-3 0-15,1-2 128 0,-1-4-128 0,-1-3 0 16,1-3 0-16,-1-3 128 0,3-3-128 0,1-1 128 16,1-11-128-16,0 0 128 0,0 0-128 0,0 0 128 15,0 0-128-15,0 0 128 0,0 0-128 0,0 0 144 16,0-12-144-16,2-3 160 0,1-6-160 0,2 1 0 15,-2-6 144-15,1-5-144 0,1-3 0 0,-1-5 0 16,2-3 0-16,-1 1 0 0,2 0 0 0,1 1 0 0,1 1 0 16,-2 1 0-16,2 3 0 0,-3 2 0 0,4 1 0 0,-2 0 0 15,0 1 0-15,-2 4 0 0,1 3 0 0,0 2 0 16,-2 1 0-16,2 5-160 16,-2 5 160-16,0 3-160 0,0-1-160 0,-5 9-16 0,0 0-16 0,0 0 0 31,4-6-304-31,-4 6-64 0,0 0-16 0,0 0 0 15,0 0-1632-15,0 0-336 0,0 0-64 0</inkml:trace>
  <inkml:trace contextRef="#ctx0" brushRef="#br1" timeOffset="55841.629">19711 1133 28559 0,'0'0'2544'15,"0"0"-2032"-15,0 0-512 0,0 0 0 0,0 0 704 0,7-7 32 16,1 1 16-16,0-2 0 0,1 0-368 0,1-4-80 0,0-4-16 0,1-4 0 16,1 1-288-16,2 0 0 0,1-2-128 0,0 0 128 15,-1 1-208-15,1-1 48 0,2 0 16 16,3-1 0-16,-1-2 848 0,1 2 192 0,0 2 16 0,-1 0 16 31,0-1-1536-31,0 3-304 0,-2 2-64 0,3-1-16 0,-2 1 832 0,-2-1 160 0,0-3 0 0,-1 7 0 16,1 5 304-16,-2 1-32 0,-2 1 0 0,-4 3 0 15,-1-2 112-15,2 3 32 0,1 0 0 0,-2 2 0 16,-1 0-32-16,2 1-16 0,1 1 0 0,1 1 0 16,-3 6-112-16,8 7-32 0,-1-4 0 0,-3 1 0 15,0 2-96-15,-2 3 0 0,1 1-128 0,0-1 192 16,-4 0-192-16,2 1 0 0,0 0 128 0,-1 0-128 16,-1-1 0-16,-1-2 128 0,1 1-128 0,-2 0 0 15,1 2 128-15,-2-3-128 0,-4-2 0 0,2-1 144 0,4-1-144 16,-3 1 0-16,2-1 0 0,0-1-176 15,-1-6-1472-15,1 0-288 0,-5-5-64 0</inkml:trace>
  <inkml:trace contextRef="#ctx0" brushRef="#br1" timeOffset="56369.075">18597 1022 911 0,'0'-7'0'0,"0"1"0"16,0-1 0-16,0 7 0 0,0 0 6336 0,0 0 1200 0,1-9 224 0,1 4 48 15,-2 5-5360-15,0 0-1072 0,0 0-224 0,0 0-32 16,0 0-560-16,0 0-112 0,10 8-32 0,-2 1 0 0,1 1-16 15,-4 5 0-15,-1 0 0 0,1 7 0 0,-2 3-208 0,2 2-32 16,-2 0-16-16,2 2 0 0,-3 1-144 0,0 0 0 16,-1 1 0-16,0-1 0 0,-1-2 0 0,0 1 0 15,0-1 0-15,0-3 0 0,0-2 0 0,0-2-176 16,0-1 16-16,1-4 0 16,3-3-528-16,-2-1-96 0,-2-2-32 15,0-10 0-15,0 0-2304 0,0 0-464 0,12 0-80 0,-1-11-32 0</inkml:trace>
  <inkml:trace contextRef="#ctx0" brushRef="#br1" timeOffset="56706.23">19109 814 35935 0,'0'0'3200'0,"-9"0"-2560"0,1 3-512 0,-1 2-128 15,3-1 0-15,1 3-128 0,1-1 128 0,0 5-192 16,-1 3 352-16,-3 2 64 0,1 2 16 0,-3-1 0 16,2 2-240-16,-2 1 0 0,0 1 0 0,-1 0 0 15,0-3 0-15,-1 4 0 0,-1 2 0 0,0 0 0 16,-1-6-240-16,-1 1 64 0,0-1 16 0,2-1 0 16,-2 1-16-16,1-1 0 0,1 1 0 0,0-3 0 15,-2 0 176-15,2-1 0 0,1-1 0 0,1 0 0 16,0 1 0-16,2-3 128 0,2 0-128 0,2 1 0 15,0-1 240-15,0 1-32 0,3-1 0 0,3 2 0 16,1-1 112-16,3 1 32 0,-1 0 0 0,4 2 0 0,1 0-16 0,1 1 0 16,-1-2 0-16,4 0 0 0,1-1-96 0,0-2-32 15,-2-1 0-15,3 1 0 0,0-2-208 0,0-2 176 16,2-3-176-16,2 0 160 0,-3 1-160 0,5-1 0 16,1 0-160-16,2-2 160 15,4 0-2064-15,0 0-320 0,-1 1-64 0</inkml:trace>
  <inkml:trace contextRef="#ctx0" brushRef="#br1" timeOffset="58926.302">20639 3177 10127 0,'0'0'448'0,"0"0"96"0,0 0-544 0,-7 5 0 15,7-5 0-15,-5 7 0 0,5-7 1776 0,0 0 240 16,-8 3 48-16,8-3 16 0,0 0-1760 0,0 0-320 16,-8 4 0-16,8-4-192 0,0 0 192 0,0 0 0 0,0 0 0 0,0 0 0 15,0 0 384-15,0 0 32 0,0 0 0 0,0 0 0 16,0 0 176-16,0 0 48 0,0 0 0 0,0 0 0 15,-8 3 0-15,8-3 0 0,0 0 0 0,0 0 0 16,0 0-80-16,0 0-16 0,0 0 0 16,0 0 0-16,-8-7 288 0,8 7 48 0,0 0 16 0,-2-9 0 15,1 1 0-15,1-2 16 0,1-5 0 0,0 0 0 16,3 1-288-16,-1-3-64 0,2-1-16 0,-3-1 0 16,1-2-144-16,1-1-16 0,0-3-16 0,-1-1 0 15,-2-1-32-15,2-4 0 0,0-3 0 0,0 0 0 16,-3 0-128-16,0 1-16 0,1 0-16 0,-1 0 0 15,-2 2-176-15,2 2 160 0,2 2-160 0,-2 2 160 16,-1-2-160-16,0 3 0 0,0-1 0 0,0 3 0 16,0 2 0-16,-1 2 0 0,-1 1 0 0,1 0 0 0,-1 2 0 15,1 0-224-15,-2 2 48 0,2 3 16 0,1 0-96 16,0 3-32-16,1 7 0 0,0 0 0 16,-5-6-464-16,5 6-80 0,0 0-32 0,0 0 0 15,0 0-2576-15,0 0-512 0,0 0-96 0,-8 13-32 0</inkml:trace>
  <inkml:trace contextRef="#ctx0" brushRef="#br1" timeOffset="59365.117">20213 2567 14735 0,'0'0'1312'0,"0"0"-1056"0,0 0-256 0,0 0 0 15,0 0 2864-15,0 0 512 0,2-7 96 0,4 1 32 16,-1 0-2400-16,5-1-464 0,-2-1-112 0,2-2-16 15,-1-1-512-15,2-1 0 0,1-1-160 0,2-2 160 16,3-4-208-16,-1-1 80 0,2 0 128 0,-3 1-208 0,-1-4 208 16,2 2-176-16,1 1 176 0,0 1-160 0,-2-1 160 0,1 3 0 15,-1-1 0-15,-1 3 0 0,-2 0 192 0,2 2 64 16,0 0 0-16,-4 4 16 0,-1 3 288 0,-1 1 48 16,2 1 16-16,0 1 0 0,-10 3-16 0,8-2 0 15,2 4 0-15,-1 0 0 0,-9-2-352 0,10 11-64 16,-1 2 0-16,1 3-16 0,-2 3-176 0,0 3 0 15,-1 3 0-15,2 4 0 0,1 1 0 0,0 1 0 16,-2-2 0-16,1-1 0 0,-2-3-320 0,2-3 64 16,-1 2 16-16,1-6 0 15,-1-3-336-15,1-3-80 0,1 0-16 0,0-2-8736 16,1-3-1760-16</inkml:trace>
  <inkml:trace contextRef="#ctx0" brushRef="#br1" timeOffset="60061.477">21919 3267 18431 0,'0'0'1632'0,"0"0"-1312"0,0 0-320 0,0 0 0 16,-4-1 1456-16,4 1 208 0,-2-6 64 0,2 0 0 15,0-2-1216-15,3-2-256 0,2 0-32 0,-1-3-16 16,-1-1-80-16,1-2-128 0,1 1 176 0,-3-1-176 16,2-5 192-16,0 2-192 0,-3-1 192 0,0-2-192 15,4 0 464-15,-2-2-16 0,-1-4 0 0,0 1 0 16,-1-4 384-16,-1-2 80 0,0-4 16 0,0 0 0 15,1 2-288-15,1 2-48 0,1-1-16 0,-2 6 0 16,0-1-320-16,-1 5-64 0,0 3 0 0,0 2-16 16,-1 4-176-16,1 0 0 0,-1 1 0 0,-3 4 0 0,2 5-256 15,2 5-96-15,-4-6-16 0,4 6 0 16,-4-3-2112-16,4 3-416 16,0 0-96-16,-6 4-16 0</inkml:trace>
  <inkml:trace contextRef="#ctx0" brushRef="#br1" timeOffset="60430.295">21838 2610 13823 0,'-12'0'1216'0,"12"0"-960"0,-7-4-256 0,3 0 0 16,4 4 3344-16,-1-11 624 0,-3 0 128 0,4 0 32 15,4 0-3040-15,-2-4-592 0,2-1-128 0,2 0-32 16,0 2-336-16,4 1 0 0,1-3 0 0,1-1-128 16,3-2 128-16,-2 2-192 0,0-1 192 0,-1 0-192 15,1 2 192-15,2 5-192 0,-1 2 192 0,-1 2-192 16,-1-1 192-16,-1 4 0 0,0 1 0 0,1 3 0 15,0 2 144-15,2 3 64 0,-3 1 16 0,2 7 0 16,1 5 112-16,-1 4 32 0,-1 0 0 0,3 1 0 16,-4 1-96-16,1 1-16 0,-2-2 0 0,3 1 0 15,-3-1-256-15,-1 0 160 0,-2-1-160 0,0-1 128 0,-5-2-128 16,-1-1 0-16,-2-1 0 0,-1-1-176 16,0-2-336-16,-3-1-80 0,1 0-16 0,0-2-13024 15</inkml:trace>
  <inkml:trace contextRef="#ctx0" brushRef="#br1" timeOffset="61076.8">20938 3511 12895 0,'-7'-3'1152'0,"7"3"-928"15,0 0-224-15,-5-4 0 0,1-1 2272 0,4 5 416 16,1-8 64-16,1 0 32 0,-1-4-1600 0,1-1-320 15,3 0-64-15,-1-3-16 0,0-5-288 0,2-1-64 16,-3-1-16-16,4-4 0 0,0-2 0 0,0-3 0 16,-3-1 0-16,3 0 0 0,0 1-128 0,-1 4-32 0,-2-1 0 0,0 1 0 15,4 2 320-15,-3 3 48 0,0 1 16 0,0 1 0 16,-2 1-208-16,2 1-48 0,-2 4 0 0,1 2 0 16,-2 3-208-16,0-1-48 0,-1 1-128 0,1 0 192 31,0 2-544-31,-2 8-112 0,0 0-32 0,0 0 0 15,0 0-1920-15,0 0-384 0,0 0-80 0,0 0-8432 0</inkml:trace>
  <inkml:trace contextRef="#ctx0" brushRef="#br1" timeOffset="61495.767">20718 3061 28559 0,'0'0'2544'0,"-7"-2"-2032"16,2 0-512-16,5 2 0 0,0 0 1008 0,-3-8 96 16,0-2 32-16,3 2 0 0,3-3-544 0,1-3-96 15,4 0-32-15,-2-2 0 0,1-3-464 0,2-1 0 16,1-2 0-16,-2 0 0 0,3 1 0 0,2-3 0 15,0-2 0-15,-2 4 0 0,1 3 0 0,3 1 0 16,1-2 0-16,-1 4 0 0,-1 3 0 0,1 2 0 16,-2 2 0-16,1 0 0 0,-2 0 0 0,1 3 144 0,2-3-16 0,-2 5 0 15,-2 2 112-15,2 4 16 0,-2 0 0 16,2 0 0-16,1 1 64 0,0 3 32 0,1 1 0 16,1 3 0-16,-2 1-64 0,-1 5-16 0,-2 2 0 0,1 3 0 15,1 0-48-15,-2 3-16 0,-1 4 0 0,0-1 0 16,0 1-32-16,-1-2-16 0,-1 0 0 0,0-3 0 15,-2 0-160-15,-1-1 192 0,1-2-192 0,-1-2 192 16,0-2-192-16,0-1 0 0,0 1 0 0,0-3-176 31,3 0-1712-31,-3 0-352 0,1-2-64 0,1-1 0 0</inkml:trace>
  <inkml:trace contextRef="#ctx0" brushRef="#br1" timeOffset="67862.776">22856 2794 8287 0,'0'0'736'0,"0"0"-592"0,0 0-144 0,0 0 0 15,0 0 2048-15,0 0 368 0,0 0 80 0,0 0 0 16,0 0-1344-16,0 0-288 0,-8 3-48 0,-2 1-16 16,-2-1-624-16,0 0-176 0,-1 4 0 0,1 1 0 15,-3 1 160-15,-3 1-32 0,-3-2-128 0,-1 2 192 16,-3 2 80-16,1 3 16 0,-2-1 0 0,2 0 0 0,1-2-96 0,1 0-32 15,0 1 0-15,3 1 0 0,1 0-160 0,-1-3 0 16,1-2 0-16,1 1 0 0,2-3 0 0,0 1 128 16,1 1-128-16,1-3 128 0,1 2-128 0,-1-1 160 15,0-2-160-15,1 2 160 0,0-3 96 0,2 3 0 16,3-3 16-16,-1 1 0 0,-1 1-16 0,1 0 0 16,3 0 0-16,5-6 0 0,0 0 0 0,-1 10-16 15,-1-1 0-15,2-9 0 0,0 0-48 0,5 9 0 16,-5-9 0-16,8 9 0 0,2-1 48 0,0-1 0 15,-3 0 0-15,3-2 0 0,5 1-96 0,-2 0-16 16,0-1 0-16,2-2 0 0,2-2-128 0,0 1 0 16,3 3 144-16,-2-3-144 0,-3 0 0 0,3 0 0 0,-1 0-160 15,1-1 160 1,-1-1-752-16,-2 2-32 0,0 0-16 0,1 0-6848 0,0 0-1376 16</inkml:trace>
  <inkml:trace contextRef="#ctx0" brushRef="#br1" timeOffset="68193.182">22436 3067 6447 0,'0'0'576'0,"0"0"-576"0,0 0 0 0,0 0 0 0,0 0 5408 0,0 0 976 15,8-5 192-15,2 3 32 0,2 1-5072 16,3 1-1008-16,2-1-208 0,2-2-32 0,1 2-288 0,5 0 128 16,1-1-128-16,4 1 0 0,-2-1 128 0,8 0-128 15,-3 0 0-15,1 1 0 0,-1 1 0 0,-1 0 0 16,-2 0-176-16,1-1 176 16,0-2-448-16,-1 1 32 0,-3 1 0 0,1-1 0 15,1-1-96-15,-2-1 0 0,-1-3-16 0,1 2 0 16,-1 2-160-16,-2 0-16 0,-2-1-16 0,0-1-7088 15,0-1-1408-15</inkml:trace>
  <inkml:trace contextRef="#ctx0" brushRef="#br1" timeOffset="68520.654">23566 2571 27647 0,'0'0'2448'0,"0"0"-1952"0,0 0-496 0,0 0 0 16,0 0 864-16,0 0 80 0,0 0 16 0,3 13 0 15,-1 1-768-15,0 3-192 0,-2 1 0 0,0 3 0 16,0 2 0-16,-2 1 0 0,0 1 0 0,1 3 0 0,0 5 0 0,0 2 0 15,0 1 0-15,-1 0 0 0,-2 0 0 0,1 1 0 16,1-1 0-16,-1 0 0 0,-1 3 0 0,1-3 0 16,-1 0 0-16,-1 1 0 0,1-3 0 0,-2-1 0 15,3-2 128-15,-1-3-128 0,-1-1 128 0,1-3-128 16,0-2 0-16,1-3 128 0,1-4-128 0,-1-4 0 16,0-3 0-16,3-8 0 15,0 0-1888-15,0 0-256 0,0 0-48 0</inkml:trace>
  <inkml:trace contextRef="#ctx0" brushRef="#br1" timeOffset="68970.798">23393 2668 9215 0,'0'0'816'0,"0"0"-656"0,-4-6-160 0,4 6 0 15,0 0 4112-15,0 0 800 0,3-8 144 0,0 3 48 16,5 2-3888-16,2-1-784 0,1 2-160 0,3-1-16 16,1-1-256-16,1 0 0 0,2 0-192 0,3 0 192 15,2 1 0-15,1-1-128 0,5 0 128 0,-1 3 0 16,0 1 0-16,-2 2-128 0,3 3 128 0,-3 0 0 0,-3 4-128 0,0 1 128 15,-1 1 0-15,-1 3 0 16,0 2 0-16,-1 4 0 0,1 0 0 0,-5 6 144 0,-1 0 112 0,-3 3 32 16,-1 0 0-16,-1 1 0 0,-2-1 176 15,-1 0 48-15,-4 0 0 0,-2 2 0 0,-2-3-80 0,-2 1-16 16,-3-1 0-16,-1 0 0 0,-5 1-48 0,-3 2-16 16,-1 0 0-16,-2-1 0 0,-3 0-48 0,-3-2-16 15,-1 3 0-15,-2-3 0 0,0-4-80 0,1-2-16 16,1-1 0-16,-1-5 0 0,0 0-192 0,1-2-160 15,2 1 32-15,2-5 0 16,2-2-1472-16,-1-2-272 0,3-1-64 0,3-4-11648 0</inkml:trace>
  <inkml:trace contextRef="#ctx0" brushRef="#br1" timeOffset="69399.031">24216 2800 21647 0,'0'0'960'0,"0"0"192"0,0 0-912 0,-8-2-240 16,8 2 0-16,0 0 0 0,-7 2 752 0,7-2 96 15,0 0 32-15,0 0 0 0,0 0-288 0,0 0-48 16,0 0-16-16,0 0 0 0,0 0 256 0,6-8 48 15,1 2 16-15,1 1 0 0,0 0-256 0,2 1-48 16,1 1-16-16,1-4 0 0,2-1-208 0,1 1-64 16,3 0 0-16,0 1 0 0,0-1-256 0,3 3 0 15,-1-1 0-15,2 1 0 0,1-1 0 0,0 3 0 16,0 0 0-16,-2 0 0 0,-3 0-144 0,2 2-96 16,-3 2-16-16,-1 0 0 15,-1-1-1440-15,-4 1-288 0,-2 2-64 0,-9-4-9984 0</inkml:trace>
  <inkml:trace contextRef="#ctx0" brushRef="#br1" timeOffset="69643.325">24118 3131 20271 0,'0'0'1792'0,"0"0"-1424"0,0 0-368 0,0 0 0 15,0 0 3008-15,0 0 512 0,0 0 128 0,6-5 0 16,5 1-2864-16,-1 1-576 0,3-1-208 0,1 0 144 16,1-1-336-16,2 0-80 0,1-3-16 0,-1 1 0 15,3 3 128-15,-1-1 32 0,2-2 0 0,1 3 0 0,-3-2-192 0,2 1-16 16,1 3-16-16,-1-1 0 16,-2 1-160-16,2 1-16 0,-3 1-16 0,2 0 0 15,0 1-1648-15,-3 0-336 0,-5 0-64 0</inkml:trace>
  <inkml:trace contextRef="#ctx0" brushRef="#br1" timeOffset="70352.47">23271 3813 1839 0,'0'0'160'0,"0"0"-160"15,5-12 0-15,-2 1 0 0,-1 2 5760 0,1 0 1104 16,1 0 240-16,-4 9 32 0,0 0-5328 0,0 0-1056 16,0 0-224-16,-3-10-32 0,-2-1-320 0,-2 2-176 15,0 4 192-15,-3 2-192 0,-3 0 144 0,-3 2-144 16,0 4 0-16,-3 1 144 0,1 4-144 0,-3 2 0 16,-1-1 0-16,0 1 0 0,2 1-128 0,0 1 128 15,2 1 0-15,4-2 0 0,2 0 0 0,3 0 0 0,0-2 0 0,4 0 0 16,0 0 0-16,5-9 0 0,0 8 0 0,2 1 0 15,-2-9 0-15,6 12 0 0,-1-2 0 16,4-2 128-16,-2 0-128 0,4 2 0 0,1-1 144 0,2 0-144 16,1 0 160-16,-2 0-32 0,-2 2-128 0,2-1 192 15,0-1-192-15,-3 1 128 0,-1 1-128 0,-3 0 0 16,1-2 128-16,-4 1-128 0,0 1 0 0,-5 0 144 16,-1 0 0-16,-1-2 0 0,-3 1 0 0,-4 0 0 15,-4 2 64-15,-2 3 16 0,-1-1 0 0,-2 0 0 16,-2-2 80-16,0 3 16 0,-2-1 0 0,-1-2 0 15,1-2 96-15,1-2 32 0,1-2 0 0,-2 1 0 16,-1-5-144-16,1 2-32 0,0-1 0 0,3-3 0 16,-2 0-672-16,5-1-144 0,2-1-32 0,3-2 0 15,1-4-1680-15,2 1-352 0,2 0-64 16</inkml:trace>
  <inkml:trace contextRef="#ctx0" brushRef="#br1" timeOffset="70738.252">23403 3879 13823 0,'0'0'1216'0,"0"0"-960"0,0 0-256 0,0 0 0 16,0 0 4688-16,-5 7 896 0,1 3 176 0,2 1 48 15,-2 1-4736-15,2 0-944 0,0 3-128 16,0 2-160 0,-2 2-416-16,-1 1-64 0,1 0-32 0,1 1 0 15,-1 1-192-15,3 1-32 0,-2 0-16 0,2 0 0 16,4-1 160-16,-1-1 48 0,0-5 0 0,2-1 0 0,4-4 704 0,-3-2 0 0,-5-9 160 0,8 7-32 16,0-1 656-16,1-3 128 0,-1-3 32 0,2-3 0 15,1-3 208-15,2-3 64 0,2-3 0 0,0-1 0 16,0-7-544-16,3-1-96 0,3 0-32 0,-2-3 0 15,-1 2-256-15,0-3-48 0,-4 0-16 0,0-1 0 16,1 0-224-16,-2 1 144 0,-1 1-144 0,-4 1 128 16,1 2-128-16,-5 2 0 0,-1 1 0 0,3 3 0 15,-3-3-384-15,-1 7-128 0,-3 0 0 16,0 2-16-16,1 9-2368 0,-1-6-480 0</inkml:trace>
  <inkml:trace contextRef="#ctx0" brushRef="#br1" timeOffset="71103.132">23804 3901 31327 0,'0'0'1392'0,"-7"7"272"0,0 4-1328 0,2 4-336 15,0 4 0-15,1 1 0 0,-1 2 1648 0,1 1 256 16,2 2 48-16,0 1 16 0,-5 1-1712 0,3 1-256 0,2-4-192 0,1-2 16 31,-2-2-272-31,0-2-48 0,-1-4-16 0,0-2 0 0,2-3 96 0,2-9 16 0,-4 5 0 0,4-5 0 16,0 0 400-16,0 0 0 0,-4-9 0 0,3-2 0 15,2-2 352-15,3-3 0 0,0-6 0 0,2 1 0 16,2-2-16-16,0 0 0 0,2 0 0 0,0 1 0 16,1 0-16-16,1 0 0 0,2 2 0 0,1 1 0 15,-1-1-176-15,1 2-144 0,2 0 192 0,0 1-192 16,1 3 0-16,1 0 0 0,3-2 0 0,-2 3 0 15,-2 2-224-15,1 1 0 0,1 2 0 0,-4 1 0 16,0 3-528 0,-5 2-96-16,-1 7-32 0,1 0 0 0,0 0-1888 0,-2 0-384 0,-9-5-80 15</inkml:trace>
  <inkml:trace contextRef="#ctx0" brushRef="#br1" timeOffset="71571.032">24675 3623 36687 0,'0'-7'1616'0,"1"2"352"0,-1-2-1584 0,1-1-384 16,3-1 0-16,0 0 0 0,-2 2 240 0,-1-1-48 15,-1-2 0-15,-1 1 0 0,-1-1-192 0,-1 3 0 16,-1-1 0-16,-3 0 0 0,-1 3-160 0,-2-2 32 15,-2 3 0-15,1 0 0 0,-3 1-128 0,0 3 0 0,-2 2-16 16,-1 1 0-16,2-1 144 0,-2 3 128 0,1 2-192 0,-3 1 192 16,-1 3 0-16,0 2-128 0,2 2 128 0,-2 5 0 15,1 2 0-15,3 2 128 0,-1 3-128 0,1 4 192 16,-3 2-48-16,3 2-16 0,0 1 0 0,1-1 0 16,-2 1-128-16,2 0 0 0,-1 0 0 0,1 0 128 15,0 0-128-15,-1 2 0 0,1-2 144 0,1-2-144 16,1 0 160-16,5-2-32 0,-1-1-128 0,6-3 192 15,-2-1 0-15,3-3-16 0,0 0 0 0,2-3 0 16,2-1-176-16,0 0 0 0,-2-5 144 0,5 0-144 16,0-2-368-16,3-2-144 15,-1-5-16-15,-7-6-16 0,10 7-2928 0,-1-5-592 16,4-2-112-16,-2-6-32 0</inkml:trace>
  <inkml:trace contextRef="#ctx0" brushRef="#br1" timeOffset="72397.605">23927 4127 35935 0,'-2'-3'3200'0,"2"-3"-2560"16,0 2-512-16,3 2-128 0,-3 2 576 0,11-1 112 15,1 0 16-15,3 0 0 0,3-3-704 0,5 0 0 16,5 1 0-16,0-2-176 15,2-3-288-15,1 2-64 0,1-2-16 0,-1 0 0 16,1 0 48-16,0-2 16 0,-1 0 0 0,-2 0 0 16,0 3-96-16,-1 0 0 0,-6 0-16 0,0 0 0 0,-3 0 448 0,0-1 144 0,0 3 0 0,-1 0 0 15,-3 1 176-15,-1 0 144 0,0 0 16 0,-3 1 16 16,-3-1 128-16,1 4 32 0,1-2 0 0,-10 2 0 16,0 0-304-16,0 0-48 0,0 0-16 0,0 0 0 15,0 0-144-15,-8 9 0 0,-3 2 0 0,-1 1 128 16,-3 1-128-16,-4 3 0 0,-1 1 0 0,1 3 0 15,0 1 128-15,-1 3-128 0,0 3 0 0,4-1 128 16,0 2-128-16,3-4 0 0,4-1 0 0,1-3 0 16,2-3 0-16,1-1 0 0,1-3 0 0,2-3 0 15,2-10 0-15,0 0 0 0,2 9 192 0,-2-9-64 16,0 0 80-16,0 0 16 0,10-3 0 0,0-1 0 16,1-4 32-16,1-2 0 0,2-4 0 0,2-1 0 0,0-1-256 0,2-2 128 15,0-3-128-15,-1 1 0 0,1 1 128 0,-3 2-128 16,-2 1 0-16,1 2 0 0,-1-2 144 0,-2 3-144 15,-2 0 128-15,-3 3-128 0,-1 7 0 0,-5 3 0 16,0 0 0-16,0 0 0 0,0 0-192 0,0 0 192 16,0 10-160-16,-3 2 160 0,-1 2-192 0,0 2 48 15,4-1 16-15,0 0 0 0,0 1-112 0,1 0-16 16,0-1 0-16,3-2 0 0,1-2 0 0,-1-2-16 16,1-3 0-16,2 0 0 0,4-4 272 0,1-2 0 15,-2-2 0-15,3-2 144 0,2-1 176 0,0-2 48 16,0 1 0-16,1-5 0 0,-2-5-144 0,0 2-32 15,1 1 0-15,-1 3 0 0,0 1-64 0,-3 1 0 16,0 2-128-16,0 0 192 0,-4 0-192 0,1-1 128 0,-3 2-128 16,-5 5 0-16,2-5 0 0,-2 5 0 0,0 0 0 0,0 0 0 15,0 0 0-15,0 0-192 0,0 0 192 0,0 0-208 16,0 0 48-16,-7 11 16 0,-4-1 0 0,1 0 0 16,1-1 144-16,-1 3-160 0,-1 2 160 0,1 3-160 15,0 1 160-15,2 1 0 0,0-2 0 0,2-2-128 16,3 0 128-16,1 1 0 0,1-1 0 0,1-2 0 15,1-3-400-15,4-1 0 0,0-1 0 0,-5-8 0 16,9 3 144-16,0-1 48 0,2-2 0 0,2-1 0 16,3-1 208-16,-1-2 160 0,1-2-32 0,0-2 0 15,1-2-128-15,1-3 160 0,1 1-160 0,-1-1 160 16,-3-2-160-16,3-2 160 0,-1 1-160 0,-1-2 160 16,-1 0-32-16,-4 1 0 0,-3-1 0 0,1 2 0 15,0 0-128-15,-3 3 160 0,-4 1-160 0,-2 0 160 0,-3-4 16 16,0 5 0-16,-4 4 0 0,-3 0 0 0,-2 2 144 0,1 1 16 15,-3 4 16-15,2 4 0 0,1 1-32 0,-2 2 0 16,0-1 0-16,0 6 0 0,0 6-64 0,1 1 0 16,1 5-16-16,1-2 0 0,1 2-112 0,2 1 0 15,1 1-128-15,1-2 192 0,2-1-64 0,2-2-128 16,0-2 176-16,1-1-176 0,1-1-192 0,2-3-160 16,1-3-32-16,-4-11 0 15,7 10-1856-15,-1-1-384 0,-6-9-80 0</inkml:trace>
  <inkml:trace contextRef="#ctx0" brushRef="#br1" timeOffset="74456.953">11419 16910 9215 0,'0'0'400'0,"0"0"96"0,0 0-496 0,0 0 0 15,0 0 0-15,0 0 0 0,0 0 3808 0,0 0 672 16,0 0 128-16,0 0 16 0,0 0-2816 0,0 0-560 15,0 0-112-15,0 0-32 0,0 0-432 0,0 0-96 16,0 0 0-16,-2 13-16 0,-2-1-192 0,3 3-48 16,0 3 0-16,0 4 0 0,-1 3-144 0,0 5-48 15,2 4 0-15,4 4 0 0,0 4-128 0,-1 1 0 16,-4 0 0-16,1 2 0 0,3 1 0 0,-3 1 0 0,-2 3 0 16,1-1 0-16,1 0 0 0,-2-4 0 0,0-5 0 0,2-4 128 15,0-2-128-15,0-5 0 0,0-5 0 0,2-2 128 16,1-1-288-16,0-3-64 0,-1-4-16 15,0-3 0 1,-1-3-2288-16,-1-8-464 0,0 0-80 0</inkml:trace>
  <inkml:trace contextRef="#ctx0" brushRef="#br1" timeOffset="74985.523">12216 16578 23039 0,'0'0'2048'0,"-5"10"-1648"16,0 1-400-16,0 0 0 0,0-1 1632 15,1 3 240-15,-1 5 48 0,1 2 16 16,-1-5-1936-16,-2 3-384 0,-2-1-64 0,0 1-32 15,2-1-80-15,-4 2-16 0,-1 1 0 0,-1 4 0 0,0 4 240 0,-2 0 32 16,-3 1 16-16,1-1 0 0,-1 7 288 0,0-2 0 16,0-2 0-16,-2 2 0 0,-1-1 0 0,0-2 256 15,2-2-32-15,-3-3 0 0,0-1 224 0,-1-2 32 16,-1-2 16-16,0 0 0 0,1-2-64 0,-2 0-16 0,1-2 0 16,1-1 0-16,2-3-128 0,1-2-32 0,1-1 0 15,0-3 0-15,2 0-128 0,1-2-128 0,4 2 144 0,-1-2-144 16,2-1 256-16,2 1-64 0,2 0 0 15,7-4 0-15,-4 1 16 0,4-1 0 0,0 0 0 0,0 0 0 16,0 0-208-16,0 0 0 0,0 0 0 0,13 9 0 16,2-1 0-16,-1-1 0 0,2 0 0 0,4 1 0 15,3 0 128-15,1 2 0 0,4 2-128 0,2 3 192 16,2-1 176-16,2 5 16 0,2 2 16 0,-1-1 0 16,1 2 80-16,1 0 16 0,-4 2 0 0,-1-1 0 15,0 0-128-15,1 1-32 0,-2 0 0 0,1 3 0 16,0-2-208-16,-1-1-128 0,-1 1 160 0,-4-3-160 15,-6-3 0-15,-2-2-336 0,-1-1 48 0,-3-5 16 16,-4 0-1616-16,-2-4-320 0,-8-7-64 0,0 0-11440 16</inkml:trace>
  <inkml:trace contextRef="#ctx0" brushRef="#br1" timeOffset="75694.193">10884 16594 13823 0,'0'0'1216'0,"0"0"-960"0,0 0-256 0,0 0 0 16,0 0 1504-16,0 0 256 0,0 0 48 0,0 0 16 15,0 0-1088-15,0 0-224 0,0 0-32 0,10-5-16 16,-10 5 80-16,8-4 16 0,-2 1 0 0,-6 3 0 15,10-4 32-15,-1 1 16 0,-1 2 0 0,0-1 0 16,1-2 64-16,-1 2 16 0,2 3 0 0,1-1 0 0,0-2-112 0,2 0-32 16,0 0 0-16,3 1 0 0,0 1-256 0,2 0-48 15,0-2-16-15,4 1 0 0,0 1-96 16,4 0-128-16,-1-1 176 0,5 0-176 0,2-1 240 0,1 0-64 16,1 1-16-16,0 0 0 0,2-1 32 0,0 0 0 15,-3-1 0-15,0 0 0 0,-1 0-32 0,0 0 0 16,0-3 0-16,0 1 0 0,0 3-160 0,1 0 160 15,-2-3-160-15,2 0 160 0,1-1-32 0,-2 2-128 16,0 0 192-16,-2-1-64 0,1 0-128 0,-1 0 192 16,-5 1-192-16,2-1 192 0,-1 2-192 0,-2 0 0 15,1-2 0-15,2 1 128 0,-6 0-128 0,0-1 0 16,1 1 0-16,-5 1 128 0,1-5-128 0,-4 3 0 16,-1 3 0-16,-3-3 128 0,-2-3-128 0,-3 0 0 15,2 3 0-15,-4-1 0 0,0-1 0 0,-3 7 0 0,0 0 0 0,0-8 128 16,-5-3-128-16,5 11 0 0,-9-7 0 0,2 2 0 15,-2-1 0-15,2 0 0 0,-3 0 0 0,-1 1 0 16,0-1 0-16,-2 1 160 0,1-2-160 0,0 4 160 16,0 2-16-16,1-4 0 0,-2-3 0 0,2 0 0 15,0 2-144-15,0 2 0 0,2 1 144 0,1-3-144 16,-1-2 0-16,3 2 0 0,0 0 0 0,2 0-192 16,-1-3 32-16,4 0 0 0,-2 0 0 0,3-1 0 15,2-2-304 1,0 4-64-16,-2 8-16 0,8-8 0 0,1-1-1952 0,3 1-400 15</inkml:trace>
  <inkml:trace contextRef="#ctx0" brushRef="#br1" timeOffset="76464.048">13671 16359 28559 0,'0'0'2544'0,"-7"7"-2032"0,-3 0-512 0,4 0 0 15,4 1 1616-15,2-8 240 0,-5 8 32 0,0 2 16 16,0 2-1488-16,0 3-288 0,1 2-128 0,-1 1 0 16,4 3 224-16,0 4-48 0,1 6-16 0,0 3 0 15,0 5-160-15,2 5 160 0,1 4-160 0,0 2 160 16,2 0-160-16,-1 1 192 0,-2 1-192 0,2 6 192 16,4 7 128-16,-6-4 48 0,-2-3 0 0,2-3 0 15,2-1-48-15,-1-1 0 0,1 1 0 0,-2 0 0 16,-2 1-176-16,0-1-144 0,0-2 192 0,-2-5-192 15,4-5 128-15,-1-4-128 0,0-2 0 0,-1-6 0 16,-4-2 0-16,4-3-304 0,-1-2 48 0,-2-4 0 16,0-5-1760-16,-2-4-352 15,1-5-64-15,-4-3-7600 0,-1-2-1520 0</inkml:trace>
  <inkml:trace contextRef="#ctx0" brushRef="#br1" timeOffset="76840.288">13007 17741 29487 0,'-9'10'1296'0,"6"-5"288"0,-4 0-1264 0,7-5-320 15,-4 4 0-15,4-4 0 0,0 0 1216 0,0 0 192 16,0 0 48-16,12 0 0 0,0-1-1264 0,2 0-192 0,6-1-128 0,0 0 128 15,3-2 0-15,5 1 0 0,2 1 0 0,2 0 0 16,0-1 0-16,3 2 0 0,1 1 0 0,0 1 128 16,2 2 112-16,2 0 16 0,3 0 0 0,4 3 0 15,4 0 128-15,0 2 48 0,-2 0 0 0,0 0 0 16,1 2-64-16,-2-2-16 0,0 1 0 0,0-1 0 16,0-2-144-16,-1 1-16 0,0-1-16 0,-1-1 0 15,-7-2-176-15,-1-1 0 0,-3-2 0 0,-2-1 128 16,-2 2-128-16,0 0 0 0,-1 0 0 0,-2-2 0 15,1-2-1648 1,-3-1-208-16,2-2-32 0,-1-2-13520 0</inkml:trace>
  <inkml:trace contextRef="#ctx0" brushRef="#br1" timeOffset="77760.654">15713 16518 32015 0,'0'0'1408'0,"0"0"320"0,0 0-1392 0,0 0-336 0,-3 7 0 0,0 2 0 16,1 1 448-16,1-1 32 0,1-9 0 0,0 12 0 16,-2 3-240-16,-1 5-48 0,2 6-16 0,-2 0 0 15,1 1 48-15,1 2 16 0,-2 3 0 0,2 3 0 16,-4 0-80-16,2 4-16 0,0 2 0 0,-1 4 0 15,0 2 112-15,1 4 32 0,-1 5 0 0,1-6 0 16,1-1 224-16,-3-2 32 0,3-4 16 0,-1 0 0 16,0-1-160-16,0 2-16 0,-1-2-16 0,1 1 0 15,2 2-240-15,-2-4-128 0,1-5 160 0,0-4-160 16,2-5 0-16,-1-5 0 0,-1-2-128 0,1-3 128 16,-2-4-544-16,2-2 0 0,1-4 0 0,0-7 0 15,0 0-1920-15,0 0-384 0,0 0-80 0,0 0-11072 16</inkml:trace>
  <inkml:trace contextRef="#ctx0" brushRef="#br1" timeOffset="78297.123">15238 16800 18431 0,'0'0'1632'0,"0"0"-1312"0,-9-2-320 0,9 2 0 15,-6-1 1776-15,6 1 272 0,-4-8 64 0,3 2 16 16,1 6-2000-16,2-9-416 0,1-3-80 0,0 3-16 16,0 1 384-16,2 1 0 0,2-3 192 0,1-2-64 15,2-5 240-15,2 2 32 0,-1 2 16 0,3-1 0 16,3 5 112-16,1-2 32 0,0-2 0 0,4 1 0 15,4 5 64-15,2 0 16 0,-3-1 0 0,4 1 0 16,3-2-80-16,-1 4-16 0,1 2 0 0,-1 1 0 16,1-2-144-16,3 1-16 0,3 3-16 0,1 3 0 15,-1-2-160-15,2 3-16 0,5 0-16 0,-4 3 0 16,0 1-176-16,-2 2 0 0,1 0 0 0,-1 3 128 0,-3 1-128 16,1 6 0-16,1 4 0 0,-1 0-176 0,4-1 176 0,-5 2 0 15,4 2 0-15,-5-1-128 0,-3 0 128 0,-4-1 0 16,-2-1 0-16,-2 4 128 0,-3-2-128 0,0 3 0 15,-5-3 128-15,0 4-128 0,-2 3 128 0,-4 1-128 16,-4 1 128-16,-1-1-128 0,-1-4 208 0,-3 1-16 16,-2 0-16-16,-3-2 0 0,-2-1 192 0,-4 0 32 15,2 3 16-15,-5 0 0 0,-3 0-64 0,-4 1-16 16,-1 1 0-16,-1 0 0 0,-5 0 0 0,-4-3 0 16,-3 0 0-16,-4-1 0 0,0-4-160 0,1-1-48 15,-1-4 0-15,0 0 0 0,0-1-128 0,0-1 128 16,-3 1-128-16,-3-1 128 0,-4-5-128 0,-2 2 160 15,-4-3-160-15,1 1 160 0,1 0-160 0,1-2 0 16,4 1 0-16,-2 2-176 0,0 0 176 0,2-3 0 0,-3-1 0 16,7-1-128-16,0-4 128 0,6 1 0 0,2-1 0 15,5-2 0-15,4-4-160 0,1-5 160 0,7-1-192 0,1 0 192 32,3-1-464-32,5-1 16 0,1-3 0 0,6-3 0 15,-2 0-1504-15,5-3-288 0,2-3-64 0,5-3-7680 0,3-2-1520 0</inkml:trace>
  <inkml:trace contextRef="#ctx0" brushRef="#br1" timeOffset="80929.032">20060 14443 20671 0,'0'0'912'0,"0"0"192"0,-8 0-880 0,8 0-224 16,0 0 0-16,0 0 0 0,-7-3 0 0,7 3 0 16,0 0 0-16,0 0 0 0,-7-3 192 0,7 3 0 15,-6-6 0-15,6 6 0 0,0 0 512 0,0 0 112 16,-8-2 16-16,8 2 0 0,0 0 128 0,0 0 16 16,-4-5 16-16,4 5 0 0,0 0-416 0,0 0-64 15,0 0-32-15,0 0 0 0,0 0-80 0,0 0-16 0,8-2 0 0,2 2 0 16,-1 1-128-16,2-1-16 0,1-3-16 0,2 1 0 15,2 0-32-15,0 1-16 0,1 1 0 0,0-2 0 16,0-1 0-16,2 1 0 0,0 1 0 0,2 0 0 16,1-3 0-16,1 2 0 0,3 2 0 0,-1 0 0 15,1-1-48-15,2 1-128 0,-3-1 192 0,4 0-64 16,-2-1 0-16,1 0 0 0,0 0 0 0,-2 1 0 16,0-1 64-16,1 0 0 0,-4-2 0 0,1 1 0 15,-1 2 64-15,0-1 0 0,-1-1 16 0,-1 1 0 16,-1 2-16-16,-2-2 0 0,2 1 0 0,-1 0 0 15,0 1-112-15,-3-1-16 0,0-2-128 0,-2 0 192 0,-3 0-192 16,-3 4 144-16,-8-1-144 0,0 0 128 0,0 0-128 16,0 0 160-16,0 0-160 0,0 0 160 0,0 0 64 0,0 0 16 15,0 0 0-15,0 0 0 0,0 0 48 0,0 0 16 16,0 0 0-16,0 0 0 0,0 0 16 16,-8-4 0-16,0-1 0 0,-1 2 0 0,1 0-48 0,-2 0 0 15,-4-1 0-15,1-1 0 0,-1-1-96 0,1-1-32 16,-2-2 0-16,-1 1 0 0,-3 2-144 0,2 1 160 15,0 0-160-15,1-1 160 0,-2 0-32 0,2-1-128 16,0 4 192-16,1-2-64 0,-1-1 64 0,2 1 0 16,0 2 0-16,-1 1 0 0,2-4-48 0,3 2 0 15,-1 0 0-15,3-1 0 0,-1 1-144 0,-1-1 0 16,-2 0 0-16,2 2 0 0,3 1 0 0,1 0 0 16,-3-1 0-16,4 1 0 0,5 2-192 0,0 0 192 15,-5-4-160-15,5 4 160 0,0 0-416 0,0 0 16 0,0 0 0 0,0 0 0 31,0 0-1536-31,0 0-304 0,12-1-64 0,1 5-8960 0,0-1-1792 0</inkml:trace>
  <inkml:trace contextRef="#ctx0" brushRef="#br1" timeOffset="82882.457">20730 16939 2751 0,'0'0'256'0,"-8"9"-256"16,-1-1 0-16,1-3 0 0,8-5 4512 0,-8 4 864 16,8-4 160-16,0 0 32 0,-9 5-4352 0,2-2-864 15,-1 0-176-15,8-3-48 0,0 0 512 0,-7 6 112 16,7-6 16-16,0 0 0 0,-5 7 416 0,5-7 96 16,0 0 0-16,0 0 16 0,0 0-464 0,0 0-80 15,0 0-32-15,0 0 0 0,8-6-496 0,-1-3-96 16,3-2-128-16,0-4 176 0,1-1-176 0,1-3 0 15,2-2 0-15,1-3 0 0,0-2-160 0,2 1 160 0,-2-1 0 16,3-3-144-16,1-2 144 0,-1 3 0 0,0 2 0 16,-4 2 0-16,-2 4 0 0,1 4 0 0,4 0 0 0,-4 6 0 15,-2 5 0-15,0 3-160 0,2 2 160 0,-1 7-160 16,0 8 160-16,0 7-128 0,-3 7 128 0,2 6-128 16,1 0 128-16,-3 4 0 0,-1 3 0 0,1 3 0 15,-2 1 0-15,0 5 0 0,-4 2 0 0,2 5 0 16,-3 5 144-16,0-5-144 0,-1-7 192 0,-1-4-192 15,-2-4 576-15,0-3 16 0,1-3 0 0,-4-5 0 16,2-4 48-16,0-4 16 0,0-7 0 0,1-4 0 16,0-2-432-16,-1-3-96 0,3-8 0 0,0 0-128 15,0 0-176-15,-6-11-144 0,3-3-16 0,2-5-16 0,-1-3 128 16,-2-4 32-16,0-5 0 0,2-1 0 0,2 0 192 16,3-3 0-16,4-1 0 0,-1-5 160 0,3-4-160 0,0 1 160 15,1 0-160-15,4 4 160 0,0 4-160 0,0 4 160 16,1 0-160-16,0 6 160 0,1 4-160 0,1 2 0 15,-1 3 0-15,0 3 0 0,1 3 128 0,-1 3-128 16,0 6 0-16,0-1 128 0,0 2 48 0,-2 5 0 16,0 2 0-16,-2 4 0 0,3-2-16 0,-1 3 0 15,1 3 0-15,0 2 0 0,-1 5-160 0,0 2 160 16,-1 0-160-16,2 4 160 0,0 1-160 0,0 5 0 16,-1 2 0-16,-3 4 0 0,0-3 0 0,0 2 0 15,0 0 0-15,-5-2 0 0,4-3 0 0,-2 3 0 16,1-1 0-16,-3 0 0 0,3-1 0 0,-2 5 0 0,1 1 0 15,-2-2 0-15,4-5 0 0,-2-3 0 0,-1-1 0 0,2-4 0 16,-1-3-192-16,-1-2 16 0,2-3 16 0,0-4 0 31,-2-3-544-31,1-4-96 0,-8-6-32 0,10 1 0 16,-10-1-2336-16,12-9-480 0,-3-9-80 0</inkml:trace>
  <inkml:trace contextRef="#ctx0" brushRef="#br1" timeOffset="83438.939">20880 16346 32655 0,'-16'3'1440'16,"6"3"304"-16,-4 2-1392 0,3-2-352 0,2-1 0 0,1-1 0 0,-1 0 0 0,1-1-256 16,3-4 32-16,-1 1 16 0,6 0-64 0,-5 0-16 15,-1 1 0-15,6-1 0 0,0 0 464 0,0 0 80 16,0 0 32-16,0 0 0 0,0 0 208 0,0 0 32 15,11 0 16-15,2-3 0 0,2 0-176 0,2 1-48 16,5-4 0-16,2 1 0 0,3-3-144 0,2 2-48 0,0 1 0 0,5 1 0 16,1 1-128-16,2-1 0 0,0 0 0 0,0 3 0 15,5-1 0-15,3 2 0 0,3-2 0 16,-1 2 0-16,1 2 0 0,-1-2 0 0,-5 0 0 16,-1-2 0-16,-2-1 0 0,-2 0 0 0,-1-2 0 0,-3 1 0 15,3 1 192-15,-2-4-32 0,2-1-16 0,-5 3 0 16,-4-2 80-16,-4 1 16 0,-3-1 0 15,-2-2 0-15,-3 1 48 0,-3 1 16 0,-5 1 0 0,-2-1 0 16,-1-2 16-16,-3 0 16 0,-1 9 0 0,0 0 0 16,-8-8 256-16,-4-1 48 0,-5 3 16 0,-2-1 0 15,-3 4-272-15,-4 0-48 0,0 1-16 0,0-5 0 16,0 0-96-16,2 1-32 0,1 0 0 0,2 1 0 16,1 2-192-16,4 0 0 0,0 2 0 0,2 0 0 0,1-2-320 15,2 2 64-15,4 1 0 0,-2 0 0 16,2-2-1824-16,1 0-352 0,6 2-80 15,0 0-8512-15,7-9-1712 0</inkml:trace>
  <inkml:trace contextRef="#ctx0" brushRef="#br1" timeOffset="83961.253">22875 16066 11055 0,'0'0'480'0,"0"0"112"0,0 0-464 0,0 0-128 0,0 0 0 0,0 0 0 0,-5-7 4704 16,5 7 928-16,0 0 176 0,0 0 32 0,-5-5-4064 0,5 5-816 15,0 0-176-15,-5 9-16 0,5-9-304 0,-2 17-48 16,-2 3-16-16,2 4 0 0,1 6 96 0,1 3 16 15,-1 4 0-15,2 3 0 0,0 3-80 0,1 3-16 16,-1-2 0-16,2 5 0 0,0 3-224 0,1 5-64 16,-2 6 0-16,0 1 0 0,-1-2-128 0,-1-2 0 15,0-7 0-15,-1-5 0 0,-1-1 144 0,2-5-144 16,-1-2 160-16,0-4-160 0,-2-2 144 0,2-5-144 16,1-5 128-16,0-3-128 15,-1-4-336-15,1 1-160 0,0-3-16 0,0-4-16 16,0-11-688-16,0 0-144 0,-1 11-32 0,1-11 0 15,0 0-1680-15,0 0-352 0,0 0-64 0</inkml:trace>
  <inkml:trace contextRef="#ctx0" brushRef="#br1" timeOffset="84257.855">22419 17299 32255 0,'-12'16'1424'0,"7"-6"304"0,-3-4-1392 0,8-6-336 0,-6 5 0 0,6-5 0 16,0 0 1808-16,0 0 304 0,0 0 48 0,0 0 16 31,0 0-2176-31,9-5-448 0,1 1-64 0,2 1-32 0,-2 0 688 0,3 1 144 0,2 0 32 0,2 1 0 16,0 0 304-16,4 0 64 0,1-1 16 0,6-1 0 16,2-1-304-16,5 2-48 0,3 0-16 0,2-1 0 15,5-2-128-15,-2 2-16 0,-2 1-16 0,-2 1 0 0,2 0-176 0,-5-1 0 16,0 1 0-16,2 1-176 0,0 1 176 0,1 2 0 15,-1 1 0-15,0-1 0 0,-2 1-208 0,-2-1 32 16,-3 1 16-16,-4-3 0 16,-1 1-480-16,-4 0-80 0,1 0-32 0,-6 0 0 15,1-1-2400-15,-3-2-496 0,-2-1-80 0</inkml:trace>
  <inkml:trace contextRef="#ctx0" brushRef="#br1" timeOffset="84928.525">24161 16004 11055 0,'0'0'976'0,"0"0"-784"0,0 0-192 0,-10-3 0 16,-2-2 5376-16,0-2 1040 0,-2-2 208 0,0-1 32 15,3 0-6032-15,-3 1-1216 0,-2 2-240 0,0-1-64 0,1 3 736 16,-4 3 160-16,-2 2 0 0,0 2 0 0,-1 3 928 0,-1 3 176 15,0 0 48-15,-2 4 0 0,-6 4-384 0,0 0-80 16,-1 1-16-16,-1 4 0 0,-4 2-480 0,3 1-192 16,1 2 128-16,2 0-128 0,6-1 160 0,2 3-160 15,3 1 192-15,2 0-192 0,3-3 224 0,4 1-64 16,1-1-16-16,4-1 0 0,1-2-368 0,3-1-80 16,0-3-16-16,2 0 0 0,3 0 0 0,1-1-16 15,2 1 0-15,3 0 0 0,2-3 336 0,3 3-144 16,3 1 144-16,7 2 0 0,0-3 0 0,3 6 0 15,2 1 128-15,1-1-128 0,-2-5 128 0,0 0-128 16,0 0 0-16,0 1 144 0,-2 1-144 0,-2-1 160 0,-1-2-160 16,1 1 160-16,-1 0 48 0,0 0 16 15,0-2 0-15,-3 2 0 0,-1 0-96 0,-1-1 0 0,-1-3-128 0,-3 2 192 16,-3-1 64-16,-1 3 0 0,-1-2 0 0,-1 2 0 16,0 2 80-16,-4-1 32 0,-7-3 0 0,1 4 0 15,0-2 32-15,-3 1 16 0,-1-1 0 0,-6 2 0 16,-4-2 64-16,0-1 16 0,-3 3 0 0,-2 0 0 15,-2 0-48-15,-4 3 0 0,-1 0 0 0,-4 1 0 16,-2 2-208-16,-8 0-48 0,-3 0-16 0,-2-2 0 16,-5-2-176-16,4-2 0 0,3-4 0 0,6-4 0 15,7-2-256-15,3-4 64 0,3-3 0 0,3-5 16 32,2-6-1520-32,0-8-304 0,0-9-64 0,5-11-10320 0,2-12-2064 0</inkml:trace>
  <inkml:trace contextRef="#ctx0" brushRef="#br1" timeOffset="86611.008">24561 15675 11967 0,'0'0'528'0,"0"0"112"0,0 0-512 0,-6-3-128 0,3-6 0 0,-3-2 0 16,-2-3 3024-16,0-2 576 0,-1-1 112 0,-4-2 32 31,-1 4-3472-31,-1-1-688 0,-2 1-144 0,1 4-16 0,-2-1 1088 0,-1 1 208 0,0-1 48 0,-1 1 16 15,-2 2 592-15,-3 0 112 0,-2-1 32 0,-2 0 0 16,-3-2-608-16,-6 1-112 0,-7 1-32 0,-3 0 0 16,-8-1-512-16,0 3-96 0,0 1-32 0,-5 0 0 15,-4 0-128-15,-3 1 0 0,-4 2 0 0,1 2 128 16,4-1-128-16,3 1 192 0,2-1-192 0,-1 0 192 16,-1 0 64-16,0 3 0 0,-1 3 16 0,4-1 0 15,1-1-64-15,1-1-16 0,-3-1 0 0,-4 1 0 16,-3 2-192-16,-3 1 0 0,2 1 0 0,1 0 0 15,-3-1 0-15,1 2-240 0,-6-1 32 0,1 3 0 0,1 3 48 16,1 2 16-16,4 1 0 0,-5 1 0 0,-3 2 144 16,1 0 0-16,3 2 0 0,5 1 0 0,-3 2 0 0,4 1 0 15,-2 4 0-15,-1 0 128 0,1 3-128 0,5 1 0 16,2 6 0-16,1 2 0 0,-4 2-144 16,2 4-48-16,-2 5-16 0,2-1 0 0,1 0-128 0,2 3-32 15,-2-2 0-15,3 6 0 0,2 3 368 0,0-3 0 16,1-4-144-16,2-2 144 0,7-3 0 0,1-6 0 15,6 1 0-15,-1 0 0 0,-1-3 0 0,1 5-288 16,0 4 64-16,3 0 16 16,-1 0-400-16,4-1-80 0,3 5-16 0,3-3 0 15,4 0 16-15,1 4 0 0,2 4 0 0,4 0 0 0,1 2 688 0,2-5 0 16,2-1 0-16,3-1 0 0,6-2 352 0,0 0 96 0,5-1 32 16,5 0 0-16,6-1 0 0,4-2 0 0,3-3 0 0,4-2 0 15,5-3-336-15,6-1-144 0,6 1 128 0,6-3-128 16,7-1 0-16,1 3 0 0,2 5 0 0,6-2-176 15,1-2 16-15,2 0 0 0,6-3 0 0,3-1 0 16,3-3 160-16,4-2 0 0,1-2 0 0,4 0-128 16,6-3 128-16,0 0 144 0,-1-2-16 0,7-1-128 15,4-1 320-15,5-3-64 0,2-5 0 0,6 0 0 16,5 3-16-16,-1-4-16 0,-5-10 0 0,6 3 0 16,5 1-224-16,-5-3 144 0,-4-7-144 0,5 0 128 15,4-3-128-15,-9 0 0 0,-7 0 0 0,2-6 0 16,1-3 0-16,-7-2 0 0,-8-1 0 0,-2-3 0 15,-3-3 0-15,0-4 0 0,-2-1 0 0,-5-5 0 16,-8-4 192-16,-5-2-32 0,-2-8-16 0,-5 2 0 0,-2 1 192 16,-5-3 48-16,-1-1 0 0,-7-3 0 0,-10-7 32 0,-1-3 16 15,-2-4 0-15,-4 0 0 0,-2 0-128 0,-3-3-32 16,0-7 0-16,-5-2 0 0,-2-3-96 0,0-1-32 16,-2 1 0-16,-2-1 0 0,-1-1-144 0,-8 3 192 15,-7 5-192-15,-1 6 192 0,-3 7-64 0,-8 1 0 16,-10 1 0-16,-8 3 0 0,-8 3 0 0,-3 7 0 15,-5 2 0-15,-7 7 0 0,-7 3-128 0,-8 3-256 16,-10 2 64-16,-4 2 16 16,-7 1-2848-16,-5 5-576 0</inkml:trace>
  <inkml:trace contextRef="#ctx0" brushRef="#br1" timeOffset="90548.39">23364 14420 31903 0,'8'21'1408'0,"-2"-10"304"0,-6-11-1376 0,3 10-336 0,0 2 0 0,-3-12 0 16,0 0-160-16,0 0-96 0,0 0-32 0,5 5 0 15,-5-5 112-15,0 0 32 0,0 0 0 0,0 0 0 16,4 8 144-16,-4-8 144 0,0 0-16 0,0 0-128 15,0 0 0-15,0 0 0 0,0 0 0 0,-10-1 0 16,-1-2 0-16,1-2 128 0,-2-1-128 0,-1-1 0 16,-2 1 0-16,-3-3 0 0,-1-1 0 0,-3 3 0 15,-3 3 0-15,0-1 0 0,4 2 0 0,-2-1 0 16,-5-3 0-16,0 4 160 0,-2 3-160 0,1-3 192 0,-1-4 0 16,-2 3 16-16,0 1 0 0,-4 0 0 0,-3 0-16 15,-3-2-16-15,-5 3 0 0,-3-3 0 0,0-3-176 0,-3 4 0 16,1 0 0-16,-3-1 128 0,-2-2-128 0,-6 1 0 15,-5-2-160-15,-1 0 160 0,-1 2-224 0,1-2 48 16,1-1 16-16,-4 1 0 0,-9 1-96 0,1-1 0 16,-1-3-16-16,0 0 0 0,1 2 48 0,-4 0 16 15,0-1 0-15,-1 1 0 0,5-2 208 0,-2 1 0 16,-1 1-160-16,-5 0 160 0,-5-2 0 0,2 0 0 16,3-1 0-16,-2 2 0 0,-6 1 0 0,1-1 128 15,1-1-128-15,-2 0 128 0,-4 0 16 0,-1 1 0 16,-2 2 0-16,0-4 0 0,0-3-16 0,-4 3-128 15,-1 2 192-15,-1-3-64 0,3-3-128 0,-4-2 0 0,-5-1 144 16,2 3-144-16,3 0 0 0,-3-1 128 0,-4 0-128 0,5 0 0 16,2-1 0-16,-4 3 128 0,-4 0-128 0,0 1 0 15,4-2 160-15,-2 1-32 0,-1 4-128 0,0-2 192 16,0 1-16-16,-4-2-16 0,0-1 0 0,1 1 0 16,3-1-160-16,-6 0 0 0,-1 1 0 0,-5-2 128 15,-1-2-128-15,2-3-176 0,0-4 48 0,0 2 0 16,-2 1-128-16,-2 0-32 0,4 3 0 0,0-1 0 15,-3 1 96-15,3 3 32 0,3 2 0 0,0 2 0 16,1-2 160-16,0 3 0 0,1-2 0 0,-3 1 128 16,-1 0 64-16,1 2 0 0,0-1 16 0,0 1 0 15,0-1-208-15,0-1 176 0,-3-1-176 0,3 0 160 16,3-1-160-16,-2 3 192 0,-4-1-192 0,3 1 192 0,2 1-192 16,-1 3 128-16,-4-1-128 0,4 3 128 0,-1-2-128 15,-1 1 0-15,-1 2 144 0,-4 0-144 0,-1-1 0 0,3 2 0 16,5 1 0-16,-3 0 0 0,-7-2 592 0,3 3 208 15,2 1 32-15,-2 2 16 16,-1 2-1744-16,1 0-336 0,-1 2-80 16,3-2-16-16,4-1 944 0,-2 2 176 0,0 2 32 0,3 3 16 0,2 0 160 0,-4-1 0 15,0-1 0-15,1 0 0 0,3 3 160 0,0-2-32 16,-3 0-128-16,5 2 192 0,6 2-16 0,-2-2-16 16,-3-2 0-16,2 3 0 0,1-1-160 0,-1 0 0 15,-4-2 144-15,3 1-144 0,2 0 0 0,1 1 0 16,2 0-160-16,-2 0 160 0,2 0-240 0,1 1 64 15,-1 2 16-15,2 0 0 0,2-1 160 0,0-2 0 16,-1 0 0-16,1 2 0 0,3 0 0 0,2 2 0 0,-2 1 128 16,5-4-128-16,3-4 176 0,-4-1-48 0,0 2 0 15,2 1 0-15,5-2 96 0,-2 0 16 0,0 2 0 16,3 2 0-16,0-1-48 0,0 0 0 0,-1-4 0 16,0 2 0-16,1 3-192 0,3 0 0 15,1 1 0-15,-1-1 0 0,0 0 0 0,-1-1 0 0,2 0 0 0,2 3 0 16,-3 1 0-16,0-1 0 0,0 1 0 0,3-1 0 15,5 1 0-15,0 3 0 0,-1 2 0 0,1 0 0 16,-3-2 0-16,4 4 0 0,1 1 0 0,0 2 0 16,-4 0 0-16,5 0 0 0,4 0 160 0,1 0-32 15,2-1 0-15,-2 0 16 0,-3-2 0 0,3 1 0 16,3 2-16-16,3-1-128 0,3-4 192 0,-2 2-64 16,-2 3-128-16,2 0 0 0,-1-1 144 0,4 4-144 15,2-1 0-15,1 2 0 0,0-1 0 0,0 3 0 0,-2 1 0 16,2 1 0-16,4-2 0 0,0 1 0 0,1-1 0 15,2 0 0-15,-1 2 0 0,-2 2 0 0,1-1 128 0,1 4-128 16,2 4 128-16,4 2-128 0,2-2 0 0,0 0 0 16,1-4 0-16,-2 4 128 0,5-1-128 0,1 1 0 15,-5-2 0-15,7 2 0 0,1 1-192 0,4 1 64 16,-2 4 0-16,6-2 0 0,5 1 128 0,5-6-192 16,-3 1 192-16,4 0-192 0,0 0 192 0,5 0 0 15,0-1 0-15,3 4 0 0,0 2 0 0,6 0 0 16,0-1-128-16,3 0 128 0,-2-1-128 0,4 2 128 15,1 1-128-15,1 4 128 0,1 2 0 0,3 0-160 16,0-3 160-16,4 2 0 0,-1 0 0 0,3-1 0 0,4-2 0 16,2 3 0-16,-2 2 0 0,2-2 128 0,4-3-128 15,-3-3 144-15,4-7-144 0,1-3 0 0,0-2 144 0,4-2-144 16,4-2 0-16,2-1 0 0,1 1 0 0,2 1 0 16,0 1 0-16,3 0 0 0,4 4 0 0,1-4 0 15,-3 0 0-15,4-2 0 0,-1-2 0 0,0-2 128 16,2 2-128-16,5-2 0 0,6 0 0 0,-1 0 128 15,4-4-128-15,0 3 0 0,-2-2 0 0,0 2 0 16,2 1 0-16,4-1 0 0,1-1 0 0,3 1 0 16,2-2 0-16,-2 0 0 0,-1-1 0 0,4 0 0 15,5 0 0-15,1-1 128 0,-2-1-128 0,-1 0 0 16,0 1 0-16,4 0 128 0,0 1-128 0,3-2 0 16,1-2 0-16,-2 0 0 0,-2-1 0 0,3 1 0 0,4 1 0 15,0 0 0-15,0 3 0 0,1-2 0 0,-6-2 0 16,4 0 0-16,6 0 0 0,-4-3 0 0,2 0 0 0,-1-1 128 15,3-1-128-15,3 1 0 0,3-1 0 16,-1 1 0-16,-2-5 0 0,5 5 0 0,6 0 0 0,-4-1 0 16,-3-2 0-16,3 1 0 0,3 0 0 0,2 0 0 15,-4 2 0-15,5-3 128 0,0 1-128 0,3 0 0 16,0 1 0-16,0-1 0 0,2 0 0 0,0-2-192 16,-1 0 192-16,1-1-192 0,-1-1-32 0,-50-3-16 15,10 1 0-15,6 4 0 0,7-1 32 0,6 3 0 16,6-3 0-16,-1 0 0 0,3 1 208 0,88 9-176 15,-29-7 176-15,-18-1-160 0,-16-1 160 0,-4-1 0 16,0 0-144-16,-4 0 144 0,-3 1 0 0,3-3-144 16,3-1 144-16,-1-1 0 0,-2-3-272 0,3 1 48 0,2-2 16 15,-5-2 0 1,-4-1-192-16,2-2-48 0,4 1 0 0,-4-3 0 16,-1-1-16-16,2 0-16 0,4-1 0 0,-5-1 0 0,-8 1 128 0,4-2 32 0,2 2 0 15,-3 1 0-15,0-2 160 0,-2 4 160 0,0-1-208 0,2 0 80 16,-4-2 128-16,2 2 0 0,-2-1 0 0,2 1 0 15,-1-2 0-15,-48 4-128 0,8-4 128 0,8-4 0 16,6 2 0-16,2-2 0 0,2 0 0 0,3 1 0 16,4 2 0-16,81-8 0 0,-28 2 0 0,-20 5 0 15,-10 4 0-15,-8 0 144 0,1 0-144 0,-9 0 0 16,-5 3 208-16,0 2-64 0,3 0-16 0,-1 0 0 16,-1 0 16-16,-2 1 0 0,-2 0 0 0,0 1 0 15,0 2 112-15,-2-4 0 0,-2-4 16 0,-2 4 0 0,-2 4 48 16,1-1 16-16,3-2 0 0,-4 0 0 0,0-1-80 15,-1 4 0-15,0 0-16 0,2-1 0 0,2-3 16 0,-2 0 0 16,-4-1 0-16,1 2 0 0,2 3-96 0,2-2-16 16,0-3 0-16,-2 1 0 0,-2 1-16 0,1 0 0 15,4 0 0-15,-1-2 0 0,-2-2-128 0,-1 1 0 16,-4 2 144-16,3-1-144 0,0-1 128 0,1 0-128 16,0-1 128-16,-1 0-128 0,-6 0 0 0,4 1 0 15,2 0 0-15,0 0 128 0,-2-3-128 0,-2 2 0 16,-1 0 0-16,0 0 0 0,2 1 0 0,-2 0 0 15,3 2 0-15,0-2 0 0,-4 1 0 0,-2 0 0 16,-2-1 0-16,2 0 128 0,6 1-128 0,-3 0 176 16,-5-1-176-16,-2 1 192 0,-1 0-32 0,3 2 0 15,3 0 0-15,3-1 0 0,-2-2-32 0,0-2 0 0,-8 0 0 16,1 0 0-16,2 0-128 0,4-1 0 0,1-3 144 16,-2-1-144-16,-3-1 0 0,0 0 0 0,-3 1 0 0,4-2 0 15,1-3 0-15,2 2 0 0,-2-1 0 0,-2 0 0 16,-2 1 0-16,2-1 0 0,-1-2 0 0,-1 1 0 15,2-1 0-15,0-1 0 0,1 0 0 0,-2-1 0 16,-1 1 0-16,0-4 0 0,4 1 0 0,1-1 0 16,3-3 0-16,-5 1 0 0,-4 2 0 0,0 2 0 15,1 1 0-15,4 0 0 0,1-1 0 0,1 2-128 16,-5-1 128-16,-4 2 0 0,-2 0 0 0,3 0-128 16,3-2 128-16,2 1 0 0,2-1 0 0,-2 1 0 15,-1-4 0-15,-1 3 0 0,0-4 0 0,5 0 0 0,6-1 0 16,-4-4 0-16,-5-2 0 0,2-1 0 0,0 0 0 0,3 0 0 15,3-1 0-15,0-1 0 0,-1-2 0 0,-4 0 0 16,0 0 0-16,1-3 0 0,5-2-128 0,1-7 0 16,-1-9 0-16,-3 3 0 0,-1 3-112 0,5-2-16 15,3-4 0-15,-2 0 0 0,-3 2 32 0,-4-9 0 16,-2-4 0-16,0-3 0 0,4 0 48 0,-3 0 16 16,-1 3 0-16,-4-2 0 0,-3-5 160 0,-6 3 0 15,-1-2-144-15,-5 5 144 0,-2 4 0 0,0 1 0 16,-3 1 0-16,0-1 0 0,-6-2 128 0,-4 5 80 15,-6 3 32-15,-3 5 0 0,-1 1 208 0,-3 2 32 16,-3 1 16-16,-4-4 0 0,-4-3 64 0,-1-2 16 0,-3 0 0 16,0 3 0-16,-5-1-128 0,-1 2-32 0,-5 3 0 15,-1 0 0-15,-5 1-96 0,0 1-32 0,-3-1 0 0,-6 3 0 16,-1 3 160-16,-3 1 16 0,-4 3 16 0,-7 0 0 16,-6-2-224-16,-1-3-32 0,1-2-16 0,-1-5 0 31,-1-2-528-31,0 1-96 0,0-1-32 0,1-3-11216 0,-2-1-2256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8:51:48.123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4518 14694 25791 0,'-10'-2'1152'0,"10"2"224"16,0 0-1104-16,0 0-272 0,-11 0 0 0,2 0 0 0,2 0 256 0,7 0 0 15,-8 0 0-15,1 0 0 0,0-1-256 0,7 1 0 16,0 0 0-16,0 0 0 0,-12 4 176 0,5 2-176 16,7-6 160-16,-5 7-160 0,0 2 272 0,1 2-32 15,-2 2-16-15,2 4 0 0,-1 3 144 0,3 3 16 16,-2 3 16-16,1 4 0 0,-2 2-80 0,-1 2-32 15,-2-1 0-15,2 2 0 0,1 1-96 0,-1 2-32 16,-1-2 0-16,2 2 0 0,1 3 80 0,1 4 16 16,-3 5 0-16,2-3 0 0,-1-2 32 0,2-2 16 15,0-1 0-15,-1-1 0 0,0-1-16 0,2 2 0 16,-3 0 0-16,2 3 0 0,0 2-64 0,-1 1-16 16,1-2 0-16,-1 2 0 0,-3-1-64 0,4 0-16 15,-2-3 0-15,2 2 0 0,-1 3 32 0,0 1 0 16,-1-1 0-16,1-2 0 0,0-5 32 0,-1-3 16 0,-1-6 0 0,2 0 0 15,-1-1-48-15,1-2-16 0,-3-3 0 16,3-2 0-16,1-2-16 0,1 1 0 0,-4 1 0 0,4-4 0 16,-1-4 16-16,1 3 0 0,0 2 0 0,0-1 0 15,0-2-144-15,0-3 192 0,2-3-192 0,0 0 192 16,0-2-192-16,0 0 0 0,0 1 144 0,0-4-144 16,0-8 0-16,3 8 0 0,-1 1 0 0,3-1 0 15,-5-8 0-15,8 4 0 0,-8-4 0 0,11 4 0 16,-3 2 0-16,2-2-128 0,0-3 128 0,2 3-128 15,1 0 128-15,4-1 0 0,0-1 0 0,4 1 0 16,-1-1 0-16,7 1 0 0,3 1 0 0,2-2-128 16,1 1 128-16,4-2 0 0,-1 4 0 0,2-3 0 15,4 0 0-15,0 0 0 0,2 2 0 0,2-1 0 16,1-2 0-16,7 2-128 0,2-1 128 0,1 0 0 0,0-1 0 0,-4 2 0 16,2-1 0-16,-1 0 0 0,2-2 0 0,4 0 0 15,4 0 0-15,-1 0 0 0,-1-1 0 0,0 2 0 16,-2-1 0-16,6 0 0 0,6-1 0 0,-3 2 0 15,0-1 0-15,-1 1 0 0,-2 1 0 0,3-2 0 16,-2 0 0-16,4 0 0 0,5 3 0 0,-4-1 0 16,-2-2 0-16,-1 1 0 0,2 1 0 0,-1 1 0 15,2-1 0-15,-3-1 0 0,-1-1 0 0,0 1 0 16,-3 0 0-16,2 1 0 0,2 4 0 0,-1-5 0 16,-6-1 0-16,-3 3 0 0,-3 0 0 0,-1 1 0 15,-3 0 0-15,1 1 0 0,2-2 0 0,-3 1 0 16,-8 3 0-16,-1-2 0 0,0 0 0 0,-7-1-192 15,-2 2 32-15,-3-2 0 16,-4 2-528-16,-4-1-96 0,-1-1-32 0,-5-1 0 16,-4 1-2992-16,-4-3-608 0</inkml:trace>
  <inkml:trace contextRef="#ctx0" brushRef="#br0" timeOffset="787.154">4230 16799 2751 0,'0'0'256'0,"0"0"-256"0,0 0 0 0,0 0 0 15,0 0 2560-15,0 0 480 0,0 0 96 0,0 0 0 16,0 0-2080-16,0 0-416 0,0 0-96 0,0 0-16 15,0 0 272-15,0 0 48 0,0 0 16 0,0 0 0 16,0 0 112-16,0 0 32 0,-7 0 0 0,7 0 0 16,-10-1 48-16,4 0 16 0,6 1 0 0,0 0 0 15,0 0-304-15,-11 2-64 0,0 1-16 0,3 0 0 16,8-3-320-16,-9 6-64 0,2 1-16 0,-2 1 0 16,3-1-48-16,-4 2-16 0,-2 2 0 0,0 0 0 0,-1 0-16 15,-2 2 0-15,-3 2 0 0,-1 1 0 0,-2 2-64 0,3 2-16 16,-2-1 0-16,0 2 0 0,-2 1 64 0,-1 6 16 15,3 4 0-15,0-1 0 0,-4-4 32 0,2 2 0 16,0-5 0-16,0 1 0 0,-3 2 0 0,1-2 0 16,-5-1 0-16,-2 0 0 0,-2 3 64 0,-3-2 16 15,1-1 0-15,1 1 0 0,1 2-48 0,-2-2 0 16,-1-1 0-16,1 2 0 0,2 1 32 0,1 0 0 16,0-2 0-16,2-2 0 0,-2-1 16 0,2-1 16 15,0 0 0-15,-1-1 0 0,1-3-96 0,2 1-32 16,4-1 0-16,1-1 0 0,-1-1-80 0,3-1-128 15,1 1 176-15,3-4-176 0,1 0 0 0,2 0 0 16,0 0 0-16,3-1 0 0,2-3-176 0,1 0-32 16,2 1-16-16,1-1 0 15,-1 0-288-15,6-7-64 0,0 0-16 0,0 0 0 16,0 0-1728-16,0 0-352 0,11-3-64 0,1-5-10992 0</inkml:trace>
  <inkml:trace contextRef="#ctx0" brushRef="#br0" timeOffset="2590.276">6576 17515 20271 0,'0'0'1792'0,"0"0"-1424"0,0 0-368 0,0 0 0 16,0 0 1280-16,0 0 176 0,0 0 32 0,0 0 16 15,0 0-1184-15,-2 5-320 0,-3 0 0 0,5-5 0 0,0 0 192 16,0 0-48-16,0 0-16 0,0 0 0 0,-6-5 128 0,2-1 0 16,-3 1 16-16,0-1 0 0,-1 1 336 0,0-1 64 15,-3-1 16-15,0-1 0 0,-1 0-352 0,-4 1-64 16,-1-2-16-16,-3-1 0 0,-1 2-256 0,-3 0 0 16,2 3 0-16,-7-1 0 0,-3 1 0 0,-1 1-144 15,3 0 144-15,-4 1 0 0,1-1 0 0,-4 1 0 16,2 2 0-16,-5 0 0 0,-1 0 0 0,-6-1 0 15,-4 0 0-15,0-1 0 0,1 0 0 0,0 1-128 16,2 1 128-16,3-1 0 0,3-2 0 0,-2 2 0 16,0 0 0-16,-1 2 0 0,-3-2 0 0,3 1 0 0,0 1 0 15,2 0 0-15,1 0 0 0,2 1 0 0,3 1-176 16,-2-1 176-16,1 1-256 0,2 2 64 0,1 0 0 0,-2 0 0 16,-3-1-96-16,4-1-16 0,4-1 0 0,1 1 0 15,2 0 64-15,2 2 16 0,5-2 0 0,-1 1 0 16,4 0 224-16,3 0 208 0,-2-1-32 0,4 0-16 15,2-1-160-15,1 2 0 0,1 0 0 0,0-1 0 16,2 0 0-16,1 0 0 0,1-1 0 0,6-1 0 16,0 0 0-16,0 0 0 0,0 0 0 0,-5 2 0 15,1-2-176-15,4 0-16 0,0 0 0 0,0 0 0 16,0 0 192-16,0 0 0 0,0 0-144 0,-4 7 144 16,1-3 0-16,3-4 0 0,0 0 128 0,-2 7-128 15,2-7 128-15,-6 8-128 0,0-3 128 0,3 4-128 16,-3 0 0-16,0 0-144 0,-4-1 0 0,-2 2 0 15,0 0 144-15,-4 1 0 0,-2 0-144 0,-1 0 144 0,0 0 0 16,0 0 0-16,-5 1 0 0,1 0 0 0,0 1 0 16,1 1 0-16,0 0 128 0,-1 0-128 0,0-1 0 0,-1 1 0 15,1 0 0-15,1 2 0 0,1 0 0 0,-1 1 0 16,0-2 0-16,1 4-176 0,1-2 176 0,-1 1 0 16,0-2 0-16,0 2 0 0,1 1 0 0,3-1 0 15,0-3 0-15,3 2 0 0,0 0 0 0,1 3 0 16,-2 3 0-16,4-2-128 0,2-4 128 0,1 1-192 15,0 0 192-15,-1-1-192 0,-1-3 192 0,6-2 0 16,2-3-144-16,2 0 144 0,-1 1-208 0,3-2 16 16,-2-8 16-16,4 7 0 0,-4-7 48 0,7 9 0 15,-2 0 0-15,5-3 0 0,-2 1 128 0,2 0 0 0,1-2-144 16,0 1 144-16,1-1 0 0,1 0 0 0,4-2 0 16,0 2 0-16,2 0 0 0,2 1 0 0,1 0 144 15,2-3-144-15,-3 2 176 0,3 0-48 0,-2 3 0 0,2-3 0 16,-1-1-128-16,3 0 0 0,-2 1 0 15,3 0 0-15,2-1 0 0,1 0 0 0,-1-2 0 0,3 0 0 16,0 0 0-16,2-2 0 0,0-2 0 0,0 0 0 16,-1 2 0-16,0-2 0 0,0-2 0 0,2 0 0 15,0-1 0-15,2 2 0 0,3 0 0 0,0 0 0 16,2-4-192-16,-2-1 192 0,-1-1-160 0,1 3 160 16,-3 1-176-16,-2 0 176 0,-2-3-192 0,-3 2 192 15,0 1-240-15,-1-1 64 0,-1-2 16 0,3 1 0 16,0 1 160-16,-4 1-160 0,0 1 160 0,-1-2-160 15,-2 0 160-15,3 0 0 0,-2 2 0 0,-1 1 0 16,-1-1 0-16,0-1 0 0,-2-2 0 0,0 2 176 0,-1 1-176 16,1 0 0-16,-2-1 0 0,0 0 0 0,1 1 0 15,3-1 0-15,3 1 0 0,-4-2 0 0,0 1-128 0,1 1 128 16,4-2 0-16,1 4 0 0,-1 2 0 16,2-2 0-16,-2-1 0 0,2 3 0 0,2 0 0 0,-5 3-144 15,2-1 144-15,-1 1 0 0,1 3-272 0,0 1 48 16,-2 3 16-16,1 0 0 0,-1 0 0 0,4-2 0 15,1 1 0-15,-2 0 0 0,-2 2 16 0,1 0 0 16,-1-2 0-16,3 1 0 0,-4 1 192 0,-1 0-192 16,2-1 192-16,-1 0-192 0,1 1 192 0,0 0 0 15,3 1 0-15,-2 0-144 0,3-2 144 0,0 0 0 16,-3-1 160-16,2 0-160 0,-1-1 192 0,1-2-64 16,-1-4-128-16,0 0 192 0,-3 0-192 0,-3 2 128 0,1-4-128 0,-2-2 0 15,1-2 192-15,-2 1-64 0,-1 1-128 16,1 0 192-16,-4-4-64 0,-1-1 0 0,0-1-128 0,-1 1 192 15,1 4 48-15,-2 1 0 0,-1-6 0 0,-3 2 0 16,0 2 320-16,1-2 64 0,-3 1 16 0,1-3 0 16,-2-2-160-16,1-1-32 0,-4-2 0 0,1-2 0 15,-1-3-192-15,-1-4-64 0,-3-1 0 0,0-3 0 16,0-1-64-16,1-1-128 0,-2-5 176 0,-2 2-176 16,-1 0 128-16,-1 2-128 0,2 1 0 0,-6-1 0 15,-2 4 0-15,0 2 0 0,-1 2 128 0,1-1-128 16,2 1 144-16,-5 2-16 0,-2 1-128 0,0 0 192 15,1-1 160-15,-1 4 32 0,-3 1 0 0,0-1 0 16,-2 1 0-16,-3 1 0 0,-1 3 0 0,-1 2 0 0,-3 1-128 16,-1 1 0-16,-3 4-16 0,-3 2 0 0,-5 0-112 15,1 2 0-15,3 1-128 0,1 3 192 0,4 3-416 0,2-4-96 16,-1 0 0-16,2 0-9360 16,2-2-1872-16</inkml:trace>
  <inkml:trace contextRef="#ctx0" brushRef="#br0" timeOffset="5013.41">4952 17522 15663 0,'0'0'1392'15,"0"0"-1120"-15,-13 4-272 0,1-1 0 0,0-1 1792 0,5 2 288 16,7-4 64-16,0 0 16 0,-13 7-1648 0,6-1-336 15,7-6-176-15,-9 9 192 0,0-3 32 0,1 0 16 16,1 1 0-16,0 1 0 0,2-2-48 0,-3 3-16 16,0 0 0-16,-1 2 0 0,3 0 144 0,-1 2 16 15,0 1 16-15,-1 4 0 0,0 1-144 0,0-1-16 16,0 2-16-16,0 0 0 0,1 2-176 0,2-1 0 16,-1 1 0-16,2-1 0 0,1-3 0 0,-2 0 0 15,1-3 0-15,2-1 0 0,1-2 0 0,1-2-144 16,0-10 0-16,0 0 0 15,9 1-1136-15,2-2-208 0,3-2-48 0,0-5-5456 16,1-9-1088-16</inkml:trace>
  <inkml:trace contextRef="#ctx0" brushRef="#br0" timeOffset="5221.774">5235 17325 15663 0,'-16'12'1392'0,"6"-2"-1120"0,-1 1-272 0,-1 1 0 16,1 3 3504-16,2 0 640 0,-1 0 128 0,1 2 16 16,-1-1-3632-16,3 1-656 0,-1-1-272 0,3 3 16 15,-2 1 32-15,4-3 16 0,-3-1 0 0,2-3 0 16,-2 2-240-16,2 1-32 16,-1-1-16-16,1 1 0 0,1-1 48 0,-2 0 0 0,1 2 0 0,2-2 0 15,1 1 112-15,-2-3 16 0,2-2 16 0,-2 0 0 16,2-1-192-16,2 0-32 0,2 0-16 0,1-2 0 15,-4-8-1616-15,7 7-320 0,0-1-64 16</inkml:trace>
  <inkml:trace contextRef="#ctx0" brushRef="#br0" timeOffset="5510.494">5342 17660 27647 0,'-20'13'2448'0,"7"-4"-1952"0,1-1-496 0,1 2 0 16,2 1 1072-16,1 1 112 0,4 0 32 0,0 1 0 31,-2-2-1216-31,4 0-432 0,2-2 16 0,-1 1 0 15,-1 1-176-15,-1-2-48 0,1 1 0 0,2 2 0 16,-1-2-208-16,0 1-48 0,-1-1-16 0,1 1 0 16,0 1 32-16,1 0 16 0,1 0 0 0,2-2 0 0,-3-10 0 0,3 13 0 0,3 2 0 15</inkml:trace>
  <inkml:trace contextRef="#ctx0" brushRef="#br0" timeOffset="5745.227">5786 17534 24879 0,'-6'12'1088'0,"-1"-1"256"16,-4 2-1088-16,4 2-256 0,-1-1 0 0,2 1 0 0,0 2 1280 0,1-1 192 16,2 1 32-16,1-2 16 0,2 0-1520 0,-1-1 0 15,0-1-272-15,-3 1 16 16,1-1-512-16,2-1-128 0,0 0 0 0,1 1-16 15,0 2-752-15,0-1-160 0,-1-1-32 0,1 0 0 16,1 0-816-16,1-1-160 0</inkml:trace>
  <inkml:trace contextRef="#ctx0" brushRef="#br0" timeOffset="5968.449">6245 17634 10127 0,'-11'19'896'0,"-2"3"-704"0,1 0-192 0,1 2 0 15,2 0 4560-15,1 1 880 0,4-3 192 0,1-2 16 16,3 0-4896-16,0-2-992 0,1-3-192 16,2-2-32-16,-1-2-2272 0,3-1-448 0,0-2-80 0</inkml:trace>
  <inkml:trace contextRef="#ctx0" brushRef="#br0" timeOffset="6112.903">6571 17733 28623 0,'-7'13'1264'0,"4"-2"272"0,-4 3-1232 0,2 1-304 15,0 0 0-15,0 2 0 0,2-2 352 0,-1 2 16 16,1 2 0-16,2-2 0 0,-1-1-368 0,1-2 0 15,-1-1 0-15,0 4 0 16,0 3-544-16,1-2-80 0,1 0-16 0</inkml:trace>
  <inkml:trace contextRef="#ctx0" brushRef="#br0" timeOffset="8344.933">5694 17636 2751 0,'-4'11'128'0,"4"-11"16"15,-4 10-144-15,0-2 0 0,4-8 0 0,-4 7 0 0,-3-1 2240 0,7-6 400 16,-6 6 96-16,2-2 16 0,4-4-1696 0,-8 2-336 16,3 2-64-16,5-4-16 0,-7 2 64 0,7-2 0 15,0 0 0-15,-7 0 0 0,0 1-144 0,7-1-32 16,0 0 0-16,0 0 0 0,-7 0-16 0,7 0 0 15,0 0 0-15,0 0 0 0,0 0-176 0,0 0-32 16,0 0-16-16,0 0 0 0,0 0-144 0,0 0-16 16,-4-4-128-16,4 4 192 0,-6-8 48 0,6 8 0 15,-3-10 0-15,1 2 0 0,1-1 80 0,0 1 32 16,0-1 0-16,0 0 0 0,1-1 144 0,0-1 16 0,-2-3 16 16,0-3 0-16,1-1-80 0,-1-2-32 0,0-2 0 15,0-2 0-15,-1-2-224 0,2 1-32 0,-1 0-16 0,0-2 0 16,1 1-144-16,0 1 128 0,0 0-128 0,-1-1 128 15,1-3-128-15,1 1 192 0,0-1-192 0,0-4 192 16,-2-4-192-16,2-1 0 0,2 3 144 0,1 3-144 16,-2 2 0-16,0 2 128 0,0 2-128 0,1 3 0 15,-4 1 0-15,4 4 0 0,-1 3 0 0,0-1 0 16,-1 1 0-16,2 0 144 0,1 3-144 0,-1 0 0 16,-1-2 128-16,1 0-128 0,1-2 0 0,0 2 0 15,-2 2 0-15,1-2 0 0,1-5 0 0,-1 1 0 16,0 2 0-16,-1 4 0 0,1 3 0 0,0-1-144 15,-1-1-32-15,1 2 0 0,1 0 0 0,-3 9 0 16,0-7-128-16,2-1-16 0,-2 8-16 0,0 0 0 16,0 0-80-16,0 0-16 0,6-7 0 0,-6 7 0 15,3-6-464-15,-3 6-80 0,0 0-32 16,0 0 0-16,0 0-1936 0,9 1-400 0</inkml:trace>
  <inkml:trace contextRef="#ctx0" brushRef="#br0" timeOffset="8793.352">5251 16862 3679 0,'0'0'320'0,"0"0"-320"0,0 0 0 0,0 0 0 16,4-8 2832-16,-2 0 496 0,2-3 112 0,-2-2 16 15,3-2-2224-15,2 0-432 0,-2-2-96 0,2-2 0 16,1-3 176-16,-1-3 32 0,1-3 16 0,1-1 0 15,0 3-176-15,2-2-48 0,-1-2 0 0,1 2 0 16,-1 0-160-16,1 0-32 0,1-3-16 0,3 3 0 16,2 2-80-16,-1 1-16 0,-1-1 0 0,1 1 0 0,-2 0-160 15,0 3-48-15,2 2 0 0,-2 0 0 0,-1-2-32 0,2 3-16 16,-1 4 0-16,0 3 0 0,1 4 48 0,-3 1 0 16,0 2 0-16,1 2 0 0,1 3 0 0,3 3 0 15,-1 2 0-15,2 2 0 0,2 1 64 0,-3 5 0 16,3 5 16-16,-1-2 0 0,-2-3 96 0,1 2 16 15,2 0 0-15,-4 2 0 0,-1 0-16 0,-2 1 0 16,-1-2 0-16,-1 1 0 0,-1-1 80 0,-5 3 32 16,4 2 0-16,-5-2 0 0,0-3-112 0,-1 2-32 15,0-2 0-15,1 3 0 0,2-1-336 0,2-1 0 16,-4 1 0-16,6 0-128 16,-1 2-2048-16,4-3-416 0,3-3-80 0</inkml:trace>
  <inkml:trace contextRef="#ctx0" brushRef="#br0" timeOffset="12994.743">9259 16379 26031 0,'0'0'1152'0,"0"0"240"0,0 0-1120 0,2 11-272 16,-2-11 0-16,10 12 0 16,1 0-384-16,0-2-128 0,4 0-16 0,1-2-16 0,-1-3 400 0,5-1 144 0,-1-4 0 0,3-3-144 15,0 1 144-15,-1-1 176 16,1 0-48-16,0-4 0 0,0-3 192 0,0-1 16 0,-1 1 16 0,3-6 0 16,-3-8 48-16,0-2 16 0,-1 1 0 0,-1-8 0 15,2-6-416-15,0-1 0 0,-3-2 128 0,-2-1-128 16,1-2 0-16,-1 3-144 0,-1 3 144 0,-1-1-208 15,-1 0 208-15,-3 3-192 0,1 0 192 0,0 1-192 16,-4 0 192-16,0 4 0 0,-2 5 0 0,-2 5 0 16,-4 3 176-16,1 7-32 0,1 0 0 0,0 4 0 15,-2 3 144-15,1 5 32 0,-1-6 0 0,1 6 0 16,0 0-112-16,0 0-16 0,-5 8 0 0,0 4 0 16,-3 3-192-16,1 7 128 0,-2 10-128 0,1 4 0 15,1 4 144-15,2 4-144 0,-4 3 128 0,3 6-128 0,-4 3 192 16,4 8-32-16,-3 8-16 0,4 1 0 15,-3 1 0-15,2-3 0 0,-1-3 0 0,-1 5 0 0,-2 8 400 0,4-8 80 16,-2-6 16-16,0-5 0 0,-2-7 96 0,3 0 32 16,-4-7 0-16,3-5 0 0,1-3-320 0,2-3-48 15,-1 1-16-15,2-8 0 0,1-6-208 0,2-6-48 16,-4-6-128-16,3-2 192 0,1-2-192 0,1-8-160 16,0 0 32-16,0 0 0 0,0 0-160 0,0 0-32 15,0 0 0-15,2-8 0 0,3-4 80 0,-2-4 16 16,3-5 0-16,2-1 0 0,0-1 224 0,3 1 0 15,1 1 0-15,3 2 0 0,1 0 0 0,1 1 0 16,3 2 0-16,3 1 0 0,0 3 0 0,5 0-192 16,4 0 192-16,0 3-192 0,-3 3-64 0,3 3 0 0,3 1 0 15,-2 3 0-15,-2 1-32 0,-2 1-16 0,-3 2 0 16,0 0 0-16,-3 3 304 0,0 1-160 0,-6 1 160 0,1 1-128 16,-3 0 128-16,-1 1 0 0,-5 2 0 0,0 0 0 15,-2-2 0-15,-3 4 128 0,-3-2-128 0,-1 0 128 16,-1 2-128-16,-3 1 176 0,-4 3-176 0,0-1 192 15,1-4-192-15,-4 1 160 0,-2-3-160 0,-2-2 160 16,0 0 32-16,-1-1 16 0,4 2 0 0,-3-1 0 16,-3 0-48-16,5-2-16 0,-2-4 0 0,2 1 0 15,2 0-144-15,4-2 128 0,7-4-128 0,0 0 128 16,-8 5-128-16,8-5 0 0,0 0 144 0,0 0-144 16,1 10 128-16,7 0-128 0,3-5 128 0,4 2-128 15,4 1 0-15,0-3 0 0,3 1 0 0,2-1-192 16,0 2 192-16,5-2 0 0,1 0 160 0,3-1-160 0,4 2 0 15,-2-2 128-15,0 0-128 0,4 2 0 0,-4-5 0 16,-1 1 0-16,-2-1 0 0,0-1 0 16,-4-2 0-16,-3 0-256 0,-3-5 48 0,-2 0 16 15,-3-3-2112-15,-6-3-400 0,-4-5-96 0</inkml:trace>
  <inkml:trace contextRef="#ctx0" brushRef="#br0" timeOffset="13420.559">9452 15163 15663 0,'-10'0'1392'0,"-1"0"-1120"0,-2 0-272 0,2 0 0 16,-2 0 3712-16,5 0 672 0,8 0 144 0,0 0 16 31,-7 3-4096-31,7-3-816 0,-4 2-160 0,4-2-48 0,0 0 320 0,0 0 48 0,-3 10 16 0,3-10 0 16,0 0 192-16,0 0 192 0,5 11-48 0,-1-1 0 16,-4-10 336-16,10 11 64 0,-1-1 16 0,3-1 0 15,1-2-176-15,6 4-48 0,6 1 0 0,2 2 0 16,2-1-336-16,7 0 0 0,-1-2 0 0,2 2 128 0,1 3-128 15,1-3 0-15,2-3 0 0,2 0 0 0,-4-3 0 16,3-2 0-16,0-2 0 0,-1-2 0 0,3 3 0 16,-3-4 0-16,-1-2 0 0,0 1 128 0,-4-1-128 15,0-2 0-15,-4-4 0 0,1-1 128 0,0 1-128 0,-1 0 144 16,-3-3-144-16,-1 1 160 0,-1-5-160 0,-3 2 0 16,0 0 0-16,-4 1 0 0,-5-2 0 0,-1 1 0 15,-5 1 0-15,-2 0 0 0,-4 0 0 0,-2 2 0 16,-1 1 176-16,-4 1-176 0,-6-3 416 0,-4 0-16 15,-4 0 0-15,-3 1 0 0,-4 1-256 0,-1 1-144 16,-2 2 160-16,-2 1-160 0,2 1 256 0,-1 2-64 16,-1-1 0-16,5 6 0 0,4-1 0 0,3 1-16 15,0-1 0-15,3 2 0 16,2-2-1216-16,5 0-240 0,0 1-64 0,8-3-8784 0,0 0-1776 16</inkml:trace>
  <inkml:trace contextRef="#ctx0" brushRef="#br0" timeOffset="13861.756">11479 16238 37599 0,'0'0'1664'0,"0"0"352"0,0 0-1616 0,4 8-400 16,3-2 0-16,4 0 0 0,3 3 0 0,4 1 0 16,2 0-192-16,5-1 192 0,4-2-192 0,3 2 192 15,1 0-160-15,5 1 160 0,3-3 0 0,1 1-144 16,0-2 144-16,0 0 0 0,-2 3-176 0,1 1 176 0,-4-2-208 16,1-1 80-1,-1-1-448-15,-1-1-64 0,1 1-32 0,-4-1 0 16,-1 1-1568-16,-3-1-304 0,-6 1-64 0,0 2-5888 0,-5-3-1168 0</inkml:trace>
  <inkml:trace contextRef="#ctx0" brushRef="#br0" timeOffset="14103.205">11523 16719 911 0,'0'0'0'16,"-2"9"0"-16,-1-1 0 0,3-8 0 15,-3 7 8368-15,3-7 1584 0,0 0 320 0,8 6 64 16,3 0-8704-16,4-3-1632 0,3-6-544 16,4 1 0-16,4 1 224 0,4-1 64 0,5-1 0 0,4-2 0 0,5-1 256 0,3 0 0 15,2 2-128-15,0 0 128 0,2 1-144 0,-2-2 144 16,5-4-208-16,0 2 80 16,-1 3-1360-16,2-4-272 0,0-7-48 15,-2-1-11824-15</inkml:trace>
  <inkml:trace contextRef="#ctx0" brushRef="#br0" timeOffset="14752.172">13044 16800 12895 0,'10'5'1152'0,"-10"-5"-928"0,0 0-224 0,0 0 0 15,9-8 4464-15,3-2 848 0,2-2 160 0,3-7 32 32,-1-6-4992-32,2-2-992 0,0-3-208 0,1-4-32 0,3-4 512 0,0 1 208 0,0 0-176 0,-2 5 176 15,0 2 0-15,-1 4 0 0,-1 0 0 0,-2 4 0 16,-2 5 128-16,-2 4 128 0,1-1 32 0,-2 4 0 15,0 4-48-15,-2 3-16 0,1 3 0 0,2 2 0 16,-2 1-224-16,1 5 0 0,0 2 0 0,-1 5 0 16,2 6-192-16,0 3-16 0,1 5-16 0,-4 7 0 0,-2 7-80 15,-4 6-16-15,0 6 0 0,-1 3 0 0,-6-3 320 0,1-1-128 16,0-3 128-16,-3 1 0 0,1-1 288 0,-2 0 160 16,-2 1 48-16,2-5 0 0,2-4 272 0,-1-7 48 15,-2-8 16-15,1-4 0 0,2-1-240 0,0-5-32 16,3-5-16-16,2-2 0 0,-2-3-400 0,0-2-144 15,2-6 0-15,0 0 144 0,0 0-144 0,0 0-224 16,0 0 48-16,0 0 16 0,5-10 160 0,1-2-128 16,1-1 128-16,1-4-128 0,0-5 128 0,3-3 0 15,1-5 0-15,2-2 128 0,2-4-128 0,0 1 192 16,3-3-64-16,1 3 0 0,3 2-128 0,2 2 0 16,1-2 0-16,-2 4 0 0,-1 4 0 0,-2 3 0 15,3 0-128-15,-3 3 128 0,0 3-224 0,1 1 32 0,0 3 16 0,1 0 0 16,-4 4 16-16,1 1 0 0,-1 3 0 15,1 3 0-15,0 2 0 0,3 6 0 0,1 4 0 0,0 6 0 16,-3 5 32-16,5 1 0 0,1 1 0 0,-2 3 0 16,-2 3 128-16,0 2 0 0,3 0 0 0,-7 2 0 15,1 0 0-15,-3 5 0 0,-3 6 0 0,0-5 0 16,1 0 0-16,-4-4 0 0,-2-2 0 0,2-2 0 16,-1-1 0-16,-3-3 0 0,0-4-128 0,-3-2 128 31,1 0-480-31,3-6-16 0,-5 0 0 0,2-4 0 0,-1-1-576 15,0-6-112-15,-4-5-32 0,0 0-7456 0,0 0-1504 0</inkml:trace>
  <inkml:trace contextRef="#ctx0" brushRef="#br0" timeOffset="15252.395">13239 15962 3679 0,'0'0'320'0,"-8"1"-320"16,0 3 0-16,-1-2 0 0,-1-3 4640 0,3 0 864 0,7 1 160 0,0 0 32 16,0 0-4224-16,-6-6-832 0,2 1-192 0,4 5-16 15,0 0-304-15,5-7-128 0,1 2 0 0,4-3 128 16,1 0 160-16,5 3 32 0,2-1 0 0,5 0 0 16,6-1 128-16,3 0 16 0,3 1 16 0,8 0 0 15,4 1-272-15,6-1-48 0,5 2-16 0,4 2 0 16,1 1-144-16,-1-2 0 0,0 0 0 0,-1 0 0 15,-3-1 0-15,-1 2 0 0,0-1 0 0,-4 1 0 16,-8 0 0-16,-2-1 0 0,-4 0 0 0,-6 0 128 16,-5-2 64-16,-4 1 0 0,-3-3 0 0,-4 2 0 15,-2 0 64-15,-5 0 0 0,-3-3 16 0,-4 2 0 0,-3 6 0 16,-2-12 0-16,-4-3 0 0,-3 1 0 0,-4 1 240 16,-7 0 32-16,-6-3 16 0,-4 4 0 0,-6 1-112 0,-6 1-32 15,-5-3 0-15,-3 3 0 0,0 1-416 0,0 3 128 16,7 0-128-16,1 2 0 0,1 0 0 0,5 3 0 15,4 4-192-15,4 0 192 16,4 1-672-16,3 1-16 0,0-1 0 0,7 0-14320 16</inkml:trace>
  <inkml:trace contextRef="#ctx0" brushRef="#br0" timeOffset="16304.431">16534 15731 20271 0,'0'0'1792'0,"0"0"-1424"16,0 0-368-16,0 0 0 0,0 0 2928 0,0 0 512 15,0 0 96-15,0 0 32 0,0 0-2688 0,0 0-544 16,0 0-96-16,0 0-32 0,0 0 160 0,0 0 16 15,0 0 16-15,0 0 0 0,-8-1 176 0,8 1 48 0,0 0 0 16,-5 8 0-16,-1 3 48 0,1 1 16 0,2-1 0 0,-1 4 0 16,-1 3-496-16,1 4-192 0,1 5 176 0,-3 5-176 15,1 4 0-15,2 5 0 0,1 10 0 0,-1 4 0 16,0 5 0-16,0 3 0 0,1 2 0 0,0-1 0 16,0-1 0-16,-1 3-128 0,0 1 128 0,1 2 0 15,0 1 0-15,-1-1 0 0,-2-9 0 0,2-2 0 16,0 0 0-16,-2-3 0 0,1-2 0 0,1 0 0 15,0 1 0-15,1-4 0 0,-1-7 0 0,2-3 0 16,-3 1-256-16,3-7 0 0,0-2 0 0,0-3 0 16,1-2-480-16,1-4-96 15,0-4 0-15,-1-5-16 0,-2-3-2048 0,2-11-416 16,0 0-80-16</inkml:trace>
  <inkml:trace contextRef="#ctx0" brushRef="#br0" timeOffset="16719.378">15633 17211 34431 0,'0'0'1536'0,"-11"6"304"0,3-1-1472 16,8-5-368-16,0 0 0 0,0 0 0 15,0 0-528-15,0 0-176 0,0 0-48 0,0 0 0 0,9 3 384 0,5 0 80 16,3 0 16-16,2-1 0 0,3 0 272 0,3 1 256 0,4 1-64 0,3 0 0 16,7-1 224-16,4 4 32 0,3 1 16 0,1-1 0 15,3-1 176-15,2 1 48 0,2 2 0 0,7 0 0 16,6-1-48-16,3-1-16 0,5 1 0 0,-5 1 0 16,1 2-304-16,4 1-64 0,3 0-16 0,0-1 0 15,-1-1-240-15,-2-1 176 0,-5 0-176 0,0-1 160 16,1 0-160-16,-2-1 0 0,-4-1 0 0,-6-1 0 31,-6-2-480-31,-4 0 32 0,-6 0 0 0,-2-1-10800 0,0-2-2144 0</inkml:trace>
  <inkml:trace contextRef="#ctx0" brushRef="#br0" timeOffset="17701.522">19171 15704 8287 0,'0'0'368'0,"0"0"80"0,0 0-448 0,0 0 0 16,0 0 0-16,0 0 0 0,0 0 5792 0,0 0 1072 15,0 0 224-15,0 0 32 0,0 0-5664 0,7 7-1136 16,-7-7-320-16,4 13 0 0,-1 3 128 0,-2 3-128 16,0 3 0-16,-1 4 0 0,-1 3 256 0,1 5-64 15,0 7-16-15,-1 4 0 0,-1 6 224 0,-1 11 48 16,1 7 16-16,0 3 0 0,-2-1-208 0,1 5-64 15,-2 6 0-15,-2-1 0 0,3 1-16 0,-4 0-16 16,1-4 0-16,1-5 0 0,-3-4 96 0,2-4 32 16,3-3 0-16,1-3 0 0,2-5-160 0,-2-5-128 0,-2-6 144 0,4-4-144 31,1-6-352-31,0-5-160 0,1-5-48 0,0-7 0 16,0-6-2688-16,-1-10-528 0</inkml:trace>
  <inkml:trace contextRef="#ctx0" brushRef="#br0" timeOffset="18264.392">18705 15678 13823 0,'0'0'608'0,"0"0"128"0,0 0-592 0,0 0-144 0,0 0 0 0,-2-7 0 0,2 7 3584 0,-4-8 672 15,4 0 144-15,6 1 16 0,-1-1-3520 0,5-1-720 16,1-1-176-16,3 1 0 0,1 1 240 0,1-1 16 15,4 0 0-15,0 0 0 0,4 0 176 0,2 1 32 16,1-2 16-16,5 2 0 0,4 1-112 0,5 3-32 16,3 2 0-16,2 1 0 0,3 2-208 0,1 3-128 15,1 5 160-15,2 1-160 0,-1 1 144 0,6 3-144 0,2 5 128 16,2 2-128-16,-2 2 144 0,0 6-144 0,-5 5 160 0,1 3-160 16,-1-1 128-16,2 4-128 0,1 1 0 15,-2-1 0-15,-2-4 192 0,-4 2-64 0,-6 2-128 0,-1 1 192 16,-7 1 80-16,-2 0 16 0,-4-1 0 15,-2 2 0-15,0 1 32 0,-5-3 16 0,-2 0 0 0,-5-3 0 16,0-1-80-16,-6 0-32 0,-2 1 0 0,-5-1 0 16,-8-2 96-16,-2-1 0 0,-2 1 16 0,-7 1 0 15,-1 1-64-15,-5-2-16 0,0-3 0 0,-4 1 0 16,-2 1 160-16,-4 1 32 0,-4-4 0 0,-5 2 0 16,-5 0-48-16,-6 0 0 0,-6 3 0 0,-3-3 0 15,0-3-112-15,-2-1-32 0,-2-4 0 0,-4-2 0 16,-5-1-256-16,1-4 160 0,3-5-160 0,3 2 128 0,2-3-128 15,1-5 0-15,0 0 144 0,3-3-144 0,-1 0-144 16,7-3-112-16,6-5 0 0,4-1-16 16,2-2-1968-16,2-4-384 0,-4-3-64 0</inkml:trace>
  <inkml:trace contextRef="#ctx0" brushRef="#br0" timeOffset="20680.198">4703 17643 13823 0,'0'0'1216'0,"-9"3"-960"16,4 0-256-16,-4-1 0 0,2 0 2160 0,7-2 384 16,-7 5 80-16,-1 2 0 0,-1 0-2064 0,1-1-432 15,-2 0-128-15,2 3 0 0,-2 0 464 0,-1 1 16 16,-4-1 0-16,1 4 0 0,1 1 288 0,-2 1 64 16,-3 1 16-16,0 2 0 0,2 1-32 0,-1 2-16 0,1 2 0 0,-2 1 0 15,-3-1-544-15,4 6-128 0,2 1 0 0,1 1-128 16,-1 0-160-16,-1-2-144 0,3-5-16 0,-1-2-16 15,0 0 112-15,1-6 32 0,2-2 0 0,3-1 0 16,-1-1 192-16,2-2 0 0,0-3-160 0,2-3 160 16,1-1-192-16,4-3 48 0,0 0 0 0,0 0 0 31,0 0-224-31,2-10-32 0,0-2-16 0,0 0 0 0,1 1 96 0,-1-3 32 0,2-2 0 0,-1 1 0 16,3-2 288-16,2 1 128 0,-2 0-128 0,3 1 192 15,-1-3 64-15,4-2 0 0,0-5 0 0,2 3 0 16,1 4 0-16,1-3 0 0,3-2 0 0,-2 1 0 15,1 1-96-15,2 0-16 0,1 0 0 0,0 0 0 16,2 1-144-16,-6 3 0 0,1 1 0 0,-2 2 0 0,0 2 0 16,-4 2 0-16,-3 2 0 0,-2 3 128 0,-7 5-128 15,0 0 0-15,0 0-160 0,0 0 160 0,0 0 0 16,0 0 288-16,1 10-32 0,-3 1-16 0,-2 1 48 16,-3 2 16-16,-3 3 0 0,0 1 0 0,-2 3-128 0,0 0-32 15,-3 0 0-15,-2 1 0 0,1 1-144 0,0-2 0 16,4-5 0-16,-2 4 0 0,-1 0 0 0,5-2 0 15,0-5 0-15,3-2 0 0,0-3-320 0,7-8 48 16,0 0 16-16,0 0 0 16,0 0-352-16,0 0-64 0,8-5-16 0,7-5 0 15,1-6-48-15,0-2-16 0,0 1 0 0,4-4 0 0,5-5 400 0,-2-1 80 16,3-3 16-16,1-1 0 0,2 1 256 0,1-2 0 16,3 0 0-16,-1-1 0 0,0-2-160 0,1 0 32 15,5-2 0-15,0 3 0 0,-3 1 128 0,1 4 0 0,-3 4 0 0,-3 4 0 16,-1 5-288-16,-5 5-32 0,-4 3 0 0,-2 6 0 15,-4 3 32-15,-3 4 0 0,-5 3 0 16,1 5 0-16,-6 3 544 0,-1 3 96 0,-1 6 32 16,-3 2 0-16,-1 5 272 0,-1 1 64 0,-3 0 16 0,0 0 0 15,-3-1-224-15,2-2-64 0,-2-3 0 0,1-2 0 16,0 0-80-16,2-4-32 0,4-5 0 0,-1-2 0 16,1 0-192-16,1-6-144 0,4-8 192 0,0 0-192 15,0 0-320 1,0 0-160-16,0 0-32 0,10-3-16 0,0-2-80 15,0-6-16-15,0-3 0 0,2 0 0 0,2 0 464 0,1-3 160 0,-1-3 0 0,2 0-144 16,1 1 144-16,3-1 0 0,-2-1 0 0,3 0 0 0,1-1 0 16,-2 0 0-16,1 0 128 0,1 4-128 0,2 2 128 15,-2 3-128-15,-2 2 128 0,-1 4-128 0,-4 2 224 0,-1 5-32 16,1 2 0-16,-3 2 0 0,-3 3 16 0,-3 5 0 16,1 5 0-16,-1 1 0 0,-2 1-16 0,-2 3 0 15,-1 2 0-15,-2-1 0 0,-2 2 80 0,2-3 16 16,-4-4 0-16,4 1 0 0,0-1-32 0,0-3-16 15,0-3 0-15,1-1 0 0,2-2-240 0,-2-9 0 16,7 5 0-16,0-1 0 0,3-4-384 0,3-3 48 16,1-2 0-16,-1-4 0 0,3-3 144 0,3-2 16 15,-3-3 16-15,3 0 0 0,0-2 160 0,0 0-128 16,1-2 128-16,-1 3-128 0,0-2 128 0,1 3 0 16,-1 3 160-16,-1 1-160 0,0 0 128 0,0 4-128 15,-1 3 0-15,-2 3 0 0,-3 2 256 0,2 2-32 0,-2 3-16 16,-1 5 0-16,2 3 32 0,-2 2 0 0,-5 0 0 15,1-2 0-15,0 2 0 0,0 1 0 0,-2-1 0 16,4-1 0-16,-4-2-80 0,5-2-16 0,-2-3 0 0,2 0 0 16,-4-2-144-16,4-1 0 0,2-3 0 0,-1-2 0 15,1 0-192-15,1 0 192 0,2-1-192 0,-1-4 192 16,1-1-192-16,2 0 192 0,2-1-192 0,-2 0 192 16,0 0-160-16,-1 2 160 0,1-1 0 0,-2 3-144 15,-1 2 144-15,1 2 0 0,-2 1 0 0,-1 3 0 16,0 4 0-16,-4 2 0 0,1 1-144 0,-2 2 144 15,3 1 0-15,-1 2 0 0,-5 1 0 0,2-3 0 16,-1 0 0-16,2-1 0 0,0-1 144 0,0-2-16 16,3-2-128-16,-1-1 0 0,-1 0 0 0,1-2 0 15,2-2-144-15,-2-2 0 0,4 0 0 0,0-2 0 0,1-2-112 16,1-3-32-16,1-2 0 0,-1 1 0 0,0-1 32 16,-1 0 0-16,0-1 0 0,-4 2 0 0,2 3 256 0,0 0-160 15,-12 5 160-15,13-1-128 0,-2 0 128 0,0 3-160 16,-1 3 160-16,-3 1-160 0,-2 3 160 0,-2 2 0 15,-1 2 0-15,-1 3 0 0,1 0 304 0,1 2-16 16,-3 0 0-16,0 1 0 0,-1 2 0 0,2-2 0 16,2-3 0-16,0 1 0 0,-2 1-160 0,2-4-128 15,1-4 144-15,-4-10-144 0,4 7 0 0,-4-7 0 16,10 4-208-16,1-5 64 16,2-4-240-16,-2-4-32 0,0-5-16 15,3-1 0-15,3-2 144 0,1 1 32 0,-4-3 0 0,2 4 0 0,6 1 256 0,-4-1 0 0,-3 1 0 16,0 1 0-16,-3 2 0 0,-1 2 0 0,-2 1 0 15,-3 4 144-15,-6 4-144 0,8-3 0 0,-8 3 0 0,0 0 0 16,0 0 288-16,0 0 32 0,-3 10 0 0,-1 1 0 16,1 1 80-16,-1 2 32 0,-2 1 0 0,-4 0 0 15,-3 1-160-15,1-3-16 0,-1 2-16 0,-1 0 0 16,-1-1-240-16,1-3 0 0,2-2 0 0,-4 0 0 16,1 1 0-16,-1-7 0 0,0-6 0 0,-3-5 0 15,2-5-336-15,-3-3-16 0,0-1 0 0,-1-5 0 16,-1-6-304-1,-1 0-64-15,0-2-16 0,-1-2 0 0,-2-2 96 16,1-1 0-16,-2-2 16 0,0 2 0 0,0 2 16 0,0 3 0 16,1 4 0-16,-2 3 0 0,-2 3 352 0,-1 6 80 0,2 4 16 0,1 4 0 0,-3 4 704 15,-2 8 144-15,1 5 16 0,-2 4 16 0,-6 4 64 16,0 2 16-16,-2 1 0 0,-2 2 0 0,3 1-384 16,1-1-80-16,2-2-16 0,3-1 0 0,2-2-560 15,2-2-112-15,2-2-32 0,2-2-7424 16,0-3-1504-16</inkml:trace>
  <inkml:trace contextRef="#ctx0" brushRef="#br0" timeOffset="21984.236">20688 16188 21999 0,'0'0'960'0,"0"0"224"0,-7 1-944 0,7-1-240 16,-6-1 0-16,6 1 0 0,-6-4 0 0,-1 1-208 16,3 0 32-16,4 3 16 0,-5-8 160 0,-1 4-160 15,6 4 160-15,0 0-160 0,-6-6 448 0,3 0 96 16,3 6 0-16,0 0 16 0,-7-4 528 0,7 4 96 0,0 0 32 15,0 0 0-15,0 0-224 0,0 0-64 0,-4-5 0 16,4 5 0-16,0 0-320 0,0 0-80 0,0 0-16 0,0 0 0 16,0 0 16-16,0 0 0 0,0 0 0 0,12-3 0 15,-2 0 144-15,2 0 16 0,0-2 16 0,3-2 0 16,3 0-272-16,2 2-48 0,2-1-16 16,2 0 0-16,3-2-80 0,1 1 0 0,-1 2-128 0,0-1 192 15,0-2-192-15,1 0 0 0,-1 0 0 0,-2 3 0 16,-2-2-336-16,-5 2-16 0,0-1 0 0,0 3 0 15,-2-2-1136 1,-2 4-240-16,-2-2-32 0,-1-1-7088 0,-1 0-1424 0</inkml:trace>
  <inkml:trace contextRef="#ctx0" brushRef="#br0" timeOffset="22341.67">20880 16436 911 0,'0'0'0'0,"0"0"0"0,0 0 0 0,0 0 0 0,0 0 0 0,0 0 0 16,10-2 7024-16,2-3 1312 0,4-5 272 0,1 0 48 15,-1-1-7120-15,2-2-1536 0,1-3 0 0,3 2-320 16,-4-1 320-16,1-1 0 0,-3 1-128 0,3-1 128 16,1 1 0-16,-2 3 224 0,0 3-32 0,2-2-16 15,-1-3-176-15,2 1 160 0,1 3-160 0,1 2 160 31,0 2-544-31,0 0-128 0,-3-3 0 0,1 5-8656 0,0 4-1728 0</inkml:trace>
  <inkml:trace contextRef="#ctx0" brushRef="#br0" timeOffset="23329.746">22038 15408 35471 0,'-12'0'1568'0,"3"1"336"0,-1 0-1520 0,1-1-384 0,-3-2 0 0,1 1 0 31,0 0-704-31,0 0-224 0,-4-2-32 0,-4 1-16 15,-3 0-240-15,0 2-64 0,-4 4 0 0,-1 2 0 0,0 4 768 0,1 2 128 0,-5 1 48 0,3 5 0 16,0 0 336-16,2 3 160 0,3-1-16 0,5 0 0 16,1 0-16-16,5-3 0 0,3-1 0 0,4-1 0 15,4 0-320-15,4-1-80 0,1-1-16 0,7-1 0 16,6-2-256-16,3 0-48 0,0-1-16 16,8-2 0-16,1-2 128 0,6-2 32 15,2-1 0-15,3 1 0 0,-4-3 304 0,0 0 144 0,1 0-128 0,-4 4 128 0,-3-1 128 16,-1 4 96-16,-3 0 32 0,-1 2 0 0,-3 1 304 15,-3 0 64-15,-2 1 16 0,-3 0 0 0,-3 0 208 16,-3 1 48-16,-4-1 16 0,-3 1 0 0,-2 2-48 0,-3 2-16 16,-6-1 0-16,-3 3 0 0,-3 1-224 0,-1 0-48 15,-3 0-16-15,0 0 0 0,-4-3-240 0,1 3-64 16,-6 1 0-16,1 0 0 0,-2-2-400 0,0-1-96 16,2-4-16-16,0-1 0 15,1-1-384-15,3-3-96 0,2-5-16 0,1-3-8768 16,3-3-1744-16</inkml:trace>
  <inkml:trace contextRef="#ctx0" brushRef="#br0" timeOffset="23759.099">22284 15317 27647 0,'0'0'2448'0,"-2"6"-1952"0,2-6-496 0,-3 7 0 15,-1-1 1088-15,2 0 128 0,2-6 32 0,4 9 0 16,-2-1-2352-16,2 2-480 16,1 2-80-16,1 2-32 0,3 0 1120 0,0 2 240 0,1 4 32 0,0 2 16 15,-1 0 880-15,2 2 176 0,2 2 48 0,0 0 0 16,0 1-320-16,0-2-64 0,2-2-16 0,-1 0 0 15,2 0-288-15,0-3-128 0,-1-6 0 0,1 1 128 0,-2-1 160 0,0-3 32 16,-1-6 0-16,2-6 0 0,-2-6 144 16,1-3 48-16,2-4 0 0,-1-2 0 0,-1-5 208 0,2-5 48 15,-2-4 16-15,1-2 0 0,1 0-16 0,-1-2-16 16,0-1 0-16,-2-1 0 0,-2 0-288 0,0 1-48 16,-1 0-16-16,-4 3 0 0,-2 0-144 0,-1 5-16 15,-2 4-16-15,-1 2 0 0,0 3-224 0,-1 3 0 16,-2-1 0-16,-2 5-160 15,-1-1-928-15,-4 3-176 0,-2 2-32 0,-3-1-9808 16,0 1-1952-16</inkml:trace>
  <inkml:trace contextRef="#ctx0" brushRef="#br0" timeOffset="24194.737">22973 14978 6447 0,'0'0'576'0,"0"0"-576"0,0 0 0 0,-4 11 0 16,1 0 3904-16,2-1 688 0,-1 2 128 0,2 3 16 0,2 3-2688 0,2 3-560 15,1 1-96-15,-2 2-32 0,2 4-608 16,-2 4-128-16,0 0-32 0,0 5 0 0,0 0-112 0,-1-2-32 16,-2-4 0-16,1-2 0 0,0-5 128 0,2-3 0 15,0-4 16-15,-2-4 0 0,0-2 176 0,-1-11 16 16,0 10 16-16,0-10 0 0,0 0-320 0,0 0-64 16,0 0-16-16,0 0 0 0,0 0-32 0,4-13-16 15,0-1 0-15,-1-3 0 0,0-2 48 0,-2-3 16 16,2-3 0-16,0-2 0 0,0-4 80 0,3-1 16 15,-4 0 0-15,2 1 0 0,3 3-240 0,1 0-32 16,3 1-16-16,-3 3 0 0,3 2-224 0,2 1 144 16,2 0-144-16,-1 3 128 0,1-2-128 0,-2 6-224 0,1 2 48 15,-3 2 16 1,-1 0-928-16,0 3-176 0,4 2-32 0,-1 2-16 16,-2 2-1488-16,3 1-288 0,-2 2-64 0</inkml:trace>
  <inkml:trace contextRef="#ctx0" brushRef="#br0" timeOffset="24591.061">23961 14318 26719 0,'0'0'1184'0,"0"0"240"16,0 0-1136-16,-1-10-288 0,-1-6 0 15,-1 0 0-15,2 1 1920 0,-1-2 320 0,-1-1 64 0,-4-2 0 16,1-1-2304-16,-1 2-704 0,0 2-32 16,0 2 0-16,-3 2 736 0,-1 0 128 0,-1-1 48 0,-3 3 0 0,0 3 592 0,0 1 128 15,0 2 32-15,2 0 0 0,-5 2-432 0,2 3-96 16,-1 3-16-16,1 2 0 0,-2 1-384 0,-1 6 0 16,-1 5-192-16,-1 6 192 0,0 2-208 0,2 7 80 15,-3 4 128-15,2 7-208 0,2 10 0 0,1 6 0 16,2 4 0-16,1-1 0 0,4-3 48 0,3-1 16 15,-1 0 0-15,5-2 0 0,3-1 144 0,2-2 128 16,2-2-128-16,1-5 176 0,-2-3 48 0,3-3 16 16,2-3 0-16,1 0 0 0,2-3-240 0,0-2 176 15,-1-3-176-15,1 0 160 0,0 1-160 0,1-3 0 16,-3 1 0-16,1-5 0 0,-1-3-288 0,-1-1 64 0,-4 1 16 16,4-2 0-1,-1-2-1392-15,1-5-256 0,-6-3-64 0</inkml:trace>
  <inkml:trace contextRef="#ctx0" brushRef="#br0" timeOffset="25737.195">23439 15006 6447 0,'0'0'576'0,"0"0"-576"0,0 0 0 0,0 0 0 15,0 0 7872-15,0 0 1456 0,0 0 288 0,9 0 64 16,4-4-10112-16,7-6-2016 0,7-5-416 0,2-4-80 16,4-1 1088-16,0-3 224 0,0 0 32 0,0 1 16 0,-5 1 1296 0,-2 2 288 15,2 2 0-15,0 0 0 0,-2-1 992 0,1 0 176 16,1 4 48-16,0-1 0 0,1 1-640 0,-1 1-112 16,2 0-16-16,-1 3-16 0,-3 1-624 0,1 1-128 15,-7 1-32-15,0 1 0 0,-2 3 224 0,-4 1 128 16,-4-2-160-16,-10 4 160 0,0 0 256 0,0 0 128 15,0 0 48-15,0 0 0 0,0 0-112 0,0 0-32 16,0 0 0-16,-5 15 0 0,-9-1-288 0,1 1 128 16,-2 0-128-16,-2 3 0 0,-4 4 128 0,0 2-128 15,1 3 0-15,0 4 0 0,1 4 0 0,4 1 0 16,0 0 128-16,4-1-128 0,0-4 0 0,3 0 0 0,0-2 0 16,5-3 0-16,-1-3 208 0,4-3-16 0,2-3 0 15,1-3 0-15,-2-2-64 0,2-1-128 0,1-2 176 0,-4-9-176 16,0 0 0-16,9 5 0 0,0 0 0 0,1-5 0 15,0-2 224-15,-1-4-64 0,1-3-16 16,2-2 0-16,-4-4 240 0,3-1 64 0,0 2 0 0,0-2 0 16,2-3 0-16,-2 0 0 0,0 1 0 0,-5-2 0 15,1-1-224-15,-2 0-32 0,1 1-16 0,0 5 0 16,-1 2-176-16,-2 3 0 0,-3 10 0 0,0 0 0 16,4-6 0-16,-4 6 0 0,0 0 0 0,0 0-176 15,2 12-32-15,-2 6-16 0,-2 5 0 0,2 1 0 16,-1 0-112-16,6-1-32 0,-1-1 0 0,-1-2 0 15,-4 0 112-15,5-2 0 0,3-3 16 0,-2-4 0 16,-5-11 240-16,6 10 0 0,5-3 0 0,1-5 0 16,2-3 0-16,0-3 0 0,0-1 0 0,2-4 0 0,0-2 0 15,0-3 0-15,-1-2 0 0,1-1 0 0,1-3 0 0,-1-1 192 16,2 0-16-16,0-2 0 16,-2 1 80-16,1-1 0 0,0-3 16 0,2 0 0 0,-3-1-32 0,0 3-16 15,1 4 0-15,1 0 0 0,0-1-224 0,-2 5 144 16,-2 2-144-16,1 3 128 0,-3 0-128 0,4 1 0 15,5 2 0-15,-3 0 0 0,-5 2 0 0,0 0-256 16,0 1 64-16,1 1 16 0,0 0-112 0,-1 1-32 16,-4 2 0-16,2-1 0 0,2-3-16 0,-1 2-16 15,-3 2 0-15,1-1 0 0,0-2 32 0,-1 0 16 16,-9 4 0-16,7-2 0 0,-7 2 144 0,0 0 32 16,9-3 0-16,-9 3 0 0,0 0 128 0,0 0 0 15,0 0 0-15,0 0-128 0,3-6 128 0,-3 6 0 0,0 0 0 16,0 0 128-16,-7-6 16 0,-2 0 16 0,1 3 0 0,-3 2 0 15,0 2-160-15,-1 1 0 0,0 2 0 0,-2-1 0 16,-2 2-160-16,0 3 160 0,-5 2-208 0,1 2 80 16,0 1-80-16,-2 4-16 0,-2 3 0 0,-2 0 0 15,2 4 224-15,-1 0-144 0,2 4 144 0,2-1-128 16,3-1 128-16,2-1 0 0,3 2 0 0,1-2 0 16,2 0 0-16,0 0 0 0,5-1 0 0,-1-2 0 15,2-1 176-15,3-3 16 0,4 2 0 0,0-3 0 16,-1-3-192-16,6-1 0 0,4-1 144 0,3-1-144 15,1-2 0-15,2-1 0 0,3-4 0 0,2-2 128 16,-1 0-128-16,3-4 144 0,0-1-144 0,3-2 160 0,1-2-160 16,1-4 0-16,-1-1 0 0,-1-1 0 15,-2-2 0-15,0-1 0 0,0-3-160 0,0-1 160 0,-2 1-208 0,-2-2 48 16,-1 0 16-16,1 1 0 0,1-2 144 16,-4 0 0-16,-4-2 0 0,-1 2 0 0,1 0 0 0,0-2 0 15,2-3 0-15,-4 2 128 0,-8 1-128 16,1 2 0-16,-1 0 0 0,-3 1 128 0,2 5-128 0,-6 1 192 15,-5 3-64-15,3 1 0 0,1-1 128 0,-2 4 48 16,-4 3 0-16,-2 1 0 0,0 1 176 0,-2 2 32 16,-1 0 16-16,-3 6 0 0,-1 5-32 0,2 2-16 15,-3 3 0-15,2 4 0 0,-1 8-272 0,2 1-48 16,-2 8-16-16,3 5 0 0,0 9-144 0,3-2 0 16,0 1 0-16,4-2 0 0,3-2 208 0,-1 1-32 15,4-1-16-15,4 1 0 0,4-2 112 0,0-2 32 16,5-4 0-16,4-5 0 0,1-2-48 0,5-6-16 15,4-3 0-15,6-2 0 0,7-6-432 0,3-5-64 0,5-7-32 0,6-7-11584 16,9-11-2320 0</inkml:trace>
  <inkml:trace contextRef="#ctx0" brushRef="#br0" timeOffset="38633.13">21246 7572 23951 0,'-12'0'1056'0,"5"-1"224"0,-3-1-1024 0,5 1-256 0,5 1 0 0,0 0 0 16,0 0 512-16,0 0 64 0,0 0 0 0,3-7 0 16,3 1-576-16,1-1 0 0,2 2 0 0,2-3-144 15,1 0 144-15,3 1 128 0,-1-1-128 0,2 0 176 16,1 1 304-16,2-3 64 0,-3-1 16 0,4 1 0 15,3 1 96-15,0-1 32 0,0-4 0 0,4 4 0 16,-1 0-224-16,2-1-32 0,-2-2-16 0,3 0 0 16,-2-1-64-16,7 1-16 0,1 0 0 0,3-1 0 0,1-2 16 15,4 1 0-15,0-1 0 0,0 1 0 0,-3 1-16 16,0-2 0-16,1 0 0 0,1 2 0 0,0 1-48 16,2 1-16-16,1-1 0 0,-2 0 0 0,-6 1-112 0,-2 2-32 15,-4 1 0-15,-3 1 0 0,-2 1-128 0,-2 2 0 16,-5 2 0-16,-2 1 0 0,-1-1 128 0,-3 0-128 15,-1-1 128-15,-3 3-128 0,-9 1 0 0,0 0 0 16,0 0 0-16,0 0 0 16,0 0-336-16,0 0-160 0,0 0-16 0,0 0-16 15,0 0-1808-15,-3 9-352 0,-2-4-80 0</inkml:trace>
  <inkml:trace contextRef="#ctx0" brushRef="#br0" timeOffset="38975.002">22026 7040 35007 0,'0'0'1552'0,"0"0"320"0,0 0-1488 0,11-4-384 0,0-2 0 0,4 1 0 16,3-2-176-16,3 2-96 0,3-1-32 0,5 1 0 15,0 0-32-15,0 1-16 0,0-1 0 0,-1 3 0 16,-3-1 96-16,-1 3 32 0,-2 1 0 0,-5 3 0 16,0 0 224-16,-2 1 0 0,0 1 0 0,-1 5 0 15,-6 2 288-15,2 2 96 0,0 3 32 0,-3 1 0 0,-1 0 224 0,-1 4 64 16,-4 4 0-16,-1 0 0 0,0 2-256 16,-2 3-64-16,-6 2 0 0,0 0 0 0,-6 0 0 0,-1-2 0 15,-3-3 0-15,-6-1 0 0,-1 0-64 0,-3-2-32 16,-3-3 0-16,-5 0 0 0,-4-3-512 0,2-2-96 15,0-3-32-15,1-2-11200 16,0-3-2240-16</inkml:trace>
  <inkml:trace contextRef="#ctx0" brushRef="#br0" timeOffset="39648.208">19867 6144 32303 0,'0'0'1424'0,"0"0"304"0,0 0-1376 0,0 0-352 16,0 0 0-16,0 0 0 0,1-7 576 0,2 0 64 0,2 0 0 0,4-4 0 16,2-6-192-16,0-3-48 0,1-4 0 15,5-3 0-15,2-4-48 0,0-1-16 0,1-2 0 16,1-4 0-16,2-2-208 0,1-1-128 0,1 1 160 0,-1 0-160 16,-4-3 0-16,1 3 128 0,1 0-128 0,-5-2 0 15,2 0 0-15,0 3 0 0,-2 4 0 0,1 3 0 16,-1 0 0-16,1 5 0 0,0 2 0 0,-2 0 0 15,-2 5 0-15,3 1 0 0,3 3 0 0,-3 3 0 16,-2 2 0-16,-1 4 0 0,0-1-160 0,-1 3 160 16,-1 3-464-1,-1 1-16-15,-1 1 0 0,1 3 0 0,-1 2-2352 0,-1 0-480 16,-9-5-80-16,10 9-32 0</inkml:trace>
  <inkml:trace contextRef="#ctx0" brushRef="#br0" timeOffset="40062.788">20023 5348 3679 0,'-5'-17'320'0,"5"5"-320"15,3-5 0-15,2-1 0 0,4-5 6560 0,2 2 1248 16,3-1 240-16,3 2 48 0,4-4-6064 0,-2 5-1216 16,3-1-240-16,2 3-64 0,0 2-512 0,-1 3 0 15,-2 2 0-15,1 3 0 0,1 4 0 0,0 3 0 16,0 2 0-16,0 6 0 0,-5 4 0 0,4 9-192 0,2 4 192 0,-2 5-192 16,-3 4 192-16,-1 5 0 0,-1 3 0 0,-3 6 0 15,-3 2 0-15,3 5 0 0,0 7 0 16,-3-4 0-16,-4-2 160 0,0-5-160 0,0-6 128 0,-2-2-128 15,-3-2-176-15,0-4-112 0,0-4-32 0,-4-1-14736 16</inkml:trace>
  <inkml:trace contextRef="#ctx0" brushRef="#br0" timeOffset="40737.329">17748 6080 23727 0,'-11'4'1040'0,"11"-4"240"0,0 0-1024 0,-6 5-256 0,1-4 0 0,5-1 0 15,0 0 1024-15,0 0 144 0,0 0 48 0,0 0 0 16,0 0-400-16,0 0-80 0,0 0-16 0,0 0 0 0,0 0-16 0,-8-4 0 15,3-1 0-15,-2-5 0 0,2-3-256 0,1 1-48 16,-1 0-16-16,-1-2 0 0,-1 0 0 0,-1-2-16 16,0-2 0-16,-1-3 0 0,-2-3 80 0,0-1 0 15,-1-2 16-15,-2-1 0 0,-1-2 0 0,-1 0 0 16,0 0 0-16,-2 0 0 0,5 0-112 0,-5 0-32 16,0 1 0-16,0 0 0 0,-1-2-128 0,2 1-48 15,0 0 0-15,2 1 0 0,-2 4-144 0,2 1 192 16,-2-1-192-16,0 3 192 0,1 1-48 0,-1 2 0 15,0-1 0-15,3 2 0 0,3 1-144 0,-2 3 0 16,2-1 0-16,1 2 0 0,1 0 0 0,0 1 0 16,1 2 0-16,-2 1 0 0,3 0 0 0,-1 2 0 15,3 1 0-15,2 1 0 0,-4 0 0 0,1-1-224 16,6 6 80-16,-6-2 16 0,0-1-112 0,6 3-16 0,0 0 0 0,0 0 0 31,0 0-336-31,0 0-80 0,-4 5-16 0,4-5 0 16,0 10-400-16,0 0-64 0,3 0-32 0,2 0 0 15,1 1-1888-15,0 0-384 0,0 0-80 0</inkml:trace>
  <inkml:trace contextRef="#ctx0" brushRef="#br0" timeOffset="41078.41">17030 5544 17503 0,'-9'-9'1552'0,"4"-1"-1232"0,-3-5-320 0,2 1 0 0,1 0 3392 0,0-1 608 16,1-3 128-16,-1 0 32 0,3-2-2704 0,1 1-544 16,0 1-96-16,3 0-32 0,-1-1-464 0,3-1-112 15,-3 3-16-15,2-1 0 0,1 2-32 0,3-1-16 16,-1 2 0-16,1-1 0 0,3 2-144 0,0 0 0 15,-1 3 0-15,2 0 0 0,1 1 0 0,2 1 0 16,4 1-176-16,-2 2 176 0,0 0 0 0,4 3 0 16,4 2 0-16,2 3-128 0,1 1 128 0,2 5 0 15,2 3 0-15,2 3 0 0,1 3 128 0,1 3 16 0,-3 5 0 16,2 4 0-16,0 1 80 0,1 3 16 0,2 3 0 16,-1 3 0-16,3 5 16 0,-2 2 0 0,1 0 0 15,-3-4 0 1,-3-3-1008-16,-3-5-192 0,-6-1-32 0,-1-1-9840 0,-5-2-1984 0</inkml:trace>
  <inkml:trace contextRef="#ctx0" brushRef="#br0" timeOffset="41820.781">16325 7037 19343 0,'0'0'1728'0,"-4"6"-1392"0,-2 0-336 0,6-6 0 15,-4 8 1856-15,4-8 288 0,0 0 64 0,0 0 16 16,-2 7-1072-16,2-7-224 0,-5 7-32 0,5-7-16 16,-7 4 112-16,2 0 32 0,-4-4 0 0,2 0 0 15,-2-4-80-15,3 1-16 0,-4 0 0 0,0-2 0 16,-1 0-192-16,0-3-32 0,-1-2-16 0,-1-1 0 15,-3-1-176-15,0-2-16 0,-2-3-16 0,-1-1 0 16,-1-2-16-16,-5-2 0 0,0-1 0 0,-1-3 0 16,-4 0-160-16,-1 1-48 0,-1-1 0 0,0 2 0 0,0 1-64 15,2-1 0-15,-2 3-16 0,1 1 0 0,3 0 32 0,2 3 16 16,1-1 0-16,1 4 0 0,0 2 32 0,2 1 16 16,3-1 0-16,-2 1 0 0,2 1-272 0,1 1 128 15,1 1-128-15,0 1 0 0,2-1 0 0,1 3 0 16,0 0 0-16,2-1 0 0,-1 2-192 0,3 0 16 15,1-1 0-15,9 5 0 0,-11-2-128 0,2 0-16 16,0 1-16-16,9 1 0 0,-9-1-32 0,9 1 0 16,-9 0 0-16,9 0 0 0,0 0 64 0,0 0 16 15,-6 0 0-15,6 0 0 0,0 0 0 0,0 0 0 16,0 0 0-16,0 0 0 16,0 0-400-16,0 0-80 0,0 0 0 0,0 0-16 15,0 0-480-15,0 0-80 0,0 0-32 0,0 0 0 16,0 0-2272-16,0 0-448 0</inkml:trace>
  <inkml:trace contextRef="#ctx0" brushRef="#br0" timeOffset="42409.673">15363 6434 38015 0,'-14'-2'1680'15,"7"1"352"-15,7 1-1632 0,-7 0-400 0,2-4 0 0,5 4 0 0,0 0 368 0,-5 9-16 16,2 0 0-16,3 2 0 0,2 1-352 0,2 2 0 16,3 2 0-16,1 4-192 0,1 3 192 0,5 4-160 15,5 4 160-15,1 2-160 0,1 3 160 0,-1 6-192 16,4 3 192-16,-2 4-192 0,2 1 192 0,-1 2-128 15,2-3 128-15,0-1-128 0,-1-3 128 0,0-5 0 16,-2-1 0-16,0-3 0 0,1-5-192 0,-4-5 64 16,-3-4 0-16,1-3 0 0,-2 0 128 0,-2-6-160 15,0-1 160-15,-5-4-160 0,-1-3 160 0,-7-5 192 16,0 0-32-16,0 0-16 0,4-4 0 0,1-4 0 16,-5-3 0-16,-4-4 0 0,-2-4-16 0,-4-2-128 0,0-1 192 15,-1 0-64-15,-4-4 32 0,-1-5 0 0,1 0 0 16,1 2 0-16,-2-2-32 0,2-2 0 0,-2-5 0 0,3-2 0 15,1-7-128-15,1 2 0 0,-1 5 144 0,3 1-144 16,3 3 0-16,-2 3 0 0,2 2 0 0,4 2 0 16,1 2 0-16,1 2 0 0,0 2 128 0,1 2-128 15,3 2 240-15,1 5-32 0,2 3 0 0,-1 3 0 16,3 1-64-16,0 2-16 0,3 0 0 0,2 5 0 16,3 4-128-16,3 2-192 0,2 3 32 0,2 2 16 15,2 3-64-15,2 3-16 0,1-1 0 0,-2 3 0 16,-2-2 16-16,1 0 0 0,0 2 0 0,-2-3 0 15,-1 0-304-15,-2-2-64 16,-3-1-16-16,-2 3 0 0,-1 0-2672 16,-1-1-512-16</inkml:trace>
  <inkml:trace contextRef="#ctx0" brushRef="#br0" timeOffset="43270.907">9823 7813 33743 0,'-13'5'1488'0,"13"-5"320"0,-7 0-1440 0,7 0-368 0,0 0 0 0,0 0 0 16,0 0 624-16,0 0 48 0,0 0 16 0,0 0 0 16,0 0-432-16,11-7-64 0,1 1-32 0,3 0 0 15,4-1 48-15,3-2 16 0,4-6 0 0,3-1 0 16,4-3-224-16,6-1 176 0,1-5-176 0,3-1 160 15,0-2-160-15,3 1 0 0,1-2 144 0,4 0-144 16,5-1 0-16,0 1 128 0,0 1-128 0,-2 1 0 16,-3-3 0-16,0-1 128 0,2-3-128 0,1 6 0 15,-1 5 128-15,2 0-128 0,3-2 128 0,-4 3-128 0,-1 1 192 16,-5 2-48-16,1-1 0 0,-1 0 0 0,1 1-144 0,-1 2 128 16,0 0-128-16,1 3 128 0,-3-1-128 0,-3 1 0 15,-5 3 0-15,-1-1 0 0,-3 2 0 0,-5 3-192 16,-1 0 32-16,-2 3 16 15,-3 0-1280-15,-1 2-256 0,-4 2-48 0,-7 0-8704 16,-3-4-1744-16</inkml:trace>
  <inkml:trace contextRef="#ctx0" brushRef="#br0" timeOffset="43604.808">11320 6659 35295 0,'17'-4'1568'0,"-1"2"320"0,3 0-1504 0,4-3-384 0,3-2 0 0,5 1 0 15,4 2 0-15,4-1 144 0,1 1-144 0,2 1 0 16,1 1 128-16,2 2-128 0,-1 0 0 0,0 2 0 15,-1-1 192-15,-3 2-192 0,0 0 192 0,-3 4-192 16,-6 2 160-16,0 1-160 0,-5 2 128 0,-1 4-128 16,-6 4 256-16,-1 6-16 0,-2 6-16 0,-1 7 0 15,-6 3 112-15,-5 4 32 0,-5 2 0 0,-5 3 0 0,-2-1 320 16,-5 5 64-16,0 5 16 0,-5-2 0 0,-4 1-112 16,-2-1-16-16,-1-4 0 0,-1-3 0 0,-4 0-224 0,-2-5-48 15,-1-3-16-15,1 0 0 16,-2-4-1648-16,-1 2-336 0,-4-2-64 0,-2-7-16432 15</inkml:trace>
  <inkml:trace contextRef="#ctx0" brushRef="#br0" timeOffset="44446.397">4363 7724 24879 0,'-1'6'2208'0,"2"0"-1760"0,2 0-448 0,1 0 0 15,0-1 912-15,2-2 112 0,-6-3 0 0,5 5 16 16,1 1-496-16,-2 0-96 0,-4-6-32 0,0 0 0 16,0 0 240-16,0 0 48 0,0 0 16 0,0 0 0 15,0 0 48-15,-10-8 0 0,-3 0 0 0,-1-3 0 16,-2-6-272-16,1-1-48 0,-2-1-16 0,-1 1 0 16,-4-2-64-16,-4-2-16 0,1-1 0 0,-3 0 0 0,-2-2 96 0,-4 0 32 15,-3 1 0-15,2 1 0 0,-2 0 112 0,0 1 32 16,2-1 0-16,-3 1 0 0,-1 0-160 0,3-1-16 15,0-1-16-15,0 1 0 0,0 1-176 0,0 4-48 16,-2 0 0-16,1-1 0 0,2 4-208 0,0 0 0 16,-2-2 0-16,2 3 0 0,3-1-192 0,1 6-16 15,1-2-16-15,0-2 0 16,1-1-336-16,4 0-64 0,0 3-16 0,-1 0 0 16,2 1-960-16,1 0-192 0,2 0-32 0,1 4-16 15,-2-2-864-15,4 1-176 0</inkml:trace>
  <inkml:trace contextRef="#ctx0" brushRef="#br0" timeOffset="45003.576">3066 7570 17503 0,'0'0'1552'0,"0"0"-1232"0,-10 1-320 0,0-1 0 0,-2 0 3584 0,1-1 640 16,1-1 144-16,2-3 32 0,-1-4-3248 0,2-1-656 15,3-1-128-15,-5-1-32 0,0-4-208 0,1 0-128 16,0-4 128-16,-1-3-128 0,-1-6 256 0,-1-5-32 16,0-6 0-16,-1-2 0 0,-4-2-224 0,2-1 144 15,-2 0-144-15,1-4 128 0,1 1-128 0,1-5 0 16,2-2 0-16,-1-1-176 0,4 0-144 0,1 4-16 15,3 6-16-15,2 4 0 0,2 4 224 0,3 5 128 16,-2 3-160-16,4 5 160 0,1-1 0 0,3 6 0 0,2 4 176 0,0 4-48 16,-1 3-128-16,5 4 192 0,4 1-64 15,3 6 0-15,2 7-128 0,6 2-192 0,4 4 64 16,8 4 0-16,7 6 128 0,1 3-208 0,0 4 80 16,2 1 128-16,-1 0-128 0,0 3 128 0,-1 2 0 0,4 2 0 15,3 0 0-15,2-1 0 0,5 0 0 0,-2-4 128 16,-2-3 0-16,2-1-128 0,1-5 192 0,9 0-64 15,6-2-976 1,3-1-208-16,-2-1-32 0</inkml:trace>
  <inkml:trace contextRef="#ctx0" brushRef="#br0" timeOffset="46091.922">5591 8284 21423 0,'0'0'464'0,"-1"-5"112"0,-2-6 0 0,2 0 32 0,0 0-480 0,0-5-128 16,-1-4 0-16,2 0 0 0,3-4 0 0,-2-1 128 0,-1 0-128 15,0 0 128-15,1-1-128 0,-1 1 0 16,-1 0-176-16,1 2 176 0,-2-2-160 0,-1 1 160 0,1 1-160 0,-2 0 160 16,1 2 0-16,1 1 0 0,1 3 0 0,-2-2 0 15,2 4-272-15,1 0 32 0,4 2 16 0,-3 1 0 31,-1-1-384-31,0 2-80 0,2 1-16 0,0 2 0 0</inkml:trace>
  <inkml:trace contextRef="#ctx0" brushRef="#br0" timeOffset="46565.949">5395 8067 8287 0,'0'0'736'0,"0"0"-592"15,-7-4-144-15,3-1 0 0,-2-1 2464 0,2-3 464 16,1-2 80-16,2-1 32 0,-1-1-2368 0,2-5-480 16,0-1-192-16,2-3 176 0,0-3-176 0,-1-1 0 15,1 0 0-15,0-4 0 0,4-3 160 0,-4-3-160 0,-2-3 192 16,1 2-192-16,2 0 448 0,0 1-32 0,-5-1 0 16,2-1 0-16,0-1 240 0,2 1 48 0,-1 0 16 0,0 6 0 15,1 0-112-15,1 2-32 0,-2 2 0 0,4 3 0 16,0 7-176-16,1 2-32 0,-1 3-16 0,1 2 0 15,-1 1-352-15,1 3-192 0,-6 7 32 0,10-3 0 32,3 6-592-32,-3 5-112 0,-1 8-32 0,3 9 0 15,-2 10 64-15,2 6 0 0,0 5 0 0,1 9 0 16,-2 6 176-16,1 13 32 0,0 17 16 0,0 3 0 0,-3 3-688 16,0 8-144-16,-1 6-32 0,0-4 0 0,0-4 320 15,-1-6 48-15,-1-3 16 0</inkml:trace>
  <inkml:trace contextRef="#ctx0" brushRef="#br0" timeOffset="49895.816">9778 8848 11055 0,'-7'3'976'0,"-1"-3"-784"0,1-1-192 0,7 1 0 16,-7 1 1840-16,0-1 320 0,7 0 64 0,-8-1 16 16,1 1-1344-16,7 0-272 0,-8-4-48 0,8 4-16 15,0 0-192-15,0 0-48 0,-7-2 0 0,7 2 0 0,-4-5-16 16,4 5-16-16,0 0 0 0,0 0 0 0,0 0 80 0,0 0 16 16,0 0 0-16,0 0 0 0,0 0 0 0,0 0 0 15,0 0 0-15,0 0 0 0,11 1-32 0,2 0 0 16,1 2 0-16,3-1 0 0,1-2 32 0,2 4 0 15,4-2 0-15,2-1 0 0,5 0-112 0,4-2-16 16,2-4 0-16,6 2 0 0,1 1-128 0,2 0-128 16,1 0 192-16,3-2-192 0,4 1 128 0,3 0-128 15,5-2 0-15,0 0 0 0,-1-2 0 0,1 2 0 16,-3-2 0-16,3 2 0 0,1-3 0 0,-4 0 0 16,-2 4 0-16,-3-3 0 0,-1 1 0 0,-4-1 0 15,-5-1 0-15,-1 2-144 0,0 0 144 0,0 1-192 16,-2-2 192-16,-2 0-192 15,-5 0-272-15,1-2-64 0,-2-1-16 0,-3 1 0 16,-2 2-2176-16,-2-2-432 0</inkml:trace>
  <inkml:trace contextRef="#ctx0" brushRef="#br0" timeOffset="50232.698">11032 8373 25791 0,'0'0'2304'0,"0"0"-1856"0,0 0-448 0,11 4 0 0,4 0 576 0,5 0 0 16,-1 0 16-16,9-1 0 0,2-1-592 0,1 0-192 15,5 1 0-15,2-2 0 0,4-1-64 0,2 2 0 16,-1 1-16-16,1 2 0 0,-5-4 0 0,0 3 0 16,-2 2 0-16,2 1 0 0,-5 2 80 0,-1 2 0 15,-1 1 16-15,-5 1 0 0,-2 3 176 0,-2 1 192 16,-6 0-32-16,-2 3-16 0,-3 2 416 0,-6 2 80 16,-2 3 0-16,-3 2 16 0,-4 1 352 0,-2 2 64 15,-6 3 16-15,-2 1 0 0,-6 1-1088 0,-4 2-144 16,-7-1-64-16,-3 2-16 0,-3 0 1024 0,-1-1 208 15,-2 1 32-15,-3 1 16 16,-3-1-2368-16,-3-2-480 0,-7-5-80 0</inkml:trace>
  <inkml:trace contextRef="#ctx0" brushRef="#br0" timeOffset="51149.255">4409 8346 28271 0,'0'0'1248'0,"0"0"272"0,-9-4-1216 0,9 4-304 16,0 0 0-16,0 0 0 0,-5-7 368 0,1 0 16 16,4 7 0-16,-2-8 0 0,2 8-384 0,0 0 0 15,0 0 0-15,0 0 0 0,-4-8 0 0,1 1 0 16,3 7 0-16,0 0 0 0,-2-9-192 0,-4 4 32 15,1 1 16-15,5 4 0 0,0 0 144 0,-7-1 0 16,-5 4 128-16,3-1-128 0,9-2 160 0,-9 2-32 16,-2 1-128-16,-1 1 192 0,-3 3 64 0,-2 1 16 15,0 2 0-15,-3 1 0 0,-2 1 192 0,-1 1 48 16,-3 0 0-16,0 1 0 0,-1-2 64 0,-4 1 32 0,-6 1 0 16,2 2 0-16,-1-1-192 0,0 3-32 0,-2 0-16 0,3 1 0 15,0 0-176-15,-1 0-48 0,-1 1 0 0,1 1 0 16,0 0-144-16,2 0 0 0,1-1 0 0,2 0 0 15,0-1 0-15,1 1 0 0,3-2-224 0,1 0 80 32,2-2-368-32,2-3-80 0,2-1-16 0,2 0 0 0,1-1-2784 15,3-2-576-15,-5-3-96 0,4-3-32 0</inkml:trace>
  <inkml:trace contextRef="#ctx0" brushRef="#br0" timeOffset="51552.339">3198 8507 35423 0,'-17'0'1568'0,"7"0"320"0,-4 0-1504 0,3 4-384 15,5 0 0-15,-4 3 0 0,-2-1 0 0,1 3 144 16,-1 0-144-16,-1 7 0 0,-3 11 0 0,-1 3-256 16,0 3 32-16,-4 4 0 0,-1 4-48 0,-2 3-16 0,-2 0 0 0,-4 6 0 31,0 5-176-31,-2 5-48 0,0 2 0 0,2-1 0 0,0-6 272 0,6-7 48 0,2-7 16 16,8-5 0-16,11-3 336 0,-1-4 64 0,0-4 16 0,7-3 0 15,4-4-96-15,8-3-16 0,3-1 0 0,4-1 0 16,3-4 208-16,2 0 48 0,5 0 0 0,4-5 0 15,4 0 192-15,7-4 32 0,7-2 16 0,7-3 0 16,2-4-288-16,4-3-48 0,1-2-16 0,5 0 0 16,3-1-1488-1,8-4-288-15,8-7-64 0</inkml:trace>
  <inkml:trace contextRef="#ctx0" brushRef="#br0" timeOffset="54198.295">20566 1298 19343 0,'-6'-2'1728'0,"-3"0"-1392"16,9 2-336-16,-7-1 0 0,-2-4 960 0,9 5 128 15,0 0 32-15,0 0 0 0,-4-6-368 0,4 6-80 16,0 0-16-16,0 0 0 0,0 0-272 0,0 0-48 15,7-7-16-15,-1 1 0 0,-4 0-176 0,5 1-144 16,3 2 192-16,3 0-192 0,-1-2 128 0,6 1-128 16,-1-1 0-16,4 0 0 0,4 1 192 0,0 0-64 15,3 0 0-15,4 1-128 0,1 1 192 0,3 2-192 16,-5 0 192-16,1 0-192 0,1 2 176 0,-1 0-176 0,-3 0 160 16,1 0-160-16,-4 1 128 0,0-1-128 0,-1 0 0 0,-5-2 144 15,1 0 48-15,0-2 16 0,-4 0 0 0,-1-2 0 16,-1 0 304-16,-1-2 64 0,-3 0 16 0,2-1 0 15,-1-1 48-15,-1-1 0 0,-3-4 0 0,0 1 0 16,-5 1-112-16,1-1-16 0,-3-3 0 0,-1-1 0 16,0-4-144-16,-2-1-48 0,-2-1 0 0,0 2 0 15,-2 1-192-15,-1 2-128 0,0-2 160 0,-1 2-160 16,-1 1-192-16,1 3-144 0,0 5-32 0,-1 2 0 31,-4 2-1216-31,2 3-240 0,-2 2-48 0</inkml:trace>
  <inkml:trace contextRef="#ctx0" brushRef="#br0" timeOffset="54918.674">20722 2479 17503 0,'0'0'768'0,"0"0"176"16,0 0-752-16,0 0-192 0,0 0 0 0,0 0 0 0,-3-7 2048 0,3-2 368 15,2 0 80-15,2-2 0 0,-1 0-1760 0,1-1-352 16,1-1-80-16,1-3-16 0,3-3-288 0,2 0 128 16,-2 1-128-16,2 2 0 0,0 2 0 0,-1 0 0 15,-1 1 0-15,2 2 0 0,-1-1 0 0,1 3 0 16,-2 4 0-16,-2 1 0 0,2 1 0 0,-9 3 0 16,0 0 0-16,6 7 0 0,1 2 0 0,2 2 0 15,2 2 0-15,-1 3 0 0,-1 4 0 0,0 2 0 0,-1 2 176 16,1 3-48-16,-1-2 0 0,-1 0 16 0,-4-1 0 15,2 0 0-15,4-2-144 0,-3-3 0 0,1-1 144 16,-3-2-144-16,1 1 0 0,-2-4 0 0,-2-4-160 16,-1 1 160-1,0 1-656-15,0-2-32 0,0-9 0 0,-1 8 0 16,1-8-1904-16,0 0-384 0</inkml:trace>
  <inkml:trace contextRef="#ctx0" brushRef="#br0" timeOffset="55214.686">20843 2463 26207 0,'0'0'1152'0,"0"0"256"0,0 0-1136 0,0 0-272 16,0 0 0-16,0 0 0 0,0 0 896 0,0 0 112 15,0 0 16-15,0 0 16 0,0 0-736 0,-3 9-160 16,-1 1-16-16,0 3-128 0,0 3 160 0,1 2-160 15,-3 4 128-15,2 1-128 0,-1 1 0 0,-1 2 0 16,-3 0 0-16,1 3 0 0,0 1 0 0,-2 4 0 16,-1 3 0-16,0 1 0 0,-3 0 0 0,2-1 0 15,-1-2 0-15,0 0 0 0,0 1 0 0,1-2 128 16,2-2-128-16,0-2 0 0,0 0 0 0,2 0 0 16,2-2 0-16,3 1 0 0,3 1 0 0,3-2 0 15,2-1 0-15,4-1 0 16,5-3-1680-16,2-1-320 0,1-3-64 0</inkml:trace>
  <inkml:trace contextRef="#ctx0" brushRef="#br0" timeOffset="55744.258">21026 3475 12895 0,'-13'-6'576'0,"8"3"112"0,1 1-560 0,0 0-128 16,-1-2 0-16,5 4 0 0,0 0 3168 0,0 0 608 15,0 0 112-15,0 0 16 0,0 0-2880 0,-1 10-576 16,-2 2-112-16,1 3-16 0,1 1-320 0,-1 4 0 0,1 2 128 15,1 3-128-15,1 3 0 0,2-1 0 0,-1 0 0 16,2 0 0-16,-3 1 0 0,4-4 0 0,0-3 0 0,1-4 0 16,-4-1 0-16,3-4 0 0,2-2 0 0,0-5 0 15,-7-5 0-15,10 1 0 0,-2-4 0 0,1-3 0 16,2-5 176-16,-2-8 128 0,1-4 16 0,2-7 16 16,0-5 160-16,0-1 16 0,-1 0 16 15,-2 2 0-15,0 1-224 0,1 2-48 0,-4 3-16 0,2 0 0 16,-4 1-240-16,1 0 176 0,-1 2-176 0,1 3 160 15,0 2-160-15,-2 3-256 0,0 1 64 0,0 3 16 16,-2 1-2048-16,0 3-400 16,1 0-96-16</inkml:trace>
  <inkml:trace contextRef="#ctx0" brushRef="#br0" timeOffset="56246.569">21483 3218 28559 0,'0'0'2544'0,"-6"5"-2032"15,3 2-512-15,-2 1 0 0,3 1 1664 0,1 3 224 16,0 3 48-16,1 2 16 0,1 2-1456 0,-1 2-304 16,-2 2-48-16,2 2-16 0,3 2-128 0,-2-2-192 15,-3-1 32-15,0 0 16 16,-1-1-608-16,1 3-112 0,0-2-32 0,-2 0 0 15,-1 0 0-15,1-4 0 0,2-6 0 0,-4 0 0 0,3-4 704 0,0-4 192 0,3-6 0 16,0 0 0-16,0 0 400 0,0 0 208 0,0 0 32 0,0 0 16 16,-1-17 0-16,2-1 0 0,0 3 0 0,3-4 0 15,5-3-352-15,-1-1-80 0,1-4-16 16,4 2 0-16,1 1-32 0,-1-1-16 0,2-2 0 0,-1 4 0 16,1 2-160-16,0 2 0 0,-1 3 0 0,0 2 0 15,-1-1 0-15,1 5 0 0,-1 5 0 0,-2 2 0 16,-1 2 0-16,1 3 0 0,-3 3-128 0,2 4 128 15,1 2-160-15,-2 4 160 0,0 4-208 0,-2 2 80 16,1 0 128-16,-3 1-208 0,-2 1 80 0,-1 0 128 16,-1 1-256-16,-1 2 64 0,0 0 0 0,0-3 16 15,-1-1 176-15,0 0 0 0,0 0 0 0,0 0 0 16,1 0 0-16,2-3 0 0,4-2 0 0,-4-2-128 16,0-3-1408-16,1-1-288 0,1-5-48 15,-4-6-11008-15</inkml:trace>
  <inkml:trace contextRef="#ctx0" brushRef="#br0" timeOffset="56443.457">22039 3127 29487 0,'0'0'2624'0,"0"0"-2112"15,-6 4-512-15,6-4 0 0,-4 12 1184 0,1 0 128 16,1 0 32-16,2 3 0 0,2 3-864 0,1 4-160 16,-2 5-48-16,0 1 0 0,3-3-272 0,-2 4 0 0,-1-2 0 0,0 1 0 15,0-2-208-15,-1 2 0 0,-1 0 0 0,-1 1 0 32,0 0-592-32,-2-2-112 0,2-3-32 0,-3-2 0 15,0-2-352-15,3-5-80 0,1-2-16 0,0-4 0 16,0 0-352-16,1-9-80 0,0 0-16 0</inkml:trace>
  <inkml:trace contextRef="#ctx0" brushRef="#br0" timeOffset="56997.832">22584 2318 20271 0,'0'0'1792'0,"0"0"-1424"0,0 0-368 0,-8 5 0 16,1 0 1936-16,4 6 320 0,1 2 64 0,0 8 16 16,-1 6-1616-16,1 3-320 0,-2 3-64 0,1 3-16 15,-2-2-320-15,1 5 0 0,0 3 0 0,0 2 0 16,-3 2 176-16,2 6-48 0,1 4 0 0,-1 0 0 15,2-1-128-15,-2-1 160 0,2-2-160 0,1-1 160 16,1-3-160-16,1 2 0 0,1-2 0 0,2-6 0 16,1-4 0-16,1-4 160 0,-2-6-160 0,3-4 160 15,2-4 224-15,0-3 64 0,1-3 0 0,2-4 0 16,-2-1 128-16,3-4 48 0,1-3 0 0,5 0 0 16,3-4-432-16,3-2-192 0,2-3 160 0,1-5-160 15,1-3-1888-15,1-4-480 0,-2-1-80 16,2-4-32-16</inkml:trace>
  <inkml:trace contextRef="#ctx0" brushRef="#br0" timeOffset="57237.514">22294 3144 35935 0,'0'0'3200'0,"0"0"-2560"15,0 0-512-15,0 0-128 0,15 0 752 0,2-2 128 16,6-3 16-16,5 2 16 0,4-4-400 0,4 2-96 16,3-2-16-16,5 2 0 0,3-2-400 0,6-2 128 15,2-3-128-15,3 0 0 16,-3 0-288-16,0-1-144 0,-3 0-16 0,-2-1-16 16,1 1-2288-16,-4 0-448 0,-3 0-80 0,-1 0-10800 0</inkml:trace>
  <inkml:trace contextRef="#ctx0" brushRef="#br0" timeOffset="57401.542">21960 2646 45151 0,'-17'-16'2000'0,"6"7"416"0,-3 5-1936 0,4-2-480 0,4 1 0 0,1 3 0 0,5 2 480 0,0 0 0 16,0 0 0-16,0 0 0 15,0 0-1312-15,0 0-256 0,0 0-48 0,0 0-18544 16</inkml:trace>
  <inkml:trace contextRef="#ctx0" brushRef="#br0" timeOffset="59114.533">20914 4305 33519 0,'0'0'1472'0,"0"0"320"0,0 0-1424 0,0 0-368 16,11 3 0-16,-1-1 0 0,-10-2 0 0,13 6 0 16,2 4 0-16,2 2 0 0,-2 1 0 0,1 3 0 15,-1 2-128-15,0 3 128 0,1 1-256 0,0 4 48 16,2 4 0-16,0 3 0 15,-2 5-432-15,-2-4-64 0,-3-3-32 0,3 0 0 16,-3 1 128-16,1-5 32 0,-2-5 0 0,-2-3 0 0,0-4 240 0,-1-4 48 16,-2-2 16-16,-5-9 0 0,0 0 960 0,0 0 192 15,0 0 32-15,3-8 16 0,1-4 560 0,0-5 112 16,3-7 32-16,0-6 0 0,1-4-784 0,0-3-144 16,0-4-48-16,3-2 0 0,2 3-432 0,0-1-96 0,-2 2 0 15,2 1-128-15,1 2 0 0,0 3-176 0,1 2 0 0,3 3 0 31,-2-1-528-31,0 5-128 0,-2 0 0 0,-1 3-16 16,2 4-2464-16,0 3-480 0,1-6-112 0,-3 10 0 0</inkml:trace>
  <inkml:trace contextRef="#ctx0" brushRef="#br0" timeOffset="59533.669">21583 4488 33167 0,'0'0'2944'0,"0"0"-2352"15,0 0-464-15,0 0-128 0,11-4 304 0,0-2 32 16,0 2 16-16,2-4 0 0,3-1-352 0,1-3-160 16,0-2 16-16,1-3 0 15,-1-1-400-15,0 0-80 0,1 2-16 0,2-2 0 16,-3-1 64-16,-3 2 16 0,-5-2 0 0,0 2 0 0,0 3 304 0,-3 1 48 15,-2-1 16-15,-2 4 0 0,-1 1 432 0,-1 9 80 16,-1-10 32-16,-1 1 0 0,-4 2 192 0,-1 3 32 16,7 4 16-16,-14 5 0 0,-2 2-192 0,-2 4-32 15,-3 4-16-15,2 1 0 0,-3 3-352 0,1 1 144 16,-1-1-144-16,0 2 0 0,3 1 192 0,2 1-192 16,2 1 192-16,0-2-192 0,3-4 160 0,2 1-160 0,1-1 128 15,0-2-128-15,4-1 224 0,2 0-32 0,2-2-16 16,2-1 0-16,0-1-32 0,4-1 0 0,1 0 0 0,3 0 0 15,2-3-272-15,5 2-64 0,0 1-16 16,5-4 0 0,3-7-2032-16,4-5-416 0,6-2-80 0</inkml:trace>
  <inkml:trace contextRef="#ctx0" brushRef="#br0" timeOffset="59828.157">22378 4096 32255 0,'-15'0'2864'0,"-4"4"-2288"16,-1 0-576-16,-1 4 0 0,2 1 1232 0,2 1 144 15,-1 1 32-15,2 2 0 0,0-1-1408 0,2 3 0 16,0 4-224-16,3-1 16 15,2-1-384-15,-1 1-80 0,1-2-16 0,3 1 0 0,1 0 240 0,4-1 32 16,1-1 16-16,1 2 0 16,0-1-112-16,3 0-32 0,0-2 0 0,4-2 0 0,1 0 368 0,0 0 176 15,4 1-160-15,-2-2 160 0,2-2 0 0,0-1 0 16,0-2 128-16,4-1-128 0,2-2 0 0,1-4 0 16,-3-2 0-16,4-4 0 15,4-6-2240-15,-3-2-336 0,7-14-80 0,-4-3-16 0</inkml:trace>
  <inkml:trace contextRef="#ctx0" brushRef="#br0" timeOffset="60087.188">22524 3795 35935 0,'-13'2'1600'0,"13"-2"320"0,-9 7-1536 0,4 2-384 0,1 2 0 0,-1 2 0 15,-1 1 800-15,4 5 96 0,1 3 0 0,1 4 16 16,0 4-784-16,1 3-128 0,3 0 0 0,0 2-176 16,1-1-80-16,-2 4-32 0,0 3 0 0,1 1 0 15,2-4-544-15,-4-3-128 0,0 0 0 0,0-3-16 16,1-2-2368-16,-2-2-480 0,-1-5-80 0,-1-1-32 16</inkml:trace>
  <inkml:trace contextRef="#ctx0" brushRef="#br0" timeOffset="60621.363">22375 4288 31263 0,'0'0'1392'0,"0"0"272"0,0 0-1328 0,0 0-336 16,0 0 0-16,0 0 0 0,8-5 992 0,2 1 128 0,2 0 32 15,2-2 0-15,1-2-768 0,2 1-128 0,2-5-48 0,2 1 0 16,0 0-208-16,2 0 0 0,1 0 0 0,1 0 0 15,-1-3-224-15,1 1 16 0,-3 1 0 0,2 3 0 16,-1 1-32-16,1 1 0 0,-7 1 0 0,2 5 0 16,0 1 240-16,-2 3-144 0,0 1 144 0,-3 3-128 15,-2-1 128-15,0 5-160 0,0 5 160 0,-4 2-160 16,1 4-160-16,-6 2-48 0,0 0 0 0,1-4 0 16,0 0 208-16,-2 0 160 0,-1-3-208 0,2-2 80 15,-3-2 128-15,3-2 0 0,-3-11 0 0,4 10 0 16,-4-10 208-16,0 0 32 0,0 0 0 0,0 0 0 15,0 0 176-15,9-1 32 0,0-2 16 0,-3-5 0 16,4-4-144-16,-2-4-48 0,1-2 0 0,-3-2 0 16,2-1-272-16,-3-2 128 0,-1-2-128 0,1-2 0 15,-2-2 336-15,-2 1-32 0,-2 3-16 0,0 2 0 0,-4 0 144 16,2 3 16-16,-2 1 16 0,1 4 0 0,-3 1-144 16,2 3-16-16,-2 4-16 0,-1 0 0 0,-3 6-160 0,-2 0-128 15,0 1 192-15,0 2-192 16,-2 6-272-16,-1 0-176 0,1 5-16 0,-3-1-16 15,2 0-608-15,0 2-128 0,-1 1-32 0,4 0 0 16,3-2-1952-16,1-1-400 0,1-1-80 0</inkml:trace>
  <inkml:trace contextRef="#ctx0" brushRef="#br0" timeOffset="60825.615">23203 3825 12895 0,'0'0'1152'0,"0"0"-928"0,-1 11-224 0,4 2 0 16,3 2 4272-16,-2 3 800 0,-2 4 176 0,3 1 16 15,-3 5-3984-15,2 0-816 0,-2 3-144 0,-2 3-48 16,-2 3-272-16,0 2 0 0,-1-4 0 0,-2 0 0 16,1-3 0-16,0-3 0 0,1-5 0 0,-2-3-144 15,0-3 144-15,2-5-128 0,2-3 128 0,1-10-128 16,0 0 464-16,0 0 112 0,0 0 0 0,0 0 16 15,2-12 448-15,2-7 96 0,-1-5 16 0,5-7 0 16,4-5-384-16,0-3-64 0,0-2 0 0,2 1-16 16,3-1-288-16,-1 0-48 0,0 1-16 0,1 3 0 15,2 2-80-15,0-1-128 0,3 2 176 0,2 1-176 0,-1 1 0 16,2 4 0-16,4 7 0 0,0 2 0 0,-1 1 0 16,3 5-176-16,2 4 176 0,-2 3-208 15,-4 4-1456-15,1 4-272 0,-2 3-64 0,-2 4-13936 16</inkml:trace>
  <inkml:trace contextRef="#ctx0" brushRef="#br0" timeOffset="61659.67">21300 5288 1839 0,'0'0'0'0,"0"0"160"0,0 0-160 0,0 0 0 0,0 0 0 0,0 0 0 16,0 0 7568-16,0 0 1488 0,0 0 288 0,-1 12 64 16,-2-2-7040-16,0 4-1424 0,1 4-288 0,0 4-48 15,1 4-288-15,-2 3-48 0,1-1-16 0,2 5 0 0,-1 6 64 0,-1 0 16 16,0 2 0-16,1 0 0 0,0-3-80 16,1 3-32-16,0 0 0 0,-1 0 0 0,0 1-224 0,-1 0 0 15,-3 1 128-15,2-2-128 0,0-4 0 0,1-4 0 16,1-3 128-16,0-2-128 0,0-1 0 0,-2-3 0 15,-1-2 0-15,2-1 0 0,1-2 0 0,1-5 0 16,1-4-176-16,1 0 176 16,1 2-1536-16,-1-2-192 0,-2-10-48 0,0 0 0 15,4 6-1488-15,-4-6-288 0,0 0-64 0</inkml:trace>
  <inkml:trace contextRef="#ctx0" brushRef="#br0" timeOffset="61968.386">20919 6311 17503 0,'0'0'768'0,"-6"3"176"0,6-3-752 0,0 0-192 0,-8 4 0 0,8-4 0 16,0 0 3936-16,0 0 752 0,0 0 160 0,11 5 16 15,0-2-3648-15,4-5-720 0,2-6-160 0,4 3-16 16,0 0 144-16,4-2 48 0,1-2 0 0,5-4 0 15,1-3 48-15,3 2 16 0,3 0 0 0,0-1 0 16,0 1-128-16,3 0-32 0,5-3 0 0,-1 4 0 16,-6 2-224-16,1 2-64 0,-5-1 0 0,0 2 0 15,0-1-256-15,-2 1-64 0,-2-1-16 0,1 2 0 16,0 1-1280-16,0 2-256 16,-1-2-48-16,-3 0-14768 0</inkml:trace>
  <inkml:trace contextRef="#ctx0" brushRef="#br0" timeOffset="62825.643">22591 5437 31327 0,'-19'5'1392'0,"3"-4"272"0,-3-2-1328 0,1 3-336 0,1 2 0 0,1 3 0 16,-1 1 1104-16,1 3 160 0,0 2 16 0,2-1 16 31,0 0-1424-31,4 0-304 0,2 1-48 0,5 1-16 16,-2-6-208-16,5-8-32 0,-1 10-16 0,7 0 0 15,2 1-272-15,1-2-48 0,4-4-16 0,-1 2 0 0,2 0 656 0,2 0 128 0,2 0 32 0,0 2 0 16,-2-4 272-16,3 3 128 0,0 1-128 0,3-2 192 16,-3 1-192-16,1 0 144 0,-1 3-144 0,1-1 128 15,-4 0 64-15,-2 1 0 0,-6-3 0 0,0 1 0 0,-3 0 304 0,0 0 64 16,-6 0 16-16,-4 2 0 0,-2 2 128 0,-3-1 48 15,-4 2 0-15,-2 1 0 0,-3-4-112 16,-3 1 0-16,-1 1-16 0,-1-1 0 0,1-1-272 16,-2-1-48-16,-1-1-16 0,3 3 0 0,3 4-288 0,1-5 0 15,0-5-208-15,2-2 80 16,3-4-1392-16,2 0-272 0,1-1-48 16,0-3-12112-16</inkml:trace>
  <inkml:trace contextRef="#ctx0" brushRef="#br0" timeOffset="63145.189">22915 5499 29487 0,'0'0'2624'0,"-4"12"-2112"0,-1 0-512 0,1 0 0 16,1 0 1856-16,2 0 256 0,1 4 48 0,0-1 16 31,1 4-2176-31,3 1-256 0,-1 1-144 0,2-2-32 16,0 3-704-16,-1-3-144 0,0-3-16 0,1-1-16 0,-2-2 384 15,2-2 80-15,-5-11 16 0,0 0 0 0,0 0 832 0,7 6 0 0,-7-6 0 0,0 0 0 16,8-3 1344-16,0 0 224 0,-3-1 48 0,3-7 16 16,-4-6-368-16,2-3-80 0,1 0-16 0,-3-4 0 15,1 1-352-15,1-3-80 0,-3-3-16 0,2 1 0 0,-1-1-288 16,0-1-64-16,-1 0-16 0,-1 2 0 15,0 3-352-15,1 3 0 0,0 0-192 0,0 2 64 16,0 2-576-16,2 2-96 0,1 1-32 0,-5 1 0 16,1 4-2432-16,3 1-512 0,4 1-80 0</inkml:trace>
  <inkml:trace contextRef="#ctx0" brushRef="#br0" timeOffset="63561.679">23248 5309 19343 0,'0'0'1728'0,"-7"6"-1392"0,7-6-336 0,-5 11 0 16,-4-1 3824-16,5 2 688 0,-2 1 144 0,3 4 16 16,1 1-3792-16,-2 1-880 0,1 3 0 0,1 4 0 31,6-3-416-31,-4-1-64 0,-5-1-16 0,3 0 0 0,2-1 112 0,-4-1 0 0,-6-2 16 0,5-4 0 15,2-2 368-15,-1-1 0 0,4-10 0 0,-7 5 128 16,1 2 784-16,6-7 160 0,0 0 16 0,0 0 16 16,-8-5-176-16,4-2-32 0,1-5-16 0,2-3 0 15,0-1-368-15,2 0-64 0,1-1 0 0,4-4-16 16,2-2-432-16,1-2 0 0,-1-2 0 0,2 4 0 16,2-1 0-16,0 2-224 0,2 2 32 0,3 2 0 15,0-1-192-15,1 0-16 16,-2 2-16-16,2 2 0 0,1 1-1904 0,-3-1-384 15,-1 2-80-15</inkml:trace>
  <inkml:trace contextRef="#ctx0" brushRef="#br0" timeOffset="64571.787">23939 4786 33167 0,'-5'-8'2944'0,"3"1"-2352"16,0-1-464-16,1-3-128 0,-2 0 1536 0,0 0 272 16,1 1 64-16,0 0 16 0,-3 0-1648 0,0 3-240 15,1 1-240-15,-3 2 48 16,-2-1-528-16,-1 3-112 0,-1 2-32 0,0 5 0 0,-3-1 416 0,0 6 64 0,-2 3 32 0,0 2 0 16,-1 2 208-16,1 3 144 0,-6 3-192 0,3 3 192 15,2 3 0-15,-2 4 0 0,-1 3 128 0,0 5-128 16,1 3 160-16,1 4-160 0,0 2 160 0,3-1-160 15,-3 0 128-15,5-3-128 0,-1-4 0 0,3-3 144 16,1-1 64-16,2-4 16 0,4-1 0 0,-3-5 0 16,1-1-80-16,1-3-16 0,2 1 0 0,2-5 0 15,0-5-128-15,0-2 0 0,-2-4 0 0,2-1 0 16,1-8-144-16,0 0-112 0,0 0-32 0,0 0 0 16,0 0-208-16,0 0-32 15,4-11-16-15,-2 0 0 0,-1 0 96 0,1 0 32 16,1-4 0-16,-1-1 0 0,-1 1 240 0,-1 4 176 0,-1 0-208 0,1-1 80 0,-2 0 432 15,2 2 80-15,-2 0 32 0,4 2 0 0,-2-1 0 16,3 2 0-16,0-2 0 0,2 1 0 0,2 1-192 0,0 0-32 16,3 1-16-16,-1 1 0 0,4-1-32 0,1-3 0 15,1 1 0-15,3 0 0 0,4-1 48 0,-2 1 0 16,-2-2 0-16,5-1 0 0,-1 0-48 0,2 0 0 16,-4 1 0-16,2 0 0 0,-1 1 0 0,-1 0 0 15,-2 2 0-15,-2 1 0 0,0 2-144 0,-3 0 0 16,-2 1 0-16,-3 1 0 0,-8 2 0 0,0 0 0 15,9 1-192-15,-9-1 192 0,0 0-224 0,0 0 80 16,2 11 16-16,-5 1 0 0,-3 0 128 0,-1 1 0 16,-2 1-144-16,1-1 144 0,-2 2 0 0,1 2 0 15,-3 0 160-15,2 2-160 0,2 2 0 0,0-6 0 0,2-3 0 16,4 0 0-16,-4-1 144 0,3-2-144 0,1-2 0 16,2-7 144-16,0 0-144 0,0 0 0 0,0 0 0 15,0 0 0-15,0 0 176 0,6-8-48 0,0 2-128 0,-1-3 192 16,1-2-64-16,-1 0-128 0,2 0 176 0,-1-1-176 15,-1-2 128-15,0 2-128 0,2 0 0 0,-3 1 0 16,2 1 0-16,-1 2 0 0,-1 0 0 0,-1-2 0 16,-2 2 0-16,-1 8 0 0,0 0 0 0,0 0 0 15,0 0 0-15,0 0-144 0,0 0 144 0,0 0-128 16,9 7 128-16,-9-7-160 0,6 9 160 0,3-2-160 16,1 0 160-16,0-2-208 0,1-1 80 0,0-1 128 15,1 0-160-15,1 1 160 0,3-4 0 0,0-3-144 16,2 2 144-16,1-2 0 0,-1-1 0 0,1-3 0 15,-3-3 224-15,3-1-32 0,5 0 0 0,-4 1 0 16,-3-1-192-16,-1 1 176 0,1 2-176 0,-3-1 160 0,-1 1-160 16,-2 3 0-16,-4-1 0 0,0 2 0 0,-7 4 0 0,6-6 0 15,-6 6 0-15,0 0 0 0,0 0-192 0,0 0 48 16,0 0 0-16,0 0 0 0,0 0-192 0,0 0-48 16,-3 9 0-16,-3 1 0 0,-2 1 0 0,0 1 0 15,-1 1 0-15,-1 1 0 0,-1 0 192 0,3-1 48 16,3 2 0-16,-4 1 0 0,0-1 144 0,5-3 0 15,3-1 0-15,1-1 0 0,-1 1 0 0,3-2-192 16,1-1 192-16,5-3-192 0,3-3 192 0,-2-1-208 16,2 0 80-16,2-3 128 0,1-3 0 0,3-3 0 15,-1-1 0-15,3-3 192 0,-1-2-64 0,4-3-128 16,-1 1 192-16,5-2-64 0,-3-2-128 0,2 1 0 16,0-2 0-16,1 0 0 0,-3 2 208 0,-2 0-32 15,-4 2-16-15,-1-1 0 0,-5-3 160 0,-1 4 16 0,1 1 16 0,-3 0 0 16,-5-1 96-16,-2 3 32 0,1 3 0 0,-2 3 0 15,0 8-32-15,-8-4 0 0,-3 2 0 0,0 6 0 16,2 3 0-16,-4 4-16 0,-6 3 0 0,0 3 0 16,-1 1-208-16,2 3-32 0,2 0-16 0,0 2 0 15,1 0-176-15,2-1 0 0,3-2 0 0,4 1 0 16,4 0-464 0,2-1 16-16,2-3 16 0,6-1 0 15,3-1-2448-15,2 2-512 0,3 0-80 0</inkml:trace>
  <inkml:trace contextRef="#ctx0" brushRef="#br0" timeOffset="65209.572">23551 6202 21183 0,'0'0'944'0,"0"0"192"0,0 0-912 0,0-8-224 0,0 8 0 0,1-8 0 16,-4 1 3440-16,1 0 640 0,-1-1 128 0,-1 4 16 15,-4-1-3168-15,-1-1-640 0,-2 3-128 0,-2 2-32 16,-6 2-80-16,-2 2-32 0,-3 3 0 0,-1-1 0 15,-3 3 16-15,-3 3 0 0,-4 2 0 0,0 3 0 0,-1 2 112 16,2 3 32-16,1 0 0 0,4 1 0 0,2-5-128 0,5 1-32 16,5 0 0-16,4 0 0 0,4 2-144 0,5-1 128 15,4-2-128-15,3-1 128 0,5-3-256 0,6-1-64 16,6 4-16-16,3-3 0 0,0-1 208 0,6 0 0 16,6-1 0-16,4 1 0 0,-1-3 0 0,2-1 0 15,-2-3 0-15,1 2 0 0,-1 1 160 0,-1 1-160 16,-2 1 128-16,1-1-128 0,0-1 192 0,-7 0-64 15,-6 2 0-15,-7-1 0 0,0 1 160 0,-8 0 32 16,-2 1 0-16,-5 1 0 0,-5 0 544 0,-6 4 112 16,-7 0 32-16,-5 5 0 0,-6 4-192 0,-7 2-48 15,-1 1 0-15,-6 2 0 0,-3 1-128 0,-5 0-48 16,-3-2 0-16,-9 2 0 0,-7-1-352 0,1-2-80 0,-3 0-16 16,4-2 0-16,2 1-400 0,-3-2-96 0,1-1-16 15,5-6 0 1,2-5-1824-16,8-5-368 0,5-6-80 0</inkml:trace>
  <inkml:trace contextRef="#ctx0" brushRef="#br0" timeOffset="68334.314">650 1229 19343 0,'-2'-7'1728'0,"-1"3"-1392"16,0 2-336-16,0-1 0 0,2 1 960 0,0 0 112 16,-1-1 16-16,1 0 16 0,1 2-304 0,1 0-64 15,-1 1-16-15,0 0 0 0,0 0-464 0,0 0-80 16,0 0-32-16,0 0 0 0,0 0-144 0,6 15 0 15,5 0 0-15,-2 0 128 0,0 6-128 0,3 5 0 16,3-1 144-16,2 7-144 0,3 5 224 0,1 5-32 0,1 3 0 16,2 6 0-16,3-2 0 0,0 2-16 0,1-2 0 15,-2-1 0-15,-2-6 144 0,-1 5 16 0,-3 1 16 0,-1-2 0 16,-4-2 80-16,0-3 16 0,-2-4 0 0,-2 0 0 16,-2-2-208-16,2-1-48 0,-4-2 0 0,1-5 0 15,-3-2-192-15,3-1 0 0,-3 0 0 0,0-3 0 31,-2-6-1808-31,2 3-256 0,-3 1-48 0</inkml:trace>
  <inkml:trace contextRef="#ctx0" brushRef="#br0" timeOffset="68737.72">1089 1030 30175 0,'0'0'1344'0,"0"0"256"0,0 0-1280 16,0 0-320-16,0 0 0 0,0 0 0 0,-1 11 416 0,1 1 16 15,3 0 0-15,1 2 0 0,3 2-432 0,0 3 128 16,3 3-128-16,1 3 0 0,0-3 0 0,1 1 0 0,-1 2 128 16,5-1-128-16,3 1 0 0,-1 0 0 0,-3-2 0 0,2-2 128 15,2-2-128-15,-3 2 0 0,-2-2 0 0,2-4 128 16,-1-1-128-16,1-2 0 0,-3-5 0 0,1 0 0 16,-3-4 0-16,0 2 160 0,-1-1-160 0,0-4 160 15,0-5-160-15,-1-1 0 0,2 2 0 0,0-4 0 31,1-3-464-31,-1-1-176 0,1 0-48 0,1 1 0 16,1-2-1872-16,0-1-368 0,-7 2-80 0</inkml:trace>
  <inkml:trace contextRef="#ctx0" brushRef="#br0" timeOffset="69038.146">1423 725 31503 0,'0'0'1392'0,"0"0"288"0,0 0-1344 0,-7-3-336 16,3-3 0-16,4 6 0 0,0 0 704 0,0 9 80 15,0-9 16-15,4 15 0 0,4 3-544 0,0 4-96 16,1 4-32-16,1 4 0 0,-1 2 128 0,1 4 0 16,2 9 16-16,1 6 0 0,2 4-80 0,0 0 0 15,2 0-16-15,-2-3 0 0,0-3-176 0,1 1 0 16,0 0 0-16,0 1 128 0,-1-1-128 0,-1-2 0 15,-2-8 0-15,1-1 0 0,0-3-176 0,-4-4-16 16,-6-2 0-16,2-5 0 16,4-3-400-16,0-3-96 0,-4 0-16 0,1-4-9472 15,-3-3-1920-15</inkml:trace>
  <inkml:trace contextRef="#ctx0" brushRef="#br0" timeOffset="69229.813">1965 1436 42383 0,'-9'-6'3776'0,"3"2"-3024"0,0-2-608 0,6 6-144 15,-4-5 0-15,4 5 0 0,0 0 0 0,0 0 0 16,-2-6 0-16,2 6-176 0,0 0 176 0,0 0-192 15,0 0-992-15,0 0-208 0,0 0-32 0,0 0-10160 16,0 0-2016-16</inkml:trace>
  <inkml:trace contextRef="#ctx0" brushRef="#br0" timeOffset="69706.81">2006 648 21183 0,'-13'-9'1888'0,"4"8"-1504"0,-2 4-384 0,3 0 0 16,-2-6 2304-16,10 3 400 0,0 0 80 0,0 0 16 15,-9-1-1504-15,9 1-288 0,-4-6-64 0,4 6-16 16,0 0-480-16,0 0-112 0,0 0-16 0,0-5 0 16,1-1-48-16,1-3-16 0,3-1 0 0,-2-1 0 15,2-1-80-15,3-4-32 0,1-1 0 0,12-14 0 16,-4 4 0-16,1 1 0 0,0 2 0 0,-1 2 0 16,1 0-144-16,-2 4 0 0,-2 3 144 0,1 6-144 15,3 2 0-15,-4 4 0 0,-4 4 0 0,2 5 0 16,3 4 0-16,2 2 0 0,-2 2 0 0,2 6 0 0,-1 5 0 15,2 6-128-15,-3 4 128 0,-5-9 0 0,-1 8 0 16,2 5 0-16,1 4 0 0,0 0 0 0,-3 1 0 16,0 0 0-16,-1 0 0 0,7 41 0 0,-3-10 0 0,-2-15 0 15,-4-11 0-15,3-8 0 0,-4-3 0 0,0-5 0 16,2-7 0-16,-2-2 0 0,0-3 0 0,0 1 0 16,-3-3 0-16,3-3 0 15,-2 0-1280-15,1-3-160 0,-1-1-32 0,-3-2-16 16,0-1-1792-16,0-9-368 0,0 0-64 0,-15 0 0 0</inkml:trace>
  <inkml:trace contextRef="#ctx0" brushRef="#br0" timeOffset="69983.113">1977 1076 35007 0,'-8'-23'1552'0,"6"12"320"0,1 1-1488 0,3 0-384 0,2 0 0 0,1 1 0 16,3 2 752-16,4-1 80 0,4 1 0 0,5 1 16 16,4-1-400-16,4 0-64 0,5 4-32 0,5 1 0 15,0 1-352-15,3 0 0 0,-3 0 0 0,1-2 128 16,2 3-128-16,-1 0-240 0,0 0 64 0,-1 0 16 16,5-2-1632-1,-1 0-336-15,-1 0-64 0</inkml:trace>
  <inkml:trace contextRef="#ctx0" brushRef="#br0" timeOffset="70766.078">3412 528 23951 0,'0'0'1056'0,"-7"-2"224"16,0 0-1024-16,7 2-256 0,-8-3 0 0,-1 2 0 0,1 0 1920 0,-1 1 320 0,-1 0 64 0,0-2 0 16,1 2-1696-16,0-1-352 0,-7 0-64 0,1-1 0 15,-2-3-192-15,-3 1 0 0,0 1-160 16,-3-4 160-16,-4 1-176 0,-2-2 176 0,-1-1-192 0,-2 0 192 15,-3-1-160-15,-2 0 160 0,4-2-128 0,-1-2 128 16,-1-5 0-16,-2-1-160 0,0 2 160 0,-2 0 0 16,-5-1 0-16,3 2 0 0,2 1 192 0,-2 0-48 15,-1-1 128-15,2 0 32 0,1 0 0 0,1 3 0 16,1 2-32-16,-3 1 0 0,-2 2 0 0,-5 1 0 16,-2 2-144-16,-2 5-128 0,-3 2 144 0,-2 1-144 15,5 3 0-15,-3 2 0 0,-1 2 0 0,-3 3 0 16,-2 1 0-16,1 0-192 0,2 3 192 0,-1 1-160 15,-1 2-16-15,-1 2 0 0,1 1 0 0,0-1 0 0,0 1 16 0,2-1 0 16,2-1 0-16,3 2 0 0,3-2 160 16,2 2 0-16,-1 0 0 0,22-6-128 0,-6 5 128 15,-3 4 0-15,-2 4 0 0,-1 5 0 0,-2 2 0 0,0 3 0 16,-4 0 0-16,-39 41-128 0,9-8 128 0,7-3 0 16,2 1 0-16,5-2 0 0,4-6 0 0,4-1 0 15,5-3 0-15,5 3-128 0,1-1 128 0,7 0 0 16,4-5 0-16,5 1 0 0,3 0 0 0,6 2 0 15,2 4 128-15,7 3-128 0,3 5 0 0,4 0 0 16,4 1 0-16,6-2 0 0,5 3 0 0,3 4 0 16,4 3 0-16,2-3-192 0,4-6 32 0,4-5 0 15,2-6 0-15,10 3 0 0,13 0 160 0,-1-3-208 16,3-6 80-16,2-2 128 0,0-3-160 0,5-6 160 16,3-4 0-16,6-7-144 0,2-7 144 0,0-3 0 15,0-7 0-15,1-6 0 0,1-5 0 0,3-6 0 0,7-6 0 0,-2-3 0 16,-4-6 192-16,2-5 64 0,4-5 0 0,1-7 16 15,0-4-112-15,-4-9-32 0,0-10 0 0,6-2 0 16,0 1 0-16,1-10-128 0,-4-3 192 0,3-7-64 16,6-8 16-16,-5 0 0 0,0 3 0 0,-3-6 0 15,-2-8 80-15,1 3 16 0,0 2 0 0,-5-5 0 16,-8-6-48-16,-4 1 0 0,-2 3 0 0,-2-2 0 16,-5-4 16-16,-5 3 0 0,-5-1 0 0,-8 9 0 15,-10 6 192-15,-19 41 48 0,-1-10 0 0,-2-2 0 16,-2-4 224-16,-7 1 48 0,0 1 16 0,-4 1 0 15,-7 1-96-15,-13-35-32 0,-4 24 0 0,-8 16 0 16,-6 10-336-16,-12 14-64 0,-9 7-16 0,-5 11 0 0,-3 8-448 16,-11 7-80-16,-12 3-32 0,-3 12 0 15,-1 9-3152-15,6 6-640 0</inkml:trace>
  <inkml:trace contextRef="#ctx0" brushRef="#br0" timeOffset="78219.563">23435 13092 30751 0,'0'0'1360'0,"0"0"288"0,0 0-1328 0,0 0-320 0,-1-7 0 0,1 7 0 15,-3-9 0-15,-1 0-288 0,1-1 48 0,-2 0 16 16,-1 0-32-16,2-1-16 0,-4-2 0 0,2 0 0 16,0 0 128-16,-2 0 144 0,-2-3-208 0,1 2 80 15,0 1 128-15,-2 1 0 0,0 1-144 0,-2 2 144 16,2 2 0-16,-2 2 0 0,-3-3 192 0,-1 5-64 0,1-1 256 0,-2 2 32 15,-2 0 16-15,-4 1 0 0,-2 1-16 0,-2 1 0 16,-3 2 0-16,0-3 0 0,-6-2-160 0,0 1-48 16,-4 1 0-16,-6-1 0 0,-7-4-208 0,-4 1 0 15,-2 0 0-15,-1-2 0 0,-2 0 0 0,-3-2 0 16,-3 2 0-16,-3-1 0 0,-4-3 0 0,1 0 0 16,2 1-192-16,0 2 192 0,1 2-160 0,-7 1 160 15,-4 0-128-15,0 2 128 0,4 1-144 0,-1-1 144 16,-7-3-160-16,2 4 160 0,-3 3 0 0,4 0 0 15,0-5 0-15,0 3 0 0,-6 3-144 0,0-3 144 16,-2-3-128-16,-1 0 128 0,1-2 0 0,-4 0 0 16,-5 3 0-16,1-4 0 0,1-5 0 0,-5-1 0 15,-2 0 0-15,1-1 0 0,2-2 0 0,-2-1 0 0,-5 5 0 16,3 0-128-16,4 1 128 0,-4 5 0 0,-5 3 0 0,2 1 0 16,5 1 192-16,-4 3 32 0,-6 3 0 0,3 5 0 15,4-1-16-15,-2-3 0 0,-4-2 0 0,-4 3 0 16,4 3-208-16,-5-1 144 0,-1-2-144 0,1-1 128 15,2 2-128-15,-1-2 0 0,-5-1 0 0,3-2 0 16,2-5 0-16,1 1 128 0,-4 1-128 0,4-3 0 16,1-4 0-16,-3 2 0 0,0-1 128 0,2 1-128 15,-3-2 0-15,2-1 0 0,1-3 0 0,1 0 0 16,1 0 0-16,-1 0 0 0,-2-3 0 0,2 2 128 16,1-1-128-16,0 2 0 0,-4 2 0 0,0 0 0 15,3 0 0-15,-3 0 0 0,-2 1 128 0,0 3-128 16,1-4 0-16,-3 2 0 0,0-2 0 0,-3 2 128 15,-2 1-128-15,3-1 0 0,3 1 0 0,-2-2-176 16,-6 1-32-16,1-2-16 0,4 0 0 0,-4 0 0 0,-4 1 64 16,3 0 16-16,5 4 0 0,0-1 0 0,-7-2 144 15,3 2 0-15,1 0 0 0,-3 2 0 0,2-1 0 16,-2 1 144-16,-2 0-144 0,1-1 160 0,3 1-32 0,-3 2 0 16,-3 2 0-16,-1-1 0 0,6-1 80 0,-2-1 16 15,-1 0 0-15,-3 0 0 0,1-1-224 0,-1-1 144 16,4-3-144-16,-1 2 128 0,-4 2-128 0,1-2 0 15,4-1 0-15,-5 1 0 0,-1-1-176 0,3-2 176 16,4 3-128-16,-2-2 128 0,1 1 0 0,-2-1 0 16,0 0 0-16,2 0 0 0,3 2 0 0,-1 0 176 15,-2 0-176-15,5 1 192 0,0 0 16 0,-2-1 16 16,-3 1 0-16,3-1 0 0,0-1-224 0,1 2 0 16,1 1 0-16,0 0 0 0,-2-2 0 0,4 3 0 15,3 0 0-15,-2-1 0 0,-3-3-192 0,5 2 64 0,4 2 128 0,1-1-208 16,-3 0 208-16,4 1-176 0,7-1 176 0,-2 2-160 15,-3-1 160-15,4 1 0 0,4 0-144 16,1 1 144-16,-6 2 0 0,6-1 0 0,3 0 0 0,-1 1 0 16,0 2 0-16,0 0 0 0,5 0 0 0,4 0 0 15,1 1 0-15,-1 0 0 0,0 1 128 0,7-1-128 16,6-1 0-16,-2-2 0 0,-2 0 0 0,2-1 0 16,3 1 0-16,4 0 0 0,5-3 0 0,-1-1 128 15,0 0-128-15,1 0 0 0,2 1 0 0,5 1 0 16,3-1 128-16,4-1-128 0,-2 0 0 0,5-1 128 15,0 2 160-15,1 0 32 0,0 3 0 0,2-1 0 16,2 0 112-16,5 2 16 0,1-1 16 0,3 1 0 0,3 1-144 16,-1-1-16-16,0-1-16 0,2 4 0 0,-3 0-112 15,2-1-32-15,-3 1 0 0,4 0 0 0,3 2-144 0,2-1 160 16,1 0-160-16,4 0 160 0,-2 2-32 0,3 2-128 16,-1-1 192-16,-1 3-64 0,0 0 80 0,0-1 16 15,3 3 0-15,1-1 0 0,1 0-224 0,2 3 0 16,4 2-144-16,-3 1 144 0,-2 0 0 0,4 2 0 15,3 1-128-15,2 0 128 0,-1-1 0 0,2 0 0 16,1 1 0-16,0 3 0 0,0 3 0 0,3 0 0 16,-1 1-128-16,2 4 128 0,3 3 0 0,-1 2 0 15,-3 6 0-15,5-1 0 0,2 1 0 0,-1 1 0 16,-2 0 0-16,1 4 0 0,0 1 0 0,0 6 0 16,1 5 0-16,-1 1 0 0,0-2 128 0,-1-1-128 0,0-3 0 15,0 3 0-15,1 2 0 0,-1 2 0 0,1 2 0 16,2-3 0-16,-1-1 0 0,1 1 0 0,1 1 0 0,0 2 0 15,0 1 0-15,0-1 0 0,1-4 0 16,1-5-144-16,2-5 144 0,-1 0-160 0,-1-1 160 0,0 1-160 16,3 0 160-16,-3-4-192 0,1-1 192 0,2-5-192 15,1-6 192-15,-1-4-208 0,0-2 80 0,-2-3 128 16,3 0-192-16,-1-4 192 0,2-3-160 0,1 1 160 16,0-3 0-16,4-2-144 0,3 0 144 0,2-4 0 15,-1-3 0-15,1 0 0 0,2 1 0 0,5-2 0 16,0-4 0-16,4 1 0 0,1 1 0 0,-1-1-128 15,1-1 128-15,3-2 0 0,1 0 0 0,4-6-128 16,1-1 128-16,4-1-160 0,1 1 160 0,1 0-160 16,5-3 160-16,-1 0 0 0,-3-1 0 0,4 0 0 0,2 2 0 15,0-3 0-15,3 1 0 0,3 1 0 0,2-2 0 16,1 1 0-16,-1 0 0 0,2 3 0 0,2-1 0 16,0 3-128-16,4 0 128 0,0-1 0 0,3 0 0 0,-1 2 0 15,-1 1 0-15,3 1 0 0,3-2 0 0,2-1 0 16,2 3 0-16,0-2 0 0,-4-2 0 0,4 0 0 15,-1 1 0-15,3 0 0 0,3 1 0 0,1-2 0 16,-3 1 0-16,4 0 0 0,4 1 0 0,-2-2 0 16,0 4 0-16,0-2 0 0,4-1 0 0,1 1 0 15,-3-1 0-15,1 1 0 0,-1 0 0 0,5 1 0 16,3-4 0-16,-4 4 0 0,-3 1 0 0,2 1 0 16,6-1 0-16,-3-1 0 0,-3 1 0 0,2 0 0 15,2 1 0-15,2-1 0 0,-2-1 0 0,0 0 0 16,2 0 0-16,-1 0 0 0,7-1 0 0,-6 1 0 0,-5 1 0 15,7 0 0-15,0 1 0 0,0-1 0 0,-4-1 0 16,2 1 0-16,2 0 0 0,0 0 0 16,-1-1 0-16,0 0 0 0,0-1 0 0,2-1 0 0,-1 1 0 15,-1 0 0-15,-1 0 0 0,3-1 0 0,3 1 0 0,-1-1 128 16,-1 3-128-16,0 0 128 0,5-3-128 0,-5 3 128 16,-4 1 0-16,3 1 16 0,4 0 0 0,1 0 0 15,-5-2-16-15,3 2-128 0,1 2 192 0,0-1-64 16,-1-1-128-16,-1 2 160 0,3-1-160 0,-1-1 160 15,1 2-160-15,-3 1 0 0,-6-3 0 0,5 2 0 16,0 2 0-16,-1-1 0 0,-3 1 0 0,5-1 0 16,3-1 0-16,-4-1 0 0,-8 1 0 0,2 3 0 15,2-4 0-15,0 2 0 0,-1-3 0 0,1 5 0 0,-4 1 0 16,1 0 0-16,4-2 0 0,-1 1 0 0,-7 1 0 16,3 1 0-16,3 1 128 0,-3-3-128 0,-2-1 0 0,1-1 0 15,3 5 0-15,0-2 128 0,2-4-128 0,0 2 0 16,-2-3 144-16,1 6-144 0,2 2 0 0,-5-2 128 15,-3-7-128-15,2 3 0 0,5 3 0 0,0 0 0 16,-1 0 0-16,0-3 0 0,0-4 0 0,1 2 0 16,0 4 0-16,0-4 0 0,1-2 0 0,1 1-160 15,-2-1 160-15,-2 0-160 0,-4 2 160 0,2-3-208 16,5-1 80-16,-1 1 128 0,-5-1-224 0,-1 1 80 16,5 0 16-16,-1 0 0 0,1-2 128 0,-3 1-192 15,-1-1 192-15,1 1-192 0,0 1 192 0,-1-2 0 16,-5-1-144-16,3 0 144 0,5-2 0 0,-3 0 0 0,-3-3-144 15,0-1 144-15,0 0 0 0,1-1 0 0,1-2-128 0,-2 1 128 16,-3 1 0-16,1 2 0 0,1 0 0 0,1-2 0 16,-1-2 0-16,3 2 0 0,-6 2 0 0,2 0 0 15,1-1 0-15,-1 0 0 0,-6 1 0 0,0 1 0 16,1-1 0-16,1 0 0 0,-1 3 0 0,-2-2 0 16,-4 0 0-16,1 1 0 0,1 0 128 0,3 0-128 15,-4 1 0-15,-2 0 144 0,-3-2-144 0,3 1 128 16,2-1 16-16,1 3 0 0,-2-2 0 0,-3 3 0 15,-3 0 0-15,0-1 0 0,1 2 0 0,-1 2 0 16,2-1 32-16,-5 1 0 0,-5 1 0 0,2-1 0 16,3 0 80-16,-1 1 0 0,-2 1 16 0,-2-1 0 15,-2 2 48-15,1-1 0 0,0 3 0 0,0 0 0 0,0-1-64 16,-1 1 0-16,-4 0 0 0,-1 2 0 0,-1-2-112 16,0 1-16-16,0 0-128 0,4-1 192 0,1-2-48 0,0 1-16 15,-5 1 0-15,-1-2 0 0,-2-1-128 0,0 0 0 16,-4 1-160-16,2-1 160 0,-1 0-128 0,2 0 128 15,0-2 0-15,-2-1-144 0,-2 0 144 0,-2-2 0 16,-1 2 0-16,-2 0 0 0,-1-1 0 0,2 2 0 16,-1 0-128-16,2 0 128 0,4 0-128 0,-5 0 128 15,-1 2-128-15,-2-4 128 0,-4-1-128 0,2 2 128 16,-3 2-128-16,1-1 128 0,2-1-128 0,-1-1 128 16,1 0-128-16,2-1 128 0,-3 1-192 0,2-1 64 15,-4-1 0-15,1 0 0 0,0 0-48 0,-3 1 0 16,-1-2 0-16,0 2 0 0,1-2-16 0,2 2-16 0,0 1 0 15,3-1 0-15,-1-2 16 0,1 2 16 0,-4 0 0 16,0-1 0-16,1 1 32 0,-2 1 0 0,-2 0 0 0,-3-1 0 16,0-1 144-16,4 2-128 0,0 2 128 0,0-1-128 15,2-3 128-15,-2 3-192 0,-2 0 192 0,1 0-192 16,0 1 192-16,-2-1 0 0,-1-1 0 0,-1 1 0 16,0 1 0-16,1-1 128 0,-5 0-128 0,0-1 176 15,0 0-176-15,2 0 0 0,1 2 0 0,-3 0 0 16,-1 0 0-16,1 0 0 0,-1 0 0 0,-1 0 0 15,1-1-160-15,-5 1 160 0,1 1 0 0,-2-1-144 16,-2 0 144-16,-1 0 0 0,1 0 0 0,-3 0 0 16,-2-2 0-16,0-1 0 0,-1 0 0 0,-1 0 0 0,-1-1 0 15,-1 0 0-15,0 0-128 0,-6 4 128 16,5-6 0-16,-5 6 0 0,4-8 0 0,-1-1-128 0,0 0 128 16,-1 0 0-16,-4-1 0 0,1 0 0 0,-1 3 176 0,0-8-48 15,-2-3 0-15,1-4 0 0,-6-4 32 0,3-4 0 16,-4-6 0-16,1-2 0 0,0-4-32 0,0-2-128 15,0-4 192-15,-4-3-64 0,0-3 0 0,1-2-128 16,2-8 192-16,-2 2-64 0,-1-1-128 0,2 0 192 16,3-1-192-16,2 0 192 0,-1-6-192 0,2 2 192 15,-4 1-192-15,3 1 192 0,0 4-192 0,0 2 128 16,-2-1-128-16,2 1 128 0,0 2-128 0,0 5 128 16,-2 0-128-16,1 7 128 0,2 4-128 0,1 2 128 15,-6 0-128-15,2 1 128 0,1 2-128 0,2-2-224 16,-4 0 48-16,1-1 16 15,-3 0-1808-15,0 0-352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8:53:21.67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1347 8009 22111 0,'-23'-10'976'0,"10"6"208"0,0 1-944 0,1-2-240 0,5 2 0 0,7 3 0 16,-8-5 208-16,2 2 0 0,6 3 0 0,0 0 0 16,0 0 176-16,0 0 16 0,-5-3 16 0,5 3 0 15,0 0-272-15,0 0-144 0,5-5 160 0,-5 5-160 16,11-3 0-16,-1 1 0 0,0 0 0 0,0-3 0 0,0 1 128 0,1 0 48 15,2 1 0-15,-1 1 0 0,-1-1 160 0,1 0 48 16,1-1 0-16,0 2 0 0,-1 1-208 0,1-3-48 16,0 1 0-16,2 2 0 0,-6 1 32 0,5 0 0 15,-1-1 0-15,1 1 0 0,2 0-16 0,-1 0 0 16,0 0 0-16,4 1 0 0,4 0-16 0,-2 0 0 16,1 1 0-16,3 0 0 0,3 0-128 0,2 0 0 15,1-2 0-15,0 1 0 0,0 1 0 0,1 0 0 16,1-2 0-16,-1 0 0 0,-4 0 144 0,3 1-144 15,2 0 160-15,-1 0-160 0,-1-1 192 0,4 1-64 16,5 1-128-16,0 1 192 0,2 1 32 0,-1-2 0 16,-1 0 0-16,-3 0 0 0,1-1 0 0,2 3 0 15,3-3 0-15,0 2 0 0,3 2-64 0,1 1-16 16,3-4 0-16,-1 1 0 0,4-1-144 0,0-1 128 0,-5-1-128 0,4-1 128 16,4 0-128-16,0 0 0 0,6-1 144 0,-2 0-144 15,-1-1 144-15,-2 0-144 0,-2 0 192 0,-1 1-192 16,-1-1 0-16,2 1 0 0,4-2 0 0,-2 2 0 15,-1 0 128-15,-3 2-128 0,-2 3 144 0,-4-2-144 16,0-1 208-16,2 4-48 0,3-1-16 0,2 1 0 16,2 1-16-16,1 0-128 0,-4 0 192 0,1 1-64 15,2 0-128-15,-3-1 0 0,1 0 0 0,3 0 128 16,5-1-128-16,-3-2 0 0,-1-1 0 0,-1-1 0 16,-1-1 0-16,1-1 128 0,-2-1-128 0,6 1 0 15,1 2 0-15,-2-1 128 0,-4 0-128 0,-1-2 0 16,-1-1 160-16,3 1-160 0,4-1 192 0,0 3-192 0,-2 1 128 15,0-3-128-15,-2 1 0 0,-2 1 0 16,0 1 0-16,4-1 0 0,2 0 0 0,5 0 0 0,-4-1 128 16,0 2-128-16,-3 1 0 0,-1-1 0 0,-1 0 128 0,3-1-128 15,1-1 0-15,0 2 0 0,1 2 0 0,-1-1 0 16,-5-1 0-16,2 2 0 0,4 1 144 0,-2-1-144 16,2 1 0-16,-1-2 144 0,0 1-144 0,-1-1 0 15,0-2 0-15,1 2 128 0,3 0-128 0,2-1 0 16,1 0 0-16,-4 1 0 0,-3 0 0 0,2 0 0 15,0 0 0-15,0 1 0 0,2 2 0 0,3-3 0 16,1 0 0-16,2 1 0 0,-7-1 0 0,3 2 0 16,2-1 0-16,3-1 0 0,4 0 0 0,-1 2 0 15,-5 1 0-15,2-1 0 0,3-1 0 0,2 1 0 16,-1 1 0-16,-3-1 0 0,-2 3 0 0,0-2 0 16,4 0 128-16,2 0-128 0,-2-2 0 0,2 0 0 0,-3-2 0 15,2 1 128-15,0 2-128 0,3 1 0 16,2-1 0-16,-2-2 128 0,-2-1-128 0,2 0 0 0,1-1 144 0,0 1-144 15,3 0 128-15,-3 1-128 0,-4-2 160 0,1 1-160 16,0 1 160-16,2 0-160 0,0 0 160 16,-2 0-160-16,-2 1 192 0,0-2-48 0,3 1-16 0,0-1 0 15,1 0 0-15,-3 0-128 0,-7 0 192 0,4 0-64 16,-2 0 0-16,3 0-128 0,-4-1 192 0,-1-1-64 16,-3 1 0-16,1-1 0 0,-1-2 0 0,3-1 0 15,1 1-128-15,-1 0 160 0,-3-2-160 0,-3 3 160 16,-3-3-160-16,2 2 160 0,1 1-160 0,-2-1 160 15,-3-1-160-15,0 0 128 0,-2 2-128 0,-1 0 128 0,-4 1 32 16,0-1 0-16,-1-1 0 0,2 1 0 16,4 0 16-16,-2 1 0 0,-5-1 0 0,-1 2 0 0,-3-1-176 15,0 1 192-15,-3-2-192 0,0 3 192 0,-1 0-64 16,-1 3-128-16,2-3 192 0,-4 0-64 0,-4 0 0 16,0 0 0-16,1 1 0 0,-5 0 0 0,-3 0 64 15,-2 0 16-15,-1 0 0 0,-2-1 0 0,-4 1 16 0,-2 0 0 16,0-1 0-16,-4 0 0 0,-3 0 64 0,-8 0 16 15,9 1 0-15,-9-1 0 0,0 0 16 0,0 0 16 16,0 0 0-16,0 0 0 0,0 0-144 0,0 0-16 16,0 0-16-16,0 0 0 0,0 0-368 0,0 0-80 15,0 0-16-15,0 0 0 16,-11 7-2480-16,-5 2-496 0</inkml:trace>
  <inkml:trace contextRef="#ctx0" brushRef="#br0" timeOffset="2594.221">11205 14563 32831 0,'0'0'1456'0,"0"0"288"0,0 0-1392 0,0 0-352 16,0 0 0-16,0 0 0 15,0 0-432-15,6-8-144 0,-6 8-48 0,5-10 0 0,-4-1 416 0,0 4 80 16,-1 7 128-16,-1-12-208 0,0-2 464 0,-4 2 80 16,-2-1 32-16,0 2 0 0,0 1 176 0,-2-2 32 15,-1-3 16-15,-2-1 0 0,-2-2-16 0,-2-2 0 16,-2-2 0-16,-4-1 0 0,-4 1-352 0,-3-2-80 0,-6-2-16 0,-5 1 0 15,-3-1-128-15,-4 0 0 0,-4-1 0 0,-1-1 0 16,-4 4 0-16,-3-3 0 0,-4-4 0 0,-4 0 0 16,-7 0 0-16,1 3 0 0,-3 0 0 0,-4-1-176 15,-4-2-16-15,0 1-16 0,2 1 0 0,0 1 0 16,3-1 0-16,-5 3 0 0,1 1 0 0,-1 2 0 16,-1 0 208-16,2 0 0 0,-1-1 0 0,-3 1-144 15,-2 2 144-15,-3-2 0 0,1 0 128 0,-4 3-128 16,-4 3 160-16,-2 3-32 0,-4 1-128 0,-4 2 192 15,-2 0-192-15,0 2 0 0,-1 5 0 0,2 2 0 16,1 3 128-16,2 0-128 0,5 1 0 0,1 0 144 16,1 6 160-16,5-2 16 0,4-1 16 0,3 0 0 0,4 2 32 15,-3 2 0-15,2 2 0 0,1-2 0 0,3-5-48 16,-3 4-16-16,3 3 0 0,-3 1 0 0,-7 0-304 16,0 0-144-16,3 0 16 0,2 1 0 0,-6 2-144 15,3 0-32-15,1 0 0 0,7 2 0 0,3-1 512 0,2 0 112 16,-1-2 0-16,4 1 16 0,4 2 176 0,5-1 48 15,6 3 0-15,2 0 0 0,2 2-288 0,3 3-48 16,-3 2-16-16,3 3 0 0,-4 1-208 0,5 5 0 16,3 2-144-16,4 5 144 0,0 2-208 0,2 1 48 15,-1 1 16-15,1 1 0 0,-2 0 144 0,-1 5 0 16,1 3 0-16,4 1-128 0,0 0 128 0,4 0 0 16,-1-3 0-16,6-2 0 0,2 2 0 0,5 0 0 15,0 2 128-15,3 2-128 0,5 4 0 0,3-3 0 16,-2 0 0-16,7 1 0 0,1 1 0 0,5 4-192 0,1 3 64 15,2-3 0-15,2-3-32 0,2-2 0 0,1-2 0 16,3 0 0-16,3 2 160 0,1 2-128 0,5 3 128 0,1 0-128 16,5-3 128-16,2-1 0 0,5-1-144 0,5 1 144 15,0 2 0-15,4 0 0 0,3-3 0 0,3-1 0 16,1-2-176-16,2 2 176 0,-1-1-128 0,5 3 128 16,7 5-128-16,-3-5 128 0,-1-4-128 0,2-3 128 15,0-1 0-15,2-2 0 0,-3-6 0 0,7 2-128 16,0 1 128-16,4 2 0 0,2-2 128 0,2-5-128 15,-5-6 128-15,6-3-128 0,4 0 160 0,0-2-160 16,-1-2 176-16,-2-3-176 0,-5-4 192 0,3 1-192 16,3-1 256-16,0-3-64 0,-1-2-16 0,-4-2 0 15,-1-2 16-15,2-2 0 0,3 0 0 0,3-2 0 16,1-5-32-16,1 0 0 0,-5-1 0 0,5 0 0 0,3-2-32 16,-1-1-128-16,2-2 192 0,0 1-64 0,1-1-128 0,1-1 128 15,1-1-128-15,1-2 128 0,-3-1-128 0,1 0 0 16,-1 1 144-16,5-3-144 0,1-3 0 0,0 2 0 15,-5 2 0-15,2-2 0 0,1-1 0 0,-4 0 0 16,-2 1 0-16,-1-2 0 0,-5-1 0 0,1 0 0 16,1-3 0-16,-1 1 0 0,-4 1 128 0,-5-4-128 15,2-1 160-15,-2-2-160 0,2-2 144 0,0-4-144 16,-4-5 128-16,-1-2-128 0,-2-1 0 0,-1-3 128 16,2 2-128-16,2-1 0 0,-2-3 0 0,-1 0 0 15,-4 2 0-15,-2-5 0 0,-2-4 0 0,1-4 0 16,0-2 0-16,-1 0 0 0,1 2 0 0,-3-1-144 0,-1 4 144 15,-2-2-160-15,-1 1 160 0,0-1-128 0,-3-2 128 16,2 0-128-16,-3-1 128 0,-1 3-160 0,-5 3 160 0,-2 1-160 16,-4 3 32-16,-2-3 0 0,-3 0 0 0,-1-3 0 15,-2-5 0-15,-4 5 0 0,-2 1 0 0,-1 2 0 16,1 0 128-16,-3-1-192 0,-6-2 192 0,-1-2-192 16,-2-1 192-16,-3-1-160 0,-3-3 160 0,-2 2-160 15,-3 0 160-15,-4 0 0 0,-3-2-144 0,-4-3 144 16,-3-7-144-16,1 3 144 0,-6 2-192 0,-1 2 192 15,-4 4-240-15,-1 0 64 0,-3 0 16 0,-3-1 0 16,-4-1-80-16,-3 2-16 0,-4 4 0 0,-2 2 0 16,-1-2 112-16,-2 6 16 0,0 1 0 0,-1 1 0 15,-2 0 128-15,-2 2 0 0,-3-1-144 0,-5 0 144 16,-4-1 0-16,-1 2 0 0,-2 2 128 0,-8-2-128 0,-9-3 128 16,-6 0-128-16,-5-3 128 0,-8-5-128 0,-10-2 0 0,-5-3-256 15,-3 2 48-15,-4 2 0 16,-8 4-656-16,9 4-128 0,9 4-32 15,5 6 0-15,3 8 256 0,8 5 64 16,7 5 0-16,3 3 0 0,1 3 1024 0,-1 2 224 0,-2-1 32 0,-2 3 16 0,0 3-400 0,-7-2-192 16,-5 3 160-16,-2 5-160 0,0 5-144 0,-5 4-128 15,-6-1-32-15,0-1 0 16,-2 0-336-16,-2 2-80 0,-1 4-16 0,0 1 0 16,1 2-304-16,6 0-64 0,5 0-16 0,7 1 0 0,6 0 976 0,6 0 144 15,4-1 128-15,12-1-128 0,5 1 1200 0,8 0 144 16,1-3 16-16,5 3 16 0,2-2-704 0,6 2-144 15,2 1-16-15,2 6-16 0,-2 4-496 0,0 2-256 16,-5 4 16-16,-3 4 16 16,-2 3-400-16,-4 1-80 0,-4 1 0 0,0 5-16 15,1 4 112-15,-2 1 32 0,-3 2 0 0,4-2 0 0,2-3 576 0,7-1 0 0,3-5 0 0,7-1 0 16,3-2 544-16,4 1 224 0,5 0 64 16,4 1 0-16,6 0-320 0,5 3-64 0,2 2-16 0,5 0 0 15,2 3-432-15,4 3-304 0,1 1 48 0,3 5 16 16,-2 4-32-16,0-2-16 0,1-2 0 0,-1-1 0 15,4-1 288-15,0 0-128 0,0-2 128 0,1 1 0 16,5-2 0-16,-3-3 128 0,0-2 0 0,4-3 16 16,8-3 240-16,-4-1 32 0,-1 2 16 0,4 0 0 15,10 3-176-15,1-2-16 0,5 2-16 0,3-2 0 16,2-2-224-16,5 1 128 0,0-5-128 0,0 3 0 16,3-1 128-16,4 3-128 0,5 5 0 0,2-3 144 0,1-4-144 15,2 1 128-15,0-1-128 0,-1 2 128 0,4 0-128 16,3 0 192-16,3 1-192 0,5 3 192 0,0 5-192 15,-1-5 192-15,-1-4-192 0,6-2 192 0,4-1-64 0,2-1-128 16,1 0 192-16,-2-1-64 0,-1 1-128 0,7-1 0 16,4 2 0-16,2-2 0 0,-1-5 0 0,3-3 0 15,-2-1 0-15,4-3 0 0,5-1 0 0,-4 1 0 16,-1-3 0-16,6 1 0 0,6 1 0 0,-1-4 0 16,-3-1 0-16,4 0 0 0,0-2 0 0,2 1 0 15,-6-2 0-15,3 0 0 0,2-3-128 0,0-1 128 16,-3-1 0-16,2-2 0 0,-1-2 0 0,1-3 0 15,-4-1 0-15,3-3 0 0,-4-1 0 0,0-3 0 16,0-3 0-16,-1-1 0 0,-8-4 0 0,-1-3 0 0,4-2 0 16,0-6 0-16,-3-3 0 0,-2-1 0 0,-2 0 0 0,-2-3 0 15,3-1 128-15,-4-1-128 0,-3-2 128 16,-1 0-128-16,0-1 128 0,1 2-128 0,0-2 128 0,-4-2-128 16,-5-3 128-16,1-3-128 0,-3 1 0 0,1-4 128 15,-4-2-128-15,-2-1 160 0,-5 1-160 0,0 1 160 16,-5 2-32-16,-1-6 0 0,-1-6 0 0,-1-2 0 15,0-6 64-15,0 4 16 0,-4-1 0 0,-1-3 0 16,-2-2 80-16,-1-4 16 0,-3-2 0 0,-1 1 0 16,1 2-64-16,-5 1-16 0,-6 3 0 0,0 1 0 15,-3 1 144-15,-3-1 16 0,-3 1 16 0,-5 0 0 16,-5 3 112-16,-2 1 0 0,-6-4 16 0,-4 1 0 16,-3-4-128-16,-9 0-16 0,-3 1-16 0,-9-2 0 0,-6-1-192 15,-7-3-48-15,-9-3 0 0,-10-2 0 0,-8-4-256 0,-13 0-64 16,-14 1-16-16,-11-8 0 15,-5 0-1776-15,-13-2-368 0,-11 0-64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8:53:45.431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10177 12603 18143 0,'0'0'800'0,"-10"3"160"0,1 0-768 0,9-3-192 0,-8 2 0 0,-1-2 0 0,9 0 304 0,0 0 16 15,-7-4 0-15,7 4 0 0,0 0-128 0,0 0 0 16,-10 0-16-16,10 0 0 0,0 0-176 0,0 0 0 16,0 0 0-16,0 0 0 0,-7-4 0 0,7 4 0 15,0 0 144-15,0 0-144 0,0 0 384 0,-8 2 16 16,8-2 0-16,-6 6 0 0,1-1 16 0,2 3 0 15,1-1 0-15,1 2 0 0,1-9 32 0,0 0 16 16,0 0 0-16,0 0 0 0,0 0-96 0,4 9-32 16,-4-9 0-16,7 7 0 0,-2-4-144 0,-5-3-48 15,0 0 0-15,11 2 0 0,-1-3 64 0,0 0 16 16,0 1 0-16,-2-1 0 0,1-4 32 0,-1-1 16 16,1-3 0-16,-1 0 0 0,-2-4 96 0,3 3 16 15,1 1 0-15,1-2 0 0,-2-2-160 0,1-1-32 0,1-3 0 16,-3 1 0-16,0 2-192 0,-1-3 176 0,2-2-176 15,1 2 160-15,-2-1-160 0,3 2 192 0,-3-2-192 16,2 0 192-16,3-2 704 0,-3 3 128 0,-1-1 48 0,1 2 0 31,1-4-1648-31,0 1-320 0,2 2-64 0,-3-1 0 0,-1 1 768 0,2 0 192 16,1 2 0-16,0-1 0 0,-3 2 0 0,0 1 0 0,-2 2 0 0,1 0 0 16,-1 1 144-16,-1 0-144 0,1 0 0 15,-3 1 144-15,2 2-144 0,-6 7 160 0,6-8-160 0,-6 8 160 16,3-9-160-16,-3 9 192 0,0 0-192 0,0 0 192 15,3-6-32-15,-3 6 0 0,0 0 0 0,0 0 0 16,0 0 16-16,0 0 0 0,-3-6 0 0,3 6 0 16,0 0-48-16,0 0-128 0,0 0 192 0,-9 6-64 0,1-3-128 15,-1 2 0-15,0 2 0 0,-2 1 0 0,3 2 0 0,-2 1 0 16,-3 0 0-16,-1 3 0 0,0 1 0 16,2 2 0-16,1 0 0 0,-2 2 0 0,-3 4 160 0,1 0-160 15,-1 0 192-15,1 3-192 0,-1-3 0 0,0 2 0 16,1-1 0-16,0-1 0 0,-1-1 0 0,1 1 0 15,-1 2 128-15,1-2-128 0,0 0 0 0,0 2 0 16,-1 2 0-16,0-1 0 0,1 0 0 0,2 0 0 16,-1-4 0-16,3-1 0 0,1-5 208 0,1-1-64 15,3-2-16-15,-2-2 0 0,2 0 0 0,-1-2-128 16,3 0 192-16,4-9-64 0,0 0-128 0,-5 6 0 16,5-6 144-16,0 0-144 0,0 0 0 0,0 0 0 15,0 0 0-15,0 0 0 0,5-10-128 0,2-2 0 0,1-4 0 16,2-1 0-16,1-5 128 0,2-2 0 0,2-4 0 0,-1-2 0 15,1 0 0-15,2-1 0 0,0 0 0 0,3 0 0 16,-2 0 0-16,3-2 0 0,4 0 0 0,0-1 0 16,3-3 0-16,-1 1 0 0,1 1 0 0,-2-1 0 15,1 0 0-15,-1 1 0 0,2 1 0 0,-4 2 0 16,0 1 0-16,-2 3 0 0,-1 3 0 0,-1 2 0 16,-2 1 0-16,0 2 0 0,-2-1 0 0,0 4 128 15,-2-1-128-15,-2 3 192 0,0 1-64 0,-2 3 0 16,1 2-128-16,-2 3 144 0,-9 6-144 0,6-7 160 15,-2 2-160-15,-4 5 128 0,0 0-128 0,0 0 128 16,0 0 48-16,0 0 0 0,0 0 0 0,0 0 0 16,-8 9-32-16,1 2 0 0,-1 2 0 0,-2 0 0 15,-1 0-144-15,-1 3 0 0,-2 0 0 0,-2 2 128 0,1-1-128 16,-2 1 0-16,-4 1 0 0,2 2 0 0,-1 1 0 0,0 2 0 16,-2 1 0-16,0 2 0 0,-2 0 128 0,4 2-128 15,2-1 128-15,-3 2-128 0,0-4 192 0,3 0-32 16,1-4-16-16,0 0 0 0,1 0-144 0,4-3 192 15,-2-1-192-15,2-1 192 0,-1-2-192 0,0 0 0 16,4 1 0-16,-2-2 0 0,1-2 0 0,2 0 0 16,1-2 0-16,2-1 0 0,-1-2-144 0,0-2 144 15,6-5 0-15,0 0 0 0,-7 4-160 0,7-4 160 16,0 0-128-16,0 0 128 0,0 0-192 0,0 0 32 16,0 0 16-16,7-4 0 0,2-4-32 0,-1-3 0 15,2-2 0-15,1-1 0 0,2-3 176 0,2-2 0 16,1-5-144-16,2 0 144 0,2-3 0 0,-1-2 0 0,2-3 0 15,0-1 0-15,0-2 0 0,0 1 0 16,-2 0 0-16,3 2 0 0,2 2 0 0,1 2 0 16,-4 0 0-16,-2 3 0 0,-1 2 0 0,-2 1 0 0,-2 0 0 0,1 1 0 15,-2 4 0-15,-2 2 0 0,-2 1 0 0,-3 2 0 16,1 2 0-16,1 3 0 0,-8 7 128 0,3-5-128 16,-3 5 176-16,0 0-48 0,0 0-128 0,0 0 192 15,0 0 0-15,0 0-16 0,-2 9 0 0,-5 5 0 16,-1 3-176-16,0 0 0 0,-2 1 0 0,-4 7 0 15,0 1 0-15,-1 4 0 0,-3 2 0 0,-1 3 0 16,-1 0 0-16,-2 5 0 0,0 1 0 0,1-1 0 16,0-3 0-16,-1 0 128 0,4-3-128 0,-1-1 192 15,2-1-192-15,-2-4 0 0,3 1 144 0,1-4-144 0,2-2 0 16,-1-3 144-16,3-2-144 0,2-4 0 0,1-2 128 16,4-2-128-16,4-10 0 0,0 0 0 0,0 0 0 0,0 0-224 15,0 0 32-15,0 0 16 16,0 0-432-16,0 0-96 0,0-9 0 0,1-2-16 15,1-2-1584-15,3-3-304 0,2-6-64 0,0-6-16 0</inkml:trace>
  <inkml:trace contextRef="#ctx0" brushRef="#br0" timeOffset="555.398">10158 11775 10127 0,'-8'4'448'0,"-1"1"96"0,1 2-544 0,-2 0 0 0,4-3 0 0,6-4 0 15,-6 7 5040-15,6-7 896 0,0 0 176 0,0 0 32 16,0 0-5120-16,9-1-1024 0,1-2-240 0,1-1-16 0,4-5-32 16,-1-1 0-16,0-5 0 0,1-1 0 0,-1-1 288 0,1 0 0 15,2 3 0-15,0-1 0 0,2-1 208 0,3 3 112 16,0 0 0-16,3 0 16 0,-4-2 32 0,5 1 0 15,-1 0 0-15,3 2 0 0,1 1-144 0,0 2-32 16,-1 1 0-16,-2-1 0 0,-2 3-64 0,2-2 0 16,-2 3-128-16,2 0 192 0,-3 5-32 0,-1 0-16 15,-1 0 0-15,0 2 0 0,-2 2 240 16,-1 1 32-16,-1 2 16 0,-2 2 0 0,-3 0-144 0,-1 4-32 16,0 2 0-16,0 4 0 0,1 2 80 0,-5 5 16 15,-3 5 0-15,1 3 0 0,-2 2 80 0,-1 2 16 16,-1-1 0-16,-2 1 0 0,-2 1-128 0,-4 2 0 15,2-2-16-15,0 2 0 0,-4 1 96 0,3 2 32 16,-2-2 0-16,0 0 0 0,0 2-32 0,1-2 0 0,-4-2 0 0,2-3 0 16,3-4-80-16,0-1 0 0,-2-2-16 0,2-3 0 15,0 2-96-15,2-4-16 0,2-2 0 0,0-2 0 16,0-3-192-16,2-2 0 0,0-2 0 0,3-5 0 31,-3-9-592-31,5 11-224 0,2-2-32 0,0-7-12192 0,4-8-2432 0</inkml:trace>
  <inkml:trace contextRef="#ctx0" brushRef="#br1" timeOffset="7373.578">10126 12339 4607 0,'0'0'400'0,"-8"3"-400"0,8-3 0 0,-6 5 0 15,-1-2 2864-15,7-3 480 0,-3 8 112 0,-2-1 0 16,2 0-1792-16,3-7-384 0,-4 6-64 0,4-6 0 16,-1 9-256-16,1-9-32 0,-2 10-16 0,2-10 0 15,0 0-208-15,0 0-64 0,0 0 0 0,5 7 0 16,-5-7-48-16,0 0-16 0,0 0 0 0,11-1 0 16,0-4 32-16,-1 0 0 0,0-4 0 0,-3-1 0 15,3-1-96-15,0-2 0 0,1-1-16 0,1-5 0 16,0-3 16-16,2-3 16 0,-2-4 0 0,2-1 0 15,0-1-80-15,2 0-32 0,-2-1 0 0,2 1 0 16,3 0-160-16,-2 0-16 0,-3-1-16 0,1 2 0 16,4-1-224-16,-1-1 144 0,-1 1-144 0,1 0 128 15,-1 3-128-15,1 1 0 0,0 2 0 0,-1 1 0 0,-3 0 0 16,-1 2 0-16,-3 2 128 0,2 2-128 16,-3 4 0-16,-1 2 0 0,-2 2 0 0,0 2 128 0,-2 0-128 0,0 3 0 15,-4 5 144-15,0 0-144 0,6-6 128 0,-6 6-128 16,0 0 160-16,0 0-160 0,0 0 192 0,0 0-48 15,0 0-16-15,0 0 0 0,0 0 0 0,0 0-128 16,0 0 192-16,-8 7-64 0,-1 3-128 0,-1 2 128 16,-2 2-128-16,0 4 128 0,0 4 0 0,0 5-128 15,-4 4 192-15,0 2-64 0,-2 0-128 0,2 2 0 16,-1 2 0-16,1-1 128 0,-1 1-128 0,3-1 160 16,-1-1-160-16,-1 1 160 0,-1-3-160 0,1 0 160 15,1 0-160-15,0-2 160 0,1-2-32 0,1-1 0 16,2 0 0-16,-1-3 0 0,0-2-128 0,1-2 128 15,1-3-128-15,2-3 128 0,2-3-128 0,2-3 0 16,4-9 0-16,0 0 0 0,-4 8 0 0,4-8 0 0,0 0 0 0,0 0 0 16,0 0 0-16,4-8-192 0,0-4 32 15,2-5 16-15,2-6 144 0,2-4 0 0,3-5-144 16,1-5 144-16,1-2 0 0,1-1 0 0,1 1 0 16,1 0 0-16,3 1 0 0,1-1 0 0,1 1 0 0,0-2 0 15,0-3 0-15,1 0 0 0,1-2 0 0,-1 2 0 16,-3 4 0-16,-1 1 0 0,0 4 0 0,-1 3 0 15,-2 5 0-15,-2 1 128 0,0 4-128 0,-3 3 0 16,0 3 0-16,-1 5 0 0,-3 1 0 0,-1 2 0 16,0 2 0-16,-7 5 0 0,6-6 0 0,-6 6 0 15,0 0 0-15,0 0 0 0,0 0 0 0,8 5 0 16,-8-5 0-16,6 11 0 0,-5 2-176 0,-2 5 176 0,-3 3-176 16,1 4 176-16,-4 3-208 0,0 7 80 0,-1 3 128 15,-5 6 0-15,-3 6-144 0,0-2 144 0,-2-2 0 16,-1-1 0-16,0 1 0 0,-1 0 0 0,-1-2 0 0,-2 0 0 15,1-3 128-15,0 0-128 0,2-2 176 0,1-4-48 16,4-3-128-16,1-4 192 0,-1-2-192 0,3-6 144 16,0-2-144-16,3-5 128 0,2-3-128 0,7-10 128 15,0 0-128-15,0 0 128 0,0 0-128 0,0 0 0 16,0-11 0-16,2-5 0 0,3-5 0 0,3-6 0 16,-1-3-224-16,2-5 80 0,3-2 144 0,3-3 0 15,4 1-144-15,0-3 144 0,-1-2 0 0,1 0 0 16,3 0 0-16,0-1 0 0,1-1 128 0,0-3-128 15,0 0 128-15,0 3-128 0,-1 3 0 0,-1 4 0 16,0 4 0-16,-2 5 0 0,-2 5 0 0,-1 4 0 16,-2 6 0-16,-2 3 0 0,1 2 0 0,-7 3 0 0,-6 7 0 0,0 0 0 15,10 0-192-15,-10 0 192 0,0 0-160 16,2 11 160-16,-2 3 0 0,-2 5-144 0,-6 2 144 16,-1 7 0-16,-5 2 0 0,0 8 0 0,-3 5 0 0,0 4 0 15,-6 2 0-15,2 3 0 0,-6-1 0 0,2 2 128 16,-1-1-128-16,-5 2 0 0,0 2 0 0,0-1 128 15,0 1-128-15,3-3 144 0,2-4-144 0,3-5 160 16,2-6 0-16,2-5 0 0,-1-4 0 0,4-4 0 16,3-4-160-16,3-3 192 0,4-5-192 0,2-7 192 15,4-6-192-15,0 0 0 0,-7-2 0 0,4-4-176 16,6-5-80-16,2-5-32 0,1-4 0 0,4-5 0 16,-2-7 96-16,6-4 32 0,0-5 0 0,1-4 0 15,3-4 160-15,3-1 0 0,3-1 0 0,3 2 0 0,0-1 0 16,3 2 0-16,-1 2 0 0,0 0 128 0,-2-3-128 15,1 3 0-15,-2-3 0 0,0 7 0 0,0 7 0 0,-3 5 0 16,-4 5 0-16,0 5 0 0,-3 5 0 0,-3 6 0 16,-5 2 0-16,2 4 0 0,-10 3 0 0,0 0 0 15,0 0 0-15,2 10 128 0,-3 4-128 0,0 6 192 16,-4 4-64-16,-2 6 0 0,-4 5 0 0,-4 3 0 16,-3 7 0-16,-3 2 0 0,-2-1-128 0,1 1 176 15,-2-1-176-15,0 0 192 0,0 1-64 0,1-3-128 16,-4-3 192-16,4-1-64 0,4 0-128 0,-1-6 0 15,0-5 144-15,2-4-144 0,4-7 0 0,1-1 0 16,0-5 0-16,3-2 0 16,2-4-592-16,-2-2-48 0,3-3 0 0,7-1 0 15,-10-8-1984-15,5-4-416 0,1-3-80 0,1-7-11248 0</inkml:trace>
  <inkml:trace contextRef="#ctx0" brushRef="#br1" timeOffset="7891.288">10196 11578 4607 0,'-5'6'400'0,"-3"-2"-400"15,-2-3 0-15,4 1 0 0,6-2 6096 0,0 0 1136 16,0 0 240-16,0 0 32 0,0 0-5920 0,0 0-1200 16,0 0-224-16,13-3-160 0,-1-4 0 0,3-4 0 15,1-2 0-15,4-3-144 0,0 0 384 0,7-2 80 16,1 1 0-16,3-3 16 0,-2-1 304 0,4-1 64 16,0-1 16-16,-1-1 0 0,-1-1-112 0,-1 0-32 15,0-1 0-15,1 0 0 0,-1 2-288 0,-4 3-64 16,2 2-16-16,-2 1 0 0,3 3-80 0,-4 1 0 15,-1 2-128-15,-1 2 192 0,-2 4-64 0,-2 1-128 16,-2 1 176-16,0 3-176 0,-2 4 144 0,-2 0-144 16,0 3 0-16,-2 3 144 0,-2 4-144 0,1 1 160 15,-4 8-160-15,2 6 160 0,-3 5-32 0,1 3-128 0,-1 3 192 16,-3 3-64-16,2 5-128 0,-2-1 0 0,0 1 144 0,0 3-144 16,0 1 128-16,-2 3-128 0,-2 5 128 0,2-6-128 15,-1-2 224-15,-1-4-32 0,-1-3 0 0,-1-2 0 16,2 0 64-16,-2-4 16 0,0 0 0 0,0-1 0 15,2 0-48-15,0-3-16 0,-3-5 0 0,3-2 0 16,-2-4-64-16,1-3-16 0,1-5 0 0,-1-2 0 16,1-3-128-16,2-2 192 0,0-8-192 0,0 0 192 15,0 0-320-15,0 0-64 0,0 0-16 0,0 0 0 16,0 0-256-16,0 0-48 16,0 0-16-16,2-11 0 0,1-3-1072 0,-1-4-224 15,1-3-32-15,1-2-9152 0,4-3-1840 0</inkml:trace>
  <inkml:trace contextRef="#ctx0" brushRef="#br1" timeOffset="8629.278">10682 10664 11967 0,'-8'7'1072'0,"-1"1"-864"0,4-1-208 0,-2-2 0 15,0-1 576-15,7-4 64 0,-6 5 0 0,6-5-4576 16,0 0-928-16</inkml:trace>
  <inkml:trace contextRef="#ctx0" brushRef="#br1" timeOffset="9073.688">10709 10768 3679 0,'0'0'160'0,"3"11"32"0,2 0-192 0,-2 0 0 0,-1-1 0 0,-1 2 0 16,3 1 2480-16,-2 0 448 0,-1-3 80 0,1 0 32 15,3 1-2144-15,-2 0-448 0,0-1-64 0,0 2-32 16,3 1-128-16,-4 1-32 0,1-2 0 0,0 0 0 0,-1 0 112 16,-1 1 16-16,0 0 0 0,1-1 0 0,-1-1 144 15,-1 0 48-15,-4-1 0 0,2 0 0 0,2 0 144 0,0 0 48 16,0 0 0-16,0 0 0 0,-1 0 208 0,0-1 48 16,1-9 16-16,-4 9 0 0,2 0 0 0,2-9 0 15,0 0 0-15,0 0 0 0,0 0-112 0,0 0-32 16,0 0 0-16,0 0 0 0,0 0 0 0,0 0-16 15,0 0 0-15,0 0 0 0,-4-7-176 0,0-4-16 16,1-5-16-16,1 0 0 0,0-3-96 0,-4-2-32 16,1-1 0-16,0-4 0 0,-1-5 144 0,-1-3 16 15,-1-3 16-15,1 1 0 0,-1-1-112 0,-1-1-32 0,0 2 0 16,1 2 0-16,-3 2-176 0,2 0-32 16,1 0-16-16,0-1 0 0,0 0-160 0,0 0-128 0,0 0 192 15,0-2-192-15,0-2 0 0,0 3 0 0,-1 2 0 16,-1 2 0-16,4 1 128 0,-4 4-128 0,1 4 0 0,1 2 0 15,3 3 0-15,-2 1 0 0,1 2 0 0,-1 4 0 16,3 0 0-16,-1 1 0 0,1 1 0 0,0 2 0 16,2-1-160-16,2 6 16 0,0 0 0 0,0 0 0 31,0 0-432-31,0 0-64 0,0 0-32 0,0 0 0 0,0 0-1344 16,0 0-272-16,0 0-48 0,1 10-16 0,0 4-880 0,2-2-176 15,-2 1-48-15,2 0 0 0</inkml:trace>
  <inkml:trace contextRef="#ctx0" brushRef="#br1" timeOffset="9459.213">10389 10796 23951 0,'-2'9'2128'0,"2"-9"-1696"16,-7 5-432-16,7-5 0 0,-6 6 1760 0,6-6 272 16,0 0 48-16,0 0 16 0,0 0-1360 0,-5-11-272 15,2-4-48-15,3-5-16 0,2-3-400 0,1-4 0 16,0-4 0-16,1-4 0 0,0-4 176 0,1 0-48 16,0-3-128-16,2-2 192 15,-1-4-800-15,2 3-160 0,-1 1-48 0,1 4 0 0,2 1 2032 0,0 3 384 16,0 2 96-16,-1 1 16 0,0 4-816 0,-1 2-144 0,-2 1-48 0,0 3 0 15,-2 1-160-15,2 0-32 0,-3-2-16 0,1 5 0 16,3 4-160-16,-4 1-16 0,2 0-16 0,1 3 0 16,-1-1-304-16,0 5 128 0,-5 7-128 0,0 0 0 15,10-1 0-15,-1 1 0 0,1 2 0 0,1 4 0 16,0 6 0-16,2 8-144 0,2 8 144 0,1 4-192 16,0 4 192-16,5 4 0 0,-3-1 0 0,3 3-128 15,2 0 128-15,-1 2 0 0,2 1 0 0,-1-1 0 16,0-5 0-16,-1-2-128 0,-2-4 128 0,3-1-128 15,1-3-1184-15,1-1-224 16,0-5-64-16,-4-3-15168 0</inkml:trace>
  <inkml:trace contextRef="#ctx0" brushRef="#br1" timeOffset="10307.294">10691 9820 24303 0,'0'0'1072'0,"-6"8"224"16,0 1-1040-16,3 0-256 0,3-9 0 0,0 0 0 0,-4 8 576 0,4-8 48 16,0 0 16-16,0 0 0 0,0 0 112 0,3 10 16 15,-3-10 16-15,0 0 0 0,0 0-208 0,0 0-32 0,0 0-16 0,0 0 0 16,8 5-176-16,-8-5-32 0,0 0-16 0,0 0 0 15,0 0-48-15,8-4-16 0,-8 4 0 0,7-8 0 16,-4 1 208-16,2-1 32 0,-4-1 16 0,0-2 0 16,-1-4 272-16,0-2 48 0,-2-4 16 0,-2 1 0 15,1-3-128-15,-2-3-32 0,-3-5 0 0,-1-5 0 16,-2-7-272-16,-2-3-48 0,-2-3-16 0,-2 0 0 16,-1-4-96-16,0 5-32 0,-3 1 0 0,-1-1 0 15,1-4-64-15,-2 1-16 0,0 3 0 0,-2 0 0 16,5-4-128-16,1 4 192 0,-3 2-192 0,4 2 192 15,2 1-192-15,1 1 0 0,2 1 144 0,0 2-144 16,2 1 128-16,-2 2-128 0,4 1 160 0,1 4-160 0,2 4 0 16,-2 4 0-16,1 4 0 0,3 0 0 0,1 1 0 0,-1 3-320 15,-2 3 64-15,1 3 0 0,2 2 0 0,3 7 0 16,0 0 0-16,0 0 0 0,0 0-112 0,0 0-16 16,0 0 0-16,0 0 0 15,0 0-1248-15,0 0-256 0,5 12-48 0,3 3-16 16,0 0-864-16,2 2-192 0,-1 4-16 0</inkml:trace>
  <inkml:trace contextRef="#ctx0" brushRef="#br1" timeOffset="10757.138">10057 9189 32703 0,'-12'2'1456'0,"12"-2"288"0,-8-5-1392 0,0-4-352 0,0-3 0 0,2-4 0 15,0-6 192-15,2-4-48 0,3-2 0 0,1-4 0 16,0-7-16-16,2-1-128 0,2-4 192 0,2-2-64 15,-2-1 80-15,3-4 16 0,0-7 0 0,0 0 0 16,-1-1-224-16,1 2 0 0,-2 2 128 0,0-3-128 16,0 1 0-16,-1-2 0 0,-1-2 0 0,4 4 0 0,0 4 192 15,-3 6 0-15,2 3 0 0,-1 4 0 0,3 5 224 16,-2 1 32-16,-1 3 16 0,1 6 0 0,2 4 224 16,-1 5 32-16,-1 2 16 0,2 2 0 0,-1 1-176 15,1 4-48-15,2 0 0 0,2 7 0 0,2 3-320 0,2 5-192 16,1 2 192-16,2 5-192 0,2 7 0 0,6 4 0 15,2 4 0-15,1 8 0 0,-1 5 0 0,1 7 0 16,1 10 0-16,0 0 0 0,1 1 0 0,0-3 0 16,-1 1-208-16,-3-1 80 0,-1-3-48 0,-1-4 0 15,-2-1 0-15,-1-2 0 0,2-3-16 0,1-1 0 16,-1-2 0-16,3-7 0 16,0-3-1680-16,3-4-352 0</inkml:trace>
  <inkml:trace contextRef="#ctx0" brushRef="#br1" timeOffset="14120.148">9878 8349 28911 0,'-6'15'1280'0,"0"-4"256"0,-1 2-1216 0,0-1-320 0,2 0 0 0,0-2 0 16,5-10 304-16,-5 6 0 0,0 0 0 0,1-2 0 16,4-4-96-16,0 0-16 0,0 0 0 0,0 0 0 15,-5 2 64-15,5-2 0 0,-8-6 0 0,3 0 0 16,2 1-256-16,-1-3 0 0,0-2 0 0,1-1 0 15,0-3 0-15,-3 0 0 0,2-1 0 0,-1-1 0 16,-2-4 144-16,0 2-144 0,-1 1 128 0,0 0-128 16,-2 0 400-16,0-4 0 0,0-2 0 0,-1 1 0 15,-3 4 288-15,0 0 48 0,0 0 16 0,-2-3 0 16,-3-1-176-16,-1-2-16 0,-4 1-16 0,0-2 0 16,-2 1-160-16,1-1-16 0,-1 0-16 0,-3-2 0 15,3 1-32-15,1-3-16 0,0-2 0 0,1 2 0 16,0 0-304-16,1 3 128 0,-2 0-128 0,3 1 0 15,-1 0 192-15,0 1-192 0,-2-1 192 0,2 4-192 0,2 4 144 16,2 1-144-16,-2 2 0 0,4 2 144 0,1 2-144 16,3 4 0-16,2 2 0 0,0 1 0 0,2-1-384 0,3 0 0 15,6 4 0-15,-6-1 0 16,-3 0-1264-16,9 1-256 0,0 0-48 0,0 0-8592 16,0 0-1712-16</inkml:trace>
  <inkml:trace contextRef="#ctx0" brushRef="#br1" timeOffset="14602.313">9084 8026 27647 0,'-17'7'2448'0,"1"0"-1952"0,2-3-496 0,1-3 0 15,-4-4 1648-15,3-3 224 0,1-5 48 0,0-4 16 16,-2-1-1552-16,2-4-384 0,0-4 0 0,-3-4 0 16,2-5 128-16,-1-6-128 0,-1-9 128 0,1-6-128 15,-2-5 176-15,2-1-48 0,1 0-128 0,1-1 192 16,3-3-192-16,3 2-160 0,2 3 32 0,2 7 0 0,2 8-160 15,3 8-32-15,4 5 0 0,-1 2 0 0,3 4 96 0,0 3 16 16,2 2 0-16,1 4 0 0,3 1 208 0,1 4 0 16,2 3 0-16,4 5 0 0,3 6 0 0,6 4 0 15,2 5 128-15,5 5-128 0,7 3 0 0,-1 3 128 16,0 1-128-16,-1 0 0 0,-2 3 128 0,0 1-128 16,0 3 0-16,-3-2 0 0,4-3 128 15,-6-1-128-15,0-2 144 0,-2-4-144 0,-1-5 0 0,-1 0-128 16,-3 0-16-16,-1-4 0 15,-4-5-2608-15,-2 0-528 0</inkml:trace>
  <inkml:trace contextRef="#ctx0" brushRef="#br1" timeOffset="15232.228">8508 6947 12895 0,'0'0'576'0,"0"0"112"0,0 0-560 0,0 0-128 0,0 0 0 0,0 0 0 15,0 0 3744-15,0 0 720 0,0 0 144 0,0 0 16 16,0 0-3584-16,0 0-720 0,0 0-128 0,0 0-48 16,1-9 16-16,-1 2 0 0,-1-2 0 0,1 1 0 15,-2-5 32-15,-1-1 16 0,0-3 0 0,-1-5 0 16,-2-2-16-16,-3 0-16 0,-2-3 0 0,-2-2 0 16,-1-2-176-16,-4 1 192 0,-1 0-192 0,-1 2 192 15,-3 2-192-15,0 2 128 0,-7-2-128 0,0 2 128 16,-3 0 192-16,-2 1 48 0,-2 2 0 0,-2 2 0 15,-5 4 208-15,2 0 64 0,0-1 0 0,3 4 0 16,3 2-240-16,-1 4-32 0,0 2-16 0,-1 0 0 16,1-1-352-16,5 0 0 0,0 2 0 0,4 2 0 0,-2 1-320 0,1-2 0 15,3 1 16-15,3-2 0 16,5-1-1584-16,1-1-320 16,2 1-64-16</inkml:trace>
  <inkml:trace contextRef="#ctx0" brushRef="#br1" timeOffset="15862.156">8289 5856 39615 0,'0'0'3520'0,"0"0"-2816"15,0 0-560-15,0 0-144 0,0 0 320 0,0 0 16 16,-9 3 16-16,-1 0 0 0,0 0-544 0,-3 2-128 16,-1 1 0-16,-4 2-16 15,-7 0-496-15,-1-1-80 0,-1-2-32 0,-7 8 0 16,-3 8 352-16,-4 0 64 0,-2-3 16 0,-2-1 0 15,0-3-384-15,-2-1-80 0,-6 1-16 0,5-2 0 0,6-3 816 0,1-2 176 16,1-1 0-16,3-1 0 0,3 0 592 0,-1-2 80 16,4 1 16-16,3 1 0 0,1-2-112 0,1 0 0 15,2 0-16-15,0-2 0 0,2 2-224 0,1-1-32 16,4 3-16-16,2-1 0 0,2-2-48 0,4 1-16 16,9-3 0-16,0 0 0 0,-9 6-224 0,9-6 176 15,0 0-176-15,0 0 160 0,6 11-160 0,3 1-256 0,5 3 64 16,7 1 16-16,5-1 176 0,3 0-160 0,0 0 160 15,4 0-160-15,3 1 160 0,1-2 0 0,4-1 128 0,0 4-128 16,-1 1 160-16,5 1-32 0,4-5-128 0,-1 1 192 16,-2-2 0-16,0 1 0 0,-5-2 0 0,0 2 0 15,0-2-192-15,-4 0 0 0,2 0 0 0,-6 0-160 32,-4 1-1504-32,-1-2-320 0,0 0-48 0,-4 0-12704 0</inkml:trace>
  <inkml:trace contextRef="#ctx0" brushRef="#br1" timeOffset="16438.312">6916 6226 24879 0,'0'0'2208'0,"0"0"-1760"0,0 0-448 0,0 0 0 16,8-1 1248-16,1-1 160 0,-9 2 48 0,8-1 0 15,-8 1-816-15,9-1-176 0,-9 1-16 16,0 0-16-16,0 0-240 0,0 0-64 0,0 0 0 0,0 0 0 16,0 0-128-16,-7-5 0 0,-4 3 144 0,-5-1-144 15,-6 0 0-15,-3 3 0 0,-9 2-192 0,0-1 64 16,-2-1 128-16,1 0 0 0,-2 0 128 0,1 2-128 15,0 1 704-15,1-1 64 0,1-1 0 0,-1 2 16 16,-3 0 48-16,-1 0 16 0,-3-1 0 0,-2 2 0 0,-1-1-464 16,1 1-112-16,-1 3-16 0,-1-1 0 0,-1 0-256 0,0 2 128 15,-5 2-128-15,-1 2 0 0,-4 3 128 0,4-2-128 16,-1 0 0-16,3-1 0 0,4 0 0 16,1 2 0-16,-1 3 0 0,4-4 0 0,4-3 0 0,-2 0 0 15,5 1 0-15,0 0 0 0,5 0 0 16,2-2 0-16,3 0 0 0,-2 0 0 0,3 1-336 0,3-1 16 15,3-4 16-15,4 1 0 16,2 0-1232-16,3 1-240 0,2-2-48 0,0-2-8288 16,8-3-1664-16</inkml:trace>
  <inkml:trace contextRef="#ctx0" brushRef="#br1" timeOffset="16867.222">5730 5917 32255 0,'-13'-4'1424'0,"5"1"304"0,-3 1-1392 0,2 2-336 0,-1 2 0 0,-1 2 0 15,-1-2 960-15,-3 2 112 0,0 4 16 0,-3 4 16 16,-3 6-928-16,-3-1-176 0,-1 2 0 0,-5 1 0 16,-1 1-224-16,-1 2 80 0,-4 1 16 0,-1 5 0 0,-2 1 0 15,1 3 0-15,-1 0 0 0,2 0 0 16,2 4 128-16,-4 0-160 0,1 2 160 0,0-1-160 0,2-2 160 16,5 0 192-16,3-5-32 0,3 0-16 0,0 0 304 0,2-2 64 15,3-2 16-15,5 0 0 0,3 0-208 0,5-3-32 16,4 2-16-16,3-3 0 0,1-6 16 0,7 1 0 15,6-2 0-15,8 0 0 0,3-2 32 0,8-2 0 16,8-2 0-16,5-3 0 0,4-4 0 0,3-3 0 16,0-3 0-16,7-3 0 0,3 0-320 0,7-4 128 15,0-1-128-15,6-4 0 0,0-1-192 0,5-4-160 16,5-2-32-16,1 0-17760 0</inkml:trace>
  <inkml:trace contextRef="#ctx0" brushRef="#br1" timeOffset="20302.795">9776 14475 11055 0,'0'0'480'16,"0"0"112"-16,-12-1-464 0,3-1-128 0,2 0 0 0,0-1 0 0,0 0 864 0,7 3 160 15,-7 0 16-15,7 0 16 0,-9 0-1056 0,2 0 0 16,7 0-288-16,-7 2 64 0,-1 2-144 0,1 1-16 16,2 2-16-16,-3 0 0 0,1-2 176 0,0 1 32 15,0 1 16-15,1 0 0 0,-2-1 656 0,0 0 128 16,-1 1 32-16,2 0 0 0,-1-2 272 0,2 2 64 15,6-7 16-15,-7 9 0 0,-2-5-224 0,1 3-64 16,8-7 0-16,-7 4 0 0,0-3-224 0,7-1-48 16,0 0-16-16,0 0 0 0,0 0 64 0,0 0 16 0,0 0 0 0,0 0 0 15,0 0-192-15,0 0-48 0,0 0 0 0,0 0 0 16,0 0 16-16,0 0 0 0,0 0 0 0,12-2 0 16,-3-2-16-16,2-2 0 0,1-1 0 0,1-3 0 15,-3-1 16-15,3-3 0 0,2-2 0 0,-1-5 0 16,1-1 96-16,3-2 16 0,2-3 0 0,1 1 0 15,-2 0-80-15,2-2-16 0,1-3 0 0,2 2 0 16,3-4-96-16,-1 0-32 0,-3-1 0 0,4-3 0 16,4-1 16-16,0-5 0 0,-1-2 0 0,0 1 0 15,0 4 16-15,-1 2 0 0,-2-1 0 0,1 2 0 16,0-1-32-16,3 1 0 0,2-2 0 0,0 1 0 16,0-1-32-16,-3 5 0 0,-2-1 0 0,-2 1 0 15,2 2-128-15,-3 4 192 0,0 1-192 0,1 3 192 16,-6 2-192-16,0 1 0 0,0 0 0 0,-1 2 128 0,-3 4-128 15,0 0 160-15,-1-1-160 0,2 2 160 0,-3 2-160 0,-1-1 160 16,-2 1-160-16,1 2 160 0,-1 0-160 0,1 1 0 16,-4 2 144-16,2 1-144 0,-1-2 0 0,-3 1 128 15,0 0-128-15,-6 7 0 0,0 0 0 0,0 0 128 16,0 0-128-16,0 0 0 0,0 0 192 0,0 0-48 16,0 0 0-16,0 0 0 0,0 0 48 0,-7 6 16 15,-4 4 0-15,-1 2 0 0,-2 0-80 0,-1 3-128 16,-3 3 176-16,-2 2-176 0,-2 4 0 0,-1 1 0 15,-1-3 0-15,-1 4 0 0,-1 4 0 0,-3 2 0 16,-4 2 0-16,1 1 0 0,0 0 128 0,0 1-128 16,-1 2 0-16,1 1 0 0,-7 2 0 0,4 0 0 0,2 0 0 15,-4 1 0-15,-2 1 0 0,1 4 0 0,-1-1 0 16,4 1 0-16,-3 1 0 0,1 0 0 0,-5-3 0 16,6-3 0-16,-1-3 0 0,4-2 0 0,3-3 0 15,3-1 0-15,0-4 0 0,4-2 0 0,3-2 0 0,2-5 0 16,1-6 160-16,2-3-160 0,4 0 128 0,1-5-128 15,0-2 128-15,2 2-128 0,8-6 128 0,0 0-128 16,-8 1 0-16,8-1 0 0,-5-5-144 0,5 5 144 16,1-7-256-16,3-4 64 0,1-6 16 0,5-3 0 15,0-1 176-15,3-3-192 0,1-3 192 0,4-4-192 16,4-4 192-16,-1-3 0 0,5 0 0 0,-2-5 0 16,4-4 0-16,3-4 0 0,4-3 0 0,1 1-128 15,-2-1 128-15,6 3 0 0,4-1 0 0,-1 0 0 0,-2-2 0 16,1-2 0-16,0-2 0 0,0 2 0 0,1 5 0 15,-6 4 0-15,-2 3 0 0,4 1-128 0,5 0 128 16,-5 5 0-16,0 2 0 0,-6 5 0 0,-1-2 0 16,-3 3 0-16,-3 2 0 0,-3 6 0 0,-2 7 0 0,-2 2 0 15,-4 2 0-15,-2 3 0 0,-1 4 0 0,-2 0 0 16,-3 2 0-16,-7 2 0 0,0 0 0 0,0 0 0 16,0 0 128-16,0 0-128 0,-1 11 144 0,-4 2-144 15,-3 4 192-15,-5 6-192 0,-2 3 144 0,-4 2-144 16,-4-1 0-16,-3 3 144 0,-3 4-144 0,-4 4 0 15,-2 1 0-15,-3 4 0 0,-2 0 0 0,-3 5 0 16,-1 2 0-16,1 3 0 0,0 2 0 0,-1-1 0 16,-1-3 0-16,1 3 0 0,0 1 0 0,-2 2 0 15,1 1 0-15,2-1 0 0,2 0 0 0,3-4 0 0,1-4 0 16,4-4 0-16,3-3 0 0,3-2 0 0,5-1 0 16,0-3 0-16,2-3 176 0,4-5-48 15,3-4-128-15,3-4 192 0,2-3-192 0,4-3 176 0,0-3-176 0,3-2 160 16,1-9-160-16,0 0 0 0,0 0 0 0,0 0 0 15,9 0 0-15,1-6-192 0,-2-4 32 0,4-7 16 16,3-9 144-16,4-3 0 0,1-5 0 0,3-3 0 16,1 2 0-16,5-3 128 0,0-2-128 0,3-5 176 15,0-2-176-15,5-2 0 0,2 1 0 0,3-2 128 16,1 0-128-16,-4 0 128 0,0 1-128 0,-1 4 128 16,1 1-128-16,-2 0 0 0,2-1-192 0,-5 4 192 15,0 3 0-15,-1 3 0 0,-1 1 0 0,-1 6 0 16,-2 0 0-16,-1 4 0 0,-2 2 0 0,-4 1 0 15,0 6 0-15,-3-1 0 0,-4 3 0 0,-3 3 0 0,1 1 0 0,-4 3 0 16,-3 0 0-16,-6 6 0 0,0 0 0 0,0 0 0 16,0 0 0-16,0 0 128 0,-2 16-128 0,-4 0 192 15,-5 1-192-15,-4 5 192 0,-5 4-192 0,-5 7 0 16,-4 7 144-16,-3 0-144 0,-2 4 128 0,-2 4-128 16,-6 2 160-16,0 2-160 0,-1 0 144 0,0 0-144 15,0 2 128-15,-1 3-128 0,-3 4 0 0,0-2 0 16,-4-1 0-16,3-2 0 0,2-4 128 0,2 1-128 15,0-2 128-15,6-2-128 0,3 0 128 0,3-5-128 16,4-5 0-16,2-5 128 0,1-2-128 0,5-3 0 16,4-4 144-16,1-4-144 0,-1-4 0 0,2-4 128 15,3-2-128-15,1-3 0 0,1-4 0 0,9-4 0 16,0 0 0-16,0 0 0 0,0 0 0 0,0 0-128 0,-1-12 0 0,5-5 0 16,6-4 0-16,0-4 0 0,3-6 0 0,5-4 0 15,3-9 128-15,3-3 0 0,2-4 0 0,2 0 0 16,3 0 0-16,0-3 0 0,5 0 0 0,1-1 0 15,3 0 0-15,1 0 0 0,3-2 0 0,-1 1 0 16,1 0 0-16,0 2 0 0,-2 1 0 0,0 0-128 16,-1 0 128-16,-1 3 0 0,-1-1 0 0,-1 8 0 15,-4 7 0-15,-3 4 0 0,-2 4 0 0,-6 3 0 16,-1 6 0-16,-4 3 0 0,-3 3 0 0,-3 3 0 16,-3 3 0-16,-1 2 0 0,-8 5 0 0,0 0 0 15,0 0 0-15,0 0 144 0,0 0-144 0,-3 13 160 16,-1 3-160-16,-4 6 0 0,-5 3 144 0,-4 8-144 0,-5 8 0 15,1 0 0-15,1-2 0 0,-7 3 0 0,-2-1 0 16,0 1 0-16,5-3 0 0,-3-3 0 0,2 1 0 16,0 1 0-16,1-1 0 0,2 1 0 0,0-1 0 15,2-4 0-15,1-7 0 0,4 0 128 0,2-6-128 16,3-3 0-16,2-1 0 0,0-5 0 0,-1-3 0 0,4-1 0 16,5-7-160-16,0 0 160 15,0 0-832-15,0 0-48 0,0 0-16 0,-4-8 0 16,6-3-2016-16,0-9-416 0,-1-5-64 0,3-8-32 0</inkml:trace>
  <inkml:trace contextRef="#ctx0" brushRef="#br1" timeOffset="20854.139">10215 12996 11055 0,'-14'3'480'0,"5"-1"112"0,-2-2-464 0,1 1-128 0,0 1 0 0,1-1 0 15,1 1 2624-15,1-2 512 0,3-2 112 0,4 2 16 16,0 0-2544-16,0 0-496 0,-6-3-96 0,6 3-128 15,0 0 880-15,0 0 80 0,0 0 0 0,0 0 16 0,6-9 80 16,0 2 16-16,5 1 0 0,0 0 0 0,3-4-48 0,5 0 0 16,3-3 0-16,5 2 0 0,3-2-240 0,4-1-48 15,4-2-16-15,3 0 0 0,1 3-368 0,-1-1-80 16,-1-2-16-16,-1 2 0 0,0 1-256 0,-1 1 0 16,1 1 0-16,-1-2 0 0,1-3 176 0,-2 2-176 15,0 2 160-15,-4 3-160 0,-1 2 320 0,-3 1-48 16,-1-2 0-16,-5 7 0 0,2 2-48 0,-5 1-16 15,-2 0 0-15,-4 2 0 0,-2-1-16 0,1 1 0 16,-4 2 0-16,0 3 0 0,-4 2 32 0,0 1 0 16,-2 0 0-16,-2 7 0 0,-2 7-16 0,-5 0 0 15,0 3 0-15,-3 6 0 0,-2 6 96 0,-3 5 16 16,-3 3 0-16,1-1 0 0,-4-2-64 0,-1 0-16 16,-2 1 0-16,-1-1 0 0,0 0 16 0,0 1 0 0,1-2 0 15,1 3 0-15,-1 3-80 0,1-3-16 0,1-2 0 0,0-4 0 16,3-4 32-16,1-3 0 0,2-3 0 0,2-2 0 15,1-4-192-15,2-1 160 0,0-5-160 0,3-2 160 16,-2-1-160-16,5-3 0 0,3-2 0 0,-1-2 0 31,2-10-368-31,0 0-48 0,0 0-16 0,0 0 0 16,0 0-2000-16,0 0-384 0,0-8-96 0,3-7-14128 0</inkml:trace>
  <inkml:trace contextRef="#ctx0" brushRef="#br1">8050 11869 5519 0,'0'0'496'0,"0"0"-496"0,0 0 0 0,-6 0 0 15,6 0 3744-15,0 0 656 0,0 0 128 0,0 0 16 16,-10 2-3440-16,5 2-688 0,5-4-144 0,0 0-16 16,0 0-64-16,-7 4-16 0,0 0 0 0,7-4 0 15,-4 8 144-15,4-8 16 0,-7 7 16 0,2-1 0 0,-3 1 64 16,3 0 16-16,5-7 0 0,-3 7 0 0,3-7 16 0,-6 9 0 16,-3-3 0-16,9-6 0 0,0 0-96 0,0 0-16 15,0 0 0-15,0 0 0 0,0 0-96 0,0 0-32 16,-6 5 0-16,6-5 0 0,0 0-48 0,0 0-16 15,0 0 0-15,6-10 0 0,0 2-16 0,4-3-128 16,-1-4 192-16,2-1-64 0,2-4-128 0,3-1 0 16,0-6 144-16,2-1-144 0,-1-4 928 0,2 0 112 15,1 2 32-15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8:54:08.5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7850 11361 2751 0,'-7'1'256'0,"-4"-2"-256"16,2-1 0-16,0 0 0 0,2 0 5712 0,7 2 1104 16,0 0 224-16,0 0 32 0,0 0-5664 0,0 0-1152 15,-4-8-256-15,4 8 0 0,0 0 0 0,0 0-256 16,1-8 64-16,-1 8 16 0,3-9 176 0,3 0 176 16,-3-1-48-16,2 3 0 0,3-1 400 0,-1 0 80 15,2 2 16-15,0-1 0 0,2 1 16 0,2-1 0 16,0 1 0-16,2-1 0 0,2-3-256 15,0 0-64-15,1 0 0 0,1-1 0 0,3 1-112 0,-2 0-16 0,2 1-16 16,0 3 0-16,-1-1 0 0,2 1 0 0,2-1 0 16,-2 2 0-16,-1-3-48 0,-2 2 0 0,-2 2 0 15,-1 1 0-15,-2 0 0 0,1 2-128 0,-3 0 192 0,-3 1-64 16,-2 2 32-16,1 0 0 0,-9-2 0 0,10 2 0 16,-10-2 192-16,11 4 32 0,-11-4 16 0,0 0 0 15,8 8-128-15,0 1-16 0,-4-1-16 0,-1 2 0 16,-1 2 0-16,0 2 0 0,-2 1 0 0,-2 3 0 15,1-1 16-15,1 5 0 0,-2 4 0 0,0 1 0 16,0-3-64-16,0 2 0 0,-1-1 0 0,-1 1 0 16,0 2 64-16,-1-1 0 0,1-1 0 0,-2-2 0 15,1-2 16-15,-1-1 16 0,2 3 0 0,-2-2 0 0,1-3 16 16,0 0 0-16,0 0 0 0,-1 2 0 0,3 3-96 0,-1-3-16 16,-1-2 0-16,0-1 0 0,3 0-64 0,-2-1-128 15,0-2 176-15,0-1-176 0,2-1 0 0,0-3 0 16,0-1 0-16,1 0-192 15,1 0-1024-15,0-9-208 0,2 6-48 0,-2-6 0 16,0 0-1728-16,10 7-368 0,4 1-64 0,-3-6-16 0</inkml:trace>
  <inkml:trace contextRef="#ctx0" brushRef="#br0" timeOffset="463.415">8090 11637 1839 0,'0'0'160'0,"-10"0"-160"0,2-1 0 0,8 1 0 16,-7-2 4304-16,1 0 832 15,-1-1 176-15,4 1 16 0,1-4-4512 0,0 1-816 0,-4 1-352 0,4-1 32 32,2 5-448-32,-2-8-64 0,-3-1-32 0,1 0 0 0</inkml:trace>
  <inkml:trace contextRef="#ctx0" brushRef="#br0" timeOffset="716.74">7894 11539 12031 0,'0'0'528'0,"0"0"112"0,0 0-512 0,0 0-128 0,0 0 0 0,0 0 0 0,0 0 864 0,0 0 144 15,0 0 16-15,0 0 16 0,0 0-464 0,0 0-80 16,0 0-32-16,0 0 0 0,0 0-176 0,0 0-32 16,0 0-16-16,12 0 0 0,-1 1-240 0,-11-1-128 15,10 1 128-15,-10-1-208 0</inkml:trace>
  <inkml:trace contextRef="#ctx0" brushRef="#br0" timeOffset="132722.563">23739 535 14735 0,'-3'-14'1312'0,"3"9"-1056"15,0 5-256-15,2-8 0 0,-2 8 0 0,0-7-304 16,0 7 64-16,1-6 16 0,-1 6 480 0,0 0 80 16,2-5 32-16,-2 5 0 0,0 0 16 0,0 0 16 15,0 0 0-15,0 0 0 0,-5-8-112 0,5 8-32 16,-9-6 0-16,-2 4 0 0,-3 2-256 0,-1 0 0 15,-6 0 128-15,0 0-128 0,1 1 0 0,-4 1 0 16,1 1 128-16,-2-1-128 0,-1 0 128 0,0-1-128 0,-5-1 144 16,3 0-144-16,0-2 400 0,0-1-16 0,-2-2 0 15,-5 1 0-15,-3-1 176 0,-2 1 16 0,0 0 16 0,-1 0 0 16,-4 2-80-16,1 2 0 0,2 0-16 0,1 0 0 16,-5-1-192-16,-2-1-48 0,-6 0 0 0,1 2 0 15,2 1-256-15,-4 1 128 0,-1 1-128 0,1-1 0 16,-2 1 0-16,0-3 0 0,-2-3 0 0,-3 3 0 15,-2 0 128-15,2 5-128 0,0-2 0 0,1-1 0 16,-1 1 0-16,-4-1 0 0,-3-1 0 0,-3 4 0 16,4 2 0-16,-1-2 0 0,3-1 0 0,2-1 0 15,-3 0 0-15,-1 3 0 0,-5-3 0 0,3 2 0 16,2-1 144-16,0-1-144 0,1-1 0 0,-3 1 144 16,0-1 48-16,-2 1 16 0,0 0 0 0,2 2 0 0,0-2 16 0,-2 2 0 15,-3 0 0-15,33-1 0 0,-5 4-96 0,-6 2-128 16,-6 0 176-16,-4 1-176 0,-5 1 128 0,0-2-128 15,-2 0 0-15,-60 11 0 0,20-3 0 0,11-4 0 16,5-7 0-16,7 0 0 0,2 2 0 0,5-3 0 16,0 0 0-16,-3 2 0 0,-6-2 0 0,6 3 0 15,3 0 0-15,0 0 0 0,-3-2 0 0,-3 3 0 16,2 1 0-16,2-1 0 0,4-1 0 0,-5 0 0 16,-5 1 0-16,3 1 0 0,5-3 0 0,-1 1 0 15,0 0 0-15,-2 2 0 0,-5-1 0 0,4 0 0 16,3 0 128-16,0 1-128 0,0 0 0 0,-1 2 160 15,-3-1-160-15,5 0 128 0,1 1-128 0,2 0 0 16,-1 3 0-16,-2-1 0 0,-2 6 0 0,3-1 0 0,7-2-192 0,-5-3 192 16,-6-3-128-16,4 3 128 0,3 2 0 0,5-1 0 15,-1-1 0-15,1-3-144 0,-1-1 144 0,0-1 0 16,-1-1-176-16,3 2 176 0,4 0-160 0,-3-4 160 16,3-3-128-16,-1-1 128 0,-5 2 0 0,5 1-144 15,0-1 144-15,3 0 0 0,2-3 0 0,1 1 0 16,-1 1 0-16,1-1 0 0,0 0 0 0,1-1 0 15,3 1 0-15,2-1 0 0,4 0 0 0,-2-1 128 16,0 0-128-16,1-1 0 0,1 0 128 0,0 0-128 16,1 0 0-16,5-2 0 0,4 0 0 0,1 0 0 15,0-2 0-15,4 3 0 0,3-2 0 0,-1 0 0 16,1-3 0-16,2 3 128 0,1-1-128 0,4 0 0 16,-1-3 0-16,2 0 0 0,1 1 0 0,5 3 128 0,2-3-128 15,1 2 0-15,1-1 128 0,3 0-128 0,0 1 288 16,3-1-16-16,0 0 0 0,0-1 0 0,4 3 160 0,5 3 16 15,-3-5 16-15,3 5 0 0,-6-3-112 0,6 3-32 16,0 0 0-16,0 0 0 0,0 0 0 0,0 0 0 16,0 0 0-16,0 0 0 0,0 0-320 0,0 0 0 15,0 0 0-15,7 12 0 0,-1-1 0 0,3 4-160 16,0 1 160-16,0 3-160 0,-2 0 160 0,3 3 0 16,1 2-144-16,0 1 144 0,1 4 0 0,1 3 0 15,0 2 0-15,1 2 0 0,1 5 0 0,1 1 0 16,-5-2 0-16,3 2 0 0,0-3 0 0,2 2 0 15,-1 0 0-15,0 4 0 0,-3 4 0 0,1 0 0 16,0 1 0-16,-1 1 0 0,1-1 0 0,-1-2 0 0,-2-2 0 16,1 1 0-16,0-2 0 0,0 1 0 0,-2 6 0 15,1-2 0-15,1-4 0 0,1-3 0 0,-2-2 0 0,1-4 0 16,0-1 0-16,-2-2 0 0,1 0 0 0,1 0 0 16,-1 1 0-16,2 0 0 0,-1 0 0 0,2-3 0 15,1-3 0-15,4-2 0 0,-2 0 0 0,4-3 0 16,2-3 0-16,2-2 128 0,2-4-128 0,-1-1 128 15,4 0-128-15,-1-2 128 0,1-2-128 0,0-3 128 16,2-1 32-16,1-1 0 0,0 0 0 0,1 0 0 16,2 1 16-16,4-2 0 0,3-2 0 0,-1 2 0 15,0-2-16-15,1 0 0 0,0 0 0 0,-1 1 0 16,0 0-160-16,1 0 192 0,0 0-192 0,3 2 192 16,2-1-192-16,3-1 0 0,0 1 0 0,3 0 0 0,-1 2 0 15,3 0 0-15,-4 0 128 0,6 1-128 0,-4 0 0 16,6 2 0-16,1 0 0 0,1 2 128 0,-4 0-128 0,-1 0 0 15,-2 1 0-15,1 4 0 0,2 3 0 16,4-2 0-16,-2-1 0 0,2 3 0 0,-1-3 0 0,1-1 0 16,-2 0 0-16,1-3 0 0,2-3 0 0,3 2 0 15,2 2 0-15,-2 0 0 0,-5-2 0 0,3 0 0 16,1 0 0-16,3 1 0 0,3 1 0 0,-2-1 0 16,-2 1 0-16,1 0 0 0,-2 0 0 0,4 0 0 15,3 0 0-15,3 1 0 0,0-1 0 0,-2-1 0 16,0 0 0-16,5 0 0 0,4-2 0 0,-1-1 0 15,-3 0 0-15,-2-1 0 0,-2 1 0 0,3-1 0 16,4 0 0-16,-1-1 0 0,0-2 0 0,0-2 0 16,0-1 128-16,4 3-128 0,0-4 0 0,-2 0 0 0,0-3 0 15,0 3 128-15,2 3-128 0,-1-2 0 0,-1-1 0 0,-3 0 0 16,-2-1 0-16,2 3 0 0,4 0 0 0,-2 1 0 16,2 3 0-16,-1-3 0 0,-3 0 128 0,3-1-128 15,0-2 0-15,2 1 0 0,-2 0 0 0,0 1 128 16,-4 1-128-16,4-3 0 0,1-1 0 0,-3 1 0 15,-4 3 0-15,-1-2 0 0,0-1 0 0,3-2 0 16,3-1 0-16,-2-1 0 0,-2 1 0 0,-1-1 0 16,-1-2 0-16,1 0 0 0,3-1 0 0,-3 2 0 15,-2-3 0-15,-6 2 0 0,-2-2 0 0,2 2 0 16,5 2 0-16,-3-3 0 0,-2 2 0 0,-2 0 0 16,-4 0 0-16,1 1 0 0,-1 0 0 0,2 0 0 15,-1-1 0-15,-1 2 0 0,0-2 0 0,-4 0 0 0,-5-2 0 16,1 0 0-16,-3 2 0 0,0 1 0 0,0 1 0 15,0-2 0-15,-4-1 0 0,-1 1 0 0,-1-1 0 0,-4 2 0 16,-3 0 0-16,2-1 0 0,0 1 0 0,1 0 0 16,1 1 0-16,1-1 0 0,0-2 0 0,-3 1 0 15,-5 4 0-15,-2-2 0 0,-1 1 0 0,-3 1 128 16,-1 0-128-16,-5 3 0 0,1-3 128 0,-3 2-128 16,0 0 128-16,0 2-128 0,-4 0 0 0,1-1 0 15,-3 0 0-15,2 1 0 0,-1-1 0 0,1 0 0 16,-2-1 0-16,-1 2 0 0,-3 0-192 0,-3 0 192 15,1-1-160-15,0 0 160 0,0-2 0 0,-9-1-144 16,0 0 144-16,0 0 0 0,0 0 0 0,0 0 0 16,0 0 0-16,9-3 176 0,-4-1 16 0,-5 4 0 0,4-6 0 15,0-1 0-15,0 0 0 0,-1-2 16 0,3-2 0 16,-1-4 0-16,-3-1-64 0,-1-4-16 0,2-2 0 16,-1-3 0-16,-2-2-128 0,2-3 0 0,4-4 0 0,-5-5 0 15,-1-5 0-15,2 0 128 0,3 1-128 0,-2-1 0 16,1-1 0-16,-3-1 128 0,2-4-128 0,-1 1 0 15,-1-3 128-15,0-2-128 0,0-4 0 0,1 0 128 16,3 0-128-16,-4-1 0 0,-1-3 0 0,-1-2 0 16,0-6-192-16,-2 2 192 0,3 0-192 0,-2 3 192 15,-1 1-224-15,-2-1 80 0,-1-2 16 0,1-1 0 16,2 0 128-16,1 4 0 0,1 5 0 0,-2 1 0 16,-1 1 0-16,2 1 192 0,2-2-64 0,0 4 0 15,0 1-128-15,0 5 128 0,0 4-128 0,0 1 128 16,-1 1-128-16,1 0 128 0,0 1-128 0,1 1 128 0,0-2-128 0,-1 1 0 15,0 1 0-15,0-1-128 0,0 0-16 0,1 6 0 16,0 3 0-16,2 1 0 0,-1 0 16 0,-2 4 0 16,-2 1 0-16,2 1 0 0,0-1 128 0,2 1 0 15,0-3 0-15,-2 15 0 0,0-2 0 0,0-3 0 16,0 3 0-16,1-3 0 0,0 3 0 0,1-1 0 16,2 2 0-16,1-8 0 0,-4 4 0 0,0 4 192 15,3 4-64-15,-2 3 0 0,-2 7-128 0,0 0 0 16,0 0 128-16,0 0-128 0,0 0 0 0,0 0 0 15,0 0 0-15,0 0-128 0,0 0-128 0,0 0 0 16,0 0-16-16,5 9 0 16,0 4-1968-16,-4 7-384 0</inkml:trace>
  <inkml:trace contextRef="#ctx0" brushRef="#br0" timeOffset="136307.42">9093 14749 5519 0,'0'0'240'0,"0"0"64"0,0 0-304 0,0 0 0 0,0 0 0 0,0 0 0 15,0 0 2480-15,0 0 432 0,0 0 96 0,0 0 0 16,0 0-2368-16,0 0-496 0,-8 1-144 0,8-1 0 16,0 0 0-16,0 0 0 0,-7 6 0 0,7-6-176 15,0 0 176-15,0 0 0 0,0 0 0 0,0 0 0 16,-6 6 448-16,6-6 64 0,-5 6 0 0,5-6 16 15,-11 3 0-15,5 0 0 0,6-3 0 0,0 0 0 16,0 0-224-16,0 0-48 0,0 0-16 0,0 0 0 16,0 0 144-16,0 0 48 0,0 0 0 0,0 0 0 15,-5 7 16-15,5-7 16 0,0 0 0 0,0 0 0 0,0 0 80 0,0 0 16 16,0 0 0-16,0 0 0 0,0 0-64 0,0 0-16 16,0 0 0-16,0 0 0 0,0 0-112 0,10-3-32 15,-1-2 0-15,-2 0 0 0,0-3 960 0,1 0 192 16,3-2 48-16,0-1 0 15,-1-1-1824-15,1 0-352 0,3 0-80 0,-3-1-16 0,1-3 736 0,0 1 0 16,2 1 0-16,1-2 0 0,1 0 176 0,-1-2-176 16,1 3 160-16,-1-3-160 0,2-2 0 0,-1 3 128 15,-1-3-128-15,1 1 0 0,-2 1 0 0,2-2 0 16,0-2 0-16,2 2 0 0,-1 0 240 0,1 2-48 16,-3 0-16-16,1-1 0 0,0-2-176 0,1 0 192 15,1 3-192-15,-1-1 192 0,-1-2-64 0,3 1-128 16,1 3 192-16,-4-3-64 0,-1-1-128 0,-1 2 0 15,1 3 0-15,0 0 0 0,-3 1 0 0,0 0 0 0,-3-1 128 16,1 3-128-16,1 1 0 0,-3 2 0 16,1 0 0-16,0-1 128 0,0-2-128 0,0 0 0 0,-1 3 0 15,2 0 0-15,-4 1 0 0,3 1 0 0,-4 1 128 0,3 0-128 16,-8 7 0-16,7-3 0 0,-7 3 144 0,8-6-144 16,-1 0 144-16,-7 6-144 0,0 0 192 0,6-2-192 15,-6 2 240-15,7-5-64 0,-7 5-16 0,0 0 0 16,0 0-16-16,0 0 0 0,0 0 0 0,0 0 0 15,0 0-144-15,0 0 0 0,9 0 144 0,-9 0-144 16,0 0 0-16,0 0 0 0,0 0 0 0,9 0 0 16,-9 0 0-16,0 0 0 0,0 0 0 0,0 0 0 15,5 6 0-15,-5-6-240 0,0 0 48 0,0 0 0 16,7 7-208-16,-4 0-48 0,-3-7 0 16,0 0 0-16,4 7-512 0,-4-7-128 15,0 0 0-15,0 0-8304 0,5 8-1648 0</inkml:trace>
  <inkml:trace contextRef="#ctx0" brushRef="#br0" timeOffset="136776.201">9552 13858 5519 0,'0'0'496'0,"0"0"-496"0,0 0 0 0,0 0 0 16,5-7 4704-16,0 1 848 0,-5 6 160 0,8-8 48 16,2 0-4592-16,2 1-912 0,4-1-256 0,0 0 0 15,1-2 304-15,-1 2-48 0,2 0-16 0,1-1 0 16,3-2 144-16,-3 1 48 0,1 1 0 0,2-1 0 15,-1 1 160-15,1-1 48 0,0 0 0 0,1 2 0 16,4 1-192-16,-2 2-16 0,-4-1-16 0,0 3 0 16,0 2-224-16,0 1-64 0,-2 0 0 0,1 2 0 15,-2 0 96-15,-1 2 16 0,0 1 0 0,-2 1 0 0,-2-2 64 16,1 3 16-16,0 2 0 0,-4 0 0 16,-1 2-144-16,-2-1-32 0,0 2 0 0,-2 3 0 0,0 1 80 15,-2 4 16-15,-3 1 0 0,-2 3 0 0,0 3 128 0,-3 3 16 16,-1 4 16-16,-3 2 0 0,0 0-144 0,-2 0-48 15,-3-1 0-15,2-2 0 0,2 3-80 0,-1-3-128 16,-5-4 176-16,3 1-176 0,0 0 128 0,0-2-128 16,1-3 0-16,1-3 0 0,-1 0 0 0,3-4-256 15,0 0 64-15,-2-2 0 16,0-2-2432-16,1-3-496 0</inkml:trace>
  <inkml:trace contextRef="#ctx0" brushRef="#br0" timeOffset="137815.713">7359 12619 16575 0,'-6'9'1472'0,"-3"-6"-1168"0,-1-3-304 0,1 0 0 16,3 0 1136-16,-4 5 160 0,2 1 48 0,-1-1 0 15,9-5-1088-15,-10 6-256 0,1-1 0 0,-2-1 0 16,4 5-256-16,-2 0-48 0,0 0-16 0,2 1 0 31,-1-3-112-31,1 2-16 0,-1 0-16 0,0 0 0 0,-1-1 464 0,1 1-144 0,0-1 144 0,0 0 0 16,1-1 0-16,2 2 128 0,-1 1 0 0,1 1 0 15,-1-4 192-15,6-7 32 0,-2 8 16 0,0 1 0 16,-5-1 96-16,7-8 32 0,0 0 0 0,0 0 0 16,-3 11 48-16,2-2 16 0,3-2 0 0,-2-7 0 0,0 0-128 0,3 9-32 15,-3-9 0-15,0 0 0 0,0 0-64 0,8 7-16 16,-8-7 0-16,9 3 0 15,-9-3-48-15,10 1-16 0,0 0 0 0,-3-3 0 0,1-3 240 0,1-1 32 16,1 0 16-16,2-2 0 0,-1-4 96 0,3 0 0 16,3 1 16-16,-1-4 0 0,-2-1-304 0,3-2-64 15,3 1-16-15,-2-2 0 0,2 0-80 0,1-3 0 16,-3-5-16-16,2 3 0 0,-1 4-176 0,2 2 160 16,-4-2-160-16,3-2 160 0,2 1-160 0,0 3 128 15,0-2-128-15,1 1 128 0,0 1 0 0,0-1-128 16,-2-1 192-16,3 1-64 0,-2 1 32 0,2-1 0 15,-2 0 0-15,2-1 0 0,-2 3 64 0,0-2 16 16,-1 0 0-16,-1 3 0 0,-2-1-48 0,-1-5-16 16,0-4 0-16,-1 6 0 0,0 4-16 0,1 0 0 15,-1 0 0-15,-1 3 0 0,0 3-160 0,-1-1 160 0,-2 0-160 16,1 2 160-16,-1-1-160 0,0 2 0 0,-5 1 0 0,3 1 0 16,0-2 128-16,2 3-128 0,-4 1 0 0,-8 4 128 15,0 0-128-15,6-6 128 0,-2 1-128 0,-4 5 128 16,7-6-128-16,-7 6 0 0,0 0 0 0,0 0 128 15,0 0-128-15,0 0 0 0,0 0-160 0,0 0 160 16,0 0-272-16,0 0 32 0,0 0 16 0,0 0 0 16,0 0-96-16,0 0-32 0,0 0 0 0,0 0 0 31,0 0-368-31,0 0-80 0,-9 6-16 0,1-2 0 0,-1-1-2432 16,-1-1-480-16</inkml:trace>
  <inkml:trace contextRef="#ctx0" brushRef="#br0" timeOffset="138323.146">7698 11986 24815 0,'0'0'1088'0,"0"0"256"0,0 0-1088 0,0 0-256 16,0 0 0-16,8-7 0 0,0 2 240 0,0 0-16 15,1 0 0-15,6-1 0 0,0-3-352 0,3 1-80 16,-3-2-16-16,4 1 0 0,-1 0 224 0,3-1 0 0,1 0-160 0,-1 0 160 16,0 2 0-16,1-3 0 0,0 2 0 0,2 0 0 15,-2 0 432-15,2 0 0 0,2 1 0 0,-1-1 0 16,0 1 16-16,-2 3 16 0,2-2 0 0,-3 4 0 15,-3 1-128-15,1 0-16 0,-3 0-16 0,0 2 0 16,1 5 64-16,-3-1 16 0,-1-2 0 0,-1 3 0 16,-4-1 48-16,0 3 16 0,1 0 0 0,-2 2 0 15,1 1-208-15,-4 2-48 0,0 2 0 0,-1 2 0 16,-2-1 0-16,-2 3-16 0,0-2 0 0,0 3 0 16,-4 2 144-16,-2 2 48 0,0 2 0 0,-4 1 0 15,-2 0 16-15,-1 7 16 0,-3 3 0 0,-1 2 0 16,-3-1-16-16,1 1-16 0,-3-1 0 0,-1-3 0 0,-2-1-32 15,2-1 0-15,5-1 0 0,0 0 0 0,5-3-144 16,0 0-48-16,0 1 0 0,4-1 0 0,2-3-144 16,0-2-176-16,-2-2 48 0,3-3 0 15,3-3-2288-15,1-4-448 0</inkml:trace>
  <inkml:trace contextRef="#ctx0" brushRef="#br0" timeOffset="139354.946">9061 15007 3679 0,'0'0'320'0,"0"0"-320"15,0 0 0-15,0 0 0 0,0 0 4560 0,0 0 848 16,9-7 160-16,1-2 48 0,-2-2-4352 0,3 0-880 16,2-4-160-16,-1-3-32 0,1 1-32 0,1 0 0 15,0-3 0-15,0 0 0 0,1-1 112 0,1 2 32 16,-2-1 0-16,1 2 0 0,1 2 64 0,-1-3 16 15,-1-2 0-15,3 1 0 0,1 0 96 0,1 2 32 16,3-1 0-16,-1-2 0 0,1-1 0 0,1 0 16 16,3-2 0-16,-4-1 0 0,2-1-128 0,-1-1-16 15,3-2-16-15,2 0 0 0,-3-2-80 0,2 3-16 16,0 2 0-16,-1-1 0 0,0 1-96 0,-1 2-32 16,0 3 0-16,2-1 0 0,-1 1-144 0,1 1 0 0,1 3 0 0,-1 0 0 15,-4 2 128-15,3-2-128 0,0 1 128 16,2 3-128-16,-5 2 160 0,1 1-160 0,-4 1 192 0,0 1-192 15,-1 2 208-15,-1-1-64 0,-2-1-16 16,-1 3 0-16,-3 1 32 0,-1-1 0 0,-1-1 0 0,2 3 0 16,-2 1 16-16,1-1 0 0,-1-1 0 0,-1-1 0 15,1-2-176-15,0 1 0 0,-2 0 0 0,-1 1 0 16,-7 5 0-16,0 0 0 0,0 0-224 0,7-4 80 16,-1 0-272-1,-6 4-48-15,0 0-16 0,0 0 0 0,0 0-1488 0,-4-7-288 0,-6 3-64 16</inkml:trace>
  <inkml:trace contextRef="#ctx0" brushRef="#br0" timeOffset="139751.222">9699 13682 34431 0,'0'0'1536'0,"0"0"304"0,0 0-1472 0,0 0-368 15,0 0 0-15,0 0 0 16,2-9-256-16,5 3-128 0,3 0-32 0,3-3 0 16,2-3-336-16,2-1-64 0,3 1-16 0,1-1 0 0,1-1 368 0,1 3 64 0,2 3 16 15,-2-2 0-15,-2 0 384 0,1 1 0 0,4 1 0 0,3 3 0 16,-3 0 432-16,1 7 16 0,-3 2 0 0,-1-1 0 15,2-1-80-15,-1 3-16 0,-2 3 0 0,-5 1 0 16,2 1-16-16,-2 0 0 0,0 2 0 0,-4 2 0 16,-3 1-112-16,0 3-32 0,0 0 0 0,-1 3 0 15,-6 2 176-15,-1 1 16 0,-2 3 16 0,-3 4 0 16,-3-2 208-16,-1 5 32 0,-5 3 16 0,-3 2 0 16,-1 4-224-16,-3-2-48 0,0-4-16 0,-2 1 0 15,3-1-208-15,-5-3-32 0,-3-1-128 0,4-2 192 16,0-5-192-16,-1 0-208 0,-4-4 32 0,1-1 16 15,3-3-2336-15,0-6-448 0</inkml:trace>
  <inkml:trace contextRef="#ctx0" brushRef="#br0" timeOffset="140619.704">6946 12788 20271 0,'-6'10'1792'15,"0"-2"-1424"-15,-3-1-368 0,2-2 0 0,7-5 1856 0,-4 9 288 0,0 0 64 0,0-1 16 16,4-8-1744-16,0 0-352 15,-3 10-128-15,3-10 0 0,-2 7 128 0,2-7-128 0,0 0 0 16,0 0 0-16,0 0 0 0,0 0-144 0,0 0 16 0,5 7 0 16,-5-7 128-16,10 2 0 0,-1-3 0 0,2-1 128 15,1-3 176-15,1-1 32 0,-1-2 16 0,3-1 0 16,0 1 160-16,2-1 48 0,1-1 0 0,0-3 0 16,3-3-144-16,3-1-32 0,-1-2 0 0,2-1 0 15,1-4 80-15,2-1 16 0,3-2 0 0,-1-1 0 16,-3-2-96-16,3-1 0 0,0-1-16 0,-1 0 0 15,-2-1-176-15,1-2-48 0,2 2 0 0,1-1 0 16,0-1-144-16,1 0 0 0,4-3 0 0,-4 3 0 16,-3 3 0-16,-1-1 0 0,-1 0 0 0,3 2 0 0,0 2 128 15,-3 2-128-15,-4 3 128 0,1 2-128 0,-4-1 192 0,1 5-32 16,-2 1-16-16,-2 1 0 0,-2 2-144 16,-1 2 160-16,-2 3-160 0,0 0 160 0,-2 2-160 0,0 2 0 15,0 0 0-15,0 1 0 0,-10 4 0 0,7-2 0 16,-7 2-192-16,0 0 192 0,0 0-448 0,8 4 48 15,-8-4 0-15,0 0 0 0,0 0 80 0,6 8 32 16,-6-8 0-16,4 9 0 16,-4-9-496-16,4 10-112 0,-4-10 0 0,0 0-16 15,0 0-1968-15,0 0-400 0</inkml:trace>
  <inkml:trace contextRef="#ctx0" brushRef="#br0" timeOffset="141047.735">7702 11872 1839 0,'0'0'160'0,"0"0"-160"0,0 0 0 0,0 0 0 15,0 0 7488-15,0 0 1472 0,0 0 304 0,12-1 48 31,2 0-8320-31,2-1-1664 0,1-3-336 0,3-1-64 0,1-1 816 0,1 3 256 0,-1 0-160 0,1-2 160 16,2-2 0-16,-2 2-160 0,1-1 160 0,0 1 0 16,2 0-144-16,-2 2 144 0,-1-1 0 0,-1 3-144 0,5 0 144 15,-6 2 0-15,-1 2 128 0,3 4-128 0,-2-4 320 0,2 3-16 16,0 1 0-16,-1 2 0 0,-4 1 64 0,0 1 16 16,-3 1 0-16,-1 3 0 0,0 0-16 0,-2 0 0 15,-5-1 0-15,1 3 0 0,-3 2 64 0,-2 2 16 16,-2 0 0-16,-2 2 0 0,-2 2 128 0,-2 4 48 15,1 1 0-15,-5 3 0 0,-1 2-256 0,-1 2-48 16,-3-1-16-16,0 0 0 0,0 0-304 0,-4 3 128 16,-1 0-128-16,0 1 0 0,1 0 0 0,0 2 0 15,3 1 0-15,3 4-192 16,-1-1-2368-16,0 1-480 0</inkml:trace>
  <inkml:trace contextRef="#ctx0" brushRef="#br0" timeOffset="167049.136">18752 12730 13695 0,'0'0'608'0,"0"0"128"0,0 0-592 0,0 0-144 16,0 0 0-16,0 0 0 0,0 0 320 0,0 0 16 15,0 0 16-15,0 0 0 0,0 0-192 0,0 0-32 16,0 0-128-16,0 0 192 0,0 0-192 0,0 0 144 16,0 0-144-16,0 0 128 0,0 0 144 0,0 0 32 15,0 0 0-15,0 0 0 0,0 0 384 0,0 0 80 16,0 0 0-16,0 0 16 0,-7 3-80 0,7-3 0 16,-9-1-16-16,-1-1 0 0,1 2-48 0,0 0-16 15,-2 2 0-15,2-4 0 0,-2 1 144 0,2 0 48 16,0 1 0-16,-3-2 0 0,0-3-176 0,-1 0-48 15,4 2 0-15,-2-2 0 0,4-1-208 0,-3-1-32 16,-4 0-16-16,1-3 0 0,0-2-80 0,1 1-32 0,-3-2 0 16,0 0 0-16,-3-1 0 0,3 2 0 0,0-2 0 0,1-1 0 15,-1 0-48-15,-1-1-16 0,1 2 0 0,0-1 0 16,0-1-32-16,0 1-128 0,-1 2 192 0,1-3-64 16,-3 1 16-16,0-2 0 0,-1 1 0 0,0-1 0 15,-1 1-144-15,1-2 160 0,-1-1-160 0,1 0 160 16,4 0-160-16,-4 2 160 0,-3 0-160 0,2-1 160 15,4-1-32-15,-3-1-128 0,-2 1 192 0,3 0-64 16,3 0 0-16,0-1-128 0,-1 0 192 0,2 1-64 16,2 2-128-16,-1-1 0 0,-1-1 0 0,2 2 0 15,0 0 0-15,2 2 0 0,-1-2 0 0,0 3 0 16,3 0 0-16,-3-2 0 0,0 1 0 0,2-1 0 16,0 1 0-16,2 0 128 0,-4-2-128 0,1 0 0 15,3-1 0-15,0 2 0 0,-1-3 0 0,2 1 0 16,0 1 0-16,2-1 0 0,1-1 0 0,-3 2 0 0,2-2 0 15,0 2 0-15,3 0 0 0,1 2 0 0,5-1 0 0,-2 2 0 16,-3 3 0-16,2-2 0 0,-1 0 0 0,4 0 0 16,-2 2 0-16,1 2 0 0,1-1 0 0,-2 0 0 15,2 2 0-15,-1 0 0 0,1 1 0 0,-5 7 0 16,7-6 0-16,2 1 0 0,-4-2-144 0,2 2 144 16,1 0 0-16,-2 1 0 0,2-1 0 0,1 3-128 15,1 1 128-15,1 0 0 0,2 0 0 0,-3 1-160 16,0 1 160-16,2 1-128 0,-1 1 128 0,1 3-192 15,0 1 192-15,1-1-192 0,1 0 192 0,2 2-192 16,-1 2 192-16,1 1-192 0,-1 0 192 0,0-2 0 16,1 1-144-16,0 0 144 0,1 3 0 0,-2-2 0 15,0 2 0-15,0 2 0 0,0-1 0 0,1 1 0 0,-1 2 0 16,1 0 0-16,-2 1 0 0,0 0 0 0,-1 1 0 16,1 2 128-16,-1 4-128 0,-1-1 0 0,0-2 0 0,0 1 0 15,1 1 0-15,-1-2 128 0,-1-3-128 0,1 3 0 16,-2-1 0-16,2 0 0 0,1 2 128 0,0-1-128 15,-3-1 0-15,1 1 0 0,1 0 0 0,-2 1 0 16,-2 2 0-16,2-2 128 0,-2-1-128 0,2 1 0 16,-2 1 128-16,-1 1-128 0,1-5 128 0,-1 2-128 15,-5-2 192-15,2 0-64 0,2-1 0 0,-1 1 0 16,0-1 32-16,0-1 0 0,2 0 0 0,-1-2 0 16,1 1 16-16,-3-1 0 0,2-2 0 0,-1 0 0 15,1-3-176-15,-1 0 192 0,0-3-192 0,-1 1 192 16,-1 0-48-16,3 0 0 0,-4 1 0 0,4-3 0 0,-6-7 0 15,8 8 0-15,-2 2 0 0,1-5 0 16,-7-5-144-16,9 7 0 0,1 1 0 0,-1-2 128 0,-1-1-272 16,1-1-64-16,-1 5-16 0,3-4 0 15,-2-1-400-15,1-2-80 0,-10-2 0 0,13 2-16 16,2 1-1472-16,-4 0-304 0,1-3-48 0</inkml:trace>
  <inkml:trace contextRef="#ctx0" brushRef="#br0" timeOffset="168495.209">20331 14157 20671 0,'0'0'912'0,"0"0"192"0,0 0-880 0,0 0-224 16,-2 6 0-16,2-6 0 0,0 0 560 0,0 0 64 16,0 0 16-16,0 0 0 0,0 0-352 0,0 0-64 15,0 0-16-15,0 0 0 0,0 0 48 0,0 0 16 16,0 0 0-16,0 0 0 0,0 0 192 0,0 0 48 15,5 8 0-15,0-1 0 0,-5-7 128 0,5 9 16 16,-2 0 16-16,2-1 0 0,-5-8-224 0,4 11-32 16,1 0-16-16,0 0 0 0,1 4-128 0,0 1-16 15,2 1-16-15,0 3 0 0,-1-1-64 0,1 3-16 16,1 0 0-16,2 3 0 0,3-1 0 0,1 2 0 0,1-1 0 16,-1 1 0-16,2 1-160 0,-1 1 128 0,1-3-128 15,-1 1 128-15,1 1 0 0,-2 1 0 0,4 0 0 0,-2-1 0 16,-1 1-128-16,3 2 192 0,-1 2-192 0,1 1 192 15,-1 0-192-15,1-2 0 0,0-2 0 0,2 2 0 16,0 0 0-16,0-2 0 0,3-1 0 0,-1-2 0 16,1 1 128-16,-3-4-128 0,-1-1 0 0,1-1 128 15,0-3-128-15,-1 3 0 0,-4-1 0 0,2-1 0 16,1-3 0-16,0 1 0 0,-2-1-128 0,0 0 128 16,1-1 0-16,-3 0-144 0,0 1 144 0,-1-4 0 15,0-3 0-15,0-2-128 0,1 0 128 0,-2-1 0 16,1-1 0-16,-4-2 0 0,0-3 0 0,1 1 0 15,0 1 0-15,-1-4-128 0,1-2 128 0,-3 0 0 16,-1-1-144-16,1 0 144 0,0-6 0 0,-3 0-144 0,1-1 144 16,-2 0 0-16,-3-1 0 0,4-3 0 0,0-4 0 0,1-1-128 15,-5-1 128-15,1 0 0 0,0 0 0 0,-3-1 0 16,-2-1 0-16,-1 1-128 0,-2-1 128 0,3-1 0 16,1 0-144-16,0 0 144 0,-1-2 0 0,-5 1-144 15,1-1 144-15,-2-2 0 0,-1 1 0 0,1 2 128 16,-1-1 0-16,2-1 16 0,-1 1-144 0,-1-1 160 15,-1-1-160-15,0 3 160 0,3-1-32 0,-3 0-128 16,-2 0 192-16,1 0-64 0,1 0 32 0,0-1 0 16,-3-3 0-16,1 1 0 0,0-1-16 0,-2 0 0 15,-2 0 0-15,1 3 0 0,-1 0 80 0,3 3 16 16,-2-2 0-16,-1 3 0 0,-2 0-16 0,-1 3 0 16,4 1 0-16,-1 2 0 0,3 0-32 0,-1 2-16 0,-1 1 0 15,0 2 0-15,-1 0 128 0,2 0 16 0,1-3 16 16,0 7 0-16,-1 1 0 0,0-2 0 15,1-1 0-15,0 2 0 0,0 5-128 0,-1 1-16 0,2 1-16 16,2 1 0-16,1 0-48 0,-2 3 0 0,0 1 0 0,1 0 0 16,1-3-128-16,-1 1 0 0,0 1-192 0,2 1 192 31,0 3-640-31,-1-2 0 0,0 1 0 0,2-2 0 0,0 1-2608 16,3 1-528-16</inkml:trace>
  <inkml:trace contextRef="#ctx0" brushRef="#br0" timeOffset="169551.291">19471 16015 15663 0,'0'0'1392'0,"0"0"-1120"0,0 0-272 0,0 0 0 0,0 0 1968 0,0 0 336 16,0 0 64-16,8 3 0 0,-8-3-2176 0,10-4-432 15,0-2-80-15,1 1-32 0,2-2 352 0,-3 0 0 16,0-2 160-16,3-1-160 0,3 0 688 0,-1 0 16 16,1 0 16-16,0 0 0 0,1-2 224 0,0-2 32 15,3-1 16-15,2-2 0 0,-1 1-160 0,1-4-48 16,1-2 0-16,3-2 0 0,1-1-256 0,3 0-48 16,2-1-16-16,4-2 0 0,-1 0-144 0,0 1-48 15,-1 0 0-15,1-2 0 0,-2-1-48 0,2 2-16 0,-4 0 0 16,0 1 0-16,0-2-48 0,0 2-16 0,0-2 0 15,-3 5 0-15,0 0-144 0,-3 3 0 0,3 2 0 16,-3 3 0-16,-3 0 0 0,1 3 128 0,-5 3-128 16,-2 0 0-16,-2 0 0 0,0 1 0 0,-5 3 128 0,1 0-128 15,1 2-128-15,-5 2-64 0,-6 2-16 0,0 0 0 32,0 0-560-32,0 0-96 0,0 0-32 0,0 0 0 15,0 0-2432-15,0 0-480 0</inkml:trace>
  <inkml:trace contextRef="#ctx0" brushRef="#br0" timeOffset="169949.852">20201 15252 29247 0,'0'0'1296'0,"0"0"272"0,0 0-1248 0,0 0-320 16,0 0 0-16,0 0 0 16,0 0-320-16,6-5-128 0,-1-6-32 0,4 1 0 0,0 2 128 0,1-1 32 15,-2-1 0-15,3 1 0 0,1 0 640 0,1 2 128 16,0 1 16-16,-1 2 16 0,2-1 416 0,2 2 96 16,0 0 16-16,1 0 0 0,-1 1-176 0,5 1-48 15,1 0 0-15,0 1 0 0,-3 1-416 0,0 1-96 16,1 1-16-16,0 0 0 0,-3 1-256 0,-2 1 0 15,0-1 128-15,1 0-128 0,-2 2 144 0,-1 2-16 16,-2 2-128-16,0 1 192 0,0 0 96 0,-2 0 16 0,-1 0 0 0,-3 6 0 16,-1 7-48-16,-2 1 0 0,0 0 0 0,-2 1 0 15,-2 4-32-15,-3-1-16 0,-2 4 0 0,-1-3 0 16,1-1 128-16,-1 2 32 0,-5 1 0 0,2 2 0 16,-2-1-112-16,1 0-32 0,1 1 0 0,-3 0 0 15,-2-2-224-15,5-4 0 0,-2-2-192 0,0-5 192 31,-3-4-1776-31,3-2-240 0,7-4-48 0</inkml:trace>
  <inkml:trace contextRef="#ctx0" brushRef="#br0" timeOffset="170930.484">16876 12897 6447 0,'0'0'576'0,"-7"7"-576"0,3-1 0 0,-4-1 0 15,-1 0 4160-15,4 0 736 0,5-5 144 0,0 0 16 16,-8 5-3520-16,1 0-720 0,2 1-144 0,5-6-32 15,0 0-128-15,0 0-16 0,-6 6-16 0,6-6 0 16,0 0 128-16,0 0 32 0,0 0 0 0,0 0 0 16,0 0-176-16,0 0-16 0,0 0-16 0,0 0 0 15,0 0 16-15,0 0 16 0,0 0 0 0,0 0 0 16,9-6-96-16,2-2-32 0,2 0 0 0,3-1 0 16,-2-2 48-16,3 0 16 0,1-2 0 0,1 0 0 15,2-1-144-15,-1-2-16 0,1-1-16 0,2-1 0 0,-1 0-96 0,3 0 0 16,5-1-128-16,-1-1 192 0,2 0 0 0,1-2 0 15,-2-2 0-15,1 1 0 0,0 0-16 16,2 0-16-16,0 1 0 0,-2-2 0 0,-2 2-160 0,-4 0 0 16,-2 3 0-16,-2 0 0 0,-3 0 0 0,-1 3 0 15,2 1 0-15,-4 3 0 0,-2 0 0 0,-1 2 128 16,0 1-128-16,-1 2 0 0,-5 3 0 0,3 1 0 16,-9 3-144-16,8-4 144 15,-8 4-816-15,0 0-48 0,0 0-16 0,0 0 0 16,0 0-1760-16,0 0-368 0,0 0-64 0</inkml:trace>
  <inkml:trace contextRef="#ctx0" brushRef="#br0" timeOffset="171400.297">17354 12358 28911 0,'0'0'1280'0,"0"0"256"0,0 0-1216 0,0 0-320 0,0 0 0 0,0 0 0 16,8-3 224-16,-2 0-16 0,1-2 0 0,2 1 0 16,2 0-208-16,0-2 0 0,-2-1 0 0,2 1 0 15,1-2 128-15,2 2 16 0,-3 1 16 0,3 0 0 0,-2-1 160 0,2 2 48 16,-1-1 0-16,2 1 0 0,2-1 144 0,-1 1 16 15,2 1 16-15,-1 1 0 0,1 3-192 0,2-1-32 16,-3-1-16-16,2 3 0 0,0 0-48 0,-3 2-16 16,0-1 0-16,0 2 0 0,4 2 32 0,-3 0 16 15,-5-1 0-15,1 4 0 0,0 0 32 0,-1 1 0 16,-1 0 0-16,-2 3 0 0,0 4 16 0,-4 1 16 16,-1-2 0-16,0 3 0 0,-3 3 0 0,-1 4 0 15,-2 3 0-15,-4 3 0 0,1 1 0 0,-2 2 0 16,-2-1 0-16,0 2 0 0,-5 0 32 0,0-1 0 15,-1 0 0-15,-1-1 0 0,3-4-208 0,-2 1-48 16,-4 1 0-16,4-1 0 0,1-2-304 0,1 2-64 16,-1 1-16-16,2 3 0 15,0 0-2416-15,2-2-480 0</inkml:trace>
  <inkml:trace contextRef="#ctx0" brushRef="#br0" timeOffset="174746.306">13308 16554 21183 0,'0'0'1888'0,"0"0"-1504"15,0 0-384-15,0 0 0 0,0 0 2032 0,0 0 336 16,-3 7 64-16,0 4 0 0,3 3-2032 0,0-1-400 16,0-1 0-16,0 6-192 0,0 4-16 0,3 1-16 0,-2-2 0 0,1 2 0 15,-3 3 224-15,0 3 0 0,1 1-160 0,-1-1 160 16,0 1 0-16,-2 1 0 0,-2 1 0 0,2 1 0 15,0 2 0-15,-4 2 0 0,-1 2 0 0,2-1 0 16,1-2 0-16,0-6 240 0,-3-2-48 0,0-3 0 16,1-1 96-16,0-2 16 0,3-4 0 0,-2-6 0 15,2-1 48-15,2-1 16 0,2-10 0 0,-5 8 0 16,5-8-80-16,0 0-16 0,0 0 0 0,0 0 0 16,0 0-144-16,0 0-128 0,0-9 192 0,4-4-192 15,-2-4 0-15,3 0-176 0,3-3 0 0,2-4 0 16,2-8-16-16,1-6 0 0,1-4 0 0,2 2 0 15,-2 0 64-15,3 2 0 0,-1 0 0 0,3 2 0 16,2 4 128-16,0-1 0 0,-2-2 0 0,6 1-128 0,-2 3 128 16,3 2 0-16,3 1 0 0,-3 2 0 0,2 2 0 0,-1 9 0 15,1 2 0-15,0 5 128 0,0 4-128 0,-2 4 0 16,1 2 0-16,-4 8 0 0,0 5 192 0,0 5 32 16,0 4 0-16,-1 0 0 0,0 3 112 0,-1 0 32 15,1 1 0-15,-2 0 0 0,-5 0-192 0,-2 0-48 16,2 2 0-16,-2 0 0 0,-2-1-128 0,1 2 0 15,-2 0 144-15,2 2-144 0,2-1-160 0,-2-2-96 16,1-6-32-16,-4 0 0 16,0 0-1360-16,0-1-272 0,-1-4-48 0,1-4-10736 15</inkml:trace>
  <inkml:trace contextRef="#ctx0" brushRef="#br0" timeOffset="175212.145">14813 16637 38527 0,'-11'5'1712'15,"3"-3"336"-15,0-1-1632 0,-1 4-416 0,-1 4 0 0,3 3 0 16,-4-6-640-16,0 3-224 0,3 0-32 0,-3 3-16 16,2 2-432-16,0 5-96 0,0 5-16 0,-1 1 0 15,-1 0 240-15,1 4 32 0,0 5 16 0,1 3 0 16,-2 1 608-16,1 4 128 0,2 3 32 0,2 0 0 0,5-1 400 0,1-3 128 16,3-5 0-16,1-2 0 0,3-2 112 0,-1-4 16 15,4-5 16-15,-1-4 0 0,2-3 176 0,2-3 48 16,0-3 0-16,2-2 0 0,-2-4-304 0,2-4-48 15,4-3-16-15,-3-4 0 0,3-6-128 0,1-4 192 16,-1-10-192-16,0-5 192 0,-1-7-192 0,2-6 0 16,0-5 0-16,-2-4 0 0,-6-5-192 0,2 4 192 15,-1 5-160-15,-3 3 160 0,-5 0 208 0,-2 2 144 16,-3-1 32-16,-5 2 0 0,-3-2 976 0,1 7 208 16,-2 7 32-16,1 4 16 15,1 5-1856-15,0 6-368 0,-2 4-80 0,0 10-16 16,0 2 240-16,-3 8 32 0,0 5 16 0,0 8 0 15,-1 7-2048-15,1 7-416 0</inkml:trace>
  <inkml:trace contextRef="#ctx0" brushRef="#br0" timeOffset="176347.233">16168 17282 14735 0,'4'-6'1312'0,"2"-6"-1056"0,3-5-256 0,3-4 0 15,4 0 1888-15,1-10 320 0,2-8 64 0,4-6 16 16,0-3-1936-16,2-1-352 0,-2-4-128 0,1-4 0 31,-1-4-464-31,1-5-96 0,-1-4-16 0,0 0 0 16,-3 4-224-16,-1 0-48 0,-3 5-16 0,-2-3 0 15,0 2 352-15,-3 3 80 0,-2 4 16 0,1 6 0 0,-1 2 544 0,-2 3 192 0,-2 5 0 0,0 4 0 16,-3 3 768-16,0 4 160 0,-2 3 32 0,-1 3 0 16,-1 2-48-16,1 3 0 0,-3 4 0 0,1 3 0 15,-4 2-176-15,2 4-32 0,-3 0-16 0,-1 4 0 16,0 1-304-16,-2 4-48 0,-2 1-16 0,-1 5 0 0,-1 5-384 16,-2 0-128-16,0 4 0 0,-2 3 0 0,-1 4 0 0,-2 0 0 15,-1 3 0-15,1 2 0 0,1 3 240 0,1 4-64 16,2 7-16-16,0 0 0 0,0-2 288 0,5 3 64 15,3 4 16-15,2-3 0 0,2 0-96 0,4 3-32 16,1 0 0-16,2 3 0 0,0 1-48 0,2 1-16 16,3-6 0-16,1 2 0 0,1-1-80 0,2-2-32 15,2-2 0-15,2 4 0 0,3 5-96 0,-1-8 0 16,0-9-128-16,3-5 192 0,-1-2-64 0,2-3-128 16,0-3 176-16,0-5-176 0,-1-5 128 0,3 2-128 15,-2-3 0-15,4-6 0 16,-3-2-256-16,4-4-176 0,-1-3-16 0,2-3-16 15,4-7-2016-15,-3-6-400 0</inkml:trace>
  <inkml:trace contextRef="#ctx0" brushRef="#br0" timeOffset="176746.244">17280 16673 28559 0,'0'0'2544'0,"0"0"-2032"0,-12 4-512 0,1 0 0 15,-1-3 2928-15,0 0 480 0,-2-2 112 0,0 1 0 16,-2 1-3776-16,3 2-768 0,0-2-160 16,0 5-32-16,-3 1-176 0,2 2-32 0,2 2-16 15,-1 5 0-15,-3 3 768 0,2 3 160 0,2 4 16 0,1-1 16 0,2 4 480 0,-1-2 0 16,3 4 128-16,1-3-128 0,4 0 272 0,2-1-48 15,1 0-16-15,1 0 0 0,1 3-208 0,2-6 0 16,0-3 0-16,1-5 0 0,-1-4 128 0,2-4-128 16,-7-8 0-16,10 4 144 0,-10-4-144 0,13-1 160 15,-2-6-160-15,1-4 160 0,0-9-160 0,1-2 128 16,2-1-128-16,-2-4 128 0,-2-4-128 0,2-2 0 16,1 1 0-16,-2-1 128 0,-3 0-128 0,1 1 0 15,1 0 0-15,-3 1 0 0,-6 3 0 0,1 2 0 16,-2 6 192-16,-1 1-64 0,-4-1 320 0,0 1 64 15,-1 7 16-15,2 0 0 0,-4-1-112 0,0 5-32 16,-6 8 0-16,1 2 0 0,-3 2-384 0,1 2-224 0,-1 6 32 16,1 5 0-1,0 4-1696-15,2-2-336 0,1-3-64 0</inkml:trace>
  <inkml:trace contextRef="#ctx0" brushRef="#br0" timeOffset="177192.801">18064 16695 5519 0,'-9'-3'496'0,"3"0"-496"16,-1 0 0-16,-2-1 0 0,-1 3 6832 0,-2-4 1264 16,0-5 256-16,0 1 48 0,-2 1-6512 0,2 3-1312 15,-2 2-256-15,-1 0-48 0,0-2-272 0,0 3 0 16,-2 3 0-16,0 1 0 0,-2-1 0 0,-1 4 0 15,-2-1 0-15,-2 7 0 0,2 6 128 0,-1-3 0 16,1-1 16-16,3 4 0 0,2 7-144 0,1 1 160 16,1 1-160-16,4-1 160 0,3 1-160 0,2-2-144 0,2 1 144 15,1-1-208-15,3-2-80 0,3 1-16 0,1-1 0 16,3 1 0 0,4 1-176-16,0-2-32 0,0-2-16 0,4 0 0 15,1 2-288-15,3-2-48 0,-3-3-16 0,1-4 0 16,3 3-1664-16,-2-5-336 0,0-3-64 0,2-1-7840 0</inkml:trace>
  <inkml:trace contextRef="#ctx0" brushRef="#br0" timeOffset="177919.709">18397 16716 8287 0,'0'15'736'0,"0"-15"-592"0,0 0-144 0,0 0 0 0,-7 8 6752 0,2-4 1312 16,5-4 272-16,-10 1 48 16,0 0-7424-16,-2-1-1504 0,0 0-288 0,-1-1-64 15,-2-1-624-15,-2 1-112 0,-2 1-32 0,0 4 0 16,2 3 960-16,-1 3 176 0,-3 1 32 0,3 5 16 0,1 3 608 0,2 3 128 16,0-1 32-16,5 3 0 0,4 4-96 0,0-2-32 15,-1 3 0-15,4-1 0 0,5 0-160 0,0 2 0 16,1 3 0-16,3-4 0 0,1-2 0 0,3-5-144 15,2-5 144-15,-3 1-160 0,1-3 160 0,1-2-208 16,-1-5 80-16,1-2 128 0,0-2-192 0,-2-2 192 0,-1-1-160 16,2-2 160-16,0-4 0 0,0-3 208 15,0-1-16-15,0-2 0 0,1-3 64 0,-3-6 16 0,0-6 0 16,1 0 0-16,0-2-32 0,0 1-16 0,-1 1 0 0,-2 2 0 16,1 1-96-16,-2 0-128 0,-1 2 176 0,1 3-176 15,-1 3 0-15,1 0 0 0,-1 3 0 0,0 5 0 16,-4 7 0-16,6-6 0 0,2 1 0 0,0 2 0 15,-8 3-160-15,11 8 160 0,1 1-160 0,2 3 160 16,-3 3-240-16,2 1 48 0,1-1 16 0,0 0 0 16,-2-2 176-16,2-1 0 0,3 0 0 0,-2-1-128 15,-1-2 128-15,1-4 0 0,-2-4 0 0,1 0 128 16,0 1 96-16,3-4 32 0,2-5 0 0,-3-2 0 16,-2-1-80-16,2-2-16 0,-2-3 0 0,4-4 0 15,-2-2-160-15,1-3 0 0,-2-5 144 0,0-1-144 0,1 0 0 16,0-9 0-16,0-9 0 0,-2-3-128 0,1-1 128 0,0 2 0 15,-3-2 0-15,0 0-128 0,-2 1-48 0,-1 1 0 16,-2 1 0-16,-2-5 0 0,-4-6-48 0,-2 4-16 16,-3 5 0-16,0-3 0 0,-4 3 240 0,1 3 0 15,-5 0 192-15,-1 3-192 0,1 0 272 0,2 9-48 16,-2 7-16-16,2 7 0 0,2 4 160 0,-1 6 16 16,1 3 16-16,-3 5 0 0,1 3 112 0,0 8 32 15,-3 5 0-15,-1 9 0 0,0 11-160 0,-1 6-16 16,1 6-16-16,1 7 0 0,0 6-64 0,2 8-16 15,2 10 0-15,3 4 0 0,4 4-128 0,-1-1-16 16,1 3-128-16,3 1 192 0,3 3-192 0,-1-7 128 16,5-5-128-16,1-9 0 0,3-5 0 0,-1-5-240 0,2-4 32 15,1-3 0 1,3-2-416-16,1-7-80 0,1-3 0 0,0-12-16 16,2-3-2416-16,2-5-464 0,8-4-112 0,0-9-7504 0</inkml:trace>
  <inkml:trace contextRef="#ctx0" brushRef="#br0" timeOffset="178778.842">20625 16700 6447 0,'0'0'576'0,"0"0"-576"0,-2-2 0 0,2 2 0 15,-6-2 5424-15,-1-2 976 0,1-4 192 0,-1-1 32 16,0-3-5184-16,-2 5-1040 0,0 3-208 0,-1 0-32 0,0-4-160 0,-1-1 0 16,-6 2-160-16,2 0 160 0,0 2 0 0,-2 0 0 15,0-3-128-15,-4 0 128 0,-1 5 0 0,0 0 0 16,3 0 0-16,-4 3 160 0,-1 2-160 0,-2 2 0 16,2 4 144-16,-1 2-144 0,-3 2 0 0,1 5 128 15,-2 5-128-15,1 3 0 0,-3-4 0 0,1 5 0 16,1 5 0-16,2 1 0 0,-3-2 0 0,5 5 0 15,2-5 0-15,5 3 0 0,4-1 208 0,2 0-16 16,3-1-16-16,3 1 0 0,4 1 16 0,4-5 16 16,-1-1 0-16,4-3 0 0,1 2-208 0,6-2 0 15,2-4 0-15,2 0 0 0,5-2 0 0,1-3 0 0,1-2 0 16,4 0 0-16,-1-4 0 0,2 0 0 0,-1-2 0 16,1-2 0-16,-3 0 0 0,3-3 0 0,-1-2-128 0,2-2 128 15,0-4-384-15,3 0 16 0,0-2 16 0,3-4 0 31,2-4-2112-31,-1 0-416 0,14-10-96 0,-12 2-16 0</inkml:trace>
  <inkml:trace contextRef="#ctx0" brushRef="#br0" timeOffset="179176.666">21022 16432 32415 0,'0'0'1440'0,"0"0"288"0,0 0-1376 0,0 0-352 16,0 0 0-16,0 0 0 0,-5 13 384 0,3 0 16 15,1 2 0-15,1 2 0 16,0 4-784-16,0 8-176 0,-1 4-16 0,2 5-16 0,1 3 448 0,0 1 144 15,-1-5 0-15,2 6 0 0,1 0 160 0,-3-1 144 16,1-2 16-16,1-1 16 0,0-1 128 0,1 1 32 16,-2 2 0-16,1-7 0 0,0-9-128 0,0-1-32 15,3-2 0-15,-4-5 0 0,1-3-128 0,-2-4-16 16,2-3-16-16,-3-7 0 0,0 0-176 0,0 0 160 16,0 5-160-16,0-5 160 0,0 0-160 0,0 0 0 0,0 0 0 15,2-14 0-15,-1-2 160 0,1-2 48 0,-2-10 16 0,0 1 0 16,1-2-96-16,-1-2-128 0,0-2 176 0,1 0-176 15,0-1 208-15,3 1-64 0,-2 2-16 0,2-3 0 16,2 1-128-16,1-1 0 0,3 1 0 0,2 1 128 16,-2-1-128-16,4 1 0 0,0 4 0 0,1 4 0 15,0 3 0-15,0 3 0 0,1 0 0 0,2 4 0 32,3 0-400-32,-2 2-16 0,-1 2 0 0,1 0 0 0,0 2-1216 15,1 2-240-15,-1-2-48 0,0 2-7824 0,-1 2-1568 0</inkml:trace>
  <inkml:trace contextRef="#ctx0" brushRef="#br0" timeOffset="179981.012">20639 16632 11055 0,'0'0'976'0,"-6"8"-784"0,1 4-192 0,0-1 0 16,0-2 4976-16,2 2 944 0,2 2 192 0,2 6 32 16,0 4-5136-16,1 3-1008 0,2 2-256 0,-1 4-32 15,1 3 80-15,-2-1 16 0,0 0 0 0,4 2 0 16,-1 7 352-16,1 0 80 0,-2 1 16 0,1-5 0 15,-1-4-64-15,3-4 0 0,-3-4 0 0,2-3 0 16,-1-1-512-16,3-3-96 0,1-2-32 16,-2-2-9088-16,1-1-1840 0</inkml:trace>
  <inkml:trace contextRef="#ctx0" brushRef="#br0" timeOffset="180392.709">21861 16689 17503 0,'0'0'1552'0,"0"0"-1232"0,0 0-320 0,0-8 0 16,-4-2 3776-16,0-2 688 0,1-2 144 0,-1-1 16 15,-6-4-3744-15,-1 2-752 0,0-1-128 0,-4 3 0 16,-2-1-128-16,-2 5 128 0,0 2-128 0,1 1 128 16,-1 2 256-16,1 5 144 0,-3 3 32 0,1 6 0 15,0 2 144-15,-1 5 48 0,0 6 0 0,1 9 0 16,-2 9-368-16,2 4-64 0,2-2 0 0,2 1-16 16,3 0-176-16,3-1 0 0,2-1 0 0,4 3 128 15,2 4-128-15,6 1 0 0,1 0 0 0,3-6 0 16,2-8 0-16,1-2 0 0,4-4-224 0,0-5 80 15,2-3-112-15,1-3 0 0,0-3-16 0,3-4 0 16,1-2-384-16,0-6-80 0,2-4-16 16,2-4 0-16,1-4-96 0,4-5-32 0,2-6 0 0,0-4 0 15,-5-4-1536-15,-1-6-304 0,4-23-64 0,-6 6-16 0</inkml:trace>
  <inkml:trace contextRef="#ctx0" brushRef="#br0" timeOffset="180772.574">22089 16564 7359 0,'-3'11'656'0,"1"1"-528"16,0-3-128-16,1 6 0 0,0 8 7680 0,3 2 1520 15,1 2 288-15,2 3 64 16,-1 3-9040-16,2 1-1792 0,2 0-384 0,-1 0-64 15,2-2 544-15,0 0 96 0,-1 0 32 0,1 0 0 0,1-2 848 0,2-1 208 0,1-6 0 0,-2-2 0 16,2-2 176-16,-2-4 80 0,0-4 0 0,-5-3 16 16,1-3 112-16,3-2 0 0,2-6 16 0,2-4 0 15,3-10-112-15,-2-4-32 0,-1-4 0 0,1-5 0 16,1-2 112-16,-2-1 16 0,-2-3 0 0,-1 0 0 16,0-3 0-16,0 2 0 0,-3 1 0 0,1-6 0 15,-6-7-64-15,2 1 0 0,-1 3 0 0,0 1 0 16,-1 2-96-16,-1 0-32 0,-1 2 0 0,-1 0 0 15,-1 4-64-15,0 2 0 0,-1 2-128 0,0 2 192 16,2 5-384-16,0 3-64 0,-1 4-32 0,0 0 0 16,1 3-1200-1,0 1-240-15,0-1-64 0,-2 1-8704 0,1 0-1728 0</inkml:trace>
  <inkml:trace contextRef="#ctx0" brushRef="#br0" timeOffset="181060.53">22700 15502 41583 0,'0'0'1840'0,"0"0"384"0,0 0-1776 0,0 10-448 15,-1 0 0-15,2 6 0 16,1 1-544-16,1 9-192 0,-1 1-32 0,-1 9-16 15,-1 6-192-15,-1 2-48 0,-4 2 0 0,1 2 0 0,-3 0 672 0,3 3 128 0,-1-1 32 16,0 5 0-16,1 4 192 0,-1 4 240 16,1 3-48-16,1-1-16 0,2-2 32 0,1 1 16 15,1-2 0-15,3 1 0 0,-1 1-224 0,3-5 0 0,2-1 128 0,-3-7-128 16,3-2 0-16,-2-3 0 0,5-1 0 0,-3-3-160 31,0-3-224-31,2 0-64 0,2-2 0 0,1-4 0 16,0-5-1392-16,0-6-272 0,-3-4-64 0,1-4-6608 0,-1-4-1328 0</inkml:trace>
  <inkml:trace contextRef="#ctx0" brushRef="#br0" timeOffset="182083.158">23345 16475 28559 0,'0'0'1264'0,"0"0"272"0,0 0-1232 0,-8-7-304 16,2 0 0-16,-2-2 0 0,0 0 1584 0,-4 0 256 16,0 0 48-16,-3 1 16 15,-3-1-2176-15,0 4-432 0,2 4-96 0,-1 3-16 0,-2 2 640 0,-1 5 176 16,-1 6 0-16,3 3 0 0,-2 0 256 0,3 10 128 15,-1 4 32-15,1 7 0 0,2 7-192 0,2 1-32 16,0-2-16-16,4-5 0 0,1-1-176 0,4-2 0 0,3 0-192 16,1-4 192-16,0-5 0 0,2-5 0 15,3-4 0-15,0-4 0 0,-3-2 0 0,4-4 0 0,-6-9 224 0,10 5-64 16,-10-5-160-16,14-2 0 0,0-5 0 0,2-4 0 16,-2-5 0-16,2-4-144 0,4-1 144 0,0-6-208 15,1-3 208-15,-5 2-192 0,-3 0 192 0,0-1-192 16,1-3 192-16,-3 0 0 0,-3 0 0 0,-1 5-144 15,3 6 144-15,-4 7 0 0,-1 4 0 0,2 3-128 16,-2-1 128-16,1 9 0 0,-1 7 0 0,3 6 0 16,0 6-128-16,1 7 128 0,-1 2-128 0,1 2 128 15,0 3 0-15,2-2-128 0,-4-1 128 0,1-2 0 16,1-5 0-16,0-2 0 0,-1-2 144 0,-2-7-144 16,1-7 416-16,-7-6-32 0,8 5 0 0,0-7 0 0,2-8-208 0,2-7-48 15,-2-10-128-15,4-11 192 0,-1-9-384 0,1-12-64 16,-1-7-32-16,2-5 0 0,-1 2-16 0,-2 1 0 15,0-1 0-15,0-4 0 16,-2-6-112-16,-1 3-32 0,-1 2 0 0,-2-3 0 16,-1-2 192-16,-1-3 16 0,-3-1 16 0,0-1 0 0,-1 3 224 0,1-1 0 15,1 2 0-15,1 9 0 0,0 7 0 0,1 14 0 16,1 13 0-16,1 8 160 0,2 9 160 0,-2 8 48 16,-6 5 0-16,0 7 0 0,4-4 208 0,-4 4 32 15,0 0 16-15,-7 20 0 0,1 8-432 0,-3 7-64 16,2 7-128-16,-3 7 176 0,-1 8-176 0,2 7 0 15,-2 5 0-15,1 11 0 0,-1 7 0 0,2 3 0 16,3 1 0-16,2 1 0 0,0 2 0 0,1-2 0 0,2 1 0 16,5-7 0-16,3-7 0 0,0-3 0 0,2-3 0 0,-3-3 128 15,3-7 192-15,1-6 48 0,0-9 0 0,2-6 0 16,2-5-144-16,-3-5-32 0,-1-6 0 0,2-2 0 16,4-8-192-16,-2-2 0 0,-6-4 128 15,2-2-128-15,2-3 0 0,-2-5 0 0,-2-2 0 0,6-3-160 16,-2-3 160-16,2-2-160 0,-1-4 160 0,3-3-160 15,-2 2 160-15,-1 0 0 0,-1-1 0 0,1 1 0 16,-2-2 0-16,1 2 0 0,1 1 0 0,-1-1 0 16,-4 0 0-16,3-1 0 0,0 2 0 0,0 1 0 15,-2 0 256-15,0 0-32 0,-1 2 0 0,2-2 0 0,-2 2-96 16,1 3 0-16,-3 0-128 0,3 0 192 0,-1-2-192 16,1 4 0-16,-9 6 0 0,12-1 0 0,-4-4-208 0,2 6 16 15,2 5 0-15,-2 0 0 0,0 2-128 0,2 3-32 16,-1 1 0-16,1 5 0 0,0 1 96 15,0 3 0-15,-1 2 16 0,1 2 0 0,0 0 240 0,-1-1-144 16,3 0 144-16,-5-3-128 0,-1 0 128 0,1-2 0 16,2 1-144-16,-3-5 144 0,-4-4-256 0,0-3 0 15,-4-8 16-15,0 0 0 16,0 0-2624-16,-5-9-528 0,-12-14-96 0,-7-7-32 0</inkml:trace>
  <inkml:trace contextRef="#ctx0" brushRef="#br0" timeOffset="182229.486">23276 16090 52863 0,'0'0'2352'0,"8"5"464"0,3 0-2240 0,8-1-576 0,4-1 0 0,11 1 0 31,9-1-256-31,13-5-144 0,9-4-48 0,3-5 0 15,3-5-816-15,-1-6-160 0,1-2-48 0,0-5 0 16,-2-5-688-16,-3-2-144 0,-3-1-16 0,-9-6-15776 0</inkml:trace>
  <inkml:trace contextRef="#ctx0" brushRef="#br0" timeOffset="183700.343">11720 14529 19343 0,'0'0'1728'0,"0"0"-1392"0,0 0-336 0,0 0 0 15,-7 5 3136-15,7-5 544 0,0 0 112 0,0 0 32 16,-2 10-2816-16,2-10-560 0,0 0-128 0,1 11 0 16,0 1-320-16,5 2 0 0,3 1 0 0,2 0 0 15,2 5 0-15,8 2 0 0,2 5-160 0,3 1 160 16,3 3 0-16,1 4-144 0,0 4 144 0,-1 4 0 16,1 0-160-16,-2-3 160 0,-1-3-128 0,-3-4 128 15,-3-4-176-15,-4-2 176 0,-1-5-208 0,-4-4 80 16,-2-3 128-16,-5-4 144 0,-1-3-16 0,-4-8-128 0,0 0 672 15,0 0 32-15,0 0 0 0,0 0 0 0,-9-4 0 16,-1-7 16-16,-3-7 0 0,-2-5 0 0,-2-4-496 0,-1-3-96 16,-4-3-128-16,-1-6 176 0,0-8-176 0,-1-1 160 15,0 2-160-15,-1-2 160 0,-2-2-160 0,0-1 0 16,1 1 0-16,3-3 0 0,3-1 0 0,1 2 0 16,7 3 0-16,0 4 0 0,3 2 0 0,2 5 0 15,5 5 0-15,3 6 0 0,4 5 0 0,4 4 0 16,-4 1 0-16,5 1 0 0,0 6 0 0,6 3 0 15,1 3-128-15,5 4 128 0,2 4-272 0,4 2 16 16,2 5 0-16,-1 5 0 0,3 3-64 0,1 7-16 0,1 2 0 16,3 4 0-16,-2 2-48 0,0 4-16 0,0 0 0 15,-3 1 0-15,-1-3 112 0,0 0 32 0,-3-4 0 0,-1-1 0 16,-3-3 256-16,-1-2 0 0,0-2-128 16,-4-1 128-16,-2-1-272 0,0-2 0 0,-2-2 0 15,2-3 0 1,-1-3-1264-16,0-3-256 0,-4-4-64 0,-1-3-11152 0</inkml:trace>
  <inkml:trace contextRef="#ctx0" brushRef="#br0" timeOffset="184160.563">12091 13319 37599 0,'-14'9'1664'0,"6"-2"352"0,-1 3-1616 16,1 2-400-16,0 2 0 0,4 3 0 0,2 4 256 0,3 9-48 15,3 7 0-15,5 5 0 0,5 2-208 0,2 0-192 16,1 2 48-16,7-1 0 0,5 0-48 0,2-1-16 16,2-1 0-16,1 2 0 15,4 3-304-15,-1-6-64 0,-2-6-16 0,-3-5 0 16,-2-7 80-16,-5-4 32 0,-1-6 0 0,-2-4 0 0,-2-6 288 15,-1-4 192-15,-3-3-208 0,0-5 80 0,-3-3 592 0,-2-4 128 16,1-6 32-16,-1-5 0 0,-2-7 272 0,0-5 48 16,-4-5 16-16,-4-2 0 0,-3-3-256 0,-1-2-64 15,-2-3 0-15,-1 0 0 0,-3-5-256 0,-5 2-48 16,-1 2-16-16,2 5 0 0,1 4-112 0,0 5-16 0,0 5-16 16,0 3 0-16,0 3-48 0,1 5 0 15,-2 2 0-15,0 5 0 0,2 0-304 0,-1 4-64 0,1 3-16 0,-2 5 0 31,0 3-432-31,-3 4-80 0,-1 0-32 0,-3 5-11216 0,0 7-2240 0</inkml:trace>
  <inkml:trace contextRef="#ctx0" brushRef="#br0" timeOffset="184635.046">12677 11526 29487 0,'-22'9'2624'0,"5"-4"-2112"16,-7 3-512-16,4-1 0 0,5 0 1728 0,0 0 256 16,0-2 32-16,2 4 16 0,2 1-1680 0,1 0-352 15,-3 3 0-15,3 5 0 16,2 3-560-16,-1 5-16 0,1 5-16 0,2 1 0 15,3-3-64-15,2 0-16 0,3-1 0 0,1-3 0 16,4-2 16-16,1-2 0 0,4-1 0 0,2-4 0 16,4 0-96-16,4-1-16 0,3-1 0 0,5-1 0 0,3 1 448 0,2-2 64 0,2-1 32 0,1 2 0 15,1 0 608-15,-2-1 112 0,-2 0 16 0,1 3 16 16,2 1 160-16,-2 1 16 0,-1-2 16 0,0 4 0 16,-2 4-128-16,-2-1-16 0,-2 0-16 0,-5 4 0 15,-5 1-64-15,-1 1-16 0,0 4 0 0,-5-1 0 16,-3-1 144-16,-7 4 16 0,-2 5 16 0,-5 5 0 15,-7 5-192-15,-1 0-32 0,-4 3-16 0,-2-4 0 0,-3-3-288 0,-2-3-128 16,-3-2 128-16,1-4-128 0,0-3 0 0,2-6 0 16,-3-8-192-16,6-2 192 15,1-3-2240-15,-2-8-320 0,-1-11-64 0,-1-11 0 0</inkml:trace>
  <inkml:trace contextRef="#ctx0" brushRef="#br0" timeOffset="185189.927">13080 10698 25791 0,'-10'14'2304'0,"4"-4"-1856"0,1 2-448 0,-2 8 0 15,4 7 2704-15,2 5 448 0,4 3 96 0,5 6 16 16,6 5-2800-16,1 8-464 0,2 3-256 0,-1 6 16 16,3 4 32-16,3 8 0 0,4 4 0 15,3 3 0-15,0 0 208 0,0 8 0 0,2 8 0 0,-2-4-144 32,-3-7-240-32,2-4-32 0,-3-5-16 0,-2-7 0 0,-1-6 256 0,-5-12 176 0,-2-7-208 0,-6-10 80 15,-3-8 288-15,-1-6 64 0,-1-4 16 0,-2-6 0 16,-2-12 400-16,0 0 96 0,0 0 16 0,0 0 0 15,-7-16-320-15,-2-11-64 0,-1-8-16 0,-3-10 0 16,-3-11-96-16,0-4-32 0,0 0 0 0,1-5 0 0,0-4 16 16,-2-10 0-16,1-8 0 0,-1-2 0 0,3-2-240 15,0-7 0-15,-2-7 0 0,5 4 0 0,5 2-224 0,1 5 16 16,5 5 0-16,7 8 0 16,-1 6-240-16,6 11-32 0,1 9-16 0,2 7 0 0,0 7 208 0,0 6 32 15,0 3 16-15,-1 7 0 0,0 4 240 0,2 6-144 16,3 7 144-16,-2 4-128 15,2 6-240-15,1 6-32 0,2 5-16 0,-3 8 0 16,0 6-224-16,0 6-64 0,-1 5 0 0,-3 7 0 0,0 5 368 0,-6 5 64 16,-2 1 16-16,-5-2 0 0,-2-5 256 0,-4 0 256 15,-6-3-64-15,-3 0 0 0,-5 1 496 0,0 3 80 16,-1 0 32-16,-2 0 0 0,1-5-336 0,-1-3-64 16,1-6-16-16,0-5 0 15,2-6-736-15,0-5-160 0,5-7-16 0,-3-7-10016 16,-2-8-2000-16</inkml:trace>
  <inkml:trace contextRef="#ctx0" brushRef="#br0" timeOffset="185498.238">13564 9549 23951 0,'0'0'2128'0,"0"0"-1696"0,-9 2-432 0,9-2 0 16,0 0 2992-16,-7 4 512 0,1 2 96 0,2 3 32 0,4 1-2688 0,0 5-544 15,2 4-96-15,3 8-32 0,4 4-272 0,-2 8 0 16,5 3 0-16,4 5 0 0,0 8 0 0,5 6 0 16,2 3 0-16,2 4 0 0,0 1 0 0,0 2 0 15,-1 0 0-15,3 2 0 16,0 2-288-16,1-8-112 0,-4-8-32 0,1-8 0 15,-1-6-1696-15,0-5-352 0,-5-6-64 0,0-6-16 16,-1-9-496-16,-3-4-96 0</inkml:trace>
  <inkml:trace contextRef="#ctx0" brushRef="#br0" timeOffset="186015.841">13878 9004 36735 0,'0'0'1632'0,"-1"16"336"0,-3 6-1584 0,4 4-384 0,4 0 0 0,2 2 0 0,3 3 128 16,4 3-128-16,3 3 0 0,3 1 128 0,2 3-256 15,1 1-64-15,1 0-16 0,-1 5 0 0,-1 1 208 0,2-1-192 16,1-9 192-16,-3-4-192 0,-1-7-48 0,-4-3 0 16,2-5 0-16,-5-7 0 0,0-4-48 0,-1-3-16 15,-1-5 0-15,-1-5 0 0,1-5 48 0,-2-8 0 16,-1-11 0-16,-1-11 0 0,-2-9 256 0,-2-5 0 15,-1-1 128-15,-1-1-128 0,-1-1 128 0,-1-3-128 16,0 1 0-16,0-1 0 0,-1 1 240 0,-1 4-48 16,1 4-16-16,2 5 0 0,2 3 80 0,1 4 0 15,1 2 16-15,2 7 0 0,1 4-80 0,2 9 0 16,1 3-16-16,0 6 0 0,1-1-176 0,3 8 0 16,2 5 0-16,5 8 128 0,4 7-128 0,0 6-144 15,1 7 144-15,2 4-208 0,2 5 208 0,2 8-144 16,1 7 144-16,-2 3-128 0,-2 2-64 0,-1-6 0 0,-5-5 0 15,1-1 0-15,-4-3 0 0,-1-7 0 16,-3-5 0-16,1-6 0 0,-2-6-144 0,-1-2-48 0,-1-3 0 16,-2-3 0-1,-1-7-2400-15,0-6-480 0,7-9-112 0,-8-11-16 0</inkml:trace>
  <inkml:trace contextRef="#ctx0" brushRef="#br0" timeOffset="186631.577">14650 7370 11055 0,'-2'20'480'0,"0"-8"112"0,-2-1-464 0,-1 2-128 16,4 4 0-16,1 1 0 0,1 4 5360 0,5 5 1040 15,1 1 224-15,3 4 32 0,5 5-5424 0,1 5-1088 16,2 10-144-16,3 4-176 0,-1 3 176 0,5-1-192 15,0-2 192-15,4 6-192 0,2 0 192 0,0 3-208 16,0 0 80-16,-5-8 128 0,-4-6-256 0,0-6 64 16,-2-2 0-16,-2-7 16 0,-4-5 32 0,-3-4 0 0,-2-6 0 0,-4-2 0 15,1-6 144-15,-3-3 224 0,-1-2-48 0,-2-8-16 16,0 0 192-16,0 0 32 0,0 0 16 0,4-18 0 16,-3-4-112-16,-1-6-32 0,-2-5 0 0,-2-7 0 15,-1-4-64-15,-1-7-32 0,-2-4 0 0,1 0 0 16,-2 3-160-16,3-2 128 0,-4 0-128 0,3-4 128 15,0-5-128-15,2-2 0 0,-1-2 0 0,2 2 128 16,4 3-128-16,3 2 0 0,3 4 144 0,0 3-144 16,4 7 128-16,4 4-128 0,-2 8 160 0,2 4-160 0,1 4 224 15,1 6-48-15,0 8-16 0,5 2 0 0,2 8-160 16,1 9-224-16,5 11 48 0,3 6 16 16,1 8-224-16,5 8-64 0,4 7 0 15,0 6 0-15,0 4 144 0,-5 7 32 0,0 6 0 0,-4 2 0 16,-3-4-320-16,-2-8-64 0,-5-9-16 0,-7-9 0 0,0-7 352 15,-5-4 64-15,-1-5 0 0,0-5 16 0,-6-5-32 0,0-5-16 16,-4-11 0-16,0 0-8768 16,0 0-1760-16</inkml:trace>
  <inkml:trace contextRef="#ctx0" brushRef="#br0" timeOffset="186922.771">15456 6222 39455 0,'-5'14'1744'0,"4"1"368"0,1 6-1696 0,2 8-416 0,3 8 0 0,3 4 0 16,6 2 128-16,2 6-128 0,5 4 128 0,2 7-128 16,4 0 0-16,2 13 0 0,-2 10-192 0,1-5 192 15,2-1-224-15,3 0 80 0,3-1 16 0,-1 5 0 16,3-3-1440-16,-3-7-288 0,-3-9-48 0,-2-9-8448 16,-5-8-1680-16</inkml:trace>
  <inkml:trace contextRef="#ctx0" brushRef="#br0" timeOffset="187461.523">16099 6443 35935 0,'-5'25'3200'0,"1"8"-2560"0,3 4-512 0,2 6-128 16,1 5 1344-16,5 2 240 0,2 0 48 0,1-1 16 31,1 0-1648-31,1-8-336 0,1-9-64 0,-1-5-16 15,-4-7-112-15,2-6-32 0,-5-4 0 0,1-4 0 0,-6-6 160 0,0 0 16 0,4-12 16 0,-1-5 0 16,-1-6-208 0,-4-13-32-16,-2-11-16 0,-4-6 0 0,2-2 464 0,-3-1 160 0,2-1 0 0,1-2-144 15,-3-7 144-15,1 0 0 0,1 1 0 0,0 0 0 16,0 1 224-16,5 3-32 0,2 3 0 0,3 0 0 0,3-3 32 16,3 10 0-16,3 6 0 0,0 7 0 0,1 8 32 0,3 6 16 15,1 6 0-15,2 3 0 0,0 6-144 0,4 6-128 16,1 8 144-16,4 4-144 0,3 7 0 0,1 3-240 15,-1 8 32-15,1 6 0 0,-1 9 64 0,-1 2 16 16,-1 1 0-16,-3 3 0 0,2 3-64 0,-2-2-16 16,2 3 0-16,-4-1 0 0,1-2-144 0,-4-8-32 15,-2-9 0-15,-1-4 0 16,-3-3-128-16,-4-6-48 0,-1-6 0 0,-1-4-9232 16,-3-3-1840-16</inkml:trace>
  <inkml:trace contextRef="#ctx0" brushRef="#br0" timeOffset="187930.771">17112 5129 21183 0,'0'-11'944'0,"-5"5"192"0,-4-2-912 0,-2-1-224 0,-3-1 0 0,-1-1 0 16,0 0 3904-16,-1 4 720 0,1 3 160 0,-1 1 16 15,-5 6-3904-15,3 7-896 0,0 5 0 0,-4 4 0 32,0 8-384-32,-1 5-32 0,1 3 0 0,0 9 0 0,-1 8 160 0,5 8 48 0,3 12 0 0,5 7 0 15,3 2-272-15,3 2-48 0,9-2-16 16,-1-2 0-16,2-3-32 0,0-10-16 16,2-13 0-16,2-9 0 0,1-10 272 0,-3-8 48 0,-1-7 16 0,-1-9 0 0,-6-10 592 0,11 0 128 15,-1-2 32-15,2-3 0 0,2-4 224 0,1-5 48 16,1-9 16-16,-1 0 0 0,1-5-48 15,0-3-16-15,2-6 0 0,-2 1 0 0,0 0-368 0,-1 3-80 16,2-1-16-16,-2 4 0 0,0 4-256 0,2-1 0 16,2 3 0-16,-3 2 0 0,1-2 0 0,-1 6-224 15,5 5 32-15,-1 3 16 0,-2 2-96 0,2 7-32 16,3 2 0-16,2 4 0 16,-2 3-144-16,1 1-16 0,1 2-16 0,-1 9 0 0,2 6 224 0,1 2 32 15,-2 6 16-15,3 5 0 0,1 3 64 0,0 6 16 16,1 7 0-16,-4 1 0 0,-3 0 128 0,1 0 0 15,-1-2-144-15,-2 4 144 0,-4 8 160 0,-3 0 96 16,-1 3 32-16,-5-2 0 0,-2-2 240 0,-4 0 48 0,-3-1 16 16,-5 2 0-16,-3-1 288 0,-2-2 48 0,-2-2 16 15,-5-5 0-15,-3-4-32 0,0-1 0 0,3 1 0 0,-1-3 0 16,-2-1-592-16,1-3-128 0,-1-8-32 16,1-4 0-1,-1-5-1328-15,-1-5-272 0,-2-5-48 0,-1-6-10832 0,-2-4-2160 0</inkml:trace>
  <inkml:trace contextRef="#ctx0" brushRef="#br0" timeOffset="207784.816">1093 4096 12895 0,'-4'-11'576'0,"3"4"112"0,2-2-560 0,2 0-128 16,-1 0 0-16,3 3 0 0,0-1 1440 0,1 2 256 15,3-1 48-15,2 2 16 0,2-2-1248 0,-1 2-256 16,4 1-64-16,4-1 0 0,1 2-192 0,2 1 0 15,1 1 0-15,2 1-160 0,3 0 32 0,-1 0 0 16,2 0 0-16,2 2 0 0,0-1-16 0,2 0 0 16,-1 0 0-16,1 0 0 0,-1 1 144 0,6 0 0 15,1 0 0-15,5-1-128 0,4 2 128 0,-1-2 0 0,1 0 128 16,-2 0-128-16,0 0 0 0,1 2 0 0,0 0 0 16,3 2 128-16,4-2 96 0,0-1 32 0,1 0 0 15,-1 0 0-15,-1 2-16 0,-2 1 0 0,1-2 0 0,1 4 0 16,1 2-32-16,2-1 0 0,2-2 0 0,-2 3 0 15,-1 2-208-15,-1-1 144 0,1-1-144 0,3 0 128 16,0-2-128-16,2 1 0 0,2-1 0 0,-1 1 0 16,-4 1 0-16,0-1 0 0,0-1 0 0,5-2 0 15,2 1-176-15,0 2 48 0,-3-1 0 0,-1 1 0 16,0-3 128-16,0-1-208 0,3 1 80 0,2-1 128 16,3 4 0-16,0-2 0 0,-2-1 0 0,-2 0 0 15,-1-1 0-15,2 1 0 0,2-1 0 0,-2 2 0 16,1-1 0-16,1 1 0 0,-4 2 0 0,1-3 0 15,1-1 0-15,3 0 0 0,1 2 0 0,1 1 0 0,-4-2 0 16,2 1 0-16,-2-1 0 0,6 1 0 0,-2 1 0 16,1-2 0-16,-3 1 0 0,0 1 0 0,1-2 0 0,1 2 0 15,3 2 0-15,0-2 0 0,-2-2 0 0,1 2 0 16,0 1 0-16,-1-1 0 0,2-3 0 0,0-1 0 16,2 1 0-16,-3-2 128 0,0-1-128 0,2 1 0 15,4-1 0-15,-2-2 0 0,-2-2 0 0,-1 2 0 16,-6 3 0-16,4-3 128 0,-2-3 96 0,2 3 16 15,-2 0 0-15,-3 0 0 0,-3-2 112 0,1 1 32 16,1 1 0-16,1-1 0 0,-1-1-16 0,-1 2 0 16,-3 0 0-16,-2 0 0 0,1 0-160 0,0 0-16 15,3 1-16-15,1-2 0 0,2-2-176 0,-3-1 0 16,-4 2 144-16,1 0-144 0,-2-1 0 0,2-1 128 16,0 0-128-16,0 1 0 0,-1-2 0 0,-3 1 0 0,-3-4 0 15,0 5 0-15,1 1 128 0,2-1-128 0,4-1 128 0,-2 0-128 16,1-1 208-16,-3 1-16 0,0-2-16 0,0 1 0 15,-2-1-176-15,5 1 160 0,1-1-160 0,-1 1 160 16,-3-2-160-16,-3 2 192 0,2-3-192 16,-2 1 192-16,0 1-64 0,1 1 0 0,1 2 0 15,1-1 0-15,-2-2 16 0,0 2 0 0,-1 0 0 16,1 1 0-16,-2-1-16 0,1-1-128 0,-4 2 192 0,3-1-64 16,1-1-128-16,-2 1 192 0,-4-2-192 0,-1 3 192 15,-1 1-192-15,-1 0 160 0,-1-3-160 0,0 1 160 16,0-3 32-16,1 3 16 0,-3 2 0 0,-1-2 0 15,-3 0 32-15,-2 0 0 0,-1-3 0 0,-1 3 0 16,-1 0-32-16,3 0 0 0,-3-2 0 0,4 0 0 0,1-1-80 16,1 2 0-16,-2 1-128 0,-1 0 192 0,0-2-192 0,-2 2 176 15,1 0-176-15,-2-1 160 0,-2 1-160 0,-1-1 0 16,-1 0 0-16,-2 1 0 0,-1 0 0 0,-1 1 0 16,0-4 0-16,-2 2 0 0,-1 2 192 0,0-1 0 15,-2 1 0-15,-1 1 0 0,-1-2 208 0,-2 1 48 16,-1-1 16-16,-1-1 0 0,-2 1-80 0,-1 0-32 15,-1-1 0-15,-1 2 0 0,-3-2-96 0,-6 5-32 16,7-4 0-16,-7 4 0 0,0 0-80 0,0 0-16 16,0 0 0-16,0 0 0 15,0 0-1120-15,0 0-224 0,0 0-64 0,0 0-13888 0</inkml:trace>
  <inkml:trace contextRef="#ctx0" brushRef="#br0" timeOffset="-208087.803">23301 2202 12895 0,'9'-7'1152'0,"-3"2"-928"0,2 0-224 0,2 0 0 15,3 2 0-15,1 1 0 0,-2-3 0 0,3 4 0 16,-2 1 0-16,0 0 128 0,-2-1-128 0,1 2 192 15,-2 3 0-15,0-1-16 0,-3-1 0 0,1-1 0 16,0-2 32-16,-8 1 16 0,0 0 0 0,10 2 0 16,1-1 160-16,-4 0 48 0,-7-1 0 0,0 0 0 0,0 0-176 0,0 0-16 15,8 5-16-15,-8-5 0 0,0 0-224 0,0 0 144 16,0 0-144-16,0 0 128 0,0 0 80 0,0 0 16 16,5-7 0-16,-5 7 0 0,0 0 96 0,-3-7 32 15,-3 0 0-15,1-2 0 0,-1 1 176 0,-2 1 48 16,1 0 0-16,-4-2 0 0,0-2 0 0,0 0 0 15,-3 1 0-15,-1 1 0 0,0-1-160 0,-1 0-32 16,-1 1 0-16,-4-3 0 0,0-1-32 0,-2 2-16 16,-3 1 0-16,-1-1 0 0,-4-2-96 0,1 3-32 15,1 1 0-15,-1-2 0 0,-4-2-64 0,0 2-16 16,1 3 0-16,-3-2 0 0,-2-2-128 0,2 1 0 16,-6 1 0-16,-3-1 0 0,-6 0 0 0,-1 0 0 0,0 0 0 15,2 0 0-15,0 0 0 0,1 2 0 0,1 2 0 0,-2 0 0 16,1-1 0-16,-5 2 0 0,-2 0 0 0,0 1 0 15,4 2 0-15,0 1 0 0,2 0 0 16,0 1 0-16,1 0 0 0,-7 1 0 0,-4 2 0 16,3-1 0-16,-1-1 0 0,4 1 0 0,1 1 0 0,-2-2 0 15,-1-1 0-15,-6 1 0 0,0 0 0 0,-1 0 0 16,1 3 0-16,2-1 0 0,-2-1 0 0,2 2 0 16,-3-2 0-16,0 3 0 0,1 0 0 0,3-1 0 15,4 1 0-15,4-2 0 0,1 0 0 0,2 1 0 16,1 2 0-16,-1-1 0 0,0 2 0 0,-1-1 0 15,1-1 0-15,2 2 0 0,2 1 0 0,2 1 128 16,-2 4-128-16,-2-2 0 0,-4 0 0 0,-4 3 0 0,2 3 0 16,-5 3 0-16,1 1 0 0,0 1 0 0,1-1 0 15,-1 0 0-15,-3-1 0 0,-1-1 0 16,1 4 0-16,6-2 0 0,3 1 0 0,6-3 0 0,5-3 0 0,7 2 0 16,2 1 0-16,3 1 0 0,2-1-144 0,-2 1 144 15,3 4 0-15,0 1 0 0,0-2 0 0,2 1 0 16,1 0 0-16,-1 3 0 0,1 3 0 0,0-1 0 15,0 2 0-15,1 1 0 0,-1 0 0 0,4-2 0 16,1 2 0-16,2-1 0 0,2-2 0 0,1 1-128 16,3 1 128-16,4 1 0 0,1-1 0 0,1 2 0 15,2 0-128-15,3 0 128 0,1 0 0 0,3-2 0 16,1-2 0-16,2 0 0 0,1-1 0 0,0-1 0 16,4-1 0-16,2 0 0 0,3 2 0 0,2-2 0 15,1 0 0-15,0 2 0 0,4 0 0 0,0 2 0 0,-2-1 0 0,4 0 0 16,1-1 0-16,1 1 128 0,-2-2-128 0,2-1 0 15,1 0 144-15,3-1-144 0,4 0 128 0,-1-1-128 16,3 1 0-16,2 2 128 0,-3-2-128 0,2-1 0 16,0-2 0-16,-2 0 0 0,0 0 0 0,3 0 0 15,-2 1 0-15,5-5-176 0,4-3 176 0,0 0-192 16,2 1-96-16,-1-3-32 0,-1-1 0 0,0-4 0 16,0-3 320-16,2 1-160 0,0 0 160 0,1 1-128 15,0-2 128-15,-3 1 0 0,-3 0 0 0,-1 0 0 16,0 2 128-16,-1-2 128 0,-5-1 0 0,4 0 16 15,3 2 48-15,0-2 0 0,-1 2 0 0,0-1 0 16,0-1-144-16,0 1-32 0,-4-3 0 0,4 0 0 0,1-2-144 16,2 0 0-16,2-1 0 0,2 1 128 0,0 1-128 15,-2 1 0-15,0-5 0 0,-2 1 0 0,-1 0-224 0,2-2 80 16,3 1 16-16,1 0 0 0,2 0-16 16,-2-1 0-16,-2 0 0 0,-4-1 0 0,-2 1 144 0,0-3-128 15,1 0 128-15,1 0-128 0,2 2 128 0,-1-1 0 16,1 0 0-16,0 0 0 0,-1 1 0 0,0-3 0 15,-1-2 0-15,3 1 0 0,1-1 0 0,4-1 0 16,4-2 128-16,0 2-128 0,-4 0 0 0,-1-1 128 16,1-2-128-16,-2 0 0 0,0 2 0 0,-1 1 0 15,-2-3 0-15,-1 2 0 0,-2-2 0 0,-3 0 0 16,-2 2 0-16,-3-1 0 0,-2-2 0 0,0-3 0 16,0-1 0-16,2 1 0 0,5-2 0 0,-2-2 0 15,-4-1 0-15,1-4 128 0,0 0-128 0,-5-3 192 16,-1-3-64-16,-3 2 0 0,-3 2 96 0,1-2 32 0,-4 0 0 15,-1 0 0-15,-2 2 96 0,0-1 32 0,0-1 0 0,-4 3 0 16,-5-3 0-16,0-1 0 0,-1-6 0 16,-3 4 0-16,-4 2 560 0,-3-1 112 0,-2-3 32 0,-2 2 0 15,-6 1-880-15,0 1-208 0,-5-1 0 0,0 0 0 32,-4-2-768-32,-1 2-208 0,-3-3-48 0,-1-1 0 0,-1-1 768 0,-2-1 256 0,0 0-144 15,-2 0 144-15,-1 3 0 0,0 2 0 0,-3 1 0 0,-2 3-128 16,-5 2 128-16,1-1 0 0,2 0 0 0,-3 2 0 15,2 0 0-15,1 1 0 0,-1 0 0 0,0-1 0 16,1 1 0-16,-4-2 0 0,-3-1 0 0,-3 3-128 16,-5 3 128-16,-4 1 0 0,-3 0 0 0,0 4 0 15,1-2 0-15,-5 2-160 0,-7 1 160 0,-2 0 0 0,-3-3-144 0,4 3 144 16,1 0 0-16,-1 0-144 0,-1-2 144 0,-3-2-192 16,-4 3 192-16,4 2-192 0,2 0 192 0,4-2-208 15,0-2 80-15,-3 1 128 0,-4 2-160 0,2 0 160 16,4-2 0-16,1 3-144 0,2 3 144 0,-4 1 0 15,-5 2 0-15,-2 1 0 0,-1 1 0 0,0 1 0 16,1 1 0-16,-3 3 0 0,-7-1 0 0,3 4-160 16,0 4 160-16,3-3 0 0,1 0 0 0,1 1 0 15,0 1 0-15,4 0 0 0,5 1-128 0,4 0 128 16,0 1 0-16,3 1 0 0,3 5 0 0,-1 0 0 16,2-1 0-16,4 5 0 0,3 0 0 0,2 0-128 15,3-1 128-15,-1 0 0 0,-1 1 0 0,0 1 0 16,1 0 0-16,-4 1 0 0,-1 3 0 0,3-2 0 0,3 0-128 0,2 2 128 15,0-2 0-15,-2 1-128 0,2 0 128 16,0 1 0-16,-2-1-160 0,1 2 160 0,0 0-128 0,5 1 128 16,5 1 0-16,3 4-128 0,3 2 128 0,2 1 0 15,3-4-128-15,0 3 128 0,1 1-128 0,1 2 128 16,1 1-144-16,2-1 144 0,0 1-160 0,4 0 160 16,2 3-128-16,-1 0 128 0,0 2 0 0,3 1-144 15,4 3 144-15,-2 1-128 0,2-1 128 0,3-4-128 16,5 1 128-16,2-7-192 0,-2-4 192 0,3 3-192 15,0 0 64-15,4 2 0 0,-1-5 0 0,2 0 0 16,1-1 128-16,1 2 0 0,0 1-144 0,2 2 144 16,3-2 0-16,-1 0 0 0,3-1 0 0,0-1 0 15,2 1 0-15,2-1 0 0,0-1 0 0,2 0 0 0,2 1 0 16,0-1 128-16,2 1-128 0,1-1 0 0,3 2 0 16,1-3 0-16,4 1 0 0,0 0 0 0,-3 2 128 15,1-2-128-15,-2 1 128 0,2-3-128 0,0-1 0 0,1-2 0 16,3-3 0-16,1 1 0 0,3 1 0 0,2-1 0 15,1-2 0-15,0 0 0 0,1-5 128 0,-2 1-128 16,-1 1 192-16,2-2-64 0,1-3 16 0,2 2 0 16,0 1 0-16,3 0 0 0,2-3-144 0,0 2 0 15,-3 1 144-15,-1 0-144 0,1-4 0 0,1 0 0 16,0-1 0-16,1 1 0 0,1 2 0 0,-1-4 0 16,-2 2 0-16,-1-2 0 0,-1-2 0 0,3 1 0 15,3-2 0-15,2 2 0 0,-3 0 0 0,2 1 128 16,2-2-128-16,0-1 0 0,-3-2 0 0,-1-1 0 0,1 3 0 15,4 0 0-15,0 0 0 0,1-1 0 0,-3 0 0 16,-1-2 0-16,-3-1 0 0,3-1 0 0,-2-2 0 0,6 0 0 16,4-1 0-16,-1-4 0 0,-4 0 0 0,-2 1 0 15,0 0 0-15,1-2 0 0,3 0 0 0,3 0 128 16,0-1-128-16,-1 0 0 0,-2 1 0 0,0-2 0 16,-3-2 0-16,0 2 0 0,2 2 0 0,0-2 0 15,-2 1 0-15,-3 0 0 0,-3-2 0 0,1 0 0 16,-2-1 0-16,-1 0 0 0,1-2 0 0,1 1 0 15,0 2 0-15,-2-2 0 0,-4-3 0 0,-1-2-128 16,-1 1 128-16,-3-2 0 0,-5 0 0 0,3-3 0 16,-3-2 0-16,0-3 128 0,0-2-128 0,-3 0 176 15,1-3 80-15,-2 1 32 0,-3-1 0 0,-2 2 0 16,-6-2 48-16,-2 1 16 0,-2-1 0 0,-3 1 0 16,-3 0-208-16,0 1-144 0,-3 2 192 0,-2-4-192 0,-3-2 0 15,-2-2-192-15,-1-2 0 0,-1-1 0 0,-4-1 64 0,0 4 128 16,-2 2-208-16,-2 1 80 0,2 1-16 0,-7-3 0 15,-1-1 0-15,-1 0 0 0,-2-1 144 0,-6 1-192 16,-5-2 192-16,-3-1-192 0,-2 2 192 0,-1 5-192 16,-6 2 192-16,1 3-192 0,-1-1 192 0,-4 2-128 15,-1-3 128-15,-6 1-128 0,-5-1 128 0,-2 2-192 16,0 2 192-16,1-1-192 0,0 2 192 0,1-1-160 16,2 0 160-16,-3 1-160 0,-5 4 160 0,-2 1 0 15,2 1 0-15,2 1 0 0,3 1 0 0,-3 3-128 16,-5 0 128-16,-1 1 0 0,-2-1 0 0,-2 3-160 15,3 4 160-15,0-2 0 0,-2-1-160 0,-8 0 160 16,-8 0-128-16,2 3 128 0,5 1-224 0,-4-1 32 0,-1-1 16 16,-1 1 0-16,0 3 176 0,6 1-192 0,2 1 192 15,2 0-192-15,1-2 64 0,-1 1 0 0,0 1 0 0,5 4 0 16,4 2 128-16,0 0 0 0,2 1 0 0,-3 1 128 16,-5 4-128-16,4 2-160 0,2 1 160 0,-1 4-208 15,0 2 208-15,-3 3 0 0,-1 2 0 0,2 3 0 16,2 3 0-16,4 3 0 0,3 5 0 0,2 3 0 15,2 2 160-15,-2 1-160 0,0 1 128 0,6 1-128 16,3 5 0-16,4 6 128 0,6 6-128 0,4 1 0 16,6-1 0-16,7 0-224 0,5 0 32 0,6 0 0 15,8-4-1952-15,5 6-384 16</inkml:trace>
  <inkml:trace contextRef="#ctx0" brushRef="#br0" timeOffset="-206642.067">17862 10942 21183 0,'-6'0'1888'0,"0"-2"-1504"0,-4 1-384 0,0-2 0 0,2 0 1488 0,-2 0 240 15,10 3 32-15,-6-4 16 0,-1-1-1776 0,0-3-128 16,-3-1-144-16,1 2-32 16,2 2-352-16,-2 0-80 0,1-3-16 0,0 2 0 0,0-2 752 0,0 0 192 15,0-2 0-15,0 3 16 0,2 1 464 0,1-3 96 16,-2-1 0-16,3 0 16 0,3-1-160 0,1-1-48 16,0-3 0-16,3 1 0 0,-1-2-384 0,5 0-64 15,1-2-128-15,4 2 176 0,3-2-176 0,0 3 0 16,-1-2 0-16,3 3 0 0,-2 0 0 0,2 1 0 15,-2 2 0-15,0 3 0 0,1 0-160 0,0 4 160 16,2 0 0-16,-2 3-144 0,0 2 144 0,-1 3-160 16,-2 1 160-16,0 2-160 0,0 4 160 0,-2 0-128 0,-1 0 128 15,0 3-128-15,-4 2 128 0,0 3 0 0,-3 0 0 16,-3 1 0-16,-2-3 176 0,-2 2 16 0,-2 2 0 16,-2-1 0-16,-1-1 176 0,-1 0 32 0,-3 0 16 0,0-3 0 15,1-2 160-15,-2-5 16 0,-1-2 16 0,2-3 0 16,-2 0 256-16,0-4 48 0,1-1 16 0,1-4 0 15,3-6-288-15,-3-2-64 0,1-2-16 0,1-1 0 16,2 0-384-16,0-4-176 0,3-2 160 0,0-1-160 16,5-2 0-16,1 0-128 0,0 1-16 0,5 2 0 15,2 1 144-15,3 4-192 0,-1 0 192 0,2 2-192 16,1 0 192-16,2 3-128 0,2 2 128 0,-2 3-128 16,1 3-64-16,2 4 0 0,-2 2 0 0,1 3 0 15,-1 5-240-15,0 4-48 16,1 3-16-16,-3 4 0 0,-1 4 112 0,-2 4 0 0,-1 2 16 0,-4 1 0 0,-3-1 112 0,-2 0 32 15,-1 0 0-15,-2-4 0 0,-7-1 224 0,1-3 256 16,1-6-48-16,-2 0-16 0,-1-2 192 0,-3-4 48 16,0-1 0-16,1-4 0 0,0-1-48 0,1-2 0 15,-2-3 0-15,3-4 0 0,-1-5-64 0,1-2 0 16,-2-4-16-16,3-3 0 0,0-2-304 0,5-3 0 16,-1-2 0-16,5 0 0 0,2-1-240 0,4 3 0 15,-2 3 0-15,4 2 0 0,0-1 32 0,3 3 0 16,2 2 0-16,-1 2 0 0,1 3 16 0,3 3 0 15,-3 4 0-15,1 3 0 0,0 4-16 0,0 3 0 16,0 1 0-16,0 4 0 0,-6 2-80 0,2 2-16 16,-4 0 0-16,-2 1 0 0,-1-3 304 0,-3 1-160 0,-3-1 160 15,-1 1-128-15,-2 1 512 0,-1-2 128 16,-2-3 0-16,-1-2 16 0,0-2 240 0,-2-1 64 0,1-3 0 16,1 1 0-16,2-1-304 0,-1-3-48 0,2-3-16 0,-1 2 0 15,5-2-464-15,4 2-256 0,-5-6 16 0,5 6-11504 16,0 0-2304-16</inkml:trace>
  <inkml:trace contextRef="#ctx0" brushRef="#br0" timeOffset="-204246.645">6692 13074 28223 0,'0'0'1248'0,"0"0"256"0,0 0-1200 0,0 0-304 0,1-8 0 16,5 0 0-1,4 3-480-15,6-2-160 0,1-2-16 0,5-2-16 0,5-3 384 0,0-4 80 0,2-2 16 0,5-2 0 16,2 0-16-16,3-4 0 0,0-2 0 0,4-3 0 15,-1-2-112-15,4-5 0 0,2-3-16 0,2-3 0 16,-1-4 96-16,-1 2 32 0,-1 1 0 0,-3 2 0 16,0 1 208-16,0 3-192 0,5 0 192 0,-1 0-192 15,-2 0 192-15,-1-2-144 0,-1-3 144 0,1 0-128 16,-2 0 128-16,0 4 144 0,0-2-16 0,-3-1-128 16,0-2 288-16,0-1-48 0,-1-3-16 0,-1 0 0 15,-1-3 240-15,0 0 48 0,-3 3 16 0,-2-1 0 16,-4 1 48-16,1-2 0 0,-2 1 0 0,1-6 0 15,-4-6-144-15,1-1-32 0,0 3 0 0,0-1 0 0,0 0-144 16,2-5-16-16,-2-4-16 0,-2 0 0 0,-5 1-224 0,-1-1 128 16,1 4-128-16,-1-1 0 0,2-1 192 0,-3-1-64 15,-3-5-128-15,-2 4 192 0,-2 2 96 0,-4 0 16 16,-2 1 0-16,0-3 0 0,-1-4-16 0,-3 5 0 16,-4 3 0-16,0 1 0 0,-4 0-160 0,-2-1-128 15,-3-2 144-15,-4 0-144 0,-3-2 0 0,0 7 0 16,-3-1-176-16,-1 2 176 0,-3-3-240 0,-6 1 80 15,-2 1 16-15,-4 3 0 0,-2 5 144 0,-4 1 0 16,-7 0 0-16,-2-1 0 0,-3 2 832 0,0 0 192 16,1 0 32-16,-3 3 16 15,2 2-1632-15,-1 6-320 0,-3 0-64 0,-2 4-16 0,-2-4 768 16,3-1 192-16,2 0 0 0,-1 2 0 0,1 2 0 0,-2 4 0 16,-3 3 0-16,-3 1 0 0,-4 1 0 0,-2 3 0 15,2 3 0-15,-3 0 0 0,-8 2-176 0,2 1 176 0,-1 2-208 0,-2 4 80 16,0 2 128-16,-2 5-192 0,-4-1 192 0,2 4-192 15,4 4 48-15,-2 2 0 0,-1 5 0 0,0-2 0 16,2 2 144-16,2 2 0 0,5 0 0 0,0 4-128 16,-1 3 128-16,0 3 0 0,6 4 0 0,-1 4 0 15,3-1 0-15,-1 6 0 0,-4 3 0 0,2 7 0 16,0 4 0-16,0 3-160 0,1 1 160 0,1 0-208 16,-1 1 208-16,0 2-176 0,4 4 176 0,2 3-160 15,0-1 160-15,0 4 0 0,4-2 0 0,-1 4 0 16,0 2 0-16,4 4 0 0,4 4 0 0,6 1 0 15,1-1 0-15,3 1 0 0,1-2 0 0,2 6 0 16,-1 6 0-16,4-1 0 0,4-4 0 0,2 4 0 0,4 2 0 16,4 4 0-16,-1-5 0 0,6 0 0 0,5-2 0 15,1 3 0-15,2 4 0 0,3-2 0 0,0-2 0 16,4-2 0-16,2-4 0 0,3 4 0 0,1 3 0 0,4-4 144 16,5-2-144-16,0-1 0 0,3 3 128 0,5-3-128 15,4-2 0-15,2-1 0 0,-3-1 0 0,10 0 0 16,4 1 0-16,3 1 0 0,3 0 0 0,0-2 0 15,4-1 0-15,2 2 0 0,-1 3 0 0,3-1 0 16,-2-4 0-16,4-4 0 0,9-2 0 0,0 0 0 16,0 0 0-16,4-3 0 0,0-1 0 0,1-4 0 15,0-6 0-15,2-1 0 0,3-3 0 0,2 2 0 16,1-2 0-16,1-2 0 0,1-2 0 0,5-3 0 16,4-4 0-16,-1-4 0 0,-2 0 0 0,1-7 0 15,4-1 128-15,2-3-128 0,6-2 144 0,0-2-16 0,0-6-128 16,7-1 192-16,6-2-192 0,1 0 128 15,-1 1-128-15,3-7 0 0,3-6 0 0,-2-3 0 0,-3-1 0 0,6-3 0 16,6 1 0-16,-5-5 0 0,-3-5 0 0,1 0 0 16,2-4 0-16,-3-6 0 0,-5-5 0 0,-1-4 144 15,4-5 16-15,-3-8 0 0,-3-3 0 0,-4-1 0 16,1-2 32-16,-2 2 16 0,-4-2 0 0,-1 4 0 16,-8-1 176-16,-2 0 48 0,-4 1 0 0,-2 3 0 15,-2-3 160-15,-3 2 48 0,-7 3 0 0,-3 1 0 16,-1-1-192-16,1-1-48 0,1-4 0 0,-3-1 0 15,-5-4-208-15,-3 2-32 0,-5 2-16 0,-3 4 0 16,0 1-144-16,-7 1 0 0,-1 0-192 0,-5-2 192 16,-3 2-832-16,-1 0-32 15,-8-1-16-15,-4-2-14928 0</inkml:trace>
  <inkml:trace contextRef="#ctx0" brushRef="#br0" timeOffset="-203578.443">5311 8190 29311 0,'-26'-18'1296'0,"7"11"272"16,-3 4-1248-16,0 1-320 0,3 2 0 0,1 4 0 0,1 2 0 0,0 3 0 16,-3 5-176-16,-3 5 176 0,-3 8 0 0,-2 5 0 15,-3 4 0-15,0 6 0 0,-1 5 0 0,-2 9 0 16,-2 9 0-16,-1 6-160 0,1 5 160 0,1 3 0 15,-1 6 0-15,-4 5-128 0,-2 5 128 0,-5 6 0 16,-5 0 0-16,0 7 0 0,-3 5 0 0,-3-1 0 16,-1-2 0-16,-3 5 0 0,-1 4 0 0,-3-2 0 15,1-5 0-15,-1 4 0 0,-1-1 272 0,5-4-16 16,6-5 0-16,1-2 0 0,0 0 256 0,7-7 32 16,2-8 16-16,10-6 0 0,9-6-208 0,4-2-32 15,3-3-16-15,7-5 0 0,2-8-304 0,6-6 0 16,2-6 128-16,8-4-128 15,5-1-1280-15,6-8-304 0,0-6-64 0,5-9-11376 0</inkml:trace>
  <inkml:trace contextRef="#ctx0" brushRef="#br0" timeOffset="-203230.248">5880 8593 19343 0,'0'-34'1728'0,"-2"11"-1392"0,-5-3-336 0,2-2 0 15,1 2 3072-15,-1 2 560 0,4 4 96 0,0 7 32 16,0 4-2864-16,-1 2-576 0,2 7-128 0,0 0 0 0,0 0-192 0,0 0 0 16,-11 14 0-16,-5 10 128 0,-4 7-128 0,-5 16-224 15,-7 13 48-15,-3 5 16 0,-4 8 160 0,-5 9-128 16,-5 9 128-16,-4 12-128 0,-4 7 128 0,-5 9-128 15,-3 5 128-15,1 2-128 0,1 1-64 0,-2 5 0 16,-6 5 0-16,2-2 0 0,-4-4 192 0,7-3-160 16,5 0 160-16,4-8-160 0,4-10 160 0,0 0 144 15,2-1-16-15,5-3-128 0,3-2 336 0,6-1-32 16,1 2-16-16,3-11 0 0,1-8-144 0,3-1-16 16,4-2-128-16,2-5 192 0,4-8-192 0,4-5 0 15,0-8-192-15,4-4 192 16,4-8-768-16,3-8-32 0,3-4-16 0,3-9-8512 0,7-6-1696 15</inkml:trace>
  <inkml:trace contextRef="#ctx0" brushRef="#br0" timeOffset="-202917.593">7172 8369 35471 0,'0'0'1568'0,"-5"-8"336"15,-1-1-1520-15,1 5-384 0,5 4 0 0,0 0 0 0,-3 8 0 0,-2 7-320 16,-2 6 64-16,-2 14 16 0,-6 10 48 0,-4 15 0 16,-6 16 0-16,-5 7 0 0,-4 8 192 0,-9 13 0 15,-5 11 0-15,-4 13 0 0,-6 12 0 0,-4 6-144 16,-5 7 144-16,-3 10 0 0,-3 7 0 0,-6 7-128 15,-3 6 128-15,-2-3 0 0,1-4-304 0,2-8 32 16,3-10 0-16,1-4 0 0,5-8 272 0,8-9 0 16,9-15 0-16,10-6 0 0,9-2 224 0,6-12 48 15,6-9 16-15,4-1 0 0,4-2-288 0,7-6 160 16,0-9-160-16,3-7 128 16,5-10-464-16,2-6-112 0,1-3 0 0,6-6-16 15,2-6-2896-15,3-12-576 0</inkml:trace>
  <inkml:trace contextRef="#ctx0" brushRef="#br0" timeOffset="-202614.922">8324 8879 23039 0,'0'0'2048'0,"-12"-3"-1648"0,-1-1-400 0,1 6 0 16,-1 3 3312-16,-4 6 576 0,-5 5 112 0,-2 8 32 15,-1 8-3328-15,-7 16-704 0,-7 17 0 0,-2 12-176 16,-3 6 176-16,-3 13-160 0,-5 14 160 0,0 7-160 16,-7 5 160-16,1 11 0 0,1 10 0 0,1 9 0 0,2 8 0 0,-1 0 0 15,2 0 0-15,-4-4 0 0,1 0-160 16,-1-1 160-16,-3-2-192 0,5-8 192 0,1-9-288 0,4-7 48 15,7-3 16-15,3-11 0 0,7-8 96 0,5-4 128 16,1-6-208-16,5-6 80 16,6-6-1360-16,2-6-272 0,5-6-48 0,3-10-7536 15,7-9-1488-15</inkml:trace>
  <inkml:trace contextRef="#ctx0" brushRef="#br0" timeOffset="-202326.185">8654 10473 40543 0,'-20'13'3600'0,"-7"11"-2880"0,-7 7-576 0,-3 16-144 15,0 9 688-15,2 15 96 0,2 14 32 0,-2 5 0 16,-1 5-816-16,0 10-144 0,-5 10-48 0,-3 1 0 15,-3 5-352 1,-1 3-80-16,-3 0-16 0,3-3 0 0,-2-2-1696 16,0-3-352-16,-3 1-64 0</inkml:trace>
  <inkml:trace contextRef="#ctx0" brushRef="#br0" timeOffset="-201700.924">6463 10473 18431 0,'-19'0'816'0,"4"1"160"0,-6 0-784 0,3 3-192 16,1 1 0-16,-1 2 0 0,1-2 2864 0,2 3 528 0,5 0 96 16,0 1 32-16,-1 0-2688 0,0 0-544 0,0-1-96 0,0 0-32 15,2-2-160-15,-4 0 0 0,4-1 144 0,1 1-144 16,-4-3 192-16,2-1-16 0,1-1-16 0,0-2 0 16,3-2 464-16,-3-1 80 0,2-2 32 0,1-2 0 15,0-2-176-15,2-3-48 0,-2-3 0 0,4-2 0 16,3-1-384-16,1-3-128 0,3-4 0 0,-2 2 0 15,1 2 0-15,3 2 0 0,0 2 0 0,3 3 0 16,-3 0 0-16,3 4 0 0,2 2 0 0,-1 3 0 16,4 2 0-16,0 3 0 0,3 3 0 0,-1 7 0 15,2 3-208-15,-3 7 48 0,0 5 16 0,-1 2 0 16,-4 6-64-16,0 1-16 0,-1 0 0 0,-4-1 0 16,-8-2 32-16,-2-2 0 0,-5 0 0 0,0-1 0 0,-4 0 192 15,-2-3 0-15,-2-1 144 0,-4-2-144 0,-1-1 352 16,3-5-32-16,-1-4 0 0,2-3 0 15,3-4 112-15,-1-3 16 0,2-2 0 0,3-2 0 0,0-3-32 0,2-2 0 16,1-3 0-16,-2-1 0 0,3-3-256 0,0-1-160 16,4-4 192-16,2 0-192 0,1 0 0 0,3 1 0 15,3 0 0-15,-2 1-192 0,1 2 192 0,2 1-144 16,1 3 144-16,2 4-128 0,0 2 128 0,1 2-192 16,2 0 192-16,-1 4-192 0,0 4 0 0,-2 2-16 15,1 3 0-15,1 3 0 0,0 5-112 0,-2-1 0 16,-4 1-16-16,-3-2 0 0,-3-1 144 0,0 0 16 15,-1-7 16-15,-1 1 0 0,2-8 352 0,-4 8 80 16,-1-3 16-16,5-5 0 0,0 0 160 0,0 0 16 16,-8-3 16-16,4-3 0 0,2-2-160 0,-1-3-16 0,1-4-16 15,1 0 0-15,-2-1-288 0,2 0 0 0,3 1 0 16,1-3-144-16,1 1 144 0,0 3-128 0,0 3 128 0,1 2-128 31,-1 3-848-31,-4 6-176 0,10-1-16 0,-1 7-15232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8:58:13.36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724 809 23951 0,'-17'-21'2128'0,"7"10"-1696"16,-1 1-432-16,1-2 0 0,1 0-176 0,1 1-112 16,2-3-32-16,1 8 0 0,-2 1 672 0,7 5 128 15,-2-5 32-15,2 5 0 0,0 0-208 0,0 0-48 16,0 0 0-16,0 0 0 0,0 0-256 0,-4 11 0 16,2 1 0-16,-1 3 0 0,0 3 0 0,1 2 0 15,-1 1 0-15,1 5 0 0,-1 4 0 0,-1 3 0 16,0 1 0-16,-2 8 0 0,-3 8 0 0,3 2 0 15,-4 2 0-15,1 2 0 0,-2 0 240 0,-1 2-16 16,-1 2 0-16,2 4 0 0,0 3 48 0,1-1 16 16,1-4 0-16,1 3 0 0,3 2-96 0,-3 0 0 15,2 4-16-15,-4-1 0 0,0 1-176 0,1-3 0 16,2 1 0-16,0 0 0 0,-1-4 0 0,0 0 0 0,1 1 0 0,1-6 0 16,3-4 0-16,1-3 128 0,-1-3-128 0,4-5 0 15,2-4 0-15,0-4 0 0,0 0 128 0,5-5-128 16,2-4 0-16,3-1 0 0,1-4 0 0,4-4 128 15,4-1-128-15,-1-5 0 0,1-1 0 0,4-2 0 16,3 1 0-16,-1-6 128 0,1-1-128 0,3-1 0 16,1 0 160-16,5-1-160 0,4 1 192 0,2-2-192 15,1-1 240-15,3 0-64 0,1 0-16 0,2 1 0 16,1 0 48-16,5 0 16 0,5-1 0 0,4 2 0 16,4 0-224-16,-1 0 144 0,0 0-144 0,4 0 128 15,2 1-128-15,2 1 0 0,-1-1 0 0,-2 2 0 16,3-1 0-16,5 0 0 0,-1 2 0 0,4 1 0 15,1 1 0-15,-3 3 0 0,0 1 0 0,2 1 0 16,4-2 0-16,1-2 0 0,0 1 0 0,-3 1 0 0,0 0 0 0,5 3 0 16,6-2 0-16,-1 0 0 0,-5-1 0 0,5 1 0 15,1 0 0-15,0 1 0 0,-2 1 0 0,3-3 0 16,1-4 0-16,3 2 0 0,2 3 0 0,0 1 0 16,-2-2 0-16,2-1 0 0,3-1 0 0,2-3 0 15,2 0 0-15,3-1 0 0,-1 3 0 0,4-1 0 16,-1-3 0-16,3-1 0 0,1-1 0 0,4-2 0 15,2 0-192-15,0 0 192 0,-1 0-192 0,1-2 192 16,-1 2-192-16,0-2 192 0,-4 1-128 0,6 1 128 16,3 1 0-16,-4-3 0 0,-2-2 0 0,3-2 0 15,3 1 0-15,-2-3 0 0,5-1 0 0,-4 1 0 16,1 3 0-16,1-1 0 0,5 1 0 0,-1-1 0 0,2 0 0 16,-4-1 0-16,0 1 0 0,1 0 0 0,0 2 0 15,1 0 128-15,0-1-128 0,1-1 0 0,-1 1 0 16,-1 2 128-16,-1 0-128 0,0 2 0 0,3 0 0 0,-4-1 0 15,0-2 0-15,1 1 128 0,-1 3-128 16,3-1 0-16,4-1 0 0,-3 0 0 0,-4 1 0 0,2 1 0 16,-1 1 0-16,-2 0 0 0,-1-3 0 0,0 1 0 15,1 1 0-15,0 0 0 0,0 0 0 0,-3-2 0 16,-2 0 0-16,3 2 0 0,4 0 128 0,-3 0-128 16,-4-2 0-16,2 0 0 0,0 0 0 0,-3 1 0 15,-2 2 0-15,1-2 0 0,-1-3 0 0,1 3 0 16,-2 1 0-16,-1 0 0 0,-1-3 0 0,2 0 0 15,1-2 176-15,-4 3-48 0,-1 0-128 0,1 0 192 16,3-3-192-16,-1 1 0 0,-6 2-144 0,1 1 144 16,0 1 0-16,-1-1 0 0,-2-4 0 0,0 5 0 0,-1 5 0 15,-3-4 0-15,-5 0 0 0,3 0 0 0,3 0 0 0,-3 0 0 16,-3-2 0-16,2 0 0 0,-2 1 128 0,0 2-128 16,0 0 192-16,-1 0-192 0,-1 2 160 0,1-2-160 15,-1 0 128-15,0-1-128 0,-4 0 128 0,3 0-128 16,1 1 0-16,0-1 128 0,-4-1-128 0,3 1 0 15,3 1 0-15,-5-1 0 0,-6-1 0 0,1 0 0 16,2 3 0-16,-2-2 0 0,-4-2 0 0,-1 2 0 16,0 2 0-16,3-2 0 0,1-1 0 0,-3 0 0 15,-3-2 0-15,4 3 0 0,-1 2 0 0,0 0 0 16,-2 1 0-16,-2-2 0 0,-2-4 0 0,0 4 0 16,0-1 0-16,1 0 0 0,3-2 0 0,-4 1 0 15,0 1 0-15,-3 0 0 0,2 0 0 0,-5-1 0 16,-5-1 0-16,2 0 0 0,0 1 128 0,-2-1-128 0,0 0 128 15,-4 1-128-15,1 0 0 0,-3 0 0 0,-1 0 0 16,-1 1 0-16,1-2 128 0,4 1-128 0,-1 0 0 16,-1 2 128-16,-5 0 16 0,2 1 0 0,5-4 0 0,-3 2 0 15,2 2-144-15,-5 0 0 0,-3 0 144 0,-1-1-144 16,-1-2 0-16,-2 2 0 0,1 0 0 0,2 2 128 16,0-1-128-16,-2 4 128 0,-4-1-128 0,-2-3 128 15,-2-1 16-15,3-1 16 0,-3 0 0 0,3 4 0 16,1 1 16-16,-3 2 0 0,-4 0 0 0,-3-2 0 15,-3-2-48-15,-1 0 0 0,1 3 0 0,0 0 0 16,1 1-128-16,0-1 128 0,-4-2-128 0,0 3 128 16,-3-1-128-16,-1 2 128 0,2 0-128 0,-4 0 128 15,-1-1-128-15,0 0 0 0,-2 1 144 0,2-2-144 16,1-4 0-16,-1 1 0 0,1 2 0 0,-1-1 0 0,2 0 0 0,-2-1 0 16,-4 0 0-16,0 0 0 0,0 0 0 0,-1 1 0 15,1-2 0-15,-2 1 128 0,-2 2-128 0,4-2 0 16,-3 2 0-16,0-3 0 0,-2 0 0 0,2 1 0 15,1 0-144-15,-2-3 144 0,-2-2 0 0,0-1 0 16,-1 2 0-16,-1-1 0 0,-5 0 0 0,1 0 0 16,-1 0 0-16,1-2 0 0,2 0 0 0,-1 0 0 15,-1-1 0-15,1 2 0 0,-1 0 0 0,-1 0 0 16,-3 0 0-16,0-2 0 0,2 1 0 0,-3 0 0 16,0-2 0-16,0 1 0 0,-1 0 0 0,0-1 0 15,0 2 0-15,-5-2 0 0,-5 5 0 0,9-6 0 16,-1-1 128-16,-1 1-128 0,-2-2 0 0,1 0 0 15,1 1 144-15,-1-1-144 0,1 0 128 0,-1-1-128 0,-2-1 160 16,2-2-160-16,-3-2 128 0,2-2-128 16,2-3 0-16,-3 0 0 0,3 0 128 0,1-3-128 0,-1-3 0 15,1-1 0-15,-3-2 160 0,3 1-160 0,2-3 160 0,1-3-160 16,0-4 256-16,-3-3-64 0,1-3 0 16,1-3 0-16,5-4-64 0,0-2 0 0,-1 0-128 0,0 0 192 15,1 1-192-15,1-4 0 0,-2-6 0 16,-1-4 0-16,-1-4 0 0,-2-2 0 0,2 5 0 0,-2 4 0 15,-2-2 0-15,-1-3 0 0,-1-4 0 0,2 7 0 16,-3 5 192-16,0 4 0 0,-4 4 0 0,1-3 0 16,1 1-48-16,-3-2-16 0,0-1 0 0,0 3 0 0,0 0-128 15,-1 3 0-15,-1 1 0 0,1 2 0 0,0 2 0 16,1 0 0-16,0-2 0 0,-1-1 0 0,0-3 0 16,-2 4-176-16,1 3 176 0,0 3-128 0,1 6 128 0,0 3-128 15,-1 4 128-15,-2-1-128 0,1 1 128 0,0 0 0 16,1 3 0-16,-2 2 0 0,-1 1-144 15,0 0 144-15,3-3-160 0,-2 12 160 0,-1 2-128 0,0-1 128 16,-2 2 0-16,2 0-144 0,0 0 16 0,0 4 0 16,-2-2 0-16,-5-3 0 0,4 2-192 0,-3 6-48 15,-2-2 0-15,1 2 0 0,2 2-16 0,-2 0 0 16,-1-1 0-16,-1 3 0 0,-1 2 160 0,0 2 32 16,-3 0 0-16,1 1 0 0,-1 1 192 0,7-3 0 15,-1 1-160-15,-3 3 160 0,-2 1 0 0,0 2 0 16,-2-2-144-16,-1 3 144 0,-4 0 0 0,-20 9 0 15,4-7-128-15,-2 0 128 0,0 2 0 0,-4-1 0 0,0 0 0 16,-2-1 0-16,-4-7-128 0,0 3 128 0,1 2 0 16,-2 0 0-16,-5 1 0 0,-5-5 0 0,-6 1 0 15,0 2 0-15,3 2 0 0,-3-1 0 0,-2-3 0 0,-5 0 0 16,0 2 0-16,-1 0 0 0,0 1 0 16,-2-1 0-16,-4-1 0 0,-4 0 0 0,-3 0 0 0,1-1 0 15,3-2 0-15,-4 2 0 0,-5 0 0 0,2 1 0 16,-4 1 0-16,-1-2 0 0,-1-1 0 0,-3 0 0 15,0-2 0-15,-2 4 144 0,0 5-144 0,-2-4 128 16,-2-3-128-16,2-1 160 0,0 1-160 0,-1-1 160 16,-7-1-160-16,3-2 0 0,1-1 144 0,-1 0-144 15,-6 5 0-15,2-5 0 0,-1-3 0 0,-1 1 0 16,-3 1 0-16,6 0 0 0,2-4 0 0,-3 2 0 0,-2 2 0 16,1-1 0-16,4 0 0 0,-5-1 0 0,-1 0 0 15,1-2 0-15,2-2 0 0,-2 1 0 0,-2 2 0 0,4-4 144 16,-2-4-144-16,-2 4 160 0,-2 4-160 0,-2-2 0 15,0-4 0-15,1 2-176 0,2-3 176 0,-2 0 0 16,-4-1 0-16,3 0-128 0,4-4 128 0,-1 6 0 16,-1 1 0-16,2 0 0 0,2-3 0 0,-5-1 0 15,-2 0 0-15,4 3 0 0,7 2 0 0,-2-2 0 16,-3 0 0-16,3-2 0 0,4-2 0 0,-3 2 0 16,-4 1 0-16,2 1 0 0,5-2 0 0,-1 1 0 15,-3 3 0-15,0-1 0 0,3 1 0 0,-5 0 0 16,-2-1 0-16,-1 1 0 0,4 2 0 0,-2 1 0 15,-1 0 0-15,4-2 0 0,-1 0 0 0,1 1 0 16,-3 0 0-16,4 1 0 0,0 0 0 0,-1 1 0 0,-3-1 0 16,3 2 0-16,2-1 0 0,-2-2 0 15,-1 0 0-15,3 2 0 0,3 2 0 0,-2 0 0 16,-1-2 0-16,-1 0 0 0,4 0 0 0,-2 1 0 0,-2 0 0 0,2-1 0 16,3-1 0-16,1 0 0 0,-2 2 0 0,2-1 0 15,2-1 0-15,-2 0 0 0,-5-4 0 0,4 3 0 16,4 1 0-16,-3-1 0 0,0-2 0 0,5 1 0 15,2 1 0-15,0-1 0 0,-3 1 0 0,2 0 128 16,-1-2-128-16,0 4 0 0,4-2 0 0,-2 2 0 16,2 1 128-16,1-1-128 0,3-4 128 0,-2 3-128 15,0 2 0-15,-1-2 0 0,5-5 0 0,-2 1 128 16,-2 0-128-16,1 2 0 0,-1 2 128 0,3-5-128 16,-1-1 0-16,-2 2 0 0,-1 1 0 0,3 1 0 15,4-1 0-15,-3 0 0 0,-3 1 0 0,2-1 0 0,4 2 0 0,0-2 0 16,-2-1 0-16,0 0 0 0,-4 2 0 0,4 1 0 15,2 0 0-15,1-1 0 0,-2-4 0 0,3 2 0 16,0-1 0-16,40 3 0 0,-7-5 0 0,-7 1 0 16,-3-2 0-16,-4-1 0 0,-1 1 0 0,-5 1 0 15,-4-1 0-15,-71-7 0 0,26 6 0 0,16 2 0 16,12-1 0-16,3 3 0 0,4-1 0 0,2 4 144 16,3 0-144-16,2 1 0 0,-2-2 128 0,0 1-128 15,-2 2 0-15,1 1 0 0,2 0 0 0,-2 0 0 16,-1-4 128-16,2 3-128 0,2 2 0 0,0-1 0 15,2-1 0-15,-3 0 0 0,-2-3 0 0,2 3 0 0,2 2 0 16,1 0 0-16,0-1 128 0,-2 0-128 0,-2 0 0 16,3 2 0-16,2 2 0 0,-1-1 0 0,0-3 0 0,-2 2 0 15,0 3 0-15,2-2 0 0,4 3 128 0,-1-2-128 16,0 0 0-16,-3 0 0 0,-1 4 0 0,4-2 0 16,4-1 128-16,-2-1-128 0,-2 0 144 15,-1 2-144-15,0 0 0 0,3 2 0 0,6-2 0 0,-5-2 0 16,0 1 0-16,1 0 0 0,0 2 0 0,5-2 0 15,3-1 176-15,-3 1-16 0,1-2 0 0,2 1 0 16,-1 0 48-16,31 1 16 0,-6 0 0 0,-4 4 0 16,-3-3-32-16,-2 3 0 0,-3-1 0 0,-2 0 0 15,-3 1 0-15,-44 6-16 0,20-4 0 0,11 0 0 16,4-1 16-16,5 0 16 0,3 0 0 0,3-2 0 16,1 0 0-16,2 2 0 0,5 1 0 0,3-2 0 15,5-2 64-15,1-2 16 0,1 1 0 0,1-2 0 0,1-3-288 16,3 1 0-16,4-1 128 0,3 0-128 0,0 0 0 15,3 3 0-15,4 3 128 0,3-1-128 16,-1-2-1040-16,5 0-272 16,2-1-48-16</inkml:trace>
  <inkml:trace contextRef="#ctx0" brushRef="#br0" timeOffset="3061.831">14535 1697 17503 0,'3'-13'1552'0,"0"2"-1232"15,-1-4-320-15,-1-2 0 0,2 1 2064 0,1-3 368 16,3-2 64-16,-4 2 0 0,-1 4-2016 0,3-3-480 15,1 0 0-15,-2-1 0 0,-4-1-176 0,0-1-48 16,0 0-16-16,0 1 0 0,-2-1 112 0,0 1 128 16,-3 0-208-16,1-2 80 0,-2-3-32 0,-3-2 0 15,0 1 0-15,-2-2 0 0,0 0 160 0,-1-4 0 0,0-1 128 0,-3-1-128 16,-4-2 352-16,0 1 0 16,0 2 0-16,-1-1 0 0,-3 1 32 0,1 4 16 0,-4 3 0 15,0 1 0-15,-1-1-128 0,-4-1-16 0,-3 3-16 0,-4 1 0 16,-4 0-240-16,-2-2 144 0,-3 0-144 0,-2 6 128 15,-4 5-128-15,22 7 0 0,-5-5 0 0,-6-2 0 16,-5-1 0-16,-6 1 0 0,-1 0 0 0,-1 1 0 16,1 1-128-16,-50-8 128 0,14 4 0 0,13 2 0 15,8 3 0-15,2 1 0 0,1 2 0 0,4 2 0 16,5 2 0-16,-1-1 0 0,-3-2 0 0,0 1 0 16,-1 1 0-16,2 2 0 0,-2 0 0 0,2 2 0 15,-1 0 0-15,0-1 0 0,-5 0 0 0,0 3 0 16,-4 3 0-16,3 2 0 0,3-2-144 0,-3 1 144 0,1-2 0 15,0 1 0-15,1 1 0 0,-1 2 0 16,3 4 0-16,2-1 0 0,4 0 0 0,-1 0 0 0,-1 1-128 0,0 1 128 16,-3 1 0-16,29-2 0 0,-4 3 0 0,-5 2 0 15,-4 1 0-15,-4 1 0 0,-2 4 0 0,-3 3 0 16,-4-1 0-16,-51 24 0 0,19-8-144 0,10-3 144 16,4-1 0-16,3-3-144 0,1 2 144 15,3 0 0-15,2 5 0 0,0 0 0 0,1-3-160 0,-3 1 160 16,1 0-192-16,2-2 192 0,1-2-176 0,5 0 176 15,6-1-160-15,1-1 160 0,5-2 0 0,1 1 0 16,2 1 0-16,2 0 0 0,0 2 0 0,3 1 0 16,2 2 0-16,4-3 0 0,3-5 0 0,1 1 0 0,5 1-128 15,1 0 128-15,4 0 0 0,2 2 0 16,0 2 0-16,0 2 0 0,3 2 144 0,3 0-144 0,2 0 0 16,3 1 144-16,2 2-144 0,4 0 0 0,2 0 0 0,2-3 0 15,1 0 0-15,2 4 0 0,4 4 0 0,3 2 0 16,1-2 0-16,4 1 0 0,0-6 0 0,4-1 0 15,3-2 0-15,2-1 0 0,2-2 0 16,3-2 0-16,1 0 0 0,4-1 0 0,-1 0-192 0,4-1 192 16,3 0-144-16,1 1 144 0,1 1 0 0,2-4 0 15,-3-5 0-15,5-2 0 0,1-2 0 0,2 1 0 16,5 2 0-16,0-2 0 0,4-2 0 0,-2 0 0 16,0-2 0-16,4-2 0 0,1 1 0 0,4-2 0 15,3 1 0-15,1-1 0 0,1-2 0 0,3-1 0 16,-1-1 0-16,4-1 0 0,3-1 0 0,0-2 0 0,-3 4 0 15,1-1 0-15,2-1 0 0,2-3 0 0,-3-4 0 16,-2 1 0-16,-3-2 0 0,2-1 0 0,2-1 0 16,0-2 128-16,1-4-128 0,-3 2 0 0,-1 0 192 15,-1-1 0-15,1-3 0 0,1-1 0 0,1-1-192 0,-2 0 144 16,-1 1-144-16,1-1 128 0,4-3 0 16,0-2-128-16,-2-1 192 0,-2-1-64 0,-4 2-128 0,2-4 0 15,1 1 0-15,-3-2 0 0,-4-2 0 0,-2-2 0 16,-3-3 0-16,-1-1 0 0,-3-3 0 0,2-1 0 15,-1-2 0-15,0-2 0 0,-2 1 128 0,-5 1-128 16,-3-3 128-16,2 2-128 0,-4 1 256 0,0 0-16 16,-4-2-16-16,2-3 0 0,0-3-32 0,-1-1-16 15,-2 0 0-15,1-1 0 0,-1 0-176 0,0 4 0 0,0 1 144 16,-1 0-144-16,0-3 0 0,2-3 0 0,0-5 0 0,-2 1 0 16,-3 3-192-16,-3 0 64 0,-3 0 0 15,-4 1 0-15,-5 4 128 0,-3 0 0 0,-1 0 0 0,-5-3 0 16,-3-1 0-16,-3-2 0 0,-4 1 0 0,-1 3 128 15,-3 2 64-15,-2 3 32 0,-3 1 0 0,-1 1 0 16,-3 1 32-16,-1-1 16 0,-5 0 0 0,-2-2 0 16,-2-2-64-16,-5 2-16 0,-2-1 0 0,-4 4 0 15,-6 3-192-15,-4 1 0 0,-3 3 0 0,-3-2 0 16,-2 0-192-16,0 3 64 0,-4 4 128 0,1 0-208 16,-5-3 48-16,-3 2 16 0,-2 3 0 0,26 8 0 15,-7-2-48-15,-5-2-16 0,-6-3 0 0,-3 1 0 16,-3 0 0-16,-4 4 0 0,-3 1 0 0,-58-10 0 0,21 7 32 15,8 2 16-15,5 1 0 0,2 5 0 0,-1 4 160 16,5 2 0-16,-2-3-144 0,-1 3 144 0,-6 2 0 16,4 1-144-16,4 0 144 0,-5 1 0 0,-1-1-144 0,1 1 144 15,3 1 0-15,0 1-144 0,4 0 144 0,-2 1 0 16,-2 1-144-16,3 0 144 0,0 0 0 0,2 4 0 16,1 0-144-16,-2 1 144 0,-1-1-144 0,0 2 144 15,-3 4-208-15,0 0 80 0,-3 0-16 0,41-2 0 16,-13 6 0-16,-2 2 0 0,-7-1-48 0,-1 3 0 15,-5 2 0-15,-2 1 0 0,0 1 64 0,-70 23 0 16,27-11 0-16,16-2 0 0,8-1 128 0,12-4 0 16,8-2 0-16,1 5-128 0,1 8 128 0,5 1 0 15,2 0 0-15,2-3 0 0,-1 1 0 0,5-1 0 16,5-1 0-16,2 2 128 0,2-1-128 0,0 0 0 0,3 2 0 16,1 3 0-16,3 4 0 0,3 1 0 0,5 2-128 15,1-5 128-15,7-4 0 0,1 1 0 0,2 0 0 0,3 5 128 16,2 1-128-16,6 1 0 0,1-4 0 0,1-1 0 15,3-2 0-15,5-1 0 0,0 1 0 0,4-1 0 16,1-1 0-16,3 2 0 0,4 1-128 0,1 0 128 16,5-2 0-16,3-2 0 0,1-2 0 0,3 0 128 15,1-3-128-15,3-1 0 0,4 2 0 0,3-2 0 16,1-2 0-16,4 2 0 0,7 1 0 0,2 1 0 16,6-3 0-16,0-2 128 0,1-5-128 0,2 1 128 15,2-1-128-15,4-1 0 0,1 0 0 0,6-3 0 16,5-2 0-16,-3-1 0 0,1-3 0 0,2 1 0 0,3-1 0 15,6 1 0-15,1-2 0 0,1 1 0 16,0-5 0-16,0-1-128 0,3-2 128 0,0 0-128 16,0-1 128-16,0 1 0 0,3-1 0 0,3-1 0 0,2-2 0 0,-2-2 0 15,-2-4 0-15,2-1 0 0,0 0 0 0,0-4 0 16,1-1 0-16,-2-2 0 0,1-1 0 0,0-3 0 16,3-4 0-16,-3 1 0 0,-3 0 0 0,2-1 0 15,-1-3 128-15,2 1-128 0,0 1 176 0,-3-1-48 16,0 0 0-16,1-1 0 0,3-2 80 0,-6-1 16 15,-1-2 0-15,-5 0 0 0,1-2-48 0,1-1-16 16,3-3 0-16,-5 0 0 0,-5 0-16 0,0 0 0 16,1 1 0-16,-1-2 0 0,-2-1-144 0,-3 0 160 15,-4 0-160-15,-1-2 160 0,-1-3-160 0,1 0 0 16,-2-1 144-16,-3-3-144 0,-3-3 144 0,1 2-144 16,-4 3 192-16,-2 2-192 0,1 3 0 0,0 0 0 0,-5-1 0 0,0-1 0 15,-3-1 0-15,-2-1 0 0,-7-1 0 16,-2-3-144-16,-2-1-48 0,-3 2 0 0,-3 2 0 0,-2 3 0 15,-2-2 0-15,-3 2 0 16,-3 0 0-16,-2-4 0 0,-2-3 192 0,-5 0-208 0,2 0 80 0,-4 0 128 16,-7 2 0-16,0 1 0 0,1 1 0 0,-4 0 0 15,-3 2 0-15,-2-1 192 0,-2-1 0 0,1-2 0 16,-3-1 32-16,0 1 16 0,0 0 0 0,-2 2 0 16,-3 4 0-16,-2 2 0 0,-2 0 0 0,-2 1 0 15,-4 2-96-15,-4 3-16 0,-3 1 0 0,-3-1 0 16,-3 0-128-16,18 13 0 0,-5-5 0 0,-4-1 0 15,-5 0-224-15,-3 0 80 0,-4-2 16 0,-3 2 0 16,-3 2-192-16,-44-14-48 0,11 9 0 0,10 4 0 0,7 1 144 16,1 3 32-16,-1 1 0 0,0 3 0 0,0 1 192 15,2 3 0-15,0 7 0 0,-2 0 0 0,-2-1 0 16,-6 1-144-16,-4 2 144 0,-2 3 0 0,1 5-128 0,-5-3 128 16,-4 1-128-16,-1 1 128 0,1 2-368 0,1 0 16 15,-1-3 0-15,-1 2 0 16,-4 1-96-16,2 2-32 0,2-1 0 0,-2 0 0 15,-1-1 144-15,0 1 16 0,1 0 16 0,4 3 0 0,-1-2 48 0,42-2 0 16,-8 2 0-16,-7 4 0 0,-3 1 32 0,-3 3 16 16,-4 0 0-16,-1 2 0 0,-4-3 208 0,-68 17 0 15,28-2 0-15,16-3 0 0,6-1 0 0,8-4 0 16,2 1 0-16,6 2 0 0,3 1 0 0,-1-1 0 16,-1 2 0-16,2 6 0 0,0 3 144 0,4 1-144 0,3-1 0 0,-2-1 144 15,2-1-144-15,-2 0 0 0,3 2 0 0,4-1 0 16,0 1 0-16,5 3 0 0,2 3 0 0,2 0 0 15,-1 1 0-15,0 1 0 0,1 0 0 0,2-3 0 16,5-1 0-16,1-1 0 0,3 0 0 16,5 4 0-16,-1 7 0 0,4-1 0 0,0-5 0 0,2 0 0 15,2-3 0-15,4 0 0 0,5 0 0 0,4 5 128 16,1 3 0-16,6 1-128 0,-2 0 192 0,8-2-64 16,2 0 16-16,6-3 0 0,4 2 0 0,5-2 0 15,6-4-144-15,2 3 0 0,3 1 0 0,5-2 128 16,5 2-128-16,4-3 0 0,4-4 0 0,4-3 0 15,1-1 0-15,4-2-144 0,7-3 144 0,9 3 0 16,7 4 0-16,3-5 0 0,0-6 0 0,8-4 0 16,5-3 0-16,5-1 0 0,3-2 0 0,6-5 0 0,6-6 0 0,1-2 128 15,0 0-128-15,5-3 144 0,4-5-144 0,4-4 192 16,0-2-192-16,6-2 192 0,8 3-192 0,2-5-224 16,-4-6 48-16,4-4-10288 15</inkml:trace>
  <inkml:trace contextRef="#ctx0" brushRef="#br0" timeOffset="6921.152">6267 9282 11055 0,'-9'0'976'0,"2"-2"-784"0,-3-4-192 0,3 4 0 15,-3 1 1280-15,5 1 192 0,5 0 64 0,-9 0 0 16,2-5-368-16,1 2-64 0,6 3-16 0,0 0 0 16,0 0-176-16,-8 2-32 0,8-2-16 0,0 0 0 15,0 0-224-15,0 0-32 0,-8 5-16 0,8-5 0 16,0 0-208-16,0 0-64 0,-1 12 0 0,2 0 0 15,2-1-128-15,1 0-48 0,-1 0 0 0,3 4 0 16,1 2-16-16,3 2 0 0,1 3 0 0,1 0 0 16,2 3 32-16,1 0 0 0,2-1 0 0,0 5 0 0,3-1-16 15,3 5 0-15,1-3 0 0,3 1 0 16,-1-4-16-16,-1 0 0 0,2-1 0 0,0 1 0 0,3 4-128 0,2-4 192 16,3 1-192-16,1-1 192 0,2 1-192 15,-1 0 128-15,2 0-128 0,-1 0 128 0,4 1-128 16,0 0 0-16,-4-3 0 0,3 0 128 0,-4-3-128 0,4 1 0 15,-1-2 0-15,-1-2 0 0,1 2 0 0,1-1 128 16,0-3-128-16,3 0 0 0,-3-1 128 0,0 0-128 16,-2-1 128-16,0 0-128 0,-2-1 128 0,3 0-128 15,4 0 0-15,-5-1 128 0,-1-3-128 0,0-1 128 16,5-1-128-16,0-1 128 0,-2 1 0 0,-2 0-128 16,0 0 192-16,-2-1-64 0,3-3 0 0,2 3-128 15,1-2 192-15,1 1-64 0,-3 2 0 0,2-3 0 16,0 0 0-16,0-1 0 0,-1 2-128 0,0-2 0 15,-2-1 0-15,1 0 0 0,1-1 0 0,0 2 0 16,1-3 0-16,0 0 0 0,-1 0 0 0,1-2 0 0,0-2 128 0,-3 0-128 16,-2-1 0-16,1-4 0 0,-1 1 0 0,0-3 128 15,1 2-128-15,1 1 0 0,-2-1 144 0,2 0-144 16,-1 1 128-16,-2 0-128 0,-3 2 128 0,1-1-128 16,-3 1 192-16,1-1-48 0,0-3 0 0,0 1 0 15,2 3 16-15,2-6 0 0,-4-1 0 0,3 1 0 31,4 0-832-31,-2 0-160 0,-1-4-48 0,2 2 0 0,-4-2 1648 0,1 0 320 0,1 2 64 0,0 0 0 16,-2-1-816-16,2 1-160 0,-2 0-48 0,2 1 0 16,3 0-128-16,-1 0 160 0,-2 0-160 0,0 0 160 15,-1 0-160-15,-1 0 128 0,-2-1-128 0,1 1 128 0,-1 0-128 16,3-1 128-16,4-2-128 0,-3 0 128 0,-2-1-128 16,1 0 0-16,-1 1 0 0,0 0 128 0,2 1-128 15,-2-3 128-15,-2-1-128 0,3-4 128 0,1-5-128 0,-2 2 0 16,0 2 144-16,3-1-144 0,-2-1 0 0,4 0 128 15,-4-3-128-15,1 2 0 0,0 1 0 0,-2-2 128 16,-2 1-128-16,-1-1 0 0,0-1 0 0,0-1 128 16,0-2-128-16,-2 0 0 0,0 0 0 0,1 2 144 15,-4-2-144-15,2 6 0 0,1 1 176 0,0-2-176 16,-1-4 160-16,-1 4-160 0,0-1 0 0,0 3 128 16,-2 1-128-16,0-3 0 0,1-4 0 0,0 1 0 15,1 1 0-15,0-1 0 0,0-4 0 0,2 1 0 16,-3 0 0-16,1 2 0 0,0-1 0 0,-1 1 0 15,-1 1 0-15,0 0 0 0,0 2 128 0,-2-1-128 16,-2 0 0-16,-1 1 0 0,-1 0 128 0,-2 1-128 16,1 2 0-16,0-1 0 0,-2-2 176 0,1 1-176 0,0-1 192 0,0 0-192 15,0 1 176-15,2 3-176 0,1-1 160 0,-4 0-160 16,0 0 0-16,0 0 128 0,3-2-128 0,2 3 0 16,2 2 0-16,-2-2 0 0,1 1 0 0,-3 0 0 15,1-2 0-15,1 0 0 0,-2 3 0 0,1-3 0 16,0-2 0-16,-3 1 0 0,2-2 0 0,0 2 0 15,1 3 0-15,1 0 0 0,1 1 0 0,-1 1 0 16,2 2 0-16,-2 0 0 0,2 0 0 0,-1 0 0 16,2 0 0-16,1 1 0 0,0-1 0 0,1 0 0 15,0 1 0-15,-1-2 0 0,1-1 0 0,2 1 0 16,0-2 0-16,2-1 0 0,1-4 0 0,2 1 0 0,3 5 0 16,-1-2 0-16,-5 0 0 0,5-1 0 0,1-5 0 15,0 3 128-15,-3 1-128 0,0 2 0 0,0 0 208 16,1 3-48-16,-3 0-16 0,0 2 0 0,-1 0 48 15,1 2 0-15,2 0 0 0,0-1 0 0,1 3-64 0,-2 3 0 16,0-1 0-16,0 3 0 0,-1-2-128 16,0 0 0-16,-1 3 0 0,-1-1 128 0,1 1-128 0,1 1 0 15,0 1 0-15,-1 0 0 0,0 2 0 0,-1 1 0 16,1 1 0-16,0 1 0 0,0 2 0 0,0 0 0 16,-2-1 0-16,1 2 0 0,-1 3 0 0,0 0 0 15,0 2 0-15,0 1 0 0,-1 0 0 0,1 1 0 16,0 0 0-16,2 1 0 0,0 0 0 0,0 3-144 15,0-3 144-15,1 1 0 0,-3-2-128 0,0 2 128 16,-1-1 0-16,0 1 0 0,-2 6 0 0,3-1-128 0,0 0 128 16,-1 0 0-16,-1-3 0 0,1 3 0 0,4 3 0 0,-1-2 0 15,-1-2 0-15,0 0 0 0,1 0 0 16,0 1 0-16,0-1 0 0,-2-1 0 0,-1-3 0 16,1 0 0-16,0 4 0 0,2-1 0 0,-1 0 0 0,-2-2 0 15,1-2 0-15,4 0 0 0,2 1 0 0,1-1 0 16,-3-1 0-16,0 2 0 0,0-2 0 0,0 0 0 15,-1 0 0-15,0 0 0 0,-1 0 0 0,0 2 0 16,1 1 0-16,0-1 0 0,1-1 0 0,2 2 0 16,-1-2 0-16,1 3 0 0,1 0 0 0,0 0 0 15,0-2 0-15,-3 1 0 0,1 1 0 0,0-2 0 16,0-2 0-16,1 0 0 0,-2 0 0 0,5-1 0 16,1-2 0-16,4 0 0 0,-3 0 0 0,1 1 0 0,-2-1 0 15,1 1-128-15,-2 1 128 0,1-2 0 0,-2-4 0 16,2 1 0-16,1-3 0 0,2 2 0 0,1 2 0 0,1-1 0 15,-2-1 0-15,1-2-160 0,0-2 160 0,0-2 0 16,-2-2 0-16,2 1 0 0,-1-1 0 0,3 0 0 16,3 1 0-16,0-4 0 0,0 1 0 0,0-3 0 15,-2 2 0-15,-1 1 0 0,0-2 0 0,-1-2 128 16,0-2-128-16,2 0 0 0,3-1 0 0,1 0 0 16,2-3 0-16,-1 0 0 0,-4-4 0 0,0 0 0 15,-1-1 0-15,2 2-128 0,-2 1 128 0,3-1-128 16,4 0 128-16,1-2-128 0,-3-2 128 0,-3-2-192 15,-2 0 192-15,-1-2-192 0,0 0 192 0,-1-2-160 16,0-2 160-16,0 0-160 0,-2-2 160 0,-1 0-208 16,-1 1 80-16,-4-5 128 0,-1 0 0 0,-1 0 0 15,-4-1 0-15,-3 3 0 0,0 2 0 0,-2-4 0 0,0-2 0 0,0-1 0 16,-5 0 0-16,1 1 0 0,0 2 0 0,-3-3 0 16,-2-3 0-16,0 3 0 0,-1 0 0 0,1 2 0 15,-2-3 0-15,0-1-224 0,-4-4 48 0,0 1 16 16,-1-1-64-16,-3 0-16 0,3 2 0 0,-6 0 0 15,0-1 64-15,-3-2 16 0,-1-2 0 16,-1-2 0-16,1 3 160 0,0-1-208 0,-3 0 80 0,-1 0 128 16,0 3 0-16,-3 1 0 0,-1 0 0 0,-5 1 0 15,-1-2 0-15,-3-2 208 0,-2 1-48 0,-1 0-16 16,1 1-144-16,-5 0 0 0,1 2 144 0,-2 2-144 16,-1 0 0-16,2-3 0 0,-1-2 0 0,-5 1 0 15,1 0 0-15,-2 1 0 0,-1 0 0 0,-3 0 0 0,-1 0 0 16,-1 3 0-16,1 2 0 0,0 0 0 0,2-3 0 0,0 0 0 15,0 0 0-15,1 1 0 0,-3 1 0 0,0 2-128 16,-4 1 128-16,-3 1 0 0,-3 0 0 0,0-1 0 16,1 1 0-16,-1 2 0 0,1 0 0 0,1 1 0 15,1-2 0-15,-7 0-128 0,-2-3 128 0,-2 5 0 16,0 3 0-16,0-1 0 0,3 1 0 0,2 0 0 16,0 2 0-16,-2 1 0 0,-3 0 0 0,0 2 0 15,0-5 0-15,-1 4 0 0,0 4 0 0,2 0-128 16,-2-2 128-16,1-1 0 0,-1-2 0 0,-1 2-128 15,-2-1 128-15,2 3 0 0,-3 1 0 0,2 2-160 16,2 2 160-16,-1 0 0 0,-1-1-128 0,-5 0 128 16,-2 0 0-16,4 1 0 0,-1 2-160 0,1-1 160 0,0-3-128 15,-2 3 128-15,-1-2 0 0,-2 2-128 0,1 3 128 0,1-1 0 16,0 0 0-16,0-5 0 0,0-1 0 16,-4 3-128-16,-1 6 128 0,0 2 0 0,2-1 0 0,1 2 0 15,-2 2 0-15,0 1 0 0,-2-2 0 0,-2 1 0 16,-2 1 0-16,3 1-128 0,0 2 128 0,-1 0 0 15,-3-1 0-15,-1 0 0 0,-1 0 0 0,3 1-128 16,0 4 128-16,-2-2 0 0,-2 0 0 0,0 1 0 16,-1 0 0-16,2 2-160 0,0-1 160 0,-1 0 0 15,0 0-160-15,1 0 160 0,0 1-128 0,1 1 128 16,3 0 0-16,-2 1 0 0,-3-2 0 0,0 1-128 16,-2 1 128-16,2 2 0 0,1 0 0 0,-2 2 0 15,-4 0 0-15,3-2-128 0,3 1 128 0,1 0 0 16,2 2 0-16,-3 1 0 0,-5-1 0 0,4 1-128 0,2 1 128 15,-1-1 0-15,-1 2 0 0,0 2 0 0,0 4 0 16,1-1 0-16,1 1 0 0,1 0 0 0,-1 1 0 0,0-1-128 16,-2 1 128-16,1 1 0 0,0-1-128 0,3 1 128 15,-1 1-128-15,-2 0 128 0,-5-2 0 0,5 2-160 16,5 0 160-16,1 2 0 0,-3 2 0 0,2 0-128 16,2 0 128-16,-2 2 0 0,4 0 0 0,0 2 0 15,1-2 0-15,1 1 0 16,-3-3-784-16,2 1-160 0,-2 3-16 0,5-2-16 0,5-1 1632 0,-3 1 336 15,-2-2 64-15,-1 3 16 0,1 3-816 0,-1 2-256 16,2-2 128-16,-2 2-128 0,2 1 0 0,0 0 0 16,-3-2 0-16,0 4 0 0,1-1 0 0,1-1 0 15,6 0 0-15,-2-5 0 0,2-1 0 0,-2-1 0 0,4-2 0 16,-1 3 0-16,1-2 0 0,3 2 0 0,3 0 0 0,-2 0 0 16,1 3 0-16,1 1 0 0,-5-1 0 0,1 0 0 15,1-2 0-15,1-1 0 0,3 2 0 0,-2 1 0 16,4 0 0-16,-5 2 0 0,-1 0 0 0,-3 1 0 15,0 1 0-15,-1 4 0 0,-1 2 0 0,1 3 0 16,2 1 0-16,-5 0 0 0,-3 0 0 0,1-1 0 16,-2 1 0-16,2 0 0 0,2 1-160 0,4 3 160 15,3 1 0-15,1 0 0 0,4-5 0 0,3-4 0 16,4 1 0-16,-1-1 0 0,2-2 0 0,1 1 0 16,2 0-224-16,0 3 80 0,2 3 16 0,-1 1 0 15,0-2-32-15,-1 1 0 0,0-1 0 0,-1 0 0 0,2-2 16 16,-3 1 0-16,1-1 0 0,-1 3 0 0,1 4-16 15,1 0 0-15,2-3 0 0,0-1 0 0,4-2 160 16,-5 0 0-16,0 0-144 0,0-1 144 0,-5 1-144 0,5-1 144 16,3 1-192-16,2-2 192 0,2-1 0 0,3-3-128 15,4-3 128-15,2-1 0 0,3 0 0 0,1 0 0 16,1-2 0-16,2 0 0 0,2 1 0 0,0 2 0 16,1 2 0-16,1 3 0 0,0-1 0 0,2 1 0 15,-4-2 0-15,6-1 0 0,-1 1-144 0,2-1 144 16,0-1 0-16,-2 1-144 0,1 1 144 0,1 0-208 15,3 6 80-15,0 0 128 0,0 0-192 0,1 0 192 16,2-5-192-16,-2 2 192 0,0-2-192 0,2 1 192 16,3-1-160-16,-1 1 160 0,1-1 0 0,0 3-144 15,1 2 144-15,1 3 0 0,1-3 0 0,1-1 0 16,1-2 0-16,-3-1 0 0,2-3 0 0,0 1 0 16,2-1 0-16,2 2 0 0,0 0 0 0,2 4 0 0,-3 4 0 15,2-4 0-15,2-5 0 0,0 0 0 0,-2 1 0 0,3-1 0 16,2 1 0-16,-1-1 0 0,4-2 0 0,1 0 0 15,0 1 0-15,2 1 0 0,0-1 0 16,0-2 0-16,1-3 0 0,-3-1 0 0,3-1 128 0,2-3-128 16,-2-2 0-16,4-2 144 0,0 0-144 0,3-2 0 15,3 1 144-15,0-1-144 0,1-1 0 0,3 1 144 16,2 0-144-16,-3 0 192 0,2-5-192 0,2 1 192 16,-2-1-32-16,5 0 0 0,1 1 0 0,4-3 0 15,-2 2 0-15,2 0 0 0,-2-2 0 0,-1-2 0 16,-2-3-160-16,0-1 0 0,0 0 0 0,0 0 0 15,1-4 128-15,1-1-128 0,3-2 0 0,-4 1 128 0,-3-1-128 16,-2-1 0-16,0-3 0 0,-4-2 0 0,-3 3 0 16,4-3 0-16,0-1 0 0,-2 0 0 0,-5 2 0 0,1-2 0 15,2 0 0-15,-4 1-176 16,-7 1-432-16,-2-3-96 0,-6-3 0 0,-4 1-12992 16</inkml:trace>
  <inkml:trace contextRef="#ctx0" brushRef="#br0" timeOffset="7643.461">8626 3770 33567 0,'-15'-15'1488'0,"8"6"304"0,-1-2-1424 0,0 2-368 16,0 2 0-16,1-1 0 0,-2 0 192 0,1 2-16 15,1 3-16-15,0 2 0 0,-1 1-160 0,-1 1 0 16,-2 1 0-16,-1 5 0 0,-1 4-192 0,-1 5 192 0,-3 5-160 0,0 1 160 16,-3 1-192-16,0 2 48 0,-5 6 16 0,0 2 0 15,-3 2 128-15,-3 6 0 0,-3 3 0 0,-1 5-128 16,-1 3 128-16,2 1-128 0,-1 0 128 0,5 1-128 15,1 1 128-15,0-1 0 0,1 0 0 0,1 0 0 16,1 2 0-16,3-2 0 0,2-1 0 0,0-2 0 16,1-3 0-16,2-2 0 0,1-6 128 0,2-1-128 15,0-2 144-15,6-3-144 0,2-2 192 0,5-2-192 16,4-3 144-16,1-1-144 0,4-4 0 0,2-5 144 16,2-5 48-16,1-2 0 0,6-2 0 0,2-4 0 15,6-6 144-15,2-3 48 0,7-5 0 0,7-2 0 16,4-3-128-16,8-1 0 0,8-4-16 0,1 0 0 15,-1 0-240-15,4 3 0 0,4 0 128 0,-1 6-128 16,3 3-976-16,2 3-240 0,-5 4-64 16</inkml:trace>
  <inkml:trace contextRef="#ctx0" brushRef="#br0" timeOffset="8453.33">9504 9709 36687 0,'0'0'1616'0,"0"0"352"0,-4-7-1584 0,4 7-384 0,0 0 0 0,7-9 0 16,6 2 0-16,8 2 0 0,6 2-224 0,5-1 80 15,3-3-160-15,4 0-16 0,4 0-16 0,3-2 0 16,3-2 32-16,5-2 16 0,4-4 0 0,3 0 0 16,4-4-32-16,0-1 0 0,0-4 0 0,-1 0 0 15,-1 3 80-15,2-3 16 0,3 2 0 0,-4 0 0 16,-6 0 224-16,-1 1 0 0,0-1 0 0,-3 3 0 16,0 2 0-16,-1 1 160 0,1 2-32 0,-6 0 0 15,-1 1 64-15,-3 3 16 0,-4 4 0 0,-1-3 0 16,-2-2-208-16,-3 3 0 0,-2 2 128 0,-4 4-128 15,-1 2 0-15,-6 4-128 0,-6 2 128 0,-3 7-208 16,-2 3 64-16,-4 3 16 0,-4 1 0 0,-6 7 0 16,-4 3 128-16,-7 7 0 0,-3 6 0 0,-5 3 128 0,-8 5 160 0,-1 3 32 15,-4 0 16-15,-2 1 0 0,-1 2 144 0,-2 0 32 16,-1 0 0-16,4 3 0 0,0 3-288 0,5-4-48 16,3-2-16-16,7-2 0 15,0-5-1312-15,6-3-272 0,3-4-48 0,8-3-13184 16</inkml:trace>
  <inkml:trace contextRef="#ctx0" brushRef="#br0" timeOffset="9189.776">13271 7073 27647 0,'0'0'2448'0,"0"0"-1952"15,0 0-496-15,10-7 0 0,2-1 848 0,3 0 80 16,4 0 16-16,4 4 0 0,2 1-944 0,4 0 0 16,2 3-272-16,2 0 64 0,4-2 208 0,0 2 0 15,0 0 0-15,3 2 0 0,2 2 0 0,0 0 0 0,1 0 0 16,2 1 0-16,1-3 0 0,2 1 0 0,-1 2 0 15,4 0 0-15,0 2 0 0,1 1 0 0,-1-2 0 0,-2 1 0 16,-3-3 0-16,-2 3 0 0,-1-2 0 0,0 5 0 16,-1 1 144-16,-2-1-144 0,-2 3 0 0,-4-3 144 15,-3-2 48-15,-4 3 16 0,-2 0 0 0,-3 2 0 16,-7 0-16-16,0 4 0 0,-6 0 0 0,-1 3 0 16,-4 1 64-16,-4 3 0 0,-3 2 0 0,-5 4 0 15,-2 3 64-15,-6 4 32 0,-6 1 0 0,-2 2 0 16,-6 4 0-16,-3 7 0 0,-5 6 0 0,-1-1 0 15,-4-4-192-15,0 2-32 0,0 1-128 0,-1-3 192 16,-2-1-192-16,2-2-128 0,-1 1 128 0,0-1-208 16,2 3-96-16,6-9-16 0,3-5 0 0,4-3 0 15,2 0-1696-15,5-8-352 0,5-6-64 16,3-6 0-16</inkml:trace>
  <inkml:trace contextRef="#ctx0" brushRef="#br0" timeOffset="9773.966">16894 7856 16575 0,'0'0'1472'0,"0"0"-1168"0,-1-5-304 0,1 5 0 15,0 0 4576-15,0 0 864 0,7-5 160 0,4 3 32 16,0 3-4928-16,3 4-1008 0,3 1-192 0,1 3-32 16,0 2 80-16,2 0 32 15,-2 1 0-15,4 1 0 0,0 2 256 0,4 0 160 0,2 4-192 0,0-2 192 0,3 1-160 0,3 1 160 16,0 0-128-16,2 1 128 0,3 0 0 0,-4 0 0 15,0-1 0-15,0 0 0 0,0 1 0 0,-3-3 0 16,-2-3 0-16,2 1 0 0,2 0 0 0,-2-1 0 16,-3 0 0-16,-1-1 128 0,-3-3 16 0,1 1 16 15,-3 0 0-15,-2 1 0 0,-4 2 64 0,-1 0 16 16,-4 1 0-16,-2 0 0 0,-4-1-80 0,-2 2-16 16,-4 2 0-16,-4 3 0 0,-2 3 144 0,-5 6 32 15,-6 2 0-15,-6 3 0 0,-2 5 192 0,-7 1 64 16,-5 2 0-16,-3 1 0 0,-2 0-80 0,0-1-16 15,-2-3 0-15,-1 4 0 0,-3 0-224 0,-3 2-64 0,-2 2 0 0,0 1 0 16,0-2-64-16,0-1-128 0,2-1 176 0,3 0-176 31,2 1-704-31,-2 3-256 0,-2 2-64 0,0-2-10528 0,1 1-2112 0</inkml:trace>
  <inkml:trace contextRef="#ctx0" brushRef="#br0" timeOffset="11928.932">15568 2086 21071 0,'0'0'928'0,"-4"-8"208"0,4 8-912 0,-4-8-224 0,-1 2 0 0,5 6 0 16,0 0 0-16,-7-1 0 0,-2 1 0 0,1 2 0 15,-3 5 0-15,0 1 0 0,-3 1 0 0,-1 2 0 16,-2 2 304-16,-1 4 16 0,-1 0 0 0,-2 3 0 15,2 1-64-15,3 4 0 0,1 4 0 0,0 4 0 16,0 3 96-16,0 3 16 0,2 2 0 0,2 1 0 16,-3-1-80-16,4 0-16 0,3-5 0 0,0 2 0 15,0 3 0-15,2 0 0 0,0-2 0 0,2 2 0 16,0 0-16-16,0-4 0 0,0-2 0 0,2 1 0 16,1-3 0-16,0-5 0 0,0-1 0 0,1-4 0 15,2 0 64-15,0-2 16 0,-1-3 0 0,1 1 0 0,1 0-64 16,2-2-16-16,-1 1 0 0,3-4 0 0,-2-3-32 0,4 0-16 15,-2-1 0-15,3-1 0 0,3 1-16 0,1-3 0 16,1-2 0-16,4-1 0 0,1 0 16 0,3-3 0 16,4-1 0-16,0-2 0 0,3-2 32 0,1-1 0 15,0-3 0-15,2 2 0 0,1 1-64 0,3 2-16 16,-2 0 0-16,7-1 0 0,3-1-160 0,-1-1 0 16,-2 0 0-16,3 1 128 0,2 3-128 0,-2 1 0 15,-3-3 0-15,1 0 0 0,1 2 0 0,2 1 0 16,3 2 0-16,2-1 0 0,-1 0 0 0,1 0 0 15,-1 2 0-15,-1 0 0 0,-1 2 0 0,2-1 0 16,3 0 0-16,2 1 0 0,2-2 0 0,1 1 0 0,0-2 0 16,-3 1 0-16,-1 1 128 0,3 0-128 0,5 4 128 0,0-4-128 15,2-3 0-15,-3 0 0 0,-1 0 0 0,-2 2 0 16,2 0 0-16,-1 2 0 0,2-2 0 0,2 0 0 16,1-1 0-16,2-1 0 0,-5-1 0 0,2 1 0 15,-1 2 0-15,5 1 0 0,6-3 0 0,-5 0 0 16,-3 0 0-16,1 4 128 0,1 0-128 0,3-1 0 15,-1-1 144-15,3 0-144 0,1 0 160 0,-4 1-160 16,3 3 128-16,0-1-128 0,4 0 0 0,-1-1 144 16,-1 3-144-16,0-3 0 0,-2-1 0 0,4-2 0 15,4 2 0-15,-3-1 0 0,-2 1 0 0,-1-1 0 16,-3-1 0-16,2-1 0 0,1 2 0 0,1 1 0 16,0 6 0-16,-2-5 0 0,0-2 0 0,0 2 0 0,2-3 0 15,-2 2 0-15,-1 1 0 0,0 0 0 0,-5 0 0 16,4 2 0-16,0 1 0 0,1 2 0 0,-1-5 0 15,-4 3 0-15,2-1 0 0,-1-1 0 0,6-2 0 0,0 2 0 16,-2-1 0-16,-1 2 0 0,-1-1 0 0,-3 1 0 16,3 0 0-16,-1-1 0 0,3-3 0 0,-4 0 0 15,-4 0 0-15,-3-1 0 0,-3 2 0 0,3-2 128 16,3-1-128-16,-2 1 0 0,0 1 0 0,-1 0 0 16,-5-1 128-16,0 1-128 0,0 1 0 0,3 0 0 15,2-2 0-15,0-1 0 0,-3-1 128 0,-1 1-128 16,-2 1 0-16,-1 1 128 0,-3-1-128 0,1 0 0 15,0 1 0-15,1-1 0 0,1 0 0 0,-6 0 0 16,-1-1 0-16,-3 2 0 0,-1 1 0 0,-3 1 0 16,-1-1 0-16,2 2 0 0,0 0 0 0,0 1 0 0,-2 2 0 15,1-2 0-15,-2-3 0 0,-3-1 0 0,-4 0 0 16,-1 3 0-16,-3 4 0 0,-1-3 0 0,-3-1 0 16,-1-1 0-16,-1-1 0 0,0 1 0 0,0-2 0 0,-1 1 0 15,-3 0 0-15,2 1 0 0,-1-1 128 0,-4-1-128 16,-3-2 0-16,2-1 0 0,1-1 0 0,-1 1 0 15,-3 1 0-15,0 0 0 0,0 0 0 0,-2-2 128 16,-2-3-128-16,-2 1 0 0,2-2 0 0,-3 0 0 16,2-2 176-16,0-1-48 0,0-3-128 0,-1-1 192 15,3-6 16-15,0-1 0 0,-2-3 0 0,2-4 0 16,-1-4 160-16,0-5 16 0,1-4 16 0,0-2 0 16,-2-2 80-16,1-1 16 0,2-1 0 0,-2-4 0 0,1-2-48 15,-2-1-16-15,0-2 0 0,1 1 0 0,-2 0-64 16,1 5-16-16,-4 2 0 0,1 3 0 0,0 3 64 15,-2-1 16-15,-1 0 0 0,0 0 0 0,0-2-240 16,0 1-32-16,-3 4-16 0,1 6 0 0,0 5-144 16,-2 4 0-16,-1 2 0 0,1 3 0 0,-1 2-256 0,-4 5-64 15,-4 3-32-15,-1 7 0 16,-2 4-2784-16,-11 10-576 0,-8 11-96 0</inkml:trace>
  <inkml:trace contextRef="#ctx0" brushRef="#br0" timeOffset="15771.233">2143 13307 2751 0,'0'0'256'0,"0"0"-256"16,-7-3 0-16,-2 0 0 0,2 1 6608 0,3 1 1280 15,-1-1 256-15,5 2 48 16,0 0-7104-16,0 0-1408 0,10 2-304 0,0 2-48 0,0 2 224 0,4-1 64 16,5 0 0-16,4-1 0 0,2 1 384 0,1-4-160 15,1 3 160-15,2-1 0 0,-3 1 0 0,3-1 0 0,1 0 0 0,1 1 0 16,4-2 0-16,1 1 144 0,5 2-144 0,0 0 192 16,2-2-32-16,3 0 0 0,3-2 0 0,0 2 0 15,1 0 16-15,-2 1 0 0,0-1 0 0,2 1 0 16,4 1-176-16,3-1 0 0,3 0 144 0,-1 0-144 15,-3-1 128-15,1 1-128 0,2 3 160 0,2-3-160 16,1 0 192-16,3-2-48 0,6 0-16 0,-3 3 0 16,-4 2-128-16,4 0 128 0,6-3-128 0,2 1 128 15,3-3-128-15,-1 1 0 0,-3 2 0 0,2-4 0 16,2-1 0-16,1 2 0 0,-1 1 0 0,1-1 0 16,-2-2 0-16,0 0 0 0,0-1 0 0,2 3 0 15,-1 4 0-15,0-1 0 0,-1 0 0 0,0 4 0 16,0 1 0-16,6-1 128 0,-3-1-128 0,1-2 0 15,-3-4 0-15,4 1 0 0,2 3 0 0,1-3 0 0,-6-2 0 16,2-2 0-16,1-3 0 0,-2 5 0 0,0 3 0 16,0-1 0-16,2-2 0 0,-2 1 0 0,5-2 0 15,0 2 0-15,2 1 0 0,-5-1 0 0,0-2 128 0,2 0-128 16,5 1 0-16,-2-1 128 0,3-1-128 0,0-1 0 16,1-2 144-16,2 3-144 0,5 3 0 0,-4 0 0 15,0 0 0-15,2 0 128 0,7-2 720 0,0 0 160 16,-4 0 16-16,4 0 16 15,3 0-1648-15,-6 0-336 0,-1 0-64 0,3 0-16 0,3-1 1664 0,-1 2 336 16,-1 2 64-16,-1-3 16 16,2-2-1664-16,-2 1-336 0,-1 0-64 0,2 0-16 0,-3-1 832 0,0 2 192 15,3 0 0-15,0-6 0 0,0-3 0 0,1 0 0 16,2 4 144-16,1-1-144 0,-3-3 256 0,5 2-32 16,3 2-16-16,-2 2 0 0,-2 1-16 0,3 1-16 0,-1-3 0 0,0 2 0 15,-1 0-176-15,2-3 128 0,4-3-128 0,-1 1 128 16,0-1-128-16,0 0 0 0,4 0 0 0,-3 0 0 15,-3 2 0-15,0 0 0 0,7-1 0 0,-7 2 0 16,-3-1 0-16,2 1 0 0,3-1 0 0,-6 2 0 16,-5-1 0-16,0 4 0 0,1-2 0 0,-1 2 0 15,-3 1 0-15,1 2 0 0,1 0 0 0,-2-1 0 16,0-1 0-16,-2 0 0 0,0 0 0 0,1 0 128 16,1 0-128-16,-2 0 0 0,-5-2 0 0,2 1 0 15,7 2 0-15,-5-1 0 0,-4-1 0 0,3 0 0 16,2 0 144-16,-1 0-144 0,-2-1 160 0,0-2-160 15,-3-1 144-15,0-1-144 0,1 1 128 0,-5-1-128 16,-3 1 128-16,1 0-128 0,-1 2 0 0,4 0 128 0,-1-1-128 16,-4 2 192-16,-1 0-192 0,3-1 192 0,1 1-64 15,-3-1 0-15,-4 2 0 0,2 0 0 0,-1 0-128 0,2 0 0 16,1-1 144-16,-1-2-144 0,-4 0 0 0,1 1 0 16,0 2 0-16,2 0 0 0,1-2 0 0,-2 1 128 15,-5-1-128-15,0 2 0 0,0-3 0 0,4 2 0 16,-2-1 0-16,-3 0 0 0,-8-2 0 0,4 1 0 15,5-2 0-15,-3 3 128 0,-2 1-128 0,0-1 0 16,-3-1 128-16,2 0-128 0,2-1 0 0,0 3 0 16,1 2 0-16,-1 0 128 0,-4-2-128 0,1 1 0 15,-2 0 0-15,3 0 0 0,5 0 0 0,-4-2 0 16,-4 0 0-16,0 1 0 0,-2 0 0 0,4 0 0 16,2-2 0-16,0-1 0 0,0-1 0 0,-2 2 0 0,-3-1 0 15,0 1 0-15,-1-1 0 0,2 1 0 0,0 2 0 16,-2 2 0-16,0 2 0 0,-2-2 0 0,1-2 0 0,1 2 0 15,3 0 0-15,-2 0 128 0,-2-2-128 0,-1 1 0 16,-2 1 0-16,4 1 0 0,1 0 0 0,1-1 0 16,0-1 0-16,-3 0 0 0,-3 4 0 0,1-1 0 15,2-4 0-15,5 0 0 0,1 0 0 0,-2 2 0 16,-4 2 0-16,-1-2-160 0,1-1 160 0,1 1 0 16,0 2 0-16,1-1-128 0,-2 5 128 0,-2-3 0 15,-2-2 0-15,0 1 0 0,0 1 0 0,2-3 0 16,0 0 0-16,1 5 0 0,-5-2 0 0,-2 2 0 15,-2 0 0-15,0-1 128 0,3 0-128 0,0 0 0 16,-3 2 0-16,0 0 0 0,0 1 0 0,-1 1 0 0,-2-3 0 16,0 1 0-16,-4-1 0 0,5 2 0 0,2-1 0 15,-2 1 0-15,-3-3 0 0,-3 2 0 0,-1 1 0 0,-3-1 0 16,-2 1 0-16,-3 0 0 0,3 2 0 0,2 0 0 16,-3-1 0-16,-1-3 0 0,-3-2 0 0,3 2 144 15,-3-1-144-15,-2 2 128 0,-4 0 32 0,1 1 0 16,-2-1 0-16,1 2 0 0,0 2 32 0,-1 0 16 15,-2-1 0-15,1 0 0 0,1-2-32 0,0 1-16 16,-1 0 0-16,2-1 0 0,1 0-160 0,-3 1 160 16,-2-1-160-16,-1 1 160 0,-1 2-160 0,-2 0 128 15,-2 0-128-15,-1 1 128 0,-2 0-128 0,-1-2 0 16,-3-4 0-16,-1 1 128 0,-2 0 0 0,-1-1 0 16,-2-4 0-16,-7-1 0 0,0 0 0 0,8 3 0 0,-8-3 0 15,0 0 0-15,0 0-128 0,0 0 0 0,0 0 0 0,0 0 128 16,0 0-128-16,0 0 0 0,0 0 0 0,0 0 0 15,2-6-176-15,-2 0 176 0,-3-2-128 0,0-1 128 16,-1-1-144-16,2-5 144 0,-4-7-160 0,1 0 160 16,1 0 0-16,0-1 0 0,1-3 0 0,0 0 0 15,1 0 0-15,-2-4-144 0,3-4 144 0,-2-3 0 16,3-4-160-16,1-3 160 0,1-4-192 0,-1-2 192 16,3-1-240-16,-1 2 64 0,1 1 16 0,1-1 0 15,-1-1-112-15,3-4-32 0,0-4 0 0,4 0 0 16,-3-1-176-16,2-1-32 0,-2 1-16 15,3 0 0-15,1-1 32 0,1-1 16 16,-5-2 0-16,2 1 0 0,0 2 288 0,-1 3 48 0,2 3 16 0,0 0 0 16,2-1 480-16,0-4 96 0,-1 2 32 0,1 1 0 0,-2 1-64 0,-1 2-16 15,0 3 0-15,-2 0 0 0,0 2-160 16,0 1-48-16,1 0 0 0,-1 2 0 0,-2 1-32 0,3 0-16 16,-1 6 0-16,-1 1 0 0,0 2-144 0,-3 0 128 15,3 0-128-15,-2 2 128 0,2 1-128 0,0-1 0 16,-5 1 0-16,3 0 0 0,0-1-192 0,-1 2 192 15,-2 2-192-15,2 2 192 0,-1 3-128 0,1 3 128 16,-3 2 0-16,1 3 0 0,1 1 0 0,-2 2 0 16,-1 2-144-16,0 4 144 0,1 1 0 0,-1 6 0 15,0 0 0-15,-2-5 0 0,2 5-208 0,-3-5 64 16,3 5 16-16,-11-2 0 0,0 1-96 0,-4 1-16 16,1 1 0-16,-6 1 0 0,-3 1-16 0,-4 0-16 0,-2 1 0 15,0 1 0-15,1-1 112 0,-3 2 32 0,-3 0 0 0,-1 1 0 16,2-1 128-16,-7 2 0 15,-3 0 0-15,-3-1 0 0,-4 2 0 0,-3 1 0 0,-7 2 0 16,-1-1-128-16,-2-1 128 0,-2 1 0 0,-7 2 0 0,-2 2 0 16,-6-4 0-16,-1 1 0 0,-3-1 0 0,-4 1 0 15,-5-2 0-15,-2 1 0 0,-4 1 0 0,-1-1 0 16,-4-2 0-16,-3-1 0 0,-3-1 0 0,-1 1-128 16,-2 2 128-16,-4 0 0 0,-3-4 0 0,-1 3 0 15,-1-1 0-15,-1 0 0 0,1 2 0 0,-8 0 0 16,-3-1 0-16,-2 0 0 0,3-1 0 0,-3 0 0 15,-3 1-128-15,-1 0 128 0,1-2-128 0,0 0 128 16,-1 0-336-16,-2 1 16 0,-6-1 0 0,4 0 0 16,4-1-96-16,-1 1-16 15,-1-1 0-15,-1-1 0 0,-2-2 32 0,4 1 0 0,6-4 0 0,-2 1 0 0,-2 0 32 16,5-1 16-16,4-2 0 0,3-1 0 16,3 2 208-16,6-1 144 0,7 0-192 0,0 0 192 15,-1-3 176-15,6 2 144 0,5 0 16 0,-1-1 16 0,-1 0 288 16,0 2 48-16,5 0 16 0,-1-1 0 0,-3 1-272 0,-1 1-48 15,0 0-16-15,-1 0 0 0,-4-1-368 0,0 1 0 16,1 1 0-16,-1 0 128 0,-1 0-128 0,-2 1 0 16,-1 1 0-16,3-1 0 0,0 0 0 0,2 0 0 15,-3 1-176-15,2-2 176 0,4-1-128 0,-2 1 128 16,0 0 0-16,3 0-144 0,3-2 144 0,0 0 0 16,-2-1 0-16,2-1 0 0,4 1 0 0,-2 1 0 15,-4 0 0-15,-1 1 0 0,1-3 0 0,0 3 0 0,0 1 0 16,-2 0 0-16,3 0 0 0,-2 1 0 0,0 3 128 15,-1-2-128-15,0 1 0 0,2 0 0 0,-1 2 0 0,-3-2 0 16,-4-1 0-16,2 2 0 0,4 1 0 16,-5-1 0-16,-5 2 0 0,4-1 0 0,6 0 0 0,-7-1 0 15,-4 1 0-15,4 0 0 0,5-3 0 0,-3 4-128 16,-4-3-64-16,3 2-16 0,2-4 0 0,-1 1 0 16,2-1 208-16,0-1-192 0,2-1 192 0,-3 1-192 15,-1 0 192-15,1 0 0 0,1 0 0 0,3 0 0 16,4 0 0-16,-1 0 0 0,0-1 144 0,1 1-144 15,-2 1 256-15,-1 0-64 0,-3 0 0 0,2 1 0 16,1 0-64-16,0 1 0 0,-3 0-128 0,-1 0 192 16,1-1-192-16,0 1 0 0,-3-1 0 0,0 0 0 15,0 0 0-15,2 3 0 0,0-2 128 0,1 0-128 16,0 1 0-16,2 1 0 0,-2 2 0 0,3-3 0 0,-2-1 0 16,4 0 0-16,4-1 0 0,2 0 0 0,1-1 0 0,0 0 128 15,1-2-128-15,3-1 0 0,0 0 0 0,-1-1 0 16,-3 2 128-16,3-2-128 0,5 2 0 0,-2 0 0 15,-2 1 0-15,1-1 0 0,2-1 128 0,0-1-128 16,4 0 0-16,-2-1 144 0,-3-1-144 0,4 1 0 16,3 1 0-16,-1-1 0 0,1-1 0 0,-3 0 0 15,0 1 0-15,1 0 0 0,3 0 0 0,0 1 0 16,-3 1 0-16,-3 0 0 0,1-2 0 0,4 2 0 16,5 0 0-16,1-1 0 0,-3-2 0 0,-2 2 0 15,-2 0 0-15,4-1 0 0,3 3 0 0,2 0 0 0,-3 0 0 16,3 0 0-16,2 0 224 0,3 1-32 0,2-5-16 15,1 2 0-15,0 0 80 0,3-1 32 0,-1 3 0 16,0-3 0-16,2 0-160 0,3-1-128 0,3 0 144 0,0 0-144 16,-1 1 128-16,0 1-128 0,-1-4 0 0,1 3 144 15,1 0-144-15,-1-1 0 0,5-1 0 0,1 1 0 16,-2-1 0-16,1 0 0 0,-2-1-128 0,3-1 128 16,-3 0-160-16,3 0 160 0,1 1-208 0,3-2 80 15,5-3 128-15,-1 0 0 0,-1 0 0 0,2 1-128 16,-2-3 128-16,4 1 0 0,0-2 0 0,2 3-128 15,-3-3 128-15,6 2 0 0,3-1-144 0,0 3 144 16,-1 2 0-16,4-1 0 0,2-4 0 0,-1 5 0 16,1-1 0-16,2 2 0 0,2-1 0 0,-2 0 0 15,2 1 0-15,0 0 0 0,0-1 144 0,1 2-144 0,3 2 0 16,-3 1 128-16,-1-1-128 0,5 0 0 16,5 2 192-16,1 0-16 0,-4 0-16 0,3 0 0 0,3-2-160 0,0 2 192 15,-1 0-192-15,1 0 192 0,4 1-192 16,-4 0 0-16,8 2 0 0,-5 1 0 0,5-1 0 0,-6 2 0 15,6-2 128-15,-6 4-128 0,0-1 0 0,6-3-256 16,-5 6 64-16,0 3 16 0,2 1 176 0,2 0-208 16,0 3 80-16,1 0 128 0,-1 3-176 0,2-1 176 15,0 2-128-15,-1 4 128 0,1 1 0 0,0 3 0 16,-1 1 0-16,0-1-128 0,0-2 128 0,0 2 0 16,-2 2 0-16,2 2 0 0,0 1 0 0,-2 2 0 15,0 1 0-15,-1 3-128 0,0 4 128 0,1 6 0 16,1 3 0-16,1-1 0 0,-2-2 0 0,2 0 0 15,-3 0 0-15,-1-2-128 0,1-2 128 0,0 2 0 16,1 2 0-16,1 4 0 0,-4 4 0 0,0-4 0 0,0-1 0 0,-1-2-128 16,0 0 128-16,0-1 0 0,0 1 0 0,0 1 0 15,-1 1 0-15,1 3 0 0,0-1 0 0,0-5 0 16,1-5 0-16,2-1 0 0,-6 0 0 0,4 0 0 16,-1-1 0-16,2 0 0 0,-1-1 0 0,2 2 0 15,-3 0 0-15,2-1 0 0,2-2 0 0,0 0 0 16,-4-1 0-16,3-3 0 0,1-3 0 0,0 0 0 15,-2-1 0-15,-1-1 0 0,0-3 0 0,1-1 128 16,0 1-128-16,0 0 0 0,-1 0 0 0,2-1 0 16,-2-1 128-16,2-3 0 0,-2-2 0 0,3-3 0 15,1 0-128-15,-2-1 0 0,0-3 0 0,-1-3 128 0,1-1-128 16,3-7 0-16,-2 8 0 0,2-8 0 16,0 0-336-16,0 0-96 0,0 0-16 0,0 0 0 15,0 0-2192-15,0 0-448 0,17 5-96 0,-2-6-16 16</inkml:trace>
  <inkml:trace contextRef="#ctx0" brushRef="#br0" timeOffset="17230.239">10930 7328 6447 0,'0'0'272'0,"-9"-7"80"0,-3-3-352 0,3 0 0 16,2 0 0-16,-1 0 0 0,0 1 3440 0,2 1 608 15,1 1 128-15,5 7 32 0,-1-11-3424 0,1-1-784 16,0-4 0-16,-1 2 0 0,0 3-224 0,0 1-48 16,0 0-16-16,0 1 0 0,-1-1-32 0,2 10-16 15,0 0 0-15,-4-8 0 0,0-3 544 0,2 2 112 16,1 1 32-16,1 8 0 0,0 0 224 0,-5-5 64 15,1-1 0-15,4 6 0 0,0 0 64 0,-6-4 0 16,6 4 16-16,0 0 0 0,0 0-208 0,-3-4-64 16,3 4 0-16,0 0 0 0,-8-3-208 0,8 3-48 0,0 0-16 0,0 0 0 15,0 0-176-15,0 0 0 0,0 0 0 0,0 0 0 16,0 0 0-16,0 0 0 0,0 0 0 0,0 0 0 16,0 0 0-16,0 0 0 0,-3 7 0 0,3-7 0 15,0 0 128-15,0 0-128 0,-3 10 0 0,3-10 128 16,0 0-128-16,0 0 160 0,0 0-160 0,0 0 160 15,0 0-160-15,0 0 128 0,0 0-128 0,0 0 128 16,0 0-128-16,11 3 0 0,-1-3 0 0,1-3 128 16,0-3-128-16,1-2 0 0,1 1 0 0,0 0 0 15,-1 2-160-15,1 0 160 0,-2 1 0 0,0 1-144 16,-2-1 144-16,-9 4 0 0,9-1-144 0,-9 1 144 16,0 0 0-16,8 7-144 0,-6 2 144 0,-2 2 0 15,-1 2-128-15,-4 0 128 0,-1 0 0 0,-1 4 0 16,-4 0 0-16,2 1 0 0,2-2 0 0,-1 1 0 0,1-1-192 0,3-1-16 15,1-2-16-15,6-3-11872 16</inkml:trace>
  <inkml:trace contextRef="#ctx0" brushRef="#br0" timeOffset="18655.904">11014 6872 911 0,'0'0'0'0,"0"0"0"0,0 0 0 0,0 0 0 0,0 0 2048 0,0 0 320 16,0 0 64-16,0 0 0 0,0 0-2240 0,0 0-448 15,-5-8-80-15,5 8-32 0,0 0 48 0,0 0 16 16,-5-5 0-16,2-1 0 0,-2-2 496 0,5 8 80 16,0 0 32-16,-8-1 0 0,1 0 464 0,7 1 80 15,-10 1 32-15,0-1 0 0,1 0-320 0,-2 1-64 16,0 3-16-16,2 0 0 0,-1 2-288 0,1-2-64 15,-2-1-128-15,-3 2 192 0,2 2-192 0,0 2 0 16,-2 0 0-16,1 0 0 0,1 0 160 0,-3-1-16 16,2 2 0-16,1-2 0 0,1-3 192 0,1 3 48 15,-3 2 0-15,2 0 0 0,0-1-96 0,0-2-16 0,-1-1 0 0,1 4 0 16,-1 2-144-16,1-1-128 0,-1 0 192 16,2-2-192-16,1-3 256 0,-1 3-48 0,2-1-16 15,-1 2 0-15,1 1 32 0,0 0 0 0,0 0 0 16,1-1 0-16,1 4-48 0,-1-2-16 0,2-1 0 0,2 2 0 15,-3 4 32-15,3-1 0 0,0 1 0 16,1-1 0-16,2 0-48 0,3-1 0 0,-2 2 0 16,2-2 0-16,4-1-16 0,-3 1 0 0,2-2 0 0,0-2 0 15,2 2 64-15,1-2 0 0,-1-2 0 0,2 0 0 16,1-1-192-16,-1 1 192 0,1-1-192 0,0 0 192 16,-1-2-192-16,2 1 0 0,0-1 0 0,2-2 128 15,-1-1-128-15,1-1 160 0,1-1-160 0,1 1 160 16,-3 0-32-16,2 0-128 0,2-2 192 0,2 0-64 0,-3-2 0 15,2-1 0-15,-2 0 0 0,2 1 0 16,-1-3 48-16,1 4 0 0,-1-1 0 0,1-2 0 16,-1-4 16-16,-2 1 0 0,-1 0 0 0,1 1 0 0,-3 2-64 15,0-2 0-15,-1 1 0 0,-1-2 0 0,0 0-128 0,-1 0 0 16,-3 1 144-16,2 0-144 0,-4-2 0 0,1 0 0 16,-5 8 0-16,4-9 0 0,0 0 128 0,-1-2-128 15,-1-4 128-15,0 2-128 0,0 0 0 0,0 4 0 16,2 2 0-16,-3-3 0 0,1-5 0 0,1 2 0 15,2 1 0-15,0-1 0 0,-3-1 0 0,2 0 0 16,-2 2 0-16,1 0 0 0,2-3 0 0,-3 0 0 16,-1 1 0-16,-1 2 0 0,0 0 176 0,-2 1 16 15,1-1 0-15,0 0 0 0,-4-4 160 0,1 1 32 16,-2 0 16-16,1 0 0 0,-2 0 128 0,-1 1 32 0,0-2 0 16,-2 3 0-16,1 2 48 0,-4-1 16 0,0-2 0 15,-2 3 0-15,-1 1-256 0,-2 0-48 0,1 0-16 16,-5 2 0-16,-2 4-304 0,0 4 0 0,1 2 0 0,-2 2 0 15,0 2 0-15,-1 4-176 0,1 4 0 0,2 1 0 32,-1 0-272-32,3-1-48 0,2 1-16 0,-1 3 0 15,5 3-1008-15,4 0-208 0,0-1-32 0,4-2-9888 0</inkml:trace>
  <inkml:trace contextRef="#ctx0" brushRef="#br0" timeOffset="20188.25">12534 6283 9727 0,'0'0'432'0,"0"0"80"0,0 0-512 15,-3-5 0-15,-2-2 0 0,2 2 0 0,3 5 960 0,0 0 96 16,-3-6 16-16,-1 0 0 0,-1-2-464 0,0 1-96 15,0 2 0-15,-1 1-16 0,6 4-496 0,-8-2 0 16,-1-3 0-16,1 3 0 0,-3 0 0 0,1 4 0 16,0-4 0-16,-3 5 0 0,1 0 160 0,-2 2-160 15,-2 0 160-15,1-1-160 0,-2 2 128 0,0 1-128 16,-2 2 0-16,-2-2 0 0,1-4 0 0,2 2 0 16,-1-1 0-16,-1 4 0 0,0 3 0 0,1 0 144 15,-1 0-144-15,0 0 192 0,2 0-64 0,1 3-128 0,-2 1 192 0,3 0-64 16,-1-2-128-16,2-1 0 0,-1 1 0 0,3 0 128 15,1 1 112-15,1-1 16 0,1-2 0 0,0 2 0 16,-1 1-80-16,2 2-16 0,2 0 0 0,0 2 0 16,-2-1-160-16,2 1 192 0,-1 0-192 0,1-1 192 15,1 3-192-15,0-1 128 0,1 0-128 0,3 1 128 16,-3 0 48-16,3 0 0 0,1 0 0 0,1 2 0 16,1 1-176-16,1 0 192 0,0 0-192 0,3 0 192 15,0-2-16-15,3 0 0 0,-3 2 0 0,5-2 0 16,0-2-48-16,1-2 0 0,2 4 0 0,2-3 0 15,-2-3 0-15,1-2-128 0,5-2 192 0,-1 1-64 16,-1 2-128-16,2-3 0 0,3-3 144 0,-2 1-144 16,1-4 0-16,1-3 144 0,-2-2-144 0,2-1 0 0,0 0 128 15,2 1-128-15,0-2 0 0,0-1 0 0,0-3 208 16,1-2-64-16,-1 0-16 0,0 0 0 0,-3 1 112 16,3-2 16-16,-5-1 0 0,0 0 0 0,1 1-256 0,0-2 0 15,-4-2 128-15,2 0-128 0,-1-2 160 0,0-1-16 16,0-1 0-16,-2 0 0 0,-2 2 32 0,2-1 0 15,0 0 0-15,-3-2 0 0,-4-2-32 0,-1-2 0 16,-1 1 0-16,-2 1 0 0,1 1 256 0,-4 0 48 16,-1 0 16-16,-2 1 0 0,-2-5 192 0,-2 1 48 15,-4 1 0-15,0 0 0 0,-4-1-208 0,-1 2-48 16,0 1 0-16,0 2 0 0,-2 0 32 0,1 1 0 16,-4-2 0-16,1 2 0 0,-1-1-64 0,-2 3-16 15,1 1 0-15,-1 2 0 0,-4 2-224 0,-2 1-48 16,0 2-128-16,-3 3 192 0,-1 4-192 0,7 3-240 0,4-1 48 0,2 3 16 31,-1 1-336-31,4 2-64 0,3-2 0 0,3 1-16 16,3 1-2720-16,7-9-528 0</inkml:trace>
  <inkml:trace contextRef="#ctx0" brushRef="#br0" timeOffset="20609.238">12894 6012 17503 0,'-7'-18'768'0,"2"8"176"0,-1-1-752 0,2 0-192 15,-3-1 0-15,2 1 0 0,0 1 640 0,0 1 80 16,-1 0 32-16,6 9 0 0,-8-1-752 0,0 0 0 16,-2-2-192-16,2-1 32 0,-3 0 160 0,0 2 192 15,-1 2-32-15,0 1-16 0,-4-1 288 0,1 3 48 16,-1 4 16-16,-3 1 0 0,-2-1 144 0,0 3 48 16,-2 2 0-16,0 3 0 0,-2 0-304 0,3-1-48 15,0 1-16-15,1 0 0 0,1 2-32 0,-2 0-16 16,2 1 0-16,1-2 0 0,-3-1-48 0,1 0-16 0,-2 3 0 0,0-1 0 15,-1 1-208-15,2 1 0 0,1-1 0 16,1 1 0-16,6-4 0 0,0 1 0 0,1-2 0 0,0 1 0 16,4 1 0-16,1-1 144 0,1-2-144 0,3 1 128 15,-1 0-128-15,4 0 160 0,1 2-160 0,1-3 160 16,3-1-160-16,0-1 128 0,4-3-128 0,-2 3 128 16,3 3 64-16,0-1 0 0,1-1 0 0,1 0 0 15,-6 2-64-15,6-1 0 0,4 0 0 0,-2 2 0 16,1 3-128-16,3 0 0 0,1-1 0 0,-1 1 0 15,2-3-752 1,0 2-16-16,2 0-16 0,0-2-11376 0</inkml:trace>
  <inkml:trace contextRef="#ctx0" brushRef="#br0" timeOffset="21598.141">13383 6419 911 0,'0'0'0'0,"-4"-7"0"0,-3 3 0 0,3-1 0 0,-3 1 1712 0,2-1 256 16,-1 0 48-16,0-1 16 0,-1 0-1056 0,0 2-208 15,7 4-32-15,-8 2-16 0,-1-1-80 0,0-1 0 16,-2 1-16-16,1 2 0 0,1 3-368 0,-2-3-64 16,0 0 0-16,-1 2-16 0,0 1-176 0,-2 2 128 15,-1-2-128-15,1 1 128 0,-1 0-128 0,-1 0 160 16,1 2-160-16,-2 1 160 0,0-1 80 0,-1 1 16 16,3 1 0-16,-1 1 0 0,1 0-16 0,1 0 0 15,-2 0 0-15,4 0 0 0,1 0-48 0,-1 3 0 16,0-1 0-16,-1 0 0 0,2 1 80 0,0 0 16 15,1 1 0-15,0 3 0 0,-1 2-96 0,1 0-32 0,0 0 0 16,3 0 0-16,-1 1 112 0,3 2 32 0,2 2 0 16,0 0 0-16,2-2-112 0,2-1-32 0,3 0 0 0,-2-1 0 15,3-1-160-15,0-2 160 0,2-4-160 0,2-1 160 16,0 0-160-16,2-2 128 0,-2 0-128 0,5-6 128 16,0 1-128-16,1-2 192 0,1 1-192 0,2-3 192 15,3-3 64-15,1-1 0 0,-1 0 16 0,3-1 0 16,4-1-48-16,-1-2-16 0,-2-3 0 0,-1 2 0 15,-1-2-16-15,0-1 0 0,-1-1 0 0,1 1 0 16,-3-2 0-16,-1 0-16 0,-2-3 0 0,0 1 0 16,-4 0-176-16,1-2 160 0,1-3-160 0,-3-4 160 15,0 0-160-15,-2-3 160 0,0-2-160 0,-2 2 160 16,0 2 48-16,-1 0 16 0,-2 0 0 0,0 0 0 0,-2 1 96 16,0 1 32-16,0 0 0 0,-1 2 0 0,-2 1 96 0,-2 1 32 15,-1-2 0-15,0 0 0 0,0 2-16 0,-2 0 0 16,-4 2 0-16,3 0 0 0,-4-2-144 0,0 2-48 15,-1-2 0-15,-3 1 0 0,-3 0 16 16,1 2 0-16,-5 5 0 0,-3 1 0 0,-6 1-288 0,-2 1 0 16,-1-3 0-16,-1 6 0 0,1 6-336 0,1 1-32 15,0 1 0-15,3 1 0 0,4-2 96 0,1 3 16 16,5 2 0-16,4 2 0 16,3-4-1664-16,2 1-320 0,2-3-64 0</inkml:trace>
  <inkml:trace contextRef="#ctx0" brushRef="#br0" timeOffset="22085.132">13731 6054 8287 0,'-12'-5'368'0,"3"2"80"0,-1-1-448 0,-2-1 0 15,0 0 0-15,-3 2 0 0,1 1 3024 0,0-1 528 16,0 0 96-16,-3 5 32 0,-2 0-2960 0,-4 1-592 16,-1 3-128-16,-5 2 0 0,0 0 0 0,-2 3 0 15,0 2 0-15,1-1 0 0,3-2 224 0,-1 2-64 16,2 2-16-16,-3 1 0 0,1 1 240 0,1 1 64 16,3-1 0-16,2 0 0 0,1-1-304 0,2 1-144 15,-2-1 160-15,3 0-160 0,3 2 144 0,1 2-144 16,5 3 128-16,-2-4-128 0,2 1 176 0,1 0-48 15,4-4-128-15,-2 4 192 0,3 2-32 0,2 0-16 0,2-3 0 16,2 0 0-16,3-3 96 0,0 3 16 0,5-3 0 16,4 1 0-16,-1 0 64 0,2 1 32 0,1-1 0 0,0 0 0 15,1-2-112-15,2 1-32 0,2 0 0 0,2 0 0 16,2 0-208-16,2 2 0 0,1-2 0 0,-3 2 0 31,1-3-1856-31,1 0-400 0</inkml:trace>
  <inkml:trace contextRef="#ctx0" brushRef="#br0" timeOffset="23076.456">14164 6023 5519 0,'0'0'496'0,"0"0"-496"0,-5-4 0 0,-3-2 0 16,-2-3 2336-16,-2 1 368 0,1 4 80 0,2 2 16 16,-2-1-2240-16,0 2-560 0,-3 0 0 0,1 2 0 15,2 1 0-15,-4 1 0 0,0-2 0 0,1 3 0 16,2 3 0-16,1 2 0 0,0-4 0 0,-2 2 0 16,0-4 384-16,-1 4-16 0,0 2-16 0,-1 2 0 0,-1 3-112 0,-2-3-32 15,1-1 0-15,-1 2 0 0,0 3 112 0,-1 0 0 16,-1 0 16-16,1 0 0 0,2 4 32 15,-3 1 0-15,1 1 0 0,0-1 0 0,1 2-224 0,0 3-144 16,2 3 192-16,1 2-192 0,2 0 128 0,4-2-128 16,3 0 0-16,2-2 0 0,-1 3 0 0,3-4 0 15,2-2 128-15,3 0-128 0,2 3 128 0,1-6-128 16,4 1 144-16,-1-3-144 0,2-5 384 0,4-1-32 16,4-2 0-16,3 0 0 0,-2 1 96 0,2-4 0 15,0 0 16-15,1-1 0 0,0-4-160 0,1 2-48 16,2 0 0-16,1-1 0 0,1-3-96 0,0-2-32 15,0-1 0-15,3-1 0 0,2 1 0 0,-1 1 0 16,-1-3 0-16,1 0 0 0,1-3-128 0,-3-2 160 16,-3 3-160-16,1-2 160 0,-2 1-160 0,0 0 0 15,1 0-160-15,-3 0 160 0,-1-3-128 0,0 0 128 0,1 0 0 16,-2 1-144-16,-1-2 144 0,0 1 0 0,0 0 0 0,-1 1 0 16,-4 1 0-16,2 0 0 0,0-4 0 0,-3 1 128 15,-3 0-128-15,-1 1 0 0,0-1 128 0,-3-2-128 16,-1-3 224-16,-2 1-32 0,0-2 0 0,-1-2 0 15,-4-1 64-15,-1 1 16 0,-2-3 0 0,-1 4 0 16,0 0-272-16,-4 0 128 0,1-2-128 0,1 3 0 16,0 1 144-16,1-1-144 0,-5 0 0 0,1-1 144 15,-1 4 112-15,0 0 0 0,-2 1 16 0,-2 0 0 16,-3 1-16-16,0-3-16 0,-2 1 0 0,-2 3 0 16,-6 2-112-16,0 1 0 0,3 0-128 0,-4 0 192 15,1 1-192-15,2 1 0 0,-1 3 128 0,3 0-128 16,0 1 0-16,0 2 0 0,0 3 0 0,1 1 0 0,0 1 0 15,3 1 0-15,-1 2 0 0,4-1 0 0,2 3-144 16,2 1 144-16,-2 0 0 0,3 1-144 0,0 0-48 0,3 2 0 16,-1-2 0-16,2 2 0 15,2 2-320-15,1-2-80 0,3 1-16 0,3 0 0 16,3 0-464-16,0-1-80 0,6 0-32 0</inkml:trace>
  <inkml:trace contextRef="#ctx0" brushRef="#br0" timeOffset="23474.552">14260 5750 17503 0,'-7'-13'1552'0,"4"6"-1232"0,-3 1-320 0,0 3 0 16,-2 3 896-16,-1 2 112 0,-2 2 16 0,-1 0 16 15,0 2-896-15,-3 1-144 0,-5 1 0 0,0 2-160 16,-1 3 160-16,-1 2 0 0,0 2 0 0,2-2 0 15,1-1 208-15,1 2-16 0,2 5-16 0,1 2 0 16,2 2 32-16,-1 2 16 0,-2 0 0 0,4 0 0 0,0-2-96 0,3-3-128 16,2-1 176-16,3-2-176 0,1-2 272 0,6 0-48 15,3-2-16-15,6-2 0 0,2-1 496 0,6-1 80 16,8 0 32-16,3-2 0 0,9 0 32 0,2-1 16 16,0 0 0-16,4-1 0 0,0-3-480 0,1 1-112 15,1-1-16-15,3 1 0 16,4-1-1648-16,1 2-336 0</inkml:trace>
  <inkml:trace contextRef="#ctx0" brushRef="#br0" timeOffset="28308.262">10728 4445 18431 0,'0'-20'1632'0,"0"4"-1312"0,-1-5-320 0,2-1 0 15,2-1 640-15,4 1 48 0,0-1 16 0,2 2 0 16,0 3-704-16,0 1-304 0,0-1 32 0,-1 3 0 15,1-1 272-15,-3 4 0 0,-1 1 0 0,1 0 0 16,-4 1 0-16,1 1 0 0,-1 0 0 0,-1-1 0 0,-1 1-336 16,2 2 32-16,-2 7 16 0,4-7 0 15,-3 0-416-15,1-1-64 0,0-1-32 16,3 1 0-16,-5 8 352 0,9-8 80 0,-1-3 16 0,1 2 0 0,-2 0 352 0,1 2-144 16,0-2 144-16,0 0 0 0,-2 1 160 0,-1 1 144 15,-4-2 16-15,-1 9 16 0,0 0 416 0,0 0 80 16,0 0 0-16,-1-9 16 0,1 9 112 0,-7-5 32 15,0 0 0-15,-3 3 0 0,2 3-352 0,-6 1-80 16,-7 0-16-16,-1 2 0 0,0 2-128 0,-3 0-32 16,-3-1 0-16,-2 3 0 0,0 1-112 0,-3 1-16 15,1-1-16-15,-3 2 0 0,-6 1-32 0,-1 1 0 16,-1 2 0-16,-1-2 0 0,-3 0-80 0,1 2-128 0,-1 5 176 16,-1-2-176-16,-2 1 144 0,-1-2-144 15,-2 4 0-15,-2 1 144 0,2 2-144 0,-1-1 0 0,1-1 144 0,2 2-144 16,0 1 0-16,-2 2 0 0,-4 0 0 0,-2 2 128 15,-3 3-128-15,-1 5 0 0,0 3 0 16,-2 0 0-16,-1 2 0 0,-6 1 0 0,-3-2 0 16,3 2 0-16,3 1 0 0,3-1 0 0,4-5 0 0,0 1 0 15,2-2 0-15,2-1 0 0,4 0 0 0,1-1 0 16,4 1 0-16,4 0 0 0,2-4 0 0,3 0 0 16,0-4 0-16,1 1 0 0,-5-1 0 0,2-3 0 15,2-1 0-15,2-1 0 0,-2-3 0 0,2 2 0 16,1 1 0-16,0 2 0 0,-2 0 0 0,3-1 0 15,1-2 128-15,-1-1 0 0,-3-1 0 0,2 1 0 16,3 1 16-16,-3 1 16 0,3-1 0 0,0 0 0 0,0 0-160 16,-1-1 192-16,3-4-192 0,0 4 192 0,-2 3-192 15,-1 1 160-15,-3-2-160 0,1 3 160 0,-3 5-160 0,2-3 0 16,-1 1 0-16,1 1 0 0,-1 3 0 0,1 0 0 16,-2 0 0-16,2 0 0 0,-2 1 0 0,-1 0 0 15,-4-1 0-15,2 1 0 0,2 5 0 16,-1-2 0-16,-3 0 0 0,2 2 0 0,3 4 0 0,3-1 0 15,3-3 0-15,-5 0 0 0,2-2 0 0,-1 0 0 16,1 3 0-16,0 1 0 0,-4 3 0 0,1 2 0 16,1 0 0-16,-1 0 0 0,2 2 0 0,0-2 0 15,2 0 0-15,1 0 0 0,-6 0 0 0,4 5 0 16,-4 1 0-16,3-1 0 0,0-2 0 0,4-2 0 16,2 3 0-16,1-4 0 0,0-3 0 0,4-1 128 15,3-2-128-15,-2 4 0 0,7 7 0 0,-1-4 0 0,0-4 0 16,1-1 0-16,2-1 0 0,1 0 0 0,1 0 128 0,1 0-128 15,-2-1 0-15,3 3 0 0,0 0 0 0,3 2 0 16,0-1 0-16,2-2 0 0,2 0 0 0,2 2 128 16,3 1-128-16,-2 0 0 15,2 1 0-15,4-1 0 0,0 1 0 0,4-1 0 0,1-1 144 0,-2 0-144 16,5 0 0-16,3 0 0 0,-2-1 0 0,1-2 0 16,0-1 0-16,2 2 0 0,2 3 0 0,2 0 0 15,0-3 0-15,1 0 0 0,-2-1 0 0,4 1 0 16,-2-1 0-16,3 1 0 0,1 1 0 0,0-4 0 15,0 1 0-15,3-1 0 0,-2-1 0 0,1 0 0 16,0 1 0-16,0-1 0 0,-1 1 0 0,2-2 0 16,-3-2 0-16,1 1 0 0,2-1 0 0,-2 0 0 15,0 1 0-15,3 2 0 0,0 1 0 0,1 2 128 16,2 0-128-16,1-2 0 0,-1-1 0 0,3-2 0 0,-1-2 0 16,1-2 128-16,-1-1-128 0,1 0 0 0,1-3 0 0,-2 3 0 15,0-2 0-15,1 0 0 0,0 3 0 0,4-2 0 16,-1-3 0-16,3-1 128 0,-5-2-128 0,2-1 0 15,1-3 0-15,-1-1 0 0,2-2 0 0,-4 0 0 16,1-3 0-16,-1 0 0 0,-2-1 0 0,2 1 0 16,3-2 0-16,0-1 0 0,1 0 0 0,-1-4 0 15,0 0 0-15,0 0 128 0,2 3-128 0,-2-3 0 16,-1 1 128-16,1-3-128 0,3 1 0 0,0-1 144 16,-1 0-144-16,2-1 0 0,5 1 128 0,-2-2-128 15,-3-1 0-15,1-1 0 0,-2 3 0 0,2-1 0 16,0 0 0-16,0 2 0 0,-4-2 0 0,5 0 0 15,3 0 0-15,0 0 0 0,-2-2 0 0,-2-2 0 16,-3 0 0-16,0 1 0 0,1 2 0 0,-2 0 0 0,3-1 0 0,-2-1 0 16,-3-3 0-16,2-1 0 0,0 0 0 0,1-3 0 15,-2 0 0-15,-1-1 0 0,-4-2 0 0,2 1 0 16,-2-1 144-16,1 3-16 0,-1-2-128 0,4-1 192 16,-2 1 16-16,3-3 0 0,-1-1 0 0,2 0 0 15,-1 0-16-15,-1-1 0 0,-1 0 0 0,0 0 0 16,-4-3 0-16,3 2 0 0,2-3 0 0,-1 1 0 15,-2-2-192-15,1 0 176 0,4 1-176 0,-3-3 160 16,0-1-160-16,-1-3 0 0,1 0 0 0,-2 0 0 16,-1 1 0-16,-1-2 0 0,-2 0 0 0,5 1 0 15,-1-1 0-15,1 2 0 0,0 0 0 0,-2-1 0 16,-2-3 0-16,2 0 0 0,0-1 0 0,0 3 128 0,1 0-128 16,-3-3 0-16,-2-6 0 0,1 2 0 0,1 3 0 15,1 0 0-15,1 0 0 0,1 1 0 0,0-3 0 0,0-1 0 16,-2-1 0-16,0 1 0 0,2 1 0 0,0-2-144 15,-1-6 144-15,0 1 0 0,1 0 0 0,-2 0 0 16,0 3 0-16,-1 0 0 0,0 0 0 0,1 0 0 16,1 1 0-16,0 0 0 0,0 1 0 0,0 0 0 15,-1-1 0-15,2-1 0 0,-4-5 0 0,1 4 128 16,-2 1-128-16,-1 3 0 0,3 3 0 0,1 0 128 16,2 2-128-16,0-2 0 0,3-1 0 0,-1 2 0 15,1 0 0-15,1 0 0 0,0 0 0 0,0 0 0 16,-1-2 0-16,-2 3 0 0,2 1 0 0,0 3-192 0,-1 1 192 15,5 1-160-15,-1-3 160 0,0 4-128 0,1-1 128 16,0 1-128-16,-1-1 128 0,0 0 0 16,-3 1-144-16,2 0 144 0,0-1 0 0,2-1 0 15,2 1-144-15,-1 1 144 0,-3-3 0 0,2 4 0 0,2 4 0 16,0-3 0-16,-5 1 0 0,2 2 0 0,-5 0 0 0,3 1 0 16,-2 0 0-16,4 1 0 0,1 2 0 0,2 0 0 15,2-1 0-15,-4 0 0 0,2 1 0 0,-1 1 0 16,-3 2 0-16,0-1 0 0,-2 1-128 0,1 1 128 15,-4 1 0-15,2-2 0 0,3 2 0 0,-1 0 0 16,4-2 0-16,-4 2 0 0,-2 3 0 0,-2-1 0 16,2 0 0-16,-2 1 0 0,-2-3 0 0,1 3 0 15,-1 6 0-15,0-1 0 0,2-2 0 0,0-1 0 16,0 2 0-16,1 0 128 0,0 0-128 0,1 0 0 16,0 0 0-16,-1 2 0 0,0 0 0 0,-1 0 0 0,-1-1 0 15,2 1 0-15,-4 1 0 0,1 0 0 0,-1 1 0 0,1 1 0 16,-1-1 0-16,2 1 0 0,1-2 0 0,-1 1 0 15,-2 2 0-15,0-2 0 0,-1 1 0 0,1 1 0 16,0 1 0-16,1 0 0 0,0 1 0 0,3 0 0 16,-2 1 0-16,-1 1 0 0,2 1 0 0,0 2 0 15,-1-1 0-15,2 2 0 0,-2-1 0 0,0-1 0 16,-1 2 0-16,-1 0 0 0,-1 1 0 0,3 3 0 16,0 3 0-16,1-4 0 0,-1-2 0 0,2-1-128 15,2 0 128-15,0 2 0 0,-2-1-144 0,-1 2 144 16,1-2 0-16,0 2-144 0,-1-1 144 0,-1-1-160 15,2-1 160-15,1-2-160 0,3 3 160 0,3 1 0 0,-1-1 0 16,0 3-128-16,-3-3 128 0,1 0 0 0,-1-1 0 16,1 1 0-16,-2 0 0 0,2 3 0 0,0-3 0 0,1 2 0 15,2 2 0-15,-2-2 0 0,2 0 0 0,1 0 0 16,0-1 0-16,0-2 0 0,0-2 0 0,-2 1 0 16,-3 0 0-16,3 0 0 0,4-4 0 0,-4 0 128 15,1-3-128-15,4-2 0 0,4-1 0 0,-2 2 0 16,-1 0 0-16,-3 1 0 0,-2-2 160 0,4 1-160 15,3-4 0-15,-3-2 0 0,-2-3 0 0,2 2 0 16,3 1 144-16,-1 1-144 0,-2-2 128 0,1-1-128 16,-2-4 0-16,1-2 0 0,1-1 0 0,3 3 0 15,3 1 128-15,-4-2-128 0,2-2 0 0,-1-1 128 16,0-1-128-16,-3-1 0 0,-2-4 0 0,2-1 0 16,2 0 0-16,1 1 0 0,1-2 0 0,0 1 0 0,-4-4 0 15,-1-1 0-15,-3-1 0 0,0 1 0 0,-1 1 0 16,1-1 0-16,-4 1 0 0,3-3 0 0,1-1 0 15,-1 0 0-15,-2-2 0 0,1 0 0 0,-6-4 0 16,-1 1 128-16,-2 0-128 0,-2 2 0 0,-1 0 0 0,-1 2 0 16,0-1 0-16,-4-2 0 0,-1-2 128 0,1-2-128 15,0-1 0-15,0-2 128 0,-4-2-128 0,-1 2 0 16,0-1 0-16,1 0 0 0,-1-3 128 0,-1 1-128 16,-1-1 0-16,-2 3 128 0,-1 0-128 0,1-2 128 15,-4-1-128-15,0-5 128 0,-2 1 64 0,1 5 0 16,-4 0 0-16,-2 0 0 0,1 0 64 0,-4-1 32 15,-1 6 0-15,-1-1 0 0,-3-2-128 0,1 0-32 16,0-2 0-16,-4 0 0 0,-1 0-128 0,0-1 0 0,0 1 0 16,-4 1-176-16,-4-1 0 0,0 1 0 0,-2-3 0 15,-1 3 0-15,-3 2 16 0,1 0 0 0,-4-2 0 16,0-1 0-16,-2-2 160 0,-3 4-128 0,1 1 128 0,-1-1-128 16,-2 1 128-16,0 1-208 0,0 2 80 0,-4-3 128 15,-3-1-224-15,-2-2 80 0,-2-1 16 0,2-1 0 16,2 1 128-16,0 1 0 0,-4 3 0 15,3-1 0-15,2 0 0 0,1-1 0 0,-1 2 0 0,-1-3 0 16,-4 4 0-16,0-2 0 0,-2-2 0 0,0 3 128 16,0 0 0-16,3 2 0 0,-1 1 0 0,3 1 0 15,-1 0-128-15,-3 0 128 0,-2-1-128 0,-1 1 128 16,-5 1-128-16,1 0 0 0,1-1 0 0,1-1 128 0,-1-2-128 16,0 1 0-16,1 0 0 0,-2 5-128 0,-1 1 128 15,-2 2 0-15,-1-1-144 0,-1 2 144 0,0 0 0 16,0 1 0-16,0-1-144 0,-2 0 144 0,-2 0-192 15,-2 2 32-15,-2 0 0 0,1-1 0 0,2-1 32 0,-1 1 0 16,0 0 0-16,-1 0 0 0,-3-1 128 0,-2 3-160 16,5-2 160-16,-1 5-160 0,1 2 160 0,-1 0 0 15,-1 1 0-15,-5 0 0 0,-3 2 0 0,3-3 0 16,4 2 0-16,-3-1 0 0,-1 4 0 0,0 0 0 16,-3 0 0-16,3-1 0 0,0 0-144 0,0 0 144 15,1-2-160-15,-1 2 160 0,-3 2-256 0,0 2 32 16,2 2 16-16,1 1 0 0,1-3 208 0,-1 2-144 15,-3 2 144-15,1-2-128 0,2-2 128 0,2 3 0 0,1 2 0 16,-4 2 0-16,-3-1 0 0,2 1 0 0,0 0 0 0,1-1-128 16,3 1 128-16,0 2 0 0,-5 1 128 15,2-1-128-15,-1 1 0 0,1-1 0 0,3 0 0 0,-4 2 0 16,1 1 0-16,-3 1 0 0,-3 2 0 0,2-2 0 16,2-2 0-16,-1 1 0 0,0 2 0 0,-1 0 0 15,-1 0 0-15,3 0 0 0,-1-5 0 16,4 6 0-16,-2 5 0 0,2-1 128 0,-3-3-128 0,3 1 0 15,2 0 0-15,3-2 0 0,1 1 0 0,-2-1 0 16,0 1 0-16,-1 0 0 0,-1 4 0 0,0 1 128 16,2 0-128-16,-1 0 0 0,-1-1 0 0,-2 2 0 15,-3 3 832-15,-1 2 160 0,4-2 32 0,-1 1 0 16,-5-2-1680-16,0 3-336 16,-1-2-64-16,3 0-16 0,2 1 848 0,0-1 224 0,-1-2 0 0,3 3 0 0,1-2 736 15,1-1 224-15,2-1 64 0,0 2 0 16,4 0-1648-16,-1 1-320 0,-2 1-64 0,0-1-16 0,1-2 1648 15,2 2 320-15,0 1 64 0,1-1 16 16,1 0-1632-16,1 0-320 0,-3 2-64 0,-2 1-16 0,-1 1 816 16,2 3 192-16,2 2 0 0,0-2 0 0,0 1 0 0,-2 0 0 15,-3-1 0-15,1 5 0 0,2-1 0 0,0 3 0 16,1-1 0-16,-1 4 0 0,-3 0-224 0,-3 0 48 16,1 2 16-16,3 1 0 15,1 2-272-15,-3-2-48 0,-2-1-16 0,1 1 0 0,0 2 112 0,2 1 32 16,0 1 0-16,0 1 0 0,-4 2 208 0,2 0 144 15,-1 1-192-15,0 0 192 0,-2 0-176 0,3-1 176 16,3 1-160-16,0 1 160 0,-1-1 0 0,2 1 0 0,1-2 0 16,3 3 0-16,0 5 0 0,2-2 0 0,2-2 0 15,0-1 0-15,-2-1 0 0,1 3 0 0,1 2 0 0,0 3 0 16,5 2 0-16,3 1 0 0,-3-1 160 16,4 1-160-16,0 0 240 0,0 2-48 0,0 1 0 15,1 6 0-15,2 5-32 0,2 2-16 0,1-1 0 0,4 0 0 16,-2 0-144-16,4 7 0 0,1 5 0 0,-2 2 128 15,0-1-128-15,3 2 0 0,2 5 0 0,1 4 0 16,1 3 0-16,6 2 0 0,2 1 0 0,6 1 0 16,3-1 336-16,8 2-16 0,8 2 0 0,10 1 0 15,9 2-112-15,10 2-16 0,10-1-16 0,10-1 0 16,6-3-384-16,16-1-80 0,15 2-16 0,11 1 0 16,15 6-1824-16,8-9-368 15</inkml:trace>
  <inkml:trace contextRef="#ctx0" brushRef="#br0" timeOffset="51215.558">495 16860 18367 0,'0'0'816'0,"0"0"160"0,-8 2-784 0,8-2-192 16,0 0 0-16,0 0 0 0,0 0 0 0,0 0 0 15,0 0 0-15,0 0 0 0,0 0 0 0,0 0 0 16,0 0 128-16,0 0-128 0,0 0 192 0,0 0-48 15,0 0-16-15,0 0 0 0,0 0 112 0,0 0 16 16,0 0 0-16,0 0 0 0,0 0 0 0,0 0 0 16,0 0 0-16,0 0 0 0,0 0 272 0,0 0 64 15,0 0 16-15,0 0 0 0,0 0 176 0,0 0 48 16,0 0 0-16,0 0 0 0,0 0-16 0,0 0 0 0,0 0 0 16,0 0 0-16,0 0-352 0,0 0-64 0,0 0-16 0,0 0 0 15,0 0-48-15,0 0-16 0,0 0 0 0,0 0 0 16,0 0-48-16,0 0-16 0,0 0 0 0,0 0 0 15,11 1-80-15,-11-1-32 0,0 0 0 0,8-1 0 16,4 0-16-16,-1-1-128 0,0 0 192 0,-2-1-64 16,2 2-128-16,1 0 160 0,-2 1-160 0,3-1 160 15,0 0-160-15,-1 0 0 0,1 1 0 0,-1 0 128 16,2-1-128-16,-1 0 0 0,0 0 0 0,1-1 0 16,3 2 0-16,0-1 0 0,-3-1 144 0,6-2-144 15,3 2 144-15,-3 0-144 0,-2 2 192 0,4-1-192 16,1-1 192-16,0 0-192 0,-5 0 192 0,5 2-192 15,1 2 160-15,0-2-160 0,0-2 128 0,0 2-128 0,1 1 0 16,1 0 0-16,-2-2 0 0,4 1 0 0,-2-1 0 0,4 1 0 16,3 2 0-16,0-1 0 0,0-1 0 0,0 1 0 15,1 1 0-15,1-1 0 0,-3-1 0 0,0 0 0 16,-1 2 0-16,1-2 0 0,-1 0 0 0,2 0 0 16,0 0 0-16,4 2 0 0,0-1 0 0,2-1 0 15,-1-3 0-15,1 1 0 0,-1 2 0 0,0 2 0 16,-3-2 0-16,-2 0 0 0,1-2 0 0,1 1 0 15,1 0 0-15,1 0 0 0,4-1 0 0,0 0 0 16,2 0 0-16,-1 0 0 0,-5 1 0 0,2 0 0 16,-2 1 0-16,1-2 0 0,-2-2 0 0,1 0 0 15,3 1 0-15,1 0 0 0,0-1 0 0,2-1 128 16,0-2-128-16,0 2 0 0,-1-1 0 0,-3 4 0 0,-1-3 128 16,1-3-128-16,2-2 0 0,0 3 0 0,2 4 144 15,1-2-144-15,0-5 0 0,1 3 128 0,-2 3-128 0,-1 2 0 16,-3-4 0-16,0 1 0 0,-1-2 0 0,1 3 0 15,4-1 0-15,-4 1 0 0,3-2 0 0,1 0 0 16,-5-3 0-16,2 2 0 0,1 2 128 0,-3-2-128 16,0-1 0-16,0 2 0 0,-3 1 0 0,2 1 0 15,0-1 0-15,0 0 0 0,3 1 0 0,-2-1 0 16,3 1 128-16,-1 1-128 0,-2-2 128 0,1 2-128 16,-1-1 0-16,0 0 0 0,-1 2 0 0,-1-1 0 15,4-1 0-15,-3 2 0 0,-1 2 0 0,1-1 0 16,0 0 0-16,3-1 0 0,-4 0 0 0,1-1 0 15,-2 3 0-15,-1 0 0 0,2-2 0 0,-2 2 0 0,-2-1 0 16,2 1 0-16,1 0 0 0,4 0 0 0,1-2 0 0,-1 2 0 16,-4 1 0-16,1-1 0 0,-1-1 0 0,1 0 0 15,-3-1 128-15,1 1-128 0,-1-1 0 0,1 0 144 16,1-2-144-16,2 2 0 0,0 1 128 0,1-2-128 16,-1 1 0-16,0-1 0 0,-1 2 128 0,-2 0-128 15,-1-2 0-15,0 2 0 0,1-1 0 0,-1 0 0 16,2 0 0-16,1 1 0 0,2-2 128 0,-1 2-128 15,2-3 0-15,-3 1 0 0,0 0 0 0,-1 1 0 16,-1-1 0-16,-1 0 0 0,0-2 128 0,0 2-128 16,0 0 0-16,3-1 0 0,-3 1 0 0,2 0 0 15,0-1 0-15,2 1 0 0,2 0 128 0,-2 0-128 16,-3 0 0-16,1 0 0 0,-1-1 0 0,1 0 0 16,-2 2 0-16,3-1 0 0,-1 0 0 0,2 0 0 15,-1 1 0-15,1 0 0 0,3-2 0 0,0 0 0 0,-3 1 0 0,-1 0 0 16,-2 0 0-16,-1 1 0 0,1-1 0 0,2 1 0 15,-1-3 0-15,1 4 0 0,3 3 0 0,-2-3 0 16,-4-2 0-16,1 1 0 0,1 1 0 0,1-1 0 16,-3 0 0-16,-2 1 0 0,1 1 0 0,0-2 0 15,0 1 0-15,1-1 0 0,0 0 0 0,1 1 0 16,1-1 0-16,3 1 0 0,-2-1 0 0,-1 1 0 16,-1 1 0-16,1 0 0 0,-4-1 0 0,1 1 0 15,-1 2 0-15,0-1 0 0,0 0 0 0,1-1 0 16,-2 0 0-16,3 0 0 0,4 0 0 0,-4 1 0 15,-1 2 0-15,0-1 0 0,-1-1 0 0,2-1 0 16,-1-2 0-16,-2 4 0 0,-1 2 0 0,-3-3 0 16,3-2 0-16,-2 1 0 0,2 3 0 0,-2-2 0 0,1-1 0 15,-1-1 0-15,-3-2 0 0,5 3 0 0,0 1 144 16,-1 1-144-16,-5-5 0 0,2 3 144 0,-1 4-144 0,0-2 192 16,-2-1-192-16,0 0 192 0,0 0 32 0,1 2 16 15,-2 2 0-15,1-2 0 0,-1-2-48 0,1 0-16 16,1 0 0-16,-1 2 0 0,2-1-176 0,0 1 160 15,2 0-160-15,-2 2 160 0,-1-2-160 0,2 2 0 16,-2 0 144-16,3-1-144 0,-4-1 0 0,2 1 0 16,-3 2 0-16,1 0 0 0,1 0 0 0,0-2 0 15,-1-1 0-15,0 1 0 0,0 2 0 0,2 0 0 16,3-1 0-16,0 1 0 0,-1-4 0 0,1 1 0 16,-1 3 0-16,3-2 0 0,-3-1 0 0,2 1 0 15,-1-3 0-15,2 2 0 0,-1 0 0 0,-2 1 0 16,-2-2 0-16,0 1 0 0,0 2 0 0,5-1 0 0,3-1 0 15,-2 1 0-15,-3 0 0 0,2 0 0 0,4 2 0 0,0-2 0 16,-1-1 0-16,-1-1 0 0,0 0 0 0,-1 0 0 16,0 1 0-16,0 1 0 0,0-3 0 0,-1 1 0 15,2 1 0-15,-2 1 0 0,1 0 0 0,1 0 0 16,2 2 0-16,1-1 0 0,-1-2 0 0,-1-1 0 16,0-1 0-16,-1 6 0 0,-2 6 0 0,1-3 0 15,-3-5 0-15,3 1 0 0,2-5 0 0,2 1 0 16,-1 0 0-16,1-1 0 0,3-1 0 0,0 0 0 15,-2 0 0-15,1 2 0 0,1 3 0 0,-4-3 0 16,0-2 0-16,-1 0 0 0,0 0 0 0,1 0 0 16,0 0 0-16,2 0 0 0,-2-2 0 0,3 2 0 0,0 3 0 15,3-2 0-15,-2-2 0 0,1 3 0 0,-3 3 0 0,-1-3 0 16,0-3 0-16,0 1 0 16,0 0 0-16,3 0 0 0,1 0 0 0,1 0 0 0,1 2 0 0,1-3 0 15,1-2 0-15,-3 0 0 0,0 3 0 0,-1 0 0 16,-1 0 0-16,0-2 0 0,2-2 0 0,-1 2 0 15,1 1 0-15,2-2 0 0,0-1 0 0,0 3 0 16,1 3 0-16,-4-1 0 0,-2-4 0 0,1-4 0 16,-1409 1 0-16,2816 1 0 0,-1409 3 0 0,2 0 0 15,1-1 0-15,1 1 0 0,1 4 0 0,1-2 0 16,2-2 0-16,-2 1 0 0,-6 0 0 0,2 0 0 16,0 1 0-16,-1-1 0 0,0-1 0 0,3 2 0 15,4 0 0-15,-3-2 0 0,-1-1 0 0,-1 0 0 0,1-1 0 16,-2 0 0-16,2 2 0 0,-3 0 0 0,0 1 0 0,1-1-128 15,-1-2 128-15,2 3 0 0,1 1 0 0,2-1 0 16,-2-1 0-16,0-3 0 0,-2 0 0 0,2 2 0 16,-1 1 0-16,1-4 0 0,-4 3 0 0,1 1 0 15,3-1 0-15,1 2 0 0,3 1 0 0,-3-1 0 16,-3-1 0-16,2 1 0 0,-3 1 0 0,1 0 0 16,0-1 0-16,-1 0 0 0,0 2 0 0,2 1 0 15,-1 0 0-15,3-2 0 0,-1 0 0 0,2-2 0 16,1 1 0-16,-1 1 0 0,0 0 0 0,0 0 0 15,-2-2 0-15,0 1 0 0,3 1 0 0,0 0 0 16,2 0 0-16,1 0 0 0,0 0 0 0,0 0 0 16,1 0 0-16,-4 1 0 0,0 1 0 0,-1-2 0 15,-2-1 0-15,2 2 0 0,1 2 0 0,1 1 0 0,4-2 0 16,1 0 0-16,0 1 0 0,-3-1 0 0,-4 1 0 16,2-3 0-16,-1 1 0 0,0 3 0 0,0 3 0 0,3-3 0 15,2-1 0-15,-1 0 0 0,1-2 0 0,-2 2 0 16,-1 3 0-16,0-2 0 0,-4-1 0 0,2 2 0 15,0-1 0-15,4 2 0 0,0 1 0 0,1-2 0 16,-1-3 0-16,1 3 0 0,0 6 0 0,-2-3 0 16,-1-6 0-16,-3 2 0 0,1-1 0 0,2 1 0 15,-2 0 0-15,3-2 0 0,2-2 0 0,-1 2 0 16,-2 1 0-16,-1 3 0 0,-1-3 0 0,0-2 0 16,0-3 0-16,1 2 0 0,1 4 0 0,2-1 0 15,2-3 0-15,1 0 0 0,-1 2 0 0,-2-1 0 16,-3-1 0-16,1 0 0 0,-2 0 0 0,2 0 0 0,0 0 0 0,2 0 0 15,2 0 0-15,0 0 0 0,-2 0 0 16,0 2 0-16,-3 1 0 0,0-2 0 0,0-4 0 0,-1 3 0 16,1 3 0-16,3-1 0 0,1-4 0 0,-1 1-128 15,-1-1 128-15,-2 5 0 0,1 3-144 0,-2-3 144 16,-2-3 0-16,1 1 0 0,-1 2 0 0,2 0 0 16,2 0-128-16,-2-1 128 0,1-1 0 0,-1 3 0 15,1-2 0-15,-3 1 0 0,0-1 0 0,0-3 0 16,1 0 0-16,0 1 0 0,-3 4 0 0,5-3 0 15,2-1 0-15,-1 1 0 0,-3 0 0 0,-3 1 0 16,1 1 0-16,-3-3 0 0,-1 3 0 0,2-3 0 16,0-3 0-16,-1 3 0 0,4 0 0 0,-3-1 0 15,3 0 0-15,-3 1 0 0,5 0 0 0,-6 2 0 16,0 1 0-16,-1-1 0 0,-2-1 0 0,1-1 0 0,1-2 0 0,3 2 0 16,-2 1 0-16,5-1 0 0,-1-2 0 0,2-1 0 15,0 2 0-15,-4 1 0 0,2 0 0 16,-3-2 0-16,-1-3 128 0,0 2-128 0,-1 3 0 0,1-1 0 15,1-3-144-15,0 2 144 0,4-1 0 0,0 2 0 16,-1 1 0-16,-2-1 0 0,-3 0 0 0,2 0 0 16,0 0 0-16,-1 1 0 0,-1 0 0 0,4-1 0 15,-1-2 0-15,3 1 144 0,-3 1-144 0,2 0 0 16,-2 1 0-16,1-1 0 0,0-2 0 0,-1 1 0 16,-4 2 0-16,2-1 0 0,2-1 0 0,1-1 0 15,2-2 0-15,3 1 0 0,1 4 0 0,-1-1 0 16,-1-1 0-16,0 1 128 0,0 1-128 0,1-2 0 15,-5 1 0-15,3-2 128 0,2 1 16 0,0 0 0 0,0 0 0 16,1 3 0-16,-1 0-144 0,-1-1 160 0,-1-2-160 0,-4 1 160 16,1 2-160-16,1-1 0 0,1 0 0 0,2 0 0 15,-1 1 0-15,1 2 0 0,2 2 0 16,-1 0 0-16,-1 0 0 0,-1 0 0 0,-4 1 0 0,0 1 0 16,-1-1 0-16,3-2 0 0,0 1 0 0,4-1 0 15,0 3 0-15,-4-2 0 0,-2-2 0 0,-2 4 0 16,0-2 0-16,-3 2 0 0,-3 0 0 0,3-2 0 15,-3 0 0-15,3 0 0 0,-2 3 128 0,1-3-128 16,0 2 0-16,0-2 160 0,1 0-160 0,-1 0 160 16,-2 1-160-16,-1-1 0 0,1-1 0 0,0 0-176 15,-5-2 176-15,1 3 0 0,0 0 128 0,-3 1-128 16,0-1 0-16,-2-1 0 0,1 1 0 0,1 0-128 0,-1-1 128 16,0-1 0-16,0 0 0 0,3 1 128 0,4 0-128 0,-6-1 0 15,-4-1-128-15,3 1 128 0,1-1 0 0,0 1 0 16,-3 2 0-16,-2-2 0 0,1 0 0 0,0 0 0 15,-3 2 0-15,2-1 0 0,-1 0 0 0,1-1 0 16,-2-1 0-16,1 0 0 0,-2 0 0 0,2 1 0 16,0-3 0-16,2 0 0 0,-2 3 0 0,0-1 0 15,1 0 0-15,1 1 0 0,-2-2 0 0,3 1 0 16,-1 0 0-16,-1 1 0 0,1 0 0 0,0-2 0 16,-1-1 0-16,-1 1 0 0,1 0 0 0,-3 0 0 15,-2-1 0-15,1 0 0 0,0-1 0 0,0 1 0 16,-1 1 0-16,-1 0 0 0,0-1 0 0,3 1 0 15,-2 1 0-15,-2-1 128 0,0-1-128 0,0 0 0 16,0 0 0-16,0 3 0 0,-1-2 128 0,-1 0-128 0,-1 0 160 16,-8-1-160-16,11 0 208 0,-11 0-48 0,9 1-16 0,-9-1 0 15,0 0 0-15,0 0 0 0,9 3 0 16,-9-3 0-16,0 0-144 0,0 0 192 0,0 0-192 0,0 0 192 16,0 0-192-16,0 0 0 0,0 0 0 0,0 0 0 15,-2 8-352-15,-7-1 0 0,-2-1 0 0,-3 3 0 31,-4 3-1632-31,-6 5-320 0,-6 5-64 0</inkml:trace>
  <inkml:trace contextRef="#ctx0" brushRef="#br0" timeOffset="54261.697">15219 14855 15663 0,'7'-24'1392'16,"-3"11"-1120"-16,-1-1-272 0,0-4 0 0,-3-4 2512 0,0 0 448 16,2 1 96-16,-1 1 16 15,-1-1-3520-15,0 1-704 0,-1 1-144 0,1 0-32 16,-2 2 688-16,-1-1 128 0,0 1 16 0,-1-3 16 0,0-1 960 0,-1 0 192 16,-2 0 32-16,1-2 16 0,-1-3 96 0,-1 0 16 15,0 0 0-15,-2 1 0 0,0 0-320 0,-3 1-48 0,-1 0-16 0,0 0 0 16,-2 2-448-16,-2-1 0 15,-1 1 0-15,-3 1 0 0,-1 0 0 0,-3 2 0 0,-1 3 0 0,-3 0 0 16,-7 1 0-16,-2 1 144 0,-2-1-144 0,-5 3 128 16,-9 0-128-16,-5 3-224 0,-5 4 48 0,-3 4 16 15,-4 3-96-15,0 1 0 0,2-1-16 0,6 5 0 16,1 2 272-16,6 2-160 0,5 3 160 0,5 0-128 16,5 2 384-16,4 1 96 0,1 1 16 0,3 2 0 15,1 2-240-15,1 2-128 0,-4 0 128 0,1 4-128 16,0 1 0-16,0 3 0 0,-4-1 0 0,4 3 0 15,-3 5 0-15,4 0 0 0,1 0 0 0,4-3 0 16,1 0 256-16,4 1 0 0,2 1-16 0,2 1 0 16,3 1 16-16,2 4 0 0,2 4 0 0,2 1 0 0,2 3-64 0,3 0 0 15,0-1 0-15,4 1 0 0,1 0 16 0,2 3 0 16,4 3 0-16,3 0 0 0,-2 4-16 0,4-6 0 16,-2-2 0-16,6-1 0 0,0 3-192 0,3 2 144 15,1 4-144-15,3-1 128 0,1-3-128 0,4-2 0 16,3-1 0-16,3-5 128 0,-1-1-128 0,3-5 0 15,4-3 0-15,1-1 0 0,-2 0 0 0,1-2 0 16,-2-4 0-16,3-4 128 0,0-6 0 0,3-1-128 16,2 0 192-16,2 0-64 0,2-2-128 0,3-1 0 15,-2-7 0-15,1 1 128 0,1-2-128 0,1-2 0 16,3-1 0-16,-1-2 0 0,2-4 0 0,-1-3 0 16,0-3 0-16,-2-1 0 0,-2 0 0 0,-4-3 0 0,0-7 0 15,0-1 0-15,0 0 0 0,2-4 0 0,1-4 0 0,-2-1 0 16,-2-3-176-16,-2-1 48 0,-3-1 0 0,-2-7 0 15,-5-6 128-15,1 1 0 0,-2 3-144 0,-1-1 144 16,-4 1 272-16,2-3 128 0,1 0 32 0,-5 0 0 16,-1-6 80-16,0-2 32 0,-2-5 0 0,2 1 0 15,-4-1-256-15,-1-4-48 0,-4-4-16 0,1-6 0 16,-2-7-224-16,-1 1 0 0,-2 1-192 0,-2 4 192 16,-2-1 0-16,-2 2-128 0,-4 0 128 0,-1 3 0 15,-2 2 400-15,-1 6 144 0,-7 3 32 0,-1 0 0 16,-2 3-80-16,-3-1-16 0,-2 0 0 0,-6 1 0 15,-3-1-352-15,-6 2-128 0,-6 4 0 0,-3 1 144 16,-6 0-320-16,-2 1-64 0,-3 3-16 0,-2-1 0 16,-2 3 80-16,-4 0 16 0,-6 1 0 0,3 2 0 0,6 5 160 15,2 3 0-15,5 2 0 0,4 5 0 0,1 1 128 16,1 7 64-16,0 1 16 0,2 2 0 0,-1 1-64 0,3 3-16 16,1 2 0-16,1 4 0 0,-2 1-128 0,4 5 0 15,0 0 0-15,2 8 0 0,0 4 0 0,-3 5 0 16,-2 5-176-16,0 7 176 0,0 6 0 0,-4 3-128 15,-1 2 128-15,1 4 0 0,3 0 0 0,2 3-160 16,3 0 160-16,1 8 0 0,2 3 0 0,2 2-128 16,3 0 128-16,1 1 0 0,-1 1 0 0,1 3 0 15,2 3 0-15,0 0 0 0,5 3-288 0,-3-3 48 16,1-2 16-16,4 2 0 16,2 4-448-16,4-2-96 0,2-3 0 0,5-2-16 15,3 0-1392-15,8 1-256 0,4 5-64 0,5-4-10464 0</inkml:trace>
  <inkml:trace contextRef="#ctx0" brushRef="#br0" timeOffset="56052.857">6901 16381 13823 0,'0'0'1216'0,"-8"-2"-960"16,0 0-256-16,8 2 0 0,-7-3 3296 0,7 3 608 15,0 0 128-15,0 0 32 16,-8-6-3680-16,8 6-720 0,0 0-160 0,0-6-16 16,0-4-32-16,0 10 0 0,0 0 0 0,4-9 0 0,2-1 288 0,-1 2 48 15,1 2 16-15,2 0 0 0,-4 1 352 0,3-1 80 16,0 1 16-16,2 0 0 0,1 2 0 0,2 1 0 0,2 0 0 15,1-2 0-15,0 0-96 0,3 2-16 0,-1-1 0 0,5 0 0 16,2-1 112-16,5-1 0 0,1 3 16 16,2-1 0-16,-2 0 16 0,6-1 0 0,1 1 0 15,2 0 0-15,0-1-16 0,3 2 0 0,2 1 0 0,1-1 0 16,0-4-64-16,1 3-16 0,2 2 0 16,6 1 0-16,3 0 16 0,0 1 0 0,-3-1 0 0,2 0 0 15,2-1 16-15,4-1 0 0,3-2 0 0,0 3 0 16,0 4-64-16,-1-3-16 0,1-5 0 0,1 3 0 15,4 4-144-15,-1 0 0 0,2-1 0 0,0 1 128 16,-3-2 0-16,4-3 0 0,2-2 0 0,6 0 0 16,-1 0-128-16,0-1 0 0,0 2 0 0,0-1 128 15,3-1-128-15,-3 2 0 0,1 0 144 0,-1 0-144 0,0-3 0 16,1 4 0-16,2 1 0 0,2 0 0 0,3-1 0 16,-6 3 0-16,-2 5 0 0,4 0 0 0,2 2 0 15,-2 1 0-15,-3-5 0 0,1 7 0 0,3 3 0 0,0-2 0 16,-2-3 0-16,-3 3 0 0,-3 3 0 0,0-4 0 15,-2-5 0-15,-1 3 0 0,2 3 0 0,-4 1 0 16,-4 0 0-16,-2-1 0 0,-2 0 0 0,-1 0 0 16,-1 0 0-16,-1 0 0 0,-4 1 0 0,-2 1 0 15,-3 0 0-15,-4-1 0 0,-7-1 0 0,0 0 144 16,-4 0-144-16,-2-1 0 0,-2 0 0 0,-4 1 0 16,-4 0 0-16,-2-1 0 0,-2-5 0 0,-4-1 0 15,-4 2 0-15,-2-2 0 0,2 1 0 0,-12-5 0 16,0 0 0-16,0 0 0 0,0 0 0 0,0 0-176 15,0 0 176-15,0 0-160 0,-13 2 32 0,-3-1 0 0,-5-2 0 16,-5-1 0-16,-2-2 128 0,-5-2 0 0,-4-4 160 16,-1 0-160-16,-2 0 0 0,-1-1 128 0,-6-1-128 0,-7-3 0 15,-2-2 0-15,-4 2 144 0,0 2-144 0,1-3 128 16,0-4 16-16,-5 2 0 0,-3-1 0 0,-3 0 0 16,-3-4-16-16,-2-2 0 0,-2-4 0 0,-9 4 0 15,-6 2-128-15,-5 0 0 0,-5-1 0 0,-6 4 0 16,-5 3 0-16,-2 3 0 0,-3 0-192 0,0 5 192 15,-3 1-176-15,6 2 176 0,8-2-128 0,3 3 128 16,-2 1 0-16,4 0 304 0,6-1-48 0,3 3-16 16,-1 0 32-16,2 0 16 0,-2-3 0 0,4 3 0 15,2 0-160-15,2 2-128 0,-4 2 144 0,1 0-144 16,-3-1 0-16,-1 5-128 0,1 0-16 0,-3 4 0 16,-3 0-256-16,6 0-48 15,0 2-16-15,4 4 0 0,3 2 224 0,1 1 48 0,5-2 16 0,8-3 0 0,6-2 320 0,4 2 64 16,5 2 16-16,2-3 0 0,5-4 16 0,3 1 0 15,3 2 0-15,3-4 0 0,0-2-240 0,6-1 0 16,4 0 0-16,2-1 0 0,2 1 128 0,4 0-128 16,2 2 0-16,3-3 0 0,1-2 0 0,2 1 0 15,0-1 0-15,4 1 0 0,10-3 128 0,-7 4-128 16,7-4 0-16,0 0 0 0,0 0 0 0,0 0 0 16,0 0 0-16,6 7 0 0,5 0 0 0,5-2-160 15,4-3 32-15,4 3 0 0,3 1 128 0,7 0 0 16,4-1 0-16,9 0 128 0,7-1 0 0,4 1 0 15,5 0 0-15,3 1 0 0,0-5-128 0,10 0 192 0,7-1-64 16,4 0 0-16,1 1-128 0,3-1 144 0,4-2-144 16,4-2 160-16,6 0-160 0,1-2 0 0,-1 1 144 0,1-2-144 15,-1 1 0-15,1 0 0 0,-2 4 0 0,2-1 0 16,4-2 0-16,-6-1 0 0,-1-3 0 0,1 2 128 16,3 4-128-16,-6-1 0 0,-3-1 0 0,0 1 128 15,0-1-128-15,3 2 0 0,-2 1 128 0,-3 2-128 16,-7-4 128-16,0 1-128 0,2 3 160 0,-8 0-160 15,-6 1 160-15,-4 3-160 0,0 0 160 0,-5 1-160 16,-2-1 0-16,-5 0 0 0,-4 2 0 0,-9-1 0 16,-4 0 0-16,-5 4 176 0,-5-1-176 0,-4 0 160 15,-5-2 16-15,-5-2 0 0,-4 3 0 0,0-1 0 16,-4 1 32-16,-2-2 16 0,-10-5 0 0,8 6 0 16,-8-6 32-16,9 4 0 0,-9-4 0 0,8 5 0 0,-8-5-32 15,0 0 0-15,0 0 0 0,0 0 0 0,0 0-224 0,0 0 144 16,0 0-144-16,0 0 128 0,0 0-128 0,0 0 0 15,0 0 0-15,0 0 0 0,0 0 0 0,0 0-144 16,0 0 144-16,0 0-208 16,-8-3-848-16,1 3-160 0,-3 0-48 0,0 0-9696 15,-1-2-1952-15</inkml:trace>
  <inkml:trace contextRef="#ctx0" brushRef="#br0" timeOffset="57397.257">15459 14428 24879 0,'0'0'2208'0,"-3"-10"-1760"16,-6 0-448-16,3-3 0 0,-3-5 2592 0,3 2 432 15,1-1 96-15,1 1 16 16,0-1-3136-16,-1 0-688 0,-2-4-96 0,0 2-32 0,-1 1 448 0,1-1 96 16,-6-2 16-16,4-4 0 0,-1 5 256 0,-2 0 0 0,-1-1-128 0,2 0 128 15,0-2 128-15,-2 2 64 0,-1 1 32 0,0-1 0 16,-2-3-32-16,1 1 0 0,-3 1 0 0,0 2 0 16,-6 5-192-16,-1 3 0 0,-2 0-192 0,-4 2 192 15,-7 1-208-15,0 2 64 0,-4 1 16 0,0 0 0 16,1 4 128-16,-1 1-208 0,4 3 80 0,1 1 128 15,2 2 0-15,2 0 0 0,1 1 0 0,1 4 0 16,-1 4 0-16,1 1 0 0,-1 2 0 0,2 4 0 16,-1-1 0-16,1 2 0 0,-1 1 0 0,2 4 0 15,1 2 0-15,2-1 0 0,0 0 0 0,-1 2 0 16,1 0 0-16,-2 3 0 0,1 0 0 0,-3 4 0 16,-2 2 0-16,-2 1 0 0,0-1 0 0,0 4 0 0,-2 2 0 15,7-2 0-15,2-2 0 0,4 1 0 0,0 2 0 0,3-1 128 16,2 0-128-16,1 6 128 0,4 4-128 0,2-2 128 15,0-4-128-15,3 0 128 0,3 0-128 0,1 3 0 16,3 1 0-16,1 5 0 0,0 3 0 0,3 3 0 16,3-1 0-16,0 0 0 0,-1-2 0 0,3-1 0 15,2 1 0-15,0 3 0 0,3 3 0 0,1-2 0 16,3-5 0-16,0-3 0 0,2-4 0 0,3 1 0 16,3 3 0-16,1-5 0 0,-1-2 0 0,1-1 0 15,7 0 0-15,-1-3 0 0,0-3-144 0,0-5 144 16,1-6 0-16,2 0 0 0,4-4 0 0,-2-2 0 15,4-3 0-15,-2-1 0 0,4-3 160 0,0-1 96 16,1-6 0-16,-2-3 16 0,0-1 128 0,-2-5 32 16,-1-3 0-16,1-1 0 0,-1-1-256 0,2-2-48 0,2-6-128 0,2-3 192 15,1 0 0-15,1-4 0 0,0-6 0 0,-2-5 0 16,-1-1-192-16,1-4 176 0,-1-2-176 0,1-9 160 16,1-7-160-16,0-1 0 0,0 1 144 0,0-1-144 15,-4-1 128-15,-5 0-128 0,-3 0 128 0,-3-4-128 16,-3-5 160-16,-2 0-32 0,-4 5-128 0,-3-2 192 15,1-1 48-15,-3-3 0 0,-1-4 0 0,1 1 0 16,-3 1-32-16,-1 1 0 0,-4 1 0 0,0 1 0 16,-2-2-208-16,0 4 0 0,-3-2 128 0,-2 1-128 15,-6 1 144-15,3 2-16 0,1 3 0 0,-2 1 0 16,-4-1-128-16,0 2 160 0,-2 1-160 0,-2 3 160 16,-2 2-160-16,0 4 0 0,-1 3 0 0,1 2 0 15,-4-1 0-15,1 4 0 0,0 1 0 0,-3-1 0 0,-1-1-208 16,-1 2 16-16,0 0 16 0,-5 6 0 0,2 4 176 0,-4 2-208 15,-2 0 80-15,-2 4 128 0,-2 0-192 0,-1 6 192 16,-3 2-160-16,-1 1 160 0,-1 1-240 0,-1 0 48 16,-3 4 16-16,-3 1 0 0,-7 2-144 0,-2 1-16 15,-2 3-16-15,-1 2 0 0,0 0 32 0,-1 5 0 16,3 1 0-16,1 1 0 0,0 0 128 0,6 2 48 16,4 1 0-16,4 1 0 0,3-1 144 0,4 4 0 15,2 3 0-15,4 6 0 0,3 7 0 0,0 5 0 16,1 0 0-16,1 4-128 0,-2 2 128 0,-2 2 0 15,-2 0-144-15,-1 6 144 0,1 4 0 0,-3 3 0 16,-3 2 0-16,1 1 0 0,0-2 0 0,2-2 0 16,1 3 0-16,2 2 0 0,-2 3 0 0,2 0 0 0,1-3 0 15,3 1 0-15,1 0 0 0,4 1 0 16,4-1 128-16,3 2-128 0,5 0 128 0,3 0-128 16,-1-6 128-16,6-3-128 0,3-5 0 0,5 1 0 15,3 1 0-15,4 0 0 0,5 0 0 0,3-1 0 0,2-1 0 16,8 0 0-1,3 0-560-15,9 1-192 0,4 2-32 0,9 2-9200 0,8-1-1824 0</inkml:trace>
  <inkml:trace contextRef="#ctx0" brushRef="#br0" timeOffset="59145.795">24517 15208 16287 0,'11'-9'720'0,"-2"3"160"0,0 0-704 0,0-2-176 16,-3-1 0-16,2-2 0 0,-1 1 528 0,0 0 80 16,-2 1 16-16,-1-4 0 0,-2-1-400 0,2 1-80 15,-2-1-16-15,-2-2 0 0,-1 1 528 0,-2-1 112 16,0-1 0-16,0 0 16 0,-2 1 0 0,-2-2 0 15,-1-3 0-15,2 4 0 0,-3-1 32 0,0-4 0 16,0-4 0-16,-1-1 0 0,-1 0-272 0,0-1-48 16,-3 1-16-16,1 0 0 0,1 1-160 0,-3 0-16 15,-1-3-16-15,-2 0 0 0,1 3 16 0,-1-3 0 16,-2-2 0-16,1-2 0 0,-3-3-176 0,-3 1-128 0,2 2 144 16,-6 0-144-16,-3-1 0 0,-5 1 0 0,1-1 0 15,-5 2 0-15,-5 1 0 0,-1 2 0 0,0-3 0 0,-3 2 0 16,-1-1 0-16,-5 0 0 0,-5-1 0 0,-4 2-160 15,-2 0 160-15,-3 5 0 0,3 4-144 0,0 1 144 16,-1 0 0-16,-2 4 0 0,-4 0-144 0,4 3 144 16,2 1 0-16,2 2 0 0,-4 2 0 0,-3 1 0 15,0-1 0-15,-2 2 0 0,5 2-128 0,0 1 128 16,0-1 0-16,1 2 0 0,-4 1-128 0,1 3 128 16,2 2 0-16,5 0-128 0,4 0 128 0,-2 4 0 15,-3 2 0-15,-1 2 0 0,0 1 0 0,4 5 0 16,5-2 0-16,5 3 0 0,2 2 0 0,4 2 0 15,2 2 176-15,2 3-16 0,1-1 0 0,0 4 0 0,3 3-160 16,-1 2 128-16,-2-2-128 0,4 2 128 0,-1 1-128 16,1 2 0-16,-4 0 0 0,0 5 0 0,0 2 0 15,0-2 0-15,0-3 0 0,4 0 0 0,0 0 0 0,3-3 0 16,2 3 0-16,4-5 128 0,2 2-128 0,3-1 0 16,-1 0 0-16,4 4 128 0,-2 3-128 0,3 2 0 15,2 2 0-15,-3-3 0 0,-1 0 0 0,1 1 0 16,0 1 0-16,2 3 0 0,2 2 0 0,-2 0 0 15,-2 1 0-15,2 1 0 0,2-2 0 0,1-1 0 16,3 0 0-16,2 3 0 0,3 0 0 0,3 1 0 16,-2 2 0-16,4-1 0 0,2-1 0 0,3 0 128 15,0 1-128-15,6 4 128 0,0-2-128 0,4 1 0 16,3 1 0-16,2-1-176 0,0 1 176 0,4-2 0 0,3 0 0 16,4 2-128-16,2 0 128 0,3 1 0 0,2-1 0 15,0-7-128-15,0-4 128 0,5-1-128 0,5-2 128 0,4 0-128 16,4-3 128-16,2 2 0 0,0 0 0 15,2-2 0-15,2 0 0 0,2-5 0 0,5-5 128 0,4 0-128 16,4-1 0-16,1-1 0 0,-3-1 0 0,1-4 0 16,1-2 0-16,4 0 0 0,4-4 0 0,-5-2 0 15,-5-1 0-15,2-3 0 0,0 1 0 0,3-4 0 16,1-4 0-16,-2-2 128 0,-4-1-128 0,3-2 0 16,1-1 0-16,1-3 128 0,1-4-128 0,-2-3 0 15,0-3 0-15,1-2 0 0,-2-1 0 0,6-1 0 16,2-6-208-16,-4-2-112 0,-6-5-32 0,1 1 0 15,-2-3 48-15,1-3 16 0,2-7 0 0,-6-5 0 16,-6-7 288-16,-3-2 0 0,-3 0 0 0,1 0 0 16,-3-5 224-16,2-5-48 0,2-4-16 0,-8-6 0 0,-2-3-16 0,-4 1 0 15,-3 0 0-15,-2 1 0 0,0-3 96 0,-3-1 16 16,0 3 0-16,-4-1 0 0,-4 0 384 0,0-2 96 16,-5-3 16-16,-2 5 0 0,-8 3-16 0,-6 1 0 15,-4 1 0-15,-4 2 0 0,-3-1-176 0,-6 4-48 16,-8 2 0-16,-6 2 0 0,-7 4-320 0,-6 1-192 15,-6 2 192-15,-5 1-192 0,-4-3 0 0,-11 4-224 16,-10 5 16-16,-6 5 0 16,-8 3-384-16,-1 7-80 0,0 3-16 0,-5 7 0 15,-5 3-1584-15,6 9-320 0,7 5-64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8:59:26.6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2122 3197 12207 0,'0'0'256'0,"-4"-8"64"0,2-5 16 0,0 2 16 0,-2-1-352 0,2 2 0 0,0 1 0 0,1 0 0 16,1 9 640-16,0 0 48 0,0 0 16 0,0-9 0 16,1 4-112-16,-1 5-16 0,0 0 0 0,0 0 0 15,0 0-336-15,0 0-80 0,0 0-16 0,9-5 0 16,3 2 64-16,-3 1 16 0,-9 2 0 0,8 0 0 15,3-2 176-15,1 1 48 0,3 0 0 0,0-1 0 16,1 0-160-16,1 1-32 0,2 0 0 0,1-1 0 16,-1-1 32-16,2-2 0 0,6 1 0 0,-3 0 0 15,-1 1 48-15,2 1 16 0,2 1 0 0,1 1 0 0,3 1-48 0,1-1-16 16,2 0 0-16,4 1 0 0,-1-1-96 0,5 1 0 16,-2 2-16-16,3 1 0 0,-1-2-48 0,1 0 0 15,-3 1 0-15,4-1 0 0,3 1-128 0,2-1 0 16,4-2 144-16,-2 2-144 0,2 2 0 0,-1-1 144 15,-2-2-144-15,1 1 0 0,-2-2 192 0,4 2-192 16,3 2 192-16,1-2-192 0,1-2 256 0,2 0-64 16,-4 0-16-16,-1 0 0 0,-2 1 80 0,3-1 0 15,3-1 16-15,4 0 0 0,3-1-96 0,-1-1-32 16,-2-1 0-16,4 2 0 0,0 0-144 0,3-3 0 16,-1 1 0-16,4 0 128 0,-3 1-128 0,2 0 0 0,1-2 144 15,-2 1-144-15,2 0 0 0,0 1 0 0,-3 2 0 16,0 0 0-16,0 0 0 0,4-3 0 0,1 2 0 0,0-1 0 15,0 1 0-15,-4 0 0 0,2-1 0 0,1-1 0 16,5 1 0-16,-2 0 0 0,0-2 0 0,-2 1 0 16,-1 3 0-16,3-1 0 0,0-4 0 0,1 3 128 15,0 0-128-15,0-2 0 0,2 0 128 0,0 0-128 16,1-1 0-16,0 0 128 0,-2 1-128 0,3-2 0 16,2 0 0-16,-2 2 0 0,0 1 0 0,-2 0 128 15,-1 2-128-15,2-1 0 0,0-3 0 0,2 2 128 16,2 2-128-16,-1-2 0 0,-6 1 128 0,5 0-128 15,2 1 0-15,-1 0 144 0,3 2-144 0,-4-1 0 16,4 0 160-16,-2-2-160 0,2 1 128 0,-2 2-128 16,-2 2 128-16,0-2-128 0,1-3 0 0,3 2 128 0,0 2-128 15,-4 0 160-15,-3-1-160 0,5 0 160 0,1 1-16 16,-2 0 0-16,-1 2 0 0,-2-1 0 0,3 1 32 0,-1-2 0 16,3-2 0-16,0 3 0 0,0 2-176 0,2 1 192 15,-1-5-192-15,1 0 192 0,2 2-192 0,-3 0 128 16,0-1-128-16,4 0 128 0,1-1-128 0,0 1 0 15,-3 2 0-15,0-2 0 0,-1-4 0 0,1 2 0 16,-1 0 0-16,-2 3 0 0,-4 2 0 0,4-3 128 16,5-3-128-16,-3 1 128 0,2 2-128 0,-2 0 160 15,0-1-160-15,2 1 160 0,3 1-160 0,-3-1 0 16,-3-1 0-16,1 0 0 0,5 0 0 0,-1 1 0 16,-2 1 0-16,1 1 0 0,-2-2 0 0,1 0 128 15,-1 1-128-15,-2 0 0 0,-4 0 0 0,1 1 0 16,-1-1 0-16,3 0 0 0,6 0 0 0,-6 2 0 0,-3 0 0 0,1 0 128 15,3 0-128-15,-3-1 128 0,2 1-128 0,-4 2 128 16,-1-2-128-16,3 0 0 0,0 0 144 0,0 0-144 16,-3 2 128-16,-3-1-128 0,2 2 128 0,-1-3-128 15,2 0 160-15,2 0-32 0,-5 2-128 0,0-1 192 16,2-1-48-16,0 1-16 0,1-2 0 0,-2 2 0 16,-4-2-128-16,1 0 0 0,2 0 144 0,1-1-144 15,1 0 0-15,-4 0 0 0,-4 0 0 0,0 0 0 16,-1-1 0-16,3 1 0 0,7 0 0 0,-5-1 0 15,-5-1 176-15,1 0-48 0,-3 1 0 0,5 1 0 16,-1-1-128-16,1-1 0 0,-4 0 0 0,-1 0 0 16,0 1 208-16,1 0-32 0,6-1-16 0,0 2 0 0,-3-4-160 15,-5 2 0-15,1 0 0 0,-1 3 0 0,5-1 0 0,0-1 128 16,-1-1-128-16,-1 0 0 0,-5 1 0 0,2 0 0 16,1-1 0-16,2 1 0 0,-1-1 0 0,-2 1 0 15,-4-1 0-15,1 0 0 0,-1 0 0 0,1 3 0 16,4-6 0-16,-2 3 0 0,-1 0 0 0,-2 0 0 15,-2 0 0-15,4 0 0 0,3-2 0 0,-1 0 128 16,0-1-128-16,-5 0 0 0,-2 2 128 0,1-1-128 16,-2-1 128-16,3 2-128 0,1-1 192 0,0 0-32 15,-2 1-16-15,-2-1 0 0,-3 0 48 0,0 0 0 16,3 0 0-16,0 0 0 0,3 1-64 0,-2 0 0 16,-1-1 0-16,-1 0 0 0,-5 0-128 0,2-1 160 15,0 0-160-15,1 0 160 0,-1 0-160 0,-4-1 0 16,3 1 0-16,-4 1 128 0,-5-2 0 0,2 2 0 0,1 0 0 0,1 1 0 15,-3 0 0-15,-1 0-128 0,0-4 192 0,-2 5-64 16,-1-1-128-16,-2 1 128 16,-7 0-128-16,2-1 128 0,1-1-128 0,1 0 128 0,1 1-128 0,0 0 128 15,1-2-128-15,-4 1 0 0,3-1 0 0,-2 1 128 16,-1-1-128-16,2 2 0 0,-4-1 144 0,0 0-144 16,-1 0 0-16,0 0 144 0,0-1-144 0,1 1 0 15,-1 1 176-15,1 0-176 0,5-2 160 0,-3 0-160 16,-3 1 160-16,0 2-160 0,-1-2 160 0,-3 1-160 15,0 0 144-15,0 0-144 0,1-3 128 0,1 2-128 16,-1 3 128-16,2-2-128 0,1-1 0 0,1 1 128 16,-1 1-128-16,-1 0 0 0,-2 0 0 0,0-1 0 0,1 1 0 15,-1-2 0-15,-3 1 0 0,3-1 0 0,-4 2 0 0,1-1 0 16,-1-2 0-16,3 1 0 0,-2 0 0 0,2 1 0 16,0-1 0-16,-2 2 0 0,-2-3 0 0,1 1 0 15,1 1 0-15,0 1 0 0,-7-1 0 0,5 0 0 16,-4-2 0-16,-1 3 0 0,0 0 0 0,-2 0 128 15,1-1-128-15,0 1 0 0,0 1 0 0,-1-1 128 16,-3-1-128-16,0 1 0 0,1 1 0 0,-1 1 0 16,0-2 0-16,-1 2 0 0,-1 0 0 0,0 0 0 15,0 1 0-15,1 0 0 0,0 1-192 0,-1 2 16 16,-3-1 16-16,-1 3 0 16,-3 2-1488-16,1 2-288 0,-1 3-64 0,-4 4-13728 0</inkml:trace>
  <inkml:trace contextRef="#ctx0" brushRef="#br0" timeOffset="4485.777">23395 3889 15663 0,'5'-8'1392'0,"-1"0"-1120"0,1-1-272 0,-5 9 0 15,2-8 2160-15,1 0 368 0,-3 8 80 0,5-6 16 16,-5 6-2144-16,0 0-480 0,3-5 0 0,-3 5 0 15,0 0 0-15,0 0 0 0,0 0-176 0,0 0 176 16,0 0 0-16,-10-1 0 0,0 1 0 0,1 1-128 16,-4-1 128-16,0 2 128 0,-3 2-128 0,0 1 176 15,-2-2-48-15,-3 2 0 0,-5 0 0 0,-1 1 0 16,-3-1-128-16,-1 1 0 0,-2-2 0 0,-1 0 128 16,-1 2 0-16,-2-3 0 0,1 0 0 0,0 1 0 15,-2-3 208-15,-3 0 48 0,-4 2 0 0,-4-2 0 16,-4 2 96-16,3-2 32 0,-3-1 0 0,1 0 0 0,2 3-80 15,-6-1-16-15,-4 0 0 0,-3-1 0 0,-3 2-128 16,-1-2-32-16,-1 1 0 0,0 0 0 0,-2-1-96 0,-7 1-32 16,-10 3 0-16,2-3 0 0,4 1-128 0,-4 0 160 15,-1-1-160-15,-3 1 160 0,-3 1-32 0,2 0-128 16,6-1 192-16,-6 1-64 0,-6 0-128 0,-2 3 128 16,4 0-128-16,-3-3 128 0,-7-1-128 0,2-1 0 15,2 2 0-15,-1 0 0 0,-8-4 0 0,4 2 0 16,3-2 0-16,0 1 0 0,-1 1 0 0,-2-1 0 15,-4-2 0-15,3-1 0 0,3-1 0 0,-4-3 0 16,-3-2 0-16,1 1 0 0,3-3 0 0,-2 1 0 16,-4-3 0-16,1 0 0 0,7 1 0 0,-8 0 0 15,-6-1 0-15,2-2 0 0,4 1 0 0,-1-2 0 0,-5-2 0 16,4 2 0-16,3 0 0 0,-7-1 0 0,-3 2 0 0,4-2 0 16,2 3 0-16,-2 1 0 0,-6-1 0 0,3 2 0 15,3 1 0-15,-3 1 0 0,-6 2 0 0,2 1 0 16,1 3 0-16,-2-2 0 0,0 0 0 0,-1 0 0 15,-2 3 0-15,1 0 0 0,3 1 0 0,0-1 0 16,-5 0 0-16,5 0 0 0,3 4 0 0,-1-2 0 16,-7-2 0-16,6 1 0 0,1-1 0 0,1 1 0 15,-4 1 0-15,-1 0 0 0,1 2 0 0,-1 0 0 16,3 0 0-16,2 0 0 0,1 1 0 0,-2 0 0 16,-1-4 0-16,-2 1 0 0,0 0 0 0,2 2 0 15,1 1 0-15,0-1 0 0,-2-2 0 0,2 3 0 16,1 0 128-16,-2 2-128 0,-1-1 128 0,3 2-128 15,3-1 272-15,-1 4-16 0,-3 3-16 0,1-2 0 0,4-1-112 16,-4-3 0-16,-3 1-128 0,4 0 192 0,4 1-192 0,-3 2 0 16,-2 1 128-16,1-1-128 0,1 1 0 0,0-1 0 15,1 0 0-15,-1 0 0 0,1-2 0 0,3-1 0 16,0 1 0-16,2-2 0 0,1 0 0 0,-4 0 0 16,2-2 0-16,3-1 0 0,1 3 0 0,-1-4 0 15,1-1 0-15,1 1 0 0,2 1 128 0,-1-2-128 16,0 0 0-16,5-1 144 0,1-2-144 0,-2 2 128 15,-1 0-128-15,2 0 128 0,7-2 0 0,-1 1-128 16,-2 0 192-16,1 1-64 0,1 0 80 0,1-1 16 16,1 0 0-16,-2 0 0 0,1 0-96 0,4-1 0 15,3-1-128-15,0 0 192 0,0-2-192 0,2 0 128 16,2 2-128-16,1-3 0 0,2-1 160 0,-4-1-160 16,2 0 160-16,1-2-160 0,1 2 0 0,2-3 0 0,2 1 0 15,0-2 0-15,-5 0 0 0,5-1 0 0,4 1 0 0,0 0 0 16,-3-1 0-16,-2 3 0 0,-6 2 0 0,5 0 0 15,3-4 0-15,-3 1 0 0,0 6 0 0,-1-3 0 16,4-1 0-16,2-1 0 0,-2 1 0 0,0 1 0 16,-3 2 0-16,6-1 0 0,-1 0 0 0,4 1 0 15,1-3 0-15,-2 2 0 0,-1 2 0 0,2-2 0 16,-3-3 0-16,7 3-128 0,1 0 128 0,2 0 0 16,0 1 0-16,-1-2 0 0,0 2 0 0,-1-1 0 15,2-1 0-15,3 1 0 0,4 0 0 0,1-2 0 16,3 1 0-16,-2 2 0 0,1 0 0 0,2 0 0 15,4-3 0-15,2 2 0 0,1 1 0 0,4-2 144 16,2 1-144-16,3 1 0 0,0-1 144 0,2 1-144 0,1-1 128 16,-1 2-128-16,2 0 128 0,0 0-128 0,1-1 128 0,1 3-128 15,5 1 128-15,2-1-128 0,0-1 128 16,3 2-128-16,2 1 160 0,2 1-160 0,-1-2 144 0,3 2-144 16,1 2 128-16,2 1-128 0,0-2 0 0,1 2 0 15,-1 1 0-15,3 0 0 0,0 2 0 0,1 0 0 16,-4 1 0-16,4 1 0 0,2-1 0 0,-2 1 0 15,-2 2 0-15,2 3-176 0,-1 2 176 0,3 2 0 16,-1-1 0-16,-1 2 0 0,1 1 0 0,-4 3-160 16,2 2 160-16,1 3 0 0,-1 3 0 0,1 3 0 15,3 2 0-15,-3 1 0 0,0-2 0 0,3 1-128 16,-1 1 128-16,0 0 0 0,2 1 0 0,2 0 0 16,-2 2 0-16,0 1 0 0,1 3 0 0,0 0 0 15,-2 1 0-15,3 1 0 0,-1 1 0 0,0 1 0 0,1-3 0 16,-1 0 0-16,-1 4 0 0,0-3 0 15,1 6 0-15,1-1 0 0,-4 2 0 0,1 0 0 16,2 1 0-16,-1 0 0 0,-6 0 0 0,5 3 0 0,3 2 0 16,-3 0 0-16,-6 0 0 0,2-1 0 0,1-4 0 0,1 0 0 15,-1 1 0-15,2-1 0 0,3-1 0 0,-1 1 0 16,-4-1-160-16,5-1 160 0,2-5-128 0,0-1 128 16,-1-1-192-16,0-1 64 0,0-1 0 0,2-2 0 15,3-2 128-15,-2-2-192 0,-4-3 192 0,2 0-192 16,4-6 192-16,-1 2-128 0,0-3 128 0,-3 1-128 15,0-3 128-15,0-3 0 0,2-3 0 0,-2-1 0 16,-2 0 0-16,3-2 0 0,4-1 0 0,-2 0 0 16,-5-2 0-16,4-1 0 0,5 0 0 0,-3-3 0 15,-2 2 0-15,3-2 0 0,2-2 0 0,1-2 0 0,0 1 0 0,0 0-128 16,1 3 128-16,3-4-128 0,3-5 128 16,0 1-160-16,2 0 160 0,0 0-160 15,4-2 160-15,1 1 0 0,-1 1-144 0,3 0 144 0,0-3 0 0,2-1-144 16,1-4 144-16,1 3 0 0,2 0 0 0,7 2-128 15,1-6 128-15,3 0 0 0,0 2 0 0,2-3 0 16,3-3 0-16,-1 3 0 0,-2 0 0 0,2 1 0 16,3 0-128-16,2 0 128 0,0 1 0 0,2-1 0 15,-1-1 0-15,1 2 0 0,0 3 0 0,0 0 0 16,0 1-128-16,1 1 128 0,6-1 0 0,0 2 0 16,-1 1 0-16,5 0 0 0,3-1 0 0,-2-2 0 15,1 1 0-15,3 2 0 0,2 1 0 0,3 0 0 0,-4-1 0 16,3-1 0-16,0 1 0 0,3-4 0 15,1 0 0-15,2 0 0 0,0 3 0 0,2-1 0 16,0 0 0-16,-1 0 0 0,0-2 0 0,2 2 0 0,-3 0 0 16,0 0 0-16,1-1 0 0,5-3 0 0,0 0 0 0,1 3 0 15,-6 5 0-15,1-2 0 16,5-3 0-16,1 1 0 0,-1 5 0 0,-2-2 0 0,0 0 0 0,4-2 0 16,1-1 0-16,1 2 0 0,-2 2 128 15,3 1-128-15,-1-1 0 0,2 5 128 0,-1-2-128 0,1 2 0 16,-2-1 128-16,6-2-128 0,1-1 0 0,1 2 0 15,0 3 128-15,0-3-128 0,4 1 0 0,1 1 0 16,1-1 0-16,0 1 0 0,0 1 0 0,2-1 0 16,-4 1 0-16,1 1 0 0,2 2 0 0,1-2 0 0,4 0 0 15,-1-1 0-15,-4-3 0 0,2 2 0 0,2 1 0 16,-4-1 0-16,-5-3 0 0,4 0 0 0,0 1 0 16,-1-2 0-16,-3 3 0 0,-1-2 0 0,-2-1 144 0,0 0-144 15,0-1 128-15,-1 1-128 0,0 2 192 16,-1-1-32-16,2 1-16 0,-3 0 0 0,-4-1-144 0,5 3 0 15,2 1 0-15,-1 3 128 0,0-1-128 0,0 1 0 16,3-3 0-16,-1 3 128 0,7 1-128 0,-5 0 0 16,-2 0 0-16,3-1 0 0,3-1 0 0,-4-1 0 15,-3-2 0-15,1 2 0 0,3-3 0 0,-2-1 0 16,-2-3 0-16,0 2 0 0,-2-1 0 0,0 2 0 16,-1 1 0-16,-1 1 0 0,-5-1 0 0,4 1 0 15,5-1 0-15,-3 3 0 0,-2 0 0 0,1-2 0 16,3-3 0-16,-2 2 0 0,3-1 0 0,-2 1 0 0,1-3 0 15,1 1 0-15,1-3 0 0,2 0 0 0,-4-1 0 16,3-1 0-16,3-4 0 0,-4 1 0 0,-1-2 128 0,0 1-128 16,0 0 0-16,0 0 0 0,2-2 0 0,-3 3 0 15,-5 4 0-15,3 1 0 0,1-2 0 16,-1 0 0-16,0-4 0 0,0 4 128 0,1 1-128 0,1 2 0 16,3 0 0-16,-4 2 0 0,-3-1 128 0,4 1-128 15,3 1 0-15,-1 3 0 0,-2-1 0 0,0 1 0 16,3 1 0-16,1-1 0 0,1-2 0 0,-2 1 0 15,1 0 0-15,-2 1 0 0,5-2 0 0,-3 1 0 16,-3-2 0-16,6 3 0 0,5-4 0 0,-3 0 0 16,-5 2 0-16,-1-3 0 0,5-2 0 0,-4 2 0 0,-2 3 0 15,1-3 0-15,1 0 0 0,1 0 0 0,-5 0 0 16,-3 1 0-16,-1-1 0 0,-1 1 0 0,2 3 0 16,-4-2 0-16,-1 0 0 0,-3 1 0 0,5-3 0 0,1 1 0 15,-4 1 0-15,-1 1 0 0,-5 2 0 0,4-2 0 16,4 2 0-16,-1-3 0 0,-6 3 0 0,-1-3 0 15,-2 1 0-15,2-1 0 0,5 0 0 0,-4 1 0 16,-2-3 0-16,1 2 0 0,-3 1 0 0,1-1 0 16,0-1 128-16,-2 2-128 0,-3-2 0 0,1-2 0 15,-1 4 0-15,1-2 0 0,3-1 0 0,-3 0 0 16,-6 2 0-16,-1-2 128 0,-2 1-128 0,2-1 0 16,3 1 0-16,-2 0 0 0,2-1 0 0,-4 1 0 15,-1-2 0-15,0 1 128 0,1-2-128 0,1 1 0 0,5 0 0 16,-7 0 128-16,-4 2-128 0,0-1 0 0,-5-2 0 15,2 1 0-15,2 2 128 0,-2-2-128 0,-2 0 128 0,-1 0-128 16,-3 1 0-16,-2 0 128 0,0 2-128 0,-2-2 0 16,3 0 128-16,2-1-128 0,0-1 128 0,1 2-128 15,-2 1 0-15,-4-3 128 0,-2 1-128 0,-1 0 0 16,-1 0 0-16,-1 1 0 0,2 0 128 0,0-2-128 16,-1 0 0-16,0 0 0 0,0 2 144 0,-5 0-144 15,0-2 128-15,-3 1-128 0,-1-1 160 0,2 0-160 16,-3 3 128-16,1-2-128 0,0-1 0 0,1 2 0 15,0 0 128-15,-2 1-128 0,-1-1 0 0,0 0 144 16,-5 0-144-16,1-1 0 0,-2 2 0 0,-1-1 0 16,-2 0 0-16,-2 1 0 0,-3-1 0 0,-2 2 0 15,1-2 0-15,-2 1 128 0,-2 2-128 0,0-2 0 0,0 1 160 16,-1 1-160-16,-1-1 192 0,-4-1-192 0,-1 1 176 16,2-1-176-16,0-1 160 0,0 2-160 0,0 1 0 15,-2-1 0-15,-7-4 0 0,6 3 0 0,-6-3 0 0,0 0 0 16,9 2 0-16,-2-2-160 0,-7 0 160 15,7 1-208-15,-7-1 80 0,9 0 128 0,-9 0-192 0,7-3 192 16,-1-2-160-16,-2 1 160 0,0-1-128 0,-1-1 128 16,-3 6 0-16,5-12-144 0,-1 0 144 0,-2-6-128 15,-4 2 128-15,3-3-128 0,5-1 128 0,-1-2 0 16,-5-1 0-16,-3-2 0 0,-1-3 0 0,2-2 0 16,5-6 0-16,-6 0 0 0,-2-3 0 0,-2 0 0 15,5-6 0-15,-2 0 0 0,-3-1 0 0,-1 0 0 16,1 0 0-16,-2-5 0 0,0-4 0 0,-1-1 144 0,-3-4-144 15,1-2 0-15,-2-2 0 0,-2-3 0 0,1-3 0 0,-1-6 0 16,-1-3 0-16,-1 2 0 0,3 1 0 0,-2 1 0 16,1 1 0-16,0 1 0 0,1-1 0 0,2 6 0 15,0 5 0-15,1 5 0 0,-1 0 0 0,2 1 0 16,0 0 208-16,3 3-64 0,-1 2-16 0,0 1 0 16,-2 3 112-16,2 1 16 0,4 3 0 0,-3 1 0 15,1 2-64-15,2 0 0 0,1 2 0 0,0 4 0 16,1 6 16-16,-1-2 0 0,1 2 0 0,2 5 0 15,0 4-32-15,0 5-16 0,-2 2 0 0,2 3 0 16,2 2-160-16,-1 1 0 0,0 7 0 0,0 0 0 16,0 0-336-16,0 0-48 0,-10-3-16 0,-4 3 0 15,-6 3-2576-15,-9 4-512 0</inkml:trace>
  <inkml:trace contextRef="#ctx0" brushRef="#br0" timeOffset="12005.262">7867 5766 12895 0,'0'0'1152'0,"0"0"-928"0,-2-9-224 0,0 2 0 15,0 0 1472-15,2 7 240 0,0 0 48 0,-1-8 16 16,-3 2-864-16,4 6-160 0,0 0-48 0,0 0 0 16,-4-6-320-16,4 6-80 0,0 0-16 0,0 0 0 15,0 0-288-15,0 0 0 0,0 0 0 0,0 0 0 16,0 0 0-16,9 4 0 0,-9-4 0 0,12 4 0 15,0 3 0-15,0-1 128 0,-1 0-128 0,3-2 0 16,-2-1 192-16,3 0-64 0,0-2 0 0,4 2-128 16,1 1 320-16,5 5-64 0,2 1 0 0,0-1 0 15,2-4 32-15,0 2 0 0,2 1 0 0,2 2 0 16,4-3-80-16,0 2-16 0,-2-1 0 0,5 2 0 16,-1 2-48-16,4-1-16 0,5-1 0 0,-1-1 0 0,-1-1 48 15,1-1 0-15,0 3 0 0,-2-1 0 0,0-2 48 0,0 2 16 16,0 0 0-16,4-2 0 0,4-3-48 0,2 3 0 15,4 4 0-15,-3-2 0 0,1 1-192 0,2-2 144 16,1-4-144-16,2 0 128 0,3-1-128 0,5-1 0 16,-1 0 0-16,0 0 128 0,-3-2-128 0,0 0 0 15,3 1 0-15,2-2 0 0,-1-3 128 16,0 1-128-16,-7-3 0 0,2 2 128 0,0 0-128 0,2 3 0 16,4 1 0-16,-3 0 128 0,-2 0 32 0,0-3 0 15,-1 1 0-15,6-1 0 0,3-2-160 0,0 0 0 16,-5 2 144-16,0 0-144 0,-4 3 0 0,2-1 128 15,0-3-128-15,2-2 0 0,0 0 0 0,-1 0 0 16,-4 3 0-16,2-2 0 0,-2-4 176 0,3 4-48 0,-1 2 0 16,1-1 0-16,-2-6 128 0,1 1 0 0,-3 3 16 15,-1 2 0-15,2-1-64 0,1 1-16 0,3-3 0 16,-2-1 0-16,-4 1-192 0,-3 1 176 0,-2-1-176 16,5 3 160-16,5-2-32 0,-4 3-128 0,-4 0 192 15,1-1-64-15,-2 0-128 0,1 1 128 0,1 1-128 16,2 0 128-16,1-1-128 0,-1-3 0 0,-3 0 0 0,-2 3 0 15,-2 0 0-15,4 3 0 0,-3 1 0 0,1-1 0 16,0-1 0-16,0 0 0 0,-1-3 0 0,0 3 0 16,-4 2 0-16,3 0 0 0,-2 0 0 0,3-1 128 15,0 0 16-15,-1-1 0 0,0 0 0 0,-1 0 0 16,-2-1 80-16,2-2 16 0,-2 0 0 0,6-2 0 16,-1 4-48-16,-1 0-16 0,-1 1 0 0,-3-1 0 15,-2-4 0-15,2 4 0 0,-1 2 0 0,-1-1 0 0,2-2 16 16,0 3 0-16,-1 2 0 0,-1-1 0 0,-3-3-192 15,-2 1 0-15,-1 1 144 0,-2 2-144 0,0 2 0 0,-3 1 128 16,2-1-128-16,0 1 0 0,-2 0 0 0,0-2 128 16,-2-2-128-16,-3 1 0 0,-2 2 208 0,0 1-16 15,-1-1-16-15,-2 0 0 0,-2 1 144 0,3 0 16 16,-4-1 16-16,2 1 0 0,-1-1-64 0,1 2-16 16,-2-2 0-16,-1 1 0 0,2-1-144 0,-4 0-128 15,-1-1 192-15,-5 2-192 0,1-3 0 0,-3 1 0 16,0 2 0-16,-3-2 0 0,-3-2-160 0,-2 4-144 15,-7-5-16-15,0 0-11456 16,0 0-2304-16</inkml:trace>
  <inkml:trace contextRef="#ctx0" brushRef="#br0" timeOffset="15805.869">9663 11405 12783 0,'0'0'560'0,"-2"8"128"0,-3-1-560 0,5-7-128 16,0 0 0-16,0 0 0 0,-2 9 0 0,2-9 0 15,0 0 0-15,0 0 0 0,0 0 176 0,6 7 0 16,-6-7 0-16,6 4 0 0,-6-4 32 0,8 5 16 16,-8-5 0-16,10 4 0 0,-10-4 32 0,6 4 0 15,-6-4 0-15,0 0 0 0,9 5 128 0,-9-5 48 16,5 7 0-16,0-1 0 0,-5-6 112 0,7 10 32 15,-4-2 0-15,1 0 0 0,0 0-64 0,-4-8-16 16,3 10 0-16,-1 0 0 0,0 0-48 0,2 0 0 16,-2 0 0-16,0 1 0 0,1 1-64 0,0-1-32 15,-2-1 0-15,2-1 0 0,0 1-16 0,1-1 0 16,-4-9 0-16,4 10 0 0,-4-10-16 0,2 9 0 16,-2-9 0-16,0 0 0 0,0 0-32 0,0 0-16 0,0 0 0 15,5 8 0-15,-5-8-32 0,0 0-16 0,0 0 0 16,0 0 0-16,0 0 80 0,0 0 16 0,0 0 0 0,-5-8 0 15,-3-2 80-15,1-2 32 0,-2 0 0 0,-1-4 0 16,-4-2-48-16,-2-2 0 0,1-1 0 0,0-2 0 16,-7-2-16-16,0-4-16 0,-2-1 0 0,-1-4 0 15,-2-3-64-15,0-3-16 0,2-1 0 0,-4 0 0 16,1-3-112-16,-1 2-32 0,-1-2 0 0,2-1 0 16,0-3 0-16,0-5-128 0,-2-6 192 0,3 0-64 15,-1 1-128-15,-1-1 128 0,0 2-128 0,0 0 128 16,1-1-128-16,-1-2 0 0,0-1 0 0,2 2 0 15,2 2 0-15,-3 1 128 0,3 1-128 0,1-4 0 16,-5-5 0-16,5 0 0 0,0 1 0 0,-1 2 0 0,3 1 0 16,-3 1 0-16,3-3 0 0,-4 3 0 0,1-2 0 0,1 2 0 15,2 2 0-15,2 2 0 0,2 2 0 0,-1 1 0 16,-2 2 0-16,2 1 0 0,2 0 0 0,0 1 0 16,2 1 0-16,1 2 0 0,2 0-160 15,2 3 160-15,-4 4 0 0,3-2-144 0,-1 0 16 0,4 4 0 16,-3-1 0-16,0-3 0 0,2-3-48 0,-1 4 0 15,0 1 0-15,1 3 0 0,0 0 16 0,1 2 0 16,-3 0 0-16,0 2 0 0,2 2 32 0,-3 2 0 16,-2-1 0-16,2 1 0 0,1-3 128 0,-1 3 0 15,2 0 0-15,2 2 0 0,-6 0 0 0,3 2 0 16,-1-1 0-16,3-2 0 0,1 0 0 0,0-1 0 16,-5 1 0-16,5 2 0 0,3-1 0 0,-1 1 0 0,-3-1 0 15,-1-3 0-15,2 2 0 0,0 0 0 0,-1-2 0 0,1 5 0 16,1 2 0-16,0 2-160 0,3 2 160 0,-1 4 0 15,1 1 0-15,-3 1 0 0,3 1 0 0,-2 1 0 16,3 1 0-16,0 2 0 0,1-2 0 0,-1 3 0 16,3 5 0-16,-5-4 0 0,5 4 0 0,-3-7 0 15,0-1 0-15,1-1-128 0,1 1 128 0,0 3 0 16,1 5 0-16,0 0-128 0,1-7 128 0,-1 7 0 16,4-5 0-16,1-2 0 0,-3-1 0 0,2 3 0 15,-4 5 0-15,5-6 0 0,0 1-128 0,3 0 128 16,1 1 0-16,1 0 0 0,0-3 0 0,0 1 0 15,1-1 0-15,1-2 0 0,1 0 0 0,2 1 0 16,2 0 0-16,0-1 0 0,0-1 0 0,2 1 0 16,0-1 0-16,2 1 0 0,0 1 0 0,1-3 0 0,-3-3 0 15,1 2 0-15,-2 0 0 0,3 2 0 0,1 0 0 0,-1 1 0 16,-1-4 0-16,-2 1 0 0,1 1 0 0,0 3 0 16,2-3 0-16,-5 2 0 0,-2 3 0 0,-2 0 0 15,2-1 0-15,-1 0 0 0,2 2 0 0,-3-1 128 16,-1 3-128-16,-4 1 0 0,0-1 0 0,0 0 128 15,-2-3-128-15,-5 6 0 0,0 0 0 0,9 4 144 16,-9-4-144-16,8 5 128 0,-8-5-128 0,0 0 192 16,6 11-192-16,-1 0 192 0,-1-3-64 0,0 7-128 15,-3 3 192-15,1 2-64 0,0 1-128 0,1 2 128 16,-1 0-128-16,4 8 128 0,-2 3-128 0,3 4 128 16,-1 1-128-16,1 3 128 0,2 3-128 0,-2 4 0 0,4 1 0 15,0 1 0-15,-3-3 0 0,2-1 0 16,4 0 0-16,0 0 0 0,-2 1 0 0,3 2 0 0,-1 4 0 15,4-1 0-15,-2-1 0 0,3 1 0 16,-1 0 0-16,2 1 0 0,-3 0 0 0,1 2 128 16,2 1-128-16,-3-2 0 0,4-3 0 0,1-1 0 0,-2 1 0 0,0-1 0 15,-1-3 0-15,1 1 128 0,-2 1-128 0,-1 0 0 16,1 0 160-16,0-2-160 0,-1-4 192 0,0-2-192 16,1 1 208-16,-1 2-64 0,1 4-16 0,-1-1 0 15,2 0-128-15,0-1 0 0,0-1 144 0,1 0-144 16,1-1 0-16,1 1 0 0,0-2 0 0,2 0 128 15,-1 0-128-15,0 2 0 0,-4 0 0 0,3 0 0 16,1-1 0-16,-2-2 128 0,-1 0-128 0,-1-2 0 16,-2 1 0-16,2-4 0 0,0-1 0 0,-1 5 128 0,1 0-128 15,-1 1 0-15,-2-2 0 0,2 0 128 0,-1 1-128 16,2-2 0-16,2-2 128 0,-2 1-128 0,-1 0 0 0,1 1 0 16,-2 0 0-16,3 3 128 0,2 3-128 0,2 0 0 15,-7-1 0-15,2-4 0 0,1-2 0 0,-4 0 128 16,-3-3-128-16,1 0 128 0,-1-1-128 0,0 2 0 15,0 0 0-15,-3 1 0 0,-1-1 0 0,0-2 0 16,-2-2 0-16,2-3 128 0,1-4-128 0,0 0 176 16,-5-2-176-16,3-3 192 0,-2-5-192 0,-2 0 160 15,2-4-160-15,-3-2 160 0,1-1-160 0,2-2 0 16,-1-1 144-16,-5-6-144 0,6 6 0 0,-6-6 0 16,0 0 0-16,0 0 0 0,0 0-144 0,9 4 144 15,-9-4-160-15,0 0 160 0,0 0-144 0,7-1 144 0,-7 1-128 16,0 0 128-16,0 0 0 0,8-5 0 0,1 0 0 15,-3-1 0-15,-6 6 0 0,6-9 0 0,-2-2 0 16,2 0-128-16,-2-1 128 0,2 0 0 0,-1-1 0 16,1-2 0-16,-1-4 0 0,2-1 0 0,2 0 0 0,-2-1 0 15,1 0 0-15,1 1-128 0,1-4 128 16,-3 2 0-16,-1 3 0 0,0-1 0 0,6-2 0 0,0 1 0 16,6 0 0-16,0 1 0 0,-3-1 0 15,2 0 0-15,0 1 0 0,0-1 0 0,-3 0 0 0,3 1 0 16,0-2 0-16,1 0 0 0,-2 0 0 0,1-2 0 15,2-3 0-15,-2 2 0 0,0-5 0 0,1 4 0 16,2 1 0-16,0 3 0 0,-2 2 0 0,1 1 0 16,0-1 0-16,1 4 0 0,0 2 0 0,-3 1 0 15,-1 2 0-15,0 2 0 0,-1 0 0 0,-2 2-128 0,-3 4 128 16,0 0 0-16,-2-1 0 0,-2 2 0 0,-6 2 0 0,0 0 0 16,0 0-144-16,10 1 144 0,-4 1 0 0,-6-2 0 15,0 0 0-15,7 4 0 0,-7-4 0 16,0 0 160-16,0 0-160 0,0 0 160 0,0 0-160 0,0 0 0 15,0 0 144-15,0 0-144 0,0 0 0 0,0 0 0 16,0 0 0-16,0 0 0 0,0 0 0 0,0 0 0 16,-7-8 0-16,-1-1 0 0,-3-5 0 0,0-2 0 15,-3-2 0-15,-1-5 0 0,-4-5 0 0,-1-4 0 16,-5-5 0-16,0-6 0 0,-3-4 0 0,-1-2 144 16,-1 2-16-16,-1-4-128 0,-2-1 128 0,1-7-128 15,-3-6 0-15,1 0 0 0,-2-1 0 0,2 2 0 16,-2 0 0-16,2-4 0 0,-1-6 0 0,1-2 0 0,-2-1 0 15,3-5 0-15,0-2 0 0,1-6 0 16,-2-7 0-16,-2-1 0 0,0-2 0 0,0-3 0 16,-3-1-192-16,3 4 192 0,2 3-400 0,3 4 16 0,1-2 0 0,2 9 0 15,-2 7 64-15,3 6 32 0,2 6 0 0,1 1 0 16,2-2 288-16,-3-2 0 0,3-2 0 0,1 3 0 16,1 3 0-16,1 0 0 0,4 1 0 0,-1-1 0 15,0 2-288-15,1 5 48 0,2 4 16 0,-1 5 0 31,4 6-176-31,-1 6-48 0,2 5 0 0,2 4 0 0,3 3 1136 0,-1 2 208 0,-1 2 64 0,-2 3 0 16,1 3-720-16,2 2-240 0,3 2 144 0,-1-1-144 16,1-1 0-16,2 0 128 0,2 2-128 0,-2 0 0 15,-1 4 0-15,3 1 0 0,2 2 0 0,0 0 0 16,-3-3 0-16,0 2 0 0,-1 6 0 0,4-6 0 0,-4 6 0 0,0 0 0 16,5-4-144-16,-5 4 144 0,6-5 0 0,-6 5 0 15,0 0 0-15,0 0 0 16,0 0-896-16,0 0-112 0,0 0-16 0,0 0-16 0,0 0 832 0,0 0 208 15,0 0 0-15,0 0 0 0,0 0 768 0,0 0 208 16,0 0 48-16,0 0 0 16,0 0-1664-16,0 0-336 0,8 9-64 0,-8-9-16 0,0 0 800 0,0 0 256 15,0 0-160-15,7 11 160 0,-7-11-224 0,1 11 32 16,-1-11 16-16,0 0 0 0,-1 12 176 0,1-12-160 16,0 0 160-16,0 0-160 0,0 0 160 0,0 0 0 15,0 0-144-15,0 0 144 16,0 0-704-16,0 0-64 0,1 11 0 0,-1-11-7616 15,0 0-1504-15</inkml:trace>
  <inkml:trace contextRef="#ctx0" brushRef="#br0" timeOffset="16337.169">8664 7842 24351 0,'0'0'1088'0,"-5"-8"208"0,1-1-1040 0,3-3-256 15,3-1 0-15,3-7 0 0,0-5 0 0,2-1 128 16,2-3-128-16,1-1 0 0,-2-3 144 0,3-1-144 0,-1 2 0 0,3 0 144 16,1 1 128-16,-1-1 32 0,2-1 0 0,3-3 0 15,-1-3 64-15,2-2 16 0,1-3 0 16,1 2 0-16,4 2-32 0,-2 2 0 0,1-1 0 0,0 5 0 16,0-2-176-16,0 4-48 0,-1 3 0 0,-1 0 0 15,0 1-128-15,-3 2 0 0,-2 2 0 0,-1 5 0 16,-2 4 0-16,0 2 128 0,0 2-128 0,-1 3 0 15,-3 1 128-15,0 3-128 0,-2 0 0 0,0 1 128 16,-8 3-128-16,11 3-272 0,-3-1 64 0,2 1 16 16,-10-3-1520-1,8 6-288-15,-1 0-64 0</inkml:trace>
  <inkml:trace contextRef="#ctx0" brushRef="#br0" timeOffset="17202.766">8036 7609 19343 0,'-2'-13'848'0,"1"4"192"0,-2-2-832 0,5-4-208 0,0-1 0 0,3-2 0 16,4 0 816-16,4-3 112 0,2-1 32 0,0-6 0 16,1-1-384-16,0-2-80 0,1 0-16 0,3-1 0 15,0-3-96-15,0 4-32 0,-3 0 0 0,1 0 0 16,1 3-352-16,-3-1 0 0,-1 1 0 0,-1 0 0 16,0 2 0-16,0-2 128 0,0 2-128 0,-1 1 0 0,-4-1 0 15,2 4 128-15,1 1-128 0,-3 0 0 0,-2-2 128 0,0 6-128 16,1 4 128-16,-4 0-128 0,0 0 192 15,2 2-48-15,-5 1 0 0,2 3 0 0,-3 7 64 0,0 0 16 16,0 0 0-16,0 0 0 0,1-8-64 0,-1 8-16 16,0 0 0-16,0 0 0 0,0 0-144 0,0 0 160 15,0 0-160-15,0 0 160 0,0 0-160 0,0 0 0 16,0 0 0-16,0 0 0 0,6 8 0 0,-6-8 0 16,0 0 0-16,6 6 0 0,2 1 0 0,-8-7 0 15,9 2 0-15,-1 2 0 0,-1 2 0 0,5-2 0 16,2 0 0-16,-1 0 0 0,-2 3 0 0,2-2 0 15,1 3 160-15,3 0-160 0,2-3 256 0,1 1-64 16,2-2-16-16,3 3 0 0,2 1-176 0,1 1 192 0,0-1-192 16,2-3 192-16,-1 0-192 0,-2-2 0 0,2-1 0 0,1 2 0 15,2-1 128-15,-1 0-128 0,-1-1 128 0,0 1-128 16,1-3 128-16,-1 0-128 0,-1-2 0 0,-2 2 128 16,-5 2-128-16,-1 0 128 0,-1-1-128 0,-4-2 128 15,-1-1 0-15,-2-2-128 0,-4 1 192 16,1 1-64-16,-3 2 208 0,-7 0 48 0,8-2 0 0,-1-2 0 15,-7 4 48-15,0 0 16 0,0 0 0 0,7-2 0 16,-7 2-256-16,0 0-32 0,0 0-16 0,0 0 0 16,0 0-144-16,0 0 0 0,0 0 144 0,0 0-144 15,0 0 0-15,0 0 0 0,0 0 0 0,0 0 128 16,0 0-128-16,0 10 0 0,-1 2 0 0,1 0 0 0,-3 0 0 16,0 5 0-16,-2 1 0 0,3 7 0 15,1 4 0-15,0 7-160 0,1 2 160 0,1 9-160 0,2 4 32 0,3 3 0 16,1 1 0-16,6-1 0 15,0-4-1136-15,7 2-208 16,2-2-64-16,3 2-11872 0</inkml:trace>
  <inkml:trace contextRef="#ctx0" brushRef="#br0" timeOffset="19658.167">9619 11702 17103 0,'0'0'752'0,"0"0"160"0,0 0-720 0,0 0-192 15,0 0 0-15,0 0 0 0,0 0 128 0,0 0-128 16,0 0 192-16,0 0-64 0,0-7-128 0,3 0 192 15,-2-1-192-15,3-2 192 0,-1 1-192 0,2-1 0 16,0 2 0-16,0-3 0 0,3-2 0 0,-3 4 0 16,1 0 0-16,1-1 0 0,-1-2 0 0,3 0 0 15,-1-2 0-15,-1-2 0 0,1-2 0 0,2-3 128 0,2-2 0 16,-2-3 0-16,2-4 240 0,2-5 32 0,4-7 16 16,0 0 0-16,-2 2-80 0,4-1-16 0,2-1 0 0,2 2 0 15,-3-1 0-15,0 0-16 0,-4-4 0 0,3 2 0 16,2 4-48-16,1 0-16 0,-4 4 0 0,0 0 0 15,-3 4-240-15,0 2 128 0,-3 5-128 0,-2 2 0 16,1 1 0-16,-2 4 0 0,-1 3 0 0,-3 3 0 16,3 1 224-16,-5 3-48 0,0 0-16 0,-4 7 0 15,0 0-160-15,0 0 128 0,0 0-128 0,9-3 128 16,-9 3-128-16,9-1 0 0,0 1 0 0,-9 0 128 16,0 0-128-16,0 0 0 0,11 1 0 0,-11-1 0 15,8 2 0-15,-8-2 0 0,11 4 0 0,-2 1 0 16,0-2 0-16,-9-3 0 0,0 0 144 0,12 6-144 15,2-1 0-15,-1 1 128 0,-2-1-128 0,2 1 0 16,3-1 0-16,-1 1 0 0,2 1 0 0,-1 0 128 0,2 1-128 16,2 3 0-16,-1-1 0 0,3-1 0 0,3 1 0 15,0 0 0-15,-2 0 0 0,1 1 0 0,-4 0 0 0,-1 1 0 16,-2 1 0-16,0-3 0 0,-3-4 0 0,-1 0 0 16,1 3 0-16,-2 1 0 0,-5 1 192 0,1-2 0 15,-8-9 16-15,6 8 0 0,-2 3 304 0,0-5 48 16,-4-6 16-16,0 0 0 0,3 9-128 0,-3 0-32 15,0 1 0-15,-2-1 0 0,1 0-96 0,-3 4 0 16,0 1-16-16,-2 2 0 0,-4 3-176 0,-2 4-128 16,-1 4 192-16,1 4-192 0,-4 6 0 0,2 3 0 15,1 7 0-15,-3 7 0 0,1 6 0 0,1-1 0 16,-2 0 0-16,2-1 0 0,-1-1 128 0,1 2-128 16,1-3 0-16,1-4 0 0,-1-3 0 0,2-7 0 15,2-3 0-15,1-1 0 0,-4-5 0 0,1-7-352 0,1-5 48 16,2-2-12800-16</inkml:trace>
  <inkml:trace contextRef="#ctx0" brushRef="#br0" timeOffset="21393.014">18999 6867 24879 0,'-7'-17'2208'0,"5"6"-1760"0,-1-4-448 0,-1 3 0 0,-3 1 560 0,1 1 16 15,3 2 16-15,-3 0 0 0,1 2-272 0,0 1-64 16,-2 3-16-16,-1 0 0 0,-3-2-240 0,0 3 0 16,1 1 0-16,-3 3 0 0,0 2 128 0,-2-1-128 15,1 1 0-15,-1 2 0 0,-2 4 176 0,1 3-176 16,-2 1 192-16,-2 3-192 0,-2 1 192 0,1 1-64 16,0 3 0-16,1 0-128 0,0 0 416 0,0 3-32 15,5 0 0-15,-2 2 0 0,1 0-80 0,0 1-32 16,3 2 0-16,1 3 0 0,-4 0-64 0,4 4-16 15,2 3 0-15,2 1 0 0,0 1-192 0,4-1 144 0,0 2-144 16,4-3 128-16,0 0-128 0,2 1 0 0,3 1 0 0,4 2 0 16,-2 1 0-16,3-1 128 0,0 0-128 0,2 0 0 15,3 0 0-15,0-2 0 0,0 0 0 0,1 0 0 16,-3 0 0-16,2-1 0 0,1 0 0 0,-2-2 0 16,0 1 128-16,0-4-128 0,-3-1 0 0,0-4 128 15,-2-3 16-15,0 1 0 0,-3-4 0 0,-1 1 0 16,1-2 112-16,-2 0 0 0,-4 2 16 0,1-1 0 15,-1-2-16-15,-1 4 0 0,-4 2 0 0,-1-5 0 16,-2-3-64-16,1-1-32 0,-4 0 0 0,-4-2 0 16,-1-3 0-16,-1-1 0 0,1 0 0 0,-4-2 0 15,-3-1-32-15,-2 0-128 0,-3-1 192 0,0-2-64 16,-2-3-560 0,1 0-112-16,2-4-32 0,-2-3 0 0,0-2-1872 0,2-5-384 0,4-3-80 0,0-4-9424 15</inkml:trace>
  <inkml:trace contextRef="#ctx0" brushRef="#br0" timeOffset="21901.215">20121 7266 12895 0,'0'0'1152'0,"-2"-14"-928"0,-2-2-224 0,2 0 0 15,-2 1 4032-15,0 2 768 0,0 1 160 0,0 0 32 16,-5-2-4272-16,-1 1-720 0,-1 2-384 0,-2-1 32 15,-2-2 128-15,-1 2 32 0,-2 2 0 0,1 1 0 16,-5-1 192-16,2 2 0 0,0 1 192 0,-1 2-192 16,0 1 432-16,3 2-32 0,-3 0 0 0,2 3 0 15,0 0-64-15,2 3-16 0,-1 3 0 0,-2 0 0 16,2 1-192-16,-2 4-128 0,-2 3 160 0,1 1-160 16,-1 2 0-16,-1 5 0 0,0-1 0 0,-1 3 0 0,5 5 192 15,0 2-48-15,-3 2-16 0,3 1 0 0,5 1 128 16,1 3 0-16,-2 1 16 0,4 3 0 0,0 1-96 0,2 1-32 15,-1 2 0-15,2 3 0 0,1 2-144 0,4-1 160 16,-1-3-160-16,3-2 160 0,-1 0-160 0,5-4 160 16,1-1-160-16,-1-3 160 0,2 0-160 0,2-2 128 15,1-2-128-15,2-1 128 0,-3-1-128 0,1-1 0 16,1-5 0-16,2-3 0 16,0-2-320-16,0-4-112 0,1-3-16 0,-1-4 0 15,-2-5-2160-15,0-2-432 0,1-4-96 16,-10 1 0-16</inkml:trace>
  <inkml:trace contextRef="#ctx0" brushRef="#br0" timeOffset="22177.336">18896 7939 27647 0,'0'0'2448'0,"-4"-4"-1952"0,4 4-496 0,0 0 0 16,-1-4 2288-16,1 4 352 0,5-5 80 0,6 1 16 15,4 3-2224-15,6 0-512 0,5-1 0 0,5 2 0 16,3 0 0-16,3 0 0 0,3 0 0 0,3 1 0 16,-3 0 0-16,4-1 0 0,2 0 0 0,0 2 0 15,0 0 0-15,0 0 0 0,1 2 0 0,2-2 128 0,-1 1-128 16,-2 2 0-16,-5 0 0 0,-3 0 0 16,-3-1-352-16,-3 3-96 0,0-4-32 0,1 0 0 15,2 0-2256-15,-2-3-448 0</inkml:trace>
  <inkml:trace contextRef="#ctx0" brushRef="#br0" timeOffset="23247.301">21096 7945 22111 0,'-8'-11'1968'0,"-1"4"-1584"0,-2-2-384 0,0 0 0 0,-1 1 1280 0,-1 1 192 16,-2-1 16-16,1 1 16 15,0 4-1888-15,-3 0-368 0,-4-1-80 0,3 1 0 16,-2 1 96-16,0 0 32 0,-2-2 0 0,1 4 0 0,2 3 704 0,1 0 0 0,-1-1 0 0,2 4 0 16,-1-1 448-16,0 3 128 0,2 1 16 0,0-1 16 15,2 1-48-15,-1 2-16 0,-1 1 0 0,2 2 0 16,0 1-304-16,1 3-64 0,0-1-16 0,0 2 0 15,-2 0-160-15,1 1 128 0,3 4-128 0,0 2 128 16,-4 1-128-16,2 0 192 0,2 1-192 0,3 0 192 16,-1-3-192-16,4 1 0 0,3 0 144 0,-1-4-144 15,2-4 0-15,1-2 0 0,1-1 0 0,4 0 128 16,-2-3-128-16,2-1 144 0,-3-1-144 0,3-1 160 0,4-3 0 16,-1 0 0-16,-2-1 0 0,-6-5 0 15,9 3 48-15,0 1 16 0,-1-3 0 0,4-2 0 0,-1-4 64 16,3 0 16-16,1-3 0 0,1-3 0 0,-1-2-304 0,3-4 0 15,2-3 0-15,2-4 0 16,2-1-256-16,-1-8-144 16,1-2-48-16,0-4 0 0,2-2 0 0,-1-2-16 0,-3 0 0 15,0-2 0-15,-2-4 464 0,-3-2 160 0,-1-5 0 0,1-2 0 0,2-1 80 0,-2-2 16 16,-3 0 0-16,0 0 0 0,0 1-256 0,0-3-208 16,-1-4 32-16,-2 2 16 0,1 0-64 0,-1 7-16 15,0 6 0-15,-3 4 0 0,0 1 240 0,-1 7 0 16,2 1-160-16,-4 6 160 0,0 3 288 0,0 2 128 15,-4 4 32-15,2 3 0 0,-2 5-96 0,0 3-16 16,-1 5 0-16,0 1 0 0,0 7-144 0,0 0-48 16,0 0 0-16,0 0 0 0,0 0-144 0,0 0 0 15,-9 8 0-15,1 5-176 0,3 7 176 0,-3 1-160 16,1 1 160-16,0 2-160 0,-1 3 160 0,-2 3 0 0,2 2 0 16,1 3 0-16,1 3 176 0,0 2-48 15,-2 5 0-15,0 5 0 0,1 5 0 0,-1 1 0 0,1 1 0 0,3-1 0 16,-1-2-128-16,2 1 160 0,0 2-160 0,1 3 160 15,1 1-32-15,-3-2 0 0,2-5 0 0,2-4 0 16,1-1 48-16,2-4 0 0,0-4 0 0,0-2 0 16,1-4 16-16,2 0 0 0,-4 1 0 0,2-6 0 15,3-2-192-15,1-4 192 0,-2-3-192 0,2-2 192 16,1-4-352-16,0-3-64 0,-3-4-16 0,2-4-14320 16</inkml:trace>
  <inkml:trace contextRef="#ctx0" brushRef="#br0" timeOffset="23786.572">22466 7119 13823 0,'-9'-9'608'0,"1"4"128"0,-1-3-592 0,-5 2-144 0,-1 0 0 0,-5 2 0 16,-1-1 2144-16,-3 2 400 0,2-1 80 0,-7 3 0 15,-2 2-1680-15,-1 1-352 0,-5 0-64 0,2 4-16 16,0-2 384-16,0 4 80 0,0 0 16 0,-2 1 0 15,0 2-288-15,-5 2-48 0,-5 5-16 0,1 0 0 16,-1-2-448-16,2 3-192 0,3 1 176 0,6 4-176 16,4 2 0-16,5 0 0 0,3-3 0 0,3 2 0 15,3 1 128-15,4 1-128 0,2-3 0 0,4 0 144 16,0 0-144-16,6 2 0 0,5-2 0 0,5 1 128 16,0-1-128-16,7 3 0 0,7 1 0 0,1 2 0 15,6 1 0-15,6 1 0 0,6 1 128 0,6 1-128 0,5 0 0 16,1 2 160-16,-1-2-160 0,0-1 160 0,-2 0 16 15,-2-1 0-15,1-1 0 0,1 1 0 0,-2 0 80 0,-3 3 0 16,-4-3 16-16,-3-1 0 0,-4-3 192 0,-5-1 48 16,-4-2 0-16,-6-2 0 0,-4-2 128 0,-4-2 16 15,-4-3 16-15,-2 1 0 0,-5-1 0 0,-6 0 0 16,-3-3 0-16,-6 2 0 0,-8 2-416 0,-8-1-64 16,-8 2-32-16,-12-2 0 0,-5 2-160 0,-5-5-224 15,0 0 48-15,-3 1 16 16,-3 0-1904-16,-5-4-384 0,-2-3-80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9:00:03.68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20693 7644 10127 0,'-6'1'896'0,"6"-1"-704"15,0 0-192-15,0 0 0 0,-7 2 1136 0,7-2 192 16,0 0 32-16,0 0 16 0,0 0-928 0,0 0-176 16,-6-1-32-16,6 1-16 0,-4-2 32 0,4 2 0 15,-7-6 0-15,7 6 0 0,0 0 0 0,-8-2 0 16,-2-2 0-16,3 1 0 0,7 3 64 0,-8-2 32 15,0 1 0-15,0 0 0 0,0 0 64 0,-1 1 16 16,-1 1 0-16,0 0 0 0,-1-1 80 0,2 1 32 16,2 1 0-16,-2-1 0 0,-2-2 16 0,0 1 0 15,2-2 0-15,-1 0 0 0,-4-2 0 0,3 1 0 0,3-1 0 16,-2 1 0-16,-1-3-112 0,3 1 0 0,-3-1-16 16,2 0 0-16,0 1-240 0,-2-1-64 0,-1-2 0 0,-2 0 0 15,-2 0-128-15,1 0 192 0,-1 0-192 0,1 2 192 16,0-1-192-16,-2-1 0 0,-1 1 144 0,2 0-144 15,-2 2 192-15,2-2-16 0,-2-2-16 0,2 0 0 16,-1 3-16-16,1-3 0 0,0 0 0 0,0 1 0 16,-4 1-16-16,2-1-128 0,1-2 192 0,-3 1-64 15,-1 2 32-15,1-2 0 0,1-3 0 0,1 2 0 16,2 1-16-16,-3-1 0 0,-3-2 0 0,2-1 0 16,5 0 16-16,-2-1 0 0,-2 1 0 0,2-2 0 15,-1-2-160-15,2 3 192 0,0 1-192 0,2-1 192 0,0-2-192 16,-1 2 0-16,1 1 0 0,0-1 0 15,-2-1 0-15,3 3 0 0,-1-2 0 0,-2 0 0 0,2 1 0 0,0 1 0 16,-1-1 0-16,1 1 0 0,1 1 0 0,0-1 0 16,0 0 0-16,2 1 0 0,0 0 0 0,2 0 0 15,1 1 0-15,3-2 0 0,-3 2 0 0,1 1 0 16,1 1 0-16,1-2 0 0,3 0 0 0,0-1 0 16,-4-1 0-16,3 1 0 0,1 1 0 0,1 1-144 15,0-1 144-15,1-1 0 0,0 0 0 0,1 0-128 16,0 0 128-16,0 0 0 0,0 0 0 0,2-1 0 15,3-2 0-15,-2 3 0 0,-2 0 0 0,3-1 0 16,1-2 0-16,-1 1 0 0,0 1 0 0,1 0 0 16,-1-2 0-16,3 2-160 0,-4 0 160 0,2 0 0 15,-2 0 0-15,0 1 0 0,1-2 0 0,2 1 0 16,-1 0 0-16,1-3 0 0,0-2 0 0,-1 0 0 0,1 3 0 16,0-2 0-16,1 0 0 0,-2 2 0 0,-1 2 0 0,1-2 0 15,-1 1 0-15,3 1 0 0,-2 1 0 16,2-1 128-16,-3-2-128 0,0 0 0 0,3-1 0 0,-3 0 128 15,1 3-128-15,-1 1 0 0,1-2 128 0,-1 2-128 16,1 0 0-16,0 0 0 0,1 0 0 0,-2 3 0 16,1 1 0-16,-2-2 128 0,1-2-128 15,-1 0 0-15,3 2 144 0,-2 1-144 0,0-2 192 0,0 0-192 16,2-1 176-16,2 0-176 0,-4 0 160 0,2 0-160 16,-2-1 128-16,2-1-128 0,-1-1 0 0,0 3 144 15,1 0-144-15,-1 0 0 0,1-3 144 0,-1 3-144 0,-2 2 128 16,0-2-128-16,1-3 128 0,0 1-128 0,0 1 128 15,2 0-128-15,-2 1 160 0,2 0-160 0,-1 0 128 0,-1-2-128 16,2-3 0-16,-3 4 144 0,3 0-144 0,0 2 0 16,2-1 0-16,0-1 0 0,-1 0 0 0,2 0 128 15,-1-1-128-15,-1 2 0 0,0 0 0 0,0 2 0 16,-1-1 128-16,3-1-128 0,0 0 0 0,0 0 128 16,-5 0-128-16,3-1 128 0,1 2-128 0,1 1 0 15,-5 1 0-15,2 0 128 0,0 0-128 0,-1-1 0 16,1 0 0-16,0 1 0 0,1-3 0 0,1 0 0 15,1-2 128-15,0 3-128 0,-4 1 0 0,4 2 0 16,-1-1 0-16,2-2 0 0,1-3 0 0,-3 0 0 16,2 3 0-16,0 0 128 0,-1-2-128 0,1 2 0 15,-1 1 0-15,-2 1 0 0,1 1 0 0,4-1 0 16,-4-1 0-16,2 2 0 0,2 0 0 0,-2 4 0 16,-2-2 0-16,1 0 0 0,1 0 0 0,1 1 0 0,3 1 0 0,-3-1 0 15,0 1 0-15,-1 1 0 16,2-1 0-16,-2-2 0 0,-11 5 0 0,11-3 0 0,3-4 0 0,-3 4 0 15,-2 1 0-15,2 0 0 0,-1 0 0 0,0-1 0 16,-10 3 0-16,13-1 0 0,0 0 0 0,-2 0 0 16,0 0 0-16,0 0 0 0,0 0 0 0,0 1 0 15,-1 0 0-15,0 3 0 0,-1 0 0 0,2 0 0 16,-1-5 0-16,1 2 0 0,-1 2 0 0,0 0 0 16,-1 0 0-16,-1-1 0 0,1 2 0 0,1-1 0 15,1 1 0-15,0-2 0 0,-1-1 0 0,-1 2 0 16,0 1 0-16,2 0 0 0,-4 2 0 0,3-1 0 15,-1-2 0-15,1 1 0 0,2-1 0 0,-1 0 0 0,-1 1 0 16,1 0 0-16,3 1 0 0,-3-1 0 16,-1 1 0-16,-10-4 0 0,10 3 0 0,1-2 0 0,1 4 0 0,-1 0 0 15,-11-5 0-15,12 5 0 0,0 0 0 0,-1-1 0 16,-2 2 0-16,0-1 0 0,0-2 0 0,-1 3 0 16,-1 1 0-16,0-2 0 0,1 1 0 0,1-2 0 15,0-2 0-15,0 4 0 0,-3 2 0 0,3 1 0 16,-3-1 0-16,1 0 0 0,2-2 0 0,1 0 0 15,-3-3 0-15,2 1 0 0,-3 3 0 0,4 1 0 16,-3-4 0-16,1 2 0 0,1-1 0 0,1-2 0 16,-1-1 0-16,0 0 0 0,0 1 0 0,-4 3 0 15,-5-6 0-15,11 5 0 0,-1-2 0 0,0 1 0 16,0-1 0-16,-3-1 0 0,3-1 0 0,-2 3 0 0,0 0 0 16,1 0 0-16,2-1 0 0,-2 0 0 0,-3-1 128 15,5 0-128-15,-3 0 0 0,-8-2 0 0,0 0 0 0,11 6 0 16,1-2 0-16,1 0 0 15,-4-2 0-15,3 0 0 0,1 1 0 0,-2 1 0 0,-2-1 0 16,1-1 0-16,2-3 0 0,-1 1 0 0,-1 0 0 0,2 0 0 16,-2-1 0-16,0 1 0 0,-10 0 0 0,11 1 0 15,-4-1 0-15,-7 0 0 0,10 2 0 0,-1-1 128 16,-9-1-128-16,10-1 0 0,-2-1 0 0,-8 2 0 16,8 0 0-16,2 2 0 0,-2 0 0 0,-8-2 0 15,9-1 0-15,-1 0 0 0,0-1 0 0,1 2 0 16,-9 0 0-16,11 2 0 0,-1 0 0 0,-2-2 0 15,-8 0 0-15,10-1 0 0,0 0 0 0,-1 0 0 16,0-1 0-16,0-1 0 0,-1-1 0 0,1 3 0 0,-1-1 0 16,3 2 0-16,-3 0 0 0,2 2 0 0,-10-2 0 15,9-2 0-15,2 2 0 0,0-1 0 0,-4-1 0 16,3 0 0-16,2-1 0 0,-4 2 0 0,-8 1 0 0,9 0 0 16,0 0 0-16,-9 0 0 0,6-5 0 0,-1-2 0 15,1 2 0-15,1-1 0 0,-7 6 0 0,7-5 0 16,-1-1 0-16,-1 0 0 0,0-2 0 0,-1-1 0 15,-2 0 0-15,1 0 128 0,1 2-128 0,-2-3 0 16,-2 0 0-16,0-1 0 0,0-1 0 0,2 2 0 16,-1 1 0-16,-1-1 0 0,-1-3 0 0,-2 1 0 15,1 3 0-15,-2-1 0 0,-5-1 0 0,5 0 128 16,1 0-128-16,1 1 0 0,-6-1 0 0,3 1 0 0,1 1 128 16,-3-1-128-16,0 0 0 0,-3 0 0 0,1-1 0 15,-1 1 0-15,0 0 0 0,1 0 128 0,-3 0-128 16,1 1 0-16,0 1 0 0,1-2 0 0,1-1 128 0,1 0-128 15,-3 0 0-15,2 1 0 0,-1-1 0 16,-1 1 0-16,3-2 0 0,-1 2 128 0,-1-3-128 0,1 2 0 16,0 0 0-16,-1 0 0 0,-1 1 128 15,-1 0-128-15,-2-3 0 0,1 1 0 0,0-2 0 16,-2 1 0-16,0 1 0 0,0 2 128 0,-2 1-128 0,2-3 128 16,0 2-128-16,-2-1 160 0,2 2-160 0,0-2 160 15,1-2-160-15,1 1 160 0,-1 0-160 0,0 1 160 16,3 1-160-16,0 0 0 0,0 1 0 0,-1-1 0 15,0-1 0-15,-1 0 0 0,-2 0 0 0,0 1 0 16,3-1 0-16,-1 1 0 0,-1 0 0 0,2 1 0 0,-1-1 0 16,1 1 0-16,0 1 0 0,-1-1 0 0,2-2 128 0,0 2-128 15,1 1 0-15,0-2 128 0,1 1-128 0,-2 0 0 16,2 0 0-16,1 0 128 0,-1 0-128 16,2 1 0-16,-2 0 144 0,2 0-144 0,-3-2 128 0,0 3-128 15,0-1 128-15,1 0-128 0,3-3 128 16,-5 1-128-16,-1 3 128 0,3-1-128 0,1 2 128 0,1 1-128 15,-3-1 160-15,1 1-160 0,4-1 128 0,0 2-128 16,-3 0 0-16,2-1 144 0,1 0-144 0,-2-1 0 16,0 2 0-16,-1-2 0 0,3-1 0 0,0-1 0 15,-2 2 0-15,1 1 0 0,-2-2 0 0,4 2 0 16,4 5 0-16,-3-7 0 0,3 7 0 0,-6-6 0 16,2 0 0-16,4 6 0 0,-6-5 128 0,-1-1-128 0,1-1 0 15,3 2 128-15,-3-2-128 0,6 7 128 0,0 0-128 0,0 0 128 16,-5-3-128-16,5 3 0 0,-5-4 144 0,5 4-144 15,-3-6 0-15,3 6 144 0,0 0-144 0,0 0 0 16,0 0 0-16,0 0 0 0,0 0 0 0,0 0 0 16,0 0 0-16,0 0 0 0,0 0 0 0,0 0-144 15,0 0-208-15,0 0-32 0,0 0-16 0,0 0 0 32,9 1-1792-32,2 3-368 0,2 0-64 0</inkml:trace>
  <inkml:trace contextRef="#ctx0" brushRef="#br0" timeOffset="1165.46">20324 5654 21183 0,'-14'7'1888'0,"7"-4"-1504"16,7-3-384-16,-6 4 0 0,-3 0 1408 0,9-4 224 0,-4 8 32 0,-2 2 16 16,4 0-1088-16,0 6-208 0,-1-1-64 0,3 5 0 15,3-1-320-15,-2 6 0 0,-1-1 0 0,2 2 0 16,3 1 0-16,-2 3-128 0,-1 3 128 0,-1-2 0 16,-1-3 0-16,0-1 0 0,0-3 0 0,-1-1 0 15,0 0 0-15,0-5 0 0,0-2 0 0,-1-2-128 16,-1-1-192-16,1-2-48 0,1-2 0 0,1-9 0 15,0 0-1360 1,0 0-256-16,0 0-64 0</inkml:trace>
  <inkml:trace contextRef="#ctx0" brushRef="#br0" timeOffset="1454.195">20680 5519 12895 0,'-15'5'576'0,"8"0"112"0,-1-2-560 0,0 1-128 16,0 2 0-16,2 2 0 0,1 1 3840 0,0 4 720 16,2 0 160-16,-1 2 16 0,1 2-3760 0,-2 0-752 15,2 1-224-15,0-1 0 0,-2 1 0 0,-1 2 0 16,3 1-128-16,-2-3 128 0,2 0-336 0,-2-3 32 0,0 1 16 0,2-1 0 15,-4 2 288-15,3-3-128 0,-1-2 128 16,4 0 0-16,-2-1-336 0,1-1 32 0,-3 1 16 0,5-11 0 31,-1 9-1232-31,1-9-240 0,0 0-48 0,0 0-8608 0</inkml:trace>
  <inkml:trace contextRef="#ctx0" brushRef="#br0" timeOffset="1674.159">20829 5477 28383 0,'-12'19'1264'0,"4"-6"256"0,-2 3-1216 0,1 3-304 0,-2 3 0 0,3 2 0 0,1 2 256 0,5 1 0 16,-2-1 0-16,0 3 0 0,0-3-256 0,3 1 0 15,2-3 0-15,0 0 0 16,-1 0-384-16,0 4-128 0,-1 1-16 0,1-3-16 15,0-5-864-15,-1-2-160 0,0-3-32 0,1-3-5536 16,-1-3-1104-16</inkml:trace>
  <inkml:trace contextRef="#ctx0" brushRef="#br0" timeOffset="1910.638">21070 5754 22111 0,'-15'13'1968'0,"5"-1"-1584"0,1-1-384 0,1 3 0 15,1-1 2112-15,1 3 352 0,2 1 64 0,-1-2 16 32,2-2-2992-32,2 3-576 0,1 0-128 0,0 0-7408 0,0-1-1472 0</inkml:trace>
  <inkml:trace contextRef="#ctx0" brushRef="#br0" timeOffset="2027.999">21261 5756 34431 0,'-18'23'1536'0,"7"-2"304"0,2 10-1472 0,1 5-368 0,3 5 0 0,-1-1 0 15,5 0-640-15,3-1-192 0,5-4-32 16</inkml:trace>
  <inkml:trace contextRef="#ctx0" brushRef="#br0" timeOffset="10912.806">14218 12653 27183 0,'0'0'1200'0,"0"0"256"0,-8-3-1168 0,3-1-288 0,5 4 0 0,0 0 0 15,-8-1 144-15,2-2-16 0,6 3-128 0,-8-5 192 16,-2 2-64-16,1 3 0 0,0 5-128 0,-3-2 192 15,-1-4-192-15,-1 4 0 0,1 0 128 0,-4 3-128 0,-3 1 192 16,0 0 0-16,-3 0 0 0,0 2 0 0,-3 1 80 0,1-1 16 16,1-3 0-16,2 2 0 0,0 0-288 0,3-2 0 15,-2-1 128-15,1-1-128 0,0 0 160 0,3-2-32 16,-1 0 0-16,1-1 0 0,0-1 144 0,1-1 32 16,2-1 0-16,0 1 0 0,0 1 0 0,3-1 0 15,11 1 0-15,-10-4 0 0,1 2 0 0,-3-1 0 16,1 1 0-16,3-1 0 0,8 3-128 0,-7-5-32 15,3 2 0-15,0-1 0 0,4 4-144 0,0 0 0 16,0 0 144-16,0 0-144 0,0 0 0 0,0 0 0 16,-4 10 0-16,2 0 0 0,0-1 0 0,2 2 0 15,3 1-128-15,-1 1 128 0,2 3 0 0,-4 1-128 16,1 0 128-16,-1 4 0 0,1 1 0 0,2 1 0 16,2 2 0-16,-1 1 0 0,-2 2 0 0,-1 2 0 0,3 0 0 15,-4 3 128-15,-3 1-128 0,1 3 0 0,-7-2 128 0,3 0-128 16,1-1 176-16,-1 4-48 0,-5-2 0 0,2 1 0 15,-1 1 176-15,2-1 16 0,-1 1 16 16,1-2 0-16,0 0-128 0,4 0-16 0,-4 2-16 0,1-1 0 16,0 0-176-16,2 1 0 0,1 4 0 0,1 0 0 15,0 1 0-15,2 2 0 0,0 1 0 0,0 0 0 16,0-1 0-16,0-3 0 0,0-5-160 0,1-3 160 16,-1-2 0-16,2-2-144 0,1 1 144 0,0-5 0 15,0 0 0-15,1-3 0 0,-3-2 0 0,2-3-128 16,-1 1 128-16,-1-1 0 0,0-3 0 0,1-4 0 15,-1-11 0-15,3 9 0 0,-3-9 128 0,0 0-128 16,0 0 0-16,0 0 0 0,0 0 0 0,6 5 0 16,-6-5 128-16,0 0-128 0,12 4 128 0,-2-4-128 0,-10 0 272 0,11-2-16 15,1 2 0-15,4 2 0 0,2-2-64 0,2 0-32 16,2 1 0-16,2 2 0 0,4-1-160 0,0 3 0 16,1 1 0-16,2 1 0 0,0-2 0 0,2 1 0 15,2 0 0-15,-2 1 0 0,-2 0 0 0,2-1-192 16,3 1 64-16,-1-1 128 15,1 1-1920-15,3-3-272 0,1-1-48 0</inkml:trace>
  <inkml:trace contextRef="#ctx0" brushRef="#br0" timeOffset="11909.748">22924 12859 19343 0,'0'0'1728'0,"0"0"-1392"0,0 0-336 0,0 0 0 16,0 0 3216-16,0 0 576 0,8 5 112 0,3-3 32 15,-11-2-3648-15,16-2-736 16,0-3-128-16,0 0-48 0,1-1 304 0,2 1 64 0,2-6 16 0,0 1 0 16,1 1 240-16,1 0 0 0,-1 0 192 0,2 2-192 0,-3-1 496 15,-2 0-16-15,-4-1 0 0,2 4 0 0,-1 1-96 0,-2 1-32 16,-2 4 0-16,1-1 0 0,-1 2-192 0,-4-1-32 16,1 1-128-16,1 2 192 0,-1 2-192 0,1 4 0 15,-4 5 0-15,0 0 0 0,-1 1 0 0,1 1 128 16,-1 2-128-16,0 4 0 0,-3 5 0 0,1 1 128 15,2 3-128-15,0 5 0 0,-4 6 128 0,2-2 0 16,-1 2-128-16,0 0 192 0,-1 0 64 0,-2-2 16 16,-1 2 0-16,1-2 0 0,2-1 16 0,-1 2 0 15,-2 1 0-15,2 2 0 0,0 0-16 0,0-2 0 16,1-4 0-16,-1-1 0 0,1-2 112 0,1 0 32 16,1 0 0-16,2 1 0 0,-3 2-128 0,2 1-32 15,1 3 0-15,-1-1 0 0,0 0-128 0,1-4-128 0,1 1 144 0,0-1-144 16,-1 1 0-16,0 1 128 0,-1 2-128 0,0 2 0 15,1 0 0-15,-4 0 144 0,-1-1-144 0,-1 0 128 16,1-1 112-16,-4-5 16 0,-2-2 0 0,3 0 0 16,-3-1-16-16,1-1 0 0,-2-3 0 0,-2-1 0 15,3-5-240-15,-4 2 0 0,-1 1 128 0,1-4-128 32,-4-4-352-32,-1-3-112 0,-1 0-32 0,-4-5 0 15,-3-6-1296-15,-3-3-256 0,-3-4-48 0,-4-9-13968 0</inkml:trace>
  <inkml:trace contextRef="#ctx0" brushRef="#br0" timeOffset="14375.79">14986 7725 32703 0,'0'0'1456'0,"-3"-7"288"16,-1 0-1392-16,2 3-352 0,2 4 0 0,-10-4 0 0,-1 1-240 0,0 1-112 15,-4 2-32-15,-6 1 0 16,-2 0-256-16,-4 2-48 0,0 2-16 0,-1 2 0 0,-5 4 400 0,-1-3 80 16,-1-3 16-16,0 0 0 0,0-1 208 0,-1 0 0 15,0-2 0-15,3 1 0 0,1 2 0 0,-1-2 256 16,2-2-48-16,4 0-16 0,2 0 128 0,4 1 32 16,0 3 0-16,3-4 0 0,2-2-96 0,1 1 0 15,3-3-16-15,2 3 0 0,2 3 32 0,8-3 16 16,-8 0 0-16,8 0 0 0,0 0 32 0,-8 4 16 15,8-4 0-15,0 0 0 0,0 0-192 0,-3 9-144 16,1 1 192-16,2 2-192 0,2 0 0 0,0 1 0 0,-1 2 0 16,1 3 0-16,3 3 0 0,-4 2 0 15,0-1 0-15,-1 3 0 0,-1 0 0 0,1 1 0 0,-2 3 0 16,-3-2 0-16,0 2 0 0,0 1 0 0,-1 2 0 0,0-2 0 16,2-2 0-16,-4 0 0 0,2 1 0 0,-4-1 0 15,0 2 0-15,0-2 0 0,1-4 0 0,0 0 160 16,-2-1-160-16,4-1 192 0,1 0-192 0,2-1 192 15,2-1-192-15,-3 1 192 0,2 0-192 0,2-2 192 16,3-4-192-16,-1 1 0 0,-1 0 144 0,4-1-144 16,2 0 144-16,1 0-144 0,-2-2 192 0,3 0-192 15,1 2 160-15,0-2-160 0,2 0 128 0,3 2-128 16,0-1 0-16,1 1 0 0,2 0 128 0,-1 0-128 16,2-4 0-16,1-1 0 0,2 0 0 0,1-1-176 15,1 2-208-15,0-2-32 0,1-3-16 16,-1-1 0-16,-3 1-256 0,3-2-48 0,3-2-16 0,-3-1 0 15,1-1-2192-15,-5 0-448 0</inkml:trace>
  <inkml:trace contextRef="#ctx0" brushRef="#br0" timeOffset="14852.39">15226 8231 36687 0,'-8'-12'1616'0,"4"2"352"0,-1-3-1584 0,0 2-384 0,-1 3 0 0,2-1 0 32,-3-4-320-32,1 2-160 0,-1 5-32 0,-2-1 0 15,-2 2-64-15,-1 0-32 0,0 2 0 0,-3 2 0 16,-4 1 32-16,-1 3 0 0,-1 1 0 0,-1 3 0 15,-1 3 128-15,-1 2 16 0,-1 1 16 0,-1 3 0 0,4-1 416 0,-1 3 0 0,2-1 192 0,4 3-64 16,1 1 64-16,2 3 32 0,-1 3 0 0,2-1 0 16,2-1 16-16,4 0 0 0,-1-3 0 0,4 1 0 15,0 0-112-15,4-1-128 0,3-1 176 0,0-4-176 16,1-3 0-16,3-1 0 0,2-1 0 0,1-2 0 16,1-3 0-16,0-1 0 0,2-3 0 0,2 1 0 15,1-8 0-15,0 0 0 0,2-4 0 0,3-3 0 16,1-3 320-16,0-2-64 0,-4 0 0 0,3-3 0 0,2 1 0 15,-1-4 0-15,-2 0 0 0,-1 2 0 0,-4 3 32 16,-3 2 0-16,-1 1 0 0,-1 5 0 0,-2 1 0 0,-2 3 0 16,-6 5 0-16,0 0 0 0,9-2-288 0,-9 2 0 15,9 8 0-15,-2 4 0 0,-1 3 0 0,-1 2 0 16,-1 3 0-16,2 2 0 0,-4 2 0 0,2 1-192 16,2 2 192-16,-1-3-192 0,1-2 192 0,1 1 0 15,-1-2 0-15,2-2-144 0,0-3 144 0,3 1 0 16,-2-5 0-16,2-1-128 0,1-7-64 0,3 1-16 15,-2-3 0-15,3 0 0 16,2 0-1072-16,3-5-224 0,2-1-32 0,-1-3-7616 16,2-1-1504-16</inkml:trace>
  <inkml:trace contextRef="#ctx0" brushRef="#br0" timeOffset="15149.572">15832 8487 15663 0,'0'0'1392'16,"0"0"-1120"-16,0 0-272 0,0 0 0 15,0 0 5456-15,2 13 1040 0,-1 4 208 0,0 0 32 16,2 3-5680-16,0 4-1056 0,-7 7-384 0,1-2 16 15,0 1-208-15,-2-1-32 0,-3-1-16 16,0 1 0-16,-3-1 256 0,2-1 48 0,-1-2 16 0,1-3 0 0,1-4 80 0,-2-2 16 16,1-1 0-16,1-3 0 0,0-1 208 0,2-1 0 15,1-2 0-15,0-1-144 16,1 0-592-16,4-7-112 0,0 0-32 0,0 0 0 16,0 0-2736-16,0 0-544 0</inkml:trace>
  <inkml:trace contextRef="#ctx0" brushRef="#br0" timeOffset="15703.689">16323 7658 22111 0,'0'0'1968'0,"0"0"-1584"0,-4-5-384 0,4 5 0 15,0 0 3776-15,0 0 688 0,0 0 128 0,0 0 16 32,0 0-4176-32,4 17-848 0,0 5-160 0,-3 5-48 15,-3 1-208-15,-1 3-64 0,2 2 0 0,-4 3 0 16,-3 2 384-16,0 4 64 0,1 4 0 0,-2 3 16 0,0 5 160 0,-3 2 16 0,-1 2 16 0,2-3 0 16,2-3 240-16,2-5 0 0,1-7 0 0,3-3 0 15,1-7 336-15,-1 0-32 0,1-4-16 0,1-4 0 16,1-4 0-16,0 0 0 0,1-6 0 0,0-2 0 0,-1-4-64 15,0-6-16-15,0 0 0 0,0 0 0 0,0 0-208 16,9-6 0-16,3-5 128 0,-2-3-128 0,1 2 0 0,2-3 0 16,2-3-192-16,2-1 192 0,1-2-272 0,1 2 48 15,2 1 16-15,-1 4 0 0,-1 2 208 0,-1 3-144 16,2 3 144-16,-3 2-128 0,-1 1 128 0,1 3 0 16,-2 3 0-16,1 5 0 0,-1 4 0 0,-1 5 0 15,-1-2 0-15,-3 5 0 0,-1 4 0 0,-2 3 0 16,-2 4 0-16,-3 2 0 0,-2 1 0 0,-2-1 0 15,-1-1 0-15,-3-2 128 0,-1-6 192 0,-4-1 32 16,0-3 16-16,-2-1 0 0,-3-1 352 0,0-2 80 16,-4-6 16-16,-1 0 0 0,-5 1-272 0,-2-3-48 15,1 1-16-15,-3-2 0 0,-2-6-480 0,1 1 0 16,3-1 0-16,-1-2 0 16,5-5-416-16,2 1-128 0,-1-1-32 0,4 2 0 15,4-3-1648-15,2-2-336 0,4-2-64 0,0-5-11040 0</inkml:trace>
  <inkml:trace contextRef="#ctx0" brushRef="#br0" timeOffset="16244.406">16585 7665 25103 0,'0'0'1104'0,"0"0"240"0,-6-6-1072 0,6 6-272 16,0 0 0-16,0 0 0 0,0 0 0 0,0 0 0 16,0 0-128-16,0 0 128 15,0 0-432-15,8-5 16 0,5-1 0 0,0 2 0 0,5 1 416 0,2-2 304 16,2-2-48-16,2-1-16 0,3-1 208 0,0 0 64 15,4 5 0-15,0-2 0 0,-2-1 192 0,1 0 64 16,2 3 0-16,-2-1 0 0,-3 1-192 0,0 1-48 16,-1-1 0-16,0 3 0 0,-1 2-272 0,-3 3-64 15,1-1-16-15,-2 3 0 0,1 3-176 0,-1 2 0 0,-6 0 144 16,1 5-144-16,-8 3 0 0,2 7 128 16,1 5-128-16,-4 4 0 0,-3 3 0 0,-4 5 0 15,-4 3 0-15,-3 4 0 0,-6 0 0 0,2 4 0 0,1 2 0 0,-1 6 0 16,-1-3 0-16,0-1-128 0,0-4 128 0,2-5 0 15,3-3 0-15,2 0 0 0,0 0 0 0,1-4 0 16,3-4 0-16,0-2 0 0,0-2 0 0,2-4 0 16,1-3 144-16,2-1-144 0,-2-2 192 0,1-2-192 15,0-1 208-15,2-2-64 0,-1-4-16 0,0 0 0 16,0-1 128-16,-4-14 0 0,2 14 16 0,-2-3 0 16,0-11 176-16,-1 14 16 0,0-3 16 0,1-11 0 15,-6 10 96-15,6-10 32 0,-4 10 0 0,-5-2 0 16,0-1 32-16,-1 0 16 0,0 0 0 0,-1-2 0 15,-2 2-256-15,-1-1-48 0,-2 1-16 0,0 1 0 0,-4-2-336 16,0 3 144-16,-1-5-144 0,1 4 0 0,-1 0 0 16,1-1-176-16,-3-1 0 0,4 1 0 15,4 0-576-15,0-2-112 0,1-1-32 0,3-4 0 16,3-3-2048-16,8 3-400 0,0 0-96 0</inkml:trace>
  <inkml:trace contextRef="#ctx0" brushRef="#br0" timeOffset="16731.05">17778 8435 24879 0,'0'0'2208'0,"0"0"-1760"0,0 0-448 0,0 0 0 15,0 0 2608-15,0 0 432 0,0 0 96 0,0 0 0 16,0 0-2608-16,5-6-528 0,4 2 0 0,5 0-192 0,3 0 192 0,3 3-144 16,5 1 144-16,2-1-128 0,4-3 304 0,5 0 64 15,5 3 16-15,4 1 0 0,7-1 128 0,1 1 48 16,4 0 0-16,0 2 0 0,-2 1-208 0,3 0-32 16,0 0-16-16,4 0 0 0,5 1-176 0,1 0 0 15,-2 2 0-15,0-3 0 0,-3-1 0 0,1 3 0 16,-1 0 0-16,2 3 0 0,3-5 0 0,-5 4 0 15,-5-1 0-15,-1 2 0 0,-2 1 0 0,-3-2 0 16,1 0-144-16,-3 1 144 0,0-1-304 0,-4 1 0 16,-2 0 0-16,-6 0 0 15,0-1-448-15,-5-1-80 0,-1-2-32 0,-3-1 0 16,0 4-1600-16,-1-5-320 0,0-4-64 0,-4-1-9504 0</inkml:trace>
  <inkml:trace contextRef="#ctx0" brushRef="#br0" timeOffset="17105.78">19506 8104 14735 0,'0'0'640'0,"0"0"160"0,10-1-640 0,1 0-160 0,-1-1 0 0,5 2 0 15,5 0 4928-15,4 3 944 0,2 0 192 0,4 1 32 16,3 3-5360-16,1 2-1072 0,3 2-224 0,-2 0-32 16,1 1-112-16,3 0-32 15,-2 1 0-15,2 3 0 0,-1-1 576 0,2 1 160 0,-4 0 0 0,0 0 0 0,-5 2 176 0,-2-2 96 16,-2-2 32-16,-1 0 0 0,-1 0 80 0,-2 2 32 16,-6-1 0-16,0 0 0 0,-4 1-160 0,-1-1-48 15,-4 2 0-15,-3-1 0 0,-1 1-208 0,-5 3 0 16,-4-3 128-16,-4 3-128 0,-3 0 128 0,-4 2 0 15,-4 2-128-15,-5 2 192 0,-3 1-32 0,-3-2-16 16,-2-4 0-16,-2 1 0 0,-3-2-144 0,-2 0-192 16,-4-1 32-16,3-1 16 15,2 0-352-15,2-3-64 0,6-1-16 16,5-2 0-16,-1-3-1392 0,7 1-272 0,1-4-64 0,8-2-16 16</inkml:trace>
  <inkml:trace contextRef="#ctx0" brushRef="#br0" timeOffset="18165.377">22464 7962 15663 0,'0'0'1392'0,"7"-10"-1120"0,1-3-272 0,-3-2 0 16,1 2 3968-16,2-1 720 0,-3 3 160 0,3-1 16 15,-4-2-3904-15,1-2-800 0,-4 2-160 0,-1 0 0 16,-3 0 0-16,-2 2 0 0,-1 2-176 0,-2-2 176 16,-3-2 0-16,-3 1 0 0,-3 1 0 0,-3 2 128 0,-4 1-128 0,-3 1 0 15,-7 4 0-15,-4 1-128 0,-3 3 128 0,0 3 0 16,-4 0 160-16,-2 6-160 0,6 4 128 16,-2 1-128-16,1-1 0 0,-3 2 0 0,-5 6 256 0,2 1-64 15,-2 0 0-15,2 4 0 0,1 4-64 0,3 0 0 16,3-1-128-16,0 3 192 0,3 0-192 0,-1 1 176 15,1 1-176-15,3 4 160 0,3 0-32 0,-1 1 0 16,0-1 0-16,3-2 0 0,4-1 32 0,4 2 0 16,-2-2 0-16,6 0 0 0,3-2-32 0,3-2 0 15,4 0 0-15,1 1 0 0,6-4-128 0,3 5 0 16,4 2 0-16,2-5 0 0,6-2 128 0,1-1-128 16,7 0 128-16,2-2-128 0,5-1 304 0,6-2-32 15,6 0 0-15,3-1 0 0,0 1 112 0,-1-3 0 16,4-4 16-16,3-2 0 0,4 0-96 0,5-5-32 0,2 0 0 15,0-1 0-15,-2-2-48 0,-2-3-16 0,-1-4 0 16,2-1 0-16,0 1 64 0,0-2 16 0,-1 0 0 0,-2-3 0 16,-2-1 80-16,-4 1 16 0,-4 3 0 0,-3-1 0 15,-6-3 0-15,-2 2 0 0,-4 3 0 0,-2-3 0 16,0-1 80-16,-4 4 32 0,-2 1 0 0,-4 0 0 16,-3-3-144-16,-2 3-32 0,-6 1 0 0,-1-1 0 15,-6 2-144-15,0 0-48 0,8 1 0 0,-8-1 0 16,0 0-128-16,0 0 0 0,0 0 0 0,0 0 0 15,0 0 0-15,0 0 0 0,0 0-176 0,0 0 176 16,0 0 0-16,0 0 0 0,0 0 0 0,0 0 0 16,0 0 0-16,0 0 0 0,0 0 0 0,0 0-128 15,0 0-32-15,-8 0 0 0,-2 1 0 0,2-2 0 16,8 1-400-16,0 0-80 16,0 0 0-16,-10 0-16 0,10 0-1904 0,-12-1-384 0,-2 0-80 15,1-1-16-15</inkml:trace>
  <inkml:trace contextRef="#ctx0" brushRef="#br0" timeOffset="22036.509">2290 13577 25743 0,'0'0'1136'0,"0"0"240"0,0 0-1104 0,-9-2-272 16,9 2 0-16,0 0 0 0,0 0 192 0,0 0 0 15,0 0-16-15,0 0 0 0,-4-6-176 0,3-2 0 16,1 0 0-16,0 1 0 0,1-1 0 0,-1 0-144 16,-1 0 144-16,1 8 0 0,0 0 0 0,-1-7 176 15,1-2 0-15,0 9 0 0,0 0 352 0,0 0 80 16,-2-11 16-16,0 4 0 0,2 7-176 0,0 0-48 15,-2-7 0-15,2 7 0 0,0 0-112 0,0 0-32 16,0 0 0-16,1-7 0 0,0-3-64 0,2 1-32 0,-2 2 0 0,1-1 0 16,-2 8 32-16,3-8 16 0,-3 2 0 0,0 6 0 15,5-9-16-15,1 1-16 0,-1 2 0 0,3-1 0 16,-2-2-176-16,4 1 128 0,-2 2-128 16,3-1 128-16,2 0-128 0,-2 0 0 0,0-2 0 0,2 4 0 15,1-2 0-15,-1 0 0 0,-1 1 0 0,3-2 128 16,3-2-128-16,0 1 0 0,-1 1 0 0,2-2 128 15,-3 0-128-15,3 0 128 0,3 0-128 0,0 1 128 16,-3 2 0-16,1-1 0 0,0-1 0 0,2 1 0 16,0 2 128-16,0-2 0 0,0-1 16 0,-1 2 0 15,-1 1-96-15,1 4-32 0,0 2 0 0,0-1 0 16,-1-7-144-16,-1 3 128 0,1 1-128 0,2 0 128 16,-2 1-128-16,1-2 0 0,1 2 0 0,1 1 0 0,1 2 0 15,0 0 0-15,0 1 128 0,-2 1-128 0,0 0 128 0,2 0-128 16,-1 2 192-16,0-2-64 0,0 0 16 0,-2 1 0 15,2 2 0-15,-3-1 0 0,-1-1-144 0,-1 1 192 16,4-1-192-16,-2 1 192 0,0 1-192 0,2-2 160 16,0 0-160-16,2 2 160 0,-2 1-160 0,1-1 0 15,-3-2 144-15,2 0-144 0,1 1 0 0,-1 1 0 16,0 4 0-16,0-6 128 0,3 1-128 0,-2-1 128 16,1 0-128-16,-4 2 128 0,2 0-128 0,-1 0 0 15,0-2 128-15,2 0-128 0,-5 3 0 0,2 0 144 16,-2 0-144-16,3-1 0 0,-3 1 128 0,4 0-128 15,2 2 0-15,-1-1 0 0,-4-1 0 0,3 2 0 16,2-1 0-16,0-1 0 0,2 1 144 0,-4 0-144 0,0 1 0 16,0 0 144-16,1 1-144 0,-1 1 0 0,-1-2 0 15,2 3 0-15,-1-1 0 0,3 0 0 0,-2 0 0 0,0 1 0 16,0 1 0-16,2 0 0 0,-2-2 0 16,2 1 0-16,2 0 0 0,-1 1 0 0,-1 0 0 0,3 0 0 15,-3-3 0-15,0-1 0 0,0-1 0 0,0 0 0 16,0 2 0-16,0 0 0 0,1-1 0 0,-1 0 0 15,-2 0 0-15,3 3 0 0,2-2 128 0,2 0-128 16,-2-2 0-16,1 1 0 0,-2 0 0 0,6 1 0 16,1-4 0-16,0 1 0 0,-3-1 0 0,-2-1 0 15,1 0 0-15,-1-1 0 0,0 0 0 0,1 1 0 16,1-2 0-16,1 0 0 0,1 0 0 0,0 0 0 16,-3 2 0-16,4-1 0 0,-1-1 0 0,-1 0 0 0,1 1 0 0,-1 0 0 15,-1 2 0-15,-2-2 0 0,0-2 0 0,2 1 0 16,0-1 0-16,2 0 0 0,1 0 0 15,1 0 0-15,2-2 0 0,0 1 0 0,-2 0 0 16,1 0 0-16,-2 0 0 0,0 0 0 0,-2 0 0 0,0 0 0 16,1 0 0-16,1 0 0 0,-1-2 0 0,2 0 0 15,4 1 0-15,-1 0 0 0,1-2 0 0,-2 1 0 16,0-2 0-16,0 2 0 0,-2 1 0 0,0-2 0 16,0 0 0-16,0-2 0 0,1 0 0 0,1 2 0 15,3 1 0-15,-1-3 0 0,-1 2 0 0,4 0 0 16,-5 0-144-16,2 1 144 0,-5-1 0 0,0-1 0 15,0-2 0-15,-1 2 0 0,-2-1 0 0,2 1 0 16,0-3 0-16,0 2 144 0,3-1-144 0,-1 1 0 16,-3-1 0-16,2 1-176 0,-1-2 176 0,-1 1 0 15,-2 0 0-15,-1 1-128 0,-1 0 128 0,1-1 0 0,-2-4 0 0,2 2 0 16,1 4 0-16,-1-3 0 0,2-4 0 16,0 1 0-16,0 2 0 0,2 0 0 15,0-1 0-15,0-2 0 0,-1 2 0 0,-2 1 0 0,0 1 0 0,-1 0 0 16,-2 0 0-16,0 1 0 0,0-1 0 15,2-2 0-15,-1 1 0 0,2-1 0 0,0 2 0 0,-1-2 0 16,-2-2 0-16,0 3 0 0,-1 0 0 0,-1 0 0 16,1-1 0-16,0 1-128 0,-4 2 128 0,2-1 0 15,-3 1 0-15,0-1-128 0,-2 0 128 0,0-1 0 16,1 0-128-16,-1 0 128 0,-1 1-128 0,-1-1 128 16,-2 1 0-16,1 1-128 0,-1-1 128 0,0 2 0 0,1-1 0 15,-1 2-160-15,2-3 160 0,-2 3 0 16,-4-1-176-16,2 1 176 0,-1 0-160 0,0-1 160 0,2 1 0 0,-3-1-144 15,-3 1 144-15,2 0 0 0,-4 0-144 16,0 1 144-16,0-2-160 0,-1-1 160 0,4 5-160 0,-9 1 160 16,0 0-160-16,0 0 160 0,6-3-336 0,-6 3 16 15,0 0 16-15,0 0 0 16,0 0-272-16,0 0-48 0,0 0-16 0,0 0 0 16,0 0 96-16,0 0 16 0,0 0 0 0,0 0 0 15,0 0 224-15,-9 7 48 0,9-7 16 0,-10 10 0 0,0 2 240 0,2 0 0 16,1-1 0-16,-1 0 0 0,-3 0 0 0,2 3 0 15,3 1 208-15,0 0-64 0,-5 1-144 0,1-2 0 16,0-1 0-16,-2 3 128 0,0 1-128 0,-1-1 0 16,-1-5 0-16,-2 4 0 0,3 3 0 0,-2-1 128 15,-3 1-128-15,0-2 128 0,1 0 64 0,-3 0 0 0,-2 1 0 16,0 0 0-16,1 3 0 0,-2-1 0 0,-3-3 0 16,0 1 0-16,0-1-192 0,-4 1 0 0,-3-3 144 15,1 2-144-15,3-1 0 0,-2 2 0 0,-1-2 0 0,0 0 128 16,-1-1-128-16,2-1 176 0,0 1-176 0,0 0 192 15,0 0-192-15,-4-2 128 0,-2-1-128 0,1-1 128 16,-4 1-128-16,1-2 0 0,-5 1 0 0,2-1 128 16,-1-2-128-16,-1 2 0 0,1 0 0 0,-2 1 0 15,1-2-160-15,-1 0 160 0,0-1 0 0,-1 1-144 16,-2 0 144-16,3 1 0 0,6-1 160 0,-2-1-160 16,1-4 192-16,3-2-64 0,1-2-128 0,-5-1 192 15,-1 0-192-15,3 0 0 0,-3 1 0 0,1-3 0 16,-1-3 0-16,0-1 144 0,2 0-144 0,-1 1 128 0,-2-1-128 0,-1 0 0 15,-1 0 0-15,0 1 0 0,0 0 0 16,0 1 0-16,1-1 0 0,-1 0 0 0,2 0 0 16,2 1 0-16,1 3 0 0,1-2 0 0,0-1 128 15,1-2-128-15,0 0 192 0,1 1-64 0,-1-2 16 0,0-2 0 16,0-2 0-16,-1-2 0 0,1 1-144 0,1 0 0 16,0-2 0-16,1-1 128 0,3-2-128 0,-4 3 0 15,-1-4 0-15,3 1 0 0,-3 0 0 0,2 1 0 16,-4-2 0-16,5 0 0 0,2-1 0 0,0 0 0 15,2 2 0-15,1-1 0 0,2 1 0 0,-1 0 0 16,0 0 0-16,-3 1 0 0,1 1 0 0,1 1 0 16,-2-2 0-16,1 2 0 0,-5 0 0 0,3 0 0 0,1-1 0 15,1-2 0-15,-4 0-176 0,5 0 48 0,-2-1 0 16,1 1 0-16,0-1 128 0,-1 0-128 0,1 0 128 16,1 2-128-16,-2 0 128 0,1 3 176 0,0 0-48 0,0 2 0 15,2 2 128-15,-1 0 0 0,1-1 16 0,0 3 0 16,-1-1-272-16,-1 3 160 0,1-1-160 0,2 0 128 15,-3 2-128-15,-1-1 0 0,-3 0-160 0,1 3 160 16,5 1-224-16,-2-1 48 0,-3 1 16 0,1 0 0 16,-2-1-48-16,4 2-16 0,2 2 0 0,0 2 0 15,-2 2 224-15,3 0-176 0,0 1 176 0,-3 0-160 16,-4 3 160-16,3 1-192 0,1 0 192 0,0-1-192 16,-4-1 0-16,2 0 0 0,2 3 0 0,0-1 0 15,2-2 192-15,1 0-208 0,-3 2 80 0,2 3 128 16,3 3-160-16,-4-2 160 0,-1-4 0 0,0 2-144 0,2 1 144 15,-1 2 0-15,0 1 0 0,0 0 0 0,1-2 0 16,1 0 0-16,3 0 0 0,0 1 0 0,-2-3-176 0,4 1 176 16,0 0-208-16,2-1 80 0,0 3-80 0,2-3-16 15,-1 0 0-15,-1 1 0 0,0 1 32 0,1-1 0 16,0-1 0-16,2 0 0 0,-2 2 192 0,2 0-144 16,2 2 144-16,0-2-128 0,1-3 128 0,1 1 0 15,-1 1 0-15,2 0 0 0,1 1-160 0,-2-4-48 16,-2-1-16-16,3 4 0 15,1 5-160-15,1-1-16 0,0-1-16 16,-2-2 0-16,1-3 48 0,1 3 16 0,0 0 0 0,0-2 0 0,1-3 352 0,2-2 0 16,1 0-144-16,-1 0 144 0,0 1 0 0,0 0 0 15,3-1 0-15,-1 1 0 0,1-2 0 0,1 1 0 0,4-6 0 16,-5 5 0-16,-1-1 0 0,6-4-128 0,0 0-16 16,0 0 0-16,-5 1-32 0,5-1 0 0,0 0 0 15,0 0 0-15,0 0 0 0,0 0 0 0,-5-4 0 0,5 4 0 16,0 0 176-16,1-7 0 0,0-1-144 0,4 0 144 15,-1 0 0-15,2-3 0 0,2-2 0 0,2 0 0 16,1 0 0-16,1-6-144 0,2-6 144 0,1-1 0 16,0-1-192-16,1 3 64 0,3 1 128 0,-1-1-208 15,-1-3 208-15,5 2 0 0,3 1-160 0,0 1 160 16,-2 1 0-16,3 0 0 0,2 1 0 0,0 1 0 16,3 2 224-16,-2 1-32 0,-2-2-16 0,3 2 0 15,1 1 48-15,1 2 16 0,-1 0 0 0,4-1 0 16,1 0-48-16,5 2 0 0,-4 2 0 0,4 2 0 0,-2 0 0 15,2 1-16-15,-1 2 0 0,-1 1 0 0,0 5-176 16,3 3 128-16,4 1-128 0,-3-2 128 0,-5 1-128 0,6 2 0 16,2 0 144-16,1 3-144 0,-2 2 0 15,0 2 128-15,-1-1-128 0,2 1 0 0,-1 0 0 0,1 1 144 16,4 1-144-16,2 3 0 0,3 1 128 16,0-2-128-16,-4 0 0 0,0 1 0 0,2 3 0 0,-1 1 0 15,2-3 128-15,0 1-128 0,2 3 0 0,-1 2 0 16,-1 0 0-16,-1-1 0 0,1-1 0 0,2 0 0 15,2-1 0-15,-2 1 0 0,2 0 0 0,-2 2 0 16,-1-2 0-16,0 0 0 0,-1-1 0 0,2-1 0 16,3-2 0-16,1 0 0 0,-5-2 0 0,1 2 0 15,-1 0 0-15,0-3 0 0,-3-2 0 0,5 3 0 16,3-3 0-16,1 2 0 0,0 1 0 0,-4-2 0 0,-1-2 0 16,2 1 0-16,-2 4 0 0,1-1 0 0,0 1 0 15,4-2 0-15,-3-1 0 0,2 2 0 0,-1 0 0 16,-4-1 0-16,-2-3 0 0,3-1 0 0,3-6 0 0,-2 2 0 15,-2 1 0-15,1 0 0 0,-2 0 0 0,-3-1 0 16,-3-1 128-16,1 0-128 0,0-1 0 0,0-1 0 16,0-3 160-16,1 1-160 0,0 2 128 0,0-2-128 15,-4-3 272-15,-1-2-16 0,-2-1-16 0,3-3 0 16,1 0-48-16,0-2 0 0,-5-5 0 0,6 2 0 16,0 1 48-16,-1-4 0 0,-5-6 0 0,-1 1 0 15,0 0 160-15,-2 2 48 0,-1-1 0 0,2-2 0 16,3-1 16-16,-3 0 16 0,-1 1 0 0,-1 0 0 15,-1 0 16-15,-3 0 0 0,2-1 0 0,-3-2 0 16,-3 0-80-16,2 3-16 0,0-2 0 0,0 0 0 0,-1-2-112 16,0 2-32-16,-1-3 0 0,3 2 0 0,-5-1-128 0,-1 1-128 15,1 0 144-15,-2 4-144 0,-1 0 0 0,-2 4 0 16,-4 0 0-16,-1 0 0 16,-3 2-304-16,1-1-144 0,-3 3-48 0,0 1-10704 15,0 0-2160-15</inkml:trace>
  <inkml:trace contextRef="#ctx0" brushRef="#br0" timeOffset="23981.451">13731 12631 20095 0,'0'0'896'0,"0"0"176"0,-4-4-864 0,3-4-208 0,2-2 0 0,3-1 0 32,-1 0-1536-32,3 0-368 0,1-1-64 0,2 0-16 15,-1 0 336-15,-2-1 64 0,2 2 16 0,1 0 0 0,1 0 1104 0,-1 2 208 0,-4 0 64 0,4 3 0 16,1-1 944-16,-4 3 192 0,-6 4 32 0,10-4 16 15,-10 4-128-15,10-3-32 0,-10 3 0 0,11-1 0 16,0 2-336-16,-1 0-80 0,-10-1-16 0,10-1 0 0,-10 1 112 16,11-1 0-16,-11 1 16 0,8-1 0 0,-8 1 432 0,10-4 96 15,-3 4 16-15,-7 0 0 0,0 0 80 0,0 0 32 16,0 0 0-16,0 0 0 0,0 0-224 16,0 0-64-16,0 0 0 0,0 0 0 0,0 0-320 0,-6-4-64 15,-3 2 0-15,0 1-16 0,-1 1-80 0,-3 2-16 16,-4 0 0-16,0 1 0 0,-1 1-144 0,1-1-48 15,-1 1 0-15,-3-1 0 0,0 0 112 0,3 2 0 16,-2-1 16-16,1-1 0 0,0-2-112 0,1 3-32 16,0-2 0-16,3-2 0 0,-3-2-64 0,3-2 0 15,1 4-128-15,2-1 192 0,-2 1 0 0,3-2-16 16,2 0 0-16,-2 2 0 0,-1 1-176 0,4-1 160 16,8 0-160-16,-8-1 160 0,2 0-160 0,1 1 0 15,-3 0 144-15,8 0-144 0,-8 1 0 0,3 0 0 16,5-1 0-16,0 0 0 0,-7 2 0 0,7-2 0 0,-5 7 0 0,5-7 0 15,-6 10 0-15,3 1 0 0,1 1 0 0,-2 2 0 16,2 1 0-16,2 2 0 0,2-2 0 0,2 4 0 16,-4 2 128-16,3 1-128 0,1 3 128 15,1 2-128-15,-2 0 176 0,-1 2-48 0,2 0 0 0,0 1 0 16,3 0-128-16,-3 0 160 0,4 3-160 0,-1 2 160 16,1 1-160-16,-2 5 0 0,-2 5 0 15,0 0 0-15,3-2 0 0,-2 2 0 0,-2 1 0 0,-1-1 0 16,2 1 0-16,-3 0 0 0,2 1 0 0,-2 2 0 15,-2 2 0-15,-2-1 128 0,2-5-128 0,-4 1 0 16,0-2 128-16,2 0-128 0,1-3 0 0,2 0 128 16,-2-1 80-16,-1-2 16 0,3 0 0 0,0 0 0 0,-2 0-96 15,1-3 0-15,1-2-128 0,3-2 192 0,3-2-192 16,-1-2 0-16,3 0 0 0,-3-2 0 0,1-2 0 16,1 1 0-16,-2-2 0 0,4-3 0 0,1-1 0 0,-2-1 0 15,-5 0 0-15,1-1 0 0,5 0 0 16,2-4-128-16,-1-3 128 0,0-1 0 0,-3-1-176 0,2 0 32 15,4 0 0-15,-2-3 0 0,-2 1-176 0,4-4-16 16,0 1-16-16,1-2 0 16,1-2-288-16,0-2-48 0,0-4-16 0,2-1 0 15,-1-2-912-15,0-4-192 0,-1-5-48 0,3-2-11056 0</inkml:trace>
  <inkml:trace contextRef="#ctx0" brushRef="#br0" timeOffset="25090.397">13557 13201 1839 0,'0'0'160'0,"0"0"-160"0,0 0 0 0,0 0 0 0,0 0 4672 16,0 0 896-16,0 0 176 0,0 0 32 0,0 0-4352 0,0 0-864 16,0 0-176-16,12 2-48 0,-1-2 160 0,2 0 16 15,2 0 16-15,2 3 0 0,4-1 128 0,-1 0 32 16,0 0 0-16,3 2 0 0,2 1-208 0,4-1-32 15,0 0-16-15,3 0 0 0,5 3-112 0,0 0-32 16,5 1 0-16,6 0 0 0,6 0-128 0,1-1-32 16,0 0 0-16,2-1 0 0,2 2-128 0,2-1 160 15,3-3-160-15,3 1 160 0,3 0-160 0,0-1 160 16,-3 2-160-16,2-1 160 0,5 1-160 0,1 1 128 16,2 0-128-16,0 1 128 0,-4-1-128 0,3 0 0 15,2 3 0-15,5 1 128 0,-1-1-128 0,0 1 0 16,-3 1 144-16,1 2-144 0,2 3 0 0,-1-3 0 15,3-2 0-15,-5 3 0 0,-2 1 0 0,1 1 0 0,0-2 0 16,2-2 128-16,1-2-128 0,-1 2 0 0,-4-2 0 16,1-2 0-16,2-1 0 0,0 2 0 0,0 1-144 0,-5 2 144 15,-1-2 0-15,3 0 0 0,5 0 0 0,-2 1 0 16,-2 2 0-16,-2-1 0 0,-2-4 0 0,1 0 0 16,5 1 0-16,-2-1 0 0,0-1 0 0,-5-1 0 15,-1 1 0-15,2-1 0 0,5-3 0 0,-2 0 0 16,0 0 0-16,-5-1 0 0,-2 0 0 0,-1 0 0 15,5-3-176-15,-1 1 176 0,1 0-128 0,-2 1 128 16,-4-1 0-16,4 1 0 0,-5 0 0 0,5 2 0 16,4-1 0-16,-3 0 0 0,-6 1 0 0,3-2-128 15,0 0 128-15,2-1 0 0,-3-1 160 0,1-1-160 16,-2 0 0-16,-1 0 0 0,-2 0 0 0,2 0 0 16,0-2 0-16,2 2 0 0,2 0 0 0,-5 0 0 0,-2 0 0 15,0-2 0-15,-1 1 0 0,-1-1 0 0,0 1 0 0,1 0 0 16,2-2 0-16,-3-1 0 0,-5 1-256 0,0-1 48 15,4 2 16-15,-1-2 0 0,-2-1 192 0,-2 2 0 16,-2-3 0-16,-5 4-144 0,-1 1 144 0,0-1 0 16,-3 0 0-16,2 1 0 0,0 0 0 0,-1-1 0 15,-2 0 0-15,0 0 0 0,-1 3 0 0,-4-3 0 16,0 0 0-16,-5 1-128 0,-1 0 128 0,-1 0 0 16,0 1 0-16,0 0-128 0,1-1 128 0,1-2 0 15,1 0-144-15,0 0 144 0,-4 1 0 0,1-1-176 16,-2-1 176-16,1 3-128 0,-2-1 128 0,-2 2 0 15,-3-2 0-15,-1 1 0 0,-1-2 0 0,2-1 0 0,-2 1 0 16,1 2 0-16,-1-1 0 0,1-1 0 0,2 0-128 0,-3 1 128 16,1 0-128-16,-1 1 128 0,-2-1-128 15,3 0 128-15,2-3 0 0,1 2 0 0,-3-2 0 0,0 1 0 16,0 0 0-16,0 2 0 0,-1 2 0 0,-2-1 0 16,2-2 0-16,1 2-128 0,-5 0 128 0,2 0 0 15,-3 1 0-15,2 1 0 0,0 1 0 0,-1-1 0 16,1 0 0-16,-2 3 0 0,1 0 0 0,-1-2 0 15,2-1 0-15,-2 0 128 0,0 0-128 0,-1 0 128 16,3 4-128-16,-3-4 192 0,-1-1-64 0,0 3 0 16,-1 1 80-16,0 0 32 0,-2 0 0 0,0-1 0 15,0 1 16-15,-1-1 16 0,-1 1 0 0,1-2 0 16,-3-1-64-16,3 0-16 0,0-1 0 0,-1-1 0 0,-1 2-192 16,0 2 0-16,1-2 0 0,-2 2 0 0,2 0 0 15,-3 0 0-15,1 1-192 0,2 0 192 0,1-4-208 0,-3 2 64 16,-7-1 16-16,0 0 0 15,10 0-288-15,-10 0-48 16,0 0-16-16,9 2 0 0,-2-1-1760 0,-7-1-336 0,0 0-80 0,0 0-16 16</inkml:trace>
  <inkml:trace contextRef="#ctx0" brushRef="#br0" timeOffset="25665.355">22541 12422 6447 0,'0'0'576'0,"0"0"-576"0,0 0 0 0,0 0 0 15,0 0 7744-15,0 0 1456 0,0 0 272 0,16-1 64 31,2-3-8592-31,4 0-1728 0,2-1-352 0,1 0-64 16,4 0 448-16,1 0 96 0,0-2 16 0,3 2 0 0,3-1 320 0,-4 0 64 0,-1 1 0 0,-1 1 16 16,-2 0 240-16,-1 2 128 0,-2 0 0 0,2 1-128 15,-4 1 352-15,2-1-32 0,-1 0-16 0,1 2 0 16,2 1-304-16,-5 1 0 0,-2 1 0 0,1 0-144 0,-1 2 16 16,-2 3 0-16,1 1 0 0,-2 1 0 15,-4 4-128-15,-1-2 0 0,-2 2-16 0,-1 2 0 0,-1 0 80 0,-2 5 0 16,-3 5 16-16,-2 0 0 0,-1 5 48 0,-1 2 0 15,-1 4 0-15,0 1 0 0,-2 4 128 0,0 2-160 16,-4 3 160-16,2 2-160 0,-1 4 160 0,2 2 0 16,1 4 0-16,1-3-128 0,1 1 128 0,2-3 0 15,2-3 0-15,1 2 0 0,-2 2 0 0,4 1 144 16,4 0-144-16,-3-3 0 0,4-4 128 0,-3-3-128 16,0-1 0-16,0-3 0 0,3-5 208 0,-2 0-64 15,2-1-16-15,-1 3 0 0,2 3 80 0,0-4 16 16,0-3 0-16,-2-2 0 0,0-1 144 0,1-4 16 15,-2-2 16-15,-1-3 0 0,1-1 128 0,0-2 32 0,-3-2 0 16,1-1 0-16,-1 1-128 0,1-1-32 16,-1-2 0-16,0 0 0 0,-3-1-80 0,-2 1 0 0,-2-3-16 15,-2 0 0-15,-1-3-48 0,-3 4 0 0,-1 4 0 0,-3-3 0 16,-2-4 144-16,-4 2 32 0,-3 3 0 0,-6-1 0 16,-5-2-128-16,-11 3-32 0,-6 1 0 0,-7 1 0 15,-7 0-272-15,0 1 0 0,-3-1 0 0,-8-1 0 31,-9-1-2128-31,-8-3-384 0,-6-2-80 0</inkml:trace>
  <inkml:trace contextRef="#ctx0" brushRef="#br0" timeOffset="28128.325">18404 15648 11055 0,'-10'10'480'0,"2"-3"112"0,1-1-464 0,-1 4-128 16,0 1 0-16,-2-1 0 0,1-4 1856 0,3 1 336 15,0-1 80-15,1 0 16 0,5-6-1808 0,-7 3-352 16,1 0-128-16,6-3 0 0,-5 6 320 0,1-1 0 16,4-5 0-16,-4 6 0 0,4-6 288 0,-7 7 48 15,0-1 16-15,-1 0 0 0,2-3 160 0,-2 2 16 16,2 0 16-16,2-1 0 0,4-4-160 0,-9 4-48 15,3-1 0-15,-2-1 0 0,8-2-96 0,0 0-32 16,-8 1 0-16,8-1 0 0,0 0-32 0,-9-4-16 16,3-3 0-16,0 1 0 0,3-1-272 0,1-1-48 15,1-1-16-15,0-2 0 0,0-3-144 0,1-2 128 16,1-2-128-16,2 3 128 0,0-3 48 0,1 2 0 16,0-2 0-16,0-1 0 0,1 1 0 0,0 0 0 0,0-1 0 15,1 3 0-15,2-4-176 0,1 1 192 0,1 2-192 0,0-1 192 16,-1-2-192-16,2 0 192 0,0 1-192 0,3 0 192 15,-2-3-192-15,0 1 0 0,0-2 0 16,0 1 0-16,1 0 128 0,-2 3-128 0,2 1 0 0,1 0 128 16,-2 0-128-16,2 2 0 0,0-2 0 0,0 3 0 15,-1 2 128-15,1 1-128 0,0 1 0 0,3 1 128 16,-1 0-128-16,0 1 0 0,-2 0 144 0,0 3-144 16,2 0 0-16,-2 1 128 0,-1-2-128 0,3 3 0 15,0 0 0-15,0 2 144 0,-2 0-144 0,1 2 0 16,1 0 128-16,0 2-128 0,-2-1 0 0,2 1 0 0,-1 2 128 15,2 0-128-15,-3 0 0 0,4 2 0 0,-3-1 128 16,2 1-128-16,1 1 0 0,0-2 0 0,2 2 0 0,-2 0 0 16,3 1 0-16,1 0 0 0,1-1 0 15,2 2 0-15,-3 0 0 0,3 0 0 0,2 0 0 0,-1 1 0 16,-1 2 0-16,1-2 0 0,-3 1 0 0,3 3 0 16,-3 1 0-16,2 2 0 0,0-1 0 0,0 3 0 15,-1 0 0-15,-1-1 0 0,4 0 128 0,-1 0-128 16,-4-1 0-16,1 0 0 0,0-1 0 0,1 1 0 15,0 0 0-15,3 0 0 0,-3-3 128 0,-1 1-128 16,-1 2 0-16,1-2 0 0,-3 0 0 0,1 0 0 16,0-1 0-16,1 1 0 0,1-1 0 0,-2-1 0 15,0-1 0-15,2 1 0 0,4-2 0 0,-1 0 0 16,-1-2 0-16,3 0 0 0,2 1 0 0,-3-1 0 0,-1-3 0 16,0 0 0-16,3-2 128 0,-4 1-128 0,0-2 0 15,-1 0 0-15,-1-1 128 0,0 3-128 0,0-4 0 16,1 1 0-16,3-1 0 0,-2-1 0 0,-2-1 0 0,5-1 0 15,-1-2 0-15,-2-1 0 0,-5 0 0 0,1-2 0 16,1-3 0-16,2-1 0 0,0-1 0 0,-4 1 0 16,-2-1 0-16,1 0 0 0,3-1 0 0,-6 1 0 15,-1-2 144-15,1 3-144 0,-1 0 0 0,1-1 144 16,-2-1-144-16,1-1 0 0,-1-1 0 0,1 0 128 16,-1 0-128-16,1 0 0 0,0 0 0 0,0-3 128 15,1 1-128-15,-1-2 0 0,1-1 0 0,-1 2 0 16,-3 0 0-16,-1 0 0 0,2 2 128 0,-3-1-128 0,2 1 0 15,-2 0 0-15,-2 3 0 0,1 0 0 0,1 0 0 16,1 0 0-16,-2 2 0 0,1 0 0 0,0 0 0 0,0-1 0 16,-2 2 0-16,1 1 0 0,-3 1 0 0,2 0 0 15,-1 1 0-15,0 1 0 0,-7 6 0 0,8-5 0 16,-8 5 0-16,10-6 0 0,-10 6 0 0,8-4 0 16,-8 4 0-16,0 0 0 0,0 0 0 0,11-5 0 15,-11 5-144-15,0 0 144 0,0 0 0 0,12 0 0 16,-12 0 0-16,10 4 0 0,-2-1 0 0,-8-3 0 15,8 6 0-15,-1-1 0 0,-7-5 0 0,7 10 128 16,1-2-128-16,0 0 0 0,-2 2 0 0,0 1 0 16,-2 0 0-16,2 1 0 0,1 2 0 0,1 1 0 15,0 3 0-15,1-1 0 0,-1 1 0 0,2 2 0 16,0 1 0-16,-1 1 0 0,3 0 0 0,-1-2 0 0,-2 1 0 16,2 0 0-16,0 0 0 0,0-1 0 0,3-4 0 15,-1 2 0-15,0 0 0 0,-2-1 0 0,0-1 0 0,2 0 0 16,3 1 0-16,1-1 0 0,-1 1 0 15,2 0 0-15,-1 1 0 0,0-1 0 0,2 0 0 0,-1-1 0 16,1 0 0-16,1 0 0 0,1 2 0 0,3-2 0 16,0 0 128-16,4 0-128 0,-1 0 0 0,3-1 0 15,2 1 0-15,0 0 0 0,3-1 0 0,1 1 0 16,0-1 0-16,1 1 0 0,-2 0 0 0,1 4 0 16,1-1 0-16,-1 2 0 0,-1-1 0 0,2 4 0 15,4-1 0-15,-5 0 0 0,1-1 0 0,-3 1 0 16,-2-2 0-16,-7 2 0 0,-3 2 0 0,-4-1 0 15,-4-2 0-15,-2 0 128 0,-4 0-128 0,-1 0 144 16,-2-3-144-16,-2-1 128 0,-1-2-128 0,-1 0 128 0,-1-4-352 16,-1-4-80-16,0-1-16 0,-1 0 0 15,-1-2-1728-15,3-5-336 0,0 0-80 0</inkml:trace>
  <inkml:trace contextRef="#ctx0" brushRef="#br1" timeOffset="41867.705">5782 13648 5519 0,'0'0'496'0,"0"0"-496"0,-7 2 0 0,7-2 0 16,-5 0 2432-16,5 0 384 0,-9-2 64 0,9 2 32 15,-5-1-2176-15,5 1-432 0,0 0-96 0,0 0-16 16,0 0 128-16,0 0 0 0,0 0 16 0,0 0 0 15,0 0 160-15,0 0 16 0,0 0 16 0,0 0 0 16,0 0 96-16,0 0 16 0,0 0 0 0,0 0 0 16,0 0-96-16,0 0-16 0,0 0 0 0,0 10 0 15,4 0 0-15,-1-1 0 0,-3-9 0 0,7 13 0 16,-5-4-160-16,3 1-48 0,1 1 0 0,0-1 0 16,-6-10-64-16,5 11-32 0,3-2 0 0,1 1 0 15,1 1 48-15,1 1 16 0,-3 0 0 0,3-1 0 16,3 0-32-16,-1 0 0 0,0 0 0 0,2 1 0 15,1-1-96-15,-1 0-32 0,-1 0 0 0,2 0 0 0,0 0-128 16,0 1 160-16,2 4-160 0,-1-3 160 0,-2-1-32 16,1 0 0-16,0 1 0 0,0 1 0 0,0-1 0 0,2-1 0 15,-1-1 0-15,1-1 0 0,0 0-128 0,0 0 192 16,0-1-192-16,3 0 192 0,4 0-192 0,-5-2 0 16,-3-3 144-16,1 0-144 0,1 1 0 0,2-1 0 15,0-2 0-15,1 3 128 0,-5-2-128 0,2-1 0 16,-2-2 0-16,2 0 128 0,0 1-128 0,1-1 0 15,-1-1 0-15,1 1 0 0,1 0 0 0,-1 0 0 16,-1-2 0-16,3 1 0 0,0 1 0 0,-1-1 0 16,-1-1 0-16,2 1 0 0,3 1 0 0,-1-3 0 15,-2 3 0-15,-3-2 128 0,0-1-128 0,1 0 0 16,1-2 0-16,-1 1 128 0,-1-1-128 0,0 3 0 16,-2-1 0-16,-1 0 0 0,0-2 0 0,-1 2 0 0,1 1 0 15,-2-2 0-15,-1 2 0 0,0-2 0 16,2-2 0-16,-1 1 0 0,-2-1 0 0,2 2 0 0,-1 0 0 0,2-4 0 15,-3 0 0-15,3 3 0 0,1 2 0 0,-2 0 0 16,-1 0 0-16,-3 2 0 0,-2-1 0 0,1-1 0 16,2 1 0-16,-3 1 0 0,1 1 0 0,-9 0 0 15,7 3 0-15,0-3 0 0,-7 0 0 0,0 0 0 16,0 0 0-16,0 0 0 0,8 5 0 0,-8-5 0 16,0 0 0-16,0 0 0 0,0 0 0 0,0 0 0 15,0 0 0-15,0 0 0 0,0 6 128 0,0-6-128 16,-4 6 0-16,4-6 0 0,-8 5 0 0,1 0 0 15,0-1 128-15,-1 1-128 0,-2-4 160 0,2 1-160 16,8-2 192-16,-8 2-48 0,-4 0-16 0,-4 2 0 0,-1-1 80 16,0-1 16-16,1-2 0 0,-2 1 0 0,-1 1-224 0,2 2 176 15,-1-1-176-15,-1 0 160 0,0 1-160 0,-1-2 0 16,2-2 0-16,-3 2 128 0,0-1-128 0,-1 1 0 16,-2 0 144-16,2 0-144 0,-1-2 128 0,2-2-128 15,-5 1 160-15,4 0-160 0,-1 0 208 0,1 0-48 16,0-1-16-16,0 1 0 0,0 1-144 0,0-2 160 15,1-3-160-15,0 2 160 0,2 2 0 0,-1-1 0 16,2-6 0-16,-1 3 0 0,2 1-160 0,1-1 192 16,-2-5-192-16,1 0 192 0,-3 1-192 0,0 1 0 15,3 1 0-15,-2-2 0 0,-2 0 0 0,3-4 128 16,0-2-128-16,2 2 0 0,2 2 0 0,1 1 128 16,-3 2-128-16,1-2 0 0,1-1 128 0,-1-1-128 15,2-2 0-15,2 3 128 0,2 0-128 0,-1 1 0 0,2 2 0 16,-1 0 0-16,1-1-128 0,-1 3 128 0,2 0 0 15,1-1 0-15,3 2 0 0,-4-2-144 0,3 2 144 16,-1 0 0-16,1 1 0 0,4 4-128 0,-2-5 128 0,0-1 0 16,2 6 0-16,0 0 0 0,-3-5 0 0,3 5 0 15,0 0-128-15,0 0 128 0,0 0 0 0,0 0 0 16,0 0-128-16,0 0 128 0,-1-6 0 0,1 6 0 16,0 0-144-16,0 0 144 0,0 0 0 0,0 0-144 15,11 4 144-15,-2 1 0 0,1-1 0 0,1 2 0 16,-1-1 0-16,2 1 0 0,0-1 0 0,2 2-128 15,2 2 128-15,-1-1 0 0,2 0 0 0,1 2-128 16,3 1 128-16,1 0 0 0,-2-2 0 0,2 1 0 16,0 1 0-16,1 1 0 0,4-1 0 0,-2 1 0 0,0 1 0 15,1 3 0-15,0 1 0 0,-2-1 0 16,0-5 0-16,1 1 0 0,2 0 0 0,1 1 0 0,0-2 0 16,1 0 0-16,-5-1 0 0,3-1 0 0,2-2 0 15,1 0 0-15,-5 0 0 0,1-2 0 0,2 1 0 16,-2-2 0-16,-4-1 0 0,4 2 128 0,-5-1-128 0,-1-1 0 15,2 0 0-15,-2-1 0 0,1-1 0 0,0 0 0 16,0 0 0-16,-3-1 0 0,-3 0 0 0,0 0 128 16,0-1-128-16,-3 0 0 0,-1 1 0 0,-1 0 0 15,2 0 0-15,-1 1 128 0,-2-2-128 0,0 1 0 16,-1 0 0-16,-8 0 128 0,9 1-128 0,-9-1 0 16,0 0 128-16,9 0-128 0,-9 0 0 0,6 1 0 15,0 1 0-15,-6-2 0 0,0 0 0 0,0 0 0 16,0 0 0-16,0 0 0 0,0 0 0 0,0 0 0 0,0 0-128 15,0 0 128-15,0 0 0 0,0 0 0 0,0 0 0 0,0 0 0 16,0 0 0-16,0 0 0 0,-9 2 0 0,-2 1 0 16,-3 0 0-16,3 0 0 0,11-3 128 0,-13 2-128 15,-6 0 0-15,2-1 0 0,1-1 0 0,-1-3 128 16,1 2-128-16,-2 0 0 0,-2 0 0 0,0-1 0 16,-2-1 0-16,-2 0 0 0,1 1 0 0,0 0 0 15,-2 0 0-15,-3-1-160 0,-1-4 160 0,-4 3 0 16,-2 1-160-16,-1 1 160 0,-3 0-128 0,1-1 128 15,2 0-128-15,1 1 128 0,2 0-128 0,0-1 128 16,-3-3 0-16,3 0 0 0,1-3 0 0,-1 2 0 16,0 1 0-16,1-2 176 0,1-1-176 0,0 1 192 15,-2 2-192-15,2-1 0 0,2 0 144 0,1-3-144 0,2-5 0 16,0 3 0-16,-1 2 0 0,2 2 0 0,3-1 0 16,-1 0 0-16,1-1 0 0,-2 3-192 0,2 0 192 15,0 2 0-15,-1 1-144 0,4 0 144 0,-2-1 0 0,2 2 0 16,4 1 0-16,0-3 0 0,1-1 0 0,0 0 0 15,-1 0 0-15,4 2 0 0,3 1 0 0,0-1 0 16,-1-1 0-16,4 1 0 0,5 4 0 0,-6-4-144 16,2 1 144-16,-1-1 0 0,0 0-128 0,5 4 128 15,0 0 0-15,0 0 0 0,-5-4 0 0,5 4 0 16,-4-4 0-16,4 4 0 0,0 0 0 0,0 0 0 16,0 0 0-16,0 0 0 0,0 0 0 0,0 0-128 15,0 0 128-15,0 0 0 0,0 0-128 0,12 3 128 16,-3 0 0-16,0 2 0 0,-2 0-128 0,4 2 128 0,5 0 0 15,-3-1 0-15,-2-2 0 0,0 2-128 16,4-1 128-16,2 2 0 0,3 1 0 0,-2-1 0 0,2 1 0 0,3 0 0 16,-2-2 0-16,2 3 0 0,1 3 0 0,2-2 0 15,-2-3 0-15,1 2 0 0,2 2 0 0,-1-3 0 16,5 1 0-16,-3 1 0 0,0-1 0 0,1 1 0 16,2-3 0-16,0 1 128 0,-1-2-128 0,1 0 0 15,-3 2 0-15,-1 0 128 0,-1-2-128 0,2 0 0 16,1-2 160-16,1 1-160 0,2 0 160 0,-1 2-160 15,0-2 128-15,0 0-128 0,0-3 0 0,-1 0 144 16,-3 1-16-16,2-1-128 0,0-2 192 0,-2 0-64 16,-3 0-128-16,-1 2 0 0,-2-2 0 0,1-3 0 0,-2 0 0 15,0-1 0-15,1-1 176 0,-4 1-176 0,1-2 0 16,-1 1 128-16,-2 0-128 0,1 1 0 0,3 1 0 16,-1-1 0-16,-3 0 128 0,5 2-128 0,-4 0 0 0,0-1 0 15,-7 0 0-15,3 1 0 0,0-1 0 0,1 2 128 16,-1-3-128-16,-3 4 0 0,-9 0 0 0,9-2 0 15,-3 0 0-15,-6 2 0 0,0 0 0 0,0 0 0 16,0 0 0-16,0 0 0 0,7 2 0 0,-7-2-160 16,0 0 160-16,0 0-192 0,0 0 192 0,0 0 0 15,0 0 0-15,-9 3 0 0,-3 1 0 0,0-2 0 16,-1-1 0-16,2 1 0 0,0 0 0 0,-4 2 0 16,-5-2 0-16,-1 2 128 0,3 0-128 0,-2-2 0 15,0 0 0-15,-3 1 128 0,1 1-128 0,-1-1 0 16,-1 0 0-16,-2-1 128 0,0-1-128 0,0 2 144 15,-3-3-144-15,-3 2 160 0,-2-2-160 0,0-2 0 16,1 2 0-16,1 0 128 0,-1-1-128 0,1-1 0 0,2 0 0 0,0-1 0 16,1-3 0-16,1 1 0 0,2-4 0 0,-1 1 0 15,2 1 0-15,-1-2 128 0,0-2-128 0,1 0 0 16,0 1 0-16,1 0 0 0,2 0 0 0,-1 0 0 16,-1-1 0-16,-1 1 0 0,2 1 0 0,-1-2 0 15,4-2 0-15,1 4 0 0,-2 0-128 0,1-1 128 16,1-1 0-16,0-1 0 0,1 1-144 0,2 1 144 15,0 1 0-15,1-1-128 0,2 0 128 0,2 0 0 16,-2 2 0-16,4 2-128 0,0 1 128 0,1 0 0 16,1 0 0-16,2-2-128 0,-2 3 128 0,3 0 0 15,2 1 0-15,2 3-128 0,-4-4 128 0,4 4 0 16,0 0 0-16,0 0 0 0,0 0-128 0,0 0 128 0,0 0 0 16,0 0-128-16,0 0 128 0,0 0 0 0,0 0-144 15,7-6 144-15,0 3 0 0,-7 3-144 0,10 0 144 0,2 0 0 16,-1 2 0-16,1 1 0 0,-1 1 0 0,1 0-128 15,0 2 128-15,2 0 0 0,2 0 0 0,0 1-160 16,3 3 160-16,0 1 0 0,3 0 0 0,1 1 0 16,1 2 0-16,2 0 0 0,3-2 0 0,1 3-128 15,0 0 128-15,1-1 0 0,2-2 0 0,1 0 0 16,0 0 0-16,-1 0 0 0,1 0 0 0,-1 1 0 16,2-1 0-16,-1-2 0 0,0-4 0 0,2 2 0 15,-2 1 0-15,2 1 0 0,1-5 0 0,-3 2 0 16,1-2 0-16,-2 1 0 0,-3-1 0 0,-2-2 0 15,1 0 128-15,0-1-128 0,0-1 0 0,-1 0 0 16,0 0 0-16,1 0 0 0,0-1 0 0,-2 1 0 0,1 2 0 0,-1 0 0 16,2-2 0-16,-2 0 0 0,1 0 0 0,-5 0 0 15,0-1 0-15,-3 0 128 0,-3-1-128 0,1-1 0 16,-2-1 0-16,1-2 0 0,-4 0 0 0,-1-1 0 16,-1 1 0-16,0-2 128 0,-1-1-128 0,1 2 0 15,-5 0 144-15,1 2-144 0,1 0 128 0,0-1-128 16,-8 5 0-16,4-5 0 0,-4 5 128 0,6-7-128 15,-6 7 0-15,6-5 0 0,-6 5 0 0,0 0 0 16,0 0 0-16,0 0 0 0,0 0 0 0,0 0 0 16,0 0 0-16,0 0 0 0,0 0 0 0,0 0 0 15,-1 7-160-15,1-7-16 0,-7 10 0 0,3-3 0 16,4-7-1568 0,-2 10-320-16,0 0-64 0</inkml:trace>
  <inkml:trace contextRef="#ctx0" brushRef="#br1" timeOffset="44925.955">19760 13301 2751 0,'0'0'128'0,"0"0"16"0,0 0-144 0,0 0 0 0,-8 4 0 16,8-4 0-16,-8-1 2880 0,8 1 560 0,0 0 96 0,-8-2 32 31,-1 1-3280-31,1-1-656 0,8 2-128 0,-9-3-16 0,3 0 656 0,-1 0 144 0,-1 2 32 0,1 0 0 16,7 1 720-16,-10-2 160 0,1 1 16 0,-1 0 16 15,1 0-352-15,1 1-80 0,8 0-16 0,-10 0 0 16,0 0-368-16,-1 0-80 0,2-3-16 0,0 3 0 16,0 0 16-16,3 3 0 0,-3-3 0 0,2 0 0 15,-3 0 160-15,10 0 16 0,-6 1 16 0,-3 1 0 16,1-1-48-16,-2-1-16 0,2 0 0 0,8 0 0 16,-10 0-96-16,0 1-32 0,-1 0 0 0,1-2 0 15,1 1-32-15,1 1-16 0,-3 0 0 0,2 2 0 0,-1 2 80 0,0-2 16 16,0 3 0-16,1-2 0 0,1-2 0 0,2 3 0 15,1 1 0-15,5-6 0 0,0 0-64 0,0 0-16 16,0 0 0-16,-7 4 0 0,7-4-64 16,0 0-16-16,0 0 0 0,0 0 0 0,0 0-96 0,0 0-128 15,0 0 176-15,0 0-176 0,8 5 224 0,3 0-64 16,3-1-16-16,2-3 0 0,4 1-16 0,1-2 0 16,2-2 0-16,3 4 0 0,2 2 0 0,2-3-128 15,0-2 192-15,2 2-64 0,0 1-128 0,1 0 0 16,0-1 0-16,1 1 0 0,1 2 0 0,3-1 0 15,2 1 0-15,1-1 0 0,3-2 0 0,-1 0 0 16,0-1 0-16,1 1 0 0,-2-1 0 0,0 0 0 16,-2-1 128-16,1 1-128 0,0 1 0 0,2-1 0 15,1 0 0-15,-4-2 128 0,1-2-128 0,-1 2 0 0,-3 1 0 0,2 2 0 16,-3-2 0-16,-3 1 0 0,0 0 0 0,0 2 0 16,0 2 0-16,0-1 0 0,2 4 0 0,-2-1 0 15,2 0-288-15,-3 1 64 0,-3 2 16 0,-1-2 0 16,-3-3-48-16,-1 2-16 0,-1-2 0 0,-2 2 0 15,-4 1 80-15,1-1 0 0,-3-2 16 0,1-1 0 16,-3 4 176-16,0-1 0 0,-1-4 0 0,-2 0 0 16,-1 0 0-16,-9-2 0 0,6 6 0 0,-6-6 0 15,0 0 0-15,0 0 0 0,0 0-144 0,0 0 144 16,0 0 0-16,0 0 0 0,0 0 0 0,0 0 0 16,0 0 272-16,-9 4 32 0,-1-3 0 0,1-1 0 15,1 0-128-15,0 1-32 0,0 0 0 0,-4-2 0 16,0-2 64-16,0 1 16 0,1 1 0 0,-4 2 0 0,1 1-224 15,-3-2 0-15,1-3 0 0,-3 2 0 0,-1 2 144 16,0-2-144-16,-2-2 128 0,-3 1-128 0,-2-1 160 0,0 1-160 16,0 1 192-16,-6-6-192 0,-1-2 192 0,-1-1-192 15,-1 3 192-15,-3 1-192 0,-3 3 176 0,-5-1-176 16,-6-1 160-16,2 2-160 0,1 5 128 0,1-1-128 16,2-2 0-16,2 0 0 0,3-1 192 0,0 0-64 15,2 5-128-15,1-3 192 0,2-4 16 0,0 3 0 16,2 0 0-16,2-1 0 0,-4-1-208 0,3-2 128 15,2 2-128-15,1 1 0 0,-1 1 128 0,0-3-128 16,-1 0 0-16,-2 1 0 0,0-1 0 0,-3 2 0 16,-2 0 0-16,1 0 0 0,1-4 0 0,0 3-192 15,1-1 192-15,2 1-208 0,3 3 16 0,2-2 16 16,3-1 0-16,3 2 0 0,4 4 176 0,1-1-208 16,1-1 80-16,4 0 128 0,2 1-256 0,3 1 64 0,2-1 0 15,7-2 16-15,0 0-176 0,0 0-32 0,-6 1-16 0,6-1 0 16,0 0 96-16,0 0 32 0,0 0 0 0,0 0 0 15,0 0 144-15,0 0 128 0,0 0-192 0,13 5 192 16,1-2 0-16,2 0 192 0,-1-1 0 0,3-3 0 16,2-3-192-16,3 1 0 0,-1-2 128 0,5 1-128 15,4-2 0-15,3 2 0 0,2-2 128 0,3 2-128 16,2-2 0-16,1 3 128 0,1-1-128 0,-1 2 0 16,0-4 0-16,3 2 128 0,1-1-128 0,5 2 0 15,-1-1 0-15,6 0 144 0,-2 2-144 0,3 0 128 16,-3 0-128-16,1 2 0 0,-5-1 144 0,3 3-144 15,1 1 0-15,0 0 0 0,0 1 0 0,-2-1 128 0,-1 0-128 16,-1-1 0-16,-4-2 0 0,-3 3 0 0,-2-1 128 0,1 1-128 16,1 0 128-16,-2 0-128 0,0-2 0 0,-5 1 0 15,-4 1 0-15,-1 1 128 0,-3 0-128 0,0-2 176 16,-5-2-176-16,-2 2 192 0,-3 4-192 0,-1-3 0 16,-4-3 0-16,0 1 128 0,-4 3-128 0,1 0 0 15,-2 0 0-15,-8-4 0 0,0 0 0 0,0 0 0 16,0 0-176-16,0 0 176 0,4 7-160 0,-4-7 160 15,0 0-192-15,0 0 192 0,-11 3 0 0,-1-1 0 16,-2-2 160-16,-3 0-32 0,1 0-128 0,-3 0 0 16,-1-1 128-16,-3 1-128 0,1 0 0 0,-3-1 0 15,-3-2 0-15,-1 2 128 0,-4 2-128 0,-2-2 128 16,0-1-128-16,-1-1 128 0,-1 2 0 0,0 0 0 16,-2-2 0-16,-3 1 0 0,-2 0-128 0,-2 0 0 0,-4-1 128 0,0 1-128 15,-4 0 0-15,-1 0 0 0,3-3 0 16,0 3 0-16,-4 0 0 0,-1 1 128 0,-4 0-128 0,2-1 0 15,0 0 0-15,2 0 0 0,5-1 0 0,3 2 128 16,3 0-128-16,0-1 0 0,-1 1 0 0,0-1 0 16,2-1 0-16,2 1 0 0,0-1 0 0,3 1 0 15,1 4 0-15,3 1 0 0,2-2 0 0,2 1 0 16,1 0 0-16,4-2 0 0,1 0-128 0,4 0 128 16,3-1 0-16,1 0-128 0,4 0 128 0,2 1 0 15,1-1 0-15,3 1-160 0,3-1 160 0,5 1 0 16,0 0-176-16,0 0 176 0,0 0-160 0,0 0 160 15,9 1-160-15,3 0 160 0,3 1-160 0,3-2 160 0,2-3-128 16,2-1 128-16,0 2 0 0,2 1-144 0,4 0 144 0,-2-1 0 16,4 0 0-16,4-1 0 0,3 3 0 15,6-2 0-15,4-3 0 0,1-1 0 0,5 3 0 0,1-3 0 16,-4 2 0-16,3-3 0 0,1 1 0 0,5-1 0 16,4 3 0-16,1-2 0 0,0 3 0 0,-2 1 0 15,-1-3 0-15,1 5 0 0,0 2 0 0,0-1 0 16,-1 1 0-16,0 1 0 0,-3 3 0 0,-4-1 0 15,-1 2 0-15,-1-1 128 0,-3 0-128 0,-3 0 0 16,-1 1 0-16,-2 1 128 0,-2 1-128 0,-4 0 0 16,-5-2 0-16,-2 1 0 0,-5 2 0 0,-2-2 0 15,-3 0 0-15,-2 0 128 0,-4-2-128 0,-1 0 0 16,-2-1 0-16,-11-5 128 0,0 0-128 0,0 0 0 16,0 0 128-16,0 0-128 0,0 0 0 0,0 0 0 0,0 0 0 15,-8 8 0-15,-5-1 0 0,-4-2 0 0,-5-3 0 0,-2 1 128 16,-2-2-128-16,-4 3 0 0,-7-1 0 0,0 0 0 15,-3-2 0-15,1-1 0 0,0-1 0 0,1 0 0 16,0-1 0-16,-1 0 0 0,-4-1 0 0,-1 1 0 16,-2 1 0-16,-5 0 0 0,-3-2 0 0,-1 1 0 15,0-2 0-15,0-1 0 0,-2 4 0 0,-4-1 0 16,-5 0 0-16,0 0 0 0,-4-1 0 0,3 3 0 16,3 3 0-16,-1-1 0 0,2-1 0 0,4 1 0 15,0 0 0-15,4 1 0 0,5-6 0 0,7 3 0 16,6 0 128-16,5 0 16 0,1 3 0 0,5-2 0 0,5 0-144 15,0-1 0-15,1-1 0 0,4-3 128 0,0 4-128 16,3-1-272-16,2-4 64 0,1 3 16 0,1 0-32 16,2 1 0-16,-1-1 0 0,8 2 0 0,0 0 16 0,0 0 0 15,0 0 0-15,0 0 0 0,0 0 208 0,0 0 0 16,0 0-160-16,0 0 160 0,12-3 0 0,1 1 0 16,3-1 0-16,0 1 0 0,3 0 0 0,1 1 0 15,2 0 0-15,3 1 0 0,2-1 128 0,6-1-128 16,5 2 128-16,2-2-128 0,4 0 160 0,4-1-160 15,3-1 192-15,-1 1-192 0,-1 1 176 0,4 1-176 16,3 0 160-16,5 1-160 0,5-1 0 0,2 1 0 16,-2 0 0-16,0 1 0 0,-1 0 0 0,2 2 0 15,2 2 160-15,1-1-32 0,-6 1-128 0,-2-1 144 16,-2 0-144-16,-3 1 160 0,-3 1-160 0,0 0 0 16,0-1 0-16,-5 1 128 0,-6-2-128 0,-3-2 0 0,-2-2 144 0,-5 3-144 15,-5-2 256-15,-4 1-32 0,-3 0 0 0,-3 0 0 16,-1 2-48-16,-5-1-16 0,-2-2 0 0,-1 0 0 15,-9-1-160-15,0 0 0 16,0 0 144-16,0 0-144 0,0 0 0 0,0 0-208 0,-12-1 16 0,-5 1 16 16,-5 1 176-16,-4 1 0 0,-5-2 0 0,-4 1 0 15,-5 2 0-15,-4 0 0 0,-4-2 0 0,-4 1 128 16,-2-1-128-16,-1 2 0 0,-1 1 128 0,2-1-128 16,0-1 160-16,4 1-32 0,1-1-128 0,6 1 192 15,5 2-48-15,0-2-16 0,3-1 0 0,4 4 0 16,3-1-128-16,2-1 0 0,0 3 0 0,1-1 0 15,2-2-1488-15,-3 1-384 16,1 3-80-16</inkml:trace>
  <inkml:trace contextRef="#ctx0" brushRef="#br1" timeOffset="46882.815">18229 16765 10127 0,'0'0'896'0,"0"0"-704"0,0 0-192 0,0 0 0 16,0 0 3008-16,0 0 576 0,0 0 128 0,0 0 0 0,0 0-2816 16,0 0-560-16,0 0-112 0,0 0-32 15,0 0 512-15,-8-1 80 0,8 1 32 0,0 0 0 0,0 0 80 0,0 0 32 16,0 0 0-16,-2 10 0 0,2-1-352 0,0-9-64 16,4 10 0-16,-2 0-16 0,2 0-112 0,0-1-32 15,0 1 0-15,1 1 0 0,-2 0-96 0,0 0-32 16,2 1 0-16,0 2 0 0,0 2-32 0,-1 2 0 15,1-1 0-15,-1 2 0 0,-1-1 0 0,4 4 0 16,-3 0 0-16,4 1 0 0,1-1 0 0,1 2-16 16,-4 3 0-16,4-1 0 0,-3-1-176 0,3-3 0 15,-3-5 144-15,3-1-144 0,2 1 0 0,-2-2 128 16,2-1-128-16,2 1 0 0,-2-1 0 0,2 0 0 16,-3 0 0-16,2-1 0 0,-1-2 0 0,1-2 0 15,2 1 0-15,-1-1 0 0,1-1 0 0,3-2 128 0,-1-1-128 16,-1-2 0-16,2-1 0 0,-2 1 128 0,1-2-128 15,-2-1 0-15,0-3 160 0,3 1-32 0,-1-1-128 16,-1 1 192-16,3-3 0 0,-4 0 0 0,2-5 0 0,-2 1 0 16,2 1-192-16,0 0 0 0,2-3 128 0,-2 1-128 15,3 1 0-15,-2-1 128 0,-3 0-128 0,4-1 0 16,-1 0 0-16,2 1 128 0,1 0-128 0,1-1 0 16,3 0 0-16,-2 0 0 0,0 0 128 0,-2 1-128 15,0 3 0-15,-1 0 176 0,0 2-176 0,3-4 160 16,-4-2-160-16,1 3 192 0,0 6-192 0,1-6 192 15,-3-7-192-15,3 2 160 0,1 3-160 0,-2 3 160 16,1 3-160-16,1-1 0 0,0-1 144 0,2 1-144 16,4 4 0-16,-5-1 0 0,-4-2 0 0,3 1 128 0,0 2-128 15,2 0 0-15,-2 1 0 0,0-3 0 0,-3 0 0 16,2 0 0-16,-1 2 0 0,0 2 0 0,-4 3 0 16,0-1 0-16,0-1 0 0,0 4 0 0,-1 4 0 15,-1-3 0-15,1-1 0 0,-3 3 128 0,0 3-128 16,-1 1 0-16,2-1 0 0,0 0 0 0,-2 1 128 0,0 3-128 15,-1 0 160-15,-2 1-160 0,1-2 160 0,-3 1-160 16,-1-1 160-16,-1 0-160 0,2 2 128 0,-2-1-128 16,0 0 0-16,-3-1 0 0,-1 2 192 0,0-1-64 15,-1 0-128-15,-2-1 192 0,1 0-48 0,0 1-16 16,0-2 0-16,-1-1 0 0,1-1-128 0,2-1 128 16,0-1-128-16,-1 1 128 0,-1 0-128 0,1-1 0 15,1-10 0-15,-4 10 128 0,2-1-128 0,0-3 0 0,2-6 0 16,0 0 0-16,-2 9 0 0,2-9 0 0,-1 6 0 15,1-6 0-15,0 0 0 0,0 0 0 16,0 0 0-16,0 0 0 0,0 0 0 0,0 0 0 0,0 0-176 0,0 0 176 16,0 0-128-16,0 0 128 0,0 0-128 0,8-6 128 15,-1 0 0-15,1-1 0 0,1-2 0 0,-3 0-128 16,-2-4 128-16,2 1 0 0,1 0 0 0,2-1 0 16,-1-1 0-16,2-1-128 0,1 4 128 0,-1-1 0 15,0 0 0-15,1 0 0 0,-2 1 0 0,2 1-128 16,0 0 128-16,0 0 0 0,0 1-144 0,0 2 144 15,-2 1 0-15,1 2 0 0,-1-2 0 0,0 2 0 16,2 1-160-16,0-1 160 0,-1 2 0 0,1 0-144 16,-1 0 144-16,0 2 0 0,1-2 0 0,1 2 0 15,1 0 0-15,-1 0-128 0,3 2 128 0,-2-1 0 0,-1 1-144 16,2 0 144-16,2 2-160 0,-1-1 160 0,-2 0 0 16,3-1 0-16,0 3-128 0,1-1 128 0,-3 1 0 0,1-2 0 15,3 0 0-15,-2 0 0 0,0 1 0 0,-1-1 0 16,-2 0 0-16,1 1 0 0,0-1 0 0,0 1 0 15,-2-3 0-15,2 2 0 0,0-3 0 0,-2 1 0 16,0 0 0-16,-1-1 0 0,1-1 0 0,-1 0 0 16,-2 0 0-16,0-1 0 0,1 1 0 0,-3-2 0 15,-7 3 0-15,10-3 0 0,-10 3 0 0,12-5 0 16,-2 1-160-16,-1-3 160 0,-2 1 0 0,0 0 0 16,-7 6 0-16,10-9 0 0,-3 1 0 0,-1 0 0 15,2-2 0-15,-2-1 0 0,-1 0 0 0,0-1 0 16,-3-1 128-16,0-2-128 0,0 1 0 0,0 0 0 15,1 1 0-15,-1 1 0 0,-4 1 0 0,2 0 128 0,2 1-128 16,-2-2 0-16,1-2 0 0,-1 3 128 16,0 3-128-16,0 0 0 0,-1 0 0 0,-1 2 0 0,-1-2 128 15,1 2-128-15,2 6 0 0,0-6 0 0,-1-2 144 16,0 3-144-16,-1-1 0 0,2 6 0 0,2-5 0 0,-2 5 0 16,0 0 0-16,0 0 0 0,0 0 0 0,0 0 0 15,0 0 0-15,0 0 0 0,0 0 0 16,0 0 0-16,0 0 0 0,0 0 0 0,0 0 0 0,0 0 0 15,0 0 0-15,0 0 0 0,0 0 0 0,3 9 0 16,-3-9 0-16,4 10 144 0,-4-10-144 0,2 10 0 16,-2-10 0-16,2 9 0 0,-2-9-160 0,0 11 160 15,-2-1-320-15,2-10 64 0,-5 8 16 0,5-8 0 16,-7 6-1424-16,-2-6-304 16,-1-7-48-16,-3 0-13488 0</inkml:trace>
  <inkml:trace contextRef="#ctx0" brushRef="#br1" timeOffset="48209.361">18418 16783 11055 0,'-6'0'976'0,"0"-1"-784"0,0-1-192 0,2-1 0 0,-5 2 1600 0,4 0 256 16,-1-1 64-16,1-1 16 0,-1-2-1216 0,1 2-240 15,-1 0-48-15,2 0-16 0,-2 2 608 0,2 1 128 16,-2 3 32-16,1-3 0 0,0-3 240 0,0 2 48 16,-1 1 16-16,1 2 0 0,5-2-784 0,-5 6-176 15,0 1-16-15,-2-1-16 0,3 1-368 0,0 0-128 16,1 1 0-16,0 0 0 0,2 1 224 0,1 1-48 0,2-1-16 0,0 4 0 15,1 0 64-15,1 1 16 0,0 0 0 16,2 4 0-16,0 3-48 0,2-1-16 0,1 1 0 0,0-1 0 16,1 0-48-16,1 0-128 0,0 0 192 0,1-1-64 15,1-2 0-15,1 2-128 0,-1 0 192 0,3-1-64 16,0 0 0-16,3-3 0 0,1-3 0 0,1-1 0 16,1 4-128-16,2-4 0 0,-2-3 0 0,4 0 0 15,4 0 0-15,1 0 0 0,-1-1 0 16,-3 0 0-16,1-4 0 0,-1 2 0 0,-1-1 0 0,-1-2 0 15,-3-3 0-15,2 0 0 0,0 0 0 0,0-1 0 16,2-3 0-16,-1 1 0 0,-4-1 0 0,4-1 0 16,0-2 0-16,-2-1 0 0,-2 1 0 0,1-1 0 15,-3 1 0-15,0-2 0 0,-1-2 0 0,0 2 0 16,2 2 128-16,-4-5-128 0,2-7 192 0,0 2-64 16,-2 3 0-16,-1 2-128 0,1 0 192 0,-1 1-64 15,2 2-128-15,0 0 128 0,1 0-128 0,2 4 128 16,-4 1-128-16,3 1 0 0,2-1 0 0,1 4 128 0,-3 4-128 15,1 0 0-15,4 0 144 0,-1 3-144 0,1 0 0 0,0 5 0 16,0 1 0-16,-1-1 128 0,2-1-128 0,-3 6 0 16,-3 6 0-16,1 0 0 0,-1-3 0 0,0-2 0 15,-1-4 0-15,0 3 0 0,-3 0 0 0,1-1 0 16,0 0 0-16,2 0 0 0,-1-1 0 0,0 1 0 16,-3-1 0-16,-2-1 0 0,0-1 0 0,-2 2 0 15,2-1 0-15,-2 0 0 0,-1 0 0 0,0 1 128 16,-1 0-128-16,-2-1 0 0,0 0 0 0,-1 0 128 15,-1-1-128-15,-3 0 0 0,0 1 128 0,1-4-128 16,0 4 128-16,-1-2-128 0,0-2 0 0,-1 0 0 16,0-9 0-16,-1 11 0 0,0 0 0 0,-1-3 0 0,2-8 0 15,-1 10-128-15,0-1 128 0,0-3 0 0,-4-1 0 0,5-5 0 16,0 0-144-16,0 0 144 0,0 0-160 0,0 0 160 16,0 0-208-16,0 0 48 0,0 0 16 0,0 0 0 15,0 0 144-15,0 0 0 0,0 0-144 0,9-6 144 16,1 1 0-16,-2-2 0 0,0 0 128 0,0 0-128 15,0-1 128-15,1 0-128 0,1-2 128 0,2 2-128 16,-1-2 0-16,1 0 0 0,-1 2 128 0,1-1-128 16,0 1 0-16,1 1 0 0,0 1 0 0,1 2 0 15,1-1 0-15,0 1 0 0,0 2 0 0,1 0 0 16,2 0 0-16,0 2 0 0,3 3 0 0,-1 0 128 16,1 1-128-16,2 1 0 0,1 1 0 0,-1-2 128 15,-3-1-128-15,2 1 0 0,0-1 0 0,0-1 128 16,-1-3-128-16,0 1 0 0,-1-1 0 0,0-2 0 0,-5-3 192 0,3 3-64 15,0-3 0-15,0 0 0 0,-2-2 128 0,1-1 32 16,-1 0 0-16,1 1 0 0,-2-5-32 0,1 4 0 16,-2-2 0-16,1 2 0 0,0-2 0 0,-2 2 0 15,-1-2 0-15,0 1 0 0,-1 0-256 0,1 1 0 16,-1 2 128-16,0 0-128 0,-4-1 0 0,-1 2 0 16,-6 6-208-16,0 0 80 15,0 0-1376-15,-2-11-272 0,0 2-48 0,-2 0-13696 0</inkml:trace>
  <inkml:trace contextRef="#ctx0" brushRef="#br1" timeOffset="49920.006">18303 15687 1839 0,'0'0'0'0,"-6"4"160"0,6-4-160 0,-10 0 0 15,0-2 0-15,3 1 0 0,7 1 3200 0,-9-1 624 16,0-1 112-16,9 2 32 0,0 0-2176 0,0 0-448 15,-10-2-64-15,2 1-32 0,8 1-240 0,0 0-48 16,-9-1-16-16,2 1 0 0,7 0 0 0,-8-5 0 16,8 5 0-16,0 0 0 0,-7-5-336 0,2-1-64 0,2-1-16 15,0-1 0-15,1 0-352 0,2-2-176 0,2-2 160 0,1-2-160 16,2-2 176-16,4 0-176 0,-1-4 192 0,3-1-192 16,2-3 0-16,2 1 0 0,1-3 0 15,1-1 0-15,4 1 0 0,2-5 0 0,-3-3 0 0,3 2 0 16,0 3 0-16,0 3 0 0,3 0 0 0,0 0 0 15,3 2 0-15,-3 2 0 0,3 4 0 0,-2 0 0 16,1 1 0-16,0 2 0 0,-3 2 0 0,3 3 0 16,-3 2 128-16,-3 1 0 0,0 1 16 0,-1 3 0 15,0 1 192-15,1 5 48 0,-4-1 0 0,0 2 0 16,1-2-64-16,0 3-16 0,1-1 0 0,-3 3 0 16,4-2-160-16,-2 3-16 0,-3 2-128 0,4 2 192 15,-2 3-16-15,0 2-16 0,1-1 0 0,2 4 0 16,-3 2-160-16,-2 4 160 0,3 3-160 0,-1-1 160 15,1 0-160-15,0 2 0 0,-3 0 0 0,1-2 0 0,-1 0 0 16,2-2 0-16,0-2 0 0,-1 0 0 0,1-2 0 16,3 0 0-16,-2 0 0 0,6-3 0 0,-4 0 128 0,5 1-128 15,0 0 0-15,3-3 128 0,-4-2-128 0,3-1 160 16,-3-1-160-16,3-2 160 0,-2-2 0 0,-2-3 0 16,-2-1 0-16,0-3 0 0,1 0 0 0,-3 2 0 15,-1-1 0-15,1-1 0 0,0-2-32 0,-2 0 0 16,0 0 0-16,-2-2 0 0,1-1 32 0,0-1 0 15,4 0 0-15,-4-2 0 0,-2-1 0 0,0-2 0 16,3 0 0-16,1-2 0 0,-2 1-16 0,1-2 0 16,0-1 0-16,-1-3 0 0,-1 1-16 0,-1 0 0 15,0-1 0-15,1 1 0 0,-4-1 0 0,0 1-128 16,-1 0 192-16,2-1-64 0,-1-1 32 0,0 0 0 0,-1 0 0 0,0-4 0 16,4-2-160-16,-3-2 192 0,0 0-192 15,2-2 192-15,3 1-192 0,-3 1 0 0,0 2 0 0,0 2 0 16,-1 0 0-16,-3 2 0 0,0 2 0 0,-1 0 0 15,-3 2 0-15,1 2 0 0,-1 1 0 0,1 1 0 16,-2-2 0-16,0 2 0 0,2 0 0 0,0 0 0 16,0 0 0-16,-1 3 0 0,2-2 128 0,0 1-128 15,-2 0 0-15,-1 1 0 0,-1 1 0 0,-4 7 0 16,0 0 0-16,3-7 0 0,-3 7 0 0,0 0 0 16,0 0 0-16,0 0 0 0,6-6 0 0,1 2 0 15,0 2 0-15,-7 2 0 0,0 0 0 0,0 0 0 16,9 3 0-16,-3 2 0 0,1-1 0 0,-1 3 0 0,0 0-128 15,1 3 128-15,-1 0 0 0,3 1 0 0,-1 0 0 16,1 5-176-16,-1-2 176 0,1 2-128 0,0 2 128 0,-1 1 0 16,3 2 0-16,1 1-128 0,-3-3 128 0,2 2 0 15,1 1 0-15,-1 1 0 0,0 1 0 0,0-2 0 16,2-3 0-16,-2-1 0 0,1 0 0 0,1-3 0 16,2-2 0-16,0-1 128 0,1-2-128 0,3-1 128 15,1-2-128-15,0-2 128 0,0-2-128 0,-2 1 144 16,1-2-144-16,0-2 160 0,-3-1-32 0,3 0-128 15,0 0 192-15,-1-3-64 0,0-1 32 0,2 0 0 16,-3 0 0-16,4-3 0 0,1-2-32 0,-2 0 0 16,0 3 0-16,-2-1 0 0,1-1-128 0,-1 3 160 15,2 0-160-15,-1 2 160 0,2 0-160 0,-2 2 0 16,0 2 0-16,0 2 128 0,2 1-128 0,-1 1 0 16,-1 3 0-16,0 1 0 0,0 2 0 0,-1 2 0 0,2 0 0 15,-2 4 0-15,2 0 0 0,-2 2 0 0,1 1 0 0,-1 0 0 16,0 3 0-16,-1 2 0 0,2 1 0 0,-2 0 0 15,-1 2 0-15,2 1 0 0,0 3 0 0,1 0 0 16,-2-2 0-16,-1-1 0 0,2 1 0 0,-3-2 0 16,-3-1 0-16,0 2 0 0,-1-4 0 0,0 0 0 15,-3 1 0-15,2-1 0 0,-5 0 0 0,1-1 0 16,-2 0 208-16,0 1 16 0,0 2 0 0,-1-2 0 16,-3 0-32-16,0-2-16 0,3-2 0 0,-2-3 0 15,-1-2-176-15,0-1 128 0,0 0-128 0,0-14 128 16,0 0-352-16,0 0-80 0,-1 12-16 0,1-12 0 15,0 0-1072-15,-4-11-208 0,0-8-64 16,-3-11-9856-16,-4-10-1984 0</inkml:trace>
  <inkml:trace contextRef="#ctx0" brushRef="#br1" timeOffset="51128.155">20743 14211 26143 0,'0'0'1152'0,"0"0"256"0,0 0-1136 16,0 0-272-16,0 0 0 0,5-8 0 15,-2 3-1872-15,1-1-432 0,-4 6-96 0,7-6-16 16,-5 0 896-16,-2 6 176 0,0 0 48 0,0 0 0 0,5-6 1904 0,-5 6 384 15,0 0 80-15,0 0 16 0,0 0 512 0,0 0 128 16,0 0 0-16,0 0 16 0,0 0-1104 0,0 0-240 16,0 0-32-16,0 0-16 0,0 0-96 0,0 0 0 15,0 0-16-15,0 0 0 0,0 0 560 0,0 0 112 16,2-6 32-16,-2-2 0 0,-1 2-96 0,0-1-16 16,-2 0 0-16,0-1 0 0,3 8-320 0,-5-10-80 15,-1 0-16-15,1 1 0 0,-5 2-160 0,1 0-48 0,1 0 0 0,-2 2 0 16,0 0 112-16,-3 1 0 15,1 0 16-15,-1 1 0 0,0 0-80 0,-3 0 0 0,-1 3-16 16,-1 2 0-16,-1 2-240 0,0 3 144 0,-7-3-144 0,2 6 128 16,0 2-128-16,-1 3 0 0,-3 0 0 0,2 1 0 15,0 0 0-15,4 1 0 0,-1 1 0 0,2 2 128 16,3-3 0-16,0 2-128 0,5 1 192 0,0 3-64 16,-2 0-128-16,6 3 192 0,2 1-192 0,3 2 192 15,0 0-192-15,4 3-192 0,2 1 32 0,3 1 16 16,0-3-112-16,4 0 0 0,0 0-16 0,1-3 0 15,2-1-112-15,-1-3-32 16,2-2 0-16,3-2 0 0,0-3 160 0,2 0 16 0,-2-3 16 0,3-2 0 0,0 0 80 16,0-5 16-16,0-5 0 0,3 0 0 0,-1-2 128 0,0-2-192 15,-1-5 192-15,-1-1-192 0,1-2 192 0,0-3 0 16,-2-3 0-16,-1-1-128 0,0-2 128 0,-2 0 0 16,-2-2 128-16,2 1-128 0,-3-2 0 0,0-2 0 15,1-2 0-15,-2 0-128 0,-2-4 0 16,-1 0 0-16,-3-3 0 0,2 0 0 0,-4-1 128 0,1 0-128 15,0-1 128-15,-1 1-128 0,-2 0-80 0,0-2-16 16,-1 0 0-16,0 1 0 0,0 1 224 0,1 1-192 16,0 0 192-16,0 2-192 0,1-3 0 0,0 5 0 15,1 5 0-15,0 1 0 0,-3 1 0 0,3 1 0 16,-3 4 0-16,2 1 0 0,0 4 192 0,-1 0 0 16,2 1 144-16,0 1-144 0,-3 3 384 0,-2 3-32 0,4-1 0 15,-2 5 0-15,0 0-32 0,0 0-16 0,0 0 0 0,0 0 0 16,0 0-64-16,0 0-16 0,0 0 0 15,0 0 0-15,-2 14 0 0,2 3 0 0,2 1 0 16,0 2 0-16,-4 1 112 0,2 4 32 0,2 5 0 0,0 1 0 16,-2-1 112-16,1 1 32 0,0-1 0 0,1 4 0 15,1-1-48-15,1 0 0 0,0 0 0 0,1 1 0 16,-3 2-32-16,2 2-16 0,3-4 0 0,-2 0 0 16,-1 0 0-16,0-1 0 0,-1-2 0 0,2-1 0 15,1-4-176-15,-1-1-48 0,-1 1 0 0,0-2 0 16,0-2-192-16,-1-2 176 0,4-3-176 0,-2 1 160 15,-2-3-160-15,-1-1 0 0,0-1 0 0,2-4 0 16,2 0 0-16,-6-9-256 0,4 7 48 0,-4-7 0 16,0 0-1344-16,10 0-272 0,-3-5-48 15,0-1-9248-15,-4-4-1840 0</inkml:trace>
  <inkml:trace contextRef="#ctx0" brushRef="#br1" timeOffset="51737.227">21745 14065 29775 0,'0'0'1312'0,"0"0"288"0,0 0-1280 0,0 0-320 0,-8 2 0 0,-3 1 0 16,1 1 880-16,0 0 112 0,-4 1 32 0,-1 1 0 15,0-1-832-15,-2 1-192 0,1-1 0 0,-1 1 0 16,-2-2 256-16,0 2 0 0,-1-1 0 0,0 3 0 16,-2 0 384-16,0 1 64 0,-2 0 32 0,2 4 0 15,2-1-400-15,0-1-80 0,1 1 0 0,0 2-16 16,-5-1-240-16,3 3 0 0,3-1 128 0,2 2-128 15,1-1 0-15,1-1 0 0,3 1 128 0,1 0-128 16,3 0 144-16,0-1-16 0,3-2 0 0,2 2 0 16,2-2-128-16,4 0 0 0,1 1 0 0,2 0 0 0,4-5 0 15,3 1 0-15,2 2-224 0,1-1 80 0,5-1 144 16,0 0 0-16,-2-1 0 0,1 1 0 0,2 3 144 0,0-1-144 16,0-1 192-16,0 1-192 0,0 0 0 15,-2-1 0-15,-1 2 0 0,0-1 0 0,-4 0 176 0,1 0-176 16,-3 0 160-16,-1 1-160 0,-4 0 416 0,1 1-16 15,-1-1 0-15,-3 0 0 0,-2 2 16 0,-3 3 0 16,-2 1 0-16,-4 3 0 0,-1 2-32 0,-3-1-16 16,-2 2 0-16,-3-2 0 0,-3-3 112 0,0 1 32 15,-2 1 0-15,-5 0 0 0,-1-2-288 0,-3-3-48 16,-1 1-16-16,1-3 0 0,-2-1-160 0,0-3 0 16,-1-3-160-16,1-3 160 15,-2-4-1520-15,1-2-208 0,2-6-32 0,3-7-16608 0</inkml:trace>
  <inkml:trace contextRef="#ctx0" brushRef="#br1" timeOffset="52366.119">20757 14367 30063 0,'0'0'1328'0,"0"0"272"0,0 0-1280 0,0 0-320 16,0 0 0-16,0 0 0 16,-4-6-704-16,3 0-224 0,0 0-32 0,1 6-16 15,0-9 384-15,0 1 80 0,-1-1 0 0,1 9 16 0,-2-7 1904 0,1-1 368 16,-3-2 80-16,2 1 0 0,0-2-544 0,1 0-112 16,1-2-32-16,0 1 0 0,-1-4-768 0,1 2-144 15,-1 0-48-15,1 0 0 0,0-2 64 0,0 2 16 0,-1-4 0 0,-1 1 0 16,1-1 48-16,1-1 16 0,3-2 0 15,-2-4 0-15,-2-3-160 0,1-1-48 0,2 1 0 16,-1 0 0-16,1-1-144 0,1 2 0 16,2 0 0-16,-3 2 0 0,1 3 0 0,1 2 160 0,0 0-160 15,-2 3 160-15,0 0-160 0,2 2 0 0,-2 3 0 0,1 1 0 16,2 1 0-16,-3 1 0 0,1 5 0 0,-1-2 0 16,-2 6-128-16,0 0 128 0,0 0 0 0,0 0 0 15,0 0 0-15,0 0 0 0,0 0-144 0,0 0 144 16,0 0 0-16,0 0-160 0,0 0 160 0,-1 12-128 15,-1-1 128-15,1 1 0 0,1 2-144 0,-2 1 144 16,1-2 0-16,-2 3 0 0,0 1 0 0,2 1 0 16,0 2 144-16,0 1 0 0,-1 1 0 0,-1 2 0 15,2 3-144-15,1 3 0 0,-1 0 144 0,1-1-144 16,0-1 160-16,1-2-32 0,-2-2-128 0,1-2 192 0,-1-1 0 16,1 0 0-16,0-3 0 0,0-3 0 0,0 1 0 0,0-4 0 15,-1-2 0-15,1-10 0 0,-2 10 48 0,2-10 0 16,-1 7 0-16,1-7 0 0,0 0-48 0,0 0-16 15,0 0 0-15,5-11 0 0,0-6 144 0,-1-5 16 16,0-4 16-16,1-2 0 0,-1-5-352 16,1-2 0-16,-1-9 0 0,-1 3 0 0,2 0 0 0,0 5 0 15,-2 1 0-15,2 4 0 0,-1 6 0 0,1 3-128 16,-3 4 0-16,1 3 0 16,0 1-288-16,0 4-48 0,-2 2-16 0,-1 8-12192 15,-5-8-2432-15</inkml:trace>
  <inkml:trace contextRef="#ctx0" brushRef="#br1" timeOffset="54416.435">5910 13772 13935 0,'0'0'608'0,"0"0"144"0,0 0-608 0,0 0-144 0,0 0 0 0,0 0 0 16,0 0 400-16,0 0 48 0,0 0 16 0,0 0 0 15,3 9-192-15,-3-9-32 0,0 0-16 0,5 9 0 16,2-2 464-16,-3 0 80 0,2 0 32 0,-6-7 0 15,0 0 240-15,7 8 48 0,0 0 16 0,1 0 0 16,-3 0-96-16,3 0-32 0,-2 1 0 0,2-1 0 16,1-2-288-16,2 1-64 0,-2 1-16 0,1-1 0 15,1 0-176-15,0 0-48 0,0 1 0 0,1 2 0 16,1 1-64-16,2-1 0 0,-1 0-16 0,1 0 0 16,2 1-96-16,-1 0-16 0,0 1 0 0,2-1 0 15,3 0 32-15,1-1 0 0,-2 1 0 0,1-2 0 0,1 2-96 16,1-2 0-16,3-4-128 0,0 1 192 0,-4 0-64 15,2 2 0-15,-1-1-128 0,2-3 192 0,0-1-64 0,-1-1-128 16,1 4 176-16,-1-5-176 0,3-1 192 0,-4 0-192 16,1 2 192-16,0-1-192 0,-2 0 240 0,3-2-64 15,1-1-16-15,0 1 0 0,1 0 32 0,-2 2 0 16,0-2 0-16,-3 1 0 0,1-1-192 0,-2 0 192 16,-1-3-192-16,2 4 192 0,-3 0-192 0,2 0 0 15,-1 0 144-15,-2-1-144 0,1 0 0 0,2 1 0 16,0-1 0-16,-4 0 128 0,0 1-128 0,1-2 0 15,5 0 0-15,-3-1 128 0,-1-1-128 0,0 4 0 16,-1 2 128-16,2-2-128 0,-1-3 128 0,-3 0-128 16,-1-2 128-16,-1 2-128 0,1 2 192 0,-1-1-48 0,-3-2 0 15,-2 3 0-15,-9 1 48 0,10-3 16 0,-1 0 0 16,-1-2 0-16,0 1-80 0,-8 4 0 0,0 0-128 0,0 0 192 16,0 0-192-16,0 0-288 0,5-8 64 0,-5 8-11056 15,-3-11-2224-15</inkml:trace>
  <inkml:trace contextRef="#ctx0" brushRef="#br1" timeOffset="55346.911">6127 14984 12895 0,'0'0'1152'0,"-6"0"-928"16,0-3-224-16,6 3 0 0,-4-2 2368 0,4 2 416 0,-8-3 96 0,2-2 0 16,-2 1-1968-16,0-2-400 0,-1 0-64 0,2-1-32 15,-4-1-288-15,0 2-128 0,-2-1 0 0,-2-1 128 16,-1 1 176-16,-2-2 16 0,-1-1 16 15,1 1 0-15,0 2 336 0,-4 1 64 0,-2 1 16 0,1 0 0 16,3 3-32-16,1 0 0 0,0-2 0 0,0 3 0 16,1 2-144-16,1 2-16 0,-1 0-16 0,3 4 0 15,-1 1-272-15,4 3-48 0,2 1-16 0,1-1 0 16,1-1-208-16,0 4 0 0,0 3 0 0,2 3 0 16,-2-2 0-16,4 2 0 0,0 2 0 0,3 3 0 15,0 1 0-15,1 3-128 0,2 1 128 0,2 2 0 16,-1 0 0-16,2 1 0 0,0 1 0 0,2-2 0 15,2-2 0-15,1-3 0 0,-2-1 0 0,2-4 144 16,3-5-144-16,-2 0 192 0,1-4-192 0,0-2 192 0,1-1-192 0,2-3 128 16,-1-4-128-16,-1-2 128 0,0 0-128 0,2-3 128 15,-2-4-128-15,1-2 128 0,0-3-128 0,1-4 0 16,-2-1 0-16,0-5 0 0,-3-4 0 0,1-4 0 16,1-3 0-16,-3 0 0 0,2-1 0 0,0 1 0 15,-3 0 0-15,0-1 0 0,0-1 0 0,-1-2 0 16,-3 1 0-16,2-3 0 0,-1-1 0 0,-2-1 0 15,1-2 0-15,-2 2 0 0,-2-1 0 0,0 1 0 16,-1 3 0-16,-1 1 0 0,-2 0-176 0,2 3 176 16,-3 0-128-16,0 2 128 0,0-1 0 0,-1 1 0 15,1 2 0-15,-1 4-128 0,-1 2 128 0,1 3 0 0,3 4 0 16,-2 1 0-16,2 1 0 0,1 5 0 0,1 3 0 0,1 6 0 16,-4-4 0-16,4 4 0 0,0 0 128 0,0 0-128 15,0 0 0-15,-6 1 0 0,6-1 0 0,-6 7 128 16,2 0-128-16,-2 1 0 0,2 2 0 0,2 2 0 15,1 4 0-15,1 0 128 0,0 2-128 0,0 1 128 16,0-1 0-16,1 3 16 0,1 2 0 0,0 3 0 16,0-1 128-16,1 2 32 0,1 0 0 0,-2 2 0 15,2 3-48-15,0 2-16 0,3 3 0 0,-3 0 0 16,1 3-240-16,2-2 176 0,0 0-176 0,0-1 160 16,2-1-32-16,-2 0 0 0,-1-2 0 0,2-2 0 15,-1-3 80-15,-1 1 16 0,1 0 0 0,1-2 0 16,0 1-80-16,2-4-16 0,-3 2 0 0,2-3 0 15,-3 1-128-15,3-4 0 0,-3-3 0 0,0-3 0 0,1-2 0 16,0-2 0-16,0-2-144 0,1-2 144 16,-1-5-800-16,2-2-48 0,0-2-16 0,2-6-10256 15,-1-5-2048-15</inkml:trace>
  <inkml:trace contextRef="#ctx0" brushRef="#br1" timeOffset="55879.367">6858 14526 23039 0,'0'0'2048'0,"0"0"-1648"0,-11-3-400 0,1 1 0 16,-3 1 1152-16,2-1 160 0,0 1 32 0,-2 0 0 16,-4 0-1120-16,-1 2-224 0,1 3 0 0,-4 4 0 15,-3 2 128-15,0 2 80 0,-3 3 32 0,2 4 0 16,1 2 352-16,-3 1 80 0,2 1 16 0,0 3 0 16,0 4 32-16,3 1 16 0,2-4 0 0,1 2 0 15,2 1-352-15,3-3-80 0,1-3-16 0,3 3 0 16,3-1-160-16,4-2-128 0,-1-1 144 0,3-1-144 15,3-1 0-15,3-2 0 0,4-1 0 0,3-2 0 0,-1 1 0 16,7-2 0-16,4-1 0 0,2 0 0 0,-1-1 128 0,6 0-128 16,3 1 176-16,5-2-176 0,3 0 320 0,2 3-64 15,1 0 0-15,5-2 0 0,-1-3-32 0,1 1-16 16,-4 4 0-16,-1 1 0 0,-2 1-80 0,-5 0-128 16,-4-1 176-16,-2 1-176 0,-3 0 288 0,-1-1-48 15,-9-3-16-15,-2 3 0 0,-4-1 624 0,-4 1 128 16,-2 1 32-16,-6 2 0 0,-5 1 96 0,-3 3 32 15,-3 0 0-15,-3 2 0 0,-4 0-432 0,-3 4-96 16,-3 2-16-16,-5 2 0 0,-5 2-288 0,-4 1-64 16,-2 1-16-16,-10-1 0 0,-4 0-224 0,-2-1-160 15,-3 0 32-15,2-6 0 16,-1 2-672-16,0-3-128 0,4-2-32 0,6-4 0 16,3-3-912-16,7-4-192 0,6-5-48 0,6-1-15712 0</inkml:trace>
  <inkml:trace contextRef="#ctx0" brushRef="#br1" timeOffset="60247.89">18350 16708 911 0,'0'0'0'0,"-9"4"0"0,2 0 0 0,-3 2 0 16,0-1 3616-16,2-1 640 0,-1 3 128 0,0-3 32 15,0-2-2768-15,2-1-560 0,-1-1-96 0,0 0-32 16,0 0-256-16,1 0-64 0,-1 0-16 0,8 0 0 16,0 0-32-16,-8-2 0 0,0-1 0 0,8 3 0 15,0 0-160-15,0 0-48 0,-8-4 0 0,8 4 0 16,-8-5-160-16,8 5-32 0,0 0-16 0,0 0 0 16,0 0-176-16,0 0 0 0,0 0 0 0,0 0 0 15,-4 8 128-15,3 0-128 0,3 3 0 0,1 1 128 0,0 3-128 0,2 3 0 16,-4 3 0-16,2 1 0 0,2 0 0 0,-2 1 0 15,0-1 0-15,-2 3 0 0,2 4 0 16,0-2 0-16,1 3 128 0,2 1-128 0,-2 3 272 0,2-2-16 16,0-1-16-16,3 0 0 0,1-1-48 0,1-3-16 15,1-1 0-15,1-2 0 0,0-3-48 0,2-1-128 16,-2-3 192-16,3 0-64 0,2-3-128 0,2-1 160 16,2-1-160-16,1-1 160 0,2-2-160 0,2 0 0 15,-1-2 144-15,4-2-144 0,1 1 0 0,0-3 144 16,0-3-144-16,0-1 0 0,-1 0 128 0,-2-2-128 15,0 0 0-15,0-1 0 0,1-2 128 0,-3-3-128 16,2 2 192-16,1-2-192 0,-2 0 224 0,4-1-64 16,2 0-16-16,1-3 0 0,-2 0-16 0,1 1-128 0,1 0 192 15,0-1-64-15,-3-1-128 0,-4 1 0 0,3 1 0 0,0 1 0 16,-2-1 0-16,0 4 0 0,0-1 0 16,3 1 0-16,1-2 0 0,-1 3 0 0,-2 3 0 0,-4 3 0 15,1-3 0-15,0 4 0 0,-4 3 0 0,0-1 128 16,-3 0-128-16,0 2 128 0,0 4-128 0,-3 1 128 15,0 1 64-15,0 2 16 0,1 1 0 0,-1 1 0 16,-2 2-64-16,1-1-16 0,0 2 0 0,-1 0 0 16,-1 2-128-16,0-1 0 0,2 1 144 0,-2 2-144 15,-4 1 0-15,1 0 144 0,2 0-144 0,-4-1 0 16,1 0 160-16,-4 1-160 0,1 0 128 0,0 0-128 16,0-3 176-16,-3-1-48 0,-3 0-128 0,0-3 192 15,3-2 0-15,-3-1 0 0,-3-1 0 0,1-3 0 0,2-8 96 16,0 0 16-16,-2 6 0 0,2-6 0 15,0 0-304-15,0 0-144 0,0 0 16 0,0 0 0 0,-5-9 128 16,3 1-192-16,-1-1 192 0,1-1-192 0,-3 0 192 0,3-1 0 16,2-1 0-16,0 1 128 0,1-1-128 0,2-1 128 15,4 1-128-15,-1 1 128 0,0 0-128 0,3 0 176 16,1-1-176-16,-3 1 192 0,2 2-192 0,3 0 0 16,-1-1 0-16,1 1 0 0,3 1 128 0,0 2-128 15,2-1 0-15,0 1 128 0,2 1-128 0,1 2 0 16,-3 0 0-16,4 1 0 0,0 0 0 0,1 1 0 15,0 1 0-15,1 1 0 0,-1 0 0 0,3 1 0 16,0 1 0-16,-1-2 0 0,-2-1 0 0,3 3 0 16,4-1 0-16,0-1 0 0,-6-1 0 0,1 0 0 15,1 0 0-15,-1 1 0 0,2 2 0 0,-2 0 0 0,2-1 0 0,-2 1 0 16,0 2 0-16,-1-2 0 0,1-1 0 16,1-1 0-16,-3-1 0 0,3-2 0 0,-1-2 0 0,2-4 0 15,3-3 240-15,-6 0-48 0,0-2 0 0,-5-3 0 16,2-1 0-16,-1-1-16 0,0 2 0 15,-3-2 0-15,-2 1-176 0,-1-1 160 0,-1 1-160 16,-1 1 160-16,1-1 16 0,-2 4 0 0,0 2 0 16,-1 1 0-16,-3-2-176 0,1 2 192 0,-2 3-192 0,-5 7 192 15,7-10-192-15,-2 5 128 0,-5 5-128 0,0 0 128 16,0 0-128-16,9-2 0 0,-9 2 0 0,0 0-176 16,0 0-976-16,0 0-192 0,0 0-32 15,0 0-9056-15,0 0-1824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9:01:12.123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17773 5114 8751 0,'0'0'384'0,"0"0"80"0,0 0-464 0,0 0 0 16,0 0 0-16,0 0 0 0,0 0 672 0,0 0 32 16,0 0 16-16,0 0 0 0,0 0-112 0,0 0-32 0,0 0 0 15,0 0 0-15,0 0-160 0,0 0-32 0,-5 7-16 0,5-7 0 16,-8 5-16-16,0 1 0 0,8-6 0 16,-5 6 0-16,-3 1 144 0,8-7 16 0,-9 1 16 0,2 2 0 15,7-3 192-15,-8 3 48 0,-2 0 0 0,10-3 0 16,0 0-64-16,-7 2-16 0,-1-1 0 0,8-1 0 15,0 0-160-15,0 0-16 0,0 0-16 0,0 0 0 16,-3-7-224-16,2-1-32 0,1-5-16 0,3 1 0 16,1 0-64-16,1-2-16 0,-2-3 0 0,3 0 0 15,3-2 96-15,-1-1 16 0,-2-1 0 0,1 1 0 16,2-2 0-16,1-3 0 0,3-2 0 0,0 2 0 16,-1 0-32-16,1-1 0 0,2-2 0 0,-2 0 0 15,2-3-96-15,1 0-128 0,-2 2 176 0,1-2-176 16,1-3 128-16,-1 2-128 0,1 0 0 0,0 1 0 0,-2 0 0 0,2 0 128 15,-2 2-128-15,0 1 0 0,0 0 176 0,-1-1-176 16,0-1 160-16,1 1-160 0,-2 1 128 16,-1 1-128-16,-2 1 0 0,-1 2 144 0,0 0-144 0,0 1 128 15,1 0-128-15,-1 1 128 0,-2 3 16 0,-1 3 0 16,-2 0 0-16,3 2 0 0,-2 2 48 0,0 1 16 16,-1 0 0-16,1 1 0 0,0 1 48 0,2 0 16 15,-1 0 0-15,-1 1 0 0,0 1-96 0,-4 7-32 16,3-5 0-16,-3 5 0 0,4-7-144 0,-2 1 160 15,2 1-160-15,1 1 160 0,-5 4-160 0,6-6 0 16,-1-1 0-16,-5 7 0 0,0 0 0 0,0 0 0 16,0 0 0-16,0 0 0 0,0 0 160 0,0 0-160 15,0 0 192-15,0 0-192 0,0 0 224 0,0 0-64 16,0 0-16-16,0 0 0 0,0 0-144 0,0 13 160 0,-1-1-160 16,-2-1 160-16,1 2-160 0,-1 1 0 0,-1-1 0 15,-3 4 128-15,0 0-128 0,0 4 0 0,0 1 144 0,-2 3-144 16,-3 1 0-16,0 1 0 0,0 4 0 0,-1 3 128 15,-5 3-128-15,2 0 0 0,0-1 128 0,-1 1-128 16,-1 0 0-16,2 0 0 0,-1 1 0 0,2-1 128 16,0 1-128-16,0 1 0 0,0 1 0 0,-1-1 0 15,3 0 0-15,-1-3 0 0,-1-1 0 0,3 1 0 16,-2-3 0-16,0-1 0 0,0-4 0 0,2 0 0 16,2-1 0-16,-2 0 0 0,0-1 0 0,2-1 0 15,3-1 0-15,-1-2 0 0,0-3 0 0,2-1 0 16,0-3 0-16,3-2 0 0,1-2 0 0,1-1 0 15,-2 0 0-15,3-10 128 0,0 9-128 0,0-9 0 16,0 0 0-16,0 0 0 0,0 0 0 0,0 0 128 0,0 0-128 16,0 0 0-16,0 0 128 0,0 0-128 0,0 0 0 0,0 0 128 15,-2-9-128-15,2-2 0 0,5-1 128 0,-3-2-128 16,0-3 128-16,1 1-128 0,2-1 128 0,0 0-128 16,-3-4 128-16,3 2-128 0,0-1 0 0,2 0 0 15,1-3 0-15,0-1 128 0,2-1-128 0,-2 0 0 16,2-1 0-16,1 0 128 0,0-3-128 0,0-2 0 15,2-4 0-15,-2 0 0 0,0-2 0 0,0-1 0 16,1 0 0-16,-2 0 128 0,1 1-128 0,0 3 0 16,-1 1 128-16,0 1-128 0,1-1 128 0,-2 1-128 15,-3 1 128-15,2 3-128 0,0 0 128 0,-2 1-128 16,0 2 128-16,-2 2-128 0,1 4 0 0,0 1 128 16,1 1-128-16,-2 2 0 0,-3 1 128 0,0 2-128 0,-1 2 128 15,0 1-128-15,0 2 128 0,0 7-128 0,0-7 160 0,0 7-160 16,0 0 144-16,0 0-144 0,0 0 128 0,0 0-128 15,0 0 0-15,0 0 0 0,-5 11 0 0,1 2 0 16,-1 2 0-16,0 4 0 0,1 1 0 0,-3 3 0 16,1 1 0-16,-1 4 0 0,1-1 0 0,0 4 0 15,-3 2 0-15,3 0 0 0,-3 0 0 0,2 4 0 16,-4 1 0-16,1 3 0 0,2 2 0 0,-3 6 0 16,-1 1 0-16,2 0 0 0,-4-3 0 0,3 2 0 15,0-4 0-15,2 0 0 0,-5-2 0 0,3 2 0 16,0 0 0-16,0-2 0 0,1-5 0 0,2-3 0 15,-2-4 0-15,2-4 0 0,1-4 0 0,3-5 0 16,-3-4 0-16,3-1 0 0,1-4 0 0,3-9 0 0,0 0 0 0,0 0 0 16,0 0 0-16,0 0 0 0,0 0 128 0,0 0-128 15,0 0 128-15,2-10-128 0,3-5 144 0,2-2-144 16,-1-5 160-16,1-6-160 0,2-5 176 0,0 0-176 16,-3 0 192-16,4-4-192 0,0-3 128 0,1 1-128 15,0 0 0-15,-1-1 0 0,0-1 144 0,1-3-144 16,0-2 0-16,3-2 144 0,0-1-144 0,-1 0 0 15,-1 1 0-15,1 2 0 0,1 1 0 0,1 1 0 16,-3 1 0-16,1 1 0 0,0 1 0 0,0 3 0 16,-1 2 0-16,-1 3 0 0,-1 2 0 0,1 4 0 15,-3 4 0-15,0 3 0 0,-2 4 0 0,1 3 0 16,-5 3 0-16,0 2 0 0,1 2 0 0,-3 6 0 16,0 0 0-16,0 0 0 0,0 0 160 0,0 0-160 0,0 0 192 0,-3 9-192 15,1 5 0-15,-3 4 0 0,-1 5 0 16,2 5 0-16,-4 3 0 0,0 6 0 0,-4 7 0 0,0 3 0 15,0 2 0-15,0 1 0 0,-2 3 0 0,-2 4 0 16,1 4 0-16,-1-1 0 0,1 1 0 0,-1-4 0 16,0-2 0-16,1-4 0 0,-4-3 0 15,4 2 0-15,-1-3 0 0,3-3 0 0,-1-3 0 0,-1-5 0 16,2-3 0-16,0-7 0 0,-1-1 0 0,1-6 0 16,3-3 0-16,-2-4 0 0,2-3 128 0,2-2-128 15,0-2 0-15,2-3 160 0,-1-2-160 0,7 0 128 16,-5-4-128-16,0-4 160 0,1-3-160 0,3-5 160 15,4-1-160-15,-1-6 0 0,1-6 0 0,3 1 128 16,2-3-128-16,0-2 0 0,3-1 0 0,2-2 0 16,0 1 0-16,2 0 0 0,1-1 0 0,1-3 0 0,1-1 0 0,-1-2 0 15,1 1 0-15,0-3 0 0,0-3 0 16,0 3 0-16,-1 3 0 0,2 0 0 0,-1 1 0 0,0-1 0 16,2 0 0-16,-3 3 0 0,-1 1 0 0,0 3 0 15,-3 2 0-15,1 3 0 0,-4 1 0 0,1 7 0 16,0 2 0-16,-2 2 0 0,-1 3 0 0,-4 4 0 15,-2 2 0-15,-2 8 0 0,0 0 0 0,0 0 0 16,0 0 0-16,0 0 0 0,0 0-128 0,0 0 128 16,0 0-160-16,-2 11 160 0,-1 1-160 0,2 5 160 15,-5 3-160-15,-2 5 160 0,-3 6-160 0,-2 6 160 16,-3 6-160-16,-3 4 160 0,0 4-144 0,1 5 144 16,-2 4-128-16,-1 5 128 0,-1 2 0 0,-3 1 0 15,0-2 0-15,0 0-128 0,-4-3 128 0,0-2 0 0,-3-3 0 16,1-1 0-16,1-5 0 0,1-5 0 0,0-4 0 15,6-6 0-15,2-7 0 0,3-4 128 0,3-5-128 0,1-5 128 16,3-3-128-16,1-4 176 0,5-3-176 0,5-6 192 16,0 0 0-16,0 0 0 0,-3-9 0 0,3-6 0 15,3-5-192-15,3-7 128 0,4-5-128 0,1-5 128 16,3-7-128-16,0-5 0 0,1-2 0 0,2-2 0 16,4-2 0-16,-1-4 0 0,2-4 128 0,2-3-128 15,3-6 0-15,-2 0 0 0,1-2 0 0,2 0 0 16,0 3 0-16,-2 0 0 0,-2 2 0 0,-1 6 0 15,0 7 0-15,-4 9 0 0,-3 7 0 0,-4 10 0 16,-4 7 0-16,-1 5 0 0,2 4 0 0,-4 4 0 0,-2 2 0 16,-3 8 0-16,0 0 0 0,0 0 0 0,0 0 0 0,-3 10 192 15,-1 6-192-15,-3 11 192 0,-2 7-192 16,0 7 0-16,0 5 0 0,-1 7 0 0,-2 5-192 16,1 1 48-16,1 1 0 0,2-1 0 15,4 2-448-15,-1-2-96 0,4-1-16 0,7-5-10752 16,1-6-2176-16</inkml:trace>
  <inkml:trace contextRef="#ctx0" brushRef="#br0" timeOffset="4276.683">17818 14191 11055 0,'0'0'976'0,"0"0"-784"16,-3-7-192-16,1-2 0 0,1 0 1264 0,0 0 208 16,1 9 32-16,0-10 16 0,0 1-1216 0,0 2-304 15,0-1 0-15,0 8 0 0,0 0 832 0,0-8 128 16,-3 1 0-16,3 7 16 0,-1-8 288 0,1 8 48 16,-4-8 16-16,4 8 0 0,-3-9-48 0,3 9 0 15,0 0 0-15,0 0 0 0,-4-7-400 0,4 7-96 16,0 0-16-16,0 0 0 0,0 0-400 0,0 0-96 15,0 0-16-15,0 0 0 0,0 0-256 0,0 0 128 16,0 0-128-16,0 0 0 0,10 7 192 0,-4 0-192 16,-1 1 192-16,1 1-192 0,-3 0 272 0,1 2-48 15,1 3-16-15,-1-1 0 0,2 1 16 0,-2 2 0 16,1 0 0-16,-2 2 0 0,0-2-96 0,2 5 0 0,-1 2-128 0,-2 1 192 16,0 3-64-16,1-1-128 0,-1 4 176 0,1-3-176 15,0 2 160-15,-2-3-160 0,2 2 128 0,-1-2-128 16,0-2 0-16,0 0 128 0,-1-2-128 0,0 1 0 15,2 0 128-15,-1 0-128 0,0 0 0 0,2 0 128 16,1 1-128-16,-1 3 0 0,1-2 0 0,0 2 0 16,1 3 144-16,-1-1-144 0,0-3 160 0,0-2-160 15,3 1 0-15,-1-5 0 0,0 1 0 0,2-4-160 16,-3-2 160-16,3-2 0 0,0 1 0 0,0-3 0 16,1-1 0-16,1-2 0 0,2 1 0 0,0-1 0 15,0-2 0-15,3 0 0 0,-2-3 0 0,1-1 0 16,2 2 0-16,-1-2 192 0,5-3-64 0,2 2 0 0,-2-1-128 15,1 0 128-15,0-1-128 0,0 0 128 0,1-3-128 16,1 4 0-16,-1 0 0 0,1 0 0 0,0 0 0 0,2 4 0 16,3-2 0-16,3-1 0 0,2 0 0 0,1 1 0 15,4 1 0-15,1-1 0 0,1 1 0 0,1 0 0 16,0 1 0-16,1-1 0 0,1 0 0 0,3 3 0 16,2 1 0-16,3 1-128 0,2-1 128 0,0-1 0 15,0 1 0-15,-1 1 0 0,-1-4 0 0,-1 3 0 16,1 1 0-16,2-1 0 0,2 0 0 0,0-1 0 15,0-1 0-15,-4 1 0 0,-3 1 0 0,2-3 0 16,0-3 0-16,1 3 0 0,4 1 0 0,-2 2 0 16,1-1 0-16,0 1 0 0,0 0 0 0,-1 0 0 15,1 3 0-15,0-1 0 0,0 1 0 0,2-2 0 0,-1-1 0 0,-1 3-128 16,-2-1 128-16,0 3-192 0,0-3 192 0,1-1-192 16,-3 0 192-16,1 1-208 0,1 0 80 0,-5 1 128 15,0-1-144-15,-3-1 144 0,-1 5 0 0,-4-6 0 16,0 2 0-16,1-1 0 0,2-2 0 0,1 1 0 15,-1 0 0-15,1 0 0 0,-4 0 0 0,1-2 0 16,1 0 0-16,-5-2 0 0,2-1 0 0,-5 0 0 16,-1 3 0-16,1-1 0 0,0 1 0 0,1-3 0 15,-2 1 0-15,1-1 0 0,-1 1 0 0,-1-1 0 16,-3-1 0-16,-2 1 144 0,0 0-144 0,-2 0 128 16,-1 0-128-16,-2-1 0 0,1-1 0 0,-1 2 0 15,1-1 0-15,0 1 0 0,3 0 0 0,-4-1 0 0,2-2 0 16,-1 1 0-16,2 1 0 0,-2 1 0 0,2-2 0 15,-3-2 0-15,-3 2 0 0,0-1 0 0,0 0 0 0,-2 1 0 16,0 0 128-16,-2 0-128 0,-3-3 0 0,1 2 0 16,-5 1 0-16,2-1 0 0,1-1 0 0,-3 2 0 15,2 2 0-15,-10-2 128 0,9 2-128 0,-1-2 0 16,1-1 0-16,0 1 128 0,1 3-128 0,-2-1 0 16,2-1 0-16,-1 2 0 0,2-3 0 0,0 0 0 15,3 0 0-15,-3 0 0 0,1 3 0 0,0-2 0 16,-1 0 0-16,1-1 0 0,0 0 0 0,0 0 0 15,0-1 0-15,1 1 0 0,-3 0 0 0,2 0 0 16,3 0 128-16,-3-1-128 0,0-2 144 0,-2 3-144 16,0-1 160-16,-1-2-160 0,-3 0 224 0,1-1-48 0,-7 4-16 15,9-5 0-15,-4 1 96 0,3-1 0 0,-3 1 16 16,4-1 0-16,-3-3 32 0,1-1 0 0,0-2 0 16,1 1 0-16,-3-2-144 0,2-1-32 0,1-1 0 15,1-3 0-15,-1-3-128 0,-1-3 192 0,-1-3-192 0,-1-3 192 16,1-3-192-16,0 1 192 0,-2-2-192 0,0 0 192 15,3 0-16-15,-5-1 0 0,0-1 0 0,1 1 0 16,-1-1 80-16,2-3 0 0,0-2 16 0,0-1 0 16,0-1-144-16,2 2-128 0,-2-1 144 0,2 1-144 15,-1 3 240-15,1-1-48 0,-1 2-16 0,1 0 0 16,-3-2-176-16,0 3 0 0,3 3 0 0,-4-2 0 16,-1-3 192-16,-1 4-32 0,-1 3-16 0,1 6 0 15,0 3-144-15,0 3 160 0,-2 2-160 0,-1 1 160 16,1 5-160-16,0-1 0 0,-1 1-160 0,1 4 160 15,1 2-448-15,1 4 16 0,0 0 0 0,0 0 0 16,-10 0-432-16,0 6-96 0,-1 4 0 0,-5 9-16 16,0 6-2832-16,-6 11-560 0</inkml:trace>
  <inkml:trace contextRef="#ctx0" brushRef="#br0" timeOffset="5416.731">23026 14339 15663 0,'-3'-6'1392'0,"0"-2"-1120"0,-2 0-272 0,2-1 0 15,-1-2 3088-15,2 0 560 0,1 1 128 0,0 1 0 32,1-1-3472-32,0 1-704 0,0 0-144 0,2-1-32 0,-1-2 576 0,0 1 272 0,-1 1-16 0,1 1-16 15,2-1 464-15,-1 2 112 0,-2 8 16 0,2-6 0 16,1 1 48-16,-3 5 16 0,0 0 0 0,0 0 0 16,0 0-384-16,0 0-80 0,0-5-16 0,0 5 0 15,0 0-112-15,0 0-32 0,0 0 0 0,0 0 0 16,0 0-272-16,0 0 160 0,1 15-160 0,-1 2 128 15,0 0-128-15,0 2 128 0,0 2-128 0,1 2 128 16,-1 1 80-16,2 4 16 0,-1 1 0 0,0 2 0 0,1-1-32 16,0 1-16-16,0 2 0 0,1 1 0 0,-1-6 0 15,-1 3 0-15,-1 0 0 0,2-2 0 0,-1-2-48 16,0 1 0-16,0 0 0 0,2-1 0 0,-1-3 64 0,-1 0 0 16,-1-3 0-16,1 1 0 0,1 1-64 0,-1 0-128 15,-1-2 192-15,0-2-64 0,0-6-128 0,0 1 0 16,2 3 144-16,0-3-144 0,-1-2 0 0,0-1 128 15,0-2-128-15,0-1 0 0,-1-8 0 0,0 0 128 16,1 9-128-16,-1-9 0 0,0 0 0 0,0 0 0 16,8 6 0-16,-8-6 128 0,10 0-128 0,0 0 0 15,1-1 0-15,3-1 0 0,1-1 128 0,1-1-128 16,-2 0 160-16,4-3-160 0,2 2 128 0,5-3-128 0,-4 0 0 16,2-2 144-16,1-2-16 0,2 1 0 0,1 0 0 0,-1-2 0 15,0-1-128-15,3 2 0 0,2-3 0 0,0 2 0 16,-1 0 0-16,2 3 0 0,1 1 0 0,-2 3 0 15,-2-1 0-15,-1 1 0 0,-1 2 0 0,0 0 0 16,1-3-192-16,0 4 192 0,-2 2-160 0,0 1 160 16,0 1-208-16,3 2 48 0,-3 3 16 0,2 0 0 15,-2 1 144-15,3 3 0 0,-2 2 0 0,1 0 0 16,-2 0-256-16,-3-1 48 0,-1 0 0 0,-1 1 0 16,-1 0 80-16,0 0 128 0,-5 0-208 0,1-2 80 15,-3-2 128-15,-3 0 0 0,0 2 0 0,-3-2 0 16,-7-8 0-16,7 10 128 0,-1-2-128 0,-6-8 0 15,0 0 192-15,0 0-48 0,0 0 0 0,0 0 0 16,0 0 160-16,0 0 16 0,0 0 16 0,0 0 0 16,0 0 96-16,0 0 16 0,0 0 0 0,0 0 0 0,2-8-64 0,-2-4 0 15,-1-3 0-15,1-4 0 0,1-3-16 0,1-5-16 16,1-3 0-16,-1-3 0 0,3-3 32 0,-1-2 0 16,2-3 0-16,-1 1 0 0,1-1-64 0,-1 1 0 15,2 1 0-15,1-1 0 0,-3-2 64 0,2 2 16 16,0-1 0-16,1 4 0 0,-1 1-208 0,-1 3-64 15,2 4 0-15,0 1 0 0,-2 4-128 0,1 0 160 16,2 0-160-16,-5 4 160 0,2 2-160 0,-2 2 0 16,-3-1 0-16,1 1 0 0,0 4 0 0,0 2-256 15,-2 2 64-15,0 8 16 16,-3-8-208-16,3 8-64 0,-3-7 0 0,3 7 0 16,-9-3-1792-16,-3 8-384 0,-3 4-64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8:35:14.76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24198 13091 11055 0,'0'0'976'0,"0"0"-784"15,0 0-192-15,0 0 0 0,0 0 3824 0,0 0 720 16,0 0 128-16,0 0 48 0,0 0-3376 0,0 0-688 16,0 0-128-16,0 0-16 0,6-4-320 0,-6 4-48 15,0 0-16-15,2-9 0 0,0-2 128 0,-2 2 0 16,-3 3 16-16,2-3 0 0,-1 1 192 0,-2-3 48 15,-2-1 0-15,-2-1 0 0,-2 3-192 0,1-3-48 16,-3 0 0-16,-1-2 0 0,-2 1-272 0,-3-1 160 0,-1-3-160 0,-4 0 128 16,-3 2-128-16,0-3 0 0,-2-2 0 0,2 3 0 15,-5 0-128-15,1 0 128 0,-1 0 0 0,-2-1 0 16,-3-1 0-16,-4 1 0 0,-2 2 0 0,-4-1 0 16,0 1 0-16,0-1 0 0,2 0 0 0,1 2 0 15,2-2 0-15,0 1 0 0,-2 2 0 0,0 1 0 16,-4-1 0-16,-1-1 0 0,0 0 144 0,-2 2-144 15,0-2 192-15,0 2-16 0,1-3-16 0,-4 2 0 16,-8-2-32-16,-1 0 0 0,-4 1 0 0,2 1 0 16,2 0-128-16,2-2 0 0,-3-3 0 0,2 3 128 15,-1 0-128-15,-1 1 0 0,1-1 0 0,2 0 0 16,7-2 128-16,2 0-128 0,-3-2 0 0,0 3 128 16,-3 1-128-16,-1 1 160 0,1-1-160 0,0 0 160 0,1 1-160 15,0 1 192-15,-4-4-192 0,-3 4 192 0,-4-1-192 0,-2 1 192 16,-1 1-192-16,2-2 192 0,1 1-192 15,-6 2 0-15,-4-3 0 0,0 2 0 0,-1 1 0 0,6-2 0 16,4 1 0-16,1-1 0 0,-2-1 0 0,2 4 0 16,2 0 0-16,3-1 0 0,4-3 0 0,1 1 0 15,2 2 0-15,-2 1 0 0,-3-1 0 0,1 2 0 16,-3 1 0-16,3 1 0 0,2-2 0 0,-3 4-176 16,-5 2 48-16,-2 3 0 0,-4 2-176 0,-4 0-16 15,-1 0-16-15,-2 3 0 16,-3 1-176-16,-2 2-16 0,-3-1-16 0,7 0 0 0,2-3 224 0,6 4 64 15,4 4 0-15,4-1 0 0,0-1 256 0,3 2 0 16,4 2 176-16,6 2-176 0,1 0 128 0,3 2-128 0,1-1 0 0,-1 1 0 16,-3-3 0-16,2 4 0 0,0 2 0 0,0 1 0 15,-3 1 0-15,4 0 0 0,3 0 0 0,-2 0 0 16,-1 1 0-16,-1 0 0 0,-3 0-144 0,1 0 144 16,3 2 0-16,0 0 0 0,1 1 0 0,3 3 0 15,3-1 0-15,0 3 0 0,1-3 0 0,-1 1 176 16,-1-1-176-16,2 3 0 0,-4 1 0 0,3 0 0 15,0-4 0-15,3 3 0 0,-4 1 128 0,5 2-128 16,2 2 0-16,0 2 128 0,2 4-128 0,3 1 128 16,-2 3 0-16,-1-2-128 0,-1-1 192 0,2-1-64 15,1 1-128-15,0 3 0 0,1 4 0 0,0 1 128 16,3 0-128-16,2 2 0 0,0-2 0 0,1 0 0 16,1-4 0-16,2 2 0 0,2 1 0 0,-1 3 0 0,1 3 0 0,2-1 128 15,1-1-128-15,1-1 0 0,-1-2 160 16,0 1-160-16,2-3 192 0,0 5-192 0,1 2 192 0,-1 0-192 15,1 0 192-15,0-2-192 0,2 0 176 0,2-3-176 16,2 1 160-16,-1 2-160 0,-4 1 128 0,4 2-128 16,-2 0 0-16,2-1 0 0,0 2 0 0,-2-5 0 15,-2 0 0-15,3 0 0 0,-1 4 0 0,1-1 0 16,1-1 0-16,-2 2 0 0,-3 1 0 0,1-4 0 16,3-1 0-16,2 1 0 0,2 0 0 0,-2 3 0 15,0 0 0-15,1-1 0 0,0-2 0 0,2 0 0 16,2-1 0-16,1 1 0 0,0 0 0 0,3 2 0 15,0 0 0-15,0 1 0 0,-2 0 0 0,5-1 128 16,-2-2-128-16,4 1 0 0,-1 1 0 0,1 3 0 0,-2-1 0 16,4 2 0-16,3-1 0 0,1-1 0 0,2 0 0 15,-1-2 0-15,2-1 0 0,0 1-160 0,0 1 160 0,3-2-192 16,-1-5 192-16,-1-3-208 0,3-4 80 0,0-2 128 16,2 0-144-16,0 0 144 0,2 0 0 0,3 1 0 15,0 0 0-15,3 0 0 0,1 0 0 0,3-2 0 16,-1-4-128-16,1 0 128 0,-3-3 0 0,2 1 0 15,-1-2 0-15,2 0-128 0,-1-1 128 0,7 0 0 16,0 3 0-16,4-2-128 0,-2-3 128 0,2 0 0 16,1-1-256-16,-2 0 48 0,0-5 16 0,-1 0 0 15,2-2-16-15,2-2 0 0,-1 0 0 0,4 0 0 16,3-3 32-16,-3 0 16 0,1 2 0 0,0-2 0 16,-5-2 32-16,1 1 0 0,3 0 0 0,3 2 0 15,-1 1 128-15,3-2 0 0,-2 2-144 0,0-2 144 16,-6 1 0-16,1 1 0 0,4 1 0 0,1 2 0 0,0-5 0 0,2 2 0 15,1-1-144-15,-2 1 144 0,0-4 0 0,1-1 0 16,3-3 0-16,-1 1 0 0,1-1 0 0,2 2 0 16,-1-3 0-16,-3 0 0 0,-2-2 0 0,-2 2 0 15,2 0 0-15,5 1 0 0,1-4 0 0,1 3 0 16,-5 0 0-16,0 0 0 0,-4-1 0 0,0-2 0 16,2 1 0-16,1 1 0 0,0-3 0 0,3-1 0 15,0-1 128-15,-2 0-128 0,-1-1 144 0,-2 0-144 16,5-2 128-16,0 0-128 0,-3-1 128 0,2 0-128 15,3 0 128-15,-2-1-128 0,-2-2 0 0,1 2 128 16,3-2-128-16,3 1 0 0,1 0 0 0,-5-2 128 16,-1 0-128-16,-1 1 0 0,-1 0 0 0,2 0 0 15,0 1 0-15,3 2 0 0,-2-3 0 0,1 2 0 0,-3 0 0 0,1-2 0 16,-3 1 0-16,3-1 0 0,1-3 0 0,0 1 0 16,-1 2 0-16,-3-4 160 0,-1-3-160 0,-4 0 160 15,-3-1-160-15,4-4 0 0,1-3 0 0,3-1 128 16,-5-1-128-16,1 0 0 0,1-1 144 0,-3-1-144 15,1 1 0-15,-3 0 144 0,-1 0-144 0,3 0 0 16,2 0 128-16,1-1-128 0,2 0 0 0,-4-1 0 16,1-3 0-16,-5 1 0 0,0-1 128 0,-2-2-128 15,1-6 0-15,1 2 0 0,1 1 0 0,-1-1 0 16,-1 1 0-16,-1-2 0 0,0 1 0 0,-5-1 0 16,-1-2 0-16,-1 1 0 0,0-1 0 0,0-5 0 15,2-5 128-15,1-1-128 0,3 2 192 0,-2 2-192 0,0 2 224 16,-5-2-64-16,-1-3-16 0,1-2 0 0,0-4-144 0,-2 1 160 15,2-1-160-15,-1 3 160 0,2-4-160 16,-1 3 0-16,0 4 144 0,-2-3-144 0,-3-2 128 0,-1-1-128 16,-5-2 160-16,0 2-160 0,-1 3 240 0,-5 2-48 15,-1 4-16-15,-2 0 0 0,0 0 80 0,-2 1 0 16,-1 1 16-16,1-4 0 0,-2-1 0 0,-1 1 0 16,2 2 0-16,-5 0 0 0,-1 0-272 0,-1-1 160 15,3-2-160-15,1-2 128 0,-3-6-128 0,1-3 0 16,-5-2 0-16,2 2 0 0,1 0-208 0,0-3 16 15,0-2 16-15,-3-2 0 0,-2 1-16 0,-2-2 0 16,-2 3 0-16,0 1 0 0,0 4 32 0,-2-3 0 16,-1 0 0-16,-1-1 0 0,-2 0 160 0,0 2 0 15,-1 4 0-15,0 1 0 0,-4 2 0 0,-2-1 0 0,-1-3 0 16,1 2 0-16,-6-4 0 0,2 4 0 0,-1 0 128 0,-2 1-128 16,-2-1 0-16,-2-3 0 0,-3-1 0 0,-2 1 128 15,0 2-128-15,-4 2 0 0,-1 2 0 0,3 1 0 16,-3 3 0-16,0 1 0 0,0 1 0 0,0-3 0 15,1-6 0-15,0 5 0 0,-7 2 0 0,1 3 128 16,-2 2-128-16,-2 2 0 0,-2-1 128 0,0-2-128 16,-3 1 0-16,2-1 128 0,0 1-128 0,-3 0 0 15,-5 1 0-15,-2 3 0 0,-1-1 0 0,-2 1 0 16,2 3-128-16,0 1 128 0,-2-1-128 0,-2 2 128 16,-1 0-208-16,-2 0 32 0,-5-2 16 0,6 3 0 15,1 1 160-15,-2 5-208 0,-4 1 80 0,-1 1 128 0,-1 1-208 0,2 3 80 16,1 1 128-16,-1 2-208 15,0-1 80-15,-4 3 128 0,-7-1-208 0,4 3 80 0,1 1 128 0,0-2-208 16,-5 1 80-16,2 2 128 0,0 0-272 0,4 1 64 16,-1 1 16-16,3-1 0 0,-1-2 16 0,-1 2 16 15,-2 2 0-15,3-1 0 0,-1-1 160 0,3 0-128 16,1 1 128-16,-3 3-128 0,-3 3-16 0,3 0 0 16,3-2 0-16,0 3 0 0,2 5 144 0,-3 1-160 15,-1 0 160-15,2 1-160 0,3-1 160 0,1 5 0 16,-1 2 0-16,2 1 0 0,1 1 0 0,-3 1 0 15,-4 1 0-15,3 0 0 0,4 0-160 0,-1 1 160 16,-2 1-192-16,0 0 192 0,2 3-192 0,0-3 64 16,3 2 128-16,3 2-208 0,0 1 208 0,-1 2-144 15,1 1 144-15,-3 0-128 0,1-1-16 0,1 4 0 0,5 1 0 0,0 4 0 32,-4 5-272-32,0-1-48 0,-3-2-16 0,4 0 0 0,2-2 96 0,3 1 0 0,1 0 16 0,1-1 0 15,2 0 368-15,1 2 0 0,-5 0 0 0,4 4 0 16,1 4 0-16,2-1 0 0,1-3-144 0,2 4 144 15,2 1 0-15,1-1 0 0,3-4 128 0,0 4-128 16,-2 2 128-16,0 6-128 0,2 3 0 0,-2-2 144 16,0 0-144-16,3-1 0 0,1 1 0 0,2-3 0 15,0 1-384-15,-1 5 32 0,5 4 16 0,1-2 0 16,-2-2-192 0,2-1-48-16,-1-1 0 0,1-1 0 0,4 0 384 0,1 2 192 0,1-2-192 0,0 7 192 15,2-2 0-15,1 1 0 0,2-2 0 0,4-2 0 16,3-1 0-16,2 3 128 0,-2 0-128 0,2 3 144 0,1 0-144 15,1-2 0-15,0-3 0 0,4-1 128 0,2-3-128 16,1 4 0-16,0 1 0 0,1 0 0 0,1 3 0 0,3-2-144 16,1-2 144-16,0-1 0 0,0 0 0 0,2 1 0 15,2 3 0-15,-2 2 0 0,4 2 0 0,2-3 0 16,4-4 0-16,0 0 0 0,1-1-128 0,3 1 128 16,0 0 0-16,1 2 0 0,0 1-176 0,1-2 176 15,-2-2-160-15,3-1 160 0,0-2-144 0,0-1 144 16,2 1-128-16,-1 2 128 0,3 5-144 0,1-3 144 15,3-4-160-15,3 0 160 0,-3 3 0 0,3-2 0 16,0 0 128-16,3 2-128 0,-2-2 336 0,1 4-32 16,-1 0-16-16,1-1 0 0,1-5-288 0,1-1 0 15,0 1 0-15,4-2 0 0,2 0 0 0,2 5 0 0,0 2 0 16,2-3 0-16,-3-3 0 0,-1-1 160 0,-3-5-32 0,8 0 0 16,0 1-128-16,5-1 0 0,-2-2 0 0,2 2 0 15,1 0 0-15,-1-3 0 0,-4-1 0 0,5-1 0 16,1-3 0-16,2-4 0 0,1-1 0 0,-3-2-176 15,2 0 176-15,-1-2-128 0,-1 0 128 0,4-2-128 16,2 2-80-16,1-3-16 0,-1 0 0 0,1-2 0 16,-2 2 48-16,-1-2 16 0,-3 1 0 0,6 2 0 15,0-1 160-15,1-3-160 0,-1-3 160 0,-3 2-160 16,-2 1 160-16,-1-2 0 0,4 0 0 0,2-2-128 16,2-4 128-16,-2 2 0 0,-2 1 0 0,0-2 0 15,0-3 0-15,4-1 0 0,1-2 0 0,0 0-128 16,-4 0 128-16,2 0-160 0,-1-3 160 0,0-2-160 15,0 0-32-15,3 0-16 0,-1-1 0 0,2-1 0 0,-3-5-16 0,-3 2 0 16,-1-2 0-16,4 0 0 0,2-3 224 0,-1 1-192 16,-3-4 192-16,-2 2-192 0,-2 3 192 0,2-4 0 15,1-4 0-15,1 2 0 0,2 0 0 0,-2-1 0 16,-5 1 0-16,-2-4 0 0,2-5 0 0,-1 1 208 16,5 2-64-16,1-2-16 0,-6-1-128 0,2-2 0 15,-4-1-192-15,-1-2 192 0,0 1 0 0,3-3 0 16,-1-1 0-16,2-3 192 0,-4-4-192 0,0-2 128 15,-3-3-128-15,-1-1 128 0,-3 2 32 0,3 0 0 16,1 2 0-16,-2-1 0 0,0 1 32 0,-2 2 0 16,-2-4 0-16,-1-3 0 0,-3-3 128 0,-4-1 16 15,-3 5 16-15,0 0 0 0,4 2 96 0,-1-2 0 16,3-1 16-16,-2-1 0 0,-1 2 160 0,-2-6 16 16,-3-8 16-16,-3 1 0 0,-2 5-192 0,-2 1-32 0,-2-2-16 0,-1-2 0 15,0-2-96-15,1-7 0 0,0-5-16 0,-3-1 0 16,-2 2-112-16,0 0 0 0,3-1-16 0,0-4 0 15,-4-4-176-15,-2 2 0 0,-1 0-160 0,2 2 160 16,0-2-320-16,-1-2 16 0,-5-1 16 0,2 2 0 16,-1 6 0-16,0 0 0 0,-4 3 0 0,-3-3 0 15,4-4 288-15,-4 4 0 0,-2 3 0 0,0 2 0 16,2 2 176-16,-3-2 80 0,0-3 32 0,-1 1 0 16,0 0-96-16,-3 3 0 0,-2 2-16 0,-3 5 0 15,0-2 16-15,0 1 0 0,0 1 0 0,-6 3 0 16,-6 4 256-16,-1-1 64 0,3 3 16 0,-6 0 0 15,-4 1-80-15,0 2 0 0,-2 0-16 0,2-1 0 16,-3 0-432-16,-1 2 128 0,-1 1-128 0,-1 4 0 0,-2 4 0 0,-3 1-320 16,-5 0 48-16,-2 1 16 15,-2 0-1312-15,-2 1-256 0,-2 0-48 0</inkml:trace>
  <inkml:trace contextRef="#ctx0" brushRef="#br0" timeOffset="4904.879">18333 4451 8287 0,'0'0'368'0,"0"0"80"0,0 0-448 0,0 0 0 0,0 0 0 0,1-8 0 16,-1-1 1488-16,1 3 224 0,-1 6 32 0,0 0 16 16,0 0-1520-16,0 0-240 0,-1-7-192 0,1 7 48 15,0 0 144-15,-9-3 0 0,4-2-144 0,5 5 144 16,-9-1-288-16,1 1 16 0,-1 0 0 0,2 1 0 0,-2 1 272 0,3 2 0 15,-5-2 0-15,3 0 0 16,8-2 224-16,-9 3 96 0,1 2 32 0,1-1 0 16,-1-2-32-16,0 2 0 0,-1-2 0 0,2 0 0 0,7-2 0 0,-10 2 0 15,0 3 0-15,-2-2 0 0,1-1-32 0,3 0-16 16,8-2 0-16,-11 2 0 0,-1-2 64 0,2 0 16 16,1-2 0-16,1 2 0 0,-2 0-16 0,-1 2 0 15,1-4 0-15,0 2 0 0,-1-1 80 0,2 0 16 16,-1 0 0-16,0 1 0 0,0 0 80 0,-1-1 0 15,-1-1 16-15,1 0 0 0,0-2-144 0,-2 4-16 16,-1-1-16-16,-1-1 0 0,1-2-96 0,-1-1 0 16,-2 0-16-16,1 0 0 0,0 2-96 0,1 0-16 15,-6-1 0-15,1 1 0 0,-1-2 16 0,2 0 0 0,-5 1 0 0,2-1 0 16,-3 1-144-16,0 0 192 0,0-1-192 16,-2 3 192-16,2 0-192 0,0 0 160 0,-2-1-160 0,4 1 160 15,-3 2 32-15,-1 0 16 0,-1 0 0 0,-1 0 0 16,2 0-48-16,-3 0-16 0,0 2 0 0,-1 0 0 15,2 0-144-15,-1 0 0 0,0 0 0 0,2 0 128 16,0-1-128-16,3 1 0 0,2-1 0 0,1 2 0 16,0 0 0-16,1 1 0 0,1-2 0 0,2 0 0 15,-2-1-272-15,1 1 64 0,2 0 16 0,2 1 0 16,0-2-144-16,1 1-32 0,4 0 0 0,-2-1 0 16,4-1-1216-16,0-1-240 0,8 1-48 15</inkml:trace>
  <inkml:trace contextRef="#ctx0" brushRef="#br0" timeOffset="5403.905">17717 4114 22399 0,'0'0'992'0,"0"0"208"0,0 0-960 0,-8-5-240 0,0 2 0 0,8 3 0 15,-8-3 0-15,8 3 0 0,-9-1 0 0,-2 1 0 16,1 0-160-16,-1 1 32 0,-4-1 0 0,-2 2 0 15,0-1 128-15,-1 2 0 0,1-6 0 0,-3 6-128 16,-2 1 128-16,0 0 0 0,0 0-144 0,-5 1 144 16,0 3 208-16,-2 0 112 0,-2-3 32 0,1 3 0 15,-1 2 64-15,0 0 16 0,1-5 0 0,0 4 0 16,-1 3-64-16,0 2-16 0,-1 1 0 0,2-1 0 16,3-3-144-16,-1 0-16 0,2-2-16 0,1 2 0 15,-3 0-176-15,3 0 0 0,3 0 0 0,0-1 128 16,3-2-128-16,3 3 0 0,1 1 0 0,4-1 0 15,0-1 0-15,4 0 0 0,2-1 0 0,2 1 0 0,-3-1-128 16,6 1-64-16,6 0-16 0,3-2 0 0,1 3-128 0,2-1-32 16,3 0 0-16,3-2 0 0,5-3 80 0,1 2 16 15,4 0 0-15,-2 0 0 0,3 0 32 0,2 1 16 16,4-1 0-16,2 2 0 16,1-2-256-16,3-2-48 0,1 0-16 0,-1-2-5792 15,0-1-1168-15</inkml:trace>
  <inkml:trace contextRef="#ctx0" brushRef="#br0" timeOffset="6036.792">17575 4695 18431 0,'0'0'1632'0,"0"0"-1312"16,0 0-320-16,0 0 0 0,0 0 1152 0,4-7 144 16,-4 7 48-16,2-6 0 0,-2 6-1344 0,0 0 0 15,1-8-320-15,-1 8 64 0,0 0 32 0,-5-4 0 16,-1-1 0-16,6 5 0 0,-10 0 32 0,0 0 16 15,0-2 0-15,-1 2 0 0,0 2 176 0,-1-1 0 16,1 4 0-16,-2-1-128 0,-4-1 128 0,-1 2 144 16,-1 0-16-16,-2 2-128 0,-1 2 192 0,-2-3-192 15,-3 3 192-15,0 1-192 0,-1 1 288 0,-1 1-48 16,-3-1-16-16,1-2 0 0,0 4 48 0,0-2 16 16,1 1 0-16,-1-2 0 0,0 0-288 0,0 1 128 0,0 1-128 0,-2-1 0 15,-3 1 160-15,1 1-160 0,0 1 128 0,0-1-128 16,0-4 0-16,4 0 0 0,0 1 128 0,1 1-128 15,3 0 0-15,1 0 0 0,1-1 0 0,2 1 0 16,0 1 0-16,1-2 0 0,1-2 0 0,1 1 0 16,1 8 128-16,2-7 0 0,0-2 0 0,1 1 0 15,0-3-128-15,2 1 0 0,2 0 0 0,2-2 0 16,0-1 0-16,2 0-192 0,8-4 64 0,0 0 128 31,-7 2-768-31,7-2-48 0,0 0 0 0,0 0-8992 0</inkml:trace>
  <inkml:trace contextRef="#ctx0" brushRef="#br0" timeOffset="6534.458">16858 4688 10127 0,'-8'-3'896'0,"1"1"-704"15,-2 0-192-15,0-1 0 0,0 2 3360 0,-2 5 640 16,2-2 128-16,1 0 32 0,-2 0-3424 0,2 3-736 0,-3 0 0 0,0 3 0 15,-1 1-304-15,-1-2 64 0,-5 0 16 0,1 2 0 16,-1-1 48-16,0 3 16 0,0 2 0 0,0-1 0 16,-3 0-48-16,1 1-16 0,-1-1 0 0,2 0 0 15,0 2 224-15,0 0 0 0,-1-2 0 0,3 0 0 16,-3 0 400-16,1 0-16 0,0 2-16 0,2 2 0 16,-1-3 80-16,3 1 32 0,1 1 0 0,2-1 0 15,-2-2-16-15,5 1 0 0,2 0 0 0,1 2 0 16,-3 0-64-16,4-3-16 0,1-1 0 0,3-3 0 15,1 2-112-15,1 1-16 0,1 1-16 0,1-1 0 16,4-1-48-16,2-1 0 0,4-1 0 0,-1-1 0 16,3 1-16-16,4-1-16 0,0 2 0 0,3-2 0 0,1-2 144 15,1 0 16-15,1-3 16 0,3 0 0 0,-3-1-160 0,2 0-48 16,-1 0 0-16,4-2 0 0,-1-2-304 0,4 0-64 16,4-2-16-16,3 4-9248 15,1-1-1856-15</inkml:trace>
  <inkml:trace contextRef="#ctx0" brushRef="#br0" timeOffset="10155.835">14728 2314 8287 0,'0'0'368'0,"0"0"80"0,0 0-448 0,0 0 0 0,0 0 0 0,0 0 0 16,5-8 4112-16,5 2 752 0,-4 1 128 0,5 4 48 16,4 3-4032-16,0 1-816 0,2 0-192 0,0 1 0 15,4-1 0-15,2 2 0 0,4 2 0 0,1-1 0 16,4-3-224-16,3 2 64 0,-2 3 16 0,4 0 0 0,1-6-64 0,-2 2-16 15,2 4 0-15,2 0 0 0,3-2 80 0,1 4 16 16,-2-3 0-16,4 2 0 0,3 1 128 0,-2 2 0 16,-1 2 0-16,0 0-128 0,0 1 128 0,2-1 176 15,5-1-48-15,4-1 0 0,0 4-128 0,4-4 0 16,-1-1 144-16,1 1-144 0,-2 1 176 0,3-3-48 16,0-5 0-16,4 2 0 0,6 1-128 0,-4-2 192 15,-4-1-192-15,-1-2 192 0,-2-1-192 0,1 3 0 16,0-2 0-16,1 1 128 0,-1 1-128 0,-4-1 0 15,-3-1 0-15,-3 1 128 0,-2-2-128 0,3-1 0 16,-1 0 0-16,0 0 0 0,-2 1 0 0,-1-2 0 16,-5-2 0-16,-7 1 0 0,-2 4 0 0,0-3 0 0,-3-2 0 15,-1 2-176-15,-5 2-32 0,-1-4-16 0,-3-1 0 0,-1 1 0 16,-4 3-128-16,-1-2-32 0,-3-3 0 0,-4 1 0 16,-1 0 144-16,-8 3 32 0,0 0 0 0,4-6 0 15,-4 6 368-15,-3-10 80 0,-1 4 16 0,-6-3 0 16,-2 2 160-16,-1 1 32 0,1-1 16 0,-7-1 0 15,-4 0-224-15,-2 0-48 0,-1 0-16 0,-3 1 0 16,-2-2-176-16,-5 2 0 0,-4-1 0 0,-3 2 128 16,-4-1-128-16,-3 1 0 0,1 1 0 0,-5-2 0 15,2 0 0-15,-3 1 128 0,0 1-128 0,-5-1 0 16,-2 2 224-16,-2 1-32 0,-2 1-16 0,5-2 0 16,3 0 128-16,-1 1 16 0,-1-1 16 0,0-1 0 15,2-2-112-15,-2 3-32 0,2 0 0 0,1 2 0 16,5-3-192-16,-2-1 128 0,0-1-128 0,-3 2 0 0,0 3 0 0,1-1 0 15,-2-3 0-15,2 0 0 0,2-3 0 16,0 3 0-16,1 3-160 0,-2-3 160 0,-2 1-352 0,0 1 16 16,3 0 0-16,3 1 0 15,3 0-112-15,3-1-32 0,1 0 0 0,3 1 0 0,-1 0 160 0,1 1 48 16,1-2 0-16,2 1 0 0,4-1 112 0,4 4 32 16,4-1 0-16,2 1 0 0,1 0-64 0,5-1 0 15,5 2 0-15,2 0 0 0,2-1 192 0,9 0-128 16,0 0 128-16,0 0-128 0,0 0-112 0,0 0-16 15,13 0 0-15,7 4 0 0,4 0-96 0,7-1-32 16,7-3 0-16,4-1 0 0,5-2 384 0,3 0 0 16,2-1 0-16,3 1 128 0,4 0 112 0,8-2 16 15,7 0 0-15,2-1 0 0,-2 1-80 0,2-2-16 0,2-2 0 0,3-1 0 16,7 1-160-16,-2-2 0 0,-4 0 0 0,4 1-10192 16</inkml:trace>
  <inkml:trace contextRef="#ctx0" brushRef="#br0" timeOffset="12595.956">17143 4331 7359 0,'0'0'656'0,"0"0"-528"16,-9-5-128-16,9 5 0 0,0 0 2192 0,0 0 416 16,0 0 80-16,-6-1 0 0,6 1-1968 0,0 0-400 15,-8-3-64-15,8 3-32 0,0 0-224 0,0 0 0 16,0 0 0-16,-8 3 0 0,2-1 0 0,6-2 0 0,-9 3 0 0,9-3 0 15,-8 5 352-15,1 2 32 0,4-1 0 0,-3 0 0 16,6-6 320-16,-7 6 64 0,3 1 0 0,-1 1 16 16,0 1-160-16,-1 2-48 0,0 2 0 0,0 0 0 15,2 0-144-15,1 3-48 0,-1-1 0 0,2 1 0 16,1 2 0-16,1 0-16 0,0 0 0 0,0 1 0 16,-1 2-32-16,2-2 0 0,1-3 0 0,0 1 0 15,0-1-80-15,1 2-32 0,-1-3 0 0,1 2 0 16,-1-2-224-16,2 0 144 0,-1 0-144 0,0-2 128 15,0 0-128-15,0-1 0 0,1-1 0 0,2 1 0 16,-1-2-272-16,2 1-96 0,1-2-16 0,1 0-12176 16</inkml:trace>
  <inkml:trace contextRef="#ctx0" brushRef="#br0" timeOffset="15256.588">25111 1088 17503 0,'0'0'1552'0,"5"-10"-1232"0,-3-2-320 0,0 3 0 16,-2 9 992-16,0 0 144 0,4-8 16 0,-2 2 16 15,-2 6-912-15,0 0-256 0,0 0 0 0,0 0 128 16,-2-9-128-16,-4 5 0 0,-2-1 0 0,2 1 0 0,-2-3 128 0,-1 2-128 16,-3-1 192-16,1 2-64 15,-2-1-128-15,-4 1 0 0,-3-3-160 0,-2 1 160 0,1-2-144 0,-2 0 144 16,-1 1-128-16,-3-1 128 0,-1 0-144 0,1 1 144 15,-1 0-160-15,-1-2 160 0,-5-2 0 0,0-1 0 16,-2 0-128-16,-3 0 128 0,-4 1 0 0,-2 0 0 16,0-1 0-16,1 1 0 0,1 2 0 0,2 0 0 15,-1 2 144-15,2-6-144 0,0 0 288 0,-2 3-32 16,-2 4-16-16,-1-2 0 0,-2-2 16 0,-2 1 0 16,1 1 0-16,-2 0 0 0,2 1-256 0,-5-3 176 15,-1-6-176-15,-7 4 160 0,-6 3-160 0,0 1 0 16,3 1 0-16,29 1 0 0,-9-3 0 0,-5-1 0 0,-7-3 0 15,-2 3 0-15,-4-1 0 0,-1 1 0 16,1 0 0-16,-55-7 0 0,15 4 0 0,15 3 0 0,8 1 0 0,8 2 0 16,8 3 0-16,-2 0 128 0,0-2-128 0,0 2 0 15,-1-1 0-15,2 4 0 0,-1 1 0 0,1 0 0 16,2-2 0-16,-4-1 0 0,-5 2 0 0,0 1 0 16,-2 2 0-16,3-3 0 0,-2 0 0 0,1-1 0 15,-3 2 0-15,-2 3 0 0,-2 0 0 0,3 0 0 16,6 1 0-16,-1 0 0 0,-2 0 0 0,3 3 0 15,-3 1 0-15,7 0 0 0,5 1 0 0,-1 1 0 16,0 0 0-16,29-2 0 0,-2 2 0 0,-5 1 0 16,-1 3 224-16,-4 2-32 0,1 3-16 0,0-2 0 15,1-2-48-15,-33 16 0 0,15-1 0 0,8-5 0 16,5-3 112-16,5 0 16 0,-1 1 0 0,9-1 0 16,4 1-96-16,3 1-16 0,0-3 0 0,4 3 0 0,3 3-144 15,3 2 0-15,5 2 144 0,0 0-144 0,2 0 0 0,2-1-240 16,4-2 48-16,-1 0 0 0,2-2 32 0,1 2 16 15,2-2 0-15,2 0 0 0,1 0 144 0,2 1 0 16,1 1 0-16,3 0-128 0,1 3 128 0,2 2 0 16,1 2 0-16,4 2 0 0,2-3 0 0,6 0 0 15,-1 0 0-15,3 0 0 0,2 1 0 0,1-3 0 16,1 0 0-16,1 0 0 0,0 1 0 0,2 2 0 16,1 2 0-16,1-1 0 0,-1-4 0 0,2-2 0 15,4 1 0-15,3-3 128 0,2-3-128 0,3-1 0 16,-1 0 128-16,1-2-128 0,-1-2 0 0,4 1 128 15,2 1-128-15,1-1 0 0,1-1 0 0,1 1 0 16,1-2 0-16,0 1 0 0,-3 0 0 0,3 0 0 0,1 1 0 0,4 2 0 16,2-1-176-16,1-2 176 0,0-2-208 0,0 0 80 15,0-3 128-15,2-1-192 0,3-3 192 0,2-3-192 16,-3 1 192-16,-1-1 0 0,-7 0 0 0,3-4 0 16,3-1 0-16,1 1 0 0,-2-2 0 0,-2 0 0 15,-3 0 0-15,2-2 0 0,2-3 0 0,0 0 0 16,3-1 0-16,2 1 0 0,0-3 0 0,-4 0-128 15,0-3 0-15,1-1 0 0,-4 0 0 0,5-1 0 16,0 0-144-16,-3-1-32 0,-6 0 0 0,1-2 0 16,-1-3-16-16,2 2-16 0,1-4 0 0,-2 0 0 15,1 2 176-15,-7-1 160 0,-3 1-208 0,-4 1 80 16,-1 1 128-16,2-1 0 0,-1-1 0 0,-1 0-128 16,0-2 128-16,-3 0 192 0,-3 0-32 0,-2 0-16 0,-1 0 112 0,-1-1 32 15,-1-1 0-15,1-1 0 0,-1-1-160 16,3 0-128-16,2-1 192 0,-1 0-192 0,-5 2 0 0,0-1 0 15,1 0 0-15,-2 0 0 0,-1-1 0 0,-3 3 0 16,-4 2 0-16,-1 2-144 0,-1-2 144 0,-2 0 128 16,-5 2-128-16,1-1 176 0,2-1 0 0,-4 1 0 15,1-2 0-15,-3-1 0 0,-1 0 64 0,-2 0 16 16,3 0 0-16,-3 0 0 0,-5-1-256 0,0 2 0 16,-2-1 0-16,-1-1 0 0,-2-1 0 0,-3-2-128 15,-2 1 128-15,-2 1 0 0,-1 0-272 0,-2-1 48 16,-2 1 16-16,-2 0 0 0,-4-2-48 0,1 2-16 15,-1-1 0-15,-2 1 0 0,2-1 128 0,-2 1 144 16,-2 3-208-16,-1-3 80 0,2-6 128 0,0 5 128 16,-6 3-128-16,1 0 176 0,-1 1-16 0,-3 2 0 0,0 0 0 0,-6-1 0 15,-6 4-160-15,1-2 160 0,1 0-160 0,0 0 160 16,-1 3-160-16,-2-2 0 0,-2-1 0 0,-3 1 0 16,-3 0 0-16,0 0 0 0,-2 1-224 0,0 0 80 15,0-3 144-15,1 3 0 0,3 0 0 0,-2-3 0 16,1-3 0-16,19 10 0 0,-5-3 0 0,-3-2 0 15,-1 0 0-15,-3 0 0 0,-2 1 0 0,0 0 0 16,1 0 0-16,-42-10 144 0,13 6-144 0,4 4 0 16,2 4 128-16,2 3-128 0,3 3 0 0,1 0 0 15,1-2 0-15,-3 0 0 0,-4-1-176 0,-5 4 176 16,1 3-288-16,-2-1 48 0,5-2 16 0,-5 0 0 16,-6 0-224-16,1 1-64 0,2 3 0 15,1 0 0-15,2-2 112 0,-4 1 16 0,-4 1 0 0,1 1 0 0,3 1 16 16,2 1 16-16,4-2 0 0,1 1 0 0,-3 0 352 0,3 2-176 15,2 3 176-15,5 1-128 0,5-1 128 0,0 2 0 16,1 0 0-16,3 1 0 0,4 2 160 0,-4 1-32 16,-3 4-128-16,26-5 192 0,-2 2-192 0,-4 4 176 15,-2-1-176-15,0 3 160 0,-2 3-160 0,1 0 0 16,-1-3 0-16,-34 20 0 0,12-7 0 0,12-5 0 16,12-1 0-16,5-4 0 0,4-3 0 0,5 1-192 15,4 1 64-15,4-4 128 0,1 1-240 0,4 0 80 16,3 0 16-16,1 5 0 0,1 2 144 0,3 1-160 15,1 1 160-15,1-2-160 0,1-3 160 0,2 3-128 16,0 0 128-16,4 1-128 0,-2-1 128 0,4 1 0 16,1 0-144-16,2 1 144 0,-1 3 0 0,3 2 0 0,1 2 0 0,1 2 0 15,2 0 0-15,3 3 0 0,1 0 0 0,4-2 0 16,6-2 0-16,3 0 0 0,0 0 0 0,3 0 0 16,3-1 0-16,4 0 128 0,0-1 0 0,5 6 0 15,1 2-128-15,4 0 128 0,2-2-128 0,1 0 128 16,-4-5-128-16,2 1-192 0,-3-3 32 0,5 2 16 15,4-4-48-15,2-1 0 0,4-2 0 0,5-1 0 16,1 4 192-16,7-7 0 0,1-5 0 0,8 2 0 16,5-4 512-16,-1 2 128 0,0-1 16 0,1-2 16 15,5 0-416-15,-2 0-64 0,0 2-32 0,-2 0-5840 16,2-1-1168-16</inkml:trace>
  <inkml:trace contextRef="#ctx0" brushRef="#br0" timeOffset="22736.001">16062 10519 13583 0,'0'0'592'0,"0"0"144"0,0 0-592 0,0 0-144 16,-9 0 0-16,9 0 0 0,-8-3 128 0,8 3 0 16,-10-4 0-16,4 2 0 0,-3 2-128 0,9 0 0 15,-7-5 0-15,0 2-176 0,-1 2 176 0,0 0 0 16,2-3 0-16,6 4 0 0,-10-1 128 0,2 0 64 15,-2 0 16-15,1 0 0 0,2-1 224 0,7 2 32 16,-9 1 16-16,0-1 0 0,-1-1-176 0,3 0-48 16,-1-2 0-16,0 3 0 0,-2 2 16 0,1-2 0 15,2 0 0-15,7 0 0 0,-9 0 240 0,0 1 64 16,0 0 0-16,1 0 0 0,1-4 96 0,-2 1 32 16,-1 1 0-16,2 1 0 0,0 0-256 0,1-1-64 15,-3-2 0-15,0 3 0 0,0 0-128 0,-1-1-48 0,2 0 0 0,0 0 0 16,-2 0-80-16,-2-2-128 0,1 0 176 0,1 0-176 15,-2-2 224-15,1 2-64 0,-1 0-16 0,-1-1 0 16,-2 0 64-16,-1-1 16 0,-3 0 0 0,0 2 0 16,-3-2-16-16,-1 1 0 0,-5-3 0 0,0 1 0 15,3 1-208-15,0 1 128 0,-2 0-128 0,2 0 0 16,-1 4 208-16,3 0-48 0,2-3-16 0,1 0 0 16,1 2 48-16,-2-3 16 0,2 2 0 0,1 0 0 15,-2-1-208-15,1-1 128 0,-1 3-128 0,1 1 0 16,0-3 192-16,0 1-48 0,1-2-16 0,-4 1 0 15,-2 0-128-15,2 0 0 0,2-2 0 0,-2 0 0 0,1 0 0 0,1 2 0 16,1 2 0-16,0-1 0 0,2-3 0 0,2 3 0 16,1 2 144-16,-1-2-144 0,1 1 192 15,-1-1-48-15,2 0 0 0,0 2 0 0,1 2-144 0,-1-2 128 16,1-2-128-16,2 2 128 0,1 3-128 0,0-2 128 16,-2-2-128-16,2 1 128 0,0 1-128 0,3 2 0 15,-3-2 0-15,3 0 0 0,7-1 0 0,-10 2 0 16,2 2 0-16,8-4 0 0,-8 0-192 0,8 0 192 15,0 0-160-15,0 0 160 0,0 0-320 0,0 0 16 16,0 0 16-16,0 0 0 16,0 0-432-16,0 0-96 0,0 0-16 0,12 3-11264 0</inkml:trace>
  <inkml:trace contextRef="#ctx0" brushRef="#br0" timeOffset="23915.949">16240 10479 9215 0,'0'0'816'0,"0"0"-656"0,-8-2-160 0,2-2 0 16,0 0 1456-16,1-1 256 0,-1 0 48 0,2-1 16 15,4 6-1584-15,0 0-320 0,-5-7-64 0,4-1-16 16,-1-2 208-16,-1 4 192 0,3 6-48 0,-3-6 0 16,2 1 160-16,0 0 16 0,1 5 16 0,0 0 0 15,0 0 320-15,0 0 64 0,0 0 16 0,0 0 0 16,0 0-160-16,0 0-48 0,0 0 0 0,0 0 0 15,0 0-144-15,0 0-16 0,6 11-16 0,0-1 0 16,1-1 32-16,-7-9 0 0,10 5 0 0,2 1 0 16,1 0 16-16,-1 0 16 0,1-3 0 0,2 1 0 0,-1 2 64 15,1 0 16-15,1 0 0 0,0 0 0 0,3-2 16 0,1-2 0 16,-3 5 0-16,2-2 0 0,0-1-176 0,0 2-16 16,0 2-16-16,-1-1 0 0,2-2-80 0,-2 0-16 15,0 0 0-15,1 2 0 0,-3 0-80 0,2 0 0 16,-2 0-128-16,1-1 192 0,-1 1-192 0,0-2 176 15,-1 1-176-15,1-2 160 0,0 2-160 0,-1-1 160 16,-4 0-160-16,4 0 160 0,-1 1-32 0,-3 0-128 16,-2-4 192-16,0 3-64 0,-1-1 128 0,-8-4 0 15,10 5 16-15,-2-4 0 0,-8-1-48 0,10 4-16 16,-10-4 0-16,0 0 0 0,0 0-208 0,0 0 144 16,0 0-144-16,0 0 128 0,0 0-128 0,0 0 0 15,0 0 0-15,0 0 0 0,0 0-128 0,0 0 128 0,0 0 0 0,0 0 0 16,0 0 0-16,0 0 0 0,-6-5 0 0,-1-1 0 15,-5 1 0-15,3 0 0 0,0 0 0 0,2-1 0 16,-2 0 0-16,-1 0 0 0,-1-1 0 0,-4 1-176 16,-1-1 176-16,0 0-208 0,2-3 80 0,0 2 128 15,-2-1-144-15,0 0 144 0,1 1 0 0,-3-1 0 16,-3-1-128-16,3 0 128 0,1 0 0 0,-1 1 0 16,1 3 0-16,0-2 0 0,-2 2 0 0,3 0 0 15,1-2 0-15,0 3 0 0,4-1 0 0,-3 3 0 16,0-2 0-16,2 1 0 0,-1 0 0 0,4-1 0 15,-4 1 0-15,5-1 0 0,1-3 0 0,0 2 0 16,0 2 128-16,7 4-128 0,-8-4 0 0,8 4 0 16,0 0 0-16,-2-6 0 0,0-1 0 0,2 7 0 0,0 0 0 0,0 0 128 15,0 0-128-15,7-3 0 0,2 2 0 0,2 0 0 16,2 1 0-16,3 3-160 0,0 1 160 0,2 3 0 16,1 1 0-16,3 2 0 0,-3 1 0 0,3 2 0 15,0-3 0-15,1 1 0 0,2 0 0 0,-1 1 0 16,0 0 128-16,2 1-128 0,0-1 128 0,0 0-128 15,1-2 128-15,-1 2-128 0,-2 2 0 0,1-2 144 16,-3-1-144-16,3 0 0 0,-6 0 0 0,2 1 0 16,0-3 0-16,-3-1 0 0,-3 0 0 0,2-1 0 15,-2-1 0-15,-1 0 0 0,-4-2 0 0,1 2 0 16,0-1 0-16,-1 0 0 16,-1-3-544-16,-9-2-16 0,0 0 0 0,10 2 0 15,-10-2-1488-15,0 0-288 0,0 0-64 0,0 0-9264 0</inkml:trace>
  <inkml:trace contextRef="#ctx0" brushRef="#br0" timeOffset="24514.835">16740 10243 7359 0,'0'0'656'0,"0"0"-528"15,-10 0-128-15,4 0 0 0,6 0 3456 0,-9 0 672 16,4 0 128-16,5 0 32 0,0 0-3456 0,0 0-672 15,-9 1-160-15,9-1 0 0,0 0 160 0,0 0 32 16,0 0 0-16,0 0 0 0,0 0 256 0,0 0 48 16,0 0 16-16,0 0 0 0,2 10 160 0,-2-10 32 15,9 10 16-15,2 0 0 0,-1 0-176 0,3 0-32 16,0 0-16-16,2 0 0 0,2 0-304 0,3 2-48 16,2 2-16-16,0 3 0 0,-1 1 0 0,1 2 0 15,1-5 0-15,-1 1 0 0,-1-2-128 0,2 2 192 16,-1-3-192-16,2-1 192 0,-4 1-192 0,2 0 192 15,1-3-192-15,-2 3 192 0,-3-2-192 0,3-1 0 0,0 0 144 0,0 0-144 16,-2 0 0-16,-3-1 0 0,1 0 0 0,-1-2 128 16,0 1-128-16,-3 0 0 0,-3-1 128 0,-1 2-128 15,-3-1 0-15,1 0 144 0,-7-8-144 0,5 7 0 16,-5-7 176-16,0 0-176 0,0 12 160 0,-1-3-160 16,1-9 192-16,-10 10-48 0,-4 0-16 0,2-1 0 15,-2-2-128-15,-4 3 128 0,-7-2-128 0,-2 1 128 16,1 1-128-16,-3-1 0 0,-1-1 0 0,0 0 128 15,-1 2 16-15,0-1 0 0,2 1 0 0,1-3 0 16,2-1-144-16,0 2 160 0,1-1-160 0,3 1 160 16,1 1-160-16,4-4 0 0,1-5 0 0,1 1 0 15,-1-1-464-15,2 0-128 16,3 1-32-16,-1-3-8992 0,3-5-1808 0</inkml:trace>
  <inkml:trace contextRef="#ctx0" brushRef="#br0" timeOffset="25511.334">16241 10294 13823 0,'0'0'1216'0,"0"0"-960"0,0 0-256 0,0 0 0 15,0 0 2240-15,0 0 416 0,0 0 80 0,0 0 16 16,0 0-2528-16,0 0-496 0,0 0-112 0,0 0 0 16,0 0-160-1,0 0-32-15,-9-3 0 0,9 3 0 0,-9-4 576 0,9 4 0 0,-8-2 192 0,-1 1-48 16,1 1 432-16,8 0 96 0,-9-1 16 0,2 1 0 0,-6 2 128 0,4 0 16 16,1 1 16-16,-3-1 0 0,-1 1-448 0,0 1-80 15,-3 3-32-15,0-3 0 0,0 0-112 0,-2-1-32 16,1 3 0-16,-3-1 0 0,-2-3 144 0,-2 3 32 15,-1-2 0-15,-3 2 0 0,-1 1-32 0,-1-3 0 16,-2-2 0-16,0 2 0 0,0 1 16 0,-2 0 0 16,0 0 0-16,0-3 0 0,-2-2-48 0,-3 1 0 15,-3 1 0-15,-4 0 0 0,-5-1-80 0,-1-1-32 16,-2-4 0-16,-1 2 0 0,0 2-16 0,-1 0-128 16,0-2 192-16,-5 0-64 0,-2 1-128 0,2 0 0 15,4 0 0-15,4-2 0 0,5-2 0 0,4 4 0 16,1 2 0-16,3 0 0 0,2 0 176 0,2 0 0 15,2 0 0-15,1 2 0 0,2 0 0 0,4 0 0 16,2-3 0-16,1 1 0 0,4 3-176 0,3-3-256 0,3 0 64 16,2 0 16-1,1 3-336-15,3-2-80 0,7-1-16 0,0 0 0 16,0 0-672-16,0 0-144 0,0 0-32 0,0 0-11024 0</inkml:trace>
  <inkml:trace contextRef="#ctx0" brushRef="#br0" timeOffset="26026.45">15474 10042 22223 0,'0'0'976'0,"-12"-2"224"0,-4-1-960 0,0-2-240 16,1 3 0-16,-2 0 0 0,0 0 288 0,-1-1 16 15,-3 1 0-15,-1 1 0 0,-2 1-304 0,-1 0 0 16,-6 0 128-16,-1 0-128 0,-4-1 368 0,-3 1 16 15,-4 0 0-15,-3 2 0 0,-2 3 256 0,-1-1 48 16,1-2 16-16,2 1 0 0,0 2 48 0,-3 1 16 16,-3 1 0-16,0 2 0 0,-6 0-320 0,1 3-64 0,0-1-16 0,1 2 0 15,2 1-240-15,1 1-128 0,5-2 160 0,4 0-160 16,3 2 176-16,2 0-176 0,3 1 192 0,6-2-192 16,2 0 304-16,3 1-48 0,1 2-16 0,6-1 0 15,4-1-240-15,4-1 0 0,2-3 0 0,4 1 0 16,5 0 0-16,3-1 0 0,-1 0 0 0,10 1 0 15,6 2 0-15,7 2 0 0,0-1 0 0,7-1 0 16,6-2 0-16,3-1 176 0,5 0-32 0,2-2 0 16,3-1 112-16,4 0 32 0,3-1 0 0,4 3 0 15,2-1-160-15,0-1-128 0,-1-3 192 0,-2 2-192 16,1-1 0-16,4 0 0 0,4 1 0 0,-2 0-144 16,-1 1-1408-1,1 0-288-15,0-1-48 0</inkml:trace>
  <inkml:trace contextRef="#ctx0" brushRef="#br0" timeOffset="30944.533">19901 7816 14735 0,'0'0'640'0,"0"0"160"0,-3-8-640 0,1 0-160 16,2 3 0-16,-4-2 0 0,1 2 432 0,3 5 48 16,0 0 16-16,0 0 0 0,0 0-48 0,-3-8 0 15,1-3 0-15,2 11 0 0,0 0-16 0,0 0-16 16,0-9 0-16,0 9 0 0,0 0 96 0,0 0 32 16,0 0 0-16,12-3 0 0,-1 1 112 0,2 0 32 0,1 1 0 0,3 1 0 15,5-1-112-15,3 2 0 0,1 3-16 0,2-1 0 16,3 0-272-16,2 3-48 0,0 3-16 0,1-5 0 15,3-4-64-15,1 0-16 0,7 1 0 16,2-1 0-16,1 0 64 0,0 0 16 0,4 1 0 0,-1 2 0 16,0 1 16-16,3-2 0 0,-1-2 0 0,3 1 0 15,5 1-64-15,-2 0-16 0,2 3 0 0,-1-2 0 16,-1 0-160-16,3 1 192 0,1-2-192 0,2 1 192 16,3-1-192-16,0 3 0 0,-3 0 0 0,1 0 128 15,-3-2-128-15,3-1 0 0,6-1 0 0,-4 4 0 16,-2 1 0-16,0-1 0 0,-4-5 0 0,1 0 0 15,1 0 0-15,0 0 0 0,2-1 0 0,-3 1 0 16,-2 1-128-16,-2 1 128 0,-2 1 0 0,3-1 0 0,-1 0 0 16,2 0 0-16,-2 1-144 0,-1 0 144 0,1 0 0 15,-4 0 0-15,-3 1 0 0,-1 0 0 0,3 1 0 0,0-1 0 16,0 2 0-16,-3-1 0 0,-1 2 0 0,-2-1 0 16,-2-1-128-16,0-1 128 0,-2 2 0 0,1-4 0 15,1 1 0-15,0 1 0 0,-1-1 0 0,-2 0 0 16,0 0 0-16,-2-1 0 0,-3 0 0 0,1 1 0 15,0-3 0-15,0 0 0 0,-3-1 0 0,4 1 0 16,-3 1 128-16,-1-1-128 0,-2-2 0 0,-2 0 0 16,-1 1 128-16,0 0-128 0,-1 1 0 0,-4 0 176 15,-1-1-176-15,-2 1 160 0,-1-2-160 0,-2 2 128 16,-1 0-128-16,-3 0 128 0,0-1-128 0,-2 1 128 16,-2-2-128-16,-1 2 128 0,0-1 0 0,-3 1-128 15,-8 0 192-15,0 0-64 0,0 0-128 0,0 0 0 0,0 0 0 0,0 0 0 16,0 0 0-16,0 0 0 0,0 0-128 0,-7-1 128 15,-1 2 0-15,-5-1 0 0,-2 1 0 0,-3-1 0 16,0-1 0-16,-2 1 0 0,-4 1 0 0,-2-1 0 16,-1 0 0-16,-4 2 0 0,-1-2 0 0,-5 0 0 15,-2 3 160-15,-6-2-160 0,-3-1 192 0,2 1-192 16,-2 1 240-16,-1 0-64 0,-2-2-16 0,-8 1 0 16,-9 0-32-16,1-1-128 0,-3 0 192 0,3-1-64 15,-3-1-128-15,-4 1 0 0,-4 2 144 0,-3-2-144 16,-3-2 0-16,0-1 0 0,0 2 0 0,-5 0 0 15,-4 0 0-15,4 0 0 0,2-2 0 0,1 1 0 16,2-1 0-16,-4 0 0 0,-1 1 0 0,3 1 0 16,3 0 0-16,-1-1 0 0,-7 3 0 0,3-1 0 0,4-1 0 0,1 0-128 15,-3 1 128-15,3-1 0 0,-5-2-176 0,4 1 176 16,1 1-208-16,0 0 80 0,2 0-96 0,-4 1-16 16,1 0 0-16,2-1 0 0,4-3-32 15,5 0-16-15,2 1 0 0,5 0 0 0,3 1 144 0,7 1 144 16,5-1-208-16,6-1 80 0,4 1 128 0,5 0 144 15,4-2-16-15,4 1-128 0,1 1 144 0,4-1-144 16,2 4 0-16,4-1 144 0,0 0-144 0,4-2 160 16,3 1-160-16,10 2 160 0,0 0-160 0,0 0 0 15,0 0-192-15,0 0 192 0,0 0-336 0,10 1 48 16,6 0 16-16,5 1 0 0,5 0 144 0,3-1 128 16,7-1-192-16,1 0 192 0,5 0 0 0,6 0 0 15,6 4 128-15,3-2-128 0,3-2 176 0,1 2-176 16,2 2 192-16,3 2-192 0,4-4 176 0,2-1-176 0,4 1 160 0,1 2-160 15,-1 0 0-15,5 2 128 0,7-2-128 0,0 2 0 16,0-1 0-16,-1 1 0 0,-1-2 128 0,3 4-128 16,9-3 0-16,-6 2 0 0,-3 0 0 0,3 0 0 15,1-1 0-15,-1-1 0 0,0 1 0 0,-4 0 0 16,-5 1 0-16,5-1 0 0,4 0 0 0,-4 0 0 16,-8 1 0-16,0-1 0 0,2-4 0 0,-2 1 0 15,1 0-128-15,-4 1 128 0,-4 0-192 0,-2-2 192 16,0-1-160-16,-2 0 160 0,3 2-128 0,-3 0 128 15,-3-1-144-15,-4 0 144 0,-5-2-160 0,-1 3 160 16,-1 0-144-16,-1 0 144 0,-4-1-128 0,0 1 128 16,-3-1-160-16,-3 0 160 0,-4-1-192 0,-4 1 192 15,-4 0-192-15,-2 1 192 0,-2-2-192 0,1 1 192 0,-6 1-176 0,0-1 176 16,-2-2-160-16,-2 0 160 0,-2 0 0 0,0 2 0 16,-3-5 0-16,-2 3 0 0,-12 0 0 0,9 1 0 15,-9-1 0-15,0 0 0 0,0 0-176 0,0 0 176 16,0 0-192-16,-8-4 192 0,-4 3-160 0,-4 0 160 15,-5 0-128-15,-5-1 128 0,-1-2 0 0,-4 1 0 16,0-3 0-16,-3 2 176 0,-1 1-176 0,-1-1 0 16,-3 0 0-16,-4 2 128 0,-7 0-128 0,-3-2 0 15,-1 0 144-15,-1 1-144 0,-1-1 176 0,-5 1-48 16,-5-1 0-16,-5-1 0 0,-7 0-128 0,0-1 0 16,1 1 144-16,-4-3-144 0,-3 0 0 0,-5 3 0 15,-4 0 0-15,2 0 128 0,1-3-128 0,-7 2 0 16,-4 1 0-16,4 1 0 0,5-2 0 0,-4 4 0 0,-5-1 0 0,4 2 0 15,6 1 0-15,-2 0 128 0,-1 1-128 0,0 1 128 16,2 0-128-16,6-1 0 0,2 2 0 16,2-2 0-16,-1 0 0 0,2 1 0 0,3 1 0 0,5 1 128 15,2-3-128-15,0-1 0 0,1-3 0 0,-2 2 0 16,2 0 0-16,2-1 0 0,7 0 0 0,1-1 0 16,-3-3 0-16,1 2 0 0,1-1-128 0,3 1 128 15,-1-2-224-15,8 2 32 0,-1 0 16 0,6 0 0 16,3 1 176-16,3-3-192 0,5-2 192 0,3 2-192 15,4 4 192-15,6 0 0 0,3 1 160 0,3-3-160 16,5 2 176-16,11 2-176 0,0 0 192 0,0 0-192 16,0 0 0-16,0 0-192 0,16 1 0 0,5 3 0 15,4-2 0-15,5 2 16 0,3-2 0 0,2 1 0 0,2-2 176 0,5 2 176 16,4-1-48-16,5 3 0 0,5-3 64 16,6 0 0-16,0 1 0 0,4-1 0 0,0-2-32 15,7 0 0-15,4-1 0 0,2 2 0 0,2 3-160 0,2-2 0 16,-4-2 144-16,7 1-144 0,7 1 0 0,1 2 0 15,-2-2 0-15,6-1 0 0,2-1 0 0,2 1 0 16,-2 3 0-16,1 0 0 0,1-2 0 0,2 2 0 16,2 0 0-16,0 0 0 0,-3 1 0 0,1 1 0 15,1 1 0-15,-7-2 0 0,-7-2 0 0,0 0 0 16,-2-1 0-16,-3 1 0 0,-4-2 0 0,-8 0 128 16,-6 0-128-16,3-1 0 0,4 0 128 0,-5 0-128 15,-8-2 128-15,-2 2-128 0,-5 3 128 0,-5 1-128 16,-4-3 160-16,0 1-160 0,-2 0 128 0,-2 3-128 15,0 0 0-15,-4-3 144 0,-5-1-144 0,-4 2 0 0,-2-1 144 16,-4-1-144-16,-3-1 0 0,-4 1 0 0,1 1 0 0,-3 2 0 16,-14-4-160-16,8 0 0 0,-8 0 0 0,0 0 0 15,0 0 32-15,0 0 0 0,0 0 0 0,0 0 0 16,-8-3 128-16,-5 3-208 0,-2 0 80 0,-1 0 128 16,-3-1-240-16,-6 0 80 0,-4-1 16 0,-1 1 0 15,-2 2 144-15,0 0 0 0,1-1-144 0,0 0 144 16,-2 0 0-16,0 0 0 0,0 1 0 0,-3 0 0 15,-2-1 0-15,-3-1 0 0,-6 0 0 0,-4-1 0 16,-6 0 0-16,-2-2 0 0,2 2 0 0,-5-3 0 16,-4 0 0-16,-4 2 0 0,-5-1 0 0,-2-2 0 15,-2-1 0-15,-2 0 0 0,-7-1 0 0,-4 0 0 16,-4 1 0-16,0 0 0 0,-1-1 0 0,-2 2 0 16,-4-1 0-16,3 1 0 0,4-3-144 0,-6 1 144 0,-6 1 0 15,1 2 0-15,3 1 0 0,-2-2 0 0,-5 3 0 0,3 3 0 16,2 1 0-16,-1 0 0 0,-2-1 0 0,0 3-160 15,0 5 160-15,-1-1-128 0,0-3-112 0,7 1-16 16,2 0 0-16,10 0 0 0,8 1 64 0,6-2 0 16,4 0 0-16,9-1 0 0,7 2 384 0,11 1 64 15,7-2 32-15,9 2 0 0,8-1 32 0,4 1 16 16,7-1 0-16,3 0 0 0,8-5-336 0,0 0 0 16,0 0 0-16,18 7 0 0,5 4 0 0,9-2 0 15,7-4 0-15,9-1 0 0,7 0 176 0,4 1 16 16,3-2 0-16,4 0 0 0,5 0 0 0,6 0 0 15,8-3 0-15,3 0 0 0,1-1-64 0,7 0 0 16,10 0 0-16,1 1 0 0,-4 1 16 0,12-1 0 0,8-1 0 16,-2 1 0-16,-3 0-144 0,4 1 128 0,4 1-128 0,-2 1 128 15,-7-1-128-15,-1 2 0 0,0-1 0 0,-6 1 0 16,-4 1 0-16,-3-1 0 0,2-1 0 0,-5 3 0 16,-9-1 0-16,2 2 0 0,-3 1 0 0,-5-2 0 15,-6 1 0-15,-4-2 0 0,-9 3 0 0,-4 0-176 31,-2 2-320-31,-1 0-64 0,-2 1-16 0,-4 1-8000 0,-6-2-1600 0</inkml:trace>
  <inkml:trace contextRef="#ctx0" brushRef="#br0" timeOffset="32848.068">14676 8063 24639 0,'0'0'1088'0,"-6"-8"240"0,0 3-1072 0,-1-1-256 0,1 1 0 15,0-3 0-15,-1-1 192 0,2 3-32 0,-1-1 0 0,0 2 0 16,-4-2-160-16,2 3 0 0,0-2 0 0,3 0 0 16,-4-1 0-16,2 0 0 0,-1 1 0 0,1 1 0 15,-3-1 0-15,4 1 0 0,-3 1 0 0,3 0 0 16,-3 1 208-16,9 3 16 0,0 0 0 0,0 0 0 15,0 0 256-15,0 0 48 0,-5-6 16 0,5 6 0 16,0 0-176-16,0 0-48 0,9-7 0 0,3 4 0 16,3 1-320-16,4 1 0 0,2 2 0 0,3-1 0 15,4-1 0-15,1 2 0 0,4 2 0 0,4-1 0 16,0 1 0-16,7 3 0 0,4-3 0 0,6 2 0 16,1-2 0-16,4 1-160 0,-1 3 160 0,2-2 0 15,2 1-144-15,5-2 144 0,1 1 0 0,3-1-144 0,-5-3 144 16,-1 0 0-16,-3 0 0 0,3 2 0 0,3 0 0 0,1-3 0 15,0-1 0-15,-4 1 0 0,0 1 0 0,-3 1 0 16,0-1 0-16,0 0 0 0,-1 2 128 0,0-6-128 16,-1 1 128-16,-6 1-128 0,-2-1 160 0,-5 1-32 15,-1-1-128-15,-5 0 192 0,-3 1-192 0,2-1 144 16,0 0-144-16,-3-1 128 0,-2 2 0 0,-6-1-128 16,-4 1 192-16,-2-1-64 0,-5 2-128 0,-3-1 160 15,-2 0-160-15,-4-1 160 0,-1 0-160 0,-8 2 0 16,0 0 0-16,0 0 0 0,0 0-256 0,0 0 64 15,-4-5 0-15,4 5 16 0,-9-2 176 0,-2 1 176 16,-2-2-48-16,-5-2 0 0,-2 2-128 0,-3 0 0 16,-2-1 0-16,-5 2 0 0,-2 1 0 0,-3 1 0 15,-1-3 0-15,-2 2 0 0,-4-3 0 0,-2 2 0 0,-4 1 0 0,-7-1 0 16,-4 2 0-16,-7 0-144 0,-1 1 144 0,-2 0 0 16,-2 2-160-16,-4-1 160 0,-4 1-128 0,-1 0 128 15,0-1-192-15,4 0 64 0,5 2 0 0,2-2 0 16,-3 1 128-16,5 2 176 0,4-1-48 0,3-2 0 15,4 1 96-15,3 1 16 0,-1 0 0 0,2 1 0 16,3 1-240-16,0-1 0 0,1 1 0 0,6-1 0 16,2-3-144-16,4 0 144 0,7-1 0 0,3 0-144 15,3 0 144-15,6-1 0 0,1 0 0 0,3 0-128 16,2-1 128-16,11 1-208 0,0 0 80 0,0 0 128 16,0 0-192-16,0 0 192 0,0 0-160 0,15-1 160 15,3 0-192-15,4-1 192 0,1 0-208 0,9 2 80 0,8 0 128 16,5 0 0-16,4 0 0 0,4-3 0 0,2 1 0 0,4 3 0 15,3 3 0-15,4-3 128 0,8 0-128 0,-1 0 0 16,2 1 0-16,-1-1 0 0,-1 0 0 0,4 0 0 16,0 2 0-16,2-2 0 0,-1 0 0 0,-1-1 0 15,-1 2 0-15,3-4 0 0,3 2 0 0,0 0 128 16,-2 2-128-16,-2-2 0 0,-4 0 128 0,2 0-128 16,1 0 128-16,-3 0-128 0,-4-3 128 0,-4 0-128 15,-1 0 160-15,1 1-160 0,2 0 144 0,-1 0-144 16,-2-1 128-16,-2 0-128 0,-4 1 0 0,-2 0 128 15,-2-1-128-15,-1 0 0 0,0-1 0 0,0 2 0 16,0 0 128-16,-3 1-128 0,-4-1 0 0,-5 1 0 16,-3 1 0-16,-2 2 0 0,-3 0 0 0,-1 2 0 15,-1 0 0-15,-2-2 0 0,-1 2 0 0,-5-1 0 0,0 0 0 0,-3 1 0 16,0 0 0-16,-2 0 0 16,-5 0-128-16,-1 0 128 0,1 2-144 0,-3-2 144 0,-11-4-192 0,11 4 192 15,-3 0-176-15,-8-4 176 0,0 0-160 0,0 0 160 16,0 0 0-16,0 0 0 0,0 0 0 0,0 0 0 15,0 10 0-15,0-10 0 0,-4 7 0 0,-5 0 0 32,-2 1-384-32,-4-2-128 0,-3 1-16 0,-4-1-11952 0</inkml:trace>
  <inkml:trace contextRef="#ctx0" brushRef="#br0" timeOffset="42613.1">23212 12283 35823 0,'0'0'1584'0,"0"0"336"0,0 0-1536 0,0 0-384 0,-4-8 0 0,4 8 0 16,-1-9 0-16,-3 2-256 0,0 1 32 0,-1-1 16 15,2 0-48-15,-5 0 0 0,0-1 0 0,-6 1 0 16,-6-2 0-16,-2 1 0 0,-3 2 0 0,-2-2 0 16,-4-2 80-16,-3 1 16 0,-2 2 0 0,0-1 0 15,-5 2 0-15,-1 1 0 0,-5-1 0 0,1 0 0 16,0-3 160-16,3 1 0 0,-2-1-144 0,4 2 144 15,3-2 160-15,-4 2 96 0,-3 1 32 0,-1-1 0 16,-3 1 96-16,-5-2 32 0,-4 0 0 0,-2 3 0 16,-1-1-208-16,-3 2-32 0,-4-1-16 0,-7 2 0 15,-6 2-160-15,-3 0 0 0,1 1-160 0,-5 1 160 0,-5 1-368 0,3-1 32 16,3-1 0-16,6-1 0 0,4-1 48 0,2-4 16 16,-1-1 0-16,1-4 0 0,0 0 64 0,1-1 16 15,0 0 0-15,-4-3 0 16,-1 0-1152-16,-3 1-208 0,-5 0-48 0,2 3-16 15,0-2 288-15,-3 2 64 0,-5 2 16 0,3 3 0 0,2-1 1248 0,-3 4 336 16,-5 0 32-16,-3 1 0 0,-1 2 128 0,1 5 16 16,-1-1 16-16,1 3 0 0,-4-1 352 0,7 2 64 15,3-1 16-15,1 0 0 0,0 2 320 0,5 0 64 16,4 1 0-16,3-1 16 0,-4 3-656 0,1 1-144 16,-2 0-32-16,4 3 0 0,4 0-112 0,-1 3-32 15,-5 4 0-15,5 1 0 0,2 1-176 0,3 5-32 16,1 6-16-16,0 2 0 0,0 0-160 0,-3 2 0 0,0 2-160 0,6-2 160 15,5 1-256-15,4 1 64 0,1-1 0 0,4 0 0 16,-2 2 192-16,6 2 0 0,1-1 0 0,4 3-144 16,3-1 144-16,2-1 0 0,6 2 0 0,-3 2 0 15,5 0 0-15,2 5 144 0,1 5-144 0,2 2 0 16,3-1 320-16,-2 4-64 0,2 1 0 0,4 2 0 16,2 3 0-16,2 1 0 0,4 2 0 0,2-2 0 15,3-3-256-15,1 2 0 0,2 1 128 0,3 1-128 16,1-1 0-16,2-2 0 0,3-3 0 0,3 3 0 15,1-1 0-15,3 1 0 0,0 2 0 0,2-1 0 16,2-1 0-16,2 2 0 0,1-2 0 0,2 6 0 16,0 2 0-16,2 0 0 0,0-2 0 0,1 0 0 15,0 2 0-15,1 3 0 0,2-1-192 0,0-1 192 0,-1-4 0 16,5 0 0-16,3 3-128 0,2 3 128 0,3-4-128 0,1-1 128 16,3-3-208-16,0-1 80 0,-1 1 128 0,-1-3-192 15,2-2 192-15,2-2-192 0,3-1 192 0,3-3 0 16,3-3-144-16,1 6 144 0,3 2 0 0,-3-1 0 15,-1-1 0-15,-1-3 0 0,4-2 128 0,3 3-128 16,1-5 128-16,3 3-128 0,2 2 0 0,-1-3 0 16,-2-6 0-16,1-3 0 0,2-6 0 0,5 2-176 15,2 0 48-15,0-1 0 0,-2-2 0 0,0 0 0 16,-1 1 0-16,4 0 0 0,4-2 0 0,-2-1 0 16,-1-3 0-16,-1 1 0 0,2 0 128 0,3 0 0 15,5-2 0-15,-5 1 0 0,-2-1 0 0,-3-3 0 16,4-3 0-16,3 0 0 0,0-3 0 0,-2-1 0 15,-4-2 0-15,-2-5 128 0,2-1-128 0,4-2 0 0,5-1 0 16,-4-4 0-16,-5-2 0 0,0-5 0 0,2-1 0 16,0-5 0-16,-1-3 0 0,-1-4-160 0,-3-6 160 0,1-1-208 15,-4-3-48-15,3-3 0 0,5-3 0 0,-3-4 0 16,-4-1 64-16,0-4 0 0,0-3 0 0,1 2 0 16,2 0-32-16,1 1 0 0,-2-3 0 0,-1 1 0 15,-2-2 0-15,3 0 0 0,0-4 0 0,3-3 0 16,-2-2 0-16,-2 0 0 0,-5-1 0 0,1-1 0 15,2-1-80-15,2-1-16 0,-3 0 0 0,0-4 0 16,-3-4-48-16,1-2-16 0,-2 1 0 0,2 0 0 16,1 1 144-16,0 3 32 0,-4 2 0 0,0-6 0 15,-4-9 208-15,1 1 0 0,-2 3 0 0,1 3-144 0,-1 1 144 16,-2-2 0-16,-6-2 0 0,-1-3 0 0,-2-3 0 16,-4 1 0-16,-4 2-144 0,1-2 144 0,0 1-224 0,-3-4 32 15,0-2 0-15,-2 1 0 0,-1 2 0 0,-1 3 16 16,-2 0 0-16,-4-1 0 0,0-10 176 0,-2 9 0 15,-2 2 0-15,-2 4 0 0,-4-1 0 0,0-4 256 16,-2-4-64-16,-3-1-16 0,-1 3-32 0,-1 2 0 16,-6 2 0-16,0-5 0 0,-1-8-144 0,-3 2 0 15,-2 1 0-15,-3 3 128 0,-3 3-128 0,-1-1-176 16,-1-5 48-16,-4 3 0 0,0 3 128 0,-4 2 0 16,-1 1 0-16,-3-1 0 0,-2-3 192 0,-2 1 112 15,-3-3 16-15,-4 4 16 0,-4 4 48 0,-1 1 16 16,0-1 0-16,-3-5 0 0,1-1-192 0,-1 1-32 0,-2 4-16 0,-7 1 0 15,-3-3-160-15,-3 0-224 0,-4-1 48 0,-2 5 16 16,2 4-192-16,-2 2-32 0,-6 1-16 0,0 3 0 16,-5-1 96-16,1 0 32 0,0-1 0 0,5 3 0 15,-1 3 128-15,-3 2 144 0,-7-1-208 0,1 2 80 16,4-3-32-16,-3 1 0 0,-1-2 0 0,-7 0 0 31,-5 4-304-31,2 3-64 0,0 3-16 0,-2 1 0 16,-5 3-784-16,2 0-144 0,-2 5-48 0,-1 5 0 15,-3 1-496-15,-1 4-96 0,-2 3-32 0,3 3 0 0,4-2 1136 0,-4 4 240 16,0 3 32-16,3 3 16 0,-1 2 2848 0,-1 2 576 0,-4-1 112 0,3 3 32 16,4 0-1632-16,-1 6-320 0,-5 0-64 0,1 3 0 15,0-1-832-15,0 4 0 0,0 3-192 0,-3 2 48 16,-1 3-240-16,4 1-32 16,4-1-16-16,-2 2 0 0,0 0 256 0,3 0 176 0,5 3-208 0,1-1 80 0,2 0 384 0,1 1 96 15,-5 1 16-15,7 3 0 0,4 1 336 0,2 3 80 16,-3 1 16-16,1 5 0 0,3 3-96 0,5 1-32 15,3-3 0-15,-2 2 0 0,2 1-464 0,-1 1-80 16,2 1-128-16,0 1 176 0,4 0-176 0,4 6 0 16,3 6 0-16,-1-1 0 0,0-2 0 0,5 0 0 15,-1-1 0-15,4 2 128 0,5-1-128 0,3 5 128 16,4 6-128-16,0-2 128 0,3-1-128 0,1-1 192 16,2 1-192-16,1 2 192 0,3 7 16 0,1 0 16 15,4 1 0-15,0 0 0 0,2-3 16 0,5 1 0 16,3-2 0-16,2 2 0 0,0 1-64 0,2 1-16 15,3-4 0-15,1-3 0 0,0-2-160 0,4 2 0 0,2 3 0 0,3-1 0 16,1-2-128-16,1-4-16 0,2-1 0 0,1 0 0 16,2 5-48-16,2 0 0 0,2-1 0 0,1 1 0 15,2-2 64-15,-1-1 0 0,1-3 0 0,2 3 0 16,2 1 128-16,0 3 0 0,0 3 0 0,0-1 0 16,1-2 0-16,0-2-128 0,1 0 128 0,-1 2 0 15,3 4 0-15,2-1 0 0,0-4 0 0,5-1 0 16,2-4 0-16,1 1 0 0,-1 0 0 0,2 0 0 15,-1 2 0-15,4-3 128 0,-1-1-128 0,2-3 0 16,2-1 144-16,0 1-144 0,3 1 192 0,5 2-192 16,1 2 224-16,3-2-64 0,-3-3-16 0,1-2 0 15,-1-1-144-15,3-1 192 0,3 3-192 0,2 1 192 16,1 2-192-16,2-3 128 0,-1-6-128 0,1 2 128 16,-3-5-128-16,6 0 0 0,6 0 144 0,1-3-144 0,-4-1 176 15,-1 3-48-15,-1 1 0 0,2-2 0 0,2-7-128 0,5-2 128 16,1 0-128-16,1-3 128 0,-2-1-128 0,2-2 0 15,3-2 0-15,1-2 128 0,1-1-128 0,-4 1 0 16,-2-2 0-16,3-1 128 0,4 2-128 0,0-2 0 16,-4-4 144-16,2 2-144 0,1-2 0 0,1 2 144 15,1-2-144-15,-1-1 0 0,-2-4 176 0,1-3-176 16,1-2 160-16,0-4-160 0,-1-2 128 0,-1-1-128 16,-2-1 0-16,3 0 0 0,1-4 176 0,3 2-176 15,-5-2 192-15,0 0-192 0,-3-5 256 0,4 0-48 16,5-1-16-16,-3-3 0 0,-3 0-192 0,1-1 0 0,-2 0 0 15,3-1 0-15,3 0 0 0,-5-3 0 16,-8-2 0-16,2-1 0 0,1 1 0 0,1-6 0 0,2-2 0 0,-3-3 0 16,-4-4 0-16,2-2 0 0,0-5-128 0,4-6 128 15,0-4-176-15,-5 0 32 0,-4 1 0 0,2-2 0 16,-5 0-32-16,5-4 0 0,-2-5 0 0,-2 0 0 16,-7 1-32-16,-2 5-16 0,-2 1 0 0,0-1 0 15,0-6 224-15,-1-2-192 0,0-1 192 0,-5-1-192 16,-1 0 192-16,-5-1 0 0,-4-3 0 0,-5-4 0 15,0-5-160-15,0 0 160 0,-6 2-160 0,0-2 160 16,-1-3-256-16,-2 1 64 0,-2-1 0 0,-1 4 0 16,-4 2 32-16,-3 0 16 0,-4-4 0 0,-2 5 0 15,1 2 144-15,-2 4 0 0,-5 0 0 0,-2-1 0 16,2-2 0-16,-2 2 192 0,-5 0-32 0,-3 3-16 16,-3 3 160-16,2 0 16 0,0-1 16 0,-4-5 0 0,-5-2 112 0,4 3 0 15,2 1 16-15,2-4 0 0,-4-5-80 0,0 2-32 16,-1 1 0-16,1 4 0 0,1 5-80 0,-1 3-16 15,-1 1 0-15,-2-1 0 0,1 0-16 0,-1 3-16 16,-3 10 0-16,-1-2 0 0,1 1-224 0,-4 6 0 16,-1 4 0-16,-1-1-160 15,-2-4-2000-15,-5 1-400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9:01:22.499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20158 7151 14735 0,'-10'-19'1312'0,"5"6"-1056"16,-6-2-256-16,0-1 0 0,-2 2 2176 0,3 0 368 16,-1 3 80-16,2 1 0 0,-1 3-1888 0,0-1-384 15,1-1-80-15,-1 4-16 0,3 5-96 0,7 0-32 16,-7 0 0-16,0 3 0 0,-3 1-128 0,3 0 0 15,-1 3 0-15,0 0 0 0,0 0 0 0,-1 3 0 16,-1 1 0-16,1 2 0 0,1 3 128 0,-1 0-128 16,-1 0 192-16,0 5-64 0,-1 1 96 0,0 3 16 15,0 2 0-15,-1 3 0 0,2-4 144 0,-1 4 48 16,0 2 0-16,-1 2 0 0,1 4-112 0,2 1-32 0,-1 3 0 16,1 1 0-16,0 3-128 0,0 4-32 0,1 5 0 15,0 1 0-15,1 1-128 0,2-3 128 0,-1 0-128 16,3 2 128-16,0 2-128 0,2 3 192 0,-3 0-192 15,4-1 192-15,4-5-32 0,-1-4 0 0,3-1 0 0,1 3 0 16,0 2 96-16,3 0 32 0,0-2 0 0,2 2 0 16,0 2 32-16,1-2 0 0,2-5 0 0,3-1 0 15,1-2 0-15,0-1 0 0,2 1 0 0,1 1 0 16,0-2-32-16,-2 2 0 0,0 0 0 0,3-1 0 16,-3-4-32-16,1 3 0 0,-1-2 0 0,-2 2 0 15,0 3-64-15,0-3 0 0,-2-2-16 0,2-3 0 16,-2-5-32-16,1 0 0 0,-1-2 0 0,3 0 0 15,-2 2-16-15,2-2 0 0,1-1 0 0,2-1 0 0,2 1 16 16,3 1 0-16,0 1 0 0,3-1 0 0,1 1 0 16,0-1 0-16,2-3 0 0,2 0 0 0,-1-3-144 15,1 0 128-15,-2-4-128 0,-1 1 128 0,0-3-128 0,2-2 0 16,2-1 0-16,3 0 0 0,3-3 0 0,-1 1-192 16,1-4 0-16,1 0 16 15,-2-3-384-15,-1-1-80 0,-2-2 0 0,0-2-16 16,4-3-1968-16,-1-1-384 0,2-3-64 0,-1-4-32 0</inkml:trace>
  <inkml:trace contextRef="#ctx0" brushRef="#br0" timeOffset="879.586">23161 7116 27647 0,'0'0'2448'0,"-1"-10"-1952"15,1 0-496-15,0 10 0 0,0-11 384 0,2 5-32 16,-2 6 0-16,8-8 0 0,0 2-352 0,-2 2 0 16,-6 4 0-16,10-4 0 0,1 0 0 0,-2 2 0 15,2 1 0-15,1 1-192 0,-3 0 192 0,1 2 176 16,0 0-48-16,1 2 0 0,1 1 272 0,1 1 48 16,1 0 16-16,2 3 0 0,0 2-64 0,1 1-16 0,0 1 0 0,1 3 0 15,1 2-48-15,1 3-16 0,-1 4 0 16,2 4 0-16,1 6-64 0,-2 3-32 0,0 0 0 0,-2 2 0 15,1 0-96-15,-1 1-128 0,1 6 176 0,-1-1-176 16,-4 2 128-16,1 3-128 16,1-1 0-16,-2 4 0 0,0 3 144 0,-1 1-144 0,0-2 0 0,-2-1 144 15,-1-2-144-15,-2 3 128 0,-3 3-128 0,1-1 128 16,-2 0-128-16,-1-3 128 0,-3-3-128 0,1 1 128 16,1 1 0-16,-2 3-128 0,-3 2 192 0,-1-3-64 15,1-1 112-15,-2-3 16 0,-1-2 0 0,-1 4 0 16,-1-1 16-16,-2 4 16 0,2 1 0 0,-2-2 0 15,-2-6-48-15,0-2-16 0,-1 2 0 0,1-1 0 16,-3 2-80-16,-3 2-16 0,0-2 0 0,-1 0 0 16,-1 0 16-16,0-3 0 0,-1-2 0 0,2 0 0 0,0 3 32 15,-2-3 0-15,2-1 0 0,1 3 0 0,0 7-16 0,2-7 0 16,-3-5 0-16,2 0 0 0,2-2-16 0,0 1 0 16,-1-6 0-16,2 0 0 0,1-3 16 15,-2 2 0-15,1 0 0 0,1 1 0 0,0 3 80 0,-1-4 16 16,0-2 0-16,1 0 0 0,2-1 0 0,2-3 0 15,3-3 0-15,-3-2 0 0,2-1 32 0,1-2 16 16,1-1 0-16,1-4 0 0,-2-2 48 0,2 0 16 16,1-2 0-16,0-1 0 0,1-2-48 0,-1 1 0 15,3-10 0-15,-2 9 0 0,-1-2-64 0,2 2-32 16,0-2 0-16,1-7 0 0,0 6-96 0,0-6-128 16,1 9 176-16,-1-9-176 0,0 0 0 0,0 0 0 15,0 8 0-15,1-3-192 16,-1-5-1104-16,0 0-224 0,0 0-32 0,0 0-16 15,0 0-2192-15,0 0-432 0</inkml:trace>
  <inkml:trace contextRef="#ctx0" brushRef="#br0" timeOffset="1947.704">7511 3828 15663 0,'-9'-25'688'0,"1"7"144"16,-1-3-656-16,0-3-176 0,0-5 0 0,0 5 0 0,1 3 4400 0,0 2 848 16,0 1 160-16,2-1 32 0,-2 3-4160 0,0 0-832 15,-1 1-160-15,0 2-32 0,-5 1-256 0,-1 2 144 16,0 1-144-16,-3 2 128 0,-2 3-128 0,-2 2 0 15,-3 0 0-15,-6 4 0 0,-5 0-288 0,-4 6 16 16,-1 3 0-16,1 1 0 0,-2-1 16 0,-3 4 0 16,-4-2 0-16,-2 5 0 0,-4 5 256 0,0 0-160 15,2 1 160-15,0 1-128 0,1 1 128 0,1 1 0 16,-1 1 0-16,0 3 0 0,-4 2 0 0,5 1 144 16,-1 0 0-16,3 3 0 0,2 2 80 0,3 4 16 15,3 6 0-15,-1 3 0 0,-1 1-240 0,3 1 0 0,-2 0 128 16,6 2-128-16,0 3 0 0,0 4 0 0,2 3 0 15,2 1 0-15,3 2 0 0,3 0 0 0,4 2 0 16,2 1 0-16,1 3 0 0,3 0 0 0,4-1 0 0,4-2 0 16,1 1 0-16,4 4 0 0,2 2 0 0,3-4 0 15,4-5 0-15,2-3 0 0,3-1 0 0,3-2 0 16,5-3-128-16,3-3 128 0,4-2 0 0,5-3 0 16,6-4 0-16,4-5 0 0,4-4 0 0,3-5 0 15,1-4 0-15,3-2-128 0,0-3 128 0,5-1 0 16,3-2 0-16,2-5 0 0,2-3 0 0,0-7 0 15,2-8-144-15,4-1 144 0,1 1 0 0,3-9-144 16,3-9 144-16,0-4 0 0,-1-7 0 0,4-4 0 16,5-6 0-16,-1-6 176 0,-2-11-176 0,1-3 192 15,-5-4-192-15,0-2 0 0,0-1 144 0,-2-4-144 0,-6-7 224 16,-3-3-32-16,-5-2 0 0,-8 0 0 0,-6-1 208 16,-4-3 48-16,-2-3 0 0,-7 1 0 0,-2 1 64 0,-7 2 0 15,-9 0 16-15,-4 2 0 0,-5 5 144 0,-7 5 32 16,-6 4 0-16,-6 3 0 0,-8 6-64 0,-3-2-16 15,-8 4 0-15,-3 2 0 0,-4 1-256 0,-5 4-48 16,-6 5-16-16,-8 6 0 0,-6 4-304 0,-8 6 0 16,-6 4 0-16,-1 6 0 15,0 2-480-15,-3 5-48 0,-2 8-16 0,3 4 0 16,3 4-1120-16,4 6-240 0,5 4-32 0,-1 9-15488 16</inkml:trace>
  <inkml:trace contextRef="#ctx0" brushRef="#br0" timeOffset="3208.024">20097 6929 21183 0,'-19'-13'1888'0,"8"4"-1504"0,0 2-384 0,-1-1 0 15,0 1 1632-15,2 0 256 0,2 2 48 0,1 3 16 16,1 2-1600-16,6 0-352 0,0 0 0 0,-8 4 0 16,-2 3 0-16,1 0-192 0,2 1 192 0,-1 4-192 15,0 5 32-15,1 1 16 0,-2 5 0 0,0-1 0 16,-3-2-96-16,-1 3-16 0,-2-1 0 0,1 5 0 0,1 0 256 0,0 4-144 16,-1 0 144-16,1 7-128 0,-1 7 128 15,2 3 0-15,1-1 0 0,1 1 0 0,-2 2 0 0,3 3 0 16,0 1 0-16,1 6 128 0,0 4-128 0,-1 1 192 15,2 1-64-15,-1-1 0 0,1-1 0 0,-2 3 16 16,3 1 0-16,-1 1 0 0,0-1 96 0,3 2 16 16,1-3 0-16,0 3 0 0,3-3-64 0,2 5 0 15,0 4 0-15,2 0 0 0,2-5 0 0,0 3 0 16,0 4 0-16,1-3 0 0,2-3-192 0,0-2 128 16,-1-8-128-16,-1 0 0 0,2-1 128 0,1 1-128 15,-1-2 0-15,1-8 144 0,2-5-144 0,-1-3 192 16,1-4-192-16,3 1 192 0,2-4-64 0,5 2 0 15,1-2 0-15,8 0 0 0,2-1 16 0,4 3 0 16,4 0 0-16,5-1 0 0,5-1-144 0,1-3 0 16,3-4 0-16,5-2 0 15,7 0-640-15,5-3 0 0,5-4 0 0</inkml:trace>
  <inkml:trace contextRef="#ctx0" brushRef="#br0" timeOffset="3832.006">23258 7021 11967 0,'0'0'528'0,"0"0"112"0,5-8-512 0,2 1-128 0,1 3 0 0,3 0 0 16,2 1 3392-16,2 4 656 0,3 2 128 0,1 2 32 16,-1-1-3456-16,1 3-752 0,-2 2 0 0,-1 3 0 15,4 4 0-15,1 4 0 0,0 1 144 0,2 7-16 16,2 5-128-16,3 7 144 0,-1 2-144 0,1 2 160 16,-3 1-32-16,2 4 0 0,0 1 0 0,-1 4 0 15,-1 2-128-15,-3 6 128 0,0 5-128 0,-1 0 128 0,-2 1-128 16,-2 0 160-16,-3 1-160 0,-3 5 160 0,-3 4-160 0,-2-1 128 15,-4-1-128-15,-2 1 128 0,-1-2-128 0,-4 7 192 16,-3 4-192-16,-1 0 192 0,0-6 32 0,-4 2 16 16,-1 0 0-16,-1 7 0 0,-2 7 80 0,-2-2 32 15,-3-4 0-15,-1 2 0 0,-2 1-16 0,-1-1 0 16,-3-3 0-16,-2-2 0 0,-3-4-16 0,0 5 0 16,-1 2 0-16,-4-7 0 0,-1-6-64 0,-4 7 0 15,-5 5-16-15,-4 2 0 0,-4 3-240 0,-6 6-128 16,-5 6 128-16</inkml:trace>
  <inkml:trace contextRef="#ctx0" brushRef="#br0" timeOffset="7597.504">14321 16200 18431 0,'0'0'1632'0,"0"0"-1312"0,0 0-320 0,-8-2 0 16,0-2 3104-16,0 1 544 0,8 3 128 0,-10-4 0 15,2-1-3776 1,-3 2-720-16,0 1-176 0,-2-2-16 0,-1-1 576 0,-1 2 112 0,-4 0 32 0,-2 1 0 16,-2-3 784-16,1 1 176 0,2 4 16 0,-4-1 16 0,-2-1-160 0,-1 2-48 15,-2 1 0-15,0 3 0 0,0-1-288 16,0-1-64-16,-2-3-16 0,-1 4 0 0,-1 2-64 16,0 0-16-16,-1 1 0 0,-2-4 0 0,0 2-144 0,2 0 0 15,1-3 0-15,0 3 128 0,0 3-128 0,6-2 192 16,-1 0-192-16,4-2 192 0,1 2 64 0,4-2 0 15,1-5 16-15,1 2 0 0,2 2 48 0,3 0 16 16,-2 1 0-16,3-2 0 0,1-1-112 0,2 1-32 16,0-1 0-16,8 0 0 0,-9 0-192 0,1 0 144 15,8 0-144-15,-6 2 128 0,6-2-128 0,0 0 128 16,-7-2-128-16,7 2 128 0,-5 2 96 0,5-2 16 16,-2-4 0-16,2 4 0 0,0 0-240 0,0 0 144 15,0 0-144-15,0 0 128 0,-3 10-128 0,2 0 0 0,0 0 0 16,-1 2 0-16,1-1-160 0,1 2 160 0,0 1 0 0,-1 4-144 15,-1 2 144-15,0 2 0 0,0 0 0 0,1 1-128 16,-1 1 128-16,0 2 0 0,-3 3 0 16,2 1 0-16,1 3 0 0,-1 2 0 0,-4 3 0 0,0 0-128 15,1-3 128-15,-2-2 0 0,-2 1 0 0,1-2 0 16,1-2 0-16,0-5-128 0,0-3 128 0,0-1 0 16,1-3 0-16,2-2 0 0,2-4 0 0,1 1 0 15,-3 2 0-15,4-4 0 0,1-3 0 0,0 1 128 16,0-9-128-16,0 0-128 0,0 0 128 0,6 8-192 15,-6-8 32-15,0 0 0 0,0 0 0 0,11 5 0 16,2 1 160-16,2-3 0 0,2-4 0 0,2 1 0 16,0 0 0-16,2 1 0 0,1 0 0 0,1 0 0 15,5-1 0-15,-2 0 0 0,1 3 0 0,2-2 0 0,3-1 0 16,2-1 0-16,4 0 0 0,-2-1 128 0,4 5-128 16,-4-1 0-16,0 0 0 0,0 2 0 0,-5 0 0 15,-1-1 0-15,-5-1 0 0,0 4-128 0,-3-2-208 0,0 1-48 16,-4-1 0-16,0 0 0 15,-2 3-1840-15,0-3-368 16,-1-1-80-16</inkml:trace>
  <inkml:trace contextRef="#ctx0" brushRef="#br0" timeOffset="8228.617">14664 16348 11967 0,'-2'-10'1072'0,"-2"3"-864"0,-3-3-208 0,-1 0 0 15,0 0 3072-15,-2-1 576 0,0 0 128 0,0-1 0 16,-2 3-3328-16,-1-2-656 0,0 0-144 0,1 2-32 16,1 3 640-16,-5 1 128 0,0 3 32 0,-4 1 0 15,0 1 560-15,1-1 112 0,1-2 32 0,-3 5 0 16,1 7-384-16,0-2-80 0,2-3-16 0,-3 1 0 16,1 4-384-16,1 3-96 0,-2 1-16 0,1 3 0 0,1 0-144 15,1 5 0-15,3 2 0 0,-2 2 0 0,0 5 0 16,3 3 0-16,0 1 0 0,4 1 0 0,2 2 0 15,1 1 128-15,2 2-128 0,4-6 128 0,2-4-128 0,2-1 128 16,-1 0-128-16,2-4 128 0,4-4-128 0,1-2 0 16,1-3 0-16,1-1 0 0,2-4 0 0,-1-1 0 15,2-5 0-15,2-1 0 0,0-4 0 0,1-2 128 16,0-2-128-16,1-3 0 0,-1-3 144 0,3-3-144 16,2-6 160-16,-2-1-160 0,2-5 144 0,2-4-144 15,4-8 128-15,-3 0-128 0,0-2 0 0,2 2 0 16,-4 3 0-16,0 3 0 0,-4 3-224 0,-2 1 80 15,-3 2 16-15,0 3 0 0,-3 2 128 0,0 4 0 16,-1 5 0-16,-4 2 0 0,-1 1 0 0,-5 8 0 0,0 0-128 16,0 0 128-16,0 0 0 0,9 6 0 0,-9-6 0 15,10 9 0-15,-2 8-128 0,0 4 128 0,-1 2-128 16,1 3 128-16,0 2 0 0,0 0 0 0,-1 3 0 16,2 6 0-16,-2 2 0 0,0-1 0 15,1-5 0-15,0-4 128 0,-2-1-128 0,3-2 0 0,-2-2 0 0,-1-3 0 16,-1-2 0-16,0-1 0 0,3-1-160 0,0-1 160 31,-1-3-1472-31,1-3-192 0,1-3-48 0,2-1-11072 0</inkml:trace>
  <inkml:trace contextRef="#ctx0" brushRef="#br0" timeOffset="8559.287">15505 16810 37775 0,'0'0'3360'0,"-8"6"-2688"16,0 0-544-16,1 2-128 0,1 3 0 0,2 5-144 16,3 0 144-16,-2 4-208 15,-1 3-1120-15,2 4-208 0,0 3-64 0,-1 4 0 0,-6 5 1168 0,1-1 240 16,-4 1 32-16,1 0 16 0,3 3 912 0,-2-1 192 15,1-4 48-15,0 0 0 0,1-4-304 0,0-2-64 16,2-2-16-16,0 2 0 0,2-1-496 0,2-3-128 16,-2 1 0-16,3-5 0 15,0-4-704-15,0-1-224 0,3-6-32 0,-1-4-16 16,-1-8-2608-16,0 0-512 0</inkml:trace>
  <inkml:trace contextRef="#ctx0" brushRef="#br0" timeOffset="9181.568">15999 16027 24239 0,'0'0'1072'0,"0"0"224"0,0 0-1040 0,0 0-256 16,-6 7 0-16,2 3 0 0,1 3-144 0,-1 8-96 16,2 3-16-16,-2 6 0 0,-2 4 256 0,2 4-176 15,-3 7 176-15,2 3-160 0,-2 1 1056 0,2 5 224 16,-1 4 32-16,1 6 16 0,-1 8-80 0,3-5 0 16,1-7-16-16,-2-4 0 0,2 2-288 0,1-8-48 15,0-5-16-15,0-2 0 0,0-4-96 0,0-5-32 16,-3-5 0-16,4-4 0 0,-1-6-80 0,1-1-32 15,0-5 0-15,0-4 0 0,0-9-192 0,0 0-32 16,0 0-16-16,0 0 0 0,0 0-240 0,0 0 0 16,8-11 0-16,2-5 0 0,0-8 0 0,1-1 0 0,2 0 0 15,2-3 0-15,2 0 0 0,1 1 0 0,-1 4 0 0,4 2-160 16,-1 2-32-16,2 2 0 0,0 3 0 0,1 3 0 16,1 2-112-16,0 5-16 0,1-4-16 0,1 7 0 31,3 4-144-31,-2 4-32 0,2 1 0 0,-1 3 0 0,-1 2 256 0,-3 3 64 0,-2 4 0 0,-3 0 0 15,-5-3 192-15,-2 4 0 0,-3 2 0 0,-3-1 160 16,-5 0 208-16,-2 4 32 0,-2 1 16 0,-1-1 0 16,-3-1 176-16,-5-1 48 0,-2 0 0 0,-3-2 0 15,-2-1-144-15,-4-1-32 0,-4 0 0 0,0-3 0 16,1 1-64-16,0-2-16 0,0-1 0 0,-1-4 0 16,2-3-256-16,0 0-128 0,3-4 128 0,1 0-128 15,2-4-192-15,-1-1-128 0,1-3-32 0,3 0 0 16,0-4-480-16,3-1-80 0,3 0-32 15,-1-7 0-15,3-4-2048 0,4-3-400 0,2-3-96 16</inkml:trace>
  <inkml:trace contextRef="#ctx0" brushRef="#br0" timeOffset="9903.426">16400 15984 4607 0,'0'0'192'0,"0"0"64"0,0 0-256 16,0 0 0-16,0 0 0 0,0 0 0 0,0 0 6368 0,0 0 1232 0,0 0 240 0,0 0 48 16,9 1-7296-16,3-4-1456 15,3-2-288-15,2-2-64 0,2 0 1008 0,2 0 208 0,0-1 0 0,0-1 0 0,0 0 976 0,2-1 128 16,3 1 32-16,2-1 0 0,2 1-560 0,1-1-128 15,3-1 0-15,-1 1-16 0,-1 2-288 0,-2 2-144 16,-2 0 160-16,1 3-160 0,-4 2 144 0,-2 1-144 16,-3 2 128-16,-2 2-128 0,-3 0 256 0,0 0-48 15,-3 2 0-15,-1 0 0 0,-3 2 112 0,1 0 0 16,-1-1 16-16,-3 1 0 0,-1 2-16 0,0 1 0 16,1 2 0-16,-2 3 0 0,-2-3-144 0,0 3-48 15,0 6 0-15,-1 1 0 0,-1 2-128 0,0 1 128 16,0 4-128-16,1 3 128 0,-5 6-128 0,4 4 0 15,0 1 0-15,1 0 0 0,-1-2 0 0,1 3 0 16,1 5 0-16,0-1 0 0,2 4 0 0,0 3 0 16,1 6 0-16,3-5 0 0,1-6 0 0,3-2 0 0,0-2 0 15,3-1 0-15,1 2 0 0,2-2 0 0,-1 1 0 0,1-2 0 16,-2-1 128-16,3-3-128 0,-1-3 128 0,3-2-128 16,0-2 240-16,-1-1-48 0,-2-2 0 0,-1-1 0 15,-3 0 64-15,1 1 16 0,-2 0 0 0,-1-3 0 16,0 0 144-16,-3-2 32 0,0-3 0 0,-4-2 0 15,-1-2 144-15,1-3 48 0,-3-1 0 0,-1-3 0 16,0 1-80-16,-4-1-16 0,4-12 0 0,-7 12 0 16,-2-1-96-16,-3 0-32 0,-4 2 0 0,0-2 0 15,-2 0-96-15,-3 0 0 0,-3 1-16 0,-3 2 0 16,-4-3-176-16,-1-3-128 0,0 0 192 0,0 1-192 16,1-2 0-16,3-2 0 0,1 1 0 0,2-3 0 15,3 1 0-15,0 1-144 0,1-2-16 0,4-1 0 16,2 0-832-16,3-2-160 0,1 0-48 15,2-3 0-15,-2-2-1328 0,7-6-272 16,6-4-48-16</inkml:trace>
  <inkml:trace contextRef="#ctx0" brushRef="#br0" timeOffset="11881.761">13555 9100 14735 0,'-2'-10'1312'0,"-3"-5"-1056"16,1-3-256-16,-1 3 0 0,-1 0 1984 0,0 5 352 16,3-1 64-16,1 2 16 0,-4 0-1584 0,0 0-320 15,1-1-64-15,-4 2-16 0,3-1-256 0,-6 0-48 16,1 4-128-16,-2-2 192 0,-3-2-192 0,-1 3 0 16,-3-2 0-16,-2 2 0 0,-2 2 336 0,-2 1-16 15,-1 2-16-15,-2-2 0 0,-4-1 176 0,0 1 32 0,-1 0 16 0,1 1 0 16,0 1-80-16,1-1-32 0,1 1 0 15,3 2 0-15,-1 1 128 0,3 4 32 0,2 0 0 16,0 0 0-16,1 0-240 0,1 3-32 0,3 1-16 0,-1 4 0 16,2 2-160-16,-2 6-128 0,3 4 144 0,-1 2-144 15,1 0 0-15,1 5 0 0,4 9 0 0,3-1 0 16,-1-4 0-16,4 3 0 0,-2 2 0 0,6 2 0 16,5-2-176-16,5 2 176 0,0 2-160 0,4-4 160 15,6 0-288-15,2-3 32 0,3-6 16 0,4-2 0 16,-3-4 16-16,1-2 0 0,4-4 0 0,-3-3 0 15,3-3 96-15,2-5 128 0,0-1-208 0,5-3 80 16,-2-5 128-16,3-4 0 0,2-6-144 0,-1-4 144 16,4 0 0-16,1-3 0 0,-5-4 0 0,1-4 0 0,-4-4 128 15,1-1-128-15,2-3 0 0,-1-1 128 0,-2-5-128 0,1-1 0 16,-3 1 144-16,0 3-144 0,-3 0 160 0,-2 3-32 16,-6 3-128-16,-3 0 192 0,-6-2 112 0,-2 3 16 15,-4 1 0-15,-1 1 0 0,-5 1 128 0,-2 2 16 16,-5 2 16-16,-1 0 0 0,-2 4-144 0,-5-2-16 15,-6 0-16-15,-2 6 0 0,-3 6-304 0,-2 1-224 16,1-1 32-16,-4 4 16 16,-1-1-544-16,2 4-112 0,4 1-32 0,3 2-8944 15,0-1-1792-15</inkml:trace>
  <inkml:trace contextRef="#ctx0" brushRef="#br0" timeOffset="12486.39">13677 7041 27359 0,'-25'-20'1216'0,"8"8"240"0,-3-1-1168 0,-1 1-288 0,0 2 0 0,2 1 0 0,-3 3 0 0,1 2 0 15,0 2-128-15,-3 2 128 16,-1 3-208-16,1 4 48 0,0 2 16 0,-1 1 0 0,-3 0 144 0,0 3-192 16,-3 3 192-16,-1 4-192 0,-2 3 192 0,1 3 0 15,2 1 0-15,1 4 128 0,1 1-128 16,0 6 192-16,3 5-64 0,1 4 0 0,2 3 16 0,2 3 16 15,3 2 0-15,2 4 0 0,0 7-160 0,2 8 0 16,1 7 0-16,5 1 0 0,2-3 0 0,4 2 0 16,4 3 0-16,5-2 0 0,4-1 0 0,5-8 0 15,3-7-144-15,5 0 144 0,4-2-224 0,4-6 16 16,4-4 0-16,3-7 0 0,2-7 208 0,2-7-176 16,1-4 176-16,1-9-160 0,1-2 160 0,1-7 176 15,0-6-48-15,1-7 0 0,2-5 128 0,4-8 32 16,3-4 0-16,1-5 0 0,-2-4 320 0,0-5 64 15,0-8 16-15,1-1 0 0,-1-5 80 0,-4 1 32 0,-2-1 0 16,-4 1 0-16,-3-1 48 0,-6 0 16 0,-5-3 0 0,-3-4 0 16,-3-10-176-16,-3 6-48 0,-4 3 0 15,-3 2 0-15,-4 1-128 0,-5 4-48 0,-2 1 0 0,-5 3 0 16,-5 3 48-16,-3 3 0 0,-5 4 0 0,-4 4 0 16,-5 3-304-16,-3 2-48 0,-5 2-16 0,-6 4 0 15,-7 5-432-15,-6 5-96 0,-1 4 0 0,-8 10-16 31,-2 4-2768-31,-3 8-544 0,-2 7-128 0,3 9 0 0</inkml:trace>
  <inkml:trace contextRef="#ctx0" brushRef="#br0" timeOffset="13715.164">17553 16983 4607 0,'0'0'400'0,"0"0"-400"15,0 0 0-15,0 0 0 0,12-8 3616 0,0 0 640 16,1-1 128-16,0-1 32 16,5-1-3872-16,0 1-768 0,0 1-160 0,0-2-16 0,4 1 400 0,0 1 224 15,0 0-32-15,0 2 0 0,0-1 272 0,1 2 48 16,1-2 16-16,-1 1 0 0,0 2 240 0,3-1 32 15,2 2 16-15,0-3 0 0,4-1 96 0,4 0 32 0,7 0 0 16,4 3 0-16,-1 0-336 0,0 1-64 0,1-2-16 16,3 2 0-16,-3 0-192 0,4-3-32 0,1 1-16 0,6 1 0 15,3 1-96-15,1-1 0 0,-2 1-16 0,2-3 0 16,-2 2-32-16,4 1 0 0,3 3 0 0,0 1 0 16,5 0-144-16,-6 2 128 0,-3 2-128 0,2-1 128 15,1 1-128-15,1 1 0 0,3-2 0 0,-3 2 0 16,-5 0 0-16,-4-1 0 0,-2 1 0 0,0-2 0 15,-2-1 0-15,2 2 0 0,-3-1 0 0,-2 1 0 16,-4 3-240-16,-4-2-80 0,-3-1 0 0,-4 0-16 16,-3-1-272-1,-1-1-48-15,-4-4-16 0,-3 1 0 0,-3 1-1328 0,-3-1-272 16,0-2-48-16,-5 0-8064 0</inkml:trace>
  <inkml:trace contextRef="#ctx0" brushRef="#br0" timeOffset="14168.411">19711 16307 11967 0,'0'0'528'0,"0"0"112"0,0 0-512 0,0 0-128 16,0 0 0-16,14-2 0 0,-2-1 1744 0,3-1 320 0,2 2 64 0,1 0 16 15,1 2-1824-15,3-1-320 0,0 0-128 0,2 0 0 16,4 3 592-16,2 1 128 0,-1-1 32 0,2 4 0 16,1 0 224-16,1-1 48 0,1 3 16 0,2 0 0 15,-3-1-144-15,4 1-48 0,1 1 0 0,2 1 0 16,0 2-176-16,7-2-32 0,3 2-16 0,2 1 0 15,-1 0-176-15,-4 2-48 0,-1 0 0 0,0-2 0 16,-3 2-272-16,0-2 0 0,1 3 0 0,-3 0 0 16,-6-1 176-16,-3 0-176 0,-5 3 160 0,-1-3-160 15,-4 0 320-15,-6-1-16 0,-4 1-16 0,-3 3 0 16,1 6 112-16,-6-3 32 0,-4-3 0 0,-2 4 0 16,-2 1-96-16,-5 1-16 0,-4 1 0 0,-7-3 0 0,-5 0 192 0,-3 0 48 15,-3-1 0-15,-1 0 0 0,-4 0 176 0,1-1 32 16,0 0 16-16,-3 3 0 0,3 0-336 0,-1 0-80 15,-2-3-16-15,1 1 0 0,0 0-352 0,3-1 128 16,-1-3-128-16,6 2 0 0,3-2 0 0,3 0 0 16,4-2 0-16,-1 2 0 15,2-2-464-15,3 0-64 0,0 1-16 0,4-4 0 16,0-1-1952-16,4 0-400 0,2-1-80 0,3-1-16 16</inkml:trace>
  <inkml:trace contextRef="#ctx0" brushRef="#br0" timeOffset="15130.651">23843 15901 24879 0,'0'0'2208'0,"3"-3"-1760"16,-3 3-448-16,3-6 0 0,0-2 2272 0,0 0 368 15,-3 8 80-15,2-13 16 16,0-2-3376-16,0 1-656 0,1-2-144 0,0 1-32 0,-4-1 1120 0,0 0 224 16,0-3 128-16,0 4-160 0,-3 3 1088 0,-2 1 224 15,2 0 32-15,-3 1 16 0,-1 0-416 0,1-1-80 16,-3 1 0-16,0 0-16 0,-2 0-256 0,-4 2-48 15,1 0-16-15,-3 1 0 0,0-3-128 0,-4 2-32 16,-4 2 0-16,1 0 0 0,-2 2-208 0,0 1 0 16,1 0 0-16,-2 2 0 0,-3 1 0 0,3 1 0 0,-1 2 0 15,1 0-160-15,-2 0 32 0,-3 4 0 0,-2-1 0 0,-2 5 0 16,-1 0 128-16,-2 4-208 0,0 0 80 0,-2 1 128 16,0 1-208-16,2 4 80 0,1 3 128 0,0 0-208 15,2-3 208-15,-3 4-176 0,0-2 176 0,0 1-160 16,-1 0 160-16,1 1 0 0,-1 2 0 0,2 1 0 15,4 2 0-15,1 0-160 0,2 1 160 0,-1 2 0 16,-1 2-176-16,2 4 176 0,0 4-160 0,2-3 160 16,-1-4 0-16,2 2-144 0,3-1 144 15,2 0 0-15,3 0 0 0,3 0 0 0,-2 0 0 0,6 3-128 16,2 2 128-16,1-3 0 0,2-1 0 0,5 1 0 16,1 1 0-16,2-3 0 0,5-2 0 0,1-2 0 15,3-4 0-15,3 0 0 0,-1-3 0 0,4 0-128 0,7-2 128 16,-1-1 0-16,-2-1 0 0,4 2 128 0,6-1 16 0,1-1 16 15,-2 0 0-15,3-1 0 0,-1 0-16 0,3-2 0 16,4-6 0-16,3-1 0 0,2-5-144 0,3 0 160 16,3-1-160-16,0-2 160 0,0-2-160 0,-3-1 0 15,-3 1 0-15,0-2 0 0,-1-3 128 0,2 3-128 16,-3 0 0-16,1-1 128 0,0 0-128 0,1-1 160 16,1-1-160-16,-5 0 160 0,0 2-160 0,-3 0 0 15,-3-1 0-15,-1-1 0 0,1-2 192 0,-3-1-64 16,-1-1 0-16,1 3 0 0,-1 0 16 0,3-2 0 15,0-3 0-15,0 4 0 0,2 2 16 0,-2 2 0 16,-4-4 0-16,1-3 0 0,-2 0-16 0,-2 1 0 16,2 0 0-16,-4 2 0 0,-4 0 0 0,-1 1 0 0,1-2 0 0,-3 1 0 15,-2-1 176-15,-1 2 16 0,0-1 16 0,-1 4 0 16,-10 1 96-16,10 3 0 0,-10-3 16 0,10 0 0 16,-3-2-112-16,-7 2-32 0,0 0 0 0,0 0 0 15,0 0-64-15,0 0 0 0,0 0-16 0,7 4 0 16,-7-4-240-16,0 0 128 0,0 0-128 0,0 0 0 15,0 0 0-15,0 0 0 0,0 0-208 0,0 0 64 32,0 0-272-32,0 0-48 0,2 10-16 0,-2-10 0 15,0 0-2240-15,-4 10-448 0</inkml:trace>
  <inkml:trace contextRef="#ctx0" brushRef="#br0" timeOffset="19313.21">23465 12953 30399 0,'0'0'1344'0,"0"0"288"0,0 0-1312 0,0 0-320 0,6-9 0 0,-1 1 0 16,-5 8 1600-16,0-9 240 0,-1-2 48 0,-3 0 16 31,-2 0-2080-31,-3-1-400 0,-2-3-96 0,-1 1-16 0,-4 0 448 0,2 1 96 0,-1 0 16 0,-3 1 0 16,-1 0 368-16,-3 0 80 0,-7-2 0 0,-2 2 16 15,-1 0-16-15,-6 0 0 0,-4 0 0 0,-2-1 0 16,-6 0-320-16,0 2 128 0,-3 3-128 0,-7 0 0 16,-4-2 0-16,-5-1 0 0,-1 0 0 0,0 4 0 15,0 0 0-15,0 3 0 0,-1 0 0 0,-4 1-128 16,0 0 128-16,3 3 0 0,5 0 0 0,0 2-128 15,-4 1 128-15,-4-1 0 0,-4-3 0 0,2 1 0 16,2 1 0-16,-3 1 0 0,-6 0 0 0,-2-3 0 16,-2-3 0-16,0 3 0 0,1 1 0 0,-6-2 0 0,-6-3 0 15,0-1-160-15,-1 1 160 0,-3 0 0 0,-3 1-208 0,1 0 64 16,1 0 16-16,-2 3 0 0,-3 1 0 0,4-3 0 16,4-3 0-16,-1 2 0 0,3 2-32 0,1-1 0 15,1 0 0-15,3 1 0 0,1-1 160 0,0 1-208 16,-5 5 80-16,2-2 128 0,6 0 0 0,-2 1 0 15,-7 0 0-15,1 2 0 0,1-4 0 0,-3 2 0 16,0 0 0-16,-4 1 0 0,-6-1 0 0,3 1 0 16,-2 0 0-16,-1-1 0 0,-1-2 0 0,-3 2 0 15,4 1 0-15,-1-1 0 0,-2-1-144 0,5 1 144 16,6 1-192-16,1 2 192 0,-5-5-256 0,5 1 48 16,4 0 16-16,-1-1 0 0,-9 0 192 0,5 2-144 15,3 0 144-15,-2 3-128 0,-4 0 128 0,2 4-128 0,2 4 128 16,1 0-128-16,-4 0 128 0,2 0 0 15,-2 0 0-15,3-1 0 0,7 1 0 0,-1 0 0 0,-3 0 0 0,7 0 128 16,4-1 0-16,4-1 0 0,-2-2 0 0,2-2 0 16,3 1-128-16,3-1 144 0,1-1-144 0,4 2 160 15,2 0-160-15,-1-1 0 0,-1-1 0 0,4-3 0 16,3 2 0-16,2-2 0 0,4 0 0 0,0 3 0 16,-2-1 0-16,2 0 0 0,3 1 128 0,-2 2-128 15,2 0 0-15,4-2 0 0,2-4 144 0,-2 7-144 16,-2 2 0-16,4 0 0 0,-2 2 0 0,4-1 0 15,0-1 0-15,4 2 0 0,3 0 0 0,0 1 0 16,6 1 0-16,-2 2 0 0,2 2 0 0,1 2 0 16,2-1 0-16,1 2 0 0,3 2 0 0,3 1 0 0,-1 2 0 15,5 3 0-15,0-2 0 0,3 0-128 0,1 1 128 0,4-2 0 16,1-1-144-16,4 4 144 0,-1 3 0 0,6 3 0 16,2 1 0-16,3-1 0 0,2-3 0 15,3-1 0-15,4-2 0 0,5-2 128 0,3 0 0 0,3-1-128 16,6 1 192-16,2-2-64 0,4-1 0 0,3-2-128 15,2-1 192-15,1-1-64 0,2 2-128 0,3 0 128 16,1 2-128-16,3 0 128 0,5 1-128 0,1-3 192 16,2-1-192-16,2-2 192 0,-4-6-192 0,7 1 0 15,5 1 0-15,1-4 128 0,5-2-128 0,-1-3 0 16,0 1-192-16,2-2 192 0,3-3-144 0,3 1 144 16,5 3 0-16,-1-3 0 0,-1 2 0 0,4-2 0 15,4 1 0-15,0-2 0 0,1 0 0 0,-1-2 0 16,4-2 0-16,0 1 0 0,5 2 0 0,0 1 0 15,-3-1 144-15,8 1-144 0,3-1 144 0,-1 2-144 0,-5-1 160 16,3 1-160-16,4 1 224 0,-3-2-48 0,-3 2-16 0,3 2 0 16,6-1-160-16,-3-1 160 15,0 1-160-15,3-1 160 0,3 1-160 0,1-3 192 0,-3 0-192 0,5 0 192 16,6 2-192-16,-3 0 0 0,-3 1 0 16,4-1 128-16,3-1-128 0,1-1 0 0,-3 2 0 0,5 0 0 15,-2-2 0-15,1 0 128 0,-5 1-128 0,2 1 0 16,2 3 128-16,1-3-128 0,2-1 128 0,-5 3-128 15,-3 1 128-15,1 1-128 0,1-2 0 0,-2 0 128 16,-1-2-128-16,2 1 0 0,3 2 0 0,-2-1 0 16,-1-1 0-16,-2-1 0 0,0-1 0 0,-1 1 0 15,-4 1 0-15,1-2 128 0,0 1-128 0,-5-3 128 0,-5 1-128 16,1-1 0-16,1 0 144 0,-2-4-144 0,-3-2 0 16,3 2 144-16,0 1-144 0,-3-1 0 0,-5-6 0 15,0 2 0-15,-4 2 0 0,2-2 0 0,1 0 0 0,-4-1 0 16,-2 2 0-16,3 0 0 0,5 1 0 0,-5-3 0 15,-6-1-128-15,1 2 128 0,-1-1-240 0,2 0 48 16,-2-4 16-16,-3 2 0 0,-8-2-80 0,1-2-32 16,1 1 0-16,-1-4 0 0,-1 1 96 0,-4-4 0 15,-4 0 16-15,-4 2 0 0,-2-1 176 0,-2 1 0 16,2-3 0-16,-4 2 0 0,-6 0 192 0,-4-1 64 16,-7 0 0-16,-2-3 16 0,-1-3-16 0,-6 1 0 15,-4 1 0-15,0 2 0 0,-6 0 112 0,1-1 16 16,-3 2 0-16,-2-2 0 0,-6 0 96 0,-3-4 32 15,-2-3 0-15,-4-1 0 0,-1-2-256 0,-7-5-32 16,-4-8-16-16,-4-2 0 0,-4-2-208 0,-4-3 176 0,-6-3-176 16,-3 0 160-16,-4 2-160 0,-1-1 0 0,0 0 0 0,-7-3 0 15,-8-5 0-15,2 5 0 0,1 4 0 0,-1 5 0 16,-2 5 0-16,0 2 0 0,0 0 0 16,1 6-176-16,-4 3-128 0,-5 0-16 0,-8-1-16 0,-2 4-17712 15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9:01:47.305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3373 1887 26543 0,'0'-16'1168'0,"0"6"256"0,0-1-1136 0,0 0-288 0,0 1 0 0,2 3 0 16,-2 7 272-16,5-8 0 0,-3 0 0 0,-2 8 0 15,0 0-272-15,5-7 0 0,-1 0 0 0,-4 7 0 16,0 0 0-16,7-8-176 0,2 2 32 0,2 1 0 15,-2 0-240 1,3-1-32-16,3 3-16 0,2 1 0 0,1-4 240 0,0 3 32 0,3 0 16 0,3-1 0 16,2-1 144-16,2 0 0 0,2 0 0 0,3 1 0 15,2-1 0-15,4-1 0 0,-2-2 0 0,5 1 0 0,0 0 128 0,4 0 0 16,4 0 0-16,2 2 0 0,4-1 64 0,-2 3 0 16,2 0 16-16,0 1 0 0,2-1 48 0,3 1 16 15,3 0 0-15,2 2 0 0,0 1-48 0,1 1-16 16,1 0 0-16,4 0 0 0,4-4-208 0,0 4 128 15,-1-1-128-15,0-1 0 0,-7 0 0 0,5-1 0 16,-3-3 0-16,5 3 0 0,1 1 0 0,-3 0 0 16,-4-1 0-16,-3 1 0 0,0-1 0 0,-1 1 0 15,1 3 0-15,-3 1 0 0,-4 0 128 0,-3 0-128 16,-5 2 0-16,-1 0 0 0,0 1 128 0,-2 0-128 16,-4-1 0-16,-1 2 144 0,-1 1 0 0,-5 1 0 15,0-3 0-15,-7 1 0 0,-3 0 16 0,-2-1 0 0,-2 1 0 16,-3 0 0-16,-5-2-160 0,-1 1 160 0,-4-1-160 0,-3-1 160 15,-7-5-160-15,0 0 0 0,0 0-160 0,0 0 160 16,0 0-176-16,0 0 176 0,-12 4-192 0,-1-2 192 16,-1-4 0-16,-3 1 0 0,-2 0 0 0,0-1 0 15,-6-2 128-15,0 0 16 0,0-1 16 0,-4-2 0 16,-2 0 992-16,0-2 192 0,-1-2 32 0,-2 3 16 31,-6 1-1744-31,-1 2-352 0,-1-5-64 0,-3 2 0 0,-3 1 640 0,-8 1 128 0,-5-3 0 0,-1 1 0 16,-2 1 0-16,-1-2 0 0,-2 3 0 0,-5-1 0 15,-5 1 0-15,-2 2 0 0,-3 1 0 0,0-2 0 16,0 3-128-16,-6 0 128 0,-6-1-192 0,4 0 192 16,3 2-192-16,-2 0 64 0,-1 0 128 0,4-1-208 15,4 2 208-15,3-2 0 0,4 1 0 0,1 0-144 0,1-2 144 16,0 2 0-16,-2 0 0 0,7 3 0 0,4 1 0 0,0-1 0 16,1-1 0-16,-1 2 0 0,-3 4 0 0,4-1 0 15,3 3 0-15,3-2 0 0,1 0 0 16,2 1 0-16,0 1 0 0,0 1 128 0,0 1-128 15,4 0 0-15,7-1 0 0,4 0 0 0,3-2 0 0,5 0 0 16,5-1 0-16,4 0-128 0,-1 1 128 0,5 1-128 16,3 0 128-16,3 0-128 0,3-5-16 0,9-4 0 15,0 0 0-15,0 0 0 0,0 0 144 0,0 0-208 16,9 8 80-16,3-3 128 0,3-2-128 0,5 0 128 16,4-3 0-16,6-3 0 0,4 0 0 0,10 0 192 15,8-2-32-15,1 0 0 0,2 1 48 0,4-4 16 16,1 1 0-16,7 2 0 0,6-1-16 0,2 1 0 0,0-2 0 15,0 2 0-15,0 1-80 0,7-2 0 0,3-1-128 16,3 3 192-16,0 0-192 0,-1 1 0 0,2 0 128 16,3 1-128-16,0 1 0 0,-1-2 0 15,1 3 0-15,1 3 0 0,4-3 128 0,-2 2-128 16,-5 1 0-16,0 1 144 0,0 2-144 0,2-1 0 0,3 0 0 0,-7 0 0 16,-4-1 0-16,3 0 0 0,4 2 0 0,-3 0 0 15,-5 1 0-15,-4-2 0 0,-6 1 0 0,-1-2 0 16,-4 1 0-16,0-2 0 0,-3-2 0 0,-4 1 0 15,-7-1 128-15,-5-2-128 0,-5-2 128 0,0 0-128 16,-3-1 0-16,-3 1 128 0,-2 0-128 0,-2-2 0 16,-4 1 336-16,-2-1-16 0,-6 2 0 0,-1 0 0 0,-2-2-48 15,-6 2-16-15,-4 0 0 0,-9 3 0 16,0 0-256-16,0 0 0 0,0 0 0 0,0 0 0 16,0 0-304-16,-8 0-112 15,-2 3-32-15,-7 6-14784 0</inkml:trace>
  <inkml:trace contextRef="#ctx0" brushRef="#br0" timeOffset="5385.47">4300 4897 911 0,'0'0'0'0,"0"0"0"0,0 0 0 0,-2-7 0 16,0-1 5120-16,2 8 928 0,0 0 192 0,0 0 32 15,0 0-4912-15,0 0-976 0,0 0-208 0,0 0-48 0,0 0-128 16,0 0 0-16,-3 13 0 0,0 1 0 0,1 2 0 0,0 5 128 16,1 4-128-16,-3 6 128 0,0 2 0 0,0 5-128 15,1 3 192-15,-4 1-64 0,1 3-128 0,2 0 0 16,-4-1 144-16,3 1-144 0,-5 1 0 0,2-2 0 15,-3-2 0-15,2-5 0 0,2-4 144 0,-3-4-144 16,-3-4 192-16,2-2-192 0,-1-1 240 0,1-4-64 16,-2-6-16-16,2-1 0 0,-1-3 496 0,2 0 112 15,5-2 0-15,-3-5 16 0,-2-3-96 0,2-2-32 16,8 4 0-16,-8-10 0 0,-3-5-224 0,5-2-48 16,1-5-16-16,4-3 0 0,1-2-368 0,0-4 0 15,0-2 0-15,2 1 0 0,3-3-128 0,2 0 0 16,3 0 0-16,4 0 0 0,-1-2 128 0,3 1-160 0,1 0 160 15,3-1-160-15,2-1 16 0,2 2 0 0,0 0 0 16,0 3 0-16,2 2 144 0,1 3 0 0,0 5-144 0,-1 3 144 16,0 1 0-16,2 4 0 0,4 2 0 0,-1 4 0 15,-2 5 0-15,0 1-144 0,2 2 144 0,-1 4 0 16,-4 2-192-16,0 3 64 0,-2-1 128 0,-2 2-208 16,-4-1-16-16,-1 4 0 0,-3 1 0 15,-4 0 0-15,-2 2 224 0,-4 1 0 0,-3 3 0 0,-3 1 0 16,-2 3 0-16,-8 0 192 0,-5 0-48 0,-4 0 0 15,-4 0 112-15,-6 1 32 0,-5 1 0 0,-3-3 0 16,-1-3-96-16,0-1 0 0,3 0-16 0,1-4 0 16,2-4 0-16,2-2 0 0,3 0 0 0,0 0 0 0,-1-1-176 15,6-4 0-15,3 1-160 0,4-1 160 16,0-3-1968-16,5-3-288 16,4-2-64-16</inkml:trace>
  <inkml:trace contextRef="#ctx0" brushRef="#br0" timeOffset="5906.887">5532 4781 34383 0,'-18'-9'1520'0,"7"8"320"0,1 0-1472 0,-3-2-368 0,-2 1 0 0,2 1 0 15,1 0 0-15,1-1 0 0,-2 5-160 0,-3 0 160 16,-3 1-400-16,-2 0 16 0,-1 3 16 0,-4 2 0 31,1 2-224-31,0 3-48 0,-2 2-16 0,1 5 0 16,1 3-352-16,-3 2-64 0,3 2-16 0,1 2 0 0,1 1 704 0,3 2 128 0,2 1 16 0,4 0 16 15,1-1 224-15,3-1 0 0,2 0 144 0,5-4-144 16,1-2 176-16,-1-4-176 0,6-4 192 0,0 0-192 16,2-1 192-16,3-5-192 0,-2-4 192 0,3-1-192 15,0-5 240-15,2-3-64 0,1-3-16 0,-1-5 0 16,0-5 192-16,1-4 32 0,3-4 16 0,-1-1 0 16,0-2-16-16,1-5 0 0,-3-3 0 0,0 0 0 0,-1 0-48 0,2-1-16 15,0-1 0-15,-2 3 0 0,0 3 176 0,1 6 16 16,2 2 16-16,-5 5 0 0,0 0-224 0,0 7-48 15,0 5-16-15,-1 2 0 0,-8 2-80 0,8 1-16 16,-8-1 0-16,11 14 0 0,-1 4-144 0,-2 6 0 16,-4 4 0-16,1 3 0 0,-1 4 0 0,-1 1 0 15,2 0 0-15,1 0 0 0,1 1 0 0,1-4 0 16,-3-5 0-16,3 0 0 16,2-4-496-16,0-3-16 0,-1-5-16 0,2-1 0 15,2-1-464-15,0-6-96 0,1-8 0 0,1-1-12224 0</inkml:trace>
  <inkml:trace contextRef="#ctx0" brushRef="#br0" timeOffset="6272.397">5906 4737 28559 0,'-11'-1'1264'0,"11"1"272"0,-11 2-1232 0,6 1-304 0,5-3 0 0,-7 10 0 16,0 2 1152-16,-1 3 160 0,5 5 32 0,-2 4 16 15,-4 5-1072-15,3 4-288 0,1 2 0 0,-1 4 0 16,-3 6 0-16,0 2 0 0,0 3 0 0,1-2 0 16,-1-2 0-16,1-4 0 0,0-2-208 0,2-7 64 15,1-4-368-15,2-6-64 16,1-5 0-16,-1-5-16 0,3-13 352 0,0 0 80 0,0 0 16 0,0 0 0 16,0 0 800-16,-4-10 176 0,0-2 16 0,2-3 16 0,1-5 64 15,3-3 16-15,2-2 0 0,-2-2 0 0,2-1-240 16,1-3-32-16,2-1-16 0,2 0 0 0,0 0-336 0,5 2-64 15,0 2 0-15,1 0-16 0,1 2-240 0,1 3 0 16,5 2 0-16,1 3 0 0,1 2 0 0,1 2 0 16,2 1 0-16,-1 5-160 0,0 1-128 0,0 4-32 15,3 2 0-15,-3 2 0 16,3 1-1408-16,3 1-272 0,5 4-64 16,-1-1-8176-16,-2 3-1616 0</inkml:trace>
  <inkml:trace contextRef="#ctx0" brushRef="#br0" timeOffset="6788.878">7314 4717 18431 0,'-4'-13'1632'0,"-2"4"-1312"0,-2 0-320 0,-1 0 0 16,-2 0 3616-16,0 1 656 0,-1 0 128 0,-4 0 16 15,-1 1-3184-15,-3 1-640 0,-1 2-128 0,-2 3-16 16,0 4-448-16,-5 2 0 0,1 2-192 0,-3 6 192 16,0 5-224-16,0 2 80 0,-2 3 16 0,1 2 0 15,-1 2-128-15,1 4-32 0,0 0 0 0,3 1 0 16,3 2 112-16,0 0 32 0,4-1 0 0,4 1 0 16,-2-1 144-16,7 0-160 0,1-2 160 0,2-5-160 0,5-4 160 0,3-3-192 15,2-5 192-15,0-3-192 0,-1-11 192 16,0 0 0-16,8 8 0 0,0-5 0 0,2-3 0 15,2-4 128-15,-2-5-128 0,6-5 176 16,5-5 16-16,-5-5 16 0,0-3 0 0,1-2 0 0,4 1-64 16,0-1-16-16,-3-1 0 0,-3 0 0 0,0 2 64 0,0 2 16 15,-1 2 0-15,-2 2 0 0,0 2-80 0,-1 4 0 16,1 2-128-16,-6 3 192 0,-2 3-192 0,-4 8 144 16,7-4-144-16,-7 4 128 0,0 0-128 0,9 7 0 15,-3 4 0-15,-3 7 0 0,1 4-128 0,-2 6 128 16,-1 1-160-16,1 5 160 0,0 2 0 0,0 3-144 15,-2 5 144-15,3-3 0 0,1-5-240 0,3-4 48 16,-2-4 0-16,3-3 0 16,-1-4-448-16,0-4-96 0,3-5-16 0,1 0 0 15,0 0-2512-15,1-7-496 0,6-5-96 0,3-9-32 0</inkml:trace>
  <inkml:trace contextRef="#ctx0" brushRef="#br0" timeOffset="7269.149">7553 4720 7359 0,'0'0'656'0,"0"0"-528"0,0 0-128 0,0 9 0 15,-2 2 5568-15,2 3 1072 0,0 4 208 0,0 2 64 16,0 2-5360-16,0 3-1056 0,0 2-224 0,-1 4-32 16,-4 2-240-16,2 4 144 0,-4 4-144 0,2 3 128 15,-1 3-128-15,1-6 0 0,-4-3 144 0,4-6-144 0,-3-8 0 0,2-7 0 16,0-1-160-16,3-2 160 0,1-5-192 15,2-9 64-15,0 0 128 0,0 0-208 0,0 0 208 0,2-9 128 16,0-5 0-16,2-3-128 0,-1-1 288 0,4-4-48 16,3-4-16-16,2-2 0 0,-2-5-96 0,3-1 0 15,3 0-128-15,0-2 192 0,4 3-192 0,0 4 0 16,2 1 128-16,0 3-128 0,-3 3 0 0,2 2 0 16,0 4 0-16,1 2 0 0,1 6 0 0,-3 2 0 15,-1 3 0-15,0 6 0 0,0 5 0 0,-2 4 0 16,-3 3 0-16,-2 5-160 0,0 4 0 0,-2 0 0 15,-2 4 0-15,-1 6 0 0,-5 7 16 0,-1-1 0 16,-2 0 0-16,0-6 0 0,1-5 144 0,-1-6-128 0,-1-1 128 16,0-5-128-16,0-2 128 0,1-4 256 15,1-11-64-15,0 0-16 0,0 0 304 0,0 0 64 16,0 0 16-16,0 0 0 0,5-12-16 0,0-3 0 0,1-2 0 16,2-4 0-16,0 1-288 0,1-2-48 0,2 0-16 0,0-4 0 15,3-5-192-15,1 3 0 0,2 2 0 0,0 3 0 16,3 3-160-16,1 4 160 0,-1 1-128 0,2 5 128 15,1 4 0-15,0 5 0 0,-1 2 0 0,1 3-128 16,0 4 128-16,0 5-128 0,-2 6 128 0,0 6-128 16,0 5 0-16,-4 3 0 0,-3 3 0 0,0 1 0 15,-4 0 0-15,1-2 0 0,0-2 0 0,-3-1 0 16,0-4-128-16,-3-1 0 0,-1-3-16 0,2-4 0 16,-3-4-48-16,2-2-16 0,-2-3 0 0,1 0 0 15,2-3-2288-15,-6-8-464 0</inkml:trace>
  <inkml:trace contextRef="#ctx0" brushRef="#br0" timeOffset="7736.182">8756 4986 13823 0,'0'0'1216'0,"0"0"-960"16,-9 6-256-16,3-1 0 0,6-5 5520 0,-7 9 1072 0,3 3 192 0,3 3 64 16,1 1-5648-16,3 3-1200 15,2 2 0-15,0 0-256 16,3-2-128-16,1 1-32 0,-1-2 0 0,3-4 0 16,0-3-80-16,3-3-16 0,-3-3 0 0,2-1 0 15,0-4-320-15,0-5-64 0,0-4 0 0,2-2-16 0,0 0 912 0,1-4 0 0,-4-4 192 0,1-1-16 16,0-3 256-16,-1-1 48 0,0 0 16 0,-4 3 0 15,0 3-16-15,-5 2 0 0,0-2 0 0,-3 4 0 16,-2 2-48-16,0 2-16 0,1 1 0 0,-3 2 0 16,-7-2-208-16,0 4-32 0,-1 2-16 0,0 5 0 15,-2 7-160-15,-3 4 0 0,-3 4-160 0,1 3 160 16,1 2-192-16,1 5 48 0,0 6 16 0,0 1 0 16,-1 1 128-16,6-1 0 0,0-1 0 0,3-2 0 15,1-3 0-15,5-3 0 0,0-3 0 0,3 2 0 0,5-4 0 16,1-1 0-16,4-2 0 0,-2-3 0 15,3-6-192-15,4 1 32 0,2-1 16 0,3-3 0 16,1-2-656-16,3-3-128 16,3-2-32-16,2-5 0 0,3-8-2400 0,1-2-480 0,12-16-112 0,-3 4-16 15</inkml:trace>
  <inkml:trace contextRef="#ctx0" brushRef="#br0" timeOffset="7974.96">9605 4312 40831 0,'0'0'1808'0,"-6"6"368"0,2 2-1728 0,0 7-448 16,-1 0 0-16,0 8 0 0,0 7 0 0,-3 7-192 0,2 9 0 0,-2 7 16 15,0 7 176-15,-1 1-160 0,2 2 160 0,-4 2-160 16,0 0-48-16,2 7-16 0,-2 6 0 0,1-1 0 31,-1-5-576-31,-1-6-112 0,2-3-32 0,3-6 0 16,-1-8-16-16,1-5 0 0,2-5 0 0,0-9 0 15,1-7 272-15,2-5 48 0,-2-7 16 0,3-4 0 16,1-7-1552-16,0 0-304 0,-5-9-64 0,1-5-16 0</inkml:trace>
  <inkml:trace contextRef="#ctx0" brushRef="#br0" timeOffset="8399.492">9227 5132 13823 0,'0'0'1216'0,"0"0"-960"16,0 0-256-16,0 0 0 0,0 0 4528 0,0 0 848 15,0 0 192-15,0 0 16 0,0 0-4144 0,0 0-832 16,10-5-160-16,-1 1-48 0,2-2-272 0,3 0-128 16,3-4 0-16,3-3 128 0,2-3 0 0,0-3-128 15,3 0 192-15,1 1-64 0,1 3-128 0,0 1 0 16,1 2 144-16,-3 2-144 0,-1 2 144 0,-1 3-144 15,0 3 192-15,-1 4-192 0,-1 4 0 0,-1 7 0 16,0 3 0-16,-1 8 0 0,-2 3 0 0,-1 5 0 16,-4 2 0-16,0 2 0 0,-2 3 0 0,-3-3-144 15,-2-1 144-15,-3-1 0 0,-2-3-176 0,0-4 176 0,-1-4-208 16,0-2 80-16,-1-6 128 0,-1-4 192 16,1-3-32-16,2-8-16 0,0 0 304 0,0 0 64 0,-2 6 16 15,2-6 0-15,-4-6 144 0,2-4 32 0,1-6 0 16,-1-3 0-16,1-3-256 0,1-3-64 0,3-2 0 0,0-1 0 15,1-1-192-15,3-2-32 0,1-1-16 0,3 2 0 16,-2 2-16-16,4-2-128 0,3-1 192 0,-1 6-64 16,1 4 0-16,1 5 0 0,2 0 0 0,2 3 0 15,2 0-128-15,0 5 0 0,0 3 144 0,1 1-144 16,0 3 0-16,2 3-192 0,-1 3 32 0,-1 4 0 16,-2-1-512-1,-1 1-96-15,3 1-32 0,-4 1 0 0,-2 2-1712 0,-1 4-352 16,0 1-64-16,-2-1-7216 0,0-3-1440 0</inkml:trace>
  <inkml:trace contextRef="#ctx0" brushRef="#br0" timeOffset="8664.478">10534 4861 38463 0,'0'0'1712'0,"-2"2"336"0,1 3-1632 0,1 0-416 15,1 2 0-15,-1 0 0 0,-1 3 0 0,0 6 0 16,0-2 0-16,-2 9 0 0,-1 2-160 0,1 4 160 16,-5 4-208-16,3 1 80 0,-3-1-64 0,0-1 0 0,-1 1 0 0,2-1 0 31,-2 0-416-31,2 0-96 0,-3-4 0 0,2 0-16 0,-2-5 432 0,3-3 96 0,3-5 0 0,0-1-9952 15,2-3-2000 1</inkml:trace>
  <inkml:trace contextRef="#ctx0" brushRef="#br0" timeOffset="9209.348">10737 4935 22287 0,'0'0'976'0,"0"0"224"0,0 0-960 0,0 0-240 15,0 0 0-15,0 0 0 0,4-5 1328 0,3 1 208 16,-2-2 64-16,3-1 0 0,2-2-496 0,3 0-80 16,4-1-32-16,3 2 0 0,1 2-240 0,3 1-48 15,3 0-16-15,-1 2 0 0,1-1-144 0,-3 3-32 16,-2 2 0-16,1 2 0 0,-4 0-240 0,-1 0-48 16,-1 2-16-16,-2 0 0 0,-2 2-208 0,-1 1 0 0,-4 5 0 0,0-1 0 15,-3 0 0-15,-2 2 0 0,-3 4 0 0,-3 1 0 16,-2 5 0-16,-3 2 0 0,-2 3 0 0,-3-1 0 15,0-6 0-15,-1 0 176 0,-1-1-32 0,1 1 0 16,0 0 192-16,-1 1 48 0,0 1 0 0,1-2 0 16,2-4-64-16,-1-2-16 0,5 1 0 0,0-3 0 15,1-1-304-15,3 1 160 0,1 0-160 0,0-2 128 16,-1-2-128-16,5-1 0 0,-1-9 144 0,8 9-144 16,0 3 0-16,1 0 128 0,1 0-128 0,5-2 0 15,-1-4 176-15,1 1-48 0,2-3 0 0,0 1 0 16,3 0 32-16,1 1 0 0,-1 0 0 0,2-5 0 15,1-4-160-15,0 0-176 0,2-2 48 0,-1 1 0 16,-1 0-336 0,-2-3-64-16,3-2-16 0,-6-1 0 0,-1-1-1424 0,-2-1-272 0,-1 0-64 15,-6-1-16-15,-1-1-912 0,-3-1-176 0</inkml:trace>
  <inkml:trace contextRef="#ctx0" brushRef="#br0" timeOffset="9443.022">10768 5223 31327 0,'0'0'1392'0,"0"0"272"0,-6-2-1328 0,6 2-336 15,0 0 0-15,0 0 0 0,0 0 1872 0,10 0 304 16,3 0 64-16,6 0 16 0,4 0-1680 0,2 2-320 16,3-2-80-16,1 1-16 0,4 1-16 0,1 1 0 0,2 2 0 15,0-3 0-15,0-2-144 0,3 0 160 0,-2 0-160 0,4 0 160 16,-2-1-160-16,0 0-272 0,-2 0 64 15,-2 0 16 1,1-2-608-16,-4 2-112 0,-4 1-32 0,-3-1 0 16,0 0-1472-16,-2-1-288 0,-1-1-64 0,-1 0-6448 0,-4 0-1296 0</inkml:trace>
  <inkml:trace contextRef="#ctx0" brushRef="#br0" timeOffset="9865.614">11714 5168 2751 0,'0'0'256'0,"0"0"-256"0,0 0 0 0,0 0 0 0,11 6 8112 0,0 0 1568 16,5-2 320-16,0 0 64 0,2-2-8048 0,2 2-1616 15,1-2-400-15,3-2 0 16,0-1-256-16,1 0-128 0,0-3-16 0,-1 1-16 15,1-4 48-15,-3-1 16 0,2 1 0 0,-5-3 0 0,0 0 64 0,-2-3 16 16,0 0 0-16,-3-2 0 0,-3-3 272 0,0 1 0 16,-2 0 0-16,-1 0 144 0,-5 5-144 0,-1 0 128 15,-3-1-128-15,-2 4 128 0,-7 0 16 0,-2 0 0 16,-3-1 0-16,-1 3 0 0,-4 5 0 0,-2 2 0 16,-4 1 0-16,-3 2 0 0,-2-1 48 0,-2 7 0 15,-2 2 0-15,-3 4 0 0,0 3 128 0,-3 0 48 0,3 3 0 16,2 1 0-16,5 2 208 0,6 2 32 0,-1-1 16 0,6-2 0 15,5-1-112-15,2-1-32 0,4-2 0 0,4-2 0 16,0 0-288-16,5-1-64 0,6 2-128 16,4-3 192-16,1 1-32 0,5-1-16 0,4-4 0 0,6 1 0 15,5 1-144-15,5-1 0 0,4 1 0 0,5-8-176 32,5-6-1456-32,3-3-288 0,5-4-64 0,1-1-15360 0</inkml:trace>
  <inkml:trace contextRef="#ctx0" brushRef="#br0" timeOffset="10536.888">14535 4898 29487 0,'0'0'1296'0,"0"0"288"0,-6-8-1264 0,5-2-320 0,0 0 0 0,1 10 0 15,0-10 1744-15,-1 1 304 0,-3 1 48 0,-1 1 16 16,1-2-1712-16,-3 2-400 0,1-2 0 0,-5 3 0 15,-6-1-288 1,-3 4-96-16,-2 1-32 0,-2 1 0 0,-2 0-96 0,-3 2 0 16,-2 2-16-16,-2 1 0 0,-2 2 272 0,0-2 48 0,-4 3 16 0,4 2 0 0,2-1 192 15,4 1 0-15,0-3 0 0,6 1 0 16,4 2 0-16,4-1 0 0,3-1 144 0,3-2-144 0,9-5 208 16,-3 9-48-16,3 2-16 0,4-1 0 0,6-4-144 0,3 3 0 15,6 1 0-15,1 1 128 0,3 1-128 0,1 4 192 16,2 0-192-16,3 1 192 0,-2-2-192 0,1 4 128 15,-2 0-128-15,-2 1 128 0,-2-1 16 0,-2 0 0 16,-3-1 0-16,-3 0 0 0,-2-2 64 0,-3 2 16 16,-4-3 0-16,-2-1 0 0,-4-3 176 0,-4-1 48 15,-6-1 0-15,-3 5 0 0,-5 1 192 0,-5 0 64 16,-4 1 0-16,-3-3 0 0,-6-3-192 0,1 2-48 16,-5-2 0-16,-1 1 0 0,3-1-240 0,-1-2-48 15,4-1-16-15,3-3 0 0,2-2-336 0,3-2-64 16,3-1-16-16,3-3 0 15,3 1-1568-15,1-4-320 0,7-1-64 0,2-3-13904 0</inkml:trace>
  <inkml:trace contextRef="#ctx0" brushRef="#br0" timeOffset="10939.815">14759 4849 20271 0,'0'0'896'0,"0"0"192"0,0 0-880 0,0 0-208 0,0 0 0 0,0 0 0 16,-3 12 4672-16,1 2 880 0,-3 4 176 0,1 4 32 0,-3 4-4688 0,1 6-944 15,-3 9-128-15,0 1-160 16,-2 1-320-16,1-3-64 16,0 0-16-16,2-3 0 0,0-2-192 0,0-4-32 0,4-4-16 0,0-5 0 15,3-7 272-15,1-4 48 0,0-11 16 0,0 0 0 0,6 6 800 0,-6-6 176 16,11-2 16-16,1-5 16 0,1-4 480 0,1-6 80 15,2-4 32-15,0 0 0 0,2-4-352 0,1 0-64 16,-3-4-16-16,3 1 0 0,0-3-384 0,-1 0-96 16,2 1-16-16,-3 2 0 0,-1 0-208 0,-2 5 0 15,-2 2-192-15,-1 4 192 0,-1 3-400 0,-1 2 16 16,0 4 16-16,-2-1 0 16,-2 1-400-16,-5 8-64 0,0 0-32 0,0 0 0 15,0 0-2848-15,0 0-576 0</inkml:trace>
  <inkml:trace contextRef="#ctx0" brushRef="#br0" timeOffset="11243.475">15249 4976 2751 0,'0'0'128'0,"0"0"16"0,0 0-144 0,0 13 0 0,1 1 0 0,-1 2 0 16,0 5 8192-16,-1 2 1600 0,-3 2 320 0,1 2 64 15,0 3-8224-15,-4-3-1632 0,0 1-320 0,-2-2 0 16,1-1-544 0,-2-3-16-16,1-4 0 0,2-4 0 0,-1-2 320 0,1-2 64 0,2-3 16 0,5-7 0 15,0 0 368-15,0 0 80 0,0 0 16 0,0 0 0 16,-7-3 352-16,4-3 80 0,2-3 16 0,2-2 0 0,2-2-48 0,4-1-16 16,-1-3 0-16,3-1 0 0,-1-4-144 0,2-1-32 15,2-3 0-15,-1 2 0 0,1 1-288 16,2-2-64-16,2-3-16 0,0 3 0 0,2 4-144 0,3-1 0 15,-3 2 0-15,3 3 0 0,2 1-144 0,-2 5-16 16,0 2 0-16,1 3 0 16,1 0-400-16,0 3-80 0,-3 2 0 0,1 1-16 15,0 1-2416-15,-1 2-496 0,0 1-80 0</inkml:trace>
  <inkml:trace contextRef="#ctx0" brushRef="#br0" timeOffset="11630.961">16565 4607 28559 0,'11'-16'1264'0,"-3"4"272"0,-3-5-1232 0,0 0-304 0,2 2 0 0,-2-2 0 16,-2 2 2096-16,0 1 352 0,-2 2 80 0,-3 1 16 15,-3 1-1968-15,0 3-400 0,-4 2-176 0,-2-1 160 16,-3-1-400-16,-2 3-80 0,-4 1 0 0,-1 2-16 15,-1 6 128-15,-3 3 16 0,-3 0 16 0,-2 0 0 16,1 6 176-16,1 1 0 0,-2 3 0 0,-1 7 0 16,-3 6 272-16,2 8 48 0,1 6 0 0,3-2 0 15,-2 0-32-15,4 6 0 0,-1 2 0 0,2 3 0 0,0 4-288 16,2 1 0-16,2 0 0 0,5-1 0 0,5 0 0 16,0-4 0-16,0-4 0 0,4-5 0 0,4-4 0 15,2-4 0-15,0 1-192 0,0-4 192 0,4-1-256 16,2-5 32-16,-1-3 16 0,1-6 0 15,-1-4-608-15,1-3-112 0,-2 0-32 0,-3-12 0 16,0 0-2816-16,0 0-576 0,0 0-128 0,5-24 0 0</inkml:trace>
  <inkml:trace contextRef="#ctx0" brushRef="#br0" timeOffset="12572.178">15612 5139 38927 0,'0'0'1728'0,"0"0"352"0,0 0-1664 0,0 0-416 16,11 4 0-16,3 0 0 0,5 1 224 0,3 1-32 16,7-2-16-16,6 1 0 0,4 0-176 0,4 0 0 0,7-2 0 0,-1-1 0 15,1-1 0-15,-1 1 0 0,1 0-192 0,0-2 192 16,1-3-144-16,0 0 144 0,1-4 0 0,-2 5 0 16,-4 0 0-16,-2-1 0 0,-7-4 0 0,1 1 0 15,-5-1 0-15,-3 0 128 0,-3-1-128 0,-3 0 0 16,-3 0 128-16,-1 0-128 0,-4 2 0 0,-4 0 144 15,-3-1-144-15,1 1 0 0,-3 3-192 0,-7 3 192 16,0 0-320-16,0 0 48 0,-6-5 16 0,-5 5 0 16,-4 4 256-16,-4 3-192 0,-2 6 192 0,-2 0-160 15,-3 2 160-15,0 3-128 0,0-1 128 0,0 4-128 16,0 1 128-16,0 1 0 0,1-1 0 0,4-2-128 0,3-2 128 16,3-3 0-16,4-3-144 0,4-2 144 15,0 0 0-15,7-10-144 0,3 11 144 0,-3-11 0 0,0 0 0 0,12 0 0 16,1-3 0-16,2-2 0 0,3 1 0 0,3-5 128 15,2-4 0-15,3-2 16 0,-1-5-144 0,0-3 0 16,-1-2 0-16,0 1 0 0,-1 4 0 0,2-2 0 16,0 0 144-16,-4-1-16 0,0-4 48 0,0 4 16 15,-5 1 0-15,-1 5 0 0,-1 5-192 0,-6 3 0 16,-1 3 0-16,-7 6 128 0,0 0-128 0,0 0 0 16,0 0 0-16,-1 10-176 0,-3 6 32 0,-1 6 0 15,0 5 0-15,-5 0 0 0,-1 2 144 0,2-1 0 16,2 1 0-16,3-2-128 0,2-1 128 0,4-3 0 15,3-2 0-15,3-3 0 0,1-2 0 0,3-4 0 16,3-1 128-16,3-3-128 0,0-5 304 0,1-1-16 16,2-3 0-16,4-3 0 0,0-4 80 0,1-2 16 0,1-2 0 0,1-2 0 15,-1-3-256-15,1-2-128 0,1-2 128 0,3 4-128 16,1-2 176-16,2-1-48 0,0-1 0 0,1 3 0 16,5-1-128-16,-3 1 0 0,-2 2 0 0,-1 2 128 15,-2-1-128-15,-2 5 0 0,-3 3 0 0,2-2-176 16,-2 0 16-16,-1 1 0 0,1 4 0 0,-1 2 0 15,-2 2 16-15,3 1 0 0,1 1 0 0,-3 1 0 16,-3-1 144-16,-1-2-160 0,-5-4 160 0,-1 3-160 16,1 3-16-16,-5 2 0 0,-12-4 0 0,0 0 0 15,0 0 176-15,0 0-192 0,0 0 192 0,0 0-192 16,-6 12 192-16,-3-2 0 0,-5 0 0 0,-1-2 0 16,-2 1 0-16,0-1 0 0,-4 2 0 0,-1 3-128 0,-3 0 128 15,2 5-160-15,1-1 160 0,0 0-160 0,3-2 160 0,0 0 0 16,2 1 0-16,3-1-128 0,2 1-16 15,1-3 0-15,3-2 0 0,5-1 0 0,3-10 144 0,-1 11-192 16,3 0 192-16,5-1-192 0,3-1 192 0,3-3 0 16,3-2 0-16,7-1 0 0,6 0 128 0,3-1 0 15,1-1 0-15,4-3 0 0,2-4 32 0,1-3 16 16,0-1 0-16,0 0 0 0,-3 1 48 0,2-2 16 16,-1-2 0-16,1 0 0 0,-2-3-112 0,-1 1 0 15,-1 0-128-15,-3-1 192 0,-4 1-192 0,-5 2 0 16,-1-2 0-16,-4 2 0 0,-6-2 0 0,-2-1-240 15,-2 0 48-15,-2 2 16 0,-5 1 176 0,-4 4 0 16,-3 1 0-16,0 2 0 0,-5 2 176 0,-3 2 16 16,-3 2 0-16,-3 6 0 0,-2 3 0 0,-2 4 16 0,-5 4 0 0,2 3 0 15,-2 2-48-15,2 2-16 0,0 0 0 0,3 2 0 16,2 2-16-16,5-3-128 0,2-1 192 0,5-2-64 16,5-1 0-16,2-2 0 0,5-6 0 0,1 3 0 15,6 1-128-15,4-2 0 0,4 3 144 0,7-8-144 31,3-3-320-31,10-2-128 0,12-3-16 0,7-5-11808 0,6-6-2352 0</inkml:trace>
  <inkml:trace contextRef="#ctx0" brushRef="#br0" timeOffset="13728.45">21060 4594 11967 0,'12'-12'1072'0,"-2"-1"-864"0,1-1-208 0,0 1 0 15,-1 2 2272-15,1 0 416 0,1 0 64 0,0 0 32 16,-2-1-1520-16,-1 2-304 0,-1 1-64 0,-4 0-16 16,-1 2 272-16,0-1 64 0,-3 8 16 0,0-9 0 15,-3 0-128-15,-1 2-16 0,-6-3-16 0,0 4 0 0,0 2-512 0,-5 1-112 16,-7-1 0-16,-2 0-16 0,-5 1-432 0,-4 1 0 15,-8 4 128-15,-4 3-128 0,-9 5 0 0,-1 2 0 16,0 3 0-16,-3 2-176 0,1 1 176 0,0-1 0 16,1 4 0-16,3 1 0 0,1 1 0 0,7 1 0 15,6 2 0-15,3-1 0 0,5-2 0 0,7 0 0 16,1-1 0-16,5-1 0 0,5-3 0 0,4 0 0 16,5-1 0-16,4-1 0 0,4 0 256 0,4-1 0 15,6-1-16-15,6 2 0 0,6 0 0 0,4-1 0 16,10-1 0-16,2 2 0 0,5 3-112 0,1 2 0 15,1 0-128-15,-1 1 192 0,-2 0-64 0,2 3 0 16,-2-1-128-16,-4 2 192 0,-3-2-192 0,-1 2 0 16,-3-3 0-16,-9-1 0 0,-4-4 176 0,-5-1-176 0,-3-5 192 15,-5 1-192-15,-6 0 576 0,-5-2 16 0,-3-2 0 16,-8 1 0-16,-7-3 304 0,-10 1 64 0,-9 2 16 16,-6-1 0-16,-8 0-176 0,-3-1-32 0,-9 2-16 0,-6 0 0 15,-7 0-352-15,-1-1-64 0,1-2-16 0,-2 0 0 16,2 1-128-16,1 0-16 0,4-3-16 0,3 2 0 15,6-3-160-15,6 1 0 0,4-2 0 0,2 0 0 32,4 0-800-32,3 0-240 0,4-2-48 0,5-2-12480 0,4-3-2496 0</inkml:trace>
  <inkml:trace contextRef="#ctx0" brushRef="#br0" timeOffset="19342.743">1038 16534 25919 0,'-15'15'1152'0,"4"-9"224"0,-1-3-1104 0,1 2-272 16,-1 0 0-16,0-1 0 15,1-4-368-15,1-3-128 0,-2-1-16 0,-1-1-16 0,0-3 256 0,-1 0 48 16,-1-1 16-16,0-1 0 0,0-3-48 0,-2 0-16 0,-5-2 0 0,3-1 0 16,3 0 80-16,-6-3 32 0,-3 0 0 0,0 3 0 15,4-1-32-15,-3-1-16 0,-1-2 0 16,-2 3 0-16,2 4-96 0,2 4-16 0,0 3 0 0,-3 0 0 16,-1 1 560-16,-1 6 96 0,0 7 32 0,1 1 0 15,2 2 112-15,0 4 32 0,4 1 0 0,-1 1 0 16,1-2-128-16,3 3-32 0,1 0 0 0,1 1 0 15,2 0-480-15,3 1-112 0,1-1-16 0,1 2 0 16,1 0-16-16,0 2-16 0,0 2 0 0,1 4 0 16,3 4 288-16,-1 2-192 0,0-3 192 0,4 1-160 15,5 0 320-15,3 3 64 0,1-1 16 0,2 1 0 16,1 1-240-16,4 0 0 0,5-3 128 0,1 2-128 16,4 4 0-16,3-4 0 0,5-7 0 0,1-3 0 15,3-1 0-15,1-2 0 0,-5-2 0 0,3-4 0 0,2-6 0 16,-2-1 0-16,-2-5 0 0,0-4 0 0,3-4 0 0,-2-1 0 15,0-2 0-15,0-3 0 0,2-4 0 16,-3-1 0-16,-2-2 0 0,0-4 0 0,-1-7 320 0,-4-1-48 16,0-3 0-16,-6-2 0 0,-1-1 208 0,0-2 32 15,-1 0 16-15,-2 0 0 0,-3 0-16 0,-1 0-16 16,0 1 0-16,-5 0 0 0,0-2-48 0,-6 0-16 16,0 2 0-16,-3 0 0 0,-6 0 192 0,0 4 32 15,-2 1 16-15,-1 5 0 0,-4 4-144 0,-3 2-16 16,-1 2-16-16,-3 2 0 0,-2 2 16 0,-5 3 0 15,-1 4 0-15,-1-1 0 0,-6-1-320 0,6 4-64 16,-2 1-128-16,4 2 192 0,6 2-448 0,2 1-112 16,-3 0-16-16,7 2 0 15,1 2-1968-15,8-1-400 0</inkml:trace>
  <inkml:trace contextRef="#ctx0" brushRef="#br0" timeOffset="20241.599">10448 14406 23039 0,'0'0'1024'0,"0"0"192"0,0 0-960 0,-10 2-256 0,-1-2 0 0,-3 0 0 16,0-1 2688-16,1 0 512 0,-1 1 80 0,1 0 32 16,-1-1-2688-16,-2 0-624 0,1-1 0 0,1 2 0 15,2-1 144-15,-4 1 32 0,-2 3 0 0,0-1 0 16,-1 1-176-16,-1 0 192 0,2 1-192 0,-4 2 192 15,1 5-192-15,-3-1 0 0,-1-1 0 0,-2 3 0 16,-2 3-400-16,2 2-64 0,-2-1-16 0,3 5 0 16,-2 6 176-16,0 1 48 0,-3 3 0 0,0 2 0 15,3 3-192-15,3 5-16 0,1 3-16 0,2 2 0 16,1 3 96-16,4-1 0 0,2-3 16 0,4 0 0 0,-1-1 368 0,6-1 192 16,1-2-32-16,3 0 0 0,0 0-160 0,5 0-144 15,6 4 144-15,-1-4-208 0,2-6-160 0,-1-3-16 16,7-3-16-16,3-2 0 15,0-2-32-15,6 0 0 16,2-3 0-16,4 0 0 0,3-3 240 0,4-1 64 0,5-3 0 0,0-2 0 0,2-4 128 0,-1-5 0 16,-2-5 0-16,1-4 0 0,-4-4 128 0,2 0 0 15,2-4 0-15,-3-2 0 0,-2-5 192 0,0-2 32 16,-3-2 16-16,1-5 0 0,-2-2 320 0,-2-9 64 0,-2-7 16 16,-1-4 0-16,-5-4-336 0,-2 0-64 0,-3-1-16 15,-3-3 0-15,-3-5-176 0,-1 0-48 0,-6-4 0 0,-3 4 0 16,-3 3 240-16,-2 4 32 0,-5 4 16 0,-5 5 0 15,-1 5-176-15,-6 2-48 0,1 3 0 0,-9 4 0 16,-2 4-16-16,-7 7-16 0,-5 5 0 0,-5 5 0 16,-3 2-160-16,-2 6 128 0,-4 6-128 0,-1 4 128 15,-1 4-416-15,-1 4-96 0,2 6 0 0,-1 3-10064 16,2 3-2016-16</inkml:trace>
  <inkml:trace contextRef="#ctx0" brushRef="#br0" timeOffset="21159.821">16916 14367 22111 0,'-12'2'1968'0,"3"2"-1584"16,-6-1-384-16,-3-1 0 0,-4-1 2672 0,-2-1 448 15,-7-1 80-15,1-2 32 16,-2-3-3744-16,-2 1-768 0,-2-1-128 0,1 4-48 16,-1 2-48-16,-1 5-16 0,-2 0 0 0,-3 6 0 0,-2 5 1104 0,0 3 224 15,-1 4 32-15,1 4 16 0,3 1 288 0,3 2 64 16,1 0 16-16,2 1 0 0,1-1 160 0,4 5 16 0,1-1 16 16,-1 3 0-16,1 4-416 0,1 6 0 0,4 5 0 15,3 2 0-15,1 4-160 0,7-2-16 0,3 1 0 0,2 3 0 16,3 0 304-16,5 3 48 0,8 1 16 0,3-3 0 15,-3-2-64-15,7-6 0 0,3 0 0 0,4-2 0 16,1-3-128-16,3-2 0 0,1 0 0 0,4-7 0 16,0-6 256-16,2-4-16 0,4-4-16 0,6-4 0 15,6-5 96-15,6-2 0 0,6-6 16 0,0-2 0 16,-5-4-96-16,3-5-32 0,-1-5 0 0,4-5 0 16,3-7 112-16,-2-4 0 0,-3-4 16 0,-3-8 0 15,-6-9 96-15,0-2 16 0,-2-1 0 0,1 0 0 16,-3-3-128-16,-2 0-32 0,-2-2 0 0,-4-3 0 15,-7 0 224-15,-5 2 64 0,-9 3 0 0,-4 5 0 16,-4 3 128-16,-5 4 48 0,-5 1 0 0,-5 2 0 16,-5 0 176-16,-7 0 32 0,-5 2 16 0,-3 2 0 0,-6-2-160 15,-7 2-48-15,-8 2 0 0,-1 1 0 0,-3 0-336 16,-3 3-80-16,-4 1-16 0,-7-2 0 0,-11 0-336 0,1 1-160 16,5 2 16-16,-1-2 0 15,2-3-496-15,-1 0-80 0,0-3-32 0,2-4-11728 16,4-3-2368-16</inkml:trace>
  <inkml:trace contextRef="#ctx0" brushRef="#br0" timeOffset="22117.317">13228 7071 24879 0,'0'0'2208'0,"0"0"-1760"0,-5-11-448 0,-3 0 0 16,-1 1 2048-16,0 1 336 0,2 0 64 0,-2 1 16 15,-2-3-1840-15,1 2-368 0,0 0-80 0,-4 0-16 16,-1-2-160-16,-1 0-144 0,-5 0 144 0,-2 2-208 16,-2 3 64-16,-3 1 16 0,-1-1 0 0,-5 1 0 15,-1 1-96-15,-3 4-16 0,-6 5 0 0,-4 1 0 16,-3 1 64-16,-1 2 16 0,-1 6 0 0,-1 0 0 15,3 3 160-15,-2 3 0 0,-1 3 0 0,2-1-128 16,-2 1 128-16,4 0 0 0,1 2 0 0,4 2 0 16,8 2 256-16,3 2-32 0,3 5 0 0,7 0 0 15,1-4-224-15,5 0 0 0,3 0 128 0,1 0-128 0,2 0 0 16,3 2 0-16,6 2 0 0,0-1 0 0,3 1-240 16,5 5-32-16,2 2-16 0,5 1 0 0,5 1-32 0,2-5 0 15,6-2 0-15,4-1 0 0,8-1 32 0,4-3 0 16,7 1 0-16,6-4 0 0,6-2 32 0,2-7 16 15,0-5 0-15,7-1 0 0,1-3 240 0,4-8-144 16,-1-8 144-16,0-6-128 0,-4-6 128 0,-1-5 0 16,1-5 128-16,-2-5-128 0,-1-3 384 0,-4-2 0 15,-3-1 0-15,-5-5 0 0,-7-3 304 0,-3-1 64 16,-8-3 16-16,-6 4 0 0,-7 5 480 0,-3 3 96 16,-7 1 32-16,-3 4 0 0,-7 0 16 0,-1 2 0 15,-3 2 0-15,-4-3 0 0,-5-1-736 0,-4 0-144 16,-5 1-16-16,-5 1-16 0,-5 5-704 0,-6 3-144 15,-13 3-16-15,-10 5-16 16,-9 2-1984-16,-6 8-400 0,-10 5-80 0,-4 8-16 0</inkml:trace>
  <inkml:trace contextRef="#ctx0" brushRef="#br0" timeOffset="27352.981">14405 6164 911 0,'0'0'0'0,"0"0"0"0,0 0 0 0,-1-5 0 0,1 5 0 0,0 0 0 15,0 0 3568-15,0 0 624 0,1-8 128 0,-1 8 32 16,0 0-3056-16,0 0-592 0,0 0-128 0,0 0-32 16,0 0-128-16,0 0-32 0,0 0 0 0,0 0 0 15,0 0-48-15,0 0-16 0,0 0 0 0,0 0 0 16,0 0 128-16,0 0 32 0,2-4 0 0,-2 4 0 16,0 0 32-16,0 0 0 0,0 0 0 0,0 0 0 15,0 0-128-15,0 0-32 0,6 11 0 0,-3-2 0 16,-3-9-64-16,0 0-16 0,6 10 0 0,-1-2 0 15,-3 2-16-15,0 0-16 0,2-1 0 0,-1 1 0 16,0 0 64-16,0 1 16 0,-2 1 0 0,0 1 0 16,0 0-112-16,-1 3-16 0,0 0 0 0,2 1 0 15,-1 0 32-15,-1 2 0 0,-5 1 0 0,1 2 0 0,2 0 192 0,0 1 32 16,0-1 16-16,-3 1 0 0,2 0-48 0,-1 0-16 16,-4 1 0-16,1 1 0 0,2-1-80 0,-4 1 0 15,4 1-16-15,-5 0 0 0,2-1-32 0,-1 3 0 16,4-2 0-16,-3 1 0 0,0 2-32 0,-1-5-16 15,4-3 0-15,-2 3 0 0,3 2-224 0,0-3 128 16,-1-1-128-16,1-2 0 0,-1-2 0 0,3 0 0 16,-2-1 0-16,0 0 0 0,2-2 0 0,1-3 0 15,0-2-128-15,1 0 128 16,0-1-768-16,0-9-64 0,0 0 0 0,0 0-9408 16,0 0-1872-16</inkml:trace>
  <inkml:trace contextRef="#ctx0" brushRef="#br0" timeOffset="27991.861">14282 6256 19231 0,'0'0'848'0,"0"0"176"0,0 0-816 0,0 0-208 16,6-6 0-16,-6 6 0 0,8-2 368 0,1 0 16 15,0-3 16-15,2 5 0 0,-2 0-400 0,2-2 128 16,1-1-128-16,-1 0 0 0,2-1 192 0,2 3-64 16,1-1 0-16,1 2 0 0,3-1 304 0,-1-1 48 15,-2-2 16-15,4 3 0 0,2 2 64 0,2 2 16 16,-2 0 0-16,1 0 0 0,0-3-112 0,1 1-16 16,-2 2 0-16,2-1 0 0,-1 3-160 0,1 1-32 15,-1 1-16-15,1 2 0 0,0 0-96 0,-1-1-16 16,2-3 0-16,-1 4 0 0,-3 2 64 0,1 4 0 0,-2 3 0 15,-2-3 0-15,0 2 48 0,-1 1 16 0,-3 1 0 16,-1 2 0-16,-1-1-64 0,-4 1-16 0,-2 3 0 0,0-2 0 16,-5 0-48-16,-1-2 0 0,-2-2 0 0,-4 0 0 15,-3 3 208-15,-3 0 48 0,-4 0 0 0,-3 0 0 16,-3-1 320-16,-5 2 64 0,0 0 0 0,-3 0 16 16,-1 2-128-16,-2 1-16 0,1 2-16 0,2-1 0 15,-4-4-304-15,3 0-48 0,-3-1-16 0,2-1 0 16,-1-3-128-16,1 0-128 0,0-3 144 0,2-2-144 15,1-2 144-15,-1-1-144 0,3-1 128 0,2-1-128 16,2 1 0-16,1-1 0 0,-1-1 128 0,3-3-128 16,3 1-224-16,0-1-80 0,2-1-16 0,3-2 0 15,2-3-512-15,3 0-96 0,6 3-32 16,0 0 0-16,-3-8-1600 0,7 1-320 16,2 1-64-16</inkml:trace>
  <inkml:trace contextRef="#ctx0" brushRef="#br0" timeOffset="28732.342">15618 6596 13823 0,'0'0'1216'0,"0"0"-960"16,0 0-256-16,0 0 0 0,0 0 2928 0,0 0 528 16,0 0 128-16,9 3 0 0,2-2-2896 0,3-1-688 15,2-1 0-15,3-1 0 0,-2 0 0 0,6-1 0 16,5 1 0-16,0-1 0 0,2 0 0 0,2-1 0 16,2 1 0-16,0 0 0 0,2-2 192 0,-1 2 64 15,0 1 0-15,1 0 16 0,1-2 288 0,3 0 48 16,1-3 16-16,1 3 0 0,2 1 0 0,1 0 0 15,3 1 0-15,0-1 0 0,-1-2-112 0,-1 2 0 0,0 1-16 16,1-2 0-16,1 1-96 0,1 1-16 0,2-1 0 16,2 1 0-16,-2 1-224 0,0-2-160 0,-4 0 192 0,0 1-192 15,1 2 128-15,1-2-128 0,1-2 0 16,3 3 0-16,0 2 0 0,-2 2 0 0,-4-2 0 0,0-1 0 16,-6 0 0-16,-1 0 0 0,-2 0 0 0,0-1 0 15,-1 1 0-15,0 0 0 0,-3-2 0 0,2 2 0 16,-1 0 0-16,-1 3 0 0,-2-1 0 0,-1 0 0 15,-1 0 0-15,-3 2 0 0,-2-3 128 0,-1-1-128 16,-4-1 0-16,1-3 0 0,-2 2 0 0,-2 1-144 16,-4 0-112-16,0-1 0 0,-3-1-16 0,-1 2 0 15,-9 1-240 1,0 0-64-16,7-1 0 0,-7 1 0 0,0 0-688 0,0 0-144 0,0 0-16 16,0 0-11552-16</inkml:trace>
  <inkml:trace contextRef="#ctx0" brushRef="#br0" timeOffset="29197.207">17460 6230 18431 0,'0'0'1632'0,"9"-1"-1312"0,-3-2-320 16,3 2 0-16,1 0 2432 0,2 0 432 0,2 1 80 0,3 1 0 15,-1 1-2112-15,6 2-448 0,2 1-64 0,2-2-32 16,0-1-288-16,-1 2 160 0,3 1-160 0,1 1 128 16,-1-1 96-16,3 1 16 0,-1-4 0 0,-3 4 0 15,1 3 80-15,-1 2 0 0,1 1 16 0,-3-2 0 16,-2-1-112-16,0 3-32 0,0 5 0 0,-1-2 0 15,-3-1-64-15,1 2 0 0,-3-3-128 0,0 2 192 16,-3 4 32-16,-3-1 0 0,-6-1 0 0,-2 1 0 16,-3-2-96-16,-1 1 0 0,-1-1-128 0,-3 1 192 15,-6-1-32-15,-3 2-16 0,-4-4 0 0,1 4 0 16,-5-3 224-16,0 1 32 0,0-3 16 0,0 2 0 16,2 0-48-16,-3-1-16 0,1 0 0 0,1-1 0 0,1-3-352 0,0-1 0 15,0-3 0-15,1-1-192 16,3-3-1216-16,5-2-256 0,0-1-64 0,11 1-13312 15</inkml:trace>
  <inkml:trace contextRef="#ctx0" brushRef="#br0" timeOffset="29784.714">20225 6075 3679 0,'0'0'160'0,"0"0"32"0,0 0-192 0,-1-4 0 0,-1-2 0 0,-2 1 0 16,-2-3 4928-16,-2 1 928 0,-3 0 192 0,-1 3 32 15,-3 0-5104-15,-1 2-976 0,-3 1-288 0,-3-5-16 16,-4 3 128-16,-1 1 32 0,-3 2 0 0,-1 2 0 16,-1 1 400-16,-1 3 64 0,-2-3 32 0,-2 3 0 15,1 1 480-15,-2 2 80 0,-2-2 32 0,0 1 0 16,-6-2-400-16,-1 3-80 0,1 1-16 0,-1 2 0 16,-2 3-192-16,5-3-32 0,5 2-16 0,-1 1 0 0,3 3-16 15,4-3-16-15,0-1 0 0,5 0 0 16,-1-1-48-16,4 0 0 0,3 0 0 0,6 1 0 0,-2 2-128 15,5-3 0-15,5 0 0 0,5 2 0 0,3 0-320 0,3-2-64 16,4 0 0-16,3-1 0 0,4 1 208 0,5 2 48 16,3-1 0-16,4 2 0 0,0-2 256 0,3 1 48 15,2 2 16-15,1-1 0 0,0 2 16 0,1-3 16 16,1-1 0-16,-1 1 0 0,0 0 96 0,1 3 0 16,-1-4 16-16,-2 2 0 0,-4-1 0 0,0 0 0 15,-5 4 0-15,-2-2 0 0,-5 0 96 0,-3 0 16 16,-2-2 0-16,-3 1 0 0,-6 0-48 0,-2 3 0 15,-4 2 0-15,-4-4 0 0,-5 1 112 0,-6 1 0 16,-6-2 16-16,-5 2 0 0,-3 2 48 0,-6 0 0 16,-9 0 0-16,-1-2 0 0,-1 1-224 0,-1-1-32 15,-5 0-16-15,-1-4 0 0,-3-3-304 0,3 0 0 16,3-1 0-16,1-3-144 16,3-6-2288-16,3-2-448 0,-1 0-80 0</inkml:trace>
  <inkml:trace contextRef="#ctx0" brushRef="#br0" timeOffset="31211.195">16422 7030 11055 0,'0'0'976'0,"0"0"-784"15,-2 8-192-15,2-8 0 16,-2 8 2880-16,2-1 512 0,2 1 128 0,-2-8 0 0,4 8-2912 16,-4-8-608-16,7 6 0 0,-7-6-192 0,7 7 192 0,2-4 0 15,-9-3 0-15,8 0 0 0,1-1 160 0,0 0 112 16,0-1 32-16,1 0 0 0,-3-4 656 0,2 2 144 16,-1-2 32-16,1-2 0 0,1 1-240 0,0-2-64 15,-1-3 0-15,0-1 0 0,2 1-304 0,1-4-64 16,-1-3-16-16,1 2 0 0,-1 1-224 0,2-1-48 15,-2-3-16-15,-2-1 0 0,1 2-160 0,-1 0 160 16,1 1-160-16,1 4 160 0,-1 2-160 0,-1 1 0 16,-2 1 0-16,-1 1 0 0,-6 9 0 0,5-8 0 15,3 3 0-15,-8 5 0 0,0 0 0 0,8-1-176 16,-8 1 48-16,9 4 0 0,-9-4-32 0,5 7 0 0,2 4 0 16,-2 2 0-16,-1 3 160 0,-2 4 0 0,-2 3 0 0,0 1 0 15,0 0 0-15,2 1 0 0,0 1 0 16,-2 2 0-16,-2 0 0 0,1 1 0 0,1-2 0 0,-2 2 0 15,-4 0 0-15,0 0 144 0,1 3 0 16,2-5 0-16,1-2 224 0,-3-2 32 0,2-1 16 0,0 2 0 16,-1-2-16-16,0-3 0 0,1-4 0 0,0-1 0 15,1-1-112-15,-1-2-32 0,1-2 0 0,-2-2 0 16,4-7-48-16,0 0-16 0,0 0 0 0,0 0 0 16,0 0 80-16,0 0 16 0,0 0 0 0,0 0 0 15,0 0 160-15,-5-6 48 0,1-4 0 0,2-2 0 16,1-2-144-16,4 0-32 0,-1-3 0 0,1-4 0 15,-1-6-320-15,6 2 144 0,1 2-144 0,0-2 0 16,-2-3 0-16,2 2 0 0,2 0 0 0,0 2 0 0,1 0 0 16,2 1 0-16,3 1 0 0,-1 1 0 0,0 1-144 0,-1 1 144 15,1 1-128-15,1 1 128 0,1 1 0 0,1 3 0 16,-3 2 0-16,3 0-128 0,-2 3 128 0,2 0 0 16,0 3 0-16,2 4 0 0,0 4 0 0,1 0-160 15,-3 2 160-15,3 0-160 0,0 3 160 0,1 1 0 16,1 0-144-16,-1 0 144 0,0-1 0 0,-2 1 0 15,1 1-144-15,-4-2 144 0,-6-2 0 0,2-1 0 16,-1 0 0-16,0-1 0 0,-1 0-432 0,-2-3 32 16,-10-1 0-16,10 2-11488 15,0-1-2288-15</inkml:trace>
  <inkml:trace contextRef="#ctx0" brushRef="#br0" timeOffset="33851.207">4399 6695 19343 0,'0'0'848'0,"-6"2"192"0,-4 1-832 0,2 2-208 16,8-5 0-16,-8 6 0 0,3 0 1184 0,5-6 192 15,-7 8 32-15,3-1 16 0,4-7-976 0,0 0-208 16,0 0-48-16,-3 9 0 0,-1 2 128 0,4-11 0 16,-4 8 16-16,4-8 0 0,0 0-144 0,0 0-48 15,0 0 0-15,0 0 0 0,9 1 48 0,1-4 0 0,2-1 0 16,1-4 0-16,0-3-192 0,3-1 0 15,0-2 144-15,2-1-144 0,0-1 0 0,0-3 128 16,-3 4-128-16,1 2 0 0,-1 2 0 0,-3 2 0 0,-1 2 0 0,1 3 0 16,-3 1 0-16,-9 3 144 0,11 3-144 0,-1 4 0 15,-3 1 272-15,-2 6-48 0,-2 3-16 0,-1 9 0 16,1 4-16-16,-1 8-16 0,-1 5 0 16,1 3 0-16,2 1-176 0,-1 4 0 0,-1-3 0 0,1 1 0 15,1-2 0-15,-3-1 0 0,-1 0-192 0,-1-5 192 16,-1-4-160-16,-1-3 160 0,0-2 0 0,2-7-144 15,-3-7 144-15,1-3 192 0,0-4-32 0,3-11-16 16,-4 6 304-16,4-6 48 0,0 0 16 0,-8-2 0 16,2-7 80-16,2-1 32 0,-4-5 0 0,4-6 0 15,2-5-272-15,1-3-48 0,-4-2-16 0,3 0 0 0,1-1-144 16,2 1-16-16,1-4-128 0,3 4 192 0,-1 1 0 0,5 0-16 16,3-1 0-16,1 1 0 0,0-1-48 0,3 1 0 15,0 3 0-15,2 0 0 0,-1 3-128 16,5 3 0-16,-1 2 144 0,2 3-144 0,-2 3 0 0,4 2 0 15,1 2 0-15,3 0 128 0,-2 4-128 0,2 1 0 16,-4 3 0-16,2 2 0 0,1 0-336 0,-4 2 16 16,-2 0 0-16,1 2 0 15,0 3-352-15,-3-1-64 0,-3-4-16 0,-1 2 0 16,1 2-1184-16,0-3-240 0,1 2-64 0,-6-1-9872 0</inkml:trace>
  <inkml:trace contextRef="#ctx0" brushRef="#br0" timeOffset="34262.318">5736 6162 29999 0,'0'0'1328'0,"-7"-1"272"0,3 0-1280 0,4 1-320 0,-7-1 0 0,7 1 0 15,-6-2 304-15,6 2-16 0,0 0 0 0,-8 1 0 16,0 1-288-16,-1 2 0 0,1 4 0 0,-4 0 0 0,1 4-288 0,-2 1 32 16,1 1 16-16,-2 4 0 0,-1 2 64 15,0 2 16-15,0 1 0 0,0 6 0 0,-1 6 160 0,-1 2 0 16,0 1 0-16,2 0-128 0,1 2 128 0,1 3 0 15,-1 1 0-15,2 2 0 0,4 1 0 0,2 5 0 16,0 3 0-16,3 0 0 0,-4 1 128 0,4-2 48 16,2-5 16-16,1 0 0 0,0-3 32 0,1 2 16 15,3 3 0-15,2-5 0 0,1-4-240 0,2-4 176 16,1 0-176-16,1-6 160 0,1-5-160 0,1-3 0 16,3-4 0-16,0-4 0 15,2-7-1472-15,-2-3-240 0,1-6-32 0,-1-3-10288 0</inkml:trace>
  <inkml:trace contextRef="#ctx0" brushRef="#br0" timeOffset="34669.872">6153 6321 2751 0,'0'0'128'0,"0"0"16"0,0 0-144 0,0 0 0 0,-8 0 0 0,8 0 0 15,0 0 6976-15,-4 7 1344 0,-3 7 288 0,4 1 48 16,1 0-6976-16,0 6-1392 0,0 3-288 0,-1 4 0 0,0 3 0 16,-2 2-144-16,1 1 144 0,-3 2-128 0,2 4 128 0,-1 0 0 15,3 7 0-15,-3 3 0 0,2 3 0 0,-4 1 0 16,3-1 0-16,-2-3 128 0,3-2 0 0,-2-2 0 15,-2-1 0-15,1 1 0 0,-1 1 48 0,2-3 16 16,0-2 0-16,0-3 0 0,1-4-64 0,2-3-128 16,1-2 192-16,-1-6-64 0,1-6-128 0,2-1-272 15,1-4 64-15,0-3 16 16,-1-10-2560-16,0 0-496 0,0 0-96 0,0 0-32 0</inkml:trace>
  <inkml:trace contextRef="#ctx0" brushRef="#br0" timeOffset="35047.616">6048 6279 26719 0,'0'0'2368'0,"0"0"-1888"0,-7-2-480 0,7 2 0 16,0 0 1648-16,0 0 224 0,0 0 48 0,0 0 16 15,0 0-1552-15,8 3-384 0,2 0 0 0,1 4 0 16,0-2 0-16,4 3 0 0,-1 1-192 0,1 3 192 16,3 2-208-16,-1 2 80 0,4 0 128 0,2 4-208 15,-1 2 80-15,3 0 128 0,-2 0-208 0,3 1 80 16,1 2 128-16,-2 2 0 0,1-1 0 0,2 2 0 16,-4 0 0-16,-1 3 0 0,-2 4 0 0,-2 0 0 15,-2 3 0-15,-4 1 0 0,-3 2 0 0,0-1 128 0,-3-2 16 16,-3 0 16-16,-3 0 0 0,-2-2 0 0,-3 2 208 15,-3-1 32-15,-4 2 16 0,-4 3 0 0,-4 3-96 0,-4 1 0 16,-2-3-16-16,-6-3 0 0,-6-2-112 16,-1-3 0-16,-3-1-16 0,4-4 0 0,-1-3-48 0,0-4 0 15,2-3 0-15,2-3 0 0,3-2-128 0,0-4 0 16,0-3 0-16,3-6-176 16,1-5-1920-16,2-3-384 0,3-3-80 0</inkml:trace>
  <inkml:trace contextRef="#ctx0" brushRef="#br0" timeOffset="35402.994">6741 5959 25791 0,'0'0'1152'0,"-6"-1"224"0,-3 0-1104 0,2 4-272 0,7-3 0 0,0 0 0 16,0 0 1184-16,-3 12 176 0,1 2 48 0,0 3 0 16,5-2-1200-16,-1 1-208 0,2-3 0 0,2 3-144 0,-1 4 144 15,3 1 0-15,0 1 0 0,2 1 0 0,2 1 0 0,3 4 0 16,4 0 0-16,1 2 0 0,-4-1 208 0,2 5-16 15,2 5-16-15,1 6 0 0,-4 3-48 0,2 1-128 16,-3 1 192-16,-1 0-64 0,-3 4-128 0,-3 3 0 16,-2 4 0-16,-2-1 128 0,-3 1 128 0,-2-2 32 15,-3 1 0-15,-2 0 0 0,-5 1 64 0,-1 4 16 16,-5 3 0-16,-4-4 0 0,-1-4-32 0,-8-3 0 16,-2-3 0-16,-6-2 0 0,2-5-336 0,1-1 0 15,1-2 0-15,1-6 0 0,1-5-176 0,2-6-96 16,4-6-32-16,4-4-10000 15,-1-8-2016-15</inkml:trace>
  <inkml:trace contextRef="#ctx0" brushRef="#br0" timeOffset="35838.57">7385 6866 28559 0,'-13'1'1264'0,"6"2"272"16,-3-1-1232-16,10-2-304 0,0 0 0 0,0 0 0 0,-7 4 1648 0,7-4 272 15,0 0 48-15,0 0 16 0,0 0-1408 0,13-1-288 16,1-1-48-16,2-4-16 0,3-4-224 0,2-2 128 16,4 2-128-16,3-2 0 0,4-1 144 0,3 0-144 15,1 1 128-15,5-2-128 0,-2 0 0 0,4 1 0 16,4-1 0-16,-2 0 0 0,-2-1 0 0,-4 3 0 16,3 1 0-16,0 2 0 15,-2-1-544-15,1 4-96 0,1-3 0 0,-6 2-16 16,-3 3-2352-16,-1 0-448 0,-2-2-112 0,-5 3-16 0</inkml:trace>
  <inkml:trace contextRef="#ctx0" brushRef="#br0" timeOffset="35997.252">7557 7073 28559 0,'-18'7'2544'0,"7"-3"-2032"0,-1-1-512 0,2 2 0 15,10-5 2304-15,-4 5 352 0,4-5 80 0,0 0 16 16,0 0-1792-16,5 8-336 0,4-5-80 0,5 3-16 16,6-3-336-16,2-1-192 0,4-1 192 0,6-3-192 15,5-3 0-15,5-2 0 0,2 3 0 0,2-3 0 16,2-2-640 0,0-1-96-16,2-2-16 0,2 0 0 0,0 1-1600 0,4-3-320 0,1-2-64 15,1 0-11328-15</inkml:trace>
  <inkml:trace contextRef="#ctx0" brushRef="#br0" timeOffset="36599.168">9952 6322 33167 0,'0'0'2944'0,"0"0"-2352"0,0 0-464 0,-3-5-128 16,-3-2 1200-16,6 7 208 0,-3-5 64 0,-1 0 0 16,-3-4-1184-16,2 1-288 0,0-1 0 0,-3 4 0 31,-3 1-384-31,-4-2-144 0,-3 2-32 0,-1 1 0 0,-4 2 176 0,-3 1 16 0,-1 0 16 0,-5 4 0 15,-3 1 0-15,-2 3 0 0,-4 1 0 0,0 4 0 16,0 2 544-16,-1 2 96 0,3-1 32 0,2 5 0 16,3 4 288-16,2 1 64 0,2-4 16 0,2 2 0 15,3 2-544-15,2 1-144 0,3-2 0 0,0-1 0 16,1-1 0-16,5 0 0 0,5-1-160 0,2 2 160 16,2-2-240-16,4 1 64 0,2-1 16 0,5 1 0 15,1-1-32-15,6 1-16 0,4 1 0 0,1 1 0 16,3 0 80-16,2-2 128 0,-1 0-208 0,4-1 80 15,2-2 128-15,1 0 0 0,3 1 0 0,1 1 0 0,-2 0 0 16,0-3 192-16,-3 0-64 0,1-1 0 0,0 1 0 0,-4-2 16 16,-2 1 0-16,-1-2 0 0,-4-4-16 0,-4 1-128 15,-4 0 192-15,-4 2-64 0,-3-2 208 0,-6 0 48 16,-2 0 0-16,-7 4 0 0,-8 4 176 0,-6 2 32 16,-11 0 16-16,-4 2 0 0,-10-1-80 0,-5 4-16 15,-8 0 0-15,-10 3 0 0,-5 3-304 0,-9 1-64 16,-5-2-16-16,2 8 0 15,6 1-512-15,-2 2-128 0,0-2 0 0,2-2-11856 16,5-1-2368-16</inkml:trace>
  <inkml:trace contextRef="#ctx0" brushRef="#br1" timeOffset="46726.081">3373 16179 5519 0,'0'0'496'0,"-9"0"-496"0,3 1 0 0,-3 0 0 16,2-1 896-16,-3-2 96 0,-1-1 16 0,1-2 0 16,3 1-496-16,-1 1-80 0,-1 0-32 0,3 2 0 15,-4-1 400-15,3 1 80 0,-2 1 16 0,2 0 0 16,-3 0 144-16,1-1 48 0,1-1 0 0,1 2 0 16,-2 2-176-16,2 0-16 0,1 0-16 0,0-2 0 15,-4-2-64-15,1 4-16 0,4 5 0 0,-1-3 0 16,1-4-32-16,5 0 0 0,-7 5 0 0,7-5 0 15,-3 4-192-15,3-4-32 0,-4 8-16 0,2-1 0 0,2-7-192 0,0 9-32 16,0-9-16-16,0 0 0 0,5 9-128 0,-5-9-32 16,0 0 0-16,8 6 0 0,0-1 48 0,1-2 0 15,1-2 0-15,1-2 0 0,-3-2 112 0,3-2 32 16,3-4 0-16,0 2 0 0,2 2-48 0,0 0 0 16,3 1 0-16,0-4 0 0,-2-3-48 0,1 1-16 15,2-2 0-15,-2 1 0 0,2-1-16 0,2-2-16 16,0-3 0-16,2 2 0 0,1-1 48 0,-1 1 16 15,-6-1 0-15,4-1 0 0,3-1-32 0,1 0 0 16,-3-1 0-16,2-1 0 0,0 0-48 0,-2 0-16 16,-1-2 0-16,0 0 0 0,-4 2-144 0,4-2 192 15,0-5-192-15,-3 6 192 0,-1 2-192 0,3 0 192 0,1 0-192 16,-1 1 192-16,-6-1-192 0,3-1 0 0,2 0 144 16,0 0-144-16,0 1 0 0,1-1 128 0,-3-1-128 0,0 0 0 15,0-1 0-15,-1 1 128 0,0-3-128 0,-1 2 0 16,1 0 0-16,-2 2 0 0,0 1 0 0,-1 0 128 15,0-4-128-15,1 3 0 0,-4 0 0 16,1 2 128-16,-1 2-128 0,1 2 0 0,-2 1 0 0,-2 1 0 16,2 0 0-16,1 1 0 0,-5 1 0 0,0-1 0 15,1 3 0-15,2 0 144 0,-1 0-144 0,-2 0 0 16,1 0 128-16,-1-1-128 0,2-2 0 0,0 1 0 16,1-1 0-16,-1 0 0 0,2 0 0 0,0 0 0 15,-4 0 0-15,1-1 0 0,0-1 0 0,4 2 0 16,-1 0 0-16,-2 1 0 0,-5 2 0 0,1 0 0 15,2 0 0-15,-4 1 0 0,-2 7 0 0,4-10 0 0,3 2 0 16,-2 2 0-16,-5 6 0 0,0 0 0 0,5-7 128 16,-5 7-128-16,4-9 0 0,-4 9 0 0,0 0 0 0,0 0 0 15,6-6 128-15,-6 6-128 0,0 0 0 0,0 0 128 16,0 0-128-16,0 0 0 0,4-9 160 0,-4 9-160 16,0 0 128-16,0 0-128 0,3-9 128 0,-3 9-128 15,0 0 128-15,0 0-128 0,0 0 128 0,0 0-128 16,0 0 0-16,0 0 128 0,0 0-128 0,0 0 128 15,0 0-128-15,0 0 128 0,9-3-128 0,-9 3 0 16,12 5 144-16,-2-1-144 0,0-1 0 0,0 0 128 16,1 1-128-16,0 0 0 0,0 3 0 0,0 0 0 15,3 2 0-15,2 0 128 0,-1-1-128 0,2 0 0 16,0 3 0-16,3-2 0 0,-2 0 0 0,4-1 0 16,2-2 0-16,0 2 0 0,1 1 0 0,5 0 128 0,1-1-128 0,1 1 0 15,-1 0 0-15,3-1 0 0,0 2 0 16,0-1 128-16,-2 1-128 0,0 0 0 0,1 0 0 0,3 0 0 15,0 0 0-15,2 2 0 0,-1 1 0 16,2 0 0-16,0-2 0 0,2 3 0 0,1-1 0 0,-4 1 0 16,0 0 0-16,-3 2 0 0,1 0 0 0,1 3 128 15,0 1-128-15,1-1 0 0,-1-1 0 0,2 0 0 16,3-3 0-16,-1 1 0 0,-3-2 0 0,1 0 0 16,-1 1 0-16,0-2 144 0,-5-1-144 0,1 0 160 15,1 1-160-15,0-1 0 0,-2-1 0 0,1-1-176 16,1 0 176-16,-1 0 0 0,1-1 0 0,-2 0 0 15,-3-1 0-15,3 0 0 0,-2 1 0 0,-1 0 128 16,0-1-128-16,-3 2 0 0,3-2 0 0,-1 0 0 0,0-1 0 16,2 1 0-16,1-3 0 0,0 2 128 0,-3-1-128 15,2 0 0-15,-1 0 0 0,0-1 0 0,-3 0 0 0,2 0 0 16,-4 1 0-16,1-2 0 0,0 1 0 0,-4-3 0 16,3 0 0-16,-2 0 0 0,2 0 0 0,1 1 0 15,-1-2 0-15,0 1 0 0,-2-1 0 0,2 1-160 16,-3 0 160-16,2-1 0 0,-1-1 0 0,0-1-128 15,0 0 128-15,-1 0 0 0,-4 0 0 0,0 0 0 16,2 1 0-16,-2 0 0 0,-2 0 0 0,2 0 0 16,-2 0 128-16,0 3-128 0,0 2 0 0,0 0 0 15,-1 1-128-15,0 1 128 0,1 0 0 0,-1-2-128 16,-2 0 128-16,3-2 0 0,-1 0 0 0,2 0 0 16,-1-1 0-16,0 0 0 0,-4-1-144 0,-1-1 144 15,-2-2 0-15,2 1-144 0,2 1 144 0,1 0 0 16,-1-1 0-16,2 0 0 0,-2 1 0 0,0 0 0 0,-3 1 0 0,1-1 0 15,1 0 0-15,0 1 0 0,-3-3 0 16,1 2 0-16,-1 1 0 0,2 1 0 0,-2 0 0 16,0-1 0-16,-9-1 0 0,12 1 0 0,-1 4 0 0,1-2 0 15,-3-2 0-15,0 0 0 0,-9-1 0 0,10 2 0 16,-10-2 0-16,11 2 0 0,-11-2 0 0,12 1 0 16,1 2 0-16,-13-3 0 0,0 0 0 0,11 1 0 15,0 1 0-15,-2 0 0 0,-9-2 0 0,11 3 0 16,-1 0 0-16,-10-3 0 0,0 0 0 0,10 2 0 15,-2 0 0-15,-8-2 0 0,0 0 0 0,0 0 0 16,0 0 0-16,0 0 0 0,0 0 0 0,0 0 0 0,0 0 0 16,0 0 0-16,0 0 128 0,0 0-128 15,-2 8 144-15,1-2-144 0,1-6 192 0,0 0-192 0,-4 5 0 16,1 1 0-16,-4 0 0 0,2 1 0 0,-1 2 0 16,1-1 0-16,-3 1 0 0,-1 2 0 0,4 0 0 0,-4 1 0 15,-2 3 0-15,1-1-144 0,0-1 144 0,-1 4 0 16,0-2 0-16,-1 1-128 0,1 1 128 0,0 1-128 15,-1 0 128-15,-1 2-128 0,-3 3 128 0,2 4-208 16,0-2 80-16,-2 2 128 0,-1 0 0 0,0 1 0 16,1 1 0-16,-1 2 0 0,2-4 0 0,-1 1 0 15,-2-2 0-15,0 3 0 0,0-2 0 0,2 1 0 16,0-2 0-16,2-1 0 0,1 3 0 0,-1-3 0 16,-2 2 0-16,3 0 0 0,-1 2 0 0,-1 2 0 15,1-5 0-15,0-2 0 0,0 1-240 0,-1-1 80 0,1-1 16 16,1 0 0-16,-2-2 144 0,2 1-208 0,1-1 80 0,-2-3 128 15,1-1 0-15,1-2 0 0,1-3 0 16,1 1 0-16,2 1 128 0,0 3 32 0,2 1 16 16,-2-3 0-16,-1-4-176 0,3 2 0 0,1 0 0 0,0 0 0 15,1 1 0-15,0 0 0 0,-4-2 0 0,3 1 0 16,1 3 0-16,-2-1 0 0,-1-1 0 0,2-1 0 16,3-2 0-16,-3 1 0 0,-1 1 0 0,-3-1 0 15,2-2 0-15,1-2 128 0,6-8-128 0,-6 10 192 16,1-1-192-16,0-2 192 0,5-7-192 0,-3 10 192 15,-2-1-192-15,2 0 0 0,3-9 144 0,-2 9-144 16,-2-2 0-16,-1 1 128 0,2-1-128 0,3-7 0 0,-3 8 0 0,3-8 0 16,-2 8 0-16,0 0 0 15,-2-1 0-15,2 0 128 0,2-7-128 0,-6 7 0 0,4-1 0 16,2-6 144-16,0 0-144 0,0 0 0 0,-3 9 128 0,3-9-128 16,0 0 0-16,0 0 0 0,0 0 0 0,-5 6 0 15,5-6 0-15,0 0 0 0,-7 5 0 0,7-5 0 16,0 0 0-16,0 0 0 0,0 0 0 0,0 0 0 15,0 0 0-15,-8 0 0 0,-4 0 0 0,3-2 0 16,1-1 0-16,2-2 0 0,-1 1 0 0,-2-4 0 16,-2 0 0-16,0 0 0 0,-1-1 128 0,-1 0-128 15,-2-4 0-15,-2 1 0 0,-1 0 0 0,-1-2 0 16,-1-1 0-16,-4 1 0 0,-2-2 160 0,0 2-160 16,0 0 128-16,-4-2-128 0,-2 1 144 0,0-1-144 15,0 0 160-15,0-3-160 0,1-3 128 0,1 1-128 16,1 3 0-16,-2-3 144 0,0 1-144 0,1 0 0 0,-2 0 0 15,-1 2 0-15,-1-1 0 0,-3 1 0 0,3 2 0 16,1 0 0-16,1 1 0 0,0 1 0 16,1 1 0-16,-1-1 0 0,0 2 0 0,-2 0 0 0,1-1 0 0,-3 1 0 15,0 1 0-15,-5-1 128 0,0 0-128 0,0 3 0 16,0 1 0-16,3 0 0 0,-2 1 128 0,4-1-128 16,-2-2 0-16,1 2 0 0,-1 0 0 0,0-1 0 15,3-1 0-15,-2 1 0 0,0 1 0 0,1 0 0 16,-4-4 0-16,3 2 0 0,-3-2 128 0,5 2-128 15,1 0 0-15,-2 2 0 0,1 0 0 0,0 2 0 16,-1-1 0-16,-1 3 0 0,-3 2 0 0,3-1 0 16,2 2 0-16,-3-1 0 0,-1-1 0 0,3 1 0 15,3 0 0-15,1 2 0 0,2-1 0 0,-2 1 0 0,1-1 0 16,-1 0 0-16,-1 0 0 0,0-1 0 0,2-3 0 16,0 2 0-16,0 0 0 0,-1-2 0 0,0-1 0 15,3-1-176-15,1 0 176 0,1 0-128 0,2-1 128 0,-3 2 0 16,5-1 0-16,0 3 0 0,-3-1 0 0,3 1 0 15,-2 1 0-15,1-2 0 0,-2-1 0 0,3 0 0 16,0-1 0-16,3 1 0 0,3-3 0 0,-2 0 0 16,-3-1 0-16,2 0-128 0,0 3 128 0,1-4 0 15,2-1 0-15,-1 2-128 0,-1 2 128 0,0 0-160 16,2-2 160-16,1 3-160 0,-3-2 160 0,2 0-192 16,3 0 192-16,0-1-192 0,-3-1 192 0,3 2-160 15,-1 0 160-15,0 0-160 0,1 1 160 0,0 1 0 16,-2-1 0-16,1 0-128 0,-2 4 128 0,3-1-128 0,-1 1 128 15,5 0-128-15,0-1 128 0,3 2 0 16,-4-2 0-16,2 1 0 0,2 2 0 0,-3-1-128 0,-2-3 128 16,3 3 0-16,5 1 0 0,-4-1-160 0,1 0 160 0,-3 1 0 15,0 1 0-15,2 0 0 0,-1-4 0 0,0 2 0 16,0-1 0-16,4 0 0 0,-2 1 0 0,2 0 0 16,-3 0 0-16,2 0 0 0,2 0 0 0,1 0 0 15,-4-1 0-15,2 2 0 0,1 0 0 0,-2 1 0 16,2 0 0-16,0 1-128 0,0 1 128 0,-1 1 0 15,5-2 0-15,-4 1 0 0,-2 0 0 0,1 0 0 16,5-1 0-16,-5 1 0 0,0 0 0 0,2 2 0 16,-2-1 0-16,5-2 0 0,-4 2 0 0,4-2 0 0,-5 4 0 15,5-4 0-15,-4 6 0 0,4-6 0 0,-4 3 0 16,4-3 0-16,0 0 0 0,0 0 0 16,-4 0-144-16,4 0 144 0,0 0 0 0,0 0-144 0,0 0 144 0,0 0 0 15,0 0 0-15,0 0-128 0,0 0 128 0,0 0 0 16,0 0 0-16,0 0-128 0,0 0 128 0,10-4 0 15,0 1 0-15,-1-2 0 0,0 2 0 0,1-6 0 16,-2 0 0-16,1 2 0 0,0 1 0 0,0-4 0 16,2-2 128-16,0 1-128 0,0 0 128 0,2-1-128 15,2-3 160-15,1 0-160 0,-3 0 144 0,4-1-144 16,3 0 128-16,-1-2-128 0,-5 1 144 0,3-1-144 16,-1-3 160-16,4 0-160 0,2 2 128 0,-2-7-128 15,0 0 0-15,0-2 0 0,1 2 0 0,-1 0 128 16,-1-3-128-16,0 1 0 0,0 2 0 0,0 0 0 0,-2-2 0 15,3 1 0-15,3 2 0 0,-5 0 0 0,-1-2 0 0,-1-1 0 16,3 2 0-16,1-3 0 0,1-1 0 16,-5 1 0-16,-1-1 0 0,-1 0 176 0,2 3-176 0,1-1 160 15,-2 1-160-15,2 3 0 0,-1-1 0 0,0 5 0 16,-1-1 0-16,-1 1 192 0,0 0-192 16,-3 0 192-16,3 3-192 0,0 0 0 0,-1 1-160 0,0 1 160 15,-1 1 0-15,-4 2 0 0,2 0 0 0,0 1 0 16,0 1 0-16,0 0 0 0,-6 2 0 0,2 1 0 15,2 0 0-15,-3 0 0 0,0 0 0 0,-1 0 0 16,1 1 0-16,1 0 0 0,-6 6 0 0,0 0 0 16,3-7 128-16,-3 7-128 0,6-5 0 0,-2-1 0 15,-4 6 0-15,0 0 0 0,0 0 0 0,6-4 0 16,-4-1 0-16,-2 5 0 0,0 0 0 0,0 0 0 0,0 0 0 16,0 0 0-16,5-5 0 0,-5 5 0 0,0 0 0 15,0 0 0-15,0 0 0 0,0 0 0 0,10 0 0 0,-1 0 0 16,-9 0 0-16,9-1 0 0,3 0 0 0,-3 2 0 15,-9-1 0-15,11 3 0 0,2 0 0 0,1 2 0 16,2 1-128-16,0-2 128 0,2 1 0 0,3 3 0 16,2 1 0-16,2 2 160 0,0-2-160 0,3 2 0 15,2 0-192-15,-1-2 192 0,2-1 0 0,0-1 0 16,2 1 0-16,1-1 0 0,2 0 0 0,3 1 0 16,-1 0 0-16,3 2 0 0,1 1 0 0,-2 0 0 15,-2-1 0-15,0 0 0 0,2 1 0 0,-2 1 0 16,2 0 0-16,4 2 0 0,2-1 0 0,2 2 0 0,-2 1 0 15,0-2 0-15,-3-1 0 0,0 0 0 0,-1 3 0 16,0-1 0-16,4 0 0 0,-1-1 0 0,2 0 0 0,0 0 0 16,-2 1 0-16,-2 1 0 0,-1 3 0 15,0-4 0-15,-3-3 0 0,0 0 0 0,-1 0 0 16,1 1 0-16,-1-5 0 0,2 2 0 0,-4 0 0 0,4 1 0 16,2 1 0-16,-2-1 0 0,0-1 0 0,-3 1 0 15,1 0 0-15,-1 0 0 0,0-2 0 0,1 1 0 16,2-1 0-16,-1 1 0 0,1-1 0 0,2 1 0 15,-2-1-128-15,-2 0 128 0,0 0 0 0,-5 1 0 16,-1 1 0-16,0-1 0 0,1-2 0 0,-2 1 0 16,-1-1 0-16,0 0 0 0,0-2 0 0,0 0 0 15,-2-2-144-15,0 0 144 0,0 1 0 0,1-3 0 0,-4 1 0 16,2 0 0-16,-3-2 0 0,-2 1 0 16,-2 2 0-16,-2 0 0 0,1 1 0 0,1 2 0 0,2-3 0 0,-1 2 0 15,-2-1 0-15,1 1 0 0,0-3 0 0,1 1 0 16,-1 2 0-16,-2-1 0 0,-1 0 0 0,-1-2 0 15,-1 0 0-15,-1 2 0 0,-1 0 0 0,2-2 0 16,-5 0 0-16,1-1 0 0,0 1 0 0,0 2-128 16,-3-2 128-16,3-1 0 0,-2-1 0 0,1 0 0 15,-10-1 0-15,12 0 0 0,-4-2 0 0,-8 2 0 16,10 0 0-16,0 2 0 0,0 4 0 0,0-2 0 16,-10-4 0-16,0 0 0 0,9 2 0 0,-9-2 0 15,0 0 0-15,10 3 0 0,-10-3 0 0,11 1 0 16,-11-1 0-16,0 0 0 0,0 0 0 0,0 0 0 0,8 3 0 15,-8-3 0-15,0 0 128 0,0 0-128 0,0 0 0 16,0 0 0-16,0 0 0 0,3 4 0 0,-3-4 0 16,0 8 0-16,0-8 0 0,-3 8 0 0,-1 1 0 0,0-3 0 15,-1 3-192-15,-1 0 64 0,0 1 128 0,-3 0-208 16,0 1 208-16,-1 1-176 0,-1 2 176 0,-2 1-160 16,0 1 160-16,-3 0-192 0,-2 3 192 0,-1 2-192 15,0 1 192-15,3 0 0 0,0 1 128 0,1 2-128 16,-1 2 0-16,-3 0 128 0,2 1-128 0,-1 2 0 15,-2 3 0-15,2 2 0 0,2-2-160 0,-3 1 160 16,0-2-256-16,1 1 48 0,-2 1 16 0,2 0 0 16,-3-3 192-16,0 0-192 0,2 4 192 0,-2 1-192 15,0 3 192-15,1-3 0 0,-2-7-160 0,2 0 160 0,2 0 0 16,2-1 0-16,0-5 0 0,-1 0 0 0,-3 0 0 16,4-1 0-16,-1-4 0 0,2 2 0 0,1-1-128 15,0-1 128-15,3 0-160 0,-2-3 160 0,-1 0-192 0,1-2 48 16,1-2 16-16,2 1 0 0,-1 3 128 0,1 0 0 15,1-3 0-15,-1 2-128 0,-1 1 128 0,2 4 0 16,3 4-144-16,-1-4 144 0,2-6 0 0,-2 1 0 16,2 0 0-16,2-2 128 0,-2-1-128 0,2-3 0 15,0 0 144-15,1 3-144 0,1 1 0 0,0-1 144 16,0 0-144-16,-1-1 0 0,5 1 160 0,-2 0-160 16,-2-1 128-16,1-1-128 0,0-9 128 0,2 11-128 15,-2 0 0-15,0-2 128 0,0-9-128 0,0 0 160 16,1 11-160-16,-1-1 160 0,0-10-16 0,1 8 0 15,-1-8 0-15,0 0 0 0,0 0 32 0,0 0 0 16,0 0 0-16,0 0 0 0,0 0-176 0,0 0 0 0,0 0 0 16,0 0 0-16,0 0 0 0,0 0 0 0,-4-6 0 0,4 6 0 15,-3-9 0-15,-2 1 0 0,-1 2 0 0,0-1 0 16,0 2 0-16,-1-3 0 0,-3 0 144 0,1-1-144 16,2-2 128-16,-3 3-128 0,-2-1 160 0,-4 0-160 15,-3-5 192-15,-4 0-64 0,-3 1-128 0,0-1 192 16,-1-3-64-16,-3 1-128 0,0-2 176 0,-1 0-176 15,0-7 144-15,-4 5-144 0,0 0 0 0,-2 1 144 16,1 4-144-16,0 1 0 0,-2 1 144 0,-5 1-144 16,-2-4 0-16,1 1 144 0,3 2-144 0,-1 2 0 15,0 1 128-15,-1 4-128 0,-1-3 0 0,-2 2 0 16,-4 2 128-16,2-1-128 0,0 2 0 0,0-3 0 16,1-2 0-16,2 3 0 0,1 0 0 0,-1 1 0 0,-1-4 0 15,-1 1 0-15,1 1 0 0,0 0 0 0,0 2 128 16,1-3-128-16,0 0 0 0,4-1 0 0,2 3 0 0,1 1 0 15,-1 1 128-15,1 0-128 0,-2-2 0 0,0-1 0 16,-7 0 0-16,1 1 0 0,1 1 0 0,3-2 0 16,0-2 0-16,2 1 0 0,1 0 0 0,0 0 0 15,-1 2 0-15,0-2 0 0,-2 0 128 0,0-3-128 16,4-3 0-16,1 1 0 0,1 2 0 0,2-5 0 16,2 1 0-16,1 1 0 0,-1 1 0 0,2 1 0 15,2 0 0-15,-1 1 0 0,0-1 0 0,2 3 0 16,1 2 0-16,-3-1 0 0,1-2 0 0,1 2 0 15,3 3-160-15,-3-2 160 0,1-2 0 0,2 1 0 16,0-1-144-16,0 1 144 0,0 2 0 0,2-2 0 16,-3 0 0-16,3 0 0 0,-1 1 0 0,0-1 0 0,-1-1 0 15,0-1 0-15,-3 0 0 0,3 1 0 0,3 0 0 0,-2 0 0 16,-3-3 128-16,3 2-128 0,2 1 0 16,-2 1 0-16,0 1 144 0,3-3-144 0,0 0 128 0,1 3-128 15,1 4 192-15,3 0-64 0,-1-1 0 0,3 1 0 16,-1-2-128-16,2 1 160 0,1 4-160 0,0 0 160 15,1-2-160-15,0 2 0 0,0 2 0 0,4 2 128 16,-2-4-128-16,8 0 0 0,-6 1-160 0,6-1 160 16,0 0-368-16,0 0 32 0,0 0 0 0,5 9 0 15,4 2-1568 1,5 0-304-16,3-2-64 0,5 2-8400 0,3-1-1680 0</inkml:trace>
  <inkml:trace contextRef="#ctx0" brushRef="#br1" timeOffset="50666.805">12520 8204 3679 0,'0'0'160'0,"0"0"32"0,-4-8-192 0,0-1 0 16,1-1 0-16,-1 1 0 0,2 1 1680 0,0 1 304 15,-2-4 48-15,0 1 16 0,2 2-1104 0,0-2-224 16,-1 1-32-16,1-1-16 0,-1 0 48 0,0 1 16 0,-2-1 0 0,2 2 0 16,0-1-16-16,0 2 0 0,0-1 0 0,3 8 0 15,-3-4 208-15,3 4 32 0,0 0 16 0,0 0 0 16,0 0 48-16,0 0 0 0,0 0 0 0,0 0 0 15,0 0-448-15,0 0-96 0,0 0-16 0,1 13 0 16,0 4-208-16,1 1-64 0,2 2 0 0,-1 4 0 16,-2 5 80-16,-1 2 16 0,0 2 0 0,0 0 0 15,1 0-112-15,0 0-32 0,0 3 0 0,1 3 0 16,-2 2-144-16,1 7 192 0,0 3-192 0,1 6 192 16,0-4-192-16,3 7 0 0,-2-1 144 0,1 1-144 15,1-3 0-15,0 6 0 0,2 5 0 0,-1 1 128 16,0-4-128-16,0-2 0 0,1-2 0 0,-1 5 128 15,-1 4-128-15,-1 1 0 0,1 1 128 0,-1-2-128 0,1 0 240 16,-3 1-32-16,1 0 0 0,0 4 0 0,2 1 16 16,-3-2 0-16,-2-4 0 0,3 5 0 0,3 3-96 0,-2 1-128 15,-2-3 176-15,1-2-176 0,0-3 128 16,0 1-128-16,-2 0 0 0,0-1 0 0,-1-3 160 0,4-4-160 16,-3-4 128-16,-2 0-128 0,-3 1 304 0,3 1-32 15,1 1 0-15,0-2 0 0,-2-2-80 0,1-4 0 16,1-2-16-16,0 0 0 0,0-1-32 0,0 4 0 15,0 5 0-15,2-3 0 0,0-2-16 0,3-2 0 16,-2-2 0-16,3 0 0 0,-1 1 0 0,-3 1-128 16,1 2 192-16,0-1-64 0,3-1-128 0,-1-1 160 15,0-3-160-15,2-2 160 0,-3-1-160 0,1 1 128 16,0 2-128-16,-3 2 128 0,-2-4-128 0,3 4 128 16,-2-1-128-16,-2-2 128 0,-4-4-128 0,3 0 128 0,6 1-128 15,-2 3 128-15,-4-1 0 0,2 2-128 0,0-5 192 16,-2 1-64-16,-4 0-128 0,1 0 160 0,2-3-160 15,-3 0 160-15,-1 0-160 0,1 1 0 0,2-1 144 0,-1 0-144 16,1 0 0-16,-3-4 128 0,1-2-128 0,0-1 0 16,4-1 128-16,0 1-128 0,-1-2 160 0,0-1-160 15,-3 0 208-15,4-1-48 0,-1 1-16 0,1 4 0 16,0 1-144-16,1 1 0 0,0-3 0 0,1-1 128 16,-2 0-128-16,2-2 0 0,-1-1 0 0,1 0 128 15,-3 0-128-15,3 1 0 0,3 1 0 0,-3-1 0 16,-2 0 0-16,2-1 0 0,0-1 0 0,0 1 0 15,2 0 0-15,-1-2 0 0,-1-1 0 0,2 0 0 0,-1-1 0 16,-2 0 0-16,-1-2 0 0,1 2 0 16,-1-2 0-16,1 3 0 0,-2 0 0 0,-1 1 0 0,1 0 0 0,0-1 0 15,1-1 0-15,0-1 0 0,-4 0 0 16,5-2 0-16,0 0 128 0,-2-3-128 0,-2-1 0 0,3-2 0 16,1-1 144-16,1-1-144 0,0 1 0 0,-1-3 128 15,1-2-128-15,0 0 0 0,0-2 0 0,0 1 0 16,0-1 0-16,0 0 0 0,0-1 0 0,0-1 0 15,0-2-176-15,1 2 176 0,0 0-160 0,-1-2 160 16,0-7-160-16,0 7 160 0,0-7 0 0,0 0 0 16,2 7 0-16,-2-7 0 0,0 0 0 0,0 0 0 15,0 0 0-15,4 8 0 0,-4-8 0 0,0 0 0 16,0 0 0-16,0 0 0 0,0 0 0 0,8 6 0 16,1-2 160-16,-9-4-160 0,10 0 0 0,1 1 0 0,3-2 0 15,4-2 0-15,-1 1 128 0,1-3-128 0,1-3 0 16,4 0 128-16,1-2-128 0,3 1 0 0,-1-2 0 15,3 0 128-15,-3-1-128 0,4-1 0 0,-2 0 0 0,3 1 0 16,1-1 0-16,2 2 0 0,1-1 0 0,3 2 0 16,1-1 0-16,1 3 0 0,3 0-144 0,-1-1 144 15,-2 0 0-15,0 1 0 0,3-2 0 0,-2 1 0 16,1 1 0-16,2-1 0 0,3 1 0 0,0 0 0 16,2 0 0-16,-1 2 0 0,-3 0 0 0,1-1 0 15,-1 0 0-15,0 0 0 0,0 2 0 0,3-1 0 16,1 0 0-16,-2-1 0 0,1 0 0 0,-3 2 0 15,0 3 0-15,0-1 0 0,0 1 0 0,0 0 0 16,0-1 0-16,-2 1 0 0,1-1 0 0,2 2 0 0,1 0 0 16,-2 2 0-16,-2-1 0 0,-2 2 0 0,-3 2 0 15,-2-2 0-15,4 2 0 0,-3 2 0 0,-1-3 0 16,4 2-128-16,3-1 128 0,1 3 0 0,-3-3 0 0,-4 1 0 16,0 2 0-16,0 0 0 0,-3 0 0 15,-1 2 0-15,-2-2 0 0,1-1 0 0,-1 0 0 0,2 0 0 16,-1 0 0-16,2 2 0 0,-2 0-128 0,0 2 128 15,-2-2 0-15,0 1 0 0,-3 0-128 0,0 1 128 16,-2-1 0-16,-2 2 0 0,0-2-144 0,1 0 144 16,-1 0 0-16,-1 1-144 0,0-1 144 0,-1-1 0 15,1 0 0-15,-1 0-128 0,0-1 128 0,-2 3-160 16,-3 1 160-16,2-1-160 0,-3-1 160 0,4 1 0 16,-3 0 0-16,0 0-128 0,-1-1 128 0,0-1 0 15,-3 2 0-15,0-1 0 0,1-2 0 0,-2 1 0 16,1 6 0-16,-3-4 0 0,0-2 0 0,-2-2 0 0,2-1 0 15,-1 0 0-15,-8-5 0 0,6 4-128 0,-6-4 128 16,0 0-128-16,7 5 128 0,-7-5-128 0,0 0 128 0,0 0-128 16,0 0 128-16,0 0 0 0,0 0 0 0,0 0 0 15,0 0 0-15,0 0 144 0,0 0-144 0,0 0 160 16,0 0-160-16,0-11 0 0,-1-5 144 0,-1 1-144 16,-2-1 0-16,2 0 0 0,-1-2 0 0,-1 2 0 15,-1-2 0-15,0-1 0 0,-2-3 0 0,3-1 0 16,-3 1 0-16,2-1 0 0,-1-2 0 0,-4 0 0 15,2-4 0-15,1-1 128 0,-1-2-128 0,-1 1 0 16,-1-7 0-16,3 1 144 0,-4-3-144 0,1 1 0 0,0-2 144 16,-1-1-144-16,0 0 0 0,1-6 144 0,0 1-144 0,-1-7 128 15,0-2-128-15,-1-1 128 0,-1 2-128 0,1-1 192 16,2 2-192-16,-1-2 192 16,0-1-48-16,3-3 0 0,-1-4 0 0,4 3 0 0,-3 4-144 0,1 1 192 15,0-1-192-15,-1-3 192 0,1-1-64 0,1-1 0 16,0 1 0-16,-1 0 0 0,1 1 16 0,1-1 0 15,1 1 0-15,0-5 0 0,1-7 16 0,-3 3 0 16,3 1 0-16,-2-3 0 0,0 1-160 0,-1-4 0 16,1-7 0-16,-1 2 128 0,0 2-128 0,0 1 0 15,-1 1 0-15,0-2 0 0,-1-3 0 0,2 3 0 16,-1 4 0-16,-1 5 0 0,1 3 0 0,-3-3 0 16,1-5 0-16,0 4 128 0,-2 3-128 0,1 2 160 15,2 0-160-15,-5-1 160 0,2-3-32 0,3 0-128 16,-3-1 192-16,2 3-64 0,0 2-128 0,-2-1 192 0,0-5-192 15,1-1 192-15,-4-6-192 0,3 0 0 16,1 2 0-16,0-5 0 0,0-5 0 0,0 1 0 0,0 0 0 16,3 3-176-16,0-1 16 0,3 2 0 0,-5-1 0 0,3 1 0 15,2 6 160-15,1 3-208 0,0 4 80 0,5 0 128 16,0-3-192-16,0 1 192 0,2 2-160 0,0 6 160 16,0 3-144-16,3 1 144 0,-2-1-128 0,1 3 128 15,-1 1-176-15,-2 0 176 0,2 2-208 0,-2 0 80 16,2 0 128-16,-3 1-160 0,0 0 160 0,1 0-160 15,-1 6 160-15,1 1 0 0,0 1 0 0,0 2 0 16,4 4 0-16,-2 2 0 0,-1 2 0 0,-2 6 0 16,1 1 0-16,-1 3 0 0,2 1 0 0,-3 1 0 15,1 3 0-15,0 2 0 0,1-2 0 0,1 3 128 16,0-2-128-16,-3 3 0 0,-1 2 0 0,2 1 0 0,2-2 0 0,-2 2 0 16,-2 0 0-16,2 3-128 0,3 1 128 0,-5 7 0 15,1-7 0-15,1 0 0 0,2 3 0 0,0-4 0 16,0 0 0-16,-3 2 0 0,-1 6 0 0,0 0 0 15,0 0 0-15,0 0 0 0,-1-6-128 0,1 6 128 16,-3-8-128-16,3 8 128 0,0 0 0 0,0 0 0 16,0 0 0-16,-7-4 0 0,0 0 0 0,0 1 0 15,7 3 0-15,-10-4 0 0,0 0 0 0,-4 0 0 16,-4 1 0-16,2 1 0 0,-3 2 0 0,-2-1 0 16,-1-3 0-16,-2 2 0 0,2 1 0 0,-1 2 0 15,-2 3 0-15,-1-2-128 0,0-2 128 0,-3-1 0 16,2-3 0-16,-8 5 0 0,0 4 128 0,-1-2-128 0,0-2 128 15,-1 0-128-15,-1-2 128 0,-2 0-128 0,3 0 160 16,-3 1-160-16,0 2 128 0,-3 3-128 0,-4-1 0 0,1 0 0 16,0-1 0-16,-2-1 128 0,-6-2-128 0,2 1 0 15,4 1 0-15,-4 1 0 0,-1 2 0 0,3-5 0 16,-4-6 0-16,1 3 144 0,-5 0-144 0,1 1 128 16,2 2-128-16,0 2 0 0,0 1 144 0,-5 0-144 15,-3-2 160-15,2 4-32 0,1-2-128 0,4 4 192 16,2 0-16-16,1 1-16 0,3-1 0 0,-2-1 0 15,-4 2 0-15,3-1 0 0,-1 1 0 0,5 1 0 16,0 3-16-16,4 2 0 0,4-3 0 0,1-2 0 16,3-4-16-16,1-1-128 0,3 1 192 0,3-1-64 15,1-1-128-15,5 1 128 0,2-1-128 0,4-2 128 0,1-1-384 16,3 0-64-16,4-1-32 0,10 1 0 16,0 0-1488-16,0 0-288 0,0 0-64 0,10-4-14576 15</inkml:trace>
  <inkml:trace contextRef="#ctx0" brushRef="#br1" timeOffset="53291.674">14576 12866 4607 0,'0'0'400'0,"0"0"-400"15,-8 1 0-15,8-1 0 0,-8-1 3376 0,8 1 592 16,-8-7 112-16,3 2 16 0,5 5-2272 0,0 0-464 16,-3-7-80-16,3 7-32 0,-5-7-352 0,5 7-80 15,0 0-16-15,0 0 0 0,-5-4-160 0,5 4-16 16,0 0-16-16,-5-4 0 0,5 4 160 0,0 0 16 16,-5-4 16-16,5 4 0 0,0 0-96 0,0 0-32 15,0 0 0-15,0 0 0 0,0 0-304 0,0 0-64 16,-3 10-16-16,0-1 0 0,3-9-160 0,-1 12-128 15,1 4 192-15,2-1-192 0,2-2 256 0,-1 4-48 16,-3 2-16-16,1 3 0 0,0 0 16 0,0 2 0 16,2 0 0-16,-2 2 0 0,-1 2-16 0,0 1-16 15,2 1 0-15,-3-1 0 0,-1 1-176 0,-1-1 0 0,2 0 144 0,-1-2-144 16,-2 2 192-16,-1-3-16 0,1-2-16 16,-2 3 0-16,2 1 80 0,1-2 16 0,-1-5 0 0,1 2 0 15,2 3 0-15,0-1 0 0,-4-4 0 0,1 0 0 16,0-1-112-16,1-1-16 0,1-3 0 0,0 1 0 15,-1-2-128-15,2-2 192 0,0-1-192 0,-1-1 192 16,-1-1-192-16,2 0 0 0,1-1 144 0,0-9-144 16,0 0 128-16,0 10-128 0,-1-1 128 0,1-9-128 15,0 0 0-15,0 0 0 0,-1 8 0 0,1-8 128 16,2 8-128-16,-2-8 0 0,1 9 0 0,-1-9 0 16,0 0 0-16,6 8 0 0,-6-8 0 0,4 7 0 0,-4-7 0 15,9 6 0-15,-4-2 0 0,-5-4-128 0,0 0 128 16,10 6 0-16,-2-2 0 0,2-1 0 0,-10-3 0 15,13 4 0-15,-4 0 0 0,4-2 0 0,1-3 0 16,1 1 0-16,-1 1 0 0,1-1-128 0,1 0 128 0,0 1 0 16,0 2 0-16,0-3 0 0,2-1 0 0,-1 1 0 15,1 0 0-15,4 1 0 0,-2 0 0 0,1-1 0 16,0-1 0-16,-1 1 0 0,4 0 0 0,-2 0 0 16,1 0 0-16,1 0 0 0,2-1 0 0,1 1 0 15,-1-2 0-15,0 1 0 0,2-2 0 0,-4 0 0 16,0 3 0-16,-1-2 0 0,-1-2 0 0,2 2 0 15,1 1 0-15,-2 0 0 0,-1-2 0 0,1-1 0 16,0 3 0-16,0-1 0 0,1-1 0 0,0-1 0 16,-1 1 0-16,0 0 0 0,0-1 0 0,-3 1 128 0,-3 1-128 15,0 1 0-15,-1-1 0 0,0-2 0 0,-2 1 0 16,0 1 128-16,-1 1-128 0,0 1 0 0,-1 0 0 0,-5 0 0 16,-7 0 0-16,10-1 0 0,-1 0 0 15,-9 1 0-15,9 1 0 0,-9-1 0 0,8 0 0 0,-8 0 0 16,0 0 0-16,0 0 0 0,0 0 160 0,0 0-160 15,0 0 0-15,0 0 0 0,0 0 0 0,0 0 0 16,0 0 0-16,0 0 0 0,0 0 0 0,-3-9 0 16,0 1 128-16,-1 2-128 0,-2 1 0 0,1-3 144 15,0-5-144-15,-2-1 192 0,-1-1-192 0,0-3 192 16,0-1-192-16,-1-2 0 0,-1-4 0 0,1-1 0 16,0-5 0-16,0-2 0 0,-3-3 0 0,3 3 0 0,2 0 0 15,-2-4 0-15,-1-3-160 0,1-1 160 0,4 0-128 16,0 0 128-16,2 2 0 0,0-1-144 0,-2 1 144 0,4 2 0 15,0 4 0-15,-1 4-128 0,1 0 128 16,0 5 0-16,1 4-144 0,0 2 144 0,1 2-144 16,0 1 144-16,-3 0-192 0,3 1 192 0,2 2-176 0,-1 1 176 15,-2 11-160-15,1-9 160 0,3 1-128 16,0 1 128-16,0-2 0 0,-4 9-144 0,0 0-16 0,7-2 0 16,-7 2 0-16,9-5 0 0,-9 5 0 0,8-3 0 15,-8 3 0-15,9-2 0 0,-9 2 16 0,0 0 0 16,9 3 0-16,-9-3 0 0,0 0 144 0,0 0 0 15,9 3-144-15,-9-3 144 0,0 0 0 0,0 0 0 16,0 0 0-16,0 0 0 0,2 9 0 0,-2-9 0 16,0 0 0-16,-4 7 0 0,4-7 0 0,-10 6 192 15,0-1-64-15,0-1 0 0,-1 1 48 0,-3-1 0 16,-4-1 0-16,-2-1 0 0,0 1 96 0,-1 0 32 0,0 0 0 16,-3 1 0-16,-1-2-64 0,-2 0-16 0,0 0 0 15,0-2 0-15,-2 0 0 0,-1 0 0 0,1-2 0 0,-2 3 0 16,-3 0 32-16,1 1 0 0,0-4 0 0,0 2 0 15,0 3-128-15,2-1 0 0,3-2-128 0,1 0 192 16,2 1 16-16,1 1 0 0,1 2 0 0,1 0 0 16,2 0-208-16,2-3 144 0,2-2-144 0,1 1 128 15,3 2-128-15,0 0 0 0,2-1 0 0,0-1-176 16,3-2-128-16,7 2-16 0,0 0-16 0,0 0 0 16,0 0-1808-16,0 0-352 15,0 0-80-15,10-5-14240 0</inkml:trace>
  <inkml:trace contextRef="#ctx0" brushRef="#br1" timeOffset="55001.608">14854 14438 9215 0,'0'0'400'0,"0"0"96"0,0 0-496 0,-8 0 0 16,8 0 0-16,-8-3 0 0,2-1 2480 0,1 1 400 15,5 3 64-15,-5-5 32 0,-5-2-2080 0,5 0-432 16,-4 2-80-16,2-1 0 0,-2 1 192 0,2 0 64 16,-2 1 0-16,1 2 0 0,-3-1 256 0,0 0 64 15,0-1 16-15,1-1 0 0,-1 1-48 0,-1 1-16 16,1 0 0-16,-3 1 0 0,0 0-416 0,0 1-96 15,0 0-16-15,1-1 0 0,0-1-144 0,2 1-48 16,-1 0 0-16,-1 3 0 0,0 2-192 0,2 0 176 16,2 3-176-16,2 0 160 0,7-6-160 0,-8 8 0 15,4 1 0-15,-2 2 128 0,4 1-128 0,-1 3 0 16,0 1 0-16,1 2-176 0,0-2 176 0,2 2-160 0,2-2 160 16,0 2-160-16,3 1 160 0,-1-2 0 0,2 0-144 15,0-2 144-15,4-1 0 0,1 0 0 0,-2-2 0 0,2-1 0 16,-2-2-192-16,2-3 192 0,0-1-192 15,0-2 192-15,-1-2-256 0,2-1 64 0,1-1 0 0,1-2 16 16,-3-3 176-16,3-3 0 0,-1 0 0 0,0-2 0 16,-1-2 0-16,0 0 0 0,1 0 0 15,3-5 0-15,-3-2 0 0,0-2 0 0,0-1 0 0,2-3 0 16,-1-5 0-16,-1 0 0 0,-1-3 0 0,1 3 0 16,2 2 0-16,-2-1 0 0,-2-3 0 0,-1 4 0 15,0 0 0-15,1 0 0 0,-1 1-144 0,-2-2 144 16,0-1 0-16,-2-1-176 0,-3-2 176 0,-1 2-128 15,0 1 128-15,-1 3-160 0,-2 1 160 0,0 4-160 0,0 2 160 16,0 5 0-16,0 2 0 0,0 0 0 0,-1 3 0 16,1 3 0-16,-4 2 0 0,5 6 0 0,-4-4-128 0,4 4 128 15,0 0-128-15,-6 2 128 0,-1 2-304 16,3 6 32-16,3 6 0 0,0 2 0 0,0 4 16 0,0 5 16 16,0 2 0-16,0 4 0 0,2 5 240 0,-2 0-192 15,-4 1 192-15,2-2-192 0,0 1 192 0,0-1 0 16,2-1 0-16,-2 1 0 0,1-3 0 0,1 2 0 15,1-1 0-15,1-1 0 0,-3-3 144 0,1-1-144 16,-1-2 0-16,2-1 144 0,2-4-144 0,0-1 0 16,1-3 0-16,3-3 128 0,0-4-128 0,2-2 0 15,-2-2 144-15,3-3-144 0,-2-3 0 0,3-2 0 16,2-1 0-16,-2-3 0 0,2-4-144 0,0-1 144 16,-2-2-160-16,0-3 160 0,2-3 0 0,1-3 0 0,-3-1 0 15,1-2 0-15,0-5 0 0,1 1 0 0,-2-1 0 0,1 3-144 16,-2 2 144-16,1 1-160 0,0 0 160 0,-3 2-160 15,1 0 160-15,1 6-192 0,-2 2 192 0,2 1-192 16,-1 0 192-16,-1 2 0 0,-1 0-144 0,-1 4 144 16,-5 5 0-16,0 0-144 0,0 0 144 0,0 0 0 15,0 0-224-15,11 2 64 0,-11-2 16 0,6 7 0 16,2 1 144-16,-4 2-160 0,0 0 160 0,-1 2-160 16,0 1 32-16,-1 4 0 0,-2 2 0 0,0-1 0 15,0 2 128-15,1 5-128 0,1 3 128 0,-2-1-128 16,0-2 128-16,1-2-208 0,0-2 80 0,-1-2 128 15,-2 0-128-15,2-2 128 0,1-4 0 0,-1 0 0 16,0-3 0-16,3-2 0 0,-3-8 0 0,4 8 0 0,-4-8 0 16,0 0 0-16,0 0 0 0,11-4 0 0,-1-5 0 0,-1-2 0 15,-1-4 128-15,1-3-128 0,2 0 0 0,0-7 0 16,-2-5 128-16,2 0-128 0,2 2 0 16,3 2 0-16,2-2-192 0,-2 3 192 0,0 2-320 0,-3 2 48 15,-1 4 16-15,1 2 0 0,-2 4 112 0,0 2 144 16,-1 3-208-16,2 4 80 0,-2 4 128 0,1 4 0 15,0 2 0-15,-1 4 0 0,0 1 0 0,1 4 256 16,-1 2-48-16,0 2 0 0,-2 1 112 0,0 3 32 16,0 3 0-16,-1-1 0 0,1-2-96 0,0-5 0 15,-2-1-16-15,1-3 0 0,0-3-240 0,0-2-208 16,-2-2 32-16,-5-9-11488 0</inkml:trace>
  <inkml:trace contextRef="#ctx0" brushRef="#br1" timeOffset="56201.847">14027 13283 23439 0,'-15'3'1024'0,"5"0"240"0,-2 1-1008 0,0 1-256 0,-1-3 0 0,2 3 0 15,-2 0 528-15,1-2 64 0,-1-3 16 0,-1 2 0 16,0-1-352-16,-1-1-80 0,3-3-16 0,-2 3 0 16,-1 0-160-16,1 0 192 0,-3 0-192 0,3 2 192 15,1-1 16-15,-3 3 16 0,1 4 0 0,-1 1 0 16,1-1 96-16,1 1 32 0,1 0 0 0,-1 2 0 15,2 2-224-15,-1 1-128 0,-2 2 160 0,3 1-160 16,1 4 0-16,2 1 0 0,-3 0 0 0,4-1 0 16,7-2 0-16,0 0 0 0,0-2 0 0,0 4 0 15,-2-3 0-15,3-1 0 0,5 0 0 0,2-1 0 0,0 0 128 16,2-3-128-16,-4-2 0 0,5-2 144 0,0-3-144 16,3 0 0-16,2-3 0 0,-1 0 0 0,-1 0 0 0,-1-2 0 15,0-2 0-15,2-2 0 0,0-1 128 0,0-1-128 16,0-3 0-16,1-2 128 0,-2-2-128 0,0-5 0 15,1-4 144-15,1 1-144 0,0-2 0 0,-2-6 0 16,2-4 0-16,-2-1 0 0,-1 1 0 0,0 0 0 16,-4 2 0-16,1-1-128 0,-2-1 128 0,0 1 0 15,-4 0 0-15,0 0-128 0,1 1 128 0,-1-7 0 16,-2-2 160-16,-1 1-160 0,-4 3 224 0,-1 0-48 16,1 0-16-16,1 0 0 0,-3 3-160 0,0 2 160 15,-2 1-160-15,1 4 160 0,3 1-160 0,-5 2 0 16,2 0 0-16,2 2 0 0,3 2 0 0,1 5 0 0,0 4 128 15,-1 2-128-15,2 7 192 0,0 0 16 0,0 0 0 16,0 0 0-16,0 0-208 0,0 0 176 0,0 9-176 16,0 0 160-16,2 2-160 0,0 4 0 0,0 1-192 0,2 4 192 15,-1 2-160-15,0 2 160 0,1 0 0 0,1 5-144 16,-1 2 144-16,0 3 0 0,1 4 0 16,0 3 0-16,-2 0 0 0,1 0 0 0,4-3 0 15,-3 1 128-15,1-1 0 0,-1-2 16 0,3-3 0 0,0 0 0 16,-1-1-144-16,2-2 160 0,-3-3-160 0,1-3 160 15,0-8-160-15,-1 1 128 0,0-3-128 0,-1-2 128 16,3-3-128-16,-3-3 192 0,-5-6-192 0,0 0 192 16,0 0-32-16,0 0 0 0,0 0 0 0,6-5 0 15,0-5 16-15,-3-1 0 0,1-3 0 0,0-5 0 16,-1-4 16-16,-2 0 16 0,3-3 0 0,1 1 0 0,0 0-208 0,-1 1 128 16,-1 1-128-16,2 2 0 0,3 0 0 0,0 2 0 15,0 1 0-15,-1 3 0 0,1 0 0 16,2 4 0-16,-2 2 0 0,1 0 0 0,1 0 0 0,0 5-192 15,-10 4 192-15,12 1-160 0,3 3 16 0,-4 4 0 16,0 3 0-16,0 2 0 0,1 3 144 0,-2 1 0 16,1 3-144-16,1 2 144 0,-3 1 0 0,0 0-144 15,4-2 144-15,-4 1 0 0,1-1 0 0,1 0 0 16,-3 1 0-16,0-1 0 0,-1-2 0 0,1-1 0 16,-1 4 0-16,2-3 0 0,2-6 0 0,-2-1 0 15,0 0 0-15,0-2 0 0,2 1 128 0,1-4-128 16,-1-3 0-16,0 0 0 0,2 1 0 0,-1-1 0 0,-1 1 0 15,2-5 0-15,-1-5-192 0,0 0-16 16,0-1-16-16,-1-2 0 16,0-6-1472-16,1-4-288 0,0-8-64 0,-4 1-16 0</inkml:trace>
  <inkml:trace contextRef="#ctx0" brushRef="#br1" timeOffset="56821.867">14385 12836 20207 0,'0'0'896'0,"0"0"192"0,0 0-880 0,0 0-208 0,-7 4 0 0,2 1 0 15,5-5 1072-15,-2 8 160 0,-2-1 48 0,1 4 0 16,3 2-640-16,-1 4-128 0,0 1-32 0,1 6 0 0,2 7 32 16,1 2 16-16,-2 3 0 0,2 2 0 0,-1 0 160 15,1 0 16-15,1 4 16 0,-1-1 0 0,3-1-144 0,-3 1-48 16,1-3 0-16,0 1 0 0,0-3-192 0,-2 0-32 15,0-1-16-15,-1-2 0 0,-2-3-96 0,1-4-32 16,3-1 0-16,-2-3 0 0,-1-2-336 0,1-2-64 16,1-5-16-16,-1-3-14848 15</inkml:trace>
  <inkml:trace contextRef="#ctx0" brushRef="#br1" timeOffset="58911.491">23254 11294 10703 0,'0'0'464'0,"0"0"112"0,-8 0-448 0,1-3-128 16,2-4 0-16,-1 0 0 0,1 4 480 0,-2-1 80 15,-1 0 16-15,2-1 0 0,3-3 192 0,-3 3 64 16,-2 0 0-16,4-1 0 0,3-1 256 0,0 3 48 15,1 4 16-15,0 0 0 0,0 0-176 0,0 0-16 16,0 0-16-16,0 0 0 0,0 0-304 0,0 0-48 16,-2-6-16-16,2 6 0 0,0 0-64 0,0 0 0 0,0 0-16 0,0 0 0 15,0 0 112-15,0 0 32 0,0 0 0 0,0 0 0 16,-7-2 16-16,7 2 16 0,0 0 0 0,0 0 0 16,0 0-224-16,0 0-32 0,0 0-16 0,0 0 0 15,0 0-80-15,2 14 0 0,0 2-16 0,-2-2 0 16,0-2-112-16,-2 5-32 0,0 2 0 0,1 2 0 15,0-2-160-15,0 2 160 0,-3 0-160 0,2 1 160 16,-2 0-16-16,-1 1 0 0,-1-1 0 0,-1 1 0 16,3 0 128-16,-1 2 32 0,-2 1 0 0,0 0 0 15,-1 0-112-15,1 1-32 0,-1 3 0 0,-1-1 0 16,-1 0-160-16,3-2 160 0,-3 0-160 0,2-1 160 16,0 2-32-16,-1-2-128 0,-2-2 192 0,3 2-64 0,1-4 0 15,-2 2 0-15,2-2 0 0,-2 0 0 0,2-1-128 16,-2 0 160-16,2 2-160 0,-2 0 160 0,2-3-160 0,-2 5 0 15,1 3 0-15,-1 0 0 0,0-2 0 0,0 2 0 16,-2-5 128-16,1 1-128 0,2 0 0 0,-2-1 0 16,1 1 144-16,-2-2-144 0,0-4 192 0,3 2-48 15,-2-1 0-15,0 1 0 0,0-3 48 0,1 0 0 16,-2-1 0-16,0 1 0 0,-2-1-48 0,2 0 0 16,2-1 0-16,-2-1 0 0,1-1-144 0,2 1 0 15,-1-2 144-15,1-1-144 0,-3-2 0 0,3-3 0 16,0 0 0-16,4 0 0 0,-3 0 0 0,0-3 0 15,0 1 0-15,0 0 0 0,7-4 0 0,-5 5 0 16,-1 1 0-16,1-2 0 0,-2-3 0 0,7-1 0 16,-6 2-176-16,6-2 176 0,-4-3-192 0,4 3 48 0,-5-2 16 0,5 2 0 15,0 0-16-15,0 0 0 0,0 0 0 0,0 0 0 16,-5-1 144-16,5 1 0 0,0 0 0 0,0 0 0 16,0 0 0-16,0 0 0 0,-4-2 0 0,4 2 0 15,0 0 0-15,0 0 0 0,0 0 0 0,0 0 128 16,0 0-128-16,0 0 0 0,0 0 128 0,0 0-128 15,6-7 128-15,-6 7-128 0,11-5 128 0,-11 5-128 16,12-2 0-16,-2 2 128 0,2 2-128 0,1-2 0 16,-1-3 0-16,-1 3 0 0,3 4 0 0,1-3 0 15,2-3 0-15,2 3 0 0,0 2 0 0,3 0 0 16,0-1 0-16,0 2 0 0,-1 1 0 0,1 2 0 16,0 2 0-16,-1-1 0 0,-2 0 0 0,0 0 0 15,-2-4 0-15,5 3 0 0,-2-1 0 0,0 0 0 0,2-2 0 16,-2 0 0-16,2-3 0 0,-2 3 0 0,2 1 0 0,-2 0 0 15,0-3 0-15,-2 2 128 0,-1-1-128 16,2 1 0-16,1 2 0 0,0-2 0 0,-5 1 0 16,0 0 128-16,1 2-128 0,0-3 128 0,-1-4-128 0,-3 1 0 15,0 4-128-15,0-1 128 0,-1-1 0 0,-3 1 0 16,-8-4 0-16,8 7 0 0,1 0 0 0,-9-7 0 16,0 0 0-16,7 6 0 0,-7-6 0 0,6 8 0 15,1-1 0-15,-7-7 0 0,0 0 0 0,0 0 0 16,0 0 0-16,0 0-128 0,3 7 128 0,-3-7 0 15,0 0 0-15,0 0-128 0,1 9 128 0,-1-9 0 16,0 0 0-16,0 0 0 0,0 0 0 0,0 0-160 16,0 0 160-16,0 0 0 0,0 0-128 0,0 0 128 0,0 0 0 15,0 0 0-15,0 0 0 0,0 0 0 0,0 0 0 16,0 0 0-16,6-10 0 0,-1 2 0 0,-4-5 0 0,1-1 0 16,1-1 0-16,-1-3 128 0,0-1-128 15,0 0 0-15,3-3 0 0,-3-4 0 0,2-2 128 0,1-5-128 16,-1-4 0-16,3 0 0 0,1-1 128 0,-2 0-128 15,4-4 0-15,-2 2 0 0,2-3 0 0,2 0 0 16,-1-1 0-16,3 0 0 0,-1-2 0 0,0 2 0 16,0 2 0-16,0 1 0 0,-1 2 0 0,0 1 0 15,0 1-144-15,-1 2 144 0,-3 2 0 0,3-3-144 16,0 0 144-16,-1 0 0 0,-2-1 0 0,5 2 0 16,-5 3 0-16,2 2 0 0,-2 2 0 0,0 1 128 15,0 0-128-15,1 3 0 0,2 0 0 0,-3 2 0 16,0-1 0-16,-3 3 0 0,2 2-176 0,-1 2 176 0,-2-2-176 0,-1 5 176 15,0 1-192-15,1 1 192 0,-3 2 0 0,-1 0 0 16,0 9 0-16,2-9 0 0,-2 2 0 0,0 7-128 16,0-8 128-16,0 8-160 0,0 0 160 0,0 0 176 15,0 0-48-15,0-8 0 0,0 8-128 0,0 0 0 16,0 0 0-16,0 0 0 0,0 0 0 0,0 0 0 16,-2-8 0-16,2 8 0 0,0 0 128 0,0 0 64 15,-9-6 0-15,2 2 0 0,7 4-16 0,-9-6 0 16,2-3 0-16,-5 4 0 0,-2 0-32 0,1 1 0 15,-1 0 0-15,-4-3 0 0,-4 2 160 0,-3-1 16 16,0-1 16-16,-3 1 0 0,-7-2 96 0,2 2 16 16,-1-1 0-16,-2 1 0 0,-2 2-112 0,-1 1-16 0,-2-1 0 15,-1 2 0-15,-1 3-112 0,-1 2-16 0,1-1-16 0,6-1 0 16,0 2-176-16,5-1 160 0,2-2-160 0,7 0 160 31,2 0-1120-31,6-1-240 0,5-1-32 0,4 0-18288 0</inkml:trace>
  <inkml:trace contextRef="#ctx0" brushRef="#br1" timeOffset="73353.321">9979 2662 12895 0,'-9'-10'576'0,"9"10"112"0,-1-8-560 0,-2 1-128 0,0-3 0 0,-1 0 0 15,3-1 3952-15,-2 1 752 0,-1-1 160 0,0-2 16 16,-3-1-3600-16,2 0-704 0,-1 3-160 0,-3-1-32 15,-4-3 0-15,-1-1 0 0,-1 0 0 0,0 1 0 16,-4-2-128-16,0-3-16 0,-3-2-16 0,-3-1 0 16,-1 2-224-16,-4 1 144 0,-2 2-144 0,-3-3 128 15,-2 1-128-15,-4 0 0 0,-3 2 0 0,-1 0 128 16,-2 0 16-16,-2 2 0 0,1 2 0 0,-6 0 0 16,0 3-16-16,-8 0 0 0,-4 0 0 0,2 4 0 15,1 1-128-15,3 4 0 0,4 1 0 0,-1 0 128 16,0-4 0-16,1 4 0 0,0 0 0 0,2 3 0 0,-1 3 16 15,3 1 0-15,0 2 0 0,0 1 0 0,0-1-144 16,-5 5 0-16,-4 4 0 0,2 1 0 0,2 0-192 0,2 0 192 16,4 1-192-16,-1 3 192 0,4 5-128 0,-2 3 128 15,0 2 0-15,0 2 0 0,4 0 0 0,3-2-176 16,1 2 176-16,6 0-128 0,0 0 128 0,5 1 0 16,1-5 0-16,4 9 0 0,3 4 0 0,1 3 0 15,3 3 0-15,-1 2 0 0,3 0 0 0,2-2 0 16,3 2 0-16,1-2 0 0,-1 1 0 0,3 0 0 15,2 2 0-15,3 2 0 0,0 2 0 0,3-1 0 16,1-2 0-16,0-1 0 0,0-2 0 0,2 1 0 16,3 2 0-16,2-1-128 0,4 1 128 0,1-2 0 15,-4-2 0-15,5-1-128 0,4-3 128 0,-1-1-128 16,0 0 128-16,0 0-128 0,2-1 128 0,2-2-128 0,3-1 128 0,1-4-128 16,0 1 128-16,2-6 0 0,3-1-144 15,5-2 144-15,5-5 0 0,0 0 0 0,3-2 0 0,2-1 0 16,-2-2 0-16,2-1 0 0,2 0 0 0,0-3 0 15,0-1 0-15,3-2 0 0,3 0 0 0,0-2 0 16,4-1 0-16,1-3 160 0,-4-4-160 0,2 1 160 16,0-1-32-16,0-3 0 0,2-4 0 0,1-1 0 15,2-2-128-15,1-2 128 0,-7-2-128 0,2-3 128 16,-1-1-128-16,2-3 128 0,1-1-128 0,3-1 128 16,-2-2-128-16,-3-1 0 0,-2-1 0 0,-3-5 128 15,-1-3-128-15,1-4 0 0,1-4 0 0,-2 0 128 16,-2 2-128-16,-2 0 0 0,-2-2 0 0,-3 0 0 15,-7 2 0-15,-1-2 128 0,-1-2-128 0,-3-2 0 16,0-1 192-16,-1 0-64 0,-3-1 0 0,-1 0 0 0,-2 1 80 16,1 0 16-16,-5-2 0 0,-2 0 0 0,-3-3-224 0,0 2 128 15,-3 0-128-15,-1 1 0 0,-2 0 0 0,-2 3 128 16,-3 1-128-16,-6 0 0 0,-6-1 0 0,0 2 0 16,3 1 128-16,-6 0-128 0,0 1 0 0,-1 0 144 15,-4-2-144-15,0 4 128 0,-5 0-128 0,-1 0 0 16,0 3 0-16,1 2 0 0,-4 1 0 0,-1-5-144 15,-2-3 144-15,-1 6 0 0,-5 3 0 0,-2 3 0 16,-4 0 0-16,-4 3 0 0,-1 4-192 0,-1 2 64 16,0 5 128-16,1 0-208 0,-1 1 208 0,-2 3-144 15,-3 1 144-15,-4 4-128 0,-2 2 128 0,3 2-128 16,1 2 128-16,4 0-128 0,-1 0 128 0,2 0-128 16,0 0 128-16,0 4-128 0,-1 3 128 0,1 1 0 15,1 2 0-15,2 1-128 0,2 1 128 0,1-2-192 0,2 2 192 16,0 1-192-16,-2 0 48 0,-4 2 0 0,-1 2 0 15,-1 6 0-15,4 4 144 0,3 5-160 0,-2 2 160 0,3 2-160 16,3-2 160-16,-1 0-160 0,-2 0 160 0,4 1-160 16,-2 5 160-16,4-2 0 0,3 1 0 0,1 2 0 15,1 3 0-15,1 2-128 0,3 2 128 0,2-1 0 16,2-1 0-16,2 1 0 0,2 0 0 0,1 2-128 16,2 0 128-16,0 5 0 0,3 3 0 0,2-2 0 15,2-4 0-15,5 0 0 0,1-2 0 0,2 3 0 16,0-4-128-16,3 5 128 0,2 2-128 0,3-1 128 15,2-1-176-15,-1-2 176 0,4-2-208 0,3-2 80 16,0 1 0-16,3-3 0 0,-1 1 0 0,4 0 0 16,1-1 128-16,5-2-192 0,-2-2 192 0,4-1-192 15,4-3 192-15,3-3 0 0,1-3 0 0,4 0 0 16,3-2 0-16,-2 2 0 0,0-2 0 0,4-2 0 0,3-3 0 16,4 0 0-16,-2 0 0 0,3-2 0 0,2-1 0 0,0-3 0 15,-3 0 0-15,3-4 0 0,-2-2 0 0,3-1 0 16,3-5 0-16,0-1 0 0,-1-6 0 0,2-3 0 15,-3-4 0-15,3-3 0 0,4-3 0 0,0-1-128 16,1-2 128-16,-3-4 0 0,1-1-192 0,-3 0 32 16,0-1 16-16,-1-1 0 0,2-5 144 0,-5 1 0 15,-2-1-144-15,-3 0 144 0,-4 0 0 0,-2-3 0 16,-2-2 0-16,-1-3 0 0,-2-5 128 0,-4 2 0 16,1 4 0-16,-3-2 0 0,-2-1 96 0,-2-3 16 15,-1-1 0-15,-2-3 0 0,-3-1-80 0,-1 0-16 16,-6-2 0-16,0 0 0 0,-2-1-144 0,-2 3 128 0,-6 2-128 15,-2-3 128-15,-1 0-128 0,-2-4 0 0,-3-1 0 16,-3 1 128-16,0 3-128 0,-2 0 0 0,-3 1-192 0,0 0 192 16,-4 6-192-16,-4-2 192 0,-4-1-160 0,-3 0 160 15,1 0 0-15,-6 3 0 0,-2 4 0 0,-3 0 0 16,-2 1 0-16,-2 1-144 0,1 3 144 0,-3 2 0 16,-1 1 0-16,-1-2 0 0,-4-4 0 0,-2 1-128 15,0 6 128-15,-5 0-128 0,-3 2 128 0,0 1-128 16,-1-2 0-16,0 4 0 0,0 4 0 15,-1 3 0-15,-3 2 128 0,0 2 0 0,-1 2 0 0,4 1-128 16,0 0 128-16,1 3-192 0,-1 0 192 0,-3 6-192 16,-1 2 192-16,-1 2 0 0,1 7 0 0,0 0-128 15,3 3 128-15,-1 2 0 0,0 4 0 0,-1 0 0 0,-3 2 0 16,3 3 0-16,2 5 0 0,2 5 128 0,1 4-128 16,1 0 0-16,2-3 0 0,2 2 0 0,0 4 0 15,-1-2 0-15,-1-2 0 0,5 2 0 0,5 1 0 0,2 4 0 16,-3 3 0-16,4 2-128 0,0-1 128 0,0 0 0 15,-1 1 0-15,2-2 0 0,3-1 0 0,2 0 0 16,0 1 0-16,6 4 0 0,4 3 0 0,2-1 0 16,1 1 0-16,4-1 128 0,-1-4-128 0,3 1 0 15,5-1 128-15,2 3-128 0,0 0 0 0,5 1 0 16,0 0 0-16,7-3 0 0,1 0 0 0,4-2 0 16,2-1 0-16,4-2 0 0,3 0 0 0,5 1 0 15,4 3 0-15,4-3 0 0,1-1-128 0,2-3 128 16,4-1-128-16,1-1 128 0,2-5-224 0,2-4 32 0,0-2 16 15,4-2 0-15,2 5-96 0,5-4-32 0,0-4 0 16,4-5 0-16,1 0 112 0,1-5 0 16,-1-1 16-16,2-1 0 0,-2-4 176 0,4-3 0 0,3 0 0 15,-1-8-128-15,-2-6 128 0,2 0 0 0,-1-3 0 0,2-1 128 16,0-1-128-16,-2-3 0 0,0-5 128 16,-1-1-128-16,-3-1 0 0,3-1 144 0,0-5-144 15,4-3 0-15,-1-1 144 0,-1-2-144 0,-4-3 0 0,-2-4 144 16,1-3-144-16,-3-2 0 0,-1 2 0 0,-3 1 0 15,2 1 0-15,-4-3 0 0,-4-2 0 0,-4-2 0 16,-2 1 0-16,-4 0 0 0,-1 0 144 0,-4-1-144 16,0 3 176-16,-6 1-48 0,-7-1 0 0,0-3 0 0,0-3 112 15,-1-1 16-15,-4 0 0 0,-6 1 0 16,-6 1-48-16,-1-2 0 0,-5-1 0 0,-1-3 0 0,-2-4-208 16,-6-1 0-16,-2 0 0 0,-4 1 0 0,-4 0 0 0,-4 1 128 15,-4 1-128-15,-1 1 144 0,-2-3 112 0,0 7 0 16,-4 10 16-16,-3 5 0 0,-6 3 16 0,-5 5 0 15,0 4 0-15,-5 5 0 0,-3 3-32 0,-2 4-16 16,-2 7 0-16,-5 6 0 0,-5 1-240 0,1 11 0 16,-1 6-144-16,5 5 144 15,1 4-1264-15,3 7-144 0,-1 8-48 0,0 9-13264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9:03:04.425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12810 2813 29487 0,'0'0'2624'0,"2"-8"-2112"15,0-3-512-15,3 1 0 0,1-1 576 0,1 1 16 16,3 0 0-16,-1-2 0 0,1-1-592 0,1 1-208 15,-3-1 0-15,1 0 0 0,-2-3 208 0,1 4-192 16,-4 0 192-16,0-1-192 0,-4 2 192 0,0-2-192 16,-2 0 192-16,-2 0-192 0,-1 1 0 0,-3-3 0 15,-1-1 0-15,-2 1 0 0,-4 1 192 0,-1-4-144 0,-4 0 144 0,-2 0-128 16,-4-2 128-16,-3-1 0 0,-3 0 0 0,1 1 0 16,-2 3 256-16,-1 1 64 0,0 3 32 0,1-2 0 15,-2-1 288-15,0 3 48 0,-3 2 16 0,-1 1 0 16,-2 1-48-16,-1 2 0 0,2-1 0 0,-3 1 0 15,1 4-272-15,1 1-48 0,2 0-16 0,-3 0 0 16,0-1-320-16,-2 3 144 0,-4 1-144 0,-4 3 0 16,-3 0 0-16,1 1 0 0,1 0 0 0,3 3 0 15,0 2 0-15,1 3 0 0,-3 0 0 0,-1 4 0 16,0 1 0-16,-5 6 0 0,-2 6-128 0,0 1 128 16,2 0 0-16,1 0-144 0,-4-2 144 0,0 3-128 15,-3 3 128-15,0 2 0 0,6-3-144 0,4 1 144 0,4-2 0 16,4 1 0-16,3 1 0 0,6 2 0 0,5-1 128 15,3-1 112-15,5 2 16 0,1 1 0 0,1-1 16 16,2 0 16-16,1 1 0 0,3 3 0 0,3 1-160 0,2 2-128 16,3 2 192-16,1-1-192 0,2 5 128 0,-1 1-128 15,1 0 0-15,3-2 0 0,2 2 0 0,2 3 0 16,0 4 0-16,1-1 0 0,2-2 0 0,-1-1 0 16,-1-3 0-16,2-4 0 0,2-2-144 0,3 1 16 15,5-3 0-15,0 1 0 0,1-1 128 0,2-1-128 16,4-3 128-16,3-1-128 0,1-4 128 0,1-2 0 15,2-1 0-15,3-2 0 0,3 1 0 0,3 1 0 16,2-1 0-16,4-4 0 0,4-2 0 0,0-2 0 16,4 0 0-16,2 0 0 0,-3-5 0 0,3-3 0 15,0-2 0-15,3-2 0 0,0-3 0 0,4-2 0 0,2 2 0 16,-1-5-128-16,1-3 128 0,1-5 0 0,2-3 0 16,0-2 0-16,3 2 0 0,0-4 0 0,-3-3 0 15,2-3-128-15,-5-2 128 0,2-2-192 0,1-3 192 0,-1-4-192 16,-2 2 64-16,-4-3 0 0,-3-3 0 0,-2-3 0 15,-2-3 128-15,0-2-192 0,-3-2 192 0,1-3-192 16,0-4 192-16,-7 3 0 0,-2 0 0 0,-3 1 0 16,-5-1 0-16,-2 0 0 0,-4 1 0 0,-3-3 0 15,-2-5 0-15,-4 5 128 0,-4 3-128 0,-4 0 128 16,-3 0 48-16,-5 2 16 0,-2 0 0 0,-1-4 0 16,-2-6-48-16,-4 6 0 0,-2 3 0 0,-4 1 0 15,-2-3-144-15,-5 3 0 0,-1 0-192 0,-3 2 192 16,-2 3-192-16,-5-2 192 0,-2-3-160 0,-6 3 160 0,-2 3 0 0,-1 4-144 15,-2 3 144-15,0 0 0 0,0 0 0 16,-1 2 0-16,-1 1 0 0,-3 3 128 0,-3 1-128 0,-1 2 0 16,-4-3 0-16,1 6 0 0,-1 1 0 0,0 1 0 15,-5-1 0-15,1-2 0 0,-1 5 0 0,-1 0 0 16,1 3 0-16,1-1-128 0,4-1 128 0,2 4 0 16,1 3 0-16,1 2-128 0,-2 5 128 0,0 5-128 15,0 3 128-15,3 4-128 0,0 1 128 0,1 1-208 16,3 2 80-16,-4 4 128 0,0 6-256 0,0 2 80 15,-6 3 16-15,2 2 0 0,1 4-128 0,4 0-32 16,2 1 0-16,3 3 0 0,2 5 176 0,1 4 144 16,-3 1-208-16,2 4 80 0,4 2 128 0,2 1 0 15,1-1 0-15,3 0 0 0,4 1 0 0,1 6 0 0,0 2 0 16,3-2 0-16,4-3 0 0,2-1 0 0,4 3 0 16,0-1 0-16,2 2 0 0,3-1 0 0,3-2 0 0,4 0 0 15,-2-1 0-15,5-3 0 0,3-2 0 0,5 1 0 16,3 1 0-16,3-2 0 0,3-3 0 0,4-4 0 15,2-3 0-15,6-3 0 0,2-4 128 0,4-2-128 16,4-1 128-16,5-1-128 0,3-3 128 0,3 0-128 16,1 0 0-16,1-3 128 0,3-5-128 0,4-3 0 15,4-1 0-15,2-3 0 0,-1-2 0 0,5-3-192 16,-5-4 64-16,3 0 0 0,0-4 0 16,4-2 0-16,1-2 128 0,2-4-192 0,-1 0 192 0,1-3-192 15,-5-4 192-15,6-3-160 0,-2 0 160 0,2-2-160 16,-2-4 160-16,-3-2 0 0,-2-2 0 0,-2 0 0 15,2 1 0-15,-1-1 0 0,-1-4 0 0,-2-2 128 0,-5-2-128 16,-2-5 0-16,-1-1 128 0,-2-7-128 0,2-1 0 0,-3 0 0 16,-1-2 0-16,-3 4 128 0,-2 2-128 0,-6-1 128 15,-3-1-128-15,-4-1 128 0,-5 1 128 0,-2-3 48 16,-3-5 0-16,-3 2 0 0,-4 2-48 0,-1 0 0 16,1-2 0-16,-6 0 0 0,-5-6-256 0,-3 0 0 15,1-4 0-15,-6 4 0 0,-3 1 0 0,-3 0 0 16,-3 0-144-16,-3-2 144 0,-4 2 0 0,-1-2 0 15,-3-4 0-15,-1 7 176 0,-5 6-176 0,-2 0 128 16,-2 1-128-16,-4 1 128 0,-2-2-128 0,-1 2 0 16,-2 0 0-16,1 4 0 0,-2 4 0 0,3 6 0 15,0 1 0-15,-2 4 0 0,-1 3 0 0,-2 2 0 16,-2 2 0-16,-3 1 0 0,-2-2 0 0,-1 6 0 16,0 2 0-16,2 1 0 0,-1 3-176 0,-3 2 176 0,-6 1-128 15,1 5 128-15,-2 1-128 0,3 2 128 0,1 2-128 0,2 3 128 16,-2 3 0-16,0 2-128 0,-2 0 128 0,4 2 0 15,1 1 0-15,2 1 0 0,2-2 0 16,3 6-128-16,3 2 128 0,0 5 0 0,-3 6 0 16,-2 2 0-16,0 0 128 0,1 5-128 0,-1 4 160 0,4 7-160 15,2 0 144-15,0 1-144 0,0-1 128 0,2 5-128 16,2 4 176-16,-2 3-48 0,2 0-128 0,-1 2 192 16,1 0-192-16,3 0 0 0,4-3 128 0,3 5-128 15,2 2 0-15,4 1 128 0,6-1-128 0,3-2 0 16,6-2 128-16,1 5-128 0,5 5 0 0,3 2 144 15,4 0-144-15,4 1 0 0,-1 0 0 0,7 2 0 0,2 7 0 16,3 0 0-16,2-2 0 0,3-1 0 0,8-3 0 16,4 2 0-16,2 3 0 0,6-5 0 0,3-2 0 0,6-2 0 15,3-4 0-15,8-2-176 16,5-3-272-16,6-1-48 0,7-4-16 16,2-5-10048-16,2-3-2000 0</inkml:trace>
  <inkml:trace contextRef="#ctx0" brushRef="#br0" timeOffset="2133.503">24174 2852 18431 0,'8'-15'816'0,"-3"5"160"0,5 0-784 0,-3 0-192 0,0 1 0 0,-3 1 0 16,0-1 1792-16,1 2 304 0,-5 7 64 0,3-7 16 16,-3-1-1792-16,-3 0-384 0,-2 0 0 0,1 2 0 15,0-3 0-15,-5-1 0 0,-1-2 0 0,-2 1 0 16,-6 2 0-16,-1 0 0 0,0 0 0 0,-2-1 0 15,-7-1 128-15,2 1-128 0,1 0 128 0,-2 0-128 16,-3-2 208-16,1 0-16 0,1 0-16 0,-1 0 0 16,-3-2 80-16,-4-1 32 0,-3-2 0 0,-2-1 0 0,-4-2 0 0,-2 0 0 15,-7-1 0-15,2 3 0 0,4 0-32 0,-5-1-16 16,-3-2 0-16,-7 0 0 0,-6-3-32 0,0 2 0 16,-3 2 0-16,1 1 0 0,-2-1-208 0,-5 1 128 15,-6 5-128-15,4-2 0 0,2 2 0 0,1 0 0 16,0-2 0-16,-1 2 0 0,-4 2 128 0,2 0-128 15,-1 4 0-15,-1-4 0 0,-1-3 0 0,-8 2 0 16,-1-1 0-16,3 2 0 0,3-4 0 0,-5-1 0 16,-4-3 0-16,1 4 0 0,5 1 0 0,-2-2 0 15,2-2 0-15,-3 1 0 0,-3-2 128 0,3 4-128 16,2 3 0-16,-3 2 144 0,-1 1 720 0,-1 2 144 16,5-2 16-16,-3 0 16 15,-2-1-1648-15,-1 2-336 0,0 1-64 0,4 1-16 0,2 0 880 0,-3 0 144 16,-5 2 0-16,2-1 128 0,3 0-128 0,-3-1 0 0,-4 1-128 15,2 2 128-15,3 4 0 0,1 0 0 0,1 0 0 0,-2 0 128 16,-2-2-128-16,7 1 0 0,5 1 0 0,1 2 0 16,-2 1 0-16,1 1 0 0,4 0 0 0,-1 4 0 15,9 3 0-15,-4 2 0 0,-5 1 0 16,5 1 0-16,4-2 0 0,-1 4 0 0,4 2 0 0,-3 2 128 16,-4-1-128-16,0 5 0 0,1 6 0 0,5 0 0 15,1-2 0-15,1 0 0 0,0-1 0 0,-1 0 0 16,0 2 0-16,3 0 0 0,3-2 0 0,2 1 128 15,2-1-128-15,-2 4 0 0,1 2 0 0,0 2 0 16,3 0 0-16,4 1 0 0,2-3 0 0,5 0 0 16,2-1 0-16,1 0 144 0,1-3-144 0,2 1 160 0,2 0-160 15,2 1 160-15,-1-2-160 0,4 5 160 0,1 2-160 16,3 1 192-16,-1 1-192 0,4 1 192 0,3 0-192 0,1 1 0 16,3 1 0-16,1-3 0 0,-1-2 0 0,5-1 0 15,2 1 0-15,1 5 0 0,3 3 0 0,2-1 0 16,-1-2 0-16,5-1 0 0,3-4 0 0,1 1 0 15,0-4 0-15,3 0-176 0,0-1 176 0,3-1 0 16,1 0 0-16,3 2 0 0,2 2 0 0,1 1-128 16,1-1 128-16,2-1-128 0,1-3 128 0,3 2 0 15,2-2 0-15,3 0 0 0,2 1 0 0,3 2 0 16,0 0 0-16,3-1 0 0,1-3 0 0,4 0 0 16,0 2 0-16,0 0 0 0,-1-1 0 0,3-1 0 15,3-2 0-15,1-1 176 0,1-3-176 0,5 1 160 0,5 2-160 16,0-1 160-16,1 2-160 0,3-2 160 0,-2 0-160 15,5 0 160-15,4-1-160 0,1 0 0 0,1 3 0 0,2-3 128 16,-2-4-128-16,4 0 0 0,1-1 0 16,3 0 0-16,3 0 0 0,-3 0 0 0,-3 2 0 15,5-6 0-15,1 1 0 0,5-2 0 0,-1 1 0 16,0-2 0-16,-5 1 0 0,6 1 128 0,3 0-128 0,1-3 128 16,-1-2-128-16,1 1 160 0,2-1-160 15,3 1 160-15,0-2-160 0,0 0 128 0,-4 4-128 0,7-2 128 16,3-4-128-16,0-2 0 0,-2-2 0 0,0 3 128 15,5 3-128-15,-4 0 128 0,-1-5-128 0,2-1 128 16,4-3-128-16,-3 0 0 0,1 0 144 0,-3-1-144 16,2 1 0-16,1-2 144 0,0-2-144 0,-3-1 0 15,-3-1 0-15,2-4 0 0,2-1 0 0,-1-1 0 0,-5-1 160 16,3 3-160-16,3 1 128 0,-1-2-128 16,-2-2 224-16,-2 0-32 0,-4-1-16 0,3-1 0 0,7-3-48 15,-9 2-128-15,-5 0 192 0,0-2-64 0,1 1-128 0,-4-1 192 16,3-2-192-16,-4-1 192 0,-4-1-192 0,2-2 0 15,2-2 0-15,-2 0 0 0,0 2 0 0,-5-2 0 16,-4-4 0-16,2 0 0 0,0-5 0 0,-1 0 0 16,-2-2 0-16,-9-1 0 0,-3 4-256 0,-1 1 80 15,0-5 16-15,1 0 0 0,-2-1 160 0,-1-4 0 16,-4-2 0-16,-4-2 0 0,-4-3 192 0,-2-1 64 16,-3 1 0-16,-3 3 16 0,-5 0 240 0,-1-3 32 15,-2-2 16-15,-2-3 0 0,-2-2-112 0,-3-1 0 16,-4-3-16-16,-2 1 0 0,2-1-256 0,-5-2-48 0,-4-1-128 15,0-1 192-15,-2-1-192 0,-6 1 0 0,-7 2 0 16,-3-3 0-16,-4 2 0 0,-6-5 0 0,-5-1 128 16,-6 1-128-16,-6 2 0 0,-4 2 144 0,-4 3-144 0,-10-3 128 15,-12-3-128-15,-9 1 0 0,-7 3 0 0,-7 1 128 16,-3 5-128-16,-11 8 0 0,-8 6-192 0,0 9 192 31,-5 5-1232-31,-8 8-128 0,-9 6-32 0,-8 5-15216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9:03:14.730"/>
    </inkml:context>
    <inkml:brush xml:id="br0">
      <inkml:brushProperty name="width" value="0.05292" units="cm"/>
      <inkml:brushProperty name="height" value="0.05292" units="cm"/>
      <inkml:brushProperty name="color" value="#FFC000"/>
    </inkml:brush>
    <inkml:brush xml:id="br1">
      <inkml:brushProperty name="width" value="0.05292" units="cm"/>
      <inkml:brushProperty name="height" value="0.05292" units="cm"/>
      <inkml:brushProperty name="color" value="#FFFF0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6166 10527 6447 0,'0'0'272'0,"-6"-2"80"0,0-1-352 0,0-1 0 0,1 0 0 0,5 4 0 15,-6-4 3168-15,1-1 560 0,5 5 112 0,0 0 32 16,-7-3-2352-16,7 3-480 0,-6-6-80 0,1 5-32 16,5 1-256-16,0 0-48 0,0 0-16 0,0 0 0 15,0 0-128-15,0 0-32 0,0 0 0 0,0 0 0 16,0 0 64-16,0 0 16 0,0 0 0 0,0 0 0 0,0 0 32 16,0 0 0-16,0 0 0 0,15 4 0 0,-1-1 64 0,1 0 16 15,1-1 0-15,1-2 0 0,1-1-192 0,4 0-48 16,4 1 0-16,1 0 0 0,-2-2-224 0,5-1-48 15,4-1-128-15,0 1 192 0,0 1-192 0,2 0 144 16,2-2-144-16,0 2 128 0,1 0-128 0,-1 2 0 16,3 0 0-16,0 3 128 0,0 1-128 0,1-1 0 15,-2 1 0-15,-3 1 0 0,-2 0 0 0,-1-2 0 16,-2-3 0-16,0 2 0 0,1 0 0 0,0-2 0 16,-2 0 0-16,1 0 0 0,-2 2 0 0,-1-1 0 15,-2-2 0-15,0 2 128 0,-1-1 0 0,-2 1-128 16,-1 0 192-16,-2 1-64 0,-3 2 48 0,1-3 0 15,-3-1 0-15,-3 1 0 0,-1 1-176 0,-2-2 0 16,0 0 144-16,-10 0-144 0,7 2 128 0,-7-2-128 16,0 0 128-16,0 0-128 0,0 0 128 0,0 0-128 15,0 0 160-15,-5 5-160 0,-7-2 288 0,-3-1-32 0,-1 0-16 16,-4 0 0-16,-6-2-240 0,-2 2 176 0,-1-4-176 0,-6 4 160 16,-1 0-160-16,-5 1 0 0,2 1 0 0,-2 0 0 15,0 0 0-15,-1 1 192 0,-1-1-192 0,-5 1 192 16,-3 0-48-16,1 1 0 0,1-2 0 0,0 0 0 15,3 1 16-15,2-2 0 0,4-2 0 0,3-1 0 16,3-1 64-16,0 0 16 0,0-1 0 0,2-2 0 16,1 1-240-16,0 1 128 0,0-2-128 0,3 1 0 15,1 2 0-15,1-1 0 0,1 0 0 0,3 0 0 16,3 1 0-16,3-2 0 0,1 2 0 0,2 1 0 16,3-2 0-16,2 2 0 0,3 1 0 0,5-1 0 15,0 0-144-15,0 0-32 0,0 0 0 0,0 0 0 16,0 0-208-16,13 0-64 0,4 0 0 15,2 1 0-15,-1 0 192 0,4-1 48 0,3-1 0 0,5 0 0 0,2 2 208 16,1 0 0-16,2 2 0 0,4-2-144 0,-3-1 144 0,5 0 0 16,-3 1 0-16,7-1 0 0,5-2 0 0,4-1 0 15,1 2 0-15,2 0 0 0,0 0 0 0,-2 0 0 16,-2-2 0-16,-4 0 0 0,3 2 0 0,-1 0 0 16,0 2 0-16,-2-1 0 0,-4 0 0 0,-2 0 0 15,-4 0 0-15,0 0 0 0,-7-1 0 0,-1 0 0 16,-4-1 0-16,-3 0 128 0,-3 0-128 0,-1-1 0 15,-4 1 128-15,0 0-128 0,-6-2 128 0,-3 4-128 16,-7 0 128-16,0 0-128 0,0 0 208 0,0 0-16 16,0 0-16-16,-4-7 0 0,-9 1 16 0,-4 0 16 15,-7-1 0-15,-1 2 0 0,-3 5-208 0,-2-1 0 16,-8-4 0-16,-3 2 0 0,-4 1 0 0,-5 3 0 0,-4 3 0 16,2 1 0-16,0-4 0 0,3 2 0 0,-2 1 0 15,3 0 0-15,0-2 0 0,-1 0 0 0,3 0 0 16,4 2 0-16,3-1 0 0,3 0 0 0,4-2 0 0,5 2 0 15,2-3 0-15,3 0 176 0,2 3-176 0,4-1 160 16,3 0-160-16,2 0 0 0,0 0 0 16,2 0 0-16,9-2-176 0,0 0-16 0,-4-1 0 0,4 1 0 31,0 0-512-31,0 0-96 0,0 0-32 0,10 2 0 0,4-1-2096 16,3-1-416-16</inkml:trace>
  <inkml:trace contextRef="#ctx0" brushRef="#br0" timeOffset="1366.619">6664 11511 4607 0,'0'0'192'0,"0"0"64"0,-7-4-256 0,-2 1 0 0,-1-1 0 0,1-2 0 16,1-2 6272-16,-2 3 1216 0,2-3 256 0,-1 0 32 16,0 1-6224-16,-1-2-1232 0,-2 0-320 0,1 0 0 15,-2 1 0-15,2 1 128 0,-3-1-128 0,-1 2 0 16,0-1 256-16,-2 3-64 0,0-1-16 0,-4 2 0 16,1 1 16-16,2 1 16 0,4-3 0 0,-1 3 0 15,-1 3-16-15,1 2-16 0,0 0 0 0,1 2 0 16,3 1 16-16,0 3 0 0,-4 1 0 0,1 1 0 15,-2 0-192-15,5 4 0 0,0 0 0 0,2 2 0 0,3 3 0 16,1 1 0-16,2 1 0 0,2 0 0 0,1 0 0 16,0 0 0-16,3 0 0 0,2 0 0 0,1 2 0 0,1-2 0 15,3-2-144-15,1-3 144 0,-1 1 0 0,1-4-160 16,0-2 160-16,1-2-128 0,2-2 0 0,-1-3 0 16,-1-2 0-16,3 0 0 0,-2-2 0 0,2-1 0 15,2-2 0-15,-2-2 0 0,1-2 128 0,-2 0 0 16,-2-2 0-16,2-3 128 0,2-3 0 0,-1-5 0 15,-1-4 0-15,1-2 0 0,-2-1-128 0,1 0 128 16,-1-2-128-16,3 1 128 0,-5-2-128 0,2 0 0 16,-1-2 0-16,-2-1 0 0,1-2 0 0,0-1-128 15,-1-1 128-15,-2 0-128 0,-2-3 128 0,-2 2 0 16,0 0 0-16,-1 4 0 0,2 0 0 0,-3 1 144 16,2 1-144-16,-2 3 160 0,-2 0-160 0,-1 2 192 0,1 3-192 15,0 0 192-15,0 5-192 0,0 0 160 0,1 3-160 0,-1-1 160 16,2 1-160-16,-4 2 160 0,0 2-160 0,2 10 160 15,0 0-160-15,0 0 0 0,-3-8 0 0,3 8 0 16,0 0 0-16,0 0-144 0,-6 7 144 0,0 4-160 16,-1 4 160-16,2 3-192 0,1 3 192 0,0 3-192 15,0 3 192-15,-3 1 0 0,2 3 0 0,1 2 0 16,2 3 0-16,0 5 0 0,1 4 0 0,0-1 0 16,-2-2 160-16,1 0-32 0,0-2-128 0,3 0 192 15,0-2-64-15,1 1 0 0,1-3-128 0,0-1 192 16,2 0-64-16,-1 0-128 0,-1-1 176 0,5-4-176 15,-1-5 192-15,3-3-192 0,-1 0 192 0,2-5-192 16,-1-4 144-16,1-2-144 0,0-3 0 0,0 1 144 0,-1-2-144 16,3-3 128-16,3-1-128 0,-3-3 128 0,-1-1-128 0,3-1 128 15,3-2-128-15,2-3 128 0,1-3-128 0,-1-5 0 16,-2-3 144-16,-1 0-144 0,-1-2 0 0,-1-3 0 16,0-5 0-16,-1 1 0 0,-1-1 0 0,0 2 0 15,0-1 0-15,-4 1 0 0,2 0 0 0,0 0 0 16,0 0 0-16,-2-1 0 0,1 0 0 0,-2 2 0 15,1 2 0-15,-4-1 128 0,1 2-128 0,-1 0 192 16,1 0-64-16,-3 3 0 0,-3 1-128 0,3 2 144 16,1 0-144-16,-1 3 160 0,-3 0-160 0,1 1 0 15,-1 1 144-15,-1 2-144 0,1 2 0 0,0 7 0 16,-2-6 0-16,2 6 0 0,0 0 0 0,0 0 0 16,0 0 0-16,0 10 0 0,1 3 0 0,0 4-128 0,-2 4 128 15,0 6 0-15,0 5 0 0,1-1 0 0,0-1 0 16,0 2-128-16,0 0 128 0,0 0 0 0,1 0 0 0,1 1 0 15,1-2 0-15,0-3 0 0,1 1 0 0,-2-1 0 16,2 1 160-16,2-2-32 0,-2-2-128 0,1-2 192 16,1 0-192-16,2-3 144 0,0-5-144 15,-2-2 128-15,1-2-128 0,1 1 192 0,0-2-192 0,1-4 192 16,2-3-192-16,-11-3 192 0,0 0-192 0,6 0 192 16,4-1-192-16,-1-2 0 0,2-2 0 0,2-4 0 15,-6-3 0-15,1 2 0 0,1-4 0 0,0-2 0 16,2-10-144-16,-3 3 144 0,2 6-192 0,0-5 192 15,-2-3-160-15,2 0 160 0,-1 1-128 0,-1 0 128 16,0-2-144-16,1 1 144 0,0-1-160 0,-1 0 160 0,-1 1-192 16,1-1 48-16,-1-1 16 0,0 2 0 0,-1 0 128 0,-2-1-160 15,0-1 160-15,1 2-160 0,-2-1 160 0,0 5 0 16,1 4 0-16,-2 4 0 0,0 3 0 0,0 2-128 16,-2 1 128-16,-1 3-128 0,1 4 128 0,0 0 0 15,0 0 0-15,0 0 0 0,0 0 0 0,-1 13 0 16,0 4 0-16,0 6 0 0,0 4 0 0,-3 3 144 15,3-1-16-15,0 4-128 0,1 4 256 0,0 0-64 16,-1 0-16-16,2 0 0 0,0 5 16 0,3-1 16 16,-2-1 0-16,1 1 0 0,0 1 0 0,5-6 0 15,2-4 0-15,0-3 0 0,1-4 112 0,0-4 32 16,3-4 0-16,3 0 0 0,3-1-32 0,-2-2-16 16,2-4 0-16,3-2 0 0,0-3-304 0,4-3 0 0,1-2 128 15,4-4-128 1,3-4-1776-16,3-5-400 0</inkml:trace>
  <inkml:trace contextRef="#ctx0" brushRef="#br0" timeOffset="6117.305">20069 10269 6447 0,'0'0'576'0,"0"0"-576"0,0 0 0 0,0 0 0 15,0 0 1776-15,0 0 240 0,-1-9 48 0,0 0 16 32,1 9-2080-32,0-10-304 0,0 1-112 0,0 9-32 0,-1-8 448 0,1 8 0 0,0-8 144 0,0 8-144 15,0-9 512-15,0 9-16 0,0 0 0 0,1-10 0 16,1 2 16-16,-2 8 0 0,1-8 0 0,-1 8 0 15,0 0-384-15,0 0-128 0,2-8 0 0,-2 8 0 16,0 0 128-16,1-10-128 0,-1 10 0 0,0 0 144 16,0 0 384-16,0 0 80 0,0 0 16 0,0 0 0 15,-1-11 272-15,1 11 48 0,0 0 16 0,0 0 0 16,-1-9-80-16,1 9-16 0,-2-10 0 0,2 10 0 16,0 0-320-16,0 0-64 0,0 0-16 0,0 0 0 15,-1-8-144-15,1 8-48 0,0 0 0 0,0 0 0 0,0 0 240 0,0 0 64 16,-2-9 0-16,2 9 0 0,0 0 64 0,0 0 0 15,0 0 16-15,0 0 0 0,0 0-112 0,0 0-32 16,0 0 0-16,0 0 0 0,0 0-80 0,0 0-32 16,0 0 0-16,0 0 0 0,0 0 0 0,0 0 0 15,6-7 0-15,-6 7 0 0,11-2-112 0,1 2-32 16,-1 0 0-16,2 2 0 0,-2 1-64 0,2 1-32 16,-1-1 0-16,2 0 0 0,0 2 80 0,2 0 16 15,-1 3 0-15,2 1 0 0,-1 0-64 0,3-2 0 16,-1 2 0-16,0 0 0 0,3 1-48 0,1 1-16 15,1-4 0-15,0 4 0 0,0 0-128 0,2 3 0 16,-1-3 144-16,3 0-144 0,0 0 0 0,-2 0 128 16,-3-1-128-16,0-1 0 0,0 4 0 0,2-2 0 15,-2 0 0-15,0 0 128 0,-1-2-128 0,1 4 0 0,1-1 0 16,0-4 0-16,-1 3 0 0,4 0 0 0,1-2 0 16,-2 2 0-16,-3 1 0 0,2-1 0 0,0 0 0 0,-1 1 0 15,-1 1 0-15,-1 0 0 0,-1 0 0 16,-1-1 0-16,-1 0 0 0,0 0 128 0,-4 3-128 0,1-3 0 15,2 0 0-15,0 0 128 0,0 0-128 16,-1 1 0-16,0-1 160 0,-1 0-32 0,-1 0-128 0,2 1 192 16,1-2-192-16,2 0 0 0,1 0 0 0,-4 1 0 15,0-2 0-15,1-1 0 0,3 0 144 0,-1 2-144 16,1 0 128-16,0-2-128 0,0 1 128 0,1-1-128 16,-1-2 0-16,-1 4 0 0,0 4 0 0,1-2 0 15,-3-4 0-15,2 2 0 0,-2 2 128 0,2-1-128 0,1-1 0 16,0-1 0-16,-2-1 0 0,3 2 0 0,0-1 0 15,2 0 0-15,0-2 0 0,1 2 0 0,1-1 0 16,-1 2 0-16,2-1 0 0,-2 0 0 0,1-4-128 16,-3 2 128-16,-4 0 0 0,2 0 0 0,1-2-128 0,-3 1 128 15,0-3-160-15,1 2 160 0,-1 0-144 0,-1 2 144 16,3-4-128-16,-5 1 128 0,1-1-128 0,-1 3 128 16,3 0-128-16,-3 0 128 0,0-1-224 0,-4-2 32 15,0 0 16-15,1 1 0 0,0-2-16 0,-3 0 0 16,-1 0 0-16,-8-3 0 0,0 0 192 0,0 0-208 15,0 0 80-15,0 0 128 0,0 0-176 0,0 0 176 16,0 0-128-16,0 0 128 0,0 0-144 0,0 0 144 16,-10-4-160-16,1 0 160 0,-5-1 0 0,0-2-144 15,1-2 144-15,-3 0 0 0,1 0 0 0,1 1-128 0,-4-2 128 16,1 0 0-16,0-1 0 0,1 2 0 0,-3-1 0 16,1-2 0-16,-3-2 0 0,2-2 0 0,-6 0 0 15,2-1 0-15,-4 1 0 0,-2-3 0 0,-3-1 0 0,-1 0-128 16,0 2 128-16,-3-2 0 0,2 0 0 0,-1 1 0 15,-2 1 0-15,2-1 0 0,1 1 0 0,-1 4 0 16,-6 1 0-16,5 1 0 0,-4-1 0 0,4-1 0 16,0 0 0-16,0 1 128 0,0 0-128 0,4-2 128 15,4 1-128-15,0 0 144 0,4 1-144 0,-4-2 160 16,2 0-160-16,-1 0 0 0,-1-2 0 0,-1 2 128 16,1-1-128-16,-2 2 0 0,-2-1 0 0,0-2 0 15,-2 1 0-15,-2-2 0 0,1-2 0 0,2 4 0 16,4 2 0-16,4 0 0 0,1-1 0 0,3 2 0 0,1 0 0 15,0 2 0-15,0 2 128 0,-1 0-128 0,1 0 0 16,2 0 0-16,1-1 128 0,1 4-128 0,-5-1 0 0,2 0 0 16,3 0 0-16,-1 0 0 0,0 2 0 0,1-2 0 15,1 3 0-15,1-2 0 0,-1 2 0 0,2 0 0 16,1 1 128-16,1 0-128 0,0 0 0 0,2 0 0 16,-1 0 144-16,2 2-144 0,-1 0 0 0,-1 1 0 15,1 0 0-15,1 2 128 0,1 1-128 0,7-3 144 16,-10-4-144-16,10 4 160 0,0 0-160 0,-9 1 0 15,9-1 144-15,0 0-144 0,0 0 0 0,0 0 0 16,0 0 0-16,0 0 0 0,0 0 0 0,0 0 0 16,0 0 0-16,0 0 128 0,0 0 0 0,0 0 16 15,0 0 0-15,0 0 0 0,0 0 0 0,9 0 0 16,-9 0 0-16,10 1 0 0,0 1 48 0,1 1 0 16,-2-1 0-16,4 1 0 0,2 3-192 0,1-1 0 0,3 1 0 0,1-1 0 15,1 2 0-15,4 1 0 0,2 2 0 16,1 0 128-16,3-1-128 0,1 1 192 0,3 1-192 0,-2-2 192 15,-1 0-64-15,4 0 0 0,3 2 0 0,0 0 0 16,4 2-128-16,0-1 192 0,-1 0-192 0,1 0 192 16,2-1-192-16,-2 3 0 0,-1 4 0 0,-3-3 128 15,3 1-128-15,1 0 0 0,-2-1 0 0,2 1 0 16,1-1 0-16,0 2 0 0,1-1 0 0,-5 1 0 16,1 0 0-16,-1 0 0 0,-4-3 0 0,-1 0 0 15,-1 1 0-15,4 0 0 0,-1-1 0 0,-1 1 0 0,4-1 0 16,0 0 0-16,-4 2-192 0,-2-1 192 0,-1-3 0 15,-2 0 0-15,0 0 0 0,-4-1 0 0,-1 0 0 0,3-1 0 16,-5 0 0-16,3 3 0 16,1 1 0-16,-2-2 0 0,-1-3 0 0,2 0 128 0,-1 1-128 15,-2 0 0-15,1 0 0 0,-3-1 0 0,3 0 0 0,-1 0 0 16,-4-1 0-16,2 1-176 0,-3 0 176 0,1 0 0 16,-1-2 0-16,-3 1 0 0,1 1 0 0,-1 0 128 15,3-2-128-15,-2 1 176 0,1 0-176 0,-1-2 0 16,-2 2 0-16,0-1 0 0,2-1 0 0,-1 1 0 15,2 0 192-15,0-1-64 0,-3 3-128 0,0-4 0 16,0 0 0-16,0 0 0 0,3 3 128 0,-2-2-128 16,-2-2 0-16,1 0 128 0,0 1-128 0,-1 0 128 15,-3 1-128-15,4-2 128 0,-2 1-128 0,-2-3 160 16,-1 1-160-16,2 0 160 0,-2 1-160 0,1-1 160 0,-5 0-160 16,3 1 160-16,-2-1-160 0,-1 0 0 0,-6-3 0 0,6 5 0 15,-6-5 0-15,7 3 0 0,-7-3 0 0,0 0 0 16,0 0 0-16,7 5 0 0,-2-1-128 0,-5-4 128 15,0 0-160-15,0 0 160 0,0 0-208 0,0 0 80 16,0 0-80-16,0 0-16 0,0 0 0 0,0 0 0 31,-4 8-336-31,4-8-64 0,-8 5-16 0,-1-4 0 16,-3-2-2000-16,-3-2-416 0,-2-4-80 0</inkml:trace>
  <inkml:trace contextRef="#ctx0" brushRef="#br0" timeOffset="6711.983">22491 10516 6447 0,'0'0'576'0,"0"0"-576"15,0 0 0-15,0 0 0 0,0 0 6704 0,0 0 1232 16,-7 3 240-16,7-3 48 0,0 0-6624 0,0 0-1344 0,0 0-256 16,0 0 0-16,0 0 0 0,0 0-176 0,-8 5 176 0,8-5-160 15,0 0 160-15,0 0 144 0,0 0-16 0,0 0-128 16,-1 9 672-16,1-9 32 0,0 0 0 0,5 8 0 15,2 1 48-15,3-1 16 0,2 1 0 0,-1 0 0 16,5-1-400-16,4 2-80 0,0 0-16 0,3 2 0 16,2 0-96-16,3 0-32 0,2 1 0 0,0 0 0 15,2 2-144-15,0-1 0 0,-1 0 0 0,-2 1 0 16,-2 2 0-16,1 0 0 0,-2 0 0 0,-1-2 0 16,-3 4 0-16,0 2 0 0,0 4 0 0,0-2 0 15,-1-1 0-15,-2-4 0 0,0-2 0 0,-1 2 0 16,-1-1 0-16,-1 0 0 0,-3-3 144 0,0-1-144 15,-2 1 0-15,-3-1 0 0,-2 2 0 0,-2-3 128 16,3 0-128-16,-3 0 0 0,-5 2 128 0,-1-1-128 16,2-1 0-16,-2 0 0 0,-3 0 0 0,-1 0 0 0,-5-1 192 15,0 2-48-15,0 0 0 0,-1-1 0 0,-4-1-144 0,1 1 192 16,-2 1-192-16,-1-1 192 0,-2-1-32 0,1 2 0 16,0 3 0-16,-3-1 0 0,0-5-32 0,-2 0-128 15,0-1 192-15,-5 1-64 0,1-1-128 0,-3 0 0 16,-1-2 144-16,0 1-144 0,-1-1 0 0,1 1 144 15,-1 0-144-15,4-1 0 0,0-2 144 0,3 1-144 16,4 1 0-16,0 0 144 0,4-2-144 0,2 1 0 16,0-2 0-16,4 0 128 0,2 1-128 0,0 0 0 15,4 0 0-15,6-5 0 16,0 0-480-16,0 0-32 0,-8 3 0 0,8-3 0 16,0 0-2256-16,0 0-464 0</inkml:trace>
  <inkml:trace contextRef="#ctx0" brushRef="#br0" timeOffset="8577.083">19418 12026 31503 0,'0'0'1392'0,"0"0"288"0,0 0-1344 0,0 0-336 16,6-7 0-16,2-4 0 0,-2-2 0 0,3-3 128 15,6-4-128-15,-2-1 0 0,0-3 0 0,1-1-240 16,3 0 48-16,-2-3 0 0,0-3 192 0,-1 3 0 16,0 0 0-16,3 3 0 0,-3-4 0 0,-1 3 288 15,-2 0-32-15,-2 0-16 0,0 1 64 0,1 2 16 16,0 2 0-16,0 1 0 0,-3 1-160 0,1 2-32 16,0 1 0-16,-1 2 0 0,-2 2-128 0,0 2 0 15,-5 10 0-15,6-5 128 0,-6 5-128 0,0 0 0 16,6-6 0-16,-6 6 0 0,8 5-176 0,-4 4 48 0,2 4 0 0,2 5 0 15,-5 5-64-15,0 4 0 16,-1 5 0-16,1 4 0 0,0 8 0 0,-2 8 0 0,-1 9 0 16,1-2 0-16,0-6-96 0,-1 1-32 0,-1-3 0 0,0-2 0 15,1-3 816-15,-1-4 144 0,-2-1 48 0,2-2 0 16,-2-4 352-16,2-5 80 0,0-7 16 0,0-5 0 16,1-1-560-16,0-5-128 0,0-12 0 0,0 9-16 15,0-9-176-15,0 0-16 0,0 0-16 0,0 0 0 16,3-7-32-16,1-4-16 0,0-1 0 0,-3-4 0 15,1-3 128-15,1-6 16 0,-1-4 16 0,1-1 0 16,0-1-48-16,0 0-16 0,0-4 0 0,2 2 0 16,3 0-64-16,1-1-16 0,-1 0 0 0,4 0 0 0,1 0-192 15,-1 1 0-15,1-2 128 0,4 3-128 0,1 0 128 16,3 1-128-16,0 3 176 0,2 1-176 0,-2 3 160 0,5 2-160 16,-2 1 128-16,1 2-128 0,-1 3 128 0,0 3-128 15,2 2 128-15,-4 1-128 0,2 0 0 0,-2 2 0 16,2 2 0-16,-2 1 0 0,2 2-144 0,-3 1-112 15,-1 2-32-15,1 1 0 16,-3 2-160-16,0 2-16 0,0 0-16 0,-3 3 0 16,-2 1-224-16,1 0-64 0,0 0 0 0,-3 2 0 15,0 1-2496-15,-3 2-496 0</inkml:trace>
  <inkml:trace contextRef="#ctx0" brushRef="#br0" timeOffset="9692.111">20273 12172 24879 0,'0'0'2208'0,"1"10"-1760"16,-1-1-448-16,0-2 0 0,0-7 2464 0,0 0 416 15,0 11 64-15,-1-2 32 0,1-9-2304 0,-2 11-464 16,2-1-80-16,-1 0-128 0,-1 1 0 0,2 2 0 0,-4 2-176 0,0 3 176 16,0 2 0-16,0 3 0 0,-2 2 0 0,1 3 0 15,-1 0 192-15,1 5-64 0,0 1 0 0,3 0 0 16,1-1 96-16,0 0 16 0,1 0 0 0,3-5 0 16,0-8 32-16,2-1 16 0,0-1 0 0,1-5 0 15,2-4-288-15,-1-5 0 0,3-6 0 0,-1 0-144 16,1-1-32-16,2-4 0 0,2-4 0 0,2-5 0 15,-2-6 176-15,1-4 0 0,2 0-144 0,-2-2 144 16,-2 1 0-16,5-4-144 0,0 0 144 0,-2 2 0 16,-4-1-256-16,-1 1 64 0,2 3 16 0,2 0 0 15,-4 0 16-15,-1 4 0 0,-2 2 0 0,1 4 0 16,-5 4 160-16,-1 2 0 0,-3 10 0 0,0 0-128 16,0 0 128-16,0 0 0 0,0 0 0 0,0 10 0 0,1 4 0 15,-5 7 0-15,-4 2 0 0,0 6 128 0,3 3-128 0,-3 5 0 16,-4 5 0-16,5 3 0 0,1 2 0 0,0 3 0 15,3-1 128-15,1-3-128 0,-2-4 608 0,5-4 48 16,3-3 16-16,-2-5 0 0,1-6 32 0,4-3 16 16,2-3 0-16,2-1 0 0,-3-5-720 0,5-2 0 15,1-2 0-15,1-5 0 16,2-4-512-16,1-8-112 0,0-1-16 0,-1-5 0 16,0-3-1904-16,-1-3-384 0,-1 0-80 0</inkml:trace>
  <inkml:trace contextRef="#ctx0" brushRef="#br0" timeOffset="10404.026">19439 11313 9215 0,'0'0'816'0,"0"0"-656"15,0 0-160-15,0 0 0 0,0 0 4336 0,0 0 832 16,-7-4 160-16,7 4 48 0,0 0-4480 0,0 0-896 16,0 0-192-16,0 0-16 0,0 0 432 0,0 0 96 15,0 0 0-15,0 0 16 0,4-10 880 0,2 6 192 16,3 1 16-16,0 0 16 0,-2 1-432 0,5-2-96 15,4 2-16-15,1 1 0 0,2 1-496 0,4-2-96 16,0 0-32-16,4-1 0 0,2 0-16 0,0 3-16 16,-2 0 0-16,4-3 0 0,1-1 0 0,2 2 0 0,0 1 0 15,5 0 0-15,2 0-48 0,1-3 0 0,1 4 0 0,-1 0 0 16,-1 0-192-16,0 0 0 0,-1 2 0 16,1 2 0-16,-4 0 0 0,3 4 0 0,-3 1-160 0,2 1 160 15,-5-1-160-15,2 1 160 0,1-1-192 0,-2 1 192 16,-3-1 0-16,-1 2-128 0,-2-3 128 0,0-1 0 15,-6-1 0-15,-2-1 0 0,-1 0 0 0,-5-1 0 16,-1 0 0-16,-3-2 0 0,-1-4 0 0,0 2 0 16,-10 0 0-16,0 0 128 0,0 0-128 0,0 0 192 15,0 0 128-15,0-5 0 0,-5-3 16 0,-3-1 0 16,-2-2 240-16,-4-5 64 0,-4-5 0 0,-2 0 0 16,-1 4-192-16,-4 0-16 0,-5 1-16 0,1 0 0 0,-2 2-16 15,0 1 0-15,0-1 0 0,1 1 0 0,-2 3 0 16,3 0 0-16,4-3 0 0,-1 4 0 0,1 4-208 0,3-1-64 15,0 1 0-15,5 3 0 0,-1-2-128 0,3 1-144 16,-1 2 144-16,4 1-208 16,2 1-1088-16,0 0-224 0,10-1-32 0,0 0-11856 15,0 0-2368-15</inkml:trace>
  <inkml:trace contextRef="#ctx0" brushRef="#br0" timeOffset="11697.313">21088 12070 20271 0,'0'0'896'0,"0"0"192"0,-10 4-880 0,10-4-208 16,-7 2 0-16,7-2 0 0,0 0 2656 0,0 0 480 0,-9-3 112 16,9 3 16-16,0 0-2784 0,0 0-480 0,-6-3-240 0,6 3 32 15,-8-4 208-15,8 4-144 0,-7-4 144 0,7 4-128 16,0 0 320-16,-7-1 64 0,-1 1 0 0,8 0 16 15,0 0 160-15,0 0 16 0,0 0 16 0,0 0 0 16,0 0-272-16,0 0-48 0,0 0-16 0,0 0 0 16,11-6-128-16,1 3 160 0,0 1-160 0,1-3 160 15,2-1-160-15,0-1 0 0,1-2 0 0,0 1 0 16,1 2 0-16,-1 1 0 0,-2 2 0 0,2-1-176 16,-1 2 32-16,1 2 0 0,-2-2 0 0,0 2 0 15,-3 3-16-15,-1 0 0 0,-1 1 0 0,-5 4 0 16,0 1 160-16,-3 1 0 0,-4 2-144 0,-2 2 144 0,-5 2 0 15,-2 0 0-15,-2 3 160 0,-2-3-160 0,-2 2 352 16,-1 3-32-16,1-1-16 0,2-5 0 0,1-6 288 0,1-2 64 16,2 0 16-16,1-3 0 0,1-5-32 0,1 0-16 15,2-3 0-15,7 4 0 0,-7-13-496 0,2-1-128 16,1 2 0-16,2-2 0 0,2-1 0 0,2-2 0 16,2 0 0-16,3-1 0 0,2 0 0 0,2 3 0 15,-1 1 0-15,2 2 0 0,1-2 128 0,2 4 16 16,-1 2 0-16,1 1 0 0,0 4-144 0,-2 3-192 15,-3 2 32-15,0 3 16 16,1 2-256-16,-4 3-48 0,-1 0-16 0,-2 4 0 16,-3 2 16-16,-2 0 0 0,-1 2 0 0,-4 0 0 15,1-1-1056-15,1-2-208 0,-5 1-32 0</inkml:trace>
  <inkml:trace contextRef="#ctx0" brushRef="#br0" timeOffset="17289.012">22118 11963 31503 0,'0'0'1392'15,"0"0"288"-15,0 0-1344 0,0 0-336 0,0 0 0 0,-4-6 0 16,0-2-304-16,4 8-128 0,-6-7-16 0,1-2-16 0,-1-1 48 0,-1 1 16 15,1 2 0-15,-2-1 0 0,-2 0 672 0,0 3 144 16,0 0 32-16,1 2 0 0,-2 0 320 0,0 0 80 16,0 1 16-16,-4 1 0 0,1 1-368 0,1 2-80 15,-3 2-16-15,1-2 0 0,-2 2-400 0,-1 3 0 16,-5 1 0-16,1 3 0 0,0 1-192 0,1 2 16 16,1 0 16-16,-2 3 0 0,1 3 160 0,2-1 0 15,-2 0 0-15,3 1 0 0,1 1 0 0,2 1 0 16,1 1 0-16,0 1 0 0,3 4 0 0,0-5 0 15,4 1 0-15,0-2 128 0,2-1-128 0,-1-1 176 16,3-2-176-16,2 0 192 0,1-3-192 0,2 0 0 16,0-1 0-16,4-1 0 0,-2-1-128 0,1-3 128 0,2 0-160 15,0-3 160-15,1 1 0 0,2-2 0 0,1-1 0 16,1-1 0-16,3-2 0 0,0-2 0 0,1-2 176 16,1-3-48-16,1-4-128 0,0 0 0 0,1-2 0 0,3-3 128 15,5-2-128-15,-5-1 0 0,0-6-176 0,0-2 176 16,-2-5-192-16,4 1 48 0,-5-1 16 0,2-2 0 15,0-1 128-15,-2-1 0 0,0-3 128 0,-1 2-128 16,2 0 0-16,-2-3 0 0,-3-4 0 0,2 1 0 16,-1 1 0-16,-1 0 0 0,0 1 0 0,-1 4 0 15,-4 2 0-15,1 4 0 0,-1 2 0 0,-4 0-128 16,0 4 128-16,-1 2 0 0,0-1 128 0,-1 3-128 16,2 2 160-16,-3 2-32 0,1 2-128 0,-1 1 192 15,-3 4-192-15,-1 0 144 0,-2-1-144 0,1 3 128 16,2 7 0-16,0 0 0 0,0 0 0 0,-6-1 0 0,-4 2 0 15,2 5 0-15,-2 1 0 0,-1 2 0 0,-1 3-128 16,1 3 0-16,-2-2 0 0,1 2 0 0,1 4 128 0,1 1-128 16,-2 4 192-16,1 0-64 0,0-4 144 0,0 4 32 15,1 3 0-15,2 3 0 0,-2 4 0 0,2 3 0 16,2 0 0-16,0 2 0 0,0-4-144 0,1 1-32 16,2 2 0-16,-1-2 0 0,0-1-128 0,2-2 0 15,0 1 0-15,1 4 128 0,0 3-128 0,1-2 0 16,1-4 0-16,1-1 128 0,1-4 64 0,1-2 0 15,0 0 0-15,2-1 0 0,-1-1-192 0,2-3 0 16,0-2 0-16,1-3 0 0,1-2 0 0,0-1 0 16,1 0 0-16,-3-4 0 0,5-3-192 0,2-2 192 15,0-1-160-15,1-1 160 0,1-4-144 0,0 0 144 0,1-4-128 16,0-3 128-16,3-1-160 0,-1-3 160 0,-1-2-192 16,0 0 192-16,3-4-256 0,0-1 48 0,-1 1 16 0,-3-2 0 15,0-1 48-15,-1 1 16 0,1-1 0 16,-1-1 0-16,-1-1 128 0,-2 0-160 0,-1-6 160 0,-1 4-160 15,1 2 160-15,-2 0 0 0,-2-1 0 0,0 2 0 16,2 0 0-16,-3 3-128 0,-2-1 128 0,1 2 0 16,-1 3-144-16,1 1 144 0,-1 2-160 0,1-1 160 15,-2 2 0-15,1 0 0 0,-2 2 0 0,-3 8 0 16,3-6 0-16,-3 6 0 0,4-5 0 0,-4 5 0 16,0 0 0-16,0 0 0 0,0 0 128 0,0 0-128 15,0 0 0-15,-7 12 0 0,4 2 0 0,-5 1 0 0,1 4 0 16,1 2 0-16,-2 1 128 0,4 3-128 0,-4 6 128 15,2 3-128-15,1 3 144 0,1-1-144 0,-1 2 176 16,3-5-176-16,-4-2 192 0,4-3-192 0,1-1 288 16,1-4-48-16,0-1-16 0,1-2 0 0,0-3-32 0,2 0-16 15,0-3 0-15,-1-4 0 0,2-2-176 0,1 0 0 16,0 3 0-16,0-4 0 0,-5-7 0 0,10 2 0 16,-10-2 128-16,12-2-128 0,1-2 0 0,0-2 0 15,0 1 0-15,2-3 0 0,0-3-144 0,0-2-16 16,0-2 0-16,0 0 0 0,1-2 160 0,-2 0 0 15,1-3-144-15,2 0 144 0,-1-1 0 0,0 0-176 16,-4-1 176-16,0-2-128 0,3 2 128 0,-2-3-192 16,0 0 192-16,-2 2-192 0,-2 1 192 0,0 0-208 15,-2 2 80-15,-1 3 128 0,-1 2 0 0,0 1 0 0,0 0 0 16,-4 4 0-16,1 3 0 0,1 0 0 0,-2 4 0 16,-1 3 0-16,0 0 0 0,0 0 0 15,0 0-160-15,-5 10 160 0,-1 3 0 0,0 3-144 0,0 4 144 0,-1 7 0 16,-1 3 0-16,0 3 0 0,1 0 0 0,-2 3 0 15,4-1 0-15,0 0 0 0,-2-1 0 0,4-2 176 16,3-2 96-16,2-1 32 0,3 0 0 0,1-3 0 16,-1-2 128-16,2-5 16 0,1-1 16 0,3-2 0 15,-1 0-96-15,2 0-32 0,0-1 0 0,1-7 0 16,3-3 80-16,-1-2 16 0,2 0 0 0,1-1 0 16,1-6 32-16,3-2 16 0,0-6 0 0,3-2 0 15,2 2-304-15,-1 0-176 0,2-1 192 0,1-1-192 16,2-3 0-16,-1-2 0 0,-1-1 0 0,-2-1-192 15,-1-1-1552-15,-2 1-304 0,-4 0-64 16</inkml:trace>
  <inkml:trace contextRef="#ctx0" brushRef="#br0" timeOffset="21777.036">6156 10463 5519 0,'-8'7'496'0,"4"0"-496"16,4-7 0-16,0 0 0 0,-7 6 2624 0,2 0 448 16,5-6 64-16,0 0 32 0,0 0-2016 0,0 0-384 15,0 0-96-15,0 0-16 0,-7 0-128 0,7 0-16 16,-9-6-16-16,5 0 0 0,-1-2-192 0,0-1-48 16,1-1 0-16,2-2 0 0,-2-2-48 0,2-1-16 15,0 1 0-15,0-2 0 0,2-2 144 0,-1 0 32 16,-1-2 0-16,0 0 0 0,2-1 16 0,-1-2 16 15,1-3 0-15,0-2 0 0,0-4 0 0,0-2 0 16,-1-1 0-16,3-6 0 0,0-7-64 0,1-1-16 0,-2 2 0 16,-1 2 0-16,0 2-128 0,1-1-16 0,0-1-16 15,-1-1 0-15,0-1 48 0,0 1 16 0,-1-1 0 0,0-1 0 16,1 1-16-16,0 2 0 0,-1 4 0 0,0 4 0 16,-1 2-208-16,1 2 144 0,0 1-144 0,1 3 128 15,-1 3-128-15,0 3 0 0,-1 3 144 0,0-1-144 16,-1-1 144-16,1 2-144 0,1 3 192 0,1 1-192 15,0 2 144-15,0 2-144 0,-1 1 0 0,1 3 144 16,0 8-144-16,0 0 128 0,0-8-128 0,0 8 128 16,0 0-128-16,0 0 0 0,0 0 144 0,0 0-144 15,2-7 0-15,-2 7 128 0,0 0-128 0,0 0 0 16,0 0 128-16,0 0-128 0,-2 9 160 0,0 0-160 16,1 4 128-16,-3 4-128 0,1 6 0 0,0 4 0 0,0 0 128 15,0 2-128-15,2 0 0 0,-2 2 0 16,-1 0 160-16,0 1-160 0,1 4 160 0,0 3-160 0,-1 1 144 15,1 3-144-15,0 4 128 0,1 3-128 0,-4 4 144 0,3-2-144 16,-1-3 160-16,1 4-160 0,0 0 208 0,1 3-48 16,-2 2-16-16,2 2 0 0,0-1-144 0,0-3 0 15,-3-4 144-15,3-3-144 0,0 0 224 0,1-4-32 16,1-3 0-16,0 0 0 0,-1 0-192 0,1-4 0 16,0-7 128-16,0-4-128 0,0-4 176 0,0-2-16 15,0-2 0-15,1-4 0 0,-1 0-32 0,1-7-128 16,-1-8 192-16,0 9-64 0,0-9-128 0,0 0 0 15,0 0 144-15,0 0-144 0,0 0 0 0,0 0 128 16,-4-5-128-16,1-4 0 0,1-4 0 0,-1-4 0 16,0-2 0-16,0-1 0 0,0-5 0 0,1-3 0 0,-4-6 0 15,3 1 0-15,-1-1 0 0,3 1 0 0,-2 0 0 16,1-2 0-16,0-2 0 0,1 2 0 0,0-3 0 0,0-2 0 16,0-3 0-16,1-3 0 0,0-4 0 0,0 2 0 15,-3 2 0-15,1-3 0 0,1-3 0 0,-4 1 0 16,-1-1 0-16,3-2 0 0,-3-4 0 0,3 4 0 15,1 6 0-15,-2 3 0 0,-1 3 0 0,2 2 0 16,2 3 0-16,-4 6 0 0,2 3 0 0,-2 2 0 16,5 1 0-16,0 5 0 0,-1 4 0 0,0 2 128 15,0-1-128-15,1 4 0 0,0 11 0 0,0 0 0 16,0 0 0-16,0 0 0 0,0 0 0 0,3 11 0 16,-1 2 0-16,2 6 0 0,-2 4 0 0,3 5 0 0,1 1-208 15,0 3 32-15,0 4 16 0,2 5 0 0,-1 4 160 0,-1 4-128 16,-1 1 128-16,0 4-128 0,2 1 128 0,-3-1 0 15,-1-3 0-15,0 4-128 0,-3 3 128 0,0 2 0 16,-2 4 0-16,2-2 0 0,4-4 0 0,-4-4 144 16,-2-6-144-16,-1-1 160 0,1 1-32 0,-1-2 0 15,0-2 0-15,3-2 0 0,-2-2-128 0,1-4 0 16,-1-4 144-16,1-4-144 0,0-4 0 0,1-4 128 16,-1-3-128-16,1-5 0 0,0-3 0 0,0-9 144 15,0 0-144-15,0 0 0 0,0 0 144 0,0 0-144 16,1-7 0-16,-1-6 144 0,0-7-144 0,-1-3 128 15,-1-7-128-15,-1-7 128 0,1-8-128 0,0-3 160 16,-5-1-160-16,2-2 160 0,1 0-160 0,-3-4 0 16,1-6 0-16,3-3 128 0,-1-3-128 0,2 0 128 15,0 0-128-15,1-1 128 0,0 0-128 0,1-2 160 0,0-1-160 16,2 4 160-16,2 4-160 0,1 7 0 0,-1 6 0 0,0 6 0 16,3 4 0-16,-4 5 0 0,0 7 0 0,0 5 0 15,1 6 0-15,0 3 0 0,-2 3 0 0,4 3 0 31,-6 8-272-31,0 0-144 0,0 0-32 0,0 0 0 16,9 1-2304-16,-2 6-448 0</inkml:trace>
  <inkml:trace contextRef="#ctx0" brushRef="#br0" timeOffset="22429.305">5604 9364 911 0,'0'0'0'0,"0"0"0"0,0 0 0 0,0 0 0 0,2-3 3616 0,1-4 640 0,3 1 128 0,-3-4 32 16,3-1-3360-16,1 0-672 0,-3 0-128 0,1 1-16 15,3-5 16-15,-3 0 16 0,3 0 0 0,-1-2 0 16,3-1 224-16,-3 1 32 0,3-4 16 0,-1 0 0 16,0-2 80-16,1 1 16 0,-3-1 0 0,3 5 0 15,-1-3-64-15,1 1 0 0,1 2 0 0,-2 4 0 16,0 1-192-16,0 3-64 0,0 2 0 0,2 2 0 16,-2 0 0-16,0 3-16 0,-9 3 0 0,10-4 0 15,0 0 48-15,0 2 16 0,-3 6 0 0,2 2 0 16,-1 0 0-16,3 4 0 0,1 5 0 0,2 1 0 15,2 2 96-15,-1 6 32 0,-1 6 0 0,2 4 0 0,0 2-128 16,2 0-32-16,0 2 0 0,0-4 0 0,-1-1-128 0,-1 2-16 16,2 0-16-16,-3-1 0 0,-1-4-48 0,0 1 0 15,-2 2 0-15,1-6 0 0,1 0-128 0,-2-3 128 16,-4 0-128-16,2-3 128 0,-1-3-128 0,-1-3 0 16,0-2 0-16,-1 2 0 15,-3-6-1280-15,-4-9-304 0,0 0-48 0,0 0-16 0</inkml:trace>
  <inkml:trace contextRef="#ctx0" brushRef="#br0" timeOffset="23365.315">4892 9931 6447 0,'-15'2'272'0,"6"0"80"0,0 2-352 0,1-1 0 0,0 0 0 0,-3-1 0 16,1 1 4464-16,0-2 816 0,10-1 160 0,-11 0 48 15,-1 0-3936-15,0 1-784 0,1 1-144 0,-1-3-48 16,-3-3-112-16,1 0-16 0,-1 1-16 0,-1 2 0 16,1 3-192-16,-3 0-48 0,-1 0 0 0,0 3 0 15,1 1-192-15,-1 2 0 0,-2-1 0 0,5 0 0 16,-2 4 0-16,3 3 0 0,0 0 0 0,-1 4 0 16,2 0 0-16,0 3 0 0,0 0 0 0,6 3 0 15,0 4 0-15,5 1 0 0,-3 3 0 0,5 2 0 16,3 2 128-16,5 2-128 0,-1 1 176 0,4-1-176 0,2 0 128 15,0-5-128-15,3-4 0 0,1-3 0 0,1-4 0 16,1-4 0-16,-1-2 0 0,-1-4 0 0,0-3 0 0,-1-3-144 16,1-3 144-16,-1-3-192 0,-2-3 192 0,-1-1-208 15,-1-5 80-15,0-2 128 0,3-3 0 0,-6-6 0 16,0-4 0-16,-1-4 0 0,0-4 0 16,-2-3 0-16,-2-2 160 0,0-4-160 0,1 1 160 0,-3 2-160 15,0-1 128-15,-1 2-128 0,-1 0 144 0,-3-4-144 16,2-1 160-16,0-1-160 0,-5-1 160 0,1 1-160 15,-2 0 160-15,0 3-160 0,0 0 128 0,-3 0-128 16,0 0 0-16,0 0 144 0,-3 1-144 0,1 0 0 16,1-2 0-16,0 7 128 0,1 2-128 0,-3 4 0 15,3 1 0-15,2 3 0 0,1 3 0 0,1 5 0 16,-4 5 0-16,3 2 128 0,2 2 64 0,2 3 0 0,4 4 0 16,0 0 0-16,0 0 80 0,0 0 32 0,-3 12 0 15,2 2 0-15,-1 6-304 0,4 4 0 0,3 4 128 0,2 5-128 16,4 3 0-16,3 6 0 0,0 1 0 0,3 1 0 15,-1 1 0-15,4-2 0 0,1 2 0 0,3 4 0 16,-2 2 0-16,0-1 0 0,-1-8 0 0,3-1 0 16,2-3 256-16,-3-4-64 0,-1-4-16 0,0 0 0 15,0-1-32-15,-3-4 0 0,-3-3 0 0,0 0 0 16,2-1-144-16,-2-3 0 0,0-4 144 0,-4 1-144 16,-1 1 0-16,-1-3 0 0,0-4 0 0,-1-3 0 15,-3-4-304 1,-6-2-128-16,0 0-16 0,8-1-16 0,-2-4-1728 0,0-6-352 15,-3-5-64-15</inkml:trace>
  <inkml:trace contextRef="#ctx0" brushRef="#br0" timeOffset="23771.041">4865 9553 17503 0,'0'0'1552'0,"-8"5"-1232"0,-2 2-320 0,7 3 0 0,3 1 3472 0,3 2 640 15,3 5 128-15,2 2 32 0,6 2-3408 0,1 1-672 16,0 0-192-16,7 2 0 0,3-1 0 0,0 3 128 16,1 0-128-16,2 0 0 0,0 2 0 0,0 2 0 0,-2-1 0 0,-2-3 0 15,-2-4 0-15,0-4 0 0,-2-6 0 0,-3-3 0 16,-4-1 0-16,-1-3 0 0,-3-3 0 0,0 0 0 15,-9-3 224-15,0 0 144 0,4-7 16 0,-1-3 16 16,1-4 640-16,-5-9 128 0,-4-10 32 0,1-4 0 16,-2 0-256-16,0-4-48 0,-3-3-16 0,1-2 0 15,0-2-432-15,2-2-64 0,1 0-32 0,1-1 0 16,1 0-112-16,1 4-32 0,0 3 0 0,5 2 0 16,0 2-208-16,4 1 0 0,1 3 0 0,3 2 0 15,0-3-2128 1,4 1-320-16,3-2-64 0</inkml:trace>
  <inkml:trace contextRef="#ctx0" brushRef="#br0" timeOffset="26414.368">20396 9918 911 0,'0'0'0'0,"0"0"0"0,0 0 0 0,0 0 0 16,0 0 2304-16,0 0 384 0,0 0 80 0,0 0 16 15,-8 4-1840-15,8-4-368 0,0 0-80 0,0 0-16 16,0 0-272-16,0 0-48 0,-5 8-16 0,5-8 0 16,0 0 256-16,-7 3 48 0,7-3 16 0,0 0 0 15,-4 10-224-15,-1-3-48 0,5-7-16 0,-5 6 0 0,1 1-176 16,0 1 0-16,0 0 0 0,-1-1 0 0,5-7 0 0,-6 9 0 16,0-3 0-16,2 1 0 0,4-7 0 0,-7 9 288 15,-1-2-48-15,3 0-16 0,-1-4 160 0,6-3 48 16,-4 7 0-16,-3 0 0 0,1-2-96 0,6-5-16 15,-4 7 0-15,-2-2 0 0,-1 1-160 0,2-2-32 16,5-4-128-16,0 0 192 0,-7 6-192 0,3-1 0 16,-4 1 128-16,4 0-128 0,0 1 0 0,4-7 0 15,0 0 128-15,-6 6-128 0,1 0 240 0,5-6 0 16,0 0 0-16,-5 5 0 0,5-5 144 0,0 0 48 16,0 0 0-16,-5 7 0 0,5-7-208 0,0 0-32 15,-5 5-16-15,5-5 0 0,0 0-176 0,0 0 0 16,0 0 0-16,0 0 128 0,0 0-128 0,0 0 0 0,0 0 0 15,0 0 0-15,0 0 0 0,0 0-144 0,0 0 144 0,0 0 0 16,0 0 0-16,0 0 0 0,0 0 0 16,0 0 0-16,0 0 0 0,0 0 0 0,0 0 0 0,0 0 144 15,0 0-144-15,0 0 192 0,0 0-192 0,0 0 192 16,0 0-64-16,0 0-128 0,0 0 192 0,0 0-64 16,3-11 112-16,3-1 16 0,-1 0 0 0,1-1 0 15,0 1 64-15,1-2 32 0,0-2 0 0,-3-4 0 16,3-4 0-16,1 2 0 0,0 4 0 0,0-3 0 15,-1-2-144-15,2-3-16 0,3 1-16 0,-2 2 0 16,0 1-16-16,1-1 0 0,-2-3 0 0,3 1 0 16,1 0 64-16,0-2 16 0,2-3 0 0,-3-2 0 0,3-5 128 15,3 2 16-15,-1 1 16 0,1-3 0 16,2-2-80-16,0 4 0 0,-1 2-16 0,0-1 0 0,1-2-304 16,-1 1 160-16,-1 2-160 0,-1-1 128 0,3 0-128 15,-2 0 0-15,1-2 0 0,1 1 128 0,-4-1-128 16,2 3 0-16,0 2 144 0,2-1-144 0,1-1 256 0,-2-1 0 15,-4-3-16-15,2 1 0 0,1-1 0 0,0-2 0 16,3 1 0-16,-2-2 0 0,0-2-64 0,-1 1-16 16,-1 6 0-16,-1 0 0 0,2 0-160 0,-2 1 0 15,1-1 0-15,-2 0 128 0,2 4-128 0,-1-4 0 16,0-2 0-16,-1 1 128 0,0 1-128 0,2 3 0 16,-2 1 144-16,3 1-144 0,0 2 0 0,0 0 0 15,2 1 0-15,-2 0 0 0,-1 1 0 0,1-1 128 16,1 0-128-16,-1-3 0 0,1 4 0 0,-4-3 0 0,2 1 0 15,-1 1 0-15,0 4 0 0,-1 1 0 0,-2 0 0 16,-2 1 0-16,1 5 0 0,-1 0 0 0,0 1-144 16,-2 1 144-16,0-1 0 0,0 0 0 0,-3 1 0 0,1 0 0 15,1 3 0-15,-3 0 0 0,2-2 0 0,-2 1 0 16,0 3 0-16,0 0 0 0,0 2 0 0,-1-1 0 16,-1 1 0-16,-3 7 0 0,0 0 128 0,8-6-128 15,-4-4 0-15,1 4 0 0,-5 6 0 0,6-5 0 16,-4-3 0-16,-2 8 0 0,3-7 0 0,-3 7 0 15,0 0-160-15,0 0 160 0,0 0 0 0,0 0-144 16,0 0 144-16,0 0-160 0,0 0 160 0,0 0-160 16,0 0 16-16,0 0 0 0,-10 6 0 0,2 1 0 15,1 2 144-15,-1-1-208 0,0 2 80 0,-1 1 128 0,-1 0-144 16,-1 4 144-16,0 0 0 0,-3 0 0 0,0 1 0 16,-2 1 0-16,2 2 128 0,0 3-128 0,-2 2 160 15,-2 4-160-15,-3-1 160 0,0 2-160 0,1 2 128 0,3-1-128 16,-3-1 0-16,-1 2 144 0,0 1-144 0,-4 1 0 15,-1 2 0-15,1-3 0 0,0 0 0 0,1 2 0 16,-3 1 0-16,2 5 0 0,1 1 0 0,-4 1 128 16,0-1-128-16,1 0 0 0,4-1 0 0,-6-2 128 15,-4 1-128-15,5 1 0 0,4-4 176 0,-1 5-48 16,0-3-128-16,1 3 192 0,-2 0-192 0,1 0 144 16,3-1-144-16,1-2 128 0,1-3-128 0,-1-1 0 15,1-1 144-15,0 1-144 0,0 2 0 0,0-2 0 16,-3-3 0-16,2 4 128 0,1 6-128 0,-1-2 0 15,2-4 0-15,0-2 0 0,1-2 0 0,-4 2 0 0,0 1 128 16,3-3-128-16,-2-2 192 0,3 0-48 0,1 1 0 16,1-1 0-16,3 2 32 0,1 0 0 0,1-1 0 0,-1-1 0 15,1-4-176-15,3-1 0 0,-1-2 0 0,3-1 128 16,-5-2-128-16,3-1 0 0,2-1 0 0,0-1 0 16,-3-1 0-16,3-1 0 0,-1-3 0 0,2-3 0 15,0 2 0-15,-1-1 0 0,0 0 0 0,3 1 0 16,-4-2 0-16,3-3 0 0,4-5 0 0,-5 7 0 15,0-3 0-15,0 3 0 0,1-3 0 0,4-4 0 16,-5 4 0-16,5-4 0 0,0 0-144 0,0 0 144 16,-4 6 0-16,4-6 0 0,-4 5 0 0,4-5 0 15,0 0 0-15,0 0 0 0,0 0 0 0,0 0 0 16,0 0-256-16,0 0 64 0,0 0 16 0,0 0 0 16,0 0 176-16,0 0-192 0,0 0 192 0,0 0-192 0,0 0 192 15,12-4 0-15,-3-4 0 0,1 2 0 0,-2 0 0 0,1-3-128 16,-1-4 128-16,2 0 0 0,2-1 0 0,0-2-128 15,2-1 128-15,-2-3 0 0,2-1 0 0,-1-1-160 16,1-1 160-16,2 0 0 0,0-2 0 0,1-5-128 16,-2-4 128-16,1 1 0 0,1-1 0 0,3-1 0 15,1 2 0-15,0-3 0 0,1 0 0 0,-3-5 224 16,2-1-64-16,0-3-16 0,-4-2 0 0,4-1 0 16,3-4 0-16,-3 2 0 0,1 5-144 0,0 0 0 15,0 1 144-15,0-3-144 0,-1-3 0 0,1 1 0 16,3-3 0-16,0 2 0 0,-2 1 0 0,3 3 0 15,-3 0 0-15,2 1 0 0,1 0 0 0,0-3 0 0,-3-3 0 16,1 0 0-16,0 3 0 0,1 0 0 0,-4 3 0 16,-1 1 128-16,-1 0-128 0,1 1 0 0,-1 0 0 0,1-1 128 15,-1-2-128-15,0 1 0 0,-2 2 0 0,2 1 0 16,1 3 0-16,0 1 0 0,-5 2-128 0,-2 3 128 16,0 2 0-16,-2 5-128 0,-2 3 128 0,-2 1 0 15,3 3 0-15,-4 5 0 0,-1 3 0 0,0 1 0 16,-2-1 0-16,2 1 0 0,-3 3 0 0,-2 7 128 15,2-6-128-15,-2 6 0 0,0 0 0 0,0 0 0 16,0 0-144-16,0 0-48 0,0 0-16 0,0 0 0 16,-6 5-160-16,1 4-16 0,4 2-16 0,-3 1 0 15,-2-3-1792-15,2 4-368 16,3 0-64-16</inkml:trace>
  <inkml:trace contextRef="#ctx0" brushRef="#br0" timeOffset="26859.919">20883 7354 24879 0,'0'0'2208'0,"-1"-7"-1760"16,1 7-448-16,4-9 0 0,3-2 640 0,4-1 32 0,3-3 16 0,4 0 0 15,4 1-512-15,1-1-176 0,0-4 0 0,-1 0 144 16,1 2-144-16,1 1 0 0,1 3-160 16,-1-1 160-16,0-2 0 0,-1 3 0 0,2 2-128 15,-2 1 128-15,3 3 128 0,-3 2 80 0,-1 1 16 0,-1-1 0 16,4 4 272-16,-4 0 48 0,-3 2 16 0,-2 4 0 15,1 2 64-15,-2 3 16 0,0 3 0 0,-1 2 0 16,-3 1-64-16,1 2 0 0,-2 6 0 0,1 4 0 16,0 2 64-16,-4 3 0 0,2 1 0 0,-5 3 0 15,2 0-192-15,-2 1-48 0,-4-1 0 0,0 0 0 16,-1 1-96-16,-3-2-32 0,-2 0 0 0,-1 3 0 16,-1 2-272-16,-2-3 0 0,1-1 0 0,-2-2 0 15,2-5-1584 1,-2 0-368-16,-2-5-80 0,2-3-13296 0</inkml:trace>
  <inkml:trace contextRef="#ctx0" brushRef="#br0" timeOffset="27748.305">18814 8936 26543 0,'-9'7'1168'0,"9"-7"256"0,-5 9-1136 0,1 0-288 15,-1-3 0-15,5-6 0 0,0 0 480 0,0 0 32 16,0 0 16-16,0 0 0 0,0 0-272 0,0 0-64 16,0 0-16-16,0 0 0 0,-2-7 96 0,-1-4 32 15,1-3 0-15,1 0 0 0,0-1 144 0,0-2 16 16,1-3 16-16,0-1 0 0,0-2-160 0,0 0-48 15,0-2 0-15,0 0 0 0,-2-1 0 0,1-1 0 16,-2-4 0-16,2 0 0 0,0 0-16 0,-1 3-16 16,0 3 0-16,1 1 0 0,0 1-80 0,-1 4-16 15,0 3 0-15,2 3 0 0,4 3-144 0,-3 2 128 16,0 2-128-16,-1 6 128 0,0 0-128 0,0 0 192 0,0 0-192 0,0 0 192 16,9 11-192-16,0 5 0 0,2 5 0 0,-1 3 0 15,5 2-176-15,0 9 48 0,3 6 0 0,0 1 0 16,-1 1-112-16,-1 1-16 0,3-2 0 0,0 0 0 15,-5-2 0-15,0-4-16 0,1-2 0 0,-2-1 0 16,-1-2 272-16,-5-4 0 0,-2-3 0 0,-1-3 0 16,-2-4 288-16,1-2 16 0,-1 1 0 0,0-8 0 15,-2-8 80-15,0 0 32 0,0 0 0 0,0 0 0 16,0 0 112-16,0 0 32 0,-3-14 0 0,-1-1 0 16,-2-3-32-16,-1-5 0 0,-1-4 0 0,-2-4 0 0,-1-1-208 15,1-1-64-15,0-1 0 0,-1-1 0 16,-2-3-64-16,4 0 0 0,0-3-16 0,4 1 0 0,-3-1-176 0,5 1 128 15,0 3-128-15,5-2 128 0,2 2-128 0,1 4 0 16,2 2 0-16,4 3 128 0,1 2-128 16,0 2 0-16,0 2 0 0,2 4 0 0,0 5 0 0,-1 0-176 15,-2 0 176-15,1 3-128 0,1 4-160 0,2 3-32 16,-1 1 0-16,-1 2 0 16,1 2-320-16,-3 3-64 15,0 2 0-15,0 2-16 0,-1 0-1360 0,1 0-272 0,1 1-48 0,1 1-11984 0</inkml:trace>
  <inkml:trace contextRef="#ctx0" brushRef="#br0" timeOffset="28214.408">19292 8715 28959 0,'0'0'1280'0,"0"0"272"0,0 0-1232 0,0 0-320 0,0 0 0 0,0 0 0 15,0 0 288-15,0 0 0 0,9 4 0 0,0 1 0 16,0 5-288-16,0-2 0 0,2 1 128 0,-2 5-128 0,5 0 192 15,0 7-32-15,1 1 0 0,2 0 0 16,0 1 80-16,1 1 16 0,-1 3 0 0,0-1 0 0,-1 1 64 0,-3 1 0 16,2 0 16-16,-2-2 0 0,1-6-16 0,-2 0 0 15,-5-2 0-15,0-1 0 0,0-4 208 0,-1 1 48 16,-1 1 0-16,0-4 0 0,-5-11 64 0,0 0 32 16,0 0 0-16,0 0 0 0,0 0 0 0,0 0 0 15,0 0 0-15,-2-12 0 0,-1-4-48 0,-1 0-16 16,1-5 0-16,-1-7 0 0,-2-3-160 0,1 0-16 15,-4-4-16-15,4-2 0 0,0-3-160 0,2 1-48 16,0-1 0-16,3 0 0 0,1-3-208 0,2 0 144 16,-1 1-144-16,3 3 128 0,2 4-128 0,2 4 128 15,-5 4-128-15,3 3 128 0,-2 2-128 0,3 4 0 16,0-1-192-16,-2 7 192 0,-2 1-224 0,1 4 80 16,-1 0 16-16,-4 7 0 15,0 0-592-15,0 0-112 0,0 0-32 0,0 0 0 16,0 0-1888-16,8 10-368 0,-8-10-80 0</inkml:trace>
  <inkml:trace contextRef="#ctx0" brushRef="#br0" timeOffset="28992.26">18416 8320 26431 0,'-11'2'1168'0,"4"1"240"0,-1 1-1120 0,2 1-288 16,6-5 0-16,0 0 0 0,0 0 848 0,0 0 112 15,-5 4 32-15,5-4 0 0,0 0-720 0,0 0-144 16,0 0-128-16,0 0 192 0,0 0-64 0,0 0-128 16,0 0 192-16,0 0-64 0,6-5 96 0,3 1 16 15,-2 0 0-15,3-1 0 0,3-1 96 0,-2-2 32 0,2 0 0 0,3 1 0 16,4-1-32-16,1-2 0 0,1 0 0 0,1-1 0 15,-1 0-16-15,3 0-16 0,0 0 0 0,2 0 0 16,0 0-64-16,2 1-16 0,1 0 0 0,-3-1 0 16,0-1-224-16,0 1 128 0,2 1-128 0,-1 2 0 15,-1 1 128-15,1 0-128 0,1 0 0 0,-2-1 144 16,0 0-144-16,-1 1 0 0,-1-1 0 0,1 0 0 16,-4 1 160-16,-1-1-160 0,-4 1 192 0,0 0-192 15,-2-2 288-15,-3 4-48 0,-2 1-16 0,-1 0 0 16,0-2-48-16,-4 2-16 0,-5 4 0 0,0 0 0 0,0 0 32 15,0 0 16-15,0 0 0 0,0 0 0 0,0 0 80 16,-4-5 16-16,-2 2 0 0,-1 2 0 0,-1 1-128 16,-1 0-32-16,0 1 0 0,-3 0 0 0,-1 0 0 0,-1 1 0 15,-2 1 0-15,-1-1 0 0,-3 0-16 0,-3 0 0 16,1-1 0-16,-2 1 0 0,2 1 48 0,-1-1 0 16,-1-1 0-16,0 0 0 0,2 0 80 0,-3 1 32 15,0-1 0-15,0 3 0 0,2-1-96 0,1 0 0 16,1-2-16-16,-2 1 0 0,2 0-176 0,5-1 0 15,-1 0 0-15,2-1 128 0,1 0-128 0,2 0-144 16,2 0 144-16,10 0-208 16,0 0-240-16,0 0-32 0,0 0-16 0,0 0 0 15,0 0-1072-15,9-2-224 0,4-4-32 0</inkml:trace>
  <inkml:trace contextRef="#ctx0" brushRef="#br0" timeOffset="30103.998">18555 8792 22687 0,'0'0'1008'0,"-6"7"208"0,-4-2-976 15,4 0-240-15,6-5 0 0,0 0 0 0,-6 9 448 0,6-9 32 0,0 0 16 0,0 7 0 16,0-7-352-16,1 11-144 0,-1-11 128 0,0 0-128 16,6 8 416-16,1-2 0 0,-7-6 0 0,10 2 0 15,-10-2 160-15,0 0 16 0,8 0 16 0,-8 0 0 16,11-5 80-16,-1 1 16 0,-5 0 0 0,2-2 0 16,-2-2-48-16,2 1 0 0,2-1 0 0,-3-2 0 15,1-2-80-15,-1-2 0 0,4-2-16 0,-3 0 0 16,-2-2 16-16,1-2 0 0,-1-1 0 0,2-1 0 15,-3 0-256-15,0 2-64 0,-2 1 0 0,1 1 0 0,2-2-128 16,-4 4-128-16,0-1 192 0,1 3-192 16,1 2 176-16,-1 2-176 0,-2 1 160 0,0 9-160 0,4-6 208 0,-4 6-48 15,0 0-16-15,0 0 0 0,0 0-144 0,0 0 128 16,0 0-128-16,0 0 128 0,4 10-128 0,2 4 0 16,0 1-160-16,-1 5 160 0,-1 3-160 15,3 4 160-15,-1 1-160 0,3 3 160 0,-2 1-192 0,-1 1 192 16,0 0-208-16,-1-1 80 0,2-2 128 0,-5-1-128 15,1-1 128-15,1-1-128 0,-1 1 128 0,1-1 0 16,-3 0 0-16,2 1 0 0,-1 2 0 0,-1 0 192 16,0-2-64-16,1 0 0 0,0-6-128 0,1-1 192 15,-3-2-64-15,1-2 0 0,0-3-128 0,1-1 0 16,-1-2 0-16,1 0 128 0,3-1-128 0,-1 0 0 16,-3 0 128-16,-1-10-128 0,0 0 0 0,0 0 128 15,2 11-128-15,-2-11 0 0,0 0 128 0,0 0-128 0,0 0 128 16,0 0-128-16,0 0 0 0,0 0 128 0,0 0-128 0,0 0 0 15,0 0 128-15,0 0-128 0,0 0 128 0,0 0-128 16,0 0 144-16,0-11-144 0,0 11 192 0,-1-9-192 16,1-3 208-16,-1 0-64 0,1 0-16 0,-1-2 0 15,0-2 0-15,-1 2-128 0,-3 0 192 0,3-2-64 16,0-1-128-16,0-5 160 0,2-4-160 0,-2 0 160 16,-3 0-160-16,2-2 128 0,-1 1-128 0,2-1 128 15,-2 0-128-15,2-1 0 0,0-1 0 0,1 2 0 16,1-2 0-16,0 2 0 0,0-3 0 0,2 2 0 15,1 3 0-15,1-2 0 0,0-3 0 0,0 3 0 16,3-1 0-16,-2 3 0 0,4 0 0 0,-2 4 0 0,3 3 0 16,-2-2 0-16,2 1 0 0,2 2 0 0,-1 1 0 0,1 0 0 15,1 2 0-15,-1 2 0 0,1 2-160 0,-2 0 160 16,2 2 0-16,0 0-144 0,-1 1 16 16,3 3 0-16,1-1 0 0,1 2 0 0,0 1 128 0,2-1-192 15,-1 1 192-15,-1 2-192 0,2 0 192 0,-3 3 0 16,1 1 0-16,-1 1 0 0,1-2-128 0,-3 1 0 15,-1 1 0-15,-1 1 0 0,-1-2 128 0,-2 0-208 16,-9-3 80-16,9 4 128 0,-9-4-368 0,0 0 48 16,0 0 16-16,0 0 0 15,0 0-1104-15,0 0-208 0,0 0-48 0,0 0-8864 16,0 0-1760-16</inkml:trace>
  <inkml:trace contextRef="#ctx0" brushRef="#br1" timeOffset="35852.649">18443 9165 13823 0,'-8'10'608'0,"8"-10"128"0,-4 8-592 0,4-8-144 0,-4 6 0 0,4-6 0 16,-7 6 2064-16,7-6 384 0,-4 7 80 0,4-7 16 15,0 0-1712-15,0 0-320 0,0 0-80 0,0 0-16 16,-5 5-64-16,5-5-16 0,0 0 0 0,0 0 0 16,0 0-144-16,0 0-16 0,0 0-16 0,5-8 0 15,-1 0 352-15,3 0 80 0,-2 0 16 0,3 0 0 16,-3 0 48-16,3-3 16 0,1-3 0 0,1-1 0 15,-1 0-96-15,0-2-32 0,1-4 0 0,1-1 0 16,1-2 0-16,1 1 0 0,-2-3 0 0,-2 0 0 0,1 1-160 16,-3 0-16-16,2-2-16 0,-3 2 0 0,3 0-112 15,-3 0-32-15,-4 0 0 0,3 1 0 0,0-1 16 0,-1 2 0 16,-1 2 0-16,3 0 0 0,-5-1-32 16,2 2 0-16,1 3 0 0,1 3 0 0,0 2-192 0,-2 2 144 15,-3 0-144-15,2 1 128 0,-2 9-128 0,7-6 160 16,-7 6-160-16,0 0 160 0,0 0-160 0,0 0 0 15,8 0 0-15,-8 0 128 0,11 8-128 0,0 1 0 16,-4 1 0-16,3 4 0 0,-2 1 0 0,0 4 0 16,0 2 0-16,1 3 0 0,-1 1 0 0,-2 1 0 15,0 0 0-15,1-1 0 0,-1-2 0 0,-1 5 0 16,2-2 0-16,-3 0 0 0,2 0 0 0,-1 0 0 16,-1 2 0-16,0-1 0 0,2-2 0 0,-2 3 0 0,0 1 0 15,4-4 0-15,-3-4 0 0,0-3 0 0,-1-2 144 16,0-1-144-16,1-2 128 0,2 1-128 0,-5-1 128 15,1-4-128-15,-3-9 0 0,4 8 128 0,-3 1-128 16,-1-9 0-16,0 0 144 0,0 0-144 0,0 0 192 0,0 0-192 16,0 0 368-16,0 0-48 0,0 0 0 0,-7-7 0 15,4-3-64-15,-5-2 0 0,2-4-16 0,-2 0 0 16,2-2 32-16,1-3 16 0,-3-2 0 0,5-1 0 16,-3-1-64-16,2 1-16 0,-2 5 0 0,2-4 0 15,0-3-80-15,-1 1 0 0,1 0-128 0,-2-1 192 16,2 1-192-16,1-1 128 0,0-1-128 0,1 1 0 15,1-3 0-15,1 1 0 0,0-4 0 0,3 1 0 16,-1 1 0-16,1 2 0 0,1 0 0 0,3 3 0 16,-4 2 0-16,3 3 0 0,-2 2 0 0,2 2 0 0,-2 0 0 0,4 3 0 15,-5 2 0-15,2 1 0 0,4 0 0 0,-3 3 0 16,-2 0 0-16,3 1 0 0,2 0 0 0,-1 2 0 16,3-2-160-16,-2 5 160 0,2 0-160 0,1 2 160 15,-3 0-192-15,2-1 192 0,0 0-176 0,-1 0 176 16,1 0-160-16,0 2 160 0,-2-2 0 0,1 0 0 15,3-2 0-15,-3 2 0 0,-10 0 0 0,9-2 0 16,2 0 0-16,-3 0 0 0,-1-2 0 0,-7 4 0 16,0 0 0-16,0 0 0 0,5-5 0 0,-5 5 0 15,4-7 0-15,-4 7 0 0,0 0 0 0,0 0 128 16,0 0-128-16,0 0 0 0,0 0 0 0,-1-9 0 16,1 9 0-16,0 0 0 15,0 0-320-15,0 0-128 0,0 0-32 0,0 0 0 16,0 0-1872-16,0 0-368 0,0 0-80 0</inkml:trace>
  <inkml:trace contextRef="#ctx0" brushRef="#br1" timeOffset="36598.975">18333 9068 12895 0,'0'0'1152'0,"-4"10"-928"16,4-10-224-16,-4 10 0 0,3 1 2800 0,1-11 512 15,0 0 96-15,0 0 32 0,10 4-2544 0,-2-4-496 16,-8 0-96-16,10-5-32 0,-1 3-96 0,-1-6-32 16,2-4 0-16,-2-1 0 0,1-1 32 0,0 0 0 15,-1 2 0-15,1-2 0 0,0-1 224 0,2-1 48 16,-1 1 16-16,1-3 0 0,0 1 240 0,3-1 64 16,2 0 0-16,-2 1 0 0,-2-3-144 0,1 0-32 15,2 2 0-15,-1-2 0 0,0-1-192 0,2 0-32 16,-1 1-16-16,0 1 0 0,1 2-208 0,-2 0-144 15,-3 2 192-15,-1-2-192 0,1-1 144 0,1 1-144 0,-1 3 0 16,0 3 144-16,-1 3-144 0,-1 2 128 0,-3-2-128 0,-6 8 128 16,8-6-128-16,-8 6 0 0,0 0 144 0,9 0-144 15,-9 0 128-15,0 0-128 0,11 4 160 0,-3 1-160 16,0 2 192-16,-1 7-48 0,2 6-16 0,-3 1 0 16,3 0-128-16,-3 2 0 0,2 1 0 0,-2 4 128 15,1 0-128-15,-2 1 0 0,-3 0 0 0,0 1 0 16,1 1 0-16,-1-2 0 0,0-3 0 0,2 3 0 15,-4-3 160-15,0-1 48 0,0-1 16 0,0-2 0 16,0 3 80-16,0-4 16 0,0-3 0 0,2-2 0 0,0-5-144 16,-1-1-32-16,-2-1 0 0,1-9 0 15,0 0 16-15,0 0 0 0,0 0 0 0,0 0 0 0,0 0 16 16,0 0 0-16,0 0 0 0,0 0 0 0,-1-9-48 16,0-2-128-16,-1-5 192 0,2-4-64 0,-2-4 64 15,0-2 16-15,1-2 0 0,0 0 0 0,1-2-16 16,-1-1-16-16,1-1 0 0,0 0 0 0,0-1-176 0,1-1 128 15,1-2-128-15,1-1 128 0,0-3-128 0,0 4 160 16,-1 0-160-16,2 3 160 0,4 0-160 0,0 3 128 16,0 4-128-16,1 3 128 0,1 1-128 0,1 2 0 15,3 4 0-15,-1 1 0 0,-2 2-192 0,2 5 192 16,2 1-160-16,2 2 160 0,0 1-256 0,2 2 64 16,-1 2 0-16,0 2 0 15,1 0-384-15,1 2-64 0,0 0 0 0,-3 2-16 16,2-1-2256-16,0 3-448 0,-2 0-96 15</inkml:trace>
  <inkml:trace contextRef="#ctx0" brushRef="#br1" timeOffset="37273.397">19310 8652 17503 0,'0'0'1552'0,"0"0"-1232"16,0 0-320-16,0 0 0 0,0 0 3648 0,0 0 688 15,0 0 128-15,-3 7 16 0,3-7-3392 0,0 0-672 0,1 10-144 16,0 1-16-16,-1 1-256 0,3 0 0 0,2 0 0 0,2 2 0 16,1 2 0-16,3 3 0 0,1 0 0 0,-1 1 0 15,1 1 0-15,2 2 144 0,4 3 16 0,-1-2 0 16,-1-1 48-16,-3-1 16 0,-2-2 0 0,1 1 0 16,-1 0-80-16,-1 0-16 0,0-1 0 0,-3-3 0 15,2-5 32-15,-1 0 0 0,1 0 0 0,-2-1 0 16,-1-2 304-16,0 0 64 0,-1-3 16 0,-5-6 0 15,0 0 0-15,8-2 0 0,-1-2 0 0,-2-5 0 16,-4-4 0-16,3-3 0 0,0-1 0 0,-4-4 0 16,-2-7-112-16,1-3-32 0,1-5 0 0,-1 0 0 15,-2-4-144-15,1 0-48 0,2-3 0 0,0-1 0 16,-4-1-208-16,4 2 144 0,2 1-144 0,0 5 128 0,0 0-128 16,1 5 0-16,-1 3 0 0,0 5 0 0,0 4 0 15,0 4-224-15,-4 2 48 0,2 3 16 16,0 1-1056-16,-1 2-192 0,1 8-64 0,0 0 0 15,0 0-2240-15,-10-2-464 0,-6 4-96 0,-1 4-16 16</inkml:trace>
  <inkml:trace contextRef="#ctx0" brushRef="#br1" timeOffset="37760.419">18386 8493 10127 0,'0'0'896'0,"0"0"-704"0,-6 2-192 0,6-2 0 16,-8 3 1984-16,8-3 352 0,0 0 80 0,0 0 16 16,-7 0-1552-16,7 0-304 0,0 0-64 0,0 0-16 15,0 0 16-15,0 0 0 0,0 0 0 0,0 0 0 16,0 0 192-16,2-8 64 0,-2 8 0 0,6-8 0 0,0 3 0 0,-6 5 16 16,6-8 0-16,3 1 0 0,-1 1-112 0,2 0-32 15,-1 1 0-15,1-4 0 0,3-2 80 0,3-1 16 16,1 0 0-16,3-1 0 0,2-3-48 0,1-1-16 15,2-2 0-15,4-2 0 0,-4 0-80 0,3-2-16 16,0-2 0-16,1-2 0 0,-3-1-128 0,2 1-16 16,-1 3-16-16,1 0 0 0,2-1-112 0,-2 1-32 15,-1 4 0-15,0 1 0 0,1 1-80 0,-1 2 0 16,-2-1-16-16,0 4 0 0,-3 2-176 0,0 1 0 16,-5 1 0-16,1 1 0 0,-5 1 0 0,-1 0 128 15,-6 4-128-15,-6 3 0 0,0 0 160 0,0 0-160 16,0 0 192-16,0 0-192 0,-11-1 0 0,-4 3 0 15,-2 4-160-15,-5 1 160 16,-9 2-1776-16,1 2-224 0,1 1-48 0,-1 4-14016 0</inkml:trace>
  <inkml:trace contextRef="#ctx0" brushRef="#br1" timeOffset="38669.072">20024 10013 7359 0,'0'15'320'0,"0"-15"80"0,-3 7-400 0,3-7 0 0,0 0 0 0,0 0 0 16,0 0 5184-16,0 0 960 0,0 0 192 0,8-3 48 15,5 1-5168-15,-1-5-1024 0,0-5-192 0,-2-4 0 16,1-5 0-16,1-1 272 0,1-2-48 0,-2-1-16 16,3 1 128-16,-1-3 32 0,1-2 0 0,0-2 0 0,1-1 272 0,1-2 64 15,1-2 16-15,2-1 0 0,2-4-96 0,-1-3-32 16,3-2 0-16,2 2 0 0,0 1-144 15,3 0-16-15,3-1-16 0,0 1 0 0,-2 1 0 0,1-4 0 16,2-4 0-16,-1-3 0 0,-3 0-160 0,2 1-48 16,-3 4 0-16,2-1 0 0,-1 0-80 0,0-2 0 15,3 1-128-15,2-1 192 0,1 0 80 0,-2 0 16 16,-2 3 0-16,0 1 0 0,2 0 128 0,0 1 32 16,-2-2 0-16,0 2 0 0,-2 0-256 0,2 0-64 15,-1 1 0-15,1-1 0 0,0 5-128 0,-1 1 160 16,-2 2-160-16,-2 0 160 0,0-1-160 0,0 2 0 15,-1 2 0-15,0-1 0 0,-3-3 0 0,1 2 0 16,0-1 128-16,-1 3-128 0,-2 1 192 0,1 1-64 16,-4 1 0-16,1 0 0 0,-1-1 0 0,0-1-128 0,0 0 192 15,-1 0-64-15,1 0 16 0,-1-1 0 0,1 1 0 0,-1 1 0 16,-1 2-144-16,0 1 0 0,-1 3 0 0,0 2 0 16,-1 1 0-16,-1 1 0 0,0 2 0 0,-3 0 0 15,1 3 0-15,0 0 0 0,4 2 0 0,-4 1 0 16,-1 3 0-16,1 2 0 0,-2-1 0 0,-1 4-176 15,0-1-48-15,-6 8-16 0,0 0 0 0,0 0 0 32,0 0-320-32,0 0-64 0,0 0-16 0,0 0 0 0,0 0-1296 0,1 14-272 0,-3-2-48 15,-1 3-9008-15,1 1-1808 0</inkml:trace>
  <inkml:trace contextRef="#ctx0" brushRef="#br1" timeOffset="39139.273">20937 7602 29487 0,'0'0'2624'0,"0"0"-2112"16,0 0-512-16,0 0 0 0,0 0 1504 0,8-5 192 15,-2-4 32-15,5 0 16 0,5-3-1232 0,0-1-240 16,2-4-48-16,2-1-16 0,0-3-208 0,1-1 0 0,2 0-144 16,1-4 144-16,-2-3 0 0,3-1 0 0,5 0 0 0,-1 2 0 15,1-3 128-15,-3 1-128 0,1 3 192 0,2 0-192 16,4 3 400-16,-2 0-16 0,-4 2-16 0,1 2 0 15,-1 0 144-15,1 3 16 0,-3 0 16 0,1 2 0 16,-1-1-288-16,0 3-64 0,-2 3-16 0,1 1 0 16,-2 2 80-16,1 0 32 0,-2 3 0 0,3 0 0 15,-3 6 112-15,0 2 32 0,-5 4 0 0,1 0 0 16,-2 5-144-16,2-1-32 0,-2 3 0 0,0 4 0 16,-4-1-96-16,1 6-32 0,-4 0 0 0,1 1 0 15,-4 3 80-15,0 0 16 0,-4 2 0 0,0 3 0 0,-2-2 96 16,-2-1 0-16,0 1 16 0,-3-2 0 0,0-3-208 15,-1-2-128-15,-6 1 160 0,1-1-160 16,1-1-960-16,-3 1-272 0,-2-1-64 16,-2 0-11824-16,1-1-2368 0</inkml:trace>
  <inkml:trace contextRef="#ctx0" brushRef="#br1" timeOffset="41057.869">20061 7649 28271 0,'-16'0'1248'0,"7"0"272"0,1 3-1216 0,1-3-304 0,-4-3 0 0,2 2 0 15,9 1 768-15,-11-3 80 0,1 0 32 0,-1-2 0 16,-3 0-656-16,-2 0-224 0,1 1 144 0,-2 0-144 16,1 1 128-16,-1 1-128 0,3 2 128 0,0-1-128 15,-2 0 240-15,3 1-48 0,-1 2 0 0,-1 3 0 16,1 0-192-16,0 4 176 0,0 2-176 0,-1 3 160 15,1 3-160-15,1 6 0 0,0 2 0 0,2 2 0 16,-2-2 0-16,4-1 0 0,0 2 0 0,0 2 0 0,2-1 0 16,3 1 0-16,-2-2-128 0,5 1 128 0,2-2 0 0,2-1 0 15,0-2 0-15,1-2 0 0,2 0 0 0,3-4 0 16,-2-2 0-16,2-3 0 0,0-4 0 0,0-1 0 16,0-3 192-16,2 0-64 0,0-3 64 0,2-3 0 15,-2 0 0-15,1-6 0 0,0-4-64 0,1-2-128 16,1-1 192-16,2-5-64 0,-3 1-128 0,-3-4 0 15,0-2 0-15,1-2 0 0,-2-2 0 0,-3 1 0 16,-3-4 0-16,-1-1 0 0,0-3 0 0,-2 0 0 16,-3 0 0-16,0-1 0 0,-2 0 192 0,-1 0-32 15,-2 1-16-15,-2-2 0 0,-1 1-144 0,-1-1 192 16,0-2-192-16,0 0 192 0,-1-2-192 0,2 6 128 16,3 1-128-16,-4 4 128 0,3 3 16 0,0 3 0 0,2 6 0 15,1 1 0-15,-2 1 80 0,2 3 16 0,1 4 0 0,-2 1 0 16,5 3-240-16,2 7 0 0,0 0 128 0,0 0-128 15,0 0 0-15,0 0-240 0,-4 7 48 0,3 4 16 16,-1 3-80-16,0 2 0 0,2 1-16 0,4 6 0 16,-1 2 272-16,1 3-160 0,1 3 160 0,2 3-128 15,4 1 128-15,-2 3 0 0,1 1 0 0,1 0 0 16,-2-2 0-16,2 1 0 0,2-3 0 0,-2 2 0 16,0 3 160-16,1 0-32 0,1 1-128 0,3-2 192 15,-2-4-192-15,-1-3 144 0,-3-3-144 0,1-1 128 16,1-4-128-16,0-4 128 0,0 0-128 0,0-4 128 15,-2 0-128-15,-1-2 0 0,2-4 0 0,0 0 0 16,-2-1-256-16,2-4-96 0,0-3-16 0,-3-2 0 16,2-2-1632-16,-2-2-336 15,1-3-64-15,1-3-10576 0</inkml:trace>
  <inkml:trace contextRef="#ctx0" brushRef="#br1" timeOffset="41532.609">20077 7291 20271 0,'-9'5'1792'0,"9"-5"-1424"0,-11 0-368 0,4 1 0 16,7-1 2352-16,0 0 400 0,0 0 64 0,0 0 32 15,-8 5-1952-15,8-5-400 0,0 13-80 0,3 0-16 16,-1 4-400-16,2-1 0 0,2 1-144 0,4 1 144 16,-1 3 0-16,2 1 0 0,1 0 0 0,1 4 0 15,-1 1 0-15,1 2 0 0,0-3 160 0,1 2-32 16,-1-1 48-16,0-2 16 0,1 1 0 0,-4-3 0 15,-1 0 0-15,0-4 16 0,-3-5 0 0,2-3 0 16,-1-1 240-16,-2-6 32 0,-5-4 16 0,0 0 0 0,9 0 144 16,-3-4 48-16,-2-5 0 0,0-10 0 0,-1-8-96 15,-2-6-16-15,0-5 0 0,-1 1 0 0,-4-4-240 0,1 0-48 16,2-3-16-16,-2-5 0 0,-2-3-80 0,3 0-32 16,2-1 0-16,0 3 0 0,0 9-160 0,3 1 192 15,2-1-192-15,1 9 192 0,0 5-192 0,3 4 0 16,-3 1-160-16,4 2 160 15,-1 3-1904-15,0 3-272 0,-1 5-64 0</inkml:trace>
  <inkml:trace contextRef="#ctx0" brushRef="#br1" timeOffset="48197.232">21140 8162 2751 0,'0'0'256'0,"0"0"-256"16,0 0 0-16,0 0 0 0,0 0 1792 0,0 0 304 15,-2-7 64-15,2 7 16 0,0 0-1360 0,0 0-272 16,-2-6-48-16,2 6-16 0,-2-8 32 0,2 8 16 15,0 0 0-15,0-8 0 0,0 8 240 0,-3-6 64 16,1-2 0-16,2 8 0 0,0 0-64 0,0 0 0 16,0 0 0-16,0 0 0 0,0 0 0 0,0 0-16 15,0 0 0-15,0 0 0 0,-3-6-48 0,3 6-16 16,-4-6 0-16,4 6 0 0,0 0 16 0,0 0 0 16,0 0 0-16,0 0 0 0,0 0 16 0,0 0 16 15,0 0 0-15,0 0 0 0,0 0-208 0,0 0-32 16,0 0-16-16,0 0 0 0,0 0-80 0,0 0-16 0,0 0 0 15,0 0 0-15,0 0-16 0,0 0-16 0,0 0 0 0,0 0 0 16,0 0-160-16,0 0-16 0,0 0-16 0,0 0 0 16,0 0-160-16,0 0 160 0,11 0-160 0,-11 0 160 15,0 0-160-15,9 7 192 0,0 1-192 0,-1-1 192 16,-8-7-64-16,8 8 0 0,0-2 0 0,0 2 0 16,3 1-128-16,-1 0 192 0,0-3-192 0,2 3 192 15,-1 1-192-15,1 1 160 0,0 1-160 0,2-1 160 16,0 0-160-16,0 0 160 0,-4-1-160 0,4 0 160 15,3 0-160-15,-4 0 0 0,-3-2 0 0,3 1 0 16,4-1 0-16,-2 3 128 0,-4-4-128 0,2 1 0 16,2 2 0-16,-2 0 0 0,0-1 128 0,0 0-128 15,0 0 0-15,0-2 0 0,0-1 0 0,-1 3 0 0,-1-2 0 16,0 2 128-16,0-2-128 0,-1 0 0 0,0-2 0 16,-2 0 0-16,2-1 0 0,-3 0 0 0,2 1 0 0,-4 3 0 15,2-2 128-15,-1-1-128 0,1 0 0 0,0-1 0 16,-7-4 0-16,6 7 128 0,3 0-128 0,-5 0 0 15,-4-7 0-15,6 6 128 0,-6-6-128 0,8 5 0 16,-1-2 0-16,-7-3 128 0,7 6-128 0,-3 0 0 16,3 0 0-16,-7-6 0 0,4 5 0 0,1 1 0 15,-5-6 144-15,9 5-144 0,-4 1 0 0,2-2 144 16,-7-4-144-16,0 0 0 0,6 7 128 0,1-2-128 16,1 0 0-16,-4-1 0 0,-4-4 0 0,9 2 0 15,-9-2 0-15,4 7 0 0,1-2 0 0,-5-5 128 16,6 4-128-16,-6-4 0 0,0 0 240 0,0 0-64 15,0 0-16-15,0 0 0 0,7 5 16 0,-7-5 0 16,0 0 0-16,0 0 0 0,0 0-48 0,5 2-128 0,-5-2 192 16,0 0-64-16,0 0-128 0,0 0 0 0,0 0-160 15,0 0 160-15,7 5-320 0,-7-5 48 0,0 0 0 0,0 0 0 32,0 0-2224-32,0 0-432 0</inkml:trace>
  <inkml:trace contextRef="#ctx0" brushRef="#br1" timeOffset="49846.823">21117 10744 25167 0,'0'0'1104'0,"0"0"240"0,0 0-1072 0,-8 2-272 16,8-2 0-16,0 0 0 0,0 0 144 0,0 0-16 16,-3-8-128-16,3 1 192 0,1 0-192 0,-1 7 0 15,6-9 0-15,-1 2 0 0,-5 7 0 0,3-10 0 16,0 2 160-16,0 1-32 0,-3 7 272 0,4-8 64 0,-4 8 16 15,4-9 0-15,-1 0 96 0,-1 0 0 16,1-1 16-16,0 0 0 0,1-1-96 0,2 0-32 16,-1-1 0-16,1-2 0 0,0 0-160 0,1-3-48 0,0-2 0 0,1 0 0 15,1-1-64-15,2-3 0 0,4-5-16 0,-1 1 0 16,0-1 32-16,2 2 16 0,1-4 0 0,0-1 0 16,-1-3 128-16,3 2 32 0,1-1 0 0,2 0 0 15,-3 0-16-15,1-2 0 0,0-3 0 0,-1-3 0 16,1-3-224-16,0 2-144 0,-2 4 192 0,0-1-192 15,-2 4 176-15,0-1-176 0,-1 0 160 0,1 1-160 16,1-1 320-16,1 0-48 0,-1-4 0 0,4 3 0 16,-2 1-16-16,3 1 0 0,0-2 0 0,0 2 0 15,2 0-112-15,-1 2-16 0,0-1-128 0,-4 2 192 16,0 2-64-16,-2 1-128 0,0 3 176 0,-2-1-176 16,-1 0 160-16,1-1-160 0,-2 1 128 0,-1-1-128 0,0 1 0 15,-4 4 128-15,2 4-128 0,-2 4 0 0,1-1 0 16,-1 1 0-16,0-1 128 0,-3 1-128 0,3 1 0 0,-4 3 128 15,0 1-128-15,-1 2 128 0,1 0-128 0,-2 2 0 16,2-1 144-16,-4 7-144 0,0 0 0 0,3-6 0 16,-3 6 0-16,0 0 0 0,0 0 0 0,2-7 0 15,-2 7 0-15,4-7 0 0,-4 7 0 0,1-6 0 16,-1 0 0-16,0 6 0 0,0 0 0 0,0 0 0 16,0 0 0-16,0 0 128 0,1-7-128 0,-1 7 0 15,2-8 0-15,-2 8 128 0,0 0-128 0,0 0 0 16,0 0 0-16,0 0 0 0,0 0 0 0,0 0 0 15,0-7 0-15,0 7-128 0,0 0 128 0,0 0 0 16,0 0 0-16,0 0-128 0,0 0 128 0,0 0-192 0,0 0 192 16,0 0-192-16,0 0 192 0,0 0-160 0,0 0 160 15,0 0-160-15,-8 7 160 0,2 1 0 0,0 0 0 16,0 2-128-16,0-1 128 0,2 1 0 0,-4 0-144 16,2 3 144-16,-1 2 0 0,-1 4 0 0,-1 2 0 0,0 2 0 15,-2-1 0-15,0 3 0 0,0 5 0 0,-1 3 0 16,-2 3-144-16,-1 3 144 0,-1 2 0 0,0 0 0 15,0 1 0-15,-2 2 0 0,-2 2 0 0,1 3 0 16,0 0 0-16,3 1-128 0,-2-2 128 0,0 1 0 16,0 0 0-16,0 0 0 0,1-2 0 0,-1 1 0 15,1 1 0-15,1 1 0 0,0 2 0 0,0-4 0 16,-1-2 0-16,0-6 0 0,1-3 0 0,-1-2 0 0,0-1 0 16,-1 0 0-16,-1-2 0 0,3 2 144 0,-1-2-144 15,-1 1 0-15,1 2 144 0,2-2-144 0,0-2 0 0,2-3 0 16,0-1 0-16,1-2 128 0,1 3-128 15,2-4 0-15,-1-3 0 0,0-1 0 0,0-2 0 0,2 0 0 16,0-3 0-16,0-2 0 0,4 0 0 0,1-2 0 16,-2-2 0-16,2-1 0 0,3-8 0 0,0 0 144 15,0 0-144-15,0 0 0 0,0 0 0 0,0 0 0 16,0 0 0-16,0 0 0 0,0 0 0 0,6-9 0 16,1-1 0-16,1-4-144 0,-3-3 144 0,2-4 0 15,-2-1-144-15,1-4 144 0,3-1 0 0,-5-3 0 16,-1-2 0-16,4-4 128 0,3 0-128 0,0-4 192 15,-1-5-192-15,-1-1 192 0,3-4-192 0,0-1 0 16,1-8 144-16,2-2-144 0,1-4 128 0,-1-1-128 16,-2-1 128-16,5 3-128 0,1 1 0 0,-1 2 0 15,2 1 0-15,1-4 128 0,-2 3-128 0,2 3 128 0,1 9-128 0,1 1 128 16,1 1 48-16,2 4 16 0,3-1 0 0,-4 2 0 16,-1-1-192-16,1 1 192 0,2 0-192 15,-1 4 192-15,-4 2-192 0,0 4 0 0,0 2 0 0,-4 2 0 16,1 0 0-16,-2 4 0 0,-1 1 0 0,0-1 0 15,1-2 0-15,-2 3 0 0,-1 2 0 0,-3 2 0 16,1 3 0-16,-1 1 0 0,0 3 0 0,-3 1 0 16,0 2-192-16,0 2 16 0,-3-1 16 0,-4 8 0 15,0 0-352-15,0 0-64 16,0 0 0-16,0 0-16 0,0 0-1584 0,0 0-320 16,0 0-64-16,-5 13-12176 0</inkml:trace>
  <inkml:trace contextRef="#ctx0" brushRef="#br1" timeOffset="50258.596">21250 8282 22111 0,'-16'1'976'0,"9"-1"208"0,7 0-944 0,0 0-240 0,0 0 0 0,0 0 0 16,-7 0 1344-16,7 0 240 0,0 0 32 0,0 0 16 16,0 0-1184-16,7 10-224 0,2-3-48 0,1-1-16 15,2-4 240-15,2 3 48 0,2 0 16 0,0 2 0 16,2 2 304-16,1 1 64 0,2 1 16 0,4 2 0 15,6 2-16-15,1 2 0 0,-1-2 0 0,4 4 0 16,1 3-192-16,3 2-64 0,2 3 0 0,3 2 0 16,1-3-288-16,0 3-64 0,2-1-16 0,-7 0 0 15,-2 2-208-15,-5-4 144 0,-3-5-144 0,-1-1 128 16,-7-2-128-16,-1-4 192 0,-1-2-192 0,-4-1 192 16,1-2-192-16,-3-3 0 0,-3 0 0 0,-2-2-176 15,-9-4-2320-15,6-3-448 0</inkml:trace>
  <inkml:trace contextRef="#ctx0" brushRef="#br1" timeOffset="51092.358">20037 8381 24063 0,'-21'0'1072'0,"9"2"208"0,-3 1-1024 0,2 2-256 0,4-2 0 0,0-1 0 0,0-2 624 0,9 0 64 16,0 0 16-16,0 0 0 0,-5-2-240 0,5 2-32 16,-2-6-16-16,2 6 0 0,2-9-32 0,2 0 0 15,0-1 0-15,3-1 0 0,4-1 560 0,1-2 96 16,1-3 32-16,4-2 0 0,3 0-224 0,2-3-32 16,4-5-16-16,0-1 0 0,3-3-416 0,1 0-64 15,-1 0-32-15,2 3 0 0,1-3-112 0,0 2-32 16,1 2 0-16,0 1 0 0,0 1-144 0,-2 2 0 15,-3 3 0-15,-1 2 128 0,-3-2-128 0,-3 4 0 16,0 6 0-16,-5-1 0 0,-5 0 0 0,-2 5 0 16,-9 6 0-16,8-2 128 0,-8 2-128 0,0 0 0 15,0 0 0-15,0 0 0 0,2 10 0 0,-4 3 0 16,-5 2 0-16,-3 3 0 0,-4 4 0 0,-5 2 0 16,-5 1 144-16,-1 2-144 0,-2 0 128 0,-1 4-128 0,-4-2 128 15,0 0-128-15,1 2 144 0,2-1-144 0,2-1 192 0,2-1-192 16,1-3 192-16,-1-2-192 0,2 0 192 0,2-6-192 15,4-2 160-15,1-3-160 0,1-3 128 0,5-2-128 16,4-3 176-16,6-4-48 0,0 0-128 0,0 0 192 16,0 0-64-16,1-11-128 0,2-1 176 0,8-4-176 15,0-5 0-15,4-1 0 0,2-4 0 0,3 0 0 16,3 0 0-16,2-3 0 0,0 2 0 0,4-1 0 16,2 2 0-16,2-2 0 0,2 1 160 0,-3 1-160 15,-1 4 192-15,-3 1-32 0,-6 3-16 0,-1 1 0 0,-2 2 0 16,-4 2 0-16,-4 2 0 0,-2 3 0 0,-2 4 208 15,-7 4 32-15,0 0 16 0,0 0 0 0,0 0-400 0,0 0 0 16,6 6 0-16,-6-6 0 0,1 13-240 0,-3 2-128 16,-6-1-16-16,2 1-16 15,-4 2-2048-15,2 0-416 0,-2 2-80 0</inkml:trace>
  <inkml:trace contextRef="#ctx0" brushRef="#br1" timeOffset="52192.449">21671 12823 28559 0,'0'0'2544'0,"0"0"-2032"16,0 0-512-16,0 0 0 0,-3 9 1648 0,3-9 224 15,0 0 48-15,0 0 16 0,11 3-1792 0,2-3-352 16,1-1-80-16,2-2-16 0,3 0 304 0,4 1 0 16,5-1 0-16,0 1 0 0,2 2 256 0,0 1 0 15,-1 2 0-15,2 1 0 0,1 2 112 0,0-1 16 16,1 1 16-16,1-2 0 0,3 3-144 0,1 3-16 0,3-1-16 0,-2 1 0 16,0-2-224-16,-1-1 176 0,1-3-176 0,-2 1 160 15,-2-1-160-15,-1 1 192 0,-3-1-192 0,0-2 192 16,-1 4-192-16,-3-4 0 0,-2 0 144 0,1-2-144 15,-6-2 0-15,-1 1 144 0,-1 1-144 0,-4 0 0 16,-3-2 0-16,-1 0 0 0,-10 2 0 0,0 0 0 16,0 0-208-16,0 0 0 0,0 0 0 0,-6-5 0 15,-3 1 208-15,-9 0 0 0,-6 1 0 0,-5 0 0 16,-3-1 0-16,-2 0 160 0,-2 0-160 0,-5 1 192 16,-3 3-48-16,-2 0 0 0,-1 0 0 0,0-1 0 15,-2 1 288-15,4 0 48 0,5 0 16 0,5 0 0 16,4-1 112-16,6 0 32 0,4 0 0 0,6 0 0 15,4-1-192-15,3-1-16 0,8 3-16 0,0 0 0 0,0 0-160 16,0 0-16-16,2-7-16 0,8 0 0 0,2 1-352 16,8 2-80-16,1 1-16 0,9 1 0 0,6-2-48 0,5 1-16 15,3 1 0-15,-2 2 0 16,-1 2-864-16,-1-2-192 0,-5-2-16 0,-1-1-10624 16,-2-1-2128-16</inkml:trace>
  <inkml:trace contextRef="#ctx0" brushRef="#br1" timeOffset="53340.603">21181 8324 1839 0,'0'0'0'0,"0"0"160"0,0 0-160 0,0 0 0 15,-6-6 0-15,1 3 0 0,5 3 3104 0,0 0 592 16,0 0 112-16,-3-6 32 0,2 0-2160 0,1 6-416 0,0 0-96 0,-1-8-16 15,1 0 64-15,0 8 0 0,0 0 0 0,0 0 0 16,-1-8-160-16,1 1-32 0,0 7 0 0,0 0 0 16,0 0-224-16,0 0-48 0,1-10-16 0,-1 10 0 15,0 0-224-15,7 0-64 0,-7 0 0 0,12 2 0 16,1 1-48-16,-2 0-16 0,0 3 0 0,1 0 0 16,1-4-32-16,2 4-16 0,2-2 0 0,1 2 0 15,3 0-32-15,1 2-16 0,3 1 0 0,0-2 0 16,1 0 112-16,1-2 32 0,-2 1 0 0,1 2 0 15,2 2-80-15,-3-1-16 0,2 2 0 0,0-1 0 16,-3-1-160-16,3 0-48 0,0 0 0 0,3 2 0 16,-3 1-128-16,3 1 0 0,-2-1 0 0,-2-3 0 0,-1-1 0 15,-1-1 0-15,-4 0 128 0,1 1-128 0,-2 0 144 0,0 1 0 16,-2 2 0-16,1-3 0 0,-3-3-16 0,-1 1-128 16,0-1 192-16,-2 2-64 0,0-1-128 0,-1 0 0 15,-1 0 144-15,-1-2-144 0,-4-2 128 0,-5-2-128 16,7 6 128-16,-2-3-128 0,-5-3 144 0,0 0-144 15,0 0 192-15,0 0-192 0,0 0 192 0,0 0-192 16,0 0 192-16,0 0-192 0,0 0 256 0,0 0-64 16,0 0-16-16,0 0 0 0,0 0-176 0,0 0 160 15,0 0-160-15,0 0 160 0,0 0-160 0,0 0 0 16,0 0 0-16,0 0 0 0,0 0 0 0,0 0 0 16,-8 6 0-16,8-6 0 0,0 0-144 0,0 0 144 15,0 0 0-15,0 0 0 0,0 0-128 0,0 0 128 16,0 0 0-16,0 0 0 0,-3 5 0 0,3-5 0 0,0 0 0 15,0 0 0-15,-4 8 0 0,4-8 0 0,0 0 0 0,0 0 0 16,0 0 0-16,0 0 0 0,0 0 0 0,-1 6 0 16,1-6 0-16,-4 7 0 0,4-7 0 0,0 0 0 15,-4 5 0-15,0 4 0 0,-1 0 0 0,5-9 0 16,-5 6 0-16,-1 1 0 0,1 2 0 0,-4 2 0 16,2 0 128-16,-3 2-128 0,2 4 0 0,-2 1 0 15,-1 3 0-15,-1 1 0 0,-2 0 0 0,0 4 0 16,-2 4 0-16,-1 5 0 0,2 2 0 0,-4 3 0 15,-3-4 0-15,1 3 0 0,-1 0 0 0,-1 4 0 16,-3 2 0-16,-1 0 0 0,2-1 0 0,0 1 0 16,-2 1 0-16,2 5 0 0,1 4 0 0,-2 1 0 15,3-3 0-15,-3 0 0 0,-1-5 0 0,3 2 0 16,3-1 0-16,-1 2 0 0,-2 0 0 0,4 0 0 0,5-1 0 16,0-3-240-16,-2-6 80 0,4-3 16 15,0-3-1456-15,4-4-272 16,0-5-64-16,2-4-9136 0,1-4-1840 0</inkml:trace>
  <inkml:trace contextRef="#ctx0" brushRef="#br1" timeOffset="54038.423">21480 8562 26719 0,'-11'4'1184'0,"11"-4"240"0,0 0-1136 0,0 0-288 0,-3-8 0 0,3 8 0 16,0 0 1712-16,0 0 272 0,0 0 64 0,0 0 16 15,0 0-1600-15,9 4-320 0,-4 5-144 0,4 1 128 16,-1 2-128-16,2 4 0 0,2 7 0 0,-1 0 0 16,0 1 0-16,2 4 160 0,0 1-32 0,3 4-128 15,-1 2 384-15,0 2-16 0,2 1-16 0,2 0 0 16,0-2-160-16,2 0-48 0,-3-2 0 0,0 0 0 15,-3 5-144-15,0-5 0 0,1-4 0 0,0-4 0 16,1-4 0-16,-3-3 0 0,-5-6-144 0,1-2 144 16,2-3-752-1,-1-1-32-15,-6 0-16 0,-5-7-9456 0,0 0-1904 0</inkml:trace>
  <inkml:trace contextRef="#ctx0" brushRef="#br1" timeOffset="54471.861">21154 8416 29599 0,'0'0'1312'0,"0"0"272"0,0 0-1264 0,0 0-320 16,0 0 0-16,0 0 0 0,0 0 560 0,11 9 48 0,-4-5 16 0,2 5 0 16,1 1-224-16,-1 2-32 0,-1 1-16 0,0 4 0 15,3 3 192-15,-1 2 32 0,0 6 16 0,2 3 0 16,3 4-80-16,-1 5 0 0,-2-1-16 0,0 3 0 16,-1 1-64-16,3 2-16 0,3 3 0 0,-2 1 0 15,0 5-96-15,0-1 0 0,-1 1-16 0,3-6 0 16,-3-6-128-16,0 1-32 0,-3-1 0 0,0-2 0 15,-1 0-144-15,-1-2 128 0,0 2-128 0,-1-3 128 16,-1-2-128-16,1-1 0 0,1-4 0 0,-3 0 0 16,0-1 0-16,-1-3-144 0,0-4 144 0,0-3-208 15,0-5-496-15,-1-3-112 0,2-3-16 16,-6-8 0-16,0 0-2432 0,0 0-512 0,0 0-80 16,1-12-32-16</inkml:trace>
  <inkml:trace contextRef="#ctx0" brushRef="#br1" timeOffset="54816.412">20768 8587 29487 0,'-14'-1'2624'0,"14"1"-2112"15,-6 2-512-15,6-2 0 0,0 0 1568 0,0 0 208 16,0 0 32-16,1 12 16 0,3 2-1472 0,5 3-352 16,0 2 0-16,3 3 0 0,1 3 0 0,4-1 0 0,-2 1-160 15,3 5 160-15,0 3 0 0,0 3 0 0,-3 3 0 0,2 2 0 16,2 7 128-16,-1 1 128 0,1 2 32 0,1 3 0 16,1-3 128-16,-3 0 32 0,1-1 0 0,0-2 0 15,-1 0-224-15,0 5-32 0,-3 2-16 0,1-2 0 16,-1-3-176-16,1-4 0 0,-1-6 0 0,0 1 128 15,1-2-128-15,-2-1 0 0,-2 0 0 0,0-2 0 16,-2-5 0-16,0-4 0 0,-1-2 0 0,1-4 0 31,-2-1-640-31,1-4-16 0,-2-5 0 0,1-4 0 0,-4-1-2224 16,-4-6-448-16,0 0-96 0,6-11-9392 0</inkml:trace>
  <inkml:trace contextRef="#ctx0" brushRef="#br1" timeOffset="55212.828">20730 9230 1839 0,'0'0'0'0,"0"0"160"0,-8-1-160 0,8 1 0 15,0 0 0-15,0 0 0 0,0 0 7552 0,5 7 1488 16,1 3 304-16,2-1 48 0,0 2-7408 0,4 3-1472 0,3 2-288 0,1 4-64 16,-1 3 32-16,2 3 16 15,-1 6 0-15,3 4 0 0,0 2 240 0,-1 5 64 0,0 1 0 0,1 3 0 16,-2 3 64-16,1 0 0 0,-3-1 16 0,2 1 0 16,-1 1-368-16,0 0-80 0,-4-1-16 0,1-2 0 15,-3-4-128-15,1-4 0 0,-2-6 0 0,-4-2 0 16,1-3 0-16,0-3 0 0,1-3 0 0,-1-2 0 31,-2-1-624-31,-1-3 0 0,0-4 0 0,3-3 0 16,-6-10-2048-16,0 0-400 0,0 0-96 0</inkml:trace>
  <inkml:trace contextRef="#ctx0" brushRef="#br1" timeOffset="55497.942">20425 9515 33631 0,'0'0'1488'0,"-2"14"304"0,1 4-1424 0,2 3-368 16,6 3 0-16,2 3 0 0,-1 1 448 0,2 3 0 0,1 1 16 0,1 0 0 15,6 1-96-15,-3 2-32 0,-1 0 0 0,0 3 0 16,0 0-96-16,-1-1-32 0,1-2 0 0,-2 0 0 16,-2-1-208-16,-2-2 0 0,1-4 0 15,-3 0 0-15,-1-3 0 0,2-1 0 0,-4-2 0 0,2-1 0 31,-1-2-1520-31,0 0-192 0,2-2-32 0,-3-1-12976 0</inkml:trace>
  <inkml:trace contextRef="#ctx0" brushRef="#br2" timeOffset="64095.618">22660 15538 24879 0,'0'0'2208'0,"0"0"-1760"16,0 0-448-16,0 0 0 0,0 0 1856 0,-9-6 304 15,0-2 48-15,0-3 16 0,-5-3-2016 0,1-3-400 0,-2-3-64 0,-1-1-32 16,-2-2 64-16,-3-3 16 0,2 0 0 0,-2-1 0 16,-5 5 208-16,1 1-192 0,-2 0 192 0,-5 3-192 15,-5 3 448-15,1-2 80 0,-2 0 32 0,-3-1 0 16,-3 0 64-16,0 1 16 0,-1-4 0 0,-3 1 0 15,-2 3-128-15,-6-1-32 0,-7-2 0 0,-1 4 0 16,-1-2 0-16,-1 0 0 0,-1 1 0 0,-1-1 0 16,-3 2-80-16,-3 0-16 0,-2 3 0 0,-1-1 0 15,1-3-64-15,-1 3-128 0,0 3 176 0,-4-1-176 16,-2 0 0-16,2 1 0 0,3 1 0 0,-2 1 0 16,1 0 0-16,-2 1-144 0,3-2 144 0,0 2 0 15,1 0 0-15,-3 2 0 0,-2-1 0 0,4 2 0 16,0 1 0-16,1 2 0 0,0 1 0 0,-1 2 0 15,-4 1 0-15,4-1 0 0,1 2 0 0,4-2-128 0,-2 2 128 0,-2 0 0 16,-3-2 0-16,3 0 0 16,4-2 0-16,2 1 0 0,1-1 0 0,-2-1 0 0,2 1 0 0,3 0 0 15,4-1-128-15,3-2 128 0,2 3 0 0,0-3 0 16,0 3 0-16,-2 0 0 0,0-3 0 0,1 2 0 16,-2 0 0-16,2 1 0 0,0 3 0 0,-1-2 0 15,-5 0 0-15,3 1 0 0,2 4-144 0,2 0-48 16,1 3-16-16,1 2 0 0,4-4 208 0,-6 5 0 15,0 1 0-15,0 3 0 0,-1-4 0 0,4 5 0 16,5 3 0-16,3 0 0 0,-4-4 0 0,4 0 0 16,-2 1 0-16,2-4 0 0,-1 2 128 0,-1 0-128 15,2 3 0-15,1-1 0 0,2 1 0 0,0-1 0 16,-1 2 0-16,3 0-192 0,-2 0 192 0,0 1-144 0,-5 3 144 16,5 0-128-16,1-1 128 0,5 3 0 0,-2 1 0 15,5 3 0-15,5 4 0 0,2-1 0 0,1-3 0 0,2 2 0 16,2 0 0-16,1-1 0 0,0 1 0 0,2 0 0 15,3-2 0-15,0 3 0 0,2 1 0 0,-1 3-128 16,-1 3 128-16,2 2 0 0,2 3 0 0,0 0-128 16,-1 0 128-16,5-2 0 0,1-1 0 0,1-1 0 15,0-3 0-15,7 2 0 0,5 1 0 0,2 3 128 16,0 2-128-16,0 0 0 0,4-1 128 0,4 0-128 16,1 0 0-16,3 2 0 0,1 1 0 0,4 2 0 15,0 1 0-15,-1 4 0 0,0 3 0 0,0-6 0 16,2-3 0-16,-2-6 0 0,2 0 0 0,1-5-128 15,2 0 128-15,4-3 0 0,5 0 0 0,2 0 0 0,0 0 0 16,2 1 0-16,2-2 0 0,1-1 0 0,-2 0 0 16,3 0 128-16,2-1-128 0,5-3 0 15,5 0 0-15,0-2 0 0,-1-2 0 0,-2 0 128 0,0 1-128 16,1 1 0-16,1-1 0 0,5 0 0 0,7 2 0 16,1-1 0-16,-5-5 0 0,2 4 0 0,-1 1 0 0,3 1 0 15,1-4 0-15,5 0 0 0,3 0 0 0,-1 0 0 16,-1-1 0-16,3-1 0 0,2-1 0 0,2-2 0 15,-3 0 0-15,-1-1 0 0,-3-3 0 0,3 1 0 16,6 0-144-16,0-3 144 0,-6 0-128 0,1-2 128 16,5 0-160-16,0-1 160 0,4 0-224 0,-3 1 48 15,-1 0 16-15,1-1 0 0,3 2-128 0,2-4-32 16,-5-1 0-16,0 1 0 0,-3-3 0 0,1 0-16 16,3 1 0-16,-1-3 0 0,-2-3 64 0,-2-1 16 15,-1 2 0-15,-1 2 0 0,4-1 112 0,-5-3 144 0,0-3-208 16,-3-2 80-16,-3 0 128 0,3-1-160 0,3 1 160 0,-2-3-160 15,-4-4 32-15,-4 1 0 0,-2 0 0 0,1-3 0 16,2 1-48-16,0-1 0 0,-2-2 0 0,-4 2 0 16,-1-1 32-16,-4-2 0 0,0 0 0 0,2-4 0 15,1 2 144-15,-4-4-192 0,-3-5 192 0,-3 0-192 16,-2 3 192-16,-1-1 0 0,-1 1 0 0,-1 1 128 16,0 1 0-16,0 2 0 0,3 1 0 0,-3-1 0 15,-6 0-128-15,0 0 176 0,-4 1-176 0,-4-2 192 16,-1-1 0-16,-3-6 16 0,-3-6 0 0,-1-2 0 15,-1-1 80-15,-3-3 16 0,-5 0 0 0,-1-5 0 16,-1-1-32-16,-5-7 0 0,-1-1 0 0,-4-5 0 0,1-4 160 16,-8 2 16-16,-2-1 16 0,-2-1 0 0,-2-1-64 15,-1-7-16-15,-5-2 0 0,0 7 0 0,1 6-256 0,-3 7-128 16,1 3 0-16,-4 5 128 0,0 3-352 0,-2 4-80 16,-6 2-16-16,-1 5 0 15,-3 3-160-15,-3 4-32 0,-4 3-16 0,-6 0-9328 16,-3-1-1872-16</inkml:trace>
  <inkml:trace contextRef="#ctx0" brushRef="#br2" timeOffset="65022.997">17505 14088 24991 0,'-12'-7'1104'0,"4"0"240"0,-1-6-1088 0,0 2-256 0,-2-1 0 0,3 0 0 16,-1 1 336-16,0 1 16 0,-1 2 0 0,-4 0 0 16,-2 0-144-16,1 0-16 0,-1 1-16 0,-3 5 0 15,0 2 128-15,-2 4 16 0,-1 3 16 0,0 0 0 16,1 1 240-16,-1 2 64 0,4 2 0 0,-2 4 0 16,-1 2-256-16,1 3-32 0,-1 1-16 0,5 2 0 15,0 1-208-15,2 3-128 0,2-2 160 0,3 4-160 16,1 1 0-16,4 2 0 0,3 3 0 0,-1 2 0 15,2-3 128-15,3-1-128 0,-1-4 0 0,5-4 144 16,2-3-144-16,1-2 0 0,-1-5 0 0,2 1 0 16,3-4 0-16,2-2 0 0,0-5 0 0,0-2 0 15,-1-2 0-15,3-4 128 0,3-1-128 0,0-5 0 0,-5-3 128 16,1-4-128-16,2-6 128 0,1-1-128 0,0-5 160 16,-3-3-160-16,-3-6 192 0,-1 1-192 0,0 2 208 15,-2 2-64-15,-2 3-16 0,-2-1 0 0,-1 2 32 0,-1 4 0 16,-1 2 0-16,1 3 0 0,-1 0-32 0,-2 5 0 15,2 7 0-15,-4 6 0 0,0 0 64 0,0 0 16 16,0 0 0-16,0 0 0 0,9 12-208 0,-1 3 0 16,-2 3 0-16,-1 3 0 0,0 5 0 0,-1 2 0 15,1 0 0-15,-1-1-160 0,1-3 160 0,2 2 0 16,-4 2 0-16,4-3 0 0,2-3 0 0,-2-1 0 16,0-2 0-16,1-2-128 0,0-3-192 0,3-1-16 15,-1-4-16-15,0-1 0 16,3-2-640-16,2-4-128 0,-1 1-32 0,2-3-8064 0,1-4-1632 15</inkml:trace>
  <inkml:trace contextRef="#ctx0" brushRef="#br2" timeOffset="65392.585">17839 13907 4607 0,'0'0'192'0,"-10"8"64"0,0 0-256 0,2 2 0 0,3-1 0 0,1 3 0 16,3 2 6768-16,3 2 1296 0,2 4 272 0,1 4 48 15,1 6-7648-15,2 0-1536 16,0-2-304-16,-1 3-64 0,1 0 320 0,-2 2 64 0,-3-1 16 16,0 0 0-16,-1-5 768 0,1 2 128 0,-1-3 32 0,-1 0 16 0,0-4 656 0,-1-4 144 15,0-2 32-15,0-4 0 0,1-3-496 16,-1-9-112-16,0 0-16 0,0 0 0 0,0 0-64 0,0 0 0 15,-3-17-16-15,-2-3 0 0,3-3 112 0,0-4 32 16,0-6 0-16,1-1 0 0,0-3-64 0,1 2 0 16,1 0 0-16,1-1 0 0,1 0-80 0,5 1-32 15,-1 0 0-15,2 3 0 0,0-1-32 0,3 5-16 16,2 2 0-16,0 3 0 0,2 3-96 0,2 4-128 16,1 3 176-16,3 4-176 0,0 1 0 0,1 4-352 15,-3 2 48-15,2 4 16 16,1 3-528-16,0 4-96 0,-1 3-32 0,0 1 0 15,2 3-2192-15,-1 5-448 0</inkml:trace>
  <inkml:trace contextRef="#ctx0" brushRef="#br2" timeOffset="65857.251">18257 14229 16575 0,'0'0'1472'0,"0"0"-1168"0,0 0-304 0,0 0 0 16,0 0 2272-16,8 0 400 0,1 0 80 0,4 0 0 16,1 1-2752-16,2 1-672 0,0 1-80 0,1 1-16 0,0-1 768 0,0 0 0 15,-1-1 240-15,2 3-64 0,1-2 592 0,0-1 128 16,-2 0 32-16,2-3 0 0,-3 0 48 0,2-2 16 15,0-1 0-15,0-3 0 0,1-2-432 0,-4-2-96 16,0-1-16-16,-2-3 0 0,-1 0-64 0,0 1 0 16,-1-4-16-16,-1 1 0 0,-3 0-48 0,-3-1-16 15,-4-1 0-15,-1 1 0 0,-1 1 64 0,0-1 16 16,-4-1 0-16,-1 2 0 0,-2 0-64 0,0 3 0 16,0 2 0-16,1 2 0 0,-3 0-112 0,-1 2-16 15,-3 1-16-15,-1 5 0 0,-2 4-176 0,1 2 128 16,0 2-128-16,0 6 128 0,1 3-128 0,1 6 0 15,-2 4 0-15,1 2 0 0,-2 0 0 0,6 2 0 16,-1 1 0-16,2 0 0 0,1 0 0 0,2 0 0 16,4-1 0-16,0-1 0 0,0-2 0 0,3 2 0 0,1-3 0 0,2 0 0 15,4 2 0-15,-3-4 0 0,3-1 0 0,1-3 0 16,0-3 0-16,3-3 0 0,1-1 0 0,2-2-176 31,1-2-400-31,3-2-64 0,0-3-32 0,4-4 0 16,1-4-1184-16,4-1-256 0,2-4-32 0,-1-1-16 15,1-2-1392-15,0-3-288 0</inkml:trace>
  <inkml:trace contextRef="#ctx0" brushRef="#br2" timeOffset="66323.528">19214 13827 11055 0,'0'0'976'0,"0"0"-784"16,-11 1-192-16,1-1 0 0,2 0 5696 0,-2 0 1088 15,0 0 208-15,1 2 48 0,0 2-5680 0,0 0-1136 16,-1 4-224-16,1 0 0 0,-1 0-240 0,-4 7 16 16,0 3 0-16,1 1 0 0,2 2 224 0,0 2 0 15,1 5 144-15,2 0-144 0,1 2 256 0,0 0-64 16,2 1 0-16,1-1 0 0,3-2-192 0,1-4 0 16,2-2 0-16,3-3 0 0,1-2 0 0,1-3 0 15,0 0 0-15,-4-3 0 0,0-4 0 0,4-1-160 16,-7-6 32-16,10-1 0 0,0-4 0 0,2-5 0 15,-2 2 0-15,-1-6 0 0,2-1 128 0,-2-3 128 16,0-2-128-16,1-2 176 0,0-2 16 0,-1-1 16 0,-5 0 0 16,3 1 0-16,0 1 0 0,1 2 0 0,-2 2 0 15,-2 1 0-15,0 3 64 0,0 4 16 0,-1 3 0 16,-3 8 0-16,0 0 16 0,0 0 0 0,0 0 0 0,0 0 0 16,8 15-304-16,-1 3 0 0,-1 3 0 0,0 3 0 15,0 2 0-15,1 0 0 0,0-2 0 0,1 2 0 16,0-2 0-16,0-1 0 0,0-3-160 0,-1 1 160 15,0-2-208-15,2 0 80 0,1 1 128 0,1-5-208 16,-1-3-992 0,1-3-192-16,0 3-32 0,3-3-9184 0,3-3-1824 0</inkml:trace>
  <inkml:trace contextRef="#ctx0" brushRef="#br2" timeOffset="67232.239">20284 13857 17503 0,'0'0'768'0,"0"0"176"0,-8 4-752 0,0 0-192 0,-3-1 0 0,2 1 0 16,2 2 3968-16,-2 0 768 0,-1 4 160 0,1 1 32 31,1 2-4480-31,-1 2-896 0,2 0-192 0,-3 1-16 16,1-5 176-16,0 2 32 0,2-1 16 0,0 0 0 0,-1 1 432 0,2-4 192 0,1-1 0 0,-1-1-16 15,-1 2-32-15,3-3 0 0,-3-2 0 0,7-4 0 16,0 0-144-16,-6 4 0 0,6-4 0 0,-9 5 0 15,2-3 0-15,7-2 0 0,-10 2 0 0,4 3 0 16,6-5 0-16,-9 4 0 0,3-1 144 0,0 3-144 16,6-6 0-16,-6 6 0 0,6-6 0 0,-3 9 0 15,3-9 0-15,-4 10 0 0,4-10 0 0,0 11 0 16,0-11 0-16,2 12 0 0,-1-2 0 0,-1-10 0 16,4 11 0-16,4-2 0 0,0-4 0 0,3 2 0 0,-1 0 0 15,3-2 0-15,1-2 0 0,2 2 0 0,-1-1 0 0,0 0 0 16,2-1 0-16,-1-2 0 0,2-4 0 0,-2 0 144 15,0 1 0-15,0-2 0 0,3-3 160 0,-2 1 16 16,-2-6 16-16,0 1 0 0,1 0-112 0,-5-2-32 16,-2-2 0-16,-1-3 0 0,-1 3-192 0,2-1 0 15,-5-2-144-15,1-1 144 0,-2-3 0 0,-2 0 0 16,-2 0 0-16,-2 0 0 0,-2 0 0 0,1-1 0 16,-4 1 0-16,3 2 160 0,-4 3-160 0,2 1 128 15,1 4-128-15,0 2 128 0,2 2 16 0,-2 2 0 16,3 1 0-16,1-1 0 0,-2 2-144 0,4 4 192 15,0 0-192-15,0 0 192 0,0 0-192 0,0 0 128 16,0 0-128-16,0 0 128 0,0 0-128 0,10 4-176 16,-10-4 48-16,13 0 0 0,1-2 128 0,0 0-128 0,0-2 128 15,1 0-128-15,-2-3 128 0,1 0 0 0,1-3 160 16,2 0-160-16,-2-3 256 0,2-2-64 0,4 0 0 0,-1-3 0 16,-1 0-48-16,0-3-16 0,0-1 0 0,-2-1 0 15,0 0-128-15,-1-3 0 0,0-1 0 0,-2 1 0 16,-2 2 0-16,0 1 0 0,1 3 0 0,-2 1 0 15,-1 0 0-15,1 1 0 0,-2 5 0 0,-1 2 0 16,-2 0 0-16,-2 0 160 0,0 3-160 0,-4 8 160 16,0 0 32-16,0 0 0 0,0 0 0 0,0 0 0 15,0 0-48-15,6 10 0 0,-2 6 0 0,-3 5 0 16,-3 5 80-16,0 11 16 0,0 10 0 0,-2 6 0 16,-1 7-240-16,-1 8 0 0,2 7 0 0,1 7 0 15,-4 9 0-15,4-2 0 0,-1-2 0 0,-1-5 0 0,-1-5 0 16,3-3 0-16,1 1 0 0,-3-8 0 0,-1-7 0 15,1-6 192-15,-1-2-48 0,1-7-16 0,1-3-128 0,3-6 0 16,-5-3 0-16,3-7 0 16,1-4-2208-16,1-8-416 0,-1-6-96 0</inkml:trace>
  <inkml:trace contextRef="#ctx0" brushRef="#br2" timeOffset="67347.667">20330 14448 50223 0,'0'0'2224'0,"0"0"464"0,0 0-2160 0,0 0-528 0,0 0 0 0,13 5 0 15,3-4-128-15,9-1-144 0,9 0-32 0,4-6 0 32,5-8-688-32,2-2-144 0,3-4-16 0,-4-1-16 15,-2-2-48-15,1 1 0 0,1 0 0 0,-1 1 0 16,-4-1-336-16,-1 1-80 0,-5 3-16 0,5-1-9376 0,1 1-1888 0</inkml:trace>
  <inkml:trace contextRef="#ctx0" brushRef="#br2" timeOffset="68543.74">22031 13815 28911 0,'0'0'1280'0,"-7"0"256"0,-1-3-1216 0,1-2-320 0,1 0 0 0,1 0 0 31,5 5-1104-31,0 0-288 0,-7-4-48 0,1-1-16 16,6 5-112-16,-6-4-32 0,6 4 0 0,-8-1 0 0,8 1 2160 0,-9 0 416 0,3 2 96 0,-1 1 16 15,-1 0 672-15,8-3 144 0,-7 4 16 0,0 3 16 16,1 2-1200-16,1 2-240 0,1 2-48 0,0 0-16 16,4 2-304-16,-4 6-128 0,-2 6 128 0,3 5-128 15,1 6 0-15,1 6 128 0,1 1-128 0,0 4 0 16,0 0 160-16,0 5-160 0,-4 3 192 0,3 6-192 16,2-1 192-16,2-6-64 0,-6-7 0 0,3-5-128 15,0-5 448-15,0-6-32 0,-1-9 0 0,0-2 0 16,-1-2 240-16,1-5 48 0,1-4 16 0,-1-3 0 15,1-8-336-15,0 0-80 0,0 0-16 0,0 0 0 0,0 0-288 16,-6-7 128-16,2-1-128 0,0-4 0 0,-1-3 512 0,-1-4-16 16,-2-1 0-16,3-4 0 0,1-3-160 0,1-4-16 15,-1-2-16-15,2-4 0 0,2-4-304 16,0 0 0-16,0 3 128 0,1-1-128 0,2 2 0 0,0 0 0 16,1 6 0-16,2-1 0 0,-1-2 0 0,3 3 0 15,0 1-192-15,0 1 192 0,2 2-288 0,1-1 32 16,3 1 16-16,-1 3 0 0,0 2-80 0,-1 4-32 15,0 2 0-15,1 0 0 16,1 1-256-16,-1 2-48 0,1 1-16 0,-1 2 0 16,-1 0 64-16,2 4 16 0,-2 3 0 0,-1 1 0 15,0 1 96-15,-1 2 32 0,-1 3 0 0,-2 3 0 0,1 0 208 0,-4 6 64 0,-1 1 0 16,-4 2 0-16,-2 5 192 0,-2 1 208 0,-3 1-32 16,-2 2-16-16,-1-1 304 0,-3 0 64 0,-2-1 16 0,1-1 0 15,-2-1-96-15,2-3-32 0,-2-4 0 0,2 0 0 16,-3-2-416-16,2 0 0 0,-2-3 0 0,2-1 0 31,-2-4-704-31,1-2-80 0,0 0-16 0,2-4 0 16,0 1-2464-16,1-3-512 0</inkml:trace>
  <inkml:trace contextRef="#ctx0" brushRef="#br2" timeOffset="68989.489">22509 13832 30399 0,'0'0'2704'0,"0"0"-2160"15,-9 1-544-15,9-1 0 0,-9 2 1616 0,-1-2 224 16,0-1 32-16,-1 0 16 16,0 0-2576-16,-2 1-512 0,0 2-96 0,-1 2-32 15,-3 7 560-15,2 1 128 0,-1 4 0 0,1 1 16 0,0 4 944 0,0 4 176 16,1 4 32-16,4 1 16 0,-1 3-176 0,7 1-48 15,0-2 0-15,3-3 0 0,-1-1-320 0,1-2 0 16,0-4-160-16,3-3 160 0,1-4 0 0,2-2 0 16,-4-4 0-16,-1-9 0 0,5 7 0 0,-5-7 128 15,0 0-128-15,11 1 144 0,3-4 128 0,-3-6 32 16,0-3 0-16,2-5 0 0,2-3-64 0,1-5-16 16,-2-1 0-16,0-4 0 0,-4 1-96 0,2-2-128 0,-1 1 176 15,1 0-176-15,-4 2 192 0,1 4-64 0,-4 4 0 0,1 2-128 16,-2 5 176-16,1 3-176 0,-1 2 160 0,-4 8-160 15,4-4 192-15,-4 4-64 0,0 0-128 0,3 9 192 16,0 2-192-16,-1 7 0 16,-1 7 0-16,1 1-160 0,1 0 160 0,0 2 0 0,-1 1-144 15,1-5 144-15,1-2 0 0,1-4 0 0,-1 1 0 0,0-7 0 16,0-2 0-16,-4-10 0 0,7 6 192 0,2-4-64 16,1-2-128-16,2-5 0 0,2-6 0 0,0-2 128 15,0-3-576 1,3-4-128-16,1-5-32 0,-2-3 0 0,0-3-1232 0,-2 3-240 0,-3 0-48 15,2 3-11120-15</inkml:trace>
  <inkml:trace contextRef="#ctx0" brushRef="#br2" timeOffset="69249.907">22721 13548 19519 0,'0'0'864'0,"0"0"176"0,-3 11-832 0,3-11-208 0,0 0 0 0,0 9 0 31,-2-2-624-31,2-7-160 0,0 0-48 0</inkml:trace>
  <inkml:trace contextRef="#ctx0" brushRef="#br2" timeOffset="69613.05">22718 13537 3679 0,'0'0'160'0,"0"0"32"0,0 0-192 15,5-2 0-15,-5 2 0 0,7-2 0 0,1-1 4176 0,-2 0 800 0,-6 3 144 0,0 0 48 16,9 1-3232-16,-9-1-640 0,0 0-128 0,10 4-16 15,0 1-288-15,-10-5-48 0,0 0-16 0,0 0 0 16,5 6-192-16,1 3-32 0,-4 1-16 0,2 1 0 16,3 0-192-16,1 4-48 0,-3 4 0 0,2 4 0 0,-2 4-320 15,3 6 0-15,0 0 0 0,1 4-128 0,-4 2 128 0,2 2 0 16,0 4 0-16,-1 1 0 0,0 0 176 0,0-4 64 16,-2-5 16-16,1-4 0 0,0-4 112 0,-3-5 16 15,1-2 16-15,0-5 0 0,-1-5 160 0,-2-12 16 16,0 0 16-16,3 9 0 0,-3-9-208 0,0 0-64 15,0 0 0-15,0 0 0 0,3-9-112 0,-3-5-16 16,0-2-16-16,2-9 0 0,0-5 144 0,1-6 16 16,3-3 16-16,-3-3 0 0,0-2-160 0,3 1-16 15,1 4-16-15,0 1 0 0,2 7-160 0,0 3 0 16,0 4 0-16,2 3 128 0,-1-1-128 0,-1 4-176 16,2 2 48-16,2 1 0 0,0 3-64 0,0 2 0 0,0 5 0 15,-1 3 0 1,0 2-1392-16,-3 1-272 0,1 0-64 0,-1 5-13616 0</inkml:trace>
  <inkml:trace contextRef="#ctx0" brushRef="#br2" timeOffset="70446.169">23525 13549 36863 0,'0'0'3264'16,"-9"2"-2608"-16,9-2-528 0,-8 0-128 16,1 0-512-16,-2 0-128 0,2 0-16 0,-6 3-16 15,-1 4-2208-15,0 2-432 0,0 2-80 0,-1 2-32 0,0-1 2736 0,1 6 560 16,-1 0 128-16,1 0 0 16,0-2 1792-16,2 4 384 0,-4 4 64 0,3 5 32 0,1 2-1232 0,2 2-240 15,0 1-48-15,3 0-16 16,3-1-928-16,0-2-192 0,0-4-48 0,2-2 0 0,5-5 432 0,-1-4-128 15,-1-4 128-15,1-4 0 0,-2-8 288 0,0 0 144 16,11 1 16-16,-2-3 16 0,1-4-80 0,3-8-32 16,1-8 0-16,-1-4 0 0,0-1-352 0,2-3 0 15,-2-2-160-15,0 3 160 0,-1 1-160 0,-3 5 160 16,0 1-128-16,0-1 128 0,-2 2 0 0,-1 3-128 16,0 5 128-16,-1 3 0 0,0 3-176 0,-5 7 176 0,0 0-208 15,0 0 80-15,0 0 128 0,7 11-128 0,-5 2 128 0,3 6-128 16,-2 4 0-16,1 1 0 0,0 2 0 0,-1 1 0 15,-1 1 128-15,4-1-208 0,-1-2 80 0,4-3 128 16,-4-3 0-16,2-5 0 0,0-3 0 0,1-4 0 16,1-3 384-16,3-4 32 0,-1-6 16 0,6-7 0 15,3-9-432-15,0-4 0 0,4-8 0 0,-4-3 0 16,1-3 0-16,1 0-304 0,-1-2 48 0,-1 2 16 16,1-3 64-16,-6-3 16 0,0-5 0 0,-3-2 0 15,1 5 160-15,-2 0 256 0,0-1-64 0,-4-1-16 16,0 1 272-16,-2-6 64 0,-2-4 16 0,-1 1 0 15,0 2-64-15,-2 3-16 0,0 2 0 0,0 6 0 16,-1 4-448-16,1 11 0 0,2 10 0 0,-2 6 0 16,-1 2-144-16,2 4 144 0,-1 3 0 0,0 5-144 0,0 0 144 15,-5 11 144-15,-1 2-16 0,0 10-128 0,-1 9 0 16,1 9 0-16,-1 6-160 0,0 10 160 0,-1 6-320 16,1 3 64-16,-4-1 16 0,4-4 0 0,4-2 48 0,0-5 16 15,1-6 0-15,1 0 0 0,2 1 176 0,1-5 192 16,0-7-32-16,1-3-16 0,2-6-16 0,-1-6 0 15,1-3 0-15,1-4 0 0,-1-4-128 0,0-1 0 16,2-4 0-16,-7-6 0 0,7 5 128 0,3-2-128 16,1-4 192-16,0-4-64 0,1-5 0 0,3-1 0 15,0-3 0-15,0-1 0 0,4-3-128 0,3 0 0 16,-1-1 0-16,5 4 0 0,-1 1 0 0,1 6 128 16,2-1-128-16,-4 4 0 0,4 4 192 0,-1 5-64 15,0 2 0-15,0 5 0 0,0 6-128 0,1 1 0 16,-2 2 144-16,-1 3-144 0,2 4 208 0,1 1-16 0,2 3-16 0,1 1 0 15,0 1 208-15,-1-1 64 0,1-1 0 16,-3-2 0-16,-3-1 32 0,0-2 16 0,-3 0 0 0,3-2 0 16,-6-2-304-16,-1 0-48 0,-5-1-16 0,0-3 0 15,1-1-368-15,-6-4-80 0,-1-3 0 0,-2 0-16 32,-5-10-1904-32,0 0-368 0,0 0-80 0</inkml:trace>
  <inkml:trace contextRef="#ctx0" brushRef="#br2" timeOffset="73985.608">22573 15831 5519 0,'0'0'240'0,"0"0"64"0,0 0-304 0,0 0 0 15,0 0 0-15,0 0 0 0,8-2 4608 0,-8 2 880 16,0 0 160-16,9-3 48 0,-9 3-4544 0,8-5-896 16,-8 5-256-16,8-5 0 0,-3-1 576 0,-5 6 16 15,0 0 0-15,0 0 0 0,0 0 560 0,0 0 96 16,7-5 32-16,-5-1 0 0,-2 6-384 0,1-6-80 15,-1 6-16-15,2-8 0 0,-1-1-800 0,2-2 0 16,-1-3 0-16,-1 0 0 0,-1-2-288 0,-1-1 32 16,-3-4 16-16,0 1 0 0,-1-1 48 0,-3 1 0 15,-3-1 0-15,1 4 0 0,-4-1 192 0,-2-2-144 0,-1 2 144 0,-3 1-128 16,1 0 128-16,-2 2 0 0,-4-4 128 0,-1 1-128 16,-2 0 160-16,-5 1-32 0,-3-1-128 0,-2-2 192 15,-3-3-192-15,-2 2 144 0,-2 0-144 0,-1 3 128 16,4-2 16-16,-4 5 0 0,0 0 0 0,-2 3 0 15,-5 0 48-15,4 2 16 0,-1 0 0 0,4 4 0 16,2-3 48-16,3 2 0 0,2 0 0 0,1 0 0 16,1 0-128-16,-2 0-128 0,-1-2 176 0,-1 1-176 15,-1 2 0-15,1-2 0 0,2-1 0 0,-1 1 0 16,-1 1 0-16,1 0 0 0,-2 0 0 0,-1 2 0 16,-2-3 144-16,-2 4-144 0,-3-2 0 0,-3 3 144 0,-1 0-144 15,3-1 160-15,-3 2-160 0,1-1 160 0,-3-3-160 16,3 1 0-16,-1-2 144 0,-1 3-144 0,-5 1 0 15,1-1 0-15,1-1 0 0,-2-2 0 0,-4 1 0 16,-3-2 0-16,-6 0 0 0,2 2 0 0,0-1 0 0,-4 2 0 16,-6-3 0-16,0 2 0 0,-4 1-256 0,3 0 48 15,2 1 0-15,-2 1 0 0,-2-2 48 0,4 3 16 16,-3-1 0-16,10 2 0 0,1 2 144 0,5 0 0 16,-3-2 0-16,5 3 0 0,1 2 0 0,2 0 0 15,2-1 0-15,0-1-128 0,2 3-96 0,-1 0-16 16,-3-2 0-16,-2 2 0 0,-2 3-16 0,2-3 0 15,4 3 0-15,-1-2 0 0,1 2-48 0,-3-1-16 16,-3-2 0-16,1 2 0 0,4-2 192 0,2 2 128 16,4 1-192-16,3-3 192 0,2-1 0 0,3 1 0 0,-2-2 0 15,0 4 0-15,-1-1 0 0,6 3 0 0,5 1 176 0,0 2-176 16,2-2 0-16,4 4 0 0,2 2 0 0,1-3 0 16,0 1 0-16,-1 3 0 0,-2 1 0 15,1 1 0-15,-3 0 0 0,3-3 0 0,2 2 0 16,3 1 0-16,-2-1 144 0,2 1-144 0,-2-1 0 0,5-2 144 15,0 0-144-15,3-3 160 0,-4 0-160 0,3-1 160 16,5-2-32-16,-3 0-128 0,0-1 192 16,0 1-64-16,1-2-128 0,-1 2 128 0,0 0-128 0,1 1 128 15,-2-1-128-15,1 3 0 0,-6 3 0 0,2 0 0 16,0 1-160-16,1 1-16 0,0 3 0 0,1 1 0 16,1 2 176-16,0 3-192 0,1 4 192 0,2-1-192 0,-2 0 192 15,0-1 0-15,2-2 0 0,1 2 0 0,0-2 0 16,1 2 0-16,1 0 0 0,0-2 0 0,-1-1 0 15,1 2 0-15,2-1 0 0,1 4 0 0,2 2 0 0,2 2 0 16,3 1 0-16,-2 0 0 0,0-1 0 16,3 3 0-16,-1-4 0 0,3 0 0 0,2 1 0 0,3-3 0 15,-1-1 0-15,2 2 0 0,2 2 0 0,1 0 0 16,2-3 0-16,2 2 0 0,0 2 160 0,5 1-32 16,3-3-128-16,-1-1 192 0,1-1-64 0,2 0-128 15,1-1 176-15,1-1-176 0,2-3 144 0,4 2-144 16,1 4 0-16,5-2 144 0,1 0-144 0,5 4 0 15,3-2 0-15,3 0 0 0,2-2 128 0,0-4-128 16,0-2 0-16,3-1 128 0,2 2-128 0,4 2 0 16,5-3 144-16,1 0-144 0,-3-3 128 0,3 2-128 0,3 2 128 15,2 1-128-15,5 0 128 0,3 1-128 0,1 1 128 16,-2-2-128-16,-4-2 0 0,4-2 144 0,5 0-144 16,-1-1 0-16,2-2 128 0,-2 0-128 0,-2-1 0 0,6-1 0 15,3-2 0-15,-3 1 0 0,-3-4 128 0,-1 2-128 16,1 0 0-16,2-1 160 0,-1-2-160 0,-1 1 128 15,-6 2-128-15,5-4 0 0,-1 1 0 0,2-2 128 16,0-2-128-16,-3 0 0 0,-4-1 0 0,3-4 0 16,0-2 0-16,3-1 0 0,-2 2 0 0,-3-2 0 15,-4-2 0-15,4 1 0 0,1 1 0 0,2 0 0 16,1-2 0-16,0-2 0 0,-4 0 0 0,-2 0 0 16,-1 1 0-16,0-4 0 0,4-2-192 0,-5-1 192 15,-4-1-160-15,-1-1 160 0,3 0 0 0,-1 0-144 16,1-3 144-16,-4 2-128 0,-5-2 128 0,-3-2-128 15,-2 2 128-15,-2 0-128 0,1-3 128 0,1 0-128 0,-1 0-48 16,-1-1 0-16,-5-1 0 0,-1 1 0 0,-1 0 176 0,-3-2-128 16,-3-3 128-16,0 0-128 0,-1 0 128 0,2 1-128 15,-1 0 128-15,1-2-128 0,-2-3 128 0,-1 3 0 16,-2 0 0-16,-3-2 0 0,-1-1 0 0,-2-1 0 16,-1 0 0-16,1-4 176 0,0-4-176 0,0-7 192 15,1-4-192-15,1 1 192 0,1 7-192 0,-1-3 0 16,-2 2 144-16,-2-1-144 0,1-2 160 0,-5 0-32 15,-3 1-128-15,-1 1 192 0,-5 0 32 0,-2 3 0 16,-2 4 0-16,-4 1 0 0,-1 3 144 0,-1 0 16 16,-5 1 16-16,-1-1 0 0,-2 1 16 0,0 3 0 15,0-3 0-15,-1-1 0 0,-3-3-48 0,-1 2-16 0,1-3 0 16,-2 0 0-16,0-1-112 0,-1 0-32 0,-3 2 0 16,0 1 0-16,-1 2-80 0,-2-1 0 0,-3-2-128 0,-1 2 192 15,-5-3 0-15,-2 1-16 0,-4-3 0 0,-1-1 0 16,-2 0-32-16,-2 1 0 0,-3 3 0 0,-5-1 0 15,-5-1-144-15,-7-3 0 0,-11-1 0 0,1 0 128 16,0-2-128-16,4 2 0 0,4-3-192 0,2 6 192 16,4 7-304-16,1 3 64 0,7 4 16 0,0 4 0 15,4 3-80-15,2 3-16 0,5 1 0 0,0 5 0 32,0 4-1472-32,0 3-320 0,0 4-48 0</inkml:trace>
  <inkml:trace contextRef="#ctx0" brushRef="#br2" timeOffset="76042.952">22710 17308 23039 0,'0'0'1024'0,"-6"6"192"0,6-6-960 0,0 0-256 15,0 0 0-15,-7 3 0 0,7-3 1472 0,0 0 256 16,0 0 64-16,0 0 0 16,0 0-2048-16,0 0-416 0,0 0-80 0,0 0-16 0,11 0 1408 0,0 2 288 15,-11-2 48-15,15 2 16 0,4 0-128 0,2-1-32 16,1 0 0-16,4-1 0 0,3-1-480 0,2 2-96 0,0 1-32 0,0-1 0 16,4-1 32-16,3 0 16 0,3 2 0 15,2-2 0-15,2-2-16 0,1 1-16 0,0-1 0 0,0 1 0 16,-4 0-64-16,2 1-16 0,1 1 0 15,1-1 0-15,4-1-160 0,1 1 160 0,-2 1-160 0,1-1 160 16,-3-1-160-16,-4 0 0 0,-4 2 144 0,-1-1-144 16,-2 0 0-16,3 0 0 0,-3-1 0 0,0 2 0 15,0 1 0-15,1 1 0 0,-2 0-128 0,0-2 128 16,-2-1-192-16,-3 2 64 0,-4 2 0 0,1 0 0 16,-2-3 128-16,-3 1 0 0,1-1-144 0,-3 0 144 15,-1 0-192-15,0 0 48 0,2 2 0 0,-1-3 0 16,-2 0-96-16,-2 0-16 0,-3 0 0 0,2 0 0 15,0-3 256-15,-3 3-144 0,-12 0 144 0,9 0-128 16,-9 0 128-16,9 3 0 0,-9-3 0 0,0 0 0 16,0 0 0-16,0 0-160 0,0 0 160 0,0 0 0 0,0 0 0 15,-9 0 272-15,-4-3-16 0,1 2-16 0,-3-1-64 0,-1 2-16 16,-7-2 0-16,0 1 0 0,-3 0-160 0,1 2 0 16,-1 0 144-16,-4 0-144 0,-3-2 128 0,-2 1-128 15,-2-1 160-15,-5 0-160 0,-8 0 144 0,-2-2-144 16,5-1 128-16,-5 1-128 0,2-1 0 0,-3 1 0 15,-6-2 0-15,-2-1 0 0,-3 1 0 0,5-1 0 16,5 1 0-16,4 2 0 0,6 2 0 0,3-2 0 16,0-3 0-16,4 2 0 0,0 1 0 0,2-2 128 15,0 2-128-15,2 0 0 0,-1 1 0 0,5-1 0 16,2 2 128-16,2 0-128 0,2-1 0 0,2 0 0 16,3-2 0-16,1 4 0 0,2 0 0 0,1 0 0 0,1-2 0 15,2 1 0-15,3 2-224 0,8-1 80 0,0 0 16 0,-7 1 0 16,7-1-64-16,0 0-16 0,0 0 0 0,0 0 0 15,0 0-32-15,0 0 0 0,0 0 0 0,0 0 0 16,10-2 240-16,3-1-144 0,3-2 144 0,2 0-128 16,5-2 128-16,5 3 0 0,4 2 0 0,4 0 0 15,7-1 0-15,2 1 0 0,0-2 0 0,1 4 0 16,1-1 0-16,0 0 0 0,3-3 0 0,7 3 128 16,0 2-128-16,4 3 0 0,5 0 128 0,-6-1-128 15,-4-1 128-15,1 1-128 0,2 0 160 0,-2-1-160 16,0 3 224-16,-3-1-48 0,-4 1-16 0,-4 3 0 15,-5-2-16-15,-2-1 0 0,-7 0 0 0,-3 0 0 16,-2 1-144-16,-4-1 0 0,-3-1 0 0,-4 2 128 16,-4-5-128-16,-1 1 128 0,-1 0-128 0,-10-2 128 15,0 0-128-15,0 0 0 0,0 0 0 0,-9 3-176 0,0 0 176 16,-4 1 0-16,-4-1 0 0,-5-1 0 0,-6 1 0 16,-3-1 224-16,1 2-48 0,-10-1-16 0,-11-2-160 15,-3 0 0-15,-3-1 0 0,0 0 0 0,0-1 0 16,-3 0 0-16,2 0 0 0,-3 1 0 0,-8 1 0 0,1-1 0 15,3-1 0-15,5 1 0 0,5 0 0 0,-2 0 0 16,0 3 0-16,6 0 0 0,5-2 0 0,4 2 0 16,5-2 0-16,6 1 0 0,4 0 0 0,5-2 0 15,5-2 0-15,3 2 0 0,6 0 0 0,8 0 0 16,0 0-224-16,0 0 80 0,0 0-16 0,0 0 0 16,0 0 0-16,13-6 0 0,4-1 160 0,6 0-208 15,2-1 80-15,5 1 128 0,7-2 0 0,0 0 0 0,5-1 0 16,1 3 0-16,2-1 0 0,2 0 0 0,4-2 0 0,4 3 0 15,5 0-128-15,0 1 128 16,-3-1 0-16,-2 3 0 0,-2 0 0 0,0 1-144 0,-5-2 144 0,-2 2 0 16,-3 2-160-16,-2 1 160 0,-7 1-128 0,-2 1 128 15,-4 2-208-15,-6 0 32 0,-3 1 16 0,-6 1 0 16,-4-2-64-16,-2 2-16 0,-1 2 0 0,-5-3 0 16,-6 1-32-16,-3 1-16 0,-3 4 0 0,-4-2 0 15,-4-1 288-15,-6-1 0 0,-5 0 0 0,-3 1 0 16,0-1 0-16,-1 0 192 0,-1-1-16 0,-2-1-16 15,2-1 32-15,-1 2 0 0,-7-1 0 0,-2 0 0 16,-5-5-48-16,2 0 0 0,-4 0 0 0,5-2 0 16,2-1-144-16,4 1 0 0,4 1 0 0,5-1 0 0,3 1 0 15,7 0 0-15,7 0 0 0,3 1 0 0,4-1 192 0,8 1 0 16,0 0 0-16,0 0 0 0,0 0 0 0,14-8 16 16,4 2 0-16,8 1 0 0,10-3 80 0,4-1 16 15,11 1 0-15,6 0 0 0,12 1-48 0,1 2-16 16,-2-1 0-16,2 2 0 0,3 1-240 0,2 0 176 15,1 3-176-15,-7 0 160 0,-4-1-160 0,-4 2 0 16,-3 3 0-16,-7-1 0 0,-4-1-176 0,-7 0-112 16,-3 1-32-16,-9-1-10624 15,-6 0-2144-15</inkml:trace>
  <inkml:trace contextRef="#ctx0" brushRef="#br2" timeOffset="81319.887">12616 2723 31327 0,'-2'-20'2784'0,"-1"-3"-2224"16,1-3-560-16,-2-2 0 0,4-2 0 0,0 1 0 16,0 1-160-16,0-2 160 0,-1-2 0 0,-1 3 288 15,-1 3-32-15,-2-3 0 0,-2-6-16 0,-1 7-16 16,-5-1 0-16,0 4 0 0,-3 2-224 0,1 2 144 16,-4 1-144-16,0 3 128 0,-4 2-128 0,-3 3-144 15,-3 1 144-15,-4-1-208 0,-2-1 0 0,-2 2 0 16,-4 3 0-16,3 2 0 0,-3-2 208 0,5 1-144 15,-3 2 144-15,3 1-128 0,-1 1 128 0,1 2 0 16,-1-1 128-16,-2 1-128 0,1 3 256 0,-2 2 0 16,-2 3-16-16,1-2 0 0,-2 0 0 0,1 0 0 15,2 5 0-15,0 1 0 0,-2 0-240 0,0 4 144 0,-2 1-144 0,-1 3 128 16,-4 1-128-16,2-1 0 16,2 1 144-16,2 4-144 0,1 4 192 0,4 2-48 0,0-2 0 0,1 2 0 15,1 1 16-15,-2 2 0 0,0 0 0 0,-2 2 0 16,1 1-160-16,-2-1 0 0,1 1 0 0,2 1 0 15,2 4 0-15,-2 2 0 0,2 1 0 0,1 0 0 16,1 2 0-16,-2 0 0 0,-1 1 0 0,1-1 0 16,4 0 0-16,0 1 0 0,-1 2 0 0,1 2 0 15,2-3 0-15,3 1 0 0,1-3 0 0,5-1 0 16,3-1 128-16,1 0-128 0,2-1 0 0,3 0 128 16,3 0-128-16,0 2 192 0,3 1-192 0,0 0 192 15,4-2-192-15,0 5 0 0,-2-5 144 0,4 1-144 16,4-2 0-16,0-2 0 0,0 0 0 0,2 8 128 15,3 1-128-15,0-1 0 0,4-4 0 0,1-4 0 0,0 0 0 16,3-2 128-16,3-3-128 0,3 0 0 0,0 2 0 0,3-3 0 16,3-2 0-16,2-2 128 0,2-3-128 0,1 0 0 15,1-2 0-15,2-5-128 0,1-2 128 0,0-4 0 16,1-2 0-16,4-3 0 0,2-2 0 0,1-3 0 16,1 4 0-16,4-4 0 0,3-3 0 0,-2 0 0 15,-1-1 0-15,2-2 0 0,0-6 0 0,1 0 0 16,-3 0 0-16,6-2 0 0,-2-2 0 0,0-1 0 15,-3-2 0-15,-1-4 128 0,0-3-128 0,-1-4 144 16,3-2-144-16,1-1 160 0,1-7-32 0,0 1 0 16,-3 1 0-16,-1-1 0 0,-2 0-128 0,-1-4 160 15,2-1-160-15,-1-5 160 0,3 0-160 0,-3-1 128 16,1-5-128-16,-3 3 128 0,-3 2-128 0,-1 0 160 0,-2-3-160 16,-1-2 160-16,2-3-160 0,-6 0 192 15,0 0-192-15,0-1 192 0,-2 0-64 0,-4 1-128 0,-4-1 192 0,-2 0-64 16,-2-2 80-16,-2 0 16 0,-4-1 0 0,-2 1 0 15,-5 0-96-15,-2 2-128 0,-1 3 176 0,-3-1-176 16,-2-2 192-16,-2-3-192 0,-2-3 192 0,-2 2-192 16,-1 5 176-16,-3 4-176 0,-2 3 160 0,-2-3-160 15,-1-1 144-15,-3-2-144 0,-1 1 128 0,0 2-128 16,-2-1 0-16,-3 6 0 0,1 4 0 0,-5 2 0 16,0 4 0-16,-1 2 0 0,2 1 0 0,-3 2 0 15,1 1-208-15,-1 2 80 0,0-2 128 0,-3 3-208 16,-4 1 32-16,0 4 16 0,-5 4 0 0,2 0 0 15,-1 0-16-15,1 2 0 0,-2 6 0 0,-1 1 0 0,0 2-48 16,2 1-16-16,-3 2 0 0,-2 4 0 0,-3 9 0 16,0 0 0-16,1 0 0 0,-3-1 0 0,2 3 240 0,0 3-192 15,3 0 192-15,2 2-192 0,-2 2 192 0,-1-2 0 16,-6 3-160-16,2 0 160 0,0 3 0 0,2-2 0 16,1 3 0-16,2 0 0 0,1 2-160 0,1 6 160 15,-1 3 0-15,-1 1-144 0,-2 0 144 0,0 5 0 16,0 0 0-16,1 3 0 0,2 1 0 0,2 2 0 15,1-1 0-15,3 2 0 0,-5 4 0 0,1 2 0 16,-1 2 0-16,2 3 0 0,4-1 0 0,2 1 0 16,0 0 0-16,5 1 0 0,2-2 0 0,3 1 0 15,3 2 0-15,2-1 128 0,4-2-128 0,2 1 0 16,2 1 0-16,2 1 0 0,3 1 0 0,2 0-128 16,0-1 128-16,3-1 0 0,0 1-128 0,2 2 128 15,3 2-128-15,-1-1 128 0,2-2 0 0,1-2-160 0,5-4 160 16,-1-2 0-16,4-7 0 0,0 3 0 0,0 3 0 0,5-3 0 15,4-2 0-15,3-3 0 0,5-3 0 0,0-4 0 16,5-4 0-16,2-2 144 0,3-6-144 0,2 1 128 16,4-1-128-16,2-4 0 0,4-4 0 0,4-2 128 15,4-2-128-15,4-4 0 0,2-4 0 0,1-4 128 16,0-6-128-16,3-3 0 0,0 0 0 0,5-5 0 16,0-5 144-16,-1-3-144 0,-1-5 160 0,2-7-160 15,4-5 192-15,1-5-48 0,1-7-16 0,-4-4 0 16,-4-7 80-16,1-2 16 0,0-1 0 0,-7-1 0 15,-3 0 224-15,-5-5 32 0,-4-7 16 0,-4 2 0 16,-5 1 48-16,-4 1 16 0,-1 0 0 0,-1 2 0 16,-7 0-304-16,-3 5-48 0,-4 6-16 0,-4 7 0 0,-5 7-192 15,-9 7-208-15,-4 4 32 0,-4 4 16 16,-4 4-320-16,-4 4-64 0,-8 4-16 16,-8 6-11456-16,-9 4-2288 0</inkml:trace>
  <inkml:trace contextRef="#ctx0" brushRef="#br2" timeOffset="83083.828">24011 3057 30399 0,'3'-10'2704'0,"0"0"-2160"0,0 0-544 0,3 0 0 16,-1-1 704-16,5-1 16 0,-1 0 16 0,1 1 0 15,-1 1-480-15,-3-1-112 0,-1 0-16 0,-2-1 0 0,-1-1-128 0,1-1 0 16,-1-2-160-16,-5 1 160 0,-4 3-256 0,-1 1 32 16,-3 1 16-16,-2-3 0 0,-2-4-32 0,-1 0 0 15,-2-2 0-15,0 3 0 0,-5 2 48 0,-1 1 16 16,-2-4 0-16,0 1 0 0,-3-3 48 0,-3 3 0 15,-4-2 0-15,-3 1 0 0,-5-1 128 0,-2 3 128 16,-2-1-128-16,-5 3 176 0,0 1 112 0,-3 1 32 16,-4-1 0-16,-8 1 0 0,-4-2-112 0,-3 5-16 15,-2 6 0-15,-1-1 0 0,-1-2-64 0,-6 4-128 16,-5-1 176-16,1 4-176 0,1 1 128 0,-2 0-128 16,-6 1 0-16,0 2 0 0,0 2 0 0,0-1 0 15,0-2 0-15,-7 1 0 0,-5 0 0 0,1 0 0 16,3-2 0-16,0-2 0 0,-1-2 0 0,2-2 0 0,4-1 0 15,-1-2 0-15,-2 0 0 0,-2-1 0 0,4 1 0 0,-3 2 0 16,-4-2 0-16,3 3 0 0,1-1 0 16,-2-1 0-16,-2 0 0 0,3 2 0 0,0 2 128 0,1 1-128 15,-1-2 0-15,3 1 0 0,-2 2 0 0,3 0 0 16,3-2 0-16,-2 0 0 0,-1 1 0 0,4-1 0 16,5 0 0-16,-2 0 0 0,-1-1 0 0,4 1 0 15,3 4 0-15,0-2 0 0,2-2 0 0,-4 1 0 16,-1 1 0-16,1 1 0 0,3 2 0 0,-3 0 0 15,-1 2 0-15,0-1 0 0,4 0 0 0,1 2 0 16,5 2 0-16,-3 1 0 0,-3 1 0 0,4 0 0 16,3-2 144-16,5 0-144 0,3-2 0 0,1 4 144 15,-3-2-16-15,4 2 0 0,0 4 0 0,6-2 0 0,4-3-128 16,2 2 0-16,-2 1 144 0,2 2-144 0,-1 4 0 16,3-3 0-16,2 2 0 0,5 2 0 0,0 1 0 0,3 2-128 15,1 0 128-15,1-3-128 0,1 0 0 0,1 1 0 16,-1-1 0-16,1 2 0 0,6-2 128 0,-1 0 0 15,0-2 0-15,6 1 0 0,2-3 0 0,4 1 0 16,2-1 0-16,2 3 0 0,1 2 0 0,4 2-160 16,2 4 160-16,2 0 0 0,2 1-128 0,0 0 128 15,3-1 0-15,2 3 0 0,3 2-128 0,2 0 128 16,3-2 0-16,-1 1 0 0,4 3-160 0,1 0 160 16,3 3-128-16,-1 3 128 0,2 2 0 0,3 2-160 15,2-2 160-15,3-1 0 0,1-2-192 0,3-2 192 16,1 1-192-16,4 0 192 0,4 1-144 0,2 1 144 0,4 0 0 15,-2 0-144-15,5-1 144 0,1-1 0 0,-2 0 0 16,1-4 0-16,4-2 0 0,4-1-128 0,6 1 128 0,5-5 0 16,-1 1 0-16,-1-1 0 0,0-2 0 0,1 0 0 15,3 5 0-15,5-1 0 0,3-2 0 0,1 1 176 16,0 0 32-16,3-1 16 0,2-1 0 0,7-2 0 16,3 0-80-16,0-1-16 0,-2 0 0 0,4-2 0 15,6 0-128-15,1-2 0 0,-1 0 0 0,4 1 0 16,2 2 0-16,1-4 0 0,4-4 0 0,0 3 0 15,-1 2 0-15,3-2 0 0,4 0 0 0,-1 0 0 16,-1-5 0-16,5 1-144 0,4 0 144 0,2 1-160 16,0-3-16-16,-2 2 0 0,-3-2 0 0,2 3 0 15,-1-1 16-15,2-2 0 0,1-2 0 0,1 1 0 16,-3 2 160-16,2-2 0 0,0-2 0 0,3-1-128 0,1-2 128 16,-2-3 0-16,-7-3 0 0,3-4 0 0,7-1 0 0,-2-6 0 15,-4-3 0-15,6-4 0 0,5-3 0 0,-5-6-160 16,-5-2 160-16,2-4-160 0,2-3 160 0,-8 2 0 15,-3-2-144-15,0 2 144 0,0-2 0 0,-5-1 0 16,-6 0 0-16,-2-4 0 0,-1-3 0 0,-4-5 0 16,-9-3 0-16,-1 0 0 0,-3-4 0 0,0 0 0 15,2-3 0-15,-12 0 0 0,-4-1 512 0,-7-5 0 16,-4-5 16-16,-1 0 0 0,1-2 16 0,-9 1 0 16,-3 1 0-16,-5-2 0 0,-2-2 32 0,-6 1 0 15,-2 5 0-15,-8 1 0 0,-4 2-64 0,-3-3-16 16,-5-7 0-16,-5 4 0 0,-3 4-144 0,-4 1-32 15,-3 1 0-15,-4 2 0 0,-2 0-80 0,-3 0-32 0,-2 3 0 16,-6 3 0-16,-3 4 32 0,-3 4 0 0,2 1 0 16,-5 2 0-16,-5-3 0 0,-4 6 0 0,0 3 0 15,-6 1 0-15,0 1-240 0,-9 3-160 0,-6 5 32 0,-6 7 0 32,-6 6-352-32,-3 6-64 0,-3 5-16 0,-5 7 0 15,-7 8-2288-15,-3 8-464 0</inkml:trace>
  <inkml:trace contextRef="#ctx0" brushRef="#br3" timeOffset="98083.272">10415 3093 2751 0,'0'0'256'0,"0"0"-256"0,0 0 0 0,0 0 0 0,0 0 2112 0,0 0 384 16,0 0 80-16,0 0 16 0,-1-7-1600 0,1 7-320 16,0 0-64-16,0 0-16 0,0 0-448 0,-6-3-144 15,6 3 0-15,-9-1 0 16,1 1-448-16,1 1-208 0,7-1-48 0,-8 3 0 16,0 1-192-16,8-4-32 0,0 0-16 0,-8 3 0 0,1-1 944 0,7-2 128 15,0 0 48-15,0 0 16 0,-8 4 864 0,8-4 176 16,-8 2 48-16,8-2 0 0,0 0-128 0,0 0-32 15,-9 7 0-15,3-1 0 0,-1 3-272 0,2-1-48 16,0-2-16-16,0 1 0 0,-2-2-336 0,3 3-80 16,-4 1-16-16,1-1 0 0,2-2-128 0,-1 1-32 15,6-7 0-15,-5 9 0 0,3-1 112 0,2-8 16 16,-5 10 0-16,5-10 0 0,0 0-32 0,0 0 0 0,0 0 0 16,-3 8 0-16,3-8 160 0,0 0 16 0,0 0 16 0,0 0 0 15,0 0 240-15,0 0 48 0,0 0 16 0,0 0 0 16,9-8 48-16,-3 1 16 0,3-2 0 0,-2-2 0 15,2-4-128-15,-2 1-16 0,2-3-16 0,-1 0 0 16,1 1-320-16,1-2-64 0,-2-2-16 0,3 1 0 16,-2 2-144-16,1-1-16 0,-1 2-128 0,-1-3 192 15,-1-3-64-15,1 2-128 0,0 3 176 0,1 0-176 16,1 1 160-16,-1 0-160 0,1 1 128 0,0 1-128 16,-3 0 128-16,2 1-128 0,-2 0 0 0,3 4 128 15,-4 4-128-15,4-1 0 0,-3-2 0 0,2 3 0 16,-9 5 0-16,9-4 0 0,-9 4 0 0,10-2 0 0,0 0 0 15,-10 2 0-15,0 0 0 0,6 5 0 0,-6-5 192 0,0 0-64 16,10 8 0-16,-4 3 0 0,-6-11 16 0,5 13 0 16,0-2 0-16,-4 1 0 0,-1 3-16 0,-1 0-128 15,-1 3 192-15,-2 2-64 0,1 2-128 0,-2 1 160 16,-1 1-160-16,-2 0 160 0,0 1-160 0,2 2 0 16,-1 1 0-16,-1-2 128 0,3 0-128 0,-3 2 0 15,1 0 0-15,0 4 128 0,3 2-128 0,-1 3 0 16,-1 0 0-16,-1 2 128 0,0-3-128 0,0-1 0 15,-1 1 0-15,1 0 0 0,2-2 0 0,-5 2 0 16,-2 1 0-16,3 1 0 0,0-4 0 0,3 0 0 16,-5-1 0-16,3 1 0 0,1-1 128 0,1 0-128 15,-5 0 0-15,2 1 128 0,2-2 0 0,0 0 0 16,-3 1 0-16,1-1 0 0,2-2 64 0,1 2 16 0,-2 2 0 0,5-2 0 16,-2-5 0-16,3-1 0 0,0 0 0 0,1-3 0 15,1-1-80-15,0-2 0 0,0-3-128 0,2-1 192 16,1-3-64-16,1 0-128 0,-7-3 176 0,3 0-176 15,4-2 160-15,-4-8-160 0,0 0 128 0,0 0-128 16,0 0 0-16,0 0 128 0,0 0-128 0,0 0 0 16,0 0 0-16,0 0 128 0,0 0-128 0,0 0 0 15,0 0 0-15,0 0-176 0,0 0 16 0,0 0 0 32,4-8-1280-32,0-2-256 0,-1 1-48 0,-3 9-9600 0,0-9-1920 0</inkml:trace>
  <inkml:trace contextRef="#ctx0" brushRef="#br3" timeOffset="98435.201">9847 4331 16575 0,'0'0'736'0,"-7"-1"160"0,-2-2-720 0,9 3-176 16,0 0 0-16,0 0 0 0,0 0 4800 0,0 0 944 16,0 0 176-16,12 5 32 0,4-1-4528 0,2 2-912 15,5-1-176-15,5 0-32 0,8-3 32 0,3 0 16 16,3-4 0-16,0 1 0 0,1 0-64 0,4-3-16 16,3 0 0-16,2 1 0 0,3-3 192 0,-1 3 48 15,2-3 0-15,-3 1 0 0,1-2-80 0,-5 1-16 0,1-2 0 0,-1 0 0 16,0 3 16-16,-3-1 0 0,-1 1 0 15,-3 0 0-15,-4 1-160 0,-2-2-16 0,-4 4-16 0,-3 0 0 16,-5 0-240-16,-2 1 0 0,-4-1 128 0,-4 2-128 31,-3 0-720-31,-3 2-192 0,-8-2-48 0,0 0-12448 0,-1 11-2496 0</inkml:trace>
  <inkml:trace contextRef="#ctx0" brushRef="#br3" timeOffset="99796.042">15425 3486 26719 0,'0'0'2368'0,"0"0"-1888"0,0 0-480 0,0 0 0 0,0 0 1152 0,0 0 144 16,0 0 32-16,11-1 0 0,2-1-480 0,2-3-80 15,1-1-32-15,2-2 0 0,3-1-432 0,1-2-96 16,0-3-16-16,0-4 0 0,4-4-48 0,-1-2-16 15,1-1 0-15,2-5 0 0,0-5-128 0,-1 2 0 16,0 1 0-16,1 1 128 0,-1-2-128 0,0 1 0 16,-2-1 0-16,0 2 0 0,-2 1 256 0,1 0-16 15,-6-1-16-15,2 4 0 0,-2-4 288 0,1 0 64 16,-2-3 16-16,-3 3 0 0,-2 4-80 0,0 2-32 16,2 3 0-16,-3 4 0 0,-1 1-160 0,-2 2-48 15,-1 1 0-15,1 1 0 0,-1 1-128 0,0 4-16 16,-4 0-128-16,-3 8 192 0,0 0-192 0,0 0 128 0,0 0-128 15,0 0 0-15,0 0 0 0,0 0 0 0,0 0 0 16,8 10 0-16,-4 4 0 0,-3 6-128 0,-2 4 128 0,1 7-160 16,-2 5 160-16,-2 3 0 0,0 4 0 0,0 1 0 15,2 1 0-15,-4-2 0 0,2-1 0 0,-2 1-128 16,0-1 128-16,0 5 0 0,2 6 128 16,-3-1-128-16,2-3 176 0,-1-1-48 0,0-3 0 0,0-1 0 15,1 1-128-15,-2 1 192 0,-1-1-192 0,1 1 192 16,-1 1-64-16,0-2 0 0,-2-1 0 0,2-2 0 15,-1-3 32-15,0-1 0 0,-4-3 0 0,3-1 0 16,3-1-32-16,-4 1-128 0,0-1 192 0,3 1-64 16,-1 3-128-16,2-4 0 0,-2-2 144 0,3-1-144 15,-3 0 0-15,3-4 0 0,4-2 0 0,-3-1 128 16,0-2-128-16,2 0 0 0,2 0 0 0,1-4 0 16,0-5-512-16,0-1-32 15,1-3 0-15,1-1 0 0,-2-7-1952 0,0 0-384 0,0 0-64 0,0 0-12672 16</inkml:trace>
  <inkml:trace contextRef="#ctx0" brushRef="#br3" timeOffset="99998.65">15490 4359 37775 0,'0'0'1664'0,"0"0"368"0,0 0-1632 0,0 0-400 0,0 0 0 16,13-3 0-16,6-2 1504 0,6-1 224 0,2-1 32 0,10-1 16 16,4-3-1136-16,11-1-240 0,9-3-32 0,1 3-16 15,4-2-208-15,1 1-144 0,2-1 192 0,-2 0-192 16,1 0 0-16,0-2 0 0,0 0 0 0,-4 3 0 31,-7 5-640-31,-6 1-256 0,-7 1-32 0,-2 3-16 16,-6 0-1136-16,-3 3-224 0,-3 3-64 0,-3 0-14096 0</inkml:trace>
  <inkml:trace contextRef="#ctx0" brushRef="#br3" timeOffset="101481.247">13584 1228 25791 0,'-4'-8'2304'0,"3"-1"-1856"0,4 0-448 0,1 1 0 16,0-3 592-16,0 4 32 0,1-2 0 0,-2 1 0 15,1 0-144-15,3-2-32 0,-5-2 0 0,-1 2 0 0,-2 1-48 16,1-2-16-16,0-1 0 0,0 1 0 0,0 0-112 0,-2 0-16 15,-3-2-16-15,0-1 0 0,2 1-240 0,-2-1 0 16,0 2 0-16,-3 0 0 0,-3 2 0 0,0 0 0 16,-3 0 0-16,1 1-160 0,2 3 160 0,-2-1 0 15,-1 0 0-15,1 2 128 0,1 2-128 0,1 0 128 16,-3 5-128-16,1-2 128 0,-2-2 16 0,1 6 16 16,-1 0 0-16,-1 2 0 0,1 2 16 0,-2 2 0 15,0 0 0-15,0 5 0 0,-3 5-176 0,2 4 192 16,-1 4-192-16,1-1 192 0,1-5-192 0,1 2 160 15,2 4-160-15,0 0 160 0,-3-1-32 0,3 2 0 16,1 2 0-16,1 1 0 0,-2-2 0 0,3 2-128 16,-1-1 192-16,2 4-64 0,1 3 16 0,-2 0 0 15,2 1 0-15,1-3 0 0,1-2 0 0,2 0 0 0,1-2 0 0,1-2 0 16,0-2-16-16,2 1-128 0,1-1 192 0,-1-3-64 16,0 1-128-16,1 1 0 0,1-4 144 15,0 1-144-15,-1 1 0 0,0-3-128 0,1-4 0 0,1-2 0 31,-1 0-1536-31,-1-2-320 0,-1-1-48 0</inkml:trace>
  <inkml:trace contextRef="#ctx0" brushRef="#br3" timeOffset="101792.1">12450 1715 33167 0,'-1'-8'2944'0,"1"1"-2352"16,5 0-464-16,-5 7-128 0,2-7 368 0,4 2 48 15,5 4 16-15,4-1 0 0,2-1-176 0,5 1-16 16,4 3-16-16,3 0 0 0,4 2-224 0,6-1 0 16,-1 1 0-16,4 0 0 0,4-2 0 0,-2 1 0 15,-3-1 0-15,2 1 0 0,0 1 0 0,2 0 0 16,1 1 0-16,1 0 0 0,0-3 0 0,-1 0-128 15,0 2 128-15,-4-2 0 16,-1 1-624-16,-2-1-16 0,-3-1 0 0,3-1-9408 16,-1 0-1904-16</inkml:trace>
  <inkml:trace contextRef="#ctx0" brushRef="#br3" timeOffset="102214.339">14466 981 28559 0,'-20'-23'1264'0,"10"12"272"0,1 2-1232 0,1 3-304 0,-3 1 0 0,3 1 0 0,-1-3 656 0,0 3 80 16,0 2 16-16,-3 4 0 0,-1 0-512 0,-1 3-112 15,-2-1 0-15,-3 4-128 0,0 3 160 0,-4 2-160 16,1 2 128-16,-4 5-128 0,0 4 0 0,1 2 0 16,-1 1 0-16,3-1 0 0,-1 0 0 0,2-1 0 15,-3 3 0-15,5 1 0 0,0 4 0 0,2 0 0 16,0-1 0-16,0 3 0 0,3 3 0 0,2-1 0 15,3 2 0-15,2 1 0 0,2 0 0 0,1-3 160 16,2-3-160-16,4-2 160 0,2-2 0 0,3-4 0 16,-2 0 0-16,4-2 0 0,2-2-160 0,2-1 192 0,1 0-192 15,2-1 192-15,2-5-192 0,1 0 0 16,3 2 0-16,2-6-176 16,2-7-1056-16,1 1-224 0,2-2-32 0,-1-2-11600 15</inkml:trace>
  <inkml:trace contextRef="#ctx0" brushRef="#br3" timeOffset="102531.249">14456 1272 29487 0,'-6'-12'2624'0,"6"12"-2112"0,0 0-512 0,0 0 0 0,0 0 800 0,0 0 48 16,0 0 16-16,8 5 0 0,2 5-480 0,3 5-112 15,-1 5-16-15,2 0 0 0,0 1-256 0,0 2 0 16,0 1 128-16,0 6-128 0,1 5 144 16,0-2-16-16,2 1-128 0,-1-1 192 0,1-1-192 0,-3-1 0 15,-3-1-144-15,3-3 144 0,-2 1-272 0,-1-5 32 16,-1 0 16-16,0-6 0 15,2 0-480-15,-1-4-112 0,-3-1-16 0,-1-2 0 16,-1-1-512-16,-6-9-96 0,7 5-32 0,-7-5-10368 0</inkml:trace>
  <inkml:trace contextRef="#ctx0" brushRef="#br3" timeOffset="102856.1">14801 1271 23951 0,'-10'-7'2128'0,"0"1"-1696"0,0 3-432 0,2 1 0 16,-1 1 2416-16,0 3 400 0,-2 4 64 0,0 2 32 16,-3 3-1968-16,-2 5-400 0,0 4-80 0,-3 3-16 15,-1 7-448-15,2 3 0 0,-7 3 0 0,2 0 0 16,-2 1 0-16,0 2 0 0,0-1 0 0,0 0 0 15,2-2 0-15,-1-2 0 0,2-1 0 0,0-4 0 16,1-3-192-16,3-2 192 0,2-2-192 0,0 4 192 0,2 2-384 0,0-2 16 16,3-8 16-16,3-5 0 15,-3-3-320-15,1-2-64 16,3-4-16-16,-2 0 0 0,9-4-1920 0,0 0-384 0</inkml:trace>
  <inkml:trace contextRef="#ctx0" brushRef="#br3" timeOffset="103114.318">15065 1675 27647 0,'0'0'2448'15,"0"0"-1952"-15,-1 11-496 0,0-1 0 0,-1 0 944 0,-2 2 80 16,1 5 32-16,-1 1 0 0,-4 2-656 0,-2 2-128 0,-4 4-16 0,-3 1-16 15,-1 3-112-15,-1 1-128 0,1 0 176 0,1 0-176 16,-5-2 0-16,2-3 0 0,1-3 0 0,2-1 0 31,-1-1-416-31,3 1-192 0,1-1-32 0,2-4-8640 0,6-7-1728 0</inkml:trace>
  <inkml:trace contextRef="#ctx0" brushRef="#br3" timeOffset="103594.233">15418 1344 15663 0,'-2'-11'688'0,"3"5"144"16,3-2-656-16,-4 8-176 0,5-8 0 0,-5 8 0 0,5-5 3408 0,-5 5 656 16,0 0 128-16,0 0 32 0,0 0-3264 0,0 0-656 15,3 10-128-15,-5 3-32 0,0 3-144 0,-1 3 0 16,-4 3 0-16,1 4 0 0,-2 4 0 0,3 2 0 15,1 1 0-15,1 1 0 0,0 1 0 0,2-1 0 16,4 1 0-16,3-6 0 0,8-5 0 0,0-4 0 16,-1-3-128-16,3-2 128 0,0-3-208 0,1-2 16 15,-3-5 16-15,3-4 0 0,4-4 176 0,2-4 192 16,-2-3-32-16,6-4-16 0,2-6 48 0,4-2 0 16,2-2 0-16,-1-4 0 0,-1-3-192 0,1-3 160 15,-1 0-160-15,-2 1 160 0,-6 1 48 0,-1 0 16 0,-2 0 0 0,-1 2 0 16,-3 0 464-16,-3 3 80 0,-1 3 32 0,-1 6 0 15,-4 0-224-15,0 6-32 0,-3 2-16 0,-2 3 0 16,-4 7-112-16,0 0-32 0,0 0 0 0,0 0 0 16,1 12-384-16,-2 7 0 0,-2 4 128 0,-3 8-128 15,-3 6 0-15,-3 9 0 0,-3 5 0 0,-2 5 0 16,0 4 0-16,-4-1-144 0,-2-1 144 0,1 1 0 16,1-5 0-16,-3-2 0 0,-2 1 0 0,0-3 0 15,0-3 0-15,1-3 0 0,2-3 0 0,3-6 0 16,-2-5 192-16,3-2-64 0,-1 2-128 0,1-4 192 15,2 3-192-15,0 0 128 0,3-1-128 0,-1-3 0 16,3-1-208-16,0-6-144 0,2-2-32 0,3-3 0 16,0-2-2480-16,4-1-496 0,3-10-96 15</inkml:trace>
  <inkml:trace contextRef="#ctx0" brushRef="#br3" timeOffset="103779.294">16367 1724 35007 0,'0'0'3120'0,"0"0"-2496"16,5-5-496-16,-5 5-128 0,0 0 512 0,0 0 96 16,6 8 16-16,0 4 0 0,-5 6-368 0,0 3-64 0,-1 6 0 15,-1 7-16-15,-7 6-176 0,0 6 0 0,-5 0 144 16,0 0-144-16,-2 1 0 0,-3 0 128 0,-2 2-128 0,0 1 0 31,1 1-288-31,0-3-128 0,2-1-32 0,-1-2 0 16,0-5-1488-16,3-6-304 0,2-9-64 0,0-4-7152 0,3-1-1424 0</inkml:trace>
  <inkml:trace contextRef="#ctx0" brushRef="#br3" timeOffset="104262.642">16848 1202 33167 0,'2'-10'2944'0,"4"-1"-2352"16,4 0-464-16,2 3-128 0,-1 2 0 0,2 0 176 15,2-2-176-15,3 0 192 0,0 2 128 0,1 1 48 16,-1 1 0-16,2 0 0 0,0 1-368 0,2 1 128 16,0 2-128-16,1 0 0 0,-1-1 0 0,2-2 0 15,-1 3 0-15,0 4 0 0,-1 1 0 0,-3 4 0 16,-4 1 0-16,0 3 0 0,-3 3-128 0,-2 1 0 16,-2 4 0-16,-2 2 0 0,-6 3-32 0,-6 2 0 15,-2 4 0-15,-6 2 0 0,-1 3 160 0,-4 2-160 0,-5 2 160 16,-1 1-160-16,-2-1 160 0,2 0 144 0,0 0-16 15,1-5-128-15,0 0 224 0,5-3-64 0,1 0-16 16,3-4 0-16,1-5-144 0,3 5 160 16,2-1-160-16,2 0 160 0,1-5-160 0,4-3 0 0,2-5 0 0,2-2 128 15,2 0 96-15,2-2 16 0,1-2 0 0,4-3 0 16,3-4 224-16,2 0 48 0,0-1 16 0,6 2 0 16,2-2-64-16,6-1-16 0,1-1 0 0,1-3 0 15,4-2-160-15,3 1-32 0,-3 2-16 0,1-1 0 16,1-4-240-16,-4 1 0 0,-3 3 0 0,-3-2 0 15,0-2-144-15,-5 1-128 0,1-3-32 0,-4 2 0 32,0 3-1920-32,-4-2-384 0,-4 0-80 0,-2-4-7248 0,-6 0-1456 0</inkml:trace>
  <inkml:trace contextRef="#ctx0" brushRef="#br3" timeOffset="104606.108">16702 1638 35007 0,'-1'-12'3120'0,"1"0"-2496"15,2-1-496-15,5 3-128 0,-1-1 624 0,6 1 96 16,5-1 32-16,4 1 0 0,3-2-240 0,4 3-32 16,5 3-16-16,2-1 0 0,0-3-304 0,2 1-160 15,2-1 160-15,1 5-160 0,3 2 144 0,5 3-144 16,-2 3 128-16,0-1-128 0,-3 1-128 0,-2 2-128 15,-2 0 0-15,-5 4-16 16,-2 2-2304-16,-3 1-464 0,-5 0-96 0,-1-2-11008 0</inkml:trace>
  <inkml:trace contextRef="#ctx0" brushRef="#br3" timeOffset="106157.273">17408 933 30751 0,'0'0'640'0,"11"-3"0"15,-3-3-464-15,2 2-176 0,-2 1 128 0,2 3-128 0,1 2 128 16,-2-1-128-16,0 2 128 0,1 0-128 0,1 1 0 0,0-1 0 15,1-1 128-15,-1 5-128 0,1-1 176 0,1 4 0 16,2 2 0-16,0 4 0 0,-1 0 64 0,2 6 16 16,-1 6 0-16,2 0 0 0,0 0 32 0,2 0 16 15,0 1 0-15,-1 2 0 0,-1 2-32 0,-2 0 0 16,1 1 0-16,-4 1 0 0,-2 1-80 0,-1 1-32 16,0-1 0-16,-1 2 0 0,-1-1-160 0,-2-1 192 15,-3-2-192-15,-1 0 192 0,0-3-192 0,-2-3 160 16,0 0-160-16,-3 0 160 0,-1-4-16 0,1 0 0 15,0 0 0-15,-3-1 0 0,-1-1 48 0,-2 1 0 0,-1 1 0 16,2-6 0-16,0-3 128 0,2-1 16 0,-2-1 16 0,3 2 0 16,-2-1 32-16,0-2 0 0,1-2 0 0,1-2 0 15,4 1-192-15,-5-2-48 0,-1-3 0 0,8-4 0 16,0 0-144-16,0 0 0 0,-7 5 0 0,7-5 128 16,0 0-128-16,0 0 128 0,0 0-128 0,0 0 128 15,0 0-128-15,0 0 0 0,0 0 144 0,0 0-144 16,0 0 0-16,0 0 0 0,0 0 0 0,0 0 0 15,0 0 0-15,0 0 0 0,-7 3 0 0,7-3 0 16,0 0-320-16,0 0 32 0,0 0 0 0,0 0 0 31,0 0-544-31,0 0-96 0,0 0-32 0,0 0 0 0,0 0-2288 0,0 0-464 0</inkml:trace>
  <inkml:trace contextRef="#ctx0" brushRef="#br3" timeOffset="106675.135">19098 1331 31439 0,'-8'-7'1392'16,"8"7"288"-16,0 0-1344 0,0 0-336 0,0 0 0 0,5-6 0 15,6 0 848-15,4 3 112 0,1 2 0 0,5-3 16 16,6-2-464-16,2 1-80 0,-1-2-32 0,6 3 0 16,0-1 112-16,2 1 0 0,4 0 16 0,3 1 0 0,2 0-160 0,2 2-48 15,2-3 0-15,-3 3 0 0,-3 1-144 16,0 1-48-16,-2 1 0 0,2-2 0 0,-2-2-128 15,2 1 0-15,0 1 0 0,-1 1 0 0,-2 3-224 16,-3-3-80-16,-2 1-16 0,-7 1 0 16,-4 0-1296-16,-1 0-272 0,-6 0-48 0,-1 2-16 15,-4-1-1104-15,-3 0-208 0,-3 1-64 0</inkml:trace>
  <inkml:trace contextRef="#ctx0" brushRef="#br3" timeOffset="106941.26">19210 1718 36863 0,'0'0'3264'0,"9"-5"-2608"0,2-1-528 0,2 2-128 16,7-1 720-16,1 3 112 0,5 1 32 0,7-3 0 15,5-1-64-15,8 3-16 0,5 1 0 0,1 1 0 16,3 0-384-16,-1 1-80 0,1 1 0 0,-2-1-16 15,2-1-80-15,1 0-16 0,5 0 0 0,0 3 0 16,-3 0-208-16,1 0 0 0,-6-1 0 0,2 1 0 16,-3-3-1056-1,3 0-256-15,-1-1-48 0,-2 2-11040 0,-3 2-2192 0</inkml:trace>
  <inkml:trace contextRef="#ctx0" brushRef="#br3" timeOffset="110463.49">17419 10744 13823 0,'0'0'608'0,"0"0"128"0,0 0-592 0,0 0-144 16,0 0 0-16,6-6 0 0,0 2 1344 0,1-2 224 15,-2 2 48-15,-5 4 16 0,9-5-1008 0,-3-1-208 16,-6 6-32-16,7-3-16 0,-7 3-16 0,7-5 0 15,-7 5 0-15,0 0 0 0,5-7 368 0,-5 7 80 16,0 0 16-16,0 0 0 0,0 0 80 0,0 0 32 16,0 0 0-16,0 0 0 0,0 0-336 0,0 0-64 15,0 0-16-15,0 0 0 0,-1 11-160 0,-1-3-32 16,-1 2-16-16,-2 1 0 0,-2 3-64 0,0 2-16 16,0 2 0-16,0 4 0 0,-1 3 32 0,-1-1 0 15,-3-1 0-15,1 0 0 0,1 2 48 0,-3 1 16 16,-2 0 0-16,-1 3 0 0,1-2-128 0,-1 3 0 0,1 0-16 15,-1 3 0-15,-5 2-48 0,0 6-128 0,0 3 192 16,-2 1-64-16,-1-1 0 0,-3 2-128 0,1 0 192 16,-1 0-64-16,0 1-128 0,-1 0 0 0,4 2 144 0,-1 4-144 15,0 3 192-15,-1 0-48 0,0-3 0 0,-2-1 0 16,0 3 0-16,-1 0 0 0,-2 1 0 0,-1 3 0 16,-1 1-144-16,3-2 0 0,0-2 0 0,-1 0 0 15,1-1 128-15,1 4-128 0,-2-2 128 0,0 6-128 16,-1 3 144-16,-1-3-144 0,-2-2 160 0,3-2-160 15,2 0 144-15,1 0-144 0,0 0 128 0,2 0-128 16,4-3 224-16,3-6-32 0,-1-3-16 0,2-3 0 16,4-2-176-16,2-1 128 0,-2 1-128 0,3-4 128 15,1 0-128-15,1-4 0 0,4-2-192 0,-2-5 192 16,2-4-400-16,4-4 32 0,-3-6 16 0,4-2 0 16,0-2-1184-16,1-9-224 0,0 0-48 15,0 0-16-15,0 0-1376 0,7-11-256 0,0-4-64 0</inkml:trace>
  <inkml:trace contextRef="#ctx0" brushRef="#br3" timeOffset="111244.661">17701 10599 30927 0,'0'0'1360'0,"0"0"304"0,0 0-1344 0,0 0-320 15,0 0 0-15,0 0 0 0,13 0 0 0,-2-1 0 16,4-1 0-16,5 0 0 0,1-1 0 0,5 0 0 15,2-1 0-15,0 1 0 0,4-2 0 0,5 1 0 0,2 2 192 0,3-1-64 16,1-1 128-16,5 2 48 0,7 1 0 0,0 3 0 16,-1 1-16-16,0 0 0 0,0 0 0 0,4 2 0 15,5 1 16-15,5 3 0 0,-2-2 0 0,2 2 0 16,0 2-16-16,2 0 0 0,0 3 0 0,3-2 0 16,3 1-112-16,-2-2-32 0,-4 0 0 0,-3 1 0 15,1 2-144-15,-1-2 0 0,-1 3 0 0,-2-4 128 16,-6-1-128-16,0-3 0 0,-10 1 0 0,-2-2 128 15,-4-2-128-15,-1 1 0 0,0 2 0 0,-6-4 0 16,-2-3 0-16,-3 1-256 0,-1-2 48 0,-4 1 0 16,-3-1-416-1,-3 0-80-15,-4-3 0 0,-1 0-16 0,-4 2-2512 0,-10 2-496 0</inkml:trace>
  <inkml:trace contextRef="#ctx0" brushRef="#br3" timeOffset="111563.788">19057 10403 31327 0,'0'0'2784'0,"0"0"-2224"15,8-3-560-15,5-1 0 0,6 0 640 0,5 3 0 16,1 3 16-16,5-3 0 0,2-1-656 0,3 4 0 16,3 4-256-16,1 2 80 0,2 1 48 0,0 1 0 0,4 2 0 0,-3 1 0 15,0 5 128-15,-2-2 0 0,-5 1 0 16,-2 1 0-16,-2 3 0 0,-5 0 0 0,-3 1 0 16,-1 1 0-16,-4 0 128 0,-2 3 48 0,-3-2 16 0,-1 2 0 15,-4 3 128-15,-3 2 16 0,-4 2 16 0,-3 1 0 16,-5 3-80-16,-2 1-16 0,-6-2 0 0,-4 0 0 15,-2-2-112-15,-6 0-16 0,-3 2-128 0,-5-2 192 16,-5-3-416-16,-4-3-96 0,-5 0 0 0,-2-5-16 16,3-5-2368-1,-3-2-480-15,2-7-80 0,-2-2-8880 0</inkml:trace>
  <inkml:trace contextRef="#ctx0" brushRef="#br3" timeOffset="112105.695">17608 10448 11055 0,'0'11'976'0,"0"-11"-784"0,0 0-192 0,0 0 0 16,-2 10 3200-16,2-10 608 0,0 0 112 0,0 0 32 16,-1 6-1840-16,1-6-352 0,0 0-80 0,0 0-16 15,0 0-624-15,0 0-128 0,0 0-16 0,0 0-16 16,0 0-192-16,0-9-48 0,0-1 0 0,-2-6 0 15,1-4-64-15,0-6-32 0,-1-6 0 0,0-4 0 16,-1-4-96-16,0-4-32 0,-1-4 0 0,3-6 0 16,0-8-192-16,-1-5-32 0,-4-3-16 0,1-4 0 15,-2 0-48-15,2-6-128 0,-5-7 192 0,1 5-64 16,3 4-128-16,0 3 160 0,-3 1-160 0,3 3 160 16,-1-2 0-16,3 6 0 0,0 5 0 0,2 6 0 0,-3 6-32 0,2 3 0 15,2 6 0-15,0 1 0 0,1 3-128 0,0 1 192 16,0 2-192-16,1 0 192 0,0 3-192 15,-1 6 0-15,-1 5 0 0,-1 3 0 0,2-2-320 0,0 5 64 16,-1 2 16-16,1 3 0 16,0 2-272-16,0 7-64 0,-3-4-16 0,3 4 0 15,0 0-1136-15,0 0-240 0,-6 12-32 0,1 3-16 16,-1 4-1328-16,1 6-272 0,-1 17-48 0,-1-2-16 0</inkml:trace>
  <inkml:trace contextRef="#ctx0" brushRef="#br3" timeOffset="112443.266">17033 9335 25791 0,'-7'-7'2304'0,"2"-2"-1856"0,2-2-448 0,1-3 0 15,4-4 2640-15,2-4 432 0,3-2 96 0,1-6 16 16,3-3-2480-16,0-7-512 0,3-5-192 0,1 0 176 15,4-1-176-15,-1 4 0 0,-2-1 0 0,1 0 0 16,0-1 0-16,0 0 0 0,2 0 0 0,5 2 0 16,2 5 144-16,0 2-144 0,-1 5 160 0,0 0-160 15,-1 1 288-15,-2 5-32 0,-4 4-16 0,2 4 0 16,-1 0 96-16,-1 7 32 0,-1 0 0 0,1 7 0 16,-1 5-112-16,4 5 0 0,3 1-16 0,0 8 0 15,-2 5-112-15,3 7 0 0,2 5-128 0,3 5 192 0,-4 7-192 0,1 3 128 16,-1 1-128-16,-4-3 0 0,-4-4 0 0,-3-2 128 15,0 2-128-15,-2-1 0 0,-1-1 0 0,-1-3 0 16,-7 0 0-16,1-2 0 16,-1-4-864-16,-1-4-224 0,-4-1-32 0,-2-4-10528 15,-3-5-2096-15</inkml:trace>
  <inkml:trace contextRef="#ctx0" brushRef="#br3" timeOffset="113446.594">21026 950 31439 0,'0'0'1392'0,"0"0"288"0,0 0-1344 0,0 0-336 0,0 0 0 0,0 0 0 16,0 0 432-16,0 0 16 0,0 0 0 0,6-5 0 16,3-3-176-16,0 2-16 0,1 0-16 0,2-2 0 15,3 0 32-15,0-3 16 0,0-4 0 0,4 1 0 0,4 2-288 16,2-3 160-16,3-5-160 0,5-2 128 0,3-2-128 0,3-1 0 15,-5-3 0-15,-13 10 0 0,3-5-192 0,3-4 192 16,0-2-160-16,1 1 160 0,1 0 0 0,0-1 0 16,0 0 0-16,25-25 0 0,-8 7 0 0,-6 10 240 15,-4 4-48-15,-3 6-16 0,-2 3 80 0,-4 4 32 16,-7 2 0-16,2 3 0 0,-1 1-96 16,-3 4-32-16,-4 2 0 0,-1 2 0 0,0 4-160 0,-4 0 0 15,-2 0 0-15,-7 2 0 0,0 0 0 0,9 11 0 16,-4 0 0-16,-1 2 0 0,-2 3-192 0,-1 7 48 15,-1 6 0-15,0 2 0 0,-2 2 144 0,0 0 0 16,-2 1-144-16,0 4 144 0,-3 2 0 0,4-14 0 16,0 10 0-16,-4 3 0 0,0 4 0 0,1 1 192 0,-1 2-64 15,0 2 0-15,-2 2 128 0,-8 46 32 0,3-14 0 16,2-11 0-16,2-11-32 0,-1-6 0 0,-2-2 0 0,1-2 0 16,0-2-32-16,2 0-16 0,-2-1 0 0,2 2 0 15,0-3-32-15,-2-1-16 0,2-1 0 0,1-2 0 16,-3 1-160-16,3-4 160 0,1 0-160 0,0-2 160 15,0 4-160-15,-2-1 0 0,1 4 0 0,1-5 0 16,3-4 0-16,-3-2 0 0,2-2 0 0,1-2 0 16,1-3-400-1,2 2-112-15,-1-6-32 0,3-2 0 0,2-3-2224 16,0-4-448-16,0-3-96 0</inkml:trace>
  <inkml:trace contextRef="#ctx0" brushRef="#br3" timeOffset="113774.868">20875 2159 31327 0,'0'0'2784'0,"10"-4"-2224"16,2 1-560-16,9-1 0 0,6 1 1840 0,3 0 256 15,6-1 48-15,4 2 16 0,8 0-1536 0,8 1-304 16,6 0-64-16,9 2-16 0,0 0-240 0,2 0 0 16,0-1 0-16,5 0 0 0,6-1 192 0,2 1-64 0,-1 1-128 15,-4-3 192-15,-4-5-192 0,4 4 0 0,0-1 0 0,-1-1 0 16,-3 0 0-16,-3-1 128 0,-5-1-128 0,1 2 0 15,-2 1 0-15,1 0 0 0,-3 1 0 0,-5 3 0 16,-8 0 0-16,-1 2 0 0,-5 2 0 0,-5 1 0 31,-1 2-1024-31,-4 4-192 0,0 3-32 0</inkml:trace>
  <inkml:trace contextRef="#ctx0" brushRef="#br3" timeOffset="115868.438">6316 2070 1839 0,'19'-16'160'0,"-3"5"-160"0,0-5 0 0,7 2 0 16,4-1 5424-16,6 0 1040 0,2 1 224 0,8 1 32 15,3-3-5264-15,8 3-1072 0,8 1-192 0,2 1-64 16,4 1-128-16,-1 1 0 0,2 2 0 0,5-1 0 0,3 4 0 16,2 0 0-16,1 2 0 0,2-1 0 0,-5-2 0 0,4 1 0 15,4 4 0-15,0-2 0 16,2-1 0-16,-3-1 0 0,-2 1 0 0,4 0 0 0,6-2 0 0,-4 2 0 16,-5 2 0-16,3-4 0 0,1 0 0 0,1-2 128 15,-3 1-128-15,-1 0 0 0,-5 3 0 0,4 0 0 16,3-1 0-16,-5 2 0 0,-2 2 0 0,-2 1 0 15,-2 3 0-15,0-2 0 0,-2 0 0 0,-2 2 0 16,-3 1 0-16,-5 0 0 0,-6 2-192 0,-1 1-32 16,-1 0 0-16,-2 3 0 15,-3 1-320-15,-4 2-64 0,-3-1-16 0,-4 2 0 16,-4 1-240-16,-8-1-48 0,-5-1-16 0,-7-2 0 16,-4-2 48-16,-2-1 16 0,-5 0 0 0,-4-9 0 0,0 0 864 0,-9 7 0 0,-7-3 0 15,-5 0 128-15,-2 0 560 0,-4 0 96 0,-5-1 32 16,-2-2 0-16,-3 1-112 0,-2 2-32 0,-3 4 0 15,-2-4 0-15,-2-4-320 0,-4 0-64 0,-1-1-16 16,-11 0 0-16,-6-1-272 0,-2-2 0 0,1-3 0 0,-5 2 0 16,-7-2 208-16,-6 1-16 0,-5 1 0 0,-2-2 0 15,0-2-192-15,-10 5 128 0,-7 4-128 0,-2 0 0 16,-2-1 0-16,-4 2 0 0,-8 4 0 0,2 1 0 16,1-1 0-16,-1 4-128 0,-3 4 128 0,1-2-160 15,1-1 32-15,7 1 0 0,0 0 0 0,8-2 0 16,2-4 128-16,6-1-192 0,6 2 192 0,9-5-192 15,9-3 368-15,4-3 64 0,1 1 16 0,6 2 0 16,3 2 64-16,8-1 32 0,5-2 0 0,6 0 0 16,4-1-32-16,7 1 0 0,3-3 0 0,4 0 0 0,5-1-80 15,4 1-32-15,4 0 0 0,6 2 0 0,9 4-208 0,0 0 128 16,-1-6-128-16,7 1 0 0,9 3-144 16,9 0-128-16,7 2-32 0,10 2 0 0,7 0 48 0,13 3 16 15,9 2 0-15,9 5 0 16,7 4-1040-16,12 4-192 0,11 1-64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9:05:23.09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9812 2533 24879 0,'-8'-28'2208'0,"2"7"-1760"0,1-7-448 0,-2 3 0 15,3 2 576-15,-1-6 16 0,-1-3 16 0,1 6 0 16,3 10-160-16,0 1-16 0,-5 1-16 0,1 1 0 0,-1 2-144 0,-1 0-16 16,0 0-16-16,-2 2 0 0,-4 0-112 0,0 0 0 15,0 2-128-15,-2 1 192 0,0 0-352 0,-3 0-80 16,-4 1-16-16,0 0 0 16,-2 3-384-16,-3 0-96 0,0 1-16 0,-3-2 0 15,-1 0 16-15,-2 1 0 0,-2-4 0 0,-2 2 0 0,1 1 432 16,-5-3 96-16,-4-4 16 0,-4 3 0 0,0-1 192 0,-3 2 0 15,-4 0 0-15,4 1 0 0,2 1 576 0,2 1 16 16,0-2 0-16,-2 3 0 0,-1 1 336 0,1 2 64 16,3 6 16-16,1 0 0 0,2 2-352 0,-1 3-64 15,4 3-16-15,-4 2 0 0,-1 2-352 0,-1 5-80 16,-2 1-16-16,-3 6 0 0,0 1-128 0,1 7 0 16,3 2 0-16,3 6 0 0,1-3 0 0,1-1 0 15,-2-1 0-15,2 1 0 0,0 0 0 0,3 2 0 16,4 2 0-16,4-1 0 0,1 1-144 0,2-1 144 0,2 2 0 0,3-2 0 15,3 0-128-15,4 0 128 0,2 3 0 0,1 2 0 16,2 3 0-16,1 0 0 0,2 3 0 0,1 0 0 16,1-3 0-16,3 2 0 0,1 2 0 0,3 3 0 15,0 3 0-15,2 0 0 0,2-3 0 0,2-1 0 16,4-3 0-16,3-2 0 0,-1 0 0 0,3-1 0 16,2 0 0-16,1-1 0 0,4-3 0 0,1-4 0 15,5-2 0-15,2-3 0 0,4-2 0 0,5-1 0 16,1-2 896-16,2 1 144 0,-1-1 32 0,1 0 0 15,-2 0-1712-15,0-3-352 0,0-3-64 16,1-2-16-16,2-3 848 0,2 0 224 0,6 0 0 0,-2-2 0 16,3-3 0-16,0-2 0 0,-1 0 0 0,0-3 0 0,0 0 0 15,6-2 0-15,2 0 0 0,0-3 0 0,-1-7 0 0,1-1 0 16,-2-2 128-16,1-1-128 0,-4-4 160 0,4-2-32 16,1-3-128-16,3-2 192 0,1-5 48 0,-1-4 0 15,-5-5 0-15,2-2 0 0,1-5 16 0,1-5 16 16,0-6 0-16,0-2 0 0,1 0-80 0,0-4 0 15,-3 0-16-15,-2-2 0 0,-2-1-32 0,0-3 0 16,-1-3 0-16,-2-3 0 0,0 0 80 0,-5 0 16 16,-1 0 0-16,-4-1 0 0,-2-3 128 0,-3-6 16 15,-2-5 16-15,1 2 0 0,-2 3-144 0,-1-2-16 16,-3 1-16-16,-5-3 0 0,-1-1-224 0,-4 4 144 16,-3 2-144-16,-4 3 128 0,-4 0 0 0,-6 1-128 15,-5-1 192-15,-4 3-64 0,-5 4 160 0,-2 1 32 16,-4 1 0-16,-4 1 0 0,-4 3-112 0,-4-3-16 0,-3-2 0 15,-3 3 0-15,-4 2-192 0,-3 7 0 0,-4 3 0 0,-4 0 0 16,-5 0 0-16,-1 1 0 0,-1 3 0 0,-4 2 0 16,-3 1 128-16,-4 5-128 0,-7 4 0 0,-2 5 0 15,-3 5 0-15,-1 4 0 0,0 2 0 0,-4 3 0 16,-9 5 0-16,6 5 0 0,0 5 0 0,2 6 0 16,3 0 0-16,-2 4 0 0,-1 4 0 0,4 7 0 15,4 10 0-15,-1 3 0 0,1 3 0 0,-2 4-160 16,3 5-16-16,2 6 0 0,6 7 0 0,2 7 0 15,3 6-2112 1,4 5-416-16,5 5-96 0</inkml:trace>
  <inkml:trace contextRef="#ctx0" brushRef="#br0" timeOffset="1832.626">24754 3009 18431 0,'0'-20'816'0,"1"5"160"0,2 0-784 0,1-1-192 0,-1-2 0 0,1 3 0 16,1 0 2144-16,0 1 384 0,2-3 80 0,-2 2 16 0,-1 0-2176 0,1-1-448 16,-2 1 0-16,1-1 0 0,-2 1-144 0,-1 1 144 15,-1 1-128-15,1-1 128 0,0-1-336 0,-2 0 16 16,-3-3 0-16,-1 1 0 0,3 3 112 0,-3-3 16 15,-2-4 16-15,-1 0 0 0,0 1 0 0,-3 0 0 16,-3 0 0-16,0-2 0 0,-1-2 176 0,-4-2 0 16,-3-2 0-16,-3 0-128 0,2-4 320 0,-6 2 64 15,-6 4 0-15,-4-1 16 0,-4 2 176 0,-2 1 16 16,-1 2 16-16,-2 1 0 0,-4 2-144 0,-5 3-16 16,-6-1-16-16,-1 2 0 0,-1 0-144 0,3 3-32 15,1 1 0-15,-3-2 0 0,-6 0-128 0,0 1 0 16,-5 1 0-16,2 2 0 0,1-1 0 0,-2 2 0 15,-6 1 0-15,-3-1 0 0,-4 1 0 0,1 1 0 16,1 0 0-16,-5 1 0 0,-6-2 0 0,1 2 0 0,0 1 0 16,-1 0 0-16,-3-4 0 0,0 4 0 15,0 4 0-15,-3-2 0 0,2-5-144 0,-4 4 144 0,-4 2 0 16,1-1 0-16,3-5 0 0,3 1 0 0,-3 3 0 0,6 2 0 16,2 1 0-16,-2 1 0 0,-1-1 0 0,-3 2 0 15,6 3 0-15,-1-2 0 0,-3-1 0 0,1 2 0 16,0-1 0-16,0 0 0 0,-2-1 0 0,-1 2 0 15,-1-1 0-15,2 2 0 0,2 2 0 0,0 0 0 16,-1 4 0-16,3 0 0 0,3 0 0 0,2 0 0 16,1 0 0-16,0 1 0 0,2 4 0 0,2 0 0 15,5-3 0-15,-5 2 0 0,-2 3 0 0,2-2 0 16,3 4 0-16,1-1 0 0,2 0 0 0,-5 3 0 16,-5-2 0-16,6 6 0 0,5-1 0 0,-1 4 0 15,0 3 0-15,1 2 0 0,2 3 0 0,6-2 0 0,2 0 0 16,2 1 0-16,2-1 0 0,0-1 0 0,1 0 0 15,3 2 0-15,0-2 0 0,5 6 0 0,4 4 0 0,1 0 0 16,4-1 0-16,-1 0 0 0,2 0 0 0,3 1 0 16,5 0 0-16,1-1 0 0,4-3 0 0,3 9 0 15,4 0 0-15,5 2 0 0,1-2 0 0,3-1 0 16,4-4 0-16,3 1-160 0,3-2 160 0,4 0 0 16,3-1 0-16,2 2-128 0,4 3 128 0,5-1 0 15,1-1 0-15,5-1 0 0,0-3 0 0,5-2-160 16,3 4 160-16,4-1 0 0,1-1-128 0,4 2 128 15,2 3 0-15,3 3 0 0,4 1-176 0,-1-3 176 16,-1-2-160-16,3-1 160 0,-2-2-256 0,7 0 32 16,5 0 16-16,3 2 0 0,1 0 32 0,1 1 16 15,-2 1 0-15,1-4 0 0,0-3 160 0,2 0-128 0,4-1 128 16,1 0-128-16,3-4 128 0,2 2 0 0,-3-1 0 16,6 3 0-16,-2 0 0 0,4 0 0 0,2-2 0 15,0-1 128-15,-5 1-128 0,3-2 0 0,3-1 0 0,2-2 128 16,5 0-128-16,-5-1 0 0,-5-1 128 0,5 2-128 15,3 1 0-15,4 1 128 0,1 2-128 0,0-3 0 16,-5-2 0-16,6 0 0 0,5-1 0 0,-2-1 0 16,-5-4 0-16,4-1 0 0,4-2 0 0,1-1-192 15,1-1 64-15,0-2 0 0,-2-1 0 0,2-2 0 16,3-2 0-16,1-1 0 0,-3-3 0 0,5-2 0 16,1-1 128-16,-2-2-128 0,-3 1 128 0,4-4-128 15,1-4 128-15,3 1 0 0,-3-2 0 0,5-1-128 0,4-4 128 16,-2-3 0-16,-4-3 0 0,-1-1 0 0,0-3-128 15,1-3 128-15,0-5-128 0,0-3 128 0,-3-5 0 16,3-5 176-16,3-4-16 0,-2-2 0 0,-6-4 384 16,2 0 80-16,4-2 16 0,-1-4 0 0,-5-6-80 0,9-5-16 15,6-4 0-15,-1 1 0 0,-4-2-320 0,3-3-64 16,4-5-16-16,-4-2 0 0,-7-1 64 0,-4 1 16 16,0 1 0-16,-8-2 0 0,-4-2 544 0,-10 3 128 15,-6 5 0-15,-3-2 16 0,-1 2 176 0,-7-1 16 16,-8-2 16-16,-7 5 0 0,-5 5-304 0,-5 0-64 15,-7 2-16-15,-8 0 0 0,-4 1-304 0,-7 1-64 16,-7 3-16-16,-6 3 0 0,-7 0-352 0,-6 2 0 16,-7-2 0-16,-10-3 0 15,-8 0-640-15,-15 2-32 0,-12 6-16 0,-9 5 0 16,-7 4-1264-16,-7 5-256 0,-6 7-48 0,-3 11-8208 16,-3 8-1632-16</inkml:trace>
  <inkml:trace contextRef="#ctx0" brushRef="#br0" timeOffset="4145.139">18028 4663 911 0,'-3'-10'0'0,"2"2"0"0,-3-3 0 0,1 0 0 0,3-2 0 0,3 2 0 0,1 3 5248 0,0 2 976 16,3-1 192-16,3 2 48 0,3-1-5072 0,3 2-1008 16,-1 1-208-16,4 0-48 0,5 1-128 0,3 2 0 15,6 0-160-15,0 0 160 0,4-3-128 0,2 3 128 16,0 2 0-16,4-1-144 0,3-3 144 0,6 2 0 15,3 1 0-15,5-1-128 0,3-1 128 0,1 0 144 16,0 0-16-16,7 0-128 0,-1 0 256 0,6 1-64 16,3 1-16-16,-1 0 0 0,-1-1 32 0,7 1 16 15,3 1 0-15,2-1 0 0,0 1-32 0,-2 1-16 16,1-1 0-16,4 1 0 0,2 0-32 0,-3 4 0 0,-2 1 0 16,1-1 0-16,-1-1-144 0,-1 2 160 0,1-1-160 15,-5 1 160-15,1-1-160 0,-3-1 128 0,-1 0-128 0,-2-1 128 16,-2 2-128-16,-2-4 0 0,-1-1 0 0,0 0-176 15,-2 1 176-15,-1 0 0 0,0 1 0 16,-4 1 0-16,-3-1 0 0,-2 1 0 0,0-4 0 0,0 1 0 16,-1 1 0-16,-1 0 0 0,-6 0 0 0,-5-1 0 15,-4 0 0-15,-1-1 0 0,-1-2 0 0,-1-1 0 16,-3 2 0-16,-4 0 0 0,-9 0 0 0,-1-1 0 16,1 1 0-16,-7 0 0 0,-3-1 0 0,-5 0 128 15,-4-2-128-15,-7 3 0 0,0 0 128 0,0 0-128 16,0 0 160-16,0 0-32 0,-6-8-128 0,-6 2 192 15,-4 2-192-15,-3-1 0 0,0 0 0 0,-4 1 0 0,-4 1 0 16,-1 2-128-16,-4 3 128 0,-1-2 0 16,0-2 0-16,-2 0 0 0,-6 1 0 0,-2 1 0 0,-3 0 0 0,-8 0 0 15,-8 0-128-15,1 2 128 0,-1 1 0 16,-4-1 0-16,-2-2 0 0,-8-1 0 0,-8 0 0 16,1 1 0-16,0 0 0 0,-4-1 0 0,-3-2 0 0,-7 2 0 15,-2 1 0-15,-2 0 0 0,-2-5 0 0,-1 2 0 16,1 1 0-16,0-1 0 0,-4-2 0 0,0 3 0 15,-3 0 0-15,5 0 0 0,2-3 0 0,0 3 0 16,-5-1 0-16,2 2 0 0,6-1 0 0,-1 1 0 16,-3-1 0-16,4 1 0 0,3 2 0 0,2-1 0 15,1-2 0-15,-1 4 0 0,0 4 0 0,3-2 0 16,3-2 0-16,-1-1 0 0,-3-1 0 0,6 3 0 0,3 2 0 16,3-2 0-16,5-3 0 0,7-2 0 0,1 1 0 15,11 1 0-15,5 3 0 0,11-3 0 0,5-2 0 16,9 1 0-16,3 0 0 0,7 1 128 0,3 0-128 15,4 0 0-15,10 0 128 0,0 0-128 0,0 0 0 0,0 0 144 16,0 0-144-16,0 0 0 0,10 2 0 0,4 0 0 16,6-1-192-16,6-1 192 0,5-1-160 0,10-2 160 15,7 0 0-15,6-1 0 0,6 1 0 0,3 1 0 16,1-2 0-16,8 0 0 0,8 1 128 0,2-1-128 16,2-5 192-16,2 3-192 0,2 3 192 0,5 0-192 15,4-1 144-15,3 1-144 0,0 0 0 0,9 3 144 16,5-2-144-16,-1 4 0 0,0-1 144 0,3 1-144 15,4 1 0-15,0 1 128 0,-1 1-128 0,2 1 0 16,2-1 0-16,1 2 0 0,-5-1 0 0,0 4 0 0,-1 2 0 16,-3 0 0-16,2-2 0 0,-6 4 0 0,-1 1 0 0,-5 1 0 15,-5-3 0-15,1-1 0 0,-2 2 0 16,-4-2 0-16,-6 1 0 0,-1-3 0 0,-4-1 0 16,-2-1 0-16,-6 0 0 0,-8-1 0 0,-7-3 0 0,-3 1 0 15,-7-1 0-15,-2-2 0 0,-4 1 0 0,-4-1 0 16,-6 0 0-16,-4 0 0 0,-5-2 0 0,-5 0 0 15,-7 0 0-15,-6 0 128 0,-8 0-128 0,0 0 144 16,0 0-144-16,-8-1 160 0,-1-2-160 0,-8 0 0 16,-10-1-160-16,-6 0 160 0,-4-1-208 0,-6 1 48 15,-2-3 16-15,-1 2 0 0,-4-1 144 0,-5 0-128 16,-6-2 128-16,-4 2-128 0,-3 0 128 0,-4-1 0 0,-1 1 0 16,-4-1 0-16,-4-2 0 0,-5 3 0 0,-6 0 0 15,-5-1 0-15,0-4 0 0,-3 1 0 0,-7 0 0 16,3 1-128-16,-1-1 128 0,-1 0 0 0,-3-2 0 15,0 1 0-15,1 1 0 0,-3-3 0 0,-3 0 0 0,-1 1 0 16,6 2 0-16,-2 0 0 16,-2 0 0-16,4-1 0 0,4 1 0 0,0 1 0 0,-3 2 0 0,7-1 128 15,1 0-128-15,3 3 0 0,0 1 128 0,5 2-128 16,3 2 144-16,6-1-144 0,5 0 192 0,-1 1-192 16,-1 1 144-16,5 1-144 0,5-1 0 0,7 1 144 15,4 0-144-15,3 1 0 0,1 1 144 0,6 2-144 16,-1-1 144-16,7 2-144 0,4-1 192 0,7-1-192 15,4-1 208-15,6 0-64 0,5-1-16 0,6 0 0 16,11-3-128-16,0 0 128 0,0 0-128 0,3 11 128 16,7-2-128-16,9 1 0 0,9 0 0 0,14-1 0 0,8-3 192 0,10 2 48 15,9 0 16-15,14-5 0 0,8-4 0 16,10 1 16-16,8 2 0 0,10-2 0 0,6-1-128 0,6 0-16 16,1 1-128-16,8 0 192 0,5 1-192 0,2 0 128 15,-3 0-128-15,1 3 0 0,-1 1 0 0,1 1 0 16,4-1 0-16,-5 3-160 0,-2-2 160 0,-5 3 0 15,-3 1 0-15,-4 0 0 0,2-1 0 0,-10 1 0 16,-9 0 0-16,-5-1 0 0,0-1 0 0,-3 0 0 16,-8 0 0-16,-6 0 0 0,-9 0 0 0,-1-2 0 15,-4-1 0-15,-7-1 0 0,-6 2 0 0,-7-3 144 16,-9 3-144-16,-7-3 0 0,-5-2 176 0,-4 1-176 16,-3 1 160-16,-6 0-160 0,-3-1 272 0,-5-1-32 15,-4-1-16-15,-11 0 0 0,0 0-32 0,0 0-16 0,0 0 0 16,0 0 0-16,-13 3-176 0,-5-1-192 0,-4-4 32 0,-4 2 16 15,-5 2 0-15,-4-4 0 0,-7 0 0 0,-6-1 0 16,-8 0 144-16,0-1 0 0,-5 1-144 0,1 0 144 16,-2-1 0-16,-3 0 0 0,-6 1 0 0,-4 1 0 15,-4-2 0-15,-2 0 0 0,1 2-144 0,-7-3 144 16,-6-4 0-16,-4 4 0 0,-1-5-128 0,-3 1 128 16,-4-3 0-16,-1 2 0 0,-6 1 0 0,-1 0 0 15,-5-6 0-15,0 4 0 0,-2 2 0 0,-1 3 0 16,-1 0 0-16,2-1 0 0,2-3 0 0,-4 1 0 15,-1 3 0-15,5 1 0 0,6 1 0 0,2-3 0 16,0 0 0-16,6 3 0 0,9 3 0 0,4 0 0 16,6-1 0-16,4 0 0 0,5 6 0 0,9-2 0 0,9-2 0 0,10 0 0 15,9 0 0-15,7 2 0 0,6 5 0 0,8-2 0 16,5-1 0-16,5-2 0 0,8-2 0 16,0 0-128-16,5 11 128 0,5-1 0 0,7-2-256 0,9 1 48 15,5 1 16-15,11-1 0 0,13-1 192 0,8-1-176 16,6 1 176-16,6-1-160 0,4-1 160 0,11 0 0 15,11-3 0-15,4 4-128 0,3-2 128 0,12 1 0 16,6-1 0-16,5 1 0 0,0-2 0 0,4 4 144 16,2-2-144-16,3 2 160 0,1-1-160 0,-3-1 0 15,-4-2 0-15,0-1 0 0,2 0 0 0,-10-2 0 16,-5 3 0-16,-7-3 0 0,-6-1 0 0,-6 1 0 16,-8-1 0-16,-7 3 0 0,-1-1 0 0,-8 0 0 15,-9 0 128-15,-8 1-128 0,-7-1 0 0,-11 2 0 16,-7 1 0-16,-6 1 128 0,-8 1-128 0,-6 0 0 15,-6-1 0-15,-7 3 0 16,-6-2-768-16,-8 3-96 0,-7 1-16 0,-11 1-12496 0</inkml:trace>
  <inkml:trace contextRef="#ctx0" brushRef="#br0" timeOffset="5793.299">24534 3366 18431 0,'7'-15'1632'0,"0"-3"-1312"0,3-2-320 0,1 2 0 15,0 1 192-15,1-1-16 0,1 0-16 0,0-2 0 16,-2 0-16-16,-2-1 0 0,2 0 0 0,-1 0 0 15,-5-2 112-15,0 2 0 0,2-4 16 0,-3 1 0 16,1-2 48-16,-2-4 0 0,-1-3 0 0,0 1 0 16,-2 2 32-16,0-2 16 0,-4-4 0 0,0 3 0 15,0 2-240-15,1 0-128 0,-5 1 160 0,1-1-160 0,-7 0 176 16,2 0-176-16,-1-1 192 0,-2-1-192 0,-4-3 256 16,-2 2-64-16,-4 1-16 0,-1 0 0 0,0-3 16 0,-3 4 16 15,3 2 0-15,0 1 0 0,0 7 176 0,1 0 48 16,1 0 0-16,-4 3 0 0,1 1-96 0,-2 3-16 15,0 0 0-15,-4 2 0 0,-4-3-176 0,-2 2-144 16,-2 5 192-16,-3 2-192 0,-1 0 0 0,-1 3 0 16,-2 1 0-16,0-1 0 0,-6 1 0 0,-2 0 0 15,-6-1 0-15,2 3-144 0,0 5 144 0,4 1 0 16,2-2 0-16,2 0 0 0,1-1 0 0,4 1 0 16,3 4 0-16,4 0 0 0,-2 2 0 0,5 1 0 15,3 1 0-15,2 2 0 0,1 2 0 0,4-1 0 16,0 0 0-16,2 4 128 0,0 2-128 0,-2 1 0 0,2 1 128 15,0 3-128-15,0 5 0 0,2 3 144 0,0 3-144 16,-1 1 0-16,0 2 176 0,1 0-176 0,2 1 160 0,2 1-160 16,-1-1 144-16,4 2-144 0,2 1 128 0,3 2-128 15,2 2 144-15,2 1-144 0,1 1 160 0,2-1-160 16,3-2 144-16,3 1-144 0,2-3 128 16,0 4-128-16,0 4 0 0,3 1 128 0,2 1-128 15,2-1 0-15,-3-2 128 0,3 2-128 0,2 0 0 0,-2 0 128 16,1 3-128-16,0 3 0 0,-1 3 0 0,3-1 0 15,1-3 0-15,1-3 0 0,1-1 0 0,0-1 0 16,2 4 0-16,1-4 0 0,1-1 0 0,1-3 0 16,1-2 0-16,-4-3 0 0,3-2 0 0,0-4 0 15,-1 1 0-15,4-3 0 0,-2-1 0 0,2-2 0 0,1 0 128 16,4-2-128-16,1-4 0 0,-3 0 128 16,0-1 0-16,2-2 0 0,3-4 0 0,0-3 0 0,-1-3 48 15,-1 0 0-15,1-4 0 0,2-2 0 0,1-5 64 0,2 3 16 16,1-6 0-16,4-1 0 0,4-5 16 0,1 0 16 15,-1-3 0-15,0-3 0 0,0 0-48 0,0-3-16 16,1-3 0-16,3-3 0 0,0-2-224 0,1-2 144 16,1-1-144-16,-1-3 128 0,-5-1-128 0,0-1 0 15,-3 0 0-15,0 0 0 0,-2-1 128 0,3 0-128 16,0 0 128-16,-4-5-128 0,-1-1 304 0,-1-3-32 16,0-2 0-16,-4-1 0 0,-2 2-16 0,-3 0-16 15,-2 1 0-15,-2-3 0 0,0-2-48 0,0-3-16 16,-2-1 0-16,1-3 0 0,-1-6-176 0,0 0 128 0,-2 1-128 15,1 0 128-15,2 2 32 0,-5-3 0 16,0-5 0-16,-3 1 0 0,-2 1-16 0,-1 2 0 0,-5 3 0 16,-2 0 0-16,-4 0-144 0,-2 1 192 0,-3 3-192 0,-8 1 192 15,-6 1-192-15,-4 5 0 0,-7 1 144 0,-4 3-144 16,-8 4 0-16,-4 0 0 0,-6 2 0 0,-8 2-128 16,-5 1-32-16,-9 4 0 0,-8 5 0 0,2 8 0 31,1 4-352-31,3 7-64 0,0 6 0 0,3 11-16 15,2 9-2064-15,6 9-416 0</inkml:trace>
  <inkml:trace contextRef="#ctx0" brushRef="#br0" timeOffset="8310.117">1429 9081 24879 0,'-14'-21'2208'0,"3"12"-1760"15,-1 4-448-15,0 1 0 0,0 2 320 0,1 0-32 16,1 1 0-16,0 4 0 0,2 5-432 0,-2 1-96 16,2 4-16-16,1 0 0 0,-3 2 256 0,5 3-176 15,2 3 176-15,0 0-160 0,-8-1 160 0,7 2 0 0,4 0-144 0,-3 4 144 16,-1 2 0-16,1 1-144 0,2-2 144 0,1 3 0 16,1 3 0-16,-1 5 0 0,-1 2 0 0,3 2 0 15,3 1 0-15,1 0 0 0,-5 1 0 0,3 0 0 16,6 0 0-16,-4 4 0 0,-3 6 0 0,-1 3 0 15,3 2 0-15,-2 0 0 0,2-1 0 0,2 4 0 16,-3 1 0-16,2 2 176 0,2 3-176 0,-2 1 160 16,0 2-160-16,0-1 160 0,2 0-160 0,-4 2 160 15,0 3-160-15,-1-3 0 0,1-1 144 0,-1-1-144 16,-1-2 128-16,-1 0-128 0,-1 2 160 0,-1-1-160 16,0-2 240-16,0-2-48 0,-2-3-16 0,-1 1 0 15,-1 1 80-15,-1 3 0 0,-2 5 16 0,3-4 0 16,-3-3-80-16,2-2-32 0,-3-1 0 0,2 0 0 15,5-3-32-15,-6 2 0 0,-1 0 0 0,-2-1 0 0,-1-6 144 16,5 1 32-16,-1 0 0 0,1-1 0 0,-4 0 96 0,4 1 32 16,2 2 0-16,0-2 0 0,-2-1-160 0,2-3-16 15,1-2-16-15,2-1 0 0,-2 2-48 0,3-1 0 16,2 1 0-16,0-4 0 0,-2-4-64 0,1-3 0 16,0 0-128-16,1-5 192 0,2-2-192 0,-2-1 144 15,1-3-144-15,1 2 128 0,-1-3 0 0,-1-5 0 16,-1-6 0-16,1-1 0 0,3 2-128 0,0-5 128 15,-2-2-128-15,-2-10 128 0,0 0-128 0,0 0-192 16,0 0 32-16,0 0 16 16,0 0-1760-16,12-5-336 0,5-5-80 0</inkml:trace>
  <inkml:trace contextRef="#ctx0" brushRef="#br0" timeOffset="9032.302">373 13111 7359 0,'-16'0'656'15,"0"-2"-528"-15,2-1-128 0,4-1 0 0,4 1 4928 0,6 3 960 16,0 0 192-16,0 0 48 16,0 0-5616-16,15-1-1136 0,5-2-208 0,4 0-64 15,-3 1 352-15,6 1 64 0,3 0 16 16,2-2 0-16,4-4 304 0,-1 3 160 0,1 1-160 0,-1 2 160 0,3 2 0 0,3-2 0 16,1-2 176-16,4 0-48 0,4-1 352 0,2-1 80 15,2-2 16-15,2 2 0 0,3-1 192 0,3 1 32 16,8-1 16-16,1 0 0 0,3-4-320 0,1 2-64 15,2 2-16-15,2-1 0 0,5-4-160 0,0 2-48 16,1 0 0-16,1 2 0 0,0-1-80 0,5 2-128 16,3-1 176-16,-1 2-176 0,-5 3 128 0,1 2-128 15,6-2 0-15,-4 2 0 0,-1 2 0 0,-5 1 0 0,-2 0 128 16,0-2-128-16,4-1 0 0,-7 2 0 16,-4 0 0-16,-6-1 0 0,0-2 0 0,-3 1 0 15,4 1 0-15,-4 0 0 0,-3 0 256 0,-1-1-64 0,-4-1-16 16,0-2 0-16,0 0 32 0,-2-1 16 15,5 1 0-15,-5 1 0 0,-3-4-48 0,0 2-16 0,-3 1 0 0,0 1 0 16,-4-1-160-16,2 1 0 0,1 1 0 0,2 0 128 16,0 0 0-16,-4 0 0 0,-2-1 0 0,-1 3 0 15,-3 1-128-15,-1 0 128 0,0-1-128 0,2 1 128 16,3 1-128-16,-6-1 160 0,-4 3-160 0,0-1 160 16,4-2-160-16,-2 1 128 0,-4 0-128 0,-1 0 128 15,-3-1-128-15,-2 0 192 0,1 0-192 0,1 0 192 16,-3 1-32-16,2-1 0 0,-1 0 0 0,-1-3 0 15,-3-2 96-15,0 0 32 0,4 2 0 0,-3-1 0 16,0 0-32-16,0 1-16 0,-3 0 0 0,-2 1 0 16,0-1-64-16,-2 1-16 0,-1 0 0 0,0 0 0 15,-1 0-32-15,-2 0 0 0,-2 0 0 0,-2 0 0 0,0 0-128 16,-1 1 0-16,-1-1 0 0,-8 0 128 0,0 0-128 0,0 0-272 16,9 4 64-16,-9-4 16 15,0 0-2624-15,-12 2-528 0</inkml:trace>
  <inkml:trace contextRef="#ctx0" brushRef="#br0" timeOffset="10351.104">2687 10523 19343 0,'0'0'848'0,"-9"-5"192"0,-1-1-832 0,3 2-208 0,7 4 0 0,-4-4 0 16,4 4 1856-16,0 0 336 0,0 0 64 0,0 0 16 15,0 0-1760-15,0 0-368 0,0 0-144 0,0 0 128 16,0 0 64-16,0 0 0 0,0 0 0 0,0 0 0 16,0 0 16-16,0 0 16 0,0 0 0 0,0 0 0 15,-2 12 48-15,2 1 16 0,0 3 0 0,0 1 0 16,-2 4-96-16,2 3-32 0,4 4 0 0,-3 3 0 16,-3 3-32-16,2 3-128 0,4 4 192 0,-4 1-64 15,-3 1 0-15,1-2-128 0,2-1 192 0,-1-1-64 16,-4-1-128-16,2 1 128 0,2-2-128 0,-2 0 128 15,1-4 32-15,-1 1 0 0,-3 4 0 0,-1-4 0 16,1-4 16-16,1 0 0 0,-4-4 0 0,3-2 0 16,-4-2 48-16,2-2 16 0,1-5 0 0,3-1 0 15,2-1 32-15,-2-2 16 0,2-4 0 0,2-7 0 0,0 0-128 0,-3 8-32 16,3-8 0-16,0 0 0 0,0 0-128 0,0 0 128 16,0 0-128-16,0 0 128 0,0 0-128 0,0 0 128 15,0 0-128-15,10-2 128 0,-1 0-128 0,1-2 128 16,2 0-128-16,-1-1 128 0,2 0-128 0,0-2 192 15,0-1-192-15,5 2 192 0,-1-5-192 0,3 2 0 16,1 0 144-16,2 2-144 0,1-1 0 0,3 1 0 16,-3-1 0-16,2 0 0 0,3 1 0 0,-1 1 0 15,0 0 0-15,2-1 0 0,0 0 0 0,1 1 0 16,4 4 0-16,0 0 0 0,1 1 0 0,-1 1 0 16,0 1 0-16,-2 2 0 0,-2 0 0 0,1 0 0 15,-2 0 0-15,0-1 0 0,-5-2 0 0,1 3 0 16,0 0 0-16,-3-1 0 0,1-2 0 0,-5 2 0 0,-5-1 0 15,0 2 0-15,3-2 0 0,-4 1 0 0,-7 0 0 16,2 0 0-16,-8-2 0 0,0 0 0 0,0 0 128 0,0 0-128 16,0 0 128-16,0 0-128 0,8 1 160 0,-8-1-160 15,0 0 256-15,0 0-32 0,0 0-16 0,0 0 0 16,0 0 16-16,0 0 0 0,-3-7 0 0,-1 2 0 16,4 5-96-16,-9-9-128 0,4-3 176 0,-2-2-176 15,2-4 128-15,2 0-128 0,-3-3 0 0,4-3 0 16,1-5 0-16,-1-3 0 0,-3-1 0 0,3-3 0 15,4-3-128-15,-2-2 128 0,-1-1-208 0,2-3 80 16,2-2 128-16,3 0-208 0,1-2 80 0,-1 0 128 16,1 3-192-16,-2 3 192 0,5-1-160 0,0 1 160 15,2 0-160-15,2 3 160 0,2 0-160 0,-1 3 160 0,0-1-160 16,0 6 160-16,-1 5-160 0,2 2 160 0,-2-1-256 16,-3 5 64-16,2 4 0 0,0 2 0 0,-1 1 0 0,-3 3 16 15,-1 2 0-15,0-1 0 0,0 2-16 0,-1 3-16 16,-7 5 0-16,0 0 0 0,6-4 80 0,-6 4 128 15,0 0-208-15,0 0 80 0,0 0 128 0,0 0 0 16,0 0 0-16,0 0 0 0,0 0 0 0,0 0-128 16,0 0 128-16,-6 6 0 0,-4 0 0 0,0-1 0 15,1 5 0-15,-3-4 128 0,-2-1 0 0,-2 1 0 16,-2 0 0-16,-3 1 0 0,-1 2-128 0,-1-3 176 16,-3 3-176-16,-4-2 192 0,-2 2-192 0,1-3 160 15,-1 3-160-15,0 0 160 0,-1 0-160 0,-1-2 192 16,-2 0-192-16,1 2 192 0,-3 1 16 0,1-3 16 0,-3-3 0 15,4 0 0-15,2 2 176 0,0-1 48 0,2-1 0 0,1 1 0 16,0 0-128-16,4 2 0 0,-2 1-16 0,3 0 0 16,1 1-112-16,0 0-32 0,2-5 0 0,0 3 0 15,0 1-160-15,1-4 0 0,2-1 0 0,3 2 128 16,-2 0-128-16,4 1 0 0,2-3 0 0,2 3 0 31,11-6-512-31,0 0 0 0,0 0 16 0,-4 6 0 16,-1 2-2576-16,5-8-512 0,9 10-96 0</inkml:trace>
  <inkml:trace contextRef="#ctx0" brushRef="#br0" timeOffset="11350.813">2996 12224 27759 0,'0'0'1216'0,"-8"-4"272"16,-1-5-1184-16,2-1-304 0,-1-1 0 0,1-1 0 16,1-2 480-16,-2 1 32 0,1 1 16 0,1-3 0 15,-1 0-176-15,-1 1-32 0,2 0-16 0,-4 1 0 0,-1 0-48 0,1 1-16 16,-3-1 0-16,1-2 0 0,-1 1 144 0,-2 2 16 15,0 1 16-15,-2-1 0 0,-1 2 144 0,-1 0 16 16,1 2 16-16,0 2 0 0,0 1-240 0,2 2-48 16,0-1-16-16,0 4 0 0,-2 0-144 0,2 2-16 15,0 1-128-15,4 2 192 0,2-1-192 0,-2 4 0 16,-2 3-144-16,2 2 144 0,1 5-240 0,0 4 48 16,-3 2 16-16,5 4 0 0,1 3 176 0,0 3-192 15,4 3 192-15,2-3-192 0,-3-2 192 0,4-4 0 16,4-3 0-16,0-4-128 0,-2-3 128 0,3-2 0 15,4-2 0-15,-2-2 0 0,0-3 0 0,0-1 0 0,3-2 0 0,0-3-128 16,1-1 128-16,-2-1-192 0,2-2 192 0,3-1-192 16,-3-1 192-16,1-4 0 0,1-2 0 0,1-3 0 15,1-4 144-15,-1-2-144 0,0-2 192 0,-2 0-192 16,1-4 208-16,-1-1-64 0,2-1-16 0,1-2 0 16,0-1-128-16,1 2 0 0,-1-1 0 0,-1 2 0 15,-4 3 0-15,1-2 0 0,-2 0 0 0,-2 1 0 16,-2 1 0-16,-1 0 0 0,1-1-176 0,-3 1 176 15,-2 1 0-15,-1-2 0 0,-1-3 0 0,1-1 0 16,-2-3 0-16,2 3 0 0,-5 4 144 0,3 1-144 16,0 1 192-16,-2 1-64 0,2 1 0 0,0 2-128 15,0-2 208-15,0 3-64 0,0 3-16 0,3 2 0 16,1 1 0-16,-1 1-128 0,-1 1 192 0,1 3-64 16,1 6-128-16,0 0 128 0,0 0-128 0,0 0 128 0,0 0-128 0,0 0 0 15,0 0 0-15,0 0-176 0,0 0 176 0,-1 11 0 16,0 4-144-16,1 4 144 0,0 3-144 0,0 4 144 15,1 3-192-15,0 7 192 0,0 6 0 16,2 3-128-16,-2 1 128 0,2 2 0 0,-1-2 0 0,1 0 0 16,-2-3 0-16,1-1 0 0,4-3 0 0,0 2 0 15,-2 1 0-15,2-4 0 0,2-3 0 0,-1-2 0 16,0-3 0-16,0-2 0 0,3-3-160 0,-2-3 32 16,0-3 0-16,2-3 0 15,0-3-1328-15,0-2-256 0,0-3-48 0,0-4-7856 16,1-5-1584-16</inkml:trace>
  <inkml:trace contextRef="#ctx0" brushRef="#br0" timeOffset="11850.545">3226 12336 19343 0,'-12'3'848'0,"4"-3"192"0,-1-2-832 0,2 1-208 0,7 1 0 0,0 0 0 16,-4-3 848-16,4 3 128 0,0 0 32 0,0-10 0 16,1-2-2000-16,0 0-400 0,1 0-80 15,0-1 0-15,-2-2 1472 0,-2-2 368 0,1-1 32 0,0 1 16 0,1-1 928 0,0-2 192 16,0-2 48-16,1-1 0 0,2-2-304 0,0 0-64 15,1-2-16-15,1-1 0 0,0-3-592 0,4-1-112 16,-1-1-32-16,2-4 0 0,2-4-176 0,-2-2-32 16,-1-3-16-16,5 1 0 0,-3 2-240 0,0 2 144 15,2 5-144-15,-2 4 128 0,0 2-128 0,0 7 0 16,1 3 144-16,-1 5-144 0,-3 2 144 0,0 3-144 16,2 1 192-16,0 7-192 0,-10 2 128 0,13 8-128 15,2 1 0-15,-1 7 0 0,-2 5 0 0,4 5 0 16,3 8-208-16,-3 4 80 0,-2 5 128 0,-2 6 0 15,1 8 0-15,2 0 0 0,-1-2 0 0,-1-2 0 16,-1-2 0-16,1-2 0 0,1 2 0 0,-2 0 0 16,0 0 0-16,-1-1 0 0,-2-2 0 0,1-4 0 0,-1-3 0 0,-3-4 0 15,-3 0-176-15,1-7 0 0,0-3 0 0,-3-3 0 32,-1-9-1888-32,0-1-384 0,-2-5-80 0</inkml:trace>
  <inkml:trace contextRef="#ctx0" brushRef="#br0" timeOffset="12026.385">3168 12019 37775 0,'-12'0'3360'0,"1"-1"-2688"0,-1-2-544 0,1 2-128 0,4 1 2896 15,2 0 560-15,5 0 96 0,0 0 32 0,11 1-3120 0,9-1-608 16,6 0-128-16,12 0-32 15,6-1-240-15,4-3-48 0,6 0-16 0,11-5 0 16,9-3-720-16,8-3-144 0,2-1-16 0,8-3-11648 16,7 0-2336-16</inkml:trace>
  <inkml:trace contextRef="#ctx0" brushRef="#br0" timeOffset="12747.916">9960 11250 3167 0,'0'0'128'0,"-7"0"48"0</inkml:trace>
  <inkml:trace contextRef="#ctx0" brushRef="#br0" timeOffset="13844.336">9795 11512 16175 0,'0'0'704'0,"0"0"176"0,0 0-704 0,-3 8-176 15,-2 2 0-15,2 0 0 0,0 0 832 0,0-2 144 0,-2 0 32 16,5-8 0-16,-3 9-320 0,-1-1-64 0,0-1-16 0,4-7 0 16,-3 9-160-16,3-9-48 0,-4 8 0 0,4-8 0 15,0 0-32-15,-4 8-16 0,1-1 0 0,3-7 0 16,0 0 224-16,0 0 64 0,0 0 0 0,-8 5 0 15,8-5 64-15,0 0 0 0,0 0 16 0,0 0 0 16,-6-3-256-16,6 3-48 0,-2-5-16 0,0-2 0 16,0-3-144-16,2 0-16 0,0 0-16 0,3-2 0 15,-1-3 48-15,2-1 16 0,-1-1 0 0,3-3 0 16,-1-1 16-16,1 0 0 0,2-2 0 0,0-5 0 16,1 1-64-16,3-6-16 0,-3-5 0 0,4 2 0 15,2 0-32-15,-1 0-16 0,-1 0 0 0,1 1 0 0,1 0-176 16,2 2 192-16,0 1-192 0,-1 0 192 15,-3 0-192-15,1 3 0 0,2 1 144 0,-6 2-144 0,-1-3 128 16,2 3-128-16,-3 4 128 0,1 2-128 0,1 1 192 0,-1 3-48 16,-3-1 0-16,1 3 0 0,-1 2-144 15,1 0 128-15,-3 3-128 0,2 0 128 0,-1-1 0 0,1 1-128 16,-2 2 192-16,1 0-64 0,-5 7 0 0,5-5 0 16,-5 5 0-16,7-5 0 0,-7 5-128 0,0 0 0 15,6-4 0-15,-6 4 128 0,0 0-128 0,0 0 0 16,0 0 144-16,0 0-144 0,0 0 0 0,0 0 0 15,10-2 0-15,-10 2 128 0,0 0-128 0,0 0 0 16,11 1 128-16,-2 1-128 0,-9-2 0 0,9 3 0 16,-9-3 0-16,10 3 0 0,1 1 0 0,-1-1 0 15,-10-3 0-15,11 3 0 0,1 2 0 0,1-1 0 16,-1 1 0-16,1-1 0 0,-1-1 0 0,5 2 0 0,1 0 0 16,2 2 0-16,0-1 0 0,1 1 0 15,-3-2 0-15,3 0 0 0,3-1 0 0,2 1 0 0,1 0 0 16,-1-2 0-16,-1 2 0 0,1-2 0 0,-4-1 0 15,2-2 0-15,-1-1 0 0,0 0 0 0,-2-1 0 0,1 1 0 16,1 0 0-16,-1 0 0 0,0-2 0 0,0 0 0 16,1-1 0-16,-1 0 0 0,-3 2 0 0,3-1 0 15,-2-1 0-15,0 0 0 0,-3 1 0 0,2 0 0 16,-3 2 0-16,2-1 0 0,-3 0 0 0,1 0 0 16,-1 2 0-16,1 0 0 0,-2 0 0 0,0 1 0 15,-2 0 0-15,0 0 0 0,0-1 0 0,1 1 0 16,-1 2 0-16,-4 1 0 0,-8-4 0 0,10 4-128 15,-2 1 128-15,0-3-160 0,-2 1 160 0,-6-3-160 0,0 0 160 16,0 0 0-16,0 0-144 0,6 7 144 0,-6-7 0 0,0 0 0 16,0 0 0-16,-2 9 0 0,2-9 0 0,0 0 0 15,-6 6 0-15,6-6 0 0,-5 9 128 0,5-9-128 16,-8 6 128-16,0-1-128 0,1 2 0 0,0-2 128 16,7-5-128-16,-9 5 0 0,1-1 144 0,1 0-144 15,-1 0 160-15,0-1-160 0,1 3 176 0,-1-1-176 16,1 2 192-16,1-2-192 0,-1 2 160 0,2-2-160 15,-4 1 128-15,3 1-128 0,-2 6 0 0,1-4 0 16,-3 0 128-16,3 0-128 0,-1 0 0 0,0 0 0 16,-3 1 0-16,1-1 0 0,0 1 0 0,-3 4 0 15,-4 1 144-15,2 1-144 0,1 1 0 0,-2 2 128 16,-1 2-128-16,-3 1 0 0,1 1 0 0,2 3 0 16,-1 2 0-16,0 1 128 0,1 1-128 0,-3 3 0 0,2 3 0 15,2 4 0-15,-3 1 0 0,2-2 144 0,1 0-144 0,1-1 0 16,-2-3 128-16,2 2-128 0,0-4 0 15,-1 0 0-15,1 0 192 0,-1 0-192 0,1 0 192 16,2-5-192-16,2-4 256 0,0 0-64 0,0-4-16 0,1-2 0 16,2-3-48-16,1 0 0 0,3-3 0 0,2-3 0 15,-4-3-128-15,6-6 0 0,0 0 0 0,0 0 0 16,0 0-256 0,0 0-128-16,0 0-16 0,0 0-16 0,0 0-1200 15,-1-9-240-15,2-3-64 0,4-3-8704 0,-1-2-1728 0</inkml:trace>
  <inkml:trace contextRef="#ctx0" brushRef="#br0" timeOffset="14282.799">9436 11495 23039 0,'0'0'2048'0,"0"0"-1648"15,-9-3-400-15,9 3 0 0,0 0 512 0,0 0 32 16,0 0 0-16,4-8 0 0,1 0-544 0,1 3-320 16,4-1 32-16,-2 3 16 0,3 1 272 0,4 0 224 15,2 0-32-15,2 2-16 0,0 0 384 0,3 2 80 0,1-1 0 0,1-1 16 16,0 0 176-16,4 2 48 0,1 0 0 0,4-1 0 15,5-2-112-15,-1 0-32 0,5 0 0 0,5-1 0 16,4-1-240-16,3 0-48 0,-2 0-16 0,0 1 0 16,1-1-160-16,0 1-16 0,4 4-16 0,1-1 0 15,-2 0-240-15,0 2 144 0,-1 1-144 0,-3 1 128 16,-1-1-128-16,-3 2 0 0,0-1 0 0,-3 2 0 16,-1-2 128-16,-2 1-128 0,-4-1 128 0,-4 0-128 15,-3 1 240-15,-5 0-48 0,-5-1 0 0,-1 1 0 16,-4-1 32-16,-5 1 0 0,-2-2 0 0,0 0 0 15,-9-4-32-15,0 0-16 0,0 0 0 0,0 0 0 0,0 0-176 0,0 0 128 16,0 0-128-16,0 0 128 16,0 0-1776-16,0 0-352 0,-12-3-80 0</inkml:trace>
  <inkml:trace contextRef="#ctx0" brushRef="#br0" timeOffset="16406.044">17936 4330 16527 0,'-20'-14'720'0,"6"6"176"0,-3 0-720 0,0-1-176 0,-5 0 0 0,4 2 0 16,2 0 640-16,3 0 80 0,2 0 32 0,1-2 0 16,-1 2-32-16,4 0 0 0,2 0 0 0,2 0 0 15,3 1-112-15,0 6-32 0,0 0 0 0,9-6 0 16,3 2-144-16,3 0-48 0,0 2 0 0,6 2 0 15,3 2 0-15,5 2-16 0,4-2 0 0,5 0 0 16,7 1 64-16,8 0 16 0,8 1 0 0,3 4 0 16,2 2-64-16,5-1 0 0,0-2 0 0,6 3 0 15,5 1-144-15,2 2-48 0,2-2 0 0,3 0 0 0,3 2-48 16,3 0-16-16,8 1 0 0,-1-1 0 0,1 0 16 0,4-2 0 16,4 0 0-16,0 0 0 0,-2-1 16 0,9-1 0 15,4 1 0-15,0-3 0 0,-1-2-32 0,0 2-128 16,0-1 192-16,0 2-64 0,-4 2-128 0,-5-2 0 15,-4-2 0-15,-3 2 0 0,1 2 0 0,-3 0 128 16,-7-1-128-16,-5 0 0 0,-6 2 0 0,-1 2 0 16,-5 0 0-16,-3-2 0 0,-5 1 0 0,-7 0 0 15,-7-1 0-15,-6-3 0 0,-5 0 128 0,-2 0-128 16,-2 0 128-16,-4-2-128 0,-1 0 0 0,-3 1 0 16,-5 0 0-16,-1 1 0 0,-5 0 0 0,-1-2 0 15,-5 1 0-15,-3-1 0 0,-5 0-176 0,-2-2 48 0,-7-4 0 16,0 0 0-16,0 0-64 0,-7 6-16 15,-5-2 0-15,-7 0 0 0,-5-4 208 0,-7-2 0 0,-10 0 0 16,-2 0 0-16,-2 0 0 0,0-1 0 0,-1-3 0 16,-1-1 160-16,-5-1-160 0,-9-1 192 0,-10 2-192 0,-3 0 192 15,-2-3-192-15,-6 0 0 0,-7 0 0 0,-8 1 0 16,-4-1 0-16,-5 0 0 0,-4-2 0 0,-2-1 0 16,-9 0 0-16,-1 3 0 0,-3 2 0 0,0 0 0 15,-1-1 128-15,-3 2-128 0,-2 1 0 0,6 2 128 16,5-1-128-16,-1 2 0 0,-3 2 0 0,6 2 128 15,2-2-128-15,1 5 128 0,-6 0-128 0,8 3 128 16,8 0-128-16,2 1 0 0,4 0 0 0,11 4 0 16,10 1 0-16,15 0 0 0,12-4 0 0,8 0 0 15,10-2 0-15,8 1 0 0,9-1 0 0,5 0 0 0,6 2 0 16,5-9 0-16,11 10 0 0,4 0 0 0,8 0-240 16,14-1 80-16,9-5 16 0,14 1 0 0,14 0 144 0,11-3 192 15,8 2-32-15,15-2-16 0,8-2-144 0,6-1 192 16,2 0-192-16,9-3 192 0,6 3-192 0,1-1 160 15,1 0-160-15,2 2 160 0,5 1-160 0,-2 0 0 16,3 0 0-16,-2 1 0 0,-1 0 0 0,-5 4 0 16,-3 2 0-16,-8-3 0 0,-2-2 0 0,-7 4 0 15,-7 2 0-15,-4-3 0 0,-3 1 0 0,-9-1 0 16,-8 0 0-16,-8 0 0 0,-11-3 0 0,-8 0 0 16,-8 2 0-16,-7-2 0 0,-7 0 0 0,-11 1 128 15,-12-1-128-15,-4 1 128 0,-3-2-128 0,-11-2 0 16,0 0 0-16,-16 4 0 0,-10-2 0 0,-14 1-176 0,-10-2 48 15,-14 3 0-15,-12 0-48 0,-18 5 0 0,-18 1 0 16,-14 4-9392-16,-13 7-1888 0</inkml:trace>
  <inkml:trace contextRef="#ctx0" brushRef="#br0" timeOffset="18911.988">17680 4767 27759 0,'4'-24'1216'0,"-2"10"272"0,3-1-1184 0,-3 0-304 0,-3 3 0 0,2 0 0 0,3-1 0 0,0 2 0 16,0 1 0-16,4 1-144 0,-2 1 144 0,4 0 0 15,-1-2 0-15,2 1-128 0,2 1-96 0,0 1-16 16,-3-1 0-16,1 0 0 0,1 2-112 0,3 0-32 16,-3 1 0-16,3-1 0 0,3-1 384 0,2 1 0 15,3-2 128-15,3 2-128 0,3-1 464 0,5 4 16 16,5-2 0-16,4 2 0 0,7 1-80 0,0 0-16 16,4-1 0-16,1 2 0 0,1 1-64 0,2 1-32 15,2 2 0-15,6 2 0 0,3-3-48 0,3 0-16 16,-4 1 0-16,6 2 0 0,3 4-32 0,2 2 0 15,5 0 0-15,0-1 0 0,-2 1-64 0,5 1 0 16,0 1-128-16,4 3 192 0,1-1-192 0,1-2 128 16,-1-1-128-16,3-1 0 0,2 0 128 0,-2-1-128 0,-2-1 0 15,1-1 144-15,3-1-144 0,2 1 0 0,-2-1 144 0,0-1-144 16,3 1 128-16,-1-3-128 0,-4 0 160 16,-2-1-160-16,-4 1 128 0,-4 1-128 0,-1-2 0 0,-3 0 144 15,-3-1-144-15,-5-2 192 0,-5-1-192 16,1 0 192-16,2 1 64 0,-5 1 32 0,-5 0 0 0,-5-1 0 15,-3 0 32-15,0 4 0 0,-3 0 0 0,1-2 0 16,-1-1-128-16,1 3-32 0,-4-1 0 0,-2 1 0 16,-3 1-160-16,-4-1 0 0,-5 0 0 0,-4-1 128 15,-2 0-128-15,-5-1 128 0,-1-1-128 0,-5 2 128 16,-3-1 16-16,-2 0 0 0,-1-2 0 0,-10 0 0 16,0 0 64-16,0 0 16 0,0 0 0 0,0 0 0 15,0 0-80-15,0 0-16 0,0 0 0 0,0 0 0 0,0 0-128 16,0 0 0-16,0 0 0 0,0 0 0 0,0 0 0 15,-9-2-176-15,2-1 48 0,-4 1 0 16,-1 2-1200-16,-3 3-224 0,0 1-48 0,-5 4-8480 16,-4 3-1696-16</inkml:trace>
  <inkml:trace contextRef="#ctx0" brushRef="#br1" timeOffset="30599.121">3115 2321 19295 0,'-13'-13'848'0,"8"5"176"0,2-1-816 0,-5-1-208 0,-1-1 0 0,-1 3 0 16,3 0 1072-16,-1 1 160 0,0 3 48 0,0-3 0 15,-1 2-304-15,1 2-48 0,8 3-16 0,-8 0 0 16,-1-4-400-16,2 1-96 0,1 1-16 0,6 2 0 16,-6 0-208-16,6 0-64 0,0 0 0 0,-9 3 0 15,1 4-128-15,1 3 0 0,3-1 144 0,-1 5-144 16,0 2 0-16,1 2 0 0,-5-2 0 0,2 7 0 15,2 5 144-15,-1 4-144 0,1 1 192 0,-3 1-192 16,2 3 272-16,-1 0-48 0,1 1-16 0,1 5 0 16,-4 2 80-16,4 9 16 0,-3 6 0 0,1 6 0 15,0 3-16-15,-1-1 0 0,1 0 0 0,1 6 0 16,-4 2-96-16,1 1 0 0,0-3-16 0,2 1 0 0,-6-3-32 0,2 0 0 16,0 3 0-16,2-3 0 0,0-4 112 0,0-3 0 15,-3-3 16-15,1 1 0 0,-2 2 80 0,2 2 16 16,-1 0 0-16,1-2 0 0,-2-3-192 0,0-2-48 15,-4-4 0-15,2 0 0 0,4 1-128 0,-1-2 0 16,-2-6 144-16,3-3-144 0,2-2 0 0,-1-2 128 16,3-5-128-16,-2-5 0 0,3-5 0 0,2-3 128 15,3-2-128-15,0-2 0 0,0-4 0 0,-1-3 128 16,4-2-128-16,-1-1 0 0,0-2 0 0,0 2 128 16,0-1-128-16,-1-9 0 0,0 0 176 0,5 7-48 15,1 2 0-15,2-4 0 0,-8-5 96 0,7 0 16 16,2-4 0-16,1 7 0 0,3 0-64 0,-1-3-16 15,2-6 0-15,3 6 0 0,5 0-160 0,0-1 160 16,-1-1-160-16,3 1 160 0,7 1-160 0,0 0 0 16,1 1 0-16,1-1 0 0,0 2 0 0,2-1 0 0,3 3 0 15,2-3 0-15,2-2 0 0,4 0 0 0,5 1 0 0,1-3 0 16,2 3 0-16,1 0 0 0,-1 5 0 16,1-2 0-16,4-1 0 0,-2 0 0 0,2 0 128 0,3 0-128 15,0 1 0-15,0 1 0 0,-3 2 0 0,3 1 0 16,2-2 0-16,2 3 0 0,1 1 0 0,1-2 0 15,1 1 0-15,-1-1 0 0,-1-4 0 0,3 2 0 16,0 2 0-16,1 0 0 0,-3-1 0 0,0 2 0 16,-1 0 0-16,5-1 0 0,2 1 0 0,-1 0 0 15,-1 0 0-15,-3 0 0 0,-1-1 0 0,0 0 0 16,4 2 0-16,1 1 0 0,-2-2 0 0,-1 0 0 16,-4 0 0-16,2 0 0 0,1-1 160 0,-1-1-160 15,2 1 0-15,-6-2 0 0,-3 1-192 0,-3 0 48 0,-1 0 144 16,-2 1 0-16,0-1 0 0,0 2 0 0,0 1 0 15,-2 2 0-15,-6-4 0 0,1 2 0 0,-4-1 0 16,0 0 0-16,-1-1 0 0,-3 3 0 0,0-1 0 0,-2-1 0 16,3-3 0-16,-5 5 0 0,0 3 0 0,-3-1 0 15,-3 0 0-15,-1-2 128 0,-3-1-128 0,2 4 0 16,-3 2 0-16,0 0 0 0,1-3 0 0,-3-1 0 16,2-2 0-16,3 3 0 0,-3 0 0 0,1 0 0 15,-3 0 0-15,2 0 0 0,2-3 0 0,-2 0-128 16,-1 2 128-16,0-2-128 0,0-3 128 0,-2 1 0 15,-2 1-144-15,-3-2 144 0,2-1 0 0,-1 0 0 16,-1 2 0-16,-1-4 0 0,-3-4 0 0,0 1 0 16,1 2 0-16,-2-1 0 0,-2-6 0 0,1 3 0 15,1-2 0-15,1 3 0 0,-6 1 0 0,-7 0 0 0,9-5 0 0,-3 1 0 16,2 2 0-16,-8 2 0 0,0 0 128 0,7-3-128 16,3-1 0-16,-10 4 0 0,0 0 0 0,0 0 0 15,3-9 128-15,3 2-128 0,1-1 0 0,0 3 128 16,-7 5-128-16,8-7 0 0,-8 7 0 0,3-6 0 15,-3 6 0-15,5-8 0 0,-1 0 0 0,-4 8 128 16,3-12-128-16,-1 3 0 0,-2 9 144 0,4-8-144 16,-4-1 0-16,0 9 128 0,6-6-128 0,0-1 0 15,-3-3 0-15,-1 1 0 0,-2 9 0 0,5-9 128 16,1-1-128-16,-3-1 176 0,1 2-176 0,0 0 192 16,-2 1-64-16,2-1 0 0,-1-1 0 0,4-1 0 15,-3-3 0-15,0 1-128 0,0-1 192 0,0-1-64 16,0-3-128-16,2 0 0 0,-1 0 144 0,-2-3-144 0,1-6 0 15,0-1 128-15,2-1-128 0,-3-4 0 0,2-5 0 16,1-4 144-16,0-4-144 0,0-1 0 0,1 1 144 0,-2-3-144 16,3-1 0-16,-1-2 144 0,0-1-144 0,-1-7 0 15,1-5 0-15,-2-1 128 0,3 1 64 0,-2 0 16 16,-1-2 0-16,1-5 0 0,1-2 80 0,0 3 16 16,-1 2 0-16,1 5 0 0,-3 1 16 0,1 3 16 15,-1-1 0-15,0-1 0 0,3-1-144 0,-3 4-16 16,-1 1-16-16,1 7 0 0,3 0-160 0,-3 4 0 15,0 1 0-15,1-1 0 0,-4 0 0 0,2 3 0 16,-1 6 0-16,3 0 0 0,0 1-144 0,1-1-16 16,1 1 0-16,-1 2 0 0,2 1-96 0,0 0-32 15,3-1 0-15,-2 1 0 16,0 0-144-16,-1 2-16 0,-1 2-16 0,1 2 0 0,2 3 160 0,1 1 48 0,-2 0 0 16,0 4 0-16,-2 1 128 0,1 2 128 15,-1 2-192-15,0 1 192 0,2 2 0 0,0 2 0 0,0 1 0 0,-2 2 0 16,-1 2 0-16,-6 5 0 0,7-5 0 0,-7 5 0 15,6-3 0-15,-6 3 0 0,7-4 0 0,-7 4 0 16,6 0 0-16,-6 0 0 0,0 0 0 0,0 0 0 16,7 4-144-16,-7-4 144 0,0 0 0 0,0 0-144 15,0 0 144-15,0 0-208 0,0 9 80 0,0-9 128 16,-3 8-144-16,-3-2 144 0,-4 0 0 0,-2-2 0 16,-1-1-160-16,-2 1 160 0,-6-4-128 0,-1 1 128 15,-1-1 0-15,-3 0 0 0,-2-1 0 0,-2-3-128 16,-1 0 128-16,-2 0 0 0,-3-1 0 0,-5 1 0 15,-4-3 0-15,-3 1 176 0,-4-2-176 0,-3 0 192 0,-3 2-192 16,-2-3 192-16,1 0-192 0,-4-1 192 0,-5-2-64 16,-2 2-128-16,-4-2 192 0,2 0-64 0,0-2 0 0,-6-2 0 15,-6-1 0-15,-4 1 0 0,-2 1-128 0,-3-4 128 16,-2-3-128-16,-4 2 128 0,-2 2-128 0,-2-1 0 16,2-1 0-16,-3 1 0 0,-5 1 192 0,6-1-32 15,5 2-16-15,2 2 0 0,-2 0 240 0,3 1 32 16,8 1 16-16,4 1 0 0,-2-1 32 0,0 2 16 15,-1 0 0-15,3 0 0 0,4 2-144 0,2-1-16 16,1 0-16-16,3 3 0 0,2 2 0 0,5 2 0 16,5 1 0-16,4 2 0 0,2-1-144 0,3 1-32 15,4 1 0-15,-2 2 0 0,5-2-128 0,5 4 0 16,2 1 0-16,4 4 0 0,4 3-208 0,5 2-80 0,0 1-16 16,5 1 0-1,-1 2-2032-15,6 9-416 0,4 6-64 0</inkml:trace>
  <inkml:trace contextRef="#ctx0" brushRef="#br1" timeOffset="32664.988">5421 8558 21183 0,'-10'-4'1888'0,"2"-1"-1504"15,1 1-384-15,7 4 0 0,-9-1 800 0,0 0 96 16,2 1 0-16,7 0 16 0,-7-3-256 0,7 3-48 16,0 0-16-16,0 0 0 0,-5 7-448 0,2 5-144 15,4 2 0-15,4 2 0 0,1 0 0 0,1 3 0 16,1 5 0-16,2 4 0 0,5 4 0 0,0 3 0 16,4 1 0-16,2 4-144 0,3 3 144 0,2 3 0 15,0 2 0-15,-1 4 0 0,-2 3 0 0,0-4 0 0,2-6 0 16,-4-6 0-16,-3-7 0 0,1-5 128 0,-4-5-128 15,0-5 176-15,-2-1 368 0,-2-5 80 0,-2-4 16 16,-5-1 0-16,-4-6 240 0,0 0 48 0,0 0 16 0,0 0 0 16,0 0 208-16,0 0 32 0,-1-13 16 0,0-5 0 15,-2-4-256-15,-4-4-48 0,0-2-16 0,1-7 0 16,1-6-656-16,2 0-224 0,-1 2 144 0,-2 0-144 16,3 3 128-16,1 1-128 0,-1 3 0 0,3-1 128 15,0-2 0-15,2 2-128 0,1 1 192 0,2 0-64 16,2 0-128-16,2-2 0 0,1 1 0 0,1 5 0 15,-3 6-192-15,3 3-32 0,2-1 0 0,0 3 0 16,-3-1-1248-16,2 2-240 16,2 3-48-16,1 2-16 0,2 2-1600 0,-3 2-320 15,4 0-64-15,-4 6-16 0</inkml:trace>
  <inkml:trace contextRef="#ctx0" brushRef="#br1" timeOffset="33136.756">6290 8234 26719 0,'-21'2'1184'0,"9"-1"240"0,0-1-1136 0,2 2-288 15,0 1 0-15,2 0 0 0,0 0 1536 0,1 1 240 16,1 0 48-16,0 4 16 0,0 4-1392 0,-1 5-288 0,3 2-160 15,-2 4 192-15,3 1-192 0,2 6 0 0,1 6 0 0,2 0-176 16,1 2 176-16,3 6-192 0,0 6 192 0,4 0-192 16,4-4-112-16,2-1-16 0,3-4-16 0,-1-6 0 31,1-6-128-31,2-5-32 0,-1-4 0 0,-1-4 0 0,-1-4 224 0,2-3 32 0,-3-7 16 16,0-1 0-16,-4-3 528 0,3-3 96 0,-2-5 32 0,-1-6 0 15,0-5 288-15,-1-4 64 0,-1-2 16 0,-1-5 0 16,-2-4-48-16,-3-4-16 0,1-2 0 0,-4 1 0 15,1 2-128-15,-1 1-32 0,-5 3 0 0,1 2 0 16,0 2-192-16,-1 4-64 0,-2 1 0 0,1 2 0 16,1 1-320-16,-4 3 144 0,-2 4-144 0,3 2 0 15,-2 1 0-15,1 4 0 0,1-1-192 0,-2 4 48 16,-1 4-416-16,-2 2-80 0,0 2 0 0,0 3-16 16,-4-1-1744-16,0 6-352 0,2 4-64 0,0 2-10784 15</inkml:trace>
  <inkml:trace contextRef="#ctx0" brushRef="#br1" timeOffset="33462.618">6434 7291 23951 0,'0'0'1056'0,"0"0"224"0,0 0-1024 0,0 0-256 0,-6-7 0 0,6 7 0 15,0 0 1216-15,0 0 192 0,6 17 48 0,0 0 0 16,0 3-1152-16,3 4-304 0,2 5 0 0,-1 4 0 16,2 4 256-16,1 5-64 0,1 3 0 0,1 6 0 15,0 4-192-15,1 1 144 0,-1 0-144 0,3 2 128 16,1 0-128-16,4 3 0 0,-5 3 0 0,2 0 128 15,-2 2-128-15,-3-1 0 0,-1-3 0 0,2-1 0 16,0-3 0-16,1-3 0 0,-4-3 0 0,0-2 0 16,2-2 0-16,-2-6 0 0,-6-6 0 0,3-1 128 15,-1-2-128-15,0-4 0 0,1-3 144 0,-2-5-144 0,1-6 0 16,0-1 0-16,0-6-192 0,-1-2-8832 16,-2-3-1744-16</inkml:trace>
  <inkml:trace contextRef="#ctx0" brushRef="#br1" timeOffset="33864.847">6949 7653 27647 0,'0'0'2448'0,"-9"4"-1952"0,1 3-496 16,3 6 0-16,3 8 1312 0,3 1 160 16,3 2 48-16,3 7 0 0,3 3-1264 0,4 2-256 0,-1-2 0 0,3-1 0 15,-1 4 0-15,3-1-128 0,1 1 128 0,0-1 0 16,2-5-224-16,0-2 16 0,-1-4 0 0,0-2 0 31,-2-5-224-31,-1-4-32 0,-5-4-16 0,2-3 0 0,1-3 224 0,-5-2 64 0,-5-3 0 0,2-2 0 16,-1-6 704-16,0-6 128 0,-2-4 48 0,-2-4 0 15,2-2 208-15,-2-5 32 0,0-2 16 0,-2-3 0 16,0-2-240-16,0-5-64 0,0-1 0 0,0-1 0 16,0-1-288-16,-1 3-64 0,-1 1-16 0,0 4 0 15,-2-1-128-15,3 5-16 0,0 5-128 0,1 4 192 16,1 3-192-16,-1 3-128 0,0 2 128 0,0 2-208 16,-4 5-1024-16,2-1-208 0,-1 1-32 15,3 9-9152-15,-1-7-1808 0</inkml:trace>
  <inkml:trace contextRef="#ctx0" brushRef="#br1" timeOffset="34481.298">7420 6888 13823 0,'0'0'1216'0,"-4"-3"-960"15,4 3-256-15,0 0 0 0,0 0 3872 0,0 0 736 16,0 0 128-16,0 0 48 0,-3 10-3648 0,6 5-736 0,1 5-144 0,3 3-16 16,0 5-240-16,2 1 0 0,1 4 0 0,1 6 0 15,2 3 0-15,3 2-128 0,-3-1 128 0,1-3 0 16,-1-2 0-16,-1-4 0 0,0-5 0 0,-2-5 0 16,-2-6 0-16,-2-3 0 0,-5-4 0 0,0-4 0 15,-1-7 128-15,0 0 0 0,0 0-128 0,0 0 192 16,0 0 432-16,-4-7 80 0,-1-3 0 0,-1-7 16 15,0-5 48-15,1-4 0 0,1-6 0 0,2-1 0 16,-3-2-416-16,3 2-80 0,0 1-16 0,0 0 0 16,0-2-64-16,-1 2-32 0,3 1 0 0,0 2 0 15,3 2-160-15,0 3 128 0,0-2-128 0,4 3 128 16,-2 4-128-16,4 1 0 0,-3 3 0 0,5 2 0 0,2 0 0 16,0 6 0-16,0 2 0 0,3 5-176 0,0 5-112 0,-2 3-32 15,-1 6 0-15,1 5 0 16,0 7-96-16,2 2-32 0,0 3 0 15,-2 1 0-15,-2-1 256 0,-2-4 32 0,1-1 16 0,-1-8 0 0,-4-3 144 0,-1-4 0 16,1-3 0-16,-6-8 0 0,0 0 0 0,0 0 128 16,0 0-128-16,0 0 176 0,0 0 176 0,0 0 32 15,3-10 16-15,0-3 0 0,-2-4 0 0,2-3 0 16,0-3 0-16,-2-3 0 0,-1-2-256 0,0-4-144 16,0-1 160-16,1-1-160 0,2-2 0 0,2 1 0 15,-2 2 0-15,2 5 0 0,2 4 0 0,1 2 128 16,1 2-128-16,0 4 0 0,2 2 128 0,-2 4-128 15,5 4 176-15,0 3-176 0,1 5 144 0,5 2-144 0,3 6 0 16,3 3 144-16,0 4-144 0,4 5 0 0,-1 3 0 16,1 5-176-16,-1 1 0 0,-2 2 0 0,2-1 0 15,-3-2 0 1,-1-2-352-16,-4-5-80 0,-1-5-16 0,-2-2 0 16,-4-5-432-16,-3-2-96 0,-2-3 0 0,-9-6-9024 0,0 0-1792 0</inkml:trace>
  <inkml:trace contextRef="#ctx0" brushRef="#br1" timeOffset="34910.293">8293 6366 23039 0,'0'0'2048'0,"0"0"-1648"0,0 0-400 0,-5 7 0 0,3 1 1088 0,3 3 128 16,4 1 16-16,1 0 16 0,0 2-832 0,3-3-160 15,2 1-48-15,2-1 0 0,1-1-80 0,3-2-128 16,1-5 176-16,3-5-176 0,0 0 144 0,2-5-144 16,1-6 0-16,1-2 144 0,2-4-144 0,-2-2 0 15,1-2 0-15,1-6 128 0,1-9 64 0,-2 1 0 16,-2-1 0-16,-1 3 0 0,-2-2 160 0,-3 1 32 16,-2 0 16-16,-4 3 0 0,-4 3 144 0,-3-2 32 15,-3-1 0-15,-2 2 0 0,-2 2 192 0,-3 5 32 16,-3 2 16-16,-2 3 0 0,0 3-208 0,0 3-32 15,-2 4-16-15,-2 2 0 0,-4 3-176 0,0 1-16 16,-3 6-16-16,-2 5 0 0,-3 7-224 0,-2 10-128 16,-3 7 160-16,-2 8-160 0,-2 4 0 0,-1 6 0 0,1 6 0 15,1 4-160-15,3 1 160 0,3 4-128 0,2 2 128 0,6 2-128 16,3-3 128-16,7-5 0 0,8-6 0 16,2-4-128-16,3-6 128 0,5-1-192 0,3 1 192 0,3-8-192 15,5-1-144-15,4-6-48 0,1-1 0 0,5-5 0 31,3-3-64-31,4-5 0 0,5-5-16 0,3-3 0 16,2 0-1056-16,6-6-208 0,2-3-32 0</inkml:trace>
  <inkml:trace contextRef="#ctx0" brushRef="#br1" timeOffset="35665.767">5829 10480 35935 0,'0'0'3200'0,"0"0"-2560"0,0 0-512 0,0 0-128 16,0 0-576-16,8 4-144 0,3-4-32 0,3-1 0 0,4-1 304 0,3-6 64 16,0-5 16-16,0-5 0 0,2-4 192 0,-1-4 48 15,-1-4 0-15,-2 0 0 0,2-5-160 0,-3 2-32 16,-2 0 0-16,0 2 0 16,-3-1-432-16,-2 1-80 0,-2 0-32 0,-4 4 0 0,0 2 448 0,-6 3 96 15,-4 1 0-15,1 4 16 0,-2-1 608 0,-2 4 112 16,-2 1 32-16,0 6 0 0,-2 6 336 0,1 4 80 15,-3 4 16-15,1 5 0 0,-4 7-176 0,0 3-48 16,-2 1 0-16,2 7 0 0,-1 5-416 0,0 3-96 16,-2 3-16-16,2 0 0 0,1 2-128 0,1 3 0 15,0 3 0-15,1 1 0 0,4-2 0 0,3-2 0 16,0 1 0-16,5-5 0 0,1-4 0 0,5-2 0 0,3-3 0 16,0-3 0-16,4-6 0 0,-2-3 0 0,2-3 176 15,4-2-176-15,0 1 144 0,2-3-144 0,4-1 128 16,2-3-128-16,1-2 0 0,1-4 0 0,2-2 0 0,-1-7-176 31,1-7-336-31,2-2-80 0,1 2-16 0,1-5-9056 0,4-6-1824 0</inkml:trace>
  <inkml:trace contextRef="#ctx0" brushRef="#br1" timeOffset="35984.543">6250 9318 14735 0,'0'0'1312'0,"-11"2"-1056"0,1 3-256 0,1-1 0 0,1-1 4224 0,8-3 768 16,-4 8 176-16,2 3 16 0,0 2-4080 0,5 7-816 15,2 3-160-15,3 8-128 0,1 5 0 0,1 5 0 16,2 2 0-16,2 2-176 0,1 1 176 0,3 4 0 15,3 4 0-15,4 6 0 0,0 8 0 0,2 1 0 16,-2-2 0-16,0 0-128 16,1-3-352-16,-3-3-64 0,-2-1-16 0,-3-3 0 15,-4-5-352-15,-1-10-80 0,-4-7-16 0,2-9 0 16,-5-5 272-16,0-5 48 0,-3-5 16 0,-3-11-7136 0,0 0-1408 16</inkml:trace>
  <inkml:trace contextRef="#ctx0" brushRef="#br1" timeOffset="36345.531">6620 10081 29487 0,'0'0'2624'0,"0"0"-2112"0,0 0-512 0,0 0 0 16,0 0 1216-16,0 0 128 0,0 0 16 0,0 0 16 0,9 0-1120 0,2-5-256 15,1-5 0-15,-1-4 0 0,1-4 0 16,-1-5 0-16,1-4-128 0,-2-6 128 0,2-4-272 0,0 0 16 16,1 0 16-16,-6 1 0 15,1 5-272-15,-6-1-64 0,-1 0-16 0,0 2 0 0,0 5 336 0,-2 1 64 16,-2-2 0-16,-1 3 16 0,-2 3 320 0,0 5 64 16,-5 3 16-16,1 3 0 0,1-1 224 0,0 5 32 15,-1 1 16-15,-1 9 0 0,-1 1-64 0,-1 7-16 16,-1 5 0-16,0 7 0 0,2 8-288 0,-1 3-128 15,1 2 0-15,4 4 128 0,3 2-128 0,1 2 0 16,2 4 0-16,2-1 0 0,2-3 128 0,2-3-128 16,1-6 128-16,3-6-128 0,2-2 0 0,-2-6 128 15,1-4-128-15,2-5 0 0,0-3 0 0,2-4 0 0,-1-4 0 16,1-1 0 0,1-2-464-16,2-3-32 0,-2-6 0 0,5-4 0 15,-2-6-1392-15,1-4-288 0,-1-5-48 0</inkml:trace>
  <inkml:trace contextRef="#ctx0" brushRef="#br1" timeOffset="36912.531">6923 9463 8287 0,'-4'9'736'0,"1"5"-592"0,2 6-144 0,0 7 0 16,2 6 5504-16,1 2 1056 0,2 0 224 0,2 1 32 0,3 1-5280 15,2-2-1040-15,-3-2-224 0,0 0-32 0,0-2-240 16,0-5 0-16,-2-6 0 0,1-2 0 0,-4-3 0 16,2-6 0-16,-5-9 0 0,0 0 0 15,0 0-384-15,0 0 16 0,0 0 16 0,0-10 0 0,-1-4 144 0,-3-5 16 16,1-3 16-16,-4-1 0 0,1-3 416 0,-2 2 80 16,0 1 0-16,2-3 16 0,3-2 224 0,-1 0 32 15,1-1 16-15,0 2 0 0,-1 1-144 0,3 0-16 16,3-3-16-16,3 8 0 0,-2 6-240 0,4 4-32 15,-1 0-16-15,2 5 0 0,1 1-144 0,1 2 0 16,2-2 0-16,1 11 0 0,2 7-416 0,3 4 32 16,2 2 16-16,0 2 0 15,-5 4-208-15,2 3-64 0,-2 3 0 0,1-4 0 0,0 1 288 0,-3-2 48 16,-1-2 16-16,-2-1 0 0,-1-4 288 0,-5-5-160 0,-3-4 160 16,-1-10-128-16,3 9 464 0,-3-9 112 0,0 0 0 15,0 0 16-15,0 0 320 0,-8-8 64 0,-1-4 16 0,2-5 0 16,-1-7-448-16,1-3-96 0,-1-3 0 15,2-1-16-15,-1-4-304 0,3 1 160 0,0-2-160 0,2-4 128 16,0-1-128-16,2 1 0 0,2 6 0 0,-1 6 0 16,2 6 0-16,0 5-176 0,1 5 176 0,3 2-128 15,4 1 128-15,0 5 0 0,1 5 0 0,2 2 0 16,2 6 0-16,0 4-192 0,2 5 64 0,2 6 0 16,2 4 128-16,0 5 0 0,0 4-144 0,-3 1 144 15,2 2 0-15,0 1 0 0,-1-2-144 0,-4-4 144 16,-2-7 0-16,-2-4 0 0,0-3-128 0,-4-2 128 15,-3-3 0-15,2-3 0 0,-3-3 0 0,0-1 0 16,-4-9-1248-16,0 0-192 0,0 0-32 0,9-2-8592 16,0-6-1712-16</inkml:trace>
  <inkml:trace contextRef="#ctx0" brushRef="#br1" timeOffset="37284.562">7469 9350 29487 0,'0'0'2624'0,"0"0"-2112"16,0 0-512-16,0 0 0 0,0 0 1280 0,0 0 128 16,0 0 48-16,0 0 0 0,0 0-1248 0,4-11-208 0,1-3 0 15,4-2-192-15,-2-3 48 0,-1-1 0 0,2-2 0 0,-3-4 0 16,0 0 144-16,-2-3 0 0,-1-4 0 0,-1 3-128 15,-1 2-64-15,0 4 0 0,-2 1 0 0,1 3 0 16,-1 2 192-16,-1 6 0 0,-1 6 0 0,4 6 0 16,-3-7 128-16,3 7 48 0,0 0 16 0,-7 7 0 15,-1 4-64-15,2 7 0 0,-2 9 0 0,4 5 0 16,2 4-128-16,1 5 0 0,1 2 0 16,1 2-176-16,-1 0 176 0,4 0 0 0,5 0 0 0,-2 1-128 15,1 2-16-15,0-7 0 0,3-4 0 0,2-4 0 16,-2-5-464-16,4-6-96 0,-2-5 0 15,-1-2-16-15,0 0-96 0,-2-7-16 16,2-3 0-16,1-3 0 0,0-1-1184 0,1-4-240 0,-7-3-48 0</inkml:trace>
  <inkml:trace contextRef="#ctx0" brushRef="#br1" timeOffset="37698.622">7650 8966 21183 0,'-8'17'1888'0,"4"-3"-1504"16,2 0-384-16,3 12 0 0,1 5 2672 0,3 4 464 15,3 1 80-15,0 0 32 0,-2-1-2416 0,3 2-496 16,4-1-80-16,1-1-32 0,0-2-224 0,1 0 176 16,0-6-176-16,-2-3 160 0,-2-3-160 0,2-3 0 0,-5 1 0 0,0-6 0 15,1-1 0-15,-1-5-256 0,-8-7 64 0,0 0 16 16,7-11-48-16,-2-3-16 0,-4-4 0 0,-1-3 0 15,0-5 240-15,-1-2 160 0,-3 0-32 0,-1-3 0 16,1-2 272-16,-2-2 48 0,0-1 16 16,0-1 0-16,-1 3 176 0,1 1 48 0,3 2 0 15,-1-1 0-15,3-1-112 0,1 0 0 0,1 6-16 0,4 0 0 16,-2 2-304-16,2 4-48 0,1 4-16 0,1 1 0 16,4 6-192-16,-2 3 0 0,-2 1 0 0,-7 6-160 15,15-1-128-15,-2 3-32 0,-1 5 0 0,3 2 0 16,1 8-128-1,0 4-16-15,1 5-16 0,1 6 0 0,3 4 192 0,-1 4 32 0,0 6 16 0,-3 1 0 16,3-4 64-16,1 1 16 0,0-3 0 0,-3-1 0 16,-3-5 160-16,-1-2-128 0,0-4 128 0,-2-1-128 15,1 0 128-15,1-3 0 0,-3-3 0 0,1-5 0 0,-5-2-224 0,3-3-64 16,-3-2-16-16,3-2-9904 16,-1-4-1984-16</inkml:trace>
  <inkml:trace contextRef="#ctx0" brushRef="#br1" timeOffset="38326.038">7923 8063 2751 0,'-7'-9'256'0,"2"5"-256"0,-5-1 0 0,2-2 0 0,1-2 3232 0,0 0 608 16,-1 0 112-16,2 3 16 0,2 1-2272 0,-1 0-464 15,-1 2-80-15,6 3-32 0,-4-7-96 0,0 1 0 16,-1 3-16-16,5 3 0 0,0 0-240 0,0 0-32 15,0 0-16-15,0 0 0 0,1 10-224 0,1 2-48 16,1 5-16-16,2 6 0 0,3 4 16 0,0 10 0 16,3 5 0-16,0 4 0 0,4-1-64 0,0 3 0 15,3 2 0-15,1 1 0 0,5 2-80 0,0 2-32 16,3 0 0-16,0 2 0 0,2 2-80 0,-1-3 0 16,-2-7-16-16,2-7 0 0,0-5-176 0,-1-4 192 15,-2-2-192-15,-2-4 192 0,-1-4-192 0,-3-1 0 0,1-1 0 16,-1-6 128-16,1-5-288 0,-3-4-64 0,-2-1-16 15,-3-3-9680-15,1-3-1952 16</inkml:trace>
  <inkml:trace contextRef="#ctx0" brushRef="#br1" timeOffset="38418.758">7937 8969 20271 0,'0'0'896'0,"0"0"192"0,0 0-880 0,0 0-208 0,1-7 0 0,6-4 0 16,4-5 5408-16,8-3 1040 0,10-6 208 0,7-2 32 16,5-3-6176-16,9-2-1248 0,6-3-240 0,0-7-17712 15</inkml:trace>
  <inkml:trace contextRef="#ctx0" brushRef="#br1" timeOffset="40057.229">9701 11751 13823 0,'-8'5'1216'0,"2"-2"-960"0,-2-2-256 0,3 1 0 15,2 3 2416-15,3-5 432 0,-7-2 96 0,7 2 0 16,-3-11-2480-16,2-3-464 0,-1 2-160 0,4-3 0 31,0-2-608-31,1 0-128 0,0 0-32 0,0 2 0 16,-1 0 288-16,1 1 64 0,0 3 16 0,2 1 0 0,-3 2 560 0,-2 8 0 0,1-11 192 0,1 0-48 15,0 1 624-15,1 0 112 0,-2 0 16 0,3 1 16 16,-2 0 48-16,2-2 0 0,-1-1 0 0,1-1 0 16,2 0-224-16,-1-1-32 0,2-3-16 0,-2-2 0 15,3-2-160-15,0-4-16 0,0-5-16 0,-2 1 0 16,2-1-16-16,2-1 0 0,0-1 0 0,0-1 0 0,3 0 64 16,-1 0 16-16,0-2 0 0,-1 0 0 0,-1-1-176 0,2-1-48 15,2 2 0-15,-3-1 0 0,-1 0-208 0,0 1-128 16,0 0 128-16,1 6-128 0,-1 2 240 0,-2 3-32 15,1 1 0-15,2 3 0 0,-3 4 64 0,2 2 16 16,-2 3 0-16,-1 1 0 0,-1 1-112 0,-1 1-32 16,1 2 0-16,1 2 0 0,-1-2-144 0,0 1 128 15,-1-1-128-15,2 3 128 0,2 1-128 0,-9 2 0 16,0 0 0-16,0 0 0 0,8-2 144 0,-8 2-144 16,9-1 160-16,-9 1-160 0,0 0 192 0,9 3-48 15,-9-3-16-15,10 8 0 0,-1-2 128 0,-2 2 0 16,-7-8 16-16,9 9 0 0,1 0-112 0,0-1-32 15,-5 1 0-15,3-1 0 0,0 0-128 0,3-2 0 16,-1 3 0-16,2-1 0 0,1-1 0 0,2 3 0 0,2 0 0 16,3 0 0-16,3 2 0 0,2-2 0 0,3-1 0 0,-2 1 0 15,2 0 0-15,-1 0 0 0,2-2 0 0,-1 0 0 16,1 0 176-16,0-4-48 0,0-2-128 0,0 2 192 16,-4-1-192-16,2 0 176 0,0-2-176 0,-4-1 160 15,0-3-160-15,-2 0 0 0,2 2 0 0,-3-3 128 16,-1 0-128-16,-3 0 128 0,-1-3-128 0,0 1 128 15,1 1-128-15,0-2 0 0,-1 0 144 0,1-1-144 16,-3-1 0-16,0 1 128 0,0 2-128 0,-1-1 0 16,3 1 0-16,-4-1 0 0,-3 3 0 0,0-1 0 15,2 2 0-15,-1 0 0 0,0-2 0 0,-9 5 0 16,8-4 0-16,-8 4 0 0,0 0 0 0,10-1 0 0,-10 1 0 16,0 0 0-16,0 0 0 0,0 0 0 0,0 0 0 15,0 0 0-15,0 0 0 0,0 0 0 0,9 7 0 16,-9-7 0-16,2 11 0 0,-2-1 0 0,-2 0 128 0,-1 2-128 15,-2 2 128-15,0 1-128 0,-1 0 192 0,0 4-16 16,-4 4-16-16,0 4 0 0,-2 0 0 0,0 1 0 16,-4-1 0-16,0 3 0 0,-3-2-16 0,1 3 0 15,-4 2 0-15,-2-2 0 0,1 0-144 0,-1 0 160 16,-1-2-160-16,0 6 160 0,-1 3 16 0,2-1 0 16,1-5 0-16,1 1 0 0,0 0 64 0,1-2 16 15,0-4 0-15,1 1 0 0,2-2-112 0,1-1-16 16,2-5 0-16,-1-1 0 0,5-3-128 0,0-2 0 15,1-3 0-15,2 0 0 0,1-1-128 0,-1-1 128 16,3-3 0-16,5-6 0 0,0 0 704 0,-6 7 192 0,6-7 64 16,0 0 0-16,0 0-960 0,0 0 0 15,-6 5 0-15,6-5 0 16,0 0-1072-16,0 0-80 0,0 0-32 0,0 0 0 0,0 0 848 0,0 0 160 0,-7 0 48 0,7 0 0 16,0 0 128-16,0 0 0 0,0 0 0 0,0 0 0 15,0 0 0-15,0 0 0 0,0 0 0 0,0 0 0 16,0 0 0-16,0 0 0 0,-12-4 0 0,3 1 0 15,4-2 0-15,-3 2 0 0,8 3 0 0,-14-5 0 16,-4-1 0-16,-1 1 0 0,0 1-144 0,-3 1 144 16,-5-2 0-16,0 2 0 0,-1 0 0 0,1 1 0 15,-3 0 0-15,-1 1 0 0,0-2 0 0,-4 2 0 16,-3 1 176-16,2 0-48 0,5-1-128 0,-2-1 192 16,-4-2-192-16,5 2 0 0,3 1 0 0,2 0 0 0,2-3 0 15,1 1 0-15,3 2 0 0,0 0 0 0,4-2 0 0,2 2 0 16,-1 0 0-16,3 0 0 0,4 1 0 0,-2 0 0 15,4 0 0-15,-1-3 0 16,3 2-320-16,5 1-144 0,-5 1-48 0,5-1 0 16,0 0-1200-16,0 0-240 0,0 0-48 0,0 0-9328 15,0 0-1872-15</inkml:trace>
  <inkml:trace contextRef="#ctx0" brushRef="#br1" timeOffset="41689.564">10600 11662 24879 0,'0'0'2208'0,"-8"8"-1760"16,2-1-448-16,1-2 0 0,5-5 1472 0,-7 6 224 16,7-6 32-16,0 0 16 0,-10 7-1216 0,2-2-240 15,8-5-48-15,0 0-16 0,-8 3 112 0,8-3 32 16,0 0 0-16,-8 2 0 0,8-2 80 0,0 0 0 16,-10-2 16-16,10 2 0 0,-9-5-16 0,2-1-16 15,-1-1 0-15,0 0 0 0,0-2 80 0,2 0 0 16,-1-1 16-16,-1-2 0 0,1-2-80 0,-1 2 0 15,2-1-16-15,-2-2 0 0,-4-2 32 0,0 0 16 16,-1-4 0-16,1 4 0 0,3-1-32 0,-4-3-16 16,-2-3 0-16,0 0 0 0,3-2-176 0,0-1-48 15,1-5 0-15,-4-1 0 0,-3-2-80 0,3 0 0 0,2-1-128 16,-3 0 192-16,3 0-192 0,0-3 144 0,-2-1-144 16,3-3 128-16,4 1-128 0,-5-3 0 0,2-4 0 0,-1 3-176 15,1 2 176-15,0 1 0 0,0 2 0 0,-2 0 0 16,0 1 0-16,-1 0 0 0,-1-1 0 0,1-2 0 15,-1-1 0-15,-2 1 0 0,1 0 0 0,-1 1 128 16,1 1-128-16,-3 0 0 0,1 1 0 0,0 2 0 16,-2-2 0-16,2-2 0 0,-4-1 0 0,4 3 0 15,0 3 0-15,0 4 144 0,1-2-144 0,-2 2 160 16,1 1 16-16,-1 2 0 0,0-1 0 0,-3 0 0 16,0 0-32-16,-2 0 0 0,0 2 0 0,-1-3 0 15,2-2-144-15,1 0 0 0,0-2 0 0,-1 2 128 0,0 0-128 0,0 2 0 16,2 1 0-16,0 1 0 0,0-3 0 0,1 1 0 15,1 0 0-15,2 0 0 0,1 1 0 16,0-1 0-16,1-3 160 0,-1 2-160 0,1 2 0 16,0 0 0-16,0 2 0 0,0 1 0 0,1 0 0 0,-1 0 0 15,0 2 0-15,0-2 0 0,-2 4 0 0,-1-1 0 16,2-1 0-16,-3-1 0 0,4-3 0 0,-1 2 0 16,3 0 0-16,-2-1 0 0,-4 2 0 0,4-1 0 15,3 1 0-15,-3-1 0 0,1 1 0 0,2-1 0 16,0 0 0-16,1 1 0 0,1 2 0 0,-1 1 0 15,3-1 0-15,-2-2 0 0,0-1 128 0,2 0-128 16,-1 1 0-16,1 0 0 0,-1 1 0 0,3 2 0 16,-3 2 0-16,1 0 0 0,1 3 0 0,0-1 0 0,-2-1 0 15,1 5 0-15,1-2 0 0,0 2 0 0,2-2 0 16,0 0 0-16,0 2 0 0,-3 1 0 0,0-2 0 0,3 3 0 16,-1-2 0-16,1 2 0 0,-2 1 0 15,2 1-144-15,0 0 144 0,-1 0 0 0,0-2-144 16,1 2 144-16,-2-1 0 0,2 2 0 0,0 1 0 0,2 2 0 15,-1-1 0-15,0 3 0 0,4 6 0 0,-5-8 0 16,1-3 0-16,1 1 0 0,0 2-144 0,-2 2 144 16,5 6 0-16,-4-6 0 0,-1-2-128 0,2 1 128 15,3 7 0-15,-4-7 0 0,-3-1 0 0,7 8 0 16,0 0 0-16,0 0-128 0,-7-2 128 0,7 2 0 16,0 0 0-16,0 0-160 0,0 0 160 0,0 0-128 15,0 0 128-15,0 0-208 0,0 0 80 0,0 0 128 16,0 0-176-16,0 0 176 0,0 0-128 0,0 0 128 0,0 0 0 15,0 0 0-15,0 0 0 0,0 0-128 0,0 0 128 0,0 0 0 16,0 0 0-16,0 0 0 0,0 0 0 0,0 0 0 16,-5-6 0-16,5 6 0 0,0 0 0 0,-2-8 0 15,0 3 0-15,2 5 0 0,0 0-144 0,0 0 144 16,-3-4-160-16,-1-2 160 0,6 1 0 0,-2 5-144 16,-5-5 144-16,2 0 0 0,2 0 0 0,1 5-128 15,0 0 128-15,-3-6 0 0,3 0-192 0,0 6 64 16,0-6 0-16,0 6 0 0,-1-8-80 0,1 8-16 15,0 0 0-15,-2-5 0 0,0-2 224 0,2 7 0 16,0 0 0-16,0 0-144 0,-3-6 144 0,3 6 0 16,0 0 0-16,0 0 0 0,0 0 0 0,0-5 0 15,0 5 0-15,0 0 0 0,0 0 0 0,0 0 0 16,0 0 0-16,0 0 0 0,0 0 0 0,0 0 0 0,0 0 0 16,0 0 0-16,0 0 0 0,0 0 0 0,0 0 0 0,0 0 0 15,0 0 0-15,0 0 0 0,0 0 0 0,0 0 0 16,0 0 0-16,0 0 0 0,0 0 0 0,6-5 0 15,-1 1 0-15,1 2 0 0,0-2-144 0,-6 4 144 16,5-3 0-16,0 0 0 0,0-2 0 0,-1 0 0 16,0 1-176-16,1-2 176 0,-3 1-128 0,4 0 128 15,2 0 0-15,-4-1 0 0,2 0 0 0,-2-3 0 16,1 0 0-16,2-1 0 0,0-1 0 0,-2-1 0 16,1-2 0-16,-1 2 128 0,3 1 0 0,1-3 0 15,-1-3-128-15,2-1 0 0,1-2 0 0,0 4 0 16,-1-3 0-16,1 0 0 0,2 0 0 0,-2-1 0 0,2-1 0 15,0 1 0-15,1 1 0 0,0 1 0 0,1-2 0 0,0 0 0 16,0 1 0-16,1 2 0 0,-1 0 0 0,1 1 0 16,-2-1 0-16,2 3 0 0,0 2 0 0,-1 0-192 15,0-1 64-15,-1 1 0 0,-2-1 128 0,1 4 0 16,0 0 0-16,-1 1 0 0,-1 1 0 0,-2 4 0 16,2-1 0-16,-3-1 0 0,-8 5-272 0,5-3-32 15,-5 3 0-15,0 0 0 16,0 0-752-16,0 0-160 0,0 0-16 0,0 0-16 15,-1 9-1264-15,-4 3-256 0,-4 9-48 0,-6 0-16 16</inkml:trace>
  <inkml:trace contextRef="#ctx0" brushRef="#br1" timeOffset="43242.465">8839 7554 11967 0,'0'0'1072'0,"0"0"-864"16,2-8-208-16,0 0 0 0,3 1 4496 0,-2-3 864 15,3-2 160-15,2-5 48 0,3-3-4288 0,4-5-832 0,2-6-192 0,2-3-16 16,1-5-240-16,1 1 0 0,2 3 0 0,-1-1 0 15,0-3 128-15,-4 3-128 0,2-2 0 0,-1 7 144 16,-1 0-320-16,-1 4-64 0,-1 0-16 0,-1 0 0 16,-2 2 256-16,-1 3 0 0,0 2-160 0,-1 1 160 15,-4-1-128-15,2 3 128 0,-3 3-160 0,2-1 160 16,-4-3 0-16,2 3 0 0,1 1 0 0,-3 4 0 16,1-1 0-16,1 3 0 0,-2-1 0 0,1 1 0 15,-1-1 0-15,-2 2 0 0,-2 7 0 0,4-7 0 16,-4 7 0-16,0 0 0 0,0 0 0 0,0 0 0 15,-1-5-144-15,1 5 144 0,-7-4-128 0,1 3 128 16,6 1 0-16,-7 3 0 0,-4 0 0 0,1 2 0 0,1-2 176 0,-3 3-48 16,1-2 0-16,0 1 0 0,-1-2 32 0,-4 1 0 15,1 1 0-15,0 0 0 0,-4 3-160 0,0-5 0 16,-1 1 144-16,1-1-144 0,-1 0 0 0,-2-1 0 16,0-2 0-16,-2 0 128 0,-1 0 16 0,1 0 16 15,0-3 0-15,1 0 0 0,0-2 32 0,0 1 16 16,-1 1 0-16,0-2 0 0,1 3-48 0,-1 0-16 15,-4 0 0-15,0 1 0 0,1 1-144 0,1 0 0 16,4 1 0-16,0 2 0 0,0 0 128 0,1 1-128 16,0-3 0-16,4 0 128 0,-2-1-128 0,4 2 0 15,-1-1 0-15,2 1 0 0,1 1 0 0,0-1 0 16,2-2 0-16,0-1 0 0,1 0 0 0,0-2 0 0,0 0 0 16,2 1 0-16,1 0 0 0,-1 1 0 15,-1-1 0-15,9 2 0 0,-9-4 0 0,0 1 0 0,2-1 192 16,1 2-64-16,6 2 64 0,0 0 16 0,-7-2 0 0,7 2 0 15,-8-2-16-15,8 2 0 0,0 0 0 0,0 0 0 16,-8 0-192-16,8 0 144 0,0 0-144 0,0 0 128 16,0 0-128-16,0 0 0 0,0 0 0 0,0 0 128 15,0 0-128-15,0 0 0 0,-8 3 144 0,8-3-144 16,0 0 0-16,0 0 0 0,-4 9 0 0,4-9 0 16,-3 9 0-16,1 0 0 0,-3 0 0 0,3 1 0 15,-1-1 0-15,-1 3 0 0,1-1 0 0,-2 2 0 16,-1 2 0-16,-2 0 0 0,0-1 0 0,0 2-128 15,3-1 128-15,-1 3 0 0,-6-2 0 0,1 1 0 16,0-2 0-16,-1 1 0 0,-2-3 0 0,1 0 0 0,0-1 0 16,1-1 0-16,2-1 0 0,-4 1 0 0,-3 2 0 15,2-1 0-15,-1-2 0 0,2 0 0 0,0 2 0 0,1 0 0 16,-2 0 0-16,2-2 0 0,1-1 0 16,0-2 0-16,1-1 0 0,2 0 0 0,1 0 128 15,1-1-128-15,-1-1 160 0,8-4-160 0,0 0 192 0,0 0-48 16,-9-1-16-16,9 1 0 0,0 0 16 0,0 0 0 15,0 0 0-15,0 0 0 0,0 0-144 0,0 0 0 16,0 0 0-16,0 0 128 0,0 0-128 0,0 0 0 16,0 0 0-16,0 0 0 0,0 0 0 0,0 0 0 15,0 0 0-15,0 0 0 0,0 0 0 0,0 0 0 16,10 5 0-16,0 0 0 0,-3 1 0 0,1 0 0 16,0 2 0-16,2 2 0 0,0 1-160 0,1 4 160 0,0 6 0 15,3 1-144-15,-1 0 144 0,1 2 0 0,1 2 0 16,0 1-128-16,1 2 128 0,1 3 0 0,1-2 0 0,0 4-128 15,-2 3 128-15,2 3 0 0,0 4 0 0,3 3 0 16,-2 1 0-16,1 2 0 0,-1-1 0 0,0 1-128 16,-2 1 128-16,-1-1 0 0,0 0 0 0,0 5 0 15,1 5 0-15,-1 0 0 0,0-4 0 0,0-1 0 16,2-2 0-16,0 3 0 0,3 0 0 0,0 5 0 16,0 3 0-16,2-1 0 0,1-4 0 0,0-1 0 15,-4 0 0-15,4 2 0 0,0 0 0 0,1 2 0 16,1-1 0-16,0 1 0 0,-2-3 0 0,0 1 0 15,-1-1 0-15,4 4 0 0,-4 3 0 0,1 0 0 0,-2-5 0 16,2 1 0-16,1-1 0 0,2-2 0 0,-1 3 0 16,0 0 0-16,0 0 0 0,1-3 0 0,2-2 0 15,2-2 128-15,-5-3-128 0,2 3 0 0,-2 1 0 0,2 3 0 16,-4 0 0-16,3-1 0 0,1-1 0 0,0-2 0 16,-1 0 0-16,1 3 0 0,3 3 0 0,-2 3 0 15,-2-2 0-15,2-3 0 0,-2 0 0 0,0-2 0 16,-2 0 0-16,2 5 0 0,-1 4 0 0,0-3 0 15,-1-1 0-15,-2-5 128 0,-2-4-128 0,1 1 0 16,0-4 0-16,0 3 0 0,-4 1 0 0,2-2 0 16,1 0-128-16,-2-2 128 0,-6-4-336 0,1-1 16 15,0-3 0-15,-3-1 0 16,-2-1-256-16,-2-4-32 0,-2-3-16 0,1-5 0 16,-6-3-1296-16,1-6-256 0,-1-4-48 0,0-15-16 0</inkml:trace>
  <inkml:trace contextRef="#ctx0" brushRef="#br1" timeOffset="43746.986">9068 6731 32703 0,'0'0'1456'0,"0"0"288"0,0 0-1392 0,0 12-352 16,2 2 0-16,5 5 0 0,4 5 0 0,5 5 144 15,2 6-144-15,4 4 0 0,0 1 0 0,3 3 0 16,0-1 0-16,3 9 0 0,-1 7 0 0,4 9 0 16,1 4 0-16,1 5 0 0,0 2-128 0,3 8 128 15,1 9 0-15,5 2-144 0,2 1 144 0,-2 6 0 16,-1 9 0-16,1 2 128 0,-4-1-128 0,4 10 0 0,3 7 0 0,0 5-128 15,1 0 352-15,3 6 80 0,0 3 16 0,0 5 0 16,-3 2 448-16,-2-5 80 0,-6-7 32 0,-1-2 0 16,-3 0-208-16,0-8-32 0,-3-6-16 0,2-2 0 15,3 1-176-15,-1-7-48 0,4-6 0 0,-2-2 0 16,1-2-256-16,0-3-144 0,-5-10 160 16,3-3-160-1,3-3-1376-15,-3-8-368 0,5-9-80 0</inkml:trace>
  <inkml:trace contextRef="#ctx0" brushRef="#br1" timeOffset="45417.722">12077 4429 5519 0,'-8'-18'496'0,"2"9"-496"15,2-2 0-15,0 1 0 0,1 0 3120 0,2 1 528 16,-2-1 96-16,2 1 32 0,1 1-1968 0,0 2-384 15,-1 0-80-15,1 6 0 0,0 0-512 0,0 0-112 16,0 0-16-16,0 0 0 0,0 0-384 0,9 0-96 16,2 4-16-16,-2 4 0 0,0 2-208 0,2 1 144 15,0 0-144-15,2 4 128 0,4 9 80 0,0 3 16 16,5-1 0-16,-3 5 0 0,0 2-80 0,2 4-16 16,2 1 0-16,3 4 0 0,-2 2-128 0,4-2 0 15,-1-4 0-15,3-2 128 0,-4 1-128 0,3-3 0 16,-1-3 0-16,2-3 128 0,3 0-128 0,1 0 0 15,3-1 0-15,-2-5 0 0,3-4 192 0,0-3-64 0,0-2 0 16,0-5 0-16,-2-5 448 0,3-3 96 0,-4-2 16 0,1-5 0 16,1-7-64-16,1-3-16 0,3-6 0 0,-4 1 0 15,-1 0-416-15,3-1-64 0,-2 0-128 0,-1-2 176 16,0-3-176-16,-3 1 0 0,-4 0 144 0,2 0-144 16,0-6 0-16,1-2 144 0,0-1-144 0,0 1 0 15,0 1 144-15,4 1-144 0,-1 2 0 0,2 3 144 16,1 1-144-16,-3 3 0 0,0 3 0 0,3 3 0 15,-5-2 0-15,2 1 0 0,1 1 0 0,3 4 0 16,0 2-128-16,1 2 128 0,1 0 0 0,-3 4 0 16,2 6 0-16,-2 0 0 0,1 2-144 0,-1 2 144 15,2 2 0-15,-1 3-192 0,3 3 192 0,0 3-160 0,0 0 160 16,0 4 0-16,-1 1 0 0,0 2-128 0,0 1 128 16,-4 3-160-16,-2 3 160 0,-1-1-160 0,-1-2 160 15,-2-2 0-15,-4-2-144 0,-2 0 144 0,-1 0 0 0,-3-1 0 16,-3-3 0-16,-3 0 0 0,0-6 0 0,0 1 0 15,-2-2 0-15,-1 0 0 0,-1-2 192 0,-2 2-64 16,1-2 0-16,-4-3 0 0,0 0-128 0,-2 0 128 16,-4-6-128-16,0 0 128 0,0 0-128 0,9 3 192 15,-3-3-192-15,-6 0 192 0,6-5-48 0,1-3 0 16,2 0 0-16,-1-3 0 0,3 0-16 0,-1 0 0 16,2-5 0-16,3-3 0 0,-1-2-128 0,2 0 160 15,2-1-160-15,2 0 160 0,1 0-160 0,0 0 0 16,2-1 0-16,-1 4 0 0,2 6 0 0,-1 3 0 0,2 3-128 15,1 1 128-15,2 2 0 0,0 4-176 0,-1 3 176 16,0 3-128-16,3 3 128 0,1 6-160 0,-1 3 160 0,1 2-160 16,0 0 160-16,0 0-128 0,1 2 128 0,4 2-128 15,-2 1 128-15,3 0 0 0,3-1-144 16,-1-2 144-16,2-1 0 0,0-4 0 0,-3-2-144 0,1-7 144 16,-2-2 0-16,3-5 0 0,-3-4 0 0,4-4 0 15,1-1 144-15,4-3 48 0,4-1 0 0,1-8 0 16,-2-4 128-16,2-4 48 0,1-4 0 0,-1-3 0 15,1-4-48-15,2 1 0 0,0 0 0 0,-2 3 0 16,-3-2-48-16,-4 4-16 0,-5 1 0 0,-4 1 0 16,-4 1-48-16,-2 0-16 0,-2 3 0 0,-3 2 0 15,-2 0-192-15,-2 7 176 0,-4 0-176 0,0 3 160 0,-2 2-160 16,-4 4-256-16,-4 7 64 0,-7 2 16 16,0 0-1808-16,0 0-352 15,0 0-80-15,-7 15-16 0</inkml:trace>
  <inkml:trace contextRef="#ctx0" brushRef="#br1" timeOffset="46636.622">13565 5606 4607 0,'0'0'400'0,"0"0"-400"0,0 0 0 0,0 0 0 0,0 0 2448 0,0 0 416 16,0 0 80-16,0 0 0 0,0-9-1792 0,2 1-384 15,-2 8-64-15,2-9 0 0,-2 2-288 0,0 7-48 16,0 0-16-16,4-7 0 0,1 0-352 0,-5 7 0 16,2-8 0-16,-2 8 0 0,0 0 0 0,0 0 0 15,0 0 0-15,0 0 0 0,-1-10 128 0,-1 1-128 16,2 9 160-16,0 0-160 0,0 0 560 0,0 0 16 16,0 0 0-16,0 0 0 0,-8-7 96 0,1 1 32 15,7 6 0-15,0 0 0 0,-4-6-224 0,4 6-32 16,0 0-16-16,0 0 0 0,-4-5-112 0,4 5 0 15,0 0-16-15,0 0 0 0,0 0 64 0,0 0 16 16,-7-6 0-16,7 6 0 0,0 0 64 0,0 0 0 0,0 0 16 16,0 0 0-16,0 0-128 0,-7 6-16 15,4 0-16-15,3-6 0 0,0 0-144 0,-6 11-32 0,2 3 0 0,0 2 0 16,-2 3 16-16,2 3 0 0,2 2 0 0,0 6 0 16,0 5 16-16,0 6 0 0,-1 1 0 0,1 1 0 15,-2 0-160-15,1 2 128 0,1 2-128 0,-1-2 128 16,2-2-128-16,-1-2 0 0,1-4 0 0,0-3 128 15,-1-1-128-15,1-1 0 0,-2-3 0 0,-2-1 128 16,1-1 16-16,-1-5 0 0,2-3 0 0,-2-4 0 16,0-2 176-16,2-4 48 0,1-2 0 0,2-7 0 15,0 0 176-15,0 0 32 0,0 0 16 0,0 0 0 16,-5-11 96-16,4-2 16 0,1-3 0 0,1 0 0 16,0-1-352-16,4 0-64 0,4-7-16 0,2-1 0 0,2 0-272 15,3-1 160-15,3-2-160 0,3 2 128 0,-1-1-128 16,5 2 0-16,2 0 0 0,3 1 0 0,-1 1 0 0,5 2-144 15,-2 2 144-15,-2 4 0 0,2 1-128 0,0 8 128 16,0 7 0-16,2 5 0 0,0 5-192 0,-1 5 64 16,-2 3 128-16,1 3-208 0,1 2 80 0,-2 4 128 15,-3 5-208-15,-2 4 80 0,-2-2 128 0,-4 0 0 16,-1-1-144-16,-1 2 144 0,-4-1 0 0,-1-1 0 16,-1-4 0-16,-2-1 0 0,-1 0 256 0,-3-2-16 15,-2 0-16-15,1-5 0 0,-1-4-224 0,1 0 128 16,1-2-128-16,-2 3 0 0,2-1 0 0,-3-2 0 15,2-2 0-15,0 0 0 16,1 0-2416-16,2 0-368 0,-1-1-80 0</inkml:trace>
  <inkml:trace contextRef="#ctx0" brushRef="#br1" timeOffset="47932.958">14499 6274 29951 0,'0'0'1328'0,"-8"3"272"0,1-3-1280 0,7 0-320 0,0 0 0 0,8 7 0 0,1-1 0 15,4-2 0-15,3-2 0 0,5-3 0 16,2-4 0-16,3-4 160 0,0-4-160 0,2-3 128 0,0-1-128 0,0-3 0 16,-1-2 0-16,3-3 0 15,-3-5-368-15,1-2-96 0,-5 0-32 0,0 0 0 0,-1 2 128 0,-3 1 32 16,-5 4 0-16,-3-2 0 0,-1 1 336 0,-6 2 0 16,-1 2 160-16,-4 4-160 0,-3 3 576 0,0 1 16 15,-1 1 0-15,-1 3 0 0,-4 0-144 0,-1 4-48 16,-1 3 0-16,-6 5 0 0,-2 3-80 0,1 7-32 15,-1 5 0-15,-3 4 0 0,1 1-96 0,-2 7-32 16,-1 7 0-16,3 2 0 0,3 2 16 0,1-3 0 16,3-3 0-16,1-1 0 0,3 0 0 0,4-2 0 15,1-3 0-15,3-5 0 0,2 1-48 0,1-5-128 16,1-2 192-16,2 2-64 0,3-4 0 0,0 1 0 16,2-4 0-16,0-2 0 0,2-2-128 0,4-2 0 0,0-2 0 0,2 1 128 15,-3 2-320-15,5-1-80 0,1-6-16 16,2-2 0-1,2-5-544-15,2-1-128 0,3 0 0 0,1-2-13152 0</inkml:trace>
  <inkml:trace contextRef="#ctx0" brushRef="#br1" timeOffset="48074.699">15286 5863 31327 0,'-11'3'2784'0,"5"1"-2224"0,-5 0-560 0,2 7 0 0,0 4 1776 16,1 6 240-16,1 4 48 0,0 4 16 16,0 8-1632-16,1-1-448 0,0 5 128 0,2-1-128 0,1 2 0 0,-2 0-144 15,2-1 16-15,1 0 0 16,1 1-1744-16,-1-1-352 0,1-5-64 0,0-4-7728 16,-2-6-1552-16</inkml:trace>
  <inkml:trace contextRef="#ctx0" brushRef="#br1" timeOffset="49270.176">15742 5881 30399 0,'-16'-5'2704'0,"1"3"-2160"0,0 3-544 0,2 2 0 16,-2 2 1616-16,-1 5 224 0,-1 3 32 0,-1 5 16 15,1 2-1504-15,-2 4-384 0,0 1 0 0,-2 1 0 32,3 2-272-32,-1 0-128 0,1 2-32 0,2 1 0 15,2 2-96-15,-1 2-32 0,0 2 0 0,1-4 0 16,4-2-192-16,5-5-32 0,6-3-16 0,3-4 0 16,0-4 48-16,3-8 16 0,1-5 0 0,1-2 0 0,1 0 736 0,0-4 128 0,2-8 48 0,1 0 0 15,-1-3 608-15,4-3 128 0,1-4 32 0,1-2 0 16,-3 0-240-16,1 2-64 0,-1 1 0 0,0 0 0 15,-3-1-256-15,-1 4-64 0,-1 1-16 0,-1 1 0 0,-1 4-304 16,0 3 128-16,-4 2-128 0,-4 7 0 0,0 0 0 16,0 0 0-16,10 1 0 0,-5 6-144 0,-1 7-32 0,-2 4 0 15,-1 5 0-15,0 7 0 0,-1 5 176 0,0 6 0 16,0 5 0-16,-3 8 0 0,-2 8 0 0,-3 3 0 16,-2 1 0-16,0 2 0 0,0 3 0 0,0 2 0 15,0-3 0-15,2-1 128 0,-5-9-128 0,2-5 0 16,-1-3 0-16,1-6 0 0,-3-6 0 0,0-6 144 15,-2-5-144-15,0-3 160 0,0-5 48 0,-1-3 16 16,-3-7 0-16,0-1 0 0,-1-2-32 0,-1-4-16 16,3-7 0-16,1 0 0 0,1-2-176 0,2-1 192 15,1-9-192-15,3 0 192 0,2-4-192 0,2-2 0 16,5-2 0-16,1 1-176 0,2 1-48 0,4 0-16 16,1-3 0-16,3 1 0 0,4 0 112 0,5-1 128 15,5-1-208-15,3-4 80 0,4-3 128 0,2-4-128 0,2-4 128 16,0 1-128-16,2-2 128 0,2-3 0 0,-6-5 0 0,4 1 0 15,4 0 0-15,-2-4 0 0,3-5 0 0,-3-2 0 16,0-2 0-16,-3 0 0 0,1 0 0 0,0-3 0 16,-4-4 0-16,-4-3-160 0,-3-2 160 0,-1 2 0 15,-4 5-272-15,-1 5 48 0,-4 3 16 0,0 2 0 16,-4 1 208-16,0 5 0 0,1 2 0 0,-5 8 0 16,-1 8 128-16,-1 7 64 0,0 4 0 0,-1 7 16 15,-1 9 32-15,-3 5 0 0,0 0 0 0,0 0 0 16,0 0-240-16,0 0 0 0,-6 15 0 0,-1 11 0 15,0 8 0-15,-2 4 0 0,-1 7-176 0,-4 3 176 16,0 0-144-16,0 5 144 0,0 4 0 0,-2 6 0 0,1 5-144 16,2-4 144-16,1-7 0 0,2-5-144 0,2-5 144 0,4-9 0 15,-1-9 0-15,3-6 0 0,-3-4 0 0,2-4 144 16,1-4-16-16,2-11-128 0,0 0 448 0,0 0-32 16,0 0 0-16,0 0 0 0,6-10 144 0,2-4 16 15,1-4 16-15,1-2 0 0,0-4-272 0,1-3-64 16,0-6-16-16,2 2 0 0,0-3-240 0,1 4 0 15,0 3 0-15,-2 0 0 0,1 1 0 0,-2 5 0 16,0 7 0-16,-1 4-160 0,-1 3 160 0,0 6-192 16,0 6 192-16,0 6-192 0,-3 4-80 0,3 7-32 15,-3 7 0-15,-1 6 0 0,-1 7 144 0,-3 3 32 16,-1 2 0-16,0 0 0 0,1 2-16 0,0 2 0 16,2 3 0-16,2-4 0 0,2-7-48 0,-2-7-16 15,4-7 0-15,-1-6 0 0,2-7 208 0,1-4 0 16,0-6 0-16,1-3 0 0,2-3 336 0,1-3 16 0,3-5 0 0,1-4 0 15,-1-8 208-15,2-4 32 0,0-3 16 16,-1-4 0-16,-1-7-272 0,1 2-48 0,-2 2-16 0,-2-1 0 16,-3-2-80-16,1-2 0 0,1-5-16 0,-2-2 0 15,-2-3-176-15,-3-2 192 0,2-10-192 0,-1 3 192 16,1 1-192-16,-1 0 0 0,0-2 0 0,2-4 0 16,1-4-256-16,0 5 64 0,-3 7 0 0,0 6 16 15,0 5 176-15,-2 10-128 0,-3 4 128 0,0 8-128 16,3 7 128-16,-3 6 224 0,-3 9-48 0,0 0-16 15,0 0-160-15,0 0 0 0,0 0 144 0,3 16-144 16,-2 7-128-16,-2 6-112 0,-1 7-16 0,0 4 0 16,-6 4 64-16,2 9 16 0,-1 4 0 0,-1 5 0 0,-2 4 176 0,3 4-128 15,-2 5 128-15,2-2-128 0,2-3-112 0,2-7-16 16,1-8 0-16,1-5 0 0,1-3 256 0,3-5 0 16,0-2 0-16,2 0 0 0,0-2 0 0,-1 0 0 15,1-2 0-15,-3-5 0 0,0-4-272 16,1-5-64-16,1-1-16 0,-2-2 0 15,-3-4-2064-15,1-4-400 16,3-1-96-16</inkml:trace>
  <inkml:trace contextRef="#ctx0" brushRef="#br1" timeOffset="49436.814">16261 6190 42671 0,'3'-10'1888'0,"-3"10"400"0,10-6-1840 16,5 1-448-16,6-2 0 0,8 1 0 0,6-2 528 0,7 0 16 0,4-1 0 16,2 1 0-16,5-1-544 0,3-1-144 0,5-1-16 0,-1 1 0 31,1 2-2528-31,-6 0-496 0</inkml:trace>
  <inkml:trace contextRef="#ctx0" brushRef="#br1" timeOffset="50306.104">17439 4849 22111 0,'0'0'1968'0,"0"0"-1584"0,-2-8-384 0,2 8 0 16,0-5 1328-16,0 5 176 15,0 0 32-15,0 0 16 0,7 0-736 0,-7 0-160 0,11 1-16 16,1 2-16-16,2 6-208 0,-2 0-32 0,3-1-16 0,5 5 0 16,1 3-64-16,2 4-16 0,0 1 0 0,5 4 0 15,2 3-48-15,2 2-16 0,2 7 0 0,4 2 0 16,2 4-96-16,2-1-128 0,0-1 176 0,2-4-176 16,1-5 128-16,6-3-128 0,5-2 0 0,2-4 0 15,0-4 192-15,-3-4 0 0,0-3-16 0,0-5 0 16,-1-4 384-16,4-6 80 0,2-3 0 0,5-1 16 15,0-2-160-15,0-1-48 0,-4-3 0 0,5-6 0 16,5-2-144-16,1 0-48 0,3-1 0 0,-2 1 0 16,-4-1-112-16,0 2-16 0,1-6-128 0,0 4 192 15,2-1-192-15,-4 3 0 0,-1 2 128 0,-1 1-128 0,-3 5 0 16,-2 2 0-16,1 1 0 0,0 6 0 0,1 3 0 16,-6 4-128-16,-2 5 128 0,-4 3 0 0,-4 4-128 0,1 2 128 15,-1 4-192-15,-2 3 192 0,-4 0-256 0,1 2 64 16,-1 1 16-16,-3 2 0 15,-6 3-224-15,-4-1-48 0,-1-2-16 0,-3 1 0 16,-3-3 16-16,0-1 0 0,-5 2 0 0,1-2 0 0,-1-4 448 0,1-2 0 16,-1-2 0-16,4-4 0 0,2-1 304 0,1-3-48 15,5-3-16-15,2 1 0 0,2 1 112 0,3-2 32 16,4-5 0-16,2 0 0 0,0-3-112 0,7-1-16 16,0-2 0-16,4-4 0 0,0-4-256 0,5 0 0 15,4 0 0-15,-2 1 0 0,-2 1-160 0,1-2 160 0,2-5-160 16,3 4 160-16,2 4 0 0,0 3 0 0,-3-3 0 15,-3 0 0-15,-3 1 0 0,0-1 160 0,2 0-32 16,0 2 0-16,2-3 80 0,1 1 16 0,-5 1 0 0,1 0 0 16,1-3-80-16,3-1-16 0,2 0 0 15,4-1 0-15,0 0 0 0,-1-2-128 0,-5-1 192 0,-1-2-64 16,1-1 144-16,-1-1 32 0,-1-2 0 0,1-1 0 16,-1-3-80-16,-5 0-16 0,-6 1 0 0,-6-3 0 15,-6 1-336-15,-3-2-80 0,-4 2-16 0,-6-3 0 31,-6 2-1776-31,-7 2-368 0,-9 4-64 0,-9 4-8320 0,-5 3-1664 0</inkml:trace>
  <inkml:trace contextRef="#ctx0" brushRef="#br1" timeOffset="51460.351">21088 6986 31327 0,'0'0'1392'0,"0"-11"272"0,-1-1-1328 0,-3-2-336 0,2-5 0 0,1 0 0 16,1 0 944-16,0-3 112 0,-1-6 32 0,-1 3 0 15,-3 3-944-15,-1 0-144 0,-3 0 0 0,-2 0-160 16,-2 1-16-16,-5 1 0 0,-2 0 0 0,-5 6 0 16,-1 2-16-16,-4 5 0 0,-2 5 0 0,-1 5 0 15,0 5 192-15,1 4-160 0,1 7 160 0,2 4-160 16,-1 4 160-16,0 10 0 0,2 9 160 0,2 0-160 15,4 0 0-15,2-1 0 0,3-1 0 0,5-3 0 16,5-2 0-16,6-5-160 0,4-5 160 0,4-4-128 16,1-8 128-16,4-6 0 0,0-2 0 0,5-5-128 15,1-6 512-15,3-4 128 0,4-8 0 0,6-5 16 16,6-11-80-16,7-6-32 0,7-7 0 0,3-10 0 0,0-9-416 0,-1 0 0 16,-5-2-224-16,-4 1 80 0,-7 3-48 15,-1-3-16-15,-4 1 0 0,-4-3 0 0,-3-2 208 16,-1 2 0-16,-2 5 0 0,-6-1 0 0,-2 2 128 0,-4 5-128 15,-1 4 144-15,-1 9-144 0,-4 8 192 0,-2 8-48 16,-3 9-16-16,0 6 0 0,-4 5 80 0,-1 4 16 16,0 4 0-16,-8 9 0 0,-1 7-224 0,-5 12 0 15,-2 8-144-15,-2 10 144 0,-1 4-208 0,0 5 48 16,3 2 16-16,4 5 0 0,-2 4-48 0,3 0 0 16,2-6 0-16,5-5 0 0,1-9 64 0,4-3 0 15,-1-2 0-15,4-5 0 0,2-4 320 0,2-5 80 16,3-5 16-16,-1-6 0 0,4-6 0 0,1-3 0 15,-3-5 0-15,5-3 0 0,4-2 16 0,1-5 0 16,2-4 0-16,4-8 0 0,3-8-128 0,4-3-32 16,1-4 0-16,3-2 0 0,3 0-144 0,-2-4 192 0,1 4-192 0,1 0 192 15,0 1-192-15,-3 2 0 0,-2 4 0 16,-2 4-176-16,-1 4-16 0,-4 6-16 0,-4 4 0 0,0 5 0 16,-4 4 208-16,0 5-176 0,-2 3 176 0,-1 7-160 15,-1 7 32-15,-1 6 0 0,1 2 0 0,-5 3 0 16,3 2-80-16,2 1-16 0,-2 5 0 0,2-1 0 15,1 0 224-15,1-4 0 0,0-3 0 0,2-2-144 16,-4-6 144-16,5-3 0 0,2-4 0 0,0-4 0 16,-2-5 192-16,5-5 0 0,-1-3 16 0,4-4 0 15,0-3-16-15,2-7 0 0,2-3 0 0,2-4 0 16,0-4-192-16,0 0 176 0,0-3-176 0,-2 0 160 0,-5-2-160 16,-1-2 0-16,-4 3 0 0,-1-2 128 0,-1-1-128 15,-6 2 0-15,-5-1 0 0,0 5 0 0,-2 4-256 0,-4 2 64 16,-4 3 0-16,-6 5 16 0,-1 4 16 0,-3 1 0 15,-4 5 0-15,-2 6 0 0,-1 2 160 16,-4 6 0-16,-2 2-144 0,-1 3 144 0,2 2-240 0,2 2 32 16,2 2 0-16,2-1 0 0,1 3 80 0,5-2 128 15,4-2-208-15,2-1 80 0,4-2 128 0,3-4 0 16,1-2-144-16,4 1 144 0,4-4 0 0,1 1 0 16,4-4 0-16,5-2 0 0,6-6 320 0,5-3 0 15,8-1-16-15,2-5 0 0,1-3-128 0,2-2-32 16,0 0 0-16,-1 1 0 0,0-2-144 0,-2 2 0 15,1 0 0-15,1-1 0 0,-4 0 144 0,3 2-144 16,-3 2 160-16,-4 2-160 0,-4 0 0 0,-3 3 0 0,-3 0 0 16,-3 4 0-16,-2 0-192 0,-6 1 0 0,-1 1 16 0,-2-2 0 15,-9 2-128-15,0 0-16 0,0 0-16 0,0 0 0 16,8 5-32-16,-8-5 0 0,0 0 0 0,0 0 0 16,0 0 176-16,0 0 16 0,1 12 16 0,-1-12 0 15,-4 11-32-15,-1 1 0 0,-3-1 0 0,0-1 0 16,-4 0 64-16,0 1 0 0,-1 0 0 0,0 2 0 15,0-1 128-15,4 0 0 0,0 1 0 0,2 2 0 16,3-4 0-16,-2-1-128 0,2 0 128 0,1-1 0 16,0 1 0-16,2-1 0 0,1-9 0 0,0 0 0 15,-3 7 0-15,2 2 128 0,1-9-128 0,0 0 128 16,0 0-128-16,0 0-128 0,0 0 128 0,8-6-9712 16,4-5-1824-16</inkml:trace>
  <inkml:trace contextRef="#ctx0" brushRef="#br1" timeOffset="52520.311">20324 6734 25791 0,'0'0'1152'0,"9"-9"224"0,3 0-1104 0,4-2-272 16,7 1 0-16,1-2 0 0,-1-2 1216 0,4 0 192 15,5 1 48-15,2 3 0 0,2 1-1248 0,-2-1-208 16,2 1 0-16,4 0-192 0,0-2 192 0,7 0-160 15,3-2 160-15,2 2-160 0,2 5 160 0,0-2 0 16,1 0 0-16,0 3 0 0,2-2 0 0,-2 3 0 16,2 2 0-16,2 2 0 0,5 2 0 0,-4 1 0 0,-10 2 0 15,-2 2 0-15,-4 4 0 0,-3-1 0 0,-4 2 0 16,-8 4 0-16,-6 2 0 0,-4 4 0 0,-10 3 0 16,-8 1 0-16,-8 0-240 0,-9 1-16 0,-9 1 0 0,-8 2 0 15,-6 2 256-15,-2 0-192 0,-5-3 192 0,-1-4-192 16,-1-6 336-16,-4-3 80 0,-3-3 16 0,1-3 0 15,1 1 528-15,0-2 128 0,1-2 0 16,1-3 16-16,-1-5-256 0,5-2-48 0,5-2-16 0,6-1 0 16,11-2 176-16,3-1 16 0,6-1 16 0,7-4 0 15,8-7-640-15,7-1-160 0,9-6 0 0,10-2 0 16,8-7-304-16,11 1-80 16,6-1-32-16,9-2 0 0,5-2 256 0,9 1 160 0,7-1-192 0,4 4 192 15,4 3 0-15,0-1 0 0,2 1 0 0,2 8 0 0,0 8 144 16,-7 2-144-16,-5-1 128 0,-7 7-128 0,-6 6 0 15,-7 2 0-15,-10 0-144 0,-8 4 144 16,-10 7-832-16,-9 3-64 16,-10 3-16-16,-7 4 0 0,-6 2 256 0,-10 2 48 0,-10 0 16 15,-14 6 0-15,-9 6 592 0,-6 0 208 0,-5-1 0 0,-6 0 0 0,-5-2 48 0,-8-2 0 16,-9-3 0-16,-2 1 0 0,-3-2 384 0,-2-1 96 16,-6-4 16-16,3-2 0 0,1-1-112 0,12-6-32 15,13-5 0-15,10-3 0 0,12-5-64 0,10-3-16 16,9-2 0-16,8-3 0 0,7-4-384 0,9-4-144 15,8-4 0-15,14-3 144 16,13-3-736-16,8-4-160 0,9-2-16 0,14 0-16 0,14-3 512 0,7-1 96 16,3 0 32-16,9 1 0 0,5-2 320 0,0 4 64 15,-2 1 16-15,0 8 0 0,-2 8-64 0,-1 4 0 16,-2 3 0-16,-10 0 0 0,-11 3 0 0,-7 3 0 0,-10 4 0 16,-7 5 0-16,-10 2-192 0,-6 2 0 0,-13 1 0 15,-6 1-160 1,-6 6-608-16,-11 0-112 0,-15 3-16 0,-13 5-9984 0,-13 5-1984 15</inkml:trace>
  <inkml:trace contextRef="#ctx0" brushRef="#br1" timeOffset="53156.474">19888 7627 23951 0,'-7'-8'2128'0,"-1"0"-1696"16,1-2-432-16,-2 1 0 0,0 0 2752 0,-2 4 480 15,2 2 96-15,0-1 0 0,-2 1-2688 0,0 2-640 0,1 4 0 0,-3 4 0 32,-1 3-400-32,-3 6-96 0,0 6-16 0,-2 6 0 0,-1 5 224 0,-1 4 32 0,2 4 16 0,-2 0 0 15,2 3 96-15,4-3 16 0,1 0 0 0,8-5 0 16,4-4-32-16,4-4 0 0,2-4 0 0,7-3 0 15,2-4 160-15,3-3 224 0,1-7-48 0,5-4-16 16,4-8 288-16,3-5 64 0,2-10 16 0,3-6 0 16,5-4-144-16,5-8-16 0,6-4-16 0,0-6 0 15,-2-6-352-15,-3-2 128 0,-4-3-128 0,-5 8 0 16,-4 4 128-16,-2 7-128 0,-6 1 128 0,-1 7-128 16,-3 6 144-16,-2 4-144 0,-3 4 192 0,-3 4-192 15,-2 4 448-15,-4 5 0 0,-6 5-16 0,0 0 0 16,10 8-176-16,-6 8-16 0,-1 5-16 0,1 10 0 0,1 5-224 15,-1 6 0-15,3 2 0 0,2 2 0 16,-1 0 0-16,-1-2 0 0,2-1 0 0,2-3 0 0,1-4 0 0,1-4-192 16,2-5 192-16,-1-4-208 15,1-3-688-15,4-8-128 0,5-4-16 16,2-6-9712-16,-1-4-1920 0</inkml:trace>
  <inkml:trace contextRef="#ctx0" brushRef="#br1" timeOffset="53463.602">21032 7383 21183 0,'0'0'944'0,"0"0"192"0,0 0-912 0,-3 12-224 15,2 2 0-15,1 1 0 0,-1 1 5504 0,0 6 1072 0,1 5 208 0,1 6 32 31,2 5-5920-31,0 7-1168 0,-4 5-240 0,-1-4-64 16,1-2-576-16,-2-2-128 0,-6-6-32 0,3-4 0 16,-4-5 512-16,3-3 96 0,-1-7 32 0,2-3 0 0,-2-6 672 0,8-8 272 0,0 0-16 0,0 0 0 15,0 0 592-15,0 0 112 0,0 0 32 0,0 0 0 16,6-17-304-16,0-5-64 0,4-2-16 0,0-5 0 16,3-5-352-16,2-1-64 0,0-3 0 0,3-1-16 15,2-3-176-15,0 6 0 0,1 1 0 0,2 5 0 16,3 4 0-16,0 4 0 0,1 3 0 0,3 0 0 15,1 3-224-15,0 4 80 0,-4 4 16 0,0 3 0 16,-2 3-1152-16,-1 6-240 0,-1 4-32 0,-2 1-10320 16,-3 1-2064-16</inkml:trace>
  <inkml:trace contextRef="#ctx0" brushRef="#br1" timeOffset="53836.023">21615 7670 43487 0,'0'0'1920'0,"0"0"400"0,0 0-1856 0,0 0-464 16,5 9 0-16,4-1 0 0,-1 0-128 0,5-4-128 16,2-2-32-16,5 0 0 15,3 2-528-15,7-5-96 0,2-4-32 0,0-1 0 16,-2-3 304-16,1 0 48 0,-1-3 16 0,0 1 0 0,-4-1 576 0,0-3 0 0,0 0 144 15,-1 2-16-15,-1 0 192 0,0 3 64 0,1 0 0 0,-1 0 0 16,-2-1-240-16,-1-1-144 0,-5 1 192 0,-2 2-192 16,-1 1 0-16,-4 1 0 0,-2-2 0 0,-1 1 0 15,-6-4 0-15,-7 1-224 0,-2 1 16 0,-4 1 0 16,-4 2 208-16,-3 2 0 0,-4 3-160 0,0 1 160 16,0 0 0-16,-3 3 288 0,-2 2-48 0,-2 3-16 15,-1 2-48-15,-1 3-16 0,-2 1 0 0,-5 6 0 16,1 2-160-16,1 2 128 0,3 2-128 0,3 2 128 15,3 1-128-15,3 2 0 0,7 1 0 0,1-1 0 0,4 2 0 16,3-3 0-16,4-3 0 0,2 3 128 0,2 0-128 16,4-3 0-16,3-4 0 0,3 0 0 0,4-3 0 15,2-2 0-15,-1 1 0 0,5 1 0 0,6-3 0 0,5-1-176 16,3 1 16-16,5-5 0 16,8-3-1136-16,2-4-240 15,1-1-32-15,1-5-14368 0</inkml:trace>
  <inkml:trace contextRef="#ctx0" brushRef="#br1" timeOffset="54276.541">23009 7600 46479 0,'0'0'2048'0,"-5"-2"448"0,-4-2-2000 0,2 2-496 0,7 2 0 0,-12 0 0 31,0 2-352-31,-1 4-160 0,-2 2-48 0,-3 3 0 16,-3 3-656-16,-2 5-144 0,0 3-32 0,-2 2 0 15,3 0 416-15,-4-1 80 0,1 0 0 0,3 0 16 0,3 4 704 0,4-4 176 0,2 0 0 0,4-3 0 16,2-4 0-16,5 0 256 0,3-6-64 0,0-1-16 16,0 2 160-16,2-2 48 0,2-2 0 0,3-2 0 15,3-4 48-15,1-2 16 0,3-2 0 0,4 0 0 16,1-5-192-16,2 0-16 0,1 1-16 0,-1-1 0 15,-3 0-224-15,-1 3 0 0,-1-3 0 0,-2 6 0 16,0 5 448-16,-1 3-16 0,1 2 0 0,3 7 0 16,1 5-240-16,3 6-64 0,2 7 0 0,5 3 0 0,6 4-128 0,0 1 160 15,1-4-160-15,1-1 160 0,7-2-32 0,0-5 0 16,0-6 0-16,-1-4 0 0,2-7-128 0,6-7-192 16,2-7 32-16,5-9 16 15,5-10-1632-15,0-12-320 0</inkml:trace>
  <inkml:trace contextRef="#ctx0" brushRef="#br1" timeOffset="55607.329">2985 5746 31151 0,'0'0'1376'0,"0"0"288"16,0 0-1328-16,0 0-336 0,0 0 0 0,0 0 0 0,0 0 0 0,2 18 0 16,0 2 0-16,3 8 0 0,-1 8 0 0,-1 7 0 15,-4 6-192-15,-1 5 64 0,2 3 128 0,-2 4 0 16,-4 0 0-16,2 6 0 0,-3 5 0 0,0-5 0 15,-1-5-144-15,0-7 144 0,-1-7-288 0,3-7 16 16,-1-8 0-16,1-9 0 0,-3-9 272 0,0-4 0 16,1-4 0-16,2-2 144 0,6-5 672 0,-8-1 128 15,1-3 16-15,4-6 16 0,-2-4-16 0,2-8-16 16,2-5 0-16,3-5 0 0,2-4-640 0,2-4-128 16,3-2-32-16,2-1 0 0,1-1-144 0,1 2 0 15,2 2 0-15,1 3 0 0,4 2-128 0,1 3 128 0,1 2 0 16,-1 7 0-16,1 4 0 0,0 5 0 0,3 4 0 15,-1 7 0-15,2 5-128 0,1 6 128 0,-2 4-160 16,0 8 160-16,-4 7-272 0,-3 4 32 0,2 6 16 0,-5 6 0 16,1 7-16-16,-1 4 0 0,-3-1 0 0,0 1 0 31,-3-1-208-31,-1-3-32 0,-3-4-16 0,2-4 0 16,2-6-208-16,-4-3-32 0,0-4-16 0,1-4 0 15,-1-3-976-15,1-6-208 0,0-4-48 0,4-2-9616 0</inkml:trace>
  <inkml:trace contextRef="#ctx0" brushRef="#br1" timeOffset="56103.128">3623 6204 18431 0,'0'0'1632'0,"-8"6"-1312"15,1 0-320-15,4 3 0 0,3 2 3136 0,3 1 576 16,4-1 96-16,4 2 32 0,3 3-3120 0,4-3-720 16,0-3 0-16,0 0 0 0,3-6 0 0,1-2 0 15,2-4 0-15,1-2 0 0,0-4-256 0,1 0 64 16,2-7 0-16,-2-4 16 0,1-5-48 0,0-2-16 0,-2-2 0 0,1-1 0 15,-1 1-128-15,-4-1-16 0,-1 0-16 0,-4 0 0 16,-3-1 272-16,-3 2 128 0,-4 0-128 16,-2 3 128-16,1 4 320 0,-3 2 128 0,-2 3 48 0,-1 1 0 15,-4 2 80-15,-1 2 0 0,-1 0 16 0,-4 5 0 16,0 2-208-16,0 5-64 0,-1 4 0 0,-2 1 0 16,-3 1-192-16,-5 8-128 0,-2 5 160 0,-5 10-160 15,1 7 0-15,0 5 0 0,3 1 0 0,1 3 0 16,3 4 0-16,0-1 0 0,3 0 0 0,3 1 0 15,3 4 0-15,2-4 0 0,3-6 0 0,3-6 0 16,2 0 144-16,3-7-144 0,2-3 128 0,4-3-128 16,-2-3 224-16,5-3-32 0,0-4-16 0,4-3 0 15,3-1-176-15,0-2 0 0,0-2 0 0,4-2 0 16,3-5-432-16,4-3-16 16,-1-4 0-16,3-4 0 0,1-1-896 0,2-4-192 15,1-5-48-15,-1-3-11600 0</inkml:trace>
  <inkml:trace contextRef="#ctx0" brushRef="#br1" timeOffset="56685.057">4437 5947 26719 0,'-11'-3'2368'0,"0"1"-1888"16,5 1-480-16,-1 6 0 0,0 3 1984 0,3 4 320 15,0 6 48-15,1 6 16 0,-1 7-1920 0,-1 4-448 16,0 4 0-16,0 4 0 0,2 3 0 0,-1 3 0 16,0 6 0-16,0 3-144 0,1 0 144 0,-2-1-208 15,3-3 80-15,0-3 128 16,1-4-816-16,2-8-32 0,1-4-16 0,0-8 0 15,0-7-1744-15,2-5-336 0,-2-3-80 0,-2-12-7920 0</inkml:trace>
  <inkml:trace contextRef="#ctx0" brushRef="#br1" timeOffset="57697.769">5025 5952 12895 0,'-10'-13'576'0,"2"10"112"0,-2 2-560 0,-4 1-128 0,2-3 0 0,2 3 0 16,2 3 5056-16,-2 1 960 0,-2 4 208 0,-4 5 48 15,-4 6-5040-15,1 3-992 0,-2 2-240 0,-1 1 0 16,-2 1-192-16,2 2-64 0,1 4-16 0,-2 1 0 16,1 2 64-16,1 0 16 0,1 0 0 0,2 6 0 15,3 5 192-15,3-1-176 0,4-5 176 0,3-6-160 0,0-5-160 16,3-6-16-16,1-6-16 0,1-3 0 15,2-6-160-15,-2-8-48 0,0 0 0 0,0 0 0 0,0 0 560 0,10-8 272 16,-3-4-16-16,2-6-16 0,2-1 208 0,2-3 64 16,0-3 0-16,-1-3 0 0,-1-2-336 0,-2 2-176 15,1 3 192-15,-1 2-192 0,0 0 256 0,2 3-48 16,-1 4-16-16,0 3 0 0,-2 4-192 0,1 4 0 16,-1-1 0-16,-8 6 0 0,9 6 0 0,2 6-128 15,1 3-16-15,-2 7 0 0,1 9-80 0,-1 7-16 16,-4 7 0-16,3 2 0 0,0 4 240 0,-3 4-176 15,-10 4 176-15,3 8-160 0,-1 6 160 0,-3 2 0 16,-6 0 0-16,0-1 0 0,1-5 0 0,-1-3 0 16,-1-3 0-16,0-9 0 0,-1-11 0 0,-1-7 128 0,1-6 0 0,0-6 0 15,0-5 400-15,3-7 96 0,-1-3 16 0,2-5 0 16,0-4-192-16,-2-3-48 0,1-5 0 0,0-3 0 16,0-3-208-16,3-7-32 0,-3-7-16 0,5-3 0 15,2-6-144-15,3 1 0 0,2-1 0 0,2 0 0 16,2 1 0-16,2 2-224 0,1 0 80 0,3 1 16 15,3-1 128-15,4-4-160 0,2-2 160 0,1-2-160 16,3 1-16-16,5-2 0 0,1-3 0 0,2-2 0 16,1-2-160-16,2-3-48 0,1-3 0 0,0-5 0 15,-4-9 112-15,1 2 16 0,1 2 0 0,-3 0 0 16,-1-1-64-16,-1-1-16 0,-3-4 0 0,0 8 0 16,-1 9 176-16,-3 5 160 0,-1 3-208 0,-5 6 80 15,-1 3 128-15,-5 8 0 0,-5 3 0 0,4 7 0 0,-2 5 192 16,-1 6 80-16,-7 9 16 0,0 0 0 0,0 0-160 0,0 0-128 15,0 0 144-15,-5 21-144 0,1 8 0 16,-1 5 0-16,-1 4-128 0,-3 6 128 0,-3 5-144 16,-1 9 144-16,-2 9 0 0,2 2-144 0,0 1-48 0,1 1 0 15,1 0 0-15,1 1 0 0,0-2 16 0,3-11 0 16,5-10 0-16,0-9 0 0,1-8 176 0,2-6 0 16,2-5 0-16,1-4 0 0,-1-5 208 0,-2-2 32 15,-1-10 0-15,0 0 0 0,0 0 272 0,0 0 64 16,0 0 16-16,11-6 0 0,2-3-96 0,0-4-32 15,1-4 0-15,-2-2 0 0,-1-1-464 0,2 1 0 16,-1 3-128-16,0-2 128 0,1 1-256 0,-2 4 48 0,0 4 16 16,0 2 0-16,1 3 0 0,-2 3 16 15,0 2 0-15,2 4 0 0,5 5-64 0,-2 0-16 0,2 1 0 0,0 2 0 16,1 2 80-16,0-2 16 0,-1 1 0 0,3-3 0 16,-2-3 32-16,1-4 0 0,1-2 0 15,1-4 0-15,1-2 128 0,2-5 0 0,-2-2 0 0,2-8-128 16,3-3 368-16,-1-6 80 0,1-5 0 0,0-1 16 15,-2-1-16-15,1-1-16 0,0 0 0 0,-4-2 0 16,-2 1 144-16,-2-3 48 0,-3 2 0 0,-1-6 0 16,-1-6 32-16,-3 0 16 0,-2-2 0 0,-1 0 0 15,-4 1-288-15,0 0-64 0,1 1-16 0,-1 4 0 16,-1 6-176-16,0 3 0 0,2 4 0 0,-2 7-176 16,-1 5 176-16,-1 8 176 0,-1 4-48 0,1 9 0 15,0 0-128-15,0 0 0 0,1 11 0 0,-2 10-176 0,0 10-144 16,-2 6-16-16,0 7-16 0,-2 7 0 0,-1 6 192 15,2 12 160-15,2 11-208 0,-3 2 80 0,0-5-192 16,1-4-48-16,2-2 0 0,-1-2 0 16,3-3-400-16,-1-5-64 0,1-7-32 0,1-7 0 15,1-4-64-15,-2-4-16 0,0-8 0 0,0-2 0 16,-2-4-1872-16,2-4-384 0,-2-1-80 0</inkml:trace>
  <inkml:trace contextRef="#ctx0" brushRef="#br1" timeOffset="57851.855">5561 6366 27647 0,'0'0'2448'0,"0"0"-1952"15,0-9-496-15,4 0 0 0,5 1 2240 0,4 1 368 0,5-3 64 0,7 0 16 16,6 2-1760-16,4-1-352 0,8 4-64 0,4-4 0 16,5-3-384-16,1 2-128 0,0 2 0 0,2 1 0 31,1-2-496-31,2-1-192 0,3 1-32 0</inkml:trace>
  <inkml:trace contextRef="#ctx0" brushRef="#br1" timeOffset="58764.235">8793 5368 20271 0,'0'0'896'0,"-6"-7"192"0,-1 1-880 0,2 0-208 15,2 1 0-15,-3-1 0 0,1 1 3264 0,2-2 624 0,-3 2 112 0,6 5 32 16,-7-6-3072-16,2 3-592 0,-4 1-128 0,3 0-32 0,-3-2-208 15,-1 2-208-15,-1 1 32 0,-5 3 16 0,3 4-160 0,-3 2-48 16,-2 6 0-16,-1 1 0 16,2-2-48-16,-1408 5-16 0,1410-2 0 0,1409 4 0 0,-1405 2 304 0,0 1 128 15,3 3-128-15,1-3 128 0,3-2 0 0,0-1 0 16,2 1 192-16,2-4-64 0,3-5 112 0,1-3 16 16,-4-9 16-16,10 6 0 0,0-2-48 0,2-2-16 15,2-2 0-15,2-3 0 0,-2-6 64 0,2-4 16 16,4-7 0-16,2 1 0 0,0-3-144 0,1-2-16 15,0-3-128-15,-1 0 192 0,-1-3-192 0,-3 2 0 16,-4 1 0-16,1 5 0 0,-4 2 176 0,-2 3-176 16,-1 0 192-16,0 2-192 0,-2 3 448 0,0 2 0 15,-2 2-16-15,-4 8 0 0,0 0-128 0,0 0-32 16,0 0 0-16,11 6 0 0,-2 0-272 0,0 5 0 0,-2 4 0 16,1 3 0-16,1 4-128 0,1 4 128 0,0 1 0 15,1 0-144-15,0 0 144 0,2-1 0 0,4 0 0 16,-2-2-128-16,-1-2-64 0,1-6 0 0,0-1 0 0,2-4 0 31,0-2-544-31,2-5-112 0,3-3-32 0,-1-5-9616 0,1-6-1920 0</inkml:trace>
  <inkml:trace contextRef="#ctx0" brushRef="#br1" timeOffset="59019.58">9399 4997 16575 0,'-12'9'736'0,"4"-6"160"16,0-1-720-16,2 0-176 0,-2 4 0 0,3 6 0 0,-1 6 4000 0,2 2 768 15,-1 1 160-15,2 3 16 0,1 1-3872 0,1 3-784 16,0 0-160-16,-4-2-128 0,2-1 0 0,0-1 0 16,0-1 0-16,1 1 0 0,0 3 0 0,-2-3 0 15,-1-2-208-15,1-5 80 0,-2-5 128 0,3-2-128 16,0-2 128-16,0 0-128 0,3-8 128 0,0 0 176 15,-2 7-48-15,2-7 0 0,0 0 576 0,-4-8 128 16,1-2 0-16,1-2 16 0,2-3-16 0,2-2-16 16,-2-3 0-16,1-1 0 0,2-1-256 0,1-2-48 15,-1-2-16-15,1-2 0 0,3 2-304 0,-1-1-48 16,4-1-16-16,0-3 0 0,2-4-128 0,1 4 0 16,0 1 0-16,3 4 0 0,-1 3-144 0,2 4 144 15,0 4-192-15,-1 4 192 16,-4-1-528-16,1 3 0 0,-2 4 0 0,0 4 0 15,-11 1-624-15,12 7-128 0,2 1-32 0,-5-1-9888 0,-2 5-1968 0</inkml:trace>
  <inkml:trace contextRef="#ctx0" brushRef="#br1" timeOffset="59410.273">9617 5122 22111 0,'0'0'976'0,"0"0"208"0,0 0-944 0,0 0-240 0,0 0 0 0,0 0 0 0,0 0 1856 0,0 0 336 15,0 0 64-15,0 0 16 0,7 7-1648 0,-7-7-336 16,14 1-64-16,-3-2-16 0,0-7-32 0,1-1-16 16,2-2 0-16,0-5 0 0,-3-3-160 0,1-1 0 15,0 2 0-15,1 1 0 0,-6-3 304 0,1 2-32 16,-4 1 0-16,2 1 0 0,-1 3 80 0,-1 2 16 15,-4-1 0-15,0 1 0 0,-3 2 208 0,1 1 64 16,-3 3 0-16,-1 2 0 0,1 1-304 0,-4 2-48 16,-1 2-16-16,0 3 0 0,-5 4-272 0,-1 6 0 15,0 4 0-15,-5 4 0 0,-1 3 0 0,0 4 0 16,-1 3-128-16,2 3 128 0,-3 3-128 0,5-2 128 16,5 0 0-16,1-4-144 0,-1-5 144 0,7-1 0 0,0-5 0 15,4-3 0-15,2-1 0 0,2-1 0 0,2-2 0 16,4-3 0-16,0-1 0 0,2-1-128 0,1 0 128 0,2-4-128 31,5-2-496-31,2-4-80 0,2-5-32 0,4-1-9664 0,-1-2-1936 0</inkml:trace>
  <inkml:trace contextRef="#ctx0" brushRef="#br1" timeOffset="59853.549">10140 4930 28559 0,'-10'-10'2544'0,"3"6"-2032"0,-2 1-512 0,1-1 0 0,0 2 2240 0,1 2 336 15,-1 1 80-15,0 1 16 0,1 1-1968 0,-2 0-400 16,-1 2-80-16,-2 6-16 0,-1 8-368 0,-3 3-80 16,-1 2-16-16,-1 3 0 15,-1 1-128-15,1 4-48 0,-1 3 0 0,0 0 0 16,4-1-64-16,3-1-16 0,-1-4 0 0,4-1 0 0,2-4 352 0,4-2 160 15,-2-3-160-15,4-4 160 0,2-3 0 0,4-3 0 16,-5-9 0-16,6 6 0 0,-6-6 256 0,11 0 112 16,0-3 16-16,3-2 0 0,1-5 128 0,2-3 16 15,-3-3 16-15,3-1 0 0,3-2-352 0,-1 1-192 16,-3-2 192-16,1 0-192 0,-1 0 128 0,-1 1-128 16,-3 4 0-16,0-2 0 0,-1 4 128 0,0-1-128 0,-1 3 0 15,-2 3 0-15,0 3 0 0,-8 5 0 0,9-1 0 0,-9 1 0 16,10 8 0-16,1 2-144 0,-2 3 144 0,1 3-128 15,1 1 128-15,-2 2 0 0,0 0 0 0,1 2-128 16,2 1 128-16,2 0 0 0,0 0-144 0,1-4 144 16,2-2-320-16,0-2 0 0,1-1 0 0,-1-3 0 31,-2-4-1456-31,4-4-272 0,-2-3-64 0</inkml:trace>
  <inkml:trace contextRef="#ctx0" brushRef="#br1" timeOffset="60463.122">10710 4588 21183 0,'0'0'944'0,"-4"-5"192"0,-3-4-912 0,2 0-224 16,-2-1 0-16,-1 5 0 0,1-1 3872 0,-2 2 736 15,-1-1 128-15,0 0 48 0,-3-3-3696 0,-4 0-752 16,-4 2-144-16,-2 3-16 0,-4 0-448 0,-5 1-96 16,-3 0-16-16,-7 0 0 0,-2-2 80 0,-2 1 16 15,-4 2 0-15,-2 1 0 0,-6 2 288 0,-5 0-192 16,-5 2 192-16,-4-1-160 0,-6 0 160 0,-4 1-192 16,1-1 192-16,-4 4-192 0,-3-1 192 0,0 2 0 15,1-2 0-15,-4 5 0 0,-3 4 0 0,2 3 0 0,1 6 128 16,0 0-128-16,1 2 160 0,1 5-32 0,0 2-128 0,3 4 192 15,7 5 0-15,1 0-16 0,2 2 0 16,1 5 0-16,2 8 32 0,4 3 16 0,7 5 0 0,4-2 0 16,9-1-224-16,4 4 128 0,4 3-128 0,6 5 0 15,6 6 0-15,5-5 0 0,5-4 0 0,6-2-160 32,10 0-304-32,6 1-64 0,10-1-16 0,7-5 0 15,8-6-48-15,7-2-16 0,6-5 0 0,7-2 0 0,9 1 288 0,9-7 48 0,7-6 16 0,2-7 0 16,1-7 256-16,4-4 0 0,5-9 0 0,4-6 0 15,0-6 128-15,1-8 96 0,-1-9 16 0,5-9 0 16,2-9 80-16,3-5 32 0,-3-4 0 0,4-5 0 16,2-8-48-16,0-7-16 0,-6-7 0 0,1-3 0 0,-3 2 16 15,-2 0 0-15,1-1 0 0,-9-8 0 0,-3-8 144 16,-8 0 16-16,-2 4 16 0,-4-2 0 0,-6 2-32 0,-4 6-16 16,-11 2 0-16,-6 7 0 0,-5 10 32 0,-8 8 16 15,-7 6 0-15,-6 6 0 0,-8 3 112 0,-5 3 32 16,-6 3 0-16,-8 2 0 0,-10 3-368 0,-11 3-64 15,-11 6 0-15,-11 6-16 16,-17 4-1296-16,-5 11-256 0,-6 6-48 0,-7 13-11040 16,-7 8-2192-16</inkml:trace>
  <inkml:trace contextRef="#ctx0" brushRef="#br1" timeOffset="68517.697">17176 2911 16415 0,'5'-15'720'0,"1"9"160"0,-2 0-704 0,3 1-176 0,0-3 0 0,-1 3 0 16,-6 5 192-16,9-7 0 0,1 1 0 0,1 1 0 0,1-2-48 16,-2 0 0-16,-4-1 0 0,0 0 0 0,-1-1 240 0,-1 2 64 15,-1 0 0-15,0-1 0 0,0 0 384 0,-3-1 64 16,-2 1 32-16,0-1 0 0,2 9-144 0,-6-10-16 15,-2 2-16-15,-1-1 0 0,0 1-432 0,-3 0-64 16,-4-1-32-16,-3 0 0 0,-2-1-64 0,-2 0-16 16,-2 1 0-16,-4 0 0 0,-1-3 112 0,0 1 0 15,-2 0 16-15,-2 0 0 0,-7 0 112 0,-3 2 32 16,-4 1 0-16,-4-1 0 0,-6 0-224 0,-1 1-32 16,1 2-16-16,-4-2 0 0,-5-4-144 0,-3 2 0 15,-3 0 0-15,2 1 0 0,3 2 0 0,-1-2 0 16,1-2 0-16,1 2 0 0,-2 0 160 0,2 3-160 15,3-1 192-15,1 0-192 0,2 4 224 0,-1-1-64 0,-1-1-16 16,-3 2 0-16,-3 0-144 0,1-1 0 16,2 2 144-16,-2 2-144 0,-7 2 0 0,-3 3 0 0,-3 1 0 0,0 3 0 15,2 0 0-15,-3 2 0 0,-1-1 0 0,-3 3 0 16,-1 3 0-16,7 0 0 0,7 3 0 0,1-2 0 16,0-1 0-16,7-1 0 0,6 3 160 0,5 2-160 15,2 3 320-15,9 2-48 0,3-1 0 0,3 4 0 16,0 1-144-16,1 5-128 0,0 5 144 0,2-1-144 15,3 4 0-15,4 1 0 0,-3 3 0 0,4 2 0 16,2-1 0-16,2 2 0 0,2 3 0 0,0 4 0 16,2 3 0-16,4-2 0 0,3-4 0 0,1 0 0 15,5 0 0-15,4 0 0 0,3 1 0 0,4-1 0 0,2-3 0 16,4 0 0-16,3 0 0 0,5-3-160 0,5-4 160 16,3-3 0-16,2 1 0 0,4-4 0 0,3-1 0 0,2-2 0 15,1-2 0-15,1-3 0 0,1-1 0 0,2-4 192 16,2-3-64-16,4-1 0 0,5-4-128 0,-1 1 192 15,0-1-64-15,2 0 0 0,3-3-128 0,3-1 176 16,2-1-176-16,4 0 192 0,1 1-192 0,3 0 0 16,-2-2 144-16,1-1-144 0,4-2 0 0,4 1 0 15,5-2 0-15,0-1 128 0,-6 0-128 0,1-1 0 16,2-1 0-16,4-2 0 0,-1-1 0 0,-2 0 0 16,0-1 0-16,-3-2 0 0,-1-1 0 0,-1-2 0 15,-1-3 0-15,-7-1-128 0,-4 0 128 0,-1-1 0 16,1-1 0-16,-3 0 0 0,0-1 0 0,-5-2 0 15,-2-1 0-15,-3-1 0 0,-5 0 128 0,-1-2-128 0,-1-3 128 16,1 0-128-16,-2 0 208 0,0-1-16 0,0-1-16 16,-5-1 0-16,1 0-176 0,-3-3 192 0,1 1-192 0,-7-2 192 15,0-1-192-15,-4 1 0 0,-1-1 144 0,-2-1-144 16,-5 0 0-16,-3-2 144 0,-1-3-144 0,-3 0 0 16,-4-2 144-16,-2 1-144 0,-4-1 0 0,-2 2 144 15,0 0-144-15,-4 0 0 0,1-1 0 0,-3 1 0 16,-3-1 0-16,1-2 0 0,-2 2 0 0,0-2 0 15,0-2 0-15,-2 2 0 0,-1 1 0 0,-3 3 128 16,-1 2-128-16,-1 0 0 0,-1-1 0 0,-2 0 128 16,-4-2-128-16,-4-1 0 0,-2-2 0 0,-6 1 0 15,-3 0 0-15,-4 1 0 0,-6 1 0 0,-3 4 0 0,-2 3 0 16,-6 0 0-16,-5-2-224 0,-7 4 80 0,-4 4 144 16,0-1-160-16,0-1 160 0,-2 2-160 0,-3 1-16 15,-3 4 0-15,-2 3 0 0,1 2 0 0,1-1 176 16,-2 4-128-16,-4 5 128 0,3 4-128 0,3 5 128 15,2 0 0-15,1 5 0 0,0 2-128 0,-1 4 128 0,4 2 0 16,4 1 0-16,1 3 0 0,-6 4 0 0,4 0 0 16,-3 1 0-16,7 1 0 0,1-1 0 0,6 5 0 15,5 1 0-15,2 2 0 0,1-1 0 0,6 3 192 16,1 2-32-16,6 0-16 0,4 1-144 0,3-2-224 16,2-1 48-16,3 2 16 0,2 0 160 0,2 1-128 15,0 0 128-15,4 4-128 0,2 3 128 0,1 1 0 16,1-1 0-16,4 0-128 0,2 0 128 0,2 3-128 15,1-1 128-15,6 1-128 0,7 1 128 0,5 3-160 16,1 3 160-16,5-1-160 0,4-1 160 0,7-1-208 16,-2-3 80-16,4 5 128 0,-1 1-192 0,6-1 192 0,3-3-192 15,0-3 192-15,1-1-144 0,6-3 144 0,1-3 0 0,5-3 0 16,4-4 0-16,-2 0 0 0,-1-1 0 0,1-1 0 16,5-3 0-16,1-3 0 0,3-4 0 0,6-2 0 15,5 0-192-15,-1-6 64 0,-2-6 128 0,6-5-208 16,4-5 64-16,4 0 16 0,3-4 0 0,-1-4 0 15,-4-4-16-15,4-3 0 0,5-1 0 0,-4-3 0 16,0-5 144-16,-1 0-128 0,-2 3 128 0,2-2-128 16,4 0 128-16,-5-1 0 0,-3-1-144 0,-2 1 144 15,-1-2 0-15,3-1 0 0,1-3-144 0,-2-2 144 16,-1-4 0-16,-4-3-160 0,-1-3 160 0,1-1-128 16,-3-2-160-16,-1-1-32 0,-3-2 0 0,-7 1 0 0,-4-1 176 0,-3-4 144 15,-4-4-208-15,-2 2 80 0,-2 3 384 0,-5 3 64 16,-8 3 32-16,-2 1 0 0,-4-1 112 0,-3 3 32 15,-4-2 0-15,-4 0 0 0,-2-2-208 0,-7 0-32 16,-6 2-16-16,-5 1 0 0,-3 0-240 0,-5 0 128 16,-7-2-128-16,-9 0 0 0,-8-1 128 0,-6-4-128 15,-4-1 0-15,-11 4 144 0,-9 6-144 0,-12 2 0 16,-14 3 0-16,-7 1 0 0,-7 4 0 0,-10 0 0 16,-6 2 0-16,-6 5 0 0,0 3 0 0,-5 8 0 15,-4 5 0-15,-1 4 0 0,-6 7 640 0,6 6 208 16,5 8 48-16,4 8 0 15,3 7-1792-15,11 9-368 0,11 8-64 0,3 11-13072 0</inkml:trace>
  <inkml:trace contextRef="#ctx0" brushRef="#br1" timeOffset="76357.857">20040 11469 31327 0,'-12'2'2784'0,"-4"-2"-2224"16,-3 0-560-16,0 2 0 0,3 0 640 0,0 2 0 15,3 0 16-15,-1 2 0 0,-3-1-656 0,1 3 0 0,2 2 0 0,-1 0 0 16,-1-1-240-16,1 4 32 0,0 1 0 0,1 1 0 16,0 1 208-16,-1 2 0 0,0 2 0 0,2 1 0 15,-2 3 240-15,0 7 144 0,-2 5 16 0,4 2 16 16,2 2-48-16,2 3-16 0,2 1 0 0,1 5 0 15,4 1-96-15,3 2 0 0,5 2-16 0,-1 3 0 16,5 0-240-16,1-1 144 0,3-1-144 0,3-2 128 16,-1-2-128-16,3 3 0 0,-1 2 144 0,0-4-144 15,1-5 0-15,1-4 0 0,1-5 0 0,-3-3 0 16,-2-3-224-16,-1-3-16 0,2-3 0 0,-3-3 0 16,-3-5-1344-16,-2-5-272 0,0-2-48 0,-2-5-12048 15</inkml:trace>
  <inkml:trace contextRef="#ctx0" brushRef="#br1" timeOffset="76576.108">19407 12652 36863 0,'0'0'3264'0,"0"0"-2608"15,-5-5-528-15,5 5-128 0,0 0 1168 0,7-10 208 16,7-1 32-16,6-3 16 15,5-3-1568-15,5 0-320 0,2-3-64 0,3 0-16 0,4-1 160 0,-3 0 16 16,0 1 16-16,1 5 0 0,-1 0-32 0,1 2 0 16,-3 0 0-16,0 3 0 15,0 2-272-15,2 0-64 0,2 1-16 0,1 1 0 16,-2-1-1312-16,-1 0-256 0,-1 0-48 0</inkml:trace>
  <inkml:trace contextRef="#ctx0" brushRef="#br1" timeOffset="76784.927">20555 11980 44511 0,'0'0'1984'0,"-3"11"384"0,-1 4-1888 0,2 3-480 0,5 6 0 0,2 8 0 15,3 5 0-15,2 3-256 0,0 4 16 0,2 1 16 16,2-4-704-16,0 2-144 0,-3-1-16 0,0 1-16 15,-1 0-224-15,-3-2-32 0,1 2-16 16,-6-5 0-16,-2-5 288 0,1-1 48 0,1-4 16 0,-3-4 0 16,-2-7-896-16,-2-7-160 0,5-10-32 0,0 0-16 0</inkml:trace>
  <inkml:trace contextRef="#ctx0" brushRef="#br1" timeOffset="77147.999">20924 11926 30399 0,'0'0'2704'0,"-4"11"-2160"15,0-1-544-15,1 5 0 0,3 7 3040 0,3 4 496 16,-2 5 112-16,6 4 0 16,3 2-3264-16,0 4-672 0,-3 2-128 0,2-2-32 15,2-2-608-15,-2-6-128 0,-8-2-32 0,1-5 0 16,1-4 368-16,-1-5 64 0,-2-6 16 0,0-3 0 0,0-8 1040 0,0 0 224 0,0 0 32 0,0 0 16 15,-6-6 352-15,4-4 64 0,2-5 0 0,1-8 16 16,1-5-544-16,4-4-112 0,0-2-32 0,3-6 0 16,-1-7-288-16,4 3 0 0,-2 5 0 0,4 0 0 15,4 6 0-15,-1 4 0 0,-1 3 0 0,0 4 0 16,3 5 144-16,-2 2 80 0,1 5 16 0,1 5 0 16,3 5-240-16,0 4 128 0,3 5-128 0,0 8 0 15,2 5 0-15,-1 2-320 0,-5 3 64 0,1 4 0 16,-1 5 0-16,-1 1 16 0,-2-1 0 0,-1 3 0 15,2-3-400-15,-4 0-96 0,-2-2-16 16,-1-5 0-16,-2-5-2000 0,-2-5-416 0,-1-7-80 16</inkml:trace>
  <inkml:trace contextRef="#ctx0" brushRef="#br1" timeOffset="77646.144">22094 11509 33167 0,'0'0'1472'0,"-6"-3"304"0,-4-1-1424 0,0-1-352 15,0 1 0-15,0-3 0 0,1 3 2608 0,0-2 448 16,-3 3 80-16,0 3 32 16,-1 0-3616-16,-2 6-704 0,-4 1-160 0,-2 9-32 15,-5-1 320-15,-4 9 48 0,-4 5 16 0,0 7 0 0,-3 5 960 0,4 7 0 16,4 6 0-16,0 6 160 0,3 0 176 0,4 4 48 0,5 0 0 0,5 2 0 15,3-1-256-15,6-7-128 0,1-9 128 0,5-7-128 16,1-9 128-16,4-6-128 0,1-9 128 0,2-4-128 16,2-6 0-16,4-5 128 0,-1-8-128 0,3-8 0 15,4-7 160-15,2-10-32 0,1-8-128 0,3-13 192 16,3-10-192-16,-2-3 128 0,-4-2-128 0,1-4 0 16,-1-7 0-16,-3-3 0 0,-1-3 0 0,-4-4 0 15,-3 2 0-15,-1-9 0 0,0-7 128 0,-6 0-128 16,0 3 256-16,-3-6-64 0,-2-5 0 0,-1 4 0 15,-1 6-192-15,0 3 0 0,3 1 0 0,-2 13 0 16,0 11 0-16,-1 14 144 0,2 12-144 0,1 11 192 16,0 6 128-16,-4 10 16 0,-1 7 16 0,1 4 0 0,0 7-352 15,0 0 144-15,-3 11-144 0,0 8 0 0,0 9 0 0,0 14-144 16,1 13-16-16,-2 10 0 0,1 8 160 16,1 10-128-16,2 6 128 0,3 12-128 0,2 7 128 15,1 2 0-15,4 0 0 0,2 2 0 0,1 0 0 0,3-7 0 16,4-4 0-16,-3-4 0 0,1-6-128 0,0-5 128 15,1-8-128-15,-1-3 128 16,0-7-1248-16,-1-2-160 0,1-2-48 0,0-6-9712 16,0-6-1952-16</inkml:trace>
  <inkml:trace contextRef="#ctx0" brushRef="#br1" timeOffset="78299.959">19033 13673 32255 0,'-11'3'2864'0,"4"0"-2288"16,-1-2-576-16,8-1 0 0,0 0 1456 0,0 0 176 15,0 0 32-15,0 0 16 0,0 0-1440 0,13 0-240 16,-1 2-160-16,3 3 32 0,4 4-48 0,1 3 0 16,2 5 0-16,-2 2 0 0,5 3 176 0,-2 5 224 15,1 3-48-15,-1 6-16 0,0 1 32 0,0 7 16 16,1 4 0-16,0-1 0 0,-2-1-80 0,-2-4 0 16,2-5-128-16,-1 0 192 0,-1-2-192 0,-2-4 128 15,-3-3-128-15,-1-5 0 0,0-5 192 0,-1-1-48 16,-3-5-16-16,-1-4 0 0,-3-4 128 0,-6-4 0 15,0 0 16-15,7-2 0 0,-1-7 176 0,1-7 16 0,-2-6 16 16,1-3 0-16,-1-5 32 0,1-4 0 0,1-5 0 16,-1-4 0-16,5-3-224 0,0-4-32 0,-1-3-16 0,1 4 0 15,1 4-240-15,-1 4-192 0,2 5 48 0,-1 4 0 16,-1 3-176-16,-1 2-16 0,1 1-16 16,0 8 0-1,-2 4-1232-15,0 5-240 0,0 1-48 0,-2 5-9792 0,-7 3-1968 0</inkml:trace>
  <inkml:trace contextRef="#ctx0" brushRef="#br1" timeOffset="78644.84">20385 13566 12895 0,'-9'8'1152'0,"-4"-1"-928"15,-5-1-224-15,3 2 0 0,0 0 7232 0,4 1 1408 16,4-1 288-16,-3 0 48 16,2-1-8784-16,0-1-1744 0,0 2-368 0,-1 3-64 15,-1 3 1040-15,1 4 208 0,-3 3 32 0,1 3 16 0,0 5 688 0,1 4 0 16,1 4 0-16,3 4 0 0,1 5 448 0,4-1 80 16,5-2 16-16,0-2 0 0,5-7-208 0,2 0-32 15,3-7-16-15,3 1 0 0,0-5-160 0,5-6-128 16,-2-2 144-16,4-5-144 0,-1-3 0 0,3-6 0 0,-3-5 0 0,3-5 0 15,3-3 208-15,-4-8-48 0,-3-5-16 0,0-7 0 16,1-5 16-16,-3-6 0 0,-6-8 0 0,-2 0 0 16,-2-1-160-16,-3 2 192 0,-3 3-192 0,-3 1 192 15,-4 0-64-15,-1 3-128 0,-5 0 192 0,-3 3-64 16,-6-2 192-16,2 7 48 0,1 7 0 0,0 5 0 16,-1 1-208-16,-1 5-32 0,-1 5-128 0,2 4 192 15,-1 3-384-15,1 5-64 0,-3 4-32 0,1 5 0 31,0 4-1280-31,1 1-256 0,1 4-48 0,3 3-9328 0,4-1-1856 0</inkml:trace>
  <inkml:trace contextRef="#ctx0" brushRef="#br1" timeOffset="78982.476">20909 12946 29487 0,'0'0'2624'0,"-6"7"-2112"16,-2-2-512-16,2 3 0 0,3 3 3360 0,0 3 560 15,3 0 112-15,3 8 32 16,0 8-4064-16,0 5-832 0,0 5-144 0,3 1-48 16,-3-1 128-16,1 5 32 0,1 3 0 0,-2 5 0 0,-1 2 1008 0,-3 4 208 15,-2 5 32-15,3 1 16 0,3 0 80 0,-1-1 16 16,-4-1 0-16,2-3 0 0,3-2-336 0,1-4-160 0,-2-6 160 15,1-5-160 1,2-2-928-16,1-8-288 0,1-6-48 0,-2-5-16 16,1-6-2112-16,0-6-448 0</inkml:trace>
  <inkml:trace contextRef="#ctx0" brushRef="#br1" timeOffset="79297.537">21265 13469 17503 0,'-6'12'1552'16,"-1"9"-1232"-16,-1 7-320 0,0 3 0 15,4 2 5968-15,3 2 1136 0,2 3 240 0,3-2 32 16,3-4-6864-16,-2-3-1392 0,3 0-272 0,-1-3-48 16,4 0 144-16,-4-4 32 15,1-2 0-15,2-5 0 0,0-4 1344 0,1-1 256 0,-4 0 64 0,3-6 16 0,2-4 144 0,1-3 32 16,3-6 0-16,3-3 0 0,1-6-480 0,0-4-96 15,2-5 0-15,-3-2-16 0,-2 1-112 0,-1-4-128 16,0-2 176-16,-1 0-176 0,-4-1 320 0,-1 0-32 16,0-2-16-16,-1 1 0 0,-5-4 80 0,0 7 16 15,0 3 0-15,-1 3 0 0,-3-1-64 0,0 4-16 16,-3 3 0-16,2 5 0 0,-2 0-288 0,1 3 0 16,-1 1 0-16,1 3 0 15,2 9-576-15,0 0-32 0,-5-12 0 0,1 4 0 16,4 8-1616-16,0 0-320 0,0 0-64 0,0 0-14144 0</inkml:trace>
  <inkml:trace contextRef="#ctx0" brushRef="#br1" timeOffset="79822.969">22008 13462 35007 0,'1'48'1552'0,"-2"-17"320"0,-1 1-1488 0,1 3-384 0,3 4 0 0,2 1 0 15,1 2 1952-15,-2-2 320 0,2-3 64 0,0-5 16 32,-3-3-2352-32,1-4-352 0,-2-2-128 0,0-7-32 0,-1-7 512 0,0-9 0 0,0 0 0 0,0 0 0 15,-1 6 384-15,1-6 160 0,0 0 32 0,0 0 16 16,-2-15-208-16,0-6-64 0,2-6 0 0,0-4 0 0,4-6-320 0,0-3 0 16,2-2 0-16,-1-8 0 0,3-1-288 0,2-2 32 15,1-2 0-15,3 4 0 0,1 6-32 0,2 5 0 16,2 4 0-16,0 5 0 0,2 6-32 0,-2 5 0 15,1 6 0-15,-1 5 0 0,-2 3 176 0,2 8 144 16,-2 4-208-16,2 4 80 0,-1 5-144 0,-2 6-32 16,0 2 0-16,-2 7 0 0,-2 4 304 0,-1 6-128 15,-5 4 128-15,-2 0 0 0,-1-2 0 0,-1-5 0 16,-4-4 160-16,1-3-32 0,-1-5 304 0,-1-2 64 16,-2-5 16-16,1-4 0 0,-1-4-80 0,5-10-16 15,-5 8 0-15,5-8 0 0,0 0-64 0,-7-6-16 16,2-3 0-16,-1-5 0 0,1-7-144 0,2-3-48 15,0-7 0-15,3-5 0 0,0-6-144 0,4-1 192 16,3 1-192-16,1-2 192 0,4-1-192 0,0 3 0 0,3 5 0 0,0 3-176 16,1 4-16-16,3 5 0 0,1 1 0 0,2 5 0 15,-1 6 192-15,4 3 0 0,-1 2 128 0,4 10-128 16,2 8 0-16,1 7-256 0,4 4 32 0,-4 5 16 31,0 4-176-31,-2 5-16 0,-4 2-16 0,-2 6 0 0,-4 4 192 0,0-1 32 0,-4 3 16 0,-4-3 0 16,-3 0 32-16,-3-8 0 0,0-7 0 0,-1-5 0 15,-3-4-160-15,0-4-16 0,-2-3-16 0,0-4 0 16,1-11-2928 0,0 0-576-16,-13 1-112 0,0-11-16 0</inkml:trace>
  <inkml:trace contextRef="#ctx0" brushRef="#br1" timeOffset="80679.871">23347 13273 38639 0,'0'0'1712'0,"0"0"352"0,0 0-1648 0,10 0-416 16,1 1 0-16,5-3 0 0,8-5 0 0,-1 0 0 15,2 1 0-15,5-1 0 0,2-2-384 0,1-4-16 16,-2-4 0-16,2-2 0 0,3 0 272 0,-1-3 128 16,-3-5-128-16,1-4 128 0,0-4 0 0,-1-3 272 0,1-2-32 15,-3-4-16-15,0-5-224 0,-2-1-240 0,-2-3 48 0,-5-3 16 32,-2-6-912-32,-6 5-176 0,-2 4-32 0,-9 4-16 15,-4 1 432-15,-5 8 96 0,-2 4 16 0,-3 8 0 0,-2 6 976 0,-1 6 208 0,-3 8 32 16,-1 5 16-16,-5 8 752 0,-2 8 160 0,-6 8 32 0,-4 8 0 15,-7 6-144-15,-5 10-32 0,-3 11 0 0,1 10 0 16,1 4-464-16,6 4-112 0,6 0-16 0,9-1 0 16,5-1 0-16,6-1-16 0,6-1 0 0,7-9 0 15,4-9-176-15,6-4-16 0,7-8-16 0,6-3 0 16,8-2-176-16,8-7-48 0,9-5 0 0,10-7 0 16,2-9-192-16,6-7-128 0,1-7 128 0,6-8-208 15,2-4-256 1,4-7-48-16,1-7-16 0,-5-4 0 0,-5-6-1008 0,-2-7-208 15,-3-5-48-15,-5-3-16448 0</inkml:trace>
  <inkml:trace contextRef="#ctx0" brushRef="#br1" timeOffset="81501.77">18936 15571 35935 0,'0'0'1600'0,"0"0"320"0,0 0-1536 0,-7-3-384 15,7 3 0-15,0 0 0 0,0-7 480 0,0 7 32 16,0 0 0-16,8-6 0 0,1 5-512 0,1 2-208 16,-1 6 16-16,3 4 0 0,4 6 192 0,2 10 160 15,-1 6-32-15,2 6 0 0,5 10 48 0,0 4 0 16,0 2 0-16,0 2 0 0,-3 0-48 0,-2-1 0 15,-2-2 0-15,-2 0 0 0,-4-1 80 0,-1-7 16 16,-1-8 0-16,-5-3 0 0,0-7 144 0,-2-5 16 16,-1-5 16-16,0-6 0 0,-1-12-16 0,0 0-16 15,0 0 0-15,0 0 0 0,1-14-128 0,1-9-32 0,0-9 0 16,-2-9 0-16,0-7-48 0,1-6-16 0,0-5 0 0,3 0 0 16,4 0-144-16,-3-6 0 0,3-7 0 0,3 4 0 15,2 5 0-15,3 5 0 0,1 4-176 0,3 7 176 16,1 5-224-16,2 7 32 0,3 4 16 0,1 8 0 15,-3 7-144-15,2 10-16 0,4 6-16 0,-1 10 0 32,-3 5-48-32,1 8-16 0,-3 7 0 0,-3 6 0 0,-4 7 144 0,-2 4 16 0,-4 3 16 0,-3 4 0 15,0 2 240-15,-5-3 240 0,-3-7-48 0,0-4-16 16,-3-8 448-16,0-6 80 0,-2-6 32 0,1-4 0 16,1-4-272-16,-1-5-48 0,4-9-16 0,0 0 0 15,-5-5-224-15,-1-10-48 0,2-7-128 0,0-6 192 16,0-5-192-16,3-11 0 0,2-9 0 0,3-2 0 0,0-1 0 15,4 2-128-15,0 1 128 0,7 3-208 0,0 1 208 16,2 7 0-16,1 1 0 0,3 5 0 0,4 3-192 16,2 9 0-16,-2 9 0 0,5 8 0 0,3 7 0 0,3 11 16 15,2 7 0-15,2 7 0 0,-2 6 48 0,0 6 0 16,-4 3 0-16,2 6 0 0,-1 6 128 0,0 4 0 16,-3 4 0-16,-3 0 0 0,-5-3 0 0,2-5 0 15,-1-6 0-15,0-4 0 0,-6-5-176 0,1-5 176 16,-4-7-208-16,-5-2 80 15,1-5-2352-15,-2-7-464 0,0-6-80 0</inkml:trace>
  <inkml:trace contextRef="#ctx0" brushRef="#br1" timeOffset="81981.68">21166 15213 44351 0,'0'0'1968'0,"0"0"400"0,-8-2-1904 0,-1-4-464 0,-1-3 0 0,0-6 0 31,-1-2-256-31,-4-4-128 0,1-3-48 0,-2 2 0 0,1 1-432 16,-2 3-96-16,1 3 0 0,-3 4-16 0,1 4 976 0,-3 6 320 0,-1 4 0 0,0 5 0 15,-3 2 320-15,1 5 80 0,1 8 16 0,0 7 0 16,0 5-480-16,3 9-80 0,5 9-32 0,0 4 0 0,2 4-144 0,3-3-144 15,6 0 144-15,2-4-208 0,1-1 208 16,2-2 0-16,1-2 0 0,2-5 0 0,3-5 0 0,2-7 0 16,-3-7 0-16,3-4-144 0,1-6 144 0,0-4 0 15,3-5 0-15,1-6 0 0,2-4-256 0,1-4 0 16,2-10-16-16,-1-5 0 0,-3-7 272 0,2-4 0 16,0-3 0-16,-1-4 0 0,-3-2 0 0,0 0 0 15,0 0 0-15,-1 1 0 0,-2-2 0 0,0 3 128 16,0 0-128-16,-1 4 0 0,-4 6 0 0,0 4 0 15,1 9 0-15,0 2 0 0,-5 6 0 0,-1 10 144 16,0 0 16-16,0 0 0 0,8 4 64 0,-1 6 16 16,1 4 0-16,1 9 0 0,2 8-240 0,-1 3-240 15,1 0 48-15,1 1 16 0,-2 1 176 0,0 0 0 16,0-2 128-16,-3-2-128 0,3-3 0 0,-1-1 0 0,0-2 0 0,-2-4 0 31,1-2-256-31,0-5-128 0,1-5-32 0,1-2 0 16,-10-8-2224-16,8 1-448 0,2-6-96 0</inkml:trace>
  <inkml:trace contextRef="#ctx0" brushRef="#br1" timeOffset="82450.957">21753 14979 28559 0,'0'0'2544'0,"0"0"-2032"15,-10-3-512-15,0-3 0 0,0-3 3440 16,1-2 592-16,-2-6 112 0,0-1 16 16,-2-1-4160-16,1 3-720 0,0 2-208 0,0 5-32 15,-2 3 384-15,-2 4 96 0,1 1 16 0,-5 9 0 0,-1 7 832 0,2 3 160 16,0 3 48-16,-3 2 0 0,1 1-304 0,4 3-48 16,2 3-16-16,0 0 0 0,0-2-208 0,5 2 0 15,4 0 0-15,4-2 0 0,-2 0-160 0,4-4 160 16,5-2-128-16,0 0 128 0,5-1-160 0,0-3 160 15,3-5-192-15,4-1 192 0,1-4-256 0,3-4 48 16,0-2 16-16,3-2 0 0,2-1 192 0,1-1-192 16,1-6 192-16,1 0-192 0,2 1 192 0,0 1 0 15,0-1-160-15,-1 0 160 0,-1 3 0 0,-3-1-144 0,-4 0 144 16,-4 1 0-16,-2 3 0 0,-3 2 0 0,-2 2 128 16,-2-2-128-16,-9-1 336 0,0 0-16 0,3 7-16 15,-4 2 0-15,-4 1 80 0,-3 2 0 0,-6 4 16 16,1 1 0-16,-4 3-16 0,-5 2 0 0,-5-2 0 0,0 2 0 15,-2 2 80-15,-1 2 16 0,2 0 0 16,0-1 0-16,4-2-288 0,-1-1-48 0,4 0-16 0,0 0 0 16,2-2-128-16,3-4-272 0,-1-1 64 0,3-3 16 31,2-2-368-31,4-4-64 0,1-1-16 0,7-5 0 0,-6-6-2032 16,6-5-400-16,6-5-96 0</inkml:trace>
  <inkml:trace contextRef="#ctx0" brushRef="#br1" timeOffset="82901.104">22435 14664 28559 0,'0'0'2544'0,"0"0"-2032"16,-8-7-512-16,1-2 0 0,-1-1 1216 0,-1-1 160 15,-4 0 32-15,0 2 0 16,0 4-1808-16,-3 1-368 0,-1 2-64 0,-3 2 0 0,2 4 1152 0,-3 5 256 16,-1 4 32-16,0 4 16 0,-3 1 624 0,3 2 128 15,0 4 32-15,1 1 0 0,1 1-768 0,5 3-128 16,2 1-48-16,2-2 0 0,1-1-336 0,3-1-128 16,3-1 0-16,3-2 144 0,1-4-144 0,4-1 0 0,-1-2 0 15,6-3 0-15,2-2-320 0,4 0 48 0,0-2 16 0,4-1 0 16,4-3 80-16,1 0 32 0,7-1 0 0,2 1 0 15,2-2 144-15,-2 1 0 16,2 1 160-16,1-1-160 0,0-1 256 0,-4 1-64 0,1-1 0 16,-2 1 0-16,-1 0 64 0,-2 0 0 0,-3 0 0 0,-3 3 0 15,-3-3-48-15,-2 1 0 0,-2 1 0 0,-4 1 0 16,-7 2 304-16,-1 2 48 0,1 1 16 0,-7 3 0 16,-4 2-112-16,-7 4-16 0,-4 2 0 0,-4 4 0 15,-2 4 0-15,-5 0-16 0,-4 0 0 0,0 0 0 16,-6 0 96-16,-8 2 32 0,-9-1 0 0,-3 1 0 15,-6-1-560-15,2-1 0 0,3-1 0 0,1-3 0 16,4-1-544-16,2-7-224 0,2-4-32 0,3-12-12944 16,6-12-2576-16</inkml:trace>
  <inkml:trace contextRef="#ctx0" brushRef="#br1" timeOffset="83774.824">20068 16648 13823 0,'-17'2'608'0,"3"0"128"0,-5-1-592 0,-3 1-144 0,2-2 0 0,-4 0 0 16,-1 0 5312-16,-1 2 1024 0,0 7 192 0,1 2 64 15,-2-2-5232-15,-1 3-1040 0,1 5-192 0,-1 2-128 16,-2 3 256-16,0 4 0 0,0 2-16 0,1 4 0 16,1 2 32-16,0 6 16 0,0 3 0 0,4 3 0 15,5 5-96-15,3-3 0 0,2-2-16 0,5-7 0 16,6-4 48-16,5-3 16 0,4-4 0 0,3-1 0 16,8-2-80-16,3-3-16 0,3-1 0 0,4-2 0 15,5-7-144-15,3-2-192 0,4-3 32 0,-2-2 16 16,1-3-48-16,4-3 0 0,3-5 0 0,3 0 0 15,3-5-144-15,-1-1-48 0,-1-3 0 0,-3-1 0 16,-1-2-1552 0,-3-1-320-16,-1-5-64 0,-4 0-12720 0</inkml:trace>
  <inkml:trace contextRef="#ctx0" brushRef="#br1" timeOffset="84098.801">20264 16997 40431 0,'-7'12'1792'0,"7"-12"368"0,-2 10-1728 0,2-10-432 15,0 0 0-15,9 6 0 16,2-2-624-16,4-4-208 0,4-4-32 0,2-1-16 16,1-1 48-16,2-3 16 0,2-2 0 0,1 1 0 0,-3-3 944 0,0-1 176 15,-1-4 32-15,-2 2 16 0,0 1 272 0,0-1 48 16,-2-3 16-16,-3-1 0 0,-2-2-352 0,1 1-64 0,-1-3-16 0,-1 0 0 15,-5-4-256-15,0-1 0 0,-2-3 0 0,0 0 0 16,-2 4 144-16,-2 5-144 0,-3 6 0 0,-1 0 144 16,-1 1-144-16,-1 4 0 0,0 4 144 0,0 1-144 15,-5 1 128-15,-1 1-128 0,-2 2 160 0,-4 5-160 16,1 3 0-16,-1 2 0 0,-6 4 0 0,2 5 0 16,2 7 0-16,1 8 0 0,-2 4-192 0,0 3 192 15,0 2 0-15,6 0 0 0,2 2 0 0,1 0 0 16,-2-1 176-16,7-1 80 0,5-4 32 0,3 5 0 15,0-1 48-15,5 0 16 0,-1-4 0 0,3-5 0 16,2-7-160-16,2-1-48 0,5-1 0 0,-1-2 0 16,4-3-144-16,1-4 0 0,-2-3 144 0,5-4-144 0,-2-2-144 15,0-4-112-15,1-4 0 0,2-1-16 16,-2-4-224-16,4-2-32 16,-3-7-16-16,0-3 0 0,2-1-2528 0,-4-7-496 0</inkml:trace>
  <inkml:trace contextRef="#ctx0" brushRef="#br1" timeOffset="84475.005">21057 16618 7359 0,'3'39'656'0,"-4"-17"-528"16,-2-4-128-16,-2-1 0 0,3-1 8368 0,3 3 1632 15,4 4 336-15,-1 2 64 16,4 4-9056-16,2-3-1792 0,1 1-384 0,0 2-64 15,-3 3 176-15,2 2 16 0,-2 0 16 0,1 4 0 0,-4 5 688 0,1-7 0 0,-2-3 208 0,-3-3-48 16,5-5 272-16,-2-4 48 0,1-5 16 16,-3-2 0-16,0-6-240 0,-2-8-64 0,0 0 0 0,0 0 0 15,6-3-192-15,-1-10-256 0,-4-8 48 0,2-5 16 16,1-6 192-16,-1-7 0 0,1-6 0 0,-2-1 0 16,0 0 128-16,1 1-128 0,3-1 0 0,0 0 0 15,1-1 0-15,2 1 0 0,2 1 0 0,-2 7 0 16,4 6 0-16,1 6 0 0,0 3 0 0,2 6 0 15,-1 6 176-15,0 7-176 0,1 4 160 0,4 7-160 16,4 5 0-16,-1 7 0 0,1 8 0 0,0 4 0 16,0 1 0-16,0-1-208 0,-2 0 64 0,-3 3 16 15,0 3 128-15,-1-1 0 0,-3-2 0 0,-1 0-128 16,0-1 128-16,-2-2 0 0,-1-4 0 0,-1 2 0 16,-1 1-368-16,1-6-32 0,-2-6-16 15,0-5 0-15,-5-3-2848 0,-3-10-576 16</inkml:trace>
  <inkml:trace contextRef="#ctx0" brushRef="#br1" timeOffset="84762.705">21654 16084 40543 0,'0'0'3600'0,"0"0"-2880"15,0 0-576-15,-5 7-144 0,2 1 688 0,3-2 96 0,0-6 32 0,6 11 0 32,4 2-1568-32,2 6-304 0,-1 9-64 0,2 4-16 15,1-2 560-15,1 7 128 0,1 6 0 0,2 4 16 0,1 5 784 0,3 5 160 0,3 5 16 0,1 7 16 16,0 7-272-16,-1-4-48 0,1-5-16 0,-2-3 0 16,-3-3-384-16,-2 0-80 0,-2 1 0 0,-2-11-16 31,-4-10-304-31,-1-7-48 0,-7-4-16 0,0-8 0 15,0-8-944-15,-3-14-192 0,0 0-32 0,0 0-8144 0,-9-9-1632 0</inkml:trace>
  <inkml:trace contextRef="#ctx0" brushRef="#br1" timeOffset="85293.887">21805 16700 41119 0,'-2'12'1824'0,"2"-12"368"0,0 0-1744 0,0 9-448 15,0-9 0-15,1 9 0 0,-1-9 576 0,0 0 48 16,0 0 0-16,12 1 0 0,2 1-624 0,-4-4-320 15,-1-3 48-15,0-3 0 0,-1-1 464 0,1-1 112 16,-2-1 16-16,3-3 0 0,-1-5-48 0,2-2 0 16,1-2 0-16,-1 1 0 0,1 1-272 0,2 2 0 15,0-2 0-15,1 2 0 0,-2 2-240 0,1 3-48 16,2 2-16-16,-1 3 0 16,1 2-96-16,2 5-32 0,1 6 0 0,3 1 0 0,-2 3 112 0,2 4 32 15,2 5 0-15,0 2 0 16,-1 2-96-16,-3 2-32 0,-5 2 0 0,1 0 0 0,-1 1 224 0,-2-2 64 15,-3-2 0-15,-2-1 0 0,0-2 336 0,-4 0 80 16,-1-3 16-16,-1 0 0 0,-2-4-16 0,-1-1 0 0,-2 0 0 16,1-2 0-16,2-9-96 0,0 0 0 0,-1 5-16 0,1-5 0 15,0 0-176-15,0 0 0 0,0 0 0 0,0 0 0 16,0 0 176-16,0 0-48 0,2-12-128 0,0-1 192 16,1-3-192-16,3 1 144 0,-3-4-144 0,2-3 128 15,1-5 16-15,-1-4 0 0,-1 0 0 0,3-1 0 16,-3-1-144-16,3 1 128 0,-1 2-128 0,2 1 128 15,0 0-128-15,0 3 0 0,0 1 0 0,1 3-176 16,0 1 176-16,1 2 0 0,-4 1 0 0,3 4-128 16,-5 1-48-16,3 2 0 0,0 0 0 0,-3 1 0 15,0 2-320 1,2 2-64-16,-3-1-16 0,3 4 0 0,0-2-304 0,-6 5-64 16,0 0-16-16,0 0 0 0,8 5-1024 0,-8-5-224 0,0 0-32 0,9 5-11744 15</inkml:trace>
  <inkml:trace contextRef="#ctx0" brushRef="#br1" timeOffset="85752.216">23029 15939 20271 0,'0'0'1792'0,"0"0"-1424"0,-8 5-368 0,-1-3 0 16,1 1 3408-16,-3 0 624 0,0 0 112 0,0 3 16 16,0 4-3104-16,-2 5-624 0,-2 3-128 0,2 5-32 15,1 6-272-15,-1 5 0 0,2 7 128 0,0 4-128 16,4 3 384-16,0 3 32 0,2 1 0 0,3-4 0 15,2-8-32-15,1-2-16 0,2-4 0 0,4-3 0 16,3-4-240-16,1 0-128 0,2-5 128 0,0-6-128 16,0-7 0-16,4-4 0 0,2-2 0 0,-2-6 0 15,3-4 0-15,0-5 144 0,1-5-16 0,-1-4-128 16,2-4 256-16,2-3-48 0,0-2-16 0,-1-1 0 16,-1-3 48-16,-2-1 0 0,-4-5 0 0,0 0 0 15,-2 2-96-15,-4 0-16 0,-1 2 0 0,-4 2 0 0,-1 5 0 16,-4 1-128-16,-3 3 192 0,-2 4-64 0,-4 1-128 15,-1 4 0-15,-2 4 0 0,-3 2 0 16,-4 4-432-16,-5 4-112 0,-5 2-32 0,-2 3 0 16,-1 2-2112-16,1 6-448 0,0 5-64 0,3-2-11392 15</inkml:trace>
  <inkml:trace contextRef="#ctx0" brushRef="#br1" timeOffset="85941.378">23379 15718 29487 0,'0'0'2624'0,"2"14"-2112"0,-2 4-512 0,3 0 0 16,4-2 3168-16,0 3 528 16,1 2 96-16,0 2 32 15,2 2-4064-15,1 3-800 0,-2 0-176 0,2 4-16 0,-5 1 1040 0,3 4 192 0,-2 3 0 0,1 4 160 16,-6 0 384-16,1 1 80 0,0 0 16 0,1-4 0 15,-4-5-368-15,0-3-64 0,0-3-16 0,0-5 0 16,0-4-656 0,2-3-144-16,0-4-32 0,-2-3 0 0,0-11-2720 15,0 0-544-15,-8-4-128 0,2-8 0 0</inkml:trace>
  <inkml:trace contextRef="#ctx0" brushRef="#br1" timeOffset="86557.416">24042 15513 30399 0,'0'0'2704'0,"0"0"-2160"16,0 0-544-16,-5-9 0 0,-2-2 1392 0,1 1 160 15,-2 0 48-15,2 2 0 16,-4 3-1600-16,-1 2-480 0,0 2-16 0,-3 6 0 0,0 0 656 0,-3 5 128 15,-1 4 32-15,1 4 0 0,2 4 256 0,-3 5 64 16,1 4 16-16,0 6 0 0,-1 4-400 0,3 6-64 0,0 3-32 16,3 1 0-16,2-1-160 0,0 0-256 0,0-4 64 0,4-2 16 15,4 1 176-15,2-4-128 0,2-5 128 0,3-2-128 16,4-2 128-16,-2-4 0 0,3-10 0 0,2-2 0 16,-2-4 0-16,2-4 0 0,1-5 0 15,2-5 128-15,-1-4-128 0,1-5 0 0,1-8 0 0,-2-4 0 16,0-5 176-16,0-5-48 0,1-5 0 0,-1-2 0 15,-2-4-128-15,-1-4 0 0,0-3 144 0,-4-8-144 16,0-4 0-16,-3-3 0 0,-2 1-192 0,-3 1 64 16,0 0-144-16,0-4-32 0,-8-6 0 0,1 0 0 15,-3 3 112-15,0 1 32 0,-3-1 0 0,1 1 0 16,1-1 160-16,-1 6 0 0,2 5 0 0,1 4 0 16,0 5 0-16,-1 5 176 0,2 6-176 0,1 5 192 15,0 3-48-15,0 6 0 0,1 3 0 0,2 4 0 0,-2 5 0 16,2 4 0-16,5 10 0 0,-7-7 0 0,7 7 16 15,0 0 0-15,-11 6 0 0,2 5 0 0,-1 3-160 0,5 7 0 16,-1 4 0-16,2 5 128 0,2 3-128 0,0 6 0 16,0-1 0-16,4 5 0 0,1 4 224 0,1 4 16 15,1 1 0-15,0 1 0 0,5 1 16 0,2 2 16 16,1 2 0-16,2 4 0 0,0 7-16 0,2-1-16 16,-1-2 0-16,2-2 0 0,-1-4 48 0,3 1 16 15,0-3 0-15,-1 0 0 0,-5-1-176 0,2-3-128 16,2-4 144-16,-2-4-144 0,-1-4 0 0,-1-4 0 15,-2-4-128-15,0-2 128 16,-2-2-1520-16,-2-6-192 0,-3-5-32 0,2-6-9728 16,-3-4-1952-16</inkml:trace>
  <inkml:trace contextRef="#ctx0" brushRef="#br1" timeOffset="86962.449">24657 15137 22111 0,'0'0'976'0,"0"0"208"0,0 0-944 0,0 0-240 0,-3-9 0 0,-2 0 0 16,-2-4 3280-16,-3 1 624 0,-3 1 112 0,-2 4 16 16,1-1-4032-16,1 5-800 15,1 3-160-15,-5 5-48 0,-1 4 1200 0,-2 3 224 0,-2 3 48 0,-2 5 16 0,-2 4 560 16,2 3 112-16,3 0 32 0,2 5 0 0,3 5-736 15,2-2-128-15,0-2-48 0,6-2 0 0,1-5-272 0,4-1 0 16,-1-2-176-16,4-2 176 0,3-2-240 16,2-5 64-16,3-3 16 0,3 0 0 0,-3 0-32 0,7-1 0 15,5-1 0-15,2 1 0 0,2-1 192 0,1 4 0 16,3-1 0-16,0 3 0 0,-3 0 224 0,-1 0-32 16,-2 2 0-16,0 2 0 0,-5 2 128 0,-1 2 32 15,-6 0 0-15,-3 4 0 0,0 1 112 0,-5 1 32 16,-3 0 0-16,-2 0 0 0,-3 3 16 0,-6 0 0 15,-5 0 0-15,-5 1 0 0,-5 1-128 0,-4-2 0 16,-5 1-16-16,-2-8 0 16,-3-4-1232-16,-4-5-240 0,-5-4-48 0,-4-9-16 15,-4-11-2144-15,-2-10-416 0,-31-24-96 0,19-1-16 0</inkml:trace>
  <inkml:trace contextRef="#ctx0" brushRef="#br1" timeOffset="87131.845">23279 15097 34095 0,'5'12'3024'0,"-5"-12"-2416"0,0 0-480 0,0 0-128 15,0 0 4432-15,0 0 880 0,0 8 160 0,0-8 32 32,0 0-7424-32,0 0-1472 0,0 0-320 0,0 0-48 0,0 0-1680 0,0 0-320 0,9-7-80 15,-9 7-16-15</inkml:trace>
  <inkml:trace contextRef="#ctx0" brushRef="#br1" timeOffset="87755.732">22167 18167 14735 0,'0'0'640'0,"0"0"160"0,0 0-640 0,0 0-160 0,0 0 0 0,0 0 0 16,11-5 4480-16,2-2 848 0,1 0 176 0,3-2 48 16,3 4-4448-16,0-2-880 0,-2 2-224 0,0 0 0 15,-1 2 224-15,2 0 0 0,0-3 0 0,0 1 0 16,1-1-32-16,-1-3 0 0,-1-1 0 0,1-2 0 0,0-1-192 0,1-5 128 15,-1-8-128-15,0 1 0 0,-1-3 128 0,0-3-128 16,-3 0 0-16,-1-6 144 0,2 0-144 16,-4-3 0-16,-5-2 0 0,-1-3 0 0,-3-2-320 0,-2-1 64 15,-1 1 16-15,-4 3 0 0,-3 4-16 0,1 2 0 16,-4 6 0-16,0 5 0 0,0 3 128 0,-2 4 128 16,-1 5-208-16,1 4 80 0,2 2 128 0,-5 7 256 15,1 4-64-15,-2 4-16 0,-1 3 96 0,-3 9 32 16,1 4 0-16,-2 6 0 0,0 6-304 0,2 8 0 15,0 7 128-15,3 1-128 0,0 3 288 0,4-3 0 16,5 0 0-16,-1 0 0 0,4-1 240 0,2-4 48 16,6-2 16-16,1-1 0 0,3 2-32 0,1-3-16 15,1-6 0-15,4-4 0 0,2-1-384 0,3-4-160 16,2-3 128-16,0-4-128 0,4-5 0 0,2-2 128 0,1-3-128 16,4-5 0-16,2-4 0 0,4-3 0 0,2-5 0 15,3-2 0-15,1-3 0 0,-3-3 0 0,-5-5-224 0,-2-4 80 31,-2-3-416-31,-1-4-80 0,-2-2 0 0,-3-1-11136 16,-2-3-2240-16</inkml:trace>
  <inkml:trace contextRef="#ctx0" brushRef="#br1" timeOffset="88106.994">23016 16617 27647 0,'0'0'2448'16,"0"0"-1952"-16,0 0-496 0,0 10 0 0,0-10 3216 0,0 11 560 16,0-11 96-16,1 15 32 15,1 5-3904-15,0 2-560 0,2 1-208 0,0 6-64 0,1 6 528 0,-1 3 112 16,1 4 0-16,3 5 16 0,-1 6 576 0,2 5 112 15,-2 5 32-15,4 0 0 0,2-3 16 0,2 2 0 16,-3 1 0-16,2 0 0 0,2 0-384 0,-2-2-176 16,0-5 160-16,0-3-160 0,-3-5 0 0,2-6-320 15,-5-7 64-15,2-2 0 16,-1-2-448-16,-1-8-96 0,-6-4-16 0,2-5 0 16,2-6-2848-16,-5-4-576 0</inkml:trace>
  <inkml:trace contextRef="#ctx0" brushRef="#br1" timeOffset="88298.711">22797 17456 45215 0,'2'18'2000'0,"-1"-8"416"0,-1-3-1936 0,0-7-480 0,5 8 0 0,1-4 0 15,5-5-448-15,6-3-176 0,4-5-32 16,2-1-16-16,2 0 272 0,2-1 48 0,1 4 16 0,2-2 0 15,1 1 496-15,1 0 96 0,1 2 32 0,2 0 0 16,2-1-288-16,-3-1 160 0,-1 1-160 0,1 0 128 16,0-1-1024-16,-3 1-192 0,-3-2-64 15,0 2 0-15,2-2-2080 0,-1 0-416 0</inkml:trace>
  <inkml:trace contextRef="#ctx0" brushRef="#br1" timeOffset="88662.503">24097 16894 42335 0,'2'16'1872'0,"-3"-6"384"0,-3-1-1808 0,0-1-448 16,-5-2 0-16,-2-1 0 15,-6 0-464-15,1 2-192 0,0 0-48 0,-3 2 0 16,-5 4 0-16,-1 4-16 0,1 5 0 0,0 9 0 0,0 9 928 0,2 0 192 0,0-2 48 0,2 2 0 15,0 0 64-15,3 4 32 0,2-3 0 0,3-1 0 16,3-1-288-16,4-3-64 16,1-2-16-16,4-3 0 0,6-5-176 0,2-1 128 0,-3-7-128 15,5-2 128-15,5-3-128 0,2-3 0 0,2-5-160 0,3-1 160 16,1-3 0-16,4-2-144 0,0-5 144 0,2-3 0 16,1-1 224-16,2-2 128 0,2 0 32 0,1-1 0 15,-3-2 32-15,2-3 16 0,1-2 0 0,-3-1 0 16,-5-1-272-16,-1-1-160 0,-3 1 192 0,-1-2-192 15,-4 1-864-15,-2 1-288 0,-1-2-48 16,-2 0-11264-16,-3-1-2256 0</inkml:trace>
  <inkml:trace contextRef="#ctx0" brushRef="#br1" timeOffset="99244.772">7457 4527 26719 0,'-15'-18'2368'15,"8"8"-1888"-15,3-1-480 0,0 0 0 0,-1 1 560 0,3 1 16 16,2 2 0-16,2-2 0 0,1 0-128 0,1 0 0 16,2 4-16-16,2-2 0 0,0-1-432 0,1 3 0 15,0-1 0-15,4 0 0 0,2-2 0 0,3 3 0 16,1 0-192-16,1 1 192 0,3-3-192 0,4 1 192 16,2-1-192-16,7 3 192 0,4 0 0 0,3 0 0 15,2 0 0-15,3 0 0 0,0 1 0 0,6 0 0 16,4-1 0-16,4 1 0 0,0-1 0 0,3 1 208 15,1-1 0-15,0 0 0 0,5-1 224 0,1 1 32 16,1-2 16-16,-2 3 0 0,2 1-96 0,-3-1-32 16,-5-4 0-16,2 1 0 0,3 0-208 0,-8-1-144 0,-4 0 192 0,-4 0-192 15,-6 0 160-15,-5-1-160 0,-5-3 128 0,-2 1-128 16,-5 1 240-16,-5 0-48 0,-3 1 0 0,-6 1 0 16,-4-1 112-16,-4 4 16 0,-1 4 0 0,-8 0 0 15,0 0-32-15,0 0 0 0,0 0 0 0,-11 0 0 16,-5-3-64-16,-3 2-16 0,-5 1 0 0,-5 6 0 15,-4-1-208-15,-3 2-160 0,-5-3 32 0,-3 0 0 16,-4-1 128-16,-2 1 0 0,-3 4-144 0,1 0 144 16,-1-2 0-16,-3-1 0 0,-1-2 0 0,-4 2 0 15,-2 3 0-15,-7 1 0 0,-7 1 0 0,1 0 0 16,1-3 0-16,-2 3 0 0,-3-4 0 0,2 2 0 16,4-5 0-16,6 0 0 0,5-2 0 0,4 1 0 15,3-2 160-15,6 0 0 0,5 0 0 0,3 0 0 0,-1-2 80 16,8 2 16-16,4-1 0 0,5 1 0 0,3 1-256 0,5-1 176 15,6 0-176-15,3 0 160 0,9 0 96 0,0 0 0 16,0 0 16-16,0 0 0 0,0 0-272 0,13 0 0 16,2 2 0-16,8 1 0 0,9-1 0 0,9 0 0 15,6 0-176-15,10-1 176 0,7 0-128 0,3 2 128 16,3-1 0-16,7 0 0 0,6-2 0 0,2 1-128 16,-2-1 128-16,2 0 0 0,1-2 0 0,0 1 0 15,0-1 128-15,-4 4-128 0,-6-2 0 0,0-2 0 16,-2-1 0-16,-1 1 0 0,-6 2 0 0,-5-1 0 15,-8-3 0-15,-7-2 0 0,-7 3 0 0,-6-3 0 16,-6 0 0-16,-7 3 144 0,-7-3 160 0,-4-1 16 16,-3 3 16-16,-7 4 0 0,0 0 368 0,-7-5 80 0,-5-2 16 15,-9 0 0-15,-7 0-400 0,-12 3-80 0,-10-1 0 0,-13 3-16 16,-11 3-304-16,-6 2-144 0,-6 3 16 0,-11 3 0 16,-9 5-208-16,0 3-48 0,-1 3 0 0,3 0 0 31,1-1-160-31,11-1-32 0,8-2-16 0,14 0 0 15,13 1-640-15,10-1-128 0,5 2-32 0,11-2-15376 0</inkml:trace>
  <inkml:trace contextRef="#ctx0" brushRef="#br1" timeOffset="101641.329">17477 4879 15663 0,'-21'-6'1392'0,"7"1"-1120"0,-2-4-272 0,-1 1 0 16,2 3 320-16,0-1 0 0,3-2 0 0,4 3 0 16,-2-2 384-16,4 2 96 0,0-1 16 0,6 6 0 15,0 0-176-15,0 0-16 0,-3-7-16 0,3 7 0 16,0 0-176-16,10-5-48 0,3 1 0 0,5 0 0 16,3 1-192-16,4 1-64 0,2 0 0 0,7 0 0 15,4-3 480-15,8-1 96 0,5-4 0 0,7 3 16 16,8 4 64-16,3 1 16 0,0-1 0 0,6-1 0 15,4 1-224-15,6 2-64 0,0 2 0 0,3 0 0 16,1-6-96-16,4 5-32 0,6 3 0 0,1 0 0 0,-3-1-16 16,9 1-16-16,9 1 0 0,0-1 0 0,-4 1-128 0,10 2-32 15,4 0 0-15,-1-1 0 0,-3-3-192 0,6 0 128 16,0 2-128-16,3-2 0 0,0 1 128 0,-3-2-128 16,1 0 0-16,4-1 144 0,1 0-16 0,-3-1-128 15,-7 0 192-15,4 1-64 0,5-1 0 0,-4 0-128 16,-4 0 192-16,-1 2-64 0,2 3 0 0,-5 0-128 15,-6-2 192-15,1 1-64 0,-1 0 0 0,-5 1 0 16,-7-2 0-16,4 3 0 0,2 0-128 0,-7 0 192 16,-11 2-192-16,0-2 192 0,-3-1-192 0,-2-1 160 15,-2 0-160-15,-6 1 160 0,-7-2-160 0,-3 2 0 16,-8 3 144-16,3-3-144 0,1-1 0 0,-5-1 128 16,-8 0-128-16,-5 1 0 0,-6-1 0 0,-4 0 144 0,-4-2-144 0,-1 0 0 15,-4 3 144-15,-1-1-144 0,-2 0 0 0,-2-1 144 16,-5-1-144-16,-2-1 0 0,-2 0 0 0,-2 0 0 15,-2 1 0-15,-8 0 0 0,0 0 0 0,0 0 0 16,0 0 0-16,0 0 0 0,0 0 0 0,0 0 0 16,0 0 0-16,-10 0 0 0,-1-2 0 0,-3 1 0 15,-3-1 0-15,-4 1 0 0,-3 0-144 0,-2 0 144 16,-4-2 0-16,-4-2 0 0,-2-1-128 0,-6 3 128 16,-4 0 0-16,-5 0 0 0,-4-2 0 0,1 0 0 15,-1 2 0-15,-2-2 0 0,-1 0 0 0,-8-2 0 16,-6-1 0-16,-4 0-128 0,-3 1 128 0,-1-2 0 15,-5-4 0-15,-6 0 0 0,-5-1 0 0,0 2 0 16,1 0 0-16,-8 2 0 0,-3 1 0 0,0-2 0 16,4 1 0-16,-8 0 0 0,-8 0 0 0,5 1 0 0,1 1 0 15,-3 1 0-15,-1 3 0 0,3 1 0 0,6-2 0 16,-1-1 0-16,-3 0 0 0,3 2 0 0,2 6 0 0,1-2 0 16,-4-3 0-16,1 3 144 0,4 1-144 0,-4-1 0 15,0-2 0-15,2 1 0 0,4 1 0 0,0 0 0 16,1 0 0-16,0 1 0 0,3-1 0 0,5-1 0 15,5-2 0-15,-2 0 0 0,0-4 0 0,4 3 0 16,4 0 0-16,5 1 0 0,3 2 0 0,-2 0 0 16,2 0 128-16,1 2-128 0,7 1 0 0,4 3 0 15,0 3 0-15,4-1 128 0,1-2-128 0,2 3 0 16,-4-3 0-16,8 3 0 0,1 0 0 0,7 2 0 16,2 1 0-16,6-2 0 0,4-4-128 0,5 1 128 15,6-4 0-15,4 1 0 0,3-1 0 0,3-1 0 16,3 3-144-16,7-4 144 0,0 0 0 0,0 0 0 15,0 0 0-15,0 0 0 0,13 2 0 0,3 2 0 16,1-2 0-16,4 2 0 0,4-1 0 0,5-1 0 0,2-2 0 0,9-1 0 16,4 0 0-16,7 0 0 0,3 2 0 0,3-1 0 15,2-1 0-15,6 0 0 0,7-1 0 0,5-1 0 16,3 2 128-16,3-2-128 0,0-2 0 0,8 2 144 16,6 2-144-16,3 1 0 0,-2-2 0 0,5 0 0 15,3-1 0-15,3 3 0 0,1 0 0 0,7 1 0 16,2-1 0-16,4 3 0 0,3 1 0 0,1 2 0 15,6 0 0-15,-1 0 0 0,1-3 0 0,1 5 0 16,-3 2 0-16,3-1 0 0,1-3 0 0,-2 4 0 16,0 2 144-16,3 1-144 0,1 0 160 0,-5-1-160 15,-5-1 0-15,-3 1 0 0,3-2 0 0,-5 1-160 16,-4 1 160-16,-5-1-208 0,-1 1 80 0,-10-3 128 0,-5 1-208 16,-7-1 80-16,-2 2 128 0,-7-3-208 0,-7-1 208 0,-7-1 0 15,-7 4 0-15,-3-1 0 0,-3-3 0 0,-6-2 0 16,1 0 0-16,-8 3 0 0,-5 0 0 0,-6 0 0 15,-4-2-192-15,-6-2 48 0,-5-1 0 0,-3-1 0 16,-13-1 0-16,0 0 0 0,0 0 16 0,0 0 0 16,0 0 0-16,-10 1 0 0,-7-3 128 0,-9-2 0 15,-9-1-144-15,-7 0 144 0,-10-2 0 0,-2 1 0 16,-2-2-144-16,-3 1 144 0,-4 1 0 0,-6 4 0 16,-7-4-128-16,-2-2 128 0,-3 2 0 0,-4-3 0 15,-10-1 0-15,-4 1 0 0,-8 3 0 0,-2-1-128 0,-1-1 128 16,-5 0 0-16,-2-2 0 0,-5 1 0 0,-2 0 0 15,0-1 0-15,0 2 0 0,-3 1 0 0,-4-1 0 16,3 3 0-16,5-1 0 0,-3 2 0 0,-9 1 0 16,3 1 0-16,0 0 0 0,-2 1 0 0,-4 1 0 15,-2 1 0-15,0 1 0 0,8-1 0 0,3-2 0 0,2 2 0 16,-3 2 0-16,6 0 0 16,8 0 0-16,2 0 0 0,2 0 0 0,6 0 0 0,12 0 0 15,5-1 0-15,7-3 0 0,5 1 0 0,4 0 0 0,8 1 0 16,8 2 128-16,7 0 0 0,4-1-128 0,7 0 192 15,4-1-64-15,5 2-128 0,4-3 176 0,4 0-176 16,2 2 176-16,4 0-176 0,3 1 160 0,3 0-160 16,3-2 0-16,7-1 0 0,0 0 0 0,0 0 0 15,0 0 0-15,0 0-288 0,0 0 64 0,0 0 16 16,0 0 64-16,11 6 16 0,3 0 0 0,6-2 0 16,1-4 128-16,5 1 0 0,5 1 0 0,1-2 0 0,4 0 0 15,7-2 128-15,6 0-128 0,7 0 176 0,7 0-176 16,-1-2 0-16,2 1 144 0,3-4-144 0,3 3 0 15,7 0 144-15,7 0-144 0,3 0 0 0,-1 0 224 16,8 0-64-16,5-2-16 0,3 0 0 0,3 1 48 0,4-1 16 16,5 1 0-16,4 0 0 0,6 3-80 0,7 1-128 15,3 0 176-15,0 0-176 0,1-1 160 0,2-1-160 16,1 0 128-16,0 1-128 0,-2 2 128 0,1 2-128 16,2 0 0-16,-1-1 128 0,0-2-128 0,-7-1 0 15,-7 0 0-15,-1 2 0 0,1 2 0 0,-5 0 0 16,-8-1 128-16,3 0-128 0,-3-1 144 0,-8 0 0 15,-7-1 0-15,-3 1 0 0,0 1 112 0,-10 2 0 16,-5 1 16-16,-6-2 0 0,-9 3-96 0,-2-2-32 0,-6 0 0 0,-2 4 0 16,-3-1-144-16,-6 3 0 0,-7 0 0 15,-8 1 0 1,-7-1-1104-16,-9 2-304 0,-7 3-64 0,-14 4-14816 0</inkml:trace>
  <inkml:trace contextRef="#ctx0" brushRef="#br1" timeOffset="107693.544">3033 4345 1839 0,'0'0'0'0,"0"0"160"0,-4-9-160 0,0 3 0 0,4 6 0 0,0 0 0 16,3-8 4864-16,-3 8 928 0,0 0 192 0,0 0 32 16,0 0-4768-16,6-4-960 0,1 0-288 0,3 3 128 15,2 2-128-15,0 1 0 0,3 1 0 0,5 0 0 16,1 0-192-16,4-1 192 0,3 3-160 0,5-1 160 15,0 1-160-15,2-2 160 0,2 2-160 0,3 2 160 16,3 1-192-16,3-1 192 0,4-3-208 0,8 0 80 16,4 1 128-16,1-1 144 0,0-3-16 0,4 0-128 15,5 0 0-15,1-1 0 0,1 0 0 0,1 0-144 0,0 0 144 0,2-1 0 16,2-2 0-16,2 0 0 0,2 3 192 0,-2 0-48 16,-2 1 0-16,4-1 0 0,0 0-16 0,2 2-128 15,0 0 192-15,-3 1-64 0,-1 0-128 0,2 0 0 16,4 1 0-16,-2 2 0 0,-5 0 0 0,-1 4 0 15,2 1 0-15,-2 0 0 0,2-2 0 0,-5 3 0 16,-5 1 0-16,-2 1 0 0,-5-2 0 0,-3-1 0 16,0-4 0-16,-4 4 0 0,1-1 0 0,-2 0 0 15,-7-1 0-15,-2 0 0 0,-4 1 0 0,-6-5 128 16,-1-2-128-16,-7 0 0 0,-2-2 128 0,-3-2-128 16,-7-3 0-16,0 2 128 0,-4 2 144 0,-3-2 32 15,-10 2 0-15,0 0 0 0,0 0 432 0,0 0 96 16,-7-7 0-16,-5 1 16 0,-4-9-400 0,-4 7-96 15,-5 2-16-15,-4 0 0 0,-4-2-336 0,-3 0 0 0,-7-1 0 0,-3 2 0 16,-4 1 0-16,-4 0-128 0,-5-1 0 0,0 0 0 16,-3 2 128-16,-5-1 128 0,-4 2-128 0,-4-3 176 15,-6 1-176-15,-2 0 192 0,-1 1-192 0,-2 3 192 16,-1 0-192-16,-3 1 0 0,-1-1 0 0,-2 3 128 16,0 5-128-16,-1-1 0 0,-1 0 0 0,2 0 0 15,0 2 128-15,3 0-128 0,-1 4 192 0,1-1-64 16,-1-1 16-16,3 2 0 0,-1 2 0 0,2 2 0 15,1-1-16-15,1 0-128 0,5 1 192 0,0 0-64 16,0 0-128-16,1 1 0 0,4-2 144 0,2-1-144 16,5-2 0-16,1 4 0 0,3-3 0 0,2-1 128 15,1-3-128-15,0 1 0 0,1 1 0 0,6-1 128 0,5 1-128 16,4 0 128-16,0-3-128 0,4 1 128 0,4 1-128 16,2-1 128-16,-1-2-128 0,4 1 128 0,3-5-128 0,4 1 0 15,4 1 0-15,3 0 0 0,3-1 0 0,6 0 0 16,9-3 0-16,0 0 0 0,0 0 0 0,0 0 0 15,13 2 0-15,9-2 128 0,7-1-128 0,7-3 144 16,8-1-144-16,7-3 160 0,6-1 96 0,9-3 0 16,9-3 16-16,8-1 0 0,8 3-96 0,3-2-32 15,3-3 0-15,2 3 0 0,4 3-144 0,4-4 0 16,1-1 0-16,4-1 0 0,8 5 0 0,2-1 0 16,6 2 0-16,-1-4 128 0,-1-3-128 0,2 1 0 15,3 2 144-15,-8 4-144 0,-5 1 0 0,-2 2 0 16,-4 3 0-16,-7 0 128 0,-6 2-128 0,-7-2 0 0,-8 1 0 15,-4 1 0-15,-4 0 0 0,-7 1 144 0,-11 2-144 16,-5-1 0-16,-6-2 144 0,-5 4-144 0,-5-2 0 16,-4 2 144-16,-3 2-144 0,-5 5 0 0,-3 2 0 0,-3-2 0 31,-3 0-1216-31,-4 2-320 0,-7 3-64 0,-4 4-12160 0</inkml:trace>
  <inkml:trace contextRef="#ctx0" brushRef="#br1" timeOffset="110581.916">12052 4851 4607 0,'-8'-11'192'0,"2"3"64"0,-3-3-256 0,1 1 0 0,-2 1 0 0,4 0 0 16,-2 0 5568-16,3 1 1088 0,-1 2 192 0,6 6 64 15,0 0-5328-15,0 0-1072 0,0 0-192 0,0 0-64 16,0 0-256-16,0 0 0 0,0 0-128 0,12 0 128 15,3 2-272-15,3-2 32 0,4 2 16 0,5 0 0 16,3 0 224-16,8 0 0 0,6-2 0 0,1 0 0 16,2 0 0-16,3 2 160 0,3 2-32 0,3-3 0 15,2-1 64-15,7-1 16 0,10 0 0 0,-2 2 0 16,3 0 80-16,7 1 16 0,1-2 0 0,7 0 0 16,3 0-48-16,1-2-16 0,-2 2 0 0,5 2 0 15,3 1-64-15,1-3-16 0,-3-3 0 0,3 3 0 0,5 3-160 0,-5-1 128 16,-2-2-128-16,3-1 128 0,2-3-128 0,-1 1 0 15,1 2 0-15,-4-3 0 0,3-3 0 0,-2 2 128 16,2 0-128-16,-4 0 0 0,-3-1 0 0,2 3 0 16,2 1 128-16,-4-1-128 0,-7-1 0 0,1 2 0 15,0-1 0-15,-3 1 128 0,-4 5-128 0,-5-1 0 16,-6 0 0-16,0 2 0 0,0 2 0 0,-4-1 0 16,-5 2 0-16,-6 0 128 0,-4-1-128 0,-5 0 0 15,-2-1 0-15,-4 2 0 0,-4 1 0 0,0-1 0 16,-1 1 0-16,-2-1 0 0,-3-2 0 0,-1 2 0 15,-2-4 0-15,-2 2 0 0,-5 0 0 0,-4 0 0 16,-1 1 0-16,-6-2 0 0,-1-2 0 0,-1-2 0 16,-10 0 0-16,0 0 0 0,0 0 0 0,0 0 0 0,0 0 0 15,0 0 0-15,0 0 0 0,-8-5 0 0,1-2 128 16,-9 1-128-16,0-2 0 0,-7 1 0 0,-2 0 128 16,-4-2-128-16,-6-1 0 0,-3 0 0 0,1 0 0 0,-6 1 0 15,-1 1 0-15,-2-3 0 0,-3-1 128 0,-4-2-128 16,-3 1 0-16,-3 1 0 0,-5-1 0 0,1 2 128 15,1-1-128-15,-5 0 0 0,-3-2 144 0,-2-1-144 16,-5-1 0-16,0-1 0 0,2 2 0 0,-2 1 128 16,-3 0-128-16,-2 3 0 0,0-1 0 0,-3 1 0 15,3-1 0-15,-3 3 0 0,-2-2 0 0,-1 0 0 16,-1 3 0-16,2 1 0 0,-2 2 0 0,-1-1 0 16,-6-2 0-16,2 3 0 0,1 0 0 0,-2 4 0 15,1-1 0-15,-3 2 0 0,2-1 0 0,0 1 0 0,-1 0 0 16,0 3 0-16,3 1 0 0,1 2 0 0,7-2 0 15,1 3 0-15,2-3 0 0,0 1 0 0,2 1 0 16,4 1 0-16,4 0 0 0,1 1 0 0,-3 2 0 0,6 0 0 16,6-1 0-16,3 0 0 0,6-2 0 0,9 0 0 15,4-1 0-15,7 0 0 0,5 3 0 0,7-2 0 16,6-1 0-16,5-4 0 0,10-2 0 0,0 0 224 16,0 0-48-16,0 0-16 0,13 1-160 0,6-1 192 15,4-1-192-15,3 0 192 0,7 0-192 0,7-2 0 16,6-2 0-16,9 0 128 0,4-2-128 0,4 0 160 15,3-3-160-15,6 3 160 0,1 2-160 0,8 0 0 16,4 1 0-16,1-1 128 0,-1-1-128 0,6 0 192 16,6 2-192-16,4 2 192 0,0 0-192 0,5 2 0 15,1 3 0-15,4-2 0 0,3 0-128 0,3 1 128 0,2 3 0 16,-3-2 0-16,1 2 0 0,2-1 0 16,2-1 0-16,-4 3 0 0,-1 2 0 0,-2 0 0 0,0-2 0 0,-6 3 0 15,-2 6 0-15,-1-4 0 0,-6 0 0 0,-4 0 0 16,-5-4 0-16,-4-1 0 0,-8 1 0 0,-5-2 0 15,-3 1 0-15,0 0 0 0,-3 1 0 0,-6-3 0 16,-10 1 0-16,-6-2 0 0,-8 0 0 0,-4-3 0 16,-5 0 0-16,-4 0 0 0,-5 1 0 0,-4 0 128 15,-3-1-128-15,-4-1 0 0,-8 1 0 0,0 0 0 16,0 0 0-16,0 0 0 0,-8-6 0 0,-4 1-176 16,-6 0 176-16,-8-4-192 0,-5-1 192 0,-5 1-192 15,-9 2 192-15,-8-1 0 0,-8-1-144 0,-6-1 144 0,-3-1 0 16,-6 1-144-16,-1 4 144 0,-7-3 0 15,-8-3 0-15,0 1-128 0,-2 2 128 0,-3 1 0 0,-4 3 0 16,-1 0 0-16,4 2-128 0,-2-2 128 0,-1 0 0 0,0 1 0 16,2-1 0-16,0 2 0 0,-1 0 0 0,0 1 0 15,-3 0 0-15,1 1 0 0,5 0 0 0,-2 0 0 16,-2 0 0-16,3 3 0 0,-1 4 0 0,0-2 0 16,-2-1 0-16,4 4 0 0,4 1 0 0,2 2 0 15,2 1 0-15,2-1 0 0,0-5 128 0,8 3-128 16,7 3 0-16,2 1 144 0,4 3-144 0,3-2 0 15,4 0 0-15,3-1 0 0,6 1 0 0,3-1 0 16,8-1 0-16,5 0 0 0,4 0 0 0,7-2 0 16,2-2 0-16,6 0 0 0,5 0 0 0,2-2 0 15,8-5 0-15,0 0 0 0,0 0 0 0,8 6 0 16,2-2 0-16,7-1 0 0,5 1 0 0,11-1 0 0,9-4 0 16,7-1 192-16,11-3 16 0,4 1 16 0,6-3 0 15,8 2 0-15,7-3-96 0,5 3 0 0,6 0-128 0,4 0 192 16,2-4-192-16,9 2 0 0,8 3 0 0,4-2 0 15,2 0 0-15,1 0 0 0,2 6 0 0,3-1 0 16,1-1 0-16,-2 2 0 0,-4 2 0 0,4 3 0 16,1 0 0-16,-3 1 0 0,-3 0 0 0,0 2 0 15,1 4 0-15,-2-3 0 0,-7-4 0 0,-2 2 0 16,-5 2 0-16,-9-1 0 0,-9 0 128 0,-3-1-128 16,-6-4 0-16,-6 1 0 0,-6 0 0 0,-8-1 0 15,-9-1 0-15,-6 0 0 0,-5 2-128 0,-5-1 128 16,-7-3 0-16,-5 1 0 0,-2 1-128 0,-8-1 128 0,-7-1-128 15,-9 0 128-15,0 0-192 0,0 0 192 0,0 0-256 0,-14 0 48 16,-9-1 16-16,-8-1 0 0,-4-2 192 16,-12-2-176-16,-12-1 176 0,-5 0-160 0,-11 1 160 0,-4 2 0 15,-5-1-144-15,-4-2 144 0,-9-2-144 0,-4 4 144 16,-6 0-192-16,-4 0 192 0,-5-4-176 0,0 5 176 16,-2-1-160-16,-3 2 160 0,-6-2 0 0,2 3 0 15,4 1-128-15,-5 1 128 0,-4 0 0 0,1 0 0 16,4 0 0-16,2 1-144 0,0 7 144 0,1-1 0 15,3-2 0-15,2 3 0 0,3 2 0 0,6 0 0 16,6-3 0-16,2 3-128 0,-3 0 128 0,8 4 0 16,4 3 0-16,4-3 0 0,3-1 0 0,2 2 0 15,3-3 0-15,5 1 0 0,11 0 0 0,5-1 0 16,6 0 0-16,2 0 0 0,8-1 0 0,6-1 0 0,10-1 0 16,4-3 0-16,7-4 0 0,8-1 0 0,7-1 128 0,0 0-128 15,0 0 144-15,13 10-144 0,9-1 192 0,8-4-192 16,6-3 160-16,7-2-160 0,3-1 128 0,10 1-128 15,9 1 0-15,9-1 128 0,3-2-128 0,3 0 0 16,1 0 128-16,8 1-128 0,6-3 0 0,2 2 128 16,2-2-128-16,3-1 0 0,5 1 0 0,5 2 0 15,4 2 128-15,7 0-128 0,7 0 0 0,-2 1 128 16,-3 0-128-16,2 2 128 0,6-2-128 0,-2 3 128 16,-2 2-128-16,2 0 0 0,-1-3 0 0,-1 3 128 15,0 0-128-15,-5 1 0 0,-2-3 0 0,-4 3 128 16,-2-3-128-16,-7 1 0 0,-7-2 0 0,-5 1 0 15,-5 2 0-15,-8-1 0 0,-5 0 0 0,-5-1 0 16,-6-2 0-16,-8-1 0 0,-6-1 128 0,-7 3-128 0,-3 2 0 16,-7 2 0-16,-3-4 0 0,-6-1 128 0,-4 0-128 0,-8 1 0 15,-6-2 0-15,-10-1 0 0,8 3 0 0,-8-3-224 16,0 0 48-16,-8 4 16 0,-6-1-64 0,-9-2-16 16,-8-1 0-16,-9 0 0 0,-10 2 48 0,-13-3 16 15,-11-3 0-15,-7 3 0 0,-7 6-80 0,-6-3-32 16,-4 0 0-16,-6-1 0 0,-7-1 0 0,-4 0 0 15,-3 0 0-15,-3 4 0 0,-3 2 16 0,1-1 0 16,2-4 0-16,-1 4 0 0,-1 3 16 0,1 0 16 16,-4-3 0-16,4 3 0 0,-1 1 80 0,0-1 16 15,-1-3 0-15,1 1 0 0,1 2 144 0,0 1 0 16,-2 0 0-16,3-1 0 0,7 3 0 0,-2 0 0 16,3-2 0-16,6 3 0 0,6 0 0 0,3-1 0 0,2-2 128 0,7 0-128 15,7 0 0-15,8-1 0 0,9-2 0 0,7 1 128 16,6-1-128-16,9 1 192 0,8-2-64 0,5 0 0 15,8-1 192-15,8-3 64 0,5-1 0 0,9 0 0 16,0 0-144-16,13 4-32 0,4-1 0 0,7-1 0 16,8-2-208-16,9 1 128 0,6 0-128 0,11-2 0 15,9-2 0-15,13 0 0 0,8-1-208 0,6 3 64 16,5-5 144-16,6 0 0 0,9 1 0 0,2-3-128 16,3-2 128-16,9 0 0 0,7 0 0 0,7 0 0 15,6 2 128-15,-2-2-128 0,1-1 160 0,1 1-160 16,1-1 192-16,-1 0-64 0,-1 0-128 0,-5 1 192 15,-6 0-192-15,1 2 144 0,-4 3-144 0,-4-4 128 0,-11-1-128 16,-1 2 0-16,-4 4 0 0,-7 1 0 0,-9-1 144 16,-4 2 0-16,-1 1 0 0,-10 1 0 0,-7 0-16 0,-8 2 0 15,-10 2 0-15,-5 1 0 0,-11 1-128 0,-4 0 0 16,-6 2 0-16,-7 3-10144 16,-8 4-1952-16</inkml:trace>
  <inkml:trace contextRef="#ctx0" brushRef="#br1" timeOffset="116859.883">11817 4941 28559 0,'-24'-28'1264'0,"10"10"272"0,1 0-1232 0,1 1-304 0,1-2 0 0,3 4 0 15,4 4 144-15,3 1-16 0,3 0-128 0,5 2 192 16,4 2-192-16,0-1 0 0,1 0 0 0,4 1-160 16,4 1 16-16,2 3 0 0,1 2 0 0,4 0 0 15,-2-1 144-15,5 1-192 0,1 1 192 0,5 1-192 16,2 1 192-16,6 2 0 0,6 0 0 0,5-2-128 15,0 2 128-15,3 3 0 0,2 1 0 0,3 2 0 0,3 0 0 0,7-1 0 16,7 0 0-16,0 0 0 0,0 3 0 0,3-1 192 16,1 0-32-16,4 0-16 0,3-1 0 0,0 0 0 15,-4-1 0-15,6 0 0 0,6 1 16 0,-3-1 0 16,2-3 0-16,4 3 0 0,-2 0-160 0,1-2 0 16,-5-3 0-16,1 3 128 0,2 3-128 0,-3 0 0 15,1-2 144-15,-4 0-144 0,-5-2 0 0,5 1 144 16,0 0-144-16,-1 2 0 0,-9 2 320 0,2-1-64 15,-3-3 0-15,3-1 0 0,1 1 0 0,1 2 0 16,-6 0 0-16,0 0 0 0,-2-3-80 0,0 1-32 16,-1 0 0-16,-4-2 0 0,-5-1-144 0,-5-1 0 15,-1-2 0-15,-1 1 0 0,0-3 0 0,-2 0 0 16,-6 0 0-16,-3 0 0 0,-7 0 0 0,-3-2 0 0,-4 0 0 0,-4 0 128 16,-6-1 32-16,-2-1 0 0,-3 1 0 0,-6 0 0 15,-4-2 192-15,-3 3 32 0,-9 2 16 0,0 0 0 16,0 0-96-16,-8-9-32 0,-5 0 0 0,-8 0 0 15,-6-2-272-15,-10 1-144 0,-8 0 16 0,-11-1 0 16,-12-2-128-16,-9 2 0 0,-4 2-16 0,-8-1 0 16,-2-1 80-16,-7 0 0 0,-6-1 16 0,-2 2 0 15,0 5 176-15,-5-3 0 0,-5-3 0 0,-1 2-128 16,5 4 128-16,0-1 0 0,-5-2 0 0,6 1 0 16,1 0 0-16,-2-1 0 0,-2 4 0 0,2 0 128 15,2 0-128-15,-4 1 128 0,1 2-128 0,-1 0 128 16,-1 1-128-16,1 2 0 0,0 0 0 0,3 1 0 0,8 1 0 15,-3 0 0-15,2 1 0 0,6-3 0 0,4 0 0 16,2 0 0-16,-1 4 0 0,3-1 0 0,9-2 0 16,5 1 0-16,9-1 0 0,9 3 0 0,3-2 0 0,9-1 0 15,7-4 0-15,5 2 0 0,5 1 0 0,5 2 0 16,5-2 0-16,4 1 0 0,1-2 0 0,5-1 0 16,9 0 0-16,0 0-128 0,0 0 128 0,0 0 0 15,0 0 0-15,12 3 128 0,6-1-128 0,6 0 0 16,6 0 128-16,8 0-128 0,7-2 192 0,9 0-48 15,3 0 0-15,13 0 0 0,11 1 32 0,8-2 0 16,7-3 0-16,8 3 0 0,7-2 16 0,9-2 0 16,3-1 0-16,8 2 0 0,8 1-64 0,-2 2 0 15,0 2 0-15,3-1 0 0,3-2-128 0,2 4 0 16,1 2 144-16,-6-1-144 0,-8 0 0 0,3 0 0 16,1 3 0-16,-6 0 128 0,-8 1-128 0,-2 2 0 15,2-1 0-15,-6 0 0 0,-8-2 0 0,-4-1 0 0,-2 2 0 0,-8-1 0 16,-9 3 0-16,-7-2 0 0,-7-2 0 0,-4 2 0 15,-4 1 0-15,-8-3-192 0,-7 2 192 16,-6-2-192-16,-8 0 192 0,-6-2-192 0,-11 0 192 0,-3 0-192 16,-3 0 192-16,-11-3-160 0,0 0 160 0,0 0-160 15,0 0 160-15,-14 4-192 0,-9-3 192 0,-10 0-192 16,-12-1 192-16,-10 0-160 0,-10 1 160 0,-9-1-160 16,-9 0 32-16,-10-1 0 0,-13-1 0 0,-3 0 0 15,-2 0-192-15,-3-2-16 0,-9-2-16 0,4-2 0 16,2-2 112-16,-2 0 32 0,-2 1 0 0,3 0 0 15,3-5 208-15,-4 1 0 0,-1-2 0 0,4 4 0 16,2 3 0-16,0 3 0 0,0 0 0 0,-1 1 0 0,2 0-128 16,3 2 128-16,2 1 0 0,7 2-144 0,5 1 144 15,6 2-192-15,2 0 192 0,10-2-192 0,6-6 192 0,14 3 0 16,10-2-144-16,10 0 144 0,6 2 0 0,10 1 0 16,7-1 0-16,7 0 0 0,8 1 160 15,0 0-160-15,15-1 192 0,9 0-192 0,10 0 0 0,14-1 0 16,9-2 0-16,16-1 0 0,14-3 176 0,9 0 80 15,9 2 0-15,11-1 16 0,11 1-16 0,10 0 0 16,6 1 0-16,5 2 0 0,3 2-64 0,3 1-32 16,-1 0 0-16,4 2 0 0,4 1 48 0,-2 1 16 15,-1 4 0-15,-9-3 0 0,-4 0-32 0,-5 2-16 16,0 4 0-16,-14 1 0 0,-9-2-176 0,-5 5 0 16,-2 0 144-16,-10 4-144 0,-10 3 0 0,-7-1 0 0,-8 0 0 15,-2 3 0 1,0 5-2608-16,-8 1-528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9:07:30.636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9690 6720 4607 0,'0'0'400'0,"0"0"-400"16,9-8 0-16,-3-1 0 0,-1 1 3440 0,2 0 592 16,-2 0 128-16,1 3 32 0,-6 5-3360 0,6-6-656 15,-6 6-176-15,7-4 0 0,0-2 224 0,-7 6 16 16,0 0 0-16,5-5 0 0,-5 5 208 0,6-6 64 16,-2 1 0-16,-4 5 0 0,0 0-352 0,0 0-160 15,0 0 160-15,0 0-160 0,0 0 256 0,0 0-32 16,0 0-16-16,-2-8 0 0,-5-2-64 0,2 3-16 15,-2-1 0-15,-1 2 0 0,1 2 208 0,-2-4 48 16,0 1 0-16,-1-2 0 0,-4 2 336 0,-2-3 80 16,0 0 16-16,-4-1 0 0,-1-2-112 0,0 2 0 0,-4 2-16 0,0-2 0 15,-1-2-176-15,-1 1-16 16,-1 2-16-16,0 1 0 0,-2-1-192 0,-1-2-32 0,1-4-16 0,-2 2 0 16,-2 1-240-16,-2 0 144 0,-1-2-144 0,-2-2 128 15,-1 1 0-15,-3 2-128 0,-6 0 192 0,3 0-64 16,2-1 16-16,-1 0 0 0,-1 1 0 0,-2 0 0 15,-6-2-16-15,1 2-128 0,-4 0 192 0,-2-1-64 16,-1 4-128-16,-1-1 0 0,1 1 0 0,-5-3 128 16,-5-1-128-16,-2 3 0 0,-1-1 0 0,1 1 0 15,0-1 0-15,0 0 0 0,-1-1 0 0,-4 2 0 16,-5 1 0-16,4 0 0 0,2-4 0 0,-2 3 0 16,-3 2 0-16,1-2 0 0,0-3 0 0,0 0 0 0,3 3 0 15,-5-1 0-15,-2 4 0 0,3-4 0 0,-3-1 0 0,3-2 0 16,-2-1 0-16,-1 3 0 0,-3 1 0 0,-1 2 0 15,4-1 0-15,-6 1 0 0,-3 0 0 0,-1 0 128 16,1 1-128-16,-2 2 128 0,0 0-128 0,-1 2 0 16,-3 4 0-16,4 2 0 0,0-2 0 0,-1 1 0 15,-6 1 128-15,2 2-128 0,2 1 0 0,-3 1 0 16,-2-1 0-16,-2 1 0 0,2 1-144 0,-3 0 144 16,-2 2-192-16,1 1 192 0,2-1-320 0,0 2 32 15,0 1 16-15,-1 1 0 0,0-2 48 0,1 0 16 16,-1-2 0-16,0 3 0 0,-2 2 208 0,5-1-176 15,4-1 176-15,-2 3-160 0,-3 4 160 0,4-2 0 16,4-1 0-16,1 1-128 0,0 0 128 0,-2 3 0 16,2 2 0-16,1-3 0 0,2-2 0 0,0 2 0 0,0 4 0 0,5 1 0 15,3 1 0-15,0 1 0 0,-3 1 0 0,2-1 128 16,2 1-128-16,6-1 0 0,4 1 0 0,0 2 0 16,0 1 0-16,2 1 0 0,4 1 0 0,3 2 0 15,2 2 0-15,3-3 0 0,3-5 0 0,1 2 0 16,0 0 0-16,2 1 0 0,2-3-144 0,2 1 144 15,5-1-192-15,4 0 48 0,0 0 0 0,5 0 0 16,3-1 144-16,1 3-208 0,0 2 80 0,0-1 128 16,0-4-144-16,4 1 144 0,3 1 0 0,4 1 0 15,3-2-128-15,0 2 128 0,1-1 0 0,1 1 0 16,1-1 0-16,4 3-128 0,3 1 128 0,0 2 0 16,1-3 0-16,5 3-128 0,2 1 128 0,3 1 0 15,0-1-144-15,4 2 144 0,4-3 0 0,3-1-144 16,4 2 144-16,4-1 0 0,1-2-144 0,5 0 144 0,0-1 0 0,3-2-144 15,0 1 144-15,3 2 0 0,6 3 0 16,1-5 0-16,2-2 0 0,7 0 0 0,4-1 0 16,4 0 0-16,1-2 0 0,2 0 0 0,0-2 0 0,-1 3 0 15,4-1 0-15,4-3 0 0,3-2 0 0,1 2 0 16,0 1 0-16,4-2 0 0,5-2 0 0,0-3 0 16,5 1 0-16,-3-2 0 0,-2 0 0 0,6-1 0 15,5 2 0-15,-2-5 0 0,-1-5 0 0,5 1 0 16,2-2 0-16,3 0 0 0,-2 2 0 0,2-2 128 15,0-3-128-15,5 3 0 0,3-3 128 0,0-1-128 16,-5 0 0-16,6 1 144 0,5-1-144 0,-1-3 128 16,-4-4-128-16,3 0 128 0,3 2-128 0,-1-1 128 15,-3 1-128-15,2-2 128 0,-1 1-128 0,1 0 0 16,-3 1 0-16,2 1 0 0,1 0 0 0,0-2 0 0,0 2 0 16,1 0 0-16,3 0 0 0,-3 3 0 0,-5-2 0 0,2-1 0 15,2-2 0-15,-2 1 0 0,0-1 0 0,2-3 0 16,2-3 0-16,0 0 0 0,-5 1 0 0,2 0 0 15,1-1 832-15,-1-1 144 0,-4-3 32 0,3 2 0 32,5 2-1632-32,-3-2-320 0,-6-3-64 0,5 1-16 0,6-2 832 0,-4 0 192 0,-6 0 0 15,3-3 0-15,3-1 0 0,1-1 192 0,-5 0-64 0,3-4-128 16,5 0 160-16,-5-1-160 0,-1 0 128 0,-1 2-128 16,0 1 128-16,-5 0-128 0,-5-2 128 0,1 3-128 15,0-2 192-15,-1 0-32 0,-2 1-16 0,-2-5 0 16,-1 0 48-16,-3 0 16 0,-5 1 0 0,-5-1 0 0,-3-2 112 15,-4-1 0-15,-4 0 16 0,0 0 0 0,0-1 112 16,-6-4 32-16,-4 1 0 0,-5-2 0 0,-6 4 0 16,0-5 0-16,2-4 0 0,-3 2 0 0,-1-2-80 15,-4-2-16-15,-3 0 0 0,-2 0 0 0,-3-1-176 16,-4-1-32-16,-3 1-16 0,-5 1 0 0,-4 0 32 0,-4-3 16 16,-4-1 0-16,-8 4 0 0,-5 3 144 0,-5 2 32 15,-7 1 0-15,-6-3 0 0,-8 1 16 0,-11-5 16 16,-9-1 0-16,-9 2 0 0,-7 3-416 0,-6 4-144 15,-9 2 0-15,-7 3 0 16,-10 1-288-16,-2 6-48 0,1 4-16 0,1 7 0 16,4 5-368-16,0 5-80 0,-3 9-16 0,6 5-10848 15,3 7-2176-15</inkml:trace>
  <inkml:trace contextRef="#ctx0" brushRef="#br0" timeOffset="5701.142">1367 9709 1839 0,'-7'-6'160'0,"-2"2"-160"0,0-1 0 0,4-1 0 16,1-2 2336-16,-2 2 432 0,-3 0 96 0,5 1 16 15,-1-3-2240-15,3 0-432 0,-1-2-80 0,0 3-128 16,0 0 192-16,3 7-64 0,0-6-128 0,-3 0 192 16,-2 0-32-16,1 0-16 0,4 6 0 0,0 0 0 15,-2-6 432-15,2 1 64 0,1-1 32 0,-1 6 0 16,0 0 0-16,0 0 0 0,0 0 0 0,0 0 0 16,0 0-416-16,0 0-96 0,0 0-16 0,9-2 0 15,-9 2-144-15,10 0 0 0,-10 0 0 0,10 0 0 16,-10 0 176-16,9-2 96 0,1 1 32 0,2 0 0 0,0 0 336 0,3-2 64 15,2 1 0-15,1 0 16 0,0 1-64 0,4-1-16 16,1-4 0-16,3 3 0 0,1 2-352 0,3-1-80 16,3-1-16-16,4 0 0 0,-1-1-192 0,6-2 128 15,0 2-128-15,3 0 0 0,1 3 0 0,0-2 128 16,1-1-128-16,0 1 0 0,1 2 0 0,3 1 0 16,-3 0 128-16,6-1-128 0,3-1 144 0,2 3-16 15,-5 4 0-15,1-5 0 0,1-5 16 0,3 3 0 16,0 4 0-16,3-2 0 0,0-3-144 0,-2 2 192 15,-2 1-192-15,-1 2 192 0,-2-1-64 0,3 0 0 16,3-2 0-16,2 0 0 0,-1 0 0 0,-2 1-128 16,-3 0 192-16,2-1-64 0,-2-4 80 0,3 2 16 15,2 1 0-15,-3-1 0 0,0-4-48 0,-3 1-16 0,-1 2 0 0,-1 3 0 16,-1 3-32-16,0 1 0 0,2-2 0 0,2 3 0 16,0-1 16-16,-2 0 0 0,-1 0 0 0,0-2 0 15,-2-2-144-15,-1 0 160 0,-2 1-160 0,3 3 160 16,1 2-160-16,-1 1 0 0,-4-1 0 0,-1 0 128 15,0-2-128-15,-1-1 0 0,0-1 0 0,0 0 0 16,-1 4 144-16,0-3-144 0,2-1 160 0,-2 1-160 16,-5 2 192-16,0-2-64 0,-2-3-128 0,-2 2 192 15,-1 5-192-15,0-4 128 0,0-4-128 0,-2 4 0 16,-2 2 0-16,1-1 128 0,2-1-128 0,-2 3 0 16,-3-2 0-16,-1 2 0 0,-1 2 0 0,-3-2 0 15,-2-3 128-15,-1-1-128 0,-4 1 0 0,1 0 0 16,-2-1 144-16,0 1-144 0,-3-4 128 0,-1 2-128 0,-2 0 176 15,-3 0-48-15,-7 0-128 0,0 0 192 16,0 0-64-16,0 0-128 0,0 0 176 0,0 0-176 0,0 0 256 16,0 0-64-16,0 0-16 0,0 0 0 0,0 0-32 0,0 0 0 15,0 0 0-15,-8-3 0 0,-4-1-144 0,0-1 192 16,-2 2-192-16,-1 1 192 0,-3 1-192 0,-1 0 0 16,-7-3 0-16,-1 2 0 0,-2 0 0 0,-3-2 0 15,-5-4 0-15,-5 5 0 0,-4 3 0 0,-1-4 0 16,-2-3 0-16,-2 0-176 0,-6 1 176 0,-3 2-208 15,-5-5 80-15,-6 3 128 0,-6 0-256 0,-2 4 64 16,0 2 0-16,-2-1 16 0,-2-2 48 0,5-2 0 16,6 0 0-16,2 3 0 0,2 5 128 0,1-1 0 15,3 2 128-15,0-4-128 0,5-2 0 0,0-1 0 16,0-1 0-16,2 2 0 0,0 1 0 0,-5 0 0 16,-4-1 0-16,-2 0 128 0,-2-3-128 0,-3 3-256 0,-5 2 64 15,-8 2 0 1,-7 2-320-16,0-1-64 0,2 1 0 0,-5 3-16 15,-6 4-96-15,3 0-16 0,3 2 0 0,6-6 0 0,3-5 352 0,7-1 64 0,6-1 16 0,7 0 0 16,7-1 800-16,6-2 176 0,2-4 16 0,5 2 16 16,2 2-352-16,2 1-80 0,-2 0-16 0,1-1 0 15,1-4-288-15,-1 4-144 0,-2 2 16 0,0 1 0 16,4 0-304 0,-4-1-48-16,-1-1-16 0,-3 2 0 0,1 0-272 15,1 3-64-15,-2-1-16 0,3 0 0 0,2 1 336 16,3-4 64-16,5-2 0 0,3 0 16 0,-2 0 576 0,3 1 112 0,4 1 32 0,0 1 0 15,3-2 128-15,-1 2 32 0,5 0 0 0,-1 2 0 0,2-1-256 0,-1-1-64 16,3-1 0-16,1-1 0 0,0 4-128 0,3 3 0 16,-2 0 0-16,2-2 0 0,3 1 0 0,0-1 0 15,1 2 0-15,2-3 0 0,2-5 0 16,7 3 256-16,0 0-32 0,0 0-16 0,0 0-32 0,0 0-16 16,0 0 0-16,0 0 0 0,10 4-160 0,2-3 0 15,3-1 0-15,2 0 0 0,5-1 192 0,2 1 0 16,5 1 0-16,1-2 0 0,0-4 0 0,2 2 0 15,5 2 0-15,0-3 0 0,-1-2-192 0,3-2 0 16,2 3 144-16,4 1-144 0,4 3 0 0,6 0 128 16,-2-2-128-16,6 3 0 0,3 4 0 0,1 0 0 15,-1-4 0-15,3 2 128 0,5 2-128 0,0 4 0 0,5 2 128 16,-1 0-128-16,-2-2 0 0,3-1 128 0,3 1-128 16,1 2 0-16,3 2 0 0,-2 0 0 0,2-4 0 15,4 2 0-15,2 1 0 0,0 1 144 0,-2 0-144 16,-1-2 0-16,1-3 208 0,0 1-64 0,7 0-16 0,-5 2 0 15,-6 0-128-15,3-2 192 0,1-1-192 0,-1-2 192 16,-3 0-32-16,-1-1 0 0,1 0 0 0,0-2 0 16,4 0 112-16,-4 0 32 0,-1-2 0 0,0 0 0 15,2 0-128-15,-5 0-32 0,-2 2 0 0,-7 1 0 16,-3-1-144-16,-3-1 160 0,-2-2-160 0,-1 1 160 16,-3 1-160-16,-3 0 128 0,-3-1-128 0,-5 1 128 15,-3-2 112-15,-2 0 16 0,-1 0 0 0,-6 1 0 16,-2-2 16-16,-2 0 16 0,-2 2 0 0,-1 0 0 15,-3 2-144-15,0-2-16 0,-5 0-128 0,0 0 192 16,-1 1-64-16,-3-2-128 0,-6-2 176 0,1 2-176 0,-1 2 176 16,-9-1-176-16,0 0 160 0,0 0-160 0,0 0 0 0,0 0 0 15,0 0 0-15,0 0 0 0,0 0-320 0,0 0 64 16,0 0 0-16,0 0 0 16,0 0-1776-16,0 0-336 0,-10 0-80 0</inkml:trace>
  <inkml:trace contextRef="#ctx0" brushRef="#br0" timeOffset="8067.139">17298 15494 1839 0,'0'0'160'0,"-2"-5"-160"16,2 5 0-16,-5-5 0 0,1 0 3744 0,1-1 720 15,1 1 144-15,2-1 16 0,0 6-3744 0,0-8-752 16,0 3-128-16,0 5 0 0,0 0 0 0,0-7 0 16,0 7 0-16,0 0 0 0,0-8 192 0,0 8 112 15,-2-6 16-15,2 6 16 0,0 0 272 0,0 0 48 16,0 0 16-16,0 0 0 0,0 0-368 0,0 0-80 16,0 0-16-16,0 0 0 0,0 0-208 0,-8 3-256 15,1-1 48-15,-1 1 16 0,3 2 192 0,-3 3 0 16,-1-3 0-16,-2 5 0 0,3-2 0 0,-2 0 0 0,-2 1 0 0,1 2 0 15,0 0 0-15,-2 1 0 16,2 0 0-16,-1 3 0 0,-2 0 0 0,0 1 0 0,1-1 0 0,-2 1 0 16,2 1 0-16,0 2 128 0,-3 3-128 15,2 0 0-15,1 1 176 0,0 0-176 0,-2-1 160 0,3 1-160 16,-3 0 160-16,1-1-160 0,-1 1 160 0,2-1-160 16,0 0 128-16,1-1-128 0,2 0 0 0,-1-2 144 15,2-2 160-15,0 1 16 0,-1-1 16 0,3 0 0 16,1-1-96-16,0 3-32 0,-1 2 0 0,2 0 0 15,1 0-16-15,2 3-16 0,1 5 0 0,1-4 0 16,0-2-176-16,0 1 0 0,2 0 0 0,-1 0 0 16,-1-2 0-16,2-2 208 0,3 0-48 0,0 0-16 15,2 0 192-15,2-1 48 0,-2-2 0 0,1 2 0 16,-1 0-96-16,3 0-16 0,-2-1 0 0,3 0 0 0,0-2 48 16,0 1 0-16,-1 1 0 0,0-2 0 0,0-4 16 0,1 3 16 15,0 4 0-15,2-4 0 0,-3 2-64 16,2-3-16-16,0-3 0 0,2 1 0 0,-3-1-128 0,1 0-16 15,1 1-128-15,0-2 192 0,-1-3-16 0,0 0-16 16,3 2 0-16,-1-1 0 0,0-3 16 0,-1 1 0 16,-2-2 0-16,3 2 0 0,-2 0 0 0,1-2 0 15,-1-2 0-15,-2 0 0 0,-10-2-176 0,10 2 192 16,0-2-192-16,0 1 192 0,-10-1-192 0,11 4 0 16,2-6 0-16,-2 2 0 15,-2 0-1296-15,-9 0-240 0,0 0-64 0,0 0-12080 0</inkml:trace>
  <inkml:trace contextRef="#ctx0" brushRef="#br0" timeOffset="8942.973">17636 15814 26543 0,'-13'-2'1168'16,"5"-1"256"-16,0-1-1136 0,2 1-288 0,6 3 0 0,0 0 0 15,0 0-352-15,0 0-128 0,0 0-32 0,0 0 0 16,0 0 112-16,0 0 16 0,0 0 0 0,0 0 0 0,0 0 576 0,0 0 112 16,0 0 16-16,0 0 16 0,0 0 256 0,6 8 48 15,0 2 16-15,2 1 0 0,0 3-112 0,4 1-32 16,4 1 0-16,0 3 0 0,1 1-96 0,1 1-32 16,4 0 0-16,-2 2 0 0,1-1 0 0,2 1-16 15,-2 0 0-15,1 2 0 0,-3 1-32 0,-1-2 0 16,0-1 0-16,1 4 0 0,1 4-128 0,-4-4-16 15,2-6-16-15,-2 1 0 0,1 1-48 0,-1 1 0 16,2 1 0-16,-2-5 0 0,0-2-128 0,1 0 0 16,2 3 0-16,-1 0 128 0,-1-3-128 0,0-2 0 0,-2-2 0 15,-1 1 128-15,0 0-304 0,-1-1-64 0,-3 0-16 0,0-1 0 32,-2-3-192-32,0 0-32 0,-1 1-16 0,0-3 0 15,-1-3-1232-15,-6-5-256 0,0 0-64 0,0 0-5984 0,8-8-1200 0</inkml:trace>
  <inkml:trace contextRef="#ctx0" brushRef="#br0" timeOffset="9327.988">18264 15794 15663 0,'0'0'688'0,"-6"-4"144"0,-1-4-656 0,-1-2-176 0,1 2 0 0,4 1 0 0,-1-1 2832 0,1 0 544 16,2 3 96-16,1 5 32 15,0 0-3680-15,0 0-720 0,0 0-160 0,0 0-32 0,-10-3 1360 0,3 3 272 16,-4 3 48-16,1 2 16 0,1 4 304 0,-2 2 64 16,0 2 16-16,-1 3 0 0,-1 3-592 0,-3 4-112 15,-1 3-32-15,0-1 0 0,-1 3 32 0,-1 1 0 16,-1 2 0-16,-1 2 0 0,0 2 32 0,0 4 0 15,-3 1 0-15,1 2 0 0,-3 1 32 0,0 0 16 16,2-2 0-16,-2-2 0 0,2-2-32 0,2-2 0 16,2-1 0-16,0-1 0 0,2-2-80 0,2 1-32 0,-1 1 0 15,4-3 0-15,4-3-224 0,-2-4 0 0,1-2 128 16,2-1-128-16,1-4 0 0,4-3-160 0,1-4 32 16,2-9 0-1,0 0-1536-15,0 0-288 0,0 0-64 0,12-4-7504 0,2-1-1488 16</inkml:trace>
  <inkml:trace contextRef="#ctx0" brushRef="#br0" timeOffset="9650.371">18732 16565 29135 0,'-8'15'1280'0,"1"-4"288"0,-2 0-1248 0,0 5-320 16,0 4 0-16,-2 4 0 0,2 3 384 0,0 2 0 15,-1-2 16-15,1 2 0 0,-4 0-400 0,3-2 128 16,1 1-128-16,-3-1 0 0,-1 0 464 0,2-1 16 15,3 1 0-15,-3-1 0 0,-1-2 96 0,2 0 32 16,-1 3 0-16,3-1 0 0,0-1-480 0,1-2-128 16,1-5 0-16,1-2 0 15,1-1-1328-15,1-4-272 0,-1-4-64 0,4-7-7584 0,0 0-1504 0</inkml:trace>
  <inkml:trace contextRef="#ctx0" brushRef="#br0" timeOffset="10301.852">19375 15739 36799 0,'-12'-2'1632'0,"4"5"336"0,-3 4-1584 0,1 0-384 16,1 0 0-16,2 4 0 15,-1 4-960-15,1 3-288 0,1 2-48 0,1 1-16 16,0 0 112-16,0 2 32 0,1 1 0 0,0 2 0 0,0 2 1168 0,1 0 0 16,1 2 256-16,1 2-32 0,1 1 112 0,1 2 32 0,1 1 0 0,2-5 0 15,3-3-192-15,2-7-48 0,1-5 0 16,2-3 0-16,-1-3-128 0,3-3 192 0,2-3-192 0,0-2 192 16,3-3-192-16,-2-4 0 0,4-4 0 0,2-6 0 15,-1-7-144-15,4-4-16 0,0-2 0 0,0-5 0 16,1-2-144-16,-2-1-16 0,0 0-16 0,1 0 0 15,-4-1 80-15,-2 1 0 0,-4 0 16 0,-1 1 0 16,-1-2-80-16,-2 4-32 0,0 3 0 0,-3 3 0 16,-2 6 352-16,0 5-176 0,-2 4 176 0,0 4-128 15,-5 8 480-15,0 0 96 0,0 0 32 0,9 5 0 16,-4 5-160-16,2 8-48 0,-1 5 0 0,0 6 0 16,-2 5 112-16,1 5 32 0,-1 3 0 0,-1 4 0 15,-3 3-32-15,0 7-16 0,-1 12 0 0,0-2 0 16,-4-2-176-16,-2-3-16 0,-1 0-16 0,1-2 0 0,-2 0 208 15,-1 2 32-15,-2 1 16 0,-1-5 0 0,0-2 96 16,-5-2 0-16,-1 2 16 0,0-1 0 0,0-1-192 16,-2-3-32-16,-2 2-16 0,-2-4 0 0,1-4-144 0,-1-2-16 15,-1-6-128-15,0-2 192 0,2-6-192 0,4-4 0 16,3-3 128-16,0-2-128 0,1-4-256 0,4-6-80 16,3-2-32-16,1-4 0 15,0-2-1744-15,8-1-368 0,-6-4-64 0</inkml:trace>
  <inkml:trace contextRef="#ctx0" brushRef="#br0" timeOffset="10619.843">20841 16657 32255 0,'0'6'2864'0,"-1"4"-2288"0,1 3-576 0,-1 0 0 15,0 7 896-15,-2 0 64 0,-1-1 0 0,1 0 16 32,1 6-1472-32,-4-1-288 0,-4-2-64 0,-1 3-16 0,0 1 864 0,-3 3 384 0,-3 2-16 0,-3 7-16 15,-2 5 192-15,-4 0 32 0,0-1 16 0,-1 1 0 16,-2 0-416-16,-1-3-176 0,1-1 128 0,0-4-128 0,1 0-144 15,5-5-112-15,-2-2-32 0,4-6 0 16,5-4-1136-16,1-3-240 0,8-6-32 0,2-4-12256 16</inkml:trace>
  <inkml:trace contextRef="#ctx0" brushRef="#br0" timeOffset="11312.479">21970 16153 13823 0,'0'0'608'0,"0"0"128"0,3-8-592 0,-3 0-144 0,-3 0 0 0,2-3 0 16,-3-3 4160-16,2 0 816 0,-4 0 144 0,1-2 48 15,-1 2-4288-15,-1-2-880 0,-4 1-128 0,0 1-64 16,-2 2 704-16,0 2 128 0,-3 2 16 0,-5 0 16 16,-2 2 144-16,-2 1 16 0,-3 3 16 0,1 4 0 15,-6 5-592-15,1 2-128 0,0 6-128 0,-2 5 176 16,0 2-384-16,0 7-80 0,1 2-16 0,0 5 0 16,4 1 112-16,1 3 0 0,5-2 16 0,3-2 0 15,4-3 176-15,5-2-192 0,5-2 192 0,4-5-192 16,3-2-128-16,1-1-48 0,1-2 0 0,6-3 0 15,1 1-208-15,2-6-64 16,-1-4 0-16,2-1 0 0,3-2 240 0,-4-2 32 0,1-2 16 0,0-1 0 0,1-3 352 16,2-4 192-16,0-1-32 0,2-2 0 0,2-2-32 15,-2 0 0-15,3-2 0 0,2-2 0 0,-2-3-128 0,2 1 0 16,-1-2 0-16,3 2 0 0,0-1 0 0,0 1 0 16,-4 1 0-16,4 2 0 0,-3 2 0 0,1 3 0 15,-6 0 0-15,-2 7 0 0,1 4 0 0,-4 4 0 16,-1 2 0-16,-1 5 128 0,0 6-128 0,0 2 0 15,1 0 144-15,-2 6-144 0,-1 8 304 0,-1 4-16 16,-2 2 0-16,0 7 0 0,-4 7-16 0,-1 2 0 16,-2 1 0-16,-3 0 0 0,-4-4-128 0,-1 0-16 15,-1 1-128-15,-4 1 192 0,-1-1 176 0,-5 1 16 16,-2 0 16-16,-4-3 0 0,-5 2 0 0,1-4 0 0,2-9 0 16,0 3 0-16,1-4-208 0,2-3-32 0,2-4-16 15,2-2 0-15,3-6-144 0,2-1 0 0,0-2 0 16,5-6 0-1,1-3-704-15,2-4 0 0,1-2-16 0,0-11 0 16,1-8-2512-16,5-12-496 0,2-23-112 0,4-2 0 0</inkml:trace>
  <inkml:trace contextRef="#ctx0" brushRef="#br0" timeOffset="11662.776">22844 15609 15663 0,'0'0'1392'0,"0"0"-1120"16,-6-2-272-16,-3-1 0 0,0 0 4064 0,-4 3 752 15,-1 3 160-15,-2 0 16 16,0 0-5184-16,-2 4-1056 0,-2 2-208 0,-1 2-32 0,-4 3 976 0,0 5 208 15,1 5 48-15,-2 4 0 0,-1 7 1152 0,2 1 256 16,-1 1 32-16,-1 5 16 0,-1 1-432 0,1 5-64 16,-2 4-32-16,4 5 0 0,0 5-480 0,3 1-192 15,3-3 176-15,3 1-176 0,4-2 128 0,5-2-128 16,2 0 0-16,2-3 144 0,3-3-16 0,1-4-128 0,2 0 192 16,3-3-64-16,4-5-128 0,1-4 192 0,1-2-192 15,3-4 192-15,4-3-192 0,0-1 0 0,2-1-192 16,2-2 192-16,2-2-320 0,2 1 64 0,1-4 16 0,3 0 0 31,2-3-336-31,1-3-64 0,4 1 0 0,-1-2-16 16,3-5-1520-16,0-4-320 0,1-6-48 0,-4-4-16 0</inkml:trace>
  <inkml:trace contextRef="#ctx0" brushRef="#br0" timeOffset="11953.736">23086 15935 911 0,'0'0'0'0,"0"0"0"0,0 0 0 16,0 0 0-16,0 0 0 0,0 0 0 0,0 0 7696 0,4 10 1456 15,1-2 304-15,3 2 48 16,2 2-8432-16,-1 2-1696 0,2 3-336 0,1 0-64 0,-1 1 1024 0,0 6 0 15,-1 4 192-15,-2 3-32 0,3 2 592 0,4 1 112 16,1 3 32-16,3 5 0 0,1 3-432 0,-1 2-80 16,1-3 0-16,0 1-16 0,1 0-368 0,-2 3 144 15,-2 5-144-15,1-5 0 0,-1-5 144 0,0-3-144 16,-1-3 0-16,0 0 144 0,-1-3-144 0,1-4 0 16,-1-5 0-16,-1-2 0 0,-2 0-256 0,-1-3 0 0,-2-5 16 15,-2-3 0 1,-3-2-656-16,1-1-144 0,-5-9-32 0,0 0-8928 0,0 0-1792 0</inkml:trace>
  <inkml:trace contextRef="#ctx0" brushRef="#br0" timeOffset="12322.409">23738 15925 41695 0,'0'0'1856'0,"0"0"368"0,0 0-1776 0,-9 1-448 0,-2 1 0 0,0-1 0 16,4 3-1440-16,-6 0-368 0,-5 3-80 0,-1 0-16 15,-1 4 944-15,0 4 192 0,-1-1 48 0,-2 3 0 0,-3 4 1072 0,1 4 224 16,-1 0 32-16,2 10 16 0,-3 4 240 0,0 5 48 16,0 2 16-16,0 1 0 0,-1 1-624 0,0 1-128 15,1 4-32-15,2-1 0 0,-1 1-144 0,-1 2 0 16,-1 0 0-16,5-3 0 0,1-8 0 0,3-3 0 15,0-3 0-15,5-4 128 0,2-4-128 0,1-4 0 16,1-4 0-16,2-1 0 16,3-1-336-16,1-3-112 0,0-5 0 0,2-6-16 15,2-6-1952-15,0 0-384 0,0 0-80 0</inkml:trace>
  <inkml:trace contextRef="#ctx0" brushRef="#br0" timeOffset="12817.187">23889 16629 15663 0,'3'13'688'0,"-3"-13"144"0,0 0-656 0,0 0-176 16,0 0 0-16,0 0 0 0,0 0 5024 0,0 0 976 16,0 0 192-16,0 0 32 15,-4 11-5616-15,0 0-1120 0,2 1-240 0,-2 0-32 0,-1 4 1072 0,-2 1 224 0,0 3 32 0,-1 4 16 16,0 3 16-16,-1 3 16 0,1 5 0 0,-3 0 0 15,1 4-464-15,0 3-128 0,-3 1 0 0,0 0 0 16,2 0 0-16,2-4 0 0,-2-1 0 16,-2-6 0-16,1-4-144 0,2-1 144 0,3-2-160 0,-1-4 160 31,-1-3-496-31,3-3 0 0,5-3 0 0,-2-2 0 16,-2-5-1712-16,5-5-352 0,0 0-64 0,8-12-11264 0</inkml:trace>
  <inkml:trace contextRef="#ctx0" brushRef="#br0" timeOffset="13463.87">24268 15963 10127 0,'0'0'896'0,"0"0"-704"15,0 0-192-15,-8 0 0 0,8 0 6048 0,-9-1 1184 16,2 0 224-16,7 1 48 15,-10 6-7344-15,3 0-1472 0,-3 3-288 0,1 4-64 16,1 6 768-16,-1 4 144 0,0 6 48 0,-2 5 0 0,0 4 1472 0,3 5 288 16,2 1 64-16,-4 1 16 0,-2 1-640 0,6 2-128 15,4-3-32-15,2-1 0 0,-2 0-336 0,4-6 0 16,3-5 0-16,1-3 0 0,2 0 0 0,-2-6 0 16,4-2 0-16,-2-8 0 0,0-3 176 0,0-3-48 15,3-1 0-15,0-5 0 0,3-7-128 0,1-2 0 0,3-2 144 16,-3-8-144-16,3-6 0 0,1-5 0 0,1-3-160 0,1 1 160 15,1 2 0-15,0-1 0 0,-3-2 0 16,-1 0 0-16,1-1 0 0,-1 1 0 0,2 0 0 0,-4-2 0 16,-2-2 0-16,-3 0 176 0,3 2-32 15,-5 4 0-15,0 2 0 0,-1 6 0 16,0 4 0-16,0 3 0 0,2 1-144 0,-6 5 160 0,-4 8-160 0,0 0 160 16,6-5-160-16,-6 5 0 0,0 0 0 0,2 9 0 15,2 4 0-15,-2 4 0 0,-2 4 0 0,0 6 0 16,0 9 0-16,-2 3-176 0,-8-3 176 0,4 6-192 15,3 3 192-15,-4 4 0 0,-4 1-144 0,2 5 144 16,-5 3 0-16,2 3-144 0,2 1 144 0,0-1 0 16,-1-3 0-16,2 2 0 0,-1-1 0 0,-2 3 0 15,-1 3 0-15,0-4 0 0,-2-3 144 0,4-3-144 16,-1-2 0-16,0-4 0 0,-3-5 128 0,1 0-128 0,1 0 0 0,0-3 128 16,1-5-128-16,-4-3 128 0,0-3 16 15,0-4 0-15,2-4 0 0,-1-1 0 0,-3-4-16 0,-1 0-128 16,2-2 192-16,-1-3-64 0,-1-2 16 0,2 0 0 15,0-2 0-15,1-1 0 0,-2-2 112 0,5-1 0 16,0 0 16-16,1-3 0 0,1-2-272 0,2-1 0 16,1-2 128-16,0-2-128 0,1-4 0 0,-1-1 0 15,3-2-128-15,-1-3 128 0,2-1 0 0,-1-5-144 16,1-6 144-16,3-4 0 0,1-2-224 0,2-6 32 16,6-4 16-16,-3 0 0 15,4-2-352-15,-1 1-80 0,2 2-16 0,3 4 0 16,-2 2-1424-16,3 4-304 0,0 3-48 0,3 3-16 15,0 1-544-15,0 5-112 0</inkml:trace>
  <inkml:trace contextRef="#ctx0" brushRef="#br0" timeOffset="14055.484">24439 15026 33119 0,'0'0'1472'0,"0"0"288"0,0 0-1408 0,0 0-352 16,0 0 0-16,0 0 0 15,6 6-496-15,3 0-160 0,2 3-48 0,0 2 0 16,1 2 96-16,1 2 16 0,1 0 0 0,1 4 0 0,-3 3 1312 0,3 3 272 15,3 4 48-15,0 7 16 0,3 1-336 0,-1 6-64 0,2 3-16 0,0 3 0 16,-1 4-464-16,-2 3-176 0,-2 3 0 16,1 9 144-16,-3 7-144 0,-3-1 0 0,-1-4 0 0,-1 3 0 15,0 2 0-15,-1 4 0 0,-2 0 0 0,-1-1 0 16,-1-4 256-16,-2 1-16 0,-1 3-16 0,0 0 0 16,-2 0-16-16,-2-3 0 0,0-7 0 0,-1-3 0 15,-2-5-64-15,0 2-16 0,-2-1 0 0,2-3 0 16,-4-8 144-16,1-4 32 0,-2-3 0 0,2 0 0 15,1-4 16-15,1-2 16 0,-5 1 0 0,2-2 0 16,1 0-336-16,-2 2 0 0,0-3 0 0,1-1 0 16,0-6 0-16,-1 0 0 0,-1-6 0 0,3-2-192 15,0-2-112-15,0-2-16 0,0-3-16 0,4-5 0 16,4-8-1264 0,0 0-256-16,0 0-64 0,0 0-8064 0,0 0-1632 0</inkml:trace>
  <inkml:trace contextRef="#ctx0" brushRef="#br0" timeOffset="16730.681">24412 12100 911 0,'-12'-20'0'0,"6"6"0"0,-1-2 0 0,-2 0 0 0,0 0 1408 0</inkml:trace>
  <inkml:trace contextRef="#ctx0" brushRef="#br0" timeOffset="17478.788">23300 10774 17391 0,'0'0'768'0,"0"0"160"0,0 0-736 0,-7-4-192 15,-1 4 0-15,8 0 0 16,0 0-480-16,0 0-128 0,-4 11-32 0,2 2 0 0,1 1 400 0,-1 3 80 0,-2 3 16 0,1 4 0 15,-3 3 704-15,2 5 144 0,1 4 16 0,-2 6 16 16,-3 3 96-16,1 10 0 0,-3 11 16 0,0 7 0 16,0 8-96-16,0 7-32 0,6 6 0 15,-3 13 0-15,2 9-320 0,-1 5-64 0,-2 7-16 0,1 4 0 16,-2 5 32-16,3 5 0 0,-4 3 0 0,2 0 0 16,1 1 0-16,2 2 0 0,-3 2 0 0,3 0 0 15,1-2-160-15,2-3-48 0,2-8 0 0,3-1 0 16,3 0-336-16,5-4-80 0,2-1-16 0</inkml:trace>
  <inkml:trace contextRef="#ctx0" brushRef="#br0" timeOffset="24100.601">15952 9648 22911 0,'-5'-12'1024'0,"3"8"192"0,2 4-960 0,-1-8-256 0,3 0 0 0,3 2 0 15,-5 6 0-15,7-4 0 0,3-3-192 0,2 3 192 16,-1 1 0-16,1 1 0 0,2 1 0 0,1 0 0 16,1-4 336-16,1 2-16 0,1 0-16 0,1 1 0 15,2-2 320-15,3 1 64 0,4 2 16 0,4-2 0 16,5 3-48-16,4-2 0 0,6 2 0 0,5-1 0 0,-1 2-176 16,5 1-32-16,1 0-16 0,3 0 0 0,4 1-240 0,4 2-32 15,1 2-16-15,2 0 0 0,-1-3-144 0,5 3 0 16,3 0 144-16,3 1-144 0,1-1 0 15,-3 0 128-15,-2-3-128 0,6 1 0 0,5 1 0 0,1 2 0 16,-2-2 0-16,-1 1 0 0,-2-1 144 0,2 0-144 16,2-2 192-16,-2 3-192 0,-2 1 160 0,-1-2-160 15,2 0 128-15,2-1-128 0,1 2 144 0,-5 1-144 16,-1-2 160-16,2 1-160 0,2-1 160 0,0 0-160 16,-5-1 160-16,-1 3-160 0,-3-1 176 0,2 0-176 15,4 2 192-15,-4-1-192 0,-2-2 192 0,-5 0-64 16,0-1 0-16,1 1-128 0,1 1 240 0,-1-2-64 15,-1 1-16-15,-2-2 0 0,-3 1-160 0,-1 0 160 16,-1 0-160-16,0-1 160 0,-3-1-160 0,0-1 128 16,-6 1-128-16,0 1 128 0,-2-2-128 0,3 2 0 15,1 1 0-15,-3-2 0 0,-1-1 0 0,-2 0 128 0,-2 1-128 16,-3 0 0-16,-1 2 0 0,1 2 0 0,4 0 128 0,-4-1-128 16,-1 1 0-16,2-2 0 0,-1 1 0 0,-1 0 0 15,0 3 0-15,-4-4 0 0,-1-2 0 0,0 1 0 16,-3 2 0-16,3-3 0 0,2-3 0 0,-1 0 0 15,3-1 0-15,-2 1 0 0,-2 2 0 0,-3 2 0 16,0-1 128-16,-3-2-128 0,2 1 0 0,0-2 128 16,1 0-128-16,1-2 0 0,0 0 0 0,1 0 128 15,2 0-128-15,-1 1 0 0,0 1 0 0,-3 0 0 16,2 0 0-16,-4-2 0 0,-1-2 0 0,1-1 0 16,0 1 0-16,1 1 0 0,2 2 0 0,0-1 0 15,-1 1 0-15,-2 0 0 0,-1-4 0 0,0 0 128 16,2 3-128-16,-3 0 0 0,-1 2 0 0,2 0 128 0,1 0-128 15,5 2 0-15,-4 1 0 0,4 1 0 0,1-1 0 16,-2-1 0-16,-1-5 0 0,-3 3 0 0,-1 3 0 0,0-2 0 16,-4 2 0-16,2 0 0 0,-1 1 0 0,1 0 0 15,0-2 0-15,0 0 0 0,1-1 0 0,5 0 0 16,-2 0 0-16,2 1 128 0,-6 1-128 0,1-1 128 16,-1-3-128-16,-1 0 128 0,-2 0-128 0,-1-1 0 15,0 2 0-15,2-2 128 0,-2-1-128 0,3 1 0 16,1 0 0-16,-3 0 128 0,-3 1-128 0,0-1 128 15,3 0-128-15,-2 0 128 0,-1 0-128 0,-3 2 0 16,-1 1 144-16,1 0-144 0,0-1 0 0,2-1 0 16,-4-4 0-16,3 3 128 0,-1 2-128 0,2 0 0 0,1 0 0 15,-3 2 0-15,-2-1 0 0,2 2 0 0,3-1 0 16,-1 0 0-16,-5-1 0 0,1 1 0 0,0 0 0 16,-2 3 0-16,-2 0 0 0,-1-1 0 0,-3-4 0 0,1 2 0 15,-1 2 128-15,-1 0-128 0,0-2 128 0,-1 1-128 16,-1 0 192-16,-2 2-48 0,-1-3 0 0,0 0 0 15,-1 0 0-15,-7-2 0 0,8 1 0 0,-8-1 0 16,10 3-144-16,-10-3 0 0,0 0 144 0,6 1-144 16,-6-1 0-16,10 3 0 0,-2 1 0 0,1 0 128 15,-9-4-128-15,8 2 0 0,-8-2 0 0,7 2 0 16,-7-2 0-16,0 0 144 0,0 0-144 0,7 2 0 16,-7-2 272-16,0 0-48 0,0 0-16 0,0 0 0 15,0 0 160-15,9-2 16 0,-9 2 16 0,3-5 0 16,0-3-144-16,-1-1-48 0,0-1 0 0,-2-1 0 0,-2-2-48 15,4-3-16-15,1-6 0 0,-1 1 0 0,-1 1-144 0,1-2 160 16,2-3-160-16,-1-3 160 0,1-4-32 16,1-1 0-16,2-3 0 0,3-4 0 0,0-4-128 15,0-2 0-15,-2-1 144 0,-2-1-144 0,0 2 0 0,-1-1 0 16,2 0 0-16,-1 0 0 0,-4 2 0 0,0-2 144 16,-2-3-144-16,3-3 0 0,4-4 0 0,-3 4 0 15,-2-4 0-15,2 0 0 0,2-1 0 0,-1 1 0 16,-3 1 0-16,2 0 0 0,4-2 0 0,2 3 0 15,-6 1 0-15,4 5 0 0,2 1 0 0,1-1 0 16,-3 1 0-16,-1 0 0 0,-1 2 0 0,-1 2 0 16,1 4-160-16,-1 2 160 0,0 2 0 0,0 1-176 0,0 2 176 15,-2 1-128-15,1 0 128 0,-1 3-128 0,0 0 128 16,1 1-128-16,-2 1 128 0,2 0-160 0,-2 1 160 16,-1 3-160-16,2 1 160 0,0 4-192 0,-3 3 192 15,1 1-192-15,2 1 192 0,-1 3 0 0,-1 2-144 0,-1-2 144 16,0 4-128-16,0 6 128 0,0 0-160 0,0 0 160 15,-1-6-160-15,1 6 160 0,-2-6-160 0,2 6 160 16,0 0-128-16,0 0 128 0,0 0 0 0,-8-2-144 16,8 2-80-16,-10 1-16 0,2 0 0 0,-3 1 0 15,1 3 240-15,0-1-192 0,-6 0 192 0,1 2-192 16,-3-1 192-16,-4 2 0 0,-1 0 0 0,-5-4 0 16,-2-3 0-16,-2 3 0 0,-1 3 0 0,-4-1 0 15,-1 0 0-15,-2 0 0 0,-4 0 0 0,-4-2 0 16,-2-2 0-16,-6-1 0 0,-4 0 0 0,0 2 0 15,0 1 0-15,1 2 0 0,-3-2 0 0,-2 0 0 16,-5 2 0-16,1-3 0 0,1-3 0 0,-1 2 0 0,3 0 0 0,-2 2 0 16,-3 0 0-16,0-1 0 0,0-1 0 0,1 0 0 15,6-1 0-15,-6 0 0 0,0 0 0 0,-2 0 0 16,-2-1 0-16,0-1 0 0,1-2 0 0,-2 1 0 16,-3 0 0-16,-5-2 0 0,-1 0 0 0,2-1 0 15,4 0 0-15,0-1 0 0,-1-2 0 0,-2 2 0 16,0-1 0-16,3 3 0 0,3-2 0 0,1 0 0 15,-7 0 0-15,0 1 0 0,-1-2 128 0,3 2-128 16,4-1 0-16,-3 2 0 0,-3-1 0 0,-2 2 0 16,-1-1 0-16,0 0 0 0,3-2 0 0,-4 2 0 15,-3 0 0-15,0 3 0 0,2 0 0 0,-4 0 0 16,-1 1 0-16,0-3 0 0,0 3 0 0,0 1 0 0,1 1 0 16,-1 1 0-16,-4 0 0 0,4-1 0 0,5 2 0 15,0 0 0-15,2-1 0 0,-2 1 0 0,0 0 0 0,4 0 0 16,2 2 0-16,-2-1 0 0,0-2 0 0,-3 4 0 15,-5-2 0-15,4 2 0 0,1-2 0 0,-2 2 0 16,-6-1 0-16,4 1 0 0,1-3 0 0,2 3 0 16,-2-1 0-16,0 1 0 0,-1-2 0 0,4-1-144 15,1-1 144-15,-2 3-128 0,1 0 128 0,1 1-128 16,2-2 128-16,4 2 0 0,4-2 0 0,1 3 0 16,-2 2 0-16,0-3 0 0,1-1 0 0,3 0 0 15,3 3 0-15,3-1 0 0,2 0 0 0,0 0-128 16,-2-4 128-16,3 0 0 0,0 1 0 0,2-1 0 0,3 1 0 15,2 0 0-15,1-4 0 0,2-2 0 0,1 0 0 16,2 2 0-16,2 1 0 0,4 0 0 0,2-2 0 0,3-1 0 16,6-1 0-16,1 0 0 0,2-3 0 0,3 2 0 15,2-5 0-15,1 2 0 0,1 0 0 0,2-1 0 16,3-1 0-16,2 4 0 0,1 1 0 0,2 0 128 16,0-3-128-16,0 3 0 0,3-1 0 0,-2 1 0 15,4 1 0-15,-1-1 128 0,-1 1-128 0,1 1 0 16,7 2 0-16,-7-2 0 0,-1-2 0 0,8 4 0 15,0 0-144-15,0 0 144 0,0 0 0 0,0 0 0 16,0 0 0-16,0 0 0 0,0 0-144 0,-5 6 144 16,3-1 0-16,2-5 0 0,0 0-144 0,-1 14 144 15,1-2 0-15,1 0-144 0,1 0 144 0,1 2 0 16,-4 3 0-16,1 3 0 0,2 5 0 0,-2-1 0 16,-1 2 0-16,1 2 0 0,0 3 0 0,-1 2 0 0,-4 1 0 0,3 2 0 15,-2 2 0-15,2 1 0 0,1 4 0 0,-1 3 0 16,-1 0 0-16,1 2 0 0,1-1 0 0,-3 3 0 15,3 2 0-15,1 0 0 0,0 2 0 0,0 0 0 16,-1 4 0-16,1 0 0 0,0-3 0 16,-1 0 0-16,0-3 0 0,1-1 0 0,2-1 0 0,0-2 128 15,2-2-128-15,-4-2 0 0,-2 2 0 0,2-4 128 16,2-4-128-16,-4-2 176 0,-3-2-176 0,3-1 192 16,1 1-192-16,-2-1 192 0,0 0-192 0,2 0 192 15,-3-5-192-15,1 2 160 0,0-1-160 0,-1-3 160 16,0-6-160-16,3 0 192 0,1-3-192 0,-1-1 192 15,-2-2-64-15,2-2-128 0,2-2 192 0,-2-1-64 16,0 0 32-16,1-9 0 0,0 0 0 0,0 0 0 0,0 0-32 16,0 0-128-16,0 0 192 0,0 0-64 0,0 0-128 0,0 0 0 15,0 0 0-15,0 0 128 0,10 3-128 0,-10-3 0 16,0 0 0-16,8 1 0 0,-8-1 0 0,11-1 0 16,2 1 0-16,-1-2 0 0,0 1 0 0,0-2 0 15,3 1 0-15,2 0 0 0,1 0 0 0,4-1 0 16,3-2 0-16,1 3 0 0,0 2-160 0,5-2 160 15,1-5 0-15,6 2-144 0,1 6 144 0,7-2 0 16,4-3 0-16,4 1 0 0,2 0 0 0,0 1 0 16,-2-1 0-16,3 1-128 0,4-1 128 0,2 1 0 15,4 1 0-15,2 3 0 0,-4 1 0 0,2 0-160 16,0-3 160-16,4 5 0 0,5 0 0 0,-1 2-128 16,0-2 128-16,-4 2 0 0,-3 0 0 0,5 1 0 0,5 4-128 15,1 1 128-15,-3 0 0 0,0-1-128 0,-1 0 128 16,1 1 0-16,3 1-160 0,0 0 160 0,-3-1-128 15,-1 0 128-15,-2 1 0 0,2 2-160 0,4 2 160 0,0-2 0 16,0 1 0-16,0 0-128 0,-1-2 128 0,4 3 0 16,2 1 0-16,1-1 0 0,-2 0 0 0,2 1 0 15,4 0 0-15,-1-2 0 0,-2-4 0 0,-1-1 0 16,-3-1-176-16,6-1 176 0,5-4-160 0,-4-1 160 16,-2 0 0-16,-1-2 0 0,-5-1 0 0,2 1 0 15,0 0 0-15,-4-1 0 0,0 1 0 0,-4 0 0 16,-2 2 0-16,1-3 0 0,1 1 0 0,-3 2 0 15,-5 0 0-15,-2-2 0 0,-4 3 0 0,5-2 0 16,2 2 0-16,-2-1 0 0,-5 2 0 0,-1-3 0 0,-1 2 0 16,-2-3 0-16,2-1-128 0,1 1 128 0,3 0 0 15,-1 0-176-15,-3-3 176 0,-3 2-160 0,-4-1 160 0,-1 1 0 16,3 0-144-16,-1-2 144 0,0 0 0 0,1 1 0 16,3 1 0-16,-3-1 0 0,-5-1-160 0,2 0 160 15,-1 1 0-15,0 0-144 0,1 0 144 0,0 2 0 16,1-3-144-16,1 0 144 0,-2-1 0 0,-2-1-144 15,-3 1 144-15,2 0 0 0,-1 0 0 0,1 0 0 16,4 0 0-16,-3 0 0 0,1 0 0 0,-3 1 0 16,-2-4 0-16,-1 3 0 0,0 1 0 0,-3 0 0 15,1-1 0-15,2 1 0 0,1 1 0 0,2 0 0 16,-2 3 0-16,-1-4 0 0,-6 1 0 0,-1-1 0 16,-1 0 0-16,-1 1 0 0,-5-1 0 0,1 1 0 0,0 0 0 15,-1 0 144-15,-2 0-144 0,3 0 0 0,0 1 0 0,-1 0 0 16,-2 1 0-16,1-1 0 0,-1-1 0 0,0 2 0 15,-1 0 0-15,-1-1 0 0,-1-2 0 0,0 2 0 16,-3 0 0-16,0-2 0 0,-2 4 0 16,2-2 0-16,2 0 0 0,-3 1 0 0,-1 2 0 15,1 0 0-15,-6-1 0 0,3-1 0 0,1-1 128 0,-4 1-128 16,-5 3 0-16,1-2 0 0,1-1 0 0,-2 0 0 16,-4 1 0-16,2 1 0 0,2-3 0 0,0 0 0 15,-10-2 0-15,9 3 0 0,-9-3 0 0,0 0 0 16,5 3 144-16,-5-3-144 0,0 0 160 0,0 0-160 15,0 0 192-15,7 3-64 0,-7-3-128 0,0 0 192 16,0 0-64-16,6-2-128 0,-6 2 176 0,5-7-176 0,-1 2 256 16,1-2-64-16,-3-1-16 0,0-4 0 0,0-2-48 15,2 1-128-15,0-3 192 0,-2 0-64 0,1-6-128 0,3-1 160 16,1-5-160-16,1-4 160 0,0-5-32 0,1-6 0 16,0-5 0-16,2-3 0 0,1-1-128 0,1-2 0 15,-1-3 0-15,3-2 0 0,3-1 0 0,0-1 0 16,-1-3 0-16,3 0 0 0,0-1-128 0,2 5 128 15,0 1 0-15,2 1 0 0,-1-2 0 0,4 0 0 16,-3 0 0-16,1 4 0 0,0 3-128 0,2 0 128 16,-1-3 0-16,1-2 0 0,-5-3-144 0,4 1 144 15,-3-1-192-15,0 4 192 0,-1-1-288 0,2-2 48 16,-1-4 16-16,3 1 0 0,1 0-112 0,-1 2-32 16,0 1 0-16,1 4 0 0,0 2 368 0,-3 3-176 15,-2 1 176-15,1 0-128 0,0 3 128 0,-2 1 0 0,-3 3 160 16,0 3-160-16,-1 5 0 0,-2 2 0 0,0 2 0 0,-3 5 0 15,-1 3 0-15,-2 1 0 16,0 0 0-16,-1 3 0 0,-1 1 0 0,-4 6-128 16,1 1 128-16,-1 0 0 0,-2 2-176 0,0 4 176 0,-1 5-160 0,0 0 160 15,0 0-192-15,0 0 48 0,-8-3 16 0,8 3 0 16,-11 4-160-16,2 3-32 0,-2-2 0 0,1 2 0 16,2-1 128-16,-3 3 32 0,-3 0 0 0,1 0 0 15,1 0 160-15,-5-2 0 0,-4 2 0 0,0 2 0 16,-3-2 0-16,-4-1-160 0,-4-2 160 0,-1 1 0 15,0 2 0-15,-1-5 0 0,0 0 0 0,-3 1 0 16,-2 0 0-16,-3 0-128 0,-3-1 128 0,-8-1 0 16,-4 0 0-16,-4-1 0 0,-4 1 0 0,-4 0 0 0,-3 2 0 15,-5-3 0-15,-7 3-128 0,-2 0 128 0,-3-1 0 16,-2 0 0-16,-2-2-128 0,-3 0 128 0,-2 1 0 16,-1-1 0-16,1 3 0 0,-2-2 0 0,-3-1 0 0,-1 2 0 15,4-2 0-15,-6-2 0 0,-4 0 0 0,3 3 0 16,1-3 0-16,-4 3 0 0,-10 3 0 0,6-3 0 15,-1-1 0-15,0 1 0 0,-5-3 0 0,6 1 0 16,0 1 0-16,-1-1 0 0,-7-1 0 0,5-1 0 16,5-1 0-16,-1 0 0 0,-2-2 0 0,5 2 0 15,3-3 0-15,-1-1 0 0,-6 2 0 0,5-1 0 16,6-1 0-16,0-2 0 0,-4-1 0 0,1-1 0 16,4 3 0-16,2-2 0 0,-1-3 0 0,0 1 0 15,1 3 0-15,0-1 0 0,-1-1 0 0,2 0 0 16,1 2 0-16,-1-1 0 0,3 0 0 0,0-1 0 15,-4-2 0-15,3 2 0 0,4 0 0 0,2 1 0 0,0 1 128 0,-1-1-128 16,1 0 0-16,5 0 0 0,6 0 0 0,1-2 0 16,-4 1 0-16,5-2 0 0,5 1 0 0,1 0 0 15,2 5 0-15,-1-2 128 0,1-2-128 0,1 2 0 16,-2 1 0-16,5 2 0 0,2 2 128 0,1-1-128 16,-6-3 0-16,0 4 0 0,-4 3 128 0,2-1-128 15,2-2 0-15,-1 3 128 0,2 3-128 0,1-1 0 16,1 4 128-16,2 1-128 0,3-3 0 0,2 1 144 15,1 1-144-15,4-1 0 0,0-1 144 0,-1 0-144 16,0-1 192-16,0 0-48 0,5 4 0 0,2 0 0 16,3 1-16-16,1 0-128 0,1-2 192 0,2 3-64 15,-1 2-128-15,2 0 0 0,1 1 0 0,2 5 0 0,2-1 0 0,3 4 0 16,1 1 0-16,2 2 0 16,4 1-1152-16,1 3-96 0,3 4-32 15,4 6-9008-15,1 7-1808 0</inkml:trace>
  <inkml:trace contextRef="#ctx0" brushRef="#br0" timeOffset="28095.971">1296 14534 2751 0,'0'0'256'0,"0"0"-256"16,-9 0 0-16,0-3 0 0,-1-1 2624 0,0 0 464 15,10 4 112-15,-8-2 0 0,0-1-2304 0,4-1-448 16,-3-2-112-16,2 3-16 0,5 3-96 0,-7-5-32 16,3-1 0-16,-2-1 0 0,0 2 192 0,6 5 48 15,-5-7 0-15,5 7 0 0,-5-5 240 0,5 5 48 16,-5-6 16-16,5 6 0 0,0 0-208 0,0 0-32 15,-2-9-16-15,2 9 0 0,0 0-352 0,9-6-128 16,0-2 0-16,2 0 144 0,1 3 16 0,4-3 0 0,3-2 0 16,0 0 0-16,0 1 144 0,1 0 16 0,7-4 16 15,1 4 0-15,-1-2-80 0,1 2 0 0,3-2-16 0,0-1 0 16,0-3-48-16,2 4-16 0,1-1 0 16,1 2 0-16,1 0-176 0,1 3 192 0,-1 0-192 0,1 1 192 15,2-1-192-15,-4 3 0 0,-3 2 0 0,0 0 128 16,-2 1-128-16,-2 0 0 0,-2 3 0 0,-2 0 0 15,2 1 160-15,-1 1 0 0,-1 2 0 0,-1 2 0 16,0 4 128-16,0 2 32 0,0 1 0 0,-1 2 0 16,-1 3-80-16,-2 2-16 0,-2 4 0 0,1 0 0 15,-4 1-224-15,-1 0 144 0,-1-1-144 0,-5 2 128 16,-3-1-128-16,-3 0 0 0,-2-2 144 0,-2 0-144 16,-1 3 192-16,-3-2-48 0,-1 0 0 0,-3 0 0 15,-3 4 160-15,-1-1 16 0,-1 2 16 0,1-2 0 16,-3-4-128-16,-3 0-16 0,-2 1-16 0,1-3 0 15,1-1-176-15,-3-2 160 0,-2-4-160 0,2 0 160 16,0-4-32-16,1-4-128 0,0 1 192 0,-2-2-64 0,-6-2 0 0,1 1 0 16,1-3 0-16,1 0 0 0,2-3-128 0,1-2 192 15,-4 1-192-15,3-2 192 0,0 0-64 0,5-3-128 16,3-2 192-16,1-2-64 0,1 5 144 0,1-3 32 16,2-3 0-16,3 0 0 0,1 1-128 0,2-2-32 15,-1 2 0-15,5-2 0 0,-2-3-144 0,4 1 0 16,1 0-160-16,1-3 160 0,2-1-224 0,1 1 48 15,0 0 16-15,3 1 0 0,1 0 160 0,4 0-192 16,3-1 192-16,2 3-192 0,-1 3 192 0,4 0-192 16,4 0 192-16,-1 2-192 0,1 4 192 0,2 1-208 15,1 2 80-15,3 2 128 0,1 3-256 0,0 3 80 0,-2 2 16 16,2 6 0-16,-1 1-32 0,-2 5 0 0,2 1 0 16,0 4 0-16,1 1 64 0,-6 1 0 0,-2-1 0 15,-3 1 0-15,0-2 128 0,-3-1 0 0,-1-1 0 16,-3 1 0-16,-2-1 0 0,0 0 0 0,-2-5 0 0,-3 1 0 15,-4 0-224-15,-1 0-16 0,-1-2 0 16,3-4-8848-16,0-2-1760 0</inkml:trace>
  <inkml:trace contextRef="#ctx0" brushRef="#br0" timeOffset="29339.623">2585 15023 20207 0,'0'0'896'0,"0"0"192"0,-6 6-880 0,6-6-208 0,-5 8 0 0,5-8 0 15,0 0 0-15,0 0 0 0,0 0 0 0,0 0 0 16,0 0 0-16,0 0-240 0,0 0 48 0,0 0 16 15,0 0 544-15,0 0 96 0,0 0 32 0,0 0 0 16,0 0 464-16,0 0 112 0,0 0 16 0,6-5 0 0,3-3-288 0,0-2-48 16,-5-2-16-16,7-2 0 0,1-4-480 0,1-2-112 15,-3 0-16-15,0-2 0 0,-1 0-128 0,1 2 0 16,1-2 144-16,0 3-144 0,1-3 0 0,1 1 0 16,2 4 0-16,-1 1 0 0,-4 1 0 0,1 2 0 15,1 2 0-15,-4 3 0 0,0 1 0 0,1 3 0 16,-9 4-144-16,12-3 144 0,-1 6-192 0,1 3 48 15,-3 5 0-15,0 5 0 0,0 1 144 0,-2 10 0 16,1 6 0-16,0 4 0 0,-1 2 0 0,0 1 0 16,-2 2 0-16,0 0 0 0,-1 0 0 0,-2-2 144 15,1-2-144-15,-2-2 0 0,-1-2 352 0,1-1-32 16,0-1-16-16,-2-2 0 0,-1-3 272 0,-1-4 64 16,1-5 16-16,2-3 0 0,-5-5-16 0,5-10-16 15,0 0 0-15,0 0 0 0,0 0-160 0,-9 0-16 0,2-5-16 0,0-8 0 16,-1-7-96-16,0-7-16 0,-1-5 0 0,2-2 0 15,1-2-320-15,2-2 0 0,-2-4 0 0,4-2 0 16,-1-1 0-16,2-2 0 0,1 1 0 0,4 0 0 16,-1 0 0-16,5 1-128 0,1 5 128 0,2 4 0 15,-1 5 0-15,3 4-128 0,1 3 128 0,2 5 0 16,0 1-192-16,2 6 64 0,5 4 0 0,-1 5 0 16,2 2-208-16,1 3-48 0,4 5 0 0,3 1 0 15,1 8-528 1,-1-1-112-16,-1 5-32 0,-1 0-8448 0,-1 0-1696 0</inkml:trace>
  <inkml:trace contextRef="#ctx0" brushRef="#br0" timeOffset="29783.898">2624 14224 13823 0,'-10'-3'1216'0,"1"1"-960"16,3-3-256-16,-3 2 0 0,2 0 2880 0,3-3 512 16,4 6 128-16,5-6 0 15,2-3-3904-15,6-1-768 0,6-2-176 0,3 1-16 16,-2 0 112-16,4 0 16 0,2 4 16 0,2-2 0 0,1 2 1200 0,2 1 432 0,0 3-16 0,2 0 0 15,2-2 432-15,4 3 96 0,1 1 16 0,7 1 0 16,4 5-384-16,4 1-64 0,1-1 0 0,-2 2-16 16,-2 1-256-16,-1 1-48 0,0-1-16 0,2 0 0 15,-2-1 80-15,-3-1 32 0,-3 3 0 0,-4-3 0 16,-7-2 32-16,-4 0 16 0,-6 0 0 0,-3-1 0 16,-7-1 32-16,-4 0 0 0,-10-2 0 0,0 0 0 15,0 0 672-15,0 0 144 0,0 0 32 0,0 0 0 16,0 0 96-16,-7-3 32 0,-4 0 0 0,-5-3 0 15,-4-1-400-15,-5-1-80 0,-6-2-16 0,1 0 0 16,2-3-320-16,-3 2-64 0,-3-6-16 0,0-1 0 16,-1 0-192-16,3-3-64 0,0-1 0 0,-1-2 0 0,0 3-384 15,2 1-64-15,1 2-32 0,3 1 0 16,-3 3-1120 0,5 2-240-16,3 4-32 0,-2 1-9696 0,0 1-1936 0</inkml:trace>
  <inkml:trace contextRef="#ctx0" brushRef="#br0" timeOffset="30292.696">1018 15851 27647 0,'9'-3'2448'0,"4"-2"-1952"0,6-1-496 0,7-1 0 15,6 0 224-15,10-2-48 0,6-2-16 0,4 0 0 16,5-1-160-16,5-2 192 0,1 0-192 0,3 0 192 16,4 3-192-16,3-2 0 0,9 1 144 0,-2 2-144 0,-2 2 192 15,4 2-16-15,2 4-16 0,2 0 0 0,2 0 16 16,-4 2 0-16,-4 1 0 0,0 0 0 0,0 0 80 0,-3 0 0 16,-5 1 16-16,-4 1 0 0,-6-2 32 0,-5 2 0 15,-2-1 0-15,-2 2 0 0,0-1-64 0,-4 2-16 16,-3-1 0-16,-4 0 0 0,-7 0-224 0,-2 0 0 15,-5-1 128-15,-3-1-128 16,-4 0-448-16,-2 1-128 0,-5-1-16 0,-4-1-8816 16,-10-1-1744-16</inkml:trace>
  <inkml:trace contextRef="#ctx0" brushRef="#br0" timeOffset="30782.847">1421 16480 11055 0,'0'0'480'0,"0"0"112"0,-5-7-464 0,4-1-128 0,3-2 0 0,5 1 0 15,4 2 3056-15,2-4 592 0,2 0 112 0,2 3 16 16,1 5-3200-16,1 1-576 0,1 1-240 0,4 4 16 16,-1 1 224-16,3 5-176 0,0 3 176 0,2 4-160 15,-1 3 160-15,2 3 176 0,0 4-48 0,3 7 0 16,0 7 160-16,-1 1 32 0,-1 2 0 0,-1-4 0 0,-5 3-48 0,-2-2 0 16,-5-6 0-16,0-1 0 0,-3 0 0 15,-5 0 0-15,-2 0 0 0,0-1 0 0,-4-2 96 0,-3 3 16 16,-2 4 0-16,-2-4 0 0,-2-4-32 0,-5-1 0 15,0-5 0-15,-1 0 0 0,-1-2 96 0,-2-1 0 16,-4-4 16-16,1-2 0 0,2-5 80 0,-4 0 16 16,0-1 0-16,-3-5 0 0,0-3-304 0,-6-2-64 15,0-1-16-15,1-7 0 0,6-1-176 0,-1-6 0 16,0-4 0-16,2 1-176 0,1-2 176 0,3-3 0 16,-1 1-144-16,4-4 144 0,4-4 0 0,2 2 0 15,4 4 0-15,-1 0 0 0,4 1 0 0,2 2 0 16,3 1 0-16,1 3 0 0,2 3 0 0,4-2 0 15,3-3 0-15,0 6 0 0,3 3 0 0,2 1 0 0,3 1 0 16,4 1 0-16,5 2 0 0,2 3 0 0,0 3 0 16,1 0 0-16,-1-1 0 0,-1 2 0 0,1 3 0 0,1 1 0 15,0 2-368-15,-1-3 0 0,0 1 0 0,0 4 0 32,3 2-1808-32,-2 1-352 0,-1 0-80 0</inkml:trace>
  <inkml:trace contextRef="#ctx0" brushRef="#br0" timeOffset="31630.67">2823 16285 13823 0,'0'0'608'0,"-5"-5"128"0,-3 1-592 0,1 0-144 0,7 4 0 0,-6-5 0 16,-3 2 2336-16,1 2 432 0,8 1 96 0,-9-2 16 15,1-3-2304-15,0 3-448 0,-3 4-128 0,1 2 0 16,0 3 144-16,1 5-16 0,3 1-128 0,-3 5 192 16,2 3 0-16,0 4-16 0,-1 3 0 0,3 3 0 15,4 7 112-15,-1 6 32 0,-1 2 0 0,-3 6 0 16,1 3 0-16,3 1 0 0,4-2 0 0,-1-4 0 0,-2-2 112 0,5-2 16 16,3-3 16-16,2-1 0 0,-3-1-80 0,4-3 0 15,0-5-16-15,2-4 0 0,1-2-176 0,2-4-48 16,-2-1 0-16,2-6 0 0,-4-3-144 0,1-5 192 15,2-2-192-15,-2-3 192 0,1-3-192 0,-2-3 0 16,0-6 0-16,1-3 0 0,0-3 0 0,-2-7 0 16,0-8 0-16,3-2 0 0,0-1 0 0,2-1 0 15,-2-5 0-15,1 2 0 0,0-2 0 0,1-1 0 16,-1-2 0-16,0 1 0 0,1 3 0 0,1-3 0 16,3-2 0-16,-4 4 0 0,-7 4-176 0,1 7 176 15,-1 6-128-15,1 2 128 0,-2 2 0 0,-3 6-128 16,-2 5 128-16,-2 7 0 0,3-7 0 0,-3 7 0 15,0 0 0-15,0 0 0 0,3 11 256 0,-3 6-32 0,0 3 0 16,0 8 0-16,0 5-224 0,-1 3 144 0,-1 3-144 0,1-2 128 16,-2 1 0-16,1-1 0 0,0 0 0 0,2 0 0 15,0-3 256-15,2 0 32 0,0 0 16 16,4-1 0-16,-4-2 16 0,2-2 0 0,3 0 0 0,2-3 0 16,2-4-272-16,3-1-48 0,-3-2-128 0,5-4 192 15,2-2-384-15,0-4-96 0,1-1-16 0,0-3 0 31,4-3-528-31,2-4-96 0,1-4-32 0,4-4-8848 0,2-3-1776 0</inkml:trace>
  <inkml:trace contextRef="#ctx0" brushRef="#br0" timeOffset="32220.583">3980 15601 17503 0,'0'0'1552'0,"0"0"-1232"16,0 0-320-16,0 0 0 0,-11 0 3744 0,11 0 688 16,0 0 144-16,2 6 32 15,-2-6-4064-15,11 3-800 0,6-1-176 0,-1 2-16 0,2 1 240 0,1 0 48 16,-1-2 16-16,6 2 0 0,2 4 272 0,1-1 48 16,-1 0 16-16,2 0 0 0,0 1 0 0,2 1 0 15,3 0 0-15,3 2 0 0,5 0-192 0,1 1 0 16,-1 2 0-16,2-2 0 0,-1 0-224 0,1-1-80 15,-6-2-16-15,-1 0 0 16,0 1-1760-16,-6-2-352 0,-3-3-80 0</inkml:trace>
  <inkml:trace contextRef="#ctx0" brushRef="#br0" timeOffset="32434.597">4355 16079 17503 0,'0'11'768'0,"0"-11"176"0,0 0-752 0,0 0-192 0,0 0 0 0,0 0 0 15,9 9 4352-15,7-4 832 0,6-3 160 0,3 1 32 16,3-1-4736-16,2-3-944 16,2-5-192-16,1 1-32 0,0-4 16 0,0 0 0 0,-1-2 0 0,0 1 0 15,0 0-64-15,0 0 0 0,-3 0 0 0,2 2-8896 16,1 1-1776-16</inkml:trace>
  <inkml:trace contextRef="#ctx0" brushRef="#br0" timeOffset="33129.389">6585 14896 10127 0,'0'0'896'0,"0"0"-704"0,-9 5-192 0,-2-3 0 15,0 0 6592-15,1 0 1280 0,-1-2 256 0,4 3 48 16,-3 0-7664-16,0 0-1536 0,1-1-320 0,-4 5-48 15,-4 1 128-15,-2 2 32 0,-6 1 0 0,-1 4 0 0,-4 0 1072 0,-4 6 160 16,-3 3 144-16,-6 3-16 0,-1 3 160 0,-2 1 32 16,-1 2 16-16,1 5 0 0,0 3 48 0,-2 0 0 15,-2 1 0-15,0 0 0 0,3-2-128 0,3 0 0 16,-1 1-16-16,2-3 0 0,3 1-240 0,-1 1 144 16,-2 2-144-16,2 0 128 0,2 0-128 0,0-1 0 15,3-2 0-15,3-3 0 0,0-3 0 0,3-6 0 16,2-1 128-16,5-2-128 0,2-5 336 0,1 2-16 15,4-1 0-15,3-5 0 0,1-1-96 0,2-2-32 16,3 2 0-16,2-2 0 0,5-12-192 0,-3 10-256 16,2 1 48-16,4-1 16 0,-3-10 192 0,7 13-176 15,3 1 176-15,1 0-160 0,4 1 160 0,1 3 0 0,5 3 0 16,6-3 0-16,4 0 0 0,3-1 192 0,0 2-32 0,5 1-16 16,5 0-144-16,0 2 160 0,0-5-160 0,1 5 160 15,1 1-32-15,1 1 0 0,3-1 0 0,2 1 0 16,2 3-128-16,0 0 128 0,0-2-128 0,-2 1 128 15,-1 3-128-15,-2 0-176 0,-3-1 48 0,1-1 0 32,4-6-1984-32,-2-3-400 0</inkml:trace>
  <inkml:trace contextRef="#ctx0" brushRef="#br0" timeOffset="34069.793">6792 14917 22111 0,'0'0'976'0,"-11"-2"208"0,0-1-944 0,1-2-240 16,-1 1 0-16,3-2 0 0,3 1 2176 0,5 5 384 15,0 0 64-15,4-10 32 16,4-3-2816-16,1 1-560 0,1 1-112 0,4-1-32 0,3 0 496 0,2 1 112 16,1 2 0-16,-2 1 16 0,1 0 368 0,2 4 64 15,2 1 0-15,0 2 16 0,-1 3-48 0,3 4-16 16,0 5 0-16,1 5 0 0,-1 2-144 0,1 6 0 0,1 3 0 16,0 4 0-16,0 1 0 0,1 1 160 0,-1 0-32 15,-1 1-128-15,-4 4 192 0,-3 1-192 0,-2-1 192 0,-1 5-192 16,-2 2 240-16,-4-1-64 0,-8-2-16 0,0 0 0 15,-3-2 160-15,-5-3 16 0,-6-2 16 0,-1-1 0 16,-1-2 32-16,-4-1 0 0,-1-2 0 0,0-3 0 16,1-4 16-16,0-3 16 0,-1-8 0 0,0 0 0 15,-2 0 16-15,2-6 0 0,1-4 0 0,0-3 0 16,3-2-240-16,-1-5-64 0,0-3 0 0,-1-5 0 16,-3-3-128-16,4-4-224 0,1-2 48 0,0-1 16 15,2 1-48-15,2 0-16 0,2-1 0 0,3 3 0 16,2 1 224-16,0 3 0 0,2 1 0 0,4 4 0 15,3 1-144-15,0 2 144 0,0 0-128 0,3 5 128 16,2 6-272-16,2 1 16 0,2 0 16 0,4 1 0 0,1 2 64 16,3 4 16-16,2 2 0 0,2 1 0 0,2-2 160 0,3 3 0 15,0 3 0-15,1-1 0 0,-4-2 0 0,0 2-128 16,-3 0 128-16,0 0 0 0,1-1-272 0,-4 1 16 16,-3-2 16-16,-1-2 0 15,-3 1-1872-15,-2-1-368 0,-1-3-80 0,-1-3-9200 0</inkml:trace>
  <inkml:trace contextRef="#ctx0" brushRef="#br0" timeOffset="34600.239">8001 14760 26719 0,'0'0'1184'0,"0"0"240"0,-8-1-1136 0,0-1-288 0,1-1 0 0,7 3 0 16,0 0 2240-16,0 0 400 0,0 0 80 0,-6 7 16 31,2 2-3056-31,3 3-592 0,-2 3-128 0,2 6-32 0,0 5 576 0,-2 4 112 0,0 1 32 0,-1 4 0 16,1 3 480-16,0 4 80 0,2-2 32 0,1 6 0 16,0 1 32-16,6 3 16 0,1 2 0 0,3-3 0 15,-1-3-288-15,0-6 0 0,2-3 128 16,0-7-128-16,4-3 0 0,-1-4 0 0,0-6 0 0,1-1 0 15,-2-4 0-15,0-3 0 0,-2-4 192 0,2-3-192 16,5-3 304-16,-2-3-48 0,3-4-16 0,-2-4 0 0,-1-7-48 16,4-1-16-16,3-5 0 0,-2-5 0 0,0-6-176 15,1-3 0-15,-1-5 0 0,2-1 0 0,-5 0-144 0,2-2 144 16,0-1-192-16,1 3 192 0,-5 0-128 0,2-1 128 16,0-2 0-16,-2 4 0 0,-3 4 0 0,1 5-128 15,-5 8 128-15,0 5 0 0,0 2 0 0,-5 8 0 16,-1 4 0-16,-3 8 0 0,0 0 0 0,0 0 0 15,1 12 0-15,-1 10-160 0,1 8 160 0,-3 8-128 16,-3 3 128-16,-1 8-128 0,-1 2 128 0,3 4 0 16,-3 3 128-16,0-2-128 0,0 3 0 0,0-4 128 15,4-3-128-15,1-5 0 0,2-4 256 0,3-7 0 16,-2-3-16-16,2-3 0 0,2-1 0 0,1-3 0 16,1-4 0-16,4-2 0 0,3-3-240 0,-3 0 0 0,-1-3 0 15,7-5 0 1,7-2-384-16,2-6-64 0,2-2 0 0,1-5-16 15,2 0 32-15,1-5 16 0,1-4 0 0,3-3 0 16,0-2-1440-16,1-3-272 0,2-4-64 0,-1-4-10288 0</inkml:trace>
  <inkml:trace contextRef="#ctx0" brushRef="#br0" timeOffset="35101.693">6549 15905 21183 0,'0'0'944'0,"0"0"192"0,10 8-912 0,0-1-224 16,6 2 0-16,6 1 0 0,9-1 2288 0,5 0 400 16,10-2 96-16,7 0 16 0,5-3-2224 0,2 0-448 15,-1-4-128-15,9-1 0 0,7 0 192 0,3-1 0 16,0 0 0-16,-2 1 0 0,-4-4 0 0,0-1 0 0,3 4 0 0,0-4 0 15,1 1-64-15,-5 1 0 16,-7-1-128-16,-3 0 192 0,-4-1-192 0,-3 0 0 0,-1 2 128 0,-6 0-128 16,-4-2 0-16,-4 3-240 0,-8 2 48 0,-4 0 16 31,-5 0-1504-31,-6 1-304 0,-4 0-64 0,-5 1-10384 0</inkml:trace>
  <inkml:trace contextRef="#ctx0" brushRef="#br0" timeOffset="35509.657">6878 16061 28559 0,'0'0'2544'0,"0"0"-2032"16,0 0-512-16,7-6 0 0,9-3 224 0,2 2-48 15,9 3-16-15,0 3 0 16,4 1-512-16,3 4-96 0,-1 4-32 0,5 5 0 0,3 4 208 0,-1 3 32 16,-3 6 16-16,1 6 0 0,-1 5 544 0,-5 6 128 15,-1 4 0-15,-7 3 16 0,-2-4 128 0,-3 1 32 16,-4 1 0-16,-6 5 0 0,-2 10-208 0,-5-7-32 16,-3-6-16-16,-5-1 0 0,-6 1 16 0,-1-4 0 15,-6-2 0-15,-5-1 0 0,-6 1-112 0,0-1-16 0,-3 2 0 16,1-10 0-16,-1-5 144 0,2-7 32 0,1-3 0 0,3-7 0 15,0-3 192-15,1-6 32 0,2-3 16 0,-1-3 0 16,1-1-416-16,1-7-64 0,1-6-32 0,1-8 0 16,1-7-352-16,1-3-64 0,1-3 0 0,4 0-16 15,4-3 64-15,1-1 16 0,4-1 0 0,5 4 0 16,5 3 192-16,5-2 0 0,1 1 0 0,3 2 0 16,2 1 0-16,3 3-176 0,3 3 176 0,4 5-208 15,0 2-112-15,5 7 0 0,3 6-16 0,-1 7 0 16,1 5-128-1,1 2-32-15,1 3 0 0,-2 7 0 0,-2 6-144 0,-3 5-16 16,-3 8-16-16,-4-2 0 0,-4 0-496 16,-2 0-112-16,-4 0 0 0,-1 0-16 0,-2-6-1920 0,-3-1-384 0</inkml:trace>
  <inkml:trace contextRef="#ctx0" brushRef="#br0" timeOffset="36010.475">7845 16286 7359 0,'0'0'656'0,"0"0"-528"16,-10 3-128-16,3-2 0 0,-1-2 6272 0,8 1 1216 0,-6 8 240 15,4 2 48 1,-2 1-7776-16,3 2-1696 0,0 3-272 0,0 6-48 0,1 7 1568 0,0 5 448 0,-2 2-160 0,1 10 160 16,1 9 512-16,1 4 160 0,-1 0 32 0,2-4 16 15,0-4-112-15,5-1-32 0,-1-3 0 0,3-5 0 16,0-3-320-16,2-3-64 0,0-3 0 0,-1-4-16 16,2-6-176-16,0-5 128 0,0-7-128 0,2-6 128 15,0-5-128-15,3-7 128 0,0-10-128 0,0-2 128 16,4-2-128-16,2-4 128 0,-3-7-128 0,3-3 128 15,1-3 16-15,1-1 0 0,-4-3 0 0,2-3 0 16,1-3-144-16,1-2 0 0,-7-2 0 0,-1 5 128 16,-3 4-128-16,0 5 0 0,-3 4 0 0,-1 5-176 0,-1 6 176 15,-5 4 0-15,0 4 0 0,-1 5-128 0,-5 4 128 16,2 6 128-16,0 0-128 0,0 0 176 0,0 0-176 0,-3 17 160 16,1 7-160-16,0 6 160 0,1 4-160 0,-3 7 128 15,4 5-128-15,4 2 128 0,-2 1 48 0,2-4 0 16,0-2 0-16,1-5 0 0,1-2 16 0,2-3 0 15,-2-3 0-15,4-5 0 0,-1 0-192 0,0-5 0 16,1-2 0-16,2-3 0 16,4 1-480-16,1-7-128 15,4-4-32-15,6-2 0 0,4-5-1984 0,4-8-384 0,15-20-96 0,-2-7-16 0</inkml:trace>
  <inkml:trace contextRef="#ctx0" brushRef="#br0" timeOffset="36548.559">9684 15502 23951 0,'0'0'1056'0,"0"0"224"0,0 0-1024 0,0 0-256 16,0 0 0-16,0 0 0 0,5 7 2944 0,7 4 544 16,2 0 96-16,1 2 32 15,1 4-3616-15,1 3-640 0,1 0-160 0,0 8-32 0,1 3 832 0,2 6 0 16,-5 7 0-16,1 6 0 0,2 0 384 0,-1 6 0 15,-1 0 0-15,-5 8 0 0,-3 7-128 0,-6-2-16 16,-1 1-16-16,-4-3 0 0,-6-2-224 0,-2-3 0 0,-5-3 0 16,-4 0 0-16,-3-3-208 0,0-8 64 0,-5-7 16 0,0-9 0 31,1-6-1184-31,1-8-224 0,-3-11-64 0,0-8-12688 0</inkml:trace>
  <inkml:trace contextRef="#ctx0" brushRef="#br0" timeOffset="37214.652">10226 14691 17503 0,'0'0'1552'0,"0"0"-1232"16,0 0-320-16,0 0 0 0,0 0 4208 0,9 3 784 15,0-2 144-15,4 2 48 16,2 3-4720-16,5-2-928 0,8 2-192 0,-1 3-48 16,3 0 48-16,2 4 0 0,2-2 0 0,-2 3 0 0,-1 0 464 0,-2 5 192 0,-1 2-128 0,1 5 128 15,-1 2 0-15,-3 4 0 0,1-1 0 0,-3 5 128 16,0 1 144-16,-1 2 48 0,-2 1 0 0,0 4 0 16,1 2-192-16,-4 5-128 0,-4 2 144 15,-5-1-144-15,-1-3 144 0,-2-1-144 0,-5-2 128 0,-3-5-128 16,-4 0 256-16,-3-4-16 0,-3 1-16 0,-3-2 0 15,0-3 96-15,-1-3 32 0,-2-5 0 0,0-2 0 16,0-2 0-16,-1-7 0 0,0-5 0 0,0-5 0 16,3 0-352-16,-1-5-160 0,-1-5 16 0,-2-1 0 15,2-7 144-15,1-2 0 0,0-6 128 0,5-2-128 16,3-5 0-16,2-1 0 0,-3 0 0 0,6-1-128 16,0 0-64-16,3 1-16 0,0 0 0 0,4 2 0 0,6 6 16 15,1 1 0-15,2 1 0 0,2 7 0 0,1 1 0 16,5 5 16-16,-1 5 0 0,4 2 0 0,-1 4-48 15,5 4-16-15,-3 4 0 0,4 3 0 0,1 1 240 0,-2 2 0 16,2 1-160-16,-1 5 160 0,2 1 0 0,-1 1-176 16,-2 1 176-16,-2-1-128 15,-4 2-288-15,-4-1-48 0,-3 3-16 0,-1-6 0 16,1-1-2768-16,-7-5-544 0</inkml:trace>
  <inkml:trace contextRef="#ctx0" brushRef="#br0" timeOffset="37640.993">11203 14824 31327 0,'0'0'2784'15,"0"0"-2224"-15,0 0-560 0,0 0 0 0,0 0 400 0,0 0-16 0,0 0-16 0,8 12 0 32,-1 3-1440-32,2 3-272 0,1-1-64 0,1 5-16 15,-3 0 720-15,-1 3 128 0,0 1 48 0,1 2 0 0,-3 0 1056 0,2 5 224 0,-2 2 32 0,4 3 16 16,2 1-192-16,0 0-32 0,0 0-16 0,0-2 0 16,1-4-176-16,1-2-48 0,1-5 0 0,-3-5 0 0,0-4-112 0,0-1-32 15,1-6 0-15,-3-4 0 0,-1-2 160 16,1-4 32-16,1-3 0 0,0-3 0 0,-3-4 336 0,4-8 80 15,-2-4 16-15,5-8 0 0,-1-10-208 0,1-2-32 16,2-4-16-16,1-2 0 0,2-1-368 0,1-1-192 16,-2-3 192-16,3-2-192 0,2-6 0 0,0 1 0 15,3-1 0-15,0 6 0 0,2 6 0 0,-2 4 0 16,2 1-128-16,-5 10 128 0,0 7-160 0,-3 6 160 16,-3 0-160-16,-1 6 160 0,-2 4-416 0,-2 4 16 15,0 5 0-15,-3 5 0 16,-1 7-1520-16,-2 4-320 0,-1 8-48 0,-1 3-11856 0</inkml:trace>
  <inkml:trace contextRef="#ctx0" brushRef="#br0" timeOffset="38016.754">10043 16018 34847 0,'0'0'1536'0,"11"-2"320"0,4 0-1472 0,8 0-384 16,-1398 0 0-16,2821-2 0 15,-1402-1-464-15,10-2-176 0,8-3-16 0,11-1-16 0,6 0 480 16,2-1 192-16,4-1-128 0,6 1 128 0,6 0 128 16,-2 1 96-16,-3 4 32 0,3 1 0 0,1-3-256 0,-2 2 128 15,-2 4-128-15,-5-3 0 0,-3 1 0 0,-2-1 0 16,1 4 0-16,-7-1 0 0,-11 2 0 0,-5-1-128 15,-8 2 128-15,-5-2-208 16,-4 1-1344-16,-5 1-272 0,-7 4-48 0,-3-1-10832 0</inkml:trace>
  <inkml:trace contextRef="#ctx0" brushRef="#br0" timeOffset="38543.519">10655 16292 7359 0,'0'0'656'0,"0"0"-528"0,0 0-128 0,0 0 0 0,0 0 5504 0,0 0 1056 16,13 0 224-16,2-1 32 15,1-1-5968-15,5-2-1184 0,1-3-240 0,4 3-64 0,1 4 368 0,4-2 64 16,3 2 16-16,-1 6 0 0,-1 4 320 0,1 4 80 16,0 6 16-16,-1 0 0 0,-4-3 0 0,0 8 0 15,0 3 0-15,-4 2 0 0,1-2-96 0,-3 8-128 16,-3 7 176-16,-3 3-176 0,-4 4 0 0,-3 3 0 15,-4-6 0-15,-3 1 0 0,-4 0 352 0,-1-1-32 16,-5 0-16-16,-2-3 0 0,-3 1 112 0,-1-2 32 16,-4 0 0-16,2-6 0 0,0-4-16 0,0-3 0 15,-4-4 0-15,0-5 0 0,-1-1-256 0,-2-4-48 0,-1-1-128 16,-3-7 192-16,-3-3-192 0,-1-5 0 0,1-4 0 16,0-3 0-16,-2-8-288 0,3-5 48 0,4-9 16 0,1-6 0 15,4-4-32-15,3-6 0 0,3-5 0 0,4 1 0 16,5 2-16-16,3 1-16 0,2-1 0 0,4 5 0 15,2 0 16-15,4 0 0 0,3-2 0 0,4 7 0 16,2 2-48-16,2 9 0 0,1 3 0 0,4 5 0 16,1 4 1088-16,4 5 224 0,0 5 32 0,1 4 16 15,1 4-1600 1,0 7-320-16,-1 5-64 0,1 10-16 0,-1 6 720 0,0 3 240 0,-2-2-144 0,-1 2 144 16,-3 3-1488-16,-5-1-224 15,-2 1-32-15,-4-4-10096 0</inkml:trace>
  <inkml:trace contextRef="#ctx0" brushRef="#br0" timeOffset="40488.74">11465 16367 7359 0,'0'0'656'0,"0"0"-528"16,0 0-128-16,0 0 0 0,-10-1 2800 0,3 0 528 15,7 1 96-15,0 0 32 0,-7-2-2688 0,7 2-512 16,0 0-128-16,0 0 0 0,-7-4 464 0,7 4 112 16,0 0 0-16,0 0 16 0,-8-1 176 0,8 1 48 15,-7 4 0-15,0 1 0 0,7-5-496 0,-3 12-112 16,-2 2-16-16,2 5 0 0,-1 3-320 0,0 7 0 0,2 5 0 0,-1 7 0 16,-2 6 0-16,2 5 0 0,1 3 0 15,1 0 0-15,0 1 160 0,0-1-32 0,-1 1-128 0,2 0 192 16,3-1 256-16,1-3 64 0,4-7 0 0,-4-6 0 15,1-5 0-15,1-3 16 0,1-6 0 0,3-4 0 16,0-2-320-16,-1-4-64 0,2-5-16 0,3-2 0 16,-2-2-128-16,1-4 0 0,-2-4 0 0,2-3 0 15,1-1 0-15,1-5 128 0,0-4-128 0,1-6 128 16,0-1 64-16,1-4 0 0,0-6 0 0,2-4 0 16,1-6-192-16,-1 1 0 0,2-1 0 0,-1 4 0 15,0-1 0-15,0 3 0 0,4 1-160 0,-3 1 160 16,-4 1-288-16,-1 1 32 0,-3 0 16 0,-3 6 0 15,-1 0 16-15,-3 5 0 0,0 4 0 0,-3 4 0 16,-1 2 48-16,-1 2 16 0,-1 9 0 0,0 0 0 0,0-8 160 16,0 8 0-16,0 0 0 0,0 0 0 0,0 0 0 0,0 0 0 15,0 0 0-15,0 0 128 0,0 0-128 0,0 0 0 16,0 0 0-16,0 0 0 0,0 0-192 0,0 0 64 16,0 0 0-16,0-6 0 0,0 0 128 0,0 6-160 15,0 0 160-15,0 0-160 0,-1-9 160 0,2 3 0 16,-1 6 0-16,0 0 128 0,0 0-128 0,0 0 176 15,0 0-176-15,4-7 192 0,-1 0-48 0,-3 7 0 16,0 0 0-16,0 0 0 0,0 0 16 0,0 0 0 16,0 0 0-16,0 0 0 0,0 0-160 0,0 0 0 15,-3-6 0-15,3 6 0 0,0 0 0 0,0 0 0 16,0 0 0-16,0 0 0 0,2-9 0 0,-2 9 0 0,0 0 0 16,0 0 0-16,0 0 0 0,0 0 0 15,0 0 0-15,0 0 0 0,0 0 144 0,0 0-144 0,0-5 160 16,0 5-160-16,0 0 128 0,0 0-128 0,0 0 0 0,0 0 0 15,0 0 0-15,0 0 0 0,0 0 0 0,0 0 0 16,0 0 0-16,0 0 0 0,0 0 0 0,0 0 0 16,0 0 0-16,0 0 0 0,0-6 0 0,0 6 0 15,0 0 0-15,0 0 0 0,0 0 0 0,0 0 0 16,0 0 0-16,0 0 0 0,0 0 0 0,0 0 0 16,0 0 0-16,0 0 0 0,0 0 0 0,0 0 0 15,0 0-144-15,0 0 144 0,0 0 0 0,0 0-144 16,0 0 144-16,0 0 0 0,0 0-144 0,0 0 144 15,0 0 0-15,0 0 0 0,0 0 0 0,0 0 0 16,0 0 0-16,0 0 0 0,0 0 0 0,0 0 0 0,0 0 0 16,0 0 0-16,0 0 0 0,0 0 0 0,0 0 0 15,0 0 0-15,0 0 160 0,0 0-160 0,0 0 0 0,0 0 0 16,0 0 0-16,0 0 0 0,0 0 0 0,0 0 0 16,0 0 0-16,0 0 0 0,0 0 128 0,0 0-128 15,0 0 0-15,0 0 0 0,0 0 0 0,0 0 0 16,0 0 0-16,0 0 0 0,0 0 0 0,0 0 0 15,0 0 0-15,0 0-192 0,2-7 192 0,-2 7 0 16,0 0 0-16,3-4 0 0,-3 4 0 0,3-5 0 16,-2-3 0-16,-1 8 0 0,0 0 0 0,2-5 0 15,-1-2 192-15,-1 7-192 0,0 0 240 0,0 0-64 16,0-7-16-16,0 1 0 0,-1 0-160 0,1 6 0 16,0 0 0-16,0 0 128 0,0 0 32 0,0 0 0 15,0 0 0-15,0 0 0 0,0 0-160 0,-8 8 0 16,3-1 0-16,-1 8 0 0,2 0 0 0,-2 6 0 15,0 3 0-15,1 6 0 0,0 2 0 0,0 5 0 0,2 4 0 0,1 1 0 16,0-2 144-16,0 3 48 0,2 2 16 16,0 4 0-16,-2 3 64 0,6-1 16 0,0 2 0 0,3-3 0 15,0-4-80-15,3-4-16 0,1-3 0 0,0-4 0 16,1-3 96-16,3-3 16 0,0-2 0 0,-2-4 0 16,1-2-112-16,0-4 0 0,0-3-16 0,2-4 0 15,0-1-176-15,2-4 128 0,-1-1-128 0,3-4 128 16,0-3-320-16,2-1-64 0,0-4 0 0,1-3-16 15,1-3-432 1,3-4-96-16,-3-1-16 0,1-3 0 0,0-4-1808 0,2-3-384 16,-2-3-64-16,-1-5 0 0</inkml:trace>
  <inkml:trace contextRef="#ctx0" brushRef="#br0" timeOffset="40931.319">12898 15550 28623 0,'0'0'1264'0,"0"0"272"0,0 0-1232 0,8 5-304 0,1 1 0 0,3 0 0 16,2 4 240-16,4 1-16 0,4 0 0 0,0 2 0 15,3 2-224-15,1 1-288 0,1 2 64 0,-2 5 16 16,-3 7 208-16,2 2 160 0,0 2-32 0,-1 3 0 15,-2 4 256-15,-1 2 32 0,0 0 16 0,-5 2 0 16,-1 1 80-16,-6 4 0 0,1 3 16 0,-6 0 0 16,-1-5-32-16,-4 0-16 0,0-1 0 0,-4-2 0 0,-4-3-80 15,-6 1-16-15,0 2 0 0,-5-3 0 0,-1-4-128 16,2-1-16-16,-1-7-16 0,0-3 0 0,-2-6-224 16,1-4 0-16,2-2 0 0,3-6 0 15,-2-4-1056-15,3-8-208 0,-1-5-32 16,3-13-13600-16</inkml:trace>
  <inkml:trace contextRef="#ctx0" brushRef="#br0" timeOffset="41629.291">14073 14322 13823 0,'0'0'1216'0,"0"0"-960"0,0 0-256 0,0 0 0 16,6-8 4752-16,2 4 912 0,2 2 176 0,5 2 48 15,6 2-6592-15,2 1-1296 0,-1 1-272 0,3 1-48 16,-1 3 1488-16,1 1 320 0,2 1 48 0,-3 3 16 0,0 2 448 0,1 3 160 16,2 5 0-16,0 0 0 0,1 0 400 0,-3 5 80 15,1 0 0-15,0 2 16 0,-5 1-208 0,1 4-64 16,-2 1 0-16,-1 5 0 0,-6 1-240 0,1 4-144 15,-3 7 160-15,-3-3-160 0,-1 0 176 0,-3-2-176 16,-4-2 192-16,-3 1-192 0,-2-2 352 0,-1-1-32 16,-4 0-16-16,-1 0 0 0,-3 0 208 0,-2-5 32 15,-1-5 16-15,-2-1 0 0,-1-4-304 0,-1-2-48 16,-2 0-16-16,2-5 0 0,-2-2-48 0,2-5-16 16,2-3 0-16,1-2 0 0,2-3-128 0,0-3 0 15,3-3 0-15,2-2 128 0,-1-3-128 0,1-2 128 16,2-2-128-16,-2-5 128 0,0-4-128 0,3-4 0 0,0-2 0 15,2-4 0-15,1-6-320 0,2-2 48 0,3-5 16 16,3 0 0 0,1 2-144-16,0 3-32 0,6 4 0 0,-1 5 0 15,3 3 16-15,1 4 0 0,2 4 0 0,0 0 0 0,2 7 48 0,0 1 16 16,1 3 0-16,2 4 0 0,2 3 0 0,1 1 0 0,1 4 0 0,3 2 0 16,1 0 144-16,-1 4 16 0,0 2 16 0,0 0 0 15,-1 2 176-15,-1 1 0 0,1 2 0 0,-4 2 0 16,1 4-208-16,-2-3 32 0,0-1 16 0,-1-2-7792 15,-4-2-1568-15</inkml:trace>
  <inkml:trace contextRef="#ctx0" brushRef="#br0" timeOffset="42225.796">15837 14760 20271 0,'0'0'1792'0,"0"0"-1424"16,-6-11-368-16,-1-1 0 0,-1-4 1680 0,2 1 272 15,-2 0 48-15,0-3 16 16,-4 0-3040-16,-1 2-592 0,-1 1-128 0,-3 1-32 0,-1 4 1104 0,-3 4 224 0,0 1 32 15,0 4 16-15,-6 0 2000 0,1 6 384 0,-4 2 96 0,-2 5 16 16,-4 4-1232-16,0 6-240 0,-4 2-48 0,4 7-16 31,-1 7-784-31,2 6-160 0,1 7-16 0,2 0-16 0,5-1 144 0,3-1 16 0,1-3 16 0,5-3 0 16,5-3 16-16,4-1 0 0,4-6 0 0,3-2 0 16,5-5 80-16,2-1 16 0,3 2 0 0,3-6 0 15,1-6 128-15,3-5 0 0,4-2 160 0,-1-6-160 16,4-2 384-16,2-6 0 0,4-4-16 0,0-2 0 15,3-3-128-15,4-6-32 0,2-6 0 0,3 0 0 16,-5-3-208-16,-1 1 0 0,-2-3 0 0,-1 1 0 16,0-1 0-16,-2-1 0 0,0-1 0 0,-1 4 0 15,-6 0 0-15,1-6 0 0,-4 0 0 0,-1 4-160 16,-1 4 160-16,-3 3-128 0,-2 6 128 0,0 3-128 0,-4 4 128 0,1 4 0 16,-2 4 128-16,-7 4-128 0,0 0 128 15,0 0-128-15,1 14 160 0,-1 5-160 0,-2 4 128 0,0 7-128 16,-4 5 0-16,-2 7 144 0,-3 3 48 0,1 1 0 15,-3 4 0-15,2 2 0 0,-2 3-48 0,1 6 0 16,-5 4 0-16,4 1 0 0,-1-5 320 0,1-1 64 16,-1-4 16-16,1-1 0 0,1-2 128 0,1-3 32 15,-3 1 0-15,1-9 0 0,0-5-192 0,1-4-48 16,0-4 0-16,1-6 0 0,0-5-96 0,1-2-32 16,1-3 0-16,-2-3 0 0,0-5-336 0,0 1 0 15,-1-4-192-15,-2-1 64 0,-3-3-176 0,0-1-16 16,-2-3-16-16,-2 1 0 15,1-2-144-15,0 1-32 0,4-2 0 0,0 0 0 16,2 0-1200-16,1-1-240 0,1 0-48 0,2 0-10800 0</inkml:trace>
  <inkml:trace contextRef="#ctx0" brushRef="#br0" timeOffset="42988.947">13855 15928 32303 0,'0'0'1424'0,"0"0"304"0,0 0-1376 0,0 0-352 15,14-2 0-15,5-2 0 16,4-4-464-16,8 0-176 0,6-1-16 0,7 2-16 16,6-3 144-16,3 2 16 0,-2-1 16 0,4 2 0 0,-2-2 496 0,7 0 0 15,3 2 0-15,2 2 160 0,0 3 96 0,1 1 32 16,-3-1 0-16,3 1 0 0,5 2 48 0,0 3 16 16,2 3 0-16,0 1 0 0,-5 0-80 0,2 1-16 15,-2 3 0-15,2 1 0 0,3-1-80 0,-4 0-32 16,-5 0 0-16,-3 0 0 0,-7 4-144 0,0-3-144 15,-6-3 144-15,-4 2-208 16,-8 1-240-16,-4-3-32 0,-6-2-16 0,-5-2 0 16,-6 1-2576-16,-4-2-528 0</inkml:trace>
  <inkml:trace contextRef="#ctx0" brushRef="#br0" timeOffset="43527.628">14265 16533 20607 0,'16'-6'912'0,"-5"2"192"0,1 0-880 15,3-1-224-15,3 1 0 0,3 2 0 0,1 0-256 0,2 5-112 16,2 5-16-16,2-1 0 0,-1 1 224 0,2 4 160 16,1 5-208-16,-4 1 80 0,-2 4 768 0,2 5 144 15,-4 4 48-15,-3 4 0 0,-1-1-208 0,-3 0-48 16,-1 3 0-16,-2 2 0 0,-2-1-32 0,-3 1-16 16,0 0 0-16,-5 4 0 0,-1 5 240 0,-2-2 32 15,-1-1 16-15,-6-3 0 0,0-5 16 0,-5-2 0 16,0-2 0-16,-3 0 0 0,-3-2-384 0,-2-1-64 15,-1 0 0-15,-2-4-16 0,-2-1-192 0,2-2-48 16,1-2 0-16,-2-4 0 0,0-3 80 0,3-5 16 16,3-5 0-16,2-5 0 0,3-3-224 0,2-5 0 0,1-6 128 15,2-7-128-15,3-6-192 0,1-4-96 0,3-5-16 16,4-2 0 0,3 1-128-16,3-2-16 0,4-1-16 0,2-1 0 15,4-5-176-15,2 7-16 0,3 6-16 0,3 3 0 16,-1 1 128-16,1 4 32 0,2 3 0 0,-1 4 0 0,1 7 224 0,0 3 48 0,-2 1 16 0,-1 7 0 15,-2 2-32-15,0 7-16 0,-1 4 0 0,0 6 0 16,-5 1-96-16,0 6-16 0,1 2 0 0,-3 8 0 16,-2 6-480-1,1 0-96-15,-3-2-32 0,-1-1 0 0</inkml:trace>
  <inkml:trace contextRef="#ctx0" brushRef="#br0" timeOffset="44216.862">15337 16792 7359 0,'0'0'320'0,"0"0"80"0,0 0-400 0,-7-6 0 0,-2-3 0 0,5 5 0 16,4 4 4752-16,-2-8 880 0,-3 1 160 0,3 0 32 15,0 1-4688-15,2 6-944 0,0 0-192 0,0 0 0 16,0 0 656-16,0 0 176 0,0 0 48 0,-4 10 0 16,-3 2-48-16,4 3 0 0,0 0 0 0,1 7 0 15,-1 6-608-15,-1 2-224 0,1 2 144 0,1 7-144 0,1 4 0 0,1 4 0 16,1 5 0-16,1-5 0 0,1-5 0 0,1-4 0 15,-2 0 160-15,4-6-160 0,1-4 320 16,-1-6-64-16,0-5 0 0,2-4 0 0,0-2-80 0,1-4-32 16,-1-4 0-16,5-3 0 0,0-2-144 0,2-4-256 15,1-4 64-15,1-5 16 0,4-6 176 0,0-4 0 16,-1-3 0-16,2-3 0 0,-2-4 0 0,0-6 0 16,2-6 0-16,-1 1 128 0,-1 2-128 0,0 1 0 15,-4 5-128-15,0 1 128 0,-1 2-144 0,0 2 144 16,-3 1-160-16,-1 6 160 0,-3 6-192 0,-1 5 192 15,1 4-208-15,-4 4 80 0,-4 7 128 0,0 0-208 16,0 0 80-16,3 9 128 0,-1 7-240 0,-2 6 80 16,0 2 16-16,-2 7 0 0,1 7 144 0,0 3 0 15,-2 3-144-15,1 7 144 0,-5 4 0 0,4-1 0 0,0-1 192 16,0-7-64-16,-1-5 192 0,2-3 16 0,2-3 16 16,2-2 0-16,0-2-96 0,3-2-32 15,1-4 0-15,3-2 0 0,0-4-448 0,2-5-96 16,1-3 0-16,3-2-16 15,3-1-608-15,3-6-112 0,2-9-32 0,3-5-8640 0,4-7-1728 0</inkml:trace>
  <inkml:trace contextRef="#ctx0" brushRef="#br0" timeOffset="45034.585">15868 14079 2751 0,'-8'0'256'0,"1"-2"-256"0,-2-5 0 0,0 1 0 16,0-1 6992-16,0 3 1360 0,9 4 272 0,-5-6 48 31,-2 0-7712-31,7 6-1536 0,0 0-304 0,0 0-64 15,0 0 400-15,0 0 80 0,0 0 16 0,0 0 0 0,8 6 912 0,2 2 192 0,2 1 48 0,5 2 0 16,1 3-192-16,6 4-16 0,4 2-16 0,4 2 0 16,3 0-192-16,4 4-32 0,-2 1-16 0,4 3 0 15,2 1-240-15,5 4 176 0,1 2-176 0,3 1 160 16,0 4-160-16,-2-1 0 0,0-2 0 0,-3-1 0 16,-3 3 0-16,1-1 0 0,2-1 0 0,-3 1 0 15,-3 1 128-15,2 3-128 0,0 0 0 0,0 0 128 16,-4 1-128-16,-4-5 128 0,-4-3-128 0,-2-2 128 15,0 1-128-15,-4-4 0 0,-2-1 0 0,-1-3 0 0,-3-1 0 16,-1-1 0-16,-2-2 0 0,-2-3 128 0,-2-3-128 16,-2-2 0-16,-3 1 0 0,-3-4 128 0,1-2-128 0,0-2 0 15,-5-9 0-15,7 9 0 0,-4-3 0 0,-3-6 0 16,0 0 0-16,0 0 0 0,0 0 0 0,2 9 0 16,-2-9 0-16,0 0 0 0,0 0 0 0,0 0 240 15,0 0-64-15,-5 9-16 0,2-1 80 0,-2-1 16 16,-3-2 0-16,3 1 0 0,-3 3-128 0,1 2 0 15,-2-3-128-15,0 3 192 0,-5 1-192 0,2 3 0 16,-4 2 0-16,1 2 0 0,-2 1 0 0,0 6 0 16,-4 6 0-16,-2 5 0 0,-3 7 0 0,1 6 0 15,-5 5 0-15,-2 4 0 0,-3 5 0 0,-3 12 0 0,-3 11 0 16,1 5 0-16,1 6 0 0,0 6 0 16,1 7 0-16,2 2-160 0,-2 2 160 0,1 0 0 0,-2-1 0 0,-1-4 0 15,-1-9 384-15,3-3 48 0,4-4 16 0,-1-4 0 16,3-1 160-16,5-8 32 0,-2-6 16 0,4-7 0 15,2-4-272-15,0 1-48 0,3 1-16 0,1-10 0 16,2-8-160-16,2-9-32 0,2-6-128 0,2-4 192 16,2-7-192-16,2-4 0 0,3-7 0 0,4-11 0 31,0 0-432-31,0 0-176 0,0 0-32 0,0 0-16 16,0 0-1392-16,2-9-288 0,4-6-48 0</inkml:trace>
  <inkml:trace contextRef="#ctx0" brushRef="#br0" timeOffset="48183.911">5455 11471 12895 0,'-5'-1'1152'0,"-1"-2"-928"15,-2-2-224-15,3 1 0 0,5 4 2000 0,0 0 368 16,-8-4 64-16,8 4 0 0,0 0-1888 0,0 0-384 0,0 0-160 16,0 0 128-16,0 0-128 0,-6 0 0 0,0 0 0 0,6 0 0 15,0 0 0-15,0 0 0 0,0 0 0 0,-5 8 0 16,0-1 512-16,5-7 64 0,-5 7 0 0,-2 1 16 16,-3 1 176-16,2 2 48 0,0 1 0 0,0 1 0 15,1 2-224-15,0 1-32 0,4 2-16 0,-3 1 0 16,0 2-48-16,-1 1-16 0,0 3 0 0,2 1 0 15,-3 0-64-15,2 1-16 0,-1-1 0 0,1 2 0 16,2-5-16-16,-1 1 0 0,0-2 0 0,1-1 0 16,2 0-128-16,-3-3-16 0,2 1-16 0,2-2 0 15,1-3-224-15,1-1 0 0,2-2 0 0,2-1 0 16,-4-2 0-16,-1-8 0 0,0 11-176 0,3-5 176 16,-3-6-816-16,8 9-32 0,0-6-16 0,2 0-8688 15,-10-3-1744-15</inkml:trace>
  <inkml:trace contextRef="#ctx0" brushRef="#br0" timeOffset="48835.766">6219 11458 3679 0,'0'0'160'15,"-9"-2"32"-15,-2 2-192 0,1-2 0 0,-1 0 0 0,4 1 0 16,0 0 4720-16,7 1 896 0,-6 4 176 0,6-4 32 16,-7 7-5088-16,1 0-1024 0,6-7-208 0,-4 10-32 15,-3-2 48-15,3 0 16 0,-1 0 0 0,0 4 0 0,-1 0 464 0,2 0 0 16,-4 0 0-16,3 1 0 0,0 2 464 0,1 1 144 15,-1 2 32-15,2 2 0 0,-3 0-240 0,1 5-32 16,2 1-16-16,1 2 0 0,-1-4-96 0,3-1-32 16,0-1 0-16,4-1 0 0,-3-3-224 0,2-2 0 15,3-4 0-15,0-1 0 0,-1-2 128 0,0-2-128 16,3-1 0-16,-8-6 144 0,9 4-144 0,1 0 192 16,1-5-192-16,1-3 192 0,-2 0 96 0,3-3 32 15,0-3 0-15,2-1 0 0,2-4 0 0,0 0 0 16,1-2 0-16,4-2 0 0,-2-4-192 0,-3-1-128 15,-3 0 192-15,-1 3-192 0,1 1 256 0,-3-1-48 16,-2-2-16-16,0 1 0 0,-5 1 240 0,1 4 32 16,-4 1 16-16,-2 2 0 0,-3 0 48 0,1-1 16 0,-1 1 0 15,-4 2 0-15,-3-1-304 0,1 3-64 0,0 3-16 0,0 3 0 16,0-1-160-16,-4 1-256 16,2 3 64-16,1 2 16 15,2 3-544-15,-1 2-112 0,1 1-32 0,2 1 0 16,2 1-1776-16,1 0-368 0,4 3-64 0</inkml:trace>
  <inkml:trace contextRef="#ctx0" brushRef="#br0" timeOffset="49579.063">7407 11633 21183 0,'-9'-6'1888'0,"-2"-2"-1504"0,-1 1-384 0,2-1 0 15,-2 0 1728-15,3 2 256 0,0 1 64 0,2 1 16 16,-1 0-1808-16,1 0-256 0,0 2-288 0,-2 0 64 31,0 1-160-31,-2 1-16 0,0 1-16 0,1 1 0 0,-3 1 192 0,2 4 32 0,0-2 16 0,-1 5 0 16,-6-2 176-16,5 3 0 0,0 1 0 0,2 0 128 15,-2-1 0-15,3 4 0 0,0 1 0 0,4 3 0 16,0-1-128-16,2 3 176 0,2-3-176 0,1 0 192 16,1-4-192-16,3 1 0 0,2 0 0 0,2-3 0 15,0-2 0-15,1-3 0 0,-8-7 0 0,11 6 0 0,3-4 0 16,-2-1-144-16,-2-1 144 0,-1-2 0 0,1 1 0 15,1-4 0-15,-1-2 128 0,2-1-128 0,1-1 304 16,0-1-48-16,0-2 0 0,-3 3 0 0,-1 4-256 0,0-2 128 16,0 0-128-16,1 2 0 0,-4 4 144 0,-6 1-144 15,10-2 0-15,-10 2 144 0,0 0 0 0,8 5 0 16,-2 5 0-16,-1 1 0 0,0 5-16 0,-1 3-128 16,-2 2 192-16,-4 5-64 0,-1 0 16 0,-1 4 0 15,-2-2 0-15,-2 2 0 0,0 1 48 0,-4 0 0 16,0-1 0-16,-3-1 0 0,0-3 160 0,-3 3 32 15,0-1 16-15,0-3 0 0,-2-3 64 0,2 1 16 16,-2-2 0-16,2-2 0 0,-2-4-256 0,7-3-48 16,1-3-16-16,2-3 0 0,3-2-448 0,-1-3-96 15,8-1 0-15,-3-5-16 16,1-1-2176-16,6-10-432 0,5-4-96 0</inkml:trace>
  <inkml:trace contextRef="#ctx0" brushRef="#br0" timeOffset="50004.864">7705 11765 27183 0,'0'0'1200'0,"0"0"256"0,0 0-1168 0,-6 10-288 0,2 1 0 0,0 1 0 0,-3-1-256 15,4 4-128-15,2 2 0 0,-2 1-16 16,0-2-368-16,-1 1-64 0,4 2 0 0,-3-1-16 0,-2-2 576 0,2 3 112 16,-2-2 32-16,2-1 0 0,0 1 368 0,2-3 80 15,1 0 0-15,1-3 16 0,0-1 208 0,0-1 32 16,-1-9 16-16,3 7 0 0,4-1-336 0,-7-6-64 16,0 0 0-16,0 0-16 0,11 3 80 0,0-2 0 15,-1-5 16-15,0-3 0 0,-3-3-16 0,4-1-16 16,0-1 0-16,2-3 0 0,1-3-112 0,-1-1 0 15,-1-1-128-15,1-2 192 0,-2 2-32 0,-1-2-16 16,0-4 0-16,-3 4 0 0,4 2 32 0,-4 0 0 16,1-1 0-16,-4 3 0 0,2 4-176 0,-1 2 0 15,-2 1 0-15,-3 11 0 0,0 0 0 0,0 0 0 0,0 0 0 16,3 11 0-16,-1 3 0 0,-1 5 0 16,-2 3 0-16,-1 5 0 0,0 3 0 0,1 1 0 0,-1 2 144 15,1-3-144-15,1-3 208 0,0-1-16 0,1 4-16 0,3-6 0 16,-1-2-48-16,4-1 0 0,-1-2 0 0,4 0 0 15,-2-2-128-15,2-1 0 0,3-4 0 0,2-2 0 16,4-2-208-16,5-2-128 0,4-3-32 0,8-4-13008 16</inkml:trace>
  <inkml:trace contextRef="#ctx0" brushRef="#br0" timeOffset="52183.384">8672 14344 25215 0,'-17'-9'1120'0,"5"2"224"0,-2-4-1072 0,-2-1-272 16,0-2 0-16,-1 1 0 0,1 2 0 0,-1 1 160 15,-1 1-160-15,-2 1 128 0,-1-3-128 0,0 1 0 16,1 0-160-16,-3 0 160 0,0-1-128 0,-2 0 128 15,-2-3 0-15,1 4-144 0,-5 0 144 0,-3-1-192 16,-3-1 192-16,-4 2-192 0,-1 3 192 0,-4 5 0 16,0 2 0-16,-6 3 0 15,-2 5-400-15,-5 4-112 0,-6 4 0 0,-4 4-16 16,-3 5-688-16,3 2-144 0,1 3-32 0,-2 1 0 16,-1 3 784-16,2-1 160 0,-1 0 16 0,8 1 16 0,4 2 592 0,6 0 112 0,0-1 32 0,2 3 0 15,3 3-112-15,2 4-16 0,1 2 0 16,0 7 0-16,-3 8-192 0,0 3 128 0,6 3-128 0,0 3 0 15,0 3 0-15,2 5-208 0,3 6 16 16,-1 0 0-16,-1-2 416 0,1 4 96 0,2 4 0 0,2 2 16 16,2-1 112-16,3 2 0 0,0-2 16 0,4 3 0 15,5-2 16-15,4 1 0 0,2-2 0 0,4 3 0 16,4 3-224-16,7-4-32 0,3-4-16 0,7-2 0 16,7 0-80-16,5-3-128 0,5-1 176 0,4-5-176 15,4-10 128-15,5-2-128 0,2-4 0 0,1-1 0 16,2-3 0-16,4-4 0 0,5-4 0 0,6-6 0 15,4-2 0-15,3-6 0 0,0-4 0 0,2 0 0 16,-2-2 0-16,7-4 0 0,4-1 0 0,-2-7-144 16,-3-2 144-16,0-2 0 0,-3-3 0 0,3-4 0 0,1-1 0 15,-3-8 0-15,-5-6 0 0,-3-2 0 0,-4-2 240 0,-1-5-32 16,-2-4 0-16,3-5 0 0,1-4 224 0,-3-4 32 16,-3-7 16-16,-4-5 0 0,-2-5 96 0,1-6 32 15,0-7 0-15,0 0 0 0,-1-1-256 0,1-4-48 16,0 0-16-16,-5-9 0 0,-4-8-112 0,-2-2-32 15,0 0 0-15,-6-5 0 0,-3-7 96 0,-1 0 16 16,-4 4 0-16,-3-6 0 0,-3-7 144 0,-4 2 48 16,-2 1 0-16,-5-1 0 0,-2-7-240 0,-5 3-32 15,-4 4-16-15,-5 2 0 0,-4 2-160 0,-5 6 0 16,-5 5 0-16,-5 12 0 0,0 7-320 0,1 10 48 16,-6 8 16-16,-1 9 0 15,-3 6-224-15,-2 10-32 0,-5 9-16 0,-2 9-8496 16,-1 9-1680-16</inkml:trace>
  <inkml:trace contextRef="#ctx0" brushRef="#br0" timeOffset="53482.047">12874 14346 22111 0,'-9'-6'976'0,"1"-2"208"0,-5-2-944 0,-2-3-240 0,-3-2 0 0,2-2 0 15,-4 3 2240-15,2 1 384 0,3 0 96 0,-2 0 16 31,-2-2-3136-31,0-1-624 0,-2 3-128 0,0-2-32 0,1-3 848 0,-4 3 160 0,0-2 48 0,-3 2 0 16,1 0 352-16,0 0 80 0,-2 0 16 0,-4 1 0 16,-5-1-64-16,-2 3-16 0,-5 2 0 0,-1 0 0 0,-3-5-240 15,-2 3 0-15,-2 3 0 0,-2 2 0 0,-4 1-256 16,1 3 16-16,-1 1 0 0,0 2 0 16,3-1 64-16,5 4 16 0,5 0 0 0,2 1 0 0,2 0 160 15,0 3 192-15,1 3-32 0,2 1-16 0,1-1-144 0,-1 4 0 16,0 4 0-16,-2 3 0 0,-1 1-272 0,0 3 16 15,2 4 0-15,-1 2 0 16,-3-2-192-16,0 5-16 0,-2 4-16 0,-1 4 0 0,-1 0 208 0,-2 4 32 16,1 0 16-16,1-3 0 0,4 0 224 0,4-2 192 15,2-1-48-15,3 1 0 0,4-1 112 0,1 1 32 16,2 0 0-16,3 2 0 0,1 3-160 0,3 0-128 16,2-1 192-16,4 2-192 0,2 3 128 0,2 2-128 15,-5 2 0-15,5 6 0 0,0 5 0 0,1 1 0 16,0 1 0-16,1 1 0 0,1 2 0 0,-1 2-176 0,-1 2 176 15,4-3-160-15,1-1 160 0,0-2 0 0,-2-1 0 16,4 0-128-16,2 3 128 0,1-2 0 0,-1-5 0 0,2 1 0 16,2 1 0-16,1 0 0 0,-3 1 0 0,5 4 0 15,1 6 0-15,-2-2 0 0,-1-5 0 0,4-3 0 16,3-2 0-16,1 2 0 0,-1 7 0 0,1-6 0 16,1-5 0-16,3 0 0 0,0 1 0 0,0 3 0 15,3 1 0-15,-2-2 0 0,1-5 0 16,4-3 128-16,1-2-128 0,1-3 0 0,-3-2 0 0,3-5 0 15,3-3 0-15,-1 3 0 0,4 3 0 0,2-2 0 16,2-3 0-16,1-3 0 0,3-4 0 0,-1-1 0 16,3-2 0-16,2-1 0 0,0 1 0 0,2-2-128 15,1-4 128-15,-18-10 0 0,3 5-144 0,4 2 144 0,4-1-128 16,5-1 128-16,-3-2-160 0,2-1 160 0,-1-3 0 16,34 13 0-16,-13-9 0 0,-8-7 0 0,-2-4 0 0,-5-6 0 15,-1-3 0-15,-2-1 0 0,-4-7 0 0,-1 0 192 16,0-3-16-16,-4-3 0 0,2-2 16 0,0-6 16 15,5-1 0-15,-22 5 0 0,2-8-16 0,6-4 0 16,4-3 0-16,1-3 0 0,-1-4 96 0,2-3 16 16,0-4 0-16,28-50 0 0,-13 9 256 0,-9 8 48 15,-1 4 16-15,-3-1 0 0,1-2-48 0,-4-5 0 16,-1-3 0-16,-1-2 0 0,-3-1 32 0,-2-9 0 16,-5-8 0-16,-1-3 0 0,-2 0-272 0,-2-4-48 15,-1-3-16-15,0 5 0 0,-3 5-144 0,0 0-128 16,-6-3 144-16,0 6-144 0,1 4 256 0,-2-5-64 0,-4-5 0 15,0 5 0-15,-4 2-192 0,-3 3 0 0,-2-4 0 16,-5 4 0-16,-3 4 0 0,-1 0-128 0,-7-3 128 0,-5 5 0 16,-7 4 0-16,-3 5-192 0,-3 3 192 15,-1 3-160-15,-4 3-48 0,-3 8-16 0,1 11 0 0,-1 7 0 16,-3 8-112-16,-4 7-32 0,-4 10 0 0,-1 8 0 31,-2 7-1488-31,3 6-320 0,3 8-48 0,2 6-10912 0</inkml:trace>
  <inkml:trace contextRef="#ctx0" brushRef="#br0" timeOffset="57355.348">16595 14521 27231 0,'-5'-13'1216'0,"0"-1"240"16,-1-6-1168-16,-2-6-288 0,-1-3 0 0,1-1 0 15,1 1-512-15,-1 1-176 16,0 2-16-16,1-2-16 0,-3 0-32 0,-1-1 0 0,-1 0 0 0,-3 0 0 16,-1-2 1072-16,-4-1 224 0,0-2 32 0,0-1 16 0,-3-1 304 0,-1 1 48 15,-4 0 16-15,0 0 0 0,3 1-192 0,-1 1-48 16,-1 0 0-16,1 2 0 0,0 3-400 0,-1-1-64 16,-1 0-32-16,-3 2 0 0,-2-2-224 0,-2 0 0 15,-4 0 0-15,-4 1-160 0,-5 2 160 0,0-1-192 16,-1 2 192-16,-1 1-192 0,2 2 192 0,-3 3-192 15,2 4 192-15,-2-2-192 0,-1 1 192 0,-1 2 0 16,4 1 0-16,1 2 0 0,1 3 0 0,3 1 0 16,4 4 160-16,-1 2-160 0,0-4 0 0,2 4 0 15,-4 0 0-15,2 3-160 0,1 3 16 0,0 1 0 16,0 3 0-16,2 1 0 0,-1 3-112 0,1 0-32 16,-2 1 0-16,3 0 0 0,0 1 144 0,0 3 144 0,1 1-208 0,0 1 80 15,-1-1 128-15,3 2 0 0,2 1 0 0,2 3 0 16,1 3 0-16,1-2 0 0,3 1 0 0,-2-1 0 15,3-2 0-15,0 4 0 0,-1-2 0 0,2 1-128 16,0-1 128-16,-1 1 0 0,-1 3 0 0,2 2 0 16,-1 1 0-16,3 4 144 0,-3 3-144 0,3 0 0 15,-4-1 128-15,3 2-128 0,-2 0 0 0,2-1 0 16,2 1 128-16,0 2-128 0,0 3 144 0,2 1-144 16,-1 2 128-16,0-1-128 0,0 0 0 0,0-2 144 15,1-1-144-15,-3 1 128 0,0 0-128 0,-1 4 128 16,1 1-128-16,0 2 192 0,-1-2-192 0,1 3 192 15,3-1-192-15,0 3 0 0,-3 0 144 0,1 4-144 16,2 4 0-16,1 1 128 0,1 1-128 0,1-2 0 0,2-2 0 16,1 3 144-16,1 2-144 0,0 6 0 0,1-1 128 15,3-3-128-15,-1-4 0 0,1-1 0 0,-2-4 0 0,4 5 0 16,-3 2 128-16,3-2-128 0,-2-3 0 0,4-3 0 16,-1-3 0-16,1 2 0 0,1 4 0 0,-1 0 128 15,1 0-128-15,2-5 0 0,0-7 192 0,4-5-64 16,-2-3 0-16,0-5-128 0,1-5 240 0,3 1-64 15,-1-3-16-15,2 1 0 0,1 2-160 0,-2-1 192 16,3 1-192-16,1-3 192 0,1 0-192 0,0-1 0 16,0-7 144-16,0 1-144 0,2 1 0 0,2 1 0 15,-2 1 0-15,2 0 0 0,2-2 0 0,-1 0 0 16,1 4-144-16,1 0 144 0,1-1 0 0,2 4-144 16,1 3 144-16,1 1 0 0,-3-3 0 0,5 1-128 0,-2 0 128 15,3 0 0-15,-3-1 0 0,0-1 0 0,1-1 0 0,0-1 0 16,3-2 0-16,-2 0 0 0,1 1 0 0,4 1 0 15,3 2 0-15,0 0 0 0,-1-3 0 0,2 1 0 16,3-3 0-16,-1 1 0 0,0-4 0 0,-1 0 0 16,1-1 0-16,0-2 0 0,-1-3 0 0,-1 0 0 15,3-2 0-15,2-1 0 0,-4-5 0 0,2 1 0 16,0-2 0-16,-2-4 0 0,-1-3 0 0,-1-1 0 16,0-1 0-16,1-1 176 0,0-2-176 0,0-1 160 15,-1-1-32-15,6-2-128 0,0 0 192 0,2 1-64 16,1-3-128-16,-3 0 128 0,1-3-128 0,-3 0 128 15,3 1-128-15,-1-1 160 0,0-4-160 0,0-1 160 16,1-3-160-16,4-1 0 0,3-4 0 0,-1-5 0 0,1-7 0 16,-2 5 0-16,-4 3 0 0,1 0 0 0,-4-2 0 0,3 0 0 15,0 0 0-15,4 0-176 0,-2 2 176 0,1-3 0 16,0-2 0-16,-4-2 0 0,-2 0 0 0,0-2 0 16,0 2 0-16,-4-2 0 0,-2 1 0 0,1-2 176 15,2 1-176-15,-1-3 192 0,1-2-64 0,2-2 0 16,-2-7 0-16,0-2 0 0,-1 1 144 0,-2-3 32 15,-3 1 0-15,0-2 0 0,-3-3-144 0,1-4-32 16,-4-4 0-16,1 1 0 0,-3 8 64 0,1-1 0 16,-3 1 0-16,-1-2 0 0,1-1 80 0,0 0 32 15,-2 0 0-15,0 2 0 0,-3-1-64 0,1 1-16 16,-2 2 0-16,0-1 0 0,0-4-64 0,1 1-16 16,2-2 0-16,-2 4 0 0,0 0-144 0,-1-2 0 0,-1-4 0 15,1-1 128-15,-2-2-128 0,0 3 0 0,-2 3 0 16,-1 3 0-16,-2 2 0 0,-2 3 0 15,-1-4 0-15,-2 6 0 0,-1 4 0 0,-1 1 128 0,-4 1 0 0,1 4 0 16,-3 2 112-16,-1 0 16 0,-4 0 0 16,-1-1 0-16,-3-1-256 0,-5-1 0 0,-6 1 0 0,-1 0 0 15,-5 2-160-15,-4-1-80 0,-4 1-16 16,0 2 0-16,-2 1-64 0,1 0-32 0,-1 3 0 0,3 1 0 16,-3 3 352-16,3 3 0 0,1 5 0 0,0 0 0 15,2 5 0-15,0 3 0 0,3 0 0 0,5 3 0 31,0 2-416-31,1 2-160 0,2 3-48 0,2 2 0 0,0 2-1456 16,-2 2-288-16,2 0-64 0,0 4-16 0</inkml:trace>
  <inkml:trace contextRef="#ctx0" brushRef="#br0" timeOffset="60815.315">7867 10215 16575 0,'-11'-8'1472'0,"0"-1"-1168"16,-5-4-304-16,2 2 0 0,4 0 560 0,-2 1 48 16,1-1 16-16,-2 3 0 0,2 2-624 0,1 0 0 15,1 1-224-15,-2 0 64 0,-2-1 160 0,3 1 0 16,-1 3 0-16,-2 1 0 0,-2 2-384 0,0-2 16 16,0-1 0-16,-2 2 0 0,-1 3 208 0,2-1 160 15,1-3-208-15,0 2 80 0,1 1 128 0,-1 0 176 16,0 0-48-16,3 0 0 0,2 0 208 0,0-1 48 15,-1-1 0-15,3 0 0 0,-1 0-128 0,1 0 0 16,-1 0-16-16,2 3 0 0,7-3-96 0,-9 5-16 0,-2-2 0 16,1 3 0-16,0 1-128 0,1 1 0 0,-2 1 0 15,2 1 0-15,-1 0 0 0,-2 0 0 0,1 1 0 16,0 1 0-16,-1 0 0 0,-2 2 0 0,2 3 0 0,-1 0 0 16,-1 3 0-16,0 1 0 0,-2 1 160 0,0 1-160 15,-1 1 128-15,0 0-128 0,2-1 0 0,-1 0 0 16,0 0 0-16,0-2 160 0,1 0-160 0,1 0 128 15,2-2 0-15,-2 1 0 0,3 0 0 0,-1-1 0 16,2 0-128-16,2 1 160 0,-1-1-160 0,1 0 160 16,-3 2-160-16,2-2 0 0,4-2 0 0,-1 4 0 15,-2 1 0-15,1-1 0 0,0-3 0 0,3 3 0 16,0 1 0-16,-1-1 0 0,0-3 0 0,1 2 0 16,3-1 0-16,0 1 0 0,0-1 0 0,-2 0 0 15,1-2 0-15,-1 2 0 0,2 0 0 0,1-2 0 0,0-1 0 16,0 0 0-16,-1 2 0 0,2-1 0 0,3 2 0 15,1-5 0-15,-2 2 0 0,2 1 0 0,-2 0-144 0,3 1 144 16,-3 1 0-16,2-1 0 0,2-2 0 0,-2 1 0 16,2-2 0-16,0 1 0 0,0-1 0 0,1-1 0 15,1-2 0-15,-3 2 0 0,2-1 0 0,1 0 0 16,2 0 0-16,-1-1 0 0,1-1 0 0,1-1 0 16,1 0 0-16,-1 0 0 0,3-1 0 0,1 1 0 15,3 0 0-15,-2-2 0 0,1 1 160 0,2 0-16 16,0-2 0-16,3-1 0 0,2 2-144 0,-3-3 0 15,-2 2 144-15,1-4-144 0,-3 1 0 0,3-1 0 16,1-1 0-16,-4-1 0 0,-3-1 0 0,2-1 144 16,-1 0-144-16,-1 0 0 0,-2 0 192 0,2-1-64 15,1-1 0-15,-1 0-128 0,0 0 304 0,1-2-48 0,-1 1-16 0,-1 0 0 16,-1-4 48-16,1 1 16 16,1 0 0-16,2-1 0 0,1-2-48 0,-3 0 0 0,-3 0 0 0,3-1 0 15,3-2 0-15,1 0 0 0,-4-3 0 0,1 1 0 16,1-2-16-16,1-2-16 0,-2-6 0 0,1 0 0 15,-2-2 32-15,-1-1 16 0,-1 3 0 0,1-3 0 16,-4 0 16-16,1-1 0 0,0 1 0 0,-4-1 0 16,1 0 16-16,-3 0 0 0,1-2 0 0,-1-1 0 15,2-1 0-15,-3 2 0 0,0-2 0 0,-1-2 0 16,1-2-64-16,0 1-16 0,-1 3 0 0,-1 1 0 16,2-2-224-16,-2 0 176 0,-1 3-176 0,0 2 160 15,0-1-160-15,-1 3 0 0,-2-1 0 0,1 3 0 0,0 1 0 16,-2-3 128-16,1 1-128 0,-2 0 128 0,-2 4 0 0,0 0 0 15,-3 0 0-15,1 3 0 0,-3 1-128 0,2 2 0 16,0-1 144-16,-1 2-144 0,-1-2 0 16,1 3 0-16,-2 0 0 0,0 0 0 0,-3 1-144 0,1 2 144 15,-3 0-160-15,0 0 160 0,0-2 0 0,0 1-144 16,-1 1 144-16,2 1 0 0,0 0 0 0,1 1 0 16,-1 2 0-16,1-1 0 0,-3-1 0 0,0-1-160 15,-1 1 160-15,-2 5 0 0,0 2-160 0,1-2 160 16,1 0-128-16,0 0 128 0,-2 1-208 0,1 1 32 15,0 0 16-15,1 2 0 0,-1 1-16 0,0 0 0 16,1-1 0-16,0 0 0 0,-2 1 176 0,1 2-160 16,2-1 160-16,-2 0-160 0,6 2 160 0,-1 2 0 15,-2 0 0-15,0 3-128 0,-2 1 128 0,2 1-192 0,3 1 192 16,0 0-192-16,-2 0 48 0,1 2 0 0,-1 0 0 0,0 1 0 16,2 1-32-16,0-1 0 0,-2 2 0 0,1-1 0 15,-1 2-16-15,1 0-16 16,0 1 0-16,-2 2 0 0,1 1 64 0,0 0 16 0,3-3 0 0,-1 3 0 15,-2 0 128-15,4 1 0 0,-1 0 0 0,2 0 0 16,1 0 0-16,0 1 0 0,-1 1 0 0,0 0 0 16,1 1 0-16,0 1-160 0,5 0 160 0,-3 1 0 15,3-4-144-15,-1 2 144 0,-2 2 0 0,3-1-144 16,-2-1 16-16,4 1 0 0,1-2 0 0,0 3 0 16,2-2 128-16,-4 0 0 0,2-3-144 0,1 0 144 15,1 1 0-15,0 0 0 0,0 0 0 0,1 1 0 0,-2 0 0 16,2-2 0-16,4-1 0 0,-4 1 0 15,-1 1 0-15,3 0 0 0,5-3 0 0,-2 0 0 0,1 3 0 0,-1-2 0 16,-1-1-144-16,5 0 144 0,1 1 0 16,0-2 0-16,0 0 0 0,-4-1 0 0,2-3 0 0,0 1-160 15,1-2 32-15,1 0 0 0,2 1 128 0,-1-1 0 16,1-3 0-16,3 1 0 0,-1 2 0 0,2-2 0 16,-2-2 0-16,2 0 0 0,-2 0 0 0,2 0 0 15,1 0 0-15,0-1 0 0,1-2-128 0,1-1 128 16,2 2-128-16,2-2 128 0,-1-1 0 0,-2-1 0 15,-1-3 0-15,4-1 0 0,-1 0 0 0,1-1 0 16,-2 1 0-16,0-3 0 0,-2-2 0 0,1-2 0 16,-1 2 0-16,2-5 0 0,2 0 0 0,-4-3 0 15,2-1 0-15,2-3 128 0,3-1-128 0,-3-2 128 0,-2 0-128 0,5 0 128 16,3-5-128-16,-2 1 144 0,-5-4-144 0,1-2 160 16,2-2-16-16,-2-3 0 0,-1-2 0 0,0-5 0 15,-1-4 64-15,-1 1 16 0,0 0 0 0,-4-3 0 16,1-4 64-16,-2-6 16 15,0-8 0-15,-3 0 0 0,0 4 16 0,-3 0 0 0,-2 2 0 0,-3 3 0 16,-1 5 0-16,-3 3 0 0,-5 2 0 0,1 5 0 16,-1 2 336-16,-1 6 80 0,-1 5 16 0,0 6 0 15,-1 6-432-15,0 1-96 0,-3 3-16 0,3 4-10400 16,0 5-2096-16</inkml:trace>
  <inkml:trace contextRef="#ctx0" brushRef="#br0" timeOffset="69573.832">20189 9709 6447 0,'0'0'576'0,"-11"0"-576"16,1-6 0-16,2 4 0 0,8 2 2560 0,0 0 416 15,0 0 80-15,0 0 16 0,0 0-2256 0,0 0-448 16,-4-4-96-16,4 4-16 0,0-11-48 0,2 3-16 16,-1-1 0-16,0 0 0 0,3-3 176 0,0-2 16 0,3-1 16 15,-3-1 0-15,2 0 48 0,2-5 16 16,3-8 0-16,-1-2 0 0,2-2-192 0,3-2-32 0,2 1-16 0,2-1 0 15,-1-6-224-15,1 1 176 0,2-1-176 0,3-3 160 16,0-5-160-16,3 1 128 0,2-1-128 0,0 1 128 16,-2 0-128-16,-2 1 192 0,0 5-192 0,-2 0 192 15,2 0-64-15,-4 0 0 0,-1 1 0 0,0 3 0 16,-1-2-128-16,-3 4 0 0,0 3 0 0,-3 6 128 16,0 5-128-16,-2 2-144 0,0 0 144 0,0 5-208 15,1 2-464 1,-1 4-96-16,1-2 0 0,-1 3-5888 0,-2 2-1184 0</inkml:trace>
  <inkml:trace contextRef="#ctx0" brushRef="#br0" timeOffset="69965.945">20531 8357 5519 0,'-7'-8'496'0,"3"-1"-496"16,3-1 0-16,1-1 0 0,1-1 3696 0,6-2 640 16,5-1 128-16,1-1 16 0,-2-4-3648 0,4-1-832 15,4 1 0-15,-1-1 0 0,-2-1 0 0,1 3-176 16,-2 2 176-16,2 3-128 0,-1 0 128 0,-1 3 192 0,-1 2-32 0,-1 2-16 15,0 1 304-15,-1 3 64 0,-1 0 16 0,-1 3 0 16,1 1-144-16,-2 2-16 0,-9-3-16 0,11 6 0 16,0 3-176-16,-2 0-48 0,-3 3 0 0,1 2 0 15,1 5-128-15,-5 1 192 0,0 1-192 0,0 3 192 16,2 1-32-16,-5 4 0 0,-6 0 0 0,3 3 0 16,0-1-16-16,1 0 0 0,-5-1 0 0,1-1 0 15,2-2-144-15,-3-1 0 0,3 1 144 0,0-4-144 16,-4-5 0-16,1-2 0 0,1-2 0 0,1-1 0 15,3-1-304 1,0-3-128-16,2-9-16 0,0 0-7248 0,0 0-1456 0</inkml:trace>
  <inkml:trace contextRef="#ctx0" brushRef="#br0" timeOffset="70416.071">21248 6801 26207 0,'-20'-12'1152'0,"9"8"256"0,-1-2-1136 0,2 3-272 15,-2 1 0-15,2 3 0 0,2 3 0 0,-3 7 0 16,1 5 0-16,0 7 0 0,0 3-352 0,-3 5-32 15,-2 1 0-15,2 5 0 0,1 5 176 0,-2 2 16 16,-3 1 16-16,2 4 0 0,1 1 176 0,3 2 0 0,5-1 0 16,2-6 0-16,3-7 192 0,3 0 128 0,2-5 32 0,4-5 0 15,3-1 144-15,2-5 16 0,3-5 16 0,2-4 0 16,3-4-336-16,2-4-64 0,6-7 0 16,2-5-128-16,3-9 224 0,4-5-64 0,5-7-16 15,3-6 0-15,5-7 32 0,-4-7 0 0,-6-7 0 0,0 1 0 16,-6 1-176-16,-3 1 128 0,-6-1-128 0,-4 3 128 15,-5-2-128-15,-5 2 192 0,-2-1-192 0,-8 5 192 16,-4 4 16-16,-4 6 16 0,-4 6 0 0,-3 5 0 16,-3 4 96-16,-5 5 0 0,-5 5 16 0,-6 7 0 15,-5 5-592-15,-5 8-112 0,-7 6-16 0,0 8-16 16,-1 6-2640-16,5 5-528 16</inkml:trace>
  <inkml:trace contextRef="#ctx0" brushRef="#br0" timeOffset="71085.281">21058 9784 10127 0,'0'0'896'0,"0"0"-704"0,-9 0-192 0,9 0 0 0,0 0 1808 0,0 0 336 16,0 0 64-16,0 0 16 0,-2-6-1472 0,1-3-304 15,1 0-48-15,2-2-16 0,0-1-48 0,3-1-16 16,-2-4 0-16,1 0 0 0,0 1 592 0,0-5 112 16,-1-5 32-16,3-3 0 0,3-4-32 0,-3-3-16 15,3-3 0-15,0-1 0 0,1-1-272 0,3 2-48 16,1 3-16-16,2-5 0 0,0-4-272 0,3 0-48 16,3-2-16-16,1 0 0 0,0 0-128 0,2 0-16 15,1-2-16-15,-2 1 0 0,1-1-48 0,-1 1 0 16,-1 0 0-16,1-1 0 0,-2 1 64 0,-2 3 0 15,0 3 0-15,-1 4 0 0,-1 4-64 0,-2 1-128 16,-1 5 192-16,-1 2-64 0,-3 6-128 0,-1 2 0 16,-2 1 144-16,-2 3-144 0,0 4 0 0,-1 1 0 0,-2 1 0 15,-1 1 128-15,-2 7-128 0,0 0 0 0,0-7-128 0,0 7 128 16,-3-5-320-16,3 5 0 0,0 0 16 0,0 0 0 31,-7 2-1216-31,7-2-240 0,-5 6-48 0,5-6-6832 0,-6 4-1344 0</inkml:trace>
  <inkml:trace contextRef="#ctx0" brushRef="#br0" timeOffset="71456.333">21393 8122 23951 0,'-1'-8'2128'0,"1"0"-1696"16,0-1-432-16,5-1 0 15,1-2-736-15,5-1-224 0,4-1-64 0,1-1 0 0,3 1 704 0,0-2 128 16,-1-1 16-16,3 2 16 0,1 0 752 0,1 2 160 16,-2 1 16-16,3 1 16 0,-1-1 240 0,2 1 64 15,-1 3 0-15,0 3 0 0,0 3-512 0,2 0-80 16,0 2-32-16,-4 4 0 0,-1 0-272 0,-1 5-48 15,-2 2-16-15,0 3 0 0,-2 2-128 0,-1 3 128 16,-3 3-128-16,-3 6 128 0,-3 1-128 0,-1 2 0 16,-3 7 144-16,2-1-144 0,-2 1 128 0,-3-2-128 0,-3-4 160 0,1 0-160 15,-2 0 336-15,-1 0-16 0,-3-4-16 16,1 0 0-16,0-3-48 0,4-3 0 0,-4-1 0 0,2-1 0 16,-5-1-256-16,5-2 0 0,0-4 0 0,1-3 0 31,2 1-304-31,3-11-160 0,0 0-48 0,0 0-8448 0,0 0-1712 0</inkml:trace>
  <inkml:trace contextRef="#ctx0" brushRef="#br0" timeOffset="71918.079">22654 6414 30399 0,'-13'-19'2704'0,"6"10"-2160"0,-2-2-544 0,3 2 0 16,-2 4 1408-16,8 5 192 0,-8-4 16 0,8 4 16 15,-5 4-1280-15,2 7-352 0,0 5 128 0,1 4-128 16,0 3-128-16,-1 4-80 0,1 4-16 0,0 2 0 15,2-4 224-15,2 4 0 0,-2-4 0 0,1 6 0 16,2 0 0-16,-2 1 0 0,-1 1 0 0,0 1 0 16,2-1 0-16,0-2 0 0,1 2 208 0,-2-3-64 15,0-4-144-15,0-1 0 0,-1-1 144 0,2-2-144 16,1-3 0-16,-1 1 0 0,0 0 0 0,0 2 0 16,0-3-1344-16,-1 1-352 15,-1-2-64-15</inkml:trace>
  <inkml:trace contextRef="#ctx0" brushRef="#br0" timeOffset="74548.715">22128 10100 911 0,'0'0'0'0,"1"-14"0"16,0-9 0-16,4-2 0 0,3-6 4496 0,4-5 816 15,2-1 176-15,4-1 16 0,-2-1-4512 0,4-3-992 16,3 0 0-16,-1-2-144 0,3-2 288 0,-3-2 64 16,4-4 16-16,-3 3 0 0,1-3 240 0,0 1 48 15,2 4 16-15,2-5 0 0,2 1-240 0,0-3-48 16,2-4-16-16,5 0 0 0,1 2-224 0,2 0 144 16,2-1-144-16,2 0 128 0,-3 3-128 0,1-3 0 15,-1-4 0-15,0 0-176 0,-3-2 176 0,4 1-128 0,0 6 128 0,-1-3-128 16,2-1 128-16,-3 0-128 0,-3-2 128 0,-4 6-128 15,-1 4 128-15,-4 4 0 0,-4 2 0 0,-2 5 0 16,-6 2 128-16,0 3 48 0,-1 6 16 16,-2 1 0-16,-2 1 96 0,-1 8 32 0,0 3 0 0,-6 4 0 15,-1 1-320-15,-1 4 0 0,-2 8 128 0,0 0-128 32,0 0-1760-32,0 0-416 0</inkml:trace>
  <inkml:trace contextRef="#ctx0" brushRef="#br0" timeOffset="74909.981">22960 8094 27647 0,'-9'-11'2448'0,"4"3"-1952"15,-3-2-496-15,5-3 0 0,4-1-128 0,3-5-128 16,2 0-32-16,6-2 0 16,3-2-800-16,4-3-144 0,3-4-48 0,2-1 0 15,1 0 80-15,2 0 16 0,-2 1 0 0,1 1 0 0,2 3 1680 0,-1 2 336 16,1 1 64-16,2 4 0 0,-3 1 448 0,1 2 64 16,-1-1 32-16,-1 5 0 0,1 4-896 0,-1 1-176 15,-2 1-48-15,1 5 0 0,-2-1-320 0,0 3 0 0,-1 4 0 16,-3 1 0-16,-1 1 0 0,1 4 0 0,1 3 0 0,-3 5 0 15,-1 4 0-15,-1 4 0 0,-1 4 0 16,-3 2 0-16,-2 1 160 0,1 2-32 0,-3-1-128 16,-1 0 192-16,-1 0-48 0,-2 1-16 0,0-1 0 0,0-2 0 15,-5-2-128-15,-1 0 0 0,-1-1-160 0,-2-3 160 32,1-2-1728-32,-2-3-256 0,-3-5-64 0,3-6 0 0</inkml:trace>
  <inkml:trace contextRef="#ctx0" brushRef="#br0" timeOffset="75625.664">24213 6689 911 0,'-6'-10'0'0,"-1"0"0"0,-3 0 0 0,2 3 0 16,-2-3 5184-16,2 1 960 0,-3 0 192 0,0 4 48 15,-2-1-4912-15,0 5-960 0,0 0-208 0,-2 0-48 16,0 0-256-16,-1 1 0 0,-4 3 0 0,0 3 0 15,0 1 0-15,1 2 0 0,0 1 0 0,0 2 0 16,0 2 208-16,3 3 144 0,0-1 32 0,2 2 0 16,1 3 32-16,3 3 16 0,1 5 0 0,1-3 0 15,3-4-304-15,2-1-128 0,0-3 0 0,3 0 128 0,3 1-128 16,-1-5 128-16,-2-14-128 0,6 10 128 0,1-2-128 0,1-3 160 16,1-2-160-16,0-3 160 0,2-3 176 15,3-2 48-15,2-3 0 0,2-3 0 0,3-4-256 0,0-4-128 16,5-3 160-16,-2 2-160 0,-1 1 0 0,0-2 0 15,2-5-128-15,-5 3 128 0,1 3-144 0,-1 3 144 16,-2 0 0-16,-4 4-144 0,-4 3 144 0,-1 5 0 16,-9 5 0-16,0 0 0 0,0 0 144 0,0 0 64 15,0 0 16-15,0 17 0 0,-4 5 0 0,-3 8 0 16,-6 3 0-16,-1 7 0 0,-1 3-80 0,-5 2-16 16,-2 1 0-16,2-1 0 0,-2-1 80 0,3-1 16 15,0 2 0-15,-2-2 0 0,1-2 144 0,1-4 16 16,4-1 16-16,-1-6 0 0,-1-3 112 0,2-1 32 0,-1-3 0 0,1-2 0 15,1-3-288-15,0-2-48 0,1-3-16 0,2 0 0 16,2-1-192-16,2-1 0 0,0-2 0 0,4-3 0 31,3-6-1968-31,0 0-272 0,0 0-64 0,0 0-11488 0</inkml:trace>
  <inkml:trace contextRef="#ctx0" brushRef="#br0" timeOffset="76167.776">24366 6895 25791 0,'-6'-8'2304'0,"3"0"-1856"15,1 1-448-15,2 7 0 0,0 0 1520 0,0 0 208 16,0 0 32-16,0 0 16 0,0 0-1776 0,0 0-240 16,0 0-96-16,1 9-32 0,0-1 48 0,-1 2 16 15,-1 1 0-15,0 1 0 0,-2 4 448 0,2 4 96 16,-2 0 16-16,1 4 0 0,0 1 16 0,1 3 16 15,1 3 0-15,2-1 0 0,0 0-128 0,2 0-32 0,-1 2 0 16,2 1 0-16,4 0-128 0,-1-4 128 16,-1-7-128-16,1-3 128 0,1-2 96 0,1-1 16 15,0-6 0-15,-1-1 0 0,-9-9 192 0,8 6 32 0,1-2 16 0,0-4 0 16,-2-4 160-16,1-3 48 0,-1-3 0 0,3-4 0 16,2-3-128-16,2-4-32 0,0-6 0 0,2 1 0 15,-1-1-192-15,2-2-32 0,0-5-16 0,2-2 0 16,1 0-96-16,-5 2 0 0,1 1-16 0,-1 0 0 15,0 1 32-15,1 1 16 0,-2 3 0 0,-1 0 0 16,2 1-32-16,-2 4 0 0,-1 5 0 0,-1 3 0 16,-1 5-192-16,0 2 0 0,0 4 0 0,-10 4-160 15,8-4-224-15,-8 4-32 16,9 3-16-16,-9-3 0 0,6 9-2080 0,-4 6-432 16,-4 3-64-16,-5 2-12080 0</inkml:trace>
  <inkml:trace contextRef="#ctx0" brushRef="#br0" timeOffset="77689.827">17436 6009 18431 0,'0'0'1632'0,"0"-7"-1312"0,-2-1-320 0,2 8 0 16,0 0 784-16,0 0 96 0,6-4 16 0,5-1 0 16,-1 1-528-16,2-1-112 0,1 0 0 0,1 0-16 15,2 2-240-15,-1 2 0 0,1-3 0 0,0 0 0 0,1 1 0 0,0 2 0 16,1 1-144-16,-1 0 144 0,2-2 0 0,-1 4 192 15,-1 2-16-15,2 2 0 0,-1-1 16 0,-1 2 0 16,1-2 0-16,1 4 0 0,-3 2-192 0,-1 1 0 16,1 3 0-16,-3-1 0 0,-2 1 128 0,0 1-128 15,-1 0 0-15,-2 3 128 0,0 0 32 0,-3-1 0 16,-1 1 0-16,1 1 0 0,-3 2 32 0,-2-1 16 16,0-3 0-16,0 4 0 0,-5-1 160 0,2 0 16 15,-3-4 16-15,-2 0 0 0,-1 3 32 0,-3-2 0 16,0-4 0-16,-2 0 0 0,-3 1 0 0,-1-2 0 15,-2-1 0-15,0-1 0 0,1-1-192 0,-1-2-48 16,0-1 0-16,0-1 0 0,0-1-64 0,0-3-128 16,2-4 176-16,1-2-176 0,1-4 192 0,3 0-64 0,-1 1 0 0,1-3-128 15,3-3 144-15,2-3-144 0,1 0 0 16,3-3 144-16,3-4-144 0,2 3 128 0,1 3-128 16,3 0 128-16,-1 2 16 0,5 1 0 0,2 3 0 15,0 2 0-15,1-1-144 0,3 1 128 0,5 0-128 0,2 5 128 16,1 0-128-16,0 1 0 0,3 2 0 0,2 2 0 15,-1 3 0-15,2 3 0 0,2 1 0 0,-1 1 0 16,-4-2-160-16,-2 4 160 0,-3 2 0 0,0 1-144 16,-2-2-16-16,0 3 0 0,-5 2 0 0,5 0 0 15,-2 0-592 1,2 0-112-16,-1 1-32 0,-2 1 0 0,-2-4-1968 0,1-1-400 16</inkml:trace>
  <inkml:trace contextRef="#ctx0" brushRef="#br0" timeOffset="78014.98">17203 6602 9215 0,'19'-2'816'0,"-3"-1"-656"0,2-2-160 0,6 1 0 16,3 1 2368-16,1 2 432 0,2-4 80 0,2 3 32 16,1 1-1600-16,2 0-320 0,-1-1-64 0,4 2-16 15,0 1-768-15,2 0-144 0,3 0 0 0,0 1 0 16,1 1 0-16,-4 1 0 0,-1 0 0 0,-3-2 0 15,-3-1 0-15,0 2 0 0,-1-1 0 0,-1 0 0 16,-1-2 0-16,-1 2 0 0,1 0 0 0,1-1 0 31,0-2-384-31,-3-1-64 0,-1 0 0 0</inkml:trace>
  <inkml:trace contextRef="#ctx0" brushRef="#br0" timeOffset="78575.26">17381 6789 10127 0,'0'0'896'0,"9"-2"-704"15,-2 0-192-15,3-1 0 0,2-3 1728 0,0 2 304 16,4 1 64-16,0 1 16 0,2 4-1104 0,-2 0-224 16,1-1-32-16,-2 4-16 0,2 4-336 0,-1 1-64 15,-1-1-16-15,1 2 0 0,-2 1 48 0,2 2 0 0,-1 1 0 16,-2 2 0-16,-5 1 16 0,2 2 16 0,0 4 0 16,0 1 0-16,-1 0-128 0,-3 0-16 0,-2-1-16 0,1 1 0 15,-4 1 16-15,-2 1 0 0,-5-2 0 16,2 0 0-16,1-3 160 0,-7 4 32 0,-5-3 16 0,1-2 0 15,0-4 48-15,-2 0 0 0,-3-2 0 0,0 2 0 16,1-1-160-16,3-2-32 0,-4-5 0 0,3-2 0 16,-1-1-80-16,2-2-32 0,-2-4 0 0,3-4 0 15,3-1 0-15,-2-4 0 0,1-2 0 0,1-3 0 16,2-3-16-16,-1-3-16 0,2-2 0 0,2 2 0 16,1 1-176-16,3-1 0 0,1-1 0 0,2 1 0 15,3-1 0-15,2 5-176 0,2 1 176 0,0 0-192 0,2 0 192 16,0 5 0-16,1 0 0 0,1 3 0 0,-1 2 0 15,3 1 0-15,0 0 0 0,1 4 0 0,2 5-160 16,0 2 160-16,1 2-192 0,1 3 192 0,-2 3-160 0,3 0 160 16,-1 1-128-16,-1 4 128 0,1 1 0 15,2 1-160-15,-2 2 160 0,1-2 0 16,-1-1-576-16,2-1-16 0,-1 0 0 16,0-1-8432-16,1-1-1696 0</inkml:trace>
  <inkml:trace contextRef="#ctx0" brushRef="#br0" timeOffset="79100.726">18061 6966 25791 0,'-7'-10'1152'0,"1"6"224"0,3-1-1104 0,3 5-272 0,0 0 0 0,0 0 0 0,0 0 256 0,0 0 0 16,0 0 0-16,2 8 0 0,-2-8-256 16,2 12-304-16,1 1 64 0,0 1 16 0,-2 2 224 0,1 2 0 15,-1 0 0-15,1 4 0 0,0 3 560 0,0 3 0 16,-1 2 0-16,3 2 0 0,0 1-48 0,1 1 0 16,1 0 0-16,0-2 0 0,5-3-192 0,-2-3-32 15,1-4-16-15,0-1 0 0,-3-3 32 0,3-3 0 16,-2-4 0-16,2-3 0 0,2-3 80 0,-4-1 0 15,-8-4 16-15,10-2 0 0,3 0 256 0,-2-3 48 16,2-6 16-16,1-6 0 0,2-5 160 0,0-4 16 16,1-6 16-16,-1-4 0 0,1-4-384 0,-2 0-80 15,1 3 0-15,0 0-16 0,-1 3-144 0,3 2-32 16,-3 2 0-16,3-1 0 0,0-1-64 0,0 3 0 0,1 1-16 16,2 4 0-16,-2 0-176 0,0 4 0 0,0 3 0 15,-2 2 0 1,-3 4-432-16,-1 3-16 0,-2 3 0 0,1 4 0 15,-4 5-2000-15,0 2-416 0,-5 2-80 0,0 4-12192 0</inkml:trace>
  <inkml:trace contextRef="#ctx0" brushRef="#br0" timeOffset="79835.926">18974 6837 21183 0,'-13'-14'1888'0,"7"9"-1504"0,-2-1-384 0,8 6 0 0,-7-4 528 0,7 4 48 15,0 0 0-15,0 0 0 0,0 0-144 0,11-4-32 16,0 0 0-16,3 2 0 0,-1 1-400 0,4 2 128 15,5-1-128-15,0 2 0 0,3 2 384 0,-1-2 0 16,4-1 0-16,1 0 0 0,1 0 576 0,-1 3 96 16,2 5 32-16,2 0 0 0,1-7-448 0,4 2-64 15,0-1-32-15,4-1 0 0,-2-1-272 0,0 1-48 16,0 3-16-16,-2 1 0 0,-1 2-208 0,-3 0 0 16,-3-4 0-16,-3 2 0 0,-3-1 0 0,3 0 0 15,-3-2 0-15,0 0 0 16,-3 0-432-16,0-1-16 0,-4-5-16 0,0 2 0 15,-3 2-1712-15,1-1-352 0,-2-2-64 0,-3-2-8608 0</inkml:trace>
  <inkml:trace contextRef="#ctx0" brushRef="#br0" timeOffset="80160.791">19600 6701 23951 0,'0'0'1056'0,"1"-11"224"0,1 2-1024 0,-2 9-256 0,0 0 0 0,9-6 0 16,6 3 1424-16,2 0 240 0,3 2 32 0,3 3 16 15,1 3-1488-15,2 4-224 0,0 1-192 0,1 1 48 0,0 1 144 0,-2 2 0 16,3 2 0-16,-2 4 0 0,0 1 0 0,-1 0 0 16,1 1 0-16,-4 0 0 0,1 1 192 0,-5 1 64 15,-3 2 0-15,-4 0 16 0,-2 0 176 0,0 1 16 16,-5-3 16-16,-2 0 0 0,-6 2-32 0,-7-2-16 15,-3 0 0-15,-1 0 0 0,-3-2 64 0,-6 2 16 16,-8 2 0-16,-2-2 0 0,-2-1-256 0,-1 2-64 16,-2 2 0-16,-3-1 0 0,-2-3-400 0,-5 4-96 15,-4-2-16-15,-5 5-10272 16,-6 4-2064-16</inkml:trace>
  <inkml:trace contextRef="#ctx0" brushRef="#br0" timeOffset="82061.003">16045 10176 32079 0,'3'-13'1408'0,"1"3"320"0,-2-1-1392 0,2-4-336 16,-5-1 0-16,2 1 0 0,0 0 0 0,2 2 0 15,-3 2 0-15,0 0-128 0,-1-1-32 0,-1 0 0 16,1 0 0-16,-2 0 0 0,1-1-32 0,-1-1 0 15,-3 0 0-15,-4 1 0 0,4 0 32 0,-4 2 0 16,-1 1 0-16,-3 0 0 0,-1 0 384 0,-3 0 80 16,1-2 16-16,-5 1 0 0,-6 0-160 0,-2-1-32 15,-2-1 0-15,-2 0 0 0,-5 0-128 0,-1 0 0 16,-4 0 0-16,-3 0 0 0,-5-5-144 0,-4 5 144 16,-6 1-192-16,-1 0 192 0,-1-1 0 0,-3-1 0 15,-2 3 0-15,-4-3 0 0,-4 2 0 0,0 0-128 16,0 3 128-16,0-2 0 0,-1-1 0 0,-2 1 0 15,-7 1 0-15,3 2 0 0,4-1 0 0,-1 0 0 0,-2-1 0 16,-1 1 0-16,0-3 0 0,2 1 224 0,2 1-32 0,-2 4-16 16,-3 3-16-16,-1-1 0 0,-1-5 0 0,0 3 0 15,1-1-160-15,-4 2 160 0,0-2-160 0,1 1 160 16,3 1-160-16,-3 0 0 0,-2 2 0 0,1-1 0 16,0-2 0-16,4 1 0 0,1 0 0 0,1 2 0 15,2 0 0-15,-3-2 0 0,4-1 0 0,1 0 128 16,2 3-128-16,-1 0 0 0,-7 0 0 0,4 1 128 15,3 1-128-15,-3 1 0 0,1 2 0 0,-3 4 0 16,-6 0 0-16,2 2 0 0,2 1 0 0,-5 5 128 16,-1 5-128-16,0 2 0 0,1 1 0 0,3 1 128 15,3 0-128-15,-1 2 0 0,2 4 0 0,5 1 0 16,3-2 0-16,3 2 0 0,3 0 0 0,-1 1 0 0,1-1 0 16,-2 3 0-16,3 1 0 0,4 4 0 0,3 3-128 0,1-2 128 15,-2-1 0-15,4 1 0 0,3 1 0 0,1-1 0 16,4-1 0-16,4-3 0 0,1-1 0 0,3 0 0 15,1 1 0-15,3-1 0 0,2 3 0 0,2-3 0 16,0-2 0-16,5 0 0 0,3-2 0 0,5-1 0 16,2-3 0-16,4 0 0 0,4-2 0 0,2-1 0 15,2 1 0-15,6-1 0 0,3 2 0 0,5 1 0 16,0 1 0-16,5 3 128 0,5-3-128 0,1-1 0 16,3 1 0-16,4 1 0 0,5 3 0 0,4-2 0 15,3 0 0-15,4-1 0 0,0-2-128 0,5 1 128 16,3 3 0-16,4 0 0 0,3 0 0 0,5 1 0 15,4 1-144-15,1 5 144 0,1 3 0 0,3 0 0 16,5-4 0-16,3 2 0 0,3 0 0 0,1-2-128 16,-2-1 128-16,3-1 0 0,2 1 0 0,2-2 0 0,1-1-128 15,2-3 128-15,1 1 0 0,3-2 0 0,4-4 0 0,-1-1 0 16,0-4 0-16,-1-4 0 0,4-3 0 16,1-1 0-16,-5 0 144 0,5-3-144 0,2-3 128 0,1 1-128 15,-2-6 160-15,2-3-160 0,-1-1 192 0,1 0-192 16,1 1 128-16,-2-4-128 0,-2-1 0 0,2 2 0 15,4 0 128-15,-3 2-128 0,-2-4 0 0,2 3 0 16,-1 1 128-16,-3-3-128 0,-1-3 0 0,1-1 0 16,0-3 0-16,1 1 0 0,-2-3 0 0,1-2 0 15,1 1-144-15,0-3 144 0,0-3-128 0,-3-2 128 16,-1-1-192-16,-1-3 64 0,3 0 0 0,-5-3 0 16,-7-1 128-16,0-3 0 0,1-3 0 0,-4-2 0 0,-4-5 0 0,-4 1 0 15,-6 1 0-15,-3 1 0 0,-4 1 0 16,-1 1 0-16,1-1 0 0,-6 1 176 0,-7 1 128 0,-5-1 16 15,-4-3 16-15,-8 4 0 0,-2 4 320 0,-10 3 64 16,-2 3 16-16,-5 0 0 0,-5 3-224 0,-5-2-32 16,-8 0-16-16,-5-2 0 0,-4-1-208 0,-7-2-64 15,-6-5 0-15,-10 2 0 0,-9-1-48 0,-9 3-16 16,-12-2 0-16,-5 4 0 16,-5 5-448-16,-5 6-80 0,-8 5-32 0,1 8 0 15,2 6-1984-15,4 10-400 0</inkml:trace>
  <inkml:trace contextRef="#ctx0" brushRef="#br1" timeOffset="92675.622">17298 11883 17503 0,'0'0'1552'0,"0"0"-1232"16,0 0-320-16,0 0 0 0,2-5 3248 0,-2 5 592 15,0 0 112-15,0 0 16 0,5-3-3216 0,-5 3-752 16,0 0 0-16,0 0 0 0,-8-5 0 0,-1 3-160 16,1 0 160-16,-6 0-192 0,-1-2 192 0,-5 3 0 15,0-2 0-15,-2 2 0 0,-8 1 0 0,2-1-192 16,-2-3 192-16,-2 1-192 0,-3 2 192 0,-2-1 0 15,-3-3 0-15,-2 1 0 0,-3 0 128 0,-2-1-128 16,-3 1 160-16,2-1-160 0,1-1 240 0,-4-2-48 16,2 0-16-16,-4-4 0 0,-3-3 112 0,-2 1 32 15,0 0 0-15,-2 3 0 0,-2 0 192 0,-1 3 64 0,-3 1 0 16,-4 0 0-16,-7 1-160 0,-2 1-32 0,-2 3 0 0,-3 1 0 16,-1 0-160-16,-7 0-32 0,-5 1-16 15,0 1 0-15,2 1-176 0,-4 0 0 0,-3 0 0 0,0-2 128 16,2-3-128-16,-6 2 0 0,-4 0 0 0,-2-1 0 15,-1-2 0-15,-3-1 0 0,-2 1-160 0,2-2 160 16,-2-1-272-16,0-2 32 0,-4 0 16 0,2 1 0 16,3 1 224-16,-2 0-144 0,-5 0 144 0,0 3-128 15,0 2 128-15,0 0 0 0,-5-3 0 0,3 4 0 16,-1 1 0-16,1 0 0 0,-1 0 0 0,-5 0 0 16,-2-1 0-16,3 0 0 0,6-1 0 0,-3-1 0 15,-6 1 0-15,2 0 0 0,3-1 0 0,-1 1 0 16,-3-1-160-16,3 1 160 0,2-1-192 0,2 1 192 15,-1 1 0-15,-1-3-128 0,2 1 128 0,-1 0 0 0,4-2 0 16,1 0 0-16,-6-1 0 0,5 1 0 0,4-4 0 16,-4 0 0-16,-5 3 0 0,6-4 0 0,1 0 0 0,-1 2 0 15,-4 3 144-15,0-2-144 0,1 0 128 0,-1 3-128 16,2-2 128-16,1 1-128 0,-1-4 128 0,2 4-128 16,1-2 0-16,-2 0 128 0,2-1-128 0,2 1 128 15,-1-2-128-15,0 2 128 0,-3 1-128 0,2 2 0 16,5-4 0-16,-3 2 128 0,-1 1-128 0,4 2 0 15,0 2 0-15,0 1 0 0,-3-4 0 0,2 2 0 16,4 1 0-16,0 1 0 0,-3 0 0 0,5 0 0 16,3 0 0-16,-1 0 128 0,-2-1-128 0,2 1 160 15,3 1-160-15,-2-1 160 0,-2-1-160 0,4 1 160 16,4 2-160-16,0 0 160 0,-4-2-160 0,5 1 0 16,4 0 0-16,0 2 0 0,2-1 0 0,-2 2 0 0,3-2 0 0,2 3 0 15,3 1 0-15,-3 0 0 0,0-3 128 0,2 3-128 16,1-1 0-16,4 1 0 0,1-3 0 0,2 0 0 15,-1 1 0-15,-1 0 0 0,0 4 0 0,2-1 0 16,1 0 0-16,1 0 0 0,-1 3 0 0,3 1 0 16,3-2 128-16,4 1 0 0,3 0 0 0,-3 1 0 15,-2-1 64-15,4 1 0 0,6-2 0 0,3 1 0 16,0 1-192-16,4 0 128 0,-3 1-128 0,-1 0 128 16,1 0-128-16,4 0 0 0,2 1 0 0,4 3-176 15,1-1-32-15,4 1-16 0,0-2 0 0,4 1 0 16,-1 3 32-16,5 0 0 0,-2-1 0 0,7-4 0 15,4-3 48-15,0 0 16 0,0 1 0 0,2-1 0 16,3-2 128-16,0-3-208 0,0 1 80 0,1-2 128 16,4-1 0-16,-2 2 0 0,3-2 0 0,-1-1 0 0,1 2 144 0,1-1 48 15,2 0 16-15,2 1 0 0,-4-2 192 0,3 1 48 16,0 0 0-16,1 1 0 0,0-1-144 0,2 1-32 16,1 0 0-16,-2 1 0 0,1 1-96 0,1 1-32 15,5 4 0-15,-2-1 0 0,2 0-144 0,0 4 0 16,-2 3 0-16,0 5 0 0,-1 1 0 0,2 3 0 15,-1 6 0-15,1 6 0 0,-2 2 0 0,4 6 0 16,-1 1 0-16,1 3 0 0,-4 3-128 0,4 1 128 16,2 1 0-16,-2 3 0 0,-8 6 0 0,6 3 0 15,1 0-144-15,-1 2 144 0,-4-4 0 0,6 1 0 16,3 2 0-16,-2 1 0 0,-6 1 0 0,3-1 0 16,2-3 0-16,1-1 0 0,0-1 0 0,1 4 0 15,0 2 0-15,2-4 0 0,2-6 0 0,0-2 0 0,-4-6 0 0,5 0 0 16,2-1 0-16,-3-5 0 0,-4-3 0 0,4-1 0 15,1-3-144-15,1-1 144 0,0-4 0 16,1-2-144-16,1-3 144 0,2-2-128 0,1-5 128 16,0 1-128-16,0-3 128 0,0-1 0 0,0 1 0 0,4-3-128 15,1-2 128-15,2-1 0 0,-3 1 0 0,4-2-128 16,3 2 128-16,-1 1 0 0,3 1 0 0,-2-1 128 16,4-6-128-16,2 1 176 0,5-1-176 0,0-2 192 15,-1 0-192-15,5 0 0 0,6 1 0 0,1 0 128 16,2 1-128-16,2-1 0 0,0-1 144 0,3-2-144 15,2 2 0-15,7-1 0 0,1-3 0 0,1 2 0 16,-1 0 0-16,0-1 0 0,4-2 0 0,2 0 0 16,6 1 0-16,-1-3 0 0,2-1 0 0,-1 0 0 0,-3 0 0 15,6-1 0-15,8-4 0 0,0 3-128 0,0 1 128 0,-1 0 0 16,2-1 0-16,3 0-128 0,1-1 128 0,0 1 0 16,-4-1-144-16,6-1 144 0,6-1 0 0,1 4 0 15,-3 0 0-15,1-2 0 0,8 0 0 0,-4-2 0 16,0-2 0-16,-1 0 0 0,4 2 0 0,5-1 0 15,-1 0 0-15,2-1 0 0,1 0 0 0,2-2 0 16,2 0 0-16,1 1 0 0,-3 2-144 0,4 0 144 16,2 2 0-16,1-1 0 0,-2-5-144 0,2 3 144 15,2-3 0-15,0 1-144 0,-2 0 144 0,5 2-128 16,0-2 128-16,-2 0-128 0,1 1 128 0,-1 2-160 16,-1-1 160-16,3 0-160 0,3 0 160 0,-4-2-128 15,-4-4 128-15,4 5-128 0,4 0 128 0,-1 1 0 16,-4-4 0-16,4 2-128 0,1 1 128 0,0-1 0 15,-3 1 0-15,3-3 0 0,4 0 0 0,0-2 0 0,-3 1 0 16,1 0 0-16,0-1 0 0,0 0 0 0,8 0 0 0,-6-2 0 16,-3 0 0-16,0 1 0 0,4-2 0 0,-1 1 0 15,-1 1 0-15,0 0 0 0,0 2 0 0,1 0-128 16,-1-2 128-16,-1 0 0 0,-1-2 0 0,0 3 0 16,6 1 0-16,-6 0 0 0,-4-1 0 0,3 0 0 15,2 5 0-15,-2 0 0 0,-4 1 0 0,3 2 0 16,0-2 0-16,1 3 0 0,-3 2 0 0,-2 1 0 15,-1 1 0-15,0 0 0 0,-3 0 0 0,1 2 0 16,1 1 0-16,-4 3 0 0,1 0 0 0,-1 0 0 16,2-5 0-16,0 1 128 0,1 1-128 0,-2 1 0 0,-2-4 0 15,2 1 128-15,-1 1-128 0,-1 0 0 0,-6-1 0 16,-1 4 0-16,0-2 0 0,-3-1 128 0,2-2-128 0,-5 2 0 16,-4 4 0-16,1-1 0 0,0 1 0 0,-3-2 0 15,-6 1 0-15,0 0 0 0,2 2 0 0,-2 0 0 16,-3 3 0-16,-4-1 0 0,-2-2 0 0,0-1 0 15,4 0 0-15,-7 0 0 0,0 3 0 0,-6-2 144 16,-2 2-144-16,4-1 0 0,-3 0 128 0,0 2-128 16,-3 1 0-16,-4-1 0 0,-5-1 0 0,1-1 0 15,2 1 0-15,2 0 0 0,-3 0 128 0,-2 1-128 16,-1 0 0-16,-3 0 0 0,-1-2 0 0,-1 2 0 16,1-1 0-16,-2 0 0 0,5-1 0 0,-7-2 0 15,-5-1 0-15,-2 1-144 0,-5 1 144 0,0-2 0 16,-4 0-144-16,-2 0 144 0,-3 0 0 0,0-1 0 0,-1 0-144 15,-4 0 144-15,-4-3 0 0,2 0 0 0,-1-1 0 0,-4 1 0 16,-3-1 0-16,-2-1 0 0,0 0 0 0,-3 0 0 16,-9 1 0-16,9-1 0 0,-1-1 0 0,-8 2 0 15,8-2 0-15,-8 2 128 0,9-5-128 0,-3-1 0 16,1 2 0-16,-1-2 0 0,-2-1 0 0,0-1 0 16,-1-2 0-16,3-1 0 0,-3-1 0 0,1-3-160 15,-1-5 160-15,-2-7-192 0,-2-3 192 0,1-6-192 16,0-3 64-16,1-3 0 0,-2-2 0 0,0 1 0 15,1 1 128-15,-1 2-160 0,0 0 160 0,-1 1-160 16,1-2 160-16,-1-1 128 0,0 0-128 0,-1-3 176 16,-2-1 48-16,2 0 16 0,1-1 0 0,0 2 0 15,-3-2-80-15,2-4-16 0,-2-4 0 0,2-4 0 0,-1-4-16 16,-2-2-128-16,-1-3 192 0,0-2-64 0,5-4-128 16,0-2 0-16,-2-5 144 0,0 4-144 0,1 3 0 0,3 3 0 15,3 2 0-15,-3 6-128 0,-3 3 128 0,1 4 0 16,5 4 0-16,-2 5 0 0,0 2 352 0,0 3 0 15,-2-1 0-15,1 4 0 0,3 0-32 0,-2 3 0 16,0 1 0-16,-1 4 0 0,0 3-64 0,0 4-32 16,0 3 0-16,0 4 0 0,0 0-96 0,0 5 0 15,0 4-128-15,0 2 192 0,0-1-64 0,0 4-128 16,0 3 176-16,0 0-176 0,0 0 0 0,-6-2 0 16,-2 2 0-16,0-1 0 0,8 1 0 0,-7 3 0 15,-1 0 0-15,-1 0 0 0,-1 1 0 0,0-3 0 16,0 3-160-16,-1 1 160 0,0-1 0 0,2 2 0 0,-4-2-144 15,4 3 144-15,-1 1 0 0,-2 0 0 0,1 2 0 16,2-5 0-16,-2 1 0 0,2 1 0 0,0 0 0 0,1 0 0 16,8-7 0-16,-7 4 0 0,-1 3-128 0,8-7 128 15,0 0 0-15,-7 6-128 0,7-6 128 0,-4 8 0 16,4-8-288-16,-5 8 48 0,5-8 16 0,0 0 0 16,-4 10-112-16,2-3-32 0,2-7 0 0,0 0 0 31,-2 8-32-31,2-8-16 0,0 0 0 0,0 0 0 15,-5 10-192-15,2-2-32 0,3-8-16 0,0 0 0 0,-3 10-320 0,0-2-64 16,-1 0-16-16,-2 0 0 0,6-8-32 16,-9 10-16-16,-3 1 0 0,1 0 0 0,-1-2-1520 0,-3-1-288 15</inkml:trace>
  <inkml:trace contextRef="#ctx0" brushRef="#br1" timeOffset="95196.393">3975 6246 11055 0,'-4'-12'976'0,"1"-3"-784"16,-2 1-192-16,1 1 0 0,0 1 3520 0,3 1 672 15,2 0 128-15,0 2 32 0,-1 1-3072 0,0 8-592 16,0 0-128-16,0 0-32 0,-2-7 0 0,2 7 0 16,0 0 0-16,0 0 0 0,0 0-272 0,0 0-64 15,0 0-16-15,0 0 0 0,2 11-176 0,2 0 0 16,-1 0 0-16,1 2 0 0,0 4 0 0,1 4 0 15,-4 1 0-15,1 0 0 0,5-1 0 0,-3 3 0 16,-6 5 0-16,1-7 0 0,-1-1 0 0,-1 1 208 16,0 0-48-16,1 0-16 0,-4-1 128 0,2-2 32 15,-1-1 0-15,-2 1 0 0,3-4-112 0,0 1-32 0,3-1 0 0,0-3 0 16,-6-1-160-16,5-1 0 0,6-2 0 16,-3 0 0-1,-4-1-1248-15,3-7-288 0,6 8-48 0,-1-1-7312 0,5-4-1472 16</inkml:trace>
  <inkml:trace contextRef="#ctx0" brushRef="#br1" timeOffset="95763.33">4436 6091 27071 0,'-12'-9'1200'0,"4"2"240"0,2-1-1152 0,0-1-288 16,0-3 0-16,3 3 0 0,3 9 672 0,0 0 80 15,2-10 16-15,0 3 0 0,-2 7-464 0,5-5-96 16,0-2-16-16,1 2 0 0,-6 5-192 0,11-2 0 16,-1-1 0-16,3 3 0 0,3 4-144 0,0-2 144 15,-3-1 0-15,-1 3-144 0,0 4 144 0,-2 2 0 16,0 0-144-16,1 1 144 0,-3 0 0 0,-1 3-144 15,-3-1 144-15,-2 2 0 0,-3-2 0 0,-4 2-128 16,-7 2 128-16,-2 0 0 0,-1 0 0 0,-1 3 0 16,-1-2 0-16,-2 1 0 0,-3 1 0 0,2-3 128 15,2-3-128-15,2-3 144 0,1-3-144 0,2 2 160 0,6 0-160 16,1-3 160-16,6-7-160 0,0 0 0 0,0 0 144 0,0 0-144 16,0 0 0-16,0 0 128 0,12 0-128 15,4-1 0-15,1-3 160 0,2 1-32 0,0-2-128 0,4-2 192 16,4 0 16-16,2 2 0 0,-2 2 0 0,4 0 0 15,1 2-208-15,-2 4 144 0,-3 0-144 0,-1 1 128 16,-3 3-128-16,-1 4 0 0,-5 3 0 0,0 3 0 16,-4-5-128-16,-2 0 128 0,-2-1 0 0,-4 1 0 15,-2 1 0-15,-3 0 0 0,-4 1 0 0,-2-1 0 16,-4-1 160-16,-2 1 48 0,-4-1 16 0,0-1 0 16,-2 2 160-16,-2-1 16 0,1-1 16 0,-5-2 0 15,2-2 16-15,-3-2 0 0,0 0 0 0,2-1 0 16,3-2-128-16,-1 2-32 0,-1 0 0 0,3-2 0 0,4-1-272 15,0 2 0-15,-3-3 0 0,3 0 0 0,0-3 0 16,4 2-256-16,11 1 64 0,-7-1 0 16,-2 0-656-16,9 1-128 0,-8-1-32 0,8 1 0 15,0 0-2176-15,0 0-432 0,0 0-96 0,6 7-6976 16</inkml:trace>
  <inkml:trace contextRef="#ctx0" brushRef="#br1" timeOffset="96021.245">5287 6526 26719 0,'-9'-7'1184'0,"2"2"240"0,-3 2-1136 0,2-1-288 0,8 4 0 0,-7-6 0 15,1-2 2672-15,1 2 464 0,5 6 112 0,-4-7 16 16,1-1-2352-16,-2 0-464 0,2-1-80 0,1 0-32 16,-2 0-336-16,3-2 0 0,-2-4 0 0,3 1-192 31,0 0-352-31,2-1-80 0,-1-2-16 0,0 3 0 0,-1 4-1984 0,0 4-416 0,0 6-80 16</inkml:trace>
  <inkml:trace contextRef="#ctx0" brushRef="#br1" timeOffset="96791.627">6092 5834 29487 0,'0'0'1296'0,"-9"-8"288"0,-2-7-1264 0,3 5-320 16,0 4 0-16,2-1 0 0,6 7 1280 0,-8-2 192 16,-1 0 32-16,-4 3 16 0,-2 2-1264 0,-2 4-256 15,-5 2 0-15,-2 2 0 0,-6 0-160 0,1 4 32 16,0 4 0-16,0 2 0 0,0 0-192 0,4 3-16 16,-1-2-16-16,0 1 0 15,4-2-96-15,5 0-32 0,2-2 0 0,4 0 0 16,3-2-80-16,-1-1-16 0,4 0 0 0,4-2 0 0,2-1 208 0,3 0 48 0,2-2 0 0,3 2 0 15,3 3 320-15,3 1 0 0,1-1 0 0,3 0 0 16,5 2 192-16,2-3 0 0,4-3 0 0,-1 4 0 16,-2-1 80-16,0 3 32 0,1 2 0 0,1 1 0 15,0-2-48-15,-1 1 0 0,-4 1 0 0,-2-2 0 16,-1-1-80-16,-2-1-32 0,-4-3 0 0,-1 1 0 16,-3 0-144-16,-1 0 0 0,-4-1 144 0,-1 0-144 15,-4-1 208-15,-2 1-16 0,-3 3-16 0,-3 0 0 16,-4 1 96-16,-2 1 32 0,-3 1 0 0,-4-1 0 15,-4 2-80-15,1-3-16 0,-2-2 0 0,2 1 0 16,-2 0-80-16,4-2-128 0,-1-4 176 0,3-4-176 0,2-3 192 16,-1-4-192-16,-3-4 192 0,4 1-192 0,-1-2 0 0,2-5 0 15,-1 2 0-15,3-4 0 0,1-3 0 0,4-2-192 16,-1-4 16-16,4 2 16 0,-1 4 160 0,3-3 0 16,3-4 160-16,3 3-160 0,3-3 496 0,4-1 0 15,3-2 0-15,3-1 0 0,3-5-288 0,3 0-48 16,3-3-16-16,3 1 0 0,3 1-144 0,2 0-176 15,2-4 48-15,-1 2 0 0,1 1 128 0,1-1-128 16,-1 0 128-16,1-2-128 0,-6-4 128 0,-2 1 0 16,-2 2 0-16,-2 2 0 0,-2 2 0 0,-5 3 272 15,-2 5-32-15,-7 3-16 0,0 0 352 0,-5 4 80 16,-1 2 16-16,-2 4 0 0,0 3-176 0,-4 1-48 16,-4 0 0-16,-2 4 0 0,-4 3-304 0,-2 3-144 0,-3 3 128 15,-3 4-128-15,-2 5 0 0,-5 7-192 0,-1 7 0 16,-3 5 16-1,-1 2-1584-15,3 5-320 0,3 5-64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9:09:16.6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11991 7632 25391 0,'-18'-11'1120'0,"7"5"240"15,3 1-1088-15,-1 0-272 0,1 0 0 0,1 1 0 16,7 4 448-16,-5-6 48 0,0 2 0 0,5 4 0 0,0 0-208 0,0 0-32 16,0 0-16-16,0 0 0 0,0 0-240 0,0 0-192 15,0 0 48-15,0 0 0 0,-8 2 144 0,8-2 0 16,0 0 0-16,0 0 0 0,-5 9 0 0,5-9-192 15,-1 8 192-15,4 1-192 0,2 0 320 0,-2-1 48 16,2-2 16-16,3 2 0 0,1 1 352 0,2-3 80 16,2-1 16-16,2 0 0 0,3 3 32 0,3 1 16 15,2 0 0-15,5-1 0 0,1 1-112 0,3-1-32 16,0 0 0-16,7-2 0 0,3 3-96 0,2-2 0 16,3-2-16-16,-2 3 0 0,1 0-176 0,1-1-48 15,4 0 0-15,4-1 0 0,1-1-80 0,2 1-128 16,1 4 176-16,-2-1-176 0,-2-1 128 0,2 0-128 15,1-1 0-15,3 1 0 0,4-1 144 0,-4-1-144 0,-1 0 0 0,-1-1 144 16,-1 0-144-16,1 0 160 0,0 1-160 16,5 0 160-16,3 1-32 0,0-1 0 0,-4 0 0 0,3 0 0 15,-2 1-128-15,2 1 0 0,3-2 144 0,-2 2-144 16,1 0 0-16,0-1 144 0,-1 2-144 0,5-1 0 16,-2 0 128-16,2-2-128 0,-2 2 0 0,0 0 0 15,-4 0 0-15,3 0 0 0,-1-1 0 0,5-1 0 16,4 2 0-16,-3 0 0 0,-4-1 0 0,1 1 0 15,3-2 128-15,1 0-128 0,1 1 0 0,0-3 0 16,-5 0 0-16,1-1 0 0,-2 1 128 0,3 0-128 16,-2-3 0-16,1 4 128 0,-3-2-128 0,0 0 0 15,0-3 176-15,5 2-176 0,1 0 160 0,0 5-160 16,-2-3 144-16,1-1-144 0,-1 1 128 0,2 1-128 16,0 2 0-16,0-4 128 0,0-1-128 0,0-1 0 0,-1 0 0 15,4 2 0-15,4-1 0 0,1-2 0 0,-5-2 0 0,0 1 0 16,-3 1 0-16,-1 0 0 0,8 0 0 0,-5-2 0 15,-3 2 0-15,-2-1 0 0,0 1 0 0,4 0 0 16,3 0 128-16,-3 0-128 0,-5-1 0 0,2 1 0 16,-1 1 0-16,0 2 0 0,2-2 0 0,0 0 0 15,2 0 0-15,-1-1 0 0,-7 0 0 0,6 0 0 16,4 0 0-16,-1-1 128 0,-1-3-128 0,-3 2 0 16,-1 1 0-16,2 0 0 0,2-1 0 0,0 1 0 15,1-1 0-15,-6-1 128 0,1 0-128 0,1 1 0 16,1 2 0-16,1-2 128 0,1-4-128 0,-4 3 0 15,-3 1 144-15,-1-2-144 0,1 0 0 0,4 0 0 16,3-2 0-16,-2-1 128 0,-4 0 16 0,0 0 16 16,1 1 0-16,-1-2 0 0,4 6-32 0,-6-1-128 0,-5 0 192 0,-1 1-64 15,0 0-128-15,-1 1 0 0,1-2 0 0,-1 3 0 16,-2-2 0-16,-5 1 0 0,-4 0 0 0,-3-1 0 16,-6 1 128-16,-1 1-128 0,-3 0 128 0,-1 1-128 15,-2-1 208-15,-3 2-32 0,-1 0-16 0,-3 0 0 16,-2-2 128-16,-3 4 32 0,-4-1 0 0,0 0 0 15,-2 0 16-15,0-1 16 0,-1-1 0 0,-3 1 0 16,0 1-352-16,-2 2 128 0,-2-2-128 0,0-1 0 16,-8-2 0-16,7 7 0 0,-2-2 0 0,-5-5-192 15,0 0-256-15,0 0-64 0,4 6-16 16,-4-6 0 0,0 0-1552-16,4 9-304 0,-4-9-64 0</inkml:trace>
  <inkml:trace contextRef="#ctx0" brushRef="#br0" timeOffset="5941.272">10123 12568 6447 0,'0'0'272'0,"0"0"80"0,-9-3-352 0,1 3 0 16,-1 0 0-16,9 0 0 0,-5-5 1968 0,5 5 320 16,-9-1 64-16,9 1 16 0,0 0-1744 0,0 0-352 15,0 0-64-15,0 0-16 0,-5-7 320 0,5 7 48 16,0 0 16-16,0 0 0 0,-5-5 224 0,5 5 48 16,0 0 16-16,0 0 0 0,-1-7 96 0,2-1 0 15,1 1 16-15,-2 7 0 0,0 0-432 0,7-6-96 16,0 2 0-16,0-2-16 0,1 2-48 0,0 1-16 15,-1-1 0-15,2 0 0 0,1-2 32 0,1 2 16 0,0 1 0 0,2-2 0 16,3 2-16-16,0-2 0 0,1-3 0 0,2 2 0 16,1 1 16-16,6 0 0 0,-1 0 0 0,1-1 0 15,2-3-64-15,4 0-16 0,3 0 0 0,2 0 0 16,1-1-144-16,-1 1-16 0,1 2-16 0,-1-1 0 16,3 0-160-16,-3 0 0 0,4 0 0 0,-2-1 0 15,3 2 0-15,1 2 0 0,-1 2 128 0,0-1-128 16,-3 1 0-16,-3-1 0 0,0 1 0 0,0 1 128 15,0 0-128-15,1 1 0 0,-1 0 144 0,0 0-144 16,0 0 0-16,1 1 144 0,-1 0-144 0,3-3 0 16,-5 3 144-16,0 3-144 0,0-2 0 0,-1 0 144 15,-1-2-144-15,0 1 0 0,2 0 0 0,-2 0 128 0,1 1-128 16,0-1 0-16,-3-1 0 0,1 2 0 16,1 1 0-16,-3 1 128 0,-2-2-128 0,-3 2 0 0,1-2 0 0,-4 0 128 15,-3 1-128-15,-1-2 0 0,-2-2 128 0,-2 2-128 16,-2 0 0-16,0 2 128 0,-3-2-128 0,-8 0 160 15,8 0-160-15,-8 0 160 0,0 0-32 0,0 0-128 16,0 0 192-16,0 0-64 0,0 0-128 0,0 0 192 16,0 0-192-16,0 0 192 0,0 0-16 0,0 0 0 15,-9 3 0-15,1 0 0 0,-5-1-176 0,1-2 192 16,-1-2-192-16,-3-1 192 0,0 2-192 0,-2-1 0 16,-2-1 0-16,-3-1 128 0,-4 2-128 0,-4 1 0 15,-4 0 0-15,0 0 0 0,-1-1 0 0,-2 1 0 16,-3 1 0-16,-1 0 0 0,-3 0 0 0,-2 0 0 15,-5 0-144-15,-2 1 144 0,-2 1 0 0,0 1-160 16,-1 2 160-16,0-1-128 0,2-1 128 0,-3 1 0 0,0 0 0 16,-1 3 0-16,-3-3 0 0,4 3 0 15,1 0 0-15,5 0 0 0,2-3 0 0,0 1 0 0,1-3 0 0,0 2 0 16,2 3 0-16,-1 0-128 0,1-1 128 0,1 3 0 16,0 0 0-16,4 1-128 0,2 0 128 0,1-2 0 15,-1 0-128-15,4 0 128 0,1 1-128 0,4-1 128 16,2 1 0-16,4-1 0 0,2 0 0 0,3-3 0 15,5-1 0-15,4 1 0 0,-1 0 0 0,4 0 0 16,8-5 0-16,0 0 0 0,-7 5 0 0,7-5 0 16,0 0-272-16,0 0 16 0,0 0 16 0,5 8 0 15,-5-8 48-15,8 5 0 0,6-1 0 0,-1-2 0 16,-2 0 192-16,4-2 0 0,3 0 0 0,4-2 0 16,4 0-848-16,2 0-128 15,3-2-32-15,0 0 0 0,1-5 1632 0,4 1 320 0,1-2 64 0,3 2 16 16,-2 0-1632-16,3-1-320 0,2 0-64 0,1 2-16 15,4 0 1616-15,-2 2 320 0,-2-1 64 0,1 1 16 0,1-2-816 0,2 3-192 16,3 1 0-16,-2 1 0 0,1-2 0 0,0 0 0 16,3 2 0-16,-2 1 0 0,-5 0 0 0,0 0 0 15,-1 0 0-15,1 0 0 0,0 1 0 0,2 0 0 16,-1 0 0-16,-1 0 0 0,-1 0 0 0,-1 2 0 16,-3 0 0-16,-2 1 0 0,-3-3 0 0,-3 2 0 15,-1 0 128-15,0 0-128 0,1-1 0 0,-5 0 0 16,-1 0 0-16,-1 1 0 0,2 2 128 0,-4 0-128 15,-1-2 0-15,-2 1 0 0,-4-1 0 0,1 1 128 16,-2 3-128-16,-1-3 0 0,-5-3 0 0,1 1 144 0,-3 1-144 16,1-1 128-16,-9-1-128 0,0 0 0 0,0 0 144 15,0 0-144-15,0 0 128 0,0 0-128 0,0 0 128 0,0 0-128 16,0 0 208-16,0 0-16 0,0 0-16 0,0 0 0 16,0 0 0-16,0 0 0 0,-10-4 0 0,-2-2 0 15,-2 1-176-15,-4-3 0 0,-5 3 0 0,-3 0 0 16,-3 2 0-16,-5 0 0 0,-5-2 0 0,-3 2 0 15,-3 0-240-15,-2 2 80 0,-1 1 16 0,-3-3 0 16,-5 2 144-16,0-1 0 0,1 2-144 0,-3-1 144 16,1 1 0-16,2 0 0 0,-1 0 0 0,3 2 0 15,-2 0 0-15,-1 3 0 0,-3-4 0 0,2 1 0 16,3 1-160-16,2 2 160 0,0 1 0 0,-1-1-144 16,4-2 144-16,-2 1-160 0,-2 2 160 0,1 1-160 0,3-2 160 15,2 2-128-15,0-1 128 0,3 2-128 0,4-1 128 16,0 1 0-16,3 2 0 0,4-1 0 0,2-3 0 0,2 0 256 15,3 3-64-15,5-2-16 0,6-4 16 0,4 0 0 16,-3 0 0-16,4 1 0 0,3-2-192 0,7-2 0 16,-9 2 144-16,3 3-144 0,-1-2 0 0,7-3 0 15,0 0 0-15,0 0 0 0,0 0 0 0,0 0 0 16,0 0 0-16,0 0 0 0,0 0 0 0,9 1 0 16,-9-1 0-16,16 0 0 0,5-2 0 0,2 0 144 15,3-5-144-15,3 1 0 0,2 1 128 0,2-1-128 16,3 0 0-16,-1-1 0 0,1 0 0 0,4-1 0 15,4 1 0-15,2 0 0 0,2-2 0 0,1 1 0 16,2 1 0-16,-2 1 0 0,1 0 0 0,-2 0 0 16,3-1 0-16,3 2 0 0,-1 1 0 0,3 1 0 0,-3 1 0 15,-1 1 0-15,0 0 0 0,0 1 0 0,-2 0 0 16,2 0-144-16,1 2 144 0,1 1 0 0,-4 2 0 16,1-1 0-16,-2 0-160 0,-2 2 160 0,-2-2-192 0,-2 1 192 15,-2-2-256-15,1 1 64 0,-2 3 16 0,-3-4 0 16,-2-2 176-16,-4 3-192 0,-4 0 192 0,-4-2-192 15,-5-2 192-15,0 1 0 0,-4 2 0 0,-3 1-128 16,-3-2 128-16,-8-2 0 0,0 0 0 0,0 0 0 16,0 0 0-16,0 0 0 0,0 0 0 0,0 0 128 15,0 0 64-15,-11 3 32 0,-4-3 0 0,-5-1 0 16,-5-1-80-16,-5 1-16 0,-4 0 0 0,-5 1 0 16,0-3-128-16,-6 2 0 0,-5 1-192 0,-2 2 192 15,-3 0-208-15,-8 0 80 0,-7 1 128 0,1 2-208 0,1-2 208 16,1 4-144-16,-5 2 144 0,2-1-128 0,-5 1 128 15,6 3-160-15,4 3 160 0,4 0-160 0,6 0 160 16,1 2 0-16,6-1 0 0,2 0 0 0,1-3 0 0,4-1 0 16,6-1 0-16,4 0 0 0,3-1-256 0,2 0 48 15,1-1 0-15,5-3 0 0,4 0 48 0,4-1 16 16,1 1 0-16,4-1 0 0,7-5 144 0,0 0-160 16,0 0 160-16,0 0-160 0,0 0 160 0,0 0 0 15,10 0-144-15,3-2 144 0,1-2 0 0,8-5-144 16,3 0 144-16,7 1 0 0,4 2 0 0,1-1 0 15,5 1 0-15,3 2 0 0,-1 5 0 0,4-5 0 16,2-6 0-16,4 2 0 0,2 3 0 0,2-2 0 16,-4 0 0-16,1-3 0 0,-1 0 0 0,-1 1 0 0,-5-1 0 15,2 3 0-15,-3 1 128 0,-1-1-128 0,-2 1 0 16,-1 2 0-16,-6 0 144 0,-1-2-144 0,-3-1 128 16,-4 1-128-16,-1 2 192 0,-3 1-32 0,-2-4-16 15,-1 3 0-15,-4 0-16 0,0 3 0 0,0 1 0 16,-1-2 0-16,-4 0 32 0,-1 0 0 0,-1 0 0 0,-3 1 0 15,-8 1 16-15,9-2 0 0,-9 2 0 0,0 0 0 16,7 0 64-16,-7 0 16 0,0 0 0 0,0 0 0 16,0 0 64-16,0 0 0 0,0 0 16 0,0 0 0 15,0 0 48-15,0 0 0 0,0 0 0 0,0 0 0 16,0 0-224-16,0 0-32 0,0 0-128 0,0 0 192 16,0 0-192-16,0 0 0 0,0 0 0 0,0 0 0 15,0 0 0-15,0 0 0 0,0 0 0 0,0 0 0 0,0 0 0 16,0 0 0-16,0 0 0 0,0 0-160 15,0 0 160-15,0 0 0 0,0 0 0 0,0 0 0 0,0 0 0 16,0 0 0-16,7 6 0 0,-7-6 0 0,0 0 0 16,0 0 0-16,0 0 0 0,0 0 0 0,0 0 0 0,6 3 0 15,-6-3 0-15,0 0-128 0,0 0 128 0,0 0-160 16,5 5 160-16,-5-5-160 0,0 0-64 0,0 0-16 16,0 0 0-16,0 0 0 15,0 0-464-15,0 0-112 0,0 0-16 0,0 0-10064 16,-10 5-2032-16</inkml:trace>
  <inkml:trace contextRef="#ctx0" brushRef="#br0" timeOffset="7516.921">13891 12496 18431 0,'-7'-4'1632'0,"-3"0"-1312"0,-1 3-320 0,-1 1 0 15,3 0 976-15,1 0 128 0,8 0 32 0,-8-1 0 16,8 1-1136-16,-7 0-464 15,7 0 16-15,0 0 16 0,-8-1 224 0,8 1 32 0,-8-2 16 0,8 2 0 16,-2-7 480-16,2 7 112 0,0 0 16 0,0 0 0 0,-5-4 128 0,5 4 16 16,0 0 16-16,0 0 0 0,0 0-176 0,0 0-48 15,0 0 0-15,0 0 0 0,5-6-80 0,-5 6-32 16,5-5 0-16,1 2 0 0,2-2 192 0,2 1 48 16,-3-2 0-16,3 2 0 0,1 0 0 0,1-1 16 15,-1 2 0-15,3 0 0 0,0 0-160 0,2 1-48 16,2-2 0-16,1 3 0 0,1 0-64 0,0-1-32 15,5 4 0-15,1-4 0 0,4 0-32 0,2 0 0 16,2 1 0-16,1-1 0 0,1 0 16 0,1-1 0 16,2 2 0-16,2 0 0 0,1 0-64 0,3 0-16 15,4 1 0-15,2 1 0 0,1 1-128 0,-4 2 160 16,-2-3-160-16,1-1 160 0,3 0-160 0,1 1 0 16,0 0 144-16,2 1-144 0,1 0 128 0,-3 2-128 15,-2-2 128-15,-2 2-128 0,-2 1 160 0,2-1-32 0,-1 1-128 16,2 1 192-16,1 1-64 0,-2-1-128 0,-2 1 176 15,-2-1-176-15,-1-2 192 0,-2 0-192 0,-1 2 192 0,-3-1-192 16,-2-1 208-16,2 2-64 0,-2-2-16 16,0 0 0-16,0-1 128 0,-2 1 0 0,0-3 16 0,1 4 0 15,-1-2-48-15,-5-1-16 0,-1 1 0 0,1-1 0 16,-3-1-48-16,-1 1-16 0,-2 1 0 0,0-2 0 16,-3-2-16-16,-1 1-128 0,0 0 192 0,-2 0-64 15,0 0 0-15,-2 1-128 0,-2-2 192 0,-2 1-64 16,1 0 32-16,-2 1 0 0,-8-1 0 0,0 0 0 15,0 0-160-15,10 0 192 0,1 3-192 0,-4-1 192 0,-7-2-64 16,0 0 0-16,0 0 0 0,0 0 0 0,0 0 16 16,0 0 0-16,0 0 0 0,0 0 0 0,0 0-144 0,0 0 128 15,6 3-128-15,-6-3 128 0,0 0-128 16,0 0 0-16,0 0 0 0,0 0 128 0,0 0-128 0,0 0 0 16,0 0 0-16,0 0 0 0,0 0 0 0,0 0 0 15,0 0 0-15,0 0 128 0,0 0-128 0,8 0 0 16,0 0 0-16,-8 0 0 0,0 0 0 0,0 0 0 15,0 0 0-15,0 0 0 0,0 0 0 0,0 0 0 16,0 0 0-16,0 0 0 0,6 0 0 0,-6 0 0 16,0 0 0-16,0 0 0 0,0 0 0 0,0 0 0 15,0 0 0-15,0 0 0 0,0 0-144 0,0 0 144 16,0 0-192-16,0 0 192 16,0 0-480-16,0 0 16 0,0 0 0 0,0 0 0 15,0 0-2064-15,0 0-416 0,0 0-64 0</inkml:trace>
  <inkml:trace contextRef="#ctx0" brushRef="#br0" timeOffset="9346.217">16711 12461 9951 0,'0'0'448'0,"0"0"80"0,0 0-528 0,0 0 0 15,0 0 0-15,0-7 0 0,0 7 736 0,0 0 32 16,-1-8 16-16,1 8 0 0,0 0 208 0,0 0 32 16,-3-7 16-16,3 7 0 0,-4-7-16 0,4 7 0 15,0 0 0-15,0 0 0 0,-3-5-256 0,3 5-64 16,-3-6-16-16,3 6 0 0,0 0-112 0,0 0 0 16,0 0-16-16,0 0 0 0,0 0 0 0,0 0 0 15,0 0 0-15,0 0 0 0,0 0-48 0,0 0 0 16,0 0 0-16,0 0 0 0,4-6 0 0,-4 6 0 15,0 0 0-15,3-7 0 0,1 1-16 0,-4 6-16 0,6-6 0 0,-6 6 0 16,4-8-32-16,3 2-16 0,0 0 0 0,1 1 0 16,2-1-208-16,1 1-32 0,0-1-16 0,0 1 0 15,0-2-48-15,2 1-128 0,4-2 192 0,1 3-64 16,-2-1 0-16,2 0 0 0,-1 0 0 0,1 0 0 16,-1 2 48-16,2-1 0 0,0 2 0 0,2-2 0 15,-1-3 0-15,2 1 0 0,1-1 0 0,4 1 0 16,1 1-16-16,4-2 0 0,2-1 0 0,-1 1 0 15,3 0 32-15,4 1 16 0,0-1 0 0,0-1 0 16,-4 0-48-16,3 1-16 0,-2 0 0 0,3 1 0 16,0 1-144-16,2 1 128 0,0 1-128 0,4 1 128 0,0-1-128 15,1 2 128-15,-6-1-128 0,2 2 128 0,-1 1-128 16,1 0 0-16,-3-1 144 0,2 2-144 0,2 1 0 0,2 1 0 16,0-1 0-16,0 2 128 0,-1-2-128 0,-3 0 0 15,-1 1 0-15,0 1 0 0,-3-1 0 0,2-1 0 16,2 0 0-16,0 2 0 0,0 1 0 0,1 0 0 15,-3-3 0-15,1 0 0 0,-5-2 0 0,0 6 0 16,-2 1 0-16,-2-2 128 0,-2-5-128 0,0 2 0 16,0 0 0-16,-2 0 128 0,-1-2-128 0,-2 0 0 15,0-2 0-15,0 2 128 0,-2 6-128 0,-1-2 128 16,-4-1-128-16,0-1 128 0,-1 1 0 0,-3-1 0 16,0 1 0-16,-2-2 0 0,-1-1 48 0,-2 0 16 15,0 1 0-15,-9-1 0 0,9-1-64 0,-9 1 0 16,0 0 0-16,7 2 0 0,-7-2 32 0,0 0 0 0,0 0 0 15,0 0 0-15,0 0 16 0,0 0 0 0,8 4 0 16,-8-4 0-16,0 0-176 0,0 0 192 0,8-1-192 0,-8 1 192 16,0 0-192-16,0 0 0 0,0 0 0 15,0 0 0-15,0 0 0 0,0 0 0 0,0 0 0 0,0 0 0 16,7 0 0-16,-7 0 0 0,0 0 0 0,0 0 0 16,0 0 0-16,0 0 0 0,0 0 0 0,0 0 0 15,8 2 0-15,-8-2 0 0,0 0 0 0,0 0 0 16,0 0 0-16,0 0 0 0,7 3 0 0,-7-3 0 15,0 0 0-15,0 0 0 0,7 3 128 0,-7-3-128 16,0 0 0-16,0 0 0 0,0 0 0 0,0 0 0 16,0 0 0-16,0 0 0 0,0 0 0 0,0 0 0 15,0 0 0-15,0 0 0 0,0 0 0 0,0 0 128 16,0 0-128-16,0 0 128 0,0 0-128 0,6 5 128 0,-6-5-128 16,0 0 0-16,0 0 0 0,0 0 0 0,0 0 0 0,0 0 0 15,0 0 0-15,0 0 0 0,0 0 0 0,0 0 0 16,0 0 0-16,0 0 0 0,0 0 0 0,0 0 0 15,0 0 0-15,0 0 0 0,0 0-144 0,0 0-64 16,0 0-16-16,0 0 0 16,0 0-1296-16,5 6-256 0,-5-6-48 0,5 14-15184 15</inkml:trace>
  <inkml:trace contextRef="#ctx0" brushRef="#br0" timeOffset="12741.842">6715 8967 2751 0,'0'0'256'0,"0"0"-256"16,0-9 0-16,-3 2 0 0,3 7 3408 0,0 0 640 15,3-9 128-15,-2 2 32 0,-1 7-3312 0,0 0-672 16,3-10-224-16,-1 5 144 0,-2 5-144 0,0 0 0 16,0-10 0-16,0 5 0 0,0 5 192 0,0 0 16 15,-4-7 0-15,4 7 0 0,-3-8 464 0,-3 1 96 0,1 0 0 16,0 0 16-16,-1 0-176 0,0 0-32 0,2 0-16 0,-5 0 0 16,-1-1-336-16,1 0-64 0,1 0-16 0,-2-3 0 15,-4-3-16-15,-1-1-128 0,0-2 192 0,-2 0-64 16,-3-1 144-16,-1-2 32 0,1-4 0 0,-7 0 0 15,-3-1-48-15,-3-2 0 0,-1 0 0 0,-5 0 0 16,-3 0-128-16,-2 1-128 0,-6 1 192 0,1 0-192 16,-1 2 128-16,-2 0-128 0,-9-2 0 15,0 1 0-15,-1-2 0 0,1 2 0 0,4 2 0 0,0-1 0 16,-1-1 176-16,-4 0-32 0,-4 0 0 0,2 0 0 16,2 0-16-16,1 2 0 0,4 2 0 0,-4-1 0 15,0 0-128-15,-3 3 0 0,-3 0 144 0,-2 3-144 0,-4-1 0 16,-3 3 0-16,-2 1 0 0,-6 1 0 0,-5 2 0 15,0 1 0-15,0 2-144 0,-4-1 144 0,-5 4-192 16,3 1 16-16,4 1 16 0,6-2 0 0,3 2 160 16,1-1 0-16,2 1 0 0,4 1 0 0,7 0 0 15,1 0 0-15,2-1 0 0,1 4 128 0,-1 4-128 0,-1 2 0 16,-3 2 0-16,3 1 0 0,2 3 0 0,-2 3 0 16,-2 1 0-16,-1 2 0 0,-6 1-240 0,1 1 48 15,2 4 0-15,-1 5 0 0,-3 4 32 0,1 1 16 16,0 0 0-16,4-3 0 0,6 0 144 0,6-3-160 15,3-3 160-15,2 1-160 0,2 0 160 0,4 0 0 16,0 1 128-16,1 0-128 0,2-2 0 0,2 1 0 16,1 2 0-16,3-2-128 0,-2 1 128 0,3-2 0 15,-5-1 0-15,0 2 0 0,1 0 0 0,2 3 0 16,2 1 0-16,0-2 0 0,1-2 0 0,3 0 0 16,4 1 0-16,4 2 0 0,-3 2 0 0,6 1 0 0,4 2 0 15,1-3-128-15,1-4 128 0,3-2 0 0,1-2 0 0,1 2 0 16,3 0 0-16,-1 0 0 0,1-2 0 0,0 4 0 15,3 1 0-15,0 1 0 0,0 1 0 0,1-2 0 16,3 0 0-16,-1 3 0 0,2 0 0 16,2-1 0-16,2-4 0 0,3 1 0 0,-4 0 0 0,3-1 0 15,3 0 0-15,2 2 0 0,2 1 0 0,2-3 0 16,1-2 0-16,1 1 0 0,2 4 0 0,0 0 0 16,0 1 0-16,3-1 0 0,4-2 0 0,0 1 0 15,1-3 0-15,1 1 144 0,4-2-144 0,4 2 0 16,4 1 0-16,0 2 0 0,0-1 0 0,-1 4 0 0,2 0 0 15,0 1 0-15,-2-2 0 0,4-1 0 0,3-3 128 0,-1 0-128 16,0-2 0-16,-1-3 0 0,1 0 0 0,0-3 0 16,0-1 0-16,-1-3 0 0,3 2 192 0,0-1-192 15,1-1 192-15,3-2-192 0,3-2 304 16,2-2-48-16,3-3-16 0,-5 0 0 0,-4 1-80 0,4-3-16 16,3-2 0-16,3 0 0 0,1 1-144 0,1-2 192 15,-1 0-192-15,1 0 192 0,-2 3-192 0,0-4 192 16,3-2-192-16,5-1 192 0,6-4-192 0,-4 2 160 15,-3-1-160-15,2 1 160 0,-1-4-160 0,3 2 0 16,-1-1 144-16,-2-1-144 0,0 2 0 0,-2-2 0 16,-1 3 0-16,2-2 128 0,4 1-128 0,-2 0 144 15,-1-4-144-15,1 0 160 0,-2 2-16 0,3-1 0 16,-1 0 0-16,-1 1 0 0,-1-2 32 0,-2-1 0 0,1 1 0 16,-2-2 0-16,-2-1-176 0,3 2 192 0,1 0-192 0,2-1 192 15,-3-1-64-15,-3-1-128 0,-6 0 192 0,1-1-64 16,2-3 0-16,-2 1-128 0,2-6 192 0,0 0-64 15,0-1 0-15,-1-1-128 0,-1-4 192 0,0-4-64 16,1-2 0-16,-1 1 0 0,0 0 0 0,-3 0 0 16,-2-1-128-16,-3 1 128 0,-2 1-128 0,-3-1 128 15,-5-2 16-15,-1-1 0 0,-2 0 0 0,-1-5 0 16,-1-4 112-16,-2-1 32 0,-2-1 0 0,-1 2 0 16,1 3 32-16,0 0 0 0,-5-5 0 0,-2 7 0 15,-4 4 16-15,-2 1 16 0,-4 2 0 0,-1-4 0 16,-3 1 288-16,-3-1 64 0,-2 6 16 0,-3 2 0 15,-2-1-256-15,-3 5-48 0,-4 2-16 0,-3 2 0 0,-7 1-400 16,-3 3-256-16,-3-1 48 0,0 3 0 16,-4 0-496-16,1 5-112 0,-1 4-16 15,0 3 0-15,1 4-2304 0,-1 2-448 0,-15 9-112 0,5 3-16 16</inkml:trace>
  <inkml:trace contextRef="#ctx0" brushRef="#br0" timeOffset="16036.307">21536 9752 14735 0,'0'0'1312'0,"0"0"-1056"15,0 0-256-15,0 0 0 0,0 0 1760 0,-4-6 288 16,4 6 64-16,-1-8 16 0,2 1-1952 0,2 0-400 16,-3-2-80-16,1 3-16 0,2-1 320 0,-1 1 0 15,-2-4 176-15,2 2-176 0,1-4 720 0,2 1 48 16,-4 0 0-16,3 0 0 0,1-1 96 0,1-3 32 15,2 1 0-15,1-6 0 0,0-5-448 0,0 0-96 16,4 3-16-16,1-1 0 0,1-3-112 0,1 1-32 16,0-1 0-16,1-1 0 0,2 1 64 0,6-3 0 0,-1-1 0 15,2 0 0-15,2-1 64 0,-1 0 32 0,0 0 0 0,-2-3 0 16,0-3-80-16,1 0-16 0,-1 7 0 0,0 0 0 16,-1-1-96-16,3 3-32 0,-2-1 0 0,3 3 0 15,-1-1-128-15,3 4 128 0,-2 3-128 0,0 0 128 16,-1-2-128-16,2 3 0 0,-2 1 144 0,3-2-144 15,-2-1 0-15,0 4 0 0,0 0 0 0,-2 2 128 16,2-1-128-16,-1 2 0 0,4 1 128 0,1 1-128 16,2 3 0-16,-2 1 0 0,1 2 0 0,2-2 0 15,1 1 0-15,0 3 0 0,-5 0 0 0,0-1 0 16,-1 1 0-16,0 2 0 0,-4 2 0 0,0 0 0 16,1 3 0-16,-1 0 0 0,0 2 0 0,0 1 0 0,-1 3 0 15,2 2 0-15,-1 0 0 0,-1 0-128 0,-2-1 128 0,4 3 0 16,-2 3 0-16,-1-1-128 0,-1-1 128 0,1 3 0 15,-1 4 0-15,-1-2 0 0,-1 0 0 0,-1-1 0 16,1-3 0-16,0 3-128 0,3 2 128 0,-2-2 0 16,3-1 0-16,-4 1-128 0,-1 3 128 0,2 1 0 15,0-2 0-15,3-2 0 0,-2-2 0 0,-1 3 0 16,-6 0 0-16,5-2 0 0,3-1 0 0,-3-1 0 16,-2-3 0-16,0 0 0 0,-1 3 0 0,1-3 0 15,0-2 0-15,-1-1 0 0,0 0 0 0,2 0 0 16,-3 1 0-16,3-1 128 0,-1-3-128 0,1 1 0 15,-3 0 0-15,3-1 0 0,1 3 0 0,0-1 128 0,1-2-128 16,0 1 0-16,-2 3 0 0,1-1 0 0,1-2 0 0,-3 2 0 16,2-1 0-16,1 2 0 15,-2 1 0-15,0 1 0 0,-1-3 0 0,0 3 0 0,0 0 0 0,-1 0 0 16,-2 0 0-16,1-1 0 0,-1-2 0 0,1 2 0 16,-2 4-240-16,-1 1-112 0,-1 0-32 0,-2-1 0 31,-2-4-2624-31,-2 2-544 0</inkml:trace>
  <inkml:trace contextRef="#ctx0" brushRef="#br0" timeOffset="17288.254">21607 9831 4607 0,'0'0'400'0,"0"0"-400"0,-2-7 0 0,2 1 0 15,0-2 3888-15,0 8 688 0,7-7 144 0,1 2 16 16,3-1-3792-16,2 1-768 0,3-2-176 0,0 1 0 15,4 0 240-15,4 0 32 0,3-2 16 0,2 2 0 16,3 2 208-16,0 1 32 0,1-1 16 0,1 1 0 16,-2-1-16-16,0 0 0 0,1 2 0 0,0 0 0 15,-1 4-320-15,1 1-64 0,1 3-16 0,1 2 0 16,-3 2-128-16,2 3 0 0,2 2 0 0,-3 1 0 16,-2-1 0-16,-1 4 0 0,-3 3 0 0,-1 2 0 15,-2 1 0-15,1 3 128 0,-1 2-128 0,-2-2 128 0,3-2-128 16,-3 0 0-16,0-1 144 0,1 1-144 0,0-4 0 0,2-1 128 15,2 5-128-15,-1-3 0 0,3 0 0 16,-2-2 144-16,-2 2-144 0,2-1 0 0,-2 1 0 0,-1-1 0 16,-5-1 0-16,2 2 0 0,-1 5 0 0,-1-2 0 15,-2-5 0-15,-2 0 0 0,-1-3 0 0,-2 1 0 16,1 1 0-16,0 0 0 0,-1-4 0 0,1 2 0 16,1-1 0-16,-5 0 0 0,1-3 0 0,2-1 0 15,-1 0 0-15,2 1 0 0,-2 0 0 0,-3-2 0 16,0 1 0-16,2-2 0 0,-1-2 0 0,0 1 0 15,-3 0 0-15,4 0 0 0,2-5 0 0,-4 2 0 16,0 1 0-16,-1-1 0 0,3-2 128 0,-3 1-128 0,0 2 0 16,1-1 0-16,3-2 0 0,-1 2 0 0,-1 1 0 15,0-1 0-15,-3-4 0 0,3 2 0 0,-1 0 0 0,1 3 0 16,-5 3 0-16,3-2 0 0,1-3 128 0,2 1-128 16,-2-2 0-16,1 0 0 0,-9-5 0 0,11 4 0 15,1 3 256-15,-2-4-64 0,-10-3-16 0,13 5 0 16,1 0-48-16,-3-1-128 0,0 1 192 0,0-2-64 15,-2-1-128-15,0-1 0 0,-9-1 0 0,0 0 128 16,13 3 32-16,-4-2 0 0,-9-1 0 0,10 2 0 16,-10-2 176-16,0 0 48 0,11 2 0 0,-11-2 0 15,9 2-176-15,-9-2-16 0,11 5-16 0,0-4 0 16,-4-1-176-16,-7 0 0 0,0 0 0 0,12 3 0 16,-1 2 0-16,-4 0 0 0,-7-5 0 0,11 6 0 15,0 0 944-15,-2 0 96 0,-9-6 32 0,10 5 0 16,-2 1-1728-16,-8-6-352 0,0 0-64 0,9 7-16 0,3-2 928 15,-12-5 160-15,0 0 0 0,0 0 128 0,9 3 128 0,-9-3 16 16,0 0 16-16,9 1 0 0,-9-1 0 0,0 0 0 16,0 0 0-16,7-3 0 0,-7 3 96 0,6-6 0 15,-6 6 16-15,3-7 0 0,1-3 48 0,-1-1 0 16,0-2 0-16,2-2 0 0,-3 0-144 0,0-3-32 16,1-4 0-16,3 0 0 0,-4-1-128 0,1-2-16 15,0-4-128-15,0 0 192 0,4-3-64 0,-4 0 0 16,0-2-128-16,2-2 192 0,0 0-192 0,2-3 176 15,0 0-176-15,1-2 160 0,2 0-160 0,3-1 0 16,-3 1 0-16,3 1 0 0,0 3 0 0,2 1 0 16,0 2 0-16,3 0 0 0,0-3 0 0,4 3 0 0,2 0 0 15,2 1 0-15,1 1 0 0,3 1 0 0,-2-1 0 16,1 3 0-16,2-1 0 0,5 4 0 0,1 0 0 0,-1 1 0 16,0 2 0-16,2 0 0 0,2 2 0 0,1 2 0 15,1 4 0-15,1 1 0 0,-2 3 0 0,-1 1 0 16,1 1 0-16,-4 2 0 0,-5 3 0 0,-1 3 0 15,-3 2-160-15,-1 1 160 0,-2 0 0 0,-2 2-144 16,-1-2 144-16,0 0 0 0,-2 3 0 0,-2 1 0 16,-4-2-160-16,-3 3 160 0,-1-2-192 0,-2 1 192 15,-2 2-304-15,0-4 48 0,-6-4 16 0,0 0 0 16,-5 14-688-16,-3-2-144 16,-4-1-16-16,-3 3-9360 0,-2-2-1872 0</inkml:trace>
  <inkml:trace contextRef="#ctx0" brushRef="#br0" timeOffset="20016.017">23501 7459 7359 0,'0'0'656'0,"-2"11"-528"16,-4 2-128-16,2 3 0 0,1 0 832 0,-2 2 128 15,1 1 16-15,-1 5 16 0,1 3-432 0,-4 8-96 0,2 7-16 16,-2 0 0-16,1 0-192 0,1 3-32 15,0 3-16-15,2 2 0 0,-4 2-16 0,3 5-16 16,-1 7 0-16,1 0 0 0,-1 4 16 0,-1 0 0 0,0 0 0 0,0 9 0 16,2 4 64-16,-1 5 0 0,-2 2 16 0,2 2 0 15,-2 1 64-15,0 8 16 0,-2 9 0 0,1 1 0 16,-1 0-48-16,0 6-16 0,-1 5 0 0,0 4 0 16,-1 5 80-16,0-1 16 0,-2 2 0 0,0 5 0 15,2 4 0-15,-2-3 0 0,-1 1 0 0,0 1 0 16,2 2 64-16,4 1 32 0,4 2 0 0,0-1 0 15,3-1-176-15,3 2-48 0,4 3 0 0,1 0 0 16,3 2-256-16,2-5-176 0,0-4 32 0,4 7-10096 16</inkml:trace>
  <inkml:trace contextRef="#ctx0" brushRef="#br0" timeOffset="22351.258">20511 12490 15599 0,'-16'-4'688'0,"0"2"144"0,-6 0-656 0,3-1-176 0,-5-1 0 0,4 1 0 0,2 0-192 0,-2-3-64 15,0-2 0-15,3 2-16 0,1-1 272 0,1 2 144 16,0-2-16-16,0 1 0 0,3-3 432 0,-1 3 80 15,1 1 0-15,-2-2 16 0,0 1-208 0,2-1-32 16,-1 3-16-16,0-2 0 0,2 1-400 0,-2 1 0 16,3 0 0-16,0 1 0 0,-2-1-288 0,1 2-96 15,0 0 0-15,1 0-16 0,-2-2 256 0,1 1 144 16,-1 1-160-16,1-3 160 0,-4 2 144 0,3 0 128 16,0 0 32-16,3-1 0 0,-1 2 208 0,1-1 32 15,-3-2 16-15,4 2 0 0,1 0-288 0,-3-2-48 16,-1 1-16-16,2 1 0 0,1-4-208 0,0 4-128 15,-1 1 128-15,3-2-208 0,-2-2 208 0,1 1 0 16,-2 2 144-16,3 2-144 0,0-1 416 0,6 2-16 0,0 0 0 0,0 0 0 16,-6-4 16-16,6 4 0 0,0 0 0 0,0 0 0 15,0 0-144-15,0 0-16 0,0 0-16 0,0 0 0 16,0 0-96-16,0 0-16 0,0 0 0 0,11 0 0 16,-1 0 128-16,2 0 0 0,3-2 16 15,7 2 0-15,3 1 144 0,3-1 32 0,-2 0 0 0,2 0 0 16,6 0-96-16,-1 1-16 0,3 0 0 0,4 2 0 15,-2 0-144-15,4 0-16 0,2-1-16 0,5 2 0 16,2 1-16-16,4 0 0 0,1 1 0 0,0 2 0 16,1 0-144-16,-2 0 0 0,3 5 144 0,0-2-144 15,3 0 0-15,0 0 0 0,1 0 0 0,-3 3 0 16,0 0 0-16,-1-1 0 0,1 1 0 0,2-1 0 0,0-1 0 16,1-1 0-16,-7 0 0 0,-1-2 0 0,-5-2 0 0,0 2 0 15,-2 0 0-15,-2 0 0 0,-3-2 0 16,-4 1-208-16,0-1 48 0,-5-2 16 0,-3 1 144 0,-6-2-192 15,-3 1 192-15,-6-3-192 0,-4 0 192 16,-2 0 0-16,-3 0 0 0,-6-2 128 0,0 0 96 0,0 0 32 16,0 0 0-16,0 0 0 0,0 0 128 0,0 0 48 15,0 0 0-15,0 0 0 0,0 0 0 0,-7 5 0 16,-4-2 0-16,-1 0 0 0,-4 1-256 0,0-2-48 16,-6-1-128-16,-4-1 192 0,-3 0-192 0,-3 0 0 15,-2-2 0-15,-1 2 0 0,-2 0 0 0,-1 0 176 16,-3-1-176-16,-3 3 160 0,-2 1-160 0,-4 0 128 15,-4 2-128-15,1-3 128 0,-2-3-128 0,2 1 128 16,2 2-128-16,-1-3 128 0,-1-1-128 0,-1 0 128 16,0 2-128-16,-1-3 128 0,-1 0-128 0,3-1 128 15,1 0-128-15,3 2 128 0,-1 0-128 0,1 1 192 0,-2-3-192 16,-1 0 192-16,0-1-192 0,0 0 0 16,3 1 0-16,4 0 0 0,4-3 0 0,0 4 0 0,2 0 0 0,4 1 0 15,4 0 0-15,4 0 128 0,4 1-128 0,4-1 0 16,4 2 0-16,-1 0 0 0,4-2 0 0,3 1 0 15,4-1 0-15,5 2-304 0,0 0 48 0,0 0 16 16,0 0-32-16,0 0-16 0,13 0 0 0,3 0 0 16,6-3 144-16,5 2 144 0,4 0-208 0,4-2 80 15,2 2 128-15,7-2 0 0,5 0 0 0,7-1 0 16,7 1 0-16,3 1 0 0,1-4 0 0,3 2 0 16,0 0-208-16,4 0 32 0,2 3 16 0,0 0 0 15,1 1-32-15,-4 2-16 0,-3 3 0 0,4 1 0 16,-1 2-176-16,1 0-48 0,-4-1 0 0,-2 2 0 15,-7 1-224-15,-3 1-48 0,2 2-16 16,-5-1 0-16,0 1-48 0,-3-2-16 0,-6 2 0 0,-4-6 0 0,-7-2 432 0,-3-1 96 16,-6 4 0-16,-3-3 16 0,-2 2 240 0,-6-3 0 15,0 0 0-15,-5-3 0 0,-2-1 208 0,-8 0-64 16,9 0-16-16,-9 0 0 0,6-7 64 0,-6 7 16 16,0 0 0-16,0 0 0 0,0 0 80 0,-10-5 16 15,-3 4 0-15,-4 1 0 0,-3 2-96 0,-3 2-16 16,-3 1 0-16,-5-1 0 0,-5-4 272 0,-5 0 48 15,-5 0 16-15,-3 2 0 0,-2 2 48 0,-2-2 16 16,2-2 0-16,-9 1 0 0,-4 0-160 0,-5-1-48 0,-1 0 0 16,1 1 0-16,2 1-32 0,0-3-16 0,-1-4 0 15,1-2 0-15,-2-2 0 0,6 0 0 0,0 2 0 0,5-2 0 16,4-2-144-16,3 1-48 0,2 2 0 0,1 0 0 16,2 1-144-16,5-1 0 0,6 2 0 0,4-1 128 15,6 3-128-15,6 0 0 0,3 2 0 0,4-2 0 16,2-2 0-16,6 3 0 0,1 1 0 0,3 2-176 15,8-7-144-15,6 1-48 0,9 1 0 0,5 1 0 16,7-1 32-16,8-1 0 0,8-3 0 0,0 1 0 16,3 1 336-16,9 0 0 0,7 0 0 0,6-1 0 15,3-1 0-15,1 1 0 0,-1 3 0 0,6-1 0 16,6 1 0-16,-1 0 0 0,-5 3 0 0,1 2 0 16,-4 2 0-16,3 1 0 0,2 4 0 0,-9 2 0 15,-9 2-224-15,-10 1 80 0,-5 1 16 0,-7 0 0 16,-11-4 128-16,-5 2-128 0,-7 2 128 0,-8-4-128 0,-4-2 384 15,-6-1 64-15,-4 3 32 0,-2 2 0 0,-4-1-144 16,-5 0-16-16,-5 0-16 0,-3 4 0 16,-3 6-1168-16,-5-1-224 0,-2-1-64 0,-10-2-12592 15</inkml:trace>
  <inkml:trace contextRef="#ctx0" brushRef="#br0" timeOffset="25984.528">6173 9077 27647 0,'-13'-16'1216'0,"2"0"256"0,-4-6-1168 0,-5-1-304 16,-3-2 0-16,-1 1 0 0,0 0 1184 0,0 2 176 16,-1 0 48-16,2 0 0 15,-1 1-1792-15,-2 0-336 0,-5 0-80 0,1 0-16 16,2 1 256-16,-2-1 48 0,-1-2 16 0,-1 2 0 0,0 1 304 0,-1 0 192 15,1-5-208-15,-1 1 80 0,-2-2 128 0,-3-1 0 16,-4 1 0-16,-4 0 0 0,-3-1 0 0,-5 2 0 16,0-2 0-16,-7 0 0 0,-8 1 0 0,-7 0 0 15,-9 1 0-15,-6 2 0 0,-6 1 0 0,-8 1 0 16,-6 3 0-16,-3 3 0 0,-3 1-144 0,0 5 144 16,-3 2-160-16,2 3 160 0,4 4-192 0,0 3 48 15,2 5 16-15,6 0 0 0,9 3 128 0,-2 1-192 0,0 3 192 0,3 0-192 16,2 1 192-16,2 1 0 0,-2 2 0 15,-2 3 0-15,-3 2 0 0,1 1 0 0,0-1-160 16,-3 4 160-16,-3 6-288 0,4 3 48 0,0 0 16 0,-1 3 0 16,-7 4-48-16,6 3-16 0,4 4 0 0,3-1 0 15,-2 3 0-15,5 1 0 0,4 2 0 0,6 2 0 16,8 1 288-16,5-1 0 0,5-2 0 0,7 0 0 16,6 1 160-16,7 3 144 0,4 6 16 0,6 1 16 15,8 0-336-15,4 1 0 0,5-2 0 0,7 1 0 16,4 0-288-1,7 2-128-15,5-1-32 0,10-2 0 0,5 1-128 16,11 1-16-16,8 3-16 0,5 6 0 0,6 4-224 0,7 1-64 16,4-1 0-16,4-4 0 0,7-4 400 0,6-2 80 0,6-6 16 0,4-8 0 15,1-6 1136-15,7-7 224 0,5-5 64 0,6-3 0 0,0-1-352 0,5-4-64 16,7 0-16-16,2-4 0 0,-2-5-336 0,7-1-80 16,0-4-16-16,2-4 0 0,-2-3 144 0,3-4 16 15,-1-5 16-15,3-3 0 0,-4-3-176 0,-1-1-32 16,-4-1-128-16,2-2 192 0,3-1 128 0,-6-4 0 15,-6-2 16-15,-2-4 0 0,4-3-48 0,-5-3-16 16,-5-2 0-16,-1-5 0 0,-2-5 48 0,-4 0 0 16,-3-5 0-16,-3-4 0 0,1-6-64 0,-5-1 0 15,-4-1 0-15,-5-1 0 0,-5 0 256 0,-4-8 32 16,-1-3 16-16,0-4 0 0,-3-3-160 0,-6-2-16 16,-7-1-16-16,-5-5 0 0,-5-7-176 0,-5 5-16 15,-6 4-16-15,-3 0 0 0,-4-4 256 0,-5 3 48 16,-5 1 16-16,-8 3 0 0,-4 3-176 0,-9 2-48 0,-8 6 0 15,-5-1 0-15,-11 0-256 0,-6 7-144 16,-6 8 16-16,-10 5 0 16,-6-3-320-16,-15 10-64 0,-13 3-16 0,-9 10-9344 0,-10 6-1872 15</inkml:trace>
  <inkml:trace contextRef="#ctx0" brushRef="#br0" timeOffset="27228.681">12002 8283 31727 0,'0'0'1408'0,"7"-7"288"0,1-1-1360 0,3 1-336 0,2 3 0 0,5-1 0 15,5 2 0-15,4 0-288 0,9 0 48 0,5 1 16 16,8 0 224-16,5-2 0 0,4 0 0 0,4-1 0 16,1-4 0-16,13 0 0 0,7 2 0 0,3 1 0 15,-1 2 128-15,4-1-128 0,3 0 144 0,2-1-144 16,3 1 384-16,2 1-32 0,0 3 0 0,5-1 0 15,2-3-112-15,0 0-32 0,3 3 0 0,2 0 0 16,0 0 16-16,1-1 0 0,0 3 0 0,6 0 0 16,6-3 32-16,-3 2 0 0,-4 1 0 0,3-1 0 15,1 0 0-15,0 1 0 0,-2 2 0 0,-1 2 0 16,2-1-80-16,-3 1-16 0,-3 3 0 0,2 1 0 0,0 3-160 16,-2-3 192-16,0-2-192 0,1 0 192 0,0 1-192 0,1-3 0 15,-1-4 0-15,1 1 0 0,-3 6 0 16,0 1 0-16,0-4 0 0,-1 0 0 0,1 3 0 0,-4-3 0 15,-4 3 0-15,2 1 0 0,1-1 0 0,-1 0 0 16,-2-1 0-16,1 0 0 0,4 5 0 0,-5-3 128 16,-2-2-128-16,0 0 0 0,0 2 0 0,0-2 0 15,-6 1 0-15,2-4 0 0,-3-3 0 0,-1 0 128 16,-6 0-128-16,-2-2 0 0,-3-5 0 0,-2 5 0 16,1 0 128-16,-4-1-128 0,-7-1 0 0,1 0 160 15,-5-2-160-15,2 2 160 0,2 1 80 0,-3-1 16 16,2 1 0-16,-5 1 0 0,-3-1-80 0,-1-1-16 15,-1 1 0-15,0-2 0 0,0-1-160 0,-2-1 160 16,-8 0-160-16,-2 1 160 0,-1 1-160 0,-3-1 192 16,-3 0-192-16,-2-1 192 0,0 0 80 0,-3 4 32 0,-2 2 0 0,-4-2 0 15,-3-3 48-15,-2 3 16 0,-1 2 0 16,-1 0 0-16,-1 0-80 0,-6-2-16 0,0 1 0 0,-4 0 0 16,-3 1-48-16,-1 0-16 0,-9 1 0 0,6 0 0 15,-6 0-208-15,0 0 0 0,0 0 128 0,0 0-128 31,0 0-624-31,-6 5-160 0,-9 2-48 0,-6 3-11680 0,-9 4-2336 0</inkml:trace>
  <inkml:trace contextRef="#ctx0" brushRef="#br0" timeOffset="37623.158">5592 14954 21183 0,'-4'-11'1888'0,"2"3"-1504"16,-4-2-384-16,0 0 0 0,2 0 880 0,-1 1 96 16,2 2 32-16,3 7 0 0,0 0-1008 0,0 0-256 15,0 0-32-15,-1-8 0 0,1 8 160 0,-1-9 128 16,0-1-192-16,1 10 192 0,0 0 0 0,0 0 0 16,0-6 0-16,0 6 0 0,0 0 256 0,0 0 176 0,0 0 16 0,0 0 16 15,0 0-32-15,11 5-16 0,-1 1 0 0,1-2 0 16,0-1-112-16,4 2-32 0,0 0 0 0,6 1 0 15,4-3-32-15,1-2-16 0,4-2 0 0,3 0 0 16,2-2 48-16,2 0 16 0,5 1 0 0,3-1 0 16,1-4-80-16,1 2-16 0,-5-3 0 0,7 0 0 15,-1-3-192-15,2 3 144 0,-1 0-144 0,5 0 128 16,1-1-128-16,0 1 128 0,-2-2-128 0,2 1 128 16,-2 3-128-16,3 0 192 0,1-1-192 0,1 0 192 15,1-1-192-15,-2 2 0 0,-3 5 144 0,1-1-144 16,0-2 0-16,2 0 0 0,2 1 0 0,2 1 128 15,-3 0-128-15,-1-1 0 0,-2 3 0 0,-2-2 128 16,2 0-128-16,0 2 0 0,3 1 0 0,3 0 0 16,-2-2 0-16,1 1 0 0,-7 0 0 0,3 0 0 0,-2-1 0 0,4 1 0 15,1-1 0-15,1 2 0 0,-2 0 0 0,0 0 144 16,-2-1-144-16,-1 0 0 0,0 2 128 0,0-2-128 16,1 0 0-16,2 2 0 0,-3-1 128 0,-1-1-128 15,-3-1 0-15,-1 1 0 0,0 1 192 0,0-1-192 16,4-1 192-16,0 1-192 0,-3 0 192 0,1-2-192 15,-1 0 192-15,-4 0-192 0,-1 0 160 0,0 1-160 16,2 1 128-16,1 0-128 0,1 1 176 0,-1 1-48 16,3-1-128-16,-4 2 192 0,0-1-64 0,-1 0 0 15,-4-1-128-15,3 1 192 0,0 0-192 0,0 0 128 16,2 0-128-16,-2 1 0 0,0-3 128 0,0 0-128 16,-4 0 0-16,-1 1 0 0,-2 1 256 0,-2-1-64 15,0 0 0-15,2 0 0 0,1-1 48 0,-1 0 0 0,-2 0 0 16,-1-1 0-16,-1 0 16 0,-1-1 16 0,-1 0 0 0,-1 0 0 15,-3-2-96-15,0 2-32 0,0 1 0 0,0-1 0 16,1-1 96-16,1-1 16 0,0 1 0 0,3 1 0 16,0 1-64-16,0 1-16 0,0 0 0 0,-1-1 0 15,0-2-176-15,0 2 0 0,-3 1 0 0,-1 0 0 16,1 0 0-16,0-1 0 0,-4-2 0 0,3 1 0 16,-1 1 0-16,0 1 0 0,-1 0 128 0,-4 0-128 15,2 0 0-15,-4-2 0 0,-1 0 0 0,1 0 0 16,-5 3 176-16,-1-2-48 0,1 0-128 0,-1 0 192 15,-4 2 0-15,0-1 0 0,-1-1 0 0,-1 1 0 16,-9 0-48-16,10 0-16 0,-1 0 0 0,-9 0 0 16,0 0-128-16,7 1 128 0,-7-1-128 0,0 0 128 0,0 0-128 0,0 0 0 15,0 0-160-15,0 0 160 16,0 0-1344-16,0 0-192 0,0 0-16 0,0 0-14672 16</inkml:trace>
  <inkml:trace contextRef="#ctx0" brushRef="#br0" timeOffset="39593.962">4705 12650 13823 0,'-8'-13'1216'0,"1"-1"-960"0,-2-2-256 0,1 3 0 15,-3 1 2464-15,2 1 448 0,1-1 96 0,-1 2 0 16,0 2-2656-16,0 2-544 0,2-1-96 0,-6-2-32 16,1-1 320-16,-2-2 0 0,-1 1 0 0,-2-2 0 15,0 0 0-15,-3-1 128 0,-2 1-128 0,1 0 144 16,1 0 368-16,-3 0 64 0,0 0 0 0,-4-1 16 15,2 1 64-15,0-2 16 0,-2-1 0 0,0 1 0 16,-2-3-112-16,2 1-32 0,-3-1 0 0,-1 3 0 16,-1-1-144-16,2 2-16 0,0-1-16 0,-1 2 0 15,-2 2-48-15,-2 1-16 0,2-1 0 0,0 3 0 16,1 2-288-16,0 5 160 0,-2 0-160 0,2 1 128 0,-2 2-128 16,1 3 0-16,-2 1 0 0,3 3 0 0,3 2 0 0,0 0 0 15,-2-2 0-15,0 5 0 0,0 3-208 0,3 2 80 16,1-1 128-16,-2 1-208 0,-2 0 32 0,1-1 16 15,0 2 0-15,1 0 0 0,-1 0 160 0,1 1-128 16,2 0 128-16,-1-2-128 0,-1 1 128 0,4 0 0 16,5-1 0-16,2 2 0 0,0-1 0 0,1 6 0 15,1 2-144-15,3-1 144 0,-1-4 0 0,0 0 0 16,-1 2 0-16,2-1 0 0,0 2-160 0,0-2 160 16,-2 0 0-16,2 1-144 0,2 2 144 0,1-1 0 15,0 1-144-15,0-2 144 0,1 0 0 0,0 3-144 16,-2 3 144-16,2 4 0 0,0 2 0 0,1-1-128 15,2 2 128-15,-1-3 0 0,-2-2 0 0,2 0 0 16,-2 0-128-16,1 1 128 0,2-1 0 0,-2 6 0 0,-1 2 0 16,1 0 0-16,2-1 0 0,3-2 0 0,-2-3 0 15,3 3 0-15,2 1 0 0,0 1 0 16,0-1 0-16,-1-1 0 0,0 3 0 0,2-2 0 16,2 0 0-16,2 4 0 0,-3-3 0 0,1 1 0 0,1-3 0 0,2-2 0 15,-2-2 0-15,3 0 0 0,1-4 0 0,-2-1 0 16,1 1 0-16,1 2 0 0,0 0 0 0,0 0 0 15,-1 0 0-15,1 0 0 0,1-3 0 0,2 1 0 16,-2-1 0-16,1-1 0 0,0-1 0 0,1-2 0 16,0-2 0-16,1 1 0 0,-3-2 0 0,3 1 0 15,1-2 128-15,1 0-128 0,1 1 0 0,-1 1 0 16,-1-1 0-16,5 1 0 0,-1 2 0 0,2 0 0 16,2-1 0-16,1-2 128 0,1 0-128 0,0-1 0 15,0-1 0-15,3 0 0 0,1 0 128 0,-2-2-128 0,-3-3 0 16,-2 3 0-16,1-3 0 0,1 1 0 0,-1-3 0 0,1 2 0 15,-1 0 0-15,0-1 0 0,1-2 0 0,-1 0 128 16,1-1-128-16,2 0 0 0,2 0 0 0,-2-1 0 16,1-1 128-16,2 1-128 0,0-1 0 0,0-3 128 15,-1 0-128-15,0-4 0 0,-2 1 144 0,1-3-144 16,-4-3 128-16,1 0-128 0,0-1 128 0,1-1-128 16,0-3 128-16,0 0-128 0,-1-1 128 0,3 0-128 15,1-1 128-15,2-2-128 0,-2-1 128 0,3-2-128 16,2 2 0-16,1-1 128 0,-3-3-128 0,1 2 0 15,-2-2 0-15,3 1 128 0,0-2-128 0,0 1 0 16,-1-3 0-16,1 0-176 0,-1 0 48 0,0-1 0 0,0-1 0 16,0-1 0-16,1-1 128 0,-1-1 0 0,-3-2 0 15,2-1 0-15,-2-1 0 0,0-1 0 0,-3 1 0 16,0-2 0-16,0-1 0 0,0-2 0 0,-2-2 0 16,2-4 0-16,-1-4 0 0,-1 2 0 0,0 3 0 0,-1 0 0 15,-6 2 0-15,0-1 128 0,-1 0-128 0,-1 2 176 16,-1 0 80-16,0-1 32 0,1-3 0 0,-3 0 0 15,1-4 32-15,-1 1 16 0,-1 0 0 0,0-1 0 16,-2-3-112-16,1 0-32 0,-3-1 0 0,2-2 0 16,-4-2 32-16,1-4 0 0,-3-3 0 0,-1 3 0 15,-1 1 96-15,-3-1 32 0,0-1 0 0,-6-3 0 16,1 1 32-16,-1 0 16 0,-2 0 0 0,-2 3 0 16,-5 2-48-16,3 2-16 0,-2 1 0 0,-3 0 0 15,0 0-128-15,2-2-16 0,-3 1-16 0,1 5 0 0,-2 3-176 16,-2 4-176-16,0 3 48 0,-5 5 0 0,-3 1 128 15,-3 4-192-15,-6 0 192 0,-2 5-192 0,0 4-64 0,-4 5-32 16,-6 9 0-16,-3 4 0 16,0 2-1632-16,-7 11-336 0</inkml:trace>
  <inkml:trace contextRef="#ctx0" brushRef="#br0" timeOffset="43592.523">3038 13971 11807 0,'0'0'512'0,"0"0"128"0,0 0-512 0,-5-5-128 15,-3-2 0-15,4 3 0 0,4 4 352 0,0 0 48 0,-5-5 16 0,5 5 0 16,0 0-288-16,0 0-128 0,0 0 0 0,0 0 128 15,-6-5-128-15,6 5 192 0,0 0-192 0,0 0 192 16,0 0 192-16,0 0 32 0,0 0 16 0,0 0 0 16,0 0 80-16,0 0 32 0,0 0 0 0,0 0 0 15,0 0-160-15,0 0-16 0,0 0-16 0,0 0 0 16,2-8 144-16,-2 8 16 0,0 0 16 0,6-4 0 16,-6 4-16-16,6-8-16 0,1-2 0 0,-3 5 0 15,3-1 32-15,1-2 16 0,-1-1 0 0,1 0 0 16,0 0-96-16,2 1-32 0,2-2 0 0,-3 0 0 15,-2 2-32-15,2-2-16 0,1-1 0 0,0 0 0 16,-5 0 32-16,5 0 16 0,-2-1 0 0,2 1 0 16,-1 0-144-16,-1 0-16 0,1 0-16 0,0 1 0 0,1-1-240 15,-3 1 144-15,1 1-144 0,-1 0 128 0,2 2-128 0,-3 0 0 16,2-1 0-16,-1 3 0 0,1-3 0 16,-3 3 0-16,-5 5 0 0,6-6 0 0,-6 6 0 15,8-7 0-15,-8 7 0 0,8-3 128 0,-8 3-128 0,9-6 192 16,-3-1-192-16,-6 7 192 0,0 0-192 0,0 0 128 15,0 0-128-15,0 0 128 0,0 0-128 0,0 0 192 16,0 0-192-16,8 5 192 0,-8-5-64 0,5 10 0 16,-5-10 0-16,5 15 0 0,-4 1 0 0,-2 1 0 15,0 2 0-15,0 2 0 0,0 0-128 0,-2 1 128 16,0 0-128-16,2 2 128 0,0 4-128 0,-1-2 0 16,-4-1 144-16,3 4-144 0,0 5 128 0,0 0-128 15,-1-1 128-15,0-1-128 0,-1-1 144 0,3-1-144 16,1-3 192-16,-2 1-192 0,-2-2 192 0,3 0-192 15,0-3 192-15,1-1-192 0,-2 0 176 0,1 1-176 0,2-1 160 16,0-2-160-16,0-6 0 0,2 2 128 0,-2 3-128 0,2-4 0 16,-1-2 0-16,-1-2 144 0,-1 1-144 0,1-4 128 15,0-8 0-15,0 0 0 0,1 9 0 0,-1-9 0 16,0 0 80-16,0 0 16 0,0 0 0 0,0 0 0 16,0 0 32-16,0 0 16 0,0 0 0 0,0 0 0 15,0 0 16-15,0 0 0 0,-1-9 0 0,1 9 0 16,-4-9-16-16,4-5 0 0,2-1 0 0,0 0 0 15,-2 0-80-15,1 1-32 0,0-1 0 0,1-3 0 16,0-1-160-16,1-1 0 0,2 1 0 0,0-3 0 16,2 1 0-16,1 0 0 0,-2-1 0 0,2 0 0 0,1-1 0 15,0-3 0-15,-1 2 0 0,1-1 0 16,0-1 0-16,-1-2 0 0,0-2 0 0,2 3 0 0,0 4 0 16,1 0 0-16,-1 2 0 0,0 1 0 0,1 1-128 15,-1 3 128-15,1 0 0 0,0 2 0 0,0 0 0 16,3 3 0-16,5 1 0 0,-6 0 0 0,-3 1-128 0,0 1 128 15,0 3 0-15,2-1 0 0,2 2 0 0,2 1-144 16,-3-1 144-16,0 2 0 0,0 1 0 0,-2 1-128 16,1 0 128-16,2 1 0 0,-3 0 0 0,-2 0 0 15,1 2 0-15,0 0 0 0,-10-3 0 0,9 3 0 16,-9-3 0-16,10 4 0 0,-10-4 0 0,10 3 0 16,-10-3 0-16,0 0 0 0,9 5 0 0,-9-5 0 15,8 4 0-15,-8-4 0 0,0 0 0 0,8 3 0 16,-8-3-144-16,0 0 144 0,0 0-336 0,10 3 16 15,-1-2 16-15,-9-1 0 16,0 0-400-16,10 1-64 0,-3 1-32 0,-7-2 0 16,0 0-2016-16,0 0-384 0,9 1-96 0</inkml:trace>
  <inkml:trace contextRef="#ctx0" brushRef="#br0" timeOffset="45149.519">3156 13349 4607 0,'0'0'400'0,"-10"0"-400"0,1-1 0 16,9 1 0-16,0 0 3136 0,-9-5 528 0,0 4 112 16,3-1 32-16,6 2-2464 0,0 0-480 0,-6-6-96 0,1 3-32 15,5 3-176-15,0 0-48 0,0 0 0 0,0 0 0 16,-4-4-128-16,4 4-48 0,0 0 0 0,0 0 0 16,0 0 128-16,0 0 32 0,0 0 0 0,9-4 0 15,0 4-48-15,1 0-16 0,-10 0 0 0,12-2 0 16,2 0-80-16,1 0-16 0,1 0 0 0,-1 0 0 15,2-1 0-15,0 2 0 0,-1 0 0 0,1 0 0 16,3-1-16-16,1-1 0 0,-1 0 0 0,0 0 0 16,2 0-32-16,0 0-16 0,0 1 0 0,2 1 0 15,-1 0-32-15,3 0-16 0,2-1 0 0,0-1 0 16,-2 0-48-16,1 2-16 0,2 3 0 0,-1-1 0 0,-2-1-32 16,1 1-128-16,-2 2 192 0,-1-1-64 0,0-2-128 0,1 1 160 15,-2 2-160-15,0-1 160 0,-1 2-160 0,0-1 128 16,1-3-128-16,-1 1 128 0,3-1 16 0,-2-1 0 15,-2 1 0-15,-1 0 0 0,1 0-16 0,-2 0 0 16,-1 0 0-16,-2 0 0 0,0 0-128 0,-1-2 192 16,1 0-192-16,-2-1 192 0,-3 1-192 0,-1 1 160 15,-3 0-160-15,-7 1 160 0,10 0 0 0,-10 0 0 16,10-3 0-16,-10 3 0 0,0 0-32 0,10 0-128 16,-10 0 192-16,0 0-64 0,0 0 0 0,0 0-128 15,0 0 192-15,0 0-64 0,0 0 48 0,0 0 0 16,0 0 0-16,0 0 0 0,0 0 96 0,0 0 32 15,0 0 0-15,-6-5 0 0,2 1-80 0,-6 1-16 16,0-1 0-16,1 1 0 0,3-1 64 0,-3-2 16 16,-2 0 0-16,-1-1 0 0,0 1-16 0,-4-1 0 0,1-1 0 15,-3 1 0-15,5 1-80 0,-2 0-32 0,-2 0 0 16,-1-2 0-16,-2 3-160 0,2-2 0 0,2-1 144 0,-2 3-144 16,-3 1 0-16,1 0 144 0,1-3-144 0,1 1 0 15,3 3 128-15,-2-4-128 0,2-2 0 0,-1 1 0 16,0 2 0-16,-3 1 0 0,-1 2 0 0,3-2 0 15,0-1 0-15,0 0 0 0,-6 1 0 0,2 2 0 16,1 0 0-16,2-2-144 0,2-1 144 0,-2 2-128 16,-3 3 128-16,4 0 0 0,2-1 0 0,1 0 0 15,-1-2 0-15,3 1-128 0,3 1 128 0,-1 1 0 16,1-1-192-16,2 0 32 0,7 2 16 0,-5 0 0 16,5 0-16-16,0 0 0 0,-10 0 0 0,10 0 0 0,0 0 160 15,0 0 0-15,0 0-144 0,0 0 144 0,0 0 0 16,0 0 0-16,-5 0 0 0,5 0 0 0,0 0 0 0,0 0 0 15,-6-3-144-15,6 3 144 0,0 0 0 0,0 0-192 16,0 0 192-16,0 0-160 0,0 0 160 0,0 0 0 16,0 0-144-16,0 0 144 0,0 0-128 0,12 3 128 15,1 3-160-15,1 1 160 0,-6 2-160 0,3 0 160 16,3-1-160-16,1 1 160 0,3 0 0 0,0-1-144 16,1 0 144-16,1 4 0 0,1 0 0 0,3 0-160 15,0 2 160-15,1-2 0 0,-2-1 0 0,-1-1-128 16,0 2 128-16,3-1 0 0,-3-3 0 0,2 1 0 15,-1-1 0-15,0 0 0 0,-2-2 0 0,3 0 0 16,-1-1 0-16,-2 0 0 0,-2 0 0 0,-3 2 0 16,2-2 0-16,1 0 0 0,0-1 0 0,-2-1 0 0,-4 0 0 0,0 0 0 15,2 1 0-15,-3 0 0 0,0-3 0 0,-3 0 0 16,1 2 0-16,-3 0 128 0,-7-3-128 0,9 5 0 16,-2 4 0-16,-7-9 0 0,7 4 0 0,-1 0 0 15,-6-4 0-15,0 0 128 0,0 0-128 0,0 0 0 16,6 8 0-16,-6-8 0 0,0 0 0 0,0 0 0 15,0 0 0-15,0 0 0 0,-4 6 0 0,4-6 0 16,-5 7 144-16,5-7-144 0,0 0 128 0,-8 6-128 16,-1 1 0-16,1-2 0 0,0-5 128 0,-1 1-128 15,-1 1 0-15,-2 0 0 0,0 5 0 0,0-3 128 16,-1-1-128-16,-2-1 0 0,-1 2 0 0,-2 1 128 16,0-1-128-16,1-2 0 0,-2-3 0 0,1 2 0 15,-2 6 144-15,-1-2-144 0,0-1 160 0,-3 0-160 0,-1 0 128 0,-1 2-128 16,-3-1 0-16,1 1 0 0,-1-2 0 0,-2 0 0 15,-1-3 0-15,1 1 0 0,-2 0 0 0,1-2 0 16,2-2 0-16,-1 0 0 0,-1 1 0 16,1-2 128-16,3 0-128 0,0 0 0 0,2-2 0 0,-2 1 0 15,1 0 0-15,1-2 0 0,0 1 0 0,-2 2 0 16,-1 1 0-16,3 1 0 0,1 1 0 0,2 0 0 16,-1 1 0-16,0 2 0 0,3 1-128 0,2-2 128 15,-3-2-192-15,6 2 192 0,2 4-192 0,1-3 192 16,2-1-192-16,0 0 192 0,2 3-160 0,2-1 160 15,7-4-128-15,0 0 128 0,-8 2 0 0,8-2 0 16,0 0 0-16,0 0-128 0,0 0-48 0,0 0 0 16,0 0 0-16,0 0 0 0,0 0-80 0,12 4 0 0,0-1-16 15,2-1 0-15,0-4-96 0,1 2-16 0,2 2 0 0,2-3 0 32,3-2-320-32,0-2-80 0,0-1-16 0,3-1-9616 0,5 2-1920 0</inkml:trace>
  <inkml:trace contextRef="#ctx0" brushRef="#br0" timeOffset="45739.867">3370 12952 13823 0,'0'0'1216'0,"0"0"-960"15,-7-7-256-15,2 3 0 0,5 4 2144 0,0 0 384 16,-9 0 80-16,9 0 16 0,-7 2-1536 0,7-2-320 15,0 0-48-15,0 0-16 0,0 0-496 0,0 0-208 16,0 0 176-16,0 0-176 0,9 4 0 0,1 1 0 16,1-1 0-16,0 0 0 0,3 1 0 0,1 0 128 0,-1 3-128 0,6 1 0 15,3 0 208-15,3-1-48 0,-1-2-16 0,4 4 0 16,-1 1 48-16,2 2 0 16,3 0 0-16,1 1 0 0,-1 1-192 0,3 0 160 0,-4 1-160 0,-1-2 160 15,1-1-160-15,1-1 0 0,0 1 0 0,-1-2 0 16,-2-3 0-16,1 2 128 0,2-2-128 0,-6 2 0 15,-4-1 192-15,0 2-32 0,1-4-16 0,-4 2 0 16,-1-3 208-16,-1 3 32 0,-3 0 16 16,-2-2 0-16,-1-5 112 0,-2 1 0 0,-10-3 16 0,7 3 0 15,-7-3 48-15,0 0 16 0,0 0 0 0,0 0 0 16,0 0-48-16,0 0-16 0,0 0 0 0,0 0 0 16,-9 5-16-16,0-1-16 0,-4 0 0 0,-1-2 0 15,-2 0-304-15,-1 0-48 0,-6 1-16 0,0-1 0 16,-3 2-128-16,1 1-176 0,-2 3 48 0,-1 0 0 0,-1-3 128 15,2 1-128-15,3-2 128 0,-4 2-128 0,2 1-32 0,2 1 0 16,2 0 0-16,1 1 0 16,2-1-288-16,1 2-64 0,0 1-16 0,1 0 0 15,1-2-1456-15,0-1-304 0,2-2-48 0,1 1-10800 16</inkml:trace>
  <inkml:trace contextRef="#ctx0" brushRef="#br0" timeOffset="46306.079">2873 13354 4607 0,'0'0'192'0,"0"0"64"0,0 0-256 0,0 0 0 0,-7-2 0 0,7 2 0 16,0 0 3312-16,0 0 608 0,0 0 128 0,0 0 32 16,0 0-3248-16,11 1-640 0,-2-1-192 0,2-1 0 15,0 0 448-15,0 2-16 0,3 1 0 0,0-2 0 16,2-2 272-16,1 2 48 0,5 1 16 0,3-1 0 15,3-1-96-15,2-1-16 0,1 0 0 0,3 2 0 0,3 2-144 0,-2 0-16 16,3-3-16-16,-1 1 0 0,1 0-256 0,0 0-48 16,3 0-16-16,1 1 0 0,-1 2-160 0,6-1 0 15,-2 0 0-15,-5-4 0 0,-1 0 128 0,-4 1-128 16,-2 3 128-16,-2-3-128 0,-5-4 208 0,-2-2-32 16,-2 4-16-16,-2-2 0 0,-3 1 160 0,-2-3 48 15,1-2 0-15,-5 1 0 0,-3 2 32 0,-1 1 16 16,0-1 0-16,-1 1 0 0,-6 5 96 0,1-9 0 15,-2 0 16-15,1-3 0 0,1 1 64 0,-3 0 16 16,-6 0 0-16,2-1 0 0,-5-1-128 0,0-1-32 16,0-3 0-16,-4 3 0 0,0 2-64 0,0 1 0 15,-1 0-16-15,1-4 0 0,-1-1-112 0,1 3 0 16,2 2-16-16,1 0 0 0,0 0-240 0,3 3 0 0,0 5 0 16,9 3 0-1,-9-1-1584-15,9 1-304 0,-6-2-64 0,6 2-13824 0</inkml:trace>
  <inkml:trace contextRef="#ctx0" brushRef="#br0" timeOffset="47225.276">3012 13972 11055 0,'0'0'976'0,"0"0"-784"0,0 0-192 0,0 0 0 15,0 0 2016-15,0 0 352 0,0 0 80 0,0 0 16 16,0 0-1824-16,0 0-384 0,0 0-64 0,9 5 0 16,-9-5-64-16,0 0-128 0,13 0 192 0,-4-4-64 15,-3-4 352-15,-1-1 64 0,4-1 16 0,-4 0 0 16,1-1 144-16,3 0 48 0,4 0 0 0,1-3 0 16,2-4-368-16,-2 1-64 0,-1 0 0 0,2-1-16 15,1 0-96-15,-1 0-16 0,1 2 0 0,-2 0 0 16,-2 1-192-16,-1 3 0 0,2 0 0 0,-3 2-160 0,0 0 160 15,0 3 0-15,-5 2 0 0,-5 5 0 0,10-5 0 0,-3 2 0 16,-7 3 0-16,10 0 0 0,-10 0 0 0,10 4 0 16,-1 1 160-16,-3 3-160 0,0 1 208 0,-4 2-48 15,1 4-16-15,-1 0 0 0,3 1-144 0,-1 0 0 16,1 2 0-16,-3 0 0 0,-3 4 0 0,0 3 128 16,-1 1-128-16,0 4 0 0,0 2 0 0,-1-1 0 15,-4 2 128-15,4-2-128 0,-3-2 144 0,2-3 0 16,-2-3 0-16,0 2 0 0,-1 0 64 0,2-1 16 15,-4-1 0-15,3-1 0 0,-1 1-96 0,1-2 0 16,3 3-128-16,-5-2 192 0,2-2-32 0,-2 0-16 16,2 2 0-16,2-3 0 0,-3-3 32 0,4 0 0 15,0-4 0-15,1-1 0 0,-2-3 48 0,1 0 16 16,3-8 0-16,0 0 0 0,0 0 16 0,0 0 0 16,0 0 0-16,0 0 0 0,0 0 48 0,0 0 16 15,0 0 0-15,-5-10 0 0,2-4-64 0,0-3 0 0,1-1 0 16,2-4 0-16,2 0-256 0,1-2 160 0,0-2-160 0,1 0 128 15,0-2-128-15,2 2 0 0,2-3 144 0,0 2-144 16,1 0 0-16,1 1 0 0,4 0 0 0,1-2 128 16,-1 1-128-16,1-3 0 0,1-1 0 0,1 4 0 15,1 1 0-15,3 4 0 0,1 1-144 0,0 3 144 16,1 0 0-16,0 3-176 0,0-1 176 0,0 3-128 16,4 0-128-16,0 3-32 0,0-2 0 0,3 2 0 31,2 1-1072-31,1 4-224 0,-5 0-32 0,3 5-11856 0</inkml:trace>
  <inkml:trace contextRef="#ctx0" brushRef="#br0" timeOffset="49833.876">11126 10653 18431 0,'-6'-9'816'0,"2"2"160"0,-3-5-784 0,1 0-192 0,-1-2 0 0,3 3 0 15,-2 3 1888-15,3 0 336 0,1-1 64 0,0 2 16 16,2 7-1952-16,-1-9-352 0,-3-1-128 0,2 0 0 0,0 4-48 0,0-3 0 16,-1 3 0-16,0 0 0 0,-1 0 176 0,-2 1 0 15,1-3 0-15,-1 2 0 0,1 2 384 16,0-1 0-16,-1 1 0 0,-2 1 0 0,-1 2-256 0,2 3-128 15,-4 1 160-15,1 0-160 0,0 0 0 0,-2 2 0 16,0 2-128-16,-1 2 128 0,2-3 0 0,-2 3-128 16,-1 1 128-16,0 1 0 0,-1 1 0 0,1 1 0 15,0-2 0-15,1 4 0 0,-2 1 0 0,1 1 0 16,1 0-128-16,-2 2 128 0,1-1 0 0,1-1 0 16,-1 0 0-16,2 0 0 0,-2 2 0 0,3 2 0 15,-3-1 0-15,0 5 0 0,-1 2 0 0,1 1 0 16,0-2 0-16,0 2 0 0,-1-1 192 0,1 0-48 0,2-2-16 15,0-1 0-15,-3 0 32 0,3 3 0 0,0 0 0 16,-1 1 0-16,-1-2-160 0,2 2 0 0,-3 0 144 0,2 4-144 16,2 1 0-16,2 0 128 0,-1-1-128 15,2 0 0-15,-1-1 0 0,-1-1 0 0,-1-2 0 16,1 1 0-16,0-2 0 0,2 2 0 0,4 1 0 0,3-3 0 16,-1 2 128-16,-1-1-128 0,0 2 128 0,3 1-128 15,2-2 144-15,1 1-144 0,-1-2 192 0,1-1-192 16,1 1 144-16,2-2-144 0,2 2 0 0,-3-3 144 15,3-1-144-15,0 1 0 0,2 3 0 0,-5-4 0 16,-1-1 0-16,4 0 0 0,0-1 0 0,-1 1 0 16,-1-1 0-16,3-1 0 0,-2-1 0 0,2-1 0 15,-1 1 0-15,0-2 0 0,1-2 0 0,-1 1 128 16,0-1-128-16,1-1 0 0,1 0 144 0,-1-2-144 16,0-2 0-16,1-2 0 0,-1 0 0 0,2 1 128 0,-1-1-128 0,1 2 0 15,0-2 0-15,2-2 0 0,-3 0 0 0,2-1 0 16,0-1 0-16,3-1 0 0,-1-1 0 0,-2 0 0 15,0 0 0-15,0-1 0 0,1-2 0 0,1-3 0 16,0-3 0-16,-2 0 128 0,0 1-128 0,1-4 176 16,1 0-176-16,-1-1 192 0,1-2-16 0,-2 0 0 15,2-1 0-15,2-4 0 0,-1-2 48 0,1-1 16 16,-1-4 0-16,0-1 0 0,2-1-16 0,1-4 0 16,-2-2 0-16,1 0 0 0,1 0-48 0,1 0-16 15,-3 1 0-15,1-1 0 0,-2-2-32 0,1 1-128 16,-2-3 192-16,-1 2-64 0,-1-1-128 0,2-2 128 15,-5-5-128-15,1 1 128 0,-2 0 128 0,-1 1 0 0,-2-4 16 16,-2 0 0-16,1-2 96 0,-3-4 16 0,1-1 0 16,-1-4 0-16,-1-6-160 0,0 1-32 0,-1 8 0 15,0-1 0-15,0 0-16 0,-5 2-16 0,1 1 0 0,0 1 0 16,-1 3 160-16,-1 2 16 0,-2 5 16 16,1 5 0-16,-1 3-112 0,0 2-32 0,-2 2 0 0,0 2 0 15,-1 5-208-15,1 1 0 0,-2 1 0 0,1 4 0 16,-2 1-208-16,0 2-48 0,-3 0 0 0,1 4 0 15,1 4-320 1,-2 2-80-16,0 3-16 0,-2 5 0 0,-1 2-1664 16,0 7-336-16,1 5-64 0,1 2-10384 0</inkml:trace>
  <inkml:trace contextRef="#ctx0" brushRef="#br0" timeOffset="68884.844">9421 12392 911 0,'-13'4'0'0,"5"2"0"0,-1-1 0 0,-2 1 0 0,1-2 0 0,1 0 0 16,2 1 4816-16,0-1 880 0,7-4 192 0,0 0 16 15,-5 6-4656-15,5-6-928 0,0 0-192 0,-3 8-128 16,3-8 0-16,0 0 0 0,7 10 0 0,0-1 0 16,0 0-320-16,4-2 48 0,3-3 16 0,1 0 0 15,-1 0 128-15,4-1 128 0,3-3-192 0,0 0 192 16,1-4 0-16,0 0 0 0,-1 1 0 0,1-4 0 15,-3-1 0-15,1-3 176 0,-2-2-32 0,3 1 0 16,-2-2 192-16,1 0 48 0,-2-1 0 0,2 0 0 16,-2-3-112-16,3 1-16 0,2-4 0 0,-2-3 0 15,0-4-32-15,4-3-16 0,2 0 0 0,-3-2 0 16,-3-2-48-16,2 4-16 0,5-1 0 0,-1-1 0 16,-2-1 0-16,-2-2 0 0,-2 4 0 0,-2-3 0 0,0 0-144 0,-4 0 0 15,-3-3 0-15,0 2 0 0,-1 0 192 0,-2 1 64 16,-3-1 16-16,-1 2 0 0,0 1 112 0,-1 1 0 15,-2 1 16-15,0 0 0 0,1 0-32 0,-2 0-16 16,-1-2 0-16,0-2 0 0,0-5-64 0,0 1-16 16,1 1 0-16,0 2 0 0,-1 4-272 0,-1 0 0 15,0 0 0-15,1 3 0 0,0 1 0 0,-3 1 0 16,-1-1 0-16,1 2 0 0,-3 0 0 0,0 0 0 16,-2-3 0-16,-1 5 0 0,-3 2 0 0,1 2 0 15,1 3 0-15,-4 0 0 0,0 1 0 0,-2 0 0 16,0 2 0-16,0 2 0 0,-1 2 224 0,-3-2-64 15,-1 1-16-15,1 0 0 0,0 4 16 0,2 1 0 16,-1-1 0-16,-1 1 0 0,-2 0 32 0,2 2 0 16,3 2 0-16,-1-3 0 0,-2 3-192 0,2 1 0 0,0 0 0 0,0 1 0 15,0 3 0-15,-3 0-144 0,-1 0 144 0,1 0-208 16,-2 6 80-16,0-1 128 0,-5 0-208 0,2 2 80 16,-1 2 128-16,2 1-128 0,0 2 128 0,3 0-128 15,0 0 128-15,2 3 0 0,1 2 0 0,2 4 0 16,-4 1 0-16,2 1-128 0,3-2 128 0,-1-1 0 15,1 0 0-15,0 1-160 0,2-1 160 0,0 3 0 16,-2-1 0-16,0 0-128 0,1-3 128 0,1 6 0 16,0-1 0-16,0 5 0 0,-2 0-128 0,2 8 128 15,2 1 0-15,-1 3 0 0,0-3 0 0,4 0 0 16,-1-3 0-16,0 0 0 0,-1-2 0 0,2 0 0 16,3 0 0-16,1 0 0 0,1 1 0 0,0-2 0 0,1 0 0 15,2-1 0-15,0 0 0 0,2 0 0 0,1-3 0 16,1 1 0-16,0-4 0 0,1 3 0 0,0-2 0 0,3-1 0 15,2 1 0-15,1 0 0 0,2 0 0 0,1 2 0 16,-1 1 128-16,1 0-128 0,0-3 0 0,2 0 0 16,-1-3-144-16,0 0 144 0,1-2-128 0,0-4 128 15,0-2 0-15,1 1-144 0,0 0 144 0,1-2 0 16,-1 1-144-16,3-3 144 0,2 0 0 0,-2 1-144 16,-2 4 144-16,4-2 0 0,1-5-192 0,-1 0 192 15,3 0-192-15,-3 4 192 0,-2 0 0 0,1-1-128 16,1-5 128-16,-2 0 0 0,-1 0 0 0,0-6 0 15,1 0 0-15,-2-2 0 0,-2 0 0 0,1 0 0 16,-1 0 0-16,-1-4 144 0,-2-3-144 0,2-1 192 0,0-3-192 16,0-3 192-16,1-4-192 0,0 1 0 0,1 3 144 15,2-2-144-15,0-1 0 0,1-1 0 0,-2-3 0 16,2-1 0-16,-1-1 0 0,1 1 0 16,-2-1 0-16,-2-1-128 0,-2 0 128 0,1-2 0 0,1-1 0 0,0-4 0 15,-2-3 0-15,2 1 0 0,-1-6 0 0,0-2 128 16,-1-4-128-16,0-1 0 0,1 0 0 0,0 0 0 15,-1 3 0-15,-1-3 0 0,2-3 0 0,-3-4 0 16,-1 1 0-16,1-2-160 0,-2 0 160 0,1 3 0 16,-1 3-144-16,0 3 144 0,1 3 0 0,-1-1-144 15,-2 0 144-15,-1 1 0 0,-3-2 0 0,2 0 0 16,-2 1 128-16,-1 0-128 0,-2 4 128 0,-1 1-128 16,0 0 144-16,-2 1-144 0,-2 4 192 0,1-2-192 15,-1 0 128-15,1-1-128 0,-3 0 0 0,1-2 0 0,-1-2 0 0,1 2 0 16,-3 0 0-16,2 4 0 0,1 4 0 0,-1 0 0 15,0 3 0-15,-3 2 0 0,2 2 0 0,-2 0 0 16,-1 1 0-16,-1 1 0 0,2 5 0 0,-3 1 128 16,-1 1-128-16,0 2 0 0,-1-1 192 0,-2 4-64 15,-2 2 0-15,-1-1-128 0,-4 1 0 0,6 4 0 16,1 2 0-16,-4 3 0 0,-2 1 0 0,0 2 0 16,0 2 0-16,-3 2 0 0,0 2-176 0,2 3 176 15,2-2-192-15,-1 4 192 0,-2 2-144 0,-1 3 144 16,-2 3 0-16,-1 0-144 0,0 2 16 0,1 4 0 15,3-3 0-15,-3 3 0 16,0 2-272-16,0-4-48 0,3 0-16 0,-2-1 0 0,2 0 176 0,4-1 32 0,4 2 16 16,0 2 0-16,2 5 240 0,0 8 0 0,2 9-160 0,2 3 160 15,4-3-224-15,-2 6 32 0,2 1 0 16,1 11 0 0,2 8-480-16,3 5-96 0,2 2 0 0</inkml:trace>
  <inkml:trace contextRef="#ctx0" brushRef="#br0" timeOffset="75592.005">16967 14637 1839 0,'0'0'0'0,"-9"1"160"0,-1-1-160 0,1 0 0 16,-4-1 0-16,0 1 0 0</inkml:trace>
  <inkml:trace contextRef="#ctx0" brushRef="#br0" timeOffset="76381.33">16760 14708 2751 0,'0'0'128'0,"0"0"16"0,0 0-144 0,0 0 0 16,0 0 0-16,0 0 0 0,0 0 3456 0,0 0 672 0,0 0 128 16,0 0 32-16,0 0-2688 0,12 0-544 15,-1 0-96-15,1-1-32 0,2 0-288 0,0-2-48 0,1-2-16 0,1 3 0 16,0 0-80-16,3 0-32 0,1 1 0 0,-2-3 0 15,2 1-272-15,3 2-48 0,0 0-16 0,4-1 0 16,-1-3-128-16,3 5 192 0,2 0-192 0,6-2 192 16,3 1-64-16,2 0 0 0,0-1 0 0,2 1 0 15,-1-1-128-15,3 1 192 0,2-1-192 0,2 0 192 16,3 1-192-16,4-1 0 0,4 2 0 0,1-1 128 16,2-1-128-16,-1 1 0 0,-1-1 0 0,2 1 0 15,9 1 0-15,-1 0 0 0,-3-1 0 0,-2 0-176 16,-2 0 176-16,2 1 128 0,2-1-128 0,3 1 176 15,3 1-176-15,-5-1-192 0,-2 0 32 0,4 1 16 16,0 1 144-16,1 0 0 0,-1 2 0 0,0-1 0 0,-1-1 0 0,-1 1 0 16,0 3 0-16,2-2 0 0,0 0-192 0,2-1 0 15,-4 0 0-15,0-1 0 0,-4 2-64 16,5-2 0-16,5 2-16 0,-3 0 0 0,-1-2-48 16,1 1 0-16,-4 1 0 0,3 1 0 0,0-2 320 0,2 0-160 15,-2 0 160-15,-3 0-128 0,-2 2 128 16,1 0 128-16,6-2-128 0,-3 0 176 0,-1 1-176 0,-4-1 0 15,-5-1 0-15,2-1 128 0,3 2 208 0,0 0 48 16,0-1 0-16,0-1 0 0,2-1 64 0,-3 2 32 16,-2-1 0-16,2 2 0 0,-2-1-176 0,5-2-48 15,-1-2 0-15,-2 2 0 0,-5 0-112 0,-3-3-16 16,-1 1-128-16,0 0 192 0,3-1-48 0,-4-3-16 16,-4-1 0-16,-2 1 0 0,-2 2 0 0,-2-2 0 15,-1 1 0-15,-1 0 0 0,2 2 64 0,0-3 16 0,0-1 0 16,4 1 0-16,0 1-80 0,-2 0 0 0,-5 0-128 0,-1-1 192 15,-1 1-192-15,-1-2 0 0,0 0 0 16,-1 0 0-16,1-1 0 0,-1 2 0 0,2-3 0 16,-3 2 0-16,-4-2 128 0,0 4-128 0,0-2 0 0,-4 3 0 15,-5-2 192-15,-1 1-64 0,1 1-128 0,-3-2 192 16,0 1 80-16,-1 0 16 0,-3 2 0 0,-1 0 0 16,1-3-16-16,-1 4 0 0,-1 0 0 0,1-2 0 15,-2 1-80-15,0 1 0 0,0 0-16 0,0-1 0 16,-2 3-16-16,0 0 0 0,-1-2 0 0,1 1 0 15,-2 2-160-15,0 0 0 0,-10-1 0 0,11 1 128 16,-11-1-128-16,8 4 0 0,-8-4 0 0,9 1 128 16,-9-1-128-16,0 0 0 0,0 0-192 0,0 0 192 15,0 0-384-15,0 0 64 0,0 0 0 0,0 0 0 16,0 0-1088-16,0 0-224 0,0 0-32 0,-16 8-11360 16</inkml:trace>
  <inkml:trace contextRef="#ctx0" brushRef="#br0" timeOffset="78258.139">8400 15827 13823 0,'0'0'1216'0,"0"0"-960"16,0 0-256-16,0 0 0 0,0 0 2304 0,-10-1 432 15,10 1 80-15,-9-2 0 0,2-1-2464 0,7 3-496 16,0 0-112-16,-9-3 0 0,9 3 672 0,-10-2 144 16,10 2 16-16,-11-4 16 0,-1-3-128 0,3 1-16 15,-3 2-16-15,12 4 0 0,-13-8-96 0,-2 2-16 16,0-3 0-16,0-2 0 0,1-1-160 0,1 0-32 16,-3-1-128-16,-1 0 192 0,-3-1-192 0,2 1 0 15,0 0 0-15,-4-2 0 0,-1 0 0 0,0-1 0 16,0-1 0-16,-1 2 0 0,-1-1 0 0,0 0 0 15,0-2 0-15,-2-1 0 0,-2 4 160 0,-2-3-16 0,-1-1 0 16,-5-1 0-16,-2 1 80 0,-3-1 16 0,2 3 0 0,-2-1 0 16,-1 1-48-16,-2-2-16 0,2-2 0 0,-3 2 0 15,-3 2 16-15,-1 0 16 0,-3 2 0 0,-3 0 0 16,-2 1 32-16,0 1 0 0,2 0 0 16,-1 2 0-16,0 1-80 0,-6 1-16 0,-6 0 0 15,2 3 0-15,3-2-144 0,1 0-272 0,2 1 64 0,-3-1 16 16,-5 3 48-16,-1 0 16 0,4-1 0 0,1 2 0 15,0-1-32-15,-1-1 0 0,0 3 0 0,-1-1 0 16,-3 0 160-16,3 0 0 0,3 3 0 0,2-3-128 16,1-1 128-16,0-1 128 0,0 0-128 0,-2 1 176 15,-1 1-176-15,2 1 128 0,0-2-128 0,1 2 128 16,0-2-128-16,-2 3 192 0,-4-1-192 0,1 2 192 0,-1 3-192 16,3 0 0-16,-2 0 0 0,1 1 0 15,-2 2 0-15,-1 2-144 0,0 0 144 0,2 2-160 0,2 0 160 16,2 2-160-16,2 0 160 0,0 1-160 0,-1 0 160 0,3 1-160 15,3 1 160-15,-2 0-160 16,8 1-208-16,-2 2-32 0,4 2-16 0,0 1 0 16,-3 2-96-16,2 2 0 0,2 0-16 0,2 1 0 0,3 1 176 0,-1 2 32 15,1-1 16-15,5 0 0 0,2-2-32 0,2 0-16 16,0 0 0-16,1 0 0 0,1 2 16 0,0 2 0 16,0 0 0-16,2 0 0 0,-3 1 64 0,4 1 16 15,4 3 0-15,0-1 0 0,-1-2 64 0,2 2 32 16,4 0 0-16,1-1 0 0,-1-2 160 0,3 2 144 0,4 1-16 15,1 0-128-15,0-1 336 0,3-1-32 0,3 2-16 16,2 2 0-16,1 4-96 0,1-2 0 0,2-3-16 16,2-2 0-16,1-2-176 0,1 0 0 0,4-3 144 0,0 2-144 15,2-1 0-15,4 2-128 0,1 0 0 0,1-1 0 16,-2 2 128-16,6 1 0 0,7 2 0 0,2 1-128 16,-4-2 128-16,4 3 0 0,0-2 0 0,0-2 0 15,-2-3 0-15,1 1-160 0,1-1 160 0,1-1 0 16,0-4-176-16,3 6 176 0,-1 2-160 0,1 2 160 15,0 1 0-15,4 0-144 0,3-2 144 0,-4 2 0 16,2-1 0-16,-3 0 0 0,2-2 0 0,-4 0 0 16,0-2 0-16,0 3 0 0,0-1 0 0,5 1 176 15,3 1-176-15,1 0 160 0,0 2-160 0,2-3 160 16,-1-4-160-16,1 0 0 0,1-4 144 0,1 1-144 16,2-2 0-16,3 0 0 0,6-2 0 0,0-1 0 0,1-2 0 15,0 0 0-15,-1 3 0 0,3-3-128 0,-1-2 128 0,5-2-128 16,1 0 128-16,-1-1-128 0,-4 0 128 15,1-1-160-15,-1-1 160 0,4-1-160 0,1-2 160 0,1-1 0 16,0-1 0-16,-2-1-128 0,-2-3 128 0,3 0 0 16,-1 0 0-16,3-1 0 0,2-1 0 0,-2 1 128 15,-2 1-128-15,-2 0 176 0,-1-3-176 0,1 0 0 16,3-3 0-16,-4 1 0 0,-2 1 0 0,0-2 208 16,-1-4-16-16,-3-3-16 0,2-2-176 0,1-1 192 15,2 0-192-15,-3-3 192 0,-2-2 64 0,0 0 32 16,-5 3 0-16,4-2 0 0,-2 0 32 0,2-3 0 15,1-1 0-15,1-1 0 0,-4 0-64 0,0-4 0 16,2-1 0-16,-4-1 0 0,2 0-112 0,2-3-16 0,-1-2-128 16,0-1 192-16,-2-2-192 0,-2 1 0 0,-3-1 128 0,-2 1-128 15,-1 0 0-15,2-1 0 0,2-2 0 0,-2-1 0 16,-3-1 0-16,-4-2 0 0,-3-1 0 0,-4-1 0 16,-3-2 0-16,-4 3 0 0,-3 4 0 0,-3 0 0 15,-2 2 0-15,-4 1 0 0,-1-3 0 0,-4 2 0 16,-5-1 160-16,-2 1 96 0,-2-2 0 0,-1 3 16 15,-4 0 112-15,-4 5 0 0,-2 5 16 16,-3 1 0-16,-1 2 144 0,0 1 32 0,-2 2 0 0,1 3 0 16,-2 3-368-16,0-1-64 0,0 0-16 0,-3-2 0 15,3 0-1728 1,-2-2-336-16,-1 0-80 0,-3 1-16 0</inkml:trace>
  <inkml:trace contextRef="#ctx0" brushRef="#br0" timeOffset="81157.336">9169 17827 18431 0,'0'0'1632'0,"0"0"-1312"0,-9-2-320 0,9 2 0 15,-8-4 2048-15,8 4 352 0,0 0 64 0,0 0 16 16,0 0-2608 0,0 0-528-16,9-1-112 0,1 1 0 0,1 0 368 0,2 0 80 0,2 0 0 0,2 0 16 15,1-1 304-15,3 2 0 0,-1 1 128 0,3 1-128 16,1-1 240-16,3 0-48 0,4 0-16 0,4 0 0 15,6 3-48-15,0-3 0 0,3 0 0 0,-1 0 0 16,1 1 0-16,2-2 0 0,0-1 0 0,4 0 0 0,5 1 0 0,2-2 0 16,3-3 0-16,0 1 0 0,-1 0-128 0,-2-1 160 15,3 1-160-15,2 0 160 0,2 2-160 0,3 0 0 16,-3 0 144-16,-1-2-144 0,-2 0 128 0,2 2-128 16,4 1 128-16,1-1-128 0,2-2 0 0,-1 0 144 15,-5 2-144-15,1 1 0 0,-1 0 144 0,0 0-144 16,6-1 0-16,-2 0 144 0,2 0-144 0,-5 0 128 15,-2-1-128-15,2 1 128 0,5-1-128 0,1 1 0 16,3-2 0-16,-2 0-176 0,-4 1 176 0,3-1 0 16,0 1 0-16,4 0 0 0,0-4 0 0,-2 3 0 15,-3-1 0-15,-1-1 128 0,1 1-128 0,5 0-128 16,4-3 128-16,-5 5-192 0,-5-2 192 0,1 2 0 16,-2 0 0-16,1 1 0 0,5 0 176 0,-3 1-48 0,0 0 0 0,-2 1 0 15,-2 1 128-15,0 0 32 0,6 2 0 0,-2-2 0 16,5-1-80-16,-2 3-16 0,0-1 0 0,-1-1 0 15,8 0-64-15,-2 0 0 0,0-2-128 16,1 1 192-16,-2 3-192 0,5-3 0 0,5-2 128 0,-2 1-128 16,-7-4 0-16,1 2 0 0,2 0 0 0,2 0 0 15,4-1 0-15,-3 0 0 0,-4-1 0 0,0 0 0 16,2 2 240-16,0-1-48 0,5-1-16 0,-3 0 0 16,-4-1-48-16,1-2 0 0,3 4 0 0,0-2 0 15,0 1-128-15,-2 0 0 0,-8-1 0 0,4 1 0 16,1-2 128-16,3 3 0 0,-4 1 0 0,-2-3 0 15,-4 0 32-15,2 3 0 0,3 0 0 0,-1 0 0 0,0 0-16 16,-3 0 0-16,-1-1 0 0,3-1 0 0,1 1 160 16,0 0 16-16,-3 1 16 0,-6-1 0 0,-5 1 48 0,3-2 0 15,-2 2 0-15,4 1 0 0,0 1-32 0,-6 0 0 16,-3-2 0-16,-3 2 0 0,0-1-160 0,-3 1-48 16,-2 0 0-16,1 0 0 0,0 0-144 0,-5 3 0 15,-5-1 0-15,-2 0 0 0,-4-2 0 0,-2 1 0 16,-2 1 0-16,-1 2 0 0,-1 0-176 0,0 0-16 15,-1 2 0-15,-1-1 0 16,-2 2-256-16,0 0-64 0,0-1-16 0,-5 2 0 16,-3 0-1328-16,-3-1-256 0,-1 0-48 0,-3 2-10704 0</inkml:trace>
  <inkml:trace contextRef="#ctx0" brushRef="#br0" timeOffset="83099.344">17390 3981 20271 0,'-7'-7'1792'0,"0"1"-1424"0,7 6-368 0,-9-4 0 15,2-1 880-15,1-1 96 0,6 6 32 0,0 0 0 16,0 0-624-16,0 0-128 0,0 0-32 0,0 0 0 16,0 0-224-16,-1 9 0 0,1-9 0 0,1 12 0 15,2 2-176-15,0 1 176 0,3 1-160 0,-1 1 160 16,-1-2 0-16,2 2 0 0,1 2 0 0,0 4 0 16,-2 7 0-16,3 0 0 0,1-6-128 0,0 2 128 15,-1 0 0-15,0 0 0 0,2 1 0 0,0-4 0 16,2-2 0-16,0-1 0 0,0-1 0 0,4 1 0 15,-2-3 0-15,1-2 0 0,2-2 0 0,2 2 0 16,3-3 208-16,0 0 48 0,0-4 0 0,2-2 0 16,4 0 16-16,-1-3 16 0,-2 4 0 0,3-5 0 0,-1-2-32 0,3-1 0 15,-1 0 0-15,3-2 0 0,2 1-256 16,1-2 0-16,3-3 0 0,3-1 0 0,3 0 0 0,1-1 0 16,1-3 0-16,-1 1 0 0,-4-2 0 0,1-1 0 15,-1 2 0-15,0-1-144 0,2-2 144 0,2-1 0 16,0 0-144-16,1 4 144 0,0 0 0 0,0 1 0 15,-2-3 0-15,-4 2 0 0,1 3-128 0,0 0 128 16,-3-1 0-16,0 1 0 0,-1 3 0 0,2 3 0 16,1 5 0-16,-1-1 0 0,-3 2 0 0,-1 1 0 15,-1 1 0-15,-2 4 0 0,-2-2-144 0,-1 4 144 16,-3 0 0-16,-1 1 0 0,0 2 0 0,-2 2 0 16,-2-3 0-16,-1 4 0 0,-1 2 0 0,-1 1 0 15,-3 1 0-15,1 0 0 0,-1 1 0 0,-1-2 0 16,-4-1 0-16,0 3 0 0,-4 1 0 0,0 1 0 15,0-2 0-15,-1-2 0 0,2-1 0 0,-4-1 0 16,-1-3 0-16,-3-1 0 0,-1 0 0 0,2-3 0 0,0 0 0 0,0-5 0 16,0-6 0-16,0 0 0 0,0 0 0 0,0 0 144 15,0 0 32-15,0 0 0 0,8-4 0 0,-1-2 0 16,-1-2 208-16,5-2 64 0,1-2 0 0,0-4 0 16,3-1-448-16,2-1 0 0,2-1 0 0,-1 1 0 15,4-6 0-15,3 5 0 0,-1 0 0 0,2 4 0 16,3 0-192-16,1 2 192 0,0 0-160 0,4 3 160 15,3 2-128-15,1 1 128 0,5-1 0 0,-4 2-144 16,0 2 144-16,-1 3 0 0,0 3 0 0,-3 1 0 16,1 4 0-16,1 2-160 0,0 3 160 0,1 2 0 15,-2 2-176-15,4 0 176 0,3-1-160 0,-2 4 160 0,-1 5-128 0,1 1 128 16,0-7 0-16,5-1-144 0,0-5 144 16,2-2-192-16,2-3 192 0,2 1-192 0,3-1 192 0,-3-4 0 15,-3-3 0-15,1-2 0 0,-1-4 0 0,6-2 0 16,5-5 160-16,-1-1-160 0,-1 2 192 0,-2-3-64 15,0-3-128-15,1 0 192 0,-5 3 64 16,4 1 16-16,2-1 0 0,3 0 0 0,-1-4 96 0,-2 0 16 16,0-1 0-16,-4 0 0 0,-1-1-48 0,0-1 0 15,2 0 0-15,-2 1 0 0,-3 2-48 0,-4 2-16 16,-1-1 0-16,-4 3 0 0,-6 1-16 0,-3 0-16 16,-5 2 0-16,0 1 0 0,-7 0-48 0,0 0-16 15,-2 4 0-15,-5 0 0 0,-2 3-336 0,-1 1-64 16,-10 3-16-16,0 0 0 15,0 0-2144-15,-8 9-432 0,-5 2-96 0</inkml:trace>
  <inkml:trace contextRef="#ctx0" brushRef="#br0" timeOffset="84164.385">18395 4719 911 0,'-5'-11'0'0,"2"-2"0"0,0 1 0 0,1 2 0 16,0 2 5168-16,2 8 944 0,0 0 192 0,0 0 32 15,3-6-5104-15,-3 6-1024 0,0 0-208 0,0 0 0 16,5 8 0-16,1 3 0 0,-4 3-144 0,0 4 144 0,1 4-176 0,-2 2 48 16,-1 6 0-16,-1 0 0 0,0 3 128 0,-1 2 0 15,0 4 0-15,0 1 0 0,-5 3 0 0,2-1 0 16,1-4 0-16,-1-2 0 0,0-7 0 15,3-3 0-15,0-5 0 0,-4-2 128 0,2-1 32 0,1-5 16 16,1-4 0-16,-3-4 0 0,5-5 400 0,0 0 64 16,0 0 32-16,0 0 0 0,0 0 304 0,-4-6 64 15,-1-4 16-15,4-3 0 0,1-4-464 0,1-3-80 16,2-3-32-16,1 1 0 0,3 1-480 0,-2-4 0 16,4-6 0-16,-1 4 0 0,1 2 0 0,2 3-160 15,2 1 0-15,0 0 0 0,1-2 160 0,1 2-160 16,2 4 160-16,-1 3-160 0,1 1 160 0,2 3-160 15,2 2 160-15,-2 3-160 0,-1 1 160 0,1 3-128 16,2 2 128-16,-4 4-128 0,1 4-144 0,-3 4-32 0,-2 3 0 16,-1 3 0-1,-3 0-128-15,-1 3-16 0,-3 2-16 0,-2 3 0 0,-3 3 256 0,-3-2 48 0,-1-4 16 0,-1-2 0 16,-2-4 144-16,0-1 0 0,-1-3 0 0,1-1 0 16,-3-2 0-16,2-2 192 0,3-3-32 0,5-6-16 15,0 0 256-15,0 0 48 0,-7-2 16 0,7 2 0 16,-5-7 80-16,3-1 16 0,-2-2 0 0,3-2 0 15,2-4-304-15,1-1-64 0,2 0-16 0,1 0 0 16,0-2-176-16,2 2 0 0,2-1 0 0,3 1 0 16,3-3 848-16,0 1 96 0,0 2 16 0,1 2 0 15,1 4-1648 1,3 1-320-16,-1 0-64 0,1 4-16 0,-2 4 832 0,2 1 256 0,1 1-160 0,1 4 160 16,-1 5-176-16,2 2 176 0,0 3-208 0,0 1 80 0,-2 3-96 0,1 2-16 15,-1 1 0-15,-1 1 0 0,-3 4-16 0,0-1 0 16,-3 0 0-16,-4-2 0 0,-3-1 64 15,-2-4 16-15,-3 1 0 0,-2 0 0 0,-2 0-16 0,-4-1-16 16,-2-2 0-16,1-3 0 16,1-1-304-16,-1-1-48 0,2-6-16 0,-2 2 0 15,-3 2-448-15,6-3-80 0,4-6-32 0,0 0 0 16,0 0-1840-16,0 0-368 0</inkml:trace>
  <inkml:trace contextRef="#ctx0" brushRef="#br0" timeOffset="84671.889">19625 4947 9215 0,'0'0'816'0,"7"-9"-656"0,-2-3-160 0,-1 0 0 0,-1 1 2272 0,1 2 416 0,-4 9 96 0,0 0 16 16,-1-12-1424-16,-3 3-288 0,4 9-48 0,-4-5-16 15,-2 0-544-15,-1 3-112 0,-3 2-32 0,-3 3 0 16,-3 2-336-16,-1 2 0 0,-5 1 0 0,1 5 128 15,-1-1-128-15,0 4 0 0,-1 1 0 0,1 4 0 16,2-3 0-16,2 4 0 0,-2 4 0 0,4 2 0 16,2-1 144-16,1-1 16 0,1-6 0 0,5 1 0 15,0-3 16-15,5-2 0 0,0 0 0 0,-1-2 0 16,3-2 16-16,4-3 0 0,-2 0 0 0,-2-9 0 16,0 0-64-16,12 3 0 0,-3-2 0 0,1-2 0 15,2-2 240-15,-1-2 32 0,2 0 16 0,2-5 0 0,2-3 16 16,2-3 0-16,2 0 0 0,2-1 0 0,1 1-240 15,-2 1-64-15,-5-1 0 0,4 1 0 0,-1-2-128 16,-2 1 0-16,-5-3 0 0,-1 7 0 0,1 4 0 0,-4 3 0 16,-1 0 0-16,-8 5 0 0,0 0 0 0,0 0 0 15,5 10-160-15,-1 6 160 0,-4 2-192 0,-2 4 192 16,0 1-208-16,1 1 80 0,0-4 128 0,0 1 0 16,-1-2 0-16,3-1-128 0,2-1 128 0,3 0 0 15,-1-3 0-15,3-2 0 0,1-1 0 0,-1-4 0 16,0-3 0-16,2 1 0 0,2-1 0 0,0-1 144 15,0-1-144-15,3 0 0 0,1-4 0 0,2 0-256 16,-1-2 32-16,4 1 0 16,2-2-1728-16,3 2-352 0,-3 0-64 0</inkml:trace>
  <inkml:trace contextRef="#ctx0" brushRef="#br0" timeOffset="85291.742">20672 5028 26367 0,'0'-13'1168'0,"1"4"240"0,-1-1-1120 16,1 1-288-16,0 1 0 0,-1 8 0 0,0-8-256 0,0 8-96 15,-3-7-32-15,3 7 0 16,-9-6-480-16,-1 5-96 0,-4-2-32 0,-4 3 0 0,-4 3 480 0,0 0 80 16,-1 0 32-16,0 1 0 0,-3-1 400 0,4 3 0 15,0 3 0-15,1 1 0 0,-1 1 528 0,2 5 96 16,3 0 16-16,-1 4 0 0,-1 2-112 0,-1 1-16 16,4 0 0-16,1 1 0 0,1 0-96 0,3 1-32 15,-1-3 0-15,2 0 0 0,2-3-240 0,2-1-144 16,1-1 160-16,3-3-160 0,2-2 160 0,1-3-160 15,-1-9 160-15,6 6-160 0,-1 2 176 0,2-5-176 16,2 1 192-16,2-4-192 0,1-3 384 0,4-1-48 0,5-3 0 16,2-1 0-16,5-8-16 0,3 1 0 0,2-1 0 15,-1-1 0-15,-2 0-320 0,1 1 144 0,1 0-144 0,-3 1 0 16,-3 1 144-16,-5 3-144 0,0 1 0 16,-1 3 144-16,-5 4-144 0,0 2 192 0,-4 4-192 0,0 3 192 15,-1 1-192-15,-4 4 0 0,-2 3 0 0,1 3 0 16,-4 4-256-16,-1 2 0 0,-2 2 16 0,-4 4 0 15,1 2 240-15,-3 4-144 0,-2 2 144 16,0 5-128-16,-1 4 128 0,0 2 0 0,-3 0-144 0,1-2 144 16,-2-1 0-16,1 2 0 0,-3 0 0 0,0 1 0 15,-3-1 0-15,0-6 256 0,3-3-32 0,-3-1-16 16,-4 1 96-16,1-3 16 0,-1-4 0 0,0-4 0 16,0-5-32-16,1 1 0 0,0-3 0 0,1-4 0 15,1-2 48-15,1-2 16 0,1-1 0 0,3-4 0 0,1-2 32 16,-1-5 16-16,1-2 0 0,0-3 0 0,2 0-80 0,1-4 0 15,1-5-16-15,0-4 0 0,0-4-128 0,5-3-32 16,2-5 0-16,2-3 0 0,5-3-352 0,4-5-80 16,5 0-16-16,2 3 0 0,2 2 48 0,1 1 16 15,3 4 0-15,2 3 0 0,-1 4 240 0,4 2 240 16,0-1-48-16,3 5-16 0,3 4-176 0,-1 4 0 16,-3 2 0-16,3 4 0 0,2-1-192 0,-6 5-80 15,-3 4-16-15,-1 5 0 16,0 4-1920-16,-5 2-384 0,-3 2-80 0,-3-1-9360 0</inkml:trace>
  <inkml:trace contextRef="#ctx0" brushRef="#br0" timeOffset="86149.161">21059 5171 21183 0,'-2'-19'944'0,"2"8"192"0,0 0-912 0,0 2-224 0,2 0 0 0,0 1 0 16,2 0 1232-16,-4 8 208 0,0 0 32 0,0 0 16 15,0 0-1264-15,0 0-224 0,0 0 0 0,7 11-192 0,-3 1 192 16,-1 4-160-16,-3 4 160 0,-1 3-160 16,-1 3 160-16,-2 2 0 0,-1 0 0 0,0 2-128 0,1 0 128 0,1-1 0 15,-5 1 160-15,4-2-160 0,0-1 160 0,-1-6-160 16,1-5 160-16,2-3-160 0,2-1 272 0,0-12-32 16,0 0-16-16,0 0 0 0,0 0 656 0,6-8 128 15,-1-3 16-15,0-4 16 0,1-3-48 0,2-2-16 16,1-2 0-16,1-1 0 0,1-3-464 0,0 0-112 15,0 0-16-15,1 0 0 0,1-4-208 0,1 1-48 16,2 2-128-16,0 1 192 0,1 2-192 0,0 3 0 16,0 3 0-16,-1 2 0 0,0 4 0 0,-2 3 0 15,-1 3 0-15,1 5-160 0,2 5 160 0,-3 4-160 0,-5 2 160 16,4 5-160-16,4 3-128 0,0 5-32 0,-5 4 0 0,0 2 0 16,0 2 0-16,0-2-16 0,-2-1 0 0,-1-2 0 15,-1 2 160-15,-2-4 48 0,0-2 0 0,-3-3 0 16,-1-5 128-16,-1-1 0 0,0-1 0 0,-1 1 0 15,-2 0 0-15,-1 0 0 0,3-1 128 0,-3-2-128 16,4-10 128-16,0 0-128 0,-6 7 128 0,2 1-128 16,2 1 0-16,2-9 128 0,-6 9-128 0,6-9 0 15,0 0 0-15,0 0-240 0,0 0 48 0,0 0 0 16,0 0-128-16,9-1-32 0,-9 1 0 0,10-10 0 16,1-5-32-16,1-1 0 0,0-4 0 0,1 3 0 15,-3-1 192-15,2 0 48 0,1 1 0 0,1-4 0 16,-3-2 144-16,2 0 192 0,0-2-32 0,0 5-16 15,1 0 48-15,-2-1 16 0,-3 1 0 0,0 2 0 16,1 1 176-16,-1 5 48 0,1 1 0 0,-3 4 0 0,0-1-208 0,-1 3-32 16,-1 1-16-16,-5 4 0 0,0 0-176 0,0 0 0 15,0 0 0-15,7 12 0 0,-6 2-176 0,1 1-64 16,0 2-16-16,0 3 0 0,-1 4 64 0,-1 0 16 16,-1 1 0-16,-1 0 0 0,0-3 16 0,1 1 0 15,1 3 0-15,0-3 0 0,0-3 160 0,0 2 0 16,0 1 0-16,1 0 0 0,0-1 0 0,0-1 0 15,-1-1 0-15,3-1 0 0,-1-2 0 0,1 0 0 16,-1-4 0-16,-1-1 128 0,2-1-128 0,-1 0 0 16,0 0 0-16,0-1-128 15,-1-2-1632-15,-1-1-320 0,0-7-64 0,0 0-16 0</inkml:trace>
  <inkml:trace contextRef="#ctx0" brushRef="#br0" timeOffset="87101.914">21824 5122 23951 0,'-5'-12'2128'0,"3"1"-1696"16,3-2-432-16,-1 2 0 0,0 0 1152 0,0 2 128 16,0-2 48-16,0 11 0 0,0 0-832 0,0 0-176 0,0 0-16 15,0 0-16-15,-3 8-288 0,-3 4 0 0,3 4 128 0,-3 6-128 16,-1 5 0-16,-2 1 0 0,-1 2-128 15,0 0 128-15,1 3 0 0,2-1 0 0,0-1 0 0,4 0 0 16,-2 0 0-16,3-1 0 0,2-2 0 0,2-4 0 16,3-2 0-16,-1-3 0 0,2-3 0 0,1-1 160 15,2-7-160-15,1-1 0 0,2-3 144 0,0 0-144 16,-3-3 0-16,2-2 0 0,2-3 0 0,2-3-128 16,-3-5-400-1,2 0-80-15,1-1-16 0,0-1 0 0,-2-5-1856 0,-1-1-368 16</inkml:trace>
  <inkml:trace contextRef="#ctx0" brushRef="#br0" timeOffset="87293.173">22223 4503 32255 0,'-5'-25'2864'0,"4"10"-2288"0,-1-2-576 0,-1 4 0 0,0 2 672 0,3 2 32 15,2 4 0-15,-2 5 0 0,0 0-704 0,0 0 0 16,0 0-176-16,-2 11 48 16,-2 3-256-16,0 7-64 0,-5 5 0 0,4 8 0 0,-3 6 176 0,0 6 16 15,-4 6 16-15,0 1 0 0,0-2-16 0,0 2-16 16,-3-2 0-16,2 4 0 0,1 3 144 0,1-3 128 16,1-2-192-16,3-7 192 0,0-5-384 0,1-4 16 15,2-3 16-15,1-2 0 16,1-3-1008-16,0-1-208 0,1 0-32 0,0-6-9792 0</inkml:trace>
  <inkml:trace contextRef="#ctx0" brushRef="#br0" timeOffset="88357.6">21747 4998 39279 0,'0'-11'1728'0,"0"11"384"0,0 0-1696 0,4-7-416 0,0 0 0 0,4 3 0 16,1-1 0-16,5 3-144 0,6 1 0 0,1 1 0 16,0 2-320-16,3 2-64 0,5-2-16 0,-1-2 0 15,0-1 96-15,0-2 0 0,1 1 16 0,-1-1 0 16,4-4-16-16,1 0-16 0,-2-2 0 0,-3 1 0 0,-2-1 464 0,-1-1 0 16,-3 1 0-16,1-1 160 0,-3 1 80 0,-3-2 16 15,-5 2 0-15,1 0 0 0,-2 5 112 0,-2 1 16 16,-9 3 16-16,0 0 0 0,0 0-192 0,0 0-32 15,8 0-16-15,-4 6 0 0,-2 6-160 0,-2 6 0 16,-1 3-160-16,0 6 160 0,-3 5-192 0,-1 3 48 16,2 3 16-16,0 0 0 0,-1-3 0 0,2-3 0 15,1-4 0-15,3-3 0 0,3-1 128 0,0-3 0 16,1-4-144-16,2-5 144 0,3 1 0 0,-2-6 0 16,0-4 0-16,3-1 0 0,1-1 0 0,3-3 208 15,1-3-48-15,1-2-16 0,-2 0 112 0,4-1 32 0,1-5 0 16,0-2 0-16,0 0-48 0,3 1-16 0,-2 0 0 0,3 0 0 15,-2 0-224-15,1 1 0 0,-4 4 0 0,4 0 0 16,-2 0 0-16,0 3 0 0,-3 3 0 0,-2 3-160 16,-1 6 0-16,1 1 0 0,-2 2 0 0,0 2 0 31,-1 0-272-31,0 1-48 0,-2 3-16 0,0 0 0 16,-1 1-48-16,1 0-16 0,-2-2 0 0,1-2 0 0,0-2 160 0,-1-2 16 15,0-2 16-15,0-2 0 0,1 0 368 0,0 2-144 0,1-3 144 0,0-1 0 16,-4-2 0-16,1-1 0 0,1 0 0 0,-10 1 0 15,0 0 0-15,8-1 0 0,-8 1 0 0,0 0 0 16,8-5 0-16,-8 5 0 0,0 0 0 0,8 5 0 16,-8-5-384-16,4 8 48 0,-2 3 0 0,0 1 0 15,-2 0 16-15,-2 3 16 0,1 1 0 0,1 0 0 16,-1 3-80-16,1-3-32 16,1-1 0-16,4-2 0 0,-2 1-224 0,4-1-32 0,0-2-16 0,2-5 0 0,0-6 304 15,2-1 64-15,-1 0 16 0,1-2 0 0,1-2 560 0,3-3 96 16,1-3 32-16,0-2 0 0,-1-5 240 0,1 0 48 15,3-3 16-15,-1 0 0 0,0-1-384 0,3-1-80 16,-2-3-16-16,0-1 0 0,0-3-208 0,1-4 0 16,-4-4 0-16,3-7 0 0,0-7 0 0,-2 0-160 15,-2 2 160-15,-2-2-192 0,0-2 16 0,1-1 0 16,1-2 0-16,-1 2 0 0,-3 0 176 0,1 2 0 16,0 7 0-16,0 4 0 0,-3 7 0 0,0 3 0 0,-1 4 160 15,-3 4-160-15,0 5 192 0,-2 2-64 16,-1 4-128-16,-3 2 192 0,-5 4 48 0,6 7 0 0,0 0 0 15,0 0 0-15,-12 4-240 0,-2 5 0 0,-2 2 0 0,-3 8-160 16,0 5-16-16,2 7 0 0,-3 6 0 0,1 10 0 16,0 3 176-16,1 8-208 0,0 5 80 0,-1 2 128 15,3 1-304-15,3 0 64 0,2-1 16 0,5-1 0 16,5-5 80-16,5-6 16 0,1-6 0 0,4-7 0 16,3-6-16-16,4-4 0 0,5-4 0 0,0-4 0 15,1-2 144-15,4-3 224 0,5-1-48 0,0-5-16 16,-1-8 144-16,1-1 16 0,0-3 16 0,0-2 0 15,0-1 96-15,-1-3 16 0,-1-3 0 0,2-1 0 16,1-1-192-16,0-3-48 0,1-4 0 0,1-2 0 16,1-3-208-16,-3-2 0 0,1 0 0 0,-3 1-160 15,-5-1-224-15,-3 3-64 0,-4-3 0 0,-3 3 0 16,-3 0 16-16,-2 4 0 0,-4 5 0 16,-2 5 0-16,1 2 432 0,-5 7 0 0,0 0 0 0,-9 4 128 0,-3 1 32 0,-3 6 16 15,0 5 0-15,-4 4 0 0,-4 6 16 0,-1 5 16 16,0 5 0-16,1 0 0 0,-3-1-16 0,7-2-16 15,3-1 0-15,6-1 0 0,5-1-32 0,4-2 0 16,3 1 0-16,3-5 0 0,5-3-144 0,3-2 192 16,4-3-192-16,3 3 192 15,2 3-528-15,1-3-112 0,3-3 0 0,5-3-12560 0</inkml:trace>
  <inkml:trace contextRef="#ctx0" brushRef="#br0" timeOffset="89116.225">14499 6195 5519 0,'-4'-5'496'0,"-6"0"-496"0,-1 2 0 0,3-2 0 15,-1-1 1888-15,1 3 288 0,-2-2 48 0,1 3 16 16,1 0-1584-16,0-1-304 0,-1 0-64 0,1-1-16 16,3 1 496-16,0-3 112 0,-2 0 16 0,1 3 0 15,0 0 304-15,6 3 64 0,-6-2 16 0,6 2 0 0,0 0-224 16,0 0-32-16,0 0-16 0,0 0 0 16,0 0-624-16,0 0-112 0,0 0-16 0,0 0-16 0,12 2-240 0,4 0 128 15,1 1-128-15,6-2 0 0,5-1 352 0,2 4-32 16,3-1 0-16,1 3 0 0,1-1-48 0,2 1-16 15,3-2 0-15,-1 2 0 0,2-1-128 0,1 0-128 16,2-3 144-16,1 3-144 0,0 2-176 0,0 0-128 16,-3-2-16-16,-5-1-8192 15,-4-1-1648-15</inkml:trace>
  <inkml:trace contextRef="#ctx0" brushRef="#br0" timeOffset="89362.304">14159 6533 28559 0,'-7'-3'2544'0,"0"-1"-2032"0,7 4-512 0,0 0 0 16,2-8 1360-16,2 0 176 0,1-1 48 0,6 2 0 15,8 4-1344-15,0-1-240 0,5 3 0 0,6-2-192 16,3-2-80-16,6-1-32 0,6 0 0 0,5 1 0 31,4 5-272-31,-2-1-48 0,-2-1-16 0,-1 2 0 16,-3 0-112-16,0 2-16 0,0 1-16 0,-2 0 0 0,-1-1-1328 0,1-1-272 15,2-1-48-15,-5 3-16 0</inkml:trace>
  <inkml:trace contextRef="#ctx0" brushRef="#br0" timeOffset="89927.032">16053 6250 6447 0,'-10'-11'576'0,"0"2"-576"0,-3-2 0 16,-1 2 0-16,-3 0 5120 0,2 0 896 0,1-1 192 0,1 1 48 15,0 4-5024-15,-1 1-992 0,-1 3-240 0,-1 0 0 16,1 1 0-16,-6 2 0 0,-1 4 0 0,1 3-128 16,-2 2-80-16,0 4-16 0,-4 2 0 0,3 0 0 15,2 1 16-15,0 2 0 0,0 1 0 0,3 6 0 16,2 6 208-16,1 0 0 0,2-3 0 0,2-3 0 15,2-1 0-15,2-3 0 0,5-1 0 0,0-3-144 16,2-1 144-16,1-3 0 0,3-1 128 0,-1-3-128 16,4-3 128-16,1-2-128 0,1-4 160 0,2-1-160 15,-2-2 368-15,3-2-32 0,1-3 0 0,2-5 0 16,-1-4 32-16,3-3 0 0,-2 0 0 0,2-4 0 16,4-4-368-16,-3-2 144 0,-1-2-144 0,1 3 0 15,-1 2 128-15,0 1-128 0,-4 1 0 0,0 3 0 0,-2 4 0 16,0 4 0-16,-2 3 0 0,0 1 0 0,0 0 0 15,-8 8 0-15,0 0-176 0,7 8 176 0,-3 2-352 16,0 7 32-16,3 0 16 0,-3 13 0 0,-4 11 96 16,0 0 16-16,2-3 0 0,-1-1 0 0,-1-1 192 0,3-3 0 15,0-1 0-15,0-3 0 0,-1-3-144 0,2-3 16 16,-2-3 0-16,3-1 0 16,-1-3-528-16,1-2-112 0,3-4 0 0,0-5-10800 0</inkml:trace>
  <inkml:trace contextRef="#ctx0" brushRef="#br0" timeOffset="90325.437">16251 6305 22111 0,'0'0'976'0,"0"0"208"0,0 0-944 0,-1 9-240 0,0 2 0 0,2 6 0 16,0 6 1216-16,0 1 192 0,0 3 32 0,1 3 16 15,-1 2-1456-15,3-1-224 0,-3-3-80 0,1-3-16 16,0-3-48-16,-2-4-16 0,-2-1 0 0,1-3 0 16,1-3 64-16,1 0 16 0,-1-11 0 0,0 0 0 15,0 0 624-15,0 0 112 0,0 0 16 0,0 0 16 16,1-8 688-16,2-3 144 0,-2-4 32 0,1 0 0 15,-2-1-48-15,2-1-16 0,2-5 0 0,1-2 0 16,0 4-528-16,2-4-96 0,0 1-32 0,3-2 0 0,1 0-352 16,0 2-80-16,2 2-16 0,2 0 0 0,0-1-160 0,1 2 0 15,-2 1 0-15,1 4 0 0,2 5 0 0,-1-1 0 16,1 1-160-16,0 2 160 0,3 4-384 0,-2 1 32 16,-1 1 0-16,2 3 0 15,1 3-1360-15,0 6-272 0,1 2-48 0,-2 1-11888 0</inkml:trace>
  <inkml:trace contextRef="#ctx0" brushRef="#br0" timeOffset="90805.148">16865 6457 23727 0,'0'0'1040'0,"0"0"240"16,0 0-1024-16,0 0-256 0,7 10 0 0,2-3 0 15,0-1 0-15,2 0-128 0,3-1 128 0,2 0-208 16,-2-2 208-16,1-2 0 0,1-1 0 0,0-2 160 0,3-2-160 0,0-1 0 15,-1-3 144-15,0-1-144 0,1-5 176 0,-1 2-48 16,1-1 0-16,2-1 0 0,-2-6 480 0,-2-1 96 16,-1-1 0-16,-1 2 16 0,-1 5-96 0,0-3-32 15,-1 2 0-15,-3-1 0 0,-5-1-304 0,1 1-64 16,-1-2-16-16,-2 3 0 0,-7 0-208 0,0 4 176 16,-3 1-176-16,-4 1 160 0,-2 1-160 0,0 3 0 15,1 0 0-15,-6 4 0 0,-4 5-160 0,-1 5 160 16,1 2 0-16,-1 2-144 0,-1 4 144 0,-2 2-160 15,1 8 160-15,-3 3-160 0,2 6 160 0,2 2 0 16,-4 0 0-16,5-1 0 0,3-4 0 0,3 1 0 16,0-1 0-16,5-2 128 0,3-5-128 0,2-1 176 0,-1-3-176 15,4 0 192-15,4 0-192 0,2-1 160 0,3-2-160 16,2-3 160-16,2-3-160 0,2-2 0 0,1 0 0 16,3 1 0-16,3 0-144 0,3-2-112 0,-1-4-32 15,5-2 0 1,0 0-544-16,4-3-128 0,2-3 0 0,2 0-11024 0</inkml:trace>
  <inkml:trace contextRef="#ctx0" brushRef="#br0" timeOffset="91361.451">17856 6349 29599 0,'0'0'1312'0,"-7"-10"272"0,-1-5-1264 0,4 3-320 15,0 3 0-15,0-1 0 0,0-1 0 0,-2 1 0 16,-1 1 0-16,2 5 0 16,5 4-448-16,-12-4-208 0,-3 0-48 0,1 3 0 0,-1 3 272 0,0 5 48 15,-3 4 16-15,1 1 0 0,0 2 368 0,-3 1-144 16,1-2 144-16,2 7 0 0,2 6 0 0,-1 5 224 15,1 1-16-15,2-4 0 0,3-1-16 0,0-3-16 16,2-1 0-16,4 0 0 0,0 0-176 0,3-3 0 16,1-4 0-16,3-4 0 0,0 0 0 0,2-5 0 15,-5-7 144-15,0 0-144 0,8 5 320 0,2-3-16 0,3-3 0 16,-2-3 0-16,1-5 208 0,1-3 32 0,2-5 16 16,0 1 0-16,3 0-288 0,2-1-48 0,2-3-16 15,-3-1 0-15,1-1-208 0,-1 0 0 0,-2 1 0 0,0 1 0 16,-1 3-128-16,0 2 128 0,-1 3-192 0,-2 3 192 15,-3 4-128-15,0 2 128 0,-10 3 0 0,11 5 0 16,-3 8 0-16,2 4 0 0,-4 2 0 0,3 1 0 16,-1 2-128-16,1-2 128 0,0-3 0 0,-1 0 0 15,3 0 0-15,-3-2-128 0,1 1 128 0,2-2 0 16,1-1-560 0,2-2-48-16,2-2-16 0,0-1-7968 0,0-1-1600 0</inkml:trace>
  <inkml:trace contextRef="#ctx0" brushRef="#br0" timeOffset="91959.805">19247 6262 18431 0,'-7'0'1632'0,"-2"-2"-1312"0,-4-2-320 16,-1 2 0-16,0 0 1920 0,-1 4 320 0,-3 3 64 0,-1 1 16 15,-4 3-2128-15,-1 5-416 0,-3 3-96 0,1 1 0 16,2-2 48-16,2 5 16 0,2 3 0 0,2 4 0 15,0 2 256-15,3-1 0 0,0 0-128 0,5-2 128 16,3-1 0-16,0-5 0 0,5-2 0 0,2 0 0 16,1-2 224-16,3 0-48 0,3-5-16 0,2-2 0 15,0-3 32-15,3-1 16 0,-1-3 0 0,1-3 0 16,1 0 448-16,1-3 96 0,1-1 16 0,0-5 0 16,1-3 704-16,1-2 160 0,-3 0 32 0,-1-2 0 15,1 0-2064 1,-6-1-416-16,0 2-80 0,0-2 0 0,0 1 704 0,-3 0 192 0,-3 1 0 0,-1 2 0 15,0 2-240-15,-1 2-16 0,-1 3 0 0,1 6 0 16,0 0-64-16,0 0-32 0,0 0 0 0,0 0 0 0,0 0 160 16,0 0 16-16,0 0 16 0,0 0 0 0,9 9 160 0,2-3 0 15,-1-4-144-15,3-3 144 0,3 0 176 0,1-3 96 16,2-1 32-16,2-5 0 0,1-4 272 0,2-5 48 16,-2-2 16-16,2-3 0 0,2-4-192 0,-2 2-16 15,-1 0-16-15,0-1 0 0,-1 1-32 0,0 1-16 16,-2-2 0-16,-3-3 0 0,-1 0-112 0,-2-4-32 15,-2-2 0-15,-1 1 0 0,-4 0-224 0,-1 4 0 16,0 5 0-16,-2 5 0 0,1 4-288 0,0 4 48 16,-4 4 16-16,-1 9 0 0,0 0 224 0,0 0-176 15,0 0 176-15,-2 19-160 0,-3 4-32 0,-1 9 0 16,-2 7 0-16,2 7 0 0,0 7 192 0,-6 5-208 0,-4 6 80 16,-1 3 128-16,2 2-208 0,0-1 80 0,3-1 128 15,0-4-208-15,2-5 208 0,-1-4 0 0,3-3-160 0,0-3 160 16,0 1 0-16,2-4-176 0,1-7 176 0,-1-4-128 31,-1-4-560-31,4-4-96 0,-2-2-32 0,1-4 0 16,-2-1-2416-16,1-3-480 0,-1-1-112 0,6-15-16 0</inkml:trace>
  <inkml:trace contextRef="#ctx0" brushRef="#br0" timeOffset="92208.573">19133 6599 15663 0,'11'-6'688'0,"-11"6"144"0,9-6-656 0,-1-1-176 16,6 0 0-16,3 0 0 0,6 3 6144 0,2-1 1216 16,3 1 224-16,5 2 48 0,5 5-6240 0,7 1-1264 15,7 2-128-15,5 1-256 16,-2 2-2176-16,0 0-432 0,-2-1-80 0</inkml:trace>
  <inkml:trace contextRef="#ctx0" brushRef="#br0" timeOffset="92921.441">20950 6226 33119 0,'0'0'1472'0,"0"0"288"0,0 0-1408 0,0 0-352 15,0 0 0-15,0 0 0 16,1 18-448-16,-1 6-144 0,-1 7-48 0,0 6 0 16,1 0 48-16,-5 6 0 0,-4 2 0 0,0 2 0 0,0-2 272 0,-2 1 48 15,-3-2 16-15,-2 0 0 0,1-1 32 0,2-4 16 16,1-2 0-16,3-8 0 0,2-5 384 0,3-7 80 16,0-1 0-16,1-3 16 0,3-3 464 0,0-10 96 15,0 0 0-15,0 0 16 0,0 0 112 0,0 0 32 0,0 0 0 16,3-8 0-16,0-1-32 0,1-5 0 0,2-5 0 0,-2-3 0 15,2-5-400-15,-1-6-96 0,1-3-16 16,4 0 0-16,-2-1-176 0,3-3-32 16,0-1-16-16,1-3 0 0,6-3-368 0,-1 0-80 0,0 1-16 15,3 3 0-15,1 6-80 0,0 6-32 0,-1 3 0 16,-1 4 0-16,1 4 352 0,-2 5 0 0,0 1 0 0,2 7 0 16,-1 3 0-16,3 7 0 0,2 2 0 0,1 4 0 15,2-1-592 1,-2 7-48-16,-3 7-16 0,-3 4 0 0,-6 5-336 0,-2 0-64 15,-5-6-16-15,-2 0 0 0,-2-2 592 0,-3-5 112 0,-3-4 32 0,-2-3 0 16,-4-2 688-16,-2 0 144 0,-5-1 16 0,-2-3 16 16,0-1 48-16,-3-2 16 0,-1-3 0 0,1 0 0 0,0-1-416 15,1-4-176-15,-2-3 128 0,1 0-128 16,-1-2-1376-16,0-2-352 0,1-2-80 16,2-2-12016-16</inkml:trace>
  <inkml:trace contextRef="#ctx0" brushRef="#br0" timeOffset="93296.571">21554 6256 24879 0,'-2'-15'1088'0,"1"9"256"0,-4-4-1088 0,2 0-256 15,0-1 0-15,-1 1 0 0,-2 0 2176 0,1 3 384 0,2-1 80 0,3 8 16 16,0 0-2304-16,-9 1-352 0,1 3-288 15,-3 2 48 1,0 2-208-16,-3 4-32 0,-2 5-16 0,0 5 0 0,5 5 288 0,-1 2 48 0,0 4 16 0,3 3 0 16,2-1 144-16,1-2 0 0,1-2 0 0,3-3 0 15,2-1 0-15,3-4 0 0,3-6 0 0,1-2 0 16,0-4 0-16,-1-7 128 0,4-2-128 0,1-2 176 16,1 0 288-16,0-3 64 0,0-5 16 0,4-3 0 15,-1-3-160-15,2-5-48 0,0-5 0 0,1 0 0 16,0 1-336-16,-3-3 0 0,-2-3 0 0,0 1 0 15,1 2 0-15,-3 0 176 0,-2 3-48 0,0 5 0 16,0 4 0-16,0 2-128 0,-3 2 192 0,1 4-64 16,-7 6-128-16,0 0-144 0,7 3 144 0,-2 7-208 0,0 1-64 15,-1 7-16-15,1 3 0 0,1 6 0 16,-2 3 96-16,0 1 0 0,-2-1 16 0,1 3 0 0,-1 0 0 16,2-4 0-16,-1-4 0 0,1-3 0 0,2-2-80 0,-1-3 0 15,0-4-16-15,0 0 0 16,1-2-1424-16,0-2-288 0,-1-4-48 0,-5-5-10096 15</inkml:trace>
  <inkml:trace contextRef="#ctx0" brushRef="#br0" timeOffset="93627.904">21986 6119 37087 0,'0'0'1648'0,"0"0"336"0,0 0-1600 0,0 0-384 0,-1 10 0 0,1 7 0 16,0 4-224-16,-1 4-128 0,-3 4-32 0,3 7 0 15,-2 6 16-15,1 2 0 0,-1-1 0 0,1-3 0 32,-4-2-192-32,3-5-32 0,0-6-16 0,2-4 0 15,-1-2-48-15,2-8-16 0,0-3 0 0,0-10 0 0,0 0 1024 0,0 0 208 0,0 0 32 0,10-4 16 16,1-5 240-16,0-3 48 0,3-1 16 0,0-6 0 15,1-3-224-15,1-2-48 0,-3-4-16 0,2 2 0 16,5-2-320-16,-2 1-64 0,1 1-16 0,5 1 0 16,-2 2-224-16,2 0 144 0,-3 3-144 0,0 4 128 15,-2 4-272-15,2 3-64 0,3 3-16 0,0 2 0 16,-4 0-1184-16,0 4-224 16,-2 3-48-16,-2 5-13392 0</inkml:trace>
  <inkml:trace contextRef="#ctx0" brushRef="#br0" timeOffset="95909.275">22763 6311 6447 0,'-7'-2'576'0,"1"-5"-576"0,1-2 0 0,2 1 0 15,-5 6 4480-15,0-2 768 0,-6-1 176 16,0 0 16-16,-2 2-4448 0,-1 2-992 0,-3 1 0 0,-1 2 0 16,0 1-192-16,-3 5 192 0,-1 4-192 0,2 1 192 15,2 0-144-15,-2 7 144 0,1 4 0 0,0 3-144 16,2 0 144-16,1 2 0 0,3-1 0 0,2 1 0 15,-1-2 0-15,5-1 0 0,4-1 0 0,4-3 0 16,2-3 0-16,1-4 0 0,3-3 0 0,3-1 0 16,1 0 192-16,2-4 64 0,-1-4 0 0,2-1 16 0,1-2 416 15,1-2 80-15,0-3 0 0,2-4 16 16,1-2-288-16,2-1-64 0,-1 0-16 0,-1-4 0 16,-1-2-416-16,1-1 0 0,-1-1 0 0,0 2 0 0,-6 3 0 15,1 1 0-15,-1-1 0 0,-1 3 0 0,-4 1 0 16,2 4 128-16,-6 7-128 0,0 0 0 0,0 0 0 0,0 0 0 15,-2 13-192-15,-4 4 192 0,-2 3-304 16,-3 3 64-16,3 3 16 0,-2 3 0 0,0 4 64 0,1 0 16 16,1-1 0-16,4-4 0 0,3-5 0 0,1-3 0 15,2-6 0-15,2-1 0 0,2-1 288 0,0-1 64 16,4-1 16-16,1-4 0 0,1-7 400 0,3-3 80 16,1 0 0-16,3-4 16 0,1-2-288 0,3-1-64 15,4-3-16-15,-1-3 0 0,-2-2-352 0,0-2 0 0,0-1 0 16,0 0 0-16,-3 2 0 0,1-1 128 15,0-1-128-15,0-2 0 0,-1-3 0 0,-1-1 144 16,3-3-144-16,1-1 0 0,1-1 0 0,0-3 0 0,1-6 0 16,2 0 0-16,-4 0-272 0,0-2-16 0,-4-2 0 0,2-4 0 15,1 0 32-15,-3 0 0 0,-3-2 0 0,-1 2 0 16,-1 1 16-16,0 4 16 0,-7 2 0 0,1 8 0 16,-1 3 352-16,-3 4 80 0,1 3 16 0,-4 3 0 15,-1 2-224-15,0 5 128 0,-1 0-128 0,-1 6 0 16,-1 4 0-16,2 5 0 0,0 0 0 0,-11 6 0 15,-1 1-128-15,-1 8-32 0,-3 6 0 0,-2 3 0 16,-4 3 160-16,-2 8-208 0,2 8 80 0,-3 6 128 16,-5 4-128-16,1 6 128 0,-1 5 0 0,4 2 0 15,1 1 0-15,3-1 0 0,2-1-144 0,2 1 144 16,4 1 0-16,5-3 0 0,0-6 0 0,5-6 0 16,1-6 0-16,3-3 128 0,3-5-128 0,1-1 0 15,4-6 128-15,-2-1-128 0,4-2 0 0,-1-5 0 0,2-7 128 0,0-3-128 16,2 0 0-16,-1-6 144 0,5-3-16 0,3-2-128 15,-2-2 192-15,5-4-64 0,2-2-128 0,5-5 0 16,6-5 0-16,1 1 0 0,-3-3 0 0,0 0 0 16,-2-2 0-16,1-1 0 0,1-2 0 0,1-1 240 15,-3 0-64-15,2-1-16 0,2 0-160 0,0-2 0 16,-2-2 0-16,-1-3 0 0,-1-2 0 0,-3-5-144 16,-5-3 144-16,-1 2-160 0,-2 3 160 0,0-3-160 15,-5-3 160-15,1-1-160 0,-7-2-32 0,-2 0-16 16,-1-2 0-16,-3 2 0 0,-3 1 208 0,2 4 0 15,-1 5 144-15,-1 6-144 0,-1 6 336 0,0 5-16 0,-2 4-16 16,0 1 0-16,0 2-96 0,-2 3-16 16,0 3 0-16,4 6 0 0,-7-5-192 0,-4 2 0 0,-1 1-192 15,2 7 192-15,-4 4-256 0,-5 2 48 0,-2 4 16 0,-1 2 0 16,1-1 192-16,-1 4 0 0,1 4 0 0,-2 4-144 16,2 0 144-16,2 5 0 0,-1-1 128 0,0 2-128 15,1 1 0-15,-1 2 144 0,3 6-144 0,0 1 0 16,1 1 0-16,0 3 0 0,3 4 0 0,0 2 0 15,2 0 0-15,-1-4 0 0,2-3 0 0,3-1 0 16,4-5 0-16,-1 0 0 0,2-4 0 0,2 3 0 16,2 0 0-16,3-8 0 0,-1-5 0 0,2-1 0 15,2-1 0-15,3-3 0 0,-1-6 128 0,1-2-128 16,1-1 0-16,2-2 128 0,-2-3-128 0,6-3 0 16,-1-5 0-16,4-2 0 0,0-1 0 0,3-1 0 15,4-3 0-15,-2-3 0 0,1-3 0 0,-2-1-192 16,-3-1 192-16,1-3 0 0,-1-2 0 0,1-1 0 0,-4-3 192 0,0 0-192 15,-3 0 192-15,0-1-192 0,-3 3 0 0,-1 3 0 16,-3 1 0-16,-2 0 0 0,-2 1 128 0,-2 0-128 16,-1 5 0-16,-2 2 0 0,0 3 0 0,0 7 0 15,-4-7 0-15,-2 4 0 0,-1-2 0 0,-2 3-224 16,-2 2 64-16,-1 5 16 0,-4 2 144 0,1 3-208 16,0 3 80-16,-3 4 128 0,-2-2-176 0,3 2 176 15,0 0-128-15,2 5 128 0,0 4 0 0,2 0 0 16,3 0 0-16,3 0 0 0,0-2 0 0,3 0 0 15,0 0 0-15,5-1 0 0,5-1 0 0,-1-1-128 16,-2-1 128-16,3-3 0 0,5-4 0 0,1-1 0 16,-3-1 0-16,2-1-128 0,3-4 128 0,0-1 0 0,1-5 0 0,0 0 0 15,2 0 176-15,2-1 16 0,0-1 0 0,3-5 0 16,-1-2-192-16,3-2 192 0,0-1-192 0,2-3 192 16,1-4-192-16,0-2 0 0,3-3 0 0,-2 0 0 15,0 2 0-15,-1-5 0 0,1-2 0 0,-1-4 0 16,-2-4 0-16,1 0 0 0,-1-2 0 0,0 2 0 15,-3-2 0-15,3-1 0 0,-2-5 128 0,0-7-128 16,-5-5 0-16,2 0-144 0,0 5 144 0,0 0-208 16,-4 0 208-16,1 0 0 0,-3 1 144 0,0 2-144 15,-3 2 160-15,-1 1-160 0,-1 4 160 0,-7 5-160 16,-2 3 256-16,3 5-64 0,0 5 0 0,-2 4 0 16,-3-1-192-16,1 5 0 0,0-1 128 0,-1 6-128 0,0 1 0 15,-1 6 0-15,-5 3 0 0,-2 0 0 0,-1 2-256 0,-4 4 0 16,-4 5 0-16,-1 7 0 0,-2 5 64 0,0 5 32 15,0 5 0-15,0 7 0 0,-1 7 160 0,-1 5 0 16,-1 2 0-16,1 1 0 0,1-1 0 0,-1 2 0 16,-1 1 0-16,0 5 0 0,1 5 0 0,3-1 0 15,2 0 0-15,1-6 128 0,-4-2-128 0,7 1 0 16,5 0 128-16,-1-6-128 0,1 1 128 0,4-5-128 16,3-6 128-16,3-4-128 0,0-5 128 0,2-3-128 15,3-5 128-15,1-4-128 0,-2-3 128 0,1-3-128 16,4-5 128-16,-1-3-128 0,-8-7 192 0,13 3-48 15,4-2 0-15,4-5 0 0,2-3-144 0,0-3 128 16,0-2-128-16,3-4 128 0,1-4-128 0,-1 2 0 16,-1-4 0-16,-2 0 0 0,2-1-176 0,-3 1-16 0,2 1 0 0,-4 0 0 15,-2-4-160-15,-1 6-32 0,-3 3-16 0,-3 7 0 16,-1 2 400-16,-10 7 0 0,0 0 0 0,0 0 0 16,0 0 0-16,0 0 0 0,0 11 160 0,-4 5-160 15,-3 6 0-15,-2 5 0 0,-2 3-128 0,-2-2 128 16,-2-1-192-16,3-2 192 0,2-2-192 0,1 0 192 15,0-1-160-15,2-2 160 0,3-3-128 0,2-1 128 16,1-5-144-16,3-3 144 0,-2-8-160 0,5 6 160 16,-5-6 0-16,11 5 0 0,0-5 0 0,0-5 160 15,3-3 96-15,0-3 0 0,2-2 16 0,3 0 0 16,-1 0-16-16,-1-1 0 0,0-4 0 0,-1 0 0 16,1 1-64-16,-2-1-32 0,-3-1 0 0,2 4 0 15,0 2-160-15,-2 1 0 0,-3 2 0 0,0 0 0 0,2 1-144 16,-4 3 144-16,1 2-192 0,-8 4 192 0,10 2-256 0,0 2 48 15,-1 2 16-15,-1 1 0 0,3 1-16 0,-3 0 0 16,1 2 0-16,1 1 0 0,0 0 208 0,0 0 0 16,-1 0-160-16,0 0 160 0,2-4 0 0,-3 2 0 15,1-3 0-15,-2 5 0 0,2 3 0 0,-2-1 0 16,-3-2-144-16,1 2 144 0,-1 2 0 0,-2 2 0 16,-4-2 0-16,-1 3 0 0,-4 2-160 0,-2 4 160 15,-2 3-128-15,-1-1 128 0,-1-5-144 0,1-1 144 16,1 0-160-16,1 1 160 0,0 0 0 0,2-3 0 15,3-3-128-15,3-3 128 0,1-2-144 0,1-10 16 16,0 0 0-16,1 9 0 0,-1-9 128 0,5 8 0 0,4-3 0 16,0-3 0-16,2-5 128 0,1-3 48 0,2-1 16 0,2 0 0 15,0 1 48-15,1-3 16 0,-2-2 0 0,2 0 0 16,0 1-96-16,-1 1-16 16,-4 2 0-16,1 3 0 0,-2 2-16 0,-1 2 0 0,-10 0 0 0,6 5 0 15,-1 3-128-15,-3 4 0 0,1 4 0 0,-2 6 0 16,-2 5 0-16,0 7-192 0,1 7 64 0,-1 2 128 15,1 3 0-15,0 1 0 0,1 1 0 0,4 0 0 16,2-2 0-16,0-3 0 0,2-3 0 0,-4-3 0 16,-2-1-192-16,4 1 192 0,0-2-160 0,-4 1-13760 15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9:11:03.4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19900 10713 26607 0,'-17'0'1168'0,"8"0"256"0,2 0-1136 0,-1 0-288 0,0-3 0 0,2 1 0 16,6 2 432-16,-7-3 16 0,7 3 16 0,0 0 0 15,-4-2 80-15,4 2 16 0,0 0 0 0,0 0 0 16,0 0-112-16,0 0 0 0,0 0-16 0,0 0 0 16,0 0-256-16,5 8-48 0,4 0-128 0,-1 1 192 15,2 7-64-15,3 3 0 0,0-1-128 0,3 6 192 16,3 5-192-16,3 4 0 0,2 3 0 0,3 4 0 16,1 2 0-16,0 0 0 0,-1-1 0 0,2 2 0 0,-3-1 0 0,1 2 0 15,-2 1 0-15,-1-3 0 0,-1-7 0 0,-2-4 0 16,0-5 0-16,-1-3 0 0,-5-3 192 0,1-3-64 15,-1-3-128-15,-1-4 192 0,-5-3 128 0,1-3 0 16,-1-1 16-16,-1-3 0 0,-8 0 16 0,11-4 0 16,-11 4 0-16,6-9 0 0,1-3 32 0,-2-1 0 15,0-3 0-15,0-3 0 0,2-6-80 0,-3-2-16 16,-6-4 0-16,2-4 0 0,3 0-160 0,0-2-128 16,0 0 144-16,-2 1-144 0,1 0 0 0,-1 1 0 15,-4 1 0-15,3-1 0 0,0-2-128 0,-1 0 128 16,-5 1-192-16,4 0 192 15,4 0-512-15,1 7 16 0,-2 1 0 0,-1 6 0 16,-1 0-512-16,4 4-96 0,1 2-32 0,-2 4 0 16,-4 2-1936-16,2 4-384 0</inkml:trace>
  <inkml:trace contextRef="#ctx0" brushRef="#br0" timeOffset="393.978">20399 11275 23951 0,'0'0'2128'0,"-8"5"-1696"15,-2-3-432-15,3-1 0 0,7-1 1520 0,0 0 208 16,-7-8 64-16,2-1 0 0,-3-1-1616 0,4-1-320 15,1-2-64-15,0-1-16 0,-8-1 352 0,2-3 64 16,2-3 0-16,-3-2 16 0,0-1 224 0,-3-5 32 16,-1-2 16-16,0-4 0 0,-2-6 128 0,-3-5 32 15,-3-4 0-15,0-4 0 0,-1 1-64 0,-3-1-16 16,-1-1 0-16,-1-1 0 0,1-2-208 0,2-2-32 16,-2 1-16-16,3-1 0 0,1 4-48 0,3 4 0 15,1 0 0-15,6 2 0 0,-1 2 0 0,4 2-16 16,5 1 0-16,-2 0 0 0,1-1-240 0,3 8 0 0,2 5 0 15,0 2 0 1,-1 1-496-16,2 2-192 0,4-1-32 0,-1 4-16 16,3 2-2592-16,1 2-512 0</inkml:trace>
  <inkml:trace contextRef="#ctx0" brushRef="#br0" timeOffset="5364.345">18081 6960 23951 0,'-17'-19'2128'0,"8"8"-1696"15,2 0-432-15,0 1 0 0,-3-1 2432 0,3-1 416 16,-1-1 80-16,1 1 16 0,0 5-1920 0,-1-2-368 15,1-1-80-15,-2 1 0 0,-4 0-576 0,-2 1 0 16,-2 1 0-16,-2 3 0 0,-4 0-144 0,-3 5-144 16,-7 4-32-16,-3 2 0 15,1 2-176-15,-8 6-32 0,-2 3-16 0,-2 4 0 0,-2 3 144 0,0 5 16 16,-4 3 16-16,0 2 0 0,-2 0 112 0,0 2 32 0,-2 3 0 0,7 0 0 16,3-4 224-16,9 4 128 0,3 2 0 0,5-2-128 15,4-4 464-15,5-2-16 0,5-3 0 0,4-1 0 16,4-3-224-16,3 0-48 0,4-2-16 0,5-4 0 15,1-3-160-15,3-2 0 0,7 0 0 0,3-2 0 16,3-1-176-16,7-1 176 0,3-2-128 0,2 0 128 16,5-2 0-16,4-1 0 0,3-1 0 0,2 2-128 15,1-2 128-15,-1 6-128 0,-4 5 128 0,1 0-128 16,1 2-112-16,-1 2-16 0,2 2 0 0,3 2 0 16,-3 1-16-16,-3-2-16 0,-5-1 0 0,-3-1 0 0,-4 0 288 15,-4 0 0-15,-5-1-128 0,-5 1 128 0,-4 2 320 16,-3 0 112-16,-2 0 16 0,-3 3 16 0,-5-4 448 0,-4 1 96 15,-5 0 16-15,-5 5 0 0,-5 1-128 0,-8 0-32 16,-6 0 0-16,-7 1 0 0,-4 0-144 0,-4-2-16 16,-4 1-16-16,0-1 0 0,-4-5-160 0,1 0-16 15,0 1-16-15,-3-3 0 0,-4-4-304 0,3 0-48 16,3-3-16-16,2-3 0 0,4-2-128 0,5-1 0 16,6-1 0-16,4-5 0 15,2-4-544-15,6 1 16 0,5 2 0 0,3-3 0 16,4-4-1808-16,3 0-352 0,6 1-80 0,4-4-13232 0</inkml:trace>
  <inkml:trace contextRef="#ctx0" brushRef="#br0" timeOffset="5867.539">19462 7230 27647 0,'-15'-5'2448'0,"9"2"-1952"15,-1-1-496-15,7 4 0 0,0 0 2368 0,-7 1 384 16,7-1 80-16,0 0 16 0,-5 8-1984 0,3 2-400 15,1 2-80-15,1 5 0 0,0 7-384 0,2 4 0 16,0 5 0-16,3 3 0 0,-1 1 0 0,0 1 0 16,3 2 0-16,-1 2 0 0,-1 2 0 0,3 2 0 15,-2 0 0-15,0-1-128 0,-2-5-128 0,0-4 0 16,2-5-16-16,0-2 0 16,-2-3-272-16,-1-4-48 0,2-5-16 0,-1-5 0 15,-3-4-80-15,-1-8-16 0,0 0 0 0,0 0 0 16,0 0-2176-16,7-13-432 0</inkml:trace>
  <inkml:trace contextRef="#ctx0" brushRef="#br0" timeOffset="6061.222">19276 6910 42383 0,'-16'-7'3776'0,"7"2"-3024"0,-1 1-608 0,2 2-144 0,8 2 224 0,0 0 16 15,0 0 0-15,0 0 0 0,0 0-240 0,0 0-256 16,0 0 48-16,-1 11 16 16,3-2-1488-16,2 1-304 0,3-1-48 0,0 0-14832 15</inkml:trace>
  <inkml:trace contextRef="#ctx0" brushRef="#br0" timeOffset="6503.209">20491 6659 41471 0,'-7'-3'3680'0,"-4"0"-2944"0,-1 1-592 0,1 1-144 15,-1 1 272-15,-3 2 32 0,-2 0 0 0,-3 3 0 16,0 4-304-16,-2 3-176 0,-7 3 32 0,0 0 0 31,-4 2-304-31,1 1-48 0,0 2-16 0,-3 3 0 16,0 5-128-16,0-2-48 0,2 0 0 0,3 1 0 15,1-2-80-15,4 0-32 0,4-1 0 0,4-2 0 0,5-4 480 0,6 0 112 0,-1-1 16 0,6 0 0 16,3 1 192-16,5 0 0 0,0 3 0 0,6-2 0 16,3-2 224-16,0 1 144 0,0-3 16 0,2 3 16 15,4 3 176-15,-2 0 16 0,2-4 16 0,-1 0 0 0,-1-2-144 16,-1 0-16-16,-2-3-16 0,-2 0 0 0,-4 0-144 15,-1 0-32-15,-3 0 0 0,0 0 0 0,-7-12 64 16,1 12 16-16,-2 2 0 0,-6 1 0 0,-1 1 112 0,-7 1 32 16,-5-1 0-16,-3 2 0 0,-4 3-208 0,-4-1-32 15,-2-2-16-15,0 2 0 0,-1-2 0 0,0 1 0 16,-1-4 0-16,4 0 0 0,3 0-224 0,4-5 0 16,1-4-192-16,3 1 192 15,4-2-1424-15,1-1-176 0,4-3-48 0,5-6 0 16,4-1-2048-16,5-5-400 0</inkml:trace>
  <inkml:trace contextRef="#ctx0" brushRef="#br0" timeOffset="7421.527">21690 6251 26719 0,'0'0'1184'0,"0"0"240"0,-9-5-1136 0,4 0-288 0,5 5 0 0,0 0 0 16,0 0 2000-16,0 0 352 0,0 0 64 0,0 0 16 15,2 11-2048-15,3 4-384 0,-2 0-128 0,3 8 0 16,-4 4 128-16,1 7-208 0,-1 9 80 0,-2 3 128 16,0 2-192-16,-1 3 192 0,-1 2-160 0,0 4 160 15,0 3-128-15,0 1 128 0,-1-4 0 0,0-7-144 16,-3-5 144-16,3-9 0 0,-2-7 0 0,1-5 0 15,1-2 448-15,0-7 80 0,2 1 16 0,-2-10 0 0,3-6 352 16,0 0 64-16,0 0 0 0,0-11 16 0,3-6-304 0,-2-5-64 16,2-5-16-16,1-3 0 0,3-5-416 0,1-4-176 15,0-5 128-15,0 0-128 0,1-3 0 0,1-1 0 16,3 4 128-16,2-1-128 0,1 0 0 0,3 2 0 16,1 2 0-16,2 5 0 0,2 4 0 0,-4 5 0 15,2 0 0-15,-1 8 0 0,-1 6 0 0,-1 3 0 16,-2 0 0-16,2 6 0 0,-2 3 0 0,0 4-144 15,1 7 144-15,1 8-160 0,-1 7-96 0,2 3 0 16,0 1-16-16,0 4 0 0,1 4 80 0,-4 1 0 16,1 3 16-16,-2-1 0 0,-1 0 176 0,-2 2 0 15,-4 0 0-15,2-1 0 0,0 1 0 0,-4 0 0 16,2-5 0-16,-3-2 128 0,-2-4-128 0,1-3 0 16,2-4 0-16,1-2 0 15,-4-2-896-15,4-4-192 0,2-2-32 0,1-8-16 16,2-2-2288-16,2-8-464 0,7-6-80 0,-2-7-32 0</inkml:trace>
  <inkml:trace contextRef="#ctx0" brushRef="#br0" timeOffset="7758.768">23039 6069 18431 0,'0'0'1632'0,"0"0"-1312"0,0 0-320 0,-2-7 0 15,2 7 3936-15,0 0 720 0,-8-3 144 0,8 3 16 0,0 0-3808 0,-8 10-768 16,-1 2-240-16,-1 5 128 0,-2 7-128 16,-3 3 0-16,0 2-128 0,-1 7 128 0,1 4 0 15,0 5 0-15,-3 7 0 0,-1-1 0 0,3 2 0 0,-1 0 0 16,3-1 0-16,1 0-128 0,1 0 128 0,5-4 0 16,5-6 0-16,2-6 0 0,1-3 0 0,3-7 0 15,2-7 0-15,3-2 0 0,1-5 160 0,2-2 16 16,1-6 0-16,2-5 0 0,2-5 240 0,0-9 48 15,4-7 16-15,1-4 0 0,-1-4-64 0,5-2-16 16,-4-3 0-16,3-3 0 0,0 2-144 0,0-2-16 16,2-3-16-16,-5-1 0 0,-3 0 128 0,-4-5 32 15,-2 1 0-15,-6 1 0 0,-7 2-16 0,-2 4 0 16,-1 4 0-16,-3 2 0 0,-3-1-144 0,-6 6-32 0,-4 2 0 0,-3 7 0 16,-6 5 0-16,0 5-16 0,-2 2 0 0,-2 5 0 15,1 4-176-15,1 1 0 0,-3 3 0 0,2 1-176 31,0 3-1232-31,0 2-240 0,-2 2-48 0,1 0-10368 0,5-4-2080 0</inkml:trace>
  <inkml:trace contextRef="#ctx0" brushRef="#br0" timeOffset="8139.948">23547 4913 36511 0,'-11'-3'1616'0,"11"3"336"0,-10 3-1568 0,3 2-384 0,-1 2 0 0,2 3 0 0,2 2 0 0,-3 5 0 16,1 6 0-16,-1 9 0 0,1 12 0 0,-1 1 0 15,-2 1 0-15,4 2-176 0,-3 1 176 0,4 10 0 16,1 6 0-16,-1 8 0 0,1 11 0 0,1-3 0 16,0 2 0-16,1 4 0 0,1 6 0 0,3-6 0 15,0-7 0-15,3-3 128 0,0-2 80 0,4-1 32 16,1-1 0-16,0-9 0 0,0-3 32 0,2-8 16 0,-2-7 0 16,3-4 0-16,1-6-64 0,-1-3-16 0,-1-5 0 0,-1-3 0 15,1-1-208-15,0-4 0 0,1-4 0 0,0-2 0 31,2-6-1712-31,-3-4-336 0,-4-9-64 0,-1-4-13088 0</inkml:trace>
  <inkml:trace contextRef="#ctx0" brushRef="#br0" timeOffset="8334.868">22968 5953 43999 0,'0'0'1952'0,"0"0"400"0,0 0-1888 0,7-5-464 0,9 7 0 0,3-2 0 0,9-2 192 0,8 0-48 16,7-2-16-16,9 1 0 0,6 0 80 15,5-1 16-15,3-1 0 0,9-3 0 0,6-3 64 16,5-2 16-16,3-1 0 0,0-1 0 0,1 3-304 16,2-1 160-16,1-2-160 0,-3-4 128 15,-5-3-1088-15,-3-1-208 0,0 0-48 0,-1-1-11856 16,0-4-2368-16</inkml:trace>
  <inkml:trace contextRef="#ctx0" brushRef="#br0" timeOffset="9190.047">18092 9336 33919 0,'-10'-6'1504'0,"3"3"304"0,-2 0-1440 0,-1-1-368 0,1 2 0 0,1 1 0 15,-3 1 272-15,2-2-16 0,-1-4 0 0,-2 4 0 16,-2 3-256-16,-1 1 0 0,-3 2 0 0,0-1 0 16,-3-3 0-16,-1 3 0 0,-1 5 0 0,0 0 0 15,-1-3 0-15,-1 5 0 0,-2 2 0 0,4 4 0 16,2 5 0-16,0 1 0 0,-1 4 0 0,2 4 160 16,2 3-160-16,5 4 192 0,7 6-192 0,-1 0 192 15,-1-1 0-15,8 0 0 0,6-2 0 0,3 1 0 16,0 0-64-16,2-4-128 0,3-4 192 0,1-4-64 15,4-4-128-15,4-3 0 0,-3-2 0 0,1-6 0 16,-3-5 0-16,1-6 0 0,-4-3 0 0,2-3 0 16,-1-3 0-16,1-7 288 0,-3-9-48 0,0 0-16 15,0 0 96-15,-4-4 0 0,-2-6 16 0,0 0 0 0,-1-1-192 16,-3 2-144-16,0 1 192 0,1 4-192 0,-3 2 176 0,-2 2-176 16,0 1 160-16,0 3-160 0,0 2 192 0,1 2-64 15,0 3-128-15,-1 11 192 0,0 0 16 0,0 0 0 16,11-4 0-16,-1 8 0 0,1 5-208 0,3 6 0 15,3-2 0-15,3 6 0 0,3 3 0 0,1 1 0 16,2 2 0-16,2 0 0 0,-2 1 0 0,1-4 0 16,-2-3 0-16,0-1 0 0,1-1 0 0,-2-5-128 15,-3-4 128-15,0 0 0 0,1 0-400 0,-1-5 16 16,-1-4 16-16,1-3 0 16,-1-5-2352-16,4-4-480 0,1-5-80 15</inkml:trace>
  <inkml:trace contextRef="#ctx0" brushRef="#br0" timeOffset="9673.707">19851 8325 23039 0,'0'0'1024'0,"-2"-7"192"0,-2-3-960 0,3-1-256 0,-2 0 0 0,2 0 0 0,0 0 2112 0,-1 1 368 16,0-2 80-16,-1 0 0 0,-2-2-2352 0,0 0-464 16,0-1-112-16,-4 1-16 0,-1 1 384 0,0 0 192 15,-4 1-32-15,0 2 0 0,-2 1 80 0,-1 1 16 16,-4 2 0-16,-1 1 0 0,-2 3 176 0,-3 4 32 15,-1 3 16-15,0 1 0 0,1 2-64 0,0 2-16 16,-6 0 0-16,3 6 0 0,1 6-48 0,1 2-16 16,3 2 0-16,3-1 0 0,0 1-48 0,3 4-16 15,2 2 0-15,1 4 0 0,1 2-144 0,2 3-128 16,1 5 144-16,3 9-144 0,2 8 0 0,4 3 0 16,0 1 0-16,2 2 0 0,1 4 0 0,3 5 128 15,2 4-128-15,3-3 0 0,3-3 0 0,-1-5 0 16,1-6 0-16,2-1 0 0,3-1 0 0,1-5 0 15,-1-9-144-15,1-9 144 0,1-6-192 0,2-6 48 0,-3-5 16 16,3-4 0 0,-1-4-272-16,-1-4-48 0,-1-5-16 0,1-4 0 15,-2-5-2976-15,-2-5-592 0</inkml:trace>
  <inkml:trace contextRef="#ctx0" brushRef="#br0" timeOffset="9935.017">18862 9048 32255 0,'-10'4'2864'0,"3"5"-2288"0,-3 3-576 0,4-4 0 0,6-8 2176 0,0 0 336 16,0 0 64-16,0 0 16 0,5 12-2080 0,5-2-512 16,-1-3 0-16,7 0 0 0,1-2 0 0,5 0 0 15,3-3 0-15,4-2 0 0,7-3 192 0,0 3 0 16,6 0-16-16,-3-5 0 0,2-5-48 0,0-3 0 15,-2-3 0-15,1-3 0 0,-4 0-128 0,2 2 160 16,1 3-160-16,-1-1 160 0,-2-1-160 0,-1-4 0 16,-1 0 0-16,-1 2 0 0,-2 2-192 0,-1 0-32 15,-2 0 0-15,-2 2 0 16,-4 0-272-16,1 0-48 0,-2-1-16 16,-2 0 0-16,-1 3-1968 0,-1 1-400 0,0-1-80 0</inkml:trace>
  <inkml:trace contextRef="#ctx0" brushRef="#br0" timeOffset="10400.936">20362 8382 38815 0,'-14'0'1728'0,"14"0"336"0,-7 6-1648 0,1 0-416 0,1 2 0 0,3 2 0 16,-2 3 0-16,2 2 0 0,-2 2 0 0,0 7 0 15,0 6 0-15,2 6 0 0,1 6-192 0,1 2 192 0,0-1-192 16,2 0 192-16,3 1-192 0,0 0 192 0,-1 2-352 0,3-3 48 16,-1-3 16-16,3 0 0 0,4-5 64 15,-2-1 16-15,-2-6 0 0,1-8 0 0,-1-9 208 16,1-3 0-16,1-1 0 0,-2-1 160 0,-9-6 352 15,11 1 80-15,0-2 16 0,1-5 0 0,0-6 32 0,1-5 16 16,0-6 0-16,-2-3 0 0,0 0-464 0,1-4-192 16,1 0 176-16,-4-1-176 0,-1-2 0 0,0-2 128 15,0-1-128-15,-2 0 0 0,-1-3 0 0,-2-1 0 16,0 1 0-16,0 1 0 0,-1 3-224 0,3 4-32 16,-3 5-16-16,0 3 0 15,0 6-304-15,0 4-64 0,-2 2-16 0,-2 1 0 16,2 4-1584-16,0 6-304 0,-1-8-64 0</inkml:trace>
  <inkml:trace contextRef="#ctx0" brushRef="#br0" timeOffset="10897.034">20988 8447 40543 0,'-8'10'3600'0,"0"6"-2880"0,5 5-576 0,1 3-144 15,-1 4 224-15,3 3 16 0,3 6 0 0,-1 1 0 16,2-2-496-16,1 2-80 0,-3 1-32 0,-1-6 0 16,1-3-64-16,0-3-16 0,-2 1 0 0,0-5 0 0,0-6 96 15,-1 0 16-15,-2-3 0 0,2-2 0 0,2-5 336 0,-1-7-144 16,-1 5 144-16,1-5 0 0,0 0 336 0,0 0 176 15,0 0 48-15,-5-10 0 0,2-1 160 0,2-3 48 16,1-2 0-16,3-4 0 0,3-1-416 0,-3-4-80 16,4-3-16-16,-1 3 0 0,2-1-112 0,1 0-16 15,2 0-128-15,0-1 192 0,3-1-192 0,-1 1 0 16,-2 2 0-16,3 2 0 0,0 1 0 0,-2 6-208 16,1 5 16-16,1 3 0 0,1 0-112 0,-2 4-16 15,1 0 0-15,2 6 0 16,-1 4-64-16,3 2-32 0,1 2 0 0,3 6 0 0,-1 8 80 0,-2 3 16 15,-1 0 0-15,1 4 0 0,0 1 32 0,2 1 16 0,-2-1 0 16,-1 1 0 0,-2 0-400-16,-3 0-80 0,0-2-16 0,-1-5 0 15,0 0-1984-15,2-1-384 0,-6-9-96 0</inkml:trace>
  <inkml:trace contextRef="#ctx0" brushRef="#br0" timeOffset="11200.734">22169 8268 34719 0,'0'0'1536'16,"0"0"320"-16,0 0-1472 0,-8-4-384 0,1 1 0 0,-2 0 0 0,2-1 192 0,-3 1-48 15,0 2 0-15,0 1 0 0,-3 1-144 0,0 2 0 16,-2 3 0-16,0 2 0 0,0 2 240 0,-2 1-48 16,-1 3 0-16,0 2 0 0,-2 2-48 0,1 3-16 15,-2 2 0-15,0 2 0 0,4 1 96 0,1 2 16 16,-3 1 0-16,4 3 0 0,-1 2 32 0,6 2 16 16,3 1 0-16,2-1 0 0,0-2-32 0,4-5 0 15,2 0 0-15,4-3 0 0,0-2-128 0,5-5-128 16,1-1 192-16,1-3-192 0,-1-4 128 0,3-2-128 15,4-2 0-15,-1-1 0 0,1 1 0 0,-1-3 0 16,2-1 0-16,1-6 0 0,1 0-144 0,-1-4-96 16,-1-1-16-16,1-6 0 15,2-3-1664-15,0-5-320 0,0-5-80 0</inkml:trace>
  <inkml:trace contextRef="#ctx0" brushRef="#br0" timeOffset="11451.719">22383 7491 15663 0,'0'0'1392'0,"0"0"-1120"0,-7 2-272 0,1 2 0 16,6-4 5760-16,-7 7 1104 0,0 2 224 0,3 1 32 16,0 2-5616-16,2 5-1120 0,0 2-240 0,0 7-144 0,1 6 0 0,1 4 0 15,0 5 0-15,0 1-144 0,0 5 144 16,1 2 0-16,2 1-144 0,0 4 144 0,1 3-128 0,0 4 128 15,-1 2-160-15,3 2 160 0,0-3 0 0,-1-3 0 16,-4-3-128-16,1-2 128 0,2-1-368 0,1 0-16 16,-2-2-16-16,2-3 0 15,-2-6-112-15,1-7-32 0,-3-7 0 0,2-4 0 16,-1-5-1504-16,0-2-320 0,-1-6-48 0,-1-7-11808 0</inkml:trace>
  <inkml:trace contextRef="#ctx0" brushRef="#br0" timeOffset="11947.581">22126 8236 44175 0,'0'0'1952'0,"0"0"416"0,0 0-1904 0,0 0-464 0,9 5 0 0,3-1 0 15,3-6 144-15,4 1-144 0,2 0 128 0,2 0-128 16,5 0 0-16,2-1 128 0,2-1-128 0,1-3 0 15,-1-2 0-15,1-3 0 0,1-3 0 0,-2 0 0 16,0-1 0-16,-1 1-272 0,0 0 32 0,-1-3 16 16,1 1 64-16,0 0 16 0,-3 2 0 0,0 0 0 15,1-2 144-15,-2 0 0 0,0 2 0 16,-5 3 0-16,-3 1 0 0,3 0-192 0,-3-2 64 0,0 1 0 16,-4 0 128-16,0 2 0 0,-2 0 0 0,-1 3 0 15,-3 1-240-15,-1 2-16 0,-8 3 0 0,0 0 0 16,8-6-176-16,-8 6-32 15,0 0-16-15,0 0 0 0,0 0 256 0,0 0 48 0,0 0 16 0,-3 10 0 0,0-1 32 0,-1 0 0 16,-1 0 0-16,1-1 0 0,1 3 128 0,0 3 0 16,-4 0 0-16,2 0 0 0,0-1 0 0,-1 3 0 15,0 1 0-15,0 5 0 0,-1 5 0 0,2 0 0 16,-2 1 0-16,0 3 0 0,0-4 0 0,1 1 176 16,1-2-48-16,-2-2 0 0,3-2-128 0,-1 1 0 15,-1-3 0-15,1-4-176 16,3-2-240-16,0-3-48 0,-3-2-16 0,5-9 0 15,0 0-2784-15,0 0-544 0,0 0-112 0,0 0-32 0</inkml:trace>
  <inkml:trace contextRef="#ctx0" brushRef="#br0" timeOffset="12653.698">23347 7790 39567 0,'0'0'1744'0,"0"0"368"0,0 0-1680 0,0 0-432 0,0 0 0 0,4 8 0 15,-4-8 0-15,4 12 0 0,1 1-224 0,-3 4 80 16,0 1-128-16,-2 4-32 0,-2 3 0 0,1 0 0 16,-2 2 64-16,0 4 16 0,-2 4 0 0,2 2 0 15,3-1 16-15,-1 1 0 0,0 1 0 0,1-1 0 0,2-4 208 0,0-3 0 16,3-7 0-16,1-2 0 0,-1-6 0 0,0 0 160 15,2-5-160-15,-2-4 128 0,2 1 320 0,1-2 48 16,1-1 16-16,0-7 0 0,1-4 64 0,3-3 32 16,2-6 0-16,-3-3 0 0,0-5-608 0,0 0 0 15,1-3 0-15,-3-1 0 0,-2 2 0 0,-3-2-256 16,1 2 64-16,-5-3 0 0,-1 1 192 0,-1 1-160 16,-5 2 160-16,2 2-160 0,-2 1-128 0,0 1-32 15,-1 5 0-15,1-1 0 16,-2 1-64-16,0 1-32 0,-1 3 0 0,3 2 0 15,1 0 0-15,1 0 0 0,1 1 0 0,-2 0 0 0,2 2 16 16,3-2 0-16,3-1 0 0,4-1 0 0,-1-2 400 0,5-2 0 16,5-1 0-16,1 1 128 0,3 3 288 0,2 3 64 0,2 1 16 15,3 4 0-15,0 0-48 0,4 0-16 0,0 4 0 16,0 5 0-16,-2 0-176 0,-2 4-48 0,-1 0 0 0,1 4 0 16,-3 5-64-16,0-1-16 0,-2 1 0 15,0 1 0-15,-1 0-128 0,-1 2 0 0,0 1 0 0,-4 0 0 16,-1-1 128-16,1-3-128 0,-2-1 128 0,-2-1-128 15,-1-3 320-15,0-1 0 0,1-2-16 0,-5 0 0 16,-7-10 32-16,11 9 16 0,0-3 0 0,-1 0 0 16,-10-6-96-16,10 1-32 0,0-2 0 0,-3 1 0 15,-7 0-224-15,0 0 128 0,9-5-128 0,-2 2 0 16,-7 3 0-16,6-8 0 0,1 0 0 0,-3 1 0 16,2-1-176-16,-1 1 176 0,0-2-160 0,0 0 160 15,1-1 0-15,-1 0-144 0,3-2 144 0,-3 1 0 16,3 0 0-16,1-3 0 0,1-4 0 0,-2 2 0 0,0 1 0 15,0 0 0-15,2-3 0 0,0 2 0 0,-1-2 0 16,1 3 0-16,-3-3 0 0,2 5 0 0,-2 0 0 16,1 3 224-16,3 4-48 0,0 2-16 0,2 1 16 0,1 1 0 15,2 0 0-15,3 8 0 0,4 5-176 0,-3 0 0 16,0-2 0-16,3 4 0 0,3 5-256 0,-2 0 64 16,-2 0 0-16,2-1 16 0,0 1 176 0,-1 1-128 15,-2 1 128-15,-1-3-128 0,-4-4-64 0,-3 2 0 16,-1-4 0-16,-1 1 0 15,0 0-384-15,-2-2-96 0,-2-4-16 0,-7-6 0 16,0 0-1696-16,0 0-352 0,4-6-64 0</inkml:trace>
  <inkml:trace contextRef="#ctx0" brushRef="#br0" timeOffset="12823.473">23247 7098 33167 0,'0'0'2944'0,"-9"4"-2352"0,-5-4-464 0,4 2-128 15,10-2 3808-15,-7 3 736 0,1 2 160 0,6-5 32 16,0 0-3904-16,0 0-832 0,0 0 0 0,0 0-192 16,0 0-1280-16,2 9-272 0,-2 0-48 0,0-9-11856 15,0 0-2368-15</inkml:trace>
  <inkml:trace contextRef="#ctx0" brushRef="#br0" timeOffset="13657.893">21550 9623 38463 0,'0'0'1712'0,"0"0"336"0,-10 4-1632 0,1 1-416 0,0-2 0 0,1 1 0 15,2 4 160-15,6-8-160 0,-7 7 192 0,1 3-192 16,0 2-208-16,1 3-160 0,1 1-16 0,1 2-16 15,0 2 0-15,-1 1 0 0,2 0 0 0,2 0 0 16,0 0-64-16,2 0-16 0,3-2 0 0,1 2 0 16,3-1 256-16,-1-1 48 0,0-2 16 0,2-1 0 0,1-2 160 0,0-4-192 15,-2-5 192-15,1 0-192 0,1-3 192 0,-1-4 0 16,-1-8 160-16,-1 0-160 0,-3-5 0 0,1-3 0 16,-3-2-208-16,0 3 64 15,-5 0-320-15,0-3-64 0,-2-1-16 0,-2-2 0 16,-5 1-288-16,0 0-48 0,0 0-16 0,-3 1 0 0,-2 2 416 0,1 0 80 15,-2-1 16-15,2 5 0 0,1 5 384 0,1 2 0 16,-1-3 0-16,7 2 0 0,1 2 0 0,6 7 0 16,-6-6-160-16,6 6 160 0,-4-8 0 0,4 8 0 15,0 0 128-15,6-5-128 0,3-4 592 0,0 0 32 16,1 5 0-16,0-7 0 0,3-6 64 0,2 2 16 16,-3 1 0-16,2-2 0 0,3 1-320 0,-3-3-48 0,0-3-16 15,2 3 0-15,-2 0-128 0,1-1-16 0,2-2-16 16,-1 1 0-16,2-2 64 0,1-4 16 0,-1-2 0 0,3 1 0 15,-2 4 16-15,2-1 16 0,-4-1 0 0,3-1 0 16,-1 0 32-16,-1 1 0 0,-5 5 0 0,0 0 0 16,-1 0-160-16,-1 3-16 0,-1 1-128 0,0 3 192 15,-1 3-192-15,-3 6 144 0,-6 4-144 0,0 0 128 16,0 0 0-16,7 9 0 0,-2 3 0 0,-1 7 0 16,-1 8 64-16,-2 5 16 0,2 4 0 0,-2 5 0 15,-1-1-208-15,2 6 0 0,-1 1 128 0,0 8-128 16,0 6 128-16,-1 3 0 0,-1-1-128 0,1 0 192 15,-2 2-192-15,-1-3 0 0,0 0 0 0,-2 0 0 16,-1-1 0-16,2-5 0 0,-6-7 0 0,4-8 0 0,1-5-128 0,-2-8-80 16,-1-6-16-16,2-3 0 15,0-5-2416-15,0-2-496 0,-3-5-80 0</inkml:trace>
  <inkml:trace contextRef="#ctx0" brushRef="#br0" timeOffset="13853.851">21616 9798 46879 0,'0'0'2080'0,"0"0"416"0,0 0-1984 0,0 0-512 16,14 0 0-16,4-2 0 0,2-3 0 0,6-1-160 0,3-4 0 0,7 1 0 31,3-3-256-31,0-1-48 0,0-2-16 0,-1-2 0 15,-3-3-2976-15,1-1-576 0</inkml:trace>
  <inkml:trace contextRef="#ctx0" brushRef="#br0" timeOffset="14973.339">22915 9409 34719 0,'0'0'1536'0,"0"0"320"0,0 0-1472 0,0 0-384 0,3-12 0 0,0 4 0 16,-3 8 128-16,8-8-128 0,-4-2 128 0,3-2-128 16,0-5 0-16,-2 1 0 0,2 0 0 0,-3-1 0 15,3-4 0-15,-1-1 128 0,2 1-128 0,-1-3 176 16,-2 4-176-16,3 0 0 0,-2 3 0 0,3 0 0 15,-4 2 0-15,1 3 0 0,1 5 0 0,-7 7 0 16,11-1 0-16,0 6 0 0,1 9 0 0,1 4 0 16,0 1 0-16,-2 5 0 0,3 4 0 0,-3 5 0 0,-3 4-128 15,0 1 128-15,-1-1 0 0,0 0 0 0,2 1 0 0,-3-4 0 16,-5-2 0-16,3-4 0 0,5 0 0 0,-6-6 0 16,-5-1 128-16,1-8-128 0,1-13 544 0,0 0 32 15,0 0 0-15,0 0 0 0,0 0 288 0,0 0 64 16,0 0 16-16,-1-15 0 0,-4-7-80 0,3-6-16 15,0-3 0-15,1-1 0 0,0-3-432 0,1 0-96 16,1 0 0-16,1-3-16 0,0 2-304 0,5 0 128 16,2 2-128-16,3 3 0 0,0 4 144 0,2-1-144 15,2-1 0-15,0 3 144 0,1 3-144 0,-1 3 0 16,0 3 0-16,-1 4 128 0,0 3-288 0,1 6-64 16,-2 1-16-16,0 3 0 15,1-1-1200-15,0 5-240 0,0 5-48 0,3 2-10400 0,0 1-2080 16</inkml:trace>
  <inkml:trace contextRef="#ctx0" brushRef="#br0" timeOffset="15219.095">23721 9438 17503 0,'0'0'768'0,"-3"10"176"0,-5-2-752 0,1 2-192 0,1 2 0 0,1 3 0 16,2 3 5760-16,1 3 1104 0,1 2 240 0,0 2 32 15,-1 0-5968-15,0 3-1168 0,0-1-272 0,-1 3-48 16,0-1-192-16,-1-2-64 0,-3-4 0 0,1 5 0 16,-2-1-528-16,2 0-112 0,-2-4-32 0,0-2 0 15,2-2-352-15,-2-3-64 0,4-4 0 0,-3-3-16 16,7-9-1536-16,-5 6-304 0</inkml:trace>
  <inkml:trace contextRef="#ctx0" brushRef="#br0" timeOffset="15873.442">24271 8754 37775 0,'0'0'1664'0,"0"0"368"0,-7-5-1632 15,7 5-400-15,0 0 0 0,0 0 0 0,0 0 128 0,0 0-128 0,-8 0 128 0,-1 5-128 32,0 3-272-32,1 1-144 0,1 2-32 0,-2 4 0 15,-2 2 0-15,-1 5-16 0,-1 1 0 0,2 3 0 0,-3-1 208 0,2 5 32 0,-1 4 16 0,1 3 0 16,1 3 208-16,2 3 0 0,4 3 0 0,2 0 0 15,-2 1 0-15,3-1 0 0,1-5 0 0,2 3 0 16,2-1 336-16,3-4-32 0,-3-4-16 0,8-4 0 16,-1-6 96-16,1-2 32 0,-1-3 0 0,1-5 0 0,3-4-32 15,1-4-16-15,-1-4 0 0,-1-2 0 0,0 2-96 16,0-4-16-16,1-8 0 0,0-3 0 0,0-3-128 0,1-3-128 16,-1-10 144-16,1 2-144 0,1-1 0 0,1-1 0 15,-1-3 0-15,2 0 0 0,0-1 0 0,-3-1 0 16,-4-1 0-16,-1-2 0 0,1 1 192 0,1-2-64 15,-2 0-128-15,-1 1 192 0,-5 0-192 0,-1 2 0 16,0 0 0-16,-3 1 0 0,-1 1 0 0,-3 4 0 16,-2 3-176-16,-2 3 176 0,1-1-256 0,-1 6 80 15,-5 1 16-15,2 3 0 0,-4 0 160 0,0 4 0 16,-2 7 0-16,-3 1 0 0,-2 1 0 0,1 2 0 16,-2 4 0-16,1 2 0 0,-5 3 0 0,-2 3-208 15,1 2 16-15,-2 4 16 0,-2 1-32 0,2 1-16 16,6-1 0-16,-1 5 0 0,3 5 224 0,2 0 0 15,6-3-160-15,2 1 160 0,-2-3 0 0,7 2 0 0,2-2 128 16,4-4-128-16,1-3 160 0,4-3-160 0,1-1 192 0,3-2-192 16,4-2 144-16,3-2-144 0,3-4 0 0,2-2 144 15,2-3-144-15,1 0 160 0,2 0-160 0,3-5 160 16,-3-5 112-16,3-1 32 0,3-2 0 0,0-3 0 16,-1-1-48-16,4-4 0 0,1-2 0 0,2-2 0 15,3-2-64-15,-1-3-32 0,-2 2 0 0,-1 3 0 16,-3 3-160-16,-2 2-224 0,-6 1 48 0,-2 3 16 15,-3 0-1392 1,-2 4-288-16,-4 2-48 0,-2-1-14128 0</inkml:trace>
  <inkml:trace contextRef="#ctx0" brushRef="#br0" timeOffset="16700.879">22561 10439 31263 0,'0'0'1392'0,"0"0"272"16,-13 0-1328-16,5 0-336 0,8 0 0 0,-9 1 0 0,0 1 384 16,2 3 0-16,3 3 0 0,-4 0 0 0,1 2-384 0,-1 2 0 15,0 3 0-15,2 2-128 0,-2 2 128 0,1 3-192 16,0-1 192-16,2 6-192 0,1 1 192 0,2 2 0 15,1-1-144-15,3 1 144 0,4-1 0 0,-1 0 0 16,2 3 160-16,2-4-160 0,2-7 208 0,2-4-64 16,0-1-16-16,2-4 0 0,1-4-128 0,3-3 0 15,-2-3 144-15,-2-2-144 0,2-1 208 0,0-2-16 16,-1-4-16-16,-1-2 0 0,0-2 0 0,-1-3 0 16,-1-1 0-16,-4-5 0 0,-1-3-176 0,-2 0 0 15,-4 1 0-15,-2 1-176 0,1 0-80 0,-5 0-32 16,-6 0 0-16,0 0 0 0,-3 1 64 0,-2 0 16 0,-1 0 0 15,1 2 0-15,0 0 400 0,3 2 96 16,1 0 16-16,0 1 0 0,0 0 112 0,2 3 32 0,4 2 0 16,2 0 0-16,-1-1-64 0,4 1-16 0,0 2 0 15,1 3 0-15,-1 5-368 0,9-6 0 0,1 5 0 16,1 3 128-16,0 3-128 0,2 3 0 0,2 3-128 16,0 4 128-16,0 1 0 0,1 3 0 0,-3 1 0 0,2 0-128 15,1 2 128-15,-2-4 0 0,-2 2 160 0,1 0-160 16,-2-1 272-16,3 0-32 0,0 0-16 0,0-1 0 15,2-2 80-15,-2 0 16 0,1-1 0 0,1-2 0 16,0-2-128-16,3-1-32 0,0 0 0 0,1-2 0 16,-2-3-160-16,5 1 0 0,0-2-192 0,3-1 192 15,0 1-1312 1,1-2-144-16,1-2-16 0,-2-1-14128 0</inkml:trace>
  <inkml:trace contextRef="#ctx0" brushRef="#br0" timeOffset="17141.127">23357 10302 31263 0,'0'0'1392'0,"0"0"272"0,0 0-1328 0,0 0-336 0,0 0 0 0,0 0 0 16,0 0 656-16,0 0 64 0,5 13 16 0,0 0 0 15,-1-3-160-15,5 8-48 0,4 5 0 0,0-4 0 16,0-2 208-16,5-1 32 0,2 2 16 0,3-1 0 16,4 0-32-16,0 0-16 0,3-1 0 0,1 1 0 15,0 1-208-15,0-1-32 0,-1-1-16 0,0 1 0 16,-1-1-352-16,-4-1-128 0,-1-2 0 0,-3-1 144 16,-2 0-704-1,1 0-144-15,-3 0-16 0,-2-1-16 0,-3-2-1456 0,0 3-304 0,-2 1-48 0,1 1-16 16,-4-5-1200-16,2 0-240 0,-1 1-48 0,-8-10-16 0</inkml:trace>
  <inkml:trace contextRef="#ctx0" brushRef="#br0" timeOffset="17431.025">23953 10163 41231 0,'-10'2'1824'0,"10"-2"384"0,0 0-1760 0,0 0-448 0,0 0 0 0,0 0 0 15,-5 4 0-15,5-4 0 0,0 0 0 0,-5 6-176 32,0 3-192-32,0 0-32 0,1-2-16 0,-1 3 0 0,0 5 288 0,0 2 128 0,-5 3-128 0,2 4 128 15,-3 6 0-15,1 5 0 0,0 8 192 0,-2-1-64 16,0 0 192-16,0 1 32 0,0-3 16 0,0 2 0 15,-3 0 0-15,2 0 0 0,-1-4 0 0,2 2 0 16,-1-1 32-16,1 0 16 0,-2-3 0 0,3-4 0 16,1-3-240-16,1-5-48 0,-1-1-128 0,2-4 192 15,-1-4-448-15,3-2-112 0,-4-4-16 0,2-2 0 16,8-7-1760 0,0 0-352-16,0 0-80 0,0 0-8560 0,-3-10-1696 0</inkml:trace>
  <inkml:trace contextRef="#ctx0" brushRef="#br0" timeOffset="17743.131">24246 10748 31327 0,'-6'11'1392'0,"3"-3"272"0,-1 0-1328 0,-1 4-336 0,-3 2 0 0,3 5 0 15,3 3 2064-15,-3 1 352 0,1 1 64 16,0 2 16-16,-3 2-2176 0,1-2-320 0,1-1-256 0,-3 0 32 16,1-1-64-16,-2-1-16 0,2-1 0 0,-2 0 0 31,-2 1-176-31,0-3-32 0,1-3-16 0,1-2 0 15,0-2-48-15,1-3-16 0,0-1 0 0,1-6 0 16,-2-4-2592-16,1-2-512 0,-2-9-96 0,3-7-32 0</inkml:trace>
  <inkml:trace contextRef="#ctx0" brushRef="#br0" timeOffset="18419.631">24490 10031 12895 0,'0'0'1152'0,"-3"8"-928"15,-2-2-224-15,1 4 0 0,2 1 6464 0,-2 1 1232 16,3 4 256-16,1 5 48 16,0 4-7344-16,-1 4-1472 0,2 4-288 0,0 3-64 15,2 2-48-15,-2 5-16 0,1 3 0 0,-1 1 0 0,0-2 800 0,-1 1 176 16,-1 0 16-16,1-4 16 0,1-5 224 0,1-4 0 15,2-5-160-15,-2-5 160 0,0-3 352 0,1-5 144 16,4-3 16-16,-1-5 16 0,-6-7 480 0,8 3 80 16,2-4 32-16,2-4 0 0,-2-5-480 0,1-5-80 0,1-4-32 15,2-5 0-15,-1-3-528 0,1-1 0 0,-2-2 0 0,-1-1 0 16,0-2-144-16,-2-1 144 0,0-3-128 16,-1 0 128-16,0-3 0 0,1 4-128 0,0 3 128 0,-2 5 0 15,1 3-192-15,-1 6 32 0,-2 3 16 0,2 4 0 16,2 4-48-16,-3 4-16 0,-6 4 0 0,10 4 0 15,0 6 0-15,-1 6 0 0,-3 6 0 0,2 7 0 16,0 8 48-16,-2 7 16 0,0 6 0 0,-3 6 0 16,0 2 144-16,-3 6 0 0,-3 5 0 0,0 8-128 15,-3 10 128-15,-1-3 0 0,-3-1 0 0,0 0 0 16,-3 4 0-16,-3-8 0 0,-2-5 128 0,-2-9-128 16,-3-12 448-16,0-6 32 0,-1-6 0 0,1-6 0 15,-3-3 304-15,1-7 64 0,-1-4 16 0,1-7 0 0,-1-5-320 16,-1-7-64-16,2-5-16 0,3-7 0 0,-1-6-304 15,1-6-160-15,0-5 160 0,4-3-160 0,5-7 0 0,5-2 0 16,2-5 0-16,5-5 0 0,3-1 0 0,7-1 0 16,4 3 0-16,6 3-160 0,5 2 160 0,5 3 0 15,6 3 0-15,6 3 0 0,9 3 128 0,0 3 16 16,4 3 0-16,2 3 0 0,2 1-144 0,3 5 0 16,2 2 144-16,2 7-144 15,-2 3-544-15,-6 4-176 0,-6 5-48 0,-3 5 0 16,-5 5-2864-16,-4 3-576 0,12 6-112 0,-15-1-32 0</inkml:trace>
  <inkml:trace contextRef="#ctx0" brushRef="#br0" timeOffset="21028.834">22488 13186 29423 0,'-3'-8'1296'0,"0"3"288"0,3 5-1264 0,-2-7-320 16,0 0 0-16,0 2 0 0,2-2 0 0,0 7 0 15,0 0-176-15,0 0 176 0,0 0 0 0,0 0 0 0,0 0 0 0,0 0 0 16,0 0-128-16,0 0 128 0,0 0 0 0,0 0 0 15,0 0 0-15,0 0 144 0,-5 9 16 0,2 0 0 16,1-1 160-16,1 4 48 0,1 0 0 0,0 3 0 16,1 2-48-16,1 0 0 0,0 4 0 0,2 1 0 15,0 5-64-15,-1 0-32 0,3 4 0 0,0 5 0 16,-1 5-80-16,1 1-16 0,2-2 0 0,-1 2 0 16,0 2-128-16,-1-1 0 0,3 1 0 15,-2 1 0-15,3 0 160 0,1 6-160 0,-2 5 192 0,1 1-192 16,2 2 176-16,0 0-176 0,0 3 160 0,2 2-160 15,-1 5 224-15,2 2-48 0,-1 3-16 0,-1-3 0 16,0 0 32-16,-1 1 16 0,1 2 0 0,-3 0 0 16,-7 2 80-16,4 0 16 0,4-1 0 0,-1 5 0 15,-6-2 48-15,5 5 16 0,1 2 0 0,-1 1 0 0,-5-4 32 0,0 7 16 16,1 4 0-16,0 0 0 0,1 0-16 16,2 6 0-16,-4 7 0 0,1 2 0 0,1-2-80 0,-4 4 0 15,0 5-16-15,1 0 0 0,1-4-112 0,-1-3-32 16,-2-3 0-16,0-1 0 0,-1-4-160 15,2-5 128-15,0-2-128 0,0-2 128 0,0-1-128 0,1-6 0 16,2-5 144-16,-3 0-144 0,1 1 0 0,3-5 0 16,2-3-160-16,1-3 160 15,-3-7-1408-15,2-3-160 0,-2 0-32 0</inkml:trace>
  <inkml:trace contextRef="#ctx0" brushRef="#br0" timeOffset="23278.628">22609 17922 18431 0,'0'0'1632'0,"-6"14"-1312"0,-2-4-320 0,1-4 0 15,7-6 2928-15,0 0 512 0,-9 6 96 0,9-6 32 0,-7 1-2864 16,7-1-560-16,-9-4-144 0,3 0 0 0,1 0 560 0,-1-2 80 16,2-2 0-16,-2 0 16 0,1-3 96 0,0-1 16 15,3-2 0-15,-4-2 0 0,1-5-320 0,3-1-64 16,-2-1-16-16,1-4 0 0,-1 0-112 0,2-6-32 15,0-4 0-15,-1-6 0 0,3-8-80 0,0 0-16 16,2-1 0-16,-1-1 0 0,-1-2-128 0,2-7 0 16,1-8 0-16,-1-3 128 0,1 2-128 0,1-2 0 15,-2 1 0-15,4-9 0 0,1-7 0 0,0 4 0 16,2 1 0-16,-2 5 0 0,2 0 0 0,0-2 0 16,2-6 0-16,0 0 0 0,0 1 0 0,1-1-176 15,0-2 176-15,1 2-128 0,0-5 128 0,-4 3 0 16,4 0 0-16,-1-5-128 0,-2-5 128 0,2 3-160 0,4 4 160 15,1 2-160-15,-1 2 0 0,2 0 0 0,-4 1 0 0,1 5 0 16,3 4-96-16,-3-1 0 0,-4-2-16 0,2 4 0 16,-4 4-32-16,0 5 0 0,-2 3 0 0,-3 3 0 15,0 1 304-15,1 2-128 0,-3 0 128 0,0 3 0 16,1 3-128-16,0 4 128 0,-4 2 0 16,2 4 0-16,-1-2 0 0,0 3 0 0,1 0 0 0,0 2 0 15,-2-1 0-15,1 0 0 0,0-1 0 0,0 4 0 16,-1 5 0-16,-2 2 0 0,2-1 0 0,1 2 0 15,0 2-192-15,0-1 192 0,-3-2-192 0,3 3 192 16,0 2 0-16,-1-2 0 0,0 0 0 0,0-1 0 16,1 0 192-16,-3 2 0 0,-1 3 0 0,2 0 0 15,-1-1-32-15,2 2-16 0,0-3 0 0,-3 2 0 16,3 4-144-16,0 1 128 0,-1 1-128 0,1-1 128 16,-1-1-128-16,0 3 0 0,-1 0 0 0,-1 1 128 0,0-4 0 0,1 2-128 15,0-1 192-15,1 1-64 0,-3 1-128 16,1 1 160-16,0-1-160 0,-1 1 160 0,3-3-160 0,0 3 0 15,0 2 0-15,1 2 0 0,-1 3 0 16,2 8 0-16,-3-5 0 0,2-1 0 0,-1 1 176 0,1-2 0 16,1 7 0-16,0 0 0 0,0 0-176 0,0 0 0 15,0 0 0-15,0 0 0 0,0 0 0 0,0 0 0 16,0 0 0-16,0 0 0 0,0 0-192 0,-1 11 48 16,2 1 0-16,0 3 0 0,-1 3 144 0,3 2-160 15,-2 0 160-15,1 3-160 0,0 4 160 0,0 0 0 16,1 0 0-16,1 6 0 0,-1 6 0 0,-1 1 0 15,0 9 0-15,0 2 0 0,2 6 0 0,-1-1 144 0,-2 3-144 16,0 3 0-16,2 1 128 0,-3 3-128 0,-1 4 0 16,2 2 0-16,-1 3 160 0,0-2-160 0,-1-2 128 15,0 4-128-15,0 1 128 0,0 3-128 0,0-2 128 0,-4-2-128 16,1 0 176-16,0 2-48 0,-2 4-128 0,2 1 192 16,-3-2 16-16,-2-1 0 0,3 1 0 15,-3 4 0-15,2 3-80 0,0-1 0 0,1-2-128 0,2 1 192 16,-5-1-64-16,2 0 0 0,1-1-128 0,1-2 192 15,3 1-64-15,0 0 0 0,-4 2-128 0,4 0 192 16,6 2-192-16,-6 0 0 0,-2 0 0 0,3 3 0 16,4 2 0-16,-1-2 0 0,-2-5 0 0,2 2 0 15,-1 2 0-15,2-2 128 0,-1-4-128 0,-1-5 0 16,-2-3 0-16,4-2 128 0,4 0-128 0,0-2 0 16,-4-2 128-16,2 1-128 0,3-4 0 0,0-1 0 15,-2 1 0-15,1 0 0 0,0-1 0 0,-3-1 0 0,3-3 128 16,-1-4-128-16,-1-5 0 0,-1 0 0 0,-2-4 240 0,2-1-48 15,-1-1-16-15,0-4 0 0,3-5 0 0,-2-5 0 16,0-4 0-16,2-6 0 0,-2-5-176 0,1-4 0 16,-5-12 0-16,0 0 0 0,0 0 0 0,7 13-176 15,-7-13 48-15,0 0 0 0,11 9-32 0,-2-5 0 16,-1-4 0-16,-1-2 0 0,-4-1-64 0,2-1-16 16,1 1 0-16,-4-2 0 0,0-4 48 0,-1 0 0 15,2-2 0-15,-3 0 0 0,1-3 192 0,-2-5 0 16,1-3 0-16,-2-4 0 0,1-6 0 0,-1 0 0 15,-3 0 0-15,1-3 0 0,2-3 144 0,-1 0-16 16,1-2-128-16,-3-5 192 0,1-1 0 0,-2-7-16 0,0-6 0 16,0-1 0-16,2-1-16 0,-2-2 0 0,1-1 0 0,-2-7 0 15,-3-10-160-15,6-4 192 0,-2-2-192 0,2-1 192 16,-1-2-192-16,1-2 0 0,3-5 0 0,0 3 0 16,1 3 0-16,0 1 0 0,1 6 128 0,2-1-128 15,0 1 0-15,0 2 0 0,0 3 0 0,-1-3 0 16,1-2 0-16,-3 1 0 0,-3 3 0 0,3-4 0 15,0-2 0-15,-1-2 128 0,-1-2-128 0,1 2 0 16,0-1 0-16,1-1 0 0,2-1 0 0,1 2 0 16,0 3 0-16,0-2 0 0,-2-5 128 0,2 8-128 15,0-1 0-15,0 2 0 0,-1-1 0 0,0 2 0 16,-4-2 0-16,1 5 0 0,-1 3 0 0,-2 2 0 16,0 2 0-16,-1 3 0 0,-1 3 0 0,1 3 0 15,1 3 0-15,1 3 0 0,-4 6 0 0,2-1 0 0,-1 1 0 16,2 1 160-16,1 3-160 0,-2 0 160 0,3-2-160 15,-1 5 128-15,1 4-128 0,-1 5 128 0,3 3-128 16,0 1 0-16,0 0 0 0,0 3 0 0,0 2 0 0,0 2 0 16,1-2 0-16,-1 2-176 0,-1 0 176 0,1 3 0 15,3 3 0-15,-1 2-128 0,-1 0 128 0,1 2-208 16,1 1 80-16,2 3 128 0,-4 3-208 0,1 0 80 16,0-1 128-16,-1 4-208 0,-1 5 208 0,0 0-144 15,0 0 144-15,0 0-128 0,0 0 128 0,0 0 0 16,0 0 0-16,0 0 0 0,1 12 0 0,-1 1 0 15,-2 2 0-15,0 4 0 0,1 3 0 0,0 7 0 16,-1 1 0-16,-3 6 128 0,1 1-128 0,1 5 0 0,1 0 0 16,1 5 0-16,-5 7 0 0,4 3 0 0,2 5 0 15,0 0 0-15,-3 1 0 0,2 0 0 0,0-2 0 16,2 2 0-16,1 4 0 0,0 2 0 0,-2 3 0 16,2 1 0-16,4-5 0 0,-3 4 0 15,-2 3 0-15,3 4 0 0,4 2 0 0,-4-1 0 0,-1 0 0 0,2 4 0 16,-1 6 0-16,0-1 0 0,-2-2 0 0,-1 2 0 15,1 2 0-15,0 3 0 0,2-2 0 0,-4 1 0 16,0-3 0-16,2 5 0 0,1 5 0 0,-2-2 0 16,-1-5 0-16,0 4 0 0,-1 4 0 0,0-3 0 15,0-3 0-15,0 1 0 0,-1 2 0 0,0-1 0 16,-1-2 0-16,1-4 0 0,-2 0 0 0,1 2 0 16,1-1 0-16,-3-3 144 0,-1-3-144 0,2-1 0 15,-2-1 144-15,2 2-144 0,-2-3 0 0,2-5 144 0,1-6-144 16,-1 1 128-16,-1-4-128 0,-1-3 128 0,3-4-128 15,2-5 0-15,-1-5 0 0,0-6 128 0,0-4-128 0,1-7 0 16,4-3 0-16,-2-5 0 16,2-2-368-16,1-6-48 0,6-4-16 0,1-4 0 15,-1-8-2960-15,7-5-576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9:11:42.25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FFFF0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92D050"/>
    </inkml:brush>
    <inkml:brush xml:id="br4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1208 3139 17503 0,'0'0'768'0,"-4"-7"176"0,-1-3-752 0,1 1-192 0,0 0 0 0,-2 3 0 15,5-1 576-15,1 7 64 0,-4-8 32 0,4 8 0 0,0 0-48 0,0 0-16 16,0 0 0-16,0 0 0 0,0 0-112 0,0 0-32 15,0 0 0-15,0 0 0 0,0 0-464 0,0 0 0 16,5 7 0-16,-2 2 0 0,0 1 0 0,-2 5 0 16,4 5 0-16,-1 3 0 0,-4-2 192 0,2 5-64 15,2 7-128-15,-3 1 192 0,-2 3-48 0,1-1-16 16,-3 1 0-16,1 3 0 0,-2 3 80 0,-1 2 16 16,-3 1 0-16,0 6 0 0,2 2 32 0,-2 2 16 15,-2 1 0-15,3-2 0 0,-2-2-48 0,2 0-16 16,-1-3 0-16,2 5 0 0,0 6-208 0,3-6 144 15,0-6-144-15,1-3 128 0,-1-4-128 0,3-3 0 16,0-4 0-16,0-2 128 0,0-1-128 0,3 0 0 16,0-1 0-16,0 2 0 0,-1 3 0 0,3-4 0 0,0-4 0 15,1-2 0-15,-1-3 0 0,3-2 128 0,2-3-128 0,2-2 0 16,2-2 0-16,-2-2 0 0,2-4 0 0,3 2 0 16,6-1 0-16,-1-3 0 0,-2-1 128 0,1 0-128 15,4 2 0-15,1-1 0 0,1-2 0 0,2-1 128 16,0 0-128-16,2 0 0 0,1 1 144 0,1-2-144 15,1-1 144-15,6 1-144 0,0 2 192 0,4-1-192 16,3-1 192-16,0 0-192 0,5 3 192 0,-4 0-192 16,-1 0 128-16,3 0-128 0,3 1 0 0,4-1 0 15,3-2 0-15,2 1 128 0,0-2-128 0,-1 0 0 16,-1 0 144-16,1 0-144 0,4 1 0 0,0 0 144 16,2-1-144-16,-1 0 0 0,-1 2 144 0,1-3-144 15,2 2 0-15,4 1 144 0,2 0-144 0,1-3 0 0,0-2 144 16,0-3-144-16,0 0 0 0,6 0 144 0,0-4-144 0,3 1 0 15,2 0 144-15,0-2-144 0,1-5 0 16,3 0 0-16,1 1 0 0,0 0 0 0,-6 0 0 0,7-2 0 16,5 0 0-16,0 2 0 0,-3 1 0 0,0 1 128 15,5-1-128-15,1 1 0 0,-3 2 0 0,0 1 0 16,-1-1 0-16,3 1 0 0,4-2 0 0,-1 1 0 16,-3 3 0-16,4-1 0 0,2-2 0 0,0 1 0 15,-5 2 0-15,3 0 0 0,4-1 0 0,-3 0 0 16,3-1 0-16,2-1 128 0,4 0-128 0,-3 0 144 15,0 0-144-15,1-1 160 0,2 2-160 0,-1 3 128 16,-3-5-128-16,0 2 128 0,-1-1-128 0,1 0 0 16,2 0 0-16,1 0 0 0,-1 0 0 0,2-1 0 15,-4-2 0-15,3 2 0 0,5 0 0 0,-4 1 0 0,-5 2 0 16,1-2 0-16,2-1 0 0,0 2 128 0,0 2-128 16,1 0 0-16,-2 0 0 0,0 1 0 0,3 1 0 0,-1 0 0 15,0 1 0-15,-2 1 0 0,2 1 128 16,0-1-128-16,-1-2 0 0,-1 2 0 0,-2 2 0 0,0-1 128 15,-1-1-128-15,3 2 0 0,2-2 0 0,-3 2 0 16,-5 0 0-16,4 1 0 0,3 0 0 0,-6-1 0 16,-4-1 0-16,4 0 0 0,3 0 0 0,1 1 0 15,-8 1 0-15,3 1 128 0,2 1-128 0,-1-1 0 16,-6-1 0-16,3 2 0 0,1-1 0 0,1 1 0 16,-2 0 0-16,-3 1 0 0,-2-1 128 0,2 1-128 15,-1 2 0-15,-1-1 192 0,-5 0-192 0,3 0 192 16,3 0 16-16,-5-1 16 0,-5 2 0 0,1-1 0 15,-1 1 16-15,1-1 0 0,-1 1 0 0,-3 0 0 0,-3 0-48 16,3-1-16-16,1 3 0 0,1-3 0 0,-3 0-176 16,-2-2 128-16,0 0-128 0,2 2 128 0,4 0-128 0,-3 1 128 15,-3-4-128-15,-1 1 128 0,7 1-128 0,-5-2 0 16,2-3 0-16,-4 2 0 0,-4 2 0 0,2 2 0 16,-1-1 0-16,0-1 0 0,0-2 0 0,-3-1 0 15,-8 3 0-15,1 1 0 0,0 1 0 0,3 2 0 16,3-3 0-16,-2 0 0 0,-4-2 0 0,0 2 0 15,0 2 0-15,0 0 0 0,-2 1 0 0,1-1 0 16,1-3 0-16,-2 1 0 0,-2 3 0 0,1-2 0 16,1 0 0-16,4-1 128 0,5 2-128 0,-7-2 0 15,-3-1 0-15,2 0 0 0,1-1 0 0,4 0 0 16,-1 2 0-16,1 0 0 0,-3-2 0 0,1-1 0 16,-3-1 0-16,3 2 0 0,1 1 0 0,0 2 0 0,0 1 0 15,-5 0 0-15,-1-2 0 0,1 0 0 0,2-1 0 16,4 0 0-16,0 2 0 0,0-1 0 0,-4 0 0 15,2 1 0-15,-2 0 0 0,1 2 0 0,2 0 0 0,0-1 0 16,-5 2 0-16,0 0 0 0,0-3 0 16,1 3 0-16,1-1 0 0,1 1 0 0,-2-1 0 0,1-2 0 15,-6-1 0-15,2 1 0 0,2 1 128 16,3-2-128-16,3-1 0 0,-3-1 0 0,-1 3 0 0,-2-2 0 16,2 0 0-16,0 1 0 0,0-1 0 0,1 1 0 15,-4-1 0-15,1 0 0 0,-1 0 0 0,2 2 0 16,-1-3 0-16,1 1 0 0,1-1 0 0,-4 2 0 15,-4-2 0-15,-1 1 0 0,0 2 0 0,4-2 128 16,3-1-128-16,-3-1 0 0,-4-2 0 0,0 3 0 0,-2 3 0 16,1-3 0-16,-3 1 0 0,6-1 0 0,1-1 0 0,-2 1 0 15,-4-2 0-15,-2 0 0 0,-4 1 0 16,3 1 128-16,2 0-128 0,1-2 0 0,1-1 0 0,-3 0 0 16,0-2 128-16,-2 1-128 0,-3 2 0 0,0 0 0 15,0 2 0-15,1-2 0 0,3-2 0 16,2 1 0-16,-4 0 0 0,2-1 0 0,-3 0 0 0,-3 1 128 15,-1 2-128-15,-1-1 0 0,0 0 0 0,-1 0 0 16,0-2 0-16,0 1 0 0,0 1 0 0,-2 0 0 16,-6-2 128-16,1 2-128 0,-2 0 0 0,-2 0 0 15,0 0 0-15,1 0 0 0,2 0 0 0,3 3 0 16,3 0 0-16,-4-1 0 0,2 0 0 0,-4-2 0 16,-1 1 0-16,0 2 0 0,-2 0 0 0,-2 0 0 15,0-1 0-15,-1 1 0 0,-3 1 0 0,2 0 0 16,0 1 0-16,0-2 0 0,-3 3-192 0,2-2 192 0,2 3-160 15,-2-1 160-15,0 0 0 0,-2-1 0 0,-3 1 0 0,0-1 0 16,3 3-128-16,-3 0 128 0,-2-3 0 0,1 3-144 16,-5-3 144-16,3 3 0 0,-1 0 0 0,-2-3 0 15,-1 0 0-15,0-1 0 0,3 3 0 0,-3-1 0 16,1 0 0-16,-2 0 0 0,0 0 0 0,0-3 128 16,4-1-128-16,-6 1 0 0,-3 0 0 0,-1 0 0 15,-2 0 0-15,3 1 128 0,1-2-128 0,1 0 0 16,-5 1 0-16,0 0 0 0,-7-3 0 0,8 2 0 15,2 1 0-15,-3-1 0 0,-7-2 0 0,0 0 0 16,10 1 0-16,-10-1 0 0,0 0 0 0,4-1 0 16,3 2 0-16,0 1 0 0,-7-2 0 0,0 0 0 15,7 0 0-15,-7 0-128 0,8 1 128 0,-8-1 0 0,0 0 0 0,0 0-128 16,6 2 128-16,-6-2 0 0,0 0-160 16,7-1 160-16,-7 1-192 0,5 0 192 0,-5 0-160 15,0 0 160-15,8 0-128 0,-8 0 128 0,0 0 0 0,0 0 0 16,0 0 0-16,6-1 0 0,-6 1 0 0,0 0 0 15,0 0 0-15,0 0 128 0,4-4-128 0,-4 4 176 16,0 0-176-16,0 0 192 0,0 0-192 0,0 0 0 16,0 0 0-16,0 0 128 0,1-8-128 0,4-1 0 15,-3-2 0-15,0 3 128 0,-2 8-128 0,0 0 0 16,1-8 0-16,-1 0 0 0,1-2-128 0,-1-1 128 16,0 1 0-16,1-1 0 0,1 0 0 0,2 0-144 15,-4 0 144-15,1-1 0 0,2-4 0 0,-1-1 0 16,3-4 0-16,2-3 0 0,1-4 256 0,1-5 16 0,-1-7 0 0,2-11 0 15,3-11-144-15,-1-3-128 16,3-2 144-16,3-8-144 0,-2-1 0 0,1-6-256 0,-1-3 16 0,1 6 16 16,-2 5-16-16,2 6 0 0,-4 5 0 0,1 5 0 15,2 1 240-15,-5 3 0 0,-3 1 0 0,2 4 160 16,-1-1 64-16,-1 5 16 0,-2 1 0 16,2 5 0-16,-2 1-240 0,-1 3 128 0,1 1-128 0,-4 2 0 15,1 1 0-15,0 1 128 0,-4 6-128 0,2 1 0 16,3 1 0-16,-2 0 0 0,-4 0 0 0,0 0 0 15,-1 2 0-15,0 1-192 0,0-2 48 0,-4 0 0 16,1 2-80-16,1 0-16 0,0 2 0 0,-2 0 0 16,-2 1 64-16,4 1 16 0,1 1 0 0,3 0 0 15,-3-2 32-15,2 1 0 0,-3 1 0 0,2 3 0 0,-2 2 128 16,-1 1 0-16,-3 1-144 0,2 1 144 0,0 2 0 16,0-1 0-16,1-1 0 0,-2 3 0 0,8 3 0 0,0 0 0 15,-11 3 0-15,1-1 0 0,-1 0-128 0,0 1 128 16,0 1-160-16,-3 2 160 0,0 4-192 0,-2 1 192 15,-3 0-208-15,0 0 80 0,-1-1 128 0,-1 0-192 16,-3-2 192-16,-3 0-192 0,1 2 192 0,-4-1 0 16,-1-2 0-16,-2-2 0 0,-7 1 0 0,0-2 0 15,1 1 0-15,-2 0 0 0,-3-1 0 0,-3 1 128 16,-3-3-128-16,-3 1 128 0,-7 1-128 0,-4-2 0 16,-2 0 128-16,-2 1-128 0,0 1 0 0,-8 0 144 15,-7-1-144-15,-3 2 0 0,2-2 0 0,-4 0 0 16,-5 0 0-16,0 0 0 0,-7 2 0 0,3 0 0 0,0-3-128 0,-7 0 128 15,-6 0-128-15,3 1 128 0,5-2 0 16,-7 1-144-16,-8 0 144 0,4 2 0 0,4-1 0 0,-7-2 0 16,-8-1 752-16,3 0 224 0,6 0 48 0,-8 0 16 31,-2 0-1600-31,2 0-320 0,2 0-64 0,-3 2-16 0,-8-4 832 0,0 1 128 0,0-2 0 0,0 2 128 16,-4 1-128-16,-1 0 0 0,-6-1 0 0,2 0 0 15,3 1 0-15,-1-1 0 0,-3 1 0 0,-6 0 0 16,0 0 0-16,3 0 0 0,3 0 0 0,-2 1 0 15,-4 0 0-15,2-1 0 0,-4 0 160 0,6 1-160 16,1 0 0-16,-2 2 0 0,-5 0 0 0,1 0 0 16,-3-3 0-16,6 0 0 0,5 0 0 0,-2 1 0 15,-3 2 0-15,-1-1 0 0,4 0 0 0,1 0 0 0,-1 1 0 16,-1 2 0-16,-1-3 0 0,3 1 0 0,5 2 0 16,-4 0 0-16,-4 1 0 0,2 1 0 0,0 2 0 15,4 1 0-15,3-1 0 0,-3 0 0 0,-4 0 0 16,3 0 0-16,1 2 0 0,0-1 0 0,-1 0 0 0,1 0 0 15,-2-1 0-15,3 1 0 0,2-2 0 0,1-1 0 16,-3 1 0-16,1 1 0 0,-2-3 0 0,5 3 0 16,1 0 0-16,3 0 0 0,-2-2 144 0,3 0-144 15,2 1 128-15,-5-1-128 0,1-1 224 0,2-1-32 16,5 1-16-16,-2 2 0 0,-1-1-176 0,1-2 192 16,4-5-192-16,-1 1 192 0,-1 1-192 0,2-1 0 15,1-3 0-15,0 1 0 0,2 0 0 0,-1-3 0 16,1 2 0-16,1 1 0 0,0 2 0 0,4-2 0 15,0-4 0-15,1 1 0 0,0 3 0 0,-1-1 0 0,1-1 0 0,1 1 0 16,0 3 144-16,1-1 0 0,2-1 0 0,-1-1 0 16,-2 1-144-16,2 1 128 0,1 0-128 0,-1 0 128 15,-2 0-128-15,3-1 0 0,4-2 0 16,-2 0 0-16,-1-1 0 0,4-3 0 0,5-2 0 0,-4-2 0 16,-1 3 0-16,3-1 0 0,2 1 0 0,1-2 0 15,0-4 0-15,-2 2 128 0,1-2-128 16,3 3 0-16,-2 0 128 0,5 1-128 0,-1-1 0 0,4-1 128 15,3 0-128-15,-1 1 160 0,-1-1-160 0,-1 1 160 16,-3 0-160-16,4 0 0 0,3 2 144 0,-2-1-144 16,-1 0 0-16,1 0 0 0,6-1 0 0,-1 5 0 15,-1-3 0-15,-2 3 0 0,-1 0 0 0,-1-1 0 0,4 0 0 16,-4-1-160-16,0 0 160 0,3 0-160 0,1 3 160 16,-1-1-128-16,-3 2 128 0,4-1-128 0,-2-1 128 15,2 2 0-15,3 0 0 0,-2 1 0 0,-1-1 160 0,-1 1 16 16,2 3 0-16,3 3 0 0,-2-3 32 0,0 0 16 15,1-3 0-15,-3 6 0 0,-2-2 16 0,6 1 0 16,2 0 0-16,-3 0 0 0,-3 2-112 0,4 0-128 16,2-2 176-16,1 0-176 0,-2 3 192 0,-2-2-192 15,-3-2 192-15,4 3-192 0,4 0 240 0,1 0-64 16,2 2-16-16,-2-4 0 0,1 1 48 0,1 2 16 16,2-2 0-16,3 1 0 0,2 1 32 0,0-3 16 15,-1 1 0-15,3 0 0 0,2 0-112 0,5-2-32 16,4 0 0-16,4 1 0 0,3 2-128 0,0-2-144 15,2 0 144-15,4 1-208 16,4-3-1440-16,3 1-272 0,1 2-64 0</inkml:trace>
  <inkml:trace contextRef="#ctx0" brushRef="#br0" timeOffset="6851.64">16333 9703 24239 0,'0'0'1072'0,"0"0"224"16,-7 1-1040-16,7-1-256 0,-8 1 0 0,0-1 0 0,1-1 288 0,7 1 0 15,0 0 0-15,-9 5 0 0,0-2-288 0,1 0 0 16,2-2 0-16,-2 1 0 0,-1 0 240 0,3 2-16 16,6-4 0-16,-9 6 0 0,0 0 112 0,0 2 32 15,0 0 0-15,-2 2 0 0,1-1 208 0,2 4 32 16,-6 0 16-16,2 1 0 0,0-1-16 0,-1 4 0 16,1 3 0-16,-2-1 0 0,-1 0-160 0,1 5-48 15,0 6 0-15,-3 0 0 0,0-1-32 0,-4 0-16 16,1 0 0-16,0-1 0 0,-2 2-96 0,-1 0 0 15,-1 0-16-15,-1 0 0 0,-3 1-64 0,1 2-16 16,0 2 0-16,1 1 0 0,-2 3-16 0,2-2 0 16,2 0 0-16,-4 0 0 0,0-1-144 0,-1 1 128 0,0-4-128 15,0 3 128-15,-3 2-128 0,-1 0 0 0,-2 0 144 0,2 5-144 16,1 2 160-16,0 0-32 0,1 0-128 0,0 1 192 16,0-2-48-16,1 2-16 0,-1 2 0 0,-2 2 0 15,-4 1 32-15,2 1 0 0,0 0 0 0,-3-4 0 16,-1-2 0-16,1 1 0 0,1-2 0 0,2-1 0 15,-3-1-160-15,2 1 160 0,3 1-160 0,-3 0 160 16,0 1 0-16,-1-4 0 0,-2-4 0 0,1-1 0 16,1-1 80-16,0-2 16 0,-1 2 0 0,2-1 0 15,1 0-96-15,2 0-16 0,2 1 0 0,0 0 0 16,1-5-16-16,1 1 0 0,0-2 0 0,4-3 0 16,3 1 64-16,0-4 0 0,-3-1 0 0,4-2 0 0,1-1 64 15,4-2 0-15,3-1 16 0,-2-2 0 0,-3 0-32 16,4-1-16-16,4-2 0 0,0 0 0 0,2-1-32 0,-1 0 0 15,0 0 0-15,2-1 0 0,3 0-64 16,-1 0 0-16,1 1-128 0,2-1 192 0,2-10-64 0,0 0-128 16,-2 9 176-16,-1 0-176 0,2 2 144 0,1-11-144 15,0 0 0-15,0 10 144 0,0-10-144 0,0 0 0 16,0 0 0-16,0 0 0 0,1 10 0 0,2 0 0 16,-3-1 0-16,0-9 0 0,0 0-256 0,3 8 0 15,-3-8 16-15,0 0 0 16,0 0-1248-16,11 5-256 0,2-5-48 0,-1-3-16 15,5-3-1696-15,5-7-336 0</inkml:trace>
  <inkml:trace contextRef="#ctx0" brushRef="#br0" timeOffset="11057.223">19087 10657 16575 0,'0'0'1472'0,"5"-2"-1168"0,-5 2-304 0,0 0 0 15,0 0 2880-15,3-5 512 0,1 2 96 0,2 0 32 16,-1-1-2784-16,1 1-544 0,-6 3-192 0,7-4 0 16,-7 4 272-16,3-6-48 0,-3 6-16 0,2-5 0 15,1-4 272-15,-3 9 48 0,1-9 16 0,-2 0 0 16,-2 2 144-16,3 7 16 0,-5-9 16 0,-1 1 0 15,2 2-112-15,-3-2-32 0,-2-1 0 0,-1 1 0 16,-1 2-240-16,-3-1-48 0,2-1-16 0,-2 1 0 0,-1 3-96 16,-1 0-32-16,1-4 0 0,-3 2 0 0,-2 1-144 0,-2 0 128 15,0-2-128-15,0 0 128 0,-3 2-128 0,-1 0 128 16,-3-3-128-16,-3 0 128 0,-3-2-128 0,0 4 0 16,-5 2 0-16,2-1 0 0,-4 2 128 0,1-1-128 15,1 2 128-15,-2 1-128 0,1 3 144 0,0 2-144 16,-4 0 160-16,-2 3-160 0,-4 0 160 0,1 3-160 15,-1 3 160-15,3-2-160 0,2-1 160 0,-1 0-160 16,1 0 160-16,-1 1-160 0,-6 1 128 0,4-1-128 16,-1 2 0-16,1-1 0 0,-3 2 0 0,2-1 0 15,3-1 0-15,0 0 0 0,-3-2 0 0,0 2 128 0,-8 0-128 16,1 0 0-16,-1 0 0 0,2 2 0 0,2-2 0 16,0 2 0-16,-1 0 0 0,0-1 0 0,-1 3 0 15,-1-1 0-15,0 1 0 0,0 2 0 0,6 1 0 16,0 3 0-16,3 3 0 0,2 1 128 0,-1-4-128 0,2 3 0 15,-1 0 0-15,3 1 0 0,-1-2 128 16,3 2-128-16,3-1 0 0,-1 1 0 0,4-1 0 0,0 3-160 16,0 1 160-16,0 3 0 0,-2 1-144 0,0 1 144 15,0 4 0-15,2-3-144 0,2 0 144 0,3 0 0 16,0-1-128-16,2-2 128 0,2-1 0 0,3 0 0 16,-1 3 0-16,2 1 0 0,2-1 0 0,1 3 0 15,1 2 0-15,1 2-128 0,2-2 128 0,1 0 0 0,1-1 0 16,0 1 0-16,1-2-128 0,1 1 128 0,3-2 0 15,2 3 0-15,0 1-128 0,2 3 128 16,2-2 0-16,2 1 0 0,0-1-128 0,2-1 128 0,3-4 0 16,3 0 0-16,3-3 0 0,3 0 0 0,3 1 0 0,1-1 0 15,6-1 0-15,-1 2 144 0,3 1-144 0,5-2 0 16,0-2 144-16,5-1-144 0,7-1 0 0,2-4 0 16,1 1 0-16,3-5 0 0,-2-2 0 0,1 1 0 15,0-1 0-15,2-2 0 0,1 0 0 0,2-2 0 16,0 0 0-16,1-3-128 0,2-2 128 0,-1 0 0 15,-2 1-144-15,-1-4 144 0,-1 1 0 0,2 0 0 16,6-1-144-16,-2 2 144 0,0-2 0 0,-1-4 0 16,-5-4 0-16,-1 2 0 0,2 3 0 0,0-2-128 15,2-5 128-15,2 0 0 0,2 0 0 0,-1-4-128 16,-2 2 128-16,-1-4 0 0,0-3-176 0,0-1 176 16,2-3-160-16,2-1 160 0,3 1-176 0,-4-1 176 0,-1-1-192 0,-3 1 192 15,-2 2-240-15,-1-1 64 0,2-1 16 16,0 1 0-16,-1-3 160 0,0 1-192 0,-2-2 192 0,0 0-192 15,-7-4 192-15,-1 4-160 0,1-6 160 0,2 2-160 16,-2 2 160-16,0 0 0 0,0 0 0 0,-2 1 0 16,1 0 0-16,0 0 0 0,-3-1 0 0,-1 0 0 15,-1-1 0-15,0-1 0 0,-3 1 0 0,3-3 0 16,-1-3 0-16,1-1-128 0,2-1 128 0,0 0 0 16,1-4-144-16,-2 5 144 0,-3-1-160 0,-2 2 160 15,-3 3-160-15,-1 1 160 0,-1-1-160 0,-4 1 160 16,2-1 0-16,-2-1 0 0,0 1 0 0,0-2 0 15,0-3 0-15,-2 1 0 0,1-2 0 0,-3 0 0 16,-1 1 0-16,-1-1 128 0,-3-1-128 0,0 0 0 0,2 0 192 16,-1 0-64-16,0 1 0 0,0-3-128 0,-4 0 160 15,-1-1-160-15,0-3 128 0,-5 2-128 0,0 0 0 0,0 3 128 16,0 3-128-16,-3 4 0 0,-1 2 240 0,-2 0-48 16,-1 1 0-16,-1 1 0 0,1 1 0 0,0 0-16 15,-5 0 0-15,1-1 0 0,-3-1-176 0,0 0 0 16,-3-2 0-16,0 3 128 0,-1 0-128 0,0-1 0 15,-1-1 0-15,-2 3 0 0,-5 2 128 0,1-1-128 16,0-1 128-16,-1 3-128 0,-2 2 176 0,-3 0-48 16,0 0-128-16,-2-1 192 0,-1 1-16 0,-1 2-16 15,-7 1 0-15,1 1 0 0,-2 2-160 0,-2-3-144 16,0 2 144-16,1 2-208 0,-1 3 208 0,4-1 0 16,3-1 0-16,2 0 0 0,0 2 0 0,0 0 160 15,0 2-160-15,-4-2 128 0,0-1-128 0,-1 1 0 16,-1 3 0-16,-3 0 0 0,-3-1 0 0,0 1 0 0,2-1 128 0,0 0-128 15,0 1 0-15,0-3 0 0,-3 1 0 16,-2-1 0-16,-3 0 0 0,-3 2 0 0,-3 2 0 0,-1-3 0 16,2-1 0-16,2 1 0 0,3-2 0 0,-1 5 0 15,1 1 0-15,-4-2 0 0,-1 1 0 0,3 2 0 16,0 5 0-16,3 1 0 0,2-2 0 0,-1 3 0 16,-2 0 0-16,0 3-176 0,-3 1 176 0,-3 0-128 15,-2 1 128-15,2 2-192 0,1 0 192 0,1 3-192 16,2 1 192-16,-2 0-208 0,0-1 80 0,-3 2 128 15,-1 0-224-15,4 1 80 0,5 1 16 0,1-1 0 16,3 2 128-16,0-1 0 0,1 2 0 0,-2 3 0 16,-3 0 0-16,2 2 0 0,0 0 0 0,2 0 0 15,2 1 0-15,1-1 0 0,4-2 0 0,-3 2 0 0,3-3 0 16,-2 2 0-16,1 0 0 0,-3 0 0 0,-3 1 0 0,1-1 0 16,2 1 0-16,3-2 0 0,0 0 0 0,4 3 0 15,4 4 0-15,-1-3 0 0,2-1 0 0,3-3 0 16,3-2 0-16,-3 1 0 0,4 2 0 0,-1-1 0 15,1-1 0-15,0 1 0 0,0 1 0 0,4-2 0 16,-2 1 0-16,4 3 0 0,2-2 0 0,1 3 0 16,-3-1-144-16,2 2 144 0,-1 2-128 0,3 1 128 15,0 0-160-15,4 0 160 0,-1-1 0 0,4 0 0 16,-1 1-128-16,3-2 128 0,1-1 0 0,3 2 0 16,1 2 0-16,3 3 0 0,-1 1 0 0,3 0 160 15,3-2-160-15,2 0 128 0,-4 0-128 0,5-3 0 0,3-2 0 0,2 0 128 16,3-1-128-16,-2 1 0 0,2-2 0 15,3 1 0-15,-1-3 0 0,0 4 0 0,0 1 0 0,3-1 0 16,1-4 0-16,-2 0 0 0,2-3 0 0,3-1 0 16,0 1 0-16,2-1 0 0,1-2 0 0,2 0 0 15,3-1 0-15,0-1 0 0,1-3 0 0,-3 0 0 16,3-2-144-16,-2 1 144 0,2 1 0 16,-1-3 0-16,-1-2 0 0,4-1-128 0,2-2 128 0,2-1 0 15,1 2 0-15,1-5 0 0,-2-4 0 0,-2 0 0 16,-1 0-160-16,1-1 160 0,0 1-128 0,2-3 128 15,-1-1-128-15,3-1 128 0,1-1-128 0,0-2 128 16,-3-2 0-16,-1 1-128 0,2 2 128 0,0-1 0 0,1-2 0 16,4 1 0-16,-2 4 0 0,5-2 0 0,0-1 0 15,0 3-128-15,-1-3 128 0,-4 0 0 0,-2 1 0 0,1-2-128 16,1-1 128-16,4-1 0 0,-2 0-128 0,0 0 128 16,2-1-128-16,-2 0 128 0,-1-1-144 0,-1-2 144 15,-2 1-160-15,4 0 160 0,-1 1-160 0,1-1 160 16,-2 2-160-16,1-1 160 0,-3 4-160 0,-2-6 160 15,-3-5-160-15,1 1 160 0,-1 3-176 0,3-1 176 16,-2 0-192-16,1-2 192 0,-2 1 0 0,-1 0 0 16,1-3 0-16,1 0 0 0,-2 1 0 0,-1-1 0 15,-1 0 0-15,-2-2 0 0,0-3 0 0,2 2 128 16,3-1-128-16,0-2 0 0,-4-1 176 0,1 1-176 16,-5-2 192-16,0 0-192 0,-1 2 224 0,-2 0-64 15,-3-2-16-15,2 3 0 0,0 0-16 0,-2 0 0 0,1-1 0 16,-3-3 0-16,3-2-128 0,-3-2 160 0,0 1-160 0,-2-2 160 15,0-4-160-15,-4 3 0 0,1 1 0 16,-2 1 0-16,-2 2 0 0,-4 2 0 0,1 1 128 0,-3 3-128 16,-2 1 0-16,-1 0 128 0,-2 1-128 0,-1 1 128 15,-2 0-128-15,0-2 0 0,-4-3 0 0,-2-1 0 16,1-4 0-16,-1 1 128 0,-5 3-128 0,0-3 0 16,-5-2 0-16,0-1 0 0,0 1 0 0,-4-1 0 15,-2-2 0-15,1 1 0 0,-3-4-128 0,5 5 128 16,0-1 0-16,-1 1 0 0,-5-1-144 0,0 5 144 15,1 1-128-15,0 1 128 0,-2 5-192 0,-2 0 192 16,0 0-176-16,-1 3 176 0,-2 2-160 0,-3 0 160 16,-4 1 0-16,-4-1 0 0,-5 1 0 0,-6 1 0 0,-2 2 0 15,4 1 0-15,3 2 0 0,2 0 0 0,1 1 0 16,-1 0 0-16,0 3 0 0,3-1 0 0,-1-2 0 0,-2 3 0 16,-1-1 0-16,0-1 0 0,2 0 0 0,-1 1 0 15,2 2 0-15,-2 3 0 0,0 3 0 0,-7 0 0 16,-1-1 0-16,-3 1 0 0,-3 0 128 0,-1-2-128 15,1 2 0-15,-1 1 0 0,-3 0 0 0,1 1 0 16,-5-1 0-16,3 0 0 0,5-1 0 0,7 5 0 16,2-3 0-16,3 2 0 0,2 0 160 0,1 3-32 15,2 0 0-15,-4 2 0 0,0 0-128 0,1 0 160 16,2-1-160-16,-3 2 160 0,3 0-160 0,3-1 0 16,-1 1 0-16,2 0 0 0,0 1 0 0,-3 0 0 15,-2-2 0-15,0 3 0 0,2-2 0 0,-5 0 0 16,-2 4 0-16,1-1 0 0,1 1 0 0,2 0-144 0,3 1 144 15,-2-3 0-15,-1 4 0 0,0-1 0 0,-1 0 0 0,3 1 0 16,5-2 0-16,1 1 0 16,1 0 0-16,1 2 0 0,1 0 0 0,1 1 0 0,-1 1 0 0,0 2 0 15,-4 1-176-15,0 2 176 0,-3 1-160 0,1 3 160 16,1 1-144-16,-2 1 144 0,2-3-128 0,0 3 128 16,1-1-128-16,2 1 128 0,-3 0-128 0,3 2 128 15,0-1 0-15,1 1 0 0,0 1 0 0,2 2-128 16,-1 1 128-16,2 1 0 0,0-2 0 0,3 0 128 15,2-2-128-15,1 2 0 0,2-3 0 0,1 1 128 16,0-1-128-16,1 2 0 0,1 0 0 0,-1 0 0 0,2 0 0 16,1 3-160-16,-1 0 160 0,5-2 0 0,-2-3 0 15,4 0 0-15,3-3 0 0,-1 2 0 0,2-3 0 16,4 1 0-16,1 2 0 0,1-1 144 16,3 1-144-16,2 2 0 0,2 3 0 0,1-1 0 0,4 3 0 15,2-1 0-15,1 0 0 0,0-2 0 0,-1-2 0 0,3-1 0 16,-2-1 0-16,3-2 0 0,2 1 0 0,1-2 0 15,5 3 0-15,1 0 0 0,0-1 0 0,5 3 128 16,5 2-128-16,2-3 128 0,-2-2-128 0,4-2 0 16,-2 2 0-16,3-3 0 0,1-1 0 0,2-1 0 15,2-1 0-15,2 0 0 0,2-1 0 0,-2-2 0 16,2 0 0-16,-1-4 0 0,-1-2 0 0,0 1 0 16,-1-3 0-16,6 0 0 0,3-1 0 0,0-1 0 15,0-3 0-15,-1-1 0 0,-1-3-160 0,-2-1 160 16,-1 0 0-16,4-1-144 0,-1-1 144 0,4 1 0 0,0-2 0 15,0 0-128-15,-2-2 128 0,-1 1 0 0,0-4 0 16,0-2 0-16,4-2 0 0,1-1-128 0,3 0 128 0,-2-1 0 16,1-1 0-16,-5-1-128 0,-1-1 128 0,1-1 0 15,4-1-144-15,-3 2 144 0,4 3-160 0,-2-1 160 16,-2-1-144-16,-1 0 144 0,-6-4-128 0,7 3 128 16,-2 2-128-16,1 1 128 0,0-4-128 0,-5 4 128 15,-2 1 0-15,1-2 0 0,-4 1 0 0,1-3 0 16,-2-1 0-16,0-1 0 0,0 3-128 0,0-2 128 15,1-2 0-15,-2 4 0 0,-3 1 0 0,-4-3-128 16,-2-1 128-16,1 1 0 0,-2 3 0 0,1-1 128 16,-1-1-128-16,1-1 0 0,-5-2 0 0,2 0 128 15,2 4-128-15,-2-3 0 0,-2 0 0 0,-2-1 128 0,-4-2-128 16,1 2 0-16,-3-1 0 0,-2 0 0 0,-2-3 0 0,0-3 0 16,-3-1 0-16,-1 0 128 0,-1-1-128 0,-1 1 176 15,0-3-176-15,-4 2 192 0,0 0-192 0,-1 1 0 16,0 0 0-16,-3-2 128 0,-3 1-128 0,2 0 128 15,0-1-128-15,-3-1 128 0,-4 3-128 0,0-4 128 16,-1-4-128-16,2 1 128 0,-5 2-128 0,3 0 160 16,0 0-160-16,-2 1 160 0,2-1-160 0,-1 1 0 15,0 1 0-15,-2-1 128 0,2-3-128 0,-3 1 0 16,1 0 0-16,1-1 0 0,-2-2 0 0,0 1 0 16,0 1 0-16,-2 2 0 0,-1 3 0 0,0 0 0 15,-4 0 0-15,1 1 0 0,-1-1 0 0,-1 2 0 16,1-1 144-16,-2 1-144 0,-2-3 128 0,1 2-128 15,0-1 160-15,2 3-160 0,-2 3 128 0,2-1-128 16,-1 1 0-16,0 0 0 0,-3 2 128 0,1 0-128 0,-3 2 0 16,4-1 144-16,-3 1-16 0,1 2-128 0,0-2 192 0,-1 2-64 15,2-2-128-15,1 2 0 0,-1-1 0 0,1 2 0 16,0-1 0-16,0 1 0 0,1 0-144 0,-3-3 144 16,1 3 0-16,0 1-192 0,2 1 192 0,-1 2-160 15,-2 2 160-15,3 1-128 0,1-2 128 0,-3 2-128 16,-5 0 128-16,5 2-160 0,-4 0 160 0,2 0-160 15,-2-4 160-15,-1 2-128 0,1 2 128 0,-1-1-128 16,-1-1 128-16,-2-1-160 0,1 3 160 0,-4-1-160 16,-2 4 160-16,1-2-208 0,-7-1 80 0,3-1 128 15,0 1-160-15,-3 1 160 0,1 0 0 0,0-1-144 16,-1 1 144-16,1 0 0 0,-3 0-144 0,-1 0 144 16,0 2-144-16,-4 1 144 0,1 1-192 0,-2-3 192 0,-2 3-160 0,2 0 160 15,1 6-128-15,1 0 128 0,-4 2-304 16,-2 2 32-16,-6 2 0 0,-3 5 0 0,0 5-112 0,-1 4 0 15,-1 4-16-15,3 1 0 16,-2 6-240-16,-3 2-32 0,-3 3-16 0,2 1-13632 16</inkml:trace>
  <inkml:trace contextRef="#ctx0" brushRef="#br0" timeOffset="16097.121">911 6710 5519 0,'0'0'496'0,"0"0"-496"0,0 0 0 0,0 0 0 16,0 0 3424-16,0 0 592 0,0 0 112 0,0 0 32 15,0 0-3264-15,0 0-656 0,0 0-240 0,0 0 176 16,0 0-176-16,0 0 0 0,0 0 144 0,9 3-144 15,1 1 0-15,0-3 144 0,-10-1-144 0,10-2 0 0,0-2 192 0,-2 0-64 16,-1-2 0-16,1 0-128 16,1-2 432-16,0-1-32 0,0-2 0 0,3 0 0 15,3 1-16-15,-1-1 0 0,-2-3 0 0,2 0 0 0,2 1-128 0,0-2-16 16,1 0-16-16,-2-2 0 0,-1-2-80 0,2 1-16 16,1 1 0-16,-1 1 0 0,-3-1 0 0,2 1-128 15,5-2 192-15,-3 5-64 0,-5 0 64 0,-1 1 16 16,-1 0 0-16,2 1 0 0,-1 5 0 0,0 1 0 15,-1 1 0-15,-3 0 0 0,2 1-80 0,-9 3-128 16,10 1 176-16,1 1-176 0,-1 2 128 0,-1 1-128 16,-3 3 0-16,2 0 0 0,0 4 128 0,1 4-128 15,-1 3 144-15,1 3-144 0,-1 4 128 0,-1 3-128 16,-2 2 0-16,-1 5 144 0,-1 0-144 0,0 2 192 16,-1 2-192-16,1 4 192 0,-3 8-192 0,0-5 0 15,0-6 144-15,2-1-144 0,-2-3 0 0,0-2 0 0,-2-2 0 16,4-3 0-16,1-2 0 0,-3 1 0 0,-2-2 0 0,1 1 128 15,1-6-128-15,-2 0 144 0,-1-1-144 0,1 0 160 16,-1-2 112-16,-2-1 32 0,-1-4 0 0,0-2 0 16,1-2 64-16,0-3 16 0,5-7 0 0,-7 5 0 15,0-1-64-15,7-4 0 0,-7 4 0 0,7-4 0 16,-6-3-64-16,-1-2-32 0,7 5 0 0,-5-12 0 16,-2-4 16-16,3-3 0 0,1-1 0 0,2-1 0 15,0 1-112-15,1-2 0 0,1 0-128 0,3-3 192 16,2 0-192-16,1 1 0 0,1 0 128 0,0-3-128 15,2-4 128-15,1 1 0 0,1 0-128 0,2-2 192 16,0-4-192-16,0 1 0 0,2-1 128 0,0 4-128 16,2 2 0-16,0 0 0 0,3 0 128 0,-2 5-128 0,1 2 0 15,3 1 0-15,-1 1 0 0,2 0 0 0,-2 3 0 0,3 2 0 16,0-1 0-16,1 3 0 0,3 1 0 0,0 2 0 16,-2 2 0-16,0 3 0 0,1-1 0 0,0 3 0 15,1-1 0-15,-2 3-160 0,2-4 160 0,-3 3 0 16,-1 2 0-16,-5 0 0 0,2-1 0 0,0 1 0 15,-1 1 0-15,-2 0 0 0,-2 0 0 0,-2 1 0 16,-2-1 0-16,0 3 0 0,-1-1 0 0,1 2 144 16,-7-1-144-16,3 0 0 0,-2-1 160 0,-7-2-160 15,8 1 128-15,-8-1-128 0,0 0 128 0,0 0-128 16,0 0 0-16,0 0 128 0,0 0-304 0,0 0-64 16,0 0-16-16,0 0 0 15,0 0-1408-15,0 0-304 0,-6 6-48 0</inkml:trace>
  <inkml:trace contextRef="#ctx0" brushRef="#br0" timeOffset="17525.841">3718 5594 3679 0,'0'0'160'0,"0"0"32"16,0 0-192-16,0 0 0 0,3-10 0 0,-3 10 0 16,0 0 3408-16,0 0 640 0,0 0 128 0,0 0 32 0,0 0-3376 0,0 0-656 15,0 0-176-15,0 0 0 0,-8 1 0 0,-2 1 160 16,1 2-160-16,-1 1 160 0,-1 1 16 0,-1 3 0 15,1 0 0-15,-2 0 0 0,1-2 16 0,-1 2 16 16,-3 0 0-16,0 3 0 0,-1-1 48 0,2 1 0 16,0 4 0-16,-2-3 0 0,-1-2 256 0,1 3 64 15,-4 2 16-15,2-1 0 0,2-1 160 0,-2 4 16 16,-1 2 16-16,-2 1 0 0,1 1-288 0,-3 2-64 16,2 2-16-16,-3 2 0 0,-3 1-256 0,3 2-160 15,-3 0 192-15,0-1-192 0,-2-1 0 0,5 1 0 16,4 0 0-16,1 1 0 0,1 0 304 0,-1 2-48 15,1 0-16-15,1 5 0 0,0-1 48 0,2 2 16 16,0 1 0-16,0 2 0 0,1-1-80 0,-1 0-16 0,1-2 0 16,0 3 0-16,0 4 16 0,2 4 0 0,-1-1 0 0,1 2 0 15,2-3-80-15,0 0-16 0,0-1 0 0,2-1 0 16,1 0 48-16,3 0 0 0,-3 3 0 0,4-4 0 16,2-1-32-16,2 0 0 0,2 0 0 0,0-4 0 15,0-2 48-15,1-2 16 0,3 0 0 0,-1-2 0 16,1 0-48-16,0-1-16 0,2-1 0 0,0 1 0 15,-2-1 48-15,2-3 0 0,0-2 0 0,1-1 0 16,-1-3 0-16,3-1 16 0,0-1 0 0,0-3 0 16,-2-2 48-16,1-2 16 0,-1-1 0 0,0-1 0 15,1-2-48-15,-1-1-16 0,0 1 0 0,0-4 0 16,-1-1-48-16,-2 2-16 0,3-3 0 0,-9-4 0 16,8 4-144-16,0-1 128 0,0-1-128 0,-8-2 128 0,10 2-128 0,-10-2 0 15,11 3 144-15,-11-3-144 0,0 0 0 0,8-2 0 16,-8 2 0-16,9-2-192 15,-9 2-192-15,0 0-64 0,0 0 0 0,9-4 0 16,-9 4-416-16,5-7-96 0,-5 7 0 0,0-9-16 16,-1 1-2592-16,-3-1-512 0</inkml:trace>
  <inkml:trace contextRef="#ctx0" brushRef="#br0" timeOffset="21818.891">16255 9650 22687 0,'0'0'1008'0,"-10"0"208"0,-3 0-976 0,2-2-240 0,2-3 0 0,-2 0 0 16,1 1 592-16,3 2 80 0,-2-3 16 0,1 2 0 16,-2 0-384-16,4-2-80 0,-3-5-16 0,3 3 0 15,-1 3 160-15,1 0 16 0,0-1 16 0,0-1 0 16,1-1 0-16,-1 4 0 0,6 3 0 0,-5-2 0 16,0-1 80-16,5 3 16 0,0 0 0 0,0 0 0 15,0 0-112-15,0 0 0 0,0 0-16 0,0 0 0 16,0 0-128-16,0 0-32 0,0 0 0 0,0 0 0 15,4 10-16-15,2-2 0 0,4 0 0 0,1 0 0 16,1 1 80-16,4-3 16 0,2 0 0 0,1 1 0 16,2 1 64-16,4 0 16 0,4-3 0 0,4 2 0 0,1-3 64 15,1 0 16-15,2-1 0 0,-1-1 0 0,0 0-192 0,1 2-16 16,0 0-16-16,1-3 0 0,0-1-64 0,3 0-16 16,6 1 0-16,0 1 0 0,0 1-16 0,0-1-128 15,0-2 192-15,-2 2-64 0,0 2 0 0,1 2-128 16,2-1 192-16,3 0-64 0,5-4-128 0,-3 2 128 15,2 2-128-15,-2-2 128 0,-2 0-128 0,0-3 192 16,0-4-192-16,3 2 192 0,3 0-192 0,2 1 0 16,-1 1-192-16,2 0 192 0,-6 0 0 0,1-1 0 15,-5 0 0-15,4 1 0 0,1 2 0 0,4-1 0 16,-3 1 0-16,-1-1 0 0,0 0 0 0,-5 1 0 16,0 0 0-16,0-1 0 0,4 1 0 0,0 0 0 15,1 0 0-15,-4 0 0 0,0 2 0 0,0-3 0 0,-4-4 0 16,1 2 0-16,-2 2 0 0,3-1 0 0,4-1 0 15,1 2 0-15,-1-1 0 0,0 0 128 0,-6-1-128 0,-1 1 0 16,1 1 0-16,0-1 0 0,-1-1 0 0,3 1 0 16,0-2 0-16,-1-1 0 0,-2-2 0 0,-1 1 0 15,-1 2 0-15,-1-2 0 0,-3 0 0 16,3 1 0-16,3 0 176 0,0 0-48 0,3-2-128 0,-2 2 192 16,-2 3 64-16,-1 0 16 0,0-2 0 15,-3 1 0-15,-3 0 0 0,1 0 0 0,0 1 0 0,0 0 0 16,-2-1-16-16,2 0-16 0,-1-2 0 0,1 2 0 15,-1 0-240-15,-1-1 144 0,-3 1-144 0,0-1 128 16,-6 4 64-16,3-4 0 0,-1-3 0 0,1 2 0 16,-2 1 32-16,2 0 16 0,0 1 0 0,0 1 0 0,-1-3-48 15,-3 3-16-15,-5 0 0 0,2 3 0 0,4-3 16 0,-7 0 0 16,-2 0 0-16,1 0 0 0,-2 1-48 16,-2 1 0-16,-1-2 0 0,-2-1 0 0,-2 1-144 0,1 0 128 15,-2 1-128-15,-4 1 128 0,-6-2-128 0,11 2 0 16,-1-2 144-16,0 0-144 0,-10 0 144 0,10 2-144 15,-1-2 192-15,-9 0-192 0,9 3 0 0,-9-3 0 16,9 0-240-16,-9 0 80 16,0 0-256-16,7 4-48 0,-7-4-16 0,0 0 0 15,0 0-2208-15,0 0-448 0,0 0-96 0</inkml:trace>
  <inkml:trace contextRef="#ctx0" brushRef="#br0" timeOffset="24127.883">7020 5597 3679 0,'0'0'160'0,"0"0"32"0,0 0-192 0,0 0 0 15,0-9 0-15,1 2 0 0,-1 7 3472 0,4-8 656 16,-1-1 128-16,3 1 32 0,-6 8-2752 0,5-9-528 16,-1-1-112-16,-4 10-32 0,4-5-112 0,-4 5-32 0,7-6 0 0,-4 2 0 15,-3 4-400-15,10-5-96 0,-2 0-16 16,-1 2 0-16,-7 3-208 0,9 2 0 0,-2 1 0 0,0 2 0 16,4-4 0-16,-1 2 0 0,1 2 0 0,1 1 0 15,3 3 192-15,-1 2 0 0,1 2 0 0,2 1 0 16,-1 2 64-16,5 1 16 0,3 2 0 0,-3 1 0 15,0 0-112-15,0 2-32 0,-4 1 0 0,0 0 0 16,0 0 96-16,-1 1 16 0,1 5 0 0,-2 4 0 16,2 2-48-16,-2 0 0 0,-2 0 0 0,2 2 0 15,-1 0-32-15,-1 2-16 0,-2-2 0 0,0 3 0 16,0-1-144-16,0 3 128 0,-2 0-128 0,0 4 128 16,-5 4 0-16,2 0-128 0,-1-1 192 0,-3-1-64 0,-2-1-128 15,-1 2 160-15,0-2-160 0,-3 2 160 0,0 3-32 0,-1 0-128 16,-2-5 192-16,-2-1-64 0,-3 1 112 0,0-1 16 15,-1 0 0-15,1 0 0 0,-5 3 16 0,0 2 16 16,-1 2 0-16,1-1 0 0,-1-6-32 0,0-1-16 16,0-2 0-16,0-1 0 0,-2 1 16 0,-1-2 0 15,-2 0 0-15,1 1 0 0,3 2-80 0,2 0-16 16,-3 0 0-16,2 1 0 0,-3-4-160 0,2-1 128 16,-2 0-128-16,2-1 128 0,0-5-128 0,2 0 0 15,2-5 0-15,0 2 0 0,3 0 0 0,1-3 0 16,2-3 0-16,-2-3 0 0,2-5-160 0,0 1-16 15,0-3 0-15,2-1 0 16,4-3-1840-16,-2-1-368 0,0-2-80 0,1-2-16 0</inkml:trace>
  <inkml:trace contextRef="#ctx0" brushRef="#br0" timeOffset="24868.711">5206 7546 21183 0,'0'0'944'0,"0"0"192"0,0 0-912 0,0 0-224 0,0 0 0 0,0 0 0 16,-1 9 1696-16,3 0 288 0,1-2 64 0,1 3 16 15,2 2-1584-15,3 0-320 0,-2 2-160 0,4-1 160 0,-2 1 160 0,1 3 16 16,1 0 16-16,2 4 0 0,-4 0-208 16,2 1-144-16,1-3 192 0,-2 3-192 0,1-2 272 0,0 4-48 15,-4 0-16-15,-1 2 0 0,-3 0 160 0,-2 1 16 16,0 2 16-16,-3 4 0 0,-6 0 240 0,0 3 64 16,-2 4 0-16,0 1 0 0,-2 2 80 0,-2-1 32 15,-3-1 0-15,1-2 0 0,-2 4-96 0,1 0-16 16,-3-1 0-16,-1 1 0 0,0 0-320 0,-2 1-80 15,-1 3-16-15,0-3 0 0,-4-2-288 0,3-1 0 16,0-1 0-16,-3-1-12320 16,-2-3-2528-16</inkml:trace>
  <inkml:trace contextRef="#ctx0" brushRef="#br0" timeOffset="25987.594">8714 6514 6447 0,'0'0'576'0,"-8"0"-576"0,-3-2 0 16,1 2 0-16,10 0 3136 0,-7 1 512 0,-1-2 96 0,1 1 32 15,-3 0-2112-15,10 0-432 0,-8-1-80 0,8 1 0 16,-8 0-736-16,8 0-144 0,0 0-16 0,-8-2-16 15,-1 2 80-15,9 0 0 0,0 0 16 0,0 0 0 16,0 0 176-16,0 0 48 0,0 0 0 0,0 0 0 16,0 0-48-16,0 0-16 0,0 0 0 0,0 0 0 15,12-2-112-15,0 2-32 0,1 1 0 0,5 2 0 16,3 0 48-16,1 1 16 0,2 0 0 0,1-1 0 16,4 2 64-16,1-1 16 0,2-1 0 0,5 0 0 15,2-2-96-15,2-1-16 0,3 1 0 0,-1-1 0 16,1 0-128-16,-1 0-16 0,-1 0-16 0,-4-1 0 15,2-2-224-15,1 0 176 0,1 0-176 0,-2 0 160 16,1 0-160-16,-3 1 0 0,0 1 0 0,-1-2 0 16,1-2-160-16,-4 2-64 0,-2 1-16 0,-3 0 0 15,-1-2-288-15,-1 1-64 0,2-1-16 0,-5-1 0 16,-2 0-1168-16,0 0-224 0,-4 2-48 0,-3 0-11008 16</inkml:trace>
  <inkml:trace contextRef="#ctx0" brushRef="#br0" timeOffset="26294.178">8737 7163 10127 0,'0'0'896'0,"0"0"-704"0,0 0-192 0,0 0 0 16,0 0 5408-16,0 0 1056 0,0 0 192 0,6 6 64 16,4-2-5136-16,1 1-1024 0,2-3-208 0,3 0-32 15,1-2 32-15,6 0 16 0,2 0 0 0,4 0 0 16,4-1 16-16,6-1 0 0,2-3 0 0,1 1 0 15,4-1-384-15,-1 1 0 0,-1 0 0 0,1-1 128 16,-3 0-128-16,0-3 128 0,2 4-128 0,3-3 128 16,1 0-128-16,-1 2 128 0,0 2-128 0,-1-2 128 15,0 3-128-15,-1-1 0 0,-2-1 0 0,1 2 128 0,2 1-320 0,0 0-48 16,4-1-16-16,-2 2-11072 16,-2-5-2208-16</inkml:trace>
  <inkml:trace contextRef="#ctx0" brushRef="#br0" timeOffset="27309.25">11739 5541 18015 0,'0'0'800'0,"0"0"160"16,4-9-768-16,0 3-192 0,-4 6 0 0,0 0 0 0,0 0 1152 0,4-7 192 15,-4 7 48-15,0 0 0 0,0 0-752 0,0 0-160 16,0 0-32-16,0 0 0 0,0 0-288 0,-8-2-160 16,-2 3 160-16,2 1-160 0,0-2 0 0,-2 3 0 15,-1 3 0-15,-4 2 0 0,2 0 128 0,-2 2 128 16,-3 1 16-16,-2 6 16 0,2 5-16 0,-2 1 0 15,0-1 0-15,-3 2 0 0,0 1-64 0,-3 4-16 16,0 4 0-16,0 1 0 0,-4-2 0 0,0 4-16 16,4 3 0-16,-3 3 0 0,-1 4-32 0,-1-2 0 15,0-2 0-15,0 2 0 0,0 0 96 0,1 6 16 16,-1 1 0-16,0 2 0 0,-1 6 64 0,1-2 32 16,1 0 0-16,0-2 0 0,3 1-112 0,0 5-32 15,3 1 0-15,1 4 0 0,4-1-16 0,-1 0-16 16,3-2 0-16,3-3 0 0,6-2 240 0,1 3 48 0,3 3 16 15,4 1 0-15,3-2-112 0,3-4-32 0,3-4 0 16,4-1 0-16,5 0 0 0,4-5 0 0,2 1 0 16,3-5 0-16,0-3-160 0,4-2-48 0,1-3 0 0,2-5 0 31,0-5-1632-31,3-2-336 0</inkml:trace>
  <inkml:trace contextRef="#ctx0" brushRef="#br0" timeOffset="29484.584">19537 10900 10127 0,'0'0'896'0,"0"0"-704"16,0 0-192-16,0 0 0 0,0 0 5552 0,0 0 1072 15,4-10 224-15,-2 2 32 16,-1 1-6880-16,-1 7-1536 0,-2-9-240 0,1-1-32 16,0-2 720-16,-6 2 160 0,-3 1 32 0,-2-1 0 0,1-1 1120 0,-4 1 224 0,-4 2 64 0,-1-3 0 15,-2 1 320-15,1 0 64 0,-1-1 0 0,2 2 16 16,-1-2-624-16,-1 0-128 0,-1 3-32 0,-1-2 0 16,-1 2-128-16,-1-1 0 0,-4-1 0 0,-3-1 0 15,-3 2 0-15,-3 0 0 0,3 1 0 0,-3 0 0 16,0 1 0-16,0 1 160 0,2-2-160 0,0 2 160 15,-4 1 0-15,-4-1 0 0,-1 2 0 0,-1 0 0 16,-1-1-160-16,2 3 0 0,-2-1 0 0,2 1 0 16,2-1 0-16,1 1 0 0,-1 0 0 0,-1 1 0 15,-2 0-144-15,-3 1 144 0,-1 1 0 0,-1 0 0 0,4 3 0 16,-1 0 0-16,1-2 0 0,-3 1 0 16,-3 2 0-16,-1-3 0 0,-3 2 0 0,0 2 0 0,-2-2-144 15,4 3 144-15,-1 0 0 0,0 1-144 0,1 1 144 0,-3 0 0 16,2-3 0-16,4 2-128 0,4-1 128 0,-1 0 0 15,4 3 0-15,1 0 0 0,1 2-224 0,-2 2-16 16,-4 2 0-16,2 0 0 16,-1 3-272-16,-1-1-48 0,1 0-16 0,-2 5 0 0,3 6 352 0,-4-1 64 15,0-1 16-15,-2-1 0 0,1 1 144 0,2 0 0 16,0 0 0-16,4-1 0 0,3-2 144 0,4 2-144 16,1-2 192-16,2 2-192 0,3 1 384 0,-1 1-48 15,2 1 0-15,1 3 0 0,-1 3-208 0,3 0-128 16,3-2 128-16,3 1-128 0,-5-1 0 0,4 1-160 15,2-1 16-15,-1 3 0 0,2-1-48 0,-2 1 0 0,2 1 0 16,5 3 0-16,-2 2 192 0,3-1 0 0,0-3 0 16,5-1 0-16,1-1 512 0,5-2 16 0,-2 0 16 15,5-2 0-15,0 1-32 0,4 2 0 0,1-1 0 0,3 3 0 16,2 4-304-16,1-2-64 0,5 0-16 0,-2-2 0 16,1-6-128-16,2 2 0 0,5-1 0 0,-1 0 128 15,2-2-128-15,4 2 0 0,4 0 0 0,1-1 0 16,2 0 0-16,4-1-144 0,0-1 144 0,3-2 0 15,3 0 0-15,0 0 0 0,-1-3 0 0,2-1 0 16,-2-3 0-16,2-1 0 0,2-3 0 0,4-1 0 16,4-1 0-16,-3-4 0 0,1 0 0 0,-1-4 0 15,1 2 0-15,4-2 0 0,-1-1 0 0,5-3 0 16,4-2 0-16,-1 0 0 0,-3-2-128 0,-1-1 128 16,-2-2 0-16,5 0-160 0,5-4 160 0,0 0-128 0,-1 1 128 15,0-1-160-15,-3-3 160 0,0 1-160 0,-4 1 160 0,3 4 0 16,-2-3 0-16,3 1 0 0,1-2 128 15,-3-1-128-15,-3 0 160 0,3-5-160 0,-2-2 160 0,2-3-160 16,1-1 160-16,-2 2-160 0,2-1 0 16,-4 2 0-16,-3-2 0 0,0 1 0 0,-6 0 0 0,6-1-128 15,2 3 128-15,-2 1 0 0,-2-3 0 0,-3 1 0 16,-1 3 0-16,-3-1 0 0,-1 1 256 0,1-2 0 16,0-1 0-16,-1 1 0 0,2 0-48 0,0-3 0 15,-1-1 0-15,-2-2 0 0,-3-4-208 0,-4 3 0 16,-3 0 0-16,-1-2 0 0,-1 2 0 0,-2 0 128 15,-3 0-128-15,1-1 0 0,0 2 128 0,-1-1-128 16,1-1 176-16,-5-1-176 0,-1-3 208 0,-1 2-64 0,0-1-16 16,-1-4 0-16,1-4-128 0,-5 1 0 0,-2 3 0 15,2 3 0-15,-2-1 0 0,-1 1-256 0,-1 0 64 16,-2 3 16-16,-2 3-16 0,0-4 0 0,-4 1 0 0,1 0 0 16,-4 3 64-16,0-4 0 0,-5-7 0 0,0 2 0 15,-3 3 128-15,-1-1-192 0,0 2 192 0,-2 3-192 16,-3-1 192-16,-1 3-128 0,-2 1 128 0,-1 0-128 15,-1-1 128-15,-4 0 0 0,-8-1 0 0,1 0 0 16,-1 0 0-16,1 0 0 0,-2 0 0 0,1-1 0 16,1-5 0-16,-1 3-128 0,0 4 128 0,-1 1-128 15,-5 2 128-15,-1 2-208 0,-2 2 80 0,-2 1 128 16,-3-1 0-16,-2 2 0 0,1-3 0 0,0 4 0 16,-1 0-144-16,-5 3 144 0,-4-3-192 0,-4 3 192 0,-1 1-336 15,0 3 32-15,1 0 16 0,-1 2 0 0,4-1 32 16,-1 4 16-16,-4-2 0 0,1 1 0 0,1 2 240 0,5 0 160 15,4-2-32-15,1 2 0 0,1 2-128 0,-1-1 160 16,0-2-160-16,0 1 160 0,0 1-160 0,0 1 0 16,1 0-160-16,2 0 160 0,0 0-192 0,1 1 192 15,2 1-208-15,-2 1 80 0,-5-1 0 0,-2 3 0 16,-6 0 0-16,2 2 0 0,-1 2-80 0,2-3-16 16,-1 4 0-16,-3 3 0 0,-4 0-32 0,3 2 0 15,3 2 0-15,4-1 0 0,4 0 256 0,4 1 0 16,2 0 0-16,2 2 0 0,3 2 256 0,-4 0-48 15,2-1-16-15,1 0 0 0,0 1-192 0,3-1-240 16,0 1 48-16,2 1 16 0,0-1 176 0,-2 2 0 16,3 0 0-16,-2 0 128 0,-2 2-128 0,-1-1 0 0,-4 3 0 15,-3 1 0-15,-5 4-256 0,4 5-32 0,2 7 0 16,2-2 0-16,1-1-48 0,5 1-16 0,1-1 0 16,5 1 0-16,-1-3 736 0,3 4 160 0,4 0 32 0,4 2 0 15,5 1-320-15,1 5-64 0,0-3-16 0,0-2 0 16,5-2-176-16,4 1-224 0,-2 1 48 0,6 2 16 15,3 0 32-15,2 1 0 0,3 2 0 0,3-2 0 16,4 0-48-16,0-2 0 0,-1-1 0 0,2 0 0 16,2 1 176-16,0-1 0 0,5 3 0 0,2-4 0 15,2-3 176-15,4-5 64 0,2-1 16 0,2-2 0 16,1-2-80-16,6-1-16 0,3-3 0 0,5 1 0 16,4-3-160-16,2-2 0 0,1-5 144 0,3-2-144 0,4-2 0 15,4-1 0-15,5 1 0 0,3-9 0 0,2-6 0 16,-2 0-192-16,7 1 64 0,-1-5 0 0,5-1 128 0,-2-3-128 15,1-1 128-15,3-2-128 0,-1-4-64 0,3 0 0 16,1-1 0-16,-3-3 0 0,-6 1 192 0,3-2-208 16,3-1 80-16,-1-1 128 0,-4 1-160 0,-4-4 160 15,-2 1 0-15,-1-3-144 0,5-4 144 0,-5 2 0 16,-4-2 0-16,0-4 0 0,-7-6 0 0,-3 1 256 16,-6 3-48-16,0 0 0 0,-1-3 288 0,-1 2 48 15,-8 0 16-15,-4-1 0 0,-4-1 400 0,-3-3 64 16,-2-2 32-16,-3 0 0 0,-8-1-288 0,-3 2-48 15,-3 1-16-15,-7 0 0 0,-4 1-544 0,-5-3-160 16,-5-2 0-16,-6-1-10464 16,-6-3-2144-16</inkml:trace>
  <inkml:trace contextRef="#ctx0" brushRef="#br0" timeOffset="31438.168">12598 6445 15663 0,'0'0'1392'0,"-4"-6"-1120"0,4-2-272 0,-1 2 0 16,1 6 1664-16,0 0 256 0,-1-13 64 0,-1 2 16 15,1 0-656-15,-1 1-144 0,-2 2-32 0,2 1 0 16,0-4-352-16,0 1-80 0,-4 2-16 0,2-1 0 15,4 9-176-15,-4-6-32 0,-4-1-16 0,1 3 0 0,-3 1-208 16,0 1-32-16,1 2-16 0,-4 0 0 0,-2 4-240 0,-3 1 0 16,0 3 0-16,-4 3 0 0,-4 3 0 0,-2 1 0 15,-2 0-160-15,-1 2 160 0,-1 3 0 0,-1 2 0 16,2 3 0-16,-4 2 128 0,0 0 128 0,2 0 16 16,2-1 16-16,3-1 0 0,0 2 160 0,3-1 48 15,1 1 0-15,3-1 0 0,2-1-112 0,-2 2 0 16,3-1-16-16,0 3 0 0,3 2-368 0,1 0 144 15,2 0-144-15,4-1 0 0,0-3 128 0,2 0-128 16,4-2 0-16,1-1 0 0,1-3 128 0,3 1-128 16,5 0 0-16,0 0 0 0,1-3 0 0,2 0 0 15,2-3 0-15,2 1 0 0,1-1 0 0,0 0 0 16,2-2 0-16,0 0 0 0,2 0 0 0,1 0-192 0,0-2 16 16,1-5 16-1,1-3-384-15,3-2-80 0,2-2-16 0,2-1-9680 0,-1-2-1952 0</inkml:trace>
  <inkml:trace contextRef="#ctx0" brushRef="#br0" timeOffset="32526.011">13265 6458 22399 0,'0'0'992'0,"0"0"208"0,-5-6-960 16,-2-1-240-16,3 1 0 0,4 6 0 0,-6-4 752 0,6 4 96 15,-9-2 32-15,0 1 0 0,-1 1-480 0,-1 2-80 16,0 1-32-16,0 3 0 0,-5 0-64 0,1 3-16 15,0 1 0-15,-6 2 0 0,-5 1 0 0,3 2 0 16,2 1 0-16,-1 3 0 0,-3 2 176 0,1 0 48 16,0 0 0-16,0 1 0 0,0 1-80 0,0 3-16 15,1 3 0-15,-1 4 0 0,2-6-32 0,-2 4-16 16,0 1 0-16,4 0 0 0,5-1-16 0,2-3 0 16,2 0 0-16,5-2 0 0,5-1-48 0,2 0-16 0,1-3 0 15,2-2 0-15,2 0-208 0,4-2 176 0,0-3-176 0,2 0 160 16,2-2-160-16,2-2 0 0,1-1 0 0,1-5 0 15,-1-2 0-15,3-1 0 0,2-4 0 0,1 0 0 16,-2-2 0-16,3-2 0 0,-2-4 0 0,3-3 0 16,-1 0 128-16,3-2-128 0,2-2 192 0,-1 0-64 15,-4-5-128-15,2 0 128 0,-2 0-128 0,0-3 128 16,-1-1-128-16,-2-2 0 0,-2 0 144 0,-3 0-144 16,-1 2 0-16,-3 0 0 0,-5 0 0 0,0 0 128 15,-6 2-128-15,-1 3 0 0,-1 1 0 0,-4 1 0 16,-3 3 0-16,-1-1-192 0,0 2 192 0,-3 2-192 15,-2 1 64-15,0 1 0 0,-1 1 0 0,0 0 0 16,-2 0 128-16,3 2 0 0,3-2-144 0,2 5 144 0,2-2 0 16,1 3 0-16,1 0 0 0,5 4 0 15,-5-6 0-15,2 0 0 0,3 6 0 0,0 0 0 0,9-7-128 0,-5 0 128 16,-2-1 0-16,5 3 0 0,2 2-256 0,3-2 32 16,1-4 0-16,3 3 0 0,2-1 96 0,0 1 128 15,-1-2-208-15,1 0 80 0,2-1 128 0,-1 2 0 16,3-1 0-16,0-1 0 0,0-2 0 0,3-1 176 15,-1-1-48-15,3 3 0 0,3 2 0 0,0 1-128 16,-2-3 192-16,4 3-64 0,3-2-128 0,3 5 0 16,-4 2 0-16,-1-2 0 0,-1 1 0 0,-2 2 0 15,-2 4 0-15,-3 2 0 0,0-1 0 0,-2 4 0 16,-2 1 0-16,-3 6 0 0,1 6 0 0,-2 0 0 16,-5-3 0-16,-1 4 0 0,-3 2 0 0,-1 2 0 15,-4 3 0-15,-2-2 0 0,-2 1 0 0,-2 0 0 0,-5 0 0 16,0 0 0-16,-8-1 0 0,1-1 0 0,-1 3 0 15,-2 1 0-15,-1 1 0 0,0 1 0 0,-2-3 0 0,0-1 0 16,-1-2 144-16,-1-3-144 0,1 1 160 0,0-2-160 16,-1-2 0-16,1-3 128 0,-3-1-128 0,4-3 0 15,-2-3 128-15,3-2-128 0,1-3 176 0,2-2-176 16,-4 0 192-16,3-6-192 0,2 0 192 0,2-2-192 16,1-3 256-16,2-1-64 0,-1-1-16 0,1-2 0 15,1 0 16-15,2-6 16 0,0-1 0 0,1-1 0 16,1 0-208-16,-2-1 144 0,4-2-144 0,1 0 128 15,-1 0-128-15,3 2 0 0,1 1 0 0,1 2 0 16,0 2 0-16,2 3 0 0,0 3 0 0,0 0 0 16,0 1 0-16,1 3 0 0,-4 6-128 0,0 0 128 15,0 0 0-15,0 0-176 0,0 0 176 0,0 0-128 0,0 0-32 16,0 0 0-16,8 3 0 0,-8-3 0 16,0 0-64-16,8 9-16 0,-1-2 0 0,-7-7 0 0,0 0 0 0,0 0 0 15,0 0 0-15,6 10 0 0,0-1 32 0,-6-9 0 16,4 8 0-16,-4-8 0 0,5 9 208 0,-5-9 0 15,0 0 0-15,6 6 0 0,-6-6 0 0,0 0 0 16,3 9 0-16,-3-9 0 0,0 0 0 0,0 0-144 16,0 0 144-16,0 0 0 15,6 7-1600-15,-6-7-256 0,0 0-32 0</inkml:trace>
  <inkml:trace contextRef="#ctx0" brushRef="#br0" timeOffset="33390.54">15083 6145 24879 0,'-19'-8'2208'15,"9"5"-1760"-15,-2-1-448 0,0 2 0 0,-1-1 1136 0,-1 1 144 16,2-1 16-16,-2 2 16 0,-1 1-832 0,-1 0-160 15,0 4-48-15,-3 0 0 0,3 3-272 0,-2 3 0 16,-1 1-128-16,1 2 128 0,0 1-240 0,-2-1 48 16,1 2 16-16,1 1 0 0,-2 7 176 0,-3 2 0 15,2 0-144-15,1 3 144 0,-2 4 0 0,1 3 0 16,1 3 0-16,0 1 0 0,0 1 0 0,2 0 128 16,3-2-128-16,2 2 128 0,-1 1 0 0,9 0 0 15,0 0 0-15,3-3 0 0,1-1 80 0,3-1 16 0,4-2 0 16,0-4 0-16,3-6 0 0,1-2 0 0,7-2 0 15,0-3 0-15,0-1-16 0,-1-2 0 0,2-3 0 16,1-2 0-16,1-3-80 0,2-2 0 0,-1-3-128 0,2-2 192 16,-1-3-64-16,4-1 0 0,2-4-128 0,0-3 192 15,-1-3-32-15,4-2-16 0,3-2 0 0,3 1 0 16,-3-6-16-16,1-3 0 0,0-5 0 0,0-1 0 16,-3-1-128-16,0 0 0 0,-2-1 0 0,-4 1 0 15,1 0 0-15,-2 1 0 0,-1 0 0 16,-3 0 0-16,-1-1 0 0,-5-2 0 0,-2 0 0 0,-3 0 0 15,-2 2 0-15,-4 2-144 0,-4 2 144 0,-2 4-160 16,-2-2-96-16,-4 4 0 0,-2 1-16 0,-4 2 0 16,-2 1 32-16,0 1 16 0,-1 1 0 0,-1 3 0 15,-3 4 224-15,1 0 192 0,1-1-48 0,-2 4 0 0,2 1-16 16,-2 0 0-16,-3 1 0 0,-1 1 0 0,0 1-128 16,-1 2 0-16,-2 1 0 0,-2 2 0 0,0 2 0 0,1 3 0 15,-1 1-128-15,4 2 128 0,2-1 0 16,2 2-176-16,2 1 176 0,0 3-128 0,3 2 128 0,0 0-128 15,2 1 128-15,0 2-128 0,4 2 128 0,0 2 0 16,1-1 0-16,3 2-128 0,-1 3 128 0,4 1 0 16,0 1 0-16,3-3 0 0,2-4 0 0,4-2 0 15,1 2 0-15,3-4 0 0,2-2 0 0,5-1 128 16,-1-3-128-16,3 0 0 0,0-3 352 0,3-2 0 16,4-3 0-16,3-1 0 0,1 0 0 0,1 2 0 15,2-4 0-15,0 0 0 0,0-3-224 0,-1-1-128 16,-1 0 160-16,-1 0-160 0,2-2-192 0,-1 1-144 15,-4 0-32-15,3-2-9936 0,2-1-2000 16</inkml:trace>
  <inkml:trace contextRef="#ctx0" brushRef="#br0" timeOffset="33958.734">15936 6870 22111 0,'0'0'1968'0,"0"0"-1584"0,0 0-384 0,0 0 0 16,0 0 3168-16,0 0 544 0,0 0 128 0,0 0 0 15,8 1-2800-15,2 4-560 0,1 4-112 0,0 3-32 16,1 1-336-16,0 3 0 0,0 1 0 0,-2 5-192 15,1 1 192-15,0 6 0 0,-3 0 0 0,-2 1-128 16,-3 2 128-16,-3 2 0 0,-3 4 0 0,-4 0 0 16,-1 1 128-16,-5-1 48 0,-2-5 16 0,-1 1 0 15,-2-1 176-15,-5 0 32 0,-1-2 16 0,-3-1 0 0,-2-3-80 16,0 0-16-16,1-4 0 0,2-1 0 0,0-1-320 0,2-4 0 16,2-2-160-16,3-7 160 15,2-2-1792-15,2-5-240 16,3-4-48-16</inkml:trace>
  <inkml:trace contextRef="#ctx0" brushRef="#br0" timeOffset="34559.397">17361 6207 28559 0,'0'0'2544'0,"0"0"-2032"0,0 0-512 0,3-15 0 15,1-2 800-15,1 3 64 0,-3-2 16 0,-2 1 0 32,1 4-1056-32,-2-1-208 0,-6-2-32 0,0 3-16 15,-4 0-480-15,-5 2-112 0,-5 0 0 0,-2 3-16 0,-1 5 896 0,-2 2 144 0,-2 3 0 0,0 3 160 16,-2-3 480-16,-1 7 80 0,0 1 32 0,1 4 0 15,-1 2 0-15,2 3 0 0,1 1 0 0,0 0 0 16,1-1-112-16,3 0 0 0,2 3-16 0,5-2 0 16,3 0-320-16,1 1-64 0,4 0-16 0,5-1 0 15,4-1-224-15,2 0 0 0,4-2-192 0,4-1 192 16,4-1-192-16,4-1 192 0,3 1-192 0,2 1 192 16,-2 0 0-16,1 0-128 0,0 0 128 0,-1-1 0 0,-1 0 0 0,-2-1 0 15,1 0 0-15,-3-1 0 0,-4 0 0 0,-1 0 0 16,-1-2 0-16,0 0 0 0,-5 1 192 0,-3-1 0 15,-3-1 0-15,-2 1 0 0,-1 1 432 0,-6 3 80 16,-3-3 0-16,-2 1 16 0,-2 2 64 0,-3-1 16 16,0 2 0-16,-5-2 0 0,-2 1-176 0,-2-2-48 15,-1 0 0-15,0-3 0 0,-5 0-336 0,4-2-80 16,2 1-16-16,3-5 0 16,-3-1-528-16,5-1-128 0,3-1 0 0,4-1-16 15,2-4-1392-15,3 1-256 0,1-3-64 0,3-2-13920 16</inkml:trace>
  <inkml:trace contextRef="#ctx0" brushRef="#br0" timeOffset="34822.728">17877 6125 17503 0,'0'0'1552'0,"-7"2"-1232"0,7-2-320 0,-9-2 0 16,9 2 3120-16,-6 1 560 0,6-1 112 0,-10 7 32 16,2 1-2880-16,-1 3-576 0,3 0-112 0,-4 5-32 0,1 2-96 0,-1 3-128 15,-3 1 176-15,1 5-176 0,4 0 560 0,-4 6 0 16,1 1 0-16,2 5 0 0,-3 3 240 0,0 3 48 15,-3 2 16-15,1 3 0 0,2-5-352 0,0 3-80 16,-7 0-16-16,4 1 0 0,3 0-224 16,-1-1-32-16,-3-8-16 0,3-2 0 0,1-4-144 0,2-3 0 15,0-3 0-15,3-4 0 16,0-3-512-16,0-4-16 0,2-4-16 0,0-3 0 16,3-3-2736-16,2-7-560 0,0 0-96 0,0 0-32 0</inkml:trace>
  <inkml:trace contextRef="#ctx0" brushRef="#br0" timeOffset="35340.712">18287 6370 34143 0,'0'0'1520'0,"0"0"304"0,0 0-1456 0,0 0-368 0,-6 17 0 0,3-1 0 16,1-2 0-16,-1 3 0 0,-2 1 0 0,1 1 128 16,-1 4-464-16,-1 2-96 15,-3-2-16-15,-1 3 0 0,1 1 304 0,-4 3 144 0,-2 2-160 0,-2 1 160 16,1 1 160-16,0 3 128 0,1 0 32 0,0-1 0 16,-1 0 320-16,1-6 64 0,3-4 0 0,1-2 16 0,1-3-16 15,-1-3-16-15,3-2 0 0,3-6 0 0,5-10-144 16,0 0-32-16,-6 6 0 0,6-6 0 0,0 0-16 0,-5-3-16 15,2-5 0-15,2-4 0 0,2-3-128 0,3-5-32 16,1-3 0-16,3-6 0 0,1-4-320 0,1-2 0 16,1 0 0-16,2 1 0 0,3 0 0 0,4-1-192 15,3 0 64-15,1 5 0 0,-1 1 128 0,3 2 0 16,-3-3-144-16,2 6 144 0,0 5 0 0,-1 0-176 16,-1 1 176-16,-1 4-128 0,-4 6 128 0,1 3 0 15,-1 0 0-15,-2 6-128 0,1 5 128 0,-3 5-192 16,-1 3 192-16,0 3-192 15,1 5-192-15,-6 5-32 0,-4 1-16 0,-1 5 0 0,-1 2 176 0,-3 4 48 16,-2 3 0-16,-4 3 0 0,-1 0 208 0,0-1 0 0,-1-1 0 16,-2-5 160-16,0-3 80 0,2 0 16 0,-1-5 0 15,4-2 0-15,-3-2-80 0,3 0-16 0,-1-2 0 0,1 1 0 16,2-1-160-16,-1-2-224 0,3-4 48 0,0-2 16 31,0-2-1632-31,2-5-320 0,0 0-64 0,0-9-8576 0,0 0-1712 0</inkml:trace>
  <inkml:trace contextRef="#ctx0" brushRef="#br0" timeOffset="36116.872">19864 5810 13823 0,'0'0'1216'0,"-6"-5"-960"0,0-1-256 0,2 0 0 0,-3-2 5744 0,2 2 1104 16,-2 1 208-16,0-1 48 0,-3-1-5696 0,1 0-1136 15,-4 3-272-15,-1 0 0 16,-1 4-304-16,-3 0-80 0,0 3-32 0,-5 0 0 0,-1 1 224 0,-3 2 32 16,-3 0 16-16,1 3 0 0,-1 1 144 0,-4 4 0 15,-4 4 0-15,1 2 0 0,2 2 0 0,1 3 128 16,-2 4 0-16,5 3 0 0,1 4 128 0,-1 2 16 15,-1 1 16-15,2 1 0 0,3 0-48 0,-2 4-16 16,2 2 0-16,0 3 0 0,2 3-80 0,1 0-16 16,3 2 0-16,5 0 0 0,-2 0-128 0,6-3 0 15,0-4 0-15,5-1 128 0,1 0-128 0,3-2 0 0,4-2 0 16,3-4 0-16,2-5-224 0,1-3 80 0,3-3 16 16,2-5 0-16,7-4 0 0,4-1 0 0,4-3 0 0,4-2 0 15,3-6 128-15,1-3 0 0,1-3 0 0,0-1 128 16,1-1-128-16,2-3 144 0,3-2-144 0,-2-2 160 15,2-5-32-15,1-3 0 0,3-2 0 0,1-4 0 16,2-3-128-16,-4-2 160 0,-2-5-160 0,-3-1 160 16,-1-2-160-16,0-1 0 0,-2 0 0 0,-3 1 0 15,0 0-176-15,-3-2 176 0,-5 1-128 0,-1-3 128 16,-3-1 0-16,-5-2-160 0,-1 0 160 0,-3 1 0 16,-3 1 0-16,-4 3-128 0,-2 0 128 0,-5 3 0 0,-2 0-192 15,-2 3 32-15,-5 1 0 0,-3 2 0 0,-2-1-16 16,-1 1 0-16,-3 0 0 0,-2 1 0 0,-3 4 176 15,0 2 0-15,0-1 0 0,-2 2-128 0,6-2 128 16,-5 2-128-16,2-1 128 0,-1 2-128 0,2 4 128 16,-4 0-160-16,-3 3 160 0,1 1-160 0,-1 2 160 0,-3 0 0 15,-3 1 0-15,-2 4 0 0,-6 0 0 0,2 4 0 16,1 1 0-16,-1 4-128 0,5 0 128 0,1 4 0 16,2 0-144-16,2 6 144 0,2 1 0 0,2 2 160 15,1 3-16-15,1 1 0 0,4 2-144 0,3 4 192 16,0 1-192-16,3 2 192 0,0-2-192 0,4 2 0 15,5 2 0-15,-3 0 0 0,2-1 0 0,3-3 0 16,5-4 0-16,4 1 0 0,0 1 208 0,4-1-32 16,-1-6-16-16,4 1 0 0,2 1 64 0,2-3 16 15,2-4 0-15,5-2 0 0,1-4 224 0,4-4 48 16,2 0 16-16,1-3 0 0,2-6-16 0,4-2-16 0,1-3 0 16,5-1 0-16,1-1-160 0,-1-4-16 0,-1-3-16 0,1 0 0 15,-3 1-80-15,0-1-16 0,-5 1 0 0,-3 0 0 31,-3 0-1216-31,-2 2-240 0,0-4-48 0,-7 4-17584 0</inkml:trace>
  <inkml:trace contextRef="#ctx0" brushRef="#br0" timeOffset="38803.802">13592 3423 12895 0,'0'0'1152'0,"10"-2"-928"15,1 1-224-15,-1-1 0 0,1 0 1744 0,1-1 304 16,1 0 64-16,-2 1 16 0,2 0-1616 0,-2 1-320 15,-11 1-64-15,10-2 0 0,-1 0 128 0,-9 2 48 16,10 0 0-16,-10 0 0 0,0 0 208 0,0 0 32 16,0 0 16-16,0 0 0 0,0 0-112 0,0 0 0 15,0 0-16-15,0 0 0 0,0 0 32 0,0 0 16 16,0 0 0-16,-8-3 0 0,1 0-224 0,-3-2-64 0,0 1 0 0,-1-1 0 16,-5 1 48-16,0-1 0 0,-3-1 0 0,3-3 0 15,-1 0 288-15,0 2 64 0,-3-3 16 0,-2 0 0 16,-1 0-48-16,0-1-16 0,-2-3 0 0,0-1 0 15,0 0-144-15,-6 4-16 0,-4 0-16 16,-5 1 0-16,-4-1-160 0,-4-1-16 0,-2 0-16 0,-5 1 0 16,-3 1-176-16,-1 1 128 0,-1 2-128 0,-8 0 128 15,-6 3-128-15,2 0 0 0,0 2 144 0,2 2-144 16,-3 2 0-16,0 0 0 0,-4 0 0 0,0-2 0 16,0 0 0-16,2 1 0 0,2 2 0 0,-4 1 0 15,0-1 0-15,0 1 0 0,1 0 0 0,5 2 0 16,1 0 0-16,-1 2 0 0,1 3 0 0,-5 0 0 15,-1 0 0-15,1 2 0 0,-1 3 0 0,-2 1-128 16,-2 4 128-16,1 1 0 0,-1 4 0 0,2-1-128 16,2 0 128-16,0 2 0 0,5-1 0 0,3 1-128 0,-1 0 128 15,7 0-128-15,5 1 128 0,3-1-128 0,6 1 128 16,3 2 0-16,0 3-144 0,6 0 144 0,1-3 0 16,5 2-176-16,1 1 176 0,3 1-128 0,3 0 128 0,3 1 0 15,3-1 0-15,5 2-128 0,0 1 128 0,1 1 0 16,4-1 0-16,4 5 0 0,0 4-192 0,4-1 64 15,1-3 0-15,3 1 0 0,3-2-96 0,1-3-16 16,5 0 0-16,5 0 0 0,1 1 240 0,6 1-144 16,4 3 144-16,4-3-128 0,3-5 128 0,3 0 0 15,4-1 0-15,3-3 0 0,1-3 0 0,2-5 0 16,0-2 0-16,6-3-128 0,2 0 128 0,4-4 0 16,-1-1 0-16,4 1 0 0,-1-3 0 0,2-3 0 15,4-1 0-15,2-2 128 0,1 1-128 0,2-2 128 0,-1-4-128 16,0 0 128-16,-2-1-128 0,4 0 0 0,2 2 0 15,0-4 0-15,-1-3 0 0,-2 0 0 0,-1-1 0 0,5 1 0 16,6-1 0-16,-1-3 0 0,-2-1 0 0,-1 0-128 16,-2-1 128-16,6-2-208 0,0-2 80 0,0 0 128 15,-4-2-192-15,0 0 192 0,-1-2-160 0,3-1 160 16,4-2 0-16,-5-1-144 0,-4-2 144 0,1 2 0 16,1 2 0-16,-2-1 0 0,-2-1 0 0,-4 1 0 15,-4 0 0-15,-3 1 0 0,-4 0 0 0,3-3 0 16,-2 4 0-16,-1-1 0 0,0 0 0 0,-6-1 0 15,-1 0 0-15,-4-3 0 0,-4-5 0 0,-2-2 0 16,-2 1 0-16,-4-1 0 0,-1-1 0 0,-2 1 0 0,-3 0 0 16,-2 1 0-16,-4-1 0 0,-2 0 128 0,-4 0 0 15,-2 1 16-15,-4 0 0 0,-2-2 0 0,-2 0 112 0,-3 3 0 16,-4 5 16-16,0-3 0 0,-1-3-64 0,-5 2-16 16,-3 0 0-16,-5 4 0 0,-2-1-192 0,-1 3 144 15,-8 1-144-15,-1 0 128 0,-4-1 0 0,-3-1-128 16,-3 2 192-16,-2 0-64 0,-2 0-128 0,-2-1 0 15,-3-3 0-15,-4 3 0 0,-6 0 0 0,-3 0 0 16,0 0 0-16,-1 1 0 0,-2 2-160 16,-3 2 160-16,-4 2 0 0,-3 2-144 0,0-1 144 0,-2 0 0 15,0 3 0-15,-2 2-128 0,-2 1 128 0,-3 1 0 16,-4 0-144-16,5 2 144 0,2 1 0 0,-2 1-144 16,-3 1 144-16,-1 3 0 0,-3 0-160 0,1 2 160 15,3 0-128-15,-5 2 128 0,-4-2-176 0,2 5 176 0,4 1-208 16,-3 0 80-16,-1-2-48 0,-3 3 0 0,0 2 0 15,2 2 0-15,0 3 16 0,3 1 0 0,2-1 0 16,4 3 0-16,8 0 160 0,4 2 0 16,5 1-144-16,0 4 144 0,3 3 0 0,0 4 0 0,0 2 128 15,7 0-128-15,0-1 0 0,3 3 0 0,3 2 0 16,2 2 0-16,4 2 0 0,-2 3 0 0,0 2 0 0,2 5 0 16,0 3 0-16,3 1 0 0,3-2 0 0,3 1 0 15,2 0 0-15,4 2 0 0,4 5 0 0,1-4 0 16,4-4 0-16,5-4 0 0,4-5 0 0,1-2 0 15,3 0 0-15,3-3 0 0,2 0 0 0,2 2 0 16,2 3 0-16,5-2-144 0,-1-2 144 0,4-3 0 16,3-3 0-16,4-2 0 0,4-3 0 0,2-2 0 15,7-1 0-15,6-2 0 0,6 0 0 0,3-2 0 0,1-2 0 16,3 1 0-16,0-2 0 0,1 2 0 0,5 5 0 16,1-4 0-16,2-4 0 0,3 0 0 0,2-3-256 15,2-3 64-15,-2-1 16 0,9-2 0 0,1-6-16 0,4-1 0 16,0 0 0-16,-2-4 0 0,0-2 192 0,2-3 0 15,4-4 0-15,-1 0 0 0,0 1 0 0,-2-3 0 16,0-4 0-16,5-2 0 0,1 1 0 0,1-1 0 16,-4-3 0-16,3 0 0 0,0 1 128 0,-2-2-128 15,-2-2 128-15,-4-1-128 0,-4-2 208 0,2-1-16 16,-1-3-16-16,0-3 0 0,-1-5 256 0,-4-3 48 16,-4-4 16-16,-1 0 0 0,-2 0 96 0,-1 0 32 15,-2-1 0-15,-4 0 0 0,-3-2-336 0,-5-2-64 0,-3 2-16 0,-6-3 0 16,-7 0-208-16,-7 4 0 0,-4 2 0 15,-7 4-160-15,-5 2 32 0,-8 5 0 0,-6 2 0 0,-7 0 0 16,-5-2 128-16,-6 4 0 0,-9 1 0 0,-12 5 0 31,-13 1-1488-31,-9 5-224 0</inkml:trace>
  <inkml:trace contextRef="#ctx0" brushRef="#br0" timeOffset="41484.238">17412 11659 14735 0,'0'0'640'0,"-6"0"160"0,-1-2-640 0,1 2-160 0,-1-2 0 0,7 2 0 16,0 0 2304-16,-8-3 416 0,1 1 96 0,7 2 0 16,-8-5-2064-16,0 3-432 0,-1-2-64 0,3 2-32 15,6 2 112-15,-6-3 32 0,1-1 0 0,-1 2 0 16,6 2 592-16,0 0 112 0,0 0 16 0,0 0 16 15,0 0-272-15,-2-11-64 0,3 1-16 0,5 0 0 16,-2 1-528-16,7-1-96 0,0-1-128 0,2 0 176 16,2-3-176-16,0 3 0 0,3 0 0 0,-2 2 0 15,0 0 0-15,-1 3 0 0,0 2-144 0,1 3 144 16,-2 3-192-16,-1 2 32 0,-1 1 0 0,0 4 0 16,-1 0-96-16,-2 2-32 0,-2 4 0 0,-3-2 0 0,-4-1 288 15,-1 2 0-15,-3 2-128 0,-1-1 128 16,-1-2 240-16,-3 1 96 0,-1 0 32 0,-1-2 0 0,0-1 272 15,0-1 64-15,1-1 16 0,-2-3 0 0,1-2-160 16,4-3-48-16,-2-1 0 0,2-3 0 0,-2-2-160 0,4 1-32 16,-2 0-16-16,3-2 0 0,0-2-144 0,3-1-32 15,-1 0 0-15,2-1 0 0,1-2-128 0,1 1 0 16,3 1-192-16,0 1 192 0,1-1-160 0,0 1 160 16,2 1 0-16,1 4-144 0,0 0 144 0,-9 4-160 15,13-1 160-15,-4 5-160 0,1 0 16 0,-2 5 0 16,0 3 0-16,0 1 0 0,-1 1 144 0,-1 3 0 15,-1 1 0-15,-2 0-128 0,-1 4 128 0,-2-1 0 16,-5-2 0-16,-2-2 0 0,1 0 160 0,0-2 16 16,-2 0 0-16,0-5 0 0,1-4 256 0,1 0 48 15,-2-3 16-15,8-3 0 0,0 0 16 0,0 0 0 0,-6-6 0 16,-1-1 0-16,7 7-384 0,0-11-128 0,3-4 0 16,3-1 0-16,1-4 0 0,2 0-160 0,6-1 0 0,1 4 0 15,4-1-112-15,1 4-32 0,1 4 0 0,2 2 0 31,1 2-1104-31,-1 4-208 0,-7 2-48 0,0 2-16 16,1 3-1136-16,-2 4-240 0,-5 2-32 0</inkml:trace>
  <inkml:trace contextRef="#ctx0" brushRef="#br0" timeOffset="42943.437">17607 11662 7359 0,'0'0'320'0,"0"0"80"0,-6 0-400 0,6 0 0 0,-8-1 0 0,8 1 0 16,0 0 2912-16,0 0 496 15,-1-4 112-15,1 4 0 0,0-6-3088 0,0 6-624 0,5-5-128 0,-5 5-32 16,6-6 352-16,1 3 192 0,4 1-32 0,-3 0 0 15,0-2 368-15,1 2 80 0,2-1 16 0,3 2 0 16,1 1 144-16,3 0 16 0,0 1 16 0,1-1 0 16,3-1-208-16,1 0-32 0,2 1-16 0,1 0 0 15,0-3-416-15,2 1-128 0,-1-2 0 0,3 1 0 16,0 0 240-16,2 0-16 0,2 0 0 0,2-2 0 16,2 1 32-16,0 0 0 0,1-2 0 0,-2 3 0 15,-1-2 144-15,-1 1 48 0,-3 0 0 0,1-2 0 16,-1 2-96-16,2-1-16 0,5 1 0 0,-4-1 0 15,-1 1-16-15,4 1 0 0,0-4 0 0,2 2 0 16,-4-1-144-16,-1 2-48 0,-2 0 0 0,-1 1 0 0,2-1-128 16,-2 4 128-16,-1-2-128 0,1-1 128 0,-1 1-128 0,0 1 0 15,0 1 144-15,1 0-144 0,-2-1 0 0,0 0 0 16,-5 0 0-16,1 0 0 0,1 0 0 0,-4 1 144 16,-1 0-144-16,-2 1 0 0,2-1 240 0,-2 0-64 15,-2-1-16-15,1-2 0 0,-2 3 32 0,2 0 0 16,1 0 0-16,-4 0 0 0,1 0-16 0,-1 0 0 15,2 4 0-15,-3-3 0 0,-3-1 0 0,2 0 0 16,-3 0 0-16,2 0 0 0,0 0 80 0,0 1 0 16,0 2 16-16,1-1 0 0,-6-1-48 0,1 1-16 15,0-1 0-15,-1 0 0 0,-8-1-208 0,9 4 128 16,-9-4-128-16,0 0 0 0,7 6 0 0,-7-6 0 16,0 0-176-16,0 0 176 15,0 0-640-15,0 0 0 0,1 8 0 0,-1-8 0 16,0 0-2224-16,-11 4-448 0</inkml:trace>
  <inkml:trace contextRef="#ctx0" brushRef="#br0" timeOffset="43583.76">18373 10999 4607 0,'0'0'400'0,"-8"4"-400"15,-2-2 0-15,4-2 0 0,6 0 4864 0,0 0 880 16,-9 2 176-16,9-2 32 16,0 0-5216-16,0 0-1056 0,-7 0-192 0,7 0-64 15,0 0 48-15,0 0 0 0,0 0 0 0,0 0 0 0,0 0 1232 0,0 0 256 16,0 0 64-16,0 0 0 0,3-7 32 0,4 1 16 16,2 0 0-16,2-1 0 0,-1-2-528 0,4-4-96 15,1-1-32-15,2 1 0 0,1 1-128 0,1-1-32 0,1-5 0 16,1 3 0-16,1 0-64 0,-1 1 0 0,0 0-16 15,0-1 0-15,-4 2 0 0,1 2 0 0,0 0 0 0,-2 1 0 16,-1 2 32-16,0 0 16 0,-2 0 0 0,-1 3 0 16,-1 1 16-16,-2 2 0 0,-9 2 0 0,10-1 0 15,-4 1-96-15,0 3-16 0,-2 0 0 0,0 2 0 16,-1 2-128-16,0-1 0 0,2 2 0 0,-1 0 0 16,-3 4 0-16,-1 0 0 0,0 3 0 0,-1 2 0 15,0 1 0-15,-2 3 0 0,-2-2 0 0,1 3 128 16,-1 0 64-16,0 0 0 0,-3-1 0 0,3 3 0 15,-3-2-16-15,2 2 0 0,-1-2 0 0,0 0 0 16,4-1-176-16,-3 0 160 0,1-3-160 0,2-1 160 16,-3 0-160-16,3-1 0 0,1 0 0 0,-1-2 128 0,1-1-128 15,1 0 0-15,1-2 0 0,0 2 0 16,-1 1-416-16,2-3-64 16,-1-3-16-16,0 1 0 0,0-9-1792 0,0 0-352 0,0 0-80 0,0 0-10320 15</inkml:trace>
  <inkml:trace contextRef="#ctx0" brushRef="#br0" timeOffset="43787.268">18402 11405 33231 0,'0'0'1472'0,"0"0"304"0,0 0-1424 0,0 0-352 0,10-4 0 0,5-1 0 15,0 1-208-15,4-3-112 0,3-2-32 0,2-1 0 32,0 2-64-32,3-3-16 0,-1 0 0 0,3 2 0 0,-3 3 752 0,3 3 128 0,-1-4 48 0,0 4 0 15,-1 2 128-15,-2 1 16 0,2 1 16 0,0 1 0 16,2 2-656-16,-3 0 0 0,2-3-208 0,-1 4-9968 16,1 1-1984-1</inkml:trace>
  <inkml:trace contextRef="#ctx0" brushRef="#br0" timeOffset="46595.808">20159 6941 15663 0,'0'0'1392'0,"0"0"-1120"15,-5-7-272-15,5 7 0 0,0 0 1408 0,-2-6 208 16,2 6 48-16,0 0 16 0,0 0-880 0,0 0-176 15,0 0-48-15,2-8 0 0,0 2 64 0,-2 6 16 16,0 0 0-16,7-7 0 0,-1 4-64 0,-6 3-16 16,10-3 0-16,0 3 0 0,-2 0 48 0,2 3 0 15,1 0 0-15,0 0 0 0,1 3-224 0,2 0-32 0,2 1-16 0,3 2 0 16,0 2 48-16,2 1 16 0,1 1 0 0,2 1 0 16,1 2-80-16,1 2-16 0,-3 3 0 0,2 5 0 15,0 0-16-15,-2 0-16 0,-2 2 0 16,-3 4 0-16,-2 5-64 0,0 1-16 0,-2-3 0 0,-4-1 0 15,-1 2 32-15,-2-2 0 0,-1-1 0 0,-4 0 0 16,-3-2 112-16,-1 0 32 0,-5-1 0 0,-2 3 0 16,-4 0 192-16,-2 3 32 0,-3 0 16 0,-4 2 0 15,-2-3 32-15,0 0 16 0,0-1 0 0,-6-1 0 16,-1-2-336-16,0 2-64 0,-2-4-16 0,3-2 0 16,-1 1-48-16,1-3-16 0,0-1 0 0,1 0 0 15,1 2-192-15,3-6 144 0,1-3-144 0,5-1 128 16,0 2-256-16,6-4-64 0,0-3-16 0,3 1 0 15,4 1-2832-15,4 0-560 16</inkml:trace>
  <inkml:trace contextRef="#ctx0" brushRef="#br0" timeOffset="49754.257">19353 11030 26895 0,'0'0'1184'0,"0"0"256"16,0 0-1152-16,0 0-288 0,0 0 0 0,-5-9 0 0,5 9-208 0,-2-12-112 15,-1-1 0-15,0 1-16 0,2 0 160 0,-3-1 48 16,1 2 0-16,0-2 0 0,-1-1 384 0,1 0 96 15,-2 0 16-15,-1-2 0 0,-1-4 128 0,1 1 16 16,0 1 16-16,-2 0 0 0,1 2-144 0,-3-1-48 16,0 2 0-16,0-1 0 0,0 0-336 0,-1 3-160 15,-1 1 16-15,-3-1 0 0,-2-1 144 0,-1 1-128 0,-2 1 128 0,-2 0-128 16,-7-1 128-16,2-1 192 0,1 0-32 16,1 2-16-16,-3 1-144 0,-2-1 0 0,0-2 0 0,2 1 0 15,-1 0 0-15,-1 2 0 0,-1 1 0 16,4 0 0-16,-2-2 0 0,2 1 128 0,-4 0-128 0,4 1 0 15,1 1 224-15,-3-4-32 0,-4-1-16 0,0 3 0 16,1 2-176-16,-1 2 0 0,0-3 0 0,-1 3 128 16,-1 4-128-16,-1 0 0 0,-3 1 0 0,-4 2 0 15,-5 0-160-15,1 2 160 0,-1-2 0 0,0 0-144 16,-2 0 144-16,0 3-192 0,-1-3 192 0,-1 3-192 16,-2 2 192-16,4-2 0 0,4-3-144 0,3 2 144 15,4 0 0-15,-1 2 288 0,4-2-48 0,0 1-16 16,0-1-48-16,0 3-16 0,-2-2 0 0,-2 2 0 15,-2 3-160-15,1-2 0 0,1-3 0 0,-2 2 0 0,0 5 0 16,1-1 0-16,0-3 0 0,-1-1 0 0,1 5 0 16,-1-1 0-16,1-3 0 0,0 2 0 0,-3-2 352 0,5-1 96 15,5 2 0-15,1-1 16 0,0 1 160 16,2 0 16-16,3-1 16 0,0 1 0 0,2-1-384 0,1 3-80 16,-2-2 0-16,1 0-16 0,-2 1-176 0,-1 0 0 15,-1 2 0-15,0-1 0 0,2-1 0 0,-1 0 0 16,-2 1 0-16,2 0 0 0,-1-1 0 0,3 1 0 15,0 0 0-15,2 1 0 0,0 1-144 0,2 0 144 16,0-1 0-16,-1 2 0 0,0 1 0 0,-4 3 0 16,2 0 0-16,1-2 0 0,-1-2-128 0,3 3 128 15,2 0 0-15,2 3 0 0,-6 0-192 0,6-1 192 16,3-4-192-16,1 4 192 0,-2 4-256 0,1-1 64 16,0 0 16-16,1 2 0 0,0 1-160 0,-1 0-48 0,3-1 0 15,1-1 0-15,-1-1 192 0,1 0 16 0,1 0 16 0,0 1 0 16,-2 2 160-16,0 1 0 0,1 1 0 15,-2 2 0-15,2 0 0 0,2 1 0 16,1-4 0-16,-2 0 0 0,1 1 0 0,2 0 0 0,2-2 0 0,0 0 0 16,1 0 0-16,-3 0 0 0,0-1 0 0,3 1-128 15,1 1 128-15,0 2 0 0,2-2 0 0,1 0 0 16,-2 0 0-16,2 3 0 0,-1 1 0 0,4 1-128 16,1-3 128-16,-1-1 0 0,-1 1 0 0,2-1 0 15,0 0 0-15,1 0 0 0,2-1 0 0,0 1 0 16,2-2 0-16,-2 0-128 0,3 0 128 0,-2-2 0 15,2 1 0-15,-1 0-128 0,2 0 128 0,2 4 0 16,-3-1 0-16,2 0-128 0,4-1 128 0,-1-1 0 0,0-1 0 0,3 2 0 16,0-1 0-16,2-1 0 0,-1-1 0 15,4-1 0-15,0 1 0 0,2 1 0 0,-1 0 0 0,3 0 0 16,2-2 0-16,3 0 128 0,-1 1-128 0,2 0 0 16,1-3 128-16,1 3-128 0,-1-1 0 0,-1 1 0 15,0 0 0-15,1-1 0 0,2-2 0 0,3-1 0 16,1-2 0-16,2 2 0 0,0-3 0 0,2 2 128 15,-3-4-128-15,2-1 0 0,-1-3 0 0,-2 0 0 16,0-2 0-16,1-1 0 0,0 1 0 0,3-1 0 16,1 3 0-16,0-2 0 0,2 0 0 0,2 1 0 15,-3-4 0-15,1 0 0 0,0-1 0 0,1 2-128 16,3-1 128-16,-1-1 0 0,3 3 0 0,3-4 0 16,1-1 0-16,-1 0 0 0,-2-1 0 0,0 1 0 0,-5 0 0 15,5-2 0-15,3-1-192 0,-1-3 64 0,-1-1 0 16,-3 0 0-16,-2 3 128 0,-2-2 0 0,-1-2-144 0,-1 1 144 15,0-4 0-15,3 0 0 0,5-1 0 0,-4 0 0 16,-2-1 0-16,0-1 0 0,-1 1 0 0,-1-1 0 16,-1-1-160-16,2-4 160 0,4-1 0 0,-2 0-144 15,0 2 144-15,-2 2 0 0,-1 1 0 0,-1-2-128 16,-3-1 128-16,-2 0 0 0,2 0 0 0,-4 0 0 16,3-4 0-16,-2-1 0 0,3 3 0 0,-1-3 0 15,0-2 0-15,-1 1 0 0,-4-3 0 0,-2-1 0 16,-2 1 0-16,-1-4 0 0,-5-3-144 0,0 2 144 15,-3 2 0-15,0 3-144 0,0 0 144 0,0 1 0 16,-5-2 0-16,1 1 0 0,2-2 0 0,-2 2 0 16,-2-3 0-16,0-1 128 0,1-1-128 0,-5-1 0 0,-2-4 0 15,0 0 0-15,-5-2 0 0,0 4 0 0,2 2 0 0,-4 1-192 16,-2 2 192-16,-2 2-160 0,-2-2 32 0,-4 1 0 16,-2 0 0-16,-1 2 0 0,4 3 128 0,-4 2 0 15,0 0 0-15,0-1 0 0,-4-3 0 0,2 1 144 16,1 2 0-16,1-1 0 0,-3-1-144 0,2 1 160 15,0 2-160-15,-1-1 160 0,-4-2-160 0,2 1 0 16,-2 2-160-16,2 0 160 0,-1 1-208 0,-2-2 48 16,-4-2 16-16,2 2 0 0,-2 2 144 0,-4-2-192 15,-3-1 192-15,-2-1-192 0,-1 0 48 0,-6 0 0 16,-7-4 0-16,1 2 0 0,1 2-112 0,-1 2-32 16,0 2 0-16,4 1 0 0,-2-1 112 0,0 1 32 0,-3 1 0 15,2 2 0-15,0 1 272 0,0 3 48 16,2 0 16-16,-1 1 0 0,0-2-192 0,-1 5-272 0,-1 0 64 0,-2 2 16 15,-3 1-32-15,-3 0 0 0,-5 2 0 0,0 0 0 32,0 3-368-32,-3 0-80 0,0 2-16 0,-3 0 0 15,-1-2-80-15,-2 2 0 0,0 5-16 0,4-2 0 0,5 1 368 0,3-1 80 0,3 3 16 0,0-2 0 16,2 2 640-16,2-1 128 0,1-1 16 0,1 2 16 16,1 6-304-16,0-2-176 0,2 2 192 0,3 0-192 15,-3 1 0-15,2 2-352 0,-3 1 48 0,-6 2 16 16,-3-1-608-1,0 2-128-15,4 2-32 0,-2 3 0 0,0-4-128 16,-2 3-32-16,2 5 0 0,-1 0 0 0,1-3 368 0,0-1 64 16,3-4 16-16,1-2 0 0,4 0 1408 0,5-1 304 0,3 0 48 0,1 1 16 0,1-4-112 15,0 4 0-15,4-2-16 0,-2 2 0 0,1 2-880 0,-2 0-128 16,0 0-64-16,1 2 0 0,-2 4-160 0,0 0-32 16,-1 0-16-16,1 0 0 0,1-1 80 0,2 2 32 15,-1-3 0-15,5-2 0 0,2-3 736 0,4-2 128 16,-1 0 48-16,2 0 0 0,1 1 96 0,2 1 32 15,0-3 0-15,3 4 0 0,0 0-592 0,-1 2-160 16,1 2 0-16,-2 3 0 0,1-2-160 0,1 4-96 16,2 1-32-16,-2 2 0 0,-1-2 160 0,3-2 128 15,-2 1-192-15,4 1 192 0,-2-3 0 0,3 2 256 16,2-4-32-16,2 2 0 0,-1-2 144 0,2 1 16 16,1-2 16-16,3 1 0 0,1-1 64 0,3 0 16 15,-2 0 0-15,5-1 0 0,-2-2-208 0,2 3-32 16,-1-1-16-16,4 0 0 0,1 0-16 0,1-2 0 0,0 0 0 15,0 0 0-15,0 5-208 0,1-1 0 0,0-1 0 0,2 1 0 16,-1-1 0-16,4 2 0 0,-1 1 0 0,4 2 0 16,-1 0 224-16,3 1-48 0,-4-2-16 0,5-3 0 15,4 1 32-15,3-3 16 0,2-3 0 0,2-1 0 16,-1 0-32-16,1-2-16 0,-2-1 0 0,4-1 0 16,-1-2 16-16,5 1 0 0,6-3 0 0,4 1 0 15,-1-2 16-15,2-1 0 0,0-1 0 0,0-1 0 16,2 1-16-16,1-1 0 0,3-1 0 0,2-2 0 15,2 1-176-15,-3-3 160 0,-4-1-160 0,1-1 160 16,2-1-336-16,0-2-64 0,3-4-16 0,-2-1 0 16,-3-5-272-1,0 0-64-15,-6-1-16 0,2-2 0 0,-1-4-80 16,0-3-16-16,2-2 0 0,-1-1 0 0,-1-2 512 0,1 0 192 0,-3-5-176 0,1-1 176 0,-4-3 0 0,6 2 0 16,5 2 0-16,-1-1 0 0,-1-2 0 0,-2-2 0 15,-2 4-208-15,-2 4 80 16,-1-1-720-16,-3 1-144 0,-1 2-32 0,0 0-4592 15,-3 0-912-15</inkml:trace>
  <inkml:trace contextRef="#ctx0" brushRef="#br0" timeOffset="57140.387">4284 6343 15663 0,'0'0'1392'0,"-8"-1"-1120"0,8 1-272 0,0 0 0 15,-6-4 1952-15,6 4 336 0,0 0 64 0,-8-6 16 16,1-2-1728-16,1 1-352 0,-1 3-64 0,-1 0-16 16,1 0-208-16,-2-1 0 0,0 0 0 0,-2 2 0 15,0 1 0-15,0-1 176 0,-2 1-176 0,-3 1 160 16,-1 1 96-16,-3 0 32 0,1-1 0 0,-2 1 0 16,-2 2 96-16,4 1 32 0,3-1 0 0,-1-1 0 15,-2-1-112-15,0 3-32 0,4 4 0 0,-3-3 0 16,-3-3 112-16,1 0 0 0,2 1 16 0,-1 2 0 15,-1 1 0-15,0 1 0 0,1-1 0 0,-1 4 0 16,0 2-144-16,0 4-16 0,-3 0-16 0,2 0 0 16,-1 1-224-16,2 0 128 0,0 1-128 0,4 4 0 0,1 1 0 15,-1 0 0-15,-1 0 0 0,-3 1 0 0,1 0 0 0,4 0 0 16,1 0 0-16,-2-1 0 0,0 2 0 0,0-2 0 16,3 4 0-16,0-3 0 0,2 0 0 0,0 1 0 15,2 1-128-15,1 2 128 0,2-2 0 0,0-1 0 16,2-1 0-16,-2 1 0 0,3 1 0 0,0-1 0 15,1-1 0-15,0 1 0 0,1 0 128 0,0 1-128 16,0-1 0-16,1 0 0 0,1 0 0 0,-1-1 128 16,1-1-128-16,0 4 0 0,3 3 0 0,1 0 0 15,2-6 0-15,1-1 0 0,-1 0 144 0,2-1-144 16,1-2 128-16,0 0-128 0,-1-1 128 0,3 0-128 16,3-3 0-16,-1 0 128 0,0-1-128 0,2-1 0 15,4 0 0-15,0-1 128 0,0 0-128 0,0-2 0 16,2-2 0-16,2-1 0 0,-1 1 0 0,0-1 0 0,0-5 128 0,0 0-128 15,0 1 0-15,-1 0 0 0,0-3 0 0,1 0 128 16,0 0-128-16,0-1 0 0,-2-1 0 0,3-1 0 16,-2-2 0-16,4-2 0 0,2 0-144 0,-1-1 144 15,0-1 0-15,2 0 0 0,-1-2 0 0,1-1 0 16,-5 0 0-16,2-1 0 0,-2-2 0 0,0 1 0 16,-1-1 0-16,-2-3 0 0,-1-3 0 0,-3 1 0 15,1 2 0-15,2-3 0 0,0-2 0 0,-3-3 0 16,-3 0 0-16,1-3 176 0,-1-3-48 0,3 3-128 15,1-1 160-15,-2 0-160 0,-6 2 128 0,-2 0-128 16,0 0 128-16,0-1-128 0,-1-2 128 0,1 3-128 16,-1-1 0-16,-3-1 128 0,1 0-128 0,-1-1 0 15,-6 3 0-15,1-1 128 0,1 2-128 0,-1 1 0 0,-4 0 128 16,2 1-128-16,1 0 0 0,-5 2 128 0,-1-1-128 0,4 0 0 16,2 1 0-16,-4 0 0 0,-4-1 0 0,2 1 0 15,1 2 0-15,0 1 0 0,0 3 0 0,-3-2 0 16,-5-2 0-16,3 2 0 0,1 4 0 0,0 1 128 15,-3 3-128-15,-1-1 128 0,0 1 0 0,0 1 0 16,-2-2 0-16,-2 4 0 0,1 1-128 0,-2 3 160 16,0 1-160-16,-3 0 160 0,0 2-160 0,-2 1 0 15,-3 0-160-15,0 2 160 0,-3 5-192 0,2-3 48 16,0 1 16-16,-1 1 0 0,1 3 128 0,3-1 0 16,2-1-144-16,0 0 144 0,2 2 0 0,0 0 0 15,2-1 0-15,1-1 0 0,2 0 0 0,-3 5 0 16,1 4 0-16,-1 0 0 0,3-4 0 0,-4-1 0 0,1 1 0 15,-2 2 0-15,-1 3-128 0,4-1 128 0,5 1 0 16,-3 2 0-16,-2-3 0 0,1 2 0 0,-1-2-144 0,3 1 144 16,-1 0 0-16,3 0 0 0,4-1 0 0,-2 1 0 15,0 0 0-15,1 0 0 0,2-2 0 16,1 0 0-16,1-1 0 0,1 0 0 0,1 2 0 16,0-1 0-16,3 0 0 0,1 2 0 0,-3 0 0 0,2 1 0 15,0-6 0-15,2-1 0 0,1 0 0 0,2 0 0 16,-1 3 0-16,1 0 0 0,-3-2 0 0,3 0 0 15,1 0 0-15,1-1 0 0,1-2 0 0,-1 0 0 16,2-2 192-16,-1 1-64 0,4-1-128 0,-1-2 192 16,0 1-192-16,3-3 144 0,1 1-144 0,1 1 128 15,1-2-128-15,0-3 128 0,2 1-128 0,2 0 128 16,1 1-128-16,1 1 0 0,1-2 144 0,-1-1-144 16,1 0 128-16,0 0-128 0,1 0 128 0,-1-1-128 0,0-1 128 15,1 2-128-15,-2 2 128 0,2-2-128 0,-3-4 176 16,1 1-48-16,-2 0 0 0,2-1 0 0,1 2 0 0,2-1-128 15,-3 0 192-15,2-1-64 0,-3 0-128 0,0-1 192 16,-1 2-192-16,1-2 192 0,-1-1-48 0,-1 0 0 16,3-1 0-16,-2 1 0 0,-5 2-144 0,2-1 160 15,-1-2-160-15,-2 0 160 0,0 2-160 0,0-1 0 16,-4 4 0-16,2 0 128 0,0-1-128 0,-1 0 0 16,-1 1 144-16,1-2-144 0,1-3 0 0,-3 3 0 15,-8 4 0-15,11-3 128 0,-2 1-128 0,-9 2 0 16,8-2 0-16,-8 2 0 0,12-1 0 0,-2 0 0 15,-10 1 0-15,9 0 0 0,-9 0 0 0,10 0 0 16,-10 0 0-16,8 0 0 0,-8 0-160 0,9 1 0 16,0-2 0-16,-9 1 0 15,0 0-432-15,7 6-96 0,-7-6-16 0,9 7-10064 0,-1 3-2032 16</inkml:trace>
  <inkml:trace contextRef="#ctx0" brushRef="#br0" timeOffset="64265.393">15518 12530 14735 0,'-6'11'640'0,"2"-2"160"15,0 0-640-15,2 1-160 0,-2 2 0 0,2-2 0 16,0-3 464-16,2-7 64 0,-1 10 16 0,0 1 0 0,0 1-48 0,1 1-16 16,0-13 0-16,1 9 0 0,1 2-96 0,0-1-32 15,-2-10 0-15,1 10 0 0,3 1 240 0,-3-1 48 16,-1-1 16-16,0-9 0 0,0 0 192 0,0 0 48 15,0 0 0-15,-1 10 0 0,1 0-176 0,0-10-16 16,0 0-16-16,0 0 0 0,0 0-224 0,0 0-32 16,0 0-16-16,0 0 0 0,0 0-96 0,0 0 0 15,0 0-16-15,0 0 0 0,0 0 80 0,0 0 32 16,0 0 0-16,0 0 0 0,0 0 80 0,0 0 16 16,-3-15 0-16,2 0 0 0,-1-1-192 0,0-1-16 15,0-4-16-15,0-1 0 0,0-3 16 0,-2 0 0 16,1-2 0-16,-1 1 0 0,0-3 64 0,0 3 16 15,-2-2 0-15,2 1 0 0,2-1 32 0,-3-1 16 16,3-3 0-16,-1-1 0 0,-1-1-96 0,3-1-16 0,0-2 0 0,-2 1 0 16,2-1-112-16,0 1-16 0,0-2-16 0,-2-1 0 15,-1 0-176-15,2-3 160 0,-2-1-160 0,3-3 160 16,-1-3-160-16,0 1 128 0,0 2-128 0,-2 2 128 16,2 0 64-16,-2 2 0 0,1 1 0 0,0 0 0 15,2 0-192-15,0 1 128 0,0-2-128 0,0-1 128 16,3-2-128-16,-1 1 192 0,-1 2-192 0,2-3 192 15,3 0-192-15,-4-1 0 0,2-2 0 0,-1-2 0 16,3-2 0-16,-2 2 0 0,-2 1 0 0,1 2 0 16,3 1 0-16,-3 1 0 0,0 0 0 0,-1 0 0 15,-1-2 0-15,0 1 0 0,0 0 0 0,-2 1 0 16,1 1 128-16,-1 1-128 0,0 1 0 0,-2 2 128 16,3 0-128-16,0-1 0 0,-1-1 0 0,-1-2 128 0,-1-3-128 0,3 2 0 15,-1 1 0-15,1 2 0 0,0 2 0 0,-1 2 0 16,-1 1 0-16,2 0 0 0,1 1 0 0,0 0 0 15,-1-4 0-15,1 4 0 0,1 3 0 0,2 1 0 16,-2 0-144-16,-1 2 144 0,-1 2 0 16,-3 0 0-16,1 2 0 0,2 2 0 0,2 2 0 0,-1 1-128 15,0-1 128-15,0 1 0 0,-1 3 0 0,-1 1 0 16,2-2 0-16,0-1 0 0,2-1-160 0,-2 4 32 16,-2-1 0-16,4 0 0 0,-2-1 128 0,1 1-160 15,2 4 160-15,-1 1-160 0,1-3 16 0,-2 4 0 16,0 1 0-16,1 3 0 0,0 2 144 0,-2 6-208 15,0 0 80-15,0 0 128 0,0-7-224 0,0 7 80 16,0 0 16-16,0 0 0 0,0 0 128 0,0 0-128 16,0 0 128-16,0 0-128 0,0 0-16 0,0 0 0 0,0 0 0 0,0 0 0 15,2 11 16-15,2 1 0 0,-3-1 0 0,1 0 0 16,0 0 128-16,-1 7-160 0,0 4 160 16,-1 3-160-16,3-1 160 0,-2 7 0 0,-1 5-144 0,1 1 144 15,1-2 0-15,-1 6 0 0,0 4 0 0,0 2 0 16,2 0 0-16,-1 3 0 0,1 5 0 0,-1 0 0 15,3-1 0-15,-1 0 0 0,3-1 0 0,-4 0 0 16,1 7 0-16,2-2 0 0,-4-1 0 16,4 1 0-16,-2-2 0 0,0 0 0 0,-3 0 0 0,1 4 0 15,-1 5 0-15,-1 0 0 0,1-2 0 0,0-2 0 16,-2-2 0-16,1 0 0 0,-1 2 0 0,3 2 128 16,0 3-128-16,-1-1 128 0,-1-3-128 0,3-2 128 15,2 1-128-15,-3 1 0 0,-1-2 0 0,2 1 0 0,0-5 0 16,1-4 0-16,-1-4 128 0,4-2-128 0,0 0 0 15,-2 0 160-15,1-2-160 0,0 1 160 0,0 3-160 16,1-3 160-16,0-7-160 0,2 0 160 0,-6-2-160 0,3-1 0 16,0-1 0-16,-1-2 0 0,-2-2 0 0,0 0 0 15,2-1 128-15,-3 0-128 0,-1-5 0 0,-1 4 0 16,-1 2 0-16,0-2 0 0,0-6 0 0,-3-3 160 16,1-3-160-16,1 1 160 0,-2-2 0 0,1-2 0 15,-1-1 0-15,2-3 0 0,-1-1-32 0,3-8 0 16,0 0 0-16,0 0 0 0,0 0-128 0,-4 6 0 15,2 1 0-15,2-7 0 0,0 0 0 0,0 0 0 16,0 0 128-16,-7-5-128 0,2-1 0 0,1-1 160 16,-1 0-160-16,2-2 160 0,-1-2-160 0,0-4 128 15,-2-5-128-15,2-1 128 0,0-4-128 0,-2-5 0 0,2-3 0 16,-1-1 0-16,1 0 0 0,-1-3 0 0,1-2 0 16,0-3 0-16,-3-4 0 0,2-6 0 0,-2-3 0 15,1-3 0-15,1-4-128 0,-2 3 128 0,1 2 0 0,0-3 0 16,3-3 0-16,0-3 0 0,0-3 0 0,1 2 0 15,0 3 0-15,-1 0 0 0,1 0 0 0,-2-1 0 16,0 1 0-16,2-1 0 0,-2-1 0 0,0-1 0 16,-3 1 0-16,0-5 0 0,0-2 0 0,-1-1 0 15,0-3 0-15,-2 0 0 0,-2 1 0 0,3-1 0 16,0-1 0-16,2 3 0 0,-3 4 0 0,4 3 0 16,-2 0 0-16,3 4 0 0,1-1 0 0,-1 3 0 15,0 4 0-15,2 6 0 0,2 7 0 0,-3 4 0 16,0 4 0-16,2 3 0 0,0 2 0 0,1 4 0 15,0 2 0-15,-4 5-144 0,2 1 144 0,1 5-160 0,0 4-32 16,-1 3-16-16,1-1 0 0,2 9 0 16,0 0-240-16,0 0-32 0,-4-5-16 0,4 5 0 15,0 0-2496-15,0 0-496 0,5 9-96 0</inkml:trace>
  <inkml:trace contextRef="#ctx0" brushRef="#br0" timeOffset="65836.065">15302 8909 20383 0,'0'0'896'0,"0"0"192"0,0 0-864 0,0 0-224 15,0 0 0-15,0 0 0 0,0 0 720 0,0 0 112 16,0 0 0-16,0 0 16 0,0 0-400 0,0 0-96 16,7-3-16-16,3 3 0 0,2 2-16 0,-1 2-16 15,0 0 0-15,2 0 0 0,3-3-96 0,-1 2-16 16,0 3 0-16,0-1 0 0,1 2 64 0,3 2 0 16,0-3 0-16,2 4 0 0,0 2-48 0,5-1 0 0,-3-2 0 0,1 3 0 15,1 7-48-15,1-5-16 0,3-6 0 16,1 4 0-16,3 5 64 0,4 0 16 0,0-4 0 0,3-1 0 15,1-2 64-15,2 1 16 0,1 0 0 0,-2-3 0 16,1-2-64-16,2-1-16 0,1 4 0 0,5-1 0 16,3-1-96-16,0 2-128 0,0-1 176 0,-2-1-176 15,-1 1 128-15,0 1-128 0,-4 0 0 0,4 1 0 16,4-4 0-16,-2 1 0 0,4-2 128 0,-4 2-128 16,-2 0 0-16,0-4 0 0,-1-4 0 0,0 2 0 15,-1 2 0-15,4-1 0 0,3 1 0 0,-1-2 0 16,1-2 0-16,-5 1 128 0,-2 1-128 0,1-2 0 0,-2-5 176 15,3 1-176-15,3 1 160 0,1 1-160 16,-4-3 128-16,2 1-128 0,-2 1 0 0,-4-2 0 0,2-2 0 16,-2 3 128-16,0-3-128 0,2 0 0 0,3 0 0 15,-3 1 0-15,0 0 128 0,-3 0-128 0,-3-5 0 0,-3 0 0 16,2-1 0-16,-2-2 0 0,-2 1 0 0,4-1 0 16,-1-4 0-16,2 2 0 0,-2 2 0 0,-1 0 0 15,-1 0 0-15,-1 0 0 0,-1-2 0 0,-5 4 0 16,0-1 0-16,-1 2 0 0,1-2 0 0,-1 1 128 15,1 0-128-15,0 2 0 0,0-2 0 0,1 1 0 16,-1 0 128-16,-1 1-128 0,-1-2 0 0,-2 2 0 16,-1-1 0-16,-2 0 0 0,-1-2 0 0,1 3 128 15,-3-1-128-15,1 0 0 0,-4-3 0 0,3 0 128 16,3-1-128-16,-4 1 0 0,-3 4 176 0,3-4-176 0,-1-3 192 16,-3 2-192-16,-2 0 304 0,0 1-48 0,-2-2-16 15,1 2 0-15,1 0-80 0,-2-1-16 16,-4 1 0-16,2 1 0 0,-2-2-144 0,-2 3 192 0,-2 0-192 0,-2 1 192 15,0-2-32-15,-2 1 0 16,-2-2 0-16,0 1 0 0,-2-2 160 0,-3 0 48 0,-2-2 0 16,-2 0 0-16,-1 1-32 0,-5-2 0 0,-2-1 0 0,0-1 0 15,3 1-160-15,-5-1-48 0,0 0 0 0,-1 1 0 16,-1 0-128-16,0 1 128 0,1 2-128 0,-2-1 128 16,1 2-128-16,0 0 0 0,-2 2 0 0,-1 2 0 15,-3 2 0-15,-3 1 0 0,-1-1 0 0,-5 0 0 16,-4 1 0-16,-3 2 0 0,-2-2 0 0,-1 3 0 15,2-1 0-15,1 4 0 0,-5 0 0 0,1 0 0 16,-1 0 0-16,3 1 0 0,0-1 0 0,0 2 0 0,-3 0 0 0,4 0 0 16,4 1 0-16,0-1 0 0,-1-1 0 0,0 1 0 15,0-1 0-15,-4 4 0 0,-3 0 0 0,-3 1 0 16,1-2 0-16,1 4 0 0,-3 1 0 0,-1 1 0 16,-2 0 0-16,-2 0 0 0,-4 2 0 0,1 2 0 15,-3 1 0-15,4-1 0 0,5-3 0 0,4 2 0 16,-3 0 0-16,2 0 0 0,0-1 0 0,1 0 0 15,-1 1 0-15,5-1 0 0,0 1 0 0,1 0 0 16,4 1 0-16,1 1 0 0,-3 0 0 0,-3 0 0 16,-2 0 0-16,-1 1 0 0,0 2 0 0,1 0 0 15,0 2 0-15,2-2 0 0,-2-2 0 0,0 0 0 16,-3 2 0-16,1-1 0 0,2-1 0 0,3 0 0 0,2-1 0 16,3 1 0-16,4-4 176 0,3 1-48 15,2 0-128-15,2 0 192 0,2 0-48 0,2 1-16 0,1 1 0 0,-1 1 0 16,0 1-128-16,1-2 0 0,2 0 144 15,-3 2-144-15,2 1 0 0,0 1 0 0,-2-1 0 0,1 2 0 16,-1-1 0-16,3 4 0 0,1 2 0 0,-1 0 0 16,-3-1 0-16,2 2 0 0,2 0 0 0,-2 0 0 15,1-1 0-15,1-2 0 0,0 1 0 0,2 0 0 16,-3 0 0-16,3-1 0 0,3-3 0 0,1 1 0 16,1-3 0-16,-1 3 0 0,3-1 0 0,3 1 128 15,3-2-128-15,-1 3 0 0,-1 4 128 0,3-1-128 16,1-2 0-16,3 1 0 0,1 0 0 0,2 3 0 15,3 2 0-15,5 2 0 0,-1-1 0 0,6 1 0 16,5-2 0-16,3 1 0 0,1-1 0 0,2-2-128 0,3-3 128 16,1-1 0-16,3-2 0 0,0 5-128 15,1 5 128-15,2-2-192 0,4-9 192 0,1 3-192 0,5-3 32 16,2-3 0-16,-2-3 0 0,3 1 0 0,2-2-16 0,2-1 0 16,-4 2 0-16,5-2 0 0,4-2-144 0,4 1-48 15,3-1 0-15,1-1 0 16,0-3-1280-16,1 2-256 0,1-2-48 0,6 2-12576 0</inkml:trace>
  <inkml:trace contextRef="#ctx0" brushRef="#br0" timeOffset="66877.071">19586 8452 11055 0,'0'0'976'0,"0"0"-784"16,0 0-192-16,0 0 0 0,-3-6 4288 0,3 6 832 16,0 0 144-16,0 0 48 0,4-5-4304 0,-4 5-864 15,0 0-144-15,0 0 0 0,7 5 0 0,-1 1 0 16,-3 3 0-16,1 2 0 0,-1 4 0 0,-1 1 0 16,2 5 192-16,-3 5-64 0,-1 5 112 0,0 5 16 15,1 4 0-15,-1 3 0 0,-2 3 48 0,0 3 16 16,-1 2 0-16,0 8 0 0,0 0 0 0,1 4 16 0,-3 0 0 15,2 5 0-15,-2 1 48 0,2 0 16 0,2 0 0 16,0 6 0-16,-2 3-48 0,-1-1-16 0,0-3 0 16,2 3 0-16,0 1-80 0,-3 1-32 15,1 1 0-15,0-1 0 0,2-3 0 0,-1 0 0 0,5 0 0 0,-2-1 0 16,0-2-16-16,1-4 0 0,-4-3 0 0,5 0 0 16,0 3-208-16,2 1 0 0,1 3 128 0,2-3-128 15,-2-3 0-15,1 0 0 0,-1 0 0 0,2 0 0 16,1-2 0-16,-3-3 128 0,1-4-128 0,-1-4 0 15,1-4 128-15,1-2-128 0,-1-2 0 0,-1-4 144 16,1-5-144-16,-1 0 192 0,-1 2-192 0,2-2 192 16,-1-3-192-16,-1-8 160 0,-1-2-160 0,1-3 160 0,-3-4-160 15,1-2 128-15,-1-3-128 0,-1-12 128 0,0 0-128 0,0 0 0 16,0 0 0-16,0 0 0 0,0 0 0 0,0 0 0 16,0 0 0-16,0 0 0 0,0 0-192 0,5-12 192 15,1-3-160-15,-4-3 160 0,1-2-128 0,0-7 128 16,-1-7 0-16,-1-5-144 0,2-3 144 0,-3-1 0 15,-3-2 0-15,2-4 0 0,-1-6 0 0,1-8 0 16,-2-7 0-16,1-3 0 0,0-2 0 0,1 1 0 16,-5-3 128-16,2-7-128 0,1-7 0 0,-2-1 0 15,0 2 0-15,-1-6-192 0,1-6 192 0,-1 2 0 16,2 1 0-16,2-3 0 0,-4-3 0 0,2 5 0 16,0 4 160-16,3 1-160 0,-1-3 0 0,-1 3 0 15,0 3 0-15,1 4 0 0,2 4 0 0,2-1 0 16,-1-3 0-16,1 3 0 0,-1 2 0 0,2 3 0 0,-2-2 0 0,2 4 0 15,0 0 0-15,0 6-240 0,-2 6 80 16,3 7 16-16,-2 7-48 0,-1 8-16 0,-2 5 0 0,2 6 0 16,-1 2 208-16,1 5 0 0,-2 4 0 0,2 2 0 15,-2 9 128-15,1 1 80 0,-1 5 16 0,1 5 0 16,0 0-224-16,0 0 0 0,0 0 128 0,0 0-128 16,0 0 0-16,-6 11-208 0,2 1 32 0,-2 3 16 15,-1 3-16-15,-1 0 0 0,-3 1 0 0,2 0 0 16,1 0-32-16,1 1-16 0,-3 1 0 0,0 0 0 15,1 2-1392-15,-3-1-288 16,0 4-48-16</inkml:trace>
  <inkml:trace contextRef="#ctx0" brushRef="#br0" timeOffset="69531.914">22167 17818 16575 0,'-5'8'1472'0,"0"-2"-1168"16,-1 1-304-16,1-2 0 0,0 1 1024 0,5-6 160 15,0 0 32-15,0 0 0 0,-5 4-704 0,5-4-128 16,0 0-16-16,0 0-16 0,0 0 64 0,0 0 16 0,-8 2 0 15,8-2 0-15,0 0 272 0,0 0 48 0,0 0 16 0,-4 6 0 16,4-6-208-16,0 0-48 0,0 0 0 0,0 0 0 16,0 0-336-16,0 0-176 0,0 0 160 0,-5-10-160 15,3 1 0-15,2 0 0 0,0 0 0 0,1-2-160 16,0-2 160-16,-1 1 0 0,0-2 0 0,4-1 0 16,-3-3 0-16,1-1 0 0,-1-2 0 0,0 1 0 15,-1-4 0-15,2 0 0 0,3-2 0 0,-1-2 0 16,-3-1 0-16,0 1 144 0,1 0-144 0,-1-1 160 15,0-1-160-15,1 1 192 0,1-1-192 0,1-1 192 16,-3 1 0-16,0-2 0 0,1-2 0 0,0-2 0 16,-1-5 192-16,-1 1 32 0,1-2 16 0,2 0 0 15,1-3 16-15,-2 2 0 0,-1 0 0 0,3-3 0 16,0-4-144-16,3-2-32 0,-5-3 0 0,1-1 0 0,0-1-144 16,2 6-128-16,-3 2 144 0,3 0-144 0,0-2 272 0,0-2-32 15,-2-3-16-15,-1-1 0 0,0 2 128 0,2 0 32 16,1-1 0-16,-2 1 0 0,0-1-128 0,1 0-32 15,0-2 0-15,-3 0 0 0,-1 4-64 0,2 2-16 16,3 0 0-16,-1-2 0 0,1 1-144 0,-2 0 0 16,1 0 0-16,2-1 128 0,-4-2-128 0,-2-2 0 15,0 3 144-15,0 1-144 0,0-3 0 0,0 1 128 16,-1-1-128-16,1-1 0 0,2 4 0 0,0 1 144 16,-3 1-144-16,1 3 0 0,2 0 128 0,2 1-128 15,-2 0 0-15,1-2 0 0,-1 1 0 0,1-1 0 16,0 3 0-16,-2 2 0 0,1 1 0 0,1 3 0 0,2 1 0 15,-3 3 0-15,-1 2 0 0,1-3 0 0,1-1 0 16,-2 1 0-16,-1 2 0 0,0 4-176 16,-1 1 32-16,-1 1 0 15,4-2-240-15,-2 2-64 0,-4 4 0 0,3 0 0 16,1 1-96-16,-2 2-32 0,0 0 0 0,2 0 0 16,-1 2 16-16,1 0 0 0,-3 1 0 0,2 1 0 0,1 0 208 0,-1 2 32 0,-3 3 16 0,2 2 0 15,-1-2 304-15,2 2 0 0,1-3-128 0,-1 0 128 16,-3 0 0-16,2 0 0 0,4-2 0 0,-2 0 0 15,-3-1 0-15,0-2 0 0,1-1 0 0,2 2 0 16,0-1 0-16,-1-1 0 0,1 2 0 0,0-1 0 16,1 4 0-16,-1-2 0 0,-2-1 0 0,1 1 0 15,0 1 0-15,-1 2 0 0,-2 0 0 0,3 0 0 16,3 4 0-16,-2 1 0 0,-4-1 0 0,1 4 144 16,3 7 48-16,-1-8 0 0,-2 3 0 0,0-2 0 0,2 0-192 15,1 1 128-15,0 6-128 0,0-7 128 0,-2 2-128 16,2 5 0-16,1-8 0 0,-1 8 0 0,-3-6 0 0,3 6 0 15,0 0 0-15,1-5 0 0,-1 5 0 0,0 0 0 16,0 0 0-16,0 0 0 0,4-6-192 0,-4 6 192 16,0 0-160-16,0 0 160 0,0 0-208 0,0 0 48 15,0 0 16-15,6 11 0 0,-4 0 144 0,-2 4 0 16,-2 1 0-16,-1 5 0 0,1 6 0 0,1 0 0 16,-4 2 0-16,1 3 128 0,3 2 32 0,-1 1 16 15,-1 3 0-15,2 4 0 0,-1 3 16 0,2 3 0 16,2 4 0-16,-1 1 0 0,2 2-192 0,-3 1 160 15,-3 3-160-15,2-1 160 0,2 2-32 0,-1 2 0 0,-1 1 0 16,-3-2 0-16,1 0 16 0,0-3 0 0,-3-1 0 0,3 0 0 16,0 3 16-16,0-1 0 0,-3 2 0 0,1-2 0 15,2-1 0-15,1 3 0 0,-4 1 0 0,2 0 0 16,1 3-32-16,0-1-128 0,-2-2 192 0,3-3-64 16,1-1-128-16,2 1 0 0,0 1 0 0,2 2 128 15,2-1-128-15,-3 1 128 0,1-2-128 16,3 2 128-16,2-2-128 0,1 2 0 0,-2 2 144 0,-1-3-144 15,1 2 0-15,-2-1 0 0,2-4 0 0,-3-1 0 16,3-4 128-16,-1 3-128 0,-2-1 160 0,3-1-160 16,-1-2 272-16,-1-2-32 0,-2-2-16 0,2-3 0 15,1-1-48-15,0-1-16 0,-1-2 0 0,0 5 0 16,3 1-160-16,-4 0 0 0,1-1 0 0,-1-2 128 0,1-1-128 16,-1 0 0-16,-1-1 0 0,1 0 0 0,-2-2 0 15,-1 2 0-15,0 1 0 0,1 1 128 0,-1-1 16 16,2-3 0-16,0-4 0 0,-1 0 0 0,2-3-16 0,0 0-128 15,-1-1 192-15,0 0-64 0,3-2-128 0,-3-1 0 16,-1 0 144-16,2 2-144 0,1 3 0 0,-2-2 0 16,1-2 0-16,-1-2 0 0,1 1 0 0,-1-2 0 15,0-3 0-15,-1 0 0 0,0-1 0 0,1-2 0 16,-2-3 0-16,2 2 0 0,-1 1 0 0,-1-1 0 16,1-4 0-16,1 1 0 0,-2-1 0 0,1 2 0 15,1 3 0-15,-2-3-128 0,0 3 128 0,-1-1 0 16,3 0 0-16,-2-4 0 0,-3 2 0 0,2-6 0 15,0 0 0-15,0-2 0 0,0 0 0 0,1-2 0 16,-1-8 0-16,0 0 0 0,0 6 0 0,0 0-160 0,-1-1 160 16,1-5 0-16,0 0-256 0,0 0 64 0,0 0 16 15,0 0 0-15,0 0-96 0,0 0-32 0,0 0 0 0,1-11 0 16,-1 11 96-16,0-12 16 0,0-1 0 0,-1-1 0 16,-1-1 32-16,0 0 16 0,2-4 0 0,-3-2 0 15,1-1-144-15,1 3-32 0,0-1 0 0,1-1 0 31,0-1-160-31,0-2-32 0,1 0-16 0,1-1 0 16,0 1-208-16,1-1-32 0,-2-3-16 0,2 3 0 16,1-2-48-16,-1-1-16 0,-2-3 0 0,4 2 0 0,-4-1 48 15,3 2 16-15,-1 2 0 0,-1 3 0 16,-1 1 128-16,1 2 16 0,-2 0 16 0,0 2 0 0,0 0 624 0,-2 3 320 0,1-3-48 0,1 0 0 16,-2-1 432-16,-1 0 64 0,1-2 32 0,-1-2 0 15,1-4 256-15,-5-6 48 0,0-6 16 0,2-5 0 0,-3 3-80 16,1-1-16-16,-3-3 0 0,-2-3 0 0,-1-4-224 0,2-7-48 15,-1-9-16-15,0-2 0 0,5 2-224 0,-3-1-64 16,-1 1 0-16,4-1 0 0,3 0-128 0,1-2-16 16,0 1-16-16,2 2 0 0,-1-1-16 0,3 1 0 15,2-3 0-15,3-3 0 0,-2-4-96 0,-1 1-32 16,3 1 0-16,1-2 0 0,0-6-144 0,1-1 0 16,0 0 0-16,-1 2 128 0,1-2-128 0,0-2 0 15,-4-2 0-15,2 2 0 0,0 5 0 0,-1 1 0 16,-2 2 0-16,0 3 0 0,1-1 0 0,-2 7 0 15,0 5-128-15,0 2 128 0,0 4 0 0,-2 0 0 16,0 1 0-16,1 1 0 0,2 0 0 0,-1 4 0 16,-1 5 0-16,0 1 128 0,-1 7-128 0,1-2 128 0,0 0-128 0,0 4 128 15,0-1-128-15,2 4-176 0,-2 0 48 0,0 6 0 16,-1 6 0-16,0 1 0 0,-1 4 0 0,2 3 0 16,0 0 128-16,-1 2-128 0,1 5 128 15,-1 0-128-15,0 8 128 0,2-9 0 0,-1 1 0 16,-1 8-128-16,0 0 128 0,0 0-192 0,0 0 192 0,0 0-192 15,0 0 64-15,0 0 0 0,0 0 0 0,0 0 0 16,0 0-144-16,0 0-32 0,0 0 0 0,0 0 0 16,0 0-272-1,0 0-64-15,0 0-16 0,0 0 0 0,3 11-2032 0,0-1-416 16,-1 1-80-16</inkml:trace>
  <inkml:trace contextRef="#ctx0" brushRef="#br0" timeOffset="71659.725">23296 17446 1839 0,'0'0'160'0,"0"0"-160"15,0 0 0-15,0 0 0 0,0 0 3040 0,0 0 576 16,0 0 112-16,0 0 32 0,0 0-2112 0,0 0-432 16,0 0-64-16,0 0-32 0,0 0-160 0,0 0-48 15,0 0 0-15,0 0 0 0,0 0-80 0,0 0 0 16,0 0-16-16,0 0 0 0,0 0-352 0,0 0-64 15,0 0-16-15,0 0 0 0,3-9-144 0,-3 9-48 16,1-11 0-16,0 3 0 0,-1 8 64 0,0-10 16 16,-1 1 0-16,2-1 0 0,0 0-16 0,0-1 0 15,0 0 0-15,1-1 0 0,1-2 48 0,-1-4 0 16,-2-4 0-16,3 0 0 0,-2 1-64 0,1-5-16 0,-2-6 0 0,1-3 0 16,2-3-32-16,-1 0-16 0,1-2 0 0,0-2 0 15,-1-3-176-15,0-1 0 0,0-2 0 0,0-5 128 16,0-7-128-16,2 1 0 0,-1-6 0 0,-2 5 0 15,1-2 0-15,0 5 0 0,1 0 0 0,-1-7 0 16,-1-5 0-16,3 3 0 0,-1 5 0 0,-2 2 0 16,0-1 0-16,-1-1 0 0,0-4 144 0,2 0-144 15,0 1 160-15,-2 0-32 0,-1 2-128 0,2 0 192 16,1 4-48-16,-1-3-16 0,2-4 0 0,-1 3 0 16,-1 1 32-16,1 4 0 0,0 1 0 0,-1 0 0 15,1-3-16-15,-1-2 0 0,0-1 0 0,0 1 0 16,-1 4-16-16,0 1 0 0,2 0 0 0,-2 3 0 15,-3 2-128-15,1-3 128 0,0-4-128 0,-1 1 128 0,0 4-128 0,-4 2 0 16,2 0 144-16,0 0-144 0,-1-7 128 16,0 0-128-16,0-1 160 0,0 2-160 0,0 0 192 15,1 4-48-15,2 2-16 0,0 0 0 0,0 1-128 0,0-2 128 16,-2-2-128-16,2 4 128 0,4-1-128 0,-2 6 0 16,0 4 0-16,1 0 0 0,0 1 0 0,1 0 0 15,-2 1 0-15,2-1 0 0,-1 0 128 0,1 2-128 16,-1 0 0-16,2 4 128 0,-2 4-128 0,0 1 0 15,1 0 0-15,0 3 0 0,-2 2 0 0,2 1 0 16,0-2-176-16,2 3 176 0,-2 0-176 0,1 0 176 16,0-1-208-16,0 2 80 0,-1 3 128 0,0-1-192 15,-2 0 192-15,0 2-192 0,2-1-64 0,-1 2 0 16,-3 2-16-16,1 2 0 0,2 1 272 0,-1 4 0 0,0 0 0 16,1 7 0-16,0 0 0 0,0-7 0 0,-1 2 0 15,1 5 0-15,0 0 0 0,0 0 0 0,0 0 128 0,0 0-128 16,0 0 0-16,0 0 0 0,-1 9 0 0,-1 1 0 15,-1 0 128-15,1 4-128 0,1 5 0 0,-1-1 0 16,1-1 144-16,1 4-144 0,-1 2 128 0,0 0-128 16,1 1 176-16,-1 6-48 0,-4 4-128 0,4 0 192 15,0 4-64-15,-1 5-128 0,1 5 176 0,0 4-176 16,2 5 192-16,-1-2-64 0,0-5 0 0,-2 1-128 16,1 3 160-16,-1 4-160 0,1 5 128 0,1-2-128 15,0 0 208-15,0 0-32 0,0 1-16 0,-1 3 0 16,-2 0-32-16,3 2 0 0,3 1 0 0,-3 0 0 15,-3-3 16-15,1 2 0 0,0 1 0 0,0 3 0 0,1-2 0 16,0 0 0-16,0-4 0 0,1 0 0 0,2 2-16 16,1 0-128-16,-2 2 192 0,1-1-64 0,3 1-128 0,-1-2 0 15,-1-5 0-15,0 1 128 0,2-2-128 0,-3 3 0 16,1 3 0-16,-1-3 0 0,-1-5 0 0,2-2 0 16,-1-2 0-16,-2 4 0 0,0 0 128 0,2-1-128 15,-1-1 0-15,0-1 128 0,-2-5-128 0,1-1 192 16,0-5-192-16,0 0 192 0,0-1-64 0,0 2-128 15,2 3 192-15,1-3-64 0,-1-3-128 0,0 0 0 16,-1 0 0-16,3-2 0 0,0-2 0 0,-1-1 0 16,-1 1 0-16,3 0 0 0,0 4 0 0,-2 0 0 15,-1 2 0-15,0 2 0 0,0-2 0 0,-1-5 0 16,2 0 0-16,-3-3 0 0,0 1 0 0,1 0 0 0,-2-1 0 16,1-3 0-16,0-2 0 0,1 1 0 0,2 2 0 0,-1-3 128 15,-1-3-128-15,1-2 0 0,-2-3 0 16,1 0 0-16,-2-2-128 0,1-1 128 0,0-2-160 0,1 1 160 15,-1-3 0-15,0 0-144 0,1-1 144 0,0 1 0 16,2-3-128-16,-2-2 128 0,-2 2-128 0,3-3 128 16,-1-1-144-16,0-1 144 0,-1 0-160 0,0-9 160 15,0 6-192-15,0-6 192 0,0 0-208 0,0 0 80 16,0 0-80-16,0 0-16 0,0 0 0 0,0 0 0 16,0 0-32-16,0 0 0 0,2-11 0 0,0-2 0 15,-2-3 256-15,-1-3-176 0,0 0 176 0,0-4-160 16,-1-4 160-16,1-5 0 0,-4-2 0 0,3-8-128 15,-1-8 128-15,0 0 0 0,-1-1 0 0,0-3 0 0,2-2 0 16,0 0 0-16,-1-1 0 0,1-4 0 0,1-5 160 16,1-3-32-16,-2-1-128 0,0 2 192 0,1 3 32 15,-1-5 0-15,4-9 0 0,-2 4 0 16,-2 1-48-16,4-1-16 0,-4 0 0 0,1-3 0 0,0-4-16 0,2 0 0 16,0-1 0-16,-1 0 0 0,-2-2-16 0,0-3-128 15,2-6 192-15,-1-1-64 0,-1 0 48 0,3-4 0 16,0-2 0-16,1 5 0 0,1 6-176 0,3 0-176 15,-5 0 48-15,2 3 0 0,3 3 128 0,0 3 0 16,-3 3 0-16,0 0-128 0,1-4 128 0,2 0 0 16,-3 4 0-16,2-1-128 0,0 6 128 0,-2-4-128 15,3-8 128-15,-2 4-128 0,1 4-112 0,0 3-16 16,1 2 0-16,-1-3 0 0,1-2-112 0,0 6-16 0,-1 10-16 16,-1 4 0-1,0 2-80-15,2 3-16 0,1 1 0 0,0 5 0 0,-3 4 112 0,1 4 0 0,1 1 16 16,-4 6 0-16,-1 3 112 0,1 5 32 0,-3 4 0 0,1 5 0 15,0 3 224-15,-3 3 0 0,-2 3 0 0,5 5 0 16,0 0 176-16,0 0 16 0,-5 0 16 0,-1 3 0 16,-1 1-208-16,0 3 144 0,0 5-144 0,2 0 128 15,-2 3-128-15,-3 4 0 0,5 2 0 0,-3 6 0 16,2 5 0-16,-3 1 0 0,2 0 192 0,-2 2-64 16,-1 2 48-16,2 4 0 0,-2 2 0 0,2 6 0 15,-1 6 32-15,2 6 16 0,-1 6 0 0,2 3 0 16,-1 3 80-16,0 9 16 0,0 9 0 0,1 5 0 15,1 3-32-15,1 7 0 0,1 3 0 0,-2 2 0 16,1-2-16-16,0 3 0 0,-3 5 0 0,3-2 0 0,-2-3 48 16,2 4 0-16,1 0 0 0,0-2 0 0,-1-4-128 0,2 1 0 15,2 1-16-15,-2-7 0 0,1-9-16 0,2-1 0 16,5-4 0-16,-4-2 0 0,3-2-32 0,0-4-128 16,1-5 192-16,0-6-64 0,2-4-128 0,-2-2 0 15,1-3 0-15,1-5 0 0,-1-9 0 0,-1-3 0 16,-1-3-144-16,2-2 144 0,-3-4-160 0,2-3 32 15,-1-3 0-15,-1-1 0 0,-1-3-96 0,0-5-16 16,0-5 0-16,0-2 0 0,-3 1-96 0,1-5-32 16,-1-11 0-16,0 0 0 15,0 0-1184-15,0 0-240 0,0-16-64 0,-1-1 0 16,-5-5-704-16,2-7-160 0,-7-24-32 0,-4-1 0 0</inkml:trace>
  <inkml:trace contextRef="#ctx0" brushRef="#br0" timeOffset="74712.085">21459 6014 24879 0,'0'0'1088'0,"0"0"256"16,-1-10-1088-16,2 3-256 0,-1 7 0 0,6-5 0 15,4 0 800-15,-1 3 96 0,2 0 32 0,2-2 0 16,0-2-800-16,2 3-128 0,2 5 0 0,3-4-176 0,2-5 320 16,2-1 64-16,2 0 16 0,5-2 0 0,3-1-32 0,3-1 0 15,0 0 0-15,4 1 0 0,0-2 192 0,1 2 16 16,-2 3 16-16,-2-3 0 0,-1-4-80 0,1 2-16 15,-2 3 0-15,5 0 0 0,-1 2 64 0,0-1 0 16,1 0 0-16,-1 1 0 0,-2 2-128 0,0 1 0 16,-2 2-16-16,-2 2 0 0,-1 0-240 0,-2 1 0 15,-4 1 0-15,2 2 0 0,0 0 0 0,-2 2 0 16,-2 1 0-16,1 0 0 0,-1-3 0 0,-5 3 0 16,-3-1 0-16,1 3 0 0,0 0 0 0,-3 0 128 15,-4 2-128-15,-1 0 0 0,0 0 0 0,-4 1 128 16,-2 1-128-16,-3-1 0 0,-2-1 192 0,-2 0-48 0,0-1-16 15,-2 3 0-15,-5 6 0 0,-1 1-128 0,-1 2 192 0,-3 0-64 16,-3-1-128-16,-2 1 192 0,1 2-192 16,-3 1 192-16,0 1-64 0,-3 0 0 0,0 1 0 0,-1 0 0 15,1 3-128-15,0-3 128 0,-3 2-128 0,1 1 128 16,-2-2-128-16,-2 2 0 0,-2-2 0 0,-2 4 0 16,0-1 0-16,-1-1 0 0,-2 0 0 0,2-2 0 15,0 0 0-15,1-1 0 0,2-2 0 0,3 1 0 16,0-3 128-16,4 1-128 0,0-2 0 0,3-2 128 15,2-1 0-15,0 1 0 0,2 2 0 0,1-3 0 16,1 0 48-16,3-3 0 0,1-1 0 0,3-2 0 16,3-1-48-16,3 1 0 0,-4 0 0 0,6-1 0 15,4-3-128-15,1-1 0 0,-3-7 144 0,5 10-144 16,2-2 128-16,3 0-128 0,-2-2 128 0,3 0-128 16,3-1 192-16,1 1-48 0,3-2 0 0,0 2 0 0,4-1 48 0,0-1 16 15,5 1 0-15,1-2 0 0,1 0 16 0,5 0 0 16,2-2 0-16,5-1 0 0,-1-2 32 15,4-1 0-15,3 1 0 0,-1 0 0 0,-2-1-112 16,0-1-16-16,0 1 0 0,0 1 0 0,3 1 0 0,3 1-128 16,-3 1 192-16,3-1-64 0,-2-1-128 15,-3 1 128-15,-3 2-128 0,-4 1 128 0,2-1-128 0,-6 1 0 16,-1-2 0-16,-3 0 0 0,-3 0 0 0,0 1-176 16,-2-1 176-16,-2 1-192 15,-5 0-176-15,-1 0-32 0,0-1-16 0,-5 1 0 16,-12-2-1312-16,8 2-256 0,0-2-48 0,-8 0-16 15,0 0-912-15,0 0-192 0</inkml:trace>
  <inkml:trace contextRef="#ctx0" brushRef="#br0" timeOffset="75094.881">21708 6545 25791 0,'0'0'1152'15,"-3"-4"224"-15,-3 0-1104 0,6 4-272 0,0 0 0 0,0 0 0 0,0 0 1072 16,0 0 144-16,0 0 48 0,0 0 0 0,0 0-1056 0,10 0-208 15,-1-2 0-15,2 2 0 0,2-1 0 0,4 0 240 16,1 0-48-16,4-1 0 0,5-3 624 0,1 2 112 16,3-3 32-16,3 2 0 0,4-1 16 0,5-2 16 15,2-2 0-15,4 1 0 0,6 2-320 0,1-1-64 16,3 1-16-16,-4 0 0 0,0 3-400 0,-3 0-192 16,0-3 160-16,-2-1-160 0,1-2 128 0,1 0-128 15,-1 0 0-15,-3 3 0 0,-2 5 0 0,-3 0 0 16,-7-1 0-16,-2 0 0 15,-3 1-1168-15,-2-1-240 0,-3-3-32 0,-3 5-9632 16,0 2-1920-16</inkml:trace>
  <inkml:trace contextRef="#ctx0" brushRef="#br0" timeOffset="75825.451">23274 5207 1839 0,'-3'-8'160'0,"1"-1"-160"15,1 3 0-15,1 6 0 0,0 0 5376 0,0 0 1056 16,0 0 208-16,0 0 32 0,4-4-5168 0,-4 4-1040 15,11-1-208-15,-2 2-32 0,1 1-224 0,2 1 0 16,-2 1-144-16,2 0 144 0,1 2 0 0,2 0 0 16,-1 1 0-16,1-1 0 0,3 2 576 0,3 1 16 0,2 0 0 0,2 1 0 15,3 3 112-15,4 2 0 16,3 3 16-16,0-2 0 0,-2 1-208 0,2 3-64 16,4 4 0-16,-4-1 0 0,-2 2-128 0,0 5-48 15,-2 3 0-15,-2 1 0 0,-2 0-80 0,1 0 0 16,-1-2-16-16,0 0 0 0,0 4-48 0,-2 2 0 0,-3-1 0 0,1 3 0 15,1 0 32-15,-4 7 0 0,-6 3 0 0,0 2 0 16,-1 1-16-16,-1-2 0 0,-6-2 0 0,2 1 0 16,-5 3-144-16,0 2 192 0,-3 0-192 0,-1-1 192 15,-1-1 0-15,0-1 16 0,-5 2 0 0,-4-4 0 16,-3 1 112-16,-1-1 0 0,-3 3 16 0,0 1 0 16,-5-3 48-16,-3-2 0 0,0-3 0 0,-1 2 0 15,-2-3 48-15,-1-1 16 0,1-1 0 0,1 0 0 16,-1 4-80-16,1-4-16 0,-3-5 0 0,2-1 0 15,0-6 144-15,-2 1 16 0,-8-3 16 0,5-3 0 16,3 1-208-16,2-2-64 0,0 1 0 0,2-4 0 0,1-2 0 0,3 0-16 16,2-2 0-16,3 0 0 0,0-1-48 0,1-1 0 15,2 0 0-15,1-3 0 0,-1-2-192 0,2 1 128 16,2-2-128-16,2-2 0 0,-3-4 0 0,4 0 0 16,0 1 0-16,8-5 0 0,-8 1-256 0,8-1-112 15,-8 2-16-15,8-2 0 16,0 0-1728-16,0 0-368 0,-6-6-64 0,6 6-15248 0</inkml:trace>
  <inkml:trace contextRef="#ctx0" brushRef="#br0" timeOffset="77425.927">5605 6336 22111 0,'0'0'1968'0,"0"0"-1584"0,0 0-384 0,0 0 0 15,0 0 1248-15,0 0 160 0,0 0 48 0,0 0 0 16,10 3-752-16,-2 0-128 0,1-2-48 0,0 0 0 0,2 1 64 0,1-2 16 16,3-1 0-16,1-1 0 0,5-1-224 0,2 3-32 15,0 4-16-15,3-5 0 0,0-5-176 0,1 2-32 16,2 2-128-16,2-3 192 0,2 1-192 0,-1-1 144 16,-3 0-144-16,0 0 128 0,-1 3-128 0,0-4 128 15,-1-2-128-15,0 5 128 0,-1-1 0 0,3 1-128 16,-3-2 192-16,-1 0-64 0,-3 2 0 0,-3 0 0 15,1-2 0-15,1 4 0 0,1 1 0 0,-3-2-128 16,-4 0 192-16,0 1-64 0,-2 1 48 0,-4 3 0 16,-1 2 0-16,-1-1 0 0,-7-4 0 0,7 4 0 15,-7-4 0-15,4 10 0 0,0 1 16 0,-3 1 0 16,-2 1 0-16,-1 0 0 0,-2 1-192 0,-1 1 128 16,-3 2-128-16,1 2 128 0,-4 3-128 0,2 0 0 0,1-2 0 15,0 1 128-15,-1 0-128 0,-2 1 0 0,1-2 144 0,0 2-144 16,-2 1 0-16,0 2 0 0,-1 2 0 0,-2 0 128 15,1-3-128-15,3 5 0 0,-3-1 0 0,-1 3 0 16,-1 1 0-16,-1 0 0 0,0-1 0 0,1-3 0 16,2-2 0-16,0-2 128 0,-2-1-128 0,1-1 0 15,0-1 128-15,-1-2-128 0,1-1 128 0,-1 0-128 16,1-2 176-16,1 1-48 0,-1-2 0 0,2 2 0 16,0-1-128-16,1-1 192 0,1-2-192 0,0-1 192 15,0 0-64-15,2-1 0 0,-1 0 0 0,3 0 0 16,-2 0-128-16,4-1 128 0,1-1-128 0,2 1 128 15,0-2-128-15,0 1 0 0,2 1 0 0,0-10 128 16,0 0-128-16,8 8 0 0,-2-2 0 0,5 0 128 16,-3-1-128-16,5 1 0 0,0-2 0 0,1 1 128 0,3-3-128 15,1 0 0-15,3 0 144 0,2 1-144 0,1-1 160 16,3 1-32-16,-1-3-128 0,3 0 192 0,2 0-64 0,2 1-128 16,3 1 176-16,2-1-176 0,1-1 176 0,1 3-176 15,-2 0 160-15,1-1-160 0,-5 0 128 0,2 1-128 16,0 0 0-16,-1-1 0 0,-2 0 0 0,2 0 0 15,2 2 0-15,-4 1 0 0,0 1 0 0,-1-1 0 16,-1 0 0-16,-3-2 0 0,1 0 0 0,-4 1 0 16,-1-1 0-16,-1 1 0 0,-2 2-336 0,-3-2-16 15,0-1 0-15,-3 1 0 16,-2-2-1216-16,0-1-240 0,-2 2-48 0,-3-3-8704 16,-8 0-1744-16</inkml:trace>
  <inkml:trace contextRef="#ctx0" brushRef="#br0" timeOffset="77760.817">5643 6804 28559 0,'0'0'2544'0,"0"0"-2032"16,0 0-512-16,0 0 0 0,0 0 2272 0,0 0 352 16,13 2 80-16,3 0 16 0,6 0-1952 0,3-1-400 15,7 0-80-15,3 3-16 0,3-3 48 0,4 0 0 16,3 0 0-16,1-2 0 0,0-1-64 0,1-1 0 15,3 2 0-15,1 0 0 0,2-1-256 0,4-1-144 16,1-1 16-16,2-1 0 16,2-3-1376-16,3 1-272 0,5 0-48 0,6-3-14544 0</inkml:trace>
  <inkml:trace contextRef="#ctx0" brushRef="#br1" timeOffset="95303.878">23813 11986 2751 0,'0'0'256'0,"2"9"-256"15,-2-9 0-15,0 0 0 0,3 7 5632 0,-3-7 1088 16,0 0 224-16,0 0 32 0,0 0-5872 0,0 0-1104 16,3 6-368-16,3-2 0 0,-6-4 368 0,0 0-176 15,0 0 176-15,0 0-128 0,0 0 384 0,6-1 96 16,-6 1 16-16,0 0 0 0,0 0 176 0,0 0 32 16,9-4 16-16,-5-2 0 0,-4 6-144 0,5-10-48 15,-1 0 0-15,0 3 0 0,-1-2-128 0,-1-1-16 16,-2 0-16-16,0 0 0 0,0 1-64 0,-1 1-16 15,-1-2 0-15,0-1 0 0,0 1 128 0,-2 0 32 16,-1-1 0-16,-1 0 0 0,-1 1 96 0,0-1 32 0,-1-1 0 0,-1 0 0 16,-2 0-80-16,0-4-16 0,-2 1 0 0,0-1 0 15,-1 1-96-15,-2 0-32 0,1-3 0 0,-3 3 0 16,-4-1-48-16,1 1-16 0,0-3 0 0,0 3 0 16,-4 1 80-16,0-2 16 0,-3 3 0 0,2-1 0 15,1 2 32-15,-3-1 16 0,0 1 0 0,0-1 0 16,3 2-48-16,-5 0 0 0,-3-1 0 0,-3 0 0 15,-2 2-64-15,1-1 0 0,-2-3-16 0,3 3 0 16,-1 1-176-16,-1 0 192 0,4 0-192 0,-1-1 192 16,2 2-192-16,-2-2 128 0,-4-2-128 0,2 0 128 15,-2-1 0-15,-1 0-128 0,-5 0 192 0,3 0-64 16,2 1-128-16,-2 0 128 0,3 2-128 0,0 0 128 0,3 0-128 16,-5 2 160-16,1-2-160 0,-1 1 160 0,-1 3-160 15,0-2 0-15,-2-1-160 0,3 2 160 0,1 0 0 0,1 1 0 16,1 3 0-16,2-1 0 0,-2 0 128 0,-1-1-128 15,-4 1 0-15,-3 3 0 0,-3-3 0 0,3 4 0 16,2 0 0-16,4 0-144 0,0-1 144 0,3 2 0 16,-1 1 0-16,0 0 128 0,1 0-128 0,0 1-128 15,-1 1 128-15,-1-1-192 0,-3 0 192 0,1 0 0 16,-1 1 0-16,4 2-128 0,2-1 128 0,-1 1 0 16,2-1 0-16,0 3 0 0,-1 1 0 0,-1 2 0 15,0 0 0-15,1 2-128 0,1 2 128 0,4 0 0 16,-1 0 0-16,4 3 0 0,0 1 0 0,1 4 0 15,1 4-144-15,2-3 144 0,-2-2-128 0,3-2 128 16,-2 0-160-16,1 1 160 0,-3 0-144 0,1 2 144 0,1 0-128 0,0 0 128 16,1 0 0-16,1 1-128 0,1 2 128 15,1 0 0-15,1 2 0 0,1 1 0 0,-1 5 0 16,1 4 0-16,1-1 0 0,2-1 0 0,-1-3 0 0,1 0 0 16,-2 0 0-16,2 1 0 0,-2-1 0 0,3-1 0 15,1-1 0-15,-1 1 0 0,0 0 0 0,3-1 0 16,-1-2 0-16,4 3 0 0,1 3 0 0,1-2 0 15,0-2 0-15,5-4 192 0,2 0-64 0,1-1 0 16,2 0-128-16,2 0-208 0,3 1 48 16,2-2 16-16,1 0 144 0,3 1-192 0,3 2 192 0,2-2-192 15,-2-2 192-15,6 4 0 0,3 5 0 0,-2-5 0 16,3-3 0-16,3-1 0 0,4-1 0 0,2 1 0 16,4-1-144-16,2 0 144 0,-3 0-160 0,2-1 160 0,-1-1-208 15,0-1 48-15,0-2 16 0,0 1 0 0,2 2 144 0,4-1-128 16,0 1 128-16,2-1-128 0,2-1 128 0,-3 0 0 15,-1 1 0-15,3 0 0 0,1 0 0 0,2-1 0 16,4 0 0-16,1-1 0 0,4 1 0 0,-2-5 0 16,-1 2 0-16,2-3 0 0,-3 1 0 0,3-7 0 15,4 1 0-15,2-1-128 0,-3-1 128 0,-3 1 0 16,-3-4 0-16,-2-2 0 0,-2 0 0 0,4-2-128 16,0-2 128-16,0 0 0 0,1-2-160 0,-2 0 160 15,-4-1-192-15,-1-1 192 0,0-4-128 0,0 0 128 16,2 1 0-16,0 0 0 0,-2-1-128 0,4 1 128 15,-6-3 0-15,-1 0 0 0,-2 0 0 0,0-3 0 0,2-1 0 16,-2-1 0-16,-2 1 0 0,2-2 0 0,4-1 0 0,-3-1 0 16,-5-1-192-16,-3 0 192 0,0 0-192 0,-3-1 192 15,-3-2-176-15,-1 2 176 0,-1 1-160 0,0 0 160 16,-2 0 0-16,0 0 0 0,-3-2-128 16,1 1 128-16,0 0 0 0,-1 0 0 0,-3 0 0 15,-1-2 0-15,0 2 0 0,-3-3 0 0,0-1 0 0,-2 2 0 16,1-3 0-16,-1-2 0 0,-2 1 0 0,0-3 0 15,-3 0 0-15,-2-4 0 0,-1-2 0 0,1 2 0 16,-5 4 0-16,-2 3 0 0,1-1-192 0,0 2 192 16,-4 2 0-16,-4-1 0 0,0 2 0 0,-3-1 0 15,-1 1 0-15,-3-3 160 0,-1 0-160 0,-3-2 192 16,0-3-192-16,-3 0 160 0,-3 1-160 0,2 1 160 0,-2 1-160 16,-5 0 0-16,-2-1 0 0,-3 1 0 15,-1 3 0-15,0 0 0 0,-1 2 0 0,-1 2 0 0,-2 0 0 16,-2-1 0-16,3 3-176 0,-4-2 176 0,-2-4 0 0,-2-1 0 15,-4 1 0-15,-4 3 0 0,-1 2 0 16,0 2 0-16,-3-2 0 0,2 4-128 0,-2 2 128 16,-1 0 0-16,-3 4 0 0,-2 1 0 0,-2 0 0 0,0 2 0 15,3 3 0-15,5 2 0 0,3-1 0 0,3 2 0 16,-5 1 0-16,3 2 0 0,-1-1 192 0,2 2-16 16,-1 2-16-16,2 0 0 0,3 0-160 0,0 0 0 15,-2 1 0-15,-4 0 0 0,-4 0 0 0,-1 1 0 16,3-3 0-16,-1 3-176 0,2-1 176 0,-2 3-160 15,-1-1 160-15,-1 3-160 0,-1-2 0 0,-3 3 0 16,0 1 0-16,1 2 0 0,6 0-32 0,4 4 0 16,2-3 0-16,4 3 0 0,0 3 192 0,2 1 176 15,1 0-48-15,2 3 0 0,0 1 48 0,0 2 0 0,3 1 0 16,2-1 0-16,1 2-176 0,0 0 0 0,0 4-160 0,1 1 160 16,0 1-128-16,-1 4 128 0,-5 2 0 0,1 3-144 15,-1 2 144-15,3-1 0 0,0-1 0 16,4-2 0-16,1-3 0 0,5 0 0 0,1-4 0 0,0-1 0 15,3-2 0-15,4 0 144 0,-2-1-144 0,3 3 160 16,0 4-160-16,2-3 0 0,3-3 0 0,-1-1 128 16,3 1-128-16,1-1 0 0,2-2 0 0,0 1 0 15,2 1 0-15,-2-1-176 0,1-1 176 0,1 3-192 16,2-3 192-16,2 3-128 0,-1 2 128 0,1-1-128 16,1-1 128-16,4 0 0 0,0-2 128 0,3 0-128 15,3-2 0-15,0 0 0 0,3 1 0 0,2-2 0 16,-1-2 0-16,4 2 128 0,0 2-128 0,3-1 0 15,4-1 0-15,0 0 144 0,2 0-144 0,2 3 0 0,7 0 144 0,0-3-144 16,2-3 0-16,1 0 144 0,3 3-144 0,2-3 0 16,0-1 0-16,2-1 0 0,0-3 0 0,2 0 0 15,5-3 0-15,4 1 0 0,-1 0 0 0,-1-3 0 16,-2-1 0-16,3 2 0 0,-1-1 0 0,6-2 0 16,3-5 0-16,1-2 0 0,0 1 0 0,-2-3 0 15,-2-2 0-15,3-2 0 0,2-1 0 0,0 0 0 16,4-3 0-16,-4 1 0 0,-2-2 0 0,-1 2-144 15,5-3 144-15,-1 1-160 0,2 0 160 0,-2-1-128 16,1-1 128-16,-2-1-128 0,-2 1 128 0,3-1 0 16,3-2 0-16,2 0 0 0,-3 1 0 0,0-2 0 15,-7 0 0-15,2-3 0 0,-1-4 0 0,0 1 0 0,-1-2 0 0,-1-1 0 16,-2-2-160-16,-3 0 160 0,-3-1-192 16,0 0 192-16,0 2-208 0,0 1 64 0,-2 0 16 0,0 0 0 15,-5 0 128-15,-5 2-160 0,-2 0 160 0,-3-1-160 16,-5-1 160-16,1-1-128 0,-2 2 128 0,-3-3-128 15,0 2 128-15,-1-4 0 0,1-1 0 0,-2-1 128 16,-1-2-128-16,-5 3 0 0,-3 0 0 0,-2 0 0 16,0-2 0-16,-4 3 0 0,-3-1 0 0,-2 3 128 15,-1 1-128-15,0 0 192 0,-8 0-64 0,0 0 0 16,0-3 32-16,-2 1 16 0,-6-1 0 0,-3-2 0 16,-1 0 48-16,-2-2 16 0,-1-2 0 0,-2-1 0 15,-6 1-64-15,2-1-16 0,1-1 0 0,0 2 0 0,-1 1-160 16,1 1 0-16,1-1 0 0,-1-1 128 0,-1 1-128 15,-2 1 0-15,2 1-160 0,-3 0 160 0,-2 0 0 0,-3 3 0 16,-4 2 0-16,-4-1 0 0,0 0 0 0,-3 3 0 16,-2 1 0-16,1 2 0 0,-2-2 0 0,-3 1 0 15,-6 1 0-15,0-2 0 0,-7 2 0 0,5 1 0 16,1 1 0-16,3 3 0 0,3 3 0 0,1-1 0 16,-1 1 160-16,-1 0-160 0,-2 2 128 0,0 3-128 15,2-4 128-15,0 4-128 0,1 2 0 0,0-1 0 16,-2 0 0-16,1 1 0 0,-3-2 0 0,-3 1 0 15,-4-2 0-15,4-1 0 0,-1 2 0 0,3 2 0 16,1 3 0-16,-4 0 0 0,-3-1-144 0,-3 1 144 16,2-1-192-16,3 2 192 0,5 0-192 0,0 4 192 15,1 2-192-15,4 0 192 0,-2 1 0 0,3 0 0 0,0 2 0 16,1-1 0-16,2-3 0 0,1 4 0 0,2 0-128 16,0 1 128-16,-2 0-192 0,-2 1 0 0,0 1 16 0,-2 2 0 15,-4 3 176-15,0 1-192 0,1 2 192 0,1 0-192 16,2 2 192-16,-3 3-160 0,0 4 160 0,2-2-160 15,2 1 160-15,0 1 0 0,-1-1-144 0,6 2 144 16,6 1 0-16,0-2 208 0,3-1-16 0,2 0-16 16,0 2-48-16,3 0 0 0,0 0 0 0,1-1 0 15,1 1-128-15,2 2-144 0,-3 2 144 0,2 1-208 16,3 0 208-16,4 2-192 0,2 3 192 0,1 0-192 16,2-3 192-16,4 1-192 0,2-2 192 0,4-1-192 15,0-1 192-15,4 2 0 0,4-1 0 0,4-1 0 16,3 0-128-16,4 2 128 0,-1-1 0 0,7 3-144 15,1-3 144-15,6 0 0 0,-1 0 0 0,2-2 0 0,1-2 0 16,4 1-128-16,2-1 128 0,4-2-128 0,4-3 128 0,3-1-192 16,1-1 192-16,4 1-192 0,0-1 192 0,4 0 0 15,-2-1 0-15,5-2 0 0,3-1 0 0,5-1 0 16,3-3 0-16,-1-2 0 0,-1-2 0 0,1 1 0 16,0-5 0-16,3-1 0 0,4-2 0 0,-1-2 0 15,-1-1 0-15,1-1 0 0,-4-2 0 0,6-1 0 16,4-1 128-16,-3-1-128 0,-2 2 128 0,0-4-128 15,1-1 128-15,3 0-128 0,2 3 128 0,-3-3-128 16,-4-2 128-16,0-2-128 0,2-2 0 0,1 0 128 16,1-3-128-16,-5-2 0 0,-5-5 0 0,1 2 0 15,-5 1 0-15,-1 1 0 0,1-1 0 0,1 1 0 16,-4-2 0-16,-5 1 0 0,-4-1 0 0,0-1 0 0,2-2 0 16,0 1 0-16,-3-1 0 0,1 0 0 0,-6-1 0 15,-1-1 0-15,-2-2 0 0,-6 1 0 0,-2-2-128 0,-4-1 128 16,-2-1-128-16,0 0 128 0,0 2-128 0,-4 1 128 15,-3-1-160-15,-3 3 160 0,0 0-192 0,-4 2 192 16,0-2 0-16,-4-1 0 0,0 1 0 0,-7-1 0 16,-1 0 0-16,-1-2 0 0,-3 0 0 0,-5 1 0 15,-6 1 0-15,1 0 0 0,2-1 0 0,-5-1 0 16,-5 0 128-16,-1 0-128 0,-3-2 0 0,-2 1 144 16,-2 1-144-16,-4-2 0 0,-1 0 0 0,0 3 128 15,-3 2-128-15,-5-1 0 0,-4-3 0 0,-5 1 0 16,-6 5 0-16,-3 0 0 0,-1 2 0 0,1 0 0 0,1 1 128 15,-1 1-128-15,-5 1 128 0,-4 3-128 0,-4-5 0 16,2 5 128-16,0-1-128 0,1-1 0 0,-1 2 128 16,-4 1-128-16,-2-1 0 0,1 1 128 0,0-3-128 0,3 3 0 15,3-1 0-15,-1 4 0 0,-1 0 0 0,-1 2 0 16,-2 1 0-16,1 3 0 0,2-1 0 0,-1 1 0 16,-1 0-176-16,-5 4 176 0,-4 3-240 0,3 1 48 15,5 0 0-15,0 2 0 0,0 3 192 0,-1 1-192 16,-1 1 192-16,2 3-192 0,4 2 48 0,5 0 16 15,-2 0 0-15,1 1 0 0,-2 2-64 0,1 0 0 16,2 2 0-16,2 0 0 0,4-1 16 0,4 3 0 16,3 4 0-16,-2-2 0 0,2 1 176 0,0 2-208 15,0 1 80-15,1 5 128 0,-1 4-160 0,5 0 160 0,3-1 0 16,2 1-144-16,3-1 144 0,3 1 0 0,-2-2-144 16,4 1 144-16,0 3 0 0,3 0 0 0,1 3 192 0,4 2-64 15,3 2-128-15,1-2 0 0,3 2 0 0,2-3 128 16,6-4-128-16,0 1 0 0,2-2-160 0,3 3 160 15,3-3 0-15,3 2 0 0,5 2-128 16,2 2 128-16,-2 1 0 0,7-3 0 0,6-4 0 0,3-1 0 16,3-6 0-16,2 0 0 0,3 1 0 0,2 0 0 15,3-6 0-15,2 0 0 0,4 0 0 0,0 0 0 16,3 0 0-16,6-1 0 0,3-2 0 0,2-1 0 16,4-1 0-16,-1-1 0 0,1-3 0 0,6 0 0 15,5-2 208-15,0-1-64 0,-4-1-16 0,-1-1 0 16,2-2-128-16,2 0 0 0,5 2 0 0,1-5 0 0,2 1 0 0,-2-1 0 15,-2-3 0-15,4 2 0 0,5 2 0 16,-2-4 0-16,-1-1 0 0,-1 1 0 0,-3-4 0 0,1-1 0 16,1-1 0-16,0-2 0 0,1-2 0 0,-6-2 160 15,-2-5-160-15,1 1 160 0,4-3-160 0,-5-2 160 16,-1-4-160-16,-5 0 160 0,-4-3-160 0,-2-2 0 16,0-1 0-16,-2-1 128 0,3-1-128 0,-4-1 0 15,1 2 0-15,-3-2 0 0,-3 0 0 0,-2 1 0 16,2-1 0-16,-5 1 0 0,2-2 0 0,-2 2 0 15,-3 1 0-15,-3-1 0 0,-5-7 0 0,-3 3 0 16,-3 2 0-16,-2 2 0 0,-4-3 0 0,-1 4 192 16,-2-4 0-16,-2 2 0 0,0-1 0 0,0-3 0 15,-3-1 0-15,0-4 0 0,-4-3-64 0,-1-1-128 16,-1-1 192-16,-2 1-64 0,-2 2-128 0,-3 3 0 0,-4-1 0 16,-2 3 0-16,-4 0 0 0,-2 0 0 15,-3 2 0-15,-3-1-176 0,-4-4 176 0,-3 4 0 0,-1 2 160 0,-2-1-160 16,-3 2 272-16,-2 3-32 0,-3-1-16 0,-6 0 0 15,-5-2-64-15,-4 2-16 0,-4-1 0 0,-2-1 0 16,0 4-144-16,0-2 0 0,-1 2 0 0,-2 4 0 16,-6 2-128-16,1 3 128 0,-8 2 0 0,5 3 0 15,3 2 0-15,-2 2 0 0,-4 1 0 0,0 2 0 16,-1 5 144-16,-1-1-144 0,4-1 160 0,0 3-160 16,0 2 0-16,-4 0 0 0,-7 2 0 0,1 1 0 15,2 0 0-15,1 1 0 0,2 4 0 0,-6 1 0 16,-7 0 0-16,4 1 0 0,5-1 0 0,0 2 0 15,3 5-144-15,0 0 144 0,0 1 0 0,2 2-144 0,4 4 144 16,3-2-128-16,4 0 128 0,2 0-128 0,3 0 128 16,-2 2 0-16,3 2 0 0,-1 2-128 0,2-1 128 0,0 5-160 15,2 2 160-15,1 3-160 0,-1 3 160 0,1 5 0 16,-5 4 0-16,4 2 0 0,4-1 0 16,2 1 0-16,2-3 144 0,7 0-144 0,3 0 256 0,5 2-64 15,3 4-16-15,1-3 0 0,4-3-176 0,5-3 0 16,3-1 0-16,2-3 128 0,1-2-128 0,4-1 0 15,1 3 0-15,5-3-176 0,1-2 176 0,5 3 0 16,-1 2 0-16,6 0 0 0,3 1 0 0,3-4 0 16,5-2-144-16,4-1 144 0,4 0 0 0,3 2 0 15,4-2-144-15,3 1 144 0,3-3 0 0,1 1 0 16,1 0-128-16,3 0 128 0,3-3 0 0,2-3 0 0,3-1 0 16,5 1 0-16,5-1 176 0,-1-2-16 0,-2-5 0 0,3 3 0 15,5 1-32-15,3-1 0 0,3-3 0 0,-1-3 0 16,-2 0 0-16,2-3 0 0,2 0 0 0,3-3 0 15,-2-2-128-15,-2-2 0 0,-3 1 144 0,-1-1-144 16,1-2 0-16,1-2 0 0,0-4 0 16,-6-2 128-16,-1-1-128 0,-3-1 176 0,3-2-176 0,-1-4 192 15,4-1-192-15,-1-2 0 0,-4-3 0 0,-3 0 0 16,1-2-160-16,-3-2 160 0,0-2 0 0,2 2-144 16,-2-2 144-16,-5-3 0 0,-4-3-144 0,-3-2 144 15,-3-6-192-15,4 2 48 0,-2 2 0 0,0-2 0 16,-4-4-32-16,-1 3 0 0,-1 2 0 0,-4-1 0 15,-6-1 176-15,-5-2-192 0,-4-5 192 0,-3 1-192 16,-5 0 192-16,0 3 0 0,-3-2 128 0,0 1-128 0,-5 2 160 0,-1-1-32 16,-3-1-128-16,-1 4 192 0,-2-2-64 15,-2-3-128-15,-2-2 176 0,-2 0-176 0,-1 1 208 0,-2 2-64 16,-2 1-16-16,0 1 0 0,-5-1-128 16,0-2 160-16,-2-2-160 0,-3-1 160 0,-2 0-160 0,-3 1 0 15,-2 1 0-15,-2 4 0 0,-7 6 0 0,-4 1 0 16,1 1 0-16,-4 2 0 0,-4 2 0 0,1 2 0 15,-1-1 0-15,-2 2 0 0,-4 0 0 0,-5 1 0 16,-7 0 0-16,-3 1 0 0,-2 0 0 0,0 2 0 16,2 0 0-16,-5 4 0 0,-4 0 0 0,1 2 0 15,-1 1 0-15,1 2 0 0,3 4 0 0,-3 0 0 16,-5 4 0-16,0 1 0 0,2 3 0 0,-1 0 0 16,0 2 0-16,-5 2 0 0,-7 0 0 0,4 1 0 0,3-1 0 15,-1 3 0-15,-3 3 0 0,0 0 0 0,3-1-176 16,5 5 176-16,3 6-144 0,0-1 144 0,-3-1-160 0,4 3 160 15,3 3-192-15,6 1 192 0,7 0-208 0,1 0 80 16,3 2 128-16,2 2 0 0,0 3 0 0,3 4 0 16,0-1 0-16,3 8-128 0,3 6 128 0,4-1-128 15,4-1-32-15,5-2 0 0,1-1 0 0,4 0 0 16,7-1 160-16,0 1 0 0,2 0 0 0,8 4 0 16,3 4 0-16,3-1-160 0,4-3 160 0,6 1 0 15,1-3-192-15,8 1 192 0,0-2-192 0,3 3 192 16,2 3-128-16,6-4 128 0,5-4 0 0,4-2 0 15,5-2 0-15,4-3 0 0,7-4 128 0,3 0-128 16,0-4 176-16,2-3-176 0,0-1 192 0,6-1-192 16,5-4 160-16,2-1-160 0,3-2 128 0,-3-1-128 0,0 1 0 15,6-5 128-15,3-3-128 0,3-1 0 0,1 0 128 0,-1 2-128 16,-1-2 128-16,0-3-128 0,5 0 0 0,-1-2 128 16,0 2-128-16,0-1 0 0,-4-2 128 0,5-2-128 15,5-1 128-15,-4 3-128 0,-2 3 160 0,0-3-160 16,2-7 192-16,-2 1-192 0,5 0 176 0,-6-2-176 15,-6-1 160-15,0-7-160 0,0-9 192 16,-2 0-64-16,-3 2-128 0,-5-2 192 0,-1-3-192 0,-2-1 0 16,-4-2 0-16,-1 2 0 0,3-1 0 0,-3 1 0 15,0-5 0-15,-6 0 0 0,-5-1 0 0,-3-3 0 16,-4-5 128-16,-1 1-128 0,-3 3 256 0,-1 0-64 16,-3 0 0-16,-6 2 0 0,-5 1 176 0,1-1 16 0,3 0 16 15,-6-2 0-15,-3 1-16 0,-4-1 0 0,-2-2 0 16,-4-2 0-16,-4 0-128 0,-3 0-16 0,-4 1-16 0,-3 3 0 15,-2 2-32-15,-3 0-16 0,-4-1 0 0,-4 0 0 16,-7-4-48-16,0 2 0 0,-3-1 0 0,-2-1 0 16,-1-1-128-16,-1 4 0 0,1 4 0 0,-4 1 0 15,-3 1 0-15,-3 1 0 0,-3 4 0 0,-2 1 0 16,-2-1 0-16,0 5 0 0,5 3 0 0,2 1 0 16,1 2-176-16,1 0 176 0,0 1-128 0,-1 1 128 15,-1 1 0-15,2 1 0 0,-2 3 0 0,0 2-128 16,0 0 128-16,4 2 0 0,-1 3-144 0,4 2 144 15,-1 4-176-15,2 1 48 0,-3-2 0 0,-1 3 0 16,3 0 128-16,1 1-208 0,-3 0 80 0,4-1 128 16,1 1 0-16,4 1 0 0,1 0 0 0,3 0 0 0,1-1-144 15,3 1 144-15,-1 1-192 0,2 1 192 0,1 0 0 0,-2 1-128 16,1 1 128-16,1-2 0 0,-4 4 0 0,-2-1-128 16,-1 0 128-16,-2 3 0 0,0 0 0 0,-2 2-128 15,-1 0 128-15,1 1 0 0,-2-1 0 0,2 0 0 16,2-2 0-16,1 1 0 0,7 2 0 0,-2 0 176 15,1 1-176-15,3-1 160 0,-1-4-160 0,3 1 192 16,1-2-192-16,0 1 192 0,-3 1-192 0,3-1 0 16,1 0 0-16,3-1 0 0,2 1 0 0,-1-1 0 15,3-1 0-15,2 1 0 0,-4-2 0 0,2 0 0 16,-3-1 0-16,4-1 0 0,1-1 128 0,3 0-128 16,0-1 128-16,2-9-128 0,0 0 176 0,-3 7-48 15,3-7-128-15,0 0 192 0,-3 8-64 0,3-8 0 16,0 0-128-16,0 0 192 0,-2 8-64 0,2-8 0 0,0 0-128 15,0 0 192-15,0 0-48 0,0 0-16 0,0 0 0 0,0 0 0 16,0 0-128-16,0 0 192 0,0 9-192 0,0-9 192 16,0 0-192-16,0 0 0 0,0 0 144 0,3 8-144 15,-3-8 0-15,0 0 144 0,0 0-144 0,7 10 0 16,2-3 144-16,-9-7-144 0,0 0 0 0,0 0 144 16,9 4-144-16,-9-4 0 0,0 0 144 0,8 6-144 15,-8-6 0-15,0 0 144 0,0 0-144 0,0 0 0 16,11 3 128-16,-11-3-128 0,0 0 0 0,0 0 0 15,0 0 0-15,6 5 0 0,-6-5 0 0,0 0 0 16,0 0 0-16,0 0 0 0,0 0 0 0,0 0 0 16,0 0-336-16,0 0 16 0,0 0 16 0,0 0 0 15,0 0-1360-15,0 0-256 0,-11-5-64 16,-4-4-16736-16</inkml:trace>
  <inkml:trace contextRef="#ctx0" brushRef="#br2" timeOffset="102369.599">23864 11634 11967 0,'0'0'1072'0,"0"0"-864"15,0 0-208-15,0 0 0 0,-7 6 4880 0,7-6 944 16,0 0 176-16,0 0 32 0,-9 4-5120 0,9-4-912 16,-10-1-400-16,0-3 16 0,1 2 16 0,0-2 0 15,0-4 0-15,-1-1 0 0,-1 0 368 0,-1-1 0 16,0-1 0-16,0 0 0 0,-3 2 288 0,-3-5 128 15,-2 0 32-15,1 1 0 0,-5 0-80 0,0-1-16 16,-4 0 0-16,0-1 0 0,1-1-224 0,-2 0-128 16,-2-2 128-16,-1 0-128 0,-1-2 0 0,-2-2 0 15,-1-2 0-15,-5 0 0 0,-2 2 160 0,-2 2-32 16,-2 0-128-16,0 1 192 0,-1 0-64 0,3 3 0 16,1 2-128-16,-3-1 192 0,-4 1-192 0,0 1 128 0,-4 1-128 15,2 2 0-15,-2 1 176 0,3 2-176 0,3-1 192 0,-2 1-192 16,1 0 192-16,0 3-64 0,-3 1 0 0,-1 2-128 15,-2-3 0-15,2 2 0 0,0 0 0 0,1 0 0 16,2 1 0-16,-6 1 0 0,-4 1-160 0,-2 0 160 16,-4 0-128-16,1 1 128 0,5 1 0 0,3 1 0 15,0-1 0-15,2 0 0 0,1-1 0 0,1 4 0 16,2-2 0-16,3 3 128 0,1 3 0 0,4 1 0 16,-2 0 96-16,4 0 16 0,-1-1 0 0,-1 5 0 15,-3 4-240-15,0 1 0 0,1-1 128 0,-2 7-128 16,-3 7 0-16,3 1 0 0,1-1 0 0,1-1 0 15,1 1 0-15,1 0 0 0,1-1 0 0,4 1 0 16,4-1 0-16,1 1 128 0,6 2-128 0,1 0 192 16,3 5 0-16,3-1-16 0,3-1 0 0,2-1 0 0,1 0-176 15,2 0 0-15,2-1 0 0,2-3 0 0,-2 0 0 0,2 0-224 16,2 0 80-16,3 0 16 0,-2-1 128 0,3 3 0 16,2 2 0-16,3 0 0 0,3-4 0 0,2 0 0 15,4 0 0-15,-1 0 0 0,1 0 0 0,4-2 0 16,1-2 0-16,4 2 0 0,3 2 0 0,1 2 0 15,3 2 0-15,2-2 0 0,2 1-144 0,3-2 144 16,1 0-160-16,2-2 160 0,-2-1-128 0,4 0 128 16,0-2 0-16,4 2-144 0,2-1 144 0,4-1 0 15,4-1 0-15,4 1 0 0,6-3 0 0,0 5 0 16,-2 1 0-16,4-4 0 0,4-6 0 0,-1-1-160 16,3-4 16-16,2-2 0 0,-3 0-64 0,3-1-16 15,-3-1 0-15,7-4 0 0,4-3 224 0,-3 1 0 16,-6 2 0-16,4-4 0 0,3 2 0 0,5-3 0 15,1 2 0-15,0-2 0 0,-5 1 0 0,2-2 0 0,5-3 0 0,-2-1 0 16,1 0 0-16,-6-4 0 0,-2-3-160 16,-2-1 160-16,-1-1-192 0,-2-3 16 0,2-1 16 0,-4-1 0 15,-9-4 32-15,0 0 0 0,-1-1 0 0,0-3 0 16,-1-4 128-16,-2 2-160 0,-1 1 160 0,-5 0-160 16,-5-3 160-16,-2 2-192 0,-3 0 192 0,-2-2-192 15,0 0 192-15,0-2 0 0,-2-3 0 0,-2-1 0 16,-4 1 0-16,-2-6 0 0,-6-3 192 0,0-1-64 15,1-1-128-15,-6 3 0 0,-6-1 0 0,-2 1 0 16,-4 1 0-16,-3-1 0 0,-6-1 0 0,-3 0 0 16,-4-4 0-16,-2 1 144 0,-3 0-144 0,-5 3 0 0,-5 1 128 15,-1 1-128-15,-5-1 0 0,-3 3 0 0,-7 0 224 16,-1 1-64-16,-2-1-16 0,-1-3 0 0,-3-2 16 16,-2 0 0-16,-6 2 0 0,-6 0 0 0,-5 2-16 15,2-1 0-15,-2 2 0 0,0 2 0 0,0 2-144 0,-6 1 0 16,-5 1 144-16,0 6-144 0,4 3 128 15,0 1-128-15,2-1 128 0,-1 3-128 0,-4 4 208 0,1 0-16 16,0 1-16-16,2 4 0 0,1 3 64 0,-4 2 16 16,-3-1 0-16,0 3 0 0,0 0-256 0,2 2 0 15,3 2 0-15,-8 2 0 0,-4 0-192 0,1 3 192 16,5-1-192-16,-4 6 192 0,-4 6-240 0,1 2 64 16,-1 0 16-16,6 0 0 0,3 2-32 0,0 1 0 15,1 1 0-15,1 2 0 0,2 2 192 0,3 3 0 16,5 0 0-16,2 3 0 0,2 0 0 0,0 5 144 15,-2 2-144-15,4 4 160 0,4 2-160 0,6-1 0 16,4-2-160-16,3 2 160 0,2 1 0 0,2 0 192 0,3 0-16 16,5 2 0-16,6-1-176 0,1 1 160 0,5 1-160 15,1-2 160-15,3-1-160 0,7-1 0 0,3-2-160 16,3 2 160-16,4 1-144 0,4 1 144 0,3-1-128 0,4-1 128 16,7-1 0-16,5-1 0 0,5-1 0 0,3-3 0 15,2-2 0-15,5-1 0 0,3 0 0 0,6-1 0 16,5-1 0-16,6-1 0 0,3-1 0 0,5 2 0 15,4 1 0-15,4-5 0 0,0-4 0 0,10 0 128 16,4-2-128-16,-1-2 0 0,-2 0 0 0,3-4 128 16,5-2-128-16,0 0-128 0,2-2 128 0,3 0-192 15,5 0 192-15,2-1 0 0,-3-3-144 0,2 0 144 16,-3 1 0-16,-1-3 0 0,2-1 0 0,-5-2 0 0,-6-1 0 16,2-4 0-16,-1-7 0 0,-5 1 0 0,-4-3 0 15,-6-2 0-15,-2-2 0 0,0-4 0 0,-2-4 0 16,-1 1 0-16,-7-2 0 0,-3-3 0 0,-3-2 160 0,1-4-160 15,1-4 192-15,-2-2-192 0,-1 0 128 0,-5-3-128 16,0-3 0-16,-7 2 0 0,-5 1 0 0,-2-1 0 16,-3 1 0-16,-5-2 0 0,-5-1 0 0,-2-4 0 15,-6-5 0-15,-1 1 0 0,-6 4 0 0,-5-1 0 16,-5-2 144-16,-6 1-144 0,-7-2 160 0,-5-3-160 16,-3-3 160-16,-4 0-160 0,-2-1 128 0,-2 3-128 15,-4 4 0-15,-1 0 144 0,1 1-144 0,-4 0 0 16,-1 5 144-16,-5 2-144 0,-1-1 192 0,1 3-48 0,-3 1 0 15,-1 4 0-15,-1 2 0 0,-3 2 0 16,-3 1 0-16,-5 1 0 0,-6 0-16 0,-3 3 0 16,-3-1 0-16,-1 3 0 0,1 1-128 0,-6-1 192 0,-8 1-192 0,-1 0 192 15,-1 0-192-15,4 0 0 0,-4 7 144 0,1 1-144 16,-6 0 0-16,5 2 0 0,5 0 0 0,2 7 0 16,2 3 0-16,-2 1 0 0,-3 3 0 0,3 3 0 15,5 1 0-15,-3 3-160 0,-2 5 160 0,-2 2 0 16,-1 3-336-16,1 6 32 0,1 6 16 0,-4 3 0 15,-2 1-64-15,-4 2-16 0,-1 4 0 0,-2-1 0 16,1-1 112-16,2 2 32 0,-1 1 0 0,3 0 0 16,5-2 80-16,6 2 16 0,4 1 0 0,4 1 0 15,5-5 128-15,8 1 128 0,8-1-128 0,7 2 176 16,5-3 208-16,8 4 32 0,3 2 16 0,8 5 0 16,6 7-240-16,4 0-64 0,5-3 0 0,7 1 0 15,6-2-128-15,8 0 0 0,6 1 0 0,8 4 0 0,8 4 128 0,9 2-128 16,7-3 0-16,3 0 128 0,4-4 16 0,7 0 0 15,5 0 0-15,3-1 0 0,4 1-144 0,2-5 0 16,3-3 0-16,4 1 0 0,4-2 0 0,0-3 0 16,-5-2 0-16,5-5-176 0,3-4 176 0,-2-1 192 15,1-3-32-15,2-3-16 0,6-5 224 0,-3-3 32 16,-1-3 16-16,0-2 0 0,3 0 0 0,4-6 0 16,5-6 0-16,0-6 0 0,2-5-144 0,-1-6-16 15,1-5-16-15,-3-5 0 0,-1-5-240 0,0-3-128 16,-2 0 128-16,-3-3-208 0,-5-3-112 0,-1 0 0 15,-2-5-16-15,-4 1 0 0,-13 1-16 0,1 1 0 0,-4 0 0 16,-5-1 0 0,-2-1-1584-16,-10-6-320 0,-8-6-64 0</inkml:trace>
  <inkml:trace contextRef="#ctx0" brushRef="#br2" timeOffset="104048.948">4285 6446 27583 0,'0'0'1216'0,"-9"-1"256"0,3-5-1168 0,-2 3-304 16,8 3 0-16,-7-2 0 0,7 2 704 0,-6-1 96 16,-2-1 16-16,1 2 0 0,1 1-416 0,-2-1-80 15,-2-1 0-15,0 1-16 0,-1 2-304 0,0-1 160 0,-2 1-160 0,-2-2 128 16,-3-1-128-16,2 0 0 0,-1 0 0 0,-3 1-176 16,-1 1-16-16,0-1 0 0,-3 0 0 0,2 3 0 15,-3 2 192-15,1-1 0 0,1-1-144 0,0 3 144 16,1 0 0-16,1 2 0 0,-4-1 160 0,2-3-160 15,-3-1 240-15,-2 3-64 0,2 3-16 0,0 1 0 16,-4-2 80-16,2 2 16 0,1 1 0 0,3 0 0 16,0 4 0-16,2 1 0 0,-2 2 0 0,0 2 0 15,-3 3-128-15,3 2 0 0,2 2-128 0,0 2 192 16,-2 4-192-16,5 3 0 0,-3 3 0 0,1 0 0 16,2 0 0-16,-2 2 0 0,1-3 0 0,1 2 0 0,-2-1 0 15,2 3-128-15,2 2 128 0,4-1 0 0,2-1 0 16,1 2 0-16,5 0 0 0,-2 0 0 0,4-1 0 15,2-1 0-15,3-2 0 0,4 0 0 0,1-2 0 0,4 0 0 16,1-2 0-16,4-1 0 0,0-2 0 0,4-2 0 16,-1-3 0-16,2-3 0 0,1-5 0 0,1-3 0 15,1-1 0-15,0-2 0 0,-2-2 0 0,5-4 0 16,2-4 0-16,5-3 0 0,-1-2 0 0,5-2 224 16,1-4-64-16,4-2-16 0,1-3-16 0,-1-1 0 15,-1-1 0-15,-1-6 0 0,0-4-128 0,-1-3 0 16,0-3 0-16,-2-1 0 0,1 3 128 0,-1 1-128 15,1-4 0-15,-1-2 128 0,-3-1-128 0,1-1 0 16,-3-2 0-16,2-1 0 0,-1-2 0 0,1-1 0 16,0-1 128-16,-3-1-128 0,-2 1 0 0,-2 2 0 15,0 2 0-15,-2 1 128 0,-4 0-128 0,0 2 0 0,-4-1 0 16,-3 1 128-16,-6 2 64 0,0 1 16 0,-1 0 0 16,-3 0 0-16,-2-1 64 0,-1 1 16 0,-5 2 0 0,1 2 0 15,-6-1-128-15,0 0-32 0,-3-1 0 0,-1 0 0 16,-3-1-128-16,0-2 0 0,-3 2 144 0,1 1-144 15,-2-1 0-15,-3 0 0 0,-3 0 0 0,-1 5 0 16,5 4 0-16,-3 2 0 0,1 1 0 0,-4 2 0 16,-2 1 192-16,-1 3-16 0,-2 3-16 15,-3 1 0-15,-4 2-160 0,0 0 0 0,1 3 144 0,-2 4-144 16,-5 0 0-16,3 0 0 0,3 0 0 0,1 4 0 16,2 4 0-16,-3 1 0 0,0-2 0 0,-1 3 0 15,3 2 0-15,-1 4-128 0,3 0 128 0,1 2-128 0,-4 0 128 16,2 6-208-16,1 2 80 0,2 3 128 0,-1-2-208 0,1 2 80 15,-1-2 128-15,1 4-208 0,-1-2 208 16,3 0 0-16,1 2 0 0,1 0 0 0,-1-1 0 0,5-1 0 16,4 2 0-16,3 1 0 0,3 1 0 0,3-1 0 15,2-1 128-15,2-3-128 0,3 1 192 0,0-3-64 16,4-2 0-16,3-3-128 0,4-2 0 0,0 0 0 16,2-3 0-16,1 1 0 0,3-2 0 0,2 1 0 15,3 0 0-15,3-2 0 0,2-2 0 0,3 1 0 16,1-4 0-16,2-1-144 0,1-2 144 0,0-2 0 15,0 0 0-15,1 0 0 0,2-2 0 0,2-2 0 16,-1-2 0-16,4-2 0 0,-2 0 0 0,5-3 0 16,2-1 0-16,2-2 0 0,-4-2 192 0,2 0-48 15,1-3 0-15,-3 2 0 0,0-2 16 0,3-2 0 0,1-2 0 16,0 3 0-16,0-1-160 0,0 1 192 0,-2-1-192 16,0 0 192-16,-2-2-64 0,1-1-128 0,-6 4 192 0,1-3-64 15,2-1 0-15,-5 2 0 0,-2 0 0 0,1 0 0 16,1 2-128-16,-2-1 160 0,-3 0-160 15,-1 3 160-15,-3 1-160 0,-1 4 0 0,-4 1 0 0,-1 0 128 16,-4-1-128-16,0 4 0 0,-1 0 144 0,-4 2-144 16,-9 3 0-16,9-1 0 0,-9 1 0 0,8 4 0 15,-8-4-1136 1,5 11-288-16,-4 3-64 0,-4 4-15104 0</inkml:trace>
  <inkml:trace contextRef="#ctx0" brushRef="#br3" timeOffset="113370.155">22399 13389 5519 0,'-6'10'496'0,"1"-5"-496"15,-6-1 0-15,1-2 0 0,0-2 6960 0,10 0 1296 16,0 0 256-16,0 0 48 0,-8-1-6880 0,8 1-1360 16,0 0-320-16,0 0 0 0,0 0 0 0,0 0 128 15,0 0-128-15,0 0 160 0,0 0-160 0,0 0 0 16,0 0 0-16,0 0 0 0,0 0-128 0,0 0-16 15,-7 10 0-15,2 2 0 0,3 2 144 0,2 4-208 16,2 4 80-16,2 4 128 0,-2 6 0 0,2 0 0 16,-1 3 0-16,3 3 0 0,-4 4 176 0,4 3 0 0,1 2 0 15,-1 7 0-15,-3 4 0 0,4 3 0 16,-2 1 0-16,2 0 0 0,-3-4-16 0,1 3 0 0,-1 0 0 0,2 5 0 16,-4 2 0-16,1 0 0 0,0 1 0 0,3 0 0 15,-4 3-160-15,2 5 160 0,2 5-160 0,-1 0 160 16,1-2-160-16,2 4 192 0,-3 4-192 0,2 0 192 15,-1-3-64-15,1-2-128 0,1-3 192 0,-4 2-64 16,2 1-128-16,-1-7 0 0,1-1 144 0,-2-5-144 16,-1-4 0-16,-1 1 144 0,1 4-144 0,-1-5 0 15,-1-2 128-15,1-2-128 0,0 0 0 0,2-2 0 16,-2 1 192-16,-2 4-64 0,0 10 0 0,0-5-128 16,0-7 192-16,-1-2-64 0,-3-1 0 0,1-3-128 15,2-2 128-15,-1-1-128 0,0-2 0 0,-1-4 0 0,3-4 0 16,0-4 128-16,-4-4-128 0,3-4 0 0,1-4 128 0,-1-1-128 15,1-4 0-15,0-3 0 0,-1-4 0 0,-1408 0 0 16,2817-3 0-16,-1408-2 0 0,0-1 0 0,0-10 0 16,0 0 0-16,0 0-144 0,0 0-32 0,0 0 0 15,0 0 0-15,0 0 0 0,0 0-144 0,0 0-16 16,-3-14-16-16,3 1 0 0,2-3 96 0,-2-2 32 16,-3 1 0-16,3-4 0 0,-1-4 224 0,1-2-192 15,-2-7 192-15,2-5-192 0,0-4 192 0,0-3 0 16,-1-2 0-16,1-2-144 0,0-2 144 0,0-3 0 15,-1-3 0-15,-2-5 0 0,1-12 0 0,-1-3 0 16,0 0 0-16,1-2 0 0,-4-1 0 0,3-6 0 16,0-6 0-16,0 3 0 0,2 5 0 0,-1-3 0 15,-1-5 0-15,2 4 0 0,0 3 0 0,-2 3 0 0,0-2 0 0,1 0 0 16,-4 0 0-16,4 1 0 0,0 8 0 0,1-1 0 16,0 3 0-16,0 0 128 0,0-2-128 0,-1 4 0 15,2 6 0-15,0 2 144 0,0 2-144 0,0-2 0 16,0 1 0-16,2 3 0 0,-4 2 0 0,2 5 0 15,0 0 0-15,0 3 0 0,0 2 0 0,0 3 0 16,0 3-208-16,-1-3 48 0,-3 0 16 0,3 2 0 16,0 2 144-16,-3 3-192 0,2 2 192 0,0 3-192 15,-3 2 48-15,2-1 0 0,1 1 0 0,-2 2 0 16,0 4 16-16,0 3 0 0,1 2 0 0,-1 5 0 16,2 0 128-16,0 4-208 0,-3 2 80 0,2 1 128 15,3 8-176-15,0 0 176 0,-3-6-128 0,3 6 128 16,0 0 0-16,0 0 0 0,-8 6 0 0,3-2 0 15,0 6 0-15,1 0 0 0,0-1 0 0,1 2 0 16,3 2 0-16,0 4 0 0,-1 0 0 0,0 4 128 0,1 1 32 16,-1 2 16-16,0 3 0 0,0 1 0 0,1 2-48 0,0 3 0 15,0 4 0-15,0 6 0 0,1 7 0 0,-1 1-128 16,0 2 192-16,1 3-64 0,4 4 64 0,-2 5 0 16,-1 5 0-16,2 6 0 0,3 5-192 0,1 2 128 15,-3 2-128-15,2 4 128 0,-1 3-128 0,1 0 0 16,0 2 0-16,-2 2 128 0,1 2-128 0,-1-2 0 15,1 0 0-15,-3 2 0 0,0 2 0 0,-1-1 128 16,2-1-128-16,-1-3 128 0,1-3 96 0,2 3 16 16,-1 1 0-16,3-1 0 0,-2-6-48 0,4 3-16 15,-2 4 0-15,2-5 0 0,1-6-176 0,-2-2 0 16,1-4 144-16,1-2-144 0,-2-1 0 0,1-7 0 16,-3-8 0-16,1-9 128 0,-1-8-128 0,0-1 0 0,-1-5 0 15,0-5 128-15,0-5-128 0,-1-2 0 0,0-4 0 0,0-4 0 16,-1-5 0-16,-1-3 0 0,-3-10 0 0,0 0 128 15,0 0-128-15,0 0-160 0,0 0 160 0,0 0-208 16,0-10-160-16,0-4-16 0,-1-2-16 0,-2-6 0 16,-4-3 192-16,-2-2 32 0,3-4 16 0,-1 0 0 15,1-4 160-15,-2-7 0 0,1-6 0 0,-2-6 0 16,3-3 0-16,-1-4 144 0,0-1-144 0,1-5 0 16,0-5 144-16,2-5-144 0,1-11 0 0,-4 2 144 15,2-1-144-15,-1-5 0 0,-1-7 0 0,2-1 0 16,-4-1 0-16,4-7 0 0,-3-5 0 0,1-1 0 15,1 1 0-15,-1-5 0 0,3-3 0 0,-3 1 0 0,1 3 0 16,0-1 0-16,1 0 0 0,-1 7 0 0,1 10-240 0,-1 0 80 16,2 0 16-16,-1 8 0 0,1 10 144 0,2 7-160 15,-1 4 160-15,1 5-160 0,1 0 160 0,-2 4 0 16,2 5 0-16,0 4-128 0,2 5 128 16,-1 0 0-16,0 3 0 0,0 4 0 0,0 4-176 0,0 1 176 15,-1 0-208-15,1 4 80 0,0 4 128 0,-1 3-160 16,1 2 160-16,-3 4-160 0,2 7 160 0,-1 3-208 15,2 3 80-15,-1 3 128 0,0-1-128 0,1 5 128 16,0 0 0-16,0 0 0 0,0 0-144 0,-8 9 144 16,0 0-192-16,2 5 192 0,0 6-240 0,-1 4 64 15,-1 1 16-15,2 3 0 0,0 4 160 0,-2 2-160 16,-2 2 160-16,1 3-160 0,2 3 160 0,1 3 0 16,-3 2 0-16,2 8 0 0,-3 6 144 0,2 2 16 0,2 1 0 15,1 6 0-15,-1-1 16 0,-1 6 0 0,0 5 0 0,0 4 0 16,-1 0-48-16,2 4-128 15,3 4 192-15,-1 2-64 0,-3 5 64 0,2 2 0 0,-2 3 0 16,4 4 0-16,-1 4 16 0,2 2 16 0,1 1 0 16,2 2 0-16,1 3 32 0,3 1 0 0,1 1 0 0,-2-3 0 15,-1-3-48-15,0-3 0 0,4-2 0 0,-3-5 0 16,0-6-80-16,2-7-128 0,0-5 176 0,3-3-176 16,-3-3 176-16,3-8-176 0,-2-8 160 0,-1-5-160 15,-1-5 160-15,0-5-160 0,1-3 160 0,-2-7-160 16,-2-2 192-16,1-7-48 0,2-4-16 0,-1-4 0 15,0-5-128-15,-1-4 0 0,-2-7 0 0,-1-8-176 16,0 0-16-16,0 0-16 0,0 0 0 0,0 0 0 16,0 0-48-16,5-11-16 0,-1-5 0 0,-3-6 0 0,-1-3 272 15,0-5 0-15,-1-4 0 0,1-1 0 0,-1-5 0 16,-3-2 128-16,0-4-128 0,0-3 192 0,0-4-192 0,0-7 128 16,2-5-128-16,-2-1 0 0,0-2 176 15,-2-4-176-15,6-5 192 0,0-10-192 0,2-7 240 0,0 0-64 16,-1-1-16-16,0-3 0 0,0-4 0 0,1-2 0 15,2 0 0-15,-2-3 0 0,-1-5-160 0,-1-2 0 16,-2-3 0-16,1-4 0 0,1-3 0 16,-5-2 0-16,-4-2 0 0,5 1 0 0,4-2-192 15,-1 2 192-15,-2-1-192 0,-2 8 192 0,2 10-400 0,2 5 32 16,1 5 16-16,1 7 0 0,-1 9 128 0,3 8 32 16,0 6 0-16,1 11 0 0,0 4-32 0,5 3 0 15,-2 2 0-15,1 8 0 0,-1 8 224 0,2 4 0 16,-5 7 0-16,3 4-144 0,0 4-16 0,0 5 0 0,-7 10 0 15,0 0 0-15,0 0 16 0,0 0 0 0,0 0 0 0,8 18 0 16,-4 5 144-16,-1 4-192 0,-3 3 192 0,0 3-192 16,-1 2 192-16,-1 2 0 0,-1 2 0 0,0 2 0 15,-3 0 0-15,1 5 0 0,-1 1 0 0,-2 6 0 16,2 5 0-16,-2 2 0 0,0 3 0 0,2 3 0 16,-3 2 0-16,1 8 128 0,2 8-128 0,3 2 0 15,-1 3 128-15,1 8-128 0,-1 7 128 0,2 4-128 16,2 1 176-16,0 5-48 0,0 5 0 0,2 0 0 15,0-2-128-15,1 4 192 0,0 3-192 0,7-1 192 16,2-2-192-16,1 3 0 0,-3 3 144 0,2-3-144 16,3-1 160-16,0-2-32 0,-1-3-128 0,1-7 192 0,-2-7-192 15,-4-7 144-15,-2-4-144 0,0-14 128 0,1-11 0 16,-4-9-128-16,0-7 192 0,2-7-64 0,-4-5 0 16,1-7 0-16,-1-7 0 0,-1-6 0 0,-1-9 32 0,-1-2 0 15,1-9 0-15,0 0 0 0,0 0-160 0,-2-16-192 16,1-4 32-16,-1-8 16 0,0-5-48 0,-5-7 0 15,1-5 0-15,0-7 0 0,1-7 192 0,-1-2 0 16,0-5-144-16,1-3 144 0,3-1 0 0,0-7 0 16,1-8 0-16,0-2 0 0,2-2 0 0,-1-2 0 15,0-5 0-15,1-3 0 0,-2-4 0 0,1-2 0 16,0 1 0-16,0-6 0 0,0-8 0 0,0 3 0 16,1-1 0-16,-1-1 0 0,0-4 0 0,0 1 0 0,-1-2 0 15,0 6 0-15,1 6 0 0,-3 2 0 0,1 0 0 16,1 6 0-16,0 2-192 0,0 10 192 0,1 6-192 15,0 5 192-15,-1 1-192 0,1 8 192 0,-1 6-160 16,1 7 160-16,1 6-320 0,1 5 48 0,-1 2 0 16,1 6 0-16,-2 4 64 0,1 6 16 0,2 3 0 0,-3 8 0 15,0 6 64-15,0 2 128 0,-3 2-208 0,3 7 80 16,0 0 128-16,0 0-192 0,0 0 192 0,-1 14-192 16,0 2 0-16,-1 5 0 0,-1 3 0 0,-1 5 0 15,2 2 192-15,-3 6 0 0,-1 6 0 0,3 6 0 16,2 8 0-16,-2 4 0 0,1 5 0 0,2 6 0 15,3 2 0-15,0 11 128 0,-1 9-128 0,0 4 176 16,2 1-32-16,0 9 0 0,-1 10 0 0,2 3 0 16,-2 0 48-16,1 8 0 0,2 6 0 0,1 6 0 0,-2 1 128 15,-2-2 16-15,4-4 16 0,0 0 0 0,-3 0-32 0,1-5 0 16,2-4 0-16,-3 0 0 0,2 0-128 0,1-6-16 16,-1-9-16-16,2-3 0 0,-4-3-160 0,3-11 160 15,-1-12-160-15,2-6 160 0,0-5 80 0,-2-7 16 16,1-8 0-16,0-10 0 0,-3-10-96 0,2-6-16 15,-3-9 0-15,1-7 0 0,-2-7-336 0,-2-8-80 16,0 0-16-16,0 0 0 16,7-11-128-16,-3-8-32 0,1-6 0 0,-2-8 0 15,-3-8 448-15,0-6 0 0,0-4 0 0,-2-3 0 0,0-2 0 0,0-6 128 16,-2-5-128-16,2-6 128 0,0-5-128 0,-3-1 0 16,1-2 0-16,0-11 0 0,0-8 160 0,-2-4-32 15,0-1-128-15,2-6 192 0,-3-8 16 0,1-1 0 0,-2 1 0 16,1-8 0-16,1-7-64 0,0-5-16 0,-3-2 0 0,3 3 0 15,1 6-128-15,-1-1 0 0,1 1 0 0,1 6 0 16,-3 8-160-16,2 2 160 0,2 1-208 16,-3 7 80-16,2 8-144 0,-1 5-32 0,3 5 0 0,-1 6 0 15,1 7 48-15,1 7 0 0,-1 6 0 0,2 4 0 16,0 1 64-16,0 5 32 0,2 5 0 0,-2 5 0 16,1 5 32-16,-1 4 0 0,0 5 0 0,0 7 0 15,1 4 128-15,-2 4-208 0,-2 4 80 0,3 4 128 16,-1 3 0-16,1 4 0 0,-2-2 0 0,0 1 0 15,2 1 0-15,0 0 0 0,-3 10 0 0,-3 4 0 16,2 5-144-16,-1 4 144 0,0 6 0 0,-2 6 0 16,1 9 0-16,-1 7 0 0,3 7 0 0,-1 4 0 0,3 4 160 15,-1 11-160-15,-1 10 160 0,4 2-160 0,0 3 208 0,2 8-48 16,0 10-16-16,2 5 0 0,1 1 80 0,-2 7 16 16,1 9 0-16,4 4 0 0,-4 5 0 0,3 3 0 15,-3 4 0-15,3 6 0 0,2 5-64 0,-2 4-16 16,1 2 0-16,-2-3 0 0,2-7-160 0,-2-2 0 15,-1 1 144-15,1-7-144 0,-5-8 176 0,0-15-48 16,-1-15 0-16,0-10 0 0,0-8 240 0,0-8 32 16,0-10 16-16,-1-11 0 0,1-11-32 0,-1-11-16 15,0-8 0-15,-1-9 0 0,1-7-112 0,-2-8 0 16,3-8-16-16,0 0 0 0,0 0-480 0,3-11-80 16,0-7-32-16,-2-8 0 0,0-5 48 0,1-15 16 15,-2-11 0-15,1-4 0 0,0-5 288 0,2-5 0 0,-2-5 0 16,0-9 0-16,1-16 0 0,2-4 0 0,-1-3 0 0,2-11 0 15,1-11 0-15,-2-3 0 0,3-1 144 16,-2 0-144-16,-2 2 128 0,1-3-128 0,-2-4 128 0,-1 3-128 16,0-1 0-16,-1 5 0 0,-1 4 0 0,1 0 0 15,0 0 0-15,0 8 0 0,0 9-192 16,0 6 192-16,2-3-144 0,2 6 144 0,-3 4 0 0,-1 9 0 16,2 7-160-16,0 1 160 0,1 2-128 0,0 5 128 15,2 7-240-15,-2 9 48 0,1 9 0 0,-1 6 0 16,1 6-416-1,-3 7-80-15,2 8-16 0,-2 8 0 0,0 4 320 0,-1 10 48 0,0 0 16 0,0 0 0 16,1 14 32-16,0 6 16 0,-1 8 0 0,-1 6 0 16,-3 6 272-16,0 12-192 0,-2 10 192 0,-1 4-160 15,-2 0 160-15,3 4 224 0,-4 7-48 0,2 7-16 0,0 8 0 16,2 2 0-16,-4-1 0 0,4 8 0 0,-1 10-160 16,2 3 0-16,1-1 0 0,-2 8 0 0,3 8 0 15,1 0 0-15,1 0 0 0,0 4 0 0,1 6-256 0,0 3 64 16,1 2 0-16,1-7 16 0,-1-8 176 0,2 0 0 15,0 1 0-15,-2-12 0 0,1-14 192 0,0-4 0 16,1-3 16-16,2-10 0 0,-2-12-48 0,1-6-16 16,-2-9 0-16,1-5 0 0,0-8 32 0,0-5 0 15,1-7 0-15,-3-3 0 0,-1-4-176 0,0-7 0 16,-1-8 0-16,1-3 0 0,0-10-256 0,0 0 32 16,0 0 0-16,-4-14 0 0,2-8-64 0,0-6-16 15,-1-2 0-15,-2-6 0 0,-3-5 304 0,1-5 256 16,-2-4-64-16,1-13 0 0,-3-14 128 0,3-7 0 15,-2-5 16-15,0-14 0 0,4-16-32 0,0-5-16 0,0-6 0 16,3-10 0-16,2-8-288 0,1-7 128 0,0-4-128 16,2 0 0-16,4-2 0 0,2 4 0 0,0 1-160 15,2 3 160 1,2 2-656-16,-3 7-16 0,0 10 0 0,-3 5 0 16,-1 7-480-16,-1 11-80 0,-4 8-32 0,1 12 0 15,0 8 304-15,0 13 64 0,-1 13 16 0,1 11 0 0,-1 8 880 0,0 10 256 0,-3 5 16 0,2 6 0 16,0 6 528-16,0 6 96 0,1 5 32 0,-6 2 0 15,2 6-304-15,-2 8-64 0,-2 8-16 0,-1 9 0 16,1 9-384-16,3 13-160 0,-5 12 128 0,2 9-128 16,0 7 0-16,3 16 0 0,-4 13 128 0,5 8-128 15,-1 6 0-15,2 8 0 0,-1 6 0 0,0 9 128 0,0 6-128 16,1 5 192-16,-1 5-192 0,1 6 192 16,0 3 448-16,-3-1 112 0,1 2 16 0,-1 1 0 15,-4 0 80-15,3-5 32 0,0-7 0 0,0-17 0 0,-3-13-496 0,3-8-80 16,0-9-32-16,2-11 0 0,-3-16-272 0,5-8 0 15,-1-10 0-15,0-6 0 16,1-7-384-16,0-10-144 0,2-7-32 0,-1-9 0 16,-1-9-2016-16,0-11-416 0,3-13-80 0</inkml:trace>
  <inkml:trace contextRef="#ctx0" brushRef="#br3" timeOffset="115011.048">5262 6483 8287 0,'0'0'368'0,"-8"-4"80"0,-1-5-448 0,2 0 0 0,1 1 0 0,2-2 0 16,-2 2 3488-16,2 0 608 0,0 1 128 16,0-2 32-16,1-1-3344 0,-2 1-656 0,2 1-256 0,1 3 176 15,2 5-176-15,0 0 0 0,0 0 0 0,0 0 128 16,0 0 64-16,-5-6 0 0,2 1 0 0,3 5 0 15,0 0 80-15,0 0 32 0,0 0 0 0,0 0 0 16,0 0-304-16,9 7 0 0,-1-1 0 0,0 3 0 16,1-4 0-16,2 1 0 0,0-1 0 0,0-2 0 15,5-4 256-15,2 1 64 0,1 1 0 0,3-2 0 16,1-2 272-16,2-1 64 0,2-5 16 0,1 4 0 16,2 1-192-16,1 0-32 0,1-3-16 0,1 1 0 0,1-2-128 15,3-2-32-15,0-1 0 0,3 1 0 0,0 0-48 0,3 3-16 16,0 0 0-16,1 0 0 0,2 1-208 0,-2-1 144 15,-2 2-144-15,0 1 128 0,-2 1-128 0,2 0 0 16,0-3 0-16,2 3 0 0,-2 1 0 0,2 0 0 16,0-1 0-16,-1 1 0 0,-6-2 0 0,-3-1 0 15,0 0 128-15,-3 1-128 0,1-2 0 0,-1 4 0 16,-3-3 0-16,-2 2 128 0,-3-2-128 0,-2 1 0 16,-3 1 144-16,0 0-144 0,-2-1 224 0,-1 2-32 15,-2 2 0-15,-5 0 0 0,-8 0 80 0,0 0 16 16,0 0 0-16,0 0 0 0,0 0 160 0,0 10 16 15,-6-2 16-15,-3 3 0 0,-3 3-240 0,-2 2-48 16,-4-1-16-16,-2 1 0 0,1 2-176 0,-3 5 0 16,0 4 144-16,-4 1-144 0,2 3 0 0,-1 0 0 0,-3 0 0 15,-1 2 0-15,-3-2 0 0,-1 1 0 0,0 1 0 0,-4 1 0 16,0 1 0-16,2 1 0 0,-1 2 0 16,-1 2 0-16,2 2 128 0,3-2-128 0,-2-1 128 0,1-2-128 15,-1 0 144-15,0-1-144 0,0-2 192 0,1 0-192 16,-1 4 128-16,1-1-128 0,0-2 0 0,2 1 0 15,1 1 208-15,4-3-64 0,3-1-16 0,3-5 0 16,-2-4 80-16,4-4 16 0,3-1 0 0,3-1 0 16,1-4-64-16,1 0-16 0,4-2 0 0,1-2 0 15,0-2-144-15,5-8 192 0,0 0-192 0,0 0 192 16,0 11-192-16,0-11 192 0,6 11-192 0,2-2 192 16,-8-9-192-16,13 4 0 0,0 0 0 0,2-2 128 15,3 1 16-15,5-1 0 0,1-2 0 0,6 0 0 0,5-1-16 16,4-1 0-16,1 0 0 0,3 2 0 0,1-2-128 15,-1 0 0-15,2 1 0 0,2-1 128 0,-1-1-128 0,1 1 0 16,3 1 0-16,0-2 128 0,2 0-128 16,0 1 0-16,-4 0 0 0,-1 1 0 0,-1 1 0 0,3 2 0 15,-2 1 0-15,3-2 0 0,4-1 0 0,-6 2 0 16,-2-2 0-16,-4 4 0 0,0-2 0 0,-3 1 0 16,-3 0 0-16,0 1 0 0,0-4 0 0,-4 0 0 15,0 2 128-15,-2-1-128 0,-4 1 0 0,0 0 0 16,-1 2 0-16,-3-2 0 0,-1-2-144 0,-2-2-112 15,-3 0-32-15,-6-1 0 16,-10 3-1776-16,7-1-368 0,-7 1-64 0,0 0-8176 16,0 0-1632-16</inkml:trace>
  <inkml:trace contextRef="#ctx0" brushRef="#br3" timeOffset="115565.472">5829 6852 3679 0,'0'0'320'16,"0"0"-320"-16,0 0 0 0,0 0 0 0,0 0 3952 0,0 0 720 16,0 0 128-16,4-7 48 0,-3 0-3136 0,-1 7-624 15,0 0-128-15,0 0-32 0,4-7-384 0,2-1-80 16,-1 2-16-16,-5 6 0 0,0 0 128 0,0 0 32 15,9-4 0-15,-9 4 0 0,0 0 32 0,10 4 0 16,-10-4 0-16,12 2 0 0,1 0 0 0,-1 0 16 16,0 1 0-16,4-1 0 0,2-2 48 0,3 1 16 15,1 1 0-15,4-2 0 0,-1-3-16 0,5 1 0 0,3 0 0 16,2 1 0-16,-1-1-80 0,3 1-32 0,2 1 0 16,4 1 0-16,0 0-80 0,0-1 0 0,-2-1-16 15,0 0 0-15,-2 0-112 0,-2 3-32 0,1 3 0 0,0 0 0 16,0-2-96-16,1 1-32 0,-1-2 0 0,0 1 0 15,-3 2-48-15,0 0-16 0,-3-3 0 0,-3 0 0 16,-6 1-160-16,0-3 192 0,-4-3-192 0,-2 2 192 16,0 1-192-16,-2-1 0 0,-2-2 0 0,-1 0 128 15,-4-2-128-15,-8 5 0 0,8-4-192 0,-8 4 192 32,0 0-1504-32,-1-9-176 0,-6 2-48 0,0 2-10496 0,-5 2-2096 0</inkml:trace>
  <inkml:trace contextRef="#ctx0" brushRef="#br3" timeOffset="119925.072">1378 9221 26719 0,'0'0'2368'0,"-5"-7"-1888"16,1-2-480-16,2 2 0 0,1-3 784 0,1 10 64 15,2-8 16-15,-2 8 0 0,0-13-416 0,0 5-96 16,0 8-16-16,0 0 0 0,-1-10-208 0,-3 1-128 15,-1 1 128-15,-1 3-128 0,1 0 0 0,-4 2 0 0,-3 1 0 0,-3 1 0 16,-3 3-160-16,-3-1 0 0,-4 1 0 0,-1 4 0 31,-3 4-240-31,-2 3-48 0,-4 1-16 0,-2 2 0 0,0 2 176 0,-5 2 32 0,-1 0 16 16,4 0 0-16,-1-4 480 0,4 2 80 0,-2-3 32 16,4 2 0-16,6-1 448 0,3 1 96 0,2-1 0 0,5 0 16 15,3-3-464-15,4 3-112 0,3 3-16 0,0 3 0 16,0 2-320-16,6-3 0 0,1-4 0 0,2-1 0 15,0 0-192-15,3-2-16 0,-4-14 0 0,11 14 0 16,3 0 16-16,-2-1 16 0,3-2 0 0,3-2 0 16,3 1 176-16,2 0-128 0,2 0 128 0,3 0-128 15,-4 0 128-15,2-2-160 0,1-1 160 0,-2 1-160 16,-2 1 160-16,-2-1-160 0,-5-1 160 0,0 0-160 16,-3 3 160-16,-2-1 0 0,-2-2 0 0,-4 1 0 0,-5-8 0 0,1 13 192 15,-1 0-64-15,-1 1 0 0,-5-1 240 0,-3 1 48 16,-3 1 16-16,-2 4 0 0,-3 5 32 0,-3 2 16 15,-7-1 0-15,1 0 0 0,1-1-256 0,-6 1-48 16,-4-2-16-16,4-1 0 0,5-2-16 0,-3-3 0 16,1-1 0-16,-1-2 0 0,-1 0-144 0,2-4 128 15,0-1-128-15,0-1 128 16,1-4-480-16,1-1-96 0,1-1-32 0,-1-3 0 16,5-2-2160-16,6-1-432 0,4-3-96 0</inkml:trace>
  <inkml:trace contextRef="#ctx0" brushRef="#br3" timeOffset="120339.292">1430 9405 30399 0,'0'0'2704'0,"-6"2"-2160"0,-4 3-544 0,4 5 0 16,0 6 1248-16,1 7 144 0,1 4 16 0,3 6 16 16,1 4-1424-16,1 3-256 0,1 0-64 0,0 1 0 15,1-2-176-15,1-1-16 0,3 1-16 0,1-3 0 16,3-3-320-16,2-1-64 0,-1 0-16 0,0-7 0 15,-1-5 192-15,0-7 32 0,1-5 16 0,-3-5 0 0,1-3 688 16,-2-3 0-16,0-5 128 0,2-7 0 0,-2-5 800 0,0-4 160 16,-2-4 48-16,3-1 0 0,-2-4-112 0,3 0 0 15,-2 0-16-15,0-1 0 0,-5-1-176 0,3 2-16 16,2 1-16-16,0-3 0 0,-1-5-304 0,0 6-64 16,3 2-16-16,-3 5 0 0,-2 4-416 0,-1 1 0 15,0 1 0-15,-1 5-176 16,2 7-1536-16,-5 9-304 0,0 0-64 0,0 0-13088 0</inkml:trace>
  <inkml:trace contextRef="#ctx0" brushRef="#br3" timeOffset="120695.172">2174 9305 37727 0,'-13'0'1664'0,"13"0"352"0,0 0-1616 0,-1 10-400 0,0 1 0 0,1 2 0 31,0 4-256-31,2 5-144 0,0 5-32 0,-2 8 0 0,-3 5 224 0,3 2 32 0,2 1 16 0,-3-2 0 16,-5-3-256-16,2-4-48 0,1-3-16 16,-2-3 0-16,-1 0-224 0,-1-5-32 0,0-5-16 15,4-3 0-15,-2-3 544 0,0-3 208 0,5-9-176 0,0 0 176 0,0 0 256 0,-6 1 160 16,-3-2 32-16,3-7 0 0,2-4 432 15,0-3 80-15,-2-4 32 0,3 0 0 0,-1 2-352 0,2-4-80 16,0-1-16-16,2-2 0 0,3-2-288 0,4 0-64 16,2-5-16-16,1-3 0 0,1 0-176 0,5 0 0 15,5 2 0-15,4 2 0 0,-3 0-224 0,5 4 80 16,1 1 16-16,2 4 0 16,-1 5-368-16,-1 3-64 0,1 0-16 0,-1 2 0 15,2 2-1824-15,0 6-368 0,1 0-80 0</inkml:trace>
  <inkml:trace contextRef="#ctx0" brushRef="#br3" timeOffset="121090.734">3816 8829 22111 0,'-6'-6'1968'0,"-4"-2"-1584"0,-4 0-384 0,-1-2 0 16,2 0 3936-16,0 0 704 0,-1-1 144 0,-1 4 16 16,-1 5-3904-16,-1 0-896 0,-4 1 0 0,2 2 0 15,-2 1-640 1,-7 6-64-16,-6 3 0 0,2 4-16 0,1 4-96 0,1 7-16 0,-2 5 0 0,-2 2 0 15,1 2 64-15,1 4 0 16,-1 7 0-16,3 4 0 0,2-1 768 0,2 4 0 0,1 0 0 0,3-2 0 0,-2 0 288 0,7 4-32 16,5 5-16-16,0-1 0 0,0-4-16 0,5-5 0 15,5-4 0-15,-1-2 0 0,0 2 32 0,3-3 16 16,4-4 0-16,1-2 0 0,1-3-272 0,-3-2 0 16,1-2 0-16,1-1 0 15,-1-3-320-15,0-1-160 0,-4-5-32 0,2-3-9168 16,2-4-1840-16</inkml:trace>
  <inkml:trace contextRef="#ctx0" brushRef="#br3" timeOffset="121299.404">2714 9567 33167 0,'0'0'1472'0,"0"0"304"0,-5 1-1424 0,5-1-352 0,0 0 0 0,0 0 0 15,0 0 1504-15,13 5 224 0,3 1 64 0,4 1 0 16,3 0-1504-16,3 2-288 0,1-1 0 0,5 1-128 16,1-2 128-16,4 0-192 0,3 1 192 0,3 1-192 31,3 5-608-31,0-2-128 0,-1-5-32 0,2 3 0 16,0-2-1712-16,-2 1-336 0,-4-1-80 0,0-1-16 0</inkml:trace>
  <inkml:trace contextRef="#ctx0" brushRef="#br3" timeOffset="121803.99">4164 9438 32415 0,'0'0'1440'16,"-8"0"288"-16,-1 0-1376 0,0 1-352 0,-4-1 0 0,-1-1 0 0,-1-1 512 0,-2 0 48 15,-1 1 0-15,-2 3 0 0,0 0-304 0,-3 5-64 16,0 3-16-16,-3-1 0 0,1 1-176 0,1 8 0 15,1 9 0-15,1 0-176 0,0-4 0 0,1 3 0 16,1 5 0-16,4 1 0 0,1 1-48 0,4-2-16 16,4 0 0-16,-2-2 0 0,2 0 240 0,3-4-144 15,3-3 144-15,3 0-128 0,2-3 128 0,-1-3 0 16,0-5 0-16,3-5 0 0,4-1 192 0,0 0 80 16,-10-5 16-16,13-3 0 0,-2-3 96 0,2-4 0 0,-2-2 16 15,0-8 0-15,0-3-128 0,1 0-16 0,0 0-16 0,1 0 0 16,-4-4-16-16,1 3 0 0,0 1 0 0,-3 1 0 15,-1 1 32-15,0 3 0 16,-2 2 0-16,-1 1 0 0,-3 6-64 0,0 9-16 0,2-11 0 0,-2 11 0 16,0 0-176-16,0 0 0 0,0 0 144 0,0 0-144 15,-1 13 0-15,0 5 0 0,-2 5-160 0,3 4 160 16,2 5-208-16,0 2 64 0,-2 0 16 0,0 4 0 16,0 1 128-16,2 1 0 0,3 0-144 0,-3-2 144 15,0-5 0-15,2-3 0 0,3-4-144 0,-3-2 144 16,2-3-1344-1,2-1-192-15,4-2-64 0,-3-4-8656 0,-3-4-1744 0</inkml:trace>
  <inkml:trace contextRef="#ctx0" brushRef="#br3" timeOffset="122078.588">4793 9350 11055 0,'0'0'976'0,"-9"-2"-784"16,1 0-192-16,-1-1 0 0,0-2 6336 0,2 2 1232 15,0 0 240-15,-2 2 64 0,0 0-6464 0,-2 6-1408 16,-1 3 0-16,-2 5-224 16,-2 0-240-16,0 3-48 0,-1 5-16 0,-4 6 0 15,-1 6-112-15,4 1 0 0,-1 2-16 0,5-1 0 16,-3-2 128-16,4-1 16 0,0-1 16 0,2 1 0 0,1 0 496 0,4-3 0 0,5-1 0 0,2-2 0 15,2 0 0-15,1-1 208 0,1-1-32 16,5 1-16-16,2 0 128 0,3-1 32 0,0-1 0 0,3-2 0 16,-2-4-176-16,2 1-16 0,1-4-128 0,-2 1 192 31,5-2-1184-31,0-1-240 0,-4-4-48 0,3-3-8256 0,2-3-1632 0</inkml:trace>
  <inkml:trace contextRef="#ctx0" brushRef="#br3" timeOffset="122553.439">4967 9528 3679 0,'0'0'320'0,"0"0"-320"16,0 0 0-16,0 8 0 0,-4 3 8176 0,2 0 1552 15,4-1 320-15,2 2 64 16,3 1-8592-16,5 3-1728 0,4 0-352 0,3 2-64 16,3-1 96-16,-2 1 16 0,1-2 0 0,2-1 0 15,2-5-64-15,2-2 0 0,1-2 0 0,-1-1 0 16,3 3-64-16,-2-3-32 0,0-3 0 0,1-2 0 0,1-4 672 0,1 0 0 16,2-3 208-16,-2 0-48 0,-2-2 112 0,-1-1 32 15,2-1 0-15,-1-2 0 0,-4 0-128 0,-2-6-32 16,-1-2 0-16,0 0 0 0,-4 2-144 0,-2 1-272 15,-1-4 64-15,-3 0 16 0,-6-3-16 0,-1 3 0 16,-3 2 0-16,-2 1 0 0,-2 2 208 0,-5 2-144 0,-4 0 144 16,-3 2-128-16,-4 2 128 0,-3 4 0 0,-4 0 128 0,-3 4-128 15,-1 2 144-15,-3 5-144 0,-3 6 192 0,-2 2-192 16,-1 1 320-16,2 5-64 0,1 0 0 0,4 7 0 16,1 7 320-16,1 3 48 0,5-1 16 0,2 4 0 15,3 2-224-15,3 1-32 0,3-4-16 0,2 4 0 16,4 0-112-16,2 3-32 0,2 2 0 0,6-2 0 15,3-2 32-15,2-4 0 0,3-1 0 0,4-4 0 16,4-3 0-16,5-1 16 0,1-4 0 0,6-2 0 16,7 3-16-16,-2-7-16 0,5 1 0 0,-1-4 0 0,5-3-240 15,3-3 0-15,1-5-144 0,4-4 144 16,2-4-1632-16,7-5-224 0,6-6-64 16,0-6-14096-16</inkml:trace>
  <inkml:trace contextRef="#ctx0" brushRef="#br3" timeOffset="123408.855">6339 9720 5519 0,'0'0'496'0,"-4"-7"-496"0,-1-2 0 0,3 2 0 16,1-1 3152-16,-3 1 544 0,0 3 96 0,2 0 32 15,2 4-2672-15,0 0-544 0,0 0-96 0,0 0-32 16,5-5-208-16,-5 5-32 0,0 0-16 0,0 0 0 16,0 0-96-16,12 1 0 0,-1 3-128 0,-1 0 192 15,1-1 16-15,1 1 0 0,3-1 0 0,0 0 0 0,1 0 208 0,3 0 32 16,2-3 16-16,5 1 0 0,4 1 80 0,2 0 16 16,2 0 0-16,5-1 0 0,7-2-112 0,3 0 0 15,2-2-16-15,2 2 0 0,-4 1 16 0,1 0 16 16,-1-2 0-16,3-1 0 0,-1 0-272 0,0-1-64 15,1-2-128-15,-5 4 192 0,-1 1-192 0,-4-2 0 16,-1-1 0-16,-5 1 0 0,-3 0 0 0,-2 1 0 16,-1-3 0-16,-3 3 0 0,-3 2 0 0,0 0 0 15,-2 0-208-15,-5 0 64 16,-1 0-2064-16,-1 0-416 0,-1-2-64 0</inkml:trace>
  <inkml:trace contextRef="#ctx0" brushRef="#br3" timeOffset="123812.922">7330 9301 27647 0,'0'0'2448'0,"-1"-9"-1952"0,1 9-496 0,0 0 0 16,13-5 1312-16,4 1 160 0,5-2 48 0,6 3 0 0,-1 3-1520 16,6 3-336-16,6 1-48 0,5 1-16 0,3 3 16 0,2 1 0 15,-1 1 0-15,-2 3 0 16,-2-1-112-16,-1 3-16 0,-7 4 0 0,0-1 0 16,-4-4 176-16,-4 2 16 0,-5 3 16 0,1 3 0 0,2 3 304 0,-6 2 0 15,-7-1 0-15,-3 1 144 0,-3-3 496 0,-3-2 112 16,-5-1 16-16,-4 1 0 0,-1 2-48 0,-9 1 0 15,-1 2 0-15,-7 0 0 0,-2 0-208 0,-3 1-64 16,-3-1 0-16,-2 2 0 0,-5 8-256 0,0-2-64 16,-3-5-128-16,4 0 192 0,-1-3-192 0,2-3-128 15,3-2 128-15,5-3-208 16,4-5-1648-16,4-2-336 0,3-2-64 0,6-6-16 0</inkml:trace>
  <inkml:trace contextRef="#ctx0" brushRef="#br3" timeOffset="124431.624">8939 9380 14735 0,'0'0'640'0,"0"0"160"0,-8 4-640 0,8-4-160 16,-4 10 0-16,0 0 0 0,0-1 4288 0,1 6 832 15,3 7 176-15,0 11 16 16,0 10-4576-16,0 1-928 0,0 2-176 0,1 4-32 16,-1 0 64-16,0 8 16 0,-2 5 0 0,1 7 0 0,1 5-32 0,-2-4 0 15,-2-5 0-15,1-4 0 0,1-7 160 0,0-7 48 16,-2-8 0-16,3-5 0 0,0-7 512 0,1-6 96 16,-2-6 32-16,1-5 0 0,0-6 416 0,1-5 96 15,0 0 16-15,0 0 0 0,-6-12-288 0,2-6-48 16,-1-8-16-16,2-7 0 0,0-9-416 0,2-2-96 15,0-4-16-15,2-3 0 0,0 1-144 0,1-10-224 0,1-7 48 16,3 4 16-16,-1 2 160 0,5 2-128 0,0-1 128 16,3 4-128-16,4 2-16 0,0 4 0 0,2 2 0 0,0 8 0 15,2 7 144-15,2 5 0 0,-2 5 0 0,3 5 0 16,-1 7-144-16,2 7 144 0,-1 4-160 0,2 3 160 16,-2 4-320-16,0 6 16 0,-2 8 16 0,-2 8 0 31,-1 7-176-31,-4 3-48 0,-3-1 0 0,-3 4 0 15,-5-3-80-15,-4-1-32 0,-5-5 0 0,-2 0 0 0,-4 1 448 0,-2-1 176 0,-3-3-128 0,-4-4 128 16,-4-3 416-16,-3 1 160 0,-4 0 48 0,-2-4 0 16,3-4-176-16,-2-8-48 0,0-8 0 0,1 0 0 15,3-1-768 1,1-7-144-16,3-9-48 0,2-6-14240 0</inkml:trace>
  <inkml:trace contextRef="#ctx0" brushRef="#br3" timeOffset="124962.352">9984 9292 27647 0,'-15'-2'2448'0,"-2"-2"-1952"16,2-5-496-16,0 5 0 0,1 3 1792 0,1 0 256 15,1 0 48-15,0-1 16 16,-3-4-3632-16,0 3-720 0,-1 8-128 0,-1 3-48 16,-4 2 16-16,1 3 0 0,1 4 0 0,-2 1 0 15,0 3 1072-15,1 4 224 0,0 6 32 0,3 2 16 0,1 4 1632 0,3-3 320 0,1-1 64 0,4 0 0 16,3-6 96-16,2 1 16 0,3-6 0 0,3 0 0 16,2-2-128-16,3-6-32 0,1-5 0 0,1-3 0 15,1 0-176-15,0-3-32 0,1-4-16 0,1-5 0 16,1-3-288-16,3-6-48 0,-1-1-16 0,2-6 0 15,-1-5-144-15,1-1-48 0,0-6 0 0,-2-2 0 16,1-3 112-16,-2 5 0 0,-3 4 16 0,-1 2 0 16,-1 1 336-16,-1 7 64 0,-3 6 16 0,1 2 0 15,1 4-128-15,-3 4-32 0,-5 4 0 0,0 0 0 16,0 10-320-16,2 6-64 0,4 7-16 0,-4 9 0 16,-3 9-128-16,2 1 0 0,2 2-192 0,2 1 192 0,-2 1-192 15,1-2 192-15,2 0-160 0,2-3 160 16,-2-5-432-16,3-4 16 15,-1-6 0-15,2-4 0 0,3-2-304 0,0-6-64 0,0-3-16 0,4-10-12912 16</inkml:trace>
  <inkml:trace contextRef="#ctx0" brushRef="#br3" timeOffset="125270.295">10345 9235 35007 0,'0'0'3120'0,"-8"4"-2496"0,2 1-496 16,6-5-128-16,0 0 1408 0,-3 15 256 15,1 2 48-15,1 2 16 16,0 4-1728-16,3 5-448 0,3 4-48 0,-1 5 0 16,-4 5-736-16,-1 0-160 0,-4-5-16 0,2-1-16 15,-1-2 416-15,0-3 96 0,-3-4 16 0,3-4 0 0,4-5 672 0,-1-3 224 0,-1-4 0 0,2-11-160 16,0 0 992-16,0 0 208 0,0 0 48 0,0 0 0 15,8-10-240-15,1-6-32 0,1-2-16 0,3-6 0 16,3-5-416-16,1-4-96 0,-1-6-16 0,-1-1 0 16,-3-2-144-16,3 4-128 0,5 1 144 0,0 1-144 15,-2-2 0-15,1 3 128 0,0 3-128 0,2 5 0 16,0 1 0-16,1 6 0 0,0 2 0 0,1 4 0 0,1 3-192 16,-1 4 0-16,0 4 16 0,0 3 0 15,0 3-1248-15,-1 5-256 0,-1 3-48 16,0 2-8576-16,1-1-1728 0</inkml:trace>
  <inkml:trace contextRef="#ctx0" brushRef="#br3" timeOffset="126800.16">11557 9131 32255 0,'0'0'2864'0,"-10"-3"-2288"15,-1 0-576-15,1-3 0 0,-2-3 1632 0,0 3 224 16,-2 2 32-16,-2 3 16 16,-1 5-1904-16,-4 1-320 0,-1 3-80 0,-4 5-32 15,-7 5-592-15,2 2-112 0,2-1-16 0,-2 6-16 16,1 4 544-16,0 2 112 0,3-1 32 0,2 4 0 0,2 3 288 0,4 3 48 0,1 2 16 0,4-5 0 16,2-6 128-16,5-2 0 0,0-3 0 0,5-6 0 15,2-6 320-15,2-4 0 0,-2-10 0 0,0 0 0 16,8 6 80-16,-8-6 16 0,10-1 0 0,1-4 0 15,2-7 0-15,0-5 0 0,0-3 0 0,3-6 0 16,-1-6-112-16,2 1-32 0,-1 3 0 0,-1-1 0 16,-1-1-32-16,0 3-16 0,0-2 0 0,-1 5 0 15,0 2-64-15,-4 2-16 0,-2 3 0 0,-1 2 0 16,0 3-144-16,-3 4 0 0,-3 8 0 0,0 0 0 16,0 0-304-16,8 7 64 0,-2 3 16 0,-4 5 0 0,1 2-96 15,0 6 0-15,0 3-16 0,1 5 0 0,0 2 64 0,1-2 16 16,-2-4 0-16,2 0 0 0,0-6 96 0,5-3 32 15,-1-1 0-15,2-7 0 0,0-8 384 16,2-2 96-16,2-2 16 0,2-5 0 0,0-7 112 0,3-1 32 16,-1-5 0-16,3-2 0 0,-2 0-224 0,2-2-32 15,0-3-16-15,-1 1 0 0,1-1-112 0,-4 4-128 16,2 1 176-16,0 1-176 0,1 2 0 0,-5 3 0 16,-1 5 0-16,0 3 0 0,0 3 0 0,0 6-144 15,-6 6 144-15,0 0-192 0,1 4-96 0,-2 5-32 16,-2 2 0-16,-1 4 0 0,-4 7-48 0,-1 1-16 15,-2 4 0-15,-2-2 0 0,-1-3 64 0,2 0 0 16,3-4 0-16,0-1 0 0,-1-7 320 0,1-5 0 16,0-12 0-16,0 0 0 0,0 0 208 0,10 0 176 0,1-6 16 15,2-8 16-15,3-9-176 0,1 2-48 0,-2 0 0 16,2-2 0-16,0-3-192 0,1 1 0 0,0-1 0 0,-2 2-160 16,-1 1 160-16,1 4-208 0,-3 4 80 0,1 4 128 15,0 2-256-15,-2 4 80 0,-1 0 16 0,-3 6 0 16,1 3 16-16,0 6 0 0,0 6 0 0,-3 1 0 15,-1-1-144-15,-2 3-32 0,0 3 0 0,0 4 0 16,-3-2 0-16,1-1-16 0,3-2 0 0,-2-1 0 16,2-1 336-16,1-4 0 0,3-6 0 0,3-3 0 15,-1 0 320-15,3-6 128 0,3-2 16 0,1-6 16 16,-2-3-208-16,4-1-32 0,4-2-16 0,-1-2 0 16,0-2-224-16,-3 3-208 0,0 4 32 0,-2 0 16 15,-1-2 160-15,-2 4 0 0,-1 4-144 0,0 1 144 0,0 4 0 16,2 4-144-16,-4 4 144 0,1 2 0 0,1-3-336 15,0 5 32-15,0 6 16 0,2 0 0 0,0-1 48 0,1 1 16 16,0-4 0-16,2 0 0 0,3 3 32 0,1-6 0 16,-5-4 0-16,4-4 0 0,2-6 192 0,-1-3 192 15,3-4-48-15,-3 2 0 0,2-6 80 0,-5 1 16 16,0-1 0-16,-1-2 0 0,-3-2-32 0,-1-2 0 16,-2-3 0-16,1 4 0 0,-5 3-208 0,0 0 0 15,-2-4 128-15,-3 0-128 0,-3 7 0 0,0-1 0 16,1 0-144-16,-2 0 144 0,-1 3-128 0,-2 5 128 15,4 6 0-15,0 0-144 0,-11 2-32 0,0 1 0 16,-2 1 0-16,-2 5 0 0,-1 6-112 0,-1 1-32 16,-2 3 0-16,0 3 0 0,1 3 112 0,1 1 16 15,1-2 0-15,1 0 0 0,2 0 48 0,3 1 16 0,3-1 0 0,3-2 0 16,4-3 128-16,2-2 0 0,2-2 0 16,0 1 0-16,3-5 128 0,0 0-128 0,6 1 128 15,-1-6-128-15,1-3 176 0,2-1-48 0,1 1 0 16,0-5 0-16,4-4 96 0,0-1 16 0,2-6 0 0,1-2 0 15,2 1-240-15,4-5 0 0,0-6 128 0,2-1-128 16,1-4 0-16,-2-1-192 0,-4-1 48 16,5-3 0-16,2-4-16 0,1 1 0 0,-3-1 0 0,-4-4 0 15,0-5 160-15,-3-4 0 0,-5-2-144 0,2-1 144 16,0 3 0-16,-4-2-144 0,-4 1 144 0,-2-2 0 16,1 0 0-16,-1-3 0 0,0-5 0 0,-3 7 0 15,-1 4 0-15,-1 5 0 0,2 3 0 0,-2 5 0 0,-4 9 0 16,1 4 0-16,1 4 0 0,2 8 0 0,-6 4 320 15,0 5-16-15,0 5-16 0,0 0 0 0,0 0 32 0,-11 14 0 16,0 6 0-16,2 3 0 0,-3 8-320 16,0 3-192-16,-1 5 16 0,2 9 16 0,-2 9 160 0,-3 2-192 15,0 1 192-15,1-4-192 0,1-5 192 0,3 0 0 16,1 0-144-16,1-5 144 0,3-1 0 0,-1-3 208 16,4-2-16-16,2-6-16 0,1-5 256 0,0-3 48 15,2-1 16-15,-1-4 0 0,0-6-208 0,1-5-32 16,-2-10-16-16,0 0 0 0,7 9-96 0,-7-9-16 15,0 0 0-15,9 0 0 0,0-4-128 0,0 1 0 16,2-5 0-16,-1-3 128 0,1-4-128 0,1-2 0 16,3-2 0-16,0 0 0 0,1-1 128 0,-1-1-128 15,0 0 192-15,1 3-64 0,0 3 64 0,0 4 16 16,-2 4 0-16,-1 0 0 0,-1 2-208 0,1 2 0 0,-2 3 0 16,2 4 0-16,-1 0 0 0,-1 6-240 0,-6 8 48 0,3-1 16 15,0 2-64-15,-2 2-16 0,1 1 0 0,-1 3 0 16,2 5 96-16,-1-3 16 0,1-4 0 0,1 0 0 15,-1-3 144-15,1-2 0 0,2-2 0 0,0-1 0 16,2-3 224-16,-2-2 32 0,2 1 0 0,1-6 0 16,3-3 80-16,-2-4 32 0,2 0 0 0,0 0 0 15,4 0-240-15,-1 0-128 0,2 0 160 0,0-3-160 16,0-3 0-16,1-1 0 0,-1 3 0 0,0 0-160 16,-4 1 160-16,2 0 0 0,1 0 0 0,-2 1 0 15,-2 3 0-15,-1 2 0 0,0-1 0 0,0 2 0 16,1 1 0-16,0-3 0 0,1 0 0 0,1 3 0 0,-1 3-128 15,-1-1 128-15,-2-2-128 0,2 2 128 0,-2-1 0 16,1 2-160-16,-2 0 160 0,-2 1 0 0,1-3-320 16,-2 2 32-16,-1-1 16 0,-3 1 0 15,-7-6-1008-15,0 0-208 0,2 10-48 0</inkml:trace>
  <inkml:trace contextRef="#ctx0" brushRef="#br3" timeOffset="126975.33">13224 8855 27647 0,'8'1'2448'0,"8"-1"-1952"0,4-2-496 0,9 1 0 15,11 1 4480-15,8 0 816 0,6 1 144 16,8 0 48-1,6 0-5152-15,1 1-1024 0,4 1-208 0,2-3-32 16,0-2-1824-16,-4-3-384 0,-1-3-64 0</inkml:trace>
  <inkml:trace contextRef="#ctx0" brushRef="#br3" timeOffset="127995.778">1014 10881 31679 0,'-17'-4'1408'0,"6"5"272"0,-1 3-1344 0,0 4-336 0,2 2 0 0,2 3 0 16,3 4 0-16,1 6 0 0,1 3 0 0,3 4 128 16,2 2-128-16,3 4-240 0,0 5 64 0,4 4 16 15,0 2-32-15,3-3-16 0,-1-1 0 0,1-4 0 16,-1-5-208-16,2-6-32 0,-2-5-16 15,0-4 0-15,-1-5 272 0,1-3 48 0,1-5 16 0,-1-2 0 16,-11-4 400-16,11-1 96 0,-2-2 16 0,0-6 0 0,0-4 512 16,1-5 96-16,2-5 32 0,2-3 0 0,-1-7-112 15,0-6-16-15,1-5 0 0,1-1 0 0,3 0-496 0,0 2-96 16,-6 3-32-16,3-2 0 0,-2 0-272 0,0 2 0 16,0 4 0-16,-1 4 0 0,-4 4 0 0,1 4-304 15,-1 5 64-15,-1 2 16 16,-2 4-1504-16,1 5-320 0,-6 8-48 0,9 0-12112 0</inkml:trace>
  <inkml:trace contextRef="#ctx0" brushRef="#br3" timeOffset="128394.277">2291 10592 32255 0,'-25'-1'2864'0,"8"2"-2288"0,-7 0-576 0,4 2 0 15,7 1 1856-15,-4 2 272 0,-5 2 48 0,2 2 16 16,2 0-2016-16,-2 2-416 0,-1 2-80 0,-1 2 0 16,0-1-640-16,2 3-112 0,-3-1-16 0,1 1-16 31,-3-1-32-31,4 2 0 0,1-1 0 0,4-1 0 0,0 0 432 0,5-1 96 0,0-4 16 0,3-1 0 15,3-2 592-15,2-1 208 0,3-8 0 0,4 9 0 16,6 0-16-16,3 0 0 0,-1-1 0 0,6 2 0 16,-1 0-192-16,2 1 0 0,1-1 0 0,2 0 0 0,-2-3 0 15,0 3 0-15,-1 0 128 0,1 0-128 0,-3-1 0 16,-2 0 0-16,-3 0 128 0,-4-1-128 0,1 1 160 0,-6 0-16 16,-1 0 0-16,-5 2 0 0,-6 1 416 0,0 1 80 15,-3 2 0-15,-2 1 16 0,-4-1 32 0,0 1 0 16,-3-1 0-16,-1-2 0 0,-4-1-160 0,0 0-16 15,-2 4-16-15,4-1 0 0,2-3-192 0,0-2-48 16,0-1 0-16,0 0 0 0,2-3-464 0,1 0-112 16,0-2 0-16,4-1-10880 15,0-2-2176-15</inkml:trace>
  <inkml:trace contextRef="#ctx0" brushRef="#br3" timeOffset="128695.848">2555 10713 42959 0,'-12'4'1904'0,"3"0"400"0,-1-1-1856 0,2 4-448 0,2 3 0 0,1 5 0 15,-3 6 0-15,3 10 0 0,-1 5-128 0,3 6 128 16,-1 2-912-16,2 1-80 0,-3 0-16 0,2 2 0 15,-2 3-976-15,2 3-208 0,-2 6-48 16,0-4 0 0,0-4 944-16,0-6 176 0,1-9 32 0,1-5 16 0,0-7 224 0,3-4 32 15,0-5 16-15,2-4-10432 0</inkml:trace>
  <inkml:trace contextRef="#ctx0" brushRef="#br3" timeOffset="129120.26">2994 10911 35007 0,'-11'4'3120'0,"3"2"-2496"0,-2 3-496 0,1 4-128 16,1 3 1792-16,2 3 320 0,0 4 80 0,2 3 16 31,0 2-2432-31,0 1-480 0,0 0-112 0,1 1-16 16,-1-2-1600-16,0-6-320 0,-2-3-64 0,2-5 0 15,-2-4 1536-15,6-10 320 0,0 0 64 0,0 0 16 0,-8-3 560 0,1-2 96 0,2-5 32 0,1-4 0 16,2-3 1216-16,3 0 240 0,1-3 48 0,2-1 16 16,0-2-752-16,4 1-128 0,2-1-48 0,0 3 0 15,-1 1-144-15,2 4-48 0,3-2 0 0,0 3 0 16,1 6 32-16,2 3 0 0,-1 1 0 0,3 6 0 15,4 2-240-15,0 6 0 0,-2 4 0 0,1 4 0 16,-3 3-176-16,0 3 32 0,-3 1 0 0,-2 4 0 16,-4 0 144-16,-1 0 0 0,1 0 0 0,-3-4 0 0,-2-1-128 15,-2 0 128-15,4 1-128 0,-2-3 128 0,-3-4-320 16,1 0 0-16,0-6 16 0,4 0-9232 16,-5 0-1856-16</inkml:trace>
  <inkml:trace contextRef="#ctx0" brushRef="#br3" timeOffset="129491.759">4155 10717 34095 0,'-9'-4'3024'0,"-5"3"-2416"0,-2 1-480 0,-1 0-128 15,-3 0 1408-15,0 3 272 0,0 4 48 16,-1 5 16 0,-2 3-3104-16,-3 6-624 0,-1 3-128 0,0 8-32 15,3 8 784-15,1 1 144 0,-1-3 48 0,2-2 0 0,-1 1 608 0,4-2 128 0,4-2 32 0,0-2 0 16,0-7 400-16,4-1 176 0,4-2-16 0,4-5 0 16,-1-3 256-16,3-4 48 0,1 0 16 0,0-9 0 15,9 7 32-15,2-4 0 0,-1-4 0 0,2-2 0 16,2-2-192-16,1-1-16 0,0-2-16 0,2-1 0 15,1-1 32-15,-1-1 0 0,0-1 0 0,1 2 0 16,0 3-176-16,1 0-16 0,0 2-128 0,0 2 192 16,0 3-64-16,-3 5 0 0,3 1-128 0,0 6 192 15,-1 2 112-15,0 5 16 0,-4 7 0 0,-3 5 0 0,-2 4-112 16,-4 5-16-16,-5 2 0 0,-5 3 0 0,-4-1 16 0,-5 3 0 16,-6 1 0-16,-3 5 0 0,-3-3 144 0,-5 5 32 15,-2 1 0-15,0-1 0 0,2-7 112 16,-1 0 16-16,-3-6 16 0,2 2 0 0,1-4-384 0,1-5-144 15,2-4 0-15,0-4 144 16,0-1-2736-16,4-4-544 0</inkml:trace>
  <inkml:trace contextRef="#ctx0" brushRef="#br3" timeOffset="130121.224">5246 11014 12895 0,'0'0'576'0,"0"0"112"0,5-8-560 0,0-2-128 0,2 0 0 0,6 0 0 0,2-1 5968 0,5 0 1168 16,7 1 224-16,2 2 64 0,5 1-6064 0,4 3-1200 15,0 1-160-15,3 1-192 0,0 2 0 0,2 0 0 16,-4 2 0-16,0 4 0 16,-3 2-224-16,-1 3-32 0,0 3-16 0,-4 1 0 15,-5 7-160-15,-3 2-16 0,-4 3-16 0,-2 2 0 0,-5 3 400 0,-5 2 96 16,-4 3 16-16,-9 4 0 0,-2 6 144 0,-7-1 192 16,-8 1-32-16,0-2-16 0,-4-3 240 0,-1-1 32 15,-2-3 16-15,0-3 0 0,-2-1 48 0,0-2 16 16,0 0 0-16,2-1 0 0,2-5-176 0,3 2-16 15,2-6-16-15,4-3 0 0,0-5-128 0,3-2-32 16,7-2 0-16,2-1 0 0,1 0 0 0,6-9-128 0,0 0 192 16,6 6-64-16,5 2-128 0,4-3 192 0,5 0-192 0,3-1 192 15,3-2-64-15,3 2-128 0,4-3 192 0,5-2-64 16,3-4 32-16,6 0 0 0,2-1 0 0,6-1 0 16,-2-1-160-16,1-3 128 0,-5-2-128 0,1-2 128 15,-2-2-320-15,2-4-80 0,0-2-16 0,-3 0-11744 16,-6-2-2336-16</inkml:trace>
  <inkml:trace contextRef="#ctx0" brushRef="#br3" timeOffset="130782.805">6803 11132 38175 0,'0'0'1696'0,"0"0"352"0,-5-10-1648 0,5 10-400 0,0 0 0 0,4-9 0 0,-4 9 272 0,6-6-16 16,4 1-16-16,2 4 0 0,0 5-384 0,3 2-80 15,0 2-16-15,2 5 0 0,0 4 16 0,1 4 0 16,-2 4 0-16,3 8 0 0,1 6-96 0,0 3 0 16,-3 2-16-16,2-1 0 0,0-2 0 0,-3-3 0 15,0-2 0-15,-2-6 0 0,-3-4 96 0,1-5 32 16,-1-4 0-16,-2-5 0 0,-4-2 352 0,1-5 80 16,-6-5 16-16,0 0 0 0,0 0 336 0,10-8 80 15,-4-4 16-15,1-6 0 0,-5-3 64 0,1-5 16 16,1-5 0-16,1-2 0 0,2-3-304 0,0-2-64 15,-1-2-16-15,-2-2 0 0,0-1-160 0,-1 4-16 16,0 2-16-16,1 5 0 0,-2 4-176 0,1 0 0 16,-1 5 144-16,2 3-144 0,-3 4 0 0,1 2 0 15,0 2 0-15,1 5 0 16,-3 7-1024-16,0 0-192 0,0 0-16 0,0 0-16 16,11 5-2032-16,-2 5-416 0</inkml:trace>
  <inkml:trace contextRef="#ctx0" brushRef="#br3" timeOffset="131299.413">8358 11055 41343 0,'-13'-3'1840'0,"3"-2"368"0,-1 0-1760 0,-3 1-448 0,0-2 0 0,-1 1 0 16,0-3-448-16,-2 2-192 0,0 0-16 0,-4 1-16 15,-2 2-336-15,-3 0-64 0,1-2-16 0,-2 9 0 16,1 0 384-16,1 4 80 0,-4 2 16 0,3 4 0 0,1 1 368 0,3 4 80 16,2 3 16-16,0 3 0 0,1 3 144 0,3 2 0 15,1 0 160-15,2 6-160 0,7 2 160 0,1 3-160 16,1-3 160-16,3 0-160 0,3-2 144 0,3-4-144 15,-2-5 128-15,3-1-128 0,4-7 0 0,1-3 0 16,-2-6-192-16,2-1 192 0,1-6 0 0,3-1 0 0,0-3 0 16,1-3 192-16,1-6 32 0,1-2 16 0,-1-5 0 15,3-2 0-15,1-5-240 0,0-2 0 0,-3-4 0 0,-1-2 0 16,-4 0 0-16,1-1 0 0,3-1 0 0,-4 6 0 16,-3 2 0-16,-3 5 0 0,0-1 144 0,-2 6-144 15,-1 3 192-15,-2 5-32 0,-2 8-16 0,0 0 0 16,0 0 16-16,0 0 0 0,-1 8 0 0,1 6 0 15,2 5-160-15,3 8 0 0,-2 9 0 0,5 3 0 16,0 2 0-16,-1 2 0 0,1-3-192 0,3 1 192 16,-1-1 0-16,1-3 0 0,-1-2 0 0,-1-4 0 15,2-5 0-15,0-4 0 0,-3-3-176 0,2 0 176 16,3-2-320-16,0-1 32 0,1-7 0 0,1-9 0 16,1-8-2912-16,1-3-592 15,10-10-112-15,-3-7-32 0</inkml:trace>
  <inkml:trace contextRef="#ctx0" brushRef="#br3" timeOffset="131659.215">8756 10976 37487 0,'0'0'1664'0,"-7"3"336"0,0 1-1600 0,-1 1-400 16,3 5 0-16,2 1 0 0,-1 4 320 0,3 6 0 15,0 5-16-15,1 4 0 16,5 6-752-16,-3 4-160 0,-2 6-32 0,1 1 0 0,-2 1 304 0,0 0 48 16,-3-2 16-16,1-5 0 0,0-2 272 0,-1-5 0 15,1-4 0-15,-1-7 0 0,0-6 208 0,2-5 160 0,2-12 16 16,-2 9 16-16,2-9 400 0,0 0 80 0,0 0 16 0,1-7 0 16,1-7-192-16,2-4-16 0,2-4-16 0,-1-5 0 15,1-4-240-15,2-2-48 0,1-4-16 0,1-5 0 16,2-4-368-16,1 2 0 0,2 2 0 0,1 6 0 15,-1 0 0-15,4 4 0 0,1 2 0 0,2 4 0 16,1 5 0-16,3 3-128 0,3 1 0 0,-3 1 0 31,1 6-416-31,1 4-80 0,2 3-16 0,-2 5 0 0,-4 0-2048 0,-1 4-432 16,-1 1-80-16,-3 3 0 0</inkml:trace>
  <inkml:trace contextRef="#ctx0" brushRef="#br3" timeOffset="132005.306">9653 10706 30399 0,'0'0'2704'0,"-9"5"-2160"15,0 1-544-15,1 1 0 0,-1 3 1808 0,1 2 256 16,0 1 48-16,0 8 16 0,-3 7-1808 0,1 2-320 16,1 5-176-16,-2 3 32 0,-2 1 144 0,4 0-160 15,0 2 160-15,1 4-160 0,-6 2 160 0,2 4 128 0,3 2-128 0,-1-2 176 16,-1-2-176-16,1-3 0 0,3-6 0 16,0-4 128-16,3-4-128 0,0-4-256 0,2-3 64 0,1-5 16 31,0-4-1552-31,1-4-304 0,0-12-64 0,0 0-12272 0</inkml:trace>
  <inkml:trace contextRef="#ctx0" brushRef="#br3" timeOffset="133687.071">10390 10818 34095 0,'0'0'1504'0,"0"0"320"0,-10 1-1456 0,-2-2-368 0,2-1 0 0,1 2 0 0,-2 0 1664 0,0 2 256 16,-3-1 48-16,-1 1 16 15,-3 1-2400-15,-2 7-480 0,0 8-80 0,-5-1-32 16,-2 1-144-16,-2 3-16 0,-1 1-16 0,3 4 0 0,-3 1 864 0,4 0 160 16,1 1 160-16,1 0-208 0,0 1 624 0,2-2 128 15,3 2 32-15,4-3 0 0,2-2-288 0,3-3-48 16,2-4-16-16,5-2 0 0,3 0-96 0,3-3 0 15,-2-4-128-15,4-2 192 0,-5-6-192 0,10 0-192 16,-1-3 48-16,2-5 0 0,2-4 144 0,1-4 192 16,1-2-32-16,3-2-16 0,-1-1 48 0,2 0 16 0,-1-1 0 15,0 0 0-15,0 0 64 0,-3 1 16 0,2 3 0 16,-2 2 0-16,0-3-288 0,-1 5 0 0,-3 4-128 16,-1 3 128-16,0 3-208 0,-10 4 48 0,10 2 16 0,-2 2 0 15,-8-4 0-15,8 15 0 0,-2 4 0 0,-4 4 0 16,-1 3 144-16,0 4-208 0,0 3 80 0,-1 2 128 15,0 0 0-15,1 3 0 0,1-3 0 0,2-1 0 16,0-4-128-16,2-5 128 0,-1-5 0 0,2-2 0 16,-1-6 0-16,2-2 240 0,0-3-48 0,1-3 0 15,2-4 0-15,0-2 0 0,3-2 0 0,3-4 0 16,4-4-192-16,1-3 0 0,2-4 0 0,0-3-160 16,4-1 160-16,2-4-192 0,-1-4 192 0,0-2-192 15,2-1 16-15,-1-2 0 0,-2 2 0 0,3-1 0 16,0-2 48-16,0-2 0 0,3 1 0 0,-3-6 0 0,-4-6-96 15,0 0-16-15,-3 0 0 0,-5-2 0 0,-3 1 240 0,-2-3-144 16,0-1 144-16,-6-3-128 0,0-4 128 0,-2 5 128 16,-3 1-128-16,0 6 176 0,-2 7-176 0,-1 7 0 15,-3 7 0-15,1 5 0 0,0 4 0 0,-2 4 128 16,0 4-128-16,-1 4 128 0,3 6 32 0,2 2 0 16,-9 0 0-16,0 6 0 0,2 4-160 0,-3 6 0 15,0 2 0-15,1 8 0 0,-4 0 0 0,3 8-144 16,3 5 0-16,-2 6 0 0,-3 5 144 0,3 2 0 15,2 3 0-15,2 2 0 0,-1 3 0 0,3 1 0 16,0 2 0-16,0 2 176 0,2 2-176 0,1-4 0 16,3-4-160-16,1-3 160 0,1-3 0 0,3-6 0 15,0-2-128-15,1-4 128 0,-1-7 0 0,3-4 0 0,0-6 0 16,2-5-144-16,-1-6 144 0,0-4 0 0,-2-4 0 16,2-1 0-16,2-7 0 0,1 0-128 0,0-6 128 15,-1-5-128-15,-2-4 128 0,2-4-160 0,1 0 160 16,-4-2-160-16,-1-2 160 0,-2-1 0 0,1 1-144 0,-2 1 144 15,-3-1 0-15,0 1 0 0,-2-1 0 0,-1 3 0 16,0 0 0-16,-1 6 0 0,0 3 0 0,-1 1 0 16,0-2 0-16,0 5 0 0,0 2 0 0,1 8 0 15,0 0-176-15,0 0 176 0,0 0-128 0,0 0 128 16,0 0-160-16,-4 9 160 0,3 1-192 0,2 1 192 16,3 3-304-16,0-1 48 0,3 0 16 0,1-1 0 15,1 0 48-15,3-3 0 0,0 0 0 0,3-2 0 0,-1-1 192 16,5-4 160-16,3-1-32 0,2-1 0 15,0-2 0-15,2-2-128 0,1-5 192 0,0-1-64 16,3-3 0-16,1-2-128 0,0 1 192 0,-2-6-64 0,1-3 112 16,0-1 16-16,-1-3 0 0,1-4 0 0,2-4 0 15,-1-2 0-15,0 0 0 0,-1 2 0 0,0 1-256 0,-1-2 144 16,-1-2-144-16,-1-1 128 0,-2-4-128 0,-4-2 0 16,-1-3-192-16,-5-2 192 0,-3 4-256 0,-2 1 80 15,-1 3 16-15,-1 1 0 0,-4 1 160 0,-2 3 0 16,-1 2 0-16,-1 7-128 0,-2 4 128 0,-1 2 176 15,0 4-48-15,-2 4 0 0,-3 2 48 0,3 2 0 16,-4 2 0-16,-1 7 0 0,-1 5-48 0,-5 4 0 16,-5 2 0-16,2 6 0 0,0 8-128 0,-1 4-176 15,-5 3 48-15,0 5 0 0,1 7 128 0,-1 4-208 16,-1 4 80-16,1 6 128 0,1 6-144 0,3-1 144 16,2-3 0-16,3-2 0 0,1-3-160 0,5-3 160 0,5 0-128 15,5-3 128-15,1-3 0 0,5-6 0 0,2-5 0 16,2-5 0-16,3-1 0 0,3-6 0 0,0-6 0 15,3-2 128-15,2-2-128 0,1-3 0 0,2-3-128 0,6-4 128 16,1-3-272-16,1-4 16 0,-3-1 16 0,3-2 0 16,2-5 96-16,-1-1 16 0,-1-3 0 0,-1 2 0 15,-1-2 128-15,-1-1 0 0,2-3 0 0,0-5 0 16,-1-2 0-16,-1 2 128 0,1-1-128 0,-6 2 0 16,-2-2 0-16,-4 3-208 0,-1 1 16 0,-1 2 16 15,-4 1-144-15,-4 2-16 0,-6-1-16 0,-3 2 0 16,-4 2 32-16,-1 2 0 0,-6 1 0 0,0 4 0 15,-4 4 320-15,-1 0-144 0,-3 5 144 0,-2 4 0 16,2 0 0-16,1 4 320 0,4 1-32 0,-1 2-16 0,1 3-272 16,1 2 0-16,3 2 128 0,1 3-128 0,1 0 0 0,2 3 0 15,2 2-208-15,2 3 80 0,0 1 128 0,3-2 0 16,3-4-144-16,1-2 144 0,0-4-192 0,4-4 48 16,2-4 0-16,-1 0 0 0,1-2 16 0,3-5 0 15,2-3 0-15,1-3 0 0,1-1 352 0,5-5 80 16,3-4 16-16,2-4 0 0,1-5-128 0,2-2 0 15,3-3-16-15,3 0 0 0,-3-3-176 0,1 3 0 16,0 2 0-16,2 1 0 0,-2 2 144 0,4 4-144 16,0 1 160-16,2 1-160 0,-2 3 128 0,0 3-128 15,-1 5 0-15,-5 2 144 0,-6 1-320 0,2 5-64 16,-3 7-16-16,-4 0 0 0,-3 3 0 0,-4 3 0 16,-2 4 0-16,-1 1 0 0,-7 0 256 0,0 2 0 0,-4-2 144 15,-3 1-144-15,-2 6 464 0,-4-2 0 0,-3-4 0 16,-3 0 0-16,-3-4 256 0,-3-1 48 0,-4-2 16 0,1-1 0 15,-4-4-160-15,-2-3-48 0,-3 1 0 0,0-3 0 16,-2-3-304-16,-1-1-64 0,0-2-16 0,-2-1 0 16,2-1-192-16,1 0 0 0,3-2 0 0,2 1 0 15,3-1 128-15,6 0 0 0,3 0-128 0,3 2 192 16,-1-3-32-16,9 4-16 0,7 1 0 0,0 0 0 16,0 0-144-16,0 0 0 0,12-1 0 0,5 3 0 15,6 6 0-15,6 0 0 0,3-2 0 0,4 3 0 16,1 0 0-16,4 1 0 0,7-1 128 0,0-1-128 15,4 0 0-15,1-1 160 0,-4-1-160 0,1-1 160 16,-2-2 96-16,-1-2 32 0,-3 1 0 0,-2-1 0 0,-1-1-112 16,-4 0-32-16,-2-2 0 0,-5-1 0 15,-4-4-592-15,-4 0-112 16,-2-2-16-16,-5-1-16 0,-7-3-1936 0,-5-5-384 0,-9-4-80 16</inkml:trace>
  <inkml:trace contextRef="#ctx0" brushRef="#br3" timeOffset="133911.64">9487 10423 35935 0,'0'0'3200'0,"-2"-5"-2560"0,-4 2-512 0,6 3-128 15,-1-6 3440-15,1 2 656 0,-1 0 144 0,1 4 32 32,0 0-5552-32,13 5-1120 0,4 1-224 0</inkml:trace>
  <inkml:trace contextRef="#ctx0" brushRef="#br4" timeOffset="151651.123">23543 11562 30527 0,'0'0'1344'0,"0"0"288"0,0 0-1312 0,0 0-320 0,0 0 0 0,0 0 0 16,0 0 208-16,0 0-16 0,9-4-16 0,-3-2 0 15,-1-1-320-15,-1-1-64 0,-1-1-16 0,1 0 0 16,0-1 224-16,-3 2 0 0,-1-1 0 0,-1 1 0 16,-2 3 384-16,1-3 160 0,-1 0 32 0,0 1 16 15,-1 2-64-15,-4-3-16 0,0 0 0 0,-3 0 0 16,-1 1-320-16,-1 1-192 0,-1-2 192 0,0 0-192 0,-3 0 0 0,-1-1 0 15,1 1 0-15,-3-1 0 16,-2-2 0-16,-2-3 0 0,-6-4 0 0,0 2 0 0,2 3 0 0,-3-3 0 16,-2-1 0-16,-3-1-144 0,-4 0-32 0,3 3 0 15,1 2 0-15,3 0 0 0,1-1 176 0,3 2-208 16,-2 1 80-16,0 1 128 0,-1-1-128 0,-1 2 128 16,-2 0 0-16,-3 1 0 0,-4 1 0 0,0 2 0 15,0-2 0-15,1 2 0 0,-4 2 0 0,1-2 0 16,-1 4-144-16,-3 0 144 0,-6-1 0 0,0 0 0 15,2 0 0-15,-2 2 0 0,3-1-144 0,2 0 144 16,0 0 0-16,2 1-144 0,1 0 144 0,-2-2 0 16,-4 2 0-16,2 0 0 0,1 0 0 0,1 2 176 15,4 3-176-15,-1-1 192 0,1 0-192 0,-1 3 0 16,-3 1 144-16,1-1-144 0,-1 0 0 0,-2 2 128 0,-1 2-128 16,0 0 0-16,3-1 0 0,-4 2 0 0,1 4 0 0,-2 2-128 15,0-1 128-15,-2 3-128 0,-2 1 128 0,4 3-128 16,-4 3 128-16,8-1 0 0,-4 1 0 0,5-1 0 15,0-2 144-15,1 0-144 0,1-1 192 0,3 2-192 16,2-1 0-16,4-1 0 0,2 0 0 0,2 2 0 16,1 1 0-16,2-1 0 0,0 4 128 0,2-2-128 15,1 4 0-15,2 1 0 0,0 2-176 0,3-2 176 16,1 0-192-16,3 0 192 0,2-2-192 0,-2 2 192 16,1-1-192-16,2 1 192 0,7 1-192 0,0-1 192 15,0 0-240-15,2 2 64 0,-2 2 16 0,1 0 0 16,2 1 160-16,0-3 0 0,2-3 0 0,2 1 0 0,4-2 0 15,-1-1 0-15,1 1 0 0,1-3 0 16,7 1 0-16,0 0 0 0,3 1 0 0,2 1 0 16,0-4 0-16,5 1 0 0,-1 2 0 0,3-1 128 0,2-1-128 0,3 1-128 15,0-2 128-15,3 0-192 0,-1-1 192 0,1-3 0 16,1-3 0-16,0 3 0 0,4 3 0 0,5-2 0 16,-1-2 0-16,3-1 128 0,-2 4-128 0,4-6 0 15,0 1 0-15,-1 0 0 0,-1-2 0 0,2 0 0 16,3 0 0-16,5-2 0 0,1-2 0 0,0-3 0 15,-7-3-176-15,2 3 176 0,2-1-192 0,1-1 192 16,-1-4-208-16,4 0 80 0,0 0 896 0,3-2 192 16,-2-1 48-16,0 1 0 15,-1 1-1648-15,0-1-320 0,1-1-64 0,2 0 0 0,3 0 640 0,1 0 128 0,-1-1 16 16,-2 1 16-16,-3 0-32 0,-2-1 0 0,1 2 0 16,-1-4 0-16,3 1 0 0,2 0 0 0,2 1 0 15,-5 0 0-15,-1 0 16 0,0-2 0 0,-1 0 0 16,4-1 0-16,0-1-16 0,1 0-16 0,-2-3 0 0,-4 4 0 31,-2-3-128-31,-2 0-32 0,-2-1 0 0,0-2 0 0,2-3 48 0,-2 0 16 16,-2 2 0-16,-1-1 0 15,-1-4-80-15,-3 0-32 0,-1-4 0 0,-1 1 0 0,-2 2 320 0,-1-2 160 0,-2-2-160 0,2 1 160 16,0-2 0-16,2-2 0 0,-2-3 176 0,2 1-48 16,0 1 64-16,-1-4 0 0,-3 0 16 0,-1 0 0 15,-1-2-80-15,-2 3-128 0,-1-2 176 0,-2 2-176 16,0-1 160-16,-2 3-160 0,1 1 128 0,-2 1-128 15,1-1 240-15,-2-1-48 0,4 2 0 0,-7 0 0 16,-2-1 112-16,-2-2 16 0,0-2 0 0,-2-1 0 16,0 1-128-16,-3-2 0 0,0-1-16 0,-5 3 0 0,-2 1-32 15,0 0 0-15,-1-1 0 0,-2 1 0 0,-2-1 112 0,-4 2 0 16,-1-2 16-16,-2 1 0 0,-1-2 32 0,-4 2 0 16,-5-2 0-16,-1 2 0 0,-1-2 64 0,-2-1 16 15,-2 0 0-15,-2 0 0 0,-1 0-80 0,-2 4-16 16,-2 1 0-16,-2 1 0 0,0 1-96 0,-3 0-32 15,-3 0 0-15,-5 0 0 0,-6-1-160 0,-3-1 0 16,3 0 0-16,-1 0 128 0,0 0-128 0,1-2 0 16,-4 4 0-16,1-1-176 0,-5-1 176 0,1 1-128 15,3 0 128-15,1 4-128 0,6 2 128 0,-1 1 0 16,1 2 0-16,-7 1 0 0,-3 1 0 0,-1 0 0 16,-1 0 0-16,-1 1 128 0,4 3-128 0,-1 1-256 15,-4-1 64-15,-1 0 0 0,-6 0-64 0,4 3 0 0,-1 0-16 0,5 1 0 16,3-1 272-16,-4 2 0 0,-3-1 0 0,1 0 0 15,-2 3 0-15,6-2 0 0,5 2 0 0,0 1 0 16,2 0 0-16,-2 1 0 0,2 1 0 0,-6 0 0 16,-4 2 0-16,3 2 0 0,1-1 0 0,1 5 0 15,-1 0 0-15,-2 2 0 0,-5 0-192 0,-1 2 192 16,0 1-224-16,-1 3 64 0,3-1 16 0,4 4 0 16,2 0 144-16,2 1 0 0,-4 1-144 0,5 2 144 15,7 1 0-15,2 1 160 0,7-3-16 0,1 1 0 16,4 0 112-16,2-1 0 0,1-1 16 0,1 2 0 15,-1-1-272-15,0 3 128 0,-1 0-128 0,0 1 0 16,-1 0 0-16,2 3 0 0,-1 1 0 0,4 0 0 0,-2 4 0 16,1 1 0-16,0-2 0 0,1 1 0 0,2-1 192 0,2 0-64 15,2-1 0-15,3-1-128 0,-1 0 368 16,4 2-48-16,2 3 0 0,7 1 0 0,-1 3-48 16,5 1-16-16,4-2 0 0,5 1 0 0,5 2-256 15,4-4 0-15,1-1 0 0,5-2 0 0,1-2 0 0,2 3 0 16,4 0-208-16,-1 5 80 0,2 4-192 0,2-2-48 15,3-6 0-15,6 3 0 0,4-2 160 0,0-1 16 16,2 0 16-16,1-1 0 0,0 0 176 0,2 4-160 16,0 0 160-16,4 1-160 0,-2-3 160 0,4-1-208 15,2-4 80-15,3-1 128 0,0 0-128 0,-3-5 128 16,0-5 0-16,5 0 0 0,4-3 0 0,-1-1 128 16,0-5 0-16,0 1 0 0,0-1-128 0,-3-4 160 15,0-1-160-15,5-6 160 0,4-3-32 0,0-3-128 0,-1-6 192 16,-2 1-64-16,-3-2-128 0,2-3 0 0,3-2 0 15,-1 1 0-15,3 0 0 0,-5-1 128 0,-4-3-128 0,0 3 0 16,-4-3 208-16,2 3-32 0,-2-1-16 16,1 1 0-16,0-2 64 0,-8 0 16 0,-1-1 0 15,-3-4 0-15,-3-4 80 0,0-1 0 0,-1 1 16 0,3-3 0 16,-1 2 48-16,-2 0 16 0,-3 0 0 16,1 1 0-16,-5-3-240 0,-1 0-160 0,-3 1 192 0,-3 2-192 15,-1 1 0-15,-1-1 0 0,-2-2 0 0,-1 3 0 16,-2 2-176-16,-1 2 16 0,-2 2 0 0,-3-1 0 15,-1 2-256 1,-2-2-48-16,-6-1-16 0,1 0 0 0,-2-1-1632 16,-3-2-320-16,-3-2-64 0</inkml:trace>
  <inkml:trace contextRef="#ctx0" brushRef="#br4" timeOffset="153787.941">3470 12474 21183 0,'0'0'944'0,"0"0"192"0,0 0-912 0,0 0-224 0,-3-6 0 0,3 6 0 16,0 0 2288-16,-8-5 400 0,-1-1 96 0,-1 1 16 15,4 1-2368-15,-5 2-432 0,-2-1-176 0,0 2 16 16,1 0-80-16,-3 0-16 0,-2 1 0 0,0 1 0 15,-4 1-96-15,-2 3-32 0,-3-2 0 0,-2 6 0 16,-4 2 256-16,0 2 128 0,-2 4-160 0,-4-1 160 16,0 2 0-16,-1 7 0 0,5 7-128 0,0-2 128 15,1-3 0-15,-1 1 0 0,3 0 0 0,2 2-144 16,-2 0 144-16,0-1 192 0,0 1-32 0,3 2-16 0,3 3-144 16,3 4 0-16,-1 5 144 0,2-2-144 0,3 4 0 0,1 0 128 15,1-1-128-15,1 0 0 0,1 0 0 0,3 0 0 16,2-2 0-16,3 3 0 0,1 4 0 0,3-2 0 15,0-2 0-15,4-1 0 0,0-3 0 0,2-3 0 16,3-5 0-16,2-1 0 0,0-3 0 0,3-2 0 16,8-1 0-16,-3-3 0 0,1-2 128 0,5-1-128 15,2-3 128-15,3-2-128 0,3-1 0 0,1-2 128 16,0-3-128-16,1-3 0 0,-2-7 0 0,2-2 0 16,-1-2 0-16,1-1 0 0,0-4 0 0,-1-3 0 15,0-2-144-15,2-3 144 0,0 1 0 0,0-4 160 16,3-1-16-16,-4-3 0 0,1-3 112 0,-2 0 32 15,0-6 0-15,-3-2 0 0,-2-5-96 0,-2-4-32 16,-2-3 0-16,0-2 0 0,0 0-160 0,-1 0 0 0,0 4 0 0,-3-1 0 16,-6-1 0-16,2-5 0 0,1-3 0 0,-3 6 0 15,-7 4-128-15,-2 1 128 0,-2 0 0 0,-1 2 0 16,2 1-144-16,-6 4 144 0,-1-2-192 0,0 4 192 16,-4 2-192-16,-2 3 192 0,-3 5-192 0,-3 0 192 15,0 0 0-15,-3 5 0 0,-5 0 128 16,1 2-128-16,-1 5 336 0,2 0-16 0,-2 1-16 0,-1 2 0 15,0 3-304-15,-2 3 0 0,-3 2-128 0,-1-1 128 16,0 1 0-16,0 2 0 0,1 3 0 0,-1 2 0 16,0 0 0-16,2 4 0 0,4 2 0 0,0 1-144 15,2-1 144-15,0 5 0 0,2 3 0 0,0 3 0 16,2 4 0-16,2 0 0 0,-1 2-144 0,0-3 144 0,1-3-240 16,0 3 32-16,0 2 0 0,1-1 0 15,0-1 16-15,0 0 0 0,1-2 0 0,3 1 0 0,2-1 32 16,1 0 16-16,0-4 0 0,4 1 0 0,3 0 144 0,2 1 0 15,-1-1 0-15,3-1 0 0,3-2 192 0,1 1-16 16,-1 0-16-16,4-3 0 0,2-3 32 0,0-2 0 16,1 3 0-16,0-3 0 0,0 0-192 0,3-2 128 15,0-1-128-15,2 0 128 0,0-1-128 0,1-2 0 16,-2-3 144-16,4 1-144 0,1-1 192 0,1-1-16 16,2-2-16-16,0 0 0 0,3-1 48 0,2-3 16 15,3-2 0-15,-2 1 0 0,-2-1-32 0,-2-2 0 16,0-3 0-16,0 1 0 0,-2 1-192 0,0 1 176 15,-2-1-176-15,-1 1 160 0,-5-1-160 0,0 3 0 16,-4 4 144-16,0 1-144 0,-1 0 0 0,0-1 144 16,-3 1-144-16,-8 3 0 0,7 2 0 0,-7-2 0 0,0 0-160 0,0 0 160 31,0 0-688-31,0 0-16 0,6 7 0 0,-6-7 0 16,0 0-1344-16,0 0-256 0,0 0-64 0,-1 8-16 0</inkml:trace>
  <inkml:trace contextRef="#ctx0" brushRef="#br4" timeOffset="154785.103">4622 12721 7359 0,'0'0'320'0,"0"0"80"0,0 0-400 0,0 0 0 15,0 0 0-15,0 0 0 0,0 0 5488 0,0 0 1008 16,0 0 208-16,0 0 32 0,0 0-5696 0,-6 7-1040 15,-4 0-400-15,-1 2 16 0,-4 1 48 0,-6 2 16 16,-4 4 0-16,0 1 0 0,3-2 320 0,-4 2 0 16,-4-1 0-16,1 3 0 0,-1-1 256 0,-1 2 112 15,-1 1 16-15,1 1 16 0,1 1-128 0,-1 1-16 0,-1 2-16 0,2-3 0 16,3-2 16-16,0-1 16 0,2-1 0 0,3 0 0 16,-2-2 16-16,3-2 0 0,3-1 0 0,3 1 0 15,1-2-160-15,3-3-128 0,4-2 144 0,-1-1-144 16,3-1 144-16,5-6-144 0,0 0 128 0,0 0-128 15,0 0 0-15,5 9 128 0,0-2-128 0,5 0 0 16,3 0 0-16,2 0 0 0,2-2 128 0,5 1-128 16,4 2 0-16,4-1 0 0,1-1 0 0,3-1 0 15,3 0 0-15,-2 0 0 0,0 1 0 0,4-1 0 16,-2 1 0-16,4 0 128 0,1 1-128 0,2 1 128 16,-3 0-128-16,0 1 128 0,-1 1-128 0,0-1 128 15,-2 0-128-15,1 1 0 0,-3 0 0 0,-1-1 128 16,-2 0-128-16,1 2 0 0,-1 0 0 0,-2 4 128 0,0 0-128 15,-2-2 0-15,-4 0 0 0,-1 1 0 16,0-3-528-16,-3 0-96 0,-6-8-16 0,0 3-9280 16,-5 0-1856-16</inkml:trace>
  <inkml:trace contextRef="#ctx0" brushRef="#br4" timeOffset="155318.64">4161 13703 9215 0,'0'0'816'0,"0"0"-656"16,0 0-160-16,0 0 0 0,0 0 4176 0,0 0 816 16,8 2 144-16,3-1 48 0,3-1-4160 0,1 1-816 15,0-1-208-15,4 1 0 0,2-1 176 0,3 0-16 16,2-2 0-16,3 3 0 0,5 3 96 0,-1-2 0 15,1 1 16-15,4 1 0 0,0 0 288 0,3-1 48 16,1 1 16-16,0 0 0 0,-1-1-16 0,1 1 0 16,1 1 0-16,0 0 0 0,1 2-224 0,-3 2-64 15,1-2 0-15,-1 1 0 0,-3-1-320 0,-2 0 0 16,-2 2 0-16,-6-1 128 0,-4-4-128 0,-2 1-208 0,-2 2 48 16,-5-1 16-1,-1-2-1920-15,-5 1-384 0,-2-1-80 0</inkml:trace>
  <inkml:trace contextRef="#ctx0" brushRef="#br4" timeOffset="155985.869">2321 12803 23039 0,'-12'-2'1024'0,"5"1"192"0,-3 1-960 0,0 0-256 0,1 0 0 0,-1 3 0 15,1 0 1280-15,-1 2 224 0,-1 0 32 0,-2 2 16 16,-3-1-1552-16,0 3 0 0,2-1-304 0,-2 1 48 16,-4 0 128-16,0 0 128 0,-2-1-192 0,0 2 192 15,-2 1 0-15,1 0 192 0,-4 0 0 0,4 0 0 16,-1 1 0-16,-1 1 0 0,-1 1 0 0,1-2 0 16,1-2 48-16,2 1 0 0,2 2 0 0,-1-3 0 15,4 0 16-15,1 1 0 0,1 0 0 0,2 1 0 16,2 2-128-16,2-3-128 0,2-4 176 0,1 0-176 15,1 1 176-15,5-8-176 0,0 0 160 0,0 10-160 0,1 0 128 16,5-1-128-16,5-2 0 0,2 4 144 0,0-1 0 16,6 0 0-16,5 0 0 0,1 1 0 0,2 1-144 0,0-1 192 15,0 1-192-15,0 0 192 0,1-1-192 16,-1-2 0-16,2 0 0 0,-2 1 0 0,5 1 160 0,1 0-160 16,-1-2 192-16,0-1-192 0,0 1 128 0,0-1-128 15,-1-3 0-15,-2 3 0 0,0-1 0 0,-5-4 0 16,0 0 0-16,-4 1 0 15,-1 2-448-15,-2-1-112 0,-1-2-16 0,-4 1 0 16,-12-4-2240-16,9 5-464 0</inkml:trace>
  <inkml:trace contextRef="#ctx0" brushRef="#br4" timeOffset="156323.881">1696 13728 34095 0,'0'0'3024'0,"0"0"-2416"0,0 0-480 0,0 0-128 16,0 0 1200-16,0 0 208 0,0 0 64 0,12 3 0 31,3-1-1472-31,3 0-528 0,0 0 16 0,4-1 0 0,3-2 176 0,0 1 32 0,1-2 16 0,-2 1 0 16,2 0 128-16,0 1 32 0,-3-2 0 0,1 2 0 15,-4 0 128-15,3 0 0 0,0 0 0 0,1 2 0 0,-2 0-320 16,1 3-48-16,2 2 0 0,-3-4 0 16,-2 0-512-16,0 1-96 0,-1 1-32 0,-1 0-8672 15,-2 1-1744-15</inkml:trace>
  <inkml:trace contextRef="#ctx0" brushRef="#br4" timeOffset="156941.579">875 12748 27647 0,'-7'-3'2448'0,"2"1"-1952"0,0 0-496 0,1-1 0 16,4 3 864-16,0 0 80 0,-7 1 16 0,7-1 0 15,-5 9-832-15,-1 0-128 0,-4-4 0 0,5 3 0 16,-2 1-368-16,1 2 48 0,-3 2 16 0,1 2 0 0,3 1-64 0,-4 1-16 16,-4 1 0-16,2 2 0 0,2 1 256 0,-1 3 128 15,-1 2-160-15,2 3 160 0,2-3 0 0,1 6 0 16,3 3 128-16,1 2-128 0,-4-2 224 0,5 2-64 16,4 0-16-16,2 0 0 0,-4 0-144 0,4 0 0 15,4-2 144-15,1 3-144 0,0 3 0 0,3 0 0 16,2 0 0-16,2-5 0 0,-2-4 0 0,1-3 0 15,-1-1 0-15,3-5 0 0,3-2 0 0,1-3 0 16,-1-4 0-16,2-2 0 0,-2-2 176 0,1-6-48 16,-3-2 0-16,1-2 0 0,1-1 144 0,1-2 32 15,-4-4 0-15,0-4 0 0,2-5-16 0,1-4 0 16,-2-3 0-16,-2 0 0 0,-1-7 240 0,1-5 48 16,3-8 16-16,-4 0 0 0,-4-2-128 0,1-1-16 0,1-1-16 15,-3-2 0-15,-3 0-96 0,-3-1-16 0,-1 0 0 0,-5 3 0 16,-5-2-48-16,-2 5-16 0,0 7 0 0,-1 1 0 15,1 4 128-15,-1 4 32 0,-6 3 0 0,2 3 0 16,1 4 48-16,-3 1 16 0,-1 4 0 0,-1 4 0 16,4 4-160-16,-1 3-16 0,0 1-16 0,-1 2 0 15,-1 4-288-15,0 4 0 0,1-1-208 0,0 2 80 32,-1 0-1216-32,1 4-256 0,4 3-32 0,1 0-9632 0,4 3-1920 0</inkml:trace>
  <inkml:trace contextRef="#ctx0" brushRef="#br4" timeOffset="157840.453">5411 13012 22111 0,'0'0'1968'0,"-10"-2"-1584"0,-1-4-384 0,2-2 0 16,-1-2 1968-16,3 0 304 0,2 0 64 0,0-2 16 15,1-1-1840-15,2-3-384 0,2 1-128 0,0-1 0 0,-2-1 192 0,2 0-64 16,3-1 0-16,1 1-128 0,-2 3 352 0,4-2-32 16,3 0-16-16,-2 2 0 0,3 0 224 0,2 1 48 15,-1 1 16-15,5 0 0 0,-2-1-112 0,1 2-32 16,3 1 0-16,2 0 0 0,0-3-288 0,2 1-160 15,0 2 160-15,0 0-160 0,0 1 0 0,-2 4 0 16,1 2 0-16,1 3 0 0,0 3-256 0,1 2 64 16,1 5 16-16,-2 2 0 0,-5 3-48 0,3 3-16 15,1 2 0-15,-1 4 0 0,-5 2 16 0,-3 1 0 16,-3 3 0-16,-2 3 0 0,-2 2-96 0,-4 2-32 16,-4 1 0-16,-4 2 0 0,1 0 160 0,-4-1 16 15,-3 1 16-15,-2-3 0 0,-1-1 384 0,-3-2 80 16,-1-2 16-16,-1-2 0 0,0 0 64 0,1-1 32 15,-1-3 0-15,1 2 0 0,0 0-128 0,2 0-32 0,1-6 0 0,-2 2 0 16,3 2-128-16,1 0-128 0,1-1 144 16,-1-6-144-16,-3-3 0 0,4 2 0 0,1-3 0 0,-1 1 0 15,2-3 0-15,1-1 0 0,2-3 0 0,3-3 0 16,6-6 144-16,0 0-144 0,-7 6 128 0,7-6-128 16,0 0 208-16,0 0-32 0,0 0-16 0,0 0 0 15,7 4 32-15,3-1 16 0,3 0 0 0,2-3 0 16,1 0-48-16,4 0-16 0,-2-4 0 0,5 2 0 15,-1 0 64-15,4 0 16 0,-3 0 0 0,1-1 0 16,1 2-32-16,2-1 0 0,2 2 0 0,2 0 0 16,1-1-192-16,1 1 0 0,0 3 0 0,-1-2 0 0,-2-2 0 15,-2 3 0-15,0 2 0 0,-5-1 0 0,-2-2 0 16,-4 1 0-16,-1 2-208 0,-3-1 64 16,-1 0-560-16,-3-1-96 15,0-2-32-15,-9 0 0 0,0 0-2112 0,0 0-416 0,0 0-96 0,0 0 0 0</inkml:trace>
  <inkml:trace contextRef="#ctx0" brushRef="#br4" timeOffset="158187.576">6529 12788 38527 0,'0'0'1712'0,"0"0"336"0,0 0-1632 0,0 0-416 0,0 0 0 0,0 0 0 16,0 0-144-16,0 8-112 0,0 2-32 0,-1 0 0 31,-1 1-384-31,1 1-80 0,-2 0-16 0,0 6 0 0,-1 4 512 0,-1 3 80 0,0 3 32 0,-2 3 0 16,1 3 384-16,0 3 80 0,2 4 0 0,-2 2 16 15,2-3 160-15,0 0 16 0,0-4 16 0,0 1 0 16,-1-1-336-16,2 1-64 0,2 2 0 0,-4-1-128 16,0 1 0-16,1-2 0 0,-3 0 0 0,3-4 0 15,0-3 0-15,1-2 0 0,-4-4 0 0,3-3 0 16,1-2-688-16,-2-4-32 16,1-4-16-16,1-3 0 0,3-8-2272 0,0 0-464 0,0 0-96 0</inkml:trace>
  <inkml:trace contextRef="#ctx0" brushRef="#br4" timeOffset="158482.457">6824 12834 22111 0,'3'16'1968'0,"-3"-16"-1584"16,1 11-384-16,-2 1 0 0,-1 2 4720 0,2 2 848 15,3 3 192-15,2 2 16 0,0 4-4784 0,-2 6-992 0,3 5-128 16,0 4-64-16,-1-2-112 0,-1 3-16 0,2 0 0 0,-4 0 0 16,1 2 112-16,1 2 16 0,-2 2 0 15,-1 2 0-15,-2 4 192 0,0-2 0 0,1-3-160 0,0-2 160 16,-1-1 0-16,1-1 160 0,0-3-16 0,-2-3 0 16,0-2-16-16,2-4-128 0,4-2 192 0,-2 0-64 15,-2-2-128-15,1-5 0 0,2-4 0 0,-3-2 0 31,-4-2-352-31,3-3-48 0,1-4-16 0,0-8 0 0,0 0-1456 0,0 0-304 16,-8-8-48-16,1-9-16 0,1-12-848 16,-3-5-176-16</inkml:trace>
  <inkml:trace contextRef="#ctx0" brushRef="#br4" timeOffset="158754.954">6101 13274 49695 0,'0'0'2208'0,"0"0"448"0,0 0-2128 0,0 0-528 16,0 0 0-16,11 4 0 0,3-2 0 0,6-2 0 16,5-1 0-16,8-1 0 0,8-2 0 0,8-2 0 15,2-5 0-15,5-2 0 0,0-5 144 0,5-4-144 16,3-4 0-16,1-1 144 0,-2 1-144 0,0 0-256 15,-5-4 64-15,-3 4 16 16,-3 4-912-16,-1-1-176 0,-1 1-32 0,-1 0-12512 0,0-1-2496 16</inkml:trace>
  <inkml:trace contextRef="#ctx0" brushRef="#br4" timeOffset="160807.646">24077 12239 15663 0,'0'0'1392'0,"0"0"-1120"16,0 0-272-16,2-11 0 0,0-1 2064 0,0 0 368 16,0-1 64-16,1-1 0 0,-1-1-2080 0,0-1-416 15,-2 1 0-15,-2 0-192 0,-4-2 464 0,2-1 96 16,0 2 16-16,0-1 0 0,-7 0 400 0,-1 0 96 15,-1 0 16-15,-3-1 0 0,-2-2-224 0,-1 1-32 16,0-1-16-16,-3-1 0 0,-1 1-288 0,-2 1-48 0,-2-2-16 0,0-1 0 16,-6-2-112-16,0 3-32 15,-1 3 0-15,-4-2 0 0,-2 1 64 0,-2 0 16 0,0 2 0 0,-1-1 0 16,1 0-80-16,4 0 0 0,-4 0-128 0,-1 1 192 16,-2-1-192-16,-3 2 0 0,-4-3 0 0,-3 2 0 15,-1 1-272-15,-4-2 0 0,2 0 0 0,-2 1 0 31,-5 2-304-31,-6-1-48 0,-7 0-16 0,6 3 0 16,1 2 16-16,3 1 0 0,0 2 0 0,-3 3 0 0,-1-1 208 0,3 4 32 0,3-3 16 0,4 4 0 16,1 1 144-16,2 0 32 0,-5-1 0 0,5 3 0 15,1 4 192-15,3 1-192 0,0-2 192 0,3 1-192 16,1-3 192-16,-3 1 0 0,-6 2 0 0,0-2 0 16,2-1-288-16,1 4-16 0,2 0 0 0,2 0 0 15,-2 1 80-15,0 0 16 0,-1-2 0 0,-1 3 0 0,2 1 208 16,2 1 0-16,5-1 0 0,4 3-144 0,0-1 336 0,5 0 80 15,2-1 16-15,-1 1 0 0,2 2 64 0,-4 1 16 16,5 0 0-16,-3 0 0 0,0-1-368 0,5 4 0 16,1 3-192-16,3-4 64 0,-2 3 128 0,2 3 0 15,2 5 0-15,0-1 0 0,2-1 0 0,-1 1 0 16,0-1 160-16,1 2-160 0,0-1 0 0,1 3 128 16,-2-4-128-16,3 2 0 0,-2-2 0 0,4 0 176 15,3 1-176-15,4 2 160 0,0-3 128 0,4 5 32 16,3 3 0-16,4 1 0 0,1 1-176 0,2-1-16 15,3-1-128-15,3-1 192 0,-2 0-192 0,7 0 0 16,1-1 0-16,4 1 0 0,-1 1 0 0,4 2 0 16,1 1 0-16,6 3 144 0,-3-2-144 0,2 0 0 15,-3-3 144-15,4-2-144 0,0-2 0 0,1 2 0 16,1-3 0-16,2 3-192 0,0-5 192 0,6 5 0 16,2 1-144-16,4 1 144 0,2 1 0 0,2-3 0 0,0 0 0 15,3-1 0-15,2-3 0 0,0-1 0 0,3-5 0 0,5-1 0 16,4 0 144-16,3 0-144 0,-2-2 160 0,-3-4-160 15,-1 2 0-15,-1 0 0 0,6 0 0 0,-1-1 0 16,4-4 0-16,-2 1 0 0,0-1 0 0,-2-1 0 16,1-1 0-16,3 4 224 0,4 0-64 0,-1 2-16 15,-3-2 64-15,-2-4 16 0,-2-8 0 0,3 1 0 16,5-2-96-16,-1-4-128 0,1-5 176 0,-6-3-176 16,-3-2 0-16,1 1 0 0,1 1 0 0,3-1 0 0,2-3-192 15,-2 1 16-15,-5-3 0 0,0 2 0 0,-2 0-48 16,3-4-16-16,2-3 0 0,0 1 0 0,-5 2-96 15,1-3-32-15,-3-1 0 0,1-5 0 16,-3-2-32-16,0-3-16 16,1-4 0-16,-2-3 0 0,1-4-240 0,-7 2-48 0,-4 3-16 0,-4 0 0 15,-3 1 224-15,-3 2 48 0,0 0 16 0,-3 2 0 0,-2 2 624 0,0-3 112 16,0-4 16-16,-1 1 16 0,-2-1 448 0,-2 0 96 16,-1-4 16-16,-6-1 0 0,1-1-256 0,1 0-32 15,-4 0-16-15,-2 0 0 0,-1-2-240 0,-5 1-48 16,0 0-16-16,-1 4 0 0,-6 3-112 0,-2 2-32 15,-2 5 0-15,-3-1 0 0,-4 0 128 0,-2 1 32 16,-1 0 0-16,-4 0 0 0,-3-1 128 0,-6 1 16 16,-5-4 16-16,-3-1 0 0,-3 1-80 0,-7 0 0 15,-3-2-16-15,-2 2 0 0,1 1-368 0,-5 2 128 0,-5 1-128 0,-4-2 0 16,-7-1 0-16,-1 1 0 0,0 3 0 0,-4-3 0 16,-4-5 0-16,-5 4 0 0,-6 0 0 0,0 4 0 15,2 4 0-15,-4 4-208 0,-9 3 80 16,1 4 128-16,-2 2-352 0,-3 7 48 0,-2 6 16 15,-6 4 0-15,-5 5 16 0,-7 10 0 0,-6 10 0 0,-2 8 0 32,-1 6-192-32,-3 6-48 0,0 4 0 0,4 2 0 15,9 0-656-15,1 7-144 0,-3 5-32 0,14 1 0 0</inkml:trace>
  <inkml:trace contextRef="#ctx0" brushRef="#br4" timeOffset="164417.454">2367 15357 27647 0,'0'0'2448'16,"0"0"-1952"-16,0 0-496 0,0 0 0 15,5-5 0-15,5 0 0 0,0 2 0 0,2-2-160 16,0-4-32-16,1 0-16 0,3-1 0 0,0 0 0 0,0 0 208 0,2 1-192 16,2 1 192-16,3 1-192 0,-1 2 192 0,2-2 0 15,-1 0 0-15,4 1 0 0,1-1 0 0,2 2 0 16,1-1 0-16,0 2 0 0,-2 0 0 0,-1-1 160 15,-1 1-32-15,2 0 0 0,-1 0 48 0,1 1 0 16,1-1 0-16,-3 1 0 0,0 0 16 0,0 0 16 16,2 2 0-16,-3 0 0 0,2 0 32 0,-2 1 0 15,-3 1 0-15,0 1 0 0,-1 1-80 0,-2 0-16 16,-4 1 0-16,-3 2 0 0,0-1 80 0,-1 3 16 16,-2 1 0-16,1 2 0 0,-1 1-240 0,-5 1 144 15,0 1-144-15,-2 4 128 0,2 4 32 0,-3 0 0 16,-2-1 0-16,-2 4 0 0,-2 1 32 0,-1 0 0 0,-4 0 0 15,-1 2 0-15,-2 0 64 0,-2 3 0 0,0 0 16 0,1 1 0 16,-4-1-144-16,-1 0-128 0,3 0 144 0,-3 0-144 16,-2-2 144-16,4-3-144 0,-2-2 128 0,-1 0-128 15,1-1 0-15,-3 0 128 0,1 0-128 0,-1 0 0 16,4-3 0-16,-3 2 0 0,1-1 0 16,1 2 0-16,1 0 0 0,-1 0 0 0,2 0 0 0,-2 1 0 15,3 0-160-15,-1-3 160 0,2 0 0 0,1 0-144 16,1-2 144-16,2 0 0 0,0-2 0 0,0 0 0 15,5-1 0-15,-2 1 0 0,3-4 0 0,0-2 0 16,0-1 0-16,4-10 0 0,0 0 0 0,-2 9 0 16,2-9 0-16,0 0 0 0,4 11 128 0,2-5-128 15,1 0 144-15,3-1-144 0,1-2 192 0,3 3-192 16,2-4 208-16,-1 1-64 0,2-1-16 0,1-1 0 16,4 2 96-16,4 1 16 0,1-4 0 0,5 0 0 0,2 0 96 15,5 0 32-15,-2-2 0 0,5 0 0 0,-1 1-64 16,0 0-16-16,1 2 0 0,-1-1 0 0,-3-2-288 0,1-1 160 15,-1 1-160-15,0 2 128 0,-4 2-128 0,0 1 0 16,-2-1 0-16,-1 3-176 0,-4 0 32 0,-1-1 0 16,-3-1 0-16,-6 2 0 15,0-1-224-15,-3 1-32 0,-3-2-16 0,-2 0 0 16,-9-3-608-16,0 0-128 0,0 0-32 0,0 0 0 16,0 0-2304-16,0 0-464 0,0 0-80 0,-17-11-32 0</inkml:trace>
  <inkml:trace contextRef="#ctx0" brushRef="#br4" timeOffset="164729.954">2677 16012 21183 0,'-11'0'1888'0,"3"0"-1504"0,8 0-384 0,0 0 0 16,0 0 3264-16,0 0 576 0,0 0 112 0,0 0 16 15,12-5-3440-15,5 0-688 0,5-3-144 0,-1 2-16 16,3 1 160-16,0-1 160 0,2-2-208 0,2 1 80 16,-1 0 128-16,2 1 0 0,1 1 0 0,3-1 0 0,2 1 160 0,1 0 16 15,4-1 0-15,-1 0 0 0,2 3-176 0,3-5 128 16,-4 0-128-16,-1 2 128 0,-2 0-320 0,0 0-64 15,0-2 0-15,-1-1-16 16,-2 1-2192-16,1 0-432 0</inkml:trace>
  <inkml:trace contextRef="#ctx0" brushRef="#br4" timeOffset="165441.212">5230 15047 14735 0,'0'0'640'0,"0"0"160"15,0 0-640-15,-10 6-160 0,0-2 0 0,1-2 0 0,0-1 4288 0,1-1 832 16,-1 0 176-16,0 0 16 0,-3 0-4416 0,-2-1-896 15,-2-1-192-15,1 2-16 0,-2 1 208 0,-1 1-144 16,-7-2 144-16,0 5-128 0,0-3 128 0,-5 3 0 16,-3 2 0-16,0 1 0 0,2-1 192 0,1 1 0 15,-5 1 16-15,5 0 0 0,2 2 32 0,-2 0 0 16,2 2 0-16,0 0 0 0,1 1-32 0,2 2 0 16,-5-1 0-16,3 2 0 0,2 0-208 0,2-2 128 15,2 0-128-15,-1 3 0 0,2-5 0 0,3 0 128 16,1 0-128-16,1-1 0 0,0 0 128 0,4-1 0 15,1-1-128-15,1-2 192 0,0-4-192 0,1 2 144 16,1-1-144-16,1 1 128 0,6-6-128 0,-4 4 0 0,4-4 0 16,-7 6 128-16,7-6-128 0,0 0 0 0,0 0 144 15,0 0-144-15,0 0 144 0,-1 10-144 0,1-10 192 16,0 0-192-16,0 0 160 0,10 11-160 0,3-1 128 16,-1-2-128-16,1-1 0 0,4-2 0 0,5 3 0 0,-2 1 0 15,2-1 128-15,2 2-128 0,2-3 0 0,4 3 128 16,1 1-128-16,-3-1 0 0,0-2 0 0,1 1 0 15,0 0 0-15,0 1 0 0,-2-2 128 0,3 2-128 16,0-2 0-16,-1 0 0 0,0 1 0 0,2 0 0 16,2-1 0-16,-3 1 128 0,-4-2-128 0,-1 2 0 15,-2 1 0-15,2-2 0 0,-6-3 0 0,1 2 0 16,-2 0-224-16,-3 1-32 0,-2-3 0 0,-2 0 0 16,-4 1-592-1,0-1-128-15,-7-5-32 0,0 0 0 0,2 7-2608 0,-3-2-528 0,-4 7-96 16,-7-4-32-16</inkml:trace>
  <inkml:trace contextRef="#ctx0" brushRef="#br4" timeOffset="165897.739">4399 15947 16575 0,'0'0'1472'0,"0"0"-1168"0,0 0-304 0,0 0 0 15,0 0 3584-15,9 10 672 0,0-4 128 0,3 1 32 16,2 0-3616-16,1-2-800 0,-1-2 0 0,4 1 0 15,0 1 0-15,2 0 0 0,1-2 0 0,0 1 0 16,0 2 256-16,0 0 0 0,0-2 16 0,2 2 0 16,-2 1 384-16,4 2 80 0,-2-3 16 0,3 4 0 15,3-1-144-15,2 0-32 0,2-2 0 0,0 3 0 16,-1 0-320-16,3 1-64 0,1 0 0 0,-2-2-16 16,-2-6-176-16,-2 3 0 0,0 2 0 0,-7-1 0 15,0-1-512-15,-5 0 32 0,-1 1 0 0,-4-2 0 16,-1 2-1840-16,-3-5-368 0,-2-1-80 0</inkml:trace>
  <inkml:trace contextRef="#ctx0" brushRef="#br4" timeOffset="166578.634">2174 15530 23039 0,'0'0'1024'0,"-7"4"192"0,-2 2-960 0,-2 0-256 15,0 1 0-15,-2 2 0 0,4 2 2048 0,-1 2 352 16,-5 1 80-16,2 3 16 0,0 0-2256 0,-2 3-448 16,-1 1-96-16,1 4-16 15,-1 4-80-15,2-1-32 0,-5-3 0 0,1 0 0 0,-1-2 432 0,-1 0-160 16,-2-1 160-16,1 1 0 0,-1 1 0 0,2-2 0 15,0 0 128-15,-4-2-128 0,-3 0 128 0,4-1-128 16,1-3 0-16,4 1 144 0,1 1-144 0,2-4 0 16,3-3 0-16,5-1 0 0,-1-3 0 0,2 1 192 15,2 0-192-15,4-8 192 0,0 0 48 0,0 0 16 16,0 0 0-16,0 0 0 0,7 11-48 0,4-6 0 0,0 0 0 16,7 0 0-16,5 4-208 0,2-2 0 0,-2-6 0 0,3 3 0 15,4 3 0-15,2 2 0 0,0-3 0 0,1 1 0 16,0-1 192-16,2 3-48 0,0 2-16 0,1-1 0 15,1-1-128-15,1 0 0 0,2-1 0 0,-2 2 128 16,0 5-128-16,-1-3 160 0,-2-1-160 0,-3 0 160 16,-3 1-16-16,-2 0 0 0,-2 0 0 0,-1-1 0 15,-4-2-144-15,1 1 0 0,-3 1 0 0,2-2 0 16,0-1-224-16,-5 0 80 0,-4-2 16 0,0-1 0 16,-1 1-1472-1,-2-3-304-15,-8-3-48 0</inkml:trace>
  <inkml:trace contextRef="#ctx0" brushRef="#br4" timeOffset="166848.193">1719 16703 2751 0,'0'0'128'0,"0"0"16"0,0 0-144 0,0 0 0 16,0 0 0-16,8 4 0 0,6 0 6624 0,1-4 1296 15,2-4 256-15,3 1 48 16,2 2-7040-16,4 1-1408 0,-1-3-288 0,1 2-48 0,2-3 128 0,1 3 32 0,-3 4 0 16,3 0 0-16,0-3 400 0,3 3-128 15,0-2 128-15,2 4 0 0,2 4 0 0,1 1 0 0,-1-4 0 0,-1 0 0 16,-2-1 0-16,-2 2-256 0,-1 1 64 0,-4-3-8272 15,-4-1-1648-15</inkml:trace>
  <inkml:trace contextRef="#ctx0" brushRef="#br4" timeOffset="167650.567">909 15271 31727 0,'-12'2'1408'0,"5"-2"288"0,7 0-1360 0,0 0-336 0,0 0 0 0,0 0 0 15,-7 2 0-15,-2 0-320 0,2 2 64 0,-1 2 16 31,8-6-352-31,-7 10-80 0,-1 1-16 0,0 1 0 0,-4 0 336 0,1 2 64 0,-2 2 16 0,1-1 0 16,-1 2 272-16,1 1 144 0,-3 3-16 0,2 1 0 16,0-1 112-16,2 2 16 0,-3 1 0 0,0 1 0 15,3 0-112-15,0 2-16 0,0 2 0 0,0 4 0 16,2 2 96-16,0 0 16 0,2-1 0 0,1 3 0 16,2-1 160-16,2-1 48 0,0-1 0 0,1 2 0 15,-1-5-240-15,3 6-32 0,5 1-16 0,0 6 0 16,1 1-160-16,1 0 0 0,2-2 0 0,4-3 128 15,-2-2-128-15,3-2 0 0,-3-3 0 0,3-1 0 0,3-2 0 16,-2-1 128-16,2-4-128 0,2-2 0 0,2-3 192 16,-2-1-64-16,-3 0 0 0,0-5 0 0,0-4 64 0,4-3 0 15,2-2 0-15,-2 0 0 0,1 0-32 0,-1-4 0 16,0-4 0-16,0-2 0 0,0-1 64 0,0-3 16 16,1 0 0-16,-5-3 0 0,0-1 32 0,0-6 16 15,3-5 0-15,-1-4 0 0,-3-1 32 0,3-2 0 16,-2-1 0-16,0-4 0 0,1-8-128 0,1 0 0 15,-4 2-16-15,0-2 0 0,0-1-176 0,-2 2 0 16,-2 1 0-16,-2 1 128 0,-1 1-128 0,-2 0 0 16,-4 1 0-16,-2 0 0 0,-2 0 0 0,-1 2 128 15,-3 1-128-15,-4 2 128 0,-3 2 128 0,0 1 32 16,2 0 0-16,-8-2 0 0,-4 2 64 0,1 3 16 0,2-1 0 16,0 3 0-16,2 3-224 0,-2-1-144 0,3 4 192 15,1 3-192-15,-3 4 128 0,4 3-128 0,2 2 0 0,-1 3 0 16,0 3-144-16,1 2-144 0,0 3-32 0,1 2 0 31,1 4-1056-31,3 3-224 0,2 4-32 0,3-1-14512 0</inkml:trace>
  <inkml:trace contextRef="#ctx0" brushRef="#br4" timeOffset="169694.85">18162 3474 10127 0,'-7'-8'896'0,"3"0"-704"16,2-3-192-16,1 2 0 0,1-1 3824 0,3-2 720 15,1-1 160-15,3-1 32 0,-3-1-3552 0,1-2-704 16,2 1-144-16,-3 0-16 0,3 1-320 0,0-2 0 16,-3 0-128-16,-1-1 128 0,0 2-288 0,-3-2 32 15,-3 2 16-15,0-1 0 0,-1 0 64 0,0 0 16 16,-3 1 0-16,0 0 0 0,-3 0 160 0,0 0 0 0,-1 0 0 0,-3 1 128 15,-1 2 128-15,-1 1 16 0,3-1 16 16,-1 2 0-16,-3 1 256 0,1 2 48 0,-2 2 16 0,-1 1 0 16,0 0 0-16,-1 3 0 0,0 1 0 0,-3 1 0 15,1 3-96-15,-5 0-32 0,0 3 0 0,-3 1 0 16,-2 5-304-16,2 3-176 0,-1 0 192 0,0 3-192 16,1 4 0-16,3 0 0 0,-2 0 0 0,3 3 0 15,0 5 0-15,1 5 0 0,1 1 0 0,0 4 0 16,-4-2 0-16,0 3 0 0,-2-2 0 0,-3 2 0 15,-2 1 0-15,-3 4 0 0,2-2 0 0,2 5 0 16,-3 1 0-16,2 1 0 0,4-3 0 0,1 0 0 16,2-3 128-16,3 0-128 0,2 1 0 0,1 0 0 15,3 3 128-15,1 1-128 0,0 4 0 0,5 0 0 16,3-1 0-16,1-3 0 0,4 0 0 0,3 2 0 0,2-7 128 0,4 6-128 16,1 1 0-16,3 2 0 0,4-3 0 0,1-4 0 15,3-4 0-15,3-1 0 0,5-4 0 0,1 0 0 16,3 0 0-16,3-2 0 0,4 0 0 0,4-1 0 15,2-4 0-15,3-2 0 0,2-1 0 0,-2-3 0 16,0-4 0-16,-3-5-192 0,-1 0 48 0,0-5 16 16,-3-2 0-16,3-4 0 0,5 0 128 0,0-7-128 15,0-3 128-15,0-3-128 0,0-3 128 0,0-3 144 16,-1-8-16-16,3-6-128 0,-1-6 256 0,6-2-48 16,4-5-16-16,-2 2 0 0,1-2 48 0,-5-1 0 15,1-4 0-15,-3-2 0 0,-2-5-48 0,1-2 0 0,0-1 0 16,2-1 0-16,-1-1-192 0,-7 4 176 0,-2-1-176 0,-3 0 160 15,-3-2-160-15,-4-3 128 0,-5-4-128 16,-4 3 128-16,-4 3 64 0,-2 2 0 0,-8 1 0 16,0-1 0-16,-5 0 128 0,-2 0 48 0,-5-1 0 0,0 3 0 15,-3 2 112-15,-2 5 32 0,-5 3 0 0,-3 2 0 16,-6 0-128-16,-2 2 0 0,-5 3-16 0,-4 0 0 16,-8-1-192-16,-4 5-48 0,-2 2 0 0,-3 3 0 15,-4 3-128-15,-6 3 0 0,-7 2 0 0,-4 4 0 16,-4 1 0-16,1 6 0 0,2 3 0 0,-3 1 0 15,-5 3 0-15,5 2 0 0,1 2 0 0,5 1 0 16,5 4 0-16,3 3 0 0,-1 4 0 0,4 3 0 16,5 1 0-16,4 6 0 0,0 0 0 0,8 4 0 15,6 8-192-15,7-2 192 0,3-4-192 0,8 3 192 16,5 2-1568-16,5-1-192 0,7 0-32 0</inkml:trace>
  <inkml:trace contextRef="#ctx0" brushRef="#br4" timeOffset="171121.375">5970 15080 18431 0,'0'0'816'0,"-9"1"160"0,-2-4-784 0,3 0-192 0,-2-2 0 0,4 0 0 15,6 5 3952-15,0-10 736 0,3-1 160 0,4-1 16 16,4-2-4160-16,2-1-704 0,3-1-384 0,1-2 32 16,3-1 144-16,2-2 16 0,3-1 16 0,2-1 0 15,1 2-32-15,4 2-16 0,2 2 0 0,4 3 0 16,-1 3 224-16,4 3-176 0,-5 4 176 0,2 4-160 15,-2 4 32-15,-2 3 0 0,-1 1 0 0,-2 6 0 16,-4 1 128-16,2 2-160 0,-4 1 160 0,-2 2-160 16,-1 0 160-16,-1 1 0 0,-3 2 0 0,-3 0 128 15,-4 1-128-15,-2 0 0 0,-2-1 128 0,-4 1-128 16,-3-1 192-16,-5 1-16 0,2 1-16 0,-2-2 0 16,-2-2 32-16,-2-1 16 0,-3-1 0 0,-1-1 0 15,1 2-80-15,-1 1-128 16,-3 1 176-16,1-3-176 0,1-3 0 0,-1-1-144 0,1-4-16 0,4 1 0 0,1 0-48 0,-1-1-16 15,3 0 0-15,1-4 0 16,6-7 224-16,-3 8 0 0,3-8 0 0,0 9 0 0,0-9-192 0,6 10 48 16,4-1 16-16,2-2 0 0,-2 0-64 0,6-2 0 15,2 0 0-15,2-1 0 0,4 1 192 0,4 0-128 16,3 1 128-16,0 0-128 0,0 1 128 0,1-2 0 16,0 1 0-16,2 0 0 0,-1 2 0 0,-2 1 0 15,-1 0 0-15,-4 1 0 0,1 0 0 0,-1 1 0 16,-3 1 0-16,0 1 0 0,-5-1 0 0,1 0 0 15,-2 0 0-15,-4 2 128 0,-3 2 128 0,-2 0 16 16,0-4 16-16,-7 4 0 0,-2 3 96 0,-4-1 0 0,1 1 16 16,-3 1 0-16,-5 2 48 0,-4 0 0 0,-4 0 0 0,-4 1 0 15,-1-1 80-15,-1 0 32 0,-6-1 0 0,-2 0 0 16,-3 0 48-16,-7-1 16 0,-7 5 0 16,-1-1 0-16,-3 0-112 0,-1 0-32 0,-1 2 0 0,-6 1 0 15,-2 4-192-15,2-4-32 0,-1-2-16 0,1-3 0 16,2-5-64-16,6-1-16 0,1-2 0 0,6-3 0 15,3-5-160-15,3 2 0 0,3-3 144 16,5-2-144 0,2-3-320-16,2-1-128 0,7-1-16 0,5-3-12096 0,5-6-2416 15</inkml:trace>
  <inkml:trace contextRef="#ctx0" brushRef="#br4" timeOffset="183784.563">20610 16573 11967 0,'-9'10'528'0,"4"-2"112"0,1 2-512 0,-3-2-128 0,-1-6 0 0,8-2 0 15,-4 8 1040-15,4-8 176 0,0 0 48 0,0 0 0 16,0 0-1072-16,0 0-192 0,-8 0 0 0,8 0 0 15,0 0 0-15,0 0 0 0,0 0 160 0,-9 0-32 16,-1 0 544-16,10 0 112 0,0 0 32 0,0 0 0 16,-9 2-224-16,3-1-32 0,6-1-16 0,0 0 0 31,0 0-800-31,0 0-144 0,0 0-48 0,0 0 0 16,0 0-608-16,0 0-128 0,-9 0-32 0,9 0-3968 0,0 0-816 0</inkml:trace>
  <inkml:trace contextRef="#ctx0" brushRef="#br4" timeOffset="184393.604">20478 16715 7359 0,'-3'24'320'0,"1"-10"80"0,1 0-400 0,-3 0 0 0,-2-2 0 0,4 1 0 0,3-4 2624 0,-1-3 448 15,-3 1 96-15,3-7 16 0,0 0-2704 0,0 0-480 16,0 0-208-16,0 0 16 0,-2 7 192 0,1-1-176 15,0 1 176-15,1-7-160 0,0 0 352 0,-2 6 64 16,2-6 0-16,-2 8 16 0,-2-2 224 0,4-6 32 16,0 0 16-16,0 0 0 0,0 0-224 0,0 0-64 15,-1-10 0-15,2-1 0 0,2-5-112 0,-2-4-16 16,-4-4-128-16,2-5 192 0,4-7 224 0,-3-2 32 0,-3-4 16 16,3-3 0-16,4-1-272 0,-1-3-64 15,-3-1-128-15,0-4 192 0,0-4-192 0,1-2 0 16,-1 1 0-16,-1-1 0 0,-2 1 0 0,2 1 0 0,1-1 0 0,-3 0 0 15,-4 0 0-15,1-3 0 0,5 1 0 0,-1 2 0 16,-1 0 0-16,0 0 0 0,1 0 0 0,-1-3 144 16,-4-3-144-16,2-1 192 0,-2-1-192 0,1 0 192 15,-2 0-48-15,-1-2 0 0,-1-2 0 0,1 0 0 16,2-1-144-16,0 4 0 0,-2 1 0 0,4-2 0 16,0-2 0-16,3 0 0 0,-1-1 0 0,0 6 0 15,-2 4 0-15,1 3 0 0,2 1 0 0,-2 1 0 16,1 1 0-16,2 3 0 0,0 4 0 0,-1 3 128 15,-2 5 64-15,4 4 16 0,2 4 0 0,-3 0 0 0,-1-2 32 16,0 0 0-16,1 1 0 0,0-1 0 0,1-2-80 16,-1 1-16-16,-2 0 0 0,0 2 0 0,2 3 0 0,-1 0 0 15,1 0 0-15,1 2 0 0,-1 2 64 0,1 1 16 16,-1-1 0-16,1 3 0 0,0-1 16 0,0 2 0 16,0 1 0-16,-2-2 0 0,0-3-80 0,1 4-16 15,0 4 0-15,0 4 0 0,-1 1 48 0,2 3 16 16,0 1 0-16,-1 1 0 0,1 1 16 0,0 8 0 15,0 0 0-15,3-7 0 0,-2 0-224 0,-1 7 144 16,2-7-144-16,-2 7 128 16,0 0-592-16,0 0-128 0,0 0-32 0,0 0-8464 15,12 8-1680-15</inkml:trace>
  <inkml:trace contextRef="#ctx0" brushRef="#br4" timeOffset="185614.303">23852 12361 16575 0,'0'0'1472'0,"-4"-3"-1168"0,4 3-304 0,-5-8 0 16,3-2 2560-16,-1 1 464 0,3 9 96 0,-1-10 16 16,-1 0-2752-16,5 2-560 0,-3 8-96 0,3-10-32 15,-3 10 304-15,3-8 192 0,-3 8-16 0,6-8-16 16,1-1 752-16,-1 6 160 0,3 0 16 0,2 3 16 15,4-3-496-15,4-1-96 0,1 1-32 0,7 1 0 16,4 1-336-16,1 2-144 0,0-1 128 0,2 2-128 16,1 3 0-16,-2 1 0 0,-1-1 0 0,-2 4 0 0,-3 0 0 0,1 4 0 15,-1 2 0-15,-3 1 0 0,1 1 0 0,-2 2-144 16,0 2 144-16,-1 0 0 0,0 1 0 16,-5 3 0-16,0 1 0 0,-3 2 0 0,-3 5 240 0,-1 4 0 15,-1-1 0-15,-4 0 0 0,1-1 144 0,-2 2 16 16,-3 0 16-16,0 3 0 0,1 2-160 0,-5 2-16 15,-3 2-16-15,2 5 0 0,3 4-224 0,-2 2 144 16,1-2-144-16,-4 2 128 0,2 1-128 0,1 4 0 16,0-2 0-16,3 4 0 0,0 0 0 0,2 1 0 15,0 1 0-15,1-4 0 0,1 1 0 0,2-5 0 16,-2-4 0-16,3 0 0 0,1-3 128 0,2-4-128 0,1-3 0 16,1-7 128-16,1-6-128 0,0-4 0 15,1-5 0-15,2-3 0 0,-1-3 0 0,2-4 0 16,-3-2 0-16,4-6 0 0,0-4-128 0,1 0-16 0,-1-7 0 15,1-1 0-15,0-2 144 0,0 0-208 0,-2-4 80 0,1-1 128 16,2 0-160-16,-4-1 160 0,1-2 0 16,-1 1-144-16,-1 2 144 0,-1 2 0 0,0 0 0 0,-6 3 128 15,-3-1-128-15,1 1 144 0,0 1-144 0,-6 9 160 16,0 0-32-16,0 0 0 0,0 0 0 0,0 0 0 16,-7-4 96-16,-6 7 16 0,-6 5 0 0,-3 4 0 15,0 2 16-15,-5 4 16 0,-2 1 0 0,-2 8 0 16,0 0-272-16,-1 1 0 0,-4 2 128 0,3 4-128 15,-2 5 128-15,2 1-128 0,0-2 192 0,4 3-192 16,3 2 480-16,0-1-16 0,6 1 0 0,0-2 0 16,2 0-272-16,5 1-48 0,3 0-16 0,1 3 0 0,3 1-128 15,0 0 0-15,4 0-160 0,1 0 160 0,1-2-128 0,1-2 128 16,1 2 0-16,3 3-144 0,-3-1 144 0,4 4 0 16,3 0 0-16,-1 2-128 0,-2 2 128 0,2-6 0 15,2-2 0-15,-1 3 0 0,-1 0 128 0,-1 4-128 16,1 1 128-16,-1-1-128 0,-2-2 176 0,-4 0-48 15,-2-2 0-15,0 1 0 0,-5-3 48 0,0 0 0 16,-2 0 0-16,-2 4 0 0,-4-1 272 0,-1-1 48 16,-1-2 16-16,-1-2 0 0,-7-4 48 0,2 2 16 15,-1-2 0-15,-2 2 0 0,-5-1-16 0,-4 1 0 16,-2 2 0-16,-3-2 0 0,-6-2-272 0,-1-4-48 16,0-2-16-16,1-4 0 0,2-4-224 0,1-4 0 0,3-3 0 15,0-3 0-15,1-2 0 0,-2-2 0 0,-2-3-208 16,3-5 64-1,3-1-368-15,6-2-64 0,1-2 0 0,7-6-16 16,3-8-1792-16,4-4-368 0,6-5-64 0,5-8-9104 16,4-10-1840-16</inkml:trace>
  <inkml:trace contextRef="#ctx0" brushRef="#br4" timeOffset="186524.317">24706 13671 9215 0,'0'0'816'0,"0"0"-656"0,-9 0-160 0,9 0 0 16,0 0 6144-16,0 0 1184 0,0 0 240 0,0 0 48 31,0 0-6560-31,6-12-1312 0,5-1-272 0,1 1-48 15,2-2 96-15,0 2 32 0,0 0 0 0,3-1 0 0,0-1 864 0,5 4 176 0,3 2 48 0,2 3 0 16,-3-3-240-16,2 3-32 0,-3 3-16 0,2 2 0 16,4 0-480-16,-1 7-112 0,-5 4-16 0,0 4 0 0,-4 3 32 0,-2 3 0 15,-3 2 0-15,-1 3 0 16,-4 4 224-16,-1 1 0 0,-5 1 0 0,-2 1 0 0,-2-1 256 16,-1 1-64-16,-2 3-16 0,-3 0 0 0,0 2 128 15,-3-3 16-15,1-3 16 0,-2-2 0 0,-3 2-32 0,2-3-16 16,1-4 0-16,-3-1 0 0,-4-2-160 0,4-2-128 15,4-1 144-15,0-3-144 0,-1 0 0 0,1-4 0 16,-2-2 0-16,4-2 0 0,8-8 0 0,-4 9 0 16,-2-1 0-16,6-8 0 0,0 0 0 0,6 8 0 15,-6-8 0-15,12 8 0 0,0 0-176 0,0 1 176 16,-1-2-160-16,5 2 160 0,1 6 0 0,0-1-144 16,-3 2 144-16,1 0 0 0,0 2 0 0,-2 0 0 15,-2 4 0-15,-2-1 128 0,-2-1 128 0,1 1 48 16,-1 1 0-16,-2 0 0 0,-2 0 176 0,2 1 32 0,-4-2 16 0,-1 1 0 15,0 1-64-15,-4 0-16 0,-2 0 0 16,1 2 0-16,-5 1-64 0,-2 3 0 0,-4 0-16 0,-1 0 0 16,-3-3 48-16,-2-2 16 0,-4-2 0 15,0 0 0-15,0-1 144 0,-2 0 16 0,-3-2 16 0,2-3 0 16,-1 0-208-16,0-2-32 0,-1-3-16 0,-3-1 0 16,-3 1-352-16,-3-1 0 0,-3-1 0 0,-1 0-128 15,-1-3-320 1,6 1-48-16,2-1-16 0,7 0 0 0,4-5-1936 15,4-1-400-15,6-1-80 0</inkml:trace>
  <inkml:trace contextRef="#ctx0" brushRef="#br4" timeOffset="187287.674">19353 17055 12319 0,'0'0'544'0,"-7"5"112"0,1 2-528 0,-1-3-128 0,7-4 0 0,0 0-3616 16,0 0-752-16</inkml:trace>
  <inkml:trace contextRef="#ctx0" brushRef="#br4" timeOffset="187992.867">19296 16978 2751 0,'0'0'128'0,"0"0"16"0,0 0-144 0,0 0 0 16,0 0 0-16,0 0 0 0,0 0 3200 0,0 0 592 15,0 0 128-15,0 0 32 0,0 0-2768 0,0 0-544 0,0 0-128 0,0 0 0 16,0 0 112-16,0 0 16 0,0 0 16 0,0 0 0 16,0 0 240-16,0 0 32 0,0 0 16 0,5 6 0 15,-5-6-48-15,0 0-16 0,8 7 0 0,-8-7 0 16,0 0-112-16,9 3 0 0,-2-1-16 0,1 0 0 16,-8-2-176-16,11 3-48 0,0-2 0 0,-2 2 0 15,2 1-160-15,0 0-48 0,2-2 0 0,0 2 0 16,4 2 64-16,1 0 0 0,-2-2 0 0,1-1 0 15,0-1-128-15,1 2 0 0,0-1-16 0,3-1 0 16,0-2-96-16,-1 0-16 0,-3 0 0 0,2 1 0 16,-2 0-128-16,-3 0 0 0,-4 2 0 0,1 0 0 15,1-2 128-15,-3 0-128 0,-9-1 128 0,9 0-128 16,-9 0 272-16,0 0-16 0,0 0-16 0,0 0 0 16,0 0 80-16,0 0 0 0,0 0 16 0,0 0 0 0,0 0 48 15,0 0 16-15,0 0 0 0,-10 0 0 0,-4 0-128 0,-3 3-16 16,-6 3-16-16,-4-2 0 0,0-3-80 0,-5 2-16 15,-3-1 0-15,0 2 0 0,-7 3 240 0,2 3 32 16,1 2 16-16,2 0 0 0,2-1 32 0,2-2 16 16,2-5 0-16,2 2 0 0,0 0-208 0,3 2-32 15,1 0-16-15,6-4 0 0,2 0-224 0,2-1 0 16,0-2 0-16,7 0 0 0,8-1-192 0,0 0 192 16,0 0-192-16,0 0 192 0,0 0-224 0,0 0 64 15,0 0 16-15,11-4 0 0,4-1-48 0,3 2 0 16,2-1 0-16,4 0 0 0,-1-2 192 0,3 2 0 15,3 0-144-15,1-4 144 0,1-4 0 0,2-2 0 16,2 1 0-16,3 5 0 0,-5 2 0 0,3 1 0 16,3-4 0-16,-7 2 0 0,-3 1 0 0,-5 2 0 0,0 3 0 0,-6 0 0 15,-1 0 0-15,-3 0 0 0,-2 0 0 0,-4 2 0 16,-8-1 288-16,9 2-32 0,-9-2 0 0,0 0 0 16,7 7-64-16,-7-7-32 0,0 0 0 0,0 0 0 15,0 0-160-15,0 0-144 0,0 0 144 0,-8 6-8992 31,-8-3-1680-31,1-6-336 0</inkml:trace>
  <inkml:trace contextRef="#ctx0" brushRef="#br4" timeOffset="188890.845">18824 12342 20271 0,'-9'-9'1792'0,"8"4"-1424"0,-1-2-368 0,-1 0 0 0,3-3 1984 0,4 3 336 16,-1 0 64-16,4 1 16 0,3-1-1760 0,2 0-368 15,1 0-64-15,3 1-16 0,2 4-192 0,4-1 0 16,1 2-144-16,5 2 144 0,1 1 0 0,6 6 0 16,2 2 128-16,2 1-128 0,0-1 256 0,2 2-48 15,-1 1-16-15,4-1 0 0,1-2 0 0,6 0 0 16,1-2 0-16,2 0 0 0,-2-1 768 0,-2 1 160 16,0-2 32-16,-3-1 0 15,-6-2-1696-15,-1-1-336 0,-1 0-64 16,-4-2-16-16,-3-1 816 0,-3-1 144 0,-2 0 0 0,-5 0 0 0,-5-1 160 0,-5 1-160 15,-12 2 192-15,0 0-192 0,8-1 288 0,-8 1-48 16,0 0-16-16,0 0 0 0,-14-3 96 0,-6 1 32 16,-4-1 0-16,-4 3 0 0,-4 2-352 0,0 0-320 15,-6 0 64-15,-2 2 16 0,-4 1 64 0,-4 0 16 0,-4 1 0 16,-6 0 0-16,-4 1 160 0,1 0 0 0,0-1 128 16,1 2-128-16,-4 0 192 0,0 0-16 0,2 1-16 0,0-1 0 15,6-3 80-15,5 1 16 0,7 0 0 0,5 0 0 16,2-5 160-16,7 2 32 0,4 0 16 0,5-2 0 15,5-2 48-15,2-2 0 0,3 0 0 0,3 2 0 16,8 1-240-16,0 0-32 0,0 0-16 0,6-9 0 16,7-2-224-16,3 1-208 0,6 1 32 0,2 0 16 15,5-1-32-15,4 1-16 0,2 0 0 16,6 2 0-16,5 2 80 0,6 1 128 0,4-2-208 0,1 2 80 16,-3-1 128-16,1 2-128 0,0 3 128 0,-1-2-128 15,0-2 128-15,0 1 0 0,-1 0 0 0,-3 0 0 0,-6 1 0 16,-6-1 0-16,-6-1 0 0,-3 0 0 0,-7 2 0 15,-3 0 0-15,-6 0 0 0,-2 0 0 0,-11 2 448 0,0 0 0 16,0 0 16-16,0 0 0 0,0 0-16 0,0 0-16 16,-9-5 0-16,-4 4 0 15,-4 2-1456-15,-6 4-304 0,-5 1-48 0,-10 4-15152 16</inkml:trace>
  <inkml:trace contextRef="#ctx0" brushRef="#br4" timeOffset="190093.649">18878 17222 15663 0,'-19'9'688'0,"5"-4"144"0,-4 1-656 0,-1-2-176 0,3-1 0 0,0-2 0 16,2-2 2272-16,3-3 416 0,-2-3 96 0,1 3 16 15,-2 2-2144-15,1-1-416 0,4-1-96 0,-4 1-16 16,2 1 512-16,2 0 112 0,-4 1 16 0,2 1 0 15,0 0 320-15,3-2 80 0,0-2 16 0,8 4 0 0,0 0-288 0,0 0-48 16,0 0-16-16,0 0 0 0,0 0-384 0,0 0-64 16,0 0-32-16,7-5 0 0,1 2-224 0,7 2-128 15,3 3 160-15,5-3-160 0,5-2 256 0,2 1-32 16,2-1-16-16,3 3 0 0,8-3-48 16,3-2-16-16,8-2 0 0,4 1 0 0,6 3-144 0,0 1 0 15,-2 0 0-15,1-2 0 0,0-2 0 0,4 0 0 16,-1-1 0-16,-1-1 0 0,-6 0 0 0,-4 3 0 15,-6 1-176-15,-3 1 176 0,-3 1-144 0,-2 1 144 16,0-2-160-16,-3 1 160 0,-5 5-192 0,-5-2 192 16,-5-2-208-16,-3 0 80 0,-2 3 128 0,-5 0 0 15,-1 0 0-15,-4-1 0 0,-8-1 0 0,0 0 0 16,0 0 0-16,0 0 0 0,0 0 256 0,0 0-32 0,-10 5 0 16,-4-2 0-16,-2-3 32 0,-5-2 16 0,-4-2 0 15,-4 2 0-15,-3 4-80 0,-1 4-32 0,-5 2 0 16,-1-1 0-16,-2-1 64 0,-3 0 16 0,-5-2 0 0,-3 1 0 15,-5 2 80-15,1-1 0 0,2-1 16 0,1-2 0 16,4 0-16-16,-1 0-16 0,2-1 0 0,-1-1 0 16,-4-1-32-16,4 0 0 0,5 1 0 0,5-1 0 15,4-1-80-15,5-1 0 0,2-2-16 0,7 2 0 16,4-1-48-16,3 3 0 0,4-2 0 0,0 0 0 16,10 2-128-16,-4-6 128 0,2-3-128 0,2 9 128 15,0 0-128-15,11-7 0 0,1-6 0 0,6 2-176 16,3 2 176-16,5-1-160 0,6 0 160 0,7 1-160 15,4-1 160-15,3 1 0 0,0 2 0 0,0-1-128 16,0 0 128-16,1 3 0 0,0 0 0 0,0 3-128 0,3-3 128 0,-4 0 0 16,-4 2-144-16,-2 0 144 0,-2-1 0 0,-5 1-176 15,-5-3 176-15,-2 3-128 0,-4-1-192 0,-4 0-48 16,-2 2 0-16,-1-1 0 16,-2-4-2432-16,1-1-480 0</inkml:trace>
  <inkml:trace contextRef="#ctx0" brushRef="#br4" timeOffset="199403.463">2298 15531 26079 0,'0'0'1152'0,"-8"-3"256"0,-2-1-1136 0,10 4-272 15,0 0 0-15,0 0 0 0,-9-8 0 0,3 1-176 0,6 7 32 0,-5-7 0 16,-3 1-32-16,8 6 0 0,-8-5 0 0,2 1 0 16,6 4 16-16,-6-5 0 0,6 5 0 0,-8-3 0 15,8 3 160-15,-9-4 0 0,-1 2 0 0,10 2 0 16,0 0 128-16,0 0 64 0,-9-1 16 0,-2 1 0 16,1 3 48-16,1-1 16 0,2 0 0 0,-1-1 0 15,-1 3-16-15,3 0 0 0,-1 2 0 0,-1-1 0 16,-2 1 32-16,3 1 0 0,-2 2 0 0,-1 1 0 15,-2 1-112-15,-2 1-32 0,1 1 0 0,0 3 0 16,-1 0 16-16,0 0 0 0,-1-1 0 0,1 0 0 16,0 2 16-16,-2-1 0 0,0 2 0 0,-1-3 0 0,1 3-176 15,-2 0 0-15,0-1 144 0,-1-1-144 16,-1-2 0-16,0 0 0 0,0 1 0 0,3-1 0 0,1-2 176 16,0 0-48-16,-3-1 0 0,3 0 0 0,4-1 256 0,-3 0 64 15,2 0 0-15,1-1 0 0,0-3-128 0,2 0 0 16,1-1-16-16,3 2 0 0,-4-1-304 0,4 1 128 15,6-7-128-15,-5 7 0 0,5-7 0 0,-5 7 0 16,5-7 0-16,0 0 0 0,0 0 0 0,-1 10 0 16,1-1 0-16,4-1 0 0,-4-8 0 0,7 6-144 15,-7-6 144-15,10 7-128 0,2-1 128 0,3 1 0 16,0-3 0-16,3 1 0 0,2-1 0 0,4 3 0 16,2 1 0-16,5-1 0 0,1 2 0 0,3 1 0 15,0 0 0-15,2 0 128 0,-1-1-128 0,1 0 0 16,0 4 128-16,0-2-128 0,-3 0 0 0,1-2 0 15,-2-1 0-15,1 0 0 0,0 0 0 0,-3 0 128 0,-5 1-128 0,-1-2 0 16,-3-4 0-16,-1-1 144 0,-4 2-144 0,0 0 0 16,-2 1 144-16,-2-2-144 0,-3-6 0 0,2 5 144 15,-1 2-352-15,-1 0-80 0,-10-4-16 0,11 6-9488 16,-11-6-1920-16</inkml:trace>
  <inkml:trace contextRef="#ctx0" brushRef="#br4" timeOffset="200791.245">966 15189 27007 0,'-11'1'1200'0,"2"-2"240"0,0-2-1152 0,-1-2-288 16,-3 1 0-16,5-1 0 0,0 1 256 0,1 1 0 16,0-1 0-16,-1 2 0 0,-1 0-80 0,-1 0-32 15,-1-1 0-15,1 1 0 0,-3 1-144 0,1 1 0 16,0 1 0-16,1 2 0 0,-1-1 256 0,-2-1 32 15,-2 0 0-15,2 1 0 0,1 2 48 0,-1 0 16 16,-1 1 0-16,2 2 0 0,1 2-64 0,-3 2-16 16,2 3 0-16,0 3 0 0,0 1-96 0,1 5-32 15,1 4 0-15,-2 0 0 0,0 2-144 0,1 0 0 0,-2-1 0 16,3 3 0-16,-2 0 0 0,1 0 0 0,-1-1 0 0,-1 1 0 16,2 0 0-16,1 1 0 0,1 2 0 0,3 0 0 15,-3-3 208-15,5-1-32 0,3 4-16 0,0-1 0 16,0-4-160-16,2 3 128 0,1-1-128 0,2 1 128 15,-1 0-128-15,3 1 192 0,-1-1-192 0,2 3 192 16,-2 2-192-16,2-1 0 0,0-3 144 0,2 1-144 16,2 2 0-16,2-1 128 0,-2-2-128 0,1-2 0 15,0-1 0-15,-2-1 128 0,0 1-128 0,4-2 0 16,-4-2 0-16,4-2 128 0,-1-1-128 0,1-1 0 16,0 1 0-16,-2 0 128 0,2-1-128 15,2-2 0-15,0-4 0 0,0-1 0 0,1-2 0 0,1-3 128 0,2-4-128 16,1-1 0-16,-4 0 128 0,3-2-128 0,4-1 128 15,-2-3-128-15,-3-3 160 0,-1 0-160 0,1 3 224 16,3-4-48-16,0-6-16 0,2 1 0 0,1 2 64 0,1-6 16 16,-3-5 0-16,0-1 0 0,-2 0-48 0,0 2-16 15,1 1 0-15,0 0 0 0,-5-2-176 0,2-1 128 16,-2 0-128-16,-1-2 128 0,-3 0-128 0,-1-2 160 16,0-2-160-16,1 0 160 0,0 1 0 0,-2-1 0 15,-2-3 0-15,0-2 0 0,2-1-16 0,-1-1 0 16,-5-5 0-16,3 2 0 0,1 3-144 0,-1 0 128 15,0-1-128-15,-5 1 128 0,-2 2-128 0,0-1 0 16,0 0 144-16,-2 0-144 0,-3 0 128 0,-2 1-128 16,-1 1 160-16,-1-2-160 0,0-1 176 0,1 2-176 15,-1 1 192-15,0 2-192 0,-4-1 192 0,0 0-64 0,0 1 0 0,-2 1-128 16,-1 2 160-16,0 2-160 0,1-2 128 16,1 2-128-16,1 1 128 0,-1 1-128 0,1 1 0 0,0 0 128 15,-1-1-128-15,0 1 160 0,0 4-160 16,0 2 160-16,1 0-160 0,-1 3 0 0,2 0 0 0,-2 1 0 15,-1 2 0-15,-2 1 0 0,2 2 0 0,0 0 0 16,1 1 0-16,0 3 0 0,-3-3 0 0,2 2 0 16,1-1 0-16,0 2-144 0,2 2 144 0,-1 1 0 15,-1 0-160-15,1 3 160 0,-2 1-128 0,0 3 128 16,-1 2-224-16,1 3 32 0,-1 2 16 0,0 2 0 16,1 3 32-16,-1 1 0 0,1 0 0 0,1 0 0 15,2 3 144-15,1-5 0 0,1 6 0 0,-1-4-128 16,2 2 128-16,0-1 0 0,-2 3 0 0,1 1-128 0,-1 4 128 15,2 2 0-15,3 3 0 0,-3 2 0 0,2 3 0 16,1 4 0-16,2 3 0 0,2-1-128 0,2-1 128 16,2 2 0-16,3 3 0 0,1 1-128 0,2 1 128 0,3-2 0 15,2 1 0-15,3-3-128 0,2-2-96 0,3-3-16 16,2-3 0-16,6 0 0 16,3-1-2576-16,4-4-528 0</inkml:trace>
  <inkml:trace contextRef="#ctx0" brushRef="#br4" timeOffset="202472.31">5857 15124 6447 0,'0'0'576'0,"-8"2"-576"15,-2-3 0-15,4 1 0 0,6 0 3920 0,-9-1 688 16,3-1 128-16,6 2 16 0,0 0-4048 0,-1-7-704 0,1 7-336 0,0-9 16 16,-3 1 320-16,2 1 0 0,1 7-128 0,1-8 128 15,2 1 384-15,-1 2 128 0,2 0 16 0,-4 5 16 16,0 0 96-16,4-8 32 0,3 0 0 0,-1 2 0 15,1 0-64-15,-2-3-16 0,2 2 0 0,2-2 0 16,3-1 32-16,2-2 0 0,1 0 0 0,0-4 0 16,0 0-208-16,2-3-32 0,-1-2-16 0,3-1 0 15,2-2-112-15,1 0-32 0,-3 0 0 16,2 3 0-16,1-1 16 0,-2 0 0 0,5 1 0 0,-3 1 0 16,2 0-16-16,-2 3 0 0,3 4 0 0,-1-2 0 15,-1 3-64-15,1 1-16 0,-1 2 0 0,0 2 0 16,1-1-144-16,0 2 192 0,-1 2-192 0,0 2 192 15,-1 2-32-15,-1 1 0 0,-2 1 0 0,2 3 0 0,-1 0-16 16,-1 3 0-16,1-2 0 0,0 4 0 0,-1 2-144 16,1 0 0-16,-2 1 144 0,2 0-144 0,-3 1 0 15,-2 1 0-15,-2 2 0 0,3 1 0 0,0 1 0 16,1 2 0-16,-10 0 0 0,1 2 0 0,-5-1 0 0,4 0 0 16,-2 0 0-16,-4 1 0 0,-2 0 0 0,0 1 0 15,-3-1 0-15,-1 0 0 0,0-2 0 0,-4 1 0 16,1-3 0-16,0 0 0 0,3-1 0 0,-1-1 0 15,-2 1 0-15,0 0 0 0,1 0 0 0,-2-1 0 16,-1-2 0-16,-2 1 0 0,0-1 0 0,0 0 0 16,1 2-144-16,-3 0 144 0,0 2 0 0,0 0-176 15,-2-4 176-15,2 0-128 0,-1-3 128 0,-1 0 0 16,3-1-144-16,0-1 144 0,0-2-144 0,1 0 144 16,-1 0-192-16,2-2 192 0,4-1-128 0,-3-1 128 15,1 0 0-15,1 0 0 0,2 0-128 0,6-4 128 0,0 0 0 0,0 0 0 16,0 0-160-16,0 0 160 0,0 0-128 0,0 0 128 15,0 0 0-15,9 4 0 0,-9-4 0 0,14-1-128 16,1-2 128-16,1 0 0 0,-2 0 0 0,1-2 0 16,2 3 0-16,2-1 0 0,3 2 0 0,-4-1 128 15,2-3-128-15,2 3 0 0,-1 1 0 0,3 0 128 16,1-4-128-16,3 3 128 0,1 2-128 0,-3 0 128 16,-3 1-128-16,2 3 0 0,-2-1 0 0,2 1 128 15,-4 0-128-15,-2 2 0 0,0 2 0 0,0 2 0 16,-4-1 0-16,2-1 144 0,-2 3-144 0,-1-1 0 15,1 2 144-15,-3 0-144 0,2 2 0 0,-2-1 144 16,-2 1-144-16,-2 2 192 0,1 0-192 0,-2 2 192 0,1-1-64 16,-1 4-128-16,-1 2 192 0,-5-1-64 0,-2 2 64 0,-3 1 0 15,0 1 0-15,1-1 0 0,-2 3 64 0,-3-2 32 16,2 0 0-16,-5-1 0 0,-3-2 16 16,1 2 0-16,1 1 0 0,0-3 0 0,-3-1-16 0,0 1 0 15,0 3 0-15,-2-3 0 0,-2-3 32 16,-1 1 16-16,-5 0 0 0,-3-1 0 0,-2-1-16 0,-2-2 0 15,-4-7 0-15,-3 0 0 0,-2 0-96 0,0-3-32 16,-2-1 0-16,-2-3 0 0,-4-2 80 0,1-1 16 16,-6 0 0-16,1 1 0 0,-3-2-48 0,3 0-16 15,0-2 0-15,4 2 0 0,4 1-32 0,2-2-16 16,1-3 0-16,5 4 0 0,2 0 32 0,2 1 16 16,3 1 0-16,1 0 0 0,2-2-224 0,4 1 0 0,2 1 0 15,6-2 0 1,2 1-448-16,4 0 0 0,0 0 16 0,2 0 0 15,7 0-1232-15,0 0-256 0,0 0-64 0,0 0 0 16,0 0-2048-16,0 0-400 0</inkml:trace>
  <inkml:trace contextRef="#ctx0" brushRef="#br4" timeOffset="203810.074">1146 12652 27647 0,'-11'-5'2448'0,"0"2"-1952"0,1-2-496 0,-1 1 0 15,3-2 1072-15,2 2 112 0,1-1 32 0,-2 1 0 16,1 0-1056-16,1-1-160 0,-1 1 0 0,-1-1-192 15,-3 1-64-15,0 1 0 0,-1 3 0 0,0 1 0 16,-3 1 80-16,0 1 16 0,-2 3 0 0,1 0 0 16,-3 1 368-16,1 2 80 0,-2-3 16 0,-2 3 0 15,2 3 96-15,-2 3 32 0,-3 0 0 0,3 2 0 0,3-3-48 0,-4 3-16 16,0 2 0-16,-1 1 0 0,2 0-112 16,1 1 0-16,-2-2-16 0,2 2 0 0,1 1-112 0,4 3 0 15,2 0-128-15,0 0 192 0,-2-2 16 0,2 6 0 16,3 4 0-16,0 1 0 0,5-5-208 0,0 0 0 15,3 1 128-15,1 1-128 0,1-2 0 0,0 1 128 16,1 0-128-16,2 0 0 0,3-1 128 0,1 3-128 16,-1 2 0-16,1 1 0 0,3 2 128 0,-2-3-128 15,5-4 0-15,1-3 0 0,0-2 128 0,0-2-128 16,1-3 0-16,1-1 0 0,2-1 128 0,1-3-128 16,-1-1 0-16,3-2 144 0,1-2-144 0,3-3 128 15,4-3-128-15,-3-2 128 0,2-2-128 0,3-2 0 16,1-1 144-16,-1-1-144 0,-3-2 240 0,2-4-32 0,1-1 0 15,-1-2 0-15,0-2-32 0,1-5-16 0,1-6 0 16,2 2 0-16,0-3-160 0,-1-4 160 0,0-2-160 0,-1-2 160 16,-6-2-160-16,1 1 128 0,-2 0-128 0,-4 0 128 15,-2-1-128-15,-3 1 192 0,-2 0-192 0,-1-1 192 16,-4 2-16-16,-2-1 0 0,-3-6 0 16,0 2 0-16,-6 5 208 0,-1 1 64 0,-1 1 0 0,-3 0 0 15,-6 0-16-15,0 5 0 0,0 1 0 0,-5 3 0 16,-2 2-48-16,-4 1 0 0,-1 1 0 0,0 6 0 15,-3 4-80-15,-2 2-32 0,-3 1 0 0,-1 7 0 16,0 4-272-16,-3 5 128 0,-2 4-128 0,1 2 0 16,1 3 0-16,1 2 0 0,0 2-240 0,6 2 80 15,7-2-48-15,0 1-16 0,1 0 0 0,5 4 0 16,7 2-2064 0,6 4-400-16,4 1-96 0,3 2-16 0</inkml:trace>
  <inkml:trace contextRef="#ctx0" brushRef="#br4" timeOffset="205125.241">5102 12950 38015 0,'0'0'1680'0,"0"0"352"0,-9-11-1632 0,6 2-400 15,3 1 0-15,3-1 0 0,2-1 0 0,4 0-320 16,1-1 48-16,5-3 16 16,4-3-224-16,-1-2-32 0,3-4-16 0,1 2 0 0,0 1 208 0,5 2 32 15,2 1 16-15,-2 1 0 0,-1 2 272 0,-1 3 0 16,-4 1 0-16,1 3 0 0,1 4 0 0,-1 2 0 15,0 2 0-15,-1 0 0 0,-2 0 192 0,1 3 0 0,-4 2 0 16,0 2 0-16,2 0-64 0,0-1 0 16,-3 2-128-16,0 1 192 0,-2 0-192 0,-1 1 128 15,-3 3-128-15,1 2 0 0,0-1 144 0,-2 3-144 0,1 0 128 16,-3 2-128-16,-2 2 176 0,-3 2-48 0,-2 4-128 0,-1 2 192 16,1 1-192-16,-2 6 176 0,-3-2-176 0,-2 2 160 15,0 1-160-15,-2-2 160 0,-5-2-160 0,3-1 160 16,2-2 0-16,0 1 0 0,-3 0 0 0,1 1 0 15,-1 1 96-15,1 0 32 0,0 2 0 0,-3-1 0 16,2-2-288-16,1-1 160 0,1-1-160 0,0-2 128 16,-2-2-128-16,0-4 0 0,0-2 0 0,-1-1 0 15,0-1 0-15,4-2 128 0,4-1-128 0,-2-3 0 16,-2-1 128-16,3-3-128 0,3 0 128 0,2-2-128 16,2-7 128-16,0 0-128 0,0 0 128 0,0 0-128 15,0 0 0-15,0 0 128 0,0 0-128 0,6 7 0 0,0-3 128 16,4-1-128-16,3-3 0 0,2-2 128 0,2 1 112 0,0-1 16 15,5-2 0-15,3 2 0 0,0-2 96 0,1 0 32 16,2-2 0-16,0 3 0 0,1 0-112 0,0-1-16 16,4 1 0-16,0 2 0 0,2-2-256 0,2 1 0 15,1 0 0-15,-3 0 0 0,-3-2 192 0,0 2-192 16,-3-1 192-16,0 1-192 0,-3-1 0 0,-1 1 0 16,-2 0 0-16,-5 0 0 0,0 2 0 0,-2 0 0 15,-1 0-160-15,-3 2 160 16,0-1-704-16,-3 0 0 0,1-1-16 0,-10 0 0 15,0 0-1824-15,0 0-352 0,0 0-80 0</inkml:trace>
  <inkml:trace contextRef="#ctx0" brushRef="#br4" timeOffset="205464.397">6299 13181 36047 0,'0'0'1600'0,"0"0"320"0,0 0-1536 0,0 0-384 0,0 0 0 0,0 0 0 16,0 0-288-16,0 0-144 0,12 6-16 15,-12-6-16-15,6 10 464 0,1 1 0 0,1 0 0 0,-1 2 0 16,-2 5-400-16,1 3-192 0,-1 2-48 15,0 4 0-15,-4 4 1280 0,0 2 240 0,-1 2 48 0,0 4 16 0,-2 1-176 0,0 2-16 16,-1 1-16-16,1-2 0 0,0-4-288 0,0 2-48 16,-1-4-16-16,2-1 0 0,0-1-128 0,0 0-48 15,-2-2 0-15,1-2 0 0,2 2-208 0,-2-3 0 16,0-4 0-16,1-2 0 0,1-1 0 0,0-5-160 16,0-2 0-16,-1-5 0 15,1-9-512-15,0 0-96 0,0 0-32 0,0 0 0 16,3-7-2976-16,2-10-608 0</inkml:trace>
  <inkml:trace contextRef="#ctx0" brushRef="#br4" timeOffset="205742.54">6725 12989 22111 0,'-7'4'1968'0,"-1"0"-1584"0,-3-5-384 0,3 4 0 16,1 2 4496-16,2 3 816 0,5-8 176 0,-4 13 16 31,-1 2-5136-31,4 3-1040 0,1 8-208 0,2-1-32 16,-1-2 144-16,1 2 16 0,-1 5 16 0,-1 2 0 0,0 2 736 0,1 1 0 0,0 1 0 0,2 3 0 16,0 2 432-16,-2 4 16 0,-1 3 16 0,2 1 0 15,3-2-112-15,0-1-32 0,1-2 0 0,-1-1 0 16,0-5-192-16,-2 0-128 0,-1-4 128 0,1-1-128 0,1-2 0 15,1-5 0-15,-4-3 0 0,-1-3 0 16,0-3-320-16,0-6-128 0,0-11-16 0,0 0-16 16,0 0-2944-16,0 0-592 0</inkml:trace>
  <inkml:trace contextRef="#ctx0" brushRef="#br4" timeOffset="206048.257">6046 13258 34095 0,'0'0'1504'0,"0"0"320"0,0 0-1456 0,0 0-368 0,0-6 0 0,8-2 0 16,5 0 2112-16,9-3 336 0,9 0 80 0,7-2 16 31,8-3-2400-31,6-2-464 0,6-1-112 0,4-3-16 0,2-2 288 0,2 0 160 0,4 1-192 0,5 3 192 15,1 0-128-15,0-1 128 0,-1 1 0 0,-4-1 0 32,-2 0-1328-32,2 1-144 0,3 2-48 0,-1 0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9:15:28.144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3314 12515 25791 0,'0'0'1152'0,"0"0"224"0,-9-2-1104 0,2 1-272 0,7 1 0 0,0 0 0 15,0 0 1536-15,0 0 240 0,-6 0 48 0,6 0 16 16,-5 6-1472-16,1 3-368 0,1 0 0 0,-3 2 0 15,3 0 0-15,-1 6 0 0,2 10 0 0,0-1 0 16,-2 2 0-16,1 4-128 0,1 4 128 0,0 2-128 16,-2 3 128-16,-1 1-128 0,4 4 128 0,0 4-128 15,0 5 128-15,-1 0 0 0,1 0-144 0,-2 1 144 0,2-2 0 16,0-2 0-16,-1 3 0 0,2 3 0 0,2 3 0 16,0 0 0-16,1-3 0 0,-1-2 128 0,-2 1 112 0,1 2 16 15,1 1 0-15,1 1 0 0,2 5-112 0,-4-2-16 16,0 2 0-16,1 0 0 0,2 2-128 0,-3 5 0 15,0 5 144-15,2 3-144 0,-1-4 0 0,-1 0 0 16,2 0 0-16,-1 4 128 0,1 3-128 0,4-3 0 16,-3-5 128-16,0-2-128 0,2-1 0 0,-3 3 144 15,3-1-144-15,-1-3 0 0,-3-6 208 0,3-3-64 16,-1-2-16-16,-2 2 0 0,1 3 64 0,-2-2 16 16,0-2 0-16,0-3 0 0,-1-1-80 0,0 0-128 15,0 1 176-15,-1 4-176 0,1 2 128 0,-1-1-128 16,-3-2 0-16,3-3 0 0,-1-4 128 0,-1-5-128 0,1-2 0 0,-1 2 0 15,-1 1 0-15,1-8 0 0,-2-8 0 0,3-2 0 32,0-3-480-32,-2-4 0 0,-1-5 0 0,2-5 0 15,1-6-1312-15,-3-3-272 0,5-7-48 0</inkml:trace>
  <inkml:trace contextRef="#ctx0" brushRef="#br0" timeOffset="852.058">1997 15557 20271 0,'0'0'1792'0,"0"0"-1424"15,0 0-368-15,0 0 0 0,0 0 2240 0,0 0 368 16,0 0 80-16,0 0 0 0,0 0-2304 0,0 0-384 0,10 3-256 0,1-3 32 16,0-3 224-16,1 1 0 0,0 2 0 0,1-1-144 15,-1-1 144-15,4 1 0 0,2 1 0 0,4 0 0 16,-1 0 0-16,7 0 176 0,2 0-48 0,3 1 0 16,-2-1 80-16,1 1 16 0,-1 1 0 0,4 0 0 15,4 0-32-15,0 0 0 0,3 0 0 0,1 0 0 16,1 1-192-16,5 0 0 0,0-1 0 0,2 0 0 15,-2 1 160-15,1 0-160 0,-2-2 160 0,-1 1-160 16,2 0 192-16,4 0-48 0,5 0-16 0,0 0 0 16,0-1 96-16,-1 0 16 0,0-1 0 0,1 2 0 15,-2 0-96-15,2-2-16 0,2-1 0 0,0 1 0 16,2-1-128-16,0 1 0 0,-1 0 0 0,1 0 128 16,-1 0-128-16,3-1 0 0,-1 0 0 0,2 1 0 0,-3 0 0 15,1 0 0-15,-2 0 0 0,1 0 0 0,2-1 0 0,0 1 0 16,1 0 0-16,-4-1 128 0,-1-2-128 0,1 2 128 15,2-1-128-15,2 2 128 0,-3-1-128 0,-1-1 128 16,1-2-128-16,-4 2 128 0,-2-1-128 0,3 0 0 16,2-3 0-16,-1 2 0 0,-4 2 0 0,1-3 0 15,0-1 0-15,-3 0 0 0,-2 3 0 0,-1-2 0 16,2 1 0-16,3 1 0 0,0-1 0 0,-2 1 0 16,-2 0 0-16,-3-1 0 0,0 2 0 0,-5-1 0 15,0-3 0-15,1 2 0 0,1 0 0 0,-2 3 0 16,-1-3 0-16,0 1 0 0,-3 1 0 0,-1 0 0 15,-3-1 0-15,0 0 0 0,-6 1 0 0,2 0 0 0,2-1 0 16,-2 2 0-16,-1 0-176 0,1 1 176 0,-2-1-128 0,-2 0 128 16,1 0-128-16,-2 1 128 0,0 0-128 0,-2 0 128 15,-1 1 0-15,2 0 0 0,-7-1 0 0,1 1 0 16,-2 1 0-16,-1 1 0 0,1-1 0 0,-1 0 128 16,-2 1-128-16,-1-2 0 0,-4 2 128 0,2-1-128 15,0 0 0-15,0 0 0 0,-3-1-192 0,0 2 64 16,-9-3-208-16,9 3-48 0,-1-1 0 0,-8-2 0 31,0 0-224-31,8 2-48 0,-8-2-16 0,9-1 0 0,-9 1-2032 16,0 0-416-16,0 0-80 0,8-14 0 0</inkml:trace>
  <inkml:trace contextRef="#ctx0" brushRef="#br0" timeOffset="1322.802">7040 15018 31615 0,'0'0'1408'0,"0"0"272"0,0 0-1344 0,0 0-336 16,0 0 0-16,9 7 0 0,0-5 0 0,2 0 0 0,0-2 0 0,1 4 0 15,0-5-128-15,3 2 0 16,0 1 0-16,1 0 0 0,1 0 128 0,2 3 0 16,4-1 160-16,-2 3-160 0,2 2 224 0,1 0-48 0,2 2-16 0,0 4 0 15,0 0 176-15,0 1 48 0,-1-3 0 0,-1 1 0 16,0 1-64-16,0 1-16 0,-2 0 0 0,0 0 0 16,-2-1-16-16,0 2 0 0,1 1 0 0,-4 1 0 15,-1 0-32-15,0 1-16 0,1 2 0 0,-4 0 0 16,-4-6-112-16,1 4 0 0,2-1-128 0,-1 0 192 15,-5 2-192-15,-1 0 0 0,-3-2 128 0,-3 2-128 16,-4 1 0-16,-1 1 0 0,-2 0 0 0,0 3 0 16,0 3 0-16,-6 3 176 0,-3 2-176 0,-3 0 160 15,-2-1 96-15,-1 0 0 0,-2 1 16 0,0-3 0 0,1 0-272 16,2-7 0-16,0-2 128 0,2-2-128 16,4-3-224-16,2-1-96 0,-1-4-32 0,4-2 0 15,1 0-528 1,3-4-96-16,7-6-32 0,0 0 0 0,0 0-2304 0,0 0-464 0,0 0-80 0,7-12-32 15</inkml:trace>
  <inkml:trace contextRef="#ctx0" brushRef="#br0" timeOffset="2295.828">9367 15009 911 0,'0'0'0'0,"0"0"0"0,-10 4 0 0,0-1 0 0,-1 1 0 0,0-2 0 16,0-2 6544-16,-1 0 1232 0,-2 0 240 0,-1 2 48 0,0 0-6480 16,-1 1-1312-16,-2 6-272 0,-1 1 0 15,-5 2 0-15,1 3 0 0,-3 0-128 0,0 1 128 0,2 5-144 16,-2 1 144-16,5 3-192 0,-2 2 192 0,1 5 0 0,2 1-128 15,1 1 128-15,2 1 0 0,2 2 0 0,2-1 176 16,2-1-32-16,3-1 0 0,4-2 64 0,2 1 16 16,1 1 0-16,2 0 0 0,4-1-224 0,2 2 176 15,1 4-176-15,3-1 160 0,-3 0-160 0,7-4 0 16,-1-3-160-16,5-2 160 0,2 0-320 0,2-1 48 16,3-4 0-16,3-1 0 0,-1-2 96 0,2-1 32 15,4-2 0-15,-1-2 0 0,1-4 144 0,2-1 0 16,1-1 128-16,1-5-128 0,1 0 0 0,1-5 144 15,1-4-144-15,2 1 0 0,-1 0 128 0,0-5-128 16,-3-5 0-16,-2-2 0 0,-6 1 128 0,0-2-128 0,-1-2 0 16,1-2 0-16,-3-3 128 0,1-1-128 0,-5-1 192 15,4-1-192-15,-2-3 240 0,-2-3-64 0,-3-5-16 0,-3 3 0 16,0 2 32-16,-1 1 0 0,-1-1 0 0,-3 0 0 16,-4 0-32-16,-3 1 0 0,1 2 0 0,-3 1 0 15,-3 0-160-15,-6 0 128 0,-5-1-128 0,-1-2 128 16,-6-2-128-16,0 1 0 0,-4 2 0 0,-2 0 0 15,-3 6 0-15,1 0 0 0,-5-1 0 0,1 7 0 16,-1-1 0-16,2 4 0 0,4 2 0 0,0 1 0 16,0 1 0-16,-2 1 0 0,-1 2 0 0,-1 1 0 15,3 3 0-15,-3 0 192 0,0 0-192 0,-2 1 192 16,1 2-64-16,0-1 0 0,0 2 0 0,3 0 0 16,-4-1-128-16,4 4 0 0,4 0 144 0,-1 1-144 15,2 1 0-15,2-1 0 0,-1 3 0 0,3 0 0 0,0 2 0 16,2-1 0-16,0 2 0 0,0 0 0 0,5 1 0 0,-2 0 0 15,1 0 0-15,4 2 0 0,-2 2 0 0,2 2 0 16,-2-1 0-16,3 2 0 0,-1 1 0 0,3 0 128 16,0 4-128-16,3-1 176 0,1 2-48 0,1-2 0 15,4-2 0-15,0 1 0 0,1 0-128 0,-1 0 0 16,5-2 144-16,-2 0-144 0,-1-2 0 0,-2 0 0 16,6-2 0-16,-1-2 0 0,1-1 0 0,1-4 0 15,0 2 0-15,-1-2 0 0,2-2 128 0,4-1 16 16,-1-4 0-16,6-2 0 0,0-2 208 0,3-1 32 15,0-3 16-15,2 3 0 0,4-5 32 0,0 0 0 16,-1 0 0-16,3-2 0 0,2-4-176 0,1 2-16 0,0 0-16 16,0-1 0-16,-4-1-224 0,1 2 128 15,0 1-128-15,-2-2 0 0,1 0 0 0,-1 2 128 0,-2 1-128 16,-3 3 0-16,-1 0 0 0,2 0-256 16,-2 2 48-16,-1 0 16 15,-2 1-384-15,-1 1-80 0,-3 1-16 0,-4 0-10096 0,-1-1-2032 0</inkml:trace>
  <inkml:trace contextRef="#ctx0" brushRef="#br0" timeOffset="3398.89">2490 13239 33279 0,'0'0'1472'0,"0"0"320"0,-9 5-1440 0,9-5-352 16,0 0 0-16,0 0 0 0,-6-4 0 0,6 4 0 0,0 0-192 15,2-7 64-15,1-1 128 0,2 1-128 16,5-2 128-16,1-3-128 0,0-4 128 0,2-1 0 16,0-3 0-16,2-2 0 0,1-5 0 0,4-2 0 0,0-2 0 0,-2 0 0 15,-2 3 0-15,3-2 0 0,1 0 0 0,1 2 0 16,-3-1 0-16,3 2 192 0,1 1 0 0,-2-2-16 15,-2-3 96-15,0 0 32 0,2 0 0 0,-2-1 0 16,-1 1 16-16,2 1 0 0,0 5 0 0,2 0 0 16,-4 1-192-16,4 0-128 0,0 0 192 0,1 0-192 15,0 3 128-15,0 0-128 0,-1 1 0 0,0 1 0 16,1 2 0-16,-2 0 0 0,-3 2 0 0,1 3 0 16,-3-2 0-16,1 5 0 0,-2 0 0 0,-2 2 0 15,0 4 0-15,0-2 0 0,-2 2 0 0,0 1 0 0,-10 2 0 16,11 2 0-16,-3 1 0 0,0 2 0 0,-8-5 0 15,6 4 0-15,-6-4 0 0,9 11 0 0,-5-2 0 16,1 2 208-16,-1 0-64 0,-1 0-16 0,-2 2-128 0,3 3 160 16,-1-1-160-16,0 0 160 0,1 2-16 0,-2-1 0 15,0 2 0-15,0 2 0 0,0 0-16 0,-1 1-128 16,-1-1 192-16,2 4-64 0,-2 0 0 0,0 4-128 16,0 1 192-16,1 2-64 0,-1 1-128 0,-1-2 128 15,-1 3-128-15,2-6 128 0,0-3-128 0,2 0 0 16,0 0 0-16,0-2 0 0,-1-5 0 0,0-2 0 15,1 1 0-15,-1-2-176 16,1-3-272-16,0 0-48 0,0-2-16 0,-2-9 0 16,0 0-1472-16,0 0-320 0,0 0-48 0,5-7-11296 0</inkml:trace>
  <inkml:trace contextRef="#ctx0" brushRef="#br0" timeOffset="4198.929">2549 11040 16575 0,'0'0'1472'0,"0"0"-1168"0,-4-6-304 0,0 1 0 0,4 5 2656 0,0-7 480 16,2 1 80-16,1-1 32 0,3 3-2608 0,1-1-512 16,3 0-128-16,1-1 0 0,2 0 0 0,1-1 0 15,2-1 0-15,1-1 0 0,4 1 0 0,1-1 0 16,5-1 0-16,0 0 128 0,-3 1-128 0,3 0 0 0,1 1 144 0,1-3-144 16,-4-5 0-16,1 2 0 0,-1 3 0 0,1 2 128 15,1 0-128-15,0 2 176 0,0-1-176 16,-1 1 192-16,-1 3-192 0,-2 2 0 0,1 0 144 0,-5 4-144 15,2 2 384-15,-3 2 0 0,-3-4 0 0,-3 4 0 16,-1 4 48-16,-4 4 16 0,-2 3 0 0,-2 2 0 16,-3 1-224-16,-3 3-32 0,-3 2-16 0,-3 3 0 15,-2 1-16-15,-1 1 0 0,0 0 0 16,0-1 0-16,-7 2 0 0,3 0 0 0,0 0 0 16,-1 2 0-16,-4 1-32 0,1 0-128 0,0-2 192 0,1-1-64 15,-3 2-128-15,0-4 0 0,1 0 0 0,3-3 128 16,-4-1-128-16,0-3 160 0,0-2-160 0,1 0 160 15,-1-2-160-15,0-1 0 0,1 0 0 0,2-3 0 16,-2-2 0-16,5-2 0 0,3-1 0 0,3 0 0 16,3 0 0-16,-1-1 0 0,0-1 0 0,1-1 0 0,7-6 144 0,0 0-144 15,-1 8 160-15,1-8-160 0,0 0 192 0,0 0-64 16,5 10-128-16,4-3 192 0,1-3-192 0,2 1 176 16,4-1-176-16,2-1 160 0,3 0-160 0,1 0 128 15,4 5-128-15,1-2 128 0,-1-1-128 0,2-1 160 16,1-1-160-16,2 1 160 0,5-1-16 0,1 0 0 15,-1 0 0-15,3 3 0 0,-1-1 16 0,1 1 0 16,-1-2 0-16,1 2 0 0,-4 0-160 0,-3 1 0 16,0-3 144-16,0 1-144 0,-1-1 0 0,-1 1 0 15,0-2 0-15,-2 1 0 0,-8 0-224 0,1-1-64 16,1 0-16-16,-2-1 0 16,0 2-1904-16,-1-2-384 0,-5-1-80 0</inkml:trace>
  <inkml:trace contextRef="#ctx0" brushRef="#br0" timeOffset="4504.279">2777 11324 37775 0,'0'0'3360'0,"0"0"-2688"0,3-6-544 0,4-3-128 0,3 3 1040 0,7-1 176 15,4-1 48-15,7 2 0 0,1-2-1264 0,4 4 0 16,6 4-176-16,4 0 0 16,5 0 176-16,2 0-208 0,0 2 80 0,0-1 128 0,1-1-288 0,0 0 64 15,0-1 16-15,-1 3 0 16,4 2-560-16,0 1-128 0,-1-3 0 0,0 2-10576 15,-1 4-2112-15</inkml:trace>
  <inkml:trace contextRef="#ctx0" brushRef="#br0" timeOffset="5825.482">6269 15099 28223 0,'0'0'1248'0,"0"0"256"0,0 0-1200 0,0 0-304 16,-4-5 0-16,-2 2 0 0,6 3 704 0,0 0 64 16,-6-3 32-16,6 3 0 0,-7-1-32 0,7 1 0 15,0 0 0-15,0 0 0 0,-7 0-176 0,7 0-32 16,0 0-16-16,0 0 0 0,-5 6 64 0,1 4 16 0,3 2 0 0,0 3 0 15,-2 2 0-15,2 6 0 0,1 5 0 16,1 6 0-16,0 7-256 0,2 0-48 0,-1 2-16 16,1 0 0-16,-2 0-304 0,0-1 160 0,3-3-160 0,0 1 128 15,4 1-128-15,-3-1 0 0,-1-1 0 0,1 1 0 16,-2-4 0-16,2-1 0 0,-1-4 0 0,1-4 0 16,-1 0 0-16,1-4 0 0,3-2 0 0,-2-1 0 31,-4-5-256-31,2-3-144 0,0-1-32 0,0 0 0 15,0-1-1568-15,2-2-320 0,-6-8-64 0,9 5-8064 0,-1 1-1616 0</inkml:trace>
  <inkml:trace contextRef="#ctx0" brushRef="#br0" timeOffset="6658.774">5943 16869 7359 0,'13'-5'320'0,"-13"5"80"0,9-2-400 0,2 0 0 15,1 0 0-15,3-3 0 0,3-5 4240 0,0 0 768 16,2 1 160-16,2-1 16 15,-1 0-4608-15,2-1-912 0,-2-2-192 0,1 4-48 16,0 3-224-16,-1 3-48 0,-2 0-16 0,-2 3 0 16,1 3 128-16,-3 5 32 0,-1-1 0 0,-2 5 0 0,-4 4 544 0,1 0 160 15,0 2 0-15,-3 3 0 0,-5 2 0 0,-5 1 192 16,-2 1-32-16,-1 6 0 0,-1 4 160 0,0 2 48 16,-4-2 0-16,-2 0 0 0,-5-2 192 0,-1-1 32 15,-1-2 16-15,0-2 0 0,0-1-256 0,1-3-48 16,-1-2-16-16,2-2 0 0,0-3 48 0,1-1 16 0,1-3 0 15,-1-3 0-15,3-1-160 0,1-1-16 0,0-1-16 16,2-1 0-16,3-4-32 0,2 0-128 0,7-2 192 16,0 0-64-16,0 0-128 0,0 0 0 0,0 0 0 0,0 0 128 15,0 0 256-15,5-7 32 0,3 1 16 0,1-1 0 16,2 2 144-16,2 1 48 0,2 0 0 16,2 0 0-16,-1-2-32 0,3 2 0 0,3 0 0 0,0 1 0 15,3 1-208-15,0-1-64 0,2-1 0 0,3 2 0 16,4 1-64-16,-4 0-32 0,-3-1 0 0,0 1 0 15,0-1-32-15,0 1 0 0,-3 0 0 0,-4 1 0 16,-1 0-192-16,-1 1 128 0,-1-2-128 0,-4 0 0 16,-1 1 0-16,-1 0 0 0,-3-2 0 0,-8 2 0 15,8-1-576 1,-2 1-64-16,-6 0-16 0,8 1 0 0,-8-1-1584 0,0 0-320 0,7 2-64 0,-7-2-5280 16,0 0-1056-16</inkml:trace>
  <inkml:trace contextRef="#ctx0" brushRef="#br0" timeOffset="7140.818">6965 16563 7359 0,'3'20'320'0,"-1"-12"80"0,-2-8-400 0,-2 10 0 0,-3-1 0 0,3 1 0 15,-1 0 7072-15,1 1 1328 0,0 0 272 0,0 2 48 16,-1 5-7088-16,1-2-1424 0,1 1-208 0,-2 3-192 16,-1 2 192-16,1 2 0 0,1 2-144 0,0 3 144 15,-4-1 0-15,3 5 0 0,-1 1 0 0,2 4 128 16,1-1 192-16,-1 3 16 0,0 2 16 0,2-2 0 16,3-2-112-16,-2-5-32 0,-1-5 0 0,1 1 0 15,-2-2-208-15,1-1 0 0,1-4 0 0,1-1 0 0,2-3 0 0,-1 1-208 16,1-1 16-16,0-3 0 15,-1-2-320-15,0-1-64 0,1-2-16 16,-1 1 0-16,-3-11-448 0,5 7-96 0,-5-7-16 0,9-2-9296 16,-3-2-1872-16</inkml:trace>
  <inkml:trace contextRef="#ctx0" brushRef="#br0" timeOffset="7435.514">7347 16578 21183 0,'7'21'1888'0,"-6"-7"-1504"0,-4 1-384 0,-1 0 0 16,1 1 4336-16,0-3 784 0,0-2 176 0,0 1 16 31,1 0-5056-31,2 0-1024 0,0 2-208 0,-1 2-48 15,-2 0 208-15,2 2 48 0,-3 4 0 0,1 2 0 0,0 4 768 0,-3 2 0 0,1 3 192 0,0 5-48 16,-1 5 320-16,1 2 64 0,2 2 16 0,1-2 0 16,1-3-48-16,-4-1-16 0,2-3 0 0,2-2 0 15,2-3-256-15,-1-1-48 0,-1 0-16 0,2-2 0 16,2-4-160-16,0 2-272 0,-3-4 64 0,2-2 16 16,0-2-448-1,0-4-96-15,0-1-16 0,2-4 0 0,-1-5-1600 0,-3-6-320 0,0 0-64 16,0 0-16-16,0 0-448 0,-8-14-112 0</inkml:trace>
  <inkml:trace contextRef="#ctx0" brushRef="#br0" timeOffset="7745.949">6607 16479 11967 0,'0'0'528'0,"-2"10"112"0,-5-3-512 0,2-2-128 15,5-5 0-15,0 0 0 0,0 0 5856 0,0 0 1136 0,0 0 240 0,9-2 32 32,3-3-6240-32,4-2-1232 0,6-2-256 0,5-1-48 0,4 1 512 0,5 1 256 0,-1-2-32 15,3 1 0-15,3 0 192 0,0 1 32 0,-1 1 16 0,3-1 0 16,2 0 32-16,4 1 0 0,1-1 0 0,3 1 0 15,2 1-288-15,-1-1-48 0,-2 2-16 0,0-1 0 16,-4-3-336-16,3 3-64 0,-1-2 0 0,2 1-16 16,-4 1-1792-1,-2-1-368-15,-5 0-64 0,-3-1 0 0</inkml:trace>
  <inkml:trace contextRef="#ctx0" brushRef="#br0" timeOffset="8723.996">2841 13095 1839 0,'0'0'160'0,"0"0"-160"16,-3-7 0-16,1 3 0 0,2 4 1536 0,0 0 288 16,0 0 48-16</inkml:trace>
  <inkml:trace contextRef="#ctx0" brushRef="#br0" timeOffset="9190.939">2753 13119 9087 0,'0'0'400'0,"0"0"96"0,0 0-496 0,0 0 0 0,-3 7 0 0,3-7 0 16,-3 8 1472-16,3-8 192 0,0 0 32 0,0 0 16 16,-3 8-720-16,3-8-144 0,0 0-16 0,0 0-16 15,0 0 80-15,0 0 0 0,0 0 16 0,0 0 0 16,0 0 16-16,0 0 0 0,0 0 0 0,0 0 0 16,0 0-288-16,0 0-48 0,0 0-16 0,0 0 0 15,0 0-144-15,0 0-48 0,0 0 0 0,0 0 0 16,0 0 240-16,0 0 32 0,0 0 16 0,0 0 0 15,0 0-112-15,0 0-32 0,0 0 0 0,0 0 0 0,0 0-128 0,11 4-16 16,-2-2-16-16,1 0 0 0,-10-2-96 0,13 0-16 16,0-2 0-16,-2 1 0 0,1 0 0 0,1 1 0 15,2 0 0-15,-1 0 0 0,-1-4-32 0,2 3-16 16,3 2 0-16,0-1 0 0,-1-2-16 0,0-1 0 16,1 2 0-16,3 1 0 0,2 0 0 0,2 0 0 15,-2 0 0-15,2 0 0 0,3-1 0 0,1 1-16 16,0 1 0-16,4 0 0 0,-5 2-48 0,2-1-128 15,-1 1 192-15,-1 2-64 0,0-1-128 0,0-1 0 16,0-3 0-16,1 0 128 0,-2 0 64 0,3 0 0 16,-1 0 0-16,0 4 0 0,-4-2 48 0,1 1 16 15,0-1 0-15,-2-1 0 0,0-1-80 0,0 1-16 0,-2-1 0 16,-2 3 0-16,-1-1-160 0,1 1 192 0,-4-3-192 0,0 1 192 16,-4 1-192-16,0 1 0 0,-1-3 0 15,0 0 0-15,-3-1-256 0,-8 1-64 0,0 0-32 0,0 0 0 31,0 0-1584-31,0 0-320 0,0 0-64 0</inkml:trace>
  <inkml:trace contextRef="#ctx0" brushRef="#br0" timeOffset="10133.885">1059 12723 34431 0,'0'0'1536'0,"0"0"304"0,0 0-1472 0,0 0-368 0,0 0 0 0,0 0 0 16,0 0 0-16,7-6-160 0,0 2 16 0,5-3 0 16,2 0-64-16,3-1-16 0,2 1 0 0,6 1 0 0,-1 1 224 0,2 0 0 15,1-1-160-15,-2 3 160 0,5-1 0 0,-3 0 0 16,1 3 0-16,0 2 0 0,1 4 160 0,-1-3 0 16,-2-1 0-16,1 2 0 0,-3 7-160 0,0 1 160 15,-2 3-160-15,0 1 160 0,-5-4-160 0,0 2 0 16,0 2 0-16,-1 2 0 0,-5-2 0 0,-2 2 0 15,-1 1 0-15,-2 2 0 0,-5 1 0 0,0-1 0 16,-1 3 0-16,-1-3 0 0,0-1 208 0,-1 1 16 16,-2 0 0-16,3-2 0 0,0-1 96 0,-2 0 0 15,0 1 16-15,0-3 0 0,5-2-128 0,-2-2-16 16,-2-2-16-16,2 0 0 0,5-2-176 0,0 1 128 16,1 0-128-16,3 0 128 0,-1-2-128 0,6 0 0 0,3-2 0 15,5 0 128-15,0 3-128 0,4-1 0 0,-1-1 0 16,2 4 0-16,2 0 0 0,-2-2 0 0,-2-2 0 0,1 1 0 15,2 3 0-15,-4-1 0 0,0-2 0 0,0 1 0 16,-1 2 0-16,-1 2 0 0,-1 1 0 0,-2 0 0 16,-3-1 128-16,-2 1-128 0,-6-1 128 0,0 2-128 15,-1 3 448-15,-5 0 0 0,-4 0 0 0,-4 1 0 16,-3 4 0-16,-2 1 16 0,-4 2 0 0,-5 3 0 16,-1 2-16-16,-1 0-16 0,-4-3 0 0,-2 1 0 15,0-1 0-15,-4 1 0 0,-3-3 0 0,-2 0 0 16,-3-1-224-16,-3-1-32 0,-5-2-16 0,2 0 0 15,0-3-160-15,0 1 0 0,-1 0 0 0,-1-3 0 16,2-2-368-16,0-1-96 0,-1-1-32 16,4 0 0-16,2-3-1424 0,0-3-304 0,4-2-48 15,4 4-8912-15,8 4-1776 0</inkml:trace>
  <inkml:trace contextRef="#ctx0" brushRef="#br0" timeOffset="11829.267">3274 13187 12895 0,'0'0'576'0,"0"0"112"0,0 0-560 0,0 0-128 0,0 0 0 0,0 0 0 15,0 0 3840-15,0 0 720 0,0 0 160 0,4-9 16 16,0 0-3584-16,0 3-704 0,-4 6-160 0,8-6-32 15,-3 0-256-15,2 1 0 0,-7 5 0 0,10-4 0 16,0 1 0-16,-1-2 0 0,-1 2 0 0,2 1 0 16,1 2 192-16,2 0-32 0,2 0 0 0,-1-3 0 0,0 3 80 0,3-2 16 15,0 0 0-15,3 1 0 0,2 0 32 0,-2 0 16 16,5-1 0-16,1 4 0 0,4 3-48 0,1-3 0 16,1-2 0-16,1 4 0 0,1 1-64 0,-1 0 0 15,1-3-16-15,3 1 0 0,0-3-48 0,2 1-128 16,-1 3 192-16,2-3-64 0,1-2-128 0,2 2 0 15,-2 2 0-15,1-1 0 0,-3 1 128 0,-2-3-128 16,0-2 0-16,-1 2 128 0,1 0 64 0,-2 0 16 16,1 2 0-16,-1 0 0 0,4 0 16 0,-1 0 0 15,0 1 0-15,-2 1 0 0,0-3-224 0,1 1 144 16,-1-2-144-16,-1 2 128 0,-1 0-128 0,2 0 0 16,-1 1 0-16,2-1 0 0,2-1 0 0,-4 0 0 15,-1 5 0-15,-1-4 0 0,-1 0 0 0,0 0 0 0,-3 1 0 16,0 1 0-16,-1-1 128 0,-1-1-128 15,-2-3 0-15,3 1 128 0,-1 2-128 0,1-1 192 0,-1-2-192 0,0 1 192 16,-1 3 48-16,1-2 16 0,-5-2 0 16,2 1 0-16,-2 0 96 0,1 0 32 0,-1 0 0 0,-1-2 0 15,-3 0-32-15,2 1 0 0,-2 0 0 0,1 1 0 16,-1 0-32-16,0 1 0 0,-1-2 0 0,1 0 0 16,0 0-160-16,-1 0-32 0,0 0-128 0,-1-2 192 15,1 2-192-15,0 1 0 0,1 1 0 0,0 3 0 16,-6-5 176-16,0-2-176 0,-1 2 192 0,0 0-192 15,-4 1 144-15,4 0-144 0,4-1 0 0,-4 3 144 16,-1-1-144-16,1 3 0 0,1-2 0 0,-3 1 0 16,-9-3 0-16,11 4 0 0,-2-3 0 0,0 3 0 15,1-3 0-15,-2 1 0 0,1-2 0 0,-1 3 0 0,-8-3 0 16,10 3 0-16,-10-3 0 0,11 2 0 16,-3-2 0-16,-8 0 0 0,9-2 0 0,-9 2 0 0,0 0 0 0,8 3 0 15,-8-3 0-15,0 0 0 0,0 0 0 0,0 0 0 16,0 0 0-16,7 6 0 0,-7-6 0 0,0 0 0 15,0 0 0-15,0 0 0 0,0 0 0 0,0 0 0 16,5 10 0-16,-5-10 0 0,0 0 0 0,0 0 0 16,0 0 0-16,0 0 0 0,0 0 0 0,2 11 0 15,-2-11 0-15,0 0 0 0,0 0 0 0,2 9-144 16,-2-9 144-16,0 11 0 0,0-11 0 0,0 0 0 16,0 0 0-16,0 0 0 0,-2 11 0 0,2-11 0 15,0 0 0-15,-1 11 0 0,1-11 0 0,0 0 0 16,-2 13 0-16,2-13 0 0,-4 11 0 0,4-11 0 15,0 0 0-15,0 0 144 0,-4 13-16 0,1-4-128 0,3-9 192 16,0 0-64-16,-5 11-128 0,5-11 0 0,-3 12-160 0,-3-2 160 16,2-2 0-16,1 1 0 0,2 2 0 0,1-11 0 15,-3 11 0-15,-1-1 0 0,2 0 0 0,0 3 0 16,0 4 0-16,2 1 0 0,-1 3 0 0,0 2 0 16,0 4 0-16,0-2 0 0,0-1 0 0,1 4 0 15,0 1 0-15,1 2 0 0,0-1-208 0,0 2 80 16,-1 3 128-16,2 0 0 0,1 3 0 0,0 2-128 15,1 5 128-15,0-1 0 0,1-2 0 0,1 0 0 16,-4-1 0-16,2-2 0 0,2 0 0 0,0 2 0 16,0 3 0-16,0 4 0 0,0 3 0 0,-1-2 0 15,1-1 0-15,-3-1 0 0,2-2 0 0,-1 0 0 0,0-1 0 16,1 2 0-16,-1-2 0 0,3 3 0 0,-3 3 0 16,2-3 0-16,-1-2 0 0,2 0 0 0,-1-2 0 0,0 0 0 15,2-1 0-15,0 2 0 0,3-1 0 0,-2 1 0 16,1 1 0-16,1-2 0 0,-2-2 0 0,2-3 0 15,0 1 0-15,-1-5 0 0,1-1 0 0,2-1 0 16,2-1 0-16,-5 1 0 0,-4-1 0 0,2 1 0 16,1-1 0-16,2-1 0 0,-2-2 0 0,1 0 0 15,-3-1 128-15,0-3-128 0,2-2 128 0,-3-1-128 16,-2-2 160-16,2-3-160 0,1-3 128 0,-2-2-128 16,-2-4 0-16,-3-7 144 0,0 0-144 0,0 0-256 15,0 0 64-15,0 0 16 16,0 0-288-16,0 0-64 0,0 0-16 0,-14-7 0 15,-5-9-1408-15,-2-6-288 0,4-5-48 0,-9-10-13904 0</inkml:trace>
  <inkml:trace contextRef="#ctx0" brushRef="#br0" timeOffset="12587.04">3853 13337 14735 0,'0'0'1312'16,"0"0"-1056"-16,-9 1-256 0,2 3 0 15,1 3 4736-15,-1-1 880 0,-1 0 176 0,0 0 32 16,-2 1-4688-16,1 4-944 0,-3 4-192 0,1 2 0 16,-2 2 0-16,-2 1 0 0,0 6-160 0,-3 1 160 0,0 4 0 0,-2 2 0 15,-3-1 0-15,1 0 0 0,0-1 592 0,-1 3 48 16,-2 0 0-16,1 2 0 0,-2 3-64 0,0 2-16 15,2 3 0-15,1 2 0 0,0 0-288 0,0-2-48 16,0-1-16-16,1-2 0 0,1 2-208 0,0-2 144 16,-1 1-144-16,1-1 128 0,1 4-128 0,1-4 0 15,0-1 144-15,5-1-144 0,1-4 0 0,5-3 0 16,0-4 0-16,-1-2 0 16,-2-4-336-16,6-5-144 0,5-1-32 0,3-7 0 15,-3-9-2464-15,10 4-496 0,-10-4-112 0,12-10 0 0</inkml:trace>
  <inkml:trace contextRef="#ctx0" brushRef="#br0" timeOffset="12979.185">4774 13585 22111 0,'0'0'1968'15,"0"0"-1584"-15,0 0-384 0,0 0 0 16,0 0 2256-16,0 0 368 0,0 0 80 0,-7 5 16 16,-3 0-2720-16,2 1-608 15,-1-2-96-15,-1 1 0 0,-1 2 704 0,-2 3 160 0,-2 2 32 0,-2 1 0 0,-1 3 816 0,-4 3 160 16,-1 2 48-16,-4 5 0 0,1 2-64 0,-1 3-16 15,-2 4 0-15,-2 5 0 0,0 4-656 0,-1 4-128 16,-2 3-32-16,2 1 0 0,0-1-320 0,0 3 144 16,-1 2-144-16,0 6 0 0,-1 6 128 0,3-2-128 15,-2-3 0-15,3-3 0 0,-1-1 192 0,3 0-64 16,4 1 0-16,1 1-128 0,0-5 0 0,3-1 0 16,3-1 0-16,0-5 0 0,1-5-224 0,1-3-96 15,2-5-32-15,3-3 0 16,1-2-1200-16,2-7-240 0,-2-5-64 0,3-2-8576 15,3-5-1728-15</inkml:trace>
  <inkml:trace contextRef="#ctx0" brushRef="#br0" timeOffset="13444.21">5223 13641 14735 0,'0'0'640'0,"0"0"160"0,0 0-640 0,0 0-160 0,0 0 0 0,0 0 0 16,0 0 3552-16,0 0 672 0,0 0 144 0,-2 10 32 15,2-10-4624-15,-4 11-928 16,0 0-176-16,-3 2-32 0,0-2 1360 0,-4 1 160 0,0-2 96 0,-2 6 0 0,-3 4 1152 0,-2 3 208 15,-3 1 48-15,-3 4 16 0,-2 4-256 0,-2 6-48 16,-2 5-16-16,-2 3 0 0,0 0-768 0,-2 4-144 16,-2 1-48-16,0 3 0 0,-3 1-272 0,2 8-128 15,0 5 128-15,-2 1-128 0,-2 1 0 0,0-2 0 16,0-2 0-16,-1 3 0 0,2 5 208 0,2-4-32 16,2-5-16-16,5-2 0 0,3-6-160 0,4-3 192 15,-1-3-192-15,4 0 192 0,1 2-192 0,3-5 0 16,5-6 0-16,-1-7 0 15,1-6-512-15,3-5-16 0,1-1-16 0,2-6 0 16,0-7-2240-16,2-3-448 0,4-7-96 0</inkml:trace>
  <inkml:trace contextRef="#ctx0" brushRef="#br0" timeOffset="13872.301">5607 13713 29487 0,'0'0'2624'0,"0"0"-2112"0,0 0-512 0,0 0 0 0,0 0 1936 0,0 0 288 16,0 0 48-16,0 0 16 15,-5 7-2288-15,0 2-448 0,5-9-80 0,-5 13-32 16,-2 0 112-16,-3 2 0 0,-1 1 16 0,-4 4 0 0,-5 6 624 0,0 3 128 16,-1 5 32-16,-1 4 0 0,3 1 400 0,-6 4 80 15,1 1 0-15,-3 1 16 0,-1 3-160 0,2 0-48 16,0 3 0-16,1 6 0 0,4 4-384 0,-3 2-64 16,0 0-32-16,-1-3 0 0,1 0-160 0,-2 1 0 15,-3 4 0-15,2-2 0 0,1-3 0 0,-1 1 0 16,0-5 0-16,0-3 0 0,3-4 0 0,1-2 0 15,4-5 0-15,3-2 0 0,0-3 0 0,3-1 0 16,2-3 0-16,2-5 0 16,1-5-368-16,1-4-48 0,5-2-16 0,-3-4 0 15,3-2-1696-15,2-11-352 0,0 0-64 0,0 0-7696 0,8-1-1536 0</inkml:trace>
  <inkml:trace contextRef="#ctx0" brushRef="#br0" timeOffset="14088.88">5715 14563 43999 0,'-7'15'1952'0,"0"-4"400"0,-2 0-1888 0,-1 0-464 0,1 3 0 0,1 1 0 15,0 2-512-15,-1 2-192 0,0 3-32 0,0 3-16 16,-4 1-192-16,1 6-32 0,-1 5-16 0,-2 2 0 16,0-1 736-16,-1 3 256 0,-1 2-144 0,-1 2 144 0,0 2 336 0,-4 1 160 15,1-1 16-15,2 3 16 0,2 0 0 0,-3-1 0 16,-1-1 0-16,3-3 0 0,4-3-288 0,1-2-64 16,0-1-16-16,0-2 0 15,2-3-560-15,3 0-112 0,-2-3-32 0,3 0 0 16,2-5-1488-16,0-4-288 0,2-5-64 0,-1-6-8000 15,1-3-1600-15</inkml:trace>
  <inkml:trace contextRef="#ctx0" brushRef="#br0" timeOffset="14432.608">5856 14648 3679 0,'0'0'320'0,"0"0"-320"0,3 10 0 0,-3-10 0 0,-4 6 6784 0,4-6 1296 16,-5 9 256-16,2 0 48 15,-5-3-7040-15,3 3-1344 0,0 2-384 0,-1 2-32 16,-3 5-48-16,-1 2-16 0,-1 1 0 0,-3 6 0 16,-2 6 816-16,0 5 176 0,-2 1 16 0,2 3 16 0,-2 1 432 0,2 2 96 15,-1 3 16-15,1 3 0 0,0 2-112 0,2 2-16 16,0 1 0-16,-1-3 0 0,2-4-704 0,0-4-128 16,1-3-128-16,2-4 144 0,-1-4-288 0,2-4-64 15,0-2-16-15,2-6 0 16,-1-4-2544-16,0-6-512 0</inkml:trace>
  <inkml:trace contextRef="#ctx0" brushRef="#br0" timeOffset="15170.632">3482 13221 29599 0,'-12'3'1312'0,"12"-3"272"0,-8 1-1264 0,0-1-320 0,0-1 0 0,1 2 0 16,-1 3 528-16,3-1 48 0,-1 1 16 0,-2 0 0 15,0 0-400-15,-1 4-192 0,2 1 160 0,-2 5-160 16,-1 4 528-16,0 0 16 0,0 2 0 0,0 8 0 16,0 6 80-16,-1 6 16 0,-1 7 0 0,1 3 0 15,-2 0-192-15,0 1-48 0,-1 1 0 0,1 1 0 16,1 0-272-16,1 2-128 0,-1 3 0 0,0-4 128 0,0 0-128 15,0-6 0-15,-3-2 0 0,3-1 0 0,1-1 0 16,4-2-192-16,-2-1 32 0,1-3 16 16,-2-5-1728-16,5-5-352 0,-1-6-64 15,4-6-12016-15</inkml:trace>
  <inkml:trace contextRef="#ctx0" brushRef="#br0" timeOffset="15504.296">4298 13315 28559 0,'0'0'2544'0,"-6"4"-2032"16,6-4-512-16,-6 4 0 0,6-4 2304 0,-7 7 384 0,3-2 64 0,0 2 0 31,-1 2-2912-31,1 1-592 0,-1 2-112 0,1-1-32 15,-4 1-64-15,-2 3-32 0,-2 2 0 0,-2 5 0 0,-2 8 1184 0,-3 1 224 0,-3 1 48 0,0 4 16 16,-2 0 624-16,2 3 128 0,-1 2 32 0,1 3 0 16,-7 2-528-16,3 6-96 0,1 5-32 0,-1 3 0 15,0 1-368-15,1-1-80 0,0-3-16 0,2 2 0 16,-1 0-144-16,0 4 0 0,0 1 0 0,2-3 128 16,0-6-128-16,2-3 0 0,-2-3 0 0,1-3 128 15,2 0-128-15,6-4 0 0,4-2 0 0,2-5 0 16,4-3-256-16,-2-4-64 0,-2-7-32 0,4-3 0 15,-3-4-2112-15,5-5-416 16,1-9-96-16,0 0-11680 0</inkml:trace>
  <inkml:trace contextRef="#ctx0" brushRef="#br0" timeOffset="15845.32">4976 13462 21183 0,'0'0'1888'0,"-5"7"-1504"0,5-7-384 0,-6 3 0 16,-3 6 2240-16,0 1 368 0,-2 2 80 0,-2 2 0 15,-4 2-2240-15,1 5-448 0,-5 4 0 0,-2 2-176 16,-5 6 496-16,0 2 112 0,-1 3 16 0,-3 1 0 16,-2 4 768-16,-3 6 176 0,-2 8 16 0,-1 1 16 15,-7 1-208-15,2 4-64 0,1-1 0 0,3 2 0 16,2 3-640-16,-3 5-128 0,2 5-16 0,-1-1-16 16,-2-3-224-16,2-2-128 0,3 3 128 0,0-1-128 15,1-3 0-15,3-3 0 0,2-6 0 0,2-6 0 16,5-6 0-16,4-1 0 0,3-7 0 0,3 0-128 15,3-4-1328-15,3-5-256 16,4-8-48-16,2-5-16 0,2-7-1696 0,1-12-352 0,0 0-64 16</inkml:trace>
  <inkml:trace contextRef="#ctx0" brushRef="#br0" timeOffset="16181.975">5431 13621 14735 0,'0'0'640'0,"0"15"160"0,-5-4-640 0,-1-1-160 0,2-3 0 0,2 2 0 15,-2 0 5632-15,2 3 1104 0,-2 2 224 16,-2 4 32-1,-4 0-6352-15,-1 5-1280 0,2 3-256 0,-5 6-64 0,-8 5 640 0,-1 8 128 0,-1 8 32 0,0 2 0 16,-4-1 800-16,1 4 176 0,-4 4 16 0,0 3 16 16,0 4 80-16,-1 3 16 0,-1 5 0 0,3-1 0 15,0-3-528-15,0 1-96 0,-2 1-32 0,3-1 0 16,2 1-288-16,2-3 0 0,-2-3 128 0,4-3-128 16,0-2-256-16,2-3-128 0,3-2 0 0,-1-6-16 15,5-8-1520 1,0-8-288-16,1-5-64 0,1-8-8832 0,3-6-1760 0</inkml:trace>
  <inkml:trace contextRef="#ctx0" brushRef="#br0" timeOffset="16584.757">5621 13766 35935 0,'-13'24'1600'0,"4"-8"320"0,-5 4-1536 0,-6 5-384 16,1 6 0-16,-3 10 0 0,-3 9 1872 0,1 7 304 16,-4 3 64-16,-2 5 16 15,-2 4-2400-15,1 9-496 0,0 8-80 0,-1 0-32 0,1-5 304 0,-4 6 64 16,4 2 16-16,-2 0 0 0,-3-2 368 0,3-4 0 0,0-6 0 15,3-2 0 1,-1-4-1888-16,2-4-256 0,5-5-48 0</inkml:trace>
  <inkml:trace contextRef="#ctx0" brushRef="#br0" timeOffset="19038.289">6549 14465 4607 0,'0'0'400'0,"-9"1"-400"0,1-3 0 0,-1 0 0 16,0 0 2752-16,0-2 448 0,1 0 112 0,-2 1 16 15,0 0-2496-15,1 2-480 0,0-1-96 0,0-2-32 16,-2 2 448-16,1-2 96 0,0 0 0 0,1 1 16 16,9 3 64-16,-10 0 16 0,0-2 0 0,3 0 0 15,-1-1-32-15,0 1-16 0,-1 1 0 0,9 1 0 16,0 0 16-16,0 0 16 0,-8 4 0 0,8-4 0 15,0 0-224-15,0 0-48 0,-6 4-16 0,6-4 0 16,-6 6-48-16,6-6-16 0,0 0 0 0,0 0 0 16,0 0-64-16,0 0-16 0,0 0 0 0,0 0 0 15,0 0-112-15,8-2-32 0,3-3 0 0,-2 0 0 0,2-4 112 0,2-1 0 16,3 0 16-16,1-2 0 0,2-2-16 0,2-3-16 16,-1 1 0-16,3-2 0 0,0 0-208 15,1-2-32-15,1 0-128 0,4 1 192 0,3-1 0 0,1 1-16 16,-2-2 0-16,4-1 0 0,5 1 16 0,-2 2 0 15,1 2 0-15,-2-3 0 0,1-1-192 0,0-1 160 16,1-1-160-16,1 0 160 0,2 0-160 0,3-1 0 16,2 2 0-16,1 2 128 0,-3 0-128 0,0 0 0 15,1 0 0-15,-2 4 0 0,0-2 0 0,3 0 0 16,3 1 0-16,-1-1 0 0,2 1 0 0,3-1 0 16,-1-1 0-16,-1 2 0 0,0-1 0 0,1 2 0 15,1 0 0-15,0 1 0 0,3 1 128 0,1-2-128 16,-3 1 128-16,0 4-128 0,0 4 128 0,-1-3-128 15,-1-5 0-15,2 4 128 0,-2 6-128 0,3 0 0 16,-1-4 144-16,-1 3-144 0,-3 0 0 0,0 2 0 16,0-2 0-16,-1 3 0 0,3 2 0 0,1-1 0 0,0-1 0 0,-1 0 128 15,-2-1-128-15,1 3 0 0,-1 4 0 0,-2-1 128 16,3-1-128-16,2 0 0 0,1 3 0 16,-3-1 0-16,-2 2 0 0,-2 2 0 0,0 0 0 0,-1-1 0 15,0 2 0-15,5 0 0 0,0-2 0 0,2 2 0 16,-2 0 0-16,0-1 0 0,-1 1 0 0,-1 0 128 15,1-2-128-15,-2 2 128 0,0 1-128 0,2 0 128 16,-1-2-128-16,3 0 0 0,1 1 128 0,-1-1-128 16,-4-1 0-16,2 0 0 0,-2 3 0 0,2 0 128 15,2 0-128-15,-1 1 0 0,-1-2 0 0,-2-1 0 0,-1 2 0 16,-2 0 0-16,-1-2 0 0,0 2 0 16,1 0 0-16,1 1 0 0,-1 1 0 0,2-2 128 0,3 2-128 0,-3 0 0 15,-2-1 0-15,1-1 0 0,-1 4 0 0,1-1 0 16,1-1 0-16,4 1 0 0,2 1 0 0,-2-2 0 15,1 2 0-15,-3 1 128 0,-1 2-128 0,1 1 0 16,4 0 0-16,-3 1 128 0,-1-3-128 0,3 3 0 16,-1-3 0-16,-1 1 0 0,-1-1 0 0,-1 0 0 15,-2-1 0-15,0 2 0 0,0-3 0 0,3 2 0 16,-1 1 0-16,1-1 0 0,-3-2 0 0,-1 2 0 16,-1-3 0-16,-1 2 0 0,0 0 0 0,3 2 0 15,0-1 0-15,0 1 0 0,-1 0 0 0,3 1 0 16,-3-2 0-16,0 0 0 0,-2 0 0 0,1 0 0 15,0 2 0-15,2 0 128 0,0-1-128 0,3-2 144 0,1-1-144 16,0 1 160-16,-3 2-160 0,0-1 0 0,0 0 0 0,-2-1 0 16,0 0 0-16,1-2 0 0,4 1 0 0,0 0 0 15,-4 0 0-15,0-1 0 0,-2 0 0 0,3 1 0 16,-1 0 0-16,-1-1 0 0,0-3 128 0,3 1-128 16,1 0 0-16,0 0 0 0,-4 0 0 0,1-1 0 15,-2-3 0-15,-1 3 0 0,-2 0 0 0,3 0 0 16,-1-1 0-16,-1 1 0 0,0 2 0 0,0-3 0 15,1 2 0-15,-2-1 0 0,2-3 0 0,-1 2 0 16,-3 1 0-16,0 0 0 0,0 0 0 0,4 1 0 16,1 0 0-16,-1 1 0 0,1-3 0 0,-1 3 0 15,-2-1 0-15,-3-1 0 0,0-4 0 0,-2 3 0 16,-1 2 160-16,1-5-160 0,0 1 192 0,2-2-192 16,1 1 0-16,-1-1 0 0,-3 0 0 0,2 1-144 0,-1 0 144 15,0 1 0-15,-4-1 0 0,0 1 128 0,0 0-128 0,-1 0 128 16,1-1-128-16,0-1 128 0,-1 0-128 0,3 0 0 15,2 0 0-15,-1 0 0 0,-1-1 0 0,-1 1 0 16,-1-2 0-16,1 1 128 0,-3 1-128 0,-1-2 0 16,0 0 0-16,-2 0 128 0,1 0-128 0,2-1 128 15,-1-1-128-15,1 3 128 0,0-2-128 0,0 0 144 16,3-1-144-16,-1 1 160 0,-1 0-160 0,0 0 0 16,0-2 0-16,-2 2 128 0,0 1 16 0,-2-1 0 15,-1-1 0-15,3 2 0 0,-3 0-144 0,3-1 0 16,-1-1-160-16,0 0 160 0,2 2 0 0,0-2 0 15,0 0 0-15,-2 0 0 0,0 0 0 0,1 0 0 0,-4 0 0 16,0-2 0-16,0 2 0 0,-2 0 0 0,-1-2 0 16,1 1 0-16,-1 1 160 0,2 0-160 0,0 0 128 15,0-2-128-15,2 1 0 0,-1 1 0 0,0-1 128 0,2 0-128 16,-3 0 0-16,3 1 128 0,-1 0-128 0,1 0 128 16,-3-1-128-16,-1 0 0 0,-1 1 0 0,0-1 0 15,0 0 0-15,-1-2 0 0,0 3 0 0,2-1-176 16,-2 1 176-16,0-1 0 0,-2 0 0 0,0 0-128 15,-1 1 128-15,3 0 0 0,0 0 0 0,1 0 0 16,-3 0 0-16,0 0 0 0,-1 1 0 0,0 1 0 16,-1-1 0-16,-3 3 0 0,-1-2 0 0,0-2 0 15,1 0 0-15,-3 0 0 0,0 1-144 0,0 0 144 0,0 0 0 16,2 0 0-16,-4 2 0 0,1-1 0 16,1-2 0-16,-1 0 0 0,0 0 0 0,1 0 0 0,1-1 0 15,1 1 0-15,-3-1 0 0,2 1 0 16,1 0 0-16,1 0 0 0,0-2 0 0,1 1 0 0,0 0 0 15,-1 0 0-15,-3 0 0 0,1 1 0 0,-3-2 0 16,0 1 0-16,0 0 0 0,-3 1 0 0,2-3-144 0,0 3 144 16,-1-2 0-16,-1 1 0 0,-7 1-176 0,10 0 176 15,1 0-160-15,-4 1 160 0,-7-1-144 0,10 0 144 16,-3-1-128-16,2 1 128 0,-2 1 0 0,1-1-160 16,-2 0 160-16,2 0 0 0,-8 0-160 0,8 1 160 15,1-1-128-15,-9 0 128 0,8 1-176 0,0-1 176 16,-3 3-208-16,5-1 80 0,-10-2 128 0,7 2-208 15,-7-2 80-15,8 2 128 0,-3 0 0 0,4 1 0 16,-9-3 0-16,6 4 0 0,1-1 0 0,-1 0 0 16,-6-3 0-16,7 1 0 0,0 1 0 0,-3-1-224 0,-4-1 80 15,7 0 16-15,-7 0 128 0,8 2 0 0,-3-2 0 0,2 0 0 16,-7 0 0-16,5 1 0 0,-5-1 0 0,0 0 0 16,0 0 0-16,10 0 144 0,-3 2 0 0,-7-2 0 15,0 0 16-15,7 0 0 0,-7 0 0 0,7 0 0 16,-7 0 96-16,9 0 32 0,-9 0 0 0,6 0 0 15,-6 0-80-15,7 3-16 0,0-3 0 0,-7 0 0 16,6 0 0-16,-6 0-16 0,0 0 0 0,9 1 0 16,-2 0-176-16,-2 0 192 0,-5-1-192 0,0 0 192 15,10 2-192-15,-3-1 0 0,-7-1 0 0,7-1 128 16,-7 1-128-16,10-1 0 0,2 0 0 0,-4 1-176 16,-8 0 48-16,9-1 0 0,1 0 0 0,-10 1 0 0,0 0-144 0,0 0-32 15,8 0 0-15,-8 0 0 16,0 0-192-16,0 0-32 0,0 0-16 0,0 0 0 15,0 0-432-15,0 0-96 0,0 0-16 0,0 0 0 16,-2-9-1376-16,-1 1-288 0,-7 1-48 16,1-1-11504-16</inkml:trace>
  <inkml:trace contextRef="#ctx0" brushRef="#br0" timeOffset="19676.676">18728 14518 8287 0,'0'0'368'0,"0"0"80"0,0 0-448 0,0 0 0 0,0 0 0 0,0 0 0 0,0 0 5936 16,0 0 1104-16,0 0 208 0,0 0 48 0,0 0-5792 15,0 0-1168-15,0 0-336 0,0 0 144 0,9 5-16 0,2-1-128 16,1-2 192-16,3 2-64 0,3 2 320 0,2-1 48 16,1 0 16-16,1-1 0 0,2 2 64 0,3-1 32 15,3 0 0-15,1 1 0 0,0 2-240 0,3 0-48 16,4 0-16-16,3 2 0 0,1 1-128 0,-3 1-32 16,0 2 0-16,-2 0 0 0,-2-3-16 0,1 2-128 15,-2 1 192-15,1 2-64 0,0-1-128 0,-1 2 160 16,-4-1-160-16,-4 1 160 0,1-1-32 0,-5 1 0 15,-2-2 0-15,-4-1 0 0,-1-3-128 0,0 4 0 16,-2 1 0-16,-5 1 128 0,-2-1-128 0,-1 1 0 16,-2-1 0-16,-3 2 0 0,-2 0 0 0,-4 3-176 15,-3 2 176-15,-2 2-128 0,-4 0 128 0,-3 2 0 0,-1 6 0 16,-7 2-128-16,-7 0 128 0,0 3 0 0,1 2 128 0,-1 2-128 16,-4 1 0-16,-1-4 128 0,-3 0-128 15,-3 0 0-15,-3 1 128 0,-5 2-128 0,-4 1 160 16,1 1-160-16,1 0 240 0,3 0-48 0,3 0-16 0,1-3 0 15,1-2 0-15,2-2 0 0,4 1 0 0,0-2 0 16,6-3-176-16,0-1 0 0,5-1 144 0,1-2-144 16,2-2 0-16,4 0 0 0,3-3 0 0,1 4 0 15,2-2-400 1,1-3-112-16,4-4 0 0,-1-5-12112 0,1-4-2416 0</inkml:trace>
  <inkml:trace contextRef="#ctx0" brushRef="#br0" timeOffset="31590.452">3717 6581 911 0,'0'0'0'0,"-7"-3"0"15,-1-2 0-15,0 0 0 16,-1-1 3360-16,3 1 592 0,6 5 112 0,-8-4 32 0,0-2-2960 15,1 2-592-15,1 1-112 0,-4 0-32 0,0 1-144 0,1 0-16 16,-5 0-16-16,3 1 0 0,1 3-224 0,-2 0 144 16,-3-2-144-16,1 3 128 0,-1 0-128 0,1 0 0 15,-1 0 0-15,-2 0 0 0,2 1 0 0,-2-1 128 16,2 0-128-16,-1 1 0 0,1-1 288 0,0 0-32 16,-1-2 0-16,1 3 0 0,-2 0 272 0,1 2 48 15,0-1 16-15,0 1 0 0,-1-1-16 0,0 2 0 16,0 1 0-16,2 1 0 0,0 1-128 0,0 0-16 15,3 0-16-15,-2 1 0 0,1 1-224 0,1 1-32 16,-1 3-16-16,4 2 0 0,1 1-144 0,0 1 0 16,-2 2 0-16,4-2 128 0,-2-2-128 0,1 3 0 0,0 3 0 0,2 0 0 15,2 0 0-15,1-2 0 0,-4 3 0 0,3 0 0 16,1 2 0-16,0-2 0 0,2-2 0 0,-2 1 0 16,-1 2 0-16,3-1 0 0,3 2 0 0,-1 0 0 15,-2 0 0-15,2 1 0 0,1-2 0 0,-2 1 0 16,-1-2 0-16,0 2 0 0,0-1 0 0,0 1 0 15,-1 1 0-15,0 1 128 0,0 1-128 0,-1-2 0 16,-1-1 128-16,-1 2-128 0,1 2 0 0,-1-1 128 16,1 1-128-16,-1 0 0 0,-2 0 144 0,1-2-144 15,-3-2 0-15,1-1 144 0,1 1-144 0,-2-2 0 16,0-1 192-16,1-2-192 0,-2-1 192 0,-1-1-192 16,-2-1 0-16,0-1 0 0,1 2 0 0,0-2 0 15,-5-1 0-15,2 0 0 0,0-2 144 0,-2-1-144 0,0-5 128 0,-1 2-128 16,-2-2 0-16,1 0 144 0,0-1-144 0,1-2 0 15,-1-3-192-15,3-3 192 16,2 0-1744-16,1-2-240 0</inkml:trace>
  <inkml:trace contextRef="#ctx0" brushRef="#br0" timeOffset="32277.256">4406 6423 11967 0,'-1'-9'1072'0,"-4"-1"-864"0,-1 0-208 0,-1 3 0 15,3 1 2016-15,1 0 352 0,-4-3 80 0,1 4 16 16,-1 1-2016-16,-2 1-448 0,1 0 0 0,-1 0 0 16,-3 1-192-16,0 2 0 0,0 1-16 0,-1 3 0 15,-4 3 80-15,-1 1 128 0,0 1-208 0,-2-1 80 0,2 0 128 0,-4 2 0 16,0 1 128-16,-1 3-128 0,-3-2 0 0,1 4 144 15,2 2-144-15,-2 1 0 0,0 0 352 16,-1 1-32-16,-2 1-16 0,1 1 0 0,1 1 96 0,-2 2 32 16,-1 2 0-16,3 0 0 0,2 1-96 0,-3 3-16 15,4 4 0-15,0-2 0 0,0 0-64 0,4 0-32 16,4 0 0-16,0-1 0 0,0-1-48 0,2 1-16 16,2 2 0-16,1-1 0 0,5-5-160 0,-1 0 0 15,2 2 0-15,2 0 0 0,3-1 0 0,1 0 0 16,-1-5 0-16,1 0 0 0,0 2 192 0,3-3-64 15,0 1 0-15,4-2 0 0,-1-2 0 0,1 1 0 16,-2 0 0-16,3-1 0 0,2-1 128 0,-2 1 0 16,1-1 16-16,0 0 0 0,2 1-112 0,-3 2-32 15,1 0 0-15,-1 1 0 0,-2-3-128 0,2 3 0 16,-5 4 144-16,1-1-144 0,-2 0 160 0,-3 2-32 0,-1-1-128 0,-1 2 192 16,0-1 0-16,-3-1 0 0,-1-2 0 0,-2 4 0 15,-7-2 192-15,-3 2 48 0,-7 2 0 0,-1-1 0 16,-2 0 208-16,-3 1 32 0,-2 1 16 0,2-1 0 15,0-4-192-15,0 1-48 0,-1-4 0 0,2 1 0 16,-1 0-160-16,1-2-32 0,0-4-16 0,2 0 0 16,-1 0-240-16,0-3 0 0,2 0 0 0,3-3 0 15,1-2-2304 1,3-2-384-16</inkml:trace>
  <inkml:trace contextRef="#ctx0" brushRef="#br0" timeOffset="33488.723">4744 7997 11967 0,'0'0'1072'0,"-5"-5"-864"0,1-1-208 0,4 6 0 16,-5-7 2592-16,5 7 480 0,0 0 80 0,0 0 32 16,-6-6-2656-16,0 1-528 0,-1 3 0 0,1 0-192 15,0-1-48-15,-2 1 0 0,-1 0 0 0,0 0 0 16,-2 0 48-16,1 0 0 0,-2 0 0 0,-3 2 0 15,-5 2 192-15,-1 1 192 0,0 2-48 0,-5-1 0 16,-3-1-16-16,2 2 0 0,3 0 0 0,-4 4 0 0,-3 1-128 0,2 0 0 16,1 1 144-16,1 0-144 0,-1 0 176 15,2 0-48-15,0-1 0 0,3 1 0 0,1 0 64 16,1 0 16-16,2 0 0 0,3 0 0 0,3 1 0 16,1-1 0-16,0-1 0 0,2 2 0 0,2 1-208 0,4-1 176 15,0-1-176-15,3 2 160 0,-2-2-160 0,5 0 0 16,0 0 0-16,4-1 128 0,2-1-128 0,-1 1 0 15,2-5 0-15,2 4 0 0,2 0 192 0,4 0 0 16,0 0 0-16,2 0 0 0,-1 1-192 0,0 0 0 16,2 0 0-16,0 0 128 0,-2 1-128 0,-2 1 0 15,3 2 0-15,0-1 0 0,-1-1 0 0,2 1 0 16,-3 0 0-16,1 1 0 0,2 2 0 0,-2 0 0 16,-5 0 144-16,0 1-144 0,0 3 208 0,-2 0-16 15,-7 1-16-15,-2-1 0 0,0-2 160 0,-2 1 48 16,-1 1 0-16,-4 1 0 0,-2 0 224 0,-2-2 48 0,-2-1 16 15,-4 0 0-15,-5-2 32 0,0-1 16 0,-1 0 0 0,-2-2 0 16,-5 0-16-16,1-1 0 0,-2-2 0 0,0-1 0 16,-2 0-176-16,-1-3-32 0,-2 0-16 0,2-2 0 15,-1-2-64-15,0 1-16 0,-3-1 0 0,5-3 0 16,6-3-144-16,-1 2-16 0,5 1-16 0,0-2 0 16,3 1-224-16,1-1-128 0,3 1 128 0,2 0-208 31,2-1-1216-31,1 1-240 0,9 2-64 0,0 0-13888 0</inkml:trace>
  <inkml:trace contextRef="#ctx0" brushRef="#br0" timeOffset="36603.304">6169 6534 9215 0,'0'0'816'0,"2"-5"-656"16,1-4-160-16,-1 1 0 0,-2 8 1376 0,2-5 240 16,1-2 48-16,-3 7 16 0,3-7-848 0,-2 2-192 15,-1 5-16-15,0 0-16 0,0 0 16 0,-3-8 0 16,2-2 0-16,-1 5 0 0,2 5 0 0,-5-5 0 15,-2 0 0-15,-1 0 0 0,1 3-32 0,-2 1 0 16,-2 1 0-16,0 0 0 0,0-1-336 0,-3 3-64 16,-2 3 0-16,-3-1-16 0,1 0-176 0,-2 2 0 0,-1 1 0 0,-4 1 128 15,-3 2-128-15,0 5 0 0,-2-2 0 0,-1 2 0 16,0 3 0-16,1-3 0 0,-1 3 0 0,3-1 0 16,4 0 0-16,1 0 0 0,-1 2 0 0,3 0 0 15,-1 0 128-15,4 0 0 0,3 2 0 0,1 0 0 16,-1-1-128-16,2 0 0 0,1-2 144 0,1 1-144 15,3 0 0-15,3 2 144 0,-1-1-144 0,4 0 0 16,-1-2 128-16,1 1-128 0,-1-1 0 0,3 1 0 16,1-2 176-16,3-1-176 0,0 1 160 0,3-1-160 15,0 1 128-15,1 1-128 0,3 0 0 0,1 1 0 16,-1 2 144-16,4 1-144 0,0 2 128 0,0 3-128 16,0 0 128-16,-1 0-128 0,1 2 0 0,1 0 128 15,-1 2-128-15,2 0 0 0,0 0 0 0,1 1 0 0,2 0 0 16,-4 3 0-16,1 1 0 0,-3-2 0 0,-3 1 0 0,1 3 0 15,-1-2 0-15,0 0 0 0,-4 0 0 0,0-4 0 16,-1-2 0-16,0-2 0 0,1-2 0 0,-3-3 0 16,-2 3 0-16,-4-2 0 0,-1 1 128 0,-3-1-128 15,-2 1 0-15,-1 0 128 0,0-1 64 0,-2 0 16 16,-3 2 0-16,-3-2 0 0,-2-1 0 0,0-1 0 16,-3-1 0-16,0-3 0 0,-1 0 16 0,-1-3 0 15,-1 0 0-15,1-2 0 0,-4-2 16 0,0 1 0 16,0-1 0-16,-1-3 0 0,0-4 192 0,3-1 32 15,-2 0 16-15,4-4 0 0,1-3 64 0,1-1 16 16,1-2 0-16,1-2 0 0,2-2-288 0,0-2-48 16,5-3-16-16,0-2 0 0,2 0-208 0,1-5 0 15,2 0 0-15,4-4-160 0,-1-1 0 0,4 0 0 0,1-2 0 0,5 2 0 16,-1 2 160-16,3 2-192 0,1 1 192 16,5 1-192-16,-4 2 192 0,5-1 0 0,0 1-144 15,4 4 144-15,5 1 0 0,-2 3 0 0,-1 2 0 16,6 3 0-16,2 0 0 0,2 3 0 0,1 2 0 0,2 4 0 15,1 2 0-15,-2 2-144 0,-2-2 144 0,-1 4 0 16,1 2-128-16,0 2 128 0,-2 1 0 0,0-1 0 16,-3-1 0-16,0 0 0 0,0-1 0 0,-3 1 0 15,-7 1-144-15,0 0 144 0,1-2 0 0,-3 0-144 16,-6 1-144-16,-1-3-32 0,1-1 0 0,-2 2 0 16,-1 1-1888-16,-4 1-384 0,-3-2-80 15</inkml:trace>
  <inkml:trace contextRef="#ctx0" brushRef="#br0" timeOffset="37044.554">6989 6620 16575 0,'0'-11'1472'0,"-1"3"-1168"0,0-2-304 0,1-1 0 15,-2-1 944-15,2 2 128 0,0 3 16 0,0-1 16 16,0-1-832-16,0 1-272 0,0 2 160 0,0 6-160 15,0 0 160-15,-7-6-160 0,-2 1 192 0,-1 0-192 16,0 4 240-16,-1 2-64 0,-2 2-16 0,-2-1 0 16,-2 3 256-16,-1 4 48 0,-1 1 16 0,-4 2 0 15,-3 2-80-15,-1 3-16 0,0 2 0 0,0 1 0 16,-3 6 48-16,3 1 0 0,1 3 0 0,1 6 0 16,-1 7-80-16,-2 6-16 0,3 1 0 0,0 5 0 15,-3 0-144-15,2 1-48 0,-2 5 0 0,4 6 0 16,1 5-144-16,2 0 0 0,1-3 0 0,5 1 0 0,4-3 0 15,2-1 0-15,2 0 0 0,4-5 0 0,3-1 0 16,1-6 0-16,1-5 0 0,3-4 128 0,1-5 0 0,4-4-128 16,0-3 192-16,3-2-64 0,4-1 192 0,0-3 48 15,3-3 0-15,1-1 0 0,-1-1-112 0,2-1-32 16,2-3 0-16,3-3 0 0,-4-2-224 0,3-2-128 16,3 0 128-16,1-4-208 15,1-4-1456-15,2-3-304 0,0-3-48 0</inkml:trace>
  <inkml:trace contextRef="#ctx0" brushRef="#br0" timeOffset="37558.295">7054 7108 29487 0,'-8'-12'1296'0,"5"6"288"0,0-2-1264 0,3 8-320 0,0 0 0 0,0 0 0 16,-1-8 640-16,1 8 64 0,0 0 0 0,0 0 16 15,9 2-720-15,1 3-192 0,1 0 0 0,-2 6-16 16,1 6 64-16,2 3 16 0,-2 3 0 0,4 4 0 15,-2 3 128-15,1 5 0 0,2 4-144 0,0 0 144 16,0 0 0-16,0 0 0 0,-3 2 0 0,3-1 0 0,2-2 0 0,-2-1 192 16,-1-1-32-16,1 0 0 0,-2 4 96 15,1-3 32-15,1-3 0 0,-1 0 0 0,0-1-64 0,0-3-16 16,2-3 0-16,-2 0 0 0,-4-3-208 0,1-1 128 16,0-2-128-16,0 0 0 0,-1-1 0 0,-1-4-192 15,-5-3 16-15,1 1 0 16,0-1-736-16,-2 0-160 0,1-3-16 0,-4-10-16 15,0 0-2288-15,0 0-464 0</inkml:trace>
  <inkml:trace contextRef="#ctx0" brushRef="#br0" timeOffset="37824.876">7560 7115 23039 0,'-5'-12'1024'0,"2"5"192"0,0 2-960 0,3 5-256 0,0 0 0 0,0 0 0 15,0 0 1824-15,0 0 320 0,-8 1 64 0,2 4 16 16,-1 1-1680-16,-1 5-336 0,-2 5-64 0,-2 7-16 16,-2 2-128-16,-3 6 0 0,-1 7 0 0,-2 4 0 15,0 3 0-15,-4 0 0 0,-3 0 0 0,-1 0 0 16,-3 0 176-16,2-1 0 0,0 0 0 0,0 0 0 15,-1-3 128-15,1 1 16 0,0-4 16 0,3-3 0 0,1-3-16 16,2 0-16-16,2-1 0 0,2-1 0 0,2-4-176 16,2-3-128-16,-2-2 192 0,3-1-192 0,1-3 0 15,1-1-304-15,-2-4 48 0,6-3 0 16,0-3-1536-16,2-1-320 0,6-5-48 16,0 0-10704-16</inkml:trace>
  <inkml:trace contextRef="#ctx0" brushRef="#br0" timeOffset="38099.256">7941 7873 35935 0,'0'0'1600'0,"0"0"320"0,-5 6-1536 0,-1 4-384 0,2 3 0 0,0 4 0 16,-5 2 192-16,2 2-16 0,-3 3-16 0,-2 3 0 15,-3 5-160-15,-2 2 0 0,0 3 0 0,-2-1 0 16,-1 1-368-16,-4 1 0 0,2-5 0 0,-2-1 0 31,4-2-336-31,-1-1-64 0,-1-3 0 0,2-1-16 16,-1-3-176-16,4-3-48 0,2 0 0 0,6-5 0 16,-1-4-2336-16,4-3-480 0,6-7-80 0,0 0-32 0</inkml:trace>
  <inkml:trace contextRef="#ctx0" brushRef="#br0" timeOffset="38610.343">8579 7052 17503 0,'0'0'768'0,"-6"-6"176"0,-2-2-752 0,3 0-192 16,0 2 0-16,1 2 0 0,4 4 3200 0,0 0 592 15,-7-2 128-15,7 2 32 0,-5 6-3344 0,-4 3-608 16,0 6-240-16,-1 0 16 16,0 5-176-16,-1 4-48 0,-1 6 0 0,-2 8 0 0,-3 5 64 0,3 3 0 0,1 4 0 0,0 1 0 15,-1-3 224-15,2 3 160 0,1 1-192 0,0 1 192 16,5 1 0-16,-1 0-128 0,6-2 128 0,2-9 0 15,1-7 0-15,3-9 0 0,-2-2 0 0,3-7 0 16,2-3 0-16,-1-4 128 0,2-5-128 0,0-4 192 16,2-2 160-16,2-3 32 0,3-9 0 0,3-3 0 15,4-4-128-15,1-2 0 0,3-7-16 0,1-2 0 16,-2-4-240-16,0-2 128 0,-1 1-128 0,-1 1 0 16,-2 0 0-16,2 2 0 0,0-1 0 0,-3 1 0 15,-5 0 0-15,1 3 0 0,-1-1 0 0,0 5 0 16,-3 1 0-16,-1 5 0 0,0 2 0 0,-3 3 0 15,0 3 0-15,-3 2 0 0,0 2-176 0,-6 7 176 16,0 0-192-16,0 0 192 0,0 0-160 0,4 11 160 16,0 4 0-16,-1 2 0 0,-6 4 0 0,1 5 0 0,-1 3 0 15,0 5 0-15,-5-2 0 0,1 7 160 0,-3 4-160 0,3 8 0 16,-5 5 144-16,0 2-144 0,-3-2 128 0,0-1-128 16,-1 0 160-16,-2 0-160 0,-4 2 240 0,0-1-48 15,1 0-16-15,-4-2 0 0,-2 0 80 16,2-6 0-16,1-3 16 0,1-4 0 0,-6-1 64 0,4-1 16 15,0-3 0-15,1-2 0 0,2-2-208 0,0 2-144 16,1-1 192-16,4-5-192 0,1-7-144 0,2-3-144 16,2-5-32-16,2-4-9456 15,2-4-1888-15</inkml:trace>
  <inkml:trace contextRef="#ctx0" brushRef="#br0" timeOffset="38860.585">9235 8104 38751 0,'-11'7'1728'0,"4"3"336"0,0 5-1648 0,-1 8-416 0,-1 9 0 0,0 2 0 16,-1 1 0-16,-1 2 0 0,-2 3-192 0,1 2 192 15,1 1-544 1,-4-2 16-16,-5 1 0 0,3-1 0 0,2-1-1648 0,0-3-320 0,-1-3-64 16,1-3-11072-16</inkml:trace>
  <inkml:trace contextRef="#ctx0" brushRef="#br0" timeOffset="39486.329">9733 7095 8287 0,'0'0'736'0,"0"0"-592"0,-5-5-144 0,0 1 0 16,5 4 3264-16,0 0 640 0,0 0 112 0,0 0 16 16,0 0-3040-16,0 0-608 0,0 0-128 0,7-6-32 15,0-2-224-15,4 1-208 0,0 1 32 0,2-1 16 16,2-1 160-16,3 1 192 0,2-1-32 0,-3 1-16 15,1 3 320-15,2 0 64 0,3-1 16 0,-2 2 0 16,2-1-80-16,-1 1-16 0,2 3 0 0,-2 3 0 16,0 0-192-16,-1 2-32 0,-3 3-16 0,0 2 0 0,-4 2-208 15,-3 2 0-15,-2 2 0 0,-3 5-160 0,-3 5 160 0,-4 7 0 16,-5 4-144-16,-2 5 144 0,-5 1 0 0,-1 2 0 16,-3 3 0-16,-4-2 0 0,-4-2 0 0,2-2 0 15,-1-3 0-15,1 3 0 0,-4-1 0 0,0 3 0 16,1 0 0-16,-1-3 128 0,3-1 0 0,2-4 0 15,0-3 0-15,2-2 0 0,2-2 0 0,1-1-128 16,2-3 192-16,2-2-64 0,2-2-128 0,4-4 160 16,1-1-160-16,4-3 160 0,0 0 0 0,2-3 0 15,3 1 0-15,3-1 0 0,-2-4 304 0,4 0 64 16,1-2 16-16,3 1 0 0,3-1-64 0,3-1-16 16,3 0 0-16,2-3 0 0,3-2-176 0,4 1-32 15,2-2-16-15,-1 3 0 0,-3 0-96 0,3 0-16 16,2-1 0-16,2-1 0 0,-2-3-128 0,-1 1 0 0,-2 1 0 15,-2-2 128-15,-2 1-128 0,-2-1-256 0,-1 0 64 16,-3-2 16 0,-4 1-1440-16,0-2-304 0,0 0-48 0,-1 0-6880 0,-3-3-1392 15</inkml:trace>
  <inkml:trace contextRef="#ctx0" brushRef="#br0" timeOffset="39776.799">9475 7447 8287 0,'-13'-1'368'0,"6"-1"80"0,-1-3-448 0,3 1 0 16,5 4 0-16,0 0 0 0,0 0 5632 0,0 0 1024 15,0 0 224-15,12-2 32 0,2 0-5440 0,4 2-1088 16,5 0-208-16,7 0-48 0,4 0-128 0,4 1 0 15,4 0 0-15,-1 1 0 0,2-2 0 0,3 0 0 16,2-2 0-16,-1 5 128 0,-3 1-128 0,2 1 0 16,-2-3 0-16,-2 1 0 0,-3 2 0 0,-3-1 0 15,-2 1 0-15,-2-1-128 16,-2-2-544-16,-3 1-96 0,-1 1-32 0,-1 0 0 16,-3-3-2336-16,-1-2-448 0</inkml:trace>
  <inkml:trace contextRef="#ctx0" brushRef="#br0" timeOffset="40214.976">10331 6433 28559 0,'0'0'2544'0,"0"0"-2032"15,0 0-512-15,0 0 0 0,8-1 1520 0,3 2 208 16,-1 2 32-16,4 3 16 16,1 0-1456-16,4 6-320 0,3 4 0 0,2 1 0 0,0 3 0 0,4 2 0 15,-2 6 0-15,4 1 0 16,-3 3-928-16,1 3-80 0,-1 7-16 0,-2 7 0 0,-1 5 768 0,-1 5 256 15,0 0-144-15,-2 7 144 0,-3 1 0 0,-1 2-128 16,-3 5 128-16,-2-1 0 0,-2-4 752 0,-1-2 224 16,0-2 48-16,-4-1 16 0,-3 0-656 0,-2-2-144 15,-2-2-32-15,-3-3 0 16,-3-2-736-16,-3-5-160 0,-2-4-16 0,-3-2-16 0,-1-1 720 16,-4-6 336-16,-3-4-16 0,-2 0-16 0,-1 2 32 0,-3-4 16 15,2-2 0-15,-2-5 0 0,-1-5-352 0,0-4 0 16,3-2 0-16,2-3 128 15,2-1-1568-15,0-6-304 0,3-4-64 0,0-4-7472 16,4-3-1504-16</inkml:trace>
  <inkml:trace contextRef="#ctx0" brushRef="#br0" timeOffset="40941.043">11997 7553 30111 0,'-3'-15'1344'0,"1"5"256"0,1-2-1280 0,-1-2-320 0,2-1 0 0,0-2 0 0,-2 0 160 0,1-1-32 15,0 3-128-15,-1-3 192 0,-3-2-352 0,0-1-80 16,-5 0-16-16,0 3 0 0,-1-3 256 0,-4 2 0 16,-5 4-160-16,-2 1 160 0,-2 3 0 0,-2 3 0 15,-3-1 0-15,-2 6 128 0,-1 1 0 0,-1 7 0 16,-1 4 0-16,2 3 0 0,1 4 48 0,0 4 0 16,0 4 0-16,-1 4 0 0,-2 4 96 0,1 4 32 15,0 6 0-15,-3 3 0 0,1 3-304 0,2 9 0 16,3 7 0-16,2 3 0 0,3-1 0 0,3-3 0 15,4-5 0-15,6-3 0 0,4-4-144 0,5-8 16 16,1-4 0-16,5-3 0 0,1-3 128 0,4-7 0 16,0-6 128-16,3-1-128 0,0-3 288 0,4-3-16 15,2-6 0-15,2-7 0 0,1-2 0 0,6-7 0 0,1-3 0 0,5-6 0 16,3-6-144-16,0-7-128 0,3-5 144 16,-1-4-144-16,-2-2 0 0,4-5 0 0,-3-6 0 0,3-2 0 15,-1-5 128-15,1-5-128 0,-2-5 0 0,-2-7 0 16,-3-4 0-16,0-8 128 0,-2-7-128 0,-1 0 0 15,0-1 0-15,-1-1 0 0,-2-2-192 0,-1 6 192 16,1 9-320-16,-3 5 64 0,1 9 0 0,-2 6 0 16,1 6 256-16,-4 5 0 0,-2 2 0 0,-1 6 0 15,-4 8 192-15,-1 6-64 0,1 6-128 0,-2 4 192 16,-3 3-192-16,-1 5 0 0,-3 4 0 0,1 4 0 16,-4 6 0-16,0 0 128 0,0 0-128 0,0 0 0 0,0 0 0 0,-6 12 0 15,1 3-144-15,-3 9 144 0,-1 9-144 16,-2 11 144-16,-8 10-128 0,1 4 128 0,-2 4 0 15,-1 7-160-15,-5 7 160 0,0 6 0 0,2 6 0 16,-1-3-128-16,2-2 128 0,0-1 0 0,3 1 0 0,3-4 0 16,2-5 0-16,2-6 0 0,1-5 0 0,1-3 0 15,1-3 0-15,1 0 0 0,1-1 0 0,0-6-160 16,3-4 160-16,2-2-192 16,-1-4-1504-16,3-4-304 0,0-3-64 0,2-5-16 0</inkml:trace>
  <inkml:trace contextRef="#ctx0" brushRef="#br0" timeOffset="41443.502">13124 7218 22111 0,'0'0'976'0,"0"-9"208"0,-2 1-944 0,2-1-240 0,0-1 0 0,-1 2 0 16,-2 2 2128-16,-4-2 384 0,1-1 80 0,-4 4 16 16,-1-2-2096-16,-4 4-512 0,-6 1 0 0,-4-1 0 15,-1 2 0-15,-4 3 0 0,-2 3 0 0,-2 3 0 0,-4 0 0 0,-1 3 0 16,-5 3 0-16,3 0 0 0,3 1 0 0,1 2 0 15,4-2 0-15,4 6 0 0,5 4 192 0,1 2-64 16,3-3 0-16,5-2-128 0,1-6 0 0,6 3 0 16,1 1 0-16,4-1 0 0,2-1 0 0,4-2 0 15,5 0 0-15,3 3 0 0,2 3 0 0,3 0 0 16,5 1 0-16,3 2 0 0,3 1 0 0,3 3 0 16,-1 2 0-16,2 0 0 0,-2 0 272 0,1 1-48 15,-1 0-16-15,0-2 0 0,-2 1-16 0,-3-2 0 16,-2-3 0-16,-2-1 0 0,-2 2-192 0,-3-2 0 15,-2 0 128-15,-2 0-128 0,-2-1 0 0,-3 0 144 16,-4 0-144-16,-3 3 128 0,-3 1 240 0,-3-1 32 16,-3-3 16-16,-3 0 0 0,-8-2 64 0,-3-1 16 0,-7-1 0 15,-4-3 0-15,-7 2 64 0,-4-5 16 0,-3 0 0 16,-1-5 0-16,1 0-64 0,3-2-16 0,1-3 0 0,3 0 0 16,-1-3-240-16,-1-2-32 0,-2-4-16 0,1 1 0 31,2-3-512-31,3 1-96 0,3-1-32 0,2 0 0 15,3 3-1712-15,4 0-352 0,4-1-64 0</inkml:trace>
  <inkml:trace contextRef="#ctx0" brushRef="#br0" timeOffset="42431.045">13688 7545 6447 0,'0'0'576'0,"0"0"-576"0,0 0 0 0,-2-7 0 0,2 7 4688 16,2-6 832-16,4-1 176 0,7 3 16 0,-1-1-4000 15,6 2-816-15,2 2-144 0,7-5-48 0,0 2-304 16,7 1-64-16,1 1-16 0,8-4 0 0,5 1 80 0,1 0 16 16,5-1 0-16,0 1 0 0,-1 1-112 0,1-2-32 15,1-3 0-15,1 3 0 0,2 1-272 0,0 1 160 16,-1-1-160-16,-2 1 128 0,-5 2-128 0,-3 1 0 16,-3 1 0-16,-1-1 0 0,-8-2-128 0,2-1-64 15,-3 2-16-15,0 1 0 16,-6 1-1872-16,0 0-368 0,-5-3-80 0</inkml:trace>
  <inkml:trace contextRef="#ctx0" brushRef="#br0" timeOffset="42738.609">14123 8116 37775 0,'6'-9'3360'0,"5"0"-2688"0,1-1-544 0,9 0-128 16,8-1 1616-16,6 0 304 0,9-3 48 0,7 1 16 15,11 0-1648-15,8 0-336 0,4-2 0 0,1 3 0 16,-1-2-384-16,3 2 0 0,2 0 0 0,0 1 0 16,1 0-1792-1,-3 3-336-15,-4 1-80 0</inkml:trace>
  <inkml:trace contextRef="#ctx0" brushRef="#br0" timeOffset="45693.946">16532 6453 28271 0,'-5'-19'1248'0,"2"8"272"0,0 0-1216 0,-2 0-304 0,1-2 0 0,0 3 0 15,2 1 128-15,-2 2-128 0,0 0 144 0,0 1-144 16,4 6 0-16,-9 0 0 0,0 2 0 0,-2 2 0 16,-1 0-352-16,-1 2-16 0,-2-2 0 0,-4 6 0 15,-2 4 112-15,-4 3 0 0,-3-2 16 0,-3 6 0 0,0 4 240 16,-2 2 0-16,0 0 0 0,0 2 160 0,0 1 80 16,1-1 16-16,0 1 0 0,1 2 0 0,0 2 144 0,1 0 48 15,4 1 0-15,6-2 0 0,5-3 0 0,2 0 0 16,-2-2 0-16,7 3 0 0,4 0-160 0,3-3-32 15,1 0 0-15,2-2 0 0,6 1-64 0,1 0 0 16,1 0-16-16,3 2 0 0,2-6-176 0,2 2 0 16,-1 0 0-16,2 0 0 0,0-1 0 0,-1 2 0 15,0-2 0-15,0 2 128 0,-2 0-128 0,2-1 0 16,0 1 144-16,-2 0-144 0,0-2 0 0,2 1 0 16,-2 3 0-16,0 2 0 0,-3 2 0 0,0 1 0 15,-2 1 0-15,-1 2 0 0,-2 1 0 0,-1-1 0 16,-4 0 0-16,-3-2 128 0,-1 0-128 0,-3-1 192 0,-2-5-64 15,-1 1 0-15,-1 2 240 0,-2-2 48 0,-4 0 16 16,-1 1 0-16,1 1 128 0,-4-3 16 0,2 1 16 16,-2-2 0-16,0 0-208 0,0-3-64 0,-3-1 0 0,0-3 0 15,0-4-160-15,0 1-32 0,3-2-128 0,-2-2 192 16,3-1-192-16,2-4 0 0,0-3 0 0,2-1 0 31,-1-3-1424-31,1-1-240 0,3-2-32 0,-1-1-8544 0,2-5-1696 0</inkml:trace>
  <inkml:trace contextRef="#ctx0" brushRef="#br0" timeOffset="46304.788">17467 6644 27583 0,'-20'-7'1216'0,"5"3"256"0,-2 0-1168 0,-2 0-304 0,-1 2 0 0,1 2 0 16,-3 2 208-16,0 5-16 0,-2 1 0 0,-2 2 0 16,-3 3-192-16,0 2 0 0,-2 4-144 0,1 1 144 15,0 2-192-15,1 4 192 0,-1 7-208 0,0 2 80 16,-1-1 128-16,2 3 0 0,-1 1 0 0,1 1 0 16,3-2 0-16,0 0 0 0,4 0 0 0,2 3 128 15,6 4 144-15,3 3 48 0,1 2 0 0,3-3 0 16,0-3 128-16,5-2 48 0,3 1 0 0,4-3 0 15,1 0-224-15,6 0-32 0,2 1-16 0,1-1 0 16,0-3-48-16,3 1-16 0,0-5 0 0,1 4 0 16,2 3 32-16,0 1 16 0,-1-4 0 0,-1 0 0 15,-1 0-208-15,0 1 176 0,-3 0-176 0,-1 2 160 16,-2-2-16-16,0-1 0 0,-1-2 0 0,-1 2 0 16,-4-2 256-16,0 0 48 0,-2-2 16 0,0-3 0 0,-7-1 64 15,1 1 16-15,-2-2 0 0,-2 2 0 0,-3 0-96 0,2 3-32 16,-6 1 0-16,-1 0 0 0,-1-4-32 0,-3 1-16 15,1 0 0-15,-4 0 0 0,-2-2-32 0,-1-3 0 16,-2-2 0-16,-1-1 0 0,0-1-336 0,0-2 128 16,-2-3-128-16,4-1 0 15,3 0-1152-15,1-1-288 16,0-3-64-16,4-2-15392 0</inkml:trace>
  <inkml:trace contextRef="#ctx0" brushRef="#br0" timeOffset="51678.547">4441 11919 2751 0,'-10'0'256'0,"-2"-1"-256"0,-2-1 0 0,3 4 0 15,1 0 6400-15,4 4 1216 0,0 1 256 0,1 2 64 16,2 0-6464-16,2 4-1280 0,1 3-192 0,2 3-160 0,0 3 16 0,2 4 0 16,-1 4 0-16,3 5 0 0,-2 5 144 15,3 4 0-15,-2 1 0 0,2 3 0 0,0 3 0 0,0 3-128 16,1 2 128-16,-2-1 0 0,3-1 0 0,-5 2 0 15,-4 1 0-15,4-5 0 0,3-6 192 0,-3-2 0 16,-4-3 16-16,0-2 0 0,1 3 32 0,1-4 0 16,1-5 0-16,0-2 0 0,-1-2-112 0,0-3 0 15,3-1-128-15,-1-3 192 16,-2-6-704-16,2-2-128 0,0-3-48 0,1-4-12992 0</inkml:trace>
  <inkml:trace contextRef="#ctx0" brushRef="#br0" timeOffset="52263.196">4186 12207 7359 0,'-7'-11'320'0,"4"4"80"0,-5 0-400 0,3-2 0 0,-2-1 0 0,4 4 0 0,3 6 1680 16,0 0 256-16,0-8 48 0,1 0 16 0,-1 8-912 0,1-7-192 15,-1 7-48-15,7-7 0 0,-1 0 128 0,2 1 32 16,-8 6 0-16,10-6 0 0,3-2 16 0,1 0 0 15,2 1 0-15,1-2 0 0,2 0-240 0,3 3-32 16,1-2-16-16,3 0 0 0,1-1-176 0,3 1-48 16,3-1 0-16,1 1 0 0,3 0-128 0,2 2-16 15,-1 0-16-15,1 3 0 0,-2 1-192 0,2 2-32 16,-1 2-128-16,2 2 192 0,-2 3-192 0,1 2 0 16,-2 2 0-16,2 2 0 0,-4 2 0 0,-1 3 0 15,-2 2 0-15,-2 5 0 0,-2 5 176 0,-1-1-176 16,-8-1 192-16,1 3-192 0,-2 3 224 0,-3-1-64 15,-2 2-16-15,-2-1 0 0,0 0 128 0,-6 3 32 16,-3 0 0-16,-3 4 0 0,-2 2 112 0,-4 3 32 0,-3-2 0 16,-5-1 0-16,-2-5 64 0,-4 1 0 0,-3-1 16 0,-5 2 0 15,-2 0-32-15,-6-1-16 0,-6-4 0 0,-3 3 0 16,0-1-112-16,-5 0-32 0,3-5 0 0,-2-3 0 16,1-6-160-16,-1-4-48 0,2-2 0 0,2-4 0 15,2-3-128-15,2-1 160 0,0-1-160 0,6-5 160 16,4 0-160-16,2-3-224 0,3-2 48 0,3 0 16 31,2-2-1392-31,5-2-288 0,5 1-48 0,5-5-13872 0</inkml:trace>
  <inkml:trace contextRef="#ctx0" brushRef="#br0" timeOffset="52879.531">17504 8931 11967 0,'-11'0'1072'0,"1"-1"-864"15,-2 0-208-15,2 0 0 16,1-3-672-16,0 1-176 0,2-1-48 0</inkml:trace>
  <inkml:trace contextRef="#ctx0" brushRef="#br0" timeOffset="53210.097">17406 8830 1839 0,'-1'-7'160'0,"-3"1"-160"0,4 6 0 0,3-13 0 16,-2 1 2880-16,0 1 560 0,0 0 96 0,1 3 32 15,-1-1-1264-15,1 2-256 0,-2 7-64 0,3-6 0 16,-1-2-128-16,-2 8-16 0,0 0-16 0,0 0 0 16,2-7-432-16,-2 7-96 0,0 0-16 0,0 0 0 15,0 0-512-15,0 0-128 0,0 0 0 0,3 10-16 16,1 0-320-16,-1 5-64 0,0 4-16 0,2 3 0 16,-3 2-64-16,1 7-16 0,-1 10 0 0,-1 2 0 15,1 3-16-15,-2 5 0 0,-2 2 0 0,2 1 0 0,-1 0-128 16,1-3 0-16,-1-4 144 0,-1 0-144 0,1 1 0 15,-2-2 144-15,0 1-144 0,-1-4 0 0,1-6 144 0,-1-3-144 16,1-5 0-16,-1-1 144 0,0-4-144 0,2-4 0 16,0-5 0-16,1-2 0 15,1-2-1392-15,0-3-144 0,0-8-48 16,0 0-8528-16,0 0-1728 0</inkml:trace>
  <inkml:trace contextRef="#ctx0" brushRef="#br0" timeOffset="53673.668">17174 8835 32703 0,'-9'-10'1456'0,"5"5"288"0,4 5-1392 0,-4-6-352 0,0 1 0 0,4 5 0 15,0-9 192-15,4 2-48 0,1 2 0 0,5-4 0 32,1 1-464-32,5 0-80 0,5-1-32 0,0 0 0 0,4 0 240 0,0 2 32 0,4 0 16 0,2 1 0 15,-4 2 144-15,2 1 0 0,1 1 0 0,2 2 0 16,-1 1 0-16,4 1 0 0,2 1 192 0,1 4-64 16,1 2 64-16,-2 3 32 0,0 2 0 0,0 5 0 15,0 2 160-15,-1 3 16 0,-4 0 16 0,-3 2 0 16,1 2 0-16,-4 3 0 0,1 2 0 0,-4 3 0 0,1-1-224 0,-4 5-64 15,-5 3 0-15,0-3 0 0,-2-1 64 0,-6 0 16 16,-4 1 0-16,-6-3 0 0,-1-2 48 16,-5 4 16-16,-3 1 0 0,-8 2 0 0,-4-2 208 0,-3 3 32 15,-4 1 16-15,-4-2 0 0,-5-5 64 0,-4-2 16 16,-4-5 0-16,0 0 0 0,-2 0-32 0,1-4-16 16,-1-4 0-16,4-1 0 0,3-1-240 0,-1-4-32 15,1-2-16-15,1-3 0 0,2-2-272 0,2-3-176 16,3-7 32-16,3-1 0 15,3-1-1328-15,5 0-256 0,0-5-48 0,5 0-10192 16,4-1-2048-16</inkml:trace>
  <inkml:trace contextRef="#ctx0" brushRef="#br0" timeOffset="57320.03">18431 6702 6447 0,'-10'-6'576'0,"4"0"-576"0,-2 0 0 0,-1-3 0 16,0 2 3888-16,2 1 656 0,0 0 144 0,-1 3 32 15,-2 1-3504-15,0 1-704 0,-3 1-144 16,-2 1-32-16,1 2-336 0,-4 2 0 0,-3 5-192 0,-3 1 64 16,-4 4-64-16,-1-1 0 0,-3 1 0 0,1 3 0 15,1 3 192-15,2 1-128 0,-2 0 128 0,4 0-128 16,-1 3 304-16,3-3 64 0,1-2 16 0,3 0 0 16,-1 1 336-16,2 0 80 0,1-2 16 0,1 1 0 15,1 0-224-15,0 2-32 0,1 0-16 0,2 0 0 16,4 0-272-16,1 0-144 0,2 1 160 0,2 0-160 15,3 1 0-15,1 1 0 0,0-1 0 0,5-1 0 16,3-2 0-16,3 0 128 0,-1-2-128 0,5 2 0 16,2-1 192-16,3 1-48 0,-2-3-16 0,-2-1 0 15,3 0 0-15,-2 0-128 0,0 1 192 0,-1 0-64 0,0-3-128 16,0 1 0-16,0 1 144 0,-1 1-144 0,1-1 0 0,-1 1 128 16,-1 0-128-16,-1 4 0 0,0 2 0 15,-1-1 0-15,-4-2 0 0,1-1 128 0,-3 2 0 16,0 0 0-16,-1 0 0 0,0 0 0 0,-1-1 32 0,-1 1 16 15,-2-1 0-15,-2 0 0 0,-2-1 64 0,-1 0 16 16,1 2 0-16,-1-4 0 0,-3 2-64 0,-1 1-16 16,-2-2 0-16,2 1 0 0,-5 1-176 0,0-1 128 15,-2 1-128-15,-1 0 128 0,0-1-128 0,-2-1 128 16,1-2-128-16,-4 1 128 0,1-3 16 0,0 0 0 16,-1-2 0-16,0-2 0 0,1-6 48 0,-7 2 0 15,0-3 0-15,-1 0 0 0,1-3-64 0,-1-1 0 16,3 0 0-16,2-2 0 0,-3-4-128 0,6-2 192 15,0-2-192-15,3 1 192 0,1-2-48 0,0-3 0 0,3-1 0 16,2-3 0-16,2-3 0 0,3-1 0 0,1 3 0 16,3-1 0-16,1-1 0 0,2 2 0 0,0 2 0 0,4-2 0 15,1 1-144-15,3 0 0 0,1 0 0 0,1 2 0 16,2-1 0-16,1 3 0 0,1 1-160 0,0 2 160 16,1 1-144-16,-2 1 144 0,-2 0-128 15,2 2 128-15,1 2-144 0,0 2 144 0,1 3-160 0,1 2 160 16,-2 1-192-16,1 2 48 0,-1 4 16 0,2 0 0 15,0-1 128-15,0 1-208 0,-2 0 80 0,2 2 128 16,-2 0-208-16,2 0 80 0,-2 0 128 0,-1-2-208 16,1 0 208-16,-4 0 0 0,0 1 0 0,-2-2 0 15,0 3 0-15,0-3 0 0,-1-3-128 0,-8-5 128 16,7 8-192-16,0-3 16 0,-7-5 0 0,7 8 0 16,-7-8-1232-16,0 0-256 0,0 0-64 0,0 0-11520 15</inkml:trace>
  <inkml:trace contextRef="#ctx0" brushRef="#br0" timeOffset="58214.579">19138 6632 11967 0,'0'0'1072'0,"-5"-6"-864"0,-1 0-208 0,2-1 0 16,4 7 2560-16,0 0 448 0,-8-3 112 0,8 3 16 15,-6-2-2032-15,6 2-400 0,-9 0-64 0,1 1-32 16,-2 1-448-16,4 0-160 0,-3 0 0 0,2 3 144 16,-2 1-144-16,0 2 0 0,-2-1 0 0,-3 2 0 0,2 0 432 0,-1 2 96 15,-1 0 32-15,-1 3 0 0,0 1-80 0,0 3-16 16,-1 3 0-16,0 5 0 0,-1 5-160 0,1 1-48 15,-3 0 0-15,3 3 0 0,-2 1 0 0,1 1 0 16,1 2 0-16,-3 1 0 0,2 2-128 0,0 6-128 16,1 0 192-16,2-1-192 0,3-3 128 0,0-1-128 15,3-1 0-15,1 0 0 0,3-4 128 0,-1 1-128 16,2-1 192-16,3 1-192 0,2-3 240 0,3 4-64 16,-3-3-16-16,1-2 0 0,4-6 32 0,0-1 0 15,0-1 0-15,1-2 0 0,-1-2-48 0,2-2 0 16,0-3 0-16,2-2 0 0,1 1-144 0,2-5 0 15,0-2 0-15,0 0 128 16,-2 0-1056-16,3-3-224 0,5-1-32 0,-2-4-12624 0</inkml:trace>
  <inkml:trace contextRef="#ctx0" brushRef="#br0" timeOffset="59050.472">19051 7451 17503 0,'-12'4'768'0,"12"-4"176"0,0 0-752 0,0 0-192 15,0 0 0-15,0 0 0 0,-4 7 1216 0,4-7 224 16,-3 9 32-16,3-9 16 0,0 0-1328 0,0 0-160 15,0 0-256-15,0 0 64 0,0 0 384 0,0 0 80 16,0 0 16-16,0 0 0 0,0 0 800 0,0 0 144 16,0 0 48-16,0 0 0 0,0 0-320 0,0 0-64 0,0 0-16 0,0 0 0 15,0 0-464-15,4-9-96 16,0-2 0-16,2-1-16 0,-1-1-144 0,3 1-32 0,-2 0 0 0,0-3 0 16,1-3-128-16,1-1 0 15,0-1 0-15,3 1 0 0,-2-3 128 0,1 2-128 16,-2 1 0-16,1 3 128 0,-1-2-128 0,1 3 0 0,0 1 0 0,-2 1 0 15,1 0 0-15,-2 3 0 0,0 0-144 0,-6 10 144 16,6-5 0-16,-6 5 0 0,0 0-128 0,9-1 128 16,-9 1-144-16,9 2 144 0,-9-2-208 0,8 9 80 15,-1 3 0-15,-2 4 0 0,-1 3 0 0,0 6 0 16,-2 1 128-16,1 5 0 0,-3 6-144 0,0 1 144 16,-2 2 0-16,1 1-144 0,-1-2 144 0,1 3 0 15,-1-2-128-15,1-1 128 0,-1-1 0 0,0-2 0 16,1 1 0-16,0-4 0 0,-1-4 0 0,0-3 0 0,1-3 0 0,-3-2 0 15,2-4 0-15,0-3 144 0,-1-3 48 16,2-3 0-16,1-8 0 0,0 0 0 0,0 0 80 0,0 0 32 16,0 0 0-16,0 0 0 0,0 0 16 0,0 0 0 15,-4-8 0-15,4-6 0 0,3-6 192 0,-1-5 64 16,1-4 0-16,1-3 0 0,1-1-240 0,0-1-32 16,0 0-16-16,1 0 0 0,2-1-112 0,1-1-32 15,0 0 0-15,1 1 0 0,1-1-144 0,2-1 0 16,-2 2 144-16,3 1-144 0,1-3 0 0,2 4 0 15,2 4 0-15,-2 4 0 0,0 2 0 0,0 3 0 16,1 1 0-16,0 4 0 0,-1 3 0 0,0 4-128 16,-2 2 128-16,0 4-128 0,1 2-32 0,-1 4 0 15,-2 0 0-15,1 3 0 0,0 0-192 0,-1 4-32 0,-1 2-16 16,-2 3 0 0,0-1-240-16,0 4-32 0,-2 0-16 0,0 2 0 15,-3-1-976-15,-2 0-208 0,-1-2-48 0,1-2-10976 0</inkml:trace>
  <inkml:trace contextRef="#ctx0" brushRef="#br0" timeOffset="59707.149">20324 6629 2751 0,'0'0'256'0,"0"0"-256"0,-2-8 0 0,0 0 0 16,2 8 2432-16,-1-7 432 0,1 7 80 16,0 0 32-16,-5-7-1872 0,5 7-368 0,0 0-80 0,-5-6-16 15,-1 1-32-15,6 5-16 0,-4-3 0 0,4 3 0 16,-9-1 336-16,3 1 64 0,6 0 16 0,-9 2 0 15,2 0-16-15,-2 1 0 0,3 1 0 0,6-4 0 16,-8 4-336-16,0 1-64 0,0 1-16 0,0 2 0 16,-1-2-288-16,1 4-64 0,-2 0-16 0,2 4 0 15,-1 0-16-15,-2 2 0 0,-2 5 0 0,-2 2 0 16,1 1 80-16,-1 5 16 0,-3 4 0 0,1 4 0 16,1 3-64-16,0 3-16 0,-1 3 0 0,0 2 0 15,0 1-208-15,2 4 128 0,1 5-128 0,2 0 0 16,0 3 0-16,1-4 0 0,-2-3 0 0,3-3 0 0,3 1 128 15,1-5-128-15,0 0 0 0,3-2 0 0,2 0 256 0,1-3-32 16,-2-3-16-16,2-1 0 0,2-4 96 0,1-2 16 16,2-3 0-16,3-1 0 0,3-3-112 15,0-2-16-15,0 0 0 0,4-4 0 0,1-5-64 0,2-2-128 16,1 3 176-16,1-5-176 0,0-4-192 0,2-2-128 16,1-4-48-16,-1-2-9376 15,1-4-1888-15</inkml:trace>
  <inkml:trace contextRef="#ctx0" brushRef="#br0" timeOffset="61276.016">20625 7099 2751 0,'0'0'128'15,"-3"-7"16"-15,-1-1-144 0,2 0 0 0,1 0 0 0,-2-1 0 16,0 0 4416-16,1 0 864 0,-1 0 160 0,0 2 48 0,0 1-4288 16,3 6-864-16,-4-6-160 0,-2 1-48 0,0 2-128 0,0 2 0 15,-2 0 0-15,1 3 0 0,-5 1 0 0,1 3 192 16,-1 2-64-16,-3 2 0 0,0-1 64 0,2 3 0 16,-3 4 0-16,-2 1 0 0,-3 3 64 0,0 3 32 15,-5 2 0-15,6 4 0 0,-2 2-112 0,2 4-32 16,1 0 0-16,3 4 0 0,-2-1-144 0,4 0 0 15,0-2 0-15,5-3-176 0,1-3 176 0,2-1 0 16,3-2 0-16,1-1-128 0,2-3 128 0,2 3 0 16,2-6 0-16,3 0 0 0,1-4 208 0,2-3-16 15,2 0-16-15,1-3 0 0,0-5 208 0,3 0 32 16,2-3 16-16,2-4 0 0,3-5-160 0,1-2-16 16,-1-3-16-16,5-2 0 0,3 0 0 0,0-4 0 0,-4-2 0 15,1-1 0-15,0-1-48 0,-3 0 0 0,1-1 0 0,-3-1 0 16,-2-1-192-16,-1 0 0 0,-1 0 128 15,1-3-128-15,-3-3 0 0,-2-1 0 0,-1 2 0 16,-2 0 0-16,-2 0 0 0,1-1 0 0,-3 0 0 0,0 3 0 16,-2 1 128-16,-2 1-128 0,-3 2 0 0,-1 1 0 15,0-2 144-15,-1 3-144 0,-2 0 128 0,0 3-128 16,-1 1 0-16,-4 0 0 0,0 1 0 0,-3 5 0 16,-5 3-144-16,-1 2-16 0,0 2 0 0,-4 5 0 15,0 4-32-15,0 2 0 0,-4 1 0 0,1 3 0 16,-2 2 192-16,1 4-192 0,2 0 192 0,-4 1-192 15,1-1 192-15,4 1 0 0,3-1 0 0,0 2 0 16,-1 1 0-16,3-3 0 0,3 1 0 0,2-1 0 0,2 2 0 16,0-2 0-16,3 1 0 0,1-3 0 0,1-1 0 15,2-1 0-15,1-3 0 0,0 0 0 0,2-9 144 0,4 9-144 16,-4-9 192-16,5 7-192 0,3 1 240 16,0-1-64-16,2-3-16 0,2-1 0 0,6 1 160 0,-1-1 48 15,3-1 0-15,2-1 0 0,2 0-192 0,3 2-48 16,1 0 0-16,-1-3 0 0,0-1-128 0,1-1-176 15,-1-3 48-15,-2 3 0 16,3 2-1728-16,-2-1-320 0,-3-5-80 0</inkml:trace>
  <inkml:trace contextRef="#ctx0" brushRef="#br0" timeOffset="61503.448">20971 7636 31327 0,'0'0'2784'0,"0"0"-2224"0,-7-2-560 0,7 2 0 16,0 0 1600-16,0 0 192 0,0 0 64 0,-6 9 0 31,1 3-3008-31,1 4-608 0,-5 5-112 0,3 0-32 16,-1-3 992-16,-1 2 192 0,-3 1 32 0,-2 2 16 0,-1-1 528 0,0 3 144 0,0 1 0 0,-1 2 0 15,-3-2 256-15,3 2 128 0,3-2 32 0,-1-2 0 16,1-1-144-16,2-1-16 0,1-2-16 0,2-2 0 16,1-3-240-16,1-3-256 0,-1-2 48 0,6-10-8880 15,0 0-1792-15</inkml:trace>
  <inkml:trace contextRef="#ctx0" brushRef="#br0" timeOffset="62097.358">21144 7037 32943 0,'0'0'1456'0,"0"0"304"0,0-8-1408 0,2 0-352 0,2 2 0 0,4-1 0 16,3 1 0-16,3-2 128 0,3 0-128 0,4-1 0 15,1-1-224-15,1-1-112 0,1-1-32 0,-1 2 0 16,-1 3 368-16,-1 0 0 0,3 3 0 0,-3-1 0 15,0 1 0-15,-1 2 0 0,-4 3 144 0,1 2-16 16,-2 2-128-16,-2 0 176 0,-4 3-176 0,1 3 192 16,0 2-192-16,-3 2 0 0,-3 3 0 0,-1 3 0 15,-3 3 0-15,-2 2 0 0,-2 3 0 0,-2 3 0 0,-4 2-144 16,2 1 144-16,-3 6 0 0,-4-1 0 0,1-6 0 16,0 1 0-16,-1 1 0 0,0-3 0 0,-4-2 0 0,3-2 0 15,1-3 0-15,1-1 0 0,-1 1 0 0,0-2 176 16,2-3-48-16,3-5-128 0,2-3 304 0,1 1-48 15,1-3-16-15,3-3 0 0,1 0-48 0,2-8 0 16,-1 8 0-16,1-8 0 0,0 0 0 0,4 5-16 16,-4-5 0-16,10 4 0 0,-1-2 272 0,3-1 48 15,0-2 16-15,-1-1 0 0,3-1-48 0,3 1 0 16,3-1 0-16,-2 0 0 0,2-2-272 0,3 0-48 16,-1-1-16-16,4 0 0 0,-4-2-128 0,2 0 128 15,-3 2-128-15,1 0 128 0,-1 1-128 0,-2 0-144 16,0 1 144-16,-2-1-208 15,-4 0-1392-15,-1 2-256 0,-1-2-64 0,-3 1-16 16,-8 4-1664-16,7-7-336 0,-2-6-64 0,-6 2-16 0</inkml:trace>
  <inkml:trace contextRef="#ctx0" brushRef="#br0" timeOffset="62321.986">21072 7400 16575 0,'0'0'1472'0,"0"0"-1168"0,-6-8-304 0,6 8 0 16,0 0 4768-16,0 0 896 0,0 0 176 0,6-7 48 15,4 0-4800-15,4 0-960 0,4 3-128 0,3-3-160 0,1-2-144 16,2 1-16-16,3-2-16 0,2 0 0 16,5 1 336-16,-2 0-144 0,-4-1 144 0,3 3 0 0,0 0 0 0,-1 3-128 15,-1-1 128-15,-2 1 0 0,0-3-352 0,-2 3-16 16,-2 0 0-16,1 2 0 15,0-2-2384-15,0 1-464 0,-2 0-112 0</inkml:trace>
  <inkml:trace contextRef="#ctx0" brushRef="#br0" timeOffset="62988.124">21499 6238 19343 0,'0'0'848'0,"0"0"192"0,9-3-832 0,2 2-208 16,-2 2 0-16,4 3 0 0,2 4 960 0,4 2 128 15,3 0 48-15,-1 2 0 0,1 2-832 0,4 4-176 16,3 0-128-16,3 4 192 0,1 4 144 0,0-1 48 16,-2-1 0-16,-1 4 0 0,0 0 224 0,-1 0 48 15,-2-1 16-15,-2 1 0 0,-3 3-48 0,-2 1-16 16,-1 2 0-16,0 1 0 0,-3 1-176 0,-3 5-48 16,-2 5 0-16,0 1 0 0,0 2-112 0,-2-2-16 15,0-1-16-15,-2 2 0 0,-3 0-112 0,-1 1 0 16,-3 4-128-16,0 0 192 0,-4 0-192 0,-1-3 144 15,-1-1-144-15,-2-1 128 0,0-2 128 0,-4 1 0 16,-1 0 16-16,-1 1 0 0,-2-1 128 0,0-2 32 0,-2-2 0 16,0-4 0-16,-3-3 160 0,-2-3 48 0,-2-3 0 0,2-2 0 15,0-1-32-15,-1-4 0 0,-2 0 0 0,0-2 0 16,2-2-176-16,1 0-48 0,1-3 0 0,3 0 0 16,0-4-224-16,2-2-160 0,1-4 192 0,1 3-192 15,4 0 0-15,-1-3 0 0,2 0 0 0,1-5-144 16,2-3-1184-1,7 2-224-15,-8-5-48 0,-1-1-9616 0,4-4-1920 0</inkml:trace>
  <inkml:trace contextRef="#ctx0" brushRef="#br0" timeOffset="64371.978">22377 6611 7359 0,'0'0'656'0,"0"0"-528"0,-3-8-128 0,3 8 0 0,0 0 3392 0,0 0 640 15,0 0 128-15,0 0 16 0,0 0-3520 0,0 0-656 16,0 0-224-16,-3 14 0 0,2 1 224 0,-2 1-176 16,0 2 176-16,-1 4-160 0,0 3 160 0,-3 5 176 15,1 4-48-15,-1 5 0 0,-3 2 496 0,3 6 80 16,0 2 32-16,0 5 0 0,-1-1-304 0,0 3-64 16,0 2-16-16,4 2 0 0,0-3-144 0,2 1-16 15,-1-3-16-15,-1-3 0 0,-1-6-48 0,2-1-128 16,1-4 192-16,-3 2-64 0,-1-4 0 0,0-2 0 15,2-4 0-15,-1-4 0 0,1-1 16 0,1-7 0 16,0-5 0-16,1 0 0 0,-3-2-144 0,3-3 0 16,-1-4 0-16,3-7 0 15,0 0-1808-15,0 0-240 0,0 0-64 0,7-8-8032 0</inkml:trace>
  <inkml:trace contextRef="#ctx0" brushRef="#br0" timeOffset="64761.427">22609 6609 27231 0,'0'0'1216'0,"0"0"240"15,0 0-1168-15,0 0-288 0,0 0 0 0,0 0 0 0,-6 9 0 0,3 2 0 16,1 1 0-16,0 4 0 0,-2 5 0 0,1 3 0 16,1 3-192-16,-2 2 192 0,-2 4 0 0,1 5 256 15,-4 1-16-15,2 2-16 0,-2 3 464 0,2 1 80 16,-4 0 32-16,1 4 0 0,1 0-80 0,-1 5-16 16,3 0 0-16,0-2 0 0,1-3-368 0,0-4-80 15,0-4 0-15,3-4-16 0,-4 2-240 0,3-6 128 16,1 0-128-16,-1-1 0 0,0-2 0 0,1-2 0 15,-2 2 0-15,4-5 0 16,0-4-704-16,1-4-16 0,0-3-16 0,1-4-8864 16,-1-10-1792-16</inkml:trace>
  <inkml:trace contextRef="#ctx0" brushRef="#br0" timeOffset="65462.544">22635 7440 15663 0,'0'0'1392'0,"0"0"-1120"15,0 0-272-15,0 0 0 0,0 0 2256 0,0 0 400 16,0 0 80-16,0 0 16 0,0-8-2064 0,1 0-416 15,3 0-80-15,0 1 0 0,2-4-192 0,-2-2 0 16,2-1-160-16,0-1 160 0,0 2 224 0,2-2 144 16,-2 3 16-16,4-1 16 0,-2-1 32 0,0-2 0 0,-1-2 0 0,2 0 0 15,0 1-256-15,-1 1-48 0,0-1-128 16,1 3 192-16,2 2-192 0,-5 2 0 0,-2 1 0 0,2 4 0 16,1-1 0-16,-7 6 0 0,8-4 0 0,-8 4 0 15,0 0 0-15,0 0-128 0,6 4 128 0,-1 4-160 16,-1 4 160-16,-3 2-128 0,0 4 128 0,-2 4-128 15,-4 2 128-15,0 5 0 0,2 3 0 0,-3 2 0 16,-1 2 0-16,-1 2 0 0,0-1 0 0,2-1 0 16,-3 1 0-16,3-4 0 0,1-3 0 0,2-1-128 15,0-2 128-15,0-2 0 0,-6-7 160 0,6 0-160 16,3 0 336-16,-1-5-16 0,-1-2-16 0,1-4 0 16,1-7 80-16,0 0 32 0,0 0 0 0,0 0 0 15,0 0 160-15,0 0 48 0,2-14 0 0,2-2 0 16,2-4-160-16,3-2-16 0,0 2-16 0,-1-4 0 0,1-1-208 0,0-3-32 15,3-1-16-15,-1-1 0 0,2 0-176 16,-1 1 0-16,2-4 0 0,1 3 128 0,-3-1-128 0,0 0 0 16,1 1 144-16,1-1-144 0,0 3 0 0,0 3 0 15,0 3 0-15,1 2-192 0,0 0 192 0,1 0 0 16,0 5 0-16,-1 0 0 0,0 2 0 0,-1 3 0 16,0 3 0-16,0 1 0 0,0 0 0 0,0 1-128 15,-1 2 128-15,-2 2-128 0,0-3-144 0,1 4-32 16,3 4 0-16,-6-2 0 15,-9-2-272-15,11 4-64 0,2 3-16 0,-1 0 0 16,-5-1-2416-16,1 2-496 0</inkml:trace>
  <inkml:trace contextRef="#ctx0" brushRef="#br0" timeOffset="66711.603">23100 7797 11967 0,'0'0'528'16,"0"0"112"-16,-9-3-512 0,1 1-128 0,0 4 0 0,8-2 0 0,-7 4 2368 0,0 0 448 15,0 1 96-15,0 4 16 16,-1 3-3376-16,-2 1-656 0,0 0-144 0,-2 2-32 0,0 3 1024 0,-1 0 256 15,0 3 0-15,2-1 0 0,-1 1 768 0,1 1 208 16,1 0 48-16,1 5 0 0,1-1-384 0,0 3-64 16,5-3 0-16,-1 2-16 0,3 2-288 0,0-5-48 15,2-3-16-15,1-5 0 0,2 0 16 0,0-2 0 16,2-4 0-16,0 0 0 0,0-3 176 0,3-4 48 16,0-2 0-16,2-2 0 0,0-1-272 0,3-1-48 0,2-4-128 0,0-2 192 15,2-3-192-15,3 0 0 0,2-5 0 0,0 2 0 16,4-5 0-16,-1 0-128 0,-8-2 128 0,5-3-208 15,5-2 0-15,-3 1 0 0,-2 0 0 0,0-1 0 32,-3 2-272-32,-2 1-48 0,-3 0-16 0,-2 2 0 15,-1-1-16-15,-3 1 0 0,-1 1 0 0,-3 1 0 0,-1 1 416 0,-1 3 144 0,-2 0 0 0,-1 1-144 16,-1-1 464-16,-1 0 80 0,0-2 32 0,-3 1 0 16,-1 4-144-16,-4 1-32 0,0 0 0 0,-3 2 0 15,-4 4-256-15,-2 0 0 0,-3 0 0 0,-1 4 0 16,-1 2 0-16,-2 4 128 0,-2 4-128 0,1-1 0 15,0-3 304-15,3 1-48 0,2 3-16 0,2 2 0 0,2 3 176 16,1 0 32-16,2 1 16 0,2-2 0 0,2 2-256 16,1 1-48-16,3-1-16 0,0-1 0 0,3-2-16 0,2 4-128 15,2-1 192-15,0-2-64 0,0 0-128 0,2-4 160 16,-2-9-160-16,7 9 160 0,-1 0 208 0,3-2 32 16,1-2 16-16,2-2 0 0,2 0-32 0,2-3-16 15,0-1 0-15,3-3 0 0,3 0-96 0,0-1-16 16,0 1 0-16,3-3 0 0,5-2-256 0,0-1-192 15,-5-1 16-15,0 2 16 16,-1 1-2016-16,0 0-384 0,-5 0-96 0,-1-1-16 16</inkml:trace>
  <inkml:trace contextRef="#ctx0" brushRef="#br0" timeOffset="67030.876">23525 7118 24879 0,'0'0'2208'0,"0"0"-1760"15,7 6-448-15,-3 2 0 0,3 1 640 0,3 2 32 16,1 1 16-16,2 4 0 0,-3 0-688 0,1 3 0 15,1 1 0-15,3 4-176 0,0 3 176 0,0 2 0 16,0 0 0-16,0-2 0 0,-4 1 0 0,2-2 144 16,0-1-16-16,-2 1-128 0,-3-2 256 0,0-1-48 15,-4-1-16-15,0 0 0 0,-1-2-192 0,1 1 0 16,-3-3 0-16,1-1 0 16,-1-3-480-16,-1-2-96 0,-2-1 0 0,0-2-7376 15,2-9-1472-15</inkml:trace>
  <inkml:trace contextRef="#ctx0" brushRef="#br0" timeOffset="67309.682">23827 7090 31839 0,'0'0'1408'0,"0"0"304"0,0 0-1376 0,0 0-336 0,0 0 0 0,0 0 0 16,-9 2-128-16,3 3-112 0,1 4-16 0,-2 2 0 16,-2 2-160-16,0 4-32 0,-2-1-16 0,-2 4 0 0,-2 1 464 15,-1 3 0-15,-2 3 0 0,0 2 0 0,2 3 0 0,-3 0 256 16,-3-2-48-16,1-1-16 0,3 0-48 0,2-1-16 16,2-4 0-16,3 0 0 0,1-4-128 0,2 0 0 15,3-3 0-15,-1-1 0 16,3-3-1504-16,1-2-224 0,2-1-64 0</inkml:trace>
  <inkml:trace contextRef="#ctx0" brushRef="#br0" timeOffset="67832.201">23917 7332 16575 0,'0'0'736'0,"0"0"160"16,-5-7-720-16,5 7-176 0,-1-10 0 0,1-1 0 0,0 0 2384 0,3-1 448 0,1 1 96 0,-1-3 16 31,3-3-3776-31,1 1-736 0,-2-2-160 0,0-2-16 0,1 4 1296 0,-1-3 256 0,3-2 48 0,-1 0 16 16,-1 5 1376-16,1-1 288 0,-2 1 48 0,2 0 16 15,-2 2-560-15,2 0-96 0,0 1-32 0,-2 2 0 16,0 1-448-16,0 0-80 0,2 2-32 0,-7 8 0 15,0 0-352-15,0 0 0 0,6-3 0 0,-6 3 0 16,0 0-208-16,4 11-16 0,-2 1 0 0,-4 4 0 16,-2 2 64-16,-2 4 16 0,1 4 0 0,1 4 0 15,-3 1 144-15,1 4 0 0,-2 4 0 0,0 2 0 0,1 4 0 16,-1-3 0-16,0-3 0 0,2-5 0 0,1-3 0 0,1-4 0 16,0-2 0-16,1-3 128 0,0-4 80 0,1-4 32 15,-2-3 0-15,3-2 0 0,1-9 272 16,0 0 64-16,0 0 16 0,0 0 0 0,0 0 0 0,0 0 0 15,0 0 0-15,2-10 0 0,1-2 192 0,-1-3 48 16,-1-3 0-16,2-3 0 0,2-1-256 0,1-3-64 16,0 0 0-16,3-6 0 0,-3-5-160 0,4-1-32 15,1 1-16-15,2 0 0 0,2-2-304 0,-1 6 0 16,1-1 0-16,3 7 0 0,4 2 0 0,-2 3 0 16,-2 1 0-16,2 4 0 0,0 1 0 0,0 5 0 15,0 3 0-15,-2 1 0 0,1-3 0 0,-3 4-192 0,2 2 48 16,0 3 16-1,-1 2-1248-15,0 2-240 0,-3 1-48 0,-2-1-9168 0,-1 3-1840 16</inkml:trace>
  <inkml:trace contextRef="#ctx0" brushRef="#br0" timeOffset="68686.037">24014 7776 33279 0,'-3'-13'1472'0,"3"6"320"0,0 7-1440 0,5-10-352 0,1-2 0 0,4 0 0 16,2 0 0-16,5 1-208 0,2-1 16 0,4 2 16 16,-1 0-336-16,2 0-64 0,-3-2 0 0,1 3-16 0,-1 3 592 0,-6 0 0 15,1 3 0-15,-5 1 0 0,-2 1 0 0,2 1 320 16,-2 3-48-16,-2 1 0 0,-3 1 48 0,1 2 0 15,-1 3 0-15,-3 5 0 0,-1 1-320 0,0 4 0 16,-4 4 0-16,-3 6 0 0,-3-1 0 0,-1 3-176 16,-3-2 32-16,-1 1 0 0,-2 0 144 0,2 2 0 15,0-3 0-15,-2 2 0 0,-4-2 0 0,3 0 0 16,4-5 0-16,1 0 0 0,3 0 208 0,-4-5 80 16,-1-3 16-16,3-1 0 0,3-2 16 0,5-1 0 15,-2 0 0-15,4-2 0 0,1-2-112 0,1-9-16 16,0 0 0-16,2 6 0 0,-2-6-192 0,8 4 128 15,2-1-128-15,3 0 0 0,-2-3 160 0,0-1-160 0,-2-1 160 16,5 0-160-16,4 2 160 0,1-1-160 0,-1 0 160 0,3 1-160 16,-2 1 0-16,1-1 0 0,1 0 0 0,-1-1 0 15,0 0 0-15,-1-1-160 0,0-2 0 0,-1 1 0 32,-1-1-656-32,-2 1-128 0,1 2-16 0,-2-3-8896 0,-5-1-1792 0</inkml:trace>
  <inkml:trace contextRef="#ctx0" brushRef="#br0" timeOffset="68913.666">23963 7979 40479 0,'0'0'1792'0,"0"0"384"0,0 0-1744 0,0 0-432 0,0 0 0 0,12-3 0 15,8-6-320-15,1 3-128 0,4-2-48 0,6 1 0 16,3 1-592-16,0-2-128 0,-2-2-32 0,0 0 0 16,0 0 656-16,-1 2 128 0,-2 0 16 0,-1-1 16 15,-4-2-144-15,0 2-48 0,2 2 0 0,-3-2-13264 0</inkml:trace>
  <inkml:trace contextRef="#ctx0" brushRef="#br0" timeOffset="69498.083">24058 6689 25791 0,'-9'-9'2304'0,"9"9"-1856"0,0 0-448 0,0 0 0 0,0 0 1360 0,0 0 176 16,9-3 48-16,1 1 0 0,2 4-1328 0,2-1-256 15,1-1 0-15,3 1 0 0,4 0-256 0,-1-1 64 16,1-1 0-16,0 1 0 0,-2-1 192 0,-1-2 0 16,2 1 0-16,-4-1 0 0,-2 3 128 0,1 0 64 15,0-1 0-15,0 0 16 0,-3 0 48 0,-2 1 16 16,1-1 0-16,1 0 0 0,1 0-128 0,0 0-16 16,-1 0-128-16,-4-2 192 0,-9 3-64 0,12 0 0 15,0 3-128-15,-2-3 192 0,-10 0-192 0,0 0 144 16,8-3-144-16,-8 3 128 0,0 0 96 0,0 0 16 15,8-2 0-15,-8 2 0 0,8-2 160 0,-8 2 48 16,0 0 0-16,0 0 0 0,0-9-192 0,-2 2-48 0,-1-1 0 16,-3 0 0-16,-3 2-208 0,-2 0 0 0,-1-1 0 15,-1 2 0-15,-2-3 0 0,0 3 0 0,-1 0 0 0,0 1 0 16,1-3 0-16,-2 2-160 0,0 3 160 0,0-1-128 16,2 2-64-16,0 1-16 0,1 0 0 0,1 0 0 31,2 0-1472-31,-3 1-304 0,-1 1-48 0,3-1-11680 0</inkml:trace>
  <inkml:trace contextRef="#ctx0" brushRef="#br0" timeOffset="69956.178">22646 6901 30351 0,'0'0'1344'0,"0"0"272"0,7-6-1296 0,4 0-320 16,2 2 0-16,7 1 0 0,5-3-176 0,3 3-96 0,1-3-32 0,3-1 0 31,2-5-144-31,-1 1-16 0,3 1-16 0,-3 1 0 0,1 0 240 0,2 0 48 0,0-1 16 0,3 2 0 16,-1-1 448-16,2 2 96 0,1-1 16 0,0 2 0 15,-2 0 144-15,1 0 48 0,-4 0 0 0,-1 1 0 16,-2 0-384-16,1 2-64 0,-2 0 0 0,-1-1-128 15,-5 0 128-15,-2 0-128 0,-3 1 0 0,-5 0 0 16,-5 0 304-16,-1 1-48 0,-10 2-16 0,0 0 0 16,0 0 288-16,0-8 64 0,-7 1 16 0,-1 2 0 15,-3-2-224-15,-4 2-64 0,-5-2 0 0,-2 2 0 16,-3-2-832-16,-2 4-160 16,-1-2-32-16,0 2-16 0,3 1-1664 0,1-1-336 0,2-1-64 0,5 1-16 15</inkml:trace>
  <inkml:trace contextRef="#ctx0" brushRef="#br0" timeOffset="70547.082">24633 6476 20271 0,'0'0'1792'0,"0"0"-1424"0,0 0-368 0,0 0 0 0,0 0 384 0,0 0 16 15,8 6 0-15,-2 0 0 0,-6-6-400 0,6 8 0 16,-4-1 0-16,-1 3 0 0,-1 2 128 0,-2 0-128 16,-3 2 128-16,2 1-128 0,1 3 608 0,-5 2 32 15,0 5 16-15,-4 2 0 0,1 4 128 0,1 6 32 16,-4 8 0-16,0 3 0 0,-2 0-368 0,0 4-80 16,-2 3-16-16,1-1 0 0,-3 0-224 0,3 0-128 15,0 2 128-15,1-2-128 0,-1-1 192 0,3-5-48 16,1-6 0-16,2-5 0 0,1-3 0 0,1-4 0 15,-1-4 0-15,3-2 0 0,3-4-144 0,0-2 192 16,-1-2-192-16,3-1 192 0,1-3-192 0,1-1-272 16,1-4 64-16,-2-7 16 15,0 0-2496-15,0 0-512 0</inkml:trace>
  <inkml:trace contextRef="#ctx0" brushRef="#br0" timeOffset="70857.112">24756 6450 2751 0,'0'0'128'0,"0"0"16"0,0 0-144 0,-2 13 0 16,1 2 0-16,1 3 0 0,1-1 5952 0,1 5 1168 15,-3 5 240-15,1 1 32 0,-1 4-5760 0,1 2-1152 16,0 4-224-16,0 3-64 0,-3 3-192 0,-1 4 0 16,0 1 0-16,1 2-160 0,0-1 160 0,-2 0 128 15,-2-3-128-15,1 3 176 0,-1 4-16 0,2-2 0 16,-4 1 0-16,2-2 0 0,-2-5-160 0,4-3 0 15,-4 0 0-15,4-8 0 0,2-2 0 0,-1-3 0 16,0-2 128-16,1-2-128 16,6-2-1360-16,-1-6-304 0,-2-2-64 0</inkml:trace>
  <inkml:trace contextRef="#ctx0" brushRef="#br0" timeOffset="72454.857">25000 7293 11455 0,'0'0'512'0,"0"0"96"15,0 0-480-15,0 0-128 0,0 0 0 0,1-8 0 16,2 0 0-16,-1-1-208 0,-2 1 48 0,2 1 16 16,-2 7 144-16,0 0 0 0,1-7 0 0,1-1 0 0,3 0 1088 0,-5 8 160 15,0 0 32-15,1-8 0 0,1-2 176 0,-3 3 32 16,-3 2 16-16,4 5 0 0,0-9-496 0,-2 1-112 16,-1 3 0-16,3 5-16 0,0 0-304 0,-4-6-64 15,4 6-16-15,-4-8 0 0,-3 2-176 0,7 6-48 16,0 0 0-16,0 0 0 0,-8-7-128 0,1 3-16 15,7 4-128-15,-7-2 192 0,-1-1-192 0,-1 2 0 16,-1-1 128-16,3 2-128 0,7 0 0 0,-11 8 0 16,-1-3 0-16,1 1 0 0,1-2 0 0,1 3 128 15,0 2-128-15,-3 0 0 0,1 1 224 0,-1 2-48 0,1 4-16 16,-1 3 0-16,1 1-160 0,0-1 0 0,0-1 144 16,-2 2-144-16,2 3 0 0,1 0 0 0,0-1 0 15,1-1 0-15,0-3 0 0,3 2 0 0,1 2 0 0,1-2 0 16,-3-4 0-16,4 0 0 0,2-2 0 15,1-1 0-15,2-1 128 0,-2-2-128 0,-1 0 160 16,1-10-160-16,9 10 128 0,-4-3-128 0,-5-7 0 0,8 3 144 16,-8-3-144-16,11 0 0 0,-1 0 0 0,0-3 0 15,-2-3-192-15,2-1 48 0,-1 0 0 0,1-3 0 16,2-2 144-16,-2-1 0 0,0-3-144 0,1-1 144 16,-1 0 0-16,1 0 0 0,0-1 0 0,0-4 0 15,-1-3-192-15,2-2 192 0,2 3-160 0,-1-4 160 16,-4-4-144-16,1 0 144 0,0 1-128 0,1 1 128 15,1-1 0-15,-2 1 0 0,-6-3 0 0,5 2 0 16,1 0 0-16,0 0 0 0,-1 0 0 0,1 0 128 0,1-2-128 16,-5 2 0-16,-1 2 0 0,0 1 128 0,1-2-128 15,-1 3 0-15,0 4 0 0,-3 5 0 0,1 2 208 0,-2 4 32 16,-2 2 0-16,-1-1 0 0,0 4 16 0,1-1 0 16,1 8 0-16,-3-3 0 0,-3-1-256 0,6 4 0 15,0 0 0-15,-7 5 0 0,-3 0 0 0,3 3 0 16,0 1-192-16,0 4 192 0,0 3 0 0,-2 4 0 15,-4 2 0-15,5 1 0 0,4 1 0 0,-2 4 128 16,-2 2 0-16,1 3 16 0,0 1 0 0,2 4 0 16,1 0 0-16,1-1 0 0,0-1 48 0,0 1 0 15,2 3 0-15,0 1 0 0,-1 1-192 0,1-1 160 16,0-5-160-16,2-2 160 0,1-2-160 0,1-2 0 0,1-2 144 16,1-4-144-16,0-3 0 0,0-1-128 15,1-2 0-15,-2-3 0 16,0-3-1488-16,3-2-304 0,0-2-48 0</inkml:trace>
  <inkml:trace contextRef="#ctx0" brushRef="#br0" timeOffset="72963.946">25087 7897 9215 0,'0'0'816'16,"0"0"-656"-16,0 0-160 0,0 0 0 0,0 0 3328 0,0 0 640 15,0 0 128-15,0 0 32 0,0 0-1920 0,-1-7-384 16,-1-1-80-16,4 0-16 0,5-3-576 0,-2-5-112 15,1-4-16-15,3-4-16 0,3-1-304 0,-1-3-48 16,0-5-16-16,2-2 0 0,0 0-256 0,1-1-64 16,-3-3-16-16,3 1 0 0,0-4-96 0,-1 0-16 15,0-4 0-15,0-2 0 0,1-1 32 0,-1 2 0 16,2 2 0-16,1 2 0 0,-3 1 32 0,1 3 0 16,2 3 0-16,-2 3 0 0,-1 2-80 0,-1 3-16 0,-2 3 0 15,0 6 0-15,1 5-160 0,-3 4 0 0,-3 2 144 16,-5 8-144-16,2-8 0 0,1 3 0 0,-3 5 0 0,0 0 0 15,0 0 0-15,0 0-208 0,0 0 48 0,1 15 16 16,-4 3-48-16,1 4 0 0,1 2 0 0,-3 4 0 16,-2 2 192-16,2 3-160 0,1 2 160 15,0-1-160-15,0 1 160 0,0 2 0 0,-1 3 0 0,3-1-128 16,1 0 128-16,-1-2 0 0,-2 1 0 0,2-2 0 16,1 0 0-16,0 1 0 0,0-2 0 0,0-1 0 15,0-2 0-15,0-1-208 0,0-2 80 0,-1 1 128 16,0-1-624-1,0-2 0-15,-2-4 0 0,2-2 0 0,-1-2-464 16,2-2-80-16,0-2-32 0,0-4-8784 0,0-2-1776 0</inkml:trace>
  <inkml:trace contextRef="#ctx0" brushRef="#br0" timeOffset="73243.727">24981 7516 31327 0,'0'0'2784'0,"-4"-4"-2224"16,4 4-560-16,5-10 0 0,1 1 2880 0,11 2 448 15,7 0 112-15,5-1 16 0,1-2-2880 0,7 2-576 16,0-2 0-16,4 0-240 16,1 3-224-16,2-2-48 0,2 1-16 0,3 0 0 0,2 1 368 0,-4 4 160 0,-1 1-128 15,-5 0 128 1,-4 0-1408-16,-2 4-208 0,-5 1-48 0,0 3-14944 0</inkml:trace>
  <inkml:trace contextRef="#ctx0" brushRef="#br0" timeOffset="83719.75">7222 10178 18431 0,'0'0'1632'0,"-7"4"-1312"0,1-2-320 0,6-2 0 16,-7 11 3520-16,4 1 624 0,2 1 128 0,1 6 16 16,1 5-3520-16,1 6-768 0,-1 5 0 0,0 4-160 15,-2 3 160-15,3 6 0 0,4 1-144 0,-5 3 144 16,1 4 0-16,1 5 0 0,1 3 0 0,0 7 0 16,-4 4 0-16,1-1 0 0,3-1 0 0,-3 1 0 15,-6-1 0-15,4 0 0 0,-1-5 0 0,1-6 0 16,1-9 0-16,-2-7-144 0,-3-4 144 0,4-6-160 15,2-7-480-15,-1-5-112 16,0-8-16-16,0-6-8560 0,-1-3-1712 0</inkml:trace>
  <inkml:trace contextRef="#ctx0" brushRef="#br0" timeOffset="83971.868">7674 10284 39615 0,'0'0'1760'0,"0"0"352"0,0 0-1680 0,-3 10-432 16,2 2 0-16,1 5 0 0,1 5 176 0,2 7-48 16,-3 3-128-16,0 9 192 0,-4 4-192 0,0 4 0 0,1 5 0 15,-1 4 0-15,-5 2 0 0,2 7-128 16,0 5 128-16,0 4 0 15,-1-1-464-15,-1 1 16 0,-3-1 0 0,1-3 0 16,3-4-544-16,-2-8-96 0,1-8-32 0,2-6 0 16,3-5-1184-16,-1-5-256 0,3-3-32 0</inkml:trace>
  <inkml:trace contextRef="#ctx0" brushRef="#br0" timeOffset="84541.818">7949 11138 31327 0,'0'0'2784'15,"0"0"-2224"-15,0 0-560 0,0-8 0 0,3-3 1360 0,3-2 176 16,4-3 16-16,-1-3 16 0,0-5-1568 0,4-3-272 16,-1-4-80-16,2-1-16 15,1 0-208-15,1-3-64 0,-2-1 0 0,0 1 0 0,1 4 224 0,-2 2 32 16,-3 2 16-16,0 4 0 0,2 5 128 0,-1 4 32 16,0 3 0-16,-1 2 0 0,0 2 400 0,-2 5 64 15,-8 2 32-15,11 8 0 0,0 4-32 0,-1 4 0 0,-1 5 0 0,1 6 0 16,-3 5-112-16,-2 5-16 0,1 5-128 0,-3 3 192 15,-1 0-64-15,1-2-128 0,0 3 176 16,-1-2-176-16,-4-4 352 0,0-4-32 0,1-3-16 0,-1-2 0 16,1-4 256-16,-1 0 48 0,-1-4 16 0,3-3 0 15,-2-5-144-15,1-6-32 0,1-9 0 0,0 0 0 16,0 0-80-16,0 0-32 0,-2-14 0 0,5-6 0 16,-1-3 64-16,1-6 16 0,0-4 0 0,2-1 0 15,1-1-288-15,2-3-128 0,0-3 128 0,3 2-128 16,-3 3 0-16,6-2 0 0,0-1 0 0,1 4 0 15,1 4 0-15,2 3 128 0,3 3-128 0,0 3 0 16,0 3 0-16,3 3-176 0,-1 3 16 0,0 4 0 16,-2 3-1120-1,0 5-208-15,-1 4-48 0,1 4-9808 0,1 2-1968 0</inkml:trace>
  <inkml:trace contextRef="#ctx0" brushRef="#br0" timeOffset="85238.005">9426 11044 27647 0,'0'0'2448'0,"-10"-6"-1952"0,-1-5-496 0,-2 0 0 16,1 2 1984-16,1-2 320 0,-1-1 48 0,1 1 16 15,0-1-1952-15,-1 2-416 0,1 1 0 0,-2 2 0 16,-3 0-224-16,0 1 32 0,-5 4 0 0,1 1 0 16,0 3 0-16,-3 3 0 0,0 4 0 0,-1 1 0 15,1 6-32-15,-2 2 0 0,3 4 0 0,-2 2 0 16,4 2 224-16,1 1 0 0,0 3 0 0,4 3 0 15,-1 5 0-15,4 5 320 0,0 5-64 0,3 1 0 16,3-2-128-16,2 2-128 0,1-2 192 0,3 0-192 16,0 1 128-16,5 0-128 0,-2 3 0 0,3-4 0 15,3-1 0-15,4-3 0 0,1-4 0 0,1-7 0 16,3-7 0-16,-3-2 0 0,0-5 0 0,3-4 0 0,4-4 144 16,1-4-144-16,0-1 0 0,0-5 144 0,-1-2-144 0,1-6 0 15,-3-4 0-15,1-3 0 0,0-3 128 0,-1-4-128 16,3-4 128-16,-2-5-128 0,-1-7 0 0,-2 0 0 15,0-2 0-15,1 0 0 0,-3 2-128 0,0-4 128 16,-1 1 0-16,-3-1 0 0,-2-1 0 0,0-1 0 16,-2-3 0-16,-1 0 0 0,-5 0-208 0,0 3 16 15,-5 3 16-15,1 4 0 0,-3 2 0 0,-1 3 0 16,3 2 0-16,-5 4 0 0,0 5 176 0,0 1 144 16,-1 1-16-16,-3 4-128 0,0 2 416 0,0 3-32 15,-3 2 0-15,-1 2 0 0,-2 3-192 0,-2 2-32 16,1 3-16-16,-6 3 0 0,0 1-144 0,0 2 0 15,-6 0 0-15,-1 4-176 0,-3 1 32 0,2 2 0 0,2 4 0 16,5-1 0-16,-2-1 144 0,6 0-128 0,3 0 128 16,3 1-128-16,3-3 128 0,4 0 192 0,0 0-32 0,6 2-16 15,2 0-16-15,3 0 0 0,2 5 0 0,6-4 0 16,5-2-128-16,1 0 128 0,3 1-128 0,2-3 128 16,2-5 16-16,4-1 0 0,3-2 0 0,-3 1 0 15,1-3 48-15,-1-1 0 0,1-1 0 0,1-1 0 16,-5-2-32-16,3-4 0 0,1-4 0 0,-3-2 0 15,0 0-160-15,2-1 0 0,-3-2 0 0,1 2-176 16,-2-1-1104 0,-1 1-240-16,-2-1-32 0,-2 4-13808 0</inkml:trace>
  <inkml:trace contextRef="#ctx0" brushRef="#br0" timeOffset="85844.761">10280 10340 28559 0,'0'0'1264'0,"0"0"272"0,0 0-1232 0,0 0-304 0,0 0 0 0,0 0 0 0,10 5 1984 0,0-1 320 16,0-1 80-16,1 4 16 0,0 2-2064 0,3 3-336 16,1 3-208-16,2 2 16 0,-2 0 192 0,5 4-160 15,3 3 160-15,3 4-160 0,1 2 160 0,1 3 0 16,0 1 0-16,0 4-128 0,-2 1 128 0,0 1 0 16,1 2 0-16,0 2-128 0,-1 1 128 0,-3 0 0 15,2-2 0-15,-2-2 0 0,0-4 0 0,-1 0 0 16,-1-1 0-16,0-4 0 0,-1-2 0 0,-3-5 0 15,-3 0 0-15,-2-4 0 16,1-4-576-16,-3-4-64 0,-2-2-32 0,-8-11-9616 0,0 0-1920 16</inkml:trace>
  <inkml:trace contextRef="#ctx0" brushRef="#br0" timeOffset="86115.134">10953 10209 28559 0,'0'0'2544'0,"0"0"-2032"0,0 0-512 0,-11 4 0 15,2-1 3360-15,1 1 576 0,-1 3 112 0,-3 3 32 16,-1 2-3312-16,-3 8-640 0,-1 3-128 0,-3 6 0 16,-4 9-144-16,-2 3 144 0,1 3-208 0,0 2 80 15,-2 1 128-15,1 1-192 0,-4 2 192 0,0 4-192 0,2 0 16 0,-2 0 0 16,3 1 0-16,1-3 0 0,3-3 16 0,2-6 0 15,3-6 0-15,1-4 0 0,4-4-160 0,3-4-48 16,-1-3 0-16,3-3 0 16,-1-6-1200-16,6-2-240 0,-1-3-48 0,4-8-8816 15,0 0-1744-15</inkml:trace>
  <inkml:trace contextRef="#ctx0" brushRef="#br0" timeOffset="86772.496">11722 10686 35823 0,'0'0'1584'0,"0"0"336"0,0 0-1536 0,0 0-384 0,0 0 0 0,0 0 0 16,9-5-192-16,2-1-128 0,-3-4 0 0,0-5-16 16,-2-6-576-1,4-4-112-15,1-3-32 0,1-7 0 0,-2-2 320 0,3-1 64 16,-1-4 16-16,1 0 0 0,-1 1 400 0,-1 2 96 0,2 1 16 0,-2 2 0 16,0 1 656-16,0 4 128 0,-2 2 16 0,2 3 16 15,-1 0-80-15,0 2-16 0,-1 2 0 0,2 4 0 0,-3 2-272 16,2 6-64-16,-4 5-16 0,-6 5 0 0,8 4-224 0,-1 3 0 15,0 2 0-15,-1 4 0 0,-1 7 0 0,1 4-160 16,-5 1 160-16,0 7-128 0,-1 3 128 0,-1 6 0 16,0 4 0-16,-4 9-128 0,-1 10-48 0,0 2 0 15,-3 0 0-15,3 3 0 0,-4 0 32 0,2 4 0 16,1 3 0-16,0-9 0 0,0-8 144 0,2-8 0 16,2-6 0-16,-4-7-128 0,3-4 432 0,0-5 80 15,-1-7 32-15,1-3 0 0,2-5 224 0,0-3 64 16,2-11 0-16,0 0 0 0,0 0-320 0,0 0-48 15,1-15-16-15,1-5 0 0,-1-7-320 0,3-4 0 16,1-5 0-16,-1-4 0 0,0-4 128 0,5-4-128 16,1-7 128-16,3-2-128 0,1 1 128 0,3 2-128 0,0 2 160 15,4 2-160-15,0 2 0 0,4 2 0 0,1-2 0 0,2 9 0 16,1 6 0-16,1 3 0 0,-1 1 128 0,3 4-128 16,-1 5 144-16,0 7-144 0,1 0 128 0,0 3-128 31,-2 0-256-31,1 5-144 0,1 2-32 0,-2 3 0 15,-2 1-2544-15,2 4-512 0</inkml:trace>
  <inkml:trace contextRef="#ctx0" brushRef="#br0" timeOffset="87476.726">12598 11163 30399 0,'0'0'2704'0,"0"0"-2160"0,0 0-544 0,12-4 0 15,3-2 1696-15,3-2 224 0,1-2 64 0,5 1 0 16,0-2-1840-16,3 0-352 0,0 0-80 0,0 2-16 16,-1 0-32-16,0 1-16 0,2-1 0 0,-4 2 0 15,1 2 208-15,0 2 144 0,0 1-192 0,0 2 192 0,-3 0-192 0,0 3 64 16,1 3 128-16,-1 2-208 0,-1 6 208 0,-5 1-144 15,0 2 144-15,-2 2-128 0,-4 3 128 0,-3 5-128 16,-3 5 128-16,-4 2-128 0,-3 4 128 0,-5 2-208 16,-1 2 80-16,-3-2 128 0,-2 0 0 0,-4-2 0 15,-1 0 0-15,-3-2 0 0,-1-2 208 0,0 0 176 16,-1-1 16-16,0 3 16 0,1 2-96 0,-4-3 0 16,2-4-16-16,0-1 0 0,-1-1-160 0,4-1-16 15,2-4-128-15,1 0 192 0,0-2-192 0,4-4 0 16,2 0 128-16,4-5-128 0,2 0 0 0,4-1 0 15,2-1 0-15,3-1 0 0,2 1 0 0,5-2 0 16,4-3 0-16,4 1 0 0,2 0 0 0,5-2 176 16,3-2-176-16,2 1 160 0,1-1-16 0,1-2 0 15,5-2 0-15,0 1 0 0,4 3-144 0,1-3 160 16,2-3-160-16,3 1 160 0,-3-2-160 0,-1 0 192 0,-2 1-192 16,-4-1 192-16,-2 2-192 0,-1 0 0 0,-2 1 0 15,-4-2 0 1,-2-1-352-16,-2 1-48 0,0 0-16 0,-6 1 0 15,0-4-1488-15,-5 1-288 0,-3 0-64 0,-3-3-7216 0,-1 1-1456 0</inkml:trace>
  <inkml:trace contextRef="#ctx0" brushRef="#br0" timeOffset="87712.646">12665 11669 1839 0,'0'0'160'0,"0"0"-160"0,0 0 0 0,0 0 0 0,0 0 7104 0,0 0 1408 16,0 0 256-16,0 0 64 0,0 0-6480 0,10-6-1312 16,3 3-256-16,7-2-48 0,8-4-320 15,4 1-64-15,2 2-16 0,5-2 0 0,-1-1 96 0,5 2 16 16,3 1 0-16,4 1 0 0,2 0-96 0,3 1-16 16,3-2 0-16,-2 2 0 0,-4 0-176 0,-1 1-32 15,1-2-128-15,-5 1 192 0,-3 1-192 0,2 1-288 16,0-3 64-16,-3 1 16 15,-4 0-1040-15,-6-1-208 0,-5 1-32 0,-2-3-9456 16,-2-1-1872-16</inkml:trace>
  <inkml:trace contextRef="#ctx0" brushRef="#br0" timeOffset="88309.01">11901 9814 39215 0,'0'0'1728'0,"13"-4"384"0,1-3-1696 0,3-1-416 15,5-2 0-15,5 0 0 0,3 0 0 0,4-1-144 16,5 0 0-16,3 1 0 16,4 1-368-16,2 0-64 0,-1 3 0 0,0-3-16 15,-1 0 32-15,1 3 16 0,0 1 0 0,1 3 0 16,0-1-160-16,0 0-16 0,3-1-16 0,-3 2 0 0,-3 1 528 0,-1 0 208 0,-1 0-176 16,-2 1 176-16,-5 3 128 0,-1-1 112 0,-1-4 16 0,-2 2 16 15,-3 2 416-15,-3-1 80 0,-2-1 0 0,-3-2 16 16,-3-1-48-16,-4 2-16 0,-2-2 0 0,-4 2 0 15,-8 1-336-15,0 0-80 0,0 0-16 0,0 0 0 16,-6-9-16-16,-6 1 0 0,-4 3 0 0,-6 1 0 16,-6-2-128-16,-6 2-16 0,-2 1-128 0,-5-1 192 15,-2 2-64-15,-7-1 0 0,-5 1-128 0,-5-1 192 16,-3 1-192-16,3 1 0 0,6 0 0 0,5 0 0 16,7 1 0-16,3-2-208 0,6-4 64 0,4 0 16 15,1-1-1008 1,3 2-192-16,2 0-32 0,3 1-9776 0,4-3-1968 0</inkml:trace>
  <inkml:trace contextRef="#ctx0" brushRef="#br0" timeOffset="89098.778">7759 10188 2751 0,'0'0'256'0,"0"0"-256"15,0 0 0-15,0 0 0 0,0 0 6384 0,0 0 1232 16,0 0 240-16,0 0 48 0,0 0-5856 0,0 0-1184 15,0 0-224-15,10 0-64 0,-10 0-448 0,12-2-128 16,-1 2 0-16,3 0 0 0,3 0 0 0,0 2 0 16,3 1 128-16,2-1-128 0,3 1 0 0,5 0 144 15,1 0-144-15,5 0 0 0,8 0 176 0,2-1-176 16,2-1 160-16,1 1-160 0,-1-1 0 0,1-2 128 16,-5-2-128-16,0 0 0 0,-1-2 0 0,1-2 176 0,-1 0-176 0,-2-3 160 15,-1 1 176-15,-4-1 48 0,1 1 0 0,-5-2 0 16,-5-1 0-16,-4 1 0 0,-4-2 0 0,-3 0 0 15,-1 0 64-15,-4 1 32 0,-6 0 0 0,0 0 0 16,-4 2 160-16,-4-1 16 0,-4 0 16 16,-4 1 0-16,-6 1-64 0,-1 1-16 0,-9 0 0 0,-1 2 0 15,-5 2-352-15,0 2-80 0,-2 3-16 0,0 3 0 16,-1 2-144-16,2 1 0 0,3 1-192 0,6-2 192 31,5-3-1552-31,5-1-192 0,2 0-48 0</inkml:trace>
  <inkml:trace contextRef="#ctx0" brushRef="#br0" timeOffset="89906.907">14268 9665 34959 0,'0'0'1536'0,"0"0"336"0,-5-6-1488 16,5 6-384-16,0 0 0 0,-5-3 0 0,5 3 432 0,0 0 16 0,0 0 0 0,0 0 0 15,-5 7-576-15,2 1-128 0,-3 3 0 0,3 3-16 16,-1 2 96-16,2 6 32 0,-3 4 0 0,2 9 0 16,-2 4 144-16,2 10-128 0,1 6 128 0,-2 3-128 15,0 1 128-15,1 4 256 0,0 2-64 0,-4 4-16 16,2 4-16-16,1 0 0 0,-1-2 0 0,1-3 0 15,0-1 160-15,-1-3 48 0,-3-4 0 0,3-1 0 16,0-4 192-16,1-4 32 0,-2-5 16 0,-1-5 0 16,1-3-288-16,1-4-64 0,-1 0-16 0,1-5 0 0,1-2-240 15,-1-2 0-15,-3-3-192 0,2-5 192 16,3-4-784-16,0-4-48 0,-1-5-16 0,-1 1 0 16,1-3-2384-16,4-2-480 0,-5-11-80 0</inkml:trace>
  <inkml:trace contextRef="#ctx0" brushRef="#br0" timeOffset="90322.98">14605 9658 31327 0,'0'0'2784'0,"0"0"-2224"0,0 0-560 0,0 0 0 15,0 0 1840-15,0 0 256 0,-1 9 48 0,-2 2 16 16,1 1-1776-16,-2 5-384 0,2 3 0 0,-1 7 0 16,-6 4 0-16,-2 6 256 0,0 2-64 0,-3 8-16 15,1 7 64-15,-3 1 16 0,0 2 0 0,-1 2 0 16,1 3-16-16,-1 4 0 0,1 4 0 0,0 2 0 15,-1-1 0-15,0-2 0 0,1-2 0 0,0 4 0 16,2 5-240-16,1-1 128 0,0-3-128 0,-1-2 0 16,3-2 144-16,3 3-144 0,-2 9 128 0,2-1-128 15,1-2-1040 1,3 1-304-16,3 0-48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8:36:12.33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829 7761 3679 0,'-8'-4'320'0,"-3"1"-320"16,-6 1 0-16,4 0 0 0,7-1 4096 0,-3 4 768 15,1 3 128-15,8-4 48 0,0 0-3888 0,-8 2-768 16,3-1-144-16,5-1-48 0,-8 2-192 0,8-2 128 16,0 0-128-16,-4 12 0 0,-1 2 0 0,0-1 0 15,3-1 0-15,-2 3 0 0,-4 2 0 0,2 1 0 16,3 3 0-16,1 2-160 0,-5 1 160 0,2 1 0 15,-1 2 0-15,-2 5-128 0,2 6 128 0,-2 0 0 16,1 1 0-16,1 0 0 0,-2 0 0 0,0-1-128 0,0 0 128 16,0 0 0-16,1 2 0 0,0-1 0 15,-2 0 0-15,-1 3 0 0,2 4 0 0,-2 1 0 0,2 0 192 0,-1 1-64 16,-1-2 192-16,2 3 64 0,0 1 0 0,1 3 0 16,-4 2-176-16,0 5-16 0,2 6-16 0,-1-1 0 15,0-2-16-15,2 2 0 0,1 1 0 0,-1 4 0 16,0 4-160-16,1 0 0 0,1-4 0 0,0-2 0 15,0-2 0-15,5 2 0 0,0 3 0 0,1-4 0 16,1-4 0-16,0-2 0 0,1-2 0 0,2-2 0 16,-1-1-272-16,2-1 64 0,2-1 16 0,-3 0 0 15,-1-4 192-15,-1-1 0 0,0-4-160 0,0-1 160 16,-2-2 0-16,0-1 0 0,0-2 0 0,-1-2 128 16,-1-3-128-16,4-1 0 0,2 1 0 0,2-6 0 0,-6-4 0 15,2-2 0-15,1-2 128 0,2-2-128 0,-2-2 128 16,3-1-128-16,-1-2 0 0,3-2 128 0,-3 0-128 0,5-2 0 15,-2-1 0-15,2 0 0 0,1-2 144 0,-1 2 0 16,0-3 0-16,-3 0 0 0,4 1-144 0,3-1 0 16,0-2 0-16,0 2 0 0,2-2 0 0,0 1 0 15,3 0 0-15,2-1 128 0,1 0-128 0,2-2 0 16,6 2 144-16,0 0-144 0,0-1 0 0,3 0 0 16,4 1 0-16,0-1 0 0,-1-1 0 0,0 0 128 15,2 0-128-15,0 1 0 0,-1 0 0 0,4 1 0 16,1-2 0-16,4 1 0 0,5 1 0 0,-3 1 144 15,-1-1-144-15,1-1 0 0,0 0 224 0,1 2-64 16,-2-4-16-16,6 1 0 0,1-1-16 0,3-1 0 16,4-4 0-16,-4 2 0 0,0 1-128 0,2-2 160 0,3 2-160 0,2-2 160 15,2-1-160-15,3 1 128 0,-3 0-128 0,2-2 128 16,-2-1-128-16,6 1 0 0,3-1 144 0,-1 2-144 16,1-2 0-16,1 1 144 0,-4-3-144 0,3 2 0 15,5-1 144-15,-1 2-144 0,1-2 0 0,-2 0 144 16,0 3-144-16,2-2 0 0,1 1 0 0,1-1 0 15,0 2 0-15,-1-2 0 0,0 0 0 0,0-1 128 16,3-2-128-16,-2 0 0 0,2 2 0 0,-3-2 0 16,2-1 0-16,5 2 128 0,3 4-128 0,0-1 0 15,-3 2 128-15,1-3-128 0,3 3 0 0,-2 2 128 16,-1 0-128-16,0-1 0 0,7 2 0 0,-6 0 0 16,-1 1 0-16,0 0 0 0,1-1 0 0,3 2 0 15,2 0 0-15,0-1 128 0,-2-1-128 0,1 1 0 16,1 0 0-16,4 0 0 0,-2 0 0 0,0-1 0 0,-2-1 128 0,4 1-128 15,-1 2 0-15,3-1 128 0,-1-2 0 0,1-2-128 16,-3 2 192-16,0 2-64 0,0 4 16 0,-2-2 0 16,3-2 0-16,1 0 0 0,-2 0-144 0,1 0 0 15,-1 1 144-15,3 1-144 0,4 1 0 0,-1 1 128 16,-5-1-128-16,2-1 0 0,0-2 0 0,0-1 0 16,-2 0 0-16,4 0 0 0,2-1 0 0,-1-1 128 15,-1 0-128-15,2 1 0 0,-2 1 0 0,0 0 0 16,0 1 0-16,1-1 0 0,-2-4 0 0,1 5 0 15,-5 1 0-15,1-1 0 0,-1-1 0 0,1 1 0 16,3 1 0-16,-3 2 128 0,-2 0-128 0,4 0 0 16,3-3 128-16,1 2-128 0,-6-3 160 0,3 1-32 15,2-2-128-15,0 2 192 0,0 1-192 0,-2-1 176 0,2-2-176 16,3 1 160-16,0 0-160 0,1-1 0 0,-2-2 0 0,-1 4 128 16,0 0-128-16,0 0 0 0,-1 0 0 0,4 0 128 15,1-2-128-15,-2 4 0 0,-4-1 0 0,3 0 128 16,3-2-128-16,-4 2 0 0,0 3 0 0,-2-3 128 15,4-2-128-15,0 0 128 0,-5 3-128 0,3-1 128 16,0-1-128-16,-1 0 192 0,-1-1-192 0,0 1 192 16,2 0-192-16,-1 1 192 0,1 2-192 0,-4-1 192 15,-1-2-192-15,-1 3 0 0,5-3 0 0,-3 1 0 16,-5-1 0-16,1-1 128 0,5-4-128 0,-4 3 128 16,-3 2-128-16,1-1 128 0,2 0-128 0,1 0 128 15,-3 1-128-15,1-1 0 0,-2-4 0 0,2 2 0 16,0-1 160-16,0 1-160 0,-2 1 192 0,2 2-192 0,-2 1 160 15,1-1-160-15,-2-1 128 0,-1 1-128 16,2 2 0-16,-1-1 0 0,1-2 128 0,-4-1-128 0,-3 1 0 0,3 1 0 16,3 1 0-16,-3-2 0 0,-2-1 0 0,-2 0 0 15,2 4 0-15,3-1 128 0,-1-1-128 0,-2 1 0 16,-6 1 0-16,0 2 0 0,2-1 0 0,0 1 0 16,-1-4 0-16,-1 0 128 0,1-4-128 0,0 2 0 15,4 2 0-15,-3-3 0 0,-5-3 0 0,-1 3 0 16,0 0 0-16,1 1 0 0,3-1 0 0,-4 0 0 15,-4-3 0-15,2 3 0 0,2 3 0 0,1-1 0 16,0-3 0-16,-1 1 0 0,-6 0 0 0,1 3 0 16,0 3 0-16,1-5 0 0,-3 1 0 0,-2 0 0 15,-3 1 0-15,1 2 0 0,-3 0 0 0,2 0 0 0,2-1 0 16,-3 2 0-16,-2 0 0 0,-1-1 0 16,-1 2 0-16,0 1 0 0,4 0 0 0,0 2 0 0,-2-2-144 0,-1 0 144 15,-3-3 0-15,2 1 0 0,0 2-128 0,-1 0 128 16,2 2 0-16,0-1 0 0,-1-1 0 0,-2 1 0 15,-5 2 0-15,-1-1 0 0,1-1 0 0,0 2 0 16,1-1 0-16,-1 0 0 0,1 0 0 0,-4 0 0 16,-3 1 0-16,1 1 0 0,-1-1 0 0,-1 1 0 15,2 1 0-15,2-2 128 0,2-1-128 0,-3 2 0 16,0 0 176-16,-4 0-176 0,-2-1 192 0,4 2-192 16,0 0 128-16,0-1-128 0,0 0 0 0,2-1 0 15,0-2 0-15,-2 4 0 0,-4-4 0 0,-2 3 0 16,-1-3 0-16,-1-1 0 0,0 2 0 0,1 0 0 15,1 1 0-15,0 0 0 0,0-4 0 0,-2 4 0 0,0 0 0 16,-1-1 0-16,-2 1 0 0,0 3 0 0,-4-1 144 0,1 0-144 16,-1 4 0-16,1-1 144 0,-1 1-144 0,0-5 0 15,-1-1 0-15,0 1 0 0,-1 0 0 0,-2 1 128 16,-1-2-128-16,-4 0 0 0,0-2 0 0,-2-1 0 16,-3 3 0-16,0-3 0 0,2-1 0 0,-2-2 0 15,-3-3 0-15,2-1 0 0,0-2-128 0,2 1 128 16,-5 0-160-16,-1-3 160 0,1-3 0 0,-3 1 0 15,-2 0-128-15,1-4 128 0,0-4 0 0,0 0 0 16,-2-3 0-16,0 0-144 0,-1 1 144 0,0-3 0 16,-4-1 0-16,1-2 128 0,-2-2-128 0,2-1 0 15,-1-4 0-15,0-1 0 0,-2-3-240 0,2-4 48 16,1-5 0-16,2-3 0 0,0-3-112 0,-3-4-16 0,-4 2 0 16,4-3 0-1,0-2-96-15,-1-5-32 0,-3-6 0 0,3 3 0 16,-2 0 0-16,0 0-16 0,0 1 0 0,-2 3 0 0,-2 1 240 0,2 0 48 0,3-2 16 0,-3 3 0 15,-3 3 160-15,1-2 0 0,2 0 0 0,0 0 0 16,0 0 192-16,-6-4 32 0,1-2 0 0,0 4 0 16,0-1 48-16,0 2 16 0,0-2 0 0,1-1 0 15,0-4-160-15,1 0-128 0,-1 1 192 0,2 1-192 16,2 0 0-16,-3 3 0 0,-2-1 0 0,2 3 0 16,2 1 128-16,0 3-128 0,0 1 0 0,0 4 0 15,-3 4 0-15,3 4 0 0,1 2 0 0,0 1 0 16,-2-1 192-16,1 3-64 0,1 1 0 0,-1 6-128 15,0 2 256-15,0 4-48 0,-1 1-16 0,1 3 0 16,1 0-16-16,-1 4-16 0,-3 0 0 0,2 1 0 0,1 0-160 16,0-1-144-16,0 1 144 0,-1 3-208 0,-1 1-48 15,1 0 0-15,2 1 0 0,-3 0 0 0,-1 0 256 0,-2 1-192 16,-1-2 192-16,2 3-192 0,-1 3 192 0,-1-1 0 16,-1-1 0-16,-3 1-144 0,1 3 144 0,-1 1 0 15,-3-3 0-15,0 4 0 0,-2-1 0 0,0 0 0 16,0 2 0-16,-4 0-128 0,0 0 128 0,-1 2 0 15,3 1 0-15,-7 2 0 0,-5-1 0 0,-3-1-128 16,-1 1 128-16,-2 1 0 0,-1 3 0 0,-3 1 0 16,-5 0 0-16,1-1-128 0,-2-1 128 0,0 3 0 15,0-5 0-15,-7 4 0 0,-2 0 0 0,-1 0 0 16,-1-3-144-16,1 0 144 0,2-2 0 0,-1 0-144 16,-1-2 144-16,-2 1 0 0,-5 3-176 0,-2 0 176 0,0 1-160 15,2-3 160-15,1-2-144 0,-2 2 144 0,-3 0-128 16,-4 2 128-16,-3-1 0 0,1-1 0 0,4 1 0 0,-1-2 0 15,0-1 0-15,-3 1 0 0,-1-1 0 0,1-1 0 16,-2 0 0-16,1 1 0 0,0 0 0 0,-4 1 0 16,-6-1 0-16,1 1 0 0,3-1 0 0,-1 0 0 15,-2 1 0-15,-4-2-128 0,0-2 128 0,6 2 0 16,6 2 0-16,-2-1 0 0,-2-2 0 0,-3-2-128 16,-5 1 128-16,4 0 0 0,5 1 0 0,-1 0-128 15,-7-1 128-15,2 0-128 0,2-4 128 0,-1 3-128 16,1 3 128-16,-2-1 0 0,-3 0 0 0,4-1 0 15,3-1 0-15,-1-1 0 0,1-2 0 0,0 4 0 0,-7 0 0 16,5 0 0-16,4-1 0 0,-4-2 0 16,-3-2 0-16,-1 1 0 0,0 2 0 0,3 0 128 0,1-1-128 0,-2 1 0 15,-5 1 0-15,2 0 0 0,2 0 0 0,-1-4 0 16,0-1 0-16,-5 4 0 0,-4 0 0 0,3 1 0 16,3-2 0-16,-3 0 0 0,-5-2 0 0,2 2 0 15,3 0 0-15,-4 0 0 0,-3-3 0 0,1 2 0 16,1 0 0-16,3 0 0 0,1 1 0 0,-3 1 0 15,-2-3 0-15,0 1 0 0,2 0 0 0,-2 1 128 16,-5 1-128-16,4 0 0 0,3 2 0 0,-2 0 0 16,1 0 0-16,-2-2 0 0,-2-3 0 0,2 0 144 15,0-2-144-15,-2 2 0 0,-4 1 128 0,2-2-128 16,2 1 0-16,-1-1 0 0,-6 2 0 0,5-3 0 16,1 2 128-16,0 1-128 0,-6 1 0 0,0 0 0 15,4 0 0-15,-3-2 0 0,1-2 0 0,1 1 0 0,1 0 0 16,0 1 0-16,-3-1 128 0,3 1-128 0,1 0 0 0,2-3 0 15,-1 3 128-15,-4-2-128 0,0 1 0 0,-1 1 0 16,-1-1 0-16,-1 2 0 0,-6-2 0 0,6 3 0 16,3-1 0-16,-2 4 0 0,-3-2 0 0,2 0 0 15,2-2 0-15,-2 1 0 0,-3-2 0 0,2 3 0 16,2 2 0-16,-1 0 0 0,0 1 0 0,-1-1 0 16,3-3 0-16,-3 1 0 0,-4-1 128 0,2 1-128 15,5 3 0-15,-3 2 0 0,-6 0 0 0,4-2 0 16,2-4 0-16,-2 2 0 0,-2 0 0 0,1 2 0 15,3 0 176-15,0 3-176 0,-1 1 160 0,1-2-160 16,2-2 144-16,0 0-144 0,-2 0 128 0,2 1-128 0,1 2 160 0,0-1-160 16,1 2 192-16,-2-3-192 0,-3-1 0 0,0-1 0 15,-3 0 0-15,5 1 0 0,3-3 0 0,-1 3 0 16,1 0 0-16,1 0 0 0,0 0 128 0,3 5-128 16,3 0 0-16,-1-1 0 0,-6-4 0 0,5 0 0 15,5 0 0-15,-1 2 0 0,-8 3 0 0,5-2 128 16,4-2-128-16,2 1 0 0,-3-1 160 0,1 0-160 15,-1-2 128-15,4 3-128 0,4 1 0 0,-4 0 0 16,1-3 0-16,1 0 0 0,3-1 0 0,-1-3 0 16,1 2 0-16,-2-2-176 0,4-1 176 0,2-1-160 15,4-1 160-15,-2 0-160 0,0 2 160 0,0-2 0 16,2 1 0-16,2-1 0 0,1-1 0 0,1 2 0 16,0-1 0-16,0 2 0 0,0-5 0 0,4 4 144 15,2 0-144-15,1 0 0 0,-1-1 176 0,2-1-176 0,0-1 160 0,5 1-160 16,1 2 0-16,2-2 128 0,-2 0-128 0,-1 2 0 15,-2-2 0-15,2 3 0 0,-3-4 128 0,3 2-128 16,1 1 128-16,2 0-128 0,-1 1 176 0,-4-1-176 16,-1-2 304-16,4 1-48 0,1-1-16 0,2 1 0 15,-1 2-32-15,1-1 0 0,-6 2 0 0,3-2 0 16,1 1-32-16,3-2-16 0,0-1 0 0,1 3 0 16,0 5-32-16,-2-1-128 0,-1-1 192 0,-1 1-64 15,-4 0-128-15,2 1 0 0,1 1 0 0,2 0 128 16,0 3-128-16,-2 0 0 0,-4 3 144 0,-1 1-144 15,3-1 128-15,2 0-128 0,2 0 128 0,-2 2-128 16,1 3 144-16,-3 1-144 0,-1-1 192 0,3 0-192 16,6-4 224-16,3 1-64 0,3-1-16 0,-2 1 0 15,0 0 48-15,5 1 0 0,4-1 0 0,-1 0 0 0,-2-2-48 0,5-2 0 16,5-1 0-16,3 0 0 0,1 4-144 0,3 0 128 16,4 2-128-16,3-5 128 0,1 1-128 0,2-2-256 15,2 1 64-15,4 1 16 16,5 2-2000-16,4 1-416 0,0 2-80 0,4-11-16 15</inkml:trace>
  <inkml:trace contextRef="#ctx0" brushRef="#br0" timeOffset="3210.239">15673 8688 1839 0,'0'0'160'0,"0"0"-160"0,0 0 0 0,0 0 0 15,0 0 5376-15,0-10 1056 0,-1 1 208 0,1 1 32 0,0 8-5392 0,1-11-1088 16,0 0-192-16,1-2 0 0,-4-2-304 0,2 1 48 15,0 1 0-15,-1 2 0 0,-1-2 256 0,-2 0 0 16,0 1 0-16,0-1 0 0,1-2 0 0,-4 3 128 16,-1 0-128-16,0 0 192 0,-2 1 96 0,-2 0 16 15,-3 0 0-15,-1 0 0 0,-5 0-160 0,0 0-16 16,-1 0-128-16,-4 0 192 0,-4 0-192 0,0 2 176 16,2 1-176-16,-2-1 160 0,-1 1-32 0,1 0 0 15,1 1 0-15,1 1 0 0,-1 1 128 0,0 0 32 16,0 0 0-16,0 0 0 0,-2 0-32 0,-2 2 0 15,-2-2 0-15,-1 5 0 0,1 0-256 0,-2 0 128 0,-5 3-128 16,1 0 0-16,2 1 0 0,0-1 0 0,-1 0 0 16,0 1 0-16,-2 3 0 0,0-1 0 0,-2 2 0 0,0 0 0 15,-1-1 0-15,3 2 0 0,4 1 0 0,3 0 0 16,3 1 0-16,0 0 0 0,1 0 0 0,3 0 0 16,0 1 0-16,2 1 0 0,-4 3 0 0,4 1 0 15,-2 2 0-15,-1 3-144 0,-2 4 144 0,2 3 0 16,3 1 0-16,-1 3 0 0,-1 0 0 0,1 2-128 15,0-1 128-15,1 0 0 0,-1-1 0 0,2 1-128 16,1 2 128-16,2-3 0 0,-1-2 0 0,4 2 0 16,-2 3 0-16,2 1 0 0,0 0 0 0,2-1 0 15,1 1 0-15,1-1 144 0,3-2-144 0,0 0 0 16,-2 0 192-16,6 3-192 0,-1 0 192 0,2 3-192 16,1 1 160-16,0 0-160 0,3 2 128 0,2-3-128 0,1 0 128 15,1 1-128-15,2 0 0 0,4 0 128 0,3-1-128 16,1 3 0-16,-3 1 0 0,5 2 128 0,0 3-128 0,1-2 0 15,1-3 0-15,4-2 0 0,5-3 0 0,1 0 0 16,0-4 144-16,2-2-144 0,-1-2 128 0,2 1-128 16,2 0 160-16,1 2-160 0,1-3 208 0,3-3-48 15,3 1-16-15,1-2 0 0,-2-1 0 0,2-3 0 16,-1-3 0-16,1 0 0 0,-1 0-16 0,-3 0-128 16,2-3 192-16,0-2-64 0,1-2-128 0,1 0 0 15,1-1 0-15,2 1 128 0,0-6-128 0,4-2 0 16,-5 0 0-16,1-5 128 0,-1-2-128 0,0-1 0 15,0-3 0-15,1-2 0 0,-1-3 0 0,0-1 0 16,0-1 0-16,-1-3 0 0,0-3-160 0,-3-1 160 16,1-1 0-16,-2-3-144 0,-3-5 144 0,-1-1 0 0,-1-3 160 0,-1-1-160 15,-2-3 144-15,0 2-144 0,1 0 128 0,-2 0-128 16,5-1 144-16,-2 0-144 0,-1 1 160 0,-2-4-160 16,1-2 192-16,-3-4-64 0,-3-4-128 0,0 1 192 15,0-5-192-15,-3 3 0 0,-3-1 128 0,1 0-128 16,-2 1 0-16,-1-5 0 0,-2-5 0 0,-1 5 0 15,-2 3 0-15,0 4 0 0,-4 4 0 0,0 1 0 16,-2 1 0-16,0 2 0 0,-1-2 0 0,-2-2 0 16,-3-5 176-16,1 3-176 0,2 0 192 0,-1 3-192 15,-4 1 128-15,0 2-128 0,3-4 0 0,-5 3 0 16,1 0 0-16,-1 0 0 0,-1 3 0 0,1-2 0 16,-2 0 0-16,0 2 0 0,-2 2 0 0,-1 4 0 15,-1 2 0-15,-1 3 0 0,-3 2-128 0,1 0 128 0,-2 0 0 0,-4 2 0 16,-1 0 0-16,-1 1 160 0,-3 1-160 0,1 0 0 15,-3 0 0-15,0 4 0 0,-3 1-144 0,1 0-16 16,-1-3 0-16,1 2 0 0,1 2-16 0,0 1 0 16,-2 2 0-16,0 1 0 0,-1 1 176 0,1 2-208 15,-2 3 80-15,1 0 128 0,-1 2 0 0,0 0 0 16,0 1 0-16,1 4 0 0,-2 0 0 0,2 3 0 16,-1 2 0-16,-1 2 0 0,0-2 0 0,-2 2 0 15,-2 1 128-15,1 3-128 0,1 0 0 0,1 2 0 16,-3-2 0-16,4 2 0 0,-1 2 0 0,4-3 0 15,2 0 0-15,2 3 0 0,1-1-128 0,0 1 128 16,0-1 0-16,2 1 0 0,-1 2 0 0,-1 0 0 0,0 1 0 0,2 0 0 16,0 1-192-16,2-1 192 0,-4 2-160 15,1 2 160-15,1 2-160 0,1 4 160 0,2 5-160 0,0 0 160 16,2-2 0-16,0 0 0 0,1 3 0 0,0-2 0 16,1 2 0-16,2 0 0 0,0 1 0 0,1 1 0 15,0 4 0-15,2 3 0 0,1 1 0 0,0 0 0 16,-2 0 0-16,3-1 0 0,3-1 0 0,1 0 0 15,1 0 0-15,1 1 0 0,1 0 0 0,3 2 0 16,2 0 0-16,3-1 0 0,-1-3 0 0,1 1 0 16,4 0 0-16,1-3 0 0,0-2 0 0,0-1 0 15,1 4 0-15,4 1 0 0,-1 2 0 0,1-2 0 16,1-3 0-16,1-3 0 0,0-2 0 0,3 0 0 16,-1 2 0-16,1-2 0 0,1-4 0 0,2 4 0 15,2 5 0-15,3 0-144 0,0 1 144 0,3 1 0 16,3-4 0-16,1 0 0 0,-2-4 0 0,0-3-128 0,1-2-16 0,0-2 0 15,0-3 0-15,-1-2 0 0,-1-1-16 0,1-1 0 16,-2-1 0-16,3-1 0 0,-1-3 160 0,1 1 0 16,1-5 0-16,0-1 0 0,2 0 0 0,-2-6 0 15,-1-3 0-15,0-1 0 0,0-2 128 0,0-3 48 16,1-1 16-16,-2-3 0 0,2-4-32 0,2-3 0 16,2-2 0-16,-1-2 0 0,1-2-160 0,-1 0 0 15,-1-2 0-15,1-3 0 0,-1-2 0 0,-3-1 0 16,-4 0 0-16,-1-6 0 0,-3-4 0 0,-1 2 0 15,2 3 0-15,-5 1 0 0,-2 2 0 0,2 0 0 16,-3-2 0-16,-2 2 0 0,-1-2 0 0,-1 0 128 16,1-2-128-16,-3 3 0 0,-3 3 0 0,0-1 0 15,-3 0 0-15,0 5 0 0,2 2 0 0,-4 7 0 0,-3 4-144 16,2-1 144-16,1 5-160 0,-3 1 32 0,0 2 0 0,-1 6 0 31,0 0-1408-31,0 0-256 0,0 0-64 0</inkml:trace>
  <inkml:trace contextRef="#ctx0" brushRef="#br0" timeOffset="4870.215">24417 8731 1839 0,'-3'-11'160'0,"-1"1"-160"0,-1-4 0 0,-1-2 0 0,-3-1 5936 0,1-2 1152 0,-1-2 224 0,3 2 48 15,-4 3-6400-15,0 0-1296 0,-1-1-256 0,-3 0-48 16,2 0 256-16,-3 0 64 0,-1 3 16 0,-4-2 0 15,-4 2 304-15,-3 0 0 0,0 0-128 0,-3 0 128 0,-1 0 0 0,-1 1 0 16,-2-1 0-16,1 3 0 0,0 0 288 0,1 1 16 16,1-1 0-16,-2 2 0 0,0 1-112 0,1 2-32 15,1 0 0-15,-2 3 0 0,-6-1 16 0,2 6 0 16,-2 2 0-16,1 1 0 0,-2 1-176 0,3 3 128 16,0 2-128-16,-1 0 128 0,4 0-128 0,-4 2 0 15,-2 2-160-15,-2 2 160 0,6-2-128 0,-5 3 128 16,-2 1 0-16,4-1-144 0,-2 1 144 0,5 0 0 15,-2 0 0-15,3 5 0 0,2 3 0 0,2-1 0 16,0 1 0-16,2-1-128 0,-1 3 128 0,3-2 0 16,2 2 0-16,2 1 0 0,0-1 0 0,0 4 144 15,2 3-144-15,2 1 0 0,-1 1 0 0,3 4 0 0,3 4 0 16,3 4 0-16,-1-1 0 0,3 0-176 0,0-2 176 0,2 3-160 16,4 2 160-16,1 6 0 0,1 2-144 0,2 1 144 15,2-5 0-15,3-2 0 0,1-1 0 0,6-1 0 16,1 2 0-16,3 5 0 0,4 1 0 0,4-2 128 15,-1-3-128-15,3-1 160 0,2-2-160 0,2-4 160 16,-1 2-160-16,1-4 0 0,0-2 144 0,1 2-144 16,-2-2 0-16,2 0 0 0,-1-3 0 0,4-4 0 15,0-3 0-15,0-2-160 0,-3 0 160 0,4-2-208 16,4-3 208-16,-4-2-192 0,0-1 192 0,1-2-192 16,-2 0 192-16,-3-3-144 0,0-3 144 0,2-1-128 15,3-4 128-15,-1 0 0 0,1-6 0 0,1-3 0 16,4-4 0-16,-5-3 0 0,2-1 128 0,-3-3-128 15,2-3 0-15,0 0 0 0,0-2 0 0,0-2 0 0,-2-1 0 16,4-2 0-16,-3-1-176 0,-3 0 176 0,-5-1-128 0,1 2 128 16,1-3 0-16,-5 0-144 0,-7 0 144 0,-1-2 256 15,1 0-64-15,-1-3-16 0,-4-2 144 0,0-5 48 16,-1-7 0-16,1 1 0 0,0-3-64 0,0-2-16 16,-2-2 0-16,0-2 0 0,3-5-288 0,-2-8 0 15,-2-6 0-15,2-1 0 0,3 0-208 0,-2 2-160 16,0-2-16-16,-3 2-16 0,-1-1 16 0,-2 6 16 15,-2 2 0-15,-1 7 0 0,-2 6 496 0,0 1 80 16,-2 4 32-16,-1 0 0 0,-4-2 64 0,2 1 16 16,0-3 0-16,-4 4 0 0,-2 1-320 0,0 1 0 15,0-2 0-15,-2 1 0 0,-3 3 0 0,-1-1 0 16,-1 1-128-16,0-2 128 0,-2-2-176 0,2-1 176 0,-2-2-192 0,2 2 192 16,-3 3 0-16,0 2-128 0,0 3 128 0,-1 1 0 15,0 1 0-15,-2 1 0 0,-2 1 0 16,3 4 0-16,-2 1 176 0,0 2 32 0,-6 1 16 0,1 2 0 15,-4 0-32-15,2 3 0 0,0 2 0 0,-1 2 0 16,-4 1-192-16,2 3 0 0,-1 2 0 0,-3 4 0 16,-4 2 0-16,1 2 0 0,-5 2 0 0,2 2 0 15,2 2 0-15,-1 2 0 0,3 2 0 0,2 6 0 16,2 4 0-16,-1 0 0 0,2 1 0 0,-2 4 0 16,0 1 128-16,-1 5-128 0,-7 3 0 0,1 2 144 15,1 5-144-15,-2 2 0 0,1 3 0 0,1 7 0 16,1 6-192-16,2 1-80 0,0 0-16 0,-1 3-12448 15</inkml:trace>
  <inkml:trace contextRef="#ctx0" brushRef="#br0" timeOffset="10239.162">8781 3403 4607 0,'-8'-4'400'0,"0"2"-400"0,-1 0 0 0,-2-1 0 16,2 2 3552-16,0-1 624 0,-4-2 128 0,0 0 32 16,2 1-3328-16,-1 0-672 0,-5-2-128 0,1 3-16 15,0 2-48-15,-1-1 0 0,-2 0 0 0,-2-1 0 16,-1 4 176-16,1-1 48 0,1 0 0 0,-2 1 0 0,1 1-368 0,2 0 144 15,1 0-144-15,0 1 0 0,0 0 0 0,1-1 0 16,-1 1 0-16,2-1 0 0,-1 2 240 0,1 3-64 16,0 2-16-16,1-2 0 0,2-4-160 0,-2 5 0 15,0 3 0-15,2-1 0 0,2-1 0 0,1 1 0 16,0 2 128-16,2 2-128 0,0 2 192 0,1-1-64 16,-3 2 0-16,6 4 0 0,-1 0-128 0,3 2 0 15,0 0 144-15,2 3-144 0,2-1 0 0,4 1 0 16,-2-1 0-16,1-1 0 0,2 0 0 0,-1-3-160 15,2-3 160-15,0 1-208 0,2 1-80 0,1-3-16 16,-1-4 0-16,0-2 0 0,1-3 304 0,2-1-128 16,2-2 128-16,2-3 0 0,-1-4 0 0,2-1 0 15,-2-2 0-15,2-4 0 0,3-3 0 0,0-4 0 0,-1-5 192 16,1 0-48-16,2-1-144 0,-2-3 160 0,1-4-160 0,1-1 160 16,1-2-16-16,-1-2 0 0,-1-3 0 0,0-1 0 15,-2 1 112-15,1 1 32 0,1 0 0 0,-1-1 0 16,-5 1-160-16,2-1-128 0,-2-3 192 0,0 0-192 15,-2-3 0-15,0 1 0 0,-1 1 0 0,1 0 0 16,-2 4 0-16,0-2 0 0,-3 3 0 0,0 2 0 16,0 0-192-16,0 2 192 0,0 2-208 0,0 0 80 15,1 2 128-15,-2 1 0 0,-1 4 0 0,-3 4 0 16,2 1 192-16,-2 5-48 0,-2 2 0 0,-2 10 0 16,0 0-16-16,0 0 0 0,0 0 0 0,0 0 0 15,-7 13-128-15,-1 3 0 0,-1-1 144 0,0 6-144 16,-4 6 128-16,1 1-128 0,1 4 128 0,-1 2-128 15,0 3 0-15,-1 1 0 0,0 4 0 0,0 4 0 0,1 7 0 16,1-1 0-16,-2 1 0 0,1-2 0 0,0-4 0 16,1-1 128-16,-1-1-128 0,1-2 0 0,1-4 0 0,1-1 0 15,1 2 0-15,2-4 0 0,1-1 0 0,0-5 0 16,1-2 0-16,1-3 0 0,1-1 0 0,1-4 0 16,1-3 0-16,0-3 0 0,3-3 0 0,0-3-208 15,-3-8 80-15,0 0 128 0,0 0-272 0,9 5 64 16,-9-5 16-16,11-3 0 0,2-3 192 0,-1-3 192 15,0-2-48-15,1-2 0 0,0-2 32 0,1-4 0 16,0-1 0-16,1-2 0 0,2-2-176 0,-1-1 0 16,1-1 0-16,2 3 128 0,1 1-128 0,1 1 0 15,0 2 0-15,2 2 0 0,1 3 0 0,-2 1 0 16,-2 3 0-16,1 1 0 0,-1 1 0 0,0 3 0 0,0 2 0 16,-2 3 0-16,0 2 0 0,-1 0 0 0,1 3 0 15,-2 3 0-15,0 2 0 0,-1 0 0 0,1 0 0 0,-1 4 0 16,0 2 0-16,0 2 0 0,-1 1 0 0,0 3 0 15,2 2 0-15,-1 0 0 0,0-1 0 0,1-3 0 16,-1-3 0-16,1 0 0 0,-1 1 0 0,2-2 0 16,1-1 0-16,0-1 192 0,-1-2-192 0,1 0 192 15,-1 1 128-15,2-3 48 0,4-2 0 0,-3-2 0 16,-2 1-16-16,1-1 0 0,-2-2 0 0,1 1 0 16,-3-2-352-16,1 0 128 0,1-2-128 0,-1-2 0 15,-3-2-1024-15,2-3-256 16,-1-2-64-16</inkml:trace>
  <inkml:trace contextRef="#ctx0" brushRef="#br0" timeOffset="10792.276">8967 3256 12671 0,'-9'-2'560'0,"9"2"112"0,-10-5-544 0,1 1-128 0,-2-3 0 0,2 3 0 15,3 1 288-15,-2 1 32 0,-1 0 0 0,3 1 0 16,0-5 400-16,6 6 96 0,0 0 16 0,0 0 0 16,-3-2 224-16,3 2 48 0,0 0 16 0,0 0 0 15,0 0-352-15,0 0-64 0,6-5 0 0,4 3-16 16,0 2-464-16,2 0-96 0,4-2 0 0,0 0-128 16,3-1 0-16,2 3 0 0,1 0 0 0,2 0 0 15,5-1 0-15,0 1 0 0,3 1 0 0,0-2 0 16,1-2 0-16,1 2 128 0,-1 1-128 0,2 0 160 15,2-1 48-15,0 2 16 0,2 1 0 0,-1 0 0 16,-1-3-32-16,1-1 0 0,4 0 0 0,-5 0 0 0,-3-3-192 0,-1 1 128 16,0-1-128-16,-5 1 0 0,-2-2 0 0,-1 0 0 15,0-2 0-15,-3 0 0 0,-7 2 0 16,0-1 0-16,-3 0 0 0,-2-1 0 0,-2 0 0 0,-6 0 192 16,-2 1-48-16,0-2-16 0,-1-1 416 0,-5 0 80 15,-7-1 16-15,1 0 0 0,-2-2-128 0,-1 0-32 16,-2-2 0-16,-4 3 0 0,0 1-224 0,0 0-32 15,-3 1-16-15,3 1 0 0,-1 1 16 0,3 2 0 16,1 3 0-16,1 1 0 0,2 0-224 0,2 3 0 16,1 2 0-16,4 1 0 15,0 3-1744-15,4 1-400 0</inkml:trace>
  <inkml:trace contextRef="#ctx0" brushRef="#br0" timeOffset="11341.369">10609 3458 22111 0,'0'0'1968'0,"0"0"-1584"0,0 0-384 0,0 0 0 16,9-2 1296-16,3 1 176 0,-1 1 48 0,2 0 0 16,2 0-992-16,2-1-192 0,3 0-32 0,0 0-16 15,3 1-288-15,1-1 0 0,2 0 0 0,1-2 0 32,1 1-720-32,2 0-48 0,0 2-16 0,-2 0 0 15,0 0-688-15,0 0-128 0,-3-2-16 0,-1 1-4992 0,0-1-1008 0</inkml:trace>
  <inkml:trace contextRef="#ctx0" brushRef="#br0" timeOffset="11598.709">10520 3755 14735 0,'0'0'640'0,"0"0"160"0,0 0-640 0,0 0-160 16,0 0 0-16,0 0 0 0,9 3 4416 0,2-1 864 15,1 0 160-15,3 0 48 0,4-2-4336 0,0 0-880 16,0 1-272-16,2-1 160 0,2-2-320 0,2-2-64 16,2-4-16-16,-1 5 0 15,3 2-1600-15,0-2-320 0,0-2-64 0,3-3-10576 0</inkml:trace>
  <inkml:trace contextRef="#ctx0" brushRef="#br0" timeOffset="12378.733">12077 3125 24927 0,'0'0'1104'0,"0"0"240"0,-8 0-1088 0,-2 0-256 16,10 0 0-16,-8 3 0 0,-1 3 160 0,3-1-32 15,-4 3 0-15,1 2 0 0,0 1-128 0,-3 2 0 16,-1 3 0-16,-1 2 0 0,-1 4 0 0,-1 1 0 16,-2-1 0-16,1 3 0 0,-1 1 0 0,0 3 0 15,-4 0 0-15,1 3 0 0,2 1 0 0,0 1 0 16,0 2 0-16,2 1-176 0,0 0 176 0,4 3 0 16,4 0 0-16,-2 1 0 0,1 1-208 0,3-1 32 15,0-4 16-15,4 0 0 16,0-4-352-16,3-3-64 0,3-1 0 0,1-3-16 15,0-1-416-15,5-3-80 0,4-3 0 0,4-2-7776 0</inkml:trace>
  <inkml:trace contextRef="#ctx0" brushRef="#br0" timeOffset="13277.676">12674 3694 2751 0,'0'0'256'0,"0"0"-256"0,-4-7 0 0,-1 2 0 0,5 5 5856 0,-6-5 1120 16,2 1 240-16,-4-2 32 0,2 1-5600 0,-3-1-1136 15,1 1-208-15,-4 1-48 16,-1-2-544-16,-3 2-96 0,0-1-32 0,-2 2 0 0,0 0 32 0,-3 3 0 16,0 1 0-16,1 1 0 0,-3 2 0 0,1 2 16 15,-2-1 0-15,1 3 0 0,-4 1 208 0,2 1 160 16,1 0-208-16,0 2 80 0,3 2-16 0,-1 1 0 16,-3-1 0-16,2 4 0 0,0 2 16 0,3 1 0 15,-2 0 0-15,4 1 0 0,0-1 128 0,3 0 128 16,0 1-128-16,4 0 176 0,4 0-176 0,0-1 160 15,4-2-160-15,2 0 160 0,2-1-288 0,4-2-64 0,5-1-16 0,5-3 0 32,2-4-560-32,3-2-128 0,1-3 0 0,4-4-16 15,4-3 144-15,0-5 16 0,1-3 16 0,1-1 0 0,1-3 320 0,1-1 64 0,-1-2 16 0,-1-3 0 16,-2-1 336-16,1-4 160 0,0-1-16 0,-1-5 0 16,1-5-16-16,0-1 0 0,-1 1 0 0,1 0 0 15,-2-4-128-15,-1 5 0 0,-2 2 0 0,1-2 0 16,-2 0 0-16,-3 1 240 0,-2-1-16 0,-3 2 0 15,-2 0 48-15,-2-1 16 0,-2-1 0 0,0 4 0 16,-3 2-80-16,1 4-16 0,-4-1 0 0,0 5 0 16,0 1 96-16,-3 3 16 0,2 3 0 0,-3 5 0 15,-1 3 176-15,1 8 32 0,-2-6 16 0,2 6 0 16,0 0-96-16,0 0-32 0,0 0 0 0,-9 8 0 16,0-1-208-16,0 5-64 0,-2 3 0 0,-1 3 0 0,-2 4-128 15,-3 5 0-15,-2 2 0 0,0 6 128 0,4 1-128 0,-2 1 128 16,1 3-128-16,-1-1 128 0,-3 1-128 0,5-3 0 15,2 2 0-15,2-2 0 0,-3 0 0 0,5 0 0 16,1 2 0-16,-1-4 0 0,2-3 0 0,2-5 0 16,2-3 0-16,-1-1 0 0,2-1 0 0,2-4 0 15,1-4 0-15,1-2 0 0,0-4 0 0,-2-8 0 16,5 8 0-16,-5-8 0 0,0 0 0 0,12-2 0 16,-1-4 0-16,2-2 0 0,2-4 0 0,0 0 0 15,3-2 0-15,1-3 128 0,2-2-128 0,1-1 0 16,-1 2 0-16,2 0 128 0,-2-1-128 0,0-1 192 15,0 1-192-15,-1 4 192 0,0 3-64 0,-1 3 0 16,-2 1 0-16,1 2 0 0,-2 0 128 0,1 4 32 0,-1 2 0 16,-1 2 0-16,0 4-288 0,0 1 128 0,3 3-128 0,-1 2 0 15,1 4 128-15,2 0-128 0,-2 2 0 0,1 1 0 16,0 2 0-16,2-1 0 0,0 2 0 0,1-2 0 16,0-3 0-16,-1 0 0 0,1 1-160 0,-3-2 160 15,3-2 0-15,0-2 0 0,-1-1 0 0,2-1 0 16,-3-2 144-16,1 3-144 0,-1-4 160 0,2 1-160 15,1-3 0-15,0 0 0 0,1-1 0 0,-2-3 0 16,-1-1-208-16,1-1-96 0,-1-1-16 0,0-3-7760 16,-1 1-1568-16</inkml:trace>
  <inkml:trace contextRef="#ctx0" brushRef="#br0" timeOffset="13579.231">13659 3376 26719 0,'0'0'2368'0,"-9"-2"-1888"16,5-2-480-16,4 4 0 0,0 0 1424 0,0 0 192 15,-10 5 48-15,4 1 0 0,-1 3-1296 0,1 3-368 16,-1 2 144-16,-3 2-144 0,-6 3 0 0,-3 2 0 15,-2 2 0-15,-1 4-192 0,-5 5 192 0,2 1-160 16,0 1 160-16,-5 7-160 0,-1 5-16 0,-1-3 0 16,2-2 0-16,-1-3 0 0,1-1 176 0,1-3 0 0,3-1-144 0,2-5 144 15,3-2 0-15,1-3 0 0,-1-2 0 16,5-2 0-16,0 1-160 0,2-3-64 0,0-2-16 0,4-3-8976 16,3-3-1808-16</inkml:trace>
  <inkml:trace contextRef="#ctx0" brushRef="#br0" timeOffset="14006.324">13985 3869 28559 0,'0'0'1264'0,"0"0"272"0,0 0-1232 0,0 0-304 0,0 0 0 0,0 0 0 16,2 15 1584-16,0-1 256 0,0 0 48 0,1 2 16 16,-1 1-1568-16,-2 1-336 0,-2 2 0 0,-2 0 0 15,1 2-288-15,-6 0-16 0,0 0 0 0,-3 2 0 31,-1-2-1120-31,1 2-240 0,-1 1-32 0,2-3-16 16,-1-5-1168-16,2-5-224 0</inkml:trace>
  <inkml:trace contextRef="#ctx0" brushRef="#br0" timeOffset="15094.673">14842 3466 21183 0,'0'0'944'0,"0"0"192"0,-5-8-912 0,1 0-224 15,0-2 0-15,-1 2 0 0,1 1 1984 0,-3 1 368 16,1-1 64-16,-3 4 16 0,-2 2-2064 0,0 2-368 15,-4 2-160-15,0 3 16 0,-3 1-144 0,-4 4-32 16,-1 3 0-16,-1 2 0 16,0 1-128-16,-2 2-16 0,-1 2-16 0,4 2 0 0,-2 1 80 0,4 0 16 0,-1 0 0 0,2 6 0 15,0 4 0-15,4 0 0 0,0-2 0 0,1-3 0 16,3 1 80-16,4-1 32 0,4-3 0 0,0-3 0 16,1-4 272-16,3-3 0 0,2-3 0 0,3-1 0 15,-1-2 432-15,4-4-16 0,4-3 0 0,0-3 0 16,2-3 208-16,5-3 32 0,-1-2 16 0,3-3 0 15,-1-2-352-15,2-5-80 0,0-1-16 0,3-3 0 16,1-2-224-16,-3-3-288 0,2-4 64 0,-1 0 16 16,0-6-128-16,-1-2-32 0,0 3 0 0,-2 0 0 15,0-2 224-15,1 1 144 0,0-3-192 0,0 1 192 16,-2-4 0-16,-1-1-128 0,0 0 128 0,-1 1 0 16,-6 1-144-16,0 5 144 0,-1-1-208 0,-2 7 80 15,-2 4 128-15,-1 5 224 0,-2 2-48 0,-2 6-16 16,0 3 352-16,-1 4 80 0,-1 7 16 0,0 0 0 0,0 0-256 0,-5 5-48 15,-1 2-16-15,0 4 0 0,3 2-288 16,-8 5 0-16,-3 2-208 0,-2 4 80 0,2 2 128 0,-2 6-160 16,0 2 160-16,1 3-160 0,-1 5 160 0,2-2 0 15,0 1 0-15,1-4 0 0,4 0 0 0,-1-2-160 16,4-4 160-16,1-4-208 0,1-2 208 0,3-3 0 16,2 2 0-16,3-7 0 0,1 1-192 0,0-5 192 15,0 0-208-15,4-6 80 0,2-3-64 0,0-2-16 16,2-4 0-16,4-3 0 0,0-4 32 0,3-2 16 15,-1-1 0-15,2-1 0 0,1-1 160 0,-3 0 0 16,3-1 0-16,0 0-128 0,-1 0 128 0,-1 2 0 16,-1 0 0-16,-3 3 0 0,0 2 336 0,-1 2 0 15,-1 2 0-15,-2 2 0 0,1-1-112 0,-2 6-32 0,1 2 0 0,-4 4 0 16,1 3-320-16,-1 1-80 0,-1 2-16 0,-2 3 0 31,1 6-240-31,0-1-48 0,1 0-16 0,0 3 0 16,1 3-256-16,1-3-48 0,2-2-16 0,-1-4 0 15,2-7-688-15,1-3-144 0,3-3-32 0,2-6 0 16,3-4 560-16,1-4 96 0,1-4 32 0,3-4 0 0,1-4 1984 0,-1-2 416 0,0-2 80 0,-1-3 16 16,0 0 160-16,0 1 32 0,-2 1 16 0,0 0 0 15,-2 0-608-15,2 4-128 0,-2-1-32 0,-2 3 0 16,0 4-384-16,-1 2-80 0,-3 4 0 0,1 2-16 16,-1 2-304-16,-4 3-128 0,-2 1 0 0,-9 0 128 15,6 10-128-15,0 5-144 0,-1 3 144 0,-2 5-208 0,-5 3 48 16,0 6 16-16,-2 6 0 0,-5 3 0 15,-3 9-128-15,0-5-32 0,-4 5 0 0,0-1 0 0,-4 2 96 0,-2 1 16 16,-2 2 0-16,0 4 0 0,-3 4-64 0,2-6 0 16,-1-6 0-16,-3-6 0 0,-2-6 576 0,-2-4 96 15,-2-3 32-15,-2-2 0 0,0-3 720 0,-1-4 160 16,0-4 16-16,4-6 16 0,-1-5-688 0,4-2-144 16,5-3-16-16,0-3-16 0,2-3-352 0,2-5-144 15,2-2 128-15,-1-3-128 0,4-2 0 0,2-1-320 16,-1-3 48-16,8-1 16 15,0-1-128-15,7 0-32 0,5-3 0 0,6-2 0 16,5-5 0-16,6-2 0 0,6-2 0 0,2 3 0 0,3 4 112 0,5 4 32 16,2 2 0-16,4 3 0 0,-1 5 272 0,4 2 224 0,6 3-32 15,-4 2-16-15,0 2 64 0,-3 4 16 16,-1 2 0-16,-5 5 0 0,0 0-256 0,-2 3-288 0,1 1 64 0,-4 2 16 31,-1 3-1200-31,-3 1-224 0,-2 0-48 0,-2 0-9632 0</inkml:trace>
  <inkml:trace contextRef="#ctx0" brushRef="#br0" timeOffset="15594.883">15984 2841 14975 0,'-14'-3'656'0,"9"0"144"0,-4-3-640 0,5 2-160 16,4 4 0-16,0 0 0 0,0 0 384 0,0 0 32 15,0 0 16-15,-7-3 0 0,3-2-256 0,4 5-48 16,0 0-128-16,0 0 192 0,0 0 464 0,6 6 96 0,1 1 16 0,4 1 0 16,-2 4 336-16,4-1 80 0,0 1 16 0,2 4 0 15,3 0-368-15,0 4-64 0,-1 1 0 16,4 3-16-16,-1 2-368 0,1 2-80 0,0 3-16 0,-3 2 0 15,2 2-112-15,0 3-32 0,1 4 0 0,-6 4 0 16,0 1-16-16,-3-1 0 0,0 0 0 0,-2-1 0 16,-4-2 272-16,0-1 48 0,-4 0 16 0,-2-1 0 15,-1 2 48-15,-2-1 0 0,-4 3 0 0,2-3 0 16,-2-3-336-16,-2-2-176 0,-4-2 192 0,-1-3-192 31,-1-3-256-31,0-1-176 0,0 2-16 0,-2-1-13584 0</inkml:trace>
  <inkml:trace contextRef="#ctx0" brushRef="#br0" timeOffset="16374.557">16572 3391 13823 0,'0'0'608'0,"0"0"128"0,0 0-592 0,0 0-144 0,0 0 0 0,0 0 0 15,4-6 3008-15,4 0 560 0,0 2 112 0,3-1 32 16,2 1-2496-16,4 0-512 0,1-1-80 0,8 0-32 16,1-2-80-16,5-2 0 0,1-1-16 0,3 2 0 15,7 3-240-15,-1 0-32 0,1-2-16 0,0-2 0 16,1-3-208-16,2 3 0 0,3 4 0 0,0 2 0 16,-3 0 0-16,1 1-208 0,1 0 32 0,-3 1 16 15,-5 0-576 1,-2 0-112-16,-1 0-32 0,-4 1 0 0,0 1-752 0,-3 0-160 0,-1-1-16 0,-4 1-8864 15</inkml:trace>
  <inkml:trace contextRef="#ctx0" brushRef="#br0" timeOffset="16613.132">16847 3530 31039 0,'0'0'1376'0,"-9"1"288"0,9-1-1344 0,0 0-320 16,0 0 0-16,0 0 0 0,0 0 848 0,11 3 112 15,2 3 0-15,3-2 16 0,1 0-384 0,7-2-80 16,2 2 0-16,1-3-16 0,2-2-240 0,3-1-32 16,3 0-16-16,7 1 0 0,0 0-208 0,6-2 0 15,4-1-144-15,-2 0 144 16,0-1-2064-16,-2 1-320 0,-1-2-64 0,-2 0-16 0</inkml:trace>
  <inkml:trace contextRef="#ctx0" brushRef="#br0" timeOffset="17570.235">18930 2943 24879 0,'0'0'2208'0,"0"0"-1760"16,0 0-448-16,0 0 0 0,0 0 1728 0,0 0 256 0,0 0 48 0,0 0 16 15,0 0-1216-15,0 0-224 0,0 0-48 0,0 0-16 16,0 0-544-16,0 0 0 0,0 0 0 0,-1 12 0 16,-1 1 0-16,0 1 0 0,0 0 0 0,1 4 0 15,-5 1 0-15,2 3 0 0,-2 1-128 0,1 3 128 16,-1 2 0-16,1 6 0 0,-4 7 0 0,3-1 0 16,0 0 0-16,0-2 0 0,1 1 0 0,0-2 0 15,1-2 0-15,1-2 160 0,1-1-32 0,-3-1 0 16,2-1 112-16,0 0 16 0,0-1 0 0,1 1 0 15,-2 1-256-15,0-3 144 0,1 0-144 0,0-2 128 16,-2 0-128-16,1-4 0 0,-1-4 0 0,1 1 0 16,-1-1 128-16,1-3-128 0,0-3 0 0,2-1 128 15,-3-1-608-15,3-2-128 0,2-8-32 0,0 0 0 16,0 0-2544-16,0 0-512 0,0 0-96 0,0 0-32 0</inkml:trace>
  <inkml:trace contextRef="#ctx0" brushRef="#br0" timeOffset="18080.593">18416 3061 11967 0,'0'0'1072'0,"0"0"-864"0,0 0-208 0,0 0 0 15,0 0 2928-15,0 0 528 0,0 0 128 0,0 0 0 16,0 0-2128-16,0 0-432 0,0 0-96 0,10-4-16 0,-3 2-656 0,4 0-256 16,2-1 176-16,3 2-176 0,3 0 272 0,1 0-32 15,2 0-16-15,3 0 0 0,0 0-32 0,4 0 0 16,1 0 0-16,3 1 0 0,1-3 16 0,1 3 0 15,1-1 0-15,-1 0 0 0,4 0 0 0,-1 0 0 16,2-1 0-16,3 0 0 0,3-1 0 0,1-1 0 16,-1 2 0-16,-2-2 0 0,-2 1 16 0,-3-1 0 15,-3-1 0-15,-3 1 0 0,0 0-224 0,-3 0 0 16,-2 1 0-16,0-1 0 16,2-2-1168-16,-5 1-336 0,-8 0-64 0,0-1-11568 0</inkml:trace>
  <inkml:trace contextRef="#ctx0" brushRef="#br0" timeOffset="19053.917">18247 2574 16575 0,'0'0'736'0,"-6"-1"160"0,6 1-720 0,-8-3-176 16,3-3 0-16,5 6 0 0,0 0 1952 0,0 0 352 15,-5-5 80-15,5 5 16 0,0 0-1520 0,0 0-304 16,0 0-64-16,0 0-16 0,0 0-176 0,0 0-16 0,0 0-16 0,0 0 0 16,0 0-288-16,8-5 0 0,2 2 0 0,-1 1 0 15,0 0 144-15,4-1-16 0,-4 1-128 0,5 2 192 16,1 1-32-16,2-2-16 0,0-3 0 0,4 0 0 16,-1 2 240-16,4 1 64 0,0 1 0 0,4-2 0 15,0-1-64-15,5-1-16 0,6-1 0 0,-2 0 0 16,-3 2-32-16,2 0 0 0,1 0 0 0,-1-1 0 15,2 1-80-15,-1-1-32 0,0-2 0 0,1 4 0 16,-2-3-224-16,2 2 128 0,-1-1-128 0,0 0 0 16,1 2 0-16,-2 0 128 0,0-1-128 0,0 1 0 15,-3 0 0-15,-2 1 0 0,1 0 0 0,-1 0 0 16,0-4 0-16,1 2 0 0,0 2 0 0,1-1 0 0,-1-2 0 16,0 0 0-16,-1 1 0 0,0 1 0 0,-1 1 0 15,0 0 0-15,-2-3 0 0,0 3 0 0,-3 4 128 0,-2-3-128 16,-3-3 0-16,-1 2 0 0,0-2 0 0,-2 1 128 15,-2 0-128-15,1-1 0 0,-2 1 0 0,-1 0 128 16,-3 1-128-16,0-1 0 0,-10 2 128 0,11-1-128 16,-11 1 0-16,0 0 144 0,0 0-144 0,7-4 0 15,-7 4 0-15,0 0 128 0,0 0-128 0,0 0 0 16,0 0 0-16,0 0 128 0,0 0-128 0,0 0 128 16,0-11-128-16,-1 7 128 0,1 4-128 0,0 0 160 15,-10-6-160-15,1 3 160 0,-2 0-160 0,0 1 0 16,1-3 0-16,-3 0 128 0,1-1 64 0,0 0 0 15,-2-1 0-15,0 1 0 0,1 1 64 0,-1-1 32 16,-2-1 0-16,2-1 0 0,0 0 160 0,-1 1 16 0,-1 1 16 0,-1-2 0 16,0 0-32-16,-3 0 0 0,1 1 0 0,2 1 0 15,-2-4-128-15,2 2-16 0,-2 3-16 0,-1-2 0 16,-1-1-144-16,2 1-16 0,2-1-128 0,0 2 192 16,-1 3-192-16,2-2 0 0,1 0 0 0,0 3 0 15,2 2 0-15,1 0 0 0,-2 0 0 0,4 0 0 16,0 1-192-16,0 1 0 0,0 4 16 0,3-2 0 31,7-4-1232-31,-6 7-240 0,1 1-48 0,2-1-16 0,1 1-1552 0,1 2-320 16,2 6-64-16,4-5-16 0</inkml:trace>
  <inkml:trace contextRef="#ctx0" brushRef="#br0" timeOffset="22312.897">20897 3534 14735 0,'0'0'1312'0,"-5"-4"-1056"0,2-4-256 0,-1-1 0 16,-3 2 1728-16,1-1 304 0,2 0 48 0,0 2 16 15,3-4-1216-15,-4 1-240 0,-5-1-64 0,2 0 0 16,2-1-272-16,-2 1-64 0,-2 0-16 0,-1 1 0 15,0-2-224-15,-1 1 0 0,1-1 0 0,-1 1 0 16,-1 1 0-16,-2 0-128 0,1 3 128 0,0-1-160 16,-1-1 160-16,0 1 0 0,0-1 0 0,-1 1 0 15,1 4 224-15,-1 0-32 0,1-1 0 0,-2 4 0 16,0 4 64-16,-4 1 0 0,0 0 0 0,1 2 0 16,0 4 0-16,1 4 16 0,-2 1 0 0,0 3 0 15,-1 1-272-15,0 2 128 0,-2 2-128 0,3 1 0 16,-1 0 0-16,1 1 0 0,1 0 0 0,-1 3 0 15,2 4 0-15,1 2 0 0,-1 4 0 0,3 1-144 0,-4-1 144 16,4-4 0-16,4-4 0 0,-1-1 0 16,3-1 0-16,4-3 0 0,-1-4 0 0,5-3 0 0,2-2 0 0,3-4 0 15,4-2 0-15,-1-2 0 0,4 0 0 0,3-3 0 16,-1 1 0-16,5-6 128 0,2-4 0 0,0 1 0 16,2-1 0-16,1-3 0 0,1-3-128 0,2-1 192 15,-2-1-64-15,2-1 0 0,3-1-128 0,-2-2 0 16,1 0 0-16,2-4 128 0,1 0-128 0,-1-2-192 15,1-3 64-15,0-3 0 16,-4-1-240-16,3-3-32 0,-1-4-16 0,0 2 0 16,-1-1-64-16,0 1-16 0,1 0 0 0,-3-1 0 0,-6-1 368 0,1-3 128 15,0 0 0-15,-2-2-144 0,0 1 288 0,-1-5 64 16,-1-3 16-16,2 2 0 0,0 0-224 0,-2 0 0 16,-1 1 128-16,1 0-128 0,-1-1-160 0,-2 1-80 0,-2 2-16 0,2 2 0 15,0 0 128-15,-3 4 128 0,-2 0-208 0,0 7 80 16,-2 3 128-16,-2 4 0 0,-1 5 160 0,1 0-160 15,0 3 224-15,-3 4-48 0,-1 10-16 0,0 0 0 16,-1-6-160-16,1 6 0 0,0 0 0 0,0 0 0 16,-9 5 0-16,0 3 0 0,-4 1 0 0,0 3 0 15,-1 3 0-15,1 2 0 0,-1 0 0 0,0 5 0 16,-2 2 0-16,-1 6 0 0,-1 3 0 0,3 3 0 16,0 3 0-16,-4 3 0 0,-5 1 0 0,3 3 0 15,3 2 0-15,2 4 0 0,-4 2 0 0,2 1 0 16,2 0 0-16,3-2 0 0,2-4 0 0,-1-3 0 15,1-3 0-15,3-2 0 0,-1-2 0 0,2-2 0 16,2-2 0-16,1-2 0 0,1 0 0 0,2-3 0 16,2-4 0-16,3-3 0 0,0-7 144 0,2-3-144 0,0-1 144 0,3-2-144 15,0-5 192-15,1-3-192 0,2-4 320 0,3-2-64 16,2-3 0-16,2-2 0 0,5-4-256 0,-2-2 0 16,1-1 0-16,1 0 0 0,1-2 0 0,0 0 0 15,-1-2-176-15,1 1 176 0,3-1-128 0,0 2 128 16,-2-2 0-16,3 2 0 0,-3 0 0 0,3 2-128 15,1 3 128-15,-1 0 0 0,1-3 0 0,2 3-192 16,1 2 192-16,0 2-160 0,-1 2 160 0,-1 0 0 16,-2 0-144-16,0 4 144 0,0 1 0 0,-2 0 0 15,-5 1-144-15,2 1 144 0,-2 2 0 0,1 1 0 16,-5 5 0-16,1-3 0 0,-2 1-192 0,1 0 64 16,-3 1 128-16,0 2-208 0,-2 1 48 0,-1 1 16 15,0 0 0-15,-4 2 0 0,-3 3 144 0,0 1 0 0,-1 1 0 16,-3-1-128-16,-3 1 128 0,-1 2 0 0,0 2 0 0,-3-4 128 15,-1-1-128-15,-3-3 144 0,0-2-144 0,-1 0 160 16,-2 0 48-16,0-1 16 0,-1-2 0 0,-3-1 0 16,-3 2 32-16,3-1 16 0,-3-1 0 0,1 0 0 15,1-4-128-15,-2 1-16 0,-3-2-128 0,1 0 192 16,-3 0-192-16,2-3 128 0,-2 0-128 0,3-4 0 16,-1 2 0-16,3 0 128 0,4 0-128 0,-1-3 0 15,1 2 0-15,0 0 176 0,2-4-176 0,2 1 160 16,1 0-160-16,3 1 128 0,-1-2-128 0,9 7 128 15,-5-6-128-15,5 6 0 0,0 0 144 0,0 0-144 16,0 0 208-16,0 0-16 0,0 0-16 0,0 0 0 16,8-3-176-16,-8 3 128 0,9 2-128 0,4 2 128 15,-2-2-128-15,2 2 0 0,1 2 0 0,3 0 0 0,0 1 0 16,3 1 192-16,-1 0-192 0,2 1 192 0,2-2 144 0,-2-1 48 16,2 1 0-16,-2 0 0 0,2-2 144 0,0 1 48 15,-1-1 0-15,2 0 0 0,-1-4-64 0,0 1 0 16,1 1 0-16,-1 0 0 0,-1 0-192 0,2-2-32 15,-1 0-16-15,-1 0 0 0,-1 2-272 0,1-2 0 16,-3-1 0-16,0 1 0 16,-4 2-1728-16,-1-1-448 0</inkml:trace>
  <inkml:trace contextRef="#ctx0" brushRef="#br0" timeOffset="24796.134">21122 2245 14111 0,'0'0'304'0,"0"0"64"0,0 0 16 0,0 0 16 0,0 0-400 0,0 0 0 16,0 0 0-16,0 0 0 0,0 0 544 0,0 0 32 15,0 0 0-15,0 0 0 0,0 0-128 0,0 0 0 16,0 0-16-16,0 0 0 0,0 0 48 0,0 0 16 15,0 0 0-15,0 0 0 0,0 0 80 0,0 0 32 16,0 0 0-16,0 0 0 0,0 0-32 0,0 0 0 0,0 0 0 0,0 0 0 16,-1-9-128-16,0 1-16 0,1 1-16 0,1-2 0 15,1 3-32-15,0-4-16 0,0 1 0 0,0-1 0 16,3-2-48-16,-3 1 0 0,0-1 0 0,3 2 0 16,0-3-32-16,0-1-16 0,-1 0 0 0,3-1 0 15,-1-2 64-15,1 0 16 0,-1-3 0 0,2-1 0 16,2 0-48-16,1-3-16 0,-1-3 0 0,2 0 0 15,0-1-288-15,3 2 160 0,3 0-160 0,1-1 128 16,1 1-128-16,-2-2 0 0,2 2 0 0,1 1 0 16,0 0 0-16,2 1 0 0,1-1 0 0,0 3 0 15,1-2 0-15,0 2 0 0,-3 1 0 0,4-1 0 16,0-1-128-16,0 4 128 0,0 0 0 0,4 3 0 16,2-2 0-16,-1 2 0 0,1 0-144 0,0 1 144 0,-1 1 0 15,2 0 0-15,-1 1 0 0,-1 1 0 0,-3 0 0 16,0 1 0-16,1 1 0 0,-1 0 0 0,3 0 0 0,4 0 0 15,2 1 0-15,3-2 0 0,-1-3 0 0,1 2 0 16,-1 3 0-16,1 2 0 0,0-2-128 0,-1 0 128 16,-3 0 0-16,2 1 0 0,0-1-192 0,1 1 64 15,0 0 128-15,2 2-208 0,1 1 208 0,-5 2-192 16,-1 0 192-16,0 1-192 0,-4 2 192 0,-1 0 0 16,0-2 0-16,2 1 0 0,-2 0 0 0,1 0-144 15,1-1 144-15,-1 0 0 0,-2-2 0 0,3 3 0 16,2 4 0-16,-1-1 0 0,-2 1 0 0,-1 1 0 15,0 1 0-15,-1-1 0 0,0 0 0 0,-4-1 0 16,1 1 0-16,-1 1 0 0,0-2 0 0,0 1 0 0,-1 4 0 0,-1-2 0 16,0-1 0-16,0 1 128 0,-2-1-128 0,0 3 0 15,0 1 0-15,-3 0 0 0,0 0 0 0,-1 0 128 16,-1 1-128-16,0 1 128 0,0-2-128 0,-2 2 128 16,0 0-128-16,3-2 144 0,-5-1-144 0,1 2 160 15,-1 0-160-15,3 1 128 0,-2-2-128 0,1-1 128 16,0-2-128-16,-1 1 0 0,3-1 0 0,-3 1 128 15,-1-3-128-15,1 1 0 0,2 0 0 0,-3-1 0 16,-3-4 0-16,0 1 0 0,-1 0 0 0,-9-1 0 16,6-1-512-1,-6 1-128-15,0 0-16 0</inkml:trace>
  <inkml:trace contextRef="#ctx0" brushRef="#br0" timeOffset="27787.666">21231 2067 7599 0,'0'0'160'0,"0"0"32"0,0 0 16 0,0 0 16 16,0 0-224-16,0 0 0 0,-8-4 0 0,8 4 0 0,-8 0 0 0,8 0 144 16,-5 2-144-16,5-2 128 0,0 0 400 0,-9-1 80 15,9 1 16-15,-6-1 0 0,6 1 256 0,0 0 48 16,-6-6 16-16,6 6 0 0,-8 1-64 0,8-1-16 15,0 0 0-15,0 0 0 0,-6-4-112 0,6 4-32 16,0 0 0-16,0 0 0 0,0 0-176 0,0 0-32 16,-5-5-16-16,5 5 0 0,0 0-112 0,0 0 0 15,0 0-16-15,0 0 0 0,0 0-48 0,0 0 0 16,0 0 0-16,0 0 0 0,0 0 64 0,0 0 0 0,0 0 0 0,0 0 0 16,0 0 48-16,0 0 16 15,0 0 0-15,11 3 0 0,-1-6-80 0,0 3-16 16,1-2 0-16,-1 1 0 0,1 1-80 0,1 1-16 0,1 0 0 0,0-1 0 15,1-1-80-15,0 1-32 0,-1 1 0 0,2 0 0 16,2-1-144-16,-1 4 0 0,1-1 144 0,-1-1-144 16,3-2 0-16,-2 1 128 0,-2-1-128 0,0 2 0 15,2 1 0-15,-1-2 0 0,1 1 0 0,-1-2 128 16,1 0-128-16,1 1 0 0,-2 0 0 0,2-1 0 16,0-1 0-16,-1 0 0 0,0-1 0 0,1 0 128 15,0-1-128-15,1 2 0 0,2 0 0 0,2 0 0 16,2 0 0-16,-2 0 0 0,-1-1 0 0,-2-2 0 15,0 2 0-15,1 1 128 0,-4 2-128 0,2 0 0 16,-3-3 0-16,1 2 0 0,-1 2 0 0,-1-1 0 0,0-1 0 16,-1 3 0-16,-1-3 0 0,2 2 0 0,-1 0 0 15,1-2 0-15,-3-3 0 0,3-1 0 0,-1 4 0 0,1 0 0 16,1 0 0-16,-1-1 0 0,-1 0 0 0,1-1 0 16,-1-1 0-16,1 0 0 0,1 3 0 0,-2 0 0 15,-2-1 0-15,0 0 128 0,-3 0-128 0,1 1 0 16,0 0 0-16,0 0 0 0,0-1 0 0,-4 1 0 15,-6 0 0-15,9 1 0 0,0-2 0 0,-9 1 0 16,0 0 0-16,0 0 0 0,10 1 0 0,-10-1 0 16,0 0 0-16,0 0 128 0,9 0-128 0,-9 0 0 15,0 0 128-15,0 0-128 0,0 0 0 0,0 0 0 16,0 0 0-16,0 0 128 0,0 0-128 0,0 0 0 16,0 0 128-16,0 0-128 0,0 0 192 0,0 0-48 0,0 0 0 15,0 0 0-15,0 0-16 0,0 0 0 0,0 0 0 0,0 0 0 16,0 0-128-16,0 0 160 0,0 0-160 0,0 0 160 15,0 0-160-15,0 0 128 0,-6-5-128 0,6 5 128 16,0 0-128-16,0 0 0 0,-4-9 144 0,2 1-144 16,2 8 160-16,-2-10-32 0,-2 0-128 0,2 0 192 15,0 1 0-15,1 1-16 0,1 8 0 0,-3-11 0 16,1-2 16-16,1-2 16 0,1 2 0 0,1 1 0 16,-1 1-64-16,0-2-16 0,0 0 0 0,0-1 0 15,1 3 32-15,0 2 0 0,-1-4 0 0,1 0 0 16,2-2-32-16,0 1-128 0,-3-2 192 0,0 2-64 15,2-2-128-15,-1 2 128 0,-1-1-128 0,4-1 128 0,-3 2-128 16,2 0 0-16,0-1 0 0,1 2 128 0,-1 1-128 16,-2 0 0-16,-1-2 0 0,1-1 0 0,2 1 0 0,1 0 0 15,-2 0 0-15,0-1 0 0,1 2 0 0,1 0 0 16,0-3 0-16,0 1 0 0,0 4 0 0,-2 1 0 16,2 0 0-16,1 0 0 0,-1-1 0 0,-2 1 0 15,3 1 0-15,-2-1 0 0,1 0 0 0,-1 1 0 16,-1 1 0-16,1 2 0 0,0-2 0 0,-3 8 0 15,3-8 0-15,0 2 0 0,-2-1 0 0,-1 7 0 16,0 0 0-16,2-8 0 0,-2 8 0 0,0 0 128 16,0 0-128-16,0 0 128 0,2-7-128 0,-2 7 0 15,3-8 0-15,-3 8 128 0,0 0-128 0,0 0 0 16,2-8 0-16,-2 8 0 0,0 0 0 0,0 0 0 16,2-6 0-16,-2 6 0 0,2-6 0 0,-2 6 0 15,0 0 128-15,0 0-128 0,0 0 0 0,0 0 0 16,0 0 0-16,0 0 0 0,0 0 0 0,0 0-224 0,0 0 48 15,0 0 16 1,0 0-544-16,0 0-96 0,0 0-32 0,0 0 0 16,-2 9-1344-16,0 0-256 0,-1-2-64 0,3-7-16 0</inkml:trace>
  <inkml:trace contextRef="#ctx0" brushRef="#br0" timeOffset="29327.988">22412 1294 4607 0,'0'0'400'0,"0"0"-400"16,0 0 0-16,0 0 0 0,0 0 2304 0,0 0 368 15,0 0 80-15,0 0 0 0,0 0-944 0,0 0-192 16,0 0-32-16,0 0-16 0,0 0-464 0,0 0-80 16,0 0-32-16,0 0 0 0,0 0-288 0,2-9-48 15,2 1-16-15,-3 0 0 0,1 1-128 0,1-3-48 16,0 0 0-16,2 0 0 0,-3 1-144 0,0 2-48 16,2-6 0-16,-1 2 0 0,1 0-64 0,-2-1-16 15,1 1 0-15,0 1 0 0,-1 1-64 0,-1 1 0 16,0 1-128-16,-1 7 192 0,1-7 0 0,3-1 0 15,-3-1 0-15,-1 9 0 0,0 0-64 0,0 0 0 0,0 0-128 0,0 0 192 16,0 0-192-16,0 0 0 0,0 0 0 0,0 0 0 16,0 0-192-16,0 0 192 0,0 0-192 0,0 0 192 15,-1 10-240-15,1-10 64 0,0 0 16 0,-4 11 0 16,3 1 160-16,0-1-192 0,0-3 192 0,0 3-192 16,0-1 192-16,0 0 0 0,0 3 0 0,-1 0 0 15,0 1 0-15,1 2 0 0,0 1 0 0,-2 2 0 16,0 0 0-16,0 2 0 0,2-1 0 0,0 4 0 15,-1 0 0-15,1 1 0 0,-2 3 0 0,2-1 0 16,-1-1 0-16,2 2 0 0,-1-2 0 0,1 0 0 16,0-3 0-16,0-2 0 0,-2-3 0 0,0 0 0 15,1 0 0-15,0-3 0 0,0-2 0 0,-2 0 0 0,0 1 0 16,1-1 0-16,0 1 0 0,0-2 128 0,-2-1-128 0,2-2 144 16,-2 0-144-16,1 2 160 0,1 0-160 15,0-1 128-15,2-10-128 0,-2 10 128 0,-3-1-128 0,2 0 0 16,3-9 0-16,-3 8 128 0,3-8-128 0,0 0 0 15,-3 5 0-15,0 3 128 0,3-8-128 0,0 0 0 16,-4 7 0-16,4-7 128 0,0 0-128 0,0 0 0 16,0 0 0-16,0 0 0 0,0 0 0 0,0 0 0 15,0 0 0-15,-6 5 0 0,6-5 0 0,0 0 0 16,-2 7 0-16,2-7 0 0,0 0 0 0,0 0 0 16,0 0 0-16,-3 6 0 0,3-6 0 0,0 0 0 15,-6 6 0-15,6-6 0 0,-5 8 0 0,1 0 0 16,4-8 0-16,-2 10 0 0,-1 1 0 0,0-1 0 15,-2-1 0-15,2-2 0 0,2 1 128 0,-2-1-128 0,-2 2 0 16,2-3 128-16,3-6-128 0,-3 11 0 0,-2-1 0 16,3-1 0-16,1-1 0 0,-1 0 0 0,2-8 0 0,-6 7 0 15,2 0 0-15,4-7-144 0,0 0 144 0,0 0-208 32,0 0-368-32,0 0-80 0,0 0-16 0,0 0-7920 0,-8 0-1584 0</inkml:trace>
  <inkml:trace contextRef="#ctx0" brushRef="#br0" timeOffset="30307.356">21150 2056 10191 0,'0'0'448'0,"0"0"96"0,0 0-544 0,0 0 0 16,0 0 0-16,0 0 0 0,0 0 800 0,0 0 48 15,0 0 16-15,0 0 0 0,0 0-288 0,0 0-64 0,9-2-16 0,-1-3 0 16,-8 5-112-16,10-2 0 0,-1 3-16 0,2-2 0 16,-3-3 0-16,2 0 0 0,1 2 0 0,-1 0 0 15,3-1 144-15,3-2 16 0,-1 0 16 0,2 0 0 16,-2 2 0-16,2-1 0 0,0 0 0 0,5 0 0 16,3 0-48-16,0 0-16 0,-1 2 0 0,-1-1 0 15,2-4-224-15,-2 2-64 0,2 1 0 0,2-1 0 16,-2 1-16-16,3-1-16 0,-1 2 0 0,4 1 0 15,0-1-160-15,1 2 0 0,1 1 144 0,0 0-144 16,0 0 0-16,-1 0 0 0,-3 0 0 0,1 0 0 16,-2 0 0-16,0 0 0 0,1 0 0 0,-3-1 0 15,0 0 0-15,1 0 0 0,4 0 0 0,1-1 0 16,0 1 0-16,-3-2 0 0,-2 1 0 0,0 2 0 16,3 2 0-16,-1-2 128 0,-3-4-128 0,-3 1 0 0,0 1 224 15,-4 0-32-15,-2 1 0 0,0-2 0 0,-2-5 112 16,-1 3 16-16,-3 2 0 0,-3 0 0 0,1 2-16 15,-9 1 0-15,7-5 0 0,-7 5 0 0,0 0-160 0,0 0-16 16,0 0-128-16,0 0 192 0,0 0-192 0,0 0-208 16,0 0 32-16,0 0 16 15,-7 5-592-15,-1 2-112 0,1-1-32 0,-3 1-6768 16,-2-1-1360-16</inkml:trace>
  <inkml:trace contextRef="#ctx0" brushRef="#br0" timeOffset="33406.919">21122 1883 3679 0,'0'0'320'15,"0"0"-320"-15,-4 8 0 0,4-8 0 0,-8 3 1664 0,2 5 256 16,1 4 48-16,2-4 16 0,3-8-1008 0,-4 6-192 16,0 2-32-16,4-8-16 0,-5 7-336 0,5-7-64 15,-4 10-16-15,2-2 0 0,2-8 80 0,-4 9 16 16,4-9 0-16,-5 7 0 0,3 0 112 0,2-7 32 15,-5 8 0-15,5-8 0 0,-4 8-48 0,4-8 0 16,0 0 0-16,-5 8 0 0,5-8-96 0,0 0-32 16,0 0 0-16,0 0 0 0,-5 5 0 0,5-5-16 15,0 0 0-15,0 0 0 0,0 0 64 0,0 0 16 16,0 0 0-16,0 0 0 0,0 0-32 0,0 0 0 16,0 0 0-16,0 0 0 0,0 0-96 0,0 0 0 0,0 0-16 0,0 0 0 15,0 0-176-15,0 0-128 0,0 0 192 0,0 0-192 16,0 0 128-16,0 0-128 0,0 0 0 0,0 0 0 15,0 0 0-15,0 0 0 0,0 0 0 0,0 0 0 16,9-7 0-16,-9 7 0 0,5-4 0 0,-5 4 0 16,0 0 160-16,10-5-160 0,-4-1 128 0,0 1-128 15,0-2 144-15,0 1-144 0,2-2 160 0,0-2-160 16,-1-1 128-16,-1-2-128 0,3-2 0 0,-3 1 144 16,3 0 0-16,-1-1 0 0,1 1 0 0,1 1 0 15,-2 0 80-15,4 2 16 0,-1-3 0 0,0 2 0 16,-1-1 16-16,0 0 16 0,5 0 0 0,-3-3 0 15,-2 3-144-15,-1-1-128 0,5 0 192 0,0-1-192 0,0-1 176 0,2-2-176 16,-2 1 160-16,2-3-160 0,1 0 128 16,2-4-128-16,2 2 0 0,-3-1 0 0,2-4 0 15,-1 4 0-15,-1 2 0 0,-1 0 0 0,-2-1 128 0,0 3-128 16,-4 1 0-16,1 1 0 0,0 1 192 0,0 1-48 16,-3 2-16-16,1 1 0 0,0-1 176 0,-1 2 16 15,1-2 16-15,0 1 0 0,1 0 0 0,1-1 0 16,2-2 0-16,-3 1 0 0,-2-1-144 0,5-2-16 15,1-3-16-15,2 2 0 0,-1-1-160 0,1-1 128 16,-3-2-128-16,1 0 128 0,1-1-128 0,-2 2 0 16,-1 3 0-16,0-2 0 0,-2-1 0 0,1 2 0 15,1 0 0-15,-1 4 0 0,-2-4 0 0,-1 2 0 16,0 0 128-16,-2 1-128 0,-1-1 0 0,3 1 0 0,2-3 0 16,-2 2 128-16,-1 2-128 0,1-3 0 0,2 3 0 0,0 0 128 15,1-1-128-15,-7 7 0 0,5-3 0 0,-2 0 128 16,2-1-128-16,1-2 0 0,1 1 0 0,0-1 0 15,-1 2 0-15,10-10 0 0,-5 4 0 0,0 4 0 16,-4 2 0-16,-1 2 0 0,-5 2 0 0,3 0 0 16,-4 1 0-16,0 1 0 0,-5 7-144 0,8-4 144 15,1-3 0-15,-3 1 0 0,-1-1-128 0,-1 1 128 16,3 3 0-16,-7 3 0 0,3-5 0 0,2-1 0 16,-5 6 0-16,0 0 0 0,0 0 0 0,6-6 0 15,-4-2 0-15,-2 8 0 0,0 0 0 0,0 0 0 16,2-8 0-16,-2 8 0 0,0-6 0 0,0 6 0 15,0 0 0-15,0 0-160 0,-1-9 160 0,1 9-128 0,0 0 128 16,0 0 0-16,0 0 0 0,0 0-128 0,0 0 128 0,0 0-128 16,0 0 128-16,0 0-128 0,0 0 128 15,0 0-192-15,0 0 192 0,0 0-192 0,0 0 192 0,0 0-208 16,-11 3 80-16,3 3 128 0,1 0-192 0,0 1 192 16,-2 0-160-16,9-7 160 0,-6 10-176 0,-3 1 176 15,0 0-192-15,-4 1 192 0,-2 1 0 0,-1 1 0 16,1 0 0-16,-2 2 0 0,1 4 0 0,6-8 0 15,0 2 0-15,0 4 0 0,-4 1 0 0,-1 3 0 16,1 3 0-16,0-2 0 0,1 0 0 0,-15 18-128 16,4-4 128-16,3-5 0 0,1-5 0 0,0-1 0 15,-4 0 0-15,1 0 0 0,2 2 0 0,1-1 0 16,-2-1 0-16,0 0 0 0,-2 3 0 0,1-2 0 16,-1 0 0-16,3-1 0 0,-1-1 0 0,2 0 0 15,-2-1 0-15,2-1 0 0,3-2 0 0,0 0 0 0,1-3 0 16,2 2 0-16,-3 0 0 0,2 0 0 0,0 0 0 0,2 0 0 15,0 4 0-15,0-2 0 0,-2-4 0 0,2 3 0 16,1 1 0-16,-2 0 0 0,1-1 0 0,1 1 0 16,-1-4 0-16,0 0 0 0,1 1 0 0,-2-1 0 15,2-1 0-15,0 0 0 0,-2-2 0 0,3 1 0 16,-1-2 0-16,1-2 0 0,0-2 0 0,1 0 0 16,1 1 0-16,1 1 0 0,0 0 0 0,2-1 0 15,-2-2 0-15,1 0 0 0,0 0 0 0,0 0 0 16,0-2 0-16,2 1 0 0,-1-1 0 0,1 3 0 15,-1-1 0-15,1 0 0 0,-4-2 0 0,2 3 0 16,-1-2 0-16,1 2 0 0,2 1 0 0,-2-1 0 16,-1-1 0-16,2-2 0 0,1 1 0 0,-1-1 0 0,6-7 128 15,-8 3-128-15,2 1 0 0,6-4 0 0,0 0 0 16,0 0 0-16,0 0 0 0,0 0 0 0,0 0-208 0,0 0 64 16,-6-1 16-16,6 1 0 0,0 0 128 0,0 0-208 15,0 0 80-15,0 0 128 0,0 0-176 0,0 0 176 16,0 0-128-16,0 0 128 0,0 0-176 0,0 0 176 15,0 0-208-15,0 0 80 16,0 0-272-16,0 0-48 0,0 0-16 0,0 0 0 16,5-11-1840-16,2-3-384 0</inkml:trace>
  <inkml:trace contextRef="#ctx0" brushRef="#br0" timeOffset="34165.863">21558 553 11055 0,'0'0'480'0,"0"0"112"16,0 0-464-16,0 0-128 0,-3-3 0 0,3 3 0 0,0 0 2128 0,2-7 416 15,-2 7 80-15,9-7 0 0,-1-1-1872 0,2 0-384 16,1 1-80-16,1-1-16 0,1-1-272 0,2 1 0 0,3-3 128 0,3 2-128 15,0-4 0-15,4 4 0 0,0-1 0 0,4-1 0 16,0 0 128-16,-1 0-128 0,2-1 144 0,-3-1-144 16,1 2 384-16,-1-2 0 0,0-3-16 0,-1 1 0 15,0 2 144-15,-1 0 48 0,5 3 0 0,-3-1 0 16,1 0-64-16,-2 3-16 0,3 1 0 0,0 0 0 16,-3 1-176-16,0-2-48 0,-1 1 0 0,-1 1 0 15,2 0-48-15,-3 2-16 0,-2-3 0 0,-3 3 0 16,1-2-32-16,-1 3-16 0,-3-1 0 0,-2 1 0 15,-1 1-144-15,1 0 192 0,-6 2-192 0,-7 0 192 16,10 2-48-16,-10-2 0 0,9 2 0 0,-9-2 0 16,0 0 48-16,7 9 16 0,-7-9 0 0,3 10 0 15,-3 0 48-15,0 0 0 0,0 0 0 0,-1 0 0 0,-3 0 128 16,2 2 48-16,-2 3 0 0,-1 3 0 0,0-1-144 0,-4 3-32 16,3 0 0-16,-5 2 0 0,2-1-128 0,-2 0-128 15,-4-4 144-15,2 2-144 0,0 1 128 0,0-2-128 16,0 2 0-16,6-8 0 0,-1 4 0 0,2-1 0 15,-3 1 0-15,0 2 0 16,0 2-1680-16,3 0-288 0,-3 0-48 0</inkml:trace>
  <inkml:trace contextRef="#ctx0" brushRef="#br0" timeOffset="35306.384">21040 1888 911 0,'0'0'0'0,"0"0"0"0,0 0 0 0,0 0 0 16,0 0 2048-16,0 0 320 0,0 0 64 0,0 0 0 16,0 0-1248-16,0 0-256 0,0 0-48 0,0 0-16 15,0 0-80-15,0 0-16 0,0 0 0 0,0 0 0 16,0 0-320-16,0 0-64 0,0 0 0 0,0 0-16 0,0 0-112 16,3-9 0-16,-1 0-16 0,2 1 0 0,4 1 96 0,0-2 32 15,-1-2 0-15,-1 0 0 0,1 0-48 0,1-1 0 16,2-4 0-16,1 1 0 0,0 0-96 0,1-1-32 15,1 0 0-15,2-2 0 0,1-1 48 0,1 0 0 16,-2-2 0-16,3 0 0 0,0-1 192 0,2 0 32 16,0-1 16-16,1-2 0 0,2 1-64 0,-1-2-16 15,3 3 0-15,-2 0 0 0,3 0-224 0,-4-1-48 16,1 1-128-16,-2 1 192 0,1 1-192 0,-1 2 0 16,-4 0 0-16,1 1 0 0,-2 1 0 0,2 0 0 15,-1 1 0-15,2-1 0 0,-1-1 128 0,2 0-128 16,-1-1 0-16,1 1 144 0,-3-1 64 0,-1 0 16 15,4-2 0-15,-2 1 0 0,-2 2-32 0,1 1-16 0,-1 3 0 0,-1 0 0 16,0-2-32-16,-1 3 0 0,-1 1 0 0,0 1 0 16,1 0 0-16,-3 1 0 0,-3-1 0 15,2 1 0-15,-2 0-144 0,1 1 160 0,-1 2-160 0,-1-1 160 16,-1 0-160-16,3 3 128 0,-3-1-128 0,2 1 128 16,-4-1-128-16,-4 6 192 0,7-6-192 0,-1 0 192 15,-2 0-192-15,-4 6 0 0,4-6 0 0,-4 6 128 16,0 0-128-16,7-5 0 0,-6-2 0 0,-1 7 0 15,0 0 144-15,0 0-144 0,0 0 160 0,0 0-160 16,0-5 224-16,0 5-48 0,0 0-16 0,0 0 0 16,0 0-32-16,0 0-128 0,0 0 192 0,0 0-64 15,0 0-128-15,0 0 0 0,-1-9 144 0,1 9-144 16,0 0 0-16,0 0 0 0,0 0 0 0,0 0 0 0,-1-7 0 0,1 7 0 16,0 0 0-16,0 0 0 0,0 0 0 0,0 0 0 15,0 0 0-15,0 0 0 0,0 0 0 16,-4-6 0-16,3-2 0 0,1 8 0 0,0 0 0 0,0 0 0 15,0 0 0-15,0 0-128 16,0 0-288-16,0 0-48 0,0 0-16 0,0 0 0 16,0 0-1488-16,0 0-288 0,-4 12-64 0</inkml:trace>
  <inkml:trace contextRef="#ctx0" brushRef="#br0" timeOffset="35804.331">21681 805 13823 0,'0'0'1216'15,"0"0"-960"-15,6-5-256 0,2-2 0 0,0-1 1216 0,3 3 208 16,1 1 48-16,4-4 0 0,3-3-688 15,3 2-128-15,-2 2-16 0,2 0-16 0,0-3-144 0,0 0-32 16,-3-1 0-16,2 5 0 0,1 3-288 0,-1-3-160 16,-4-2 160-16,-1 0-160 0,0 8 0 0,-1 2 0 15,-2-2 0-15,-1 4 0 0,0 0 320 0,1 4-48 16,-1 2 0-16,0 0 0 0,0-2 112 0,0 2 32 16,0 2 0-16,0-1 0 0,-5-1-144 0,2 0-16 15,-2 1-16-15,1 0 0 0,-4 1-48 0,1-1-16 16,-1 1 0-16,-4-3 0 0,0-9 144 0,-2 11 48 15,0 2 0-15,0-2 0 0,2-11-96 0,-4 10-16 16,2 0 0-16,-3-1 0 16,-1 0-704-16,3-3-160 0,-4-2-32 0</inkml:trace>
  <inkml:trace contextRef="#ctx0" brushRef="#br1" timeOffset="43868.866">21318 1920 911 0,'0'0'0'0,"-9"5"0"0,-1-3 0 0,2 0 0 0,8-2 0 0,-9 0 0 16,1 0 3360-16,8 0 592 0,0 0 112 0,-8-2 32 15,1 2-3056-15,7 0-592 0,-2-5-128 0,-5 0-32 16,2 1-288-16,5 4 0 0,0 0 0 0,0 0 0 15,-3-6 0-15,-3 2 0 0,6 4 0 0,0 0 0 16,0 0 384-16,0 0 32 0,0 0 0 0,0 0 0 16,0 0 48-16,0 0 16 0,0 0 0 0,0 0 0 15,0 0-48-15,0 0-16 0,0 0 0 0,8-3 0 16,4-3-160-16,-2 0-16 0,2-3-16 0,1 3 0 16,0 1-32-16,2-2-16 0,-3 1 0 0,3-3 0 15,4-4-48-15,-3 2-128 0,2-1 192 0,2-3-64 0,1-1-128 0,0 0 160 16,-2 1-160-16,2 1 160 0,1-2-160 0,-1 2 0 15,-3 0 0-15,3-2 0 0,0-2 176 0,1-1-48 16,0 0-128-16,1 2 192 0,0 3 64 0,1 1 0 16,0 0 0-16,1 0 0 0,0-2-16 0,-1 2 0 15,0 0 0-15,0 1 0 0,-1 0-64 0,0 0-16 16,1-1 0-16,-4 3 0 0,4-2-160 0,-1 2 0 16,-1 1 144-16,1 0-144 0,-3-1 0 0,0 1 0 15,2 1 0-15,-2 1 128 0,1 1-128 0,0 2 0 16,-3 0 0-16,0-1 0 0,1 1 0 0,-2 1 0 15,-4 0 0-15,1 1 0 0,3-1 0 0,-1 1 0 0,1-1 0 16,-1 3-128-16,1 0 128 0,-2-1 0 0,-1-1 0 0,1 1 0 16,-2 2-160-16,0-1 160 0,-1-2-192 0,-1 2 192 15,-1 2-160-15,0 0 160 0,0 1-128 0,-1-2 128 16,-9-1-160-16,9 4 160 0,-2 0-192 0,-7-4 192 16,6 7-288-16,-2 2 48 0,-4-9 16 0,1 9 0 15,-1-9-32-15,3 10 0 0,-3-2 0 0,0-8 0 16,0 0 256-16,0 0-176 0,0 0 176 0,0 0-160 15,0 0 160-15,0 0 0 0,0 0 0 0,0 0 0 16,0 0 0-16,0 0 144 0,-5 5-144 0,5-5 0 16,0 0 144-16,-9-2-144 0,9 2 0 0,-7-5 144 15,0 0-144-15,7 5 0 0,-6-8 0 0,2 2 128 16,-1 1-128-16,0-1 0 0,-2 1 0 0,1-2 0 16,2 0 0-16,0 0 0 0,0 0 0 0,-1 2 0 15,1 1 0-15,-4-1 128 0,2 0-128 0,-3-1 0 0,2 0 192 16,-3-1-32-16,1 1-16 0,-2 3 0 0,-2-2 240 0,-2 0 32 15,-2 0 16-15,1-1 0 0,-1 3-176 0,1 1-16 16,-5 1-16-16,2 0 0 0,2-1-224 0,-1 1 128 16,0 1-128-16,-1 0 0 0,0 3 0 0,1 0 0 15,0 0 0-15,0 2 0 0,2 0 0 0,-3 2 0 16,2 0 0-16,0 2 0 0,-1-1 0 0,-1 2 0 16,1 0 0-16,-4 1 0 0,0 0 0 0,-1 1 0 15,-3-1 0-15,3 1 0 0,1-1 0 0,-1 3 144 16,-1 0-144-16,-1 1 128 0,3-1-128 0,-3 3 160 15,3 1-160-15,-2 2 160 0,2 0-160 0,-2 0 128 16,-1-1-128-16,1 0 128 0,-1-1-128 0,2 2 160 16,0-2-160-16,0-1 160 0,-1-3-160 0,1 1 0 15,-1 1 144-15,3-1-144 0,2 2 0 0,0-2 0 0,3 1 0 16,3-2 0-16,-5 0 144 0,3 2-144 0,1-4 192 0,1 1-192 16,3 0 192-16,3 1-64 0,-2-2 0 0,2 1-128 15,-2-8 128-15,4 4-128 0,-2 3 0 0,4 0 0 16,2-3 128-16,-1 0-128 0,1 2 0 0,1-11 0 15,0 0 0-15,0 0 0 0,0 0 0 0,0 0 0 16,0 0 0-16,0 0 0 0,-3 6 0 0,3-6 0 16,0 0-256-16,0 0 32 0,0 0 16 0,0 0 0 15,0 0 208-15,3-11 0 0,-2-4-160 0,3 2 160 16,0 3 0-16,2 1 0 0,-3-1 0 0,4-1 0 16,3-2 0-16,1 1 0 0,-5-3 0 0,4 2 0 15,2 2 128-15,0-3-128 0,3-3 0 0,1 1 128 0,3-1-128 16,1 1 0-16,2-2 0 0,0 0 0 0,3-2 0 15,1-1 0-15,1-1 0 0,-3 1 0 0,-1 2 0 0,1 0 0 16,1-1 0-16,1-1 0 0,-3-1 0 0,3 0 0 16,4 0 0-16,1 2 0 0,0 0 0 0,1 3 0 15,-2-1 0-15,1 0 0 0,1 3 0 0,-1 0 0 16,-1 3 0-16,-2-2 0 0,-1 0 0 0,0 0 0 16,1-1 0-16,1 2 0 0,2 0-144 0,1 1 144 15,2-2 0-15,0 2 0 0,-2-2 0 0,0 6 0 16,-2 1 0-16,-1 0 0 0,0 1 0 0,-3 2-128 15,-1 2 128-15,-3 0 0 0,-5-1 0 0,2 2 0 16,-1-2-128-16,-4 2 128 0,-3 2-128 0,0-1 128 16,-11 0-192-16,8 2 192 0,-8-2-160 0,0 0 160 15,0 0-128-15,0 0 128 0,0 0 0 0,0 0 0 16,7 4 192-16,-7-4-64 0,0 0 240 0,0 0 48 16,0 0 16-16,0 0 0 0,0 0-192 0,-10 0-48 0,0 0 0 15,2 0 0-15,0 0-192 0,-1 1 0 0,-3 0 128 0,1 0-128 16,0-1 0-16,-1 0 0 0,-5 0 0 0,0 1 0 15,0 2 0-15,0-1 0 0,-1-1 0 0,-3 1 0 16,-4 1-144-16,4 2 144 0,5-2 0 0,-6 1-144 16,-5 2 144-16,0 2 0 0,1 0 0 0,3 1 0 15,-1-2 0-15,2 2 0 0,-2-1 0 0,2 2-128 16,1 0 128-16,0 1 0 0,-4 1 0 0,-1 2 0 16,-2-2 0-16,0 2 0 0,1 0 0 0,-2 5 0 15,-3 0 0-15,0 0 0 0,-1 1 0 0,2 2 128 16,-1 1-128-16,2 0 0 0,4-2 0 0,-1 2 0 15,1 2 0-15,-1-2 0 0,2 1 0 0,-2-3 0 0,0 0 0 16,3 1 0-16,-4 0 0 0,3 1 0 0,1 1 0 16,1 0 0-16,3-2 0 0,1-1 0 0,3-3 0 15,-1 0 0-15,0 0 0 0,5 3 0 0,0 2 0 0,3 0 0 16,1-2 0-16,3-6 0 0,0-4 0 0,2-2 0 16,0-1 0-16,3-8 0 0,0 0 0 0,-2 10 0 15,-1-1 0-15,3-9 128 0,0 0-128 0,0 0 0 16,0 0 0-16,0 0 0 0,0 0 0 0,0 0 0 15,0 0 0-15,0 0 0 0,0 0 0 0,6-6 0 16,-1-3-176-16,-5 9 176 0,0 0 0 0,8-7 0 16,-4-1 0-16,3 1 0 0,-1-3 0 0,3-1 0 15,1-1 0-15,2-2 0 0,3-2 0 0,0-3 0 16,0 2 0-16,2 1 0 0,0 0-144 0,2 1 144 16,0-3-128-16,1 1 128 0,-3-3-144 0,1 1 144 0,-1 1-160 15,2-1 160-15,0 0 0 0,0 1 0 0,-3-2 0 0,2 0 0 16,-1-1 0-16,3-1 0 0,1-2 0 15,-1-1 0-15,3-3 0 0,2 3 0 0,2 1 0 0,3 0 0 16,1 1 0-16,1 1 0 0,0 1 0 0,0 2 0 16,-1-3 0-16,-1 3 0 0,-1 0 0 0,-3 4 0 15,0 3 0-15,-2-1 0 0,-3 2-128 0,3 1 128 16,-1 1 0-16,2 0 0 0,-5 0 0 0,1 4-144 16,0 3 144-16,-1 0 0 0,0 2 0 0,-3 0 0 15,-2 0 0-15,0 3-160 0,0-1 160 0,0 1 0 16,-3 2-176-16,0-2 176 0,1-1-160 0,-2 0 160 15,1-1 0-15,-1 2 0 0,-11-3 0 0,12 0 0 0,-3 1 0 16,0 1 0-16,-9-2 0 0,0 0 0 0,9-1 0 0,-9 1 0 16,8-1 0-16,-8 1 0 0,0 0 0 0,0 0 128 15,0 0-128-15,0 0 0 0,0 0 144 0,0 0-144 16,2-7 0-16,-2 7 144 0,0 0-144 0,0 0 0 16,0 0 0-16,0 0 128 0,-6-3-128 0,6 3 192 15,-10 0-192-15,1 0 192 0,-1-1-192 0,2 1 0 16,0 1 0-16,-3 1 0 0,0-1 0 0,2-1 0 15,-3 0 0-15,2 0 0 0,1 0 128 0,-2 2-128 16,-1 2 0-16,2-3 128 0,-1 1-128 0,-1 0 0 16,-5 0 144-16,1 2-144 0,2-3 0 0,1 2 0 15,-3-2 0-15,0 3 0 0,-2 2 0 0,2-2 128 16,-1 0-128-16,1 0 0 0,0 0 0 0,1 1 0 0,0-1 0 16,-1 1 0-16,1 0 0 0,2 2 0 0,0-2 0 15,2 1 0 1,0-1-1392-16,3-1-192 0,8-4-32 0</inkml:trace>
  <inkml:trace contextRef="#ctx0" brushRef="#br1" timeOffset="45063.317">21061 2100 11231 0,'0'0'496'0,"0"0"96"0,0 0-464 0,0 0-128 16,0 0 0-16,0 0 0 0,0 0 320 0,0 0 32 15,0 0 16-15,0 0 0 0,0 0-368 0,6-7 0 16,-2 0 0-16,-4 7 0 0,0 0 0 0,0 0 0 16,0 0 0-16,0 0-128 0,5-7 128 0,-5 7 0 0,0 0 128 0,0 0-128 15,0 0 448-15,0 0 0 0,0 0 16 0,0 0 0 16,0 0 48-16,0 0 0 0,5-5 0 0,-5 5 0 15,0 0-48-15,0 0 0 0,0 0 0 0,0 0 0 16,0 0 176-16,0 0 48 0,0 0 0 0,9 1 0 16,-9-1-32-16,0 0 0 0,11 2 0 0,-11-2 0 15,8 0-192-15,-8 0-32 0,9-5-16 0,-1 3 0 16,0 2-192-16,2 0-32 0,0-1-16 0,1 0 0 16,-1 0-176-16,2-1 160 0,0 2-160 0,1-1 160 15,2 1-160-15,1 0 0 0,-1 0 0 0,4 0 0 16,1 0 0-16,-2 0 0 0,0-1 144 0,1 1-144 15,5 1 176-15,0 2-48 0,-2 1 0 0,1 0 0 16,2-5-128-16,1 2 0 0,-1 1 0 0,-1 0 0 16,2-1 0-16,0 1 0 0,-1 1 0 0,2 0 0 0,0-1 0 0,0-1 0 15,1 0 0-15,2-1 0 0,1 0-128 0,-2 0 128 16,1-1 0-16,-2 1 0 0,-4 0 0 0,-1 0 0 16,0-1 0-16,-2 1 0 0,-1-1 0 0,-2 0 0 15,-1 0 0-15,-1-1 0 0,1-1 0 0,-2 3 0 16,-2 1 0-16,0-1 0 0,-2-3 0 0,0 3 0 15,0-1 0-15,-2 2 0 0,-9-1 0 0,10 5 0 16,0-2 0-16,-10-3 0 0,0 0 0 0,9 2 0 16,-9-2 176-16,6 2-176 0,-6-2 240 0,0 0-48 15,0 0-16-15,0 0 0 0,8 4-32 0,-8-4 0 16,0 0 0-16,0 0 0 0,7 5-144 0,-7-5 0 16,0 0 144-16,0 0-144 0,10 4 0 0,-4 0 128 15,2-2-128-15,-2-2 0 0,1 3 0 0,-7-3 0 16,7-3 0-16,-7 3 128 0,12 0-128 0,-5 2 0 0,-7-2 0 0,0 0 128 15,0 0-128-15,0 0 0 0,10 2 0 0,-10-2 0 16,0 0 0-16,0 0 0 0,0 0 0 0,0 0 0 16,0 0 0-16,0 0 0 0,0 0 0 0,0 0 0 15,0 0-160-15,0 0-96 0,0 0-32 0,0 0-7664 16,0 0-1536-16</inkml:trace>
  <inkml:trace contextRef="#ctx0" brushRef="#br1" timeOffset="45445.107">22326 1351 3279 0,'0'0'0'0,"0"0"128"0,0 0-128 0,9-9 192 0,0 1-192 0</inkml:trace>
  <inkml:trace contextRef="#ctx0" brushRef="#br1" timeOffset="46148.398">22390 1254 12783 0,'0'0'560'0,"0"0"128"0,0 0-560 0,-2-8-128 0,0 0 0 0,-2 2 0 16,4 6 816-16,-4-4 128 0,4 4 16 0,-4-5 16 16,0 1-528-16,4 4-128 0,0 0 0 0,0 0-16 15,0 0 80-15,-4-7 0 0,4 7 16 0,0 0 0 16,0 0 96-16,0 0 16 0,-5-4 0 0,5 4 0 0,0 0 80 0,0 0 32 16,0 0 0-16,0 0 0 0,0 0-288 0,0 0-48 15,0 0-16-15,-5 4 0 0,5-4-32 0,-7 6-16 16,7-6 0-16,-5 7 0 0,2 1-96 0,-2 1 0 15,5-9-128-15,-3 11 192 0,-2 1-48 0,2 1-16 16,-1 3 0-16,2 1 0 0,0 0 48 0,0 1 0 16,-2 2 0-16,2 1 0 0,-3 0 16 0,2 1 0 15,-3 4 0-15,4 1 0 0,-1 0-64 0,-1 1 0 16,-3-2 0-16,3 1 0 0,0 0-128 0,2 0 128 16,0-4-128-16,-1 0 128 0,-2 2 16 0,1 0 0 15,0-2 0-15,2 1 0 0,0-8 112 0,-2 4 32 16,0 0 0-16,1-1 0 0,0 0 48 0,2-1 16 15,1-3 0-15,-4 3 0 0,0 0-160 0,1 0-48 0,2-1 0 16,-1-3 0-16,1-3-144 0,1-1 0 0,0-10 144 0,-2 11-144 16,0 0 128-16,1-1-128 0,-2-4 128 0,3-6-128 15,0 0 192-15,0 0-16 0,0 0-16 0,0 0 0 16,-5 6 96-16,5-6 32 0,-3 7 0 0,3-7 0 16,0 0-64-16,0 0-16 0,0 0 0 0,0 0 0 15,-9 3-208-15,9-3 144 0,0 0-144 0,0 0 128 16,0 0-128-16,0 0 0 0,-4-10 0 0,3 3 0 15,1-2 0-15,1 3 0 0,2-2 0 0,1-4 0 16,2 0-160-16,-2-4-16 0,4-1 0 0,0-1 0 16,-1-2 16-16,1 1 0 0,-1-1 0 0,-1 0 0 15,1 0 160-15,1-1-128 0,-2-2 128 0,3 2-128 16,-1-2 128-16,0-1 0 0,0-1 0 0,-1-2 0 16,2 3 0-16,-1-2 0 0,1 2 128 0,0-4-128 0,1-2 0 15,-2 1 0-15,0 0 0 0,-1 3 0 0,2 3 0 0,-3 2 0 16,2 2 0-16,-4 2-128 0,2 2 128 0,-1 3 0 15,-1 2 0-15,0 1-128 0,-1 2 128 0,-3 7 0 16,0 0-144-16,0 0 144 0,0 0 0 0,0 0 0 16,0 0-144-16,0 0 144 0,0 0 0 0,0 8-128 15,-4 1 128-15,0 3 0 0,-1 5-144 0,0 1 144 16,-1 3 0-16,-3 4-144 0,3 3 144 0,-3 5 0 16,0 3-144-16,-2-1 144 0,1-2 0 0,2 0 0 15,-3 0 0-15,1 1 0 0,0 1 0 0,0 1 0 16,0 0 0-16,2-4 0 0,1-3 0 0,2-3 0 0,2 0 0 15,1-3 0-15,-1 0-352 0,-1-6 48 0,1 0 16 16,3-4-8864 0,3-4-1760-16</inkml:trace>
  <inkml:trace contextRef="#ctx0" brushRef="#br1" timeOffset="47117.312">21110 1867 6447 0,'-6'6'576'16,"1"0"-576"-16,-2-1 0 0,3 1 0 0,-3 0 2496 0,7-6 400 15,-4 9 80-15,4-9 16 0,-4 8-1840 0,4-8-384 16,0 0-64-16,0 0 0 0,0 0-320 0,0 0-48 15,-7 5-16-15,7-5 0 0,0 0 0 0,0 0 0 16,-3-8 0-16,2 1 0 0,1 7 0 0,0 0 0 16,0 0 0-16,1-7 0 0,2-4 144 0,2 0 32 15,-2 4 0-15,3-2 0 0,1-1 16 0,-2-1 0 16,4-1 0-16,-1 0 0 0,1 1-128 0,2-2-32 16,3-3 0-16,-1 0 0 0,-1-2-128 0,2-2-32 15,4 1 0-15,2-3 0 0,3 1 0 0,-2-5 0 16,2 3 0-16,0-3 0 0,3-4 0 0,1 3 0 15,-1-2 0-15,0 2 0 0,2-1-64 0,-4-1 0 16,-1 0-128-16,-1 2 192 0,1 3-192 0,-2 0 144 0,0-1-144 16,0-2 128-16,-2 0-128 0,2 0 192 0,1 1-192 15,-1-2 192-15,3-2 768 0,0-1 176 0,1 1 16 0,-1 0 16 32,0 2-1600-32,-1-1-320 0,-1 5-64 0,-1 0-16 0,-1-3 832 0,0 3 0 0,-2 0 224 0,-2 3-48 15,1 4-176-15,-3 0 0 0,-1 1 0 0,2 1 0 16,-5 0 0-16,1 3 0 0,-2 2 0 0,0 0 0 15,0-1 0-15,-2 3 0 0,-1-2 0 0,0 3 0 16,-6 7 0-16,5-6 0 0,0-2 144 0,-3 1-144 16,0 2 0-16,-2 5 144 0,0 0-144 0,0 0 0 15,0 0 128-15,0 0-128 0,0 0 0 0,0 0 0 16,0 0 0-16,0 0 0 0,0 0 0 0,0 0 0 16,0 0-192-16,0 0-64 0,0 0 0 0,-4 10 0 15,-2-1-256-15,3 1-64 16,0 0-16-16,3-10 0 0,-4 9-1904 0,2 1-368 15,-2-2-80-15</inkml:trace>
  <inkml:trace contextRef="#ctx0" brushRef="#br1" timeOffset="47603.032">21459 1023 10127 0,'0'0'896'0,"0"0"-704"0,0 0-192 0,0 0 0 16,9-4 2064-16,0-1 384 0,0 0 80 0,2-1 16 15,1-1-1776-15,1-1-336 0,1-1-80 0,2-2-16 16,-1-1-464-16,1 1-112 0,0 0-16 0,3 0 0 16,1-2 48-16,3-2 0 0,0 2 0 0,2-1 0 15,2-1 208-15,-2-2 0 0,0-1 0 0,3 2 0 16,-3-1 512-16,0 3 160 0,-2 1 32 0,-1 0 0 16,0 0 256-16,-3 2 64 0,-1 1 16 0,-5 1 0 15,2 0-240-15,1 1-48 0,-3 0-16 0,-1 3 0 0,0 4-288 16,0 0-48-16,-4-2-16 0,-8 3 0 15,9-1-192-15,-1 3-32 0,-8-2-16 0,8 4 0 0,-8-4 0 0,5 11 0 16,-3 2 0-16,-2 3 0 0,-1 0 80 0,-4 3 16 16,-2 2 0-16,0 1 0 0,-1 3-240 0,-1 0 144 15,0 1-144-15,0-3 128 0,-2 2 0 0,1 2 0 16,0 1 0-16,-1 3 0 0,2-1-128 0,1-2 0 16,2-2 144-16,-1 0-144 15,3 0-1984-15,-2-1-448 0</inkml:trace>
  <inkml:trace contextRef="#ctx0" brushRef="#br1" timeOffset="51661.009">21026 1973 3679 0,'0'0'160'0,"0"0"32"0,0 0-192 0,0 0 0 16,0 0 0-16,7-6 0 0,-1-1 1728 0,-1 2 288 15,1 0 64-15,2 0 16 0,0-3-1504 0,-1-2-288 16,0-3-64-16,2-1-16 0,0-1-224 0,-1 3 0 16,1 1 0-16,1 1 0 0,1-1 0 0,2 0 0 15,-1 0 0-15,3-1 0 0,0-1 0 0,2-1 0 16,2 0 0-16,3-3 0 0,5-1 272 0,-1 2 16 15,-5 1 0-15,3-2 0 0,2-4 112 0,0 1 32 16,3 1 0-16,-2-1 0 0,2-1-64 0,-1-1-16 16,1-1 0-16,1 0 0 0,-1-2 80 0,2 2 16 15,2 0 0-15,1 2 0 0,1 3 16 0,1-2 16 16,-6 2 0-16,0 0 0 0,-4-1-320 0,3 1-160 16,-1 2 160-16,-2-2-160 0,-4-1 0 0,1 1 128 15,-4-1-128-15,1 0 0 0,-2 0 160 0,0 2-16 16,1 1 0-16,-2-2 0 0,3-2 112 0,1 0 0 15,0 2 16-15,-3-1 0 0,-2 1-112 0,1 3-32 0,4 1 0 0,1-1 0 16,0 1-128-16,0 3 0 0,-4 0 144 0,0 2-144 16,-1-1 0-16,0 4 0 0,-2 1 0 0,-2 1 0 15,-2-2 0-15,-1 1 0 0,-1-1 0 0,-1 2 0 16,-8 4-304-16,0 0-80 0,0 0 0 0,6-3-16 31,-6 3-320-31,0 0-64 0,0 0-16 0,0 0 0 0,0 0 272 0,0 0 48 0,-7 9 16 0,-1-2 0 16,-1-2 160-16,0 1 48 0,-3-1 0 0,-1 1 0 15,0 3-384-15,-3 0-80 0,0-1-16 16,-2 1 0-16,2 2-160 0,-2 0-16 0,1 3-16 16,-1-3 0-16,-3-3 928 0,1 2 0 0,2 1 160 0,-3 1-16 15,0-2 928-15,1 0 176 0,3-1 32 0,-1 0 16 0,0 2-336 0,3 0-64 16,-2-1 0-16,1 1-16 0,-2 0-496 0,-1 2-112 16,1 1-16-16,-3-1 0 0,-1-2-256 0,-1 2 128 15,-1 0-128-15,-2 2 0 0,0 3 192 0,-2-3-192 16,0 3 192-16,0 2-192 0,1-1 240 0,1 2-64 15,0 1-16-15,2 0 0 0,0-1 0 0,1 2 0 16,-2 1 0-16,2 3 0 0,0-3 0 0,-1 1 0 16,0 1 0-16,-2-3 0 0,2-1 0 0,-1 0 0 15,-1 0 0-15,0 0 0 0,3 0 32 0,1 2 0 16,-4-2 0-16,4-2 0 0,0-4 64 0,3 0 0 16,3-1 16-16,1 2 0 0,2-1-80 0,2 4 0 15,1 1-16-15,0-8 0 0,3-8 16 0,1 0 16 0,6-5 0 16,-4 5 0-16,4-5 0 0,0 0 0 0,0 0 0 0,0 0 0 15,-3-11-16-15,3 3-16 0,2 0 0 16,2-3 0-16,5-2 96 0,0-5 32 0,2-2 0 16,3-1 0-16,1-1-128 0,3-2-32 0,1-2 0 15,4-1 0-15,1 2-144 0,2-4 0 0,2-2 144 0,-1-2-144 16,1-2 128-16,3-1-128 0,0-3 160 0,2 0-160 16,0 1 224-16,-1 0-48 0,0 2-16 0,0 0 0 15,2-5-160-15,4 0 0 0,0-1 0 0,1 2 128 16,-2-2-128-16,-2 1 0 0,-2-1 0 0,-2 6 0 15,-1 2 0-15,-3 4 0 0,1 2 0 0,-4 0 0 16,-1 1 0-16,-2 4 0 0,0 4 0 0,-2-1 0 16,-3-1 0-16,-2 1 128 0,0 2-128 0,-1 2 0 0,-1 4 128 15,-2 2-128-15,-4-1 0 0,2 1 128 0,-5 2-128 16,-3 8 192-16,0 0-192 0,0 0 192 0,0 0 0 16,0 0 16-16,0 0 0 0,0 0 0 0,0 0-208 0,-8 8 0 15,-3 0 128-15,-5 5-128 0,-1 5 0 0,-2 1 0 16,-2-1-144-16,0 5 144 0,-3 5 0 15,-1 2 0-15,-1-3 0 0,-5 4 0 0,-2 2 0 0,-4 5 0 16,0 3 0-16,-4 3 0 0,-1 1 0 0,1 0 0 16,2-1 0-16,1-1 0 0,2-1 0 0,1-1 0 15,1-2 0-15,1 1 0 0,2 1 0 0,1-3 0 16,1-2 0-16,1-2 0 0,3-2 0 0,0-3 0 16,5-2 0-16,0-1 0 0,1-4 0 0,4-4 0 15,1-2 0-15,4-2 0 0,0-3 0 0,4-4 0 16,0-1 0-16,6-6 0 0,0 0 0 0,0 0 0 0,0 0 0 15,0 0 0-15,7-6 0 0,2-4 0 0,2-4 0 16,2-2 0-16,3 0 0 0,4-4 128 0,3-2-128 0,1-3 0 16,3-5 128-16,3-2-128 0,1-2 0 0,1 0 0 15,1 0 0-15,0 2 0 0,0-1 0 0,3 0 0 16,3-1 0-16,2-3 0 0,3 1 0 0,4-2 0 16,0-2 0-16,-2-4 0 0,-2-4 0 0,-5 4 0 15,-2 5 0-15,-3 2 0 0,0 0 0 0,-1 5-192 31,-1 5-272-31,-2 3-48 0,-4 3-16 0,-6 2 0 0,-7 2 96 0,-1 4 32 0,3 7 0 0,-8 0 0 16,-7 6-128 0,0 0-32-16,0 0 0 0,0 0 0 0,0 0-560 0,0 0-112 0,0 0-32 15</inkml:trace>
  <inkml:trace contextRef="#ctx0" brushRef="#br1" timeOffset="52232.784">21397 1135 11055 0,'-11'-14'480'0,"7"5"112"0,2 0-464 0,-1-1-128 0,1-1 0 0,1-1 0 15,2 0 1008-15,1 1 176 0,1 1 32 0,-1-1 16 16,2-1-688-16,1 2-144 0,3 2-16 0,1 1-16 16,0 1 96-16,3 1 32 0,1-1 0 0,-1-1 0 15,2-1-48-15,3-1 0 0,3-1 0 0,-1 2 0 16,4-2 64-16,2 2 16 0,1-2 0 0,4-1 0 16,2-1 80-16,3 0 16 0,8 1 0 0,-1 0 0 0,-2 1 16 15,1 0 0-15,-4-1 0 0,2 0 0 0,-5 0-208 0,0 2-48 16,0 3 0-16,0-1 0 0,0-1-192 0,-2 5-32 15,-2 2-16-15,-5 1 0 0,-2-1-144 0,-4 3 0 16,-5 1 144-16,0 4-144 0,-1 3 224 0,-6 1-32 16,-2 3 0-16,0 0 0 0,-4 2-64 0,-2 3 0 15,-5 1-128-15,-1 6 192 0,1 0-192 0,-3 3 128 16,-2 2-128-16,-1 0 0 0,-5 2 128 0,2-2-128 16,0-5 0-16,1 0 0 0,-2-1 0 0,1-1 0 15,3-2 0-15,1-3 0 16,2-2-1280-16,2-3-368 0</inkml:trace>
  <inkml:trace contextRef="#ctx0" brushRef="#br1" timeOffset="57028.156">21943 1308 7359 0,'0'0'656'0,"0"0"-528"0,0 0-128 0,0 0 0 16,0 0 1840-16,0 0 336 0,3-8 64 0,-3 8 0 15,0 0-1072-15,0 0-208 0,0 0-64 0,0 0 0 16,0 0-432-16,0 0-80 0,0 0-32 0,0 0 0 16,0 0-64-16,0 0-16 0,0 0 0 0,0 0 0 15,-3-7 48-15,3 7 0 0,0 0 0 0,0 0 0 16,0 0 0-16,0 0 16 0,0 0 0 0,0 0 0 15,-4 7-160-15,-1 1-48 0,0 1 0 0,3 1 0 16,1 0-128-16,0 2 128 0,0 1-128 0,-2 2 128 16,0 2 16-16,1 0 0 0,-1 2 0 0,0 3 0 0,1-1 32 15,2 0 0-15,-2 1 0 0,-1 0 0 0,-2 1 0 0,2-1 0 16,0-1 0-16,-3 0 0 0,2-1 0 0,-1-1 0 16,1-2 0-16,2-2 0 0,0-3-48 0,-1 2 0 15,1-2 0-15,0 0 0 0,1-3-128 0,1-1 160 16,0 1-160-16,1-1 160 0,0 3-160 0,0-1 192 15,-1-10-192-15,4 9 192 0,3-2-192 0,-3 1 0 16,-4-8 144-16,0 0-144 0,0 0 128 0,5 11-128 16,-1 0 160-16,1-2-160 0,-5-9 0 0,0 0 128 15,4 7-128-15,-4-7 0 0,0 0 0 0,6 7 128 16,-6-7-128-16,0 0 0 0,5 8 144 0,-5-8-144 16,5 5 128-16,-5-5-128 0,0 0 192 0,4 8-32 15,-4-8-16-15,0 0 0 0,0 0-16 0,0 0 0 0,0 0 0 0,0 0 0 16,0 0-128-16,0 0 0 0,0 0 144 0,0 0-144 15,1 9 0-15,-1 1 0 0,-2 0 0 0,2-10 0 16,0 0 144-16,-6 5-144 0,-1 2 192 0,-1-3-192 16,-1-3 208-16,2 2-64 0,0 4-16 0,-3-1 0 15,-3-4-128-15,-1 1 192 0,-2 3-192 0,-1-1 192 16,-3-3 48-16,-2 3 16 0,1-1 0 0,-1 0 0 16,-2-1 128-16,3 1 48 0,1 2 0 0,0-3 0 15,1-3-48-15,0-1 0 0,1 1 0 0,2 1 0 16,0 1-256-16,1-2-128 0,-1-2 0 0,2 0 128 15,4-1-352-15,-3 1-80 0,0-2-16 0,2 1 0 16,2-1-560-16,-1 2-112 16,1 0-32-16,4-3-8320 0,1 0-1680 0</inkml:trace>
  <inkml:trace contextRef="#ctx0" brushRef="#br1" timeOffset="57770.968">21499 1631 6447 0,'0'0'576'0,"0"0"-576"0,0 0 0 0,0 0 0 16,0 0 816-16,7-6 48 0,-3-3 16 0,-4 9 0 15,4-6-688-15,-4 6-192 0,0 0 0 0,0 0 128 16,6-9 192-16,-3 2 32 0,-3 7 16 0,0 0 0 15,0 0 528-15,0 0 96 0,4-9 32 0,-4 9 0 16,0 0 192-16,0 0 32 0,0 0 16 0,0 0 0 16,0 0-480-16,0 0-80 0,0 0-32 0,9 3 0 15,-9-3-80-15,7 6-16 0,0 1 0 0,-4 2 0 0,1 4-144 0,1 0-48 16,-1 2 0-16,-3 1 0 16,1-2-112-16,1 2-16 0,0 4-16 0,0-1 0 0,1-2-112 0,-2 2 0 15,1 0-128-15,1 0 192 0,0-2-192 0,-1 1 128 16,-2-2-128-16,1 1 0 0,2-1 128 0,-1 2-128 15,-1-5 0-15,1-1 0 0,-1-1 128 0,0-1-128 16,-2-10 0-16,1 8 144 0,-1-1 64 0,0-7 16 16,0 0 0-16,0 0 0 0,0 0 128 0,2 9 32 15,-2-9 0-15,0 0 0 0,0 0-128 0,0 0 0 16,0 0-16-16,0 0 0 0,0 0-48 0,0 0-16 16,0 0 0-16,0 0 0 0,0 0 48 0,0 0 16 15,0 0 0-15,-7-6 0 0,2-2 80 0,1 2 32 16,-2 2 0-16,6 4 0 0,0 0 32 0,-9-2 16 15,2 1 0-15,-2-4 0 0,1-2-112 0,-3 1-32 16,1 4 0-16,0 0 0 0,-3-2-112 0,0 3-16 16,-3 1-128-16,0 0 192 0,-3-1-48 0,-2-1-16 0,2-2 0 0,-1 4 0 15,0 3 32-15,2 0 0 0,2 1 0 0,-2 0 0 16,-2-2 48-16,4 1 16 0,2 0 0 0,2-3 0 16,-1 0-80-16,4 2-16 0,-2 1 0 0,4-1 0 15,7-2-128-15,0 0 0 0,-7 3 0 0,7-3 0 16,0 0-240-16,0 0-80 0,0 0 0 0,0 0-16 31,0 0-1904-31,17 5-384 0,3-2-80 0</inkml:trace>
  <inkml:trace contextRef="#ctx0" brushRef="#br1" timeOffset="66722.049">16982 1211 14735 0,'0'0'1312'15,"0"0"-1056"-15,5-8-256 0,-5 8 0 16,0 0 1632-16,0 0 272 0,7-3 48 0,1 1 16 0,-8 2-1456 0,0 0-272 16,0 0-64-16,7 2-16 0,-7-2-160 0,0 0 0 15,7 3 0-15,-7-3 128 16,0 0-128-16,0 0 192 0,0 0-192 0,0 0 192 0,0 0 32 0,0 0 16 15,0 0 0-15,0 0 0 0,0 0 80 0,0 0 32 16,0 0 0-16,0 0 0 0,-5-8 112 0,5 8 32 16,-7-9 0-16,1 1 0 0,-2 2 144 0,-1-2 48 15,0-1 0-15,-3 0 0 0,0 2-16 0,-1-2 0 16,-2 0 0-16,-1 0 0 0,2 0-224 0,-5 2-32 16,-3-1-16-16,-1-1 0 0,-1 0-176 0,-1 3-32 15,-1 2-16-15,0-2 0 0,0-2-176 0,-1 0 0 16,2 1 0-16,-4 1 0 0,2 4 0 0,-2 0-192 15,-1-1 64-15,1-1 128 0,-4 1-224 0,0 0 80 0,-2-6 16 0,-2 1 0 16,0 0 128-16,1 1 0 0,-2 0 0 0,3 1 0 16,0-1 0-16,-2 1 0 0,3 5 0 0,-2-1 0 15,-5-1 0-15,2 0 0 0,-4-1 0 0,2 2 0 16,0 1 0-16,3 1 0 0,3 1 0 0,2-2 0 16,-2-3 0-16,2 1 128 0,1 6-128 0,0-1 0 15,-1-2 0-15,0-1 0 0,-1 0 0 0,-4 3 0 16,0 1 0-16,-2 3 0 0,1-4 0 0,0-1 0 15,3-1 0-15,1 1 0 0,-4 2 0 0,3-1 0 16,-3 2 0-16,2-2-160 0,-1 0 160 0,-1 1 0 16,-1 0-128-16,3-1 128 0,3 0 0 0,-1-2 0 15,0 0 0-15,2 2 0 0,-1-1 0 0,2 2 0 0,-1-2 0 16,-1 3 0-16,-1 3 0 0,-1-1 0 0,-4 1 0 0,1-1 0 16,-1 1 0-16,2 1 0 0,-2-2 0 0,3 4 0 15,-4 2 0-15,3 0 0 0,0-3 0 0,1-2 0 16,-6-4 0-16,3 2 0 0,0 1 0 0,5 4 0 15,-1-2 0-15,3-1 0 0,0 2 0 0,0 1 0 16,0-1 0-16,1 0 0 0,1 1 0 0,-3-3 0 16,1 1 0-16,-2 1 0 0,0 2-128 0,3 0 128 15,1 0 0-15,-1 1 0 0,0 1 0 0,1 1 0 16,1 2 0-16,1-1 0 0,3-2 0 0,-1 4 0 16,3 1 0-16,1 1 0 0,0-1 0 0,2 3-128 15,1-1 128-15,0 4 0 0,1 0 0 0,-3-1 0 16,0 0 0-16,1 0 0 0,2 2 0 0,2 0 0 15,5 0 0-15,0-1 0 0,-5 3 0 0,3-3 0 16,1-1 0-16,0 0 0 0,1 2 0 0,4 1 0 0,-1-1-128 16,5 3 128-16,-3 0 0 0,2 2 0 0,2 2 0 0,3 0 0 15,0 1 0-15,0 0 0 0,2-1 0 0,1-1 0 16,2 1 0-16,0-1 0 0,2-1 0 0,1 1 0 16,-1-2 0-16,4 2 0 0,2 2 0 0,2 0 0 15,-3 0 128-15,2 2-128 0,2-1 0 0,3 1 0 16,0-1 0-16,3-2 0 0,1-2 0 0,0 0 0 15,0-2 0-15,-1 0 128 0,2-1-128 0,1-1 0 16,1 1 0-16,4 1 0 0,0-1 0 0,1 0 0 16,1-5 0-16,2 0 0 0,1-1 0 0,2 0 0 15,-2 1 0-15,0-1 0 0,1-3 0 0,-1 0 0 16,-1-3 0-16,0 0 0 0,-1-1 0 0,3 0 0 16,3-1 0-16,-1 1 0 0,1-3 0 0,2-2 0 0,2-1 0 15,0-1-128-15,0-2 128 0,0-1 0 0,-1-2 0 16,4-2-128-16,0 0 128 0,4 0 0 0,0 1-240 0,1-1 64 15,1-1 16-15,-3 0 0 0,-2-3-80 0,0 0-16 16,0 0 0-16,0-1 0 0,2 2 256 0,-1 0-144 16,-1-1 144-16,-1 1-128 0,0-3 128 0,-2 1 0 15,-3 1 0-15,2-1 0 0,-3 1 0 0,2-3 0 16,1-2 0-16,2 3 0 0,2-3 0 0,0 1 0 16,2-3 0-16,-1 0 128 0,-2-2-128 0,2-3 0 15,0-4 0-15,1 1 0 0,2 1 0 0,-1-1 0 16,-1-2 0-16,1 0 0 0,-2-3 0 0,-1 3 0 15,-1-1 0-15,-2 2 0 0,-2 1 0 0,1 1 0 16,3-2 0-16,1 2 0 0,-2 3 0 0,-1-1 0 16,0-2 0-16,-3-1 0 0,0-2 0 0,-2-1 0 0,0 0 0 0,1-1 0 15,-2 2-144-15,2-2 144 0,0-5-160 0,-1 3 160 16,1 2 0-16,-4 1 0 0,-1-3 0 16,-3-1 0-16,-4 1 0 0,-1 0 0 0,0 1 0 0,-1-1 0 15,-5 0 144-15,1 0 32 0,-1 3 0 0,-1-3 0 16,-4-4-48-16,1 0-128 0,-1 0 192 0,1-1-64 15,-4-1 0-15,-1-3-128 0,-1-2 192 0,-5 1-64 16,-1 3-128-16,0 0 128 0,-2 0-128 0,0-1 128 16,0 1-128-16,-3-1 0 0,-2-1 0 0,1 1-176 15,0 2 176-15,-4 1-128 0,-2 1 128 0,-3 0-128 16,-3 2 128-16,-3-1 144 0,2 3-16 0,-3 2-128 16,0 1 256-16,-3 1-48 0,1-2-16 0,-1 3 0 15,-2 2-64-15,0 1 0 0,2-3-128 0,-6 0 192 16,0 0-192-16,1-1 0 0,-5 2 0 0,-1 2 0 0,-5-2 0 0,-1 2 0 15,1 0 0-15,-2-3-160 0,-3-4-64 16,-1 3-16-16,0 3 0 0,3-2 0 0,-3 1-16 0,0 2 0 16,-2 4 0-16,-1 0 0 0,-1-1 256 0,2 2 0 15,0 3 0-15,3-1 0 0,4 2 0 0,-4 2 128 16,0 1 0-16,0 1-128 0,-5 0 0 0,-1-2 0 16,-2 2 0-16,-4 2 0 0,0 2 0 0,-1 1 0 15,0-1 0-15,-1 2 0 0,-3-1 0 0,-1 3 0 16,-6 3 0-16,2-3-144 0,1-1-96 0,4 0-16 15,2 0 0-15,3 0 0 0,-1-1 64 0,3-1 16 16,-1 0 0-16,1-1 0 0,1-1 176 0,3 4 0 16,5 2 0-16,0 0 0 0,0-3 0 0,-1 2 0 0,0 3 0 15,2 1 0-15,0-2 0 0,-1 1 0 0,-3-2 0 16,0 5 0-16,0 1 0 0,2 1 0 0,-2-4 0 16,-1 4 0-16,0 3 0 0,-2 2 0 0,-3 3 0 0,2-2 0 15,1-2 0-15,3 3-160 0,0 2 160 0,5-3 0 16,0-3-144-16,4-1 144 0,2 1 0 0,-3 0-144 15,2 1 144-15,1 0 0 0,1-1 0 0,2 1 128 16,1 0-128-16,0 0 0 0,-1 2 0 0,-1 1 0 16,1 0 0-16,1 2 128 0,1 0-128 0,-1 5 0 15,-1 0 0-15,-1 1 0 0,-1 1 0 0,0-1 0 16,-2 0 0-16,2-2 0 0,1-2-144 0,1 0 144 16,2 3 0-16,1-2 0 0,3-2 0 0,1-1 0 15,2 0 0-15,1 1 0 0,2 1 0 0,2 0 0 16,-2 0 0-16,1 3 0 0,4 4 0 0,0 1 0 0,-1 0 0 15,3-2 0-15,0 0 0 0,2-2 0 0,3-1 0 16,-1 1 0-16,1 1 144 0,3-1-144 0,-1 1 0 16,3 3 0-16,-2-1 0 0,4 3 0 0,4-3 0 0,0-1 0 15,1 1 0-15,4 1 0 0,3 2 0 0,0-2 0 16,2-3 0-16,2-2 0 0,1-2 0 0,3 0 144 16,-1 1-144-16,2-1 0 0,1 0 128 0,0-1-128 15,3 1 0-15,4 2 0 0,-4-2 0 0,5 2 0 16,0-1 0-16,2-3 0 0,0-3 0 0,1 2-144 15,1 1 144-15,-1-2-192 0,-1-5 192 0,1 0 0 16,-1-2-144-16,2 0 144 0,1 0 0 0,2-1 0 16,-1-1 0-16,5 0 0 0,4 2 0 0,0-3 0 15,-3-1-144-15,1 0 144 0,0 1 0 0,-1 0 0 0,-2 0 0 16,2-2 0-16,1-2-176 0,2-1 176 0,1 1-160 16,0 1 160-16,-2-3-144 0,-1-1 144 0,0 1-128 0,0-1 128 15,-5 0 0-15,3 2-128 0,2 0 128 0,1-2 0 16,2 0 0-16,0 0 0 0,0 1 0 0,-2-2 0 15,-2-2 0-15,1 2 0 0,1-1 0 0,3-1 0 16,0 0 0-16,1 1 0 0,3-1 0 0,1-1 0 16,0-2 0-16,-1-1-160 0,-4-1 160 0,-1-1 0 15,0 1-192-15,-1 0 192 0,1-1-192 0,2 0 192 16,3-1-144-16,-3 0 144 0,-2-2 0 0,1-1-144 16,-2-1 144-16,-1-1 0 0,-1-1 0 0,1 0 0 15,1 2 0-15,1-4-160 0,2 0 160 0,0-2 0 16,-2 1-224-16,-1-4 64 0,-1-2 16 0,-3 1 0 15,-1-2-48-15,3 0-16 0,-2 0 0 0,1 2 0 0,0 2 208 16,0-1 0-16,-1-2-160 0,0 2 160 0,-5-1 0 16,0 1 0-16,0 0 0 0,-4-1 0 0,-2-1 0 0,0 0 0 15,0 5 0-15,-3-4 0 0,3-5 0 0,1-1 0 16,0-4 0-16,-2 0 0 0,-2 0 160 0,-1 1-160 16,-3 1 192-16,0-1-192 0,-4 0 304 0,-1-1-48 15,-4 1-16-15,-1 1 0 0,-3 0-64 0,-1 1-16 16,-3 2 0-16,0-2 0 0,-3 0 0 0,-1-3 0 15,-1-3 0-15,-3 1 0 0,-1 0-160 0,1 0 160 16,-5 2-160-16,2 0 160 0,0 3-160 0,-2-2-256 16,0-1 64-16,-2 0 16 0,1-1 32 0,-4 1 0 15,-1-2 0-15,-1 0 0 0,-2 1 144 0,-1 2 128 16,-2 2-128-16,-3 3 176 0,0 0-176 0,-1 2 160 16,-2 0-160-16,-2 0 160 0,-1-1-160 0,-2 1 128 0,0 1-128 15,0 3 128-15,-2-1-128 0,-2 1 0 0,-3-2 0 0,0 1 128 16,-3-1-128-16,0 2 0 0,-3-2 0 0,-1 0 0 15,2 0-192-15,0 0 192 0,-1 1-160 0,-1 3 160 16,0-1-192-16,-5 5 192 0,-4 1-208 0,1 0 80 16,-1-3-96-16,2 3-16 0,0-1 0 0,-1 3 0 15,2 2 16-15,0 1 0 0,2-2 0 0,-1 2 0 16,-4 0 224-16,2 1-176 0,3 2 176 0,2-1-160 16,2 0 160-16,2 3 128 0,0 1-128 0,-1-1 176 15,-1 0-176-15,-1 0 192 0,0 1-192 0,-2 0 192 16,1 3-192-16,0 0 0 0,-1-1 0 0,2 2 0 15,0 1 0-15,-5 1 0 0,-4 3 0 0,0 0 0 16,3 0-192-16,-3-1 16 0,1 3 16 0,1 0 0 16,3-1 160-16,1 1 0 0,2-3 0 0,2 3-128 0,3 2 128 0,0 2 144 15,1 0-16-15,0 1-128 0,1 3 192 0,0 3-64 16,3 1 0-16,0-2-128 0,2-2 208 0,0 2-64 16,2 2-16-16,0 0 0 0,-1 0-128 0,-1 0 192 15,-3 2-192-15,3-2 192 0,3 3-192 0,1-2 0 16,-1-1 0-16,2 1 128 0,2 0-128 0,1 4 0 15,2 1 144-15,1-2-144 0,2-2 0 0,1 0 0 16,2-2 0-16,-1 0 128 0,3-3-128 0,1 0 0 16,3-1 0-16,-1-1 0 0,-1 0 0 0,2 0 0 15,2 2 0-15,-1-1 0 0,-4-3 0 0,4 2 0 16,6-2 0-16,-3 4 0 0,0 3 0 0,1-1 0 16,2-2 0-16,2 2 0 0,-1 2 0 0,1 3 0 0,2-2 0 15,-1-1 0-15,-1-1 0 0,1 1 0 0,2 1 0 0,1-2 0 16,2-4 0-16,0-1 0 0,1 1 0 0,0 0-128 15,-1 0 128-15,3 1 0 0,0 0-144 0,1-2 144 16,2-1 0-16,0 0 0 0,2 1 0 0,1 0 0 16,1 1 0-16,-1 4 0 0,1 0 0 0,2 0 0 15,-1-1 0-15,0-1 0 0,2-3 0 0,-1 4 0 16,1 1 0-16,1 0 0 0,-1-2 0 0,5-1 0 16,0-2 0-16,1 0 0 0,0-1 0 0,2 0 0 15,4-1 0-15,-1 0 0 0,2 2 0 0,1-3 0 16,1-2 0-16,-1-1 0 0,1 0 0 0,0 0 0 15,-2 4 0-15,1-4 0 0,0-1 0 0,1-3 0 16,0 4 0-16,1 1 0 0,2-4 0 0,-1 2 0 0,0 1 0 16,1-1 0-16,1 0 0 0,1-1 0 0,-2 0 0 15,3 0 0-15,0 3 0 0,0-1 0 0,2-1 0 0,-2-1 0 16,3-5 0-16,1 4 0 0,2 0 0 0,-1 0 0 16,-1-1 0-16,1 1 0 0,0 0 0 0,0-1 0 15,-2 0 0-15,4 0 0 0,1-3 0 0,0-1 0 16,1-1 0-16,1 2 0 0,3-1 0 0,0 1-144 15,-3-1 144-15,-1-1 0 0,0-2 0 0,0-1 0 16,1-3 0-16,3 3 0 0,2 2 0 0,0-1 0 16,-2-2 0-16,0 0 0 0,-4 0 0 0,1 0 0 15,-3-2 0-15,2 2 0 0,0 1 0 0,2-2 0 16,1-3 0-16,-1 1 0 0,2-2 0 0,-2-2 0 16,-2-1 128-16,2-4-128 0,0 0 0 0,4-3 144 0,-4-1-144 15,4-1 128-15,3-3 0 0,-5 2 0 0,-1-2 0 16,-3 2 0-16,-1 2-128 0,0-2 128 0,-1-2-128 0,1 1 128 15,-3-2 64-15,1 0 0 0,-1 0 0 0,-3-3 0 16,-1 3 64-16,-3-2 32 0,-1-1 0 0,-4-3 0 16,-3-3 144-16,1-1 16 0,0 2 16 0,-1 0 0 15,-1-2-80-15,1 2-32 0,-3-6 0 0,1 0 0 16,0-3-160-16,-3-2-16 0,0-3-16 0,-2-3 0 16,-4-10 112-16,-4 2 32 0,0 2 0 0,-3 1 0 15,-5-1 144-15,-2 1 48 0,-2-1 0 0,-3 1 0 16,-4 2 64-16,-7 3 16 0,-5 6 0 0,-3 1 0 15,-4 1-160-15,-4 1-32 0,-5 2 0 0,-4 3 0 16,-6 5-384-16,-5-1 0 0,-7 0 0 0,-12 3 0 16,-9-1-544-16,-6 12 16 0,-6 4 0 0,-7 5 0 15,-10 4-1264-15,-2 9-256 0,1 12-64 16,4-4 0-16,4 2-80 0,2 2-32 16,3 5 0-16,10 0 0 0</inkml:trace>
  <inkml:trace contextRef="#ctx0" brushRef="#br1" timeOffset="70982.34">15339 1969 5519 0,'0'0'496'0,"0"0"-496"0,0 0 0 0,-6-4 0 16,6 4 1008-16,-6-3 96 0,-3 1 32 0,1 0 0 16,2 0-592-16,-2 1-112 0,-1 4-32 0,0-1 0 15,2-2 128-15,-4 0 32 0,0-2 0 0,2 2 0 0,-2 1 80 0,1 1 32 16,0-1 0-16,-2 3 0 0,1-2-240 0,2-1-48 15,-2-2-16-15,0 1 0 0,-1 0-32 0,1-1 0 16,0 0 0-16,1-1 0 0,0-3 64 0,2 0 16 16,0-2 0-16,-2 0 0 0,2 0 16 0,-1 1 0 15,3-3 0-15,-1 0 0 0,3-4-160 0,2 2-16 16,2 2-16-16,0 0 0 0,0 0-64 0,0-1-16 16,1 1 0-16,2 0 0 0,3 2-32 0,0-1 0 15,1-1 0-15,2 3 0 0,3 0 80 0,-1 1 16 16,0-2 0-16,1 3 0 0,1 1-80 0,-2 2-16 15,3 0 0-15,-2 2 0 0,-1 3-128 0,0 0 0 16,-1 3 0-16,0 0 0 0,0 2 0 0,-1 2 0 16,-3 2 0-16,0 1 0 0,-3 0 0 0,-1 2 0 15,-2 5 0-15,-1 1 128 0,-2 1-128 0,-2-3 0 0,-4-2 144 16,-1-2-144-16,1 0 128 0,-5-3-128 0,-1 0 160 16,-1-3-160-16,-1 1 160 0,-1-3-160 0,0-2 160 15,-1-1-160-15,1-3 224 0,0 0-48 0,2 1-16 0,0-5 0 16,3 0 112-16,1-1 32 0,1-3 0 0,2 1 0 15,1-4-32-15,3 0 0 0,2 0 0 0,-2 2 0 16,3-3-64-16,1-1-16 0,2 1 0 0,3 1 0 16,0 1 32-16,2 1 0 0,3-1 0 0,1 1 0 15,1 2-96-15,1 0 0 0,1 3-128 0,3-1 192 16,1-4-192-16,-1 7 0 0,-3 5 128 0,1 0-128 16,-2 0 0-16,-1 0 0 0,-1 4 0 0,-1 0 0 15,0 1 0-15,1-1-160 0,-5 0 160 0,0 0-128 0,-5-9 128 16,3 10 0-16,0 0-144 0,-3-10 144 0,0 0 0 0,-5 6 0 15,-1 0-144-15,1-2 144 0,-5 3 0 16,1-4 176-16,-1-4-32 0,0 1 0 0,0 2 32 16,4-3 0-16,-1-3 0 0,-1-2 0 0,2 3 16 0,6 3 16 15,-6-8 0-15,4 1 0 0,1-2-208 16,-1 2 144-16,2 2-144 0,0 5 128 0,4-6-128 0,3 1 0 16,-3-1 0-16,6 3 0 15,0 2-1920-15,2 3-272 0,6 4-48 0,-6-1-16 0</inkml:trace>
  <inkml:trace contextRef="#ctx0" brushRef="#br1" timeOffset="72799.626">20192 7324 6447 0,'0'0'272'16,"0"0"80"-16,-7 1-352 0,7-1 0 0,0 0 0 0,0 0 0 16,0 0 3280-16,0 0 592 0,0 0 112 0,0 0 32 0,-7 0-2848 0,7 0-560 15,0 0-112-15,0 0-32 0,0 0-48 0,0 0-16 16,0 0 0-16,0 0 0 0,0 0 144 0,0 0 32 16,0 0 0-16,0 0 0 0,0 0-16 0,0 0 0 15,0 0 0-15,0 0 0 0,0 0-208 0,0 0-32 16,0 0-16-16,0 0 0 0,9-7 16 0,-2 0 0 15,0-5 0-15,1-1 0 0,-1 1-144 0,2 0-32 16,2-1 0-16,-2-1 0 0,1-3-16 0,2 0 0 16,-2-3 0-16,2 0 0 0,-1-2 80 0,2 0 16 15,-1-3 0-15,2 2 0 0,-1 2 96 0,1-6 0 16,0-1 16-16,2-2 0 0,-1-2 0 0,3-2 0 16,3-2 0-16,-2-2 0 0,2-2-96 0,0-2-32 0,0-1 0 15,0 2 0-15,3 2-208 0,-1-2 128 0,2-3-128 16,-1 2 0-16,-1-1 0 0,0 0 128 0,-1-1-128 0,-1 4 0 15,3 1 0-15,-2 1 0 0,2-1 0 0,-2 2 0 16,-1 0 128-16,0 2-128 0,0 1 0 0,-1 0 0 16,0 0 128-16,-4 2-128 0,-1 2 0 0,1 3 0 15,-1 0 192-15,0 2-48 0,-4-1-16 0,1 4 0 16,-1 1 80-16,1 1 16 0,-2 1 0 0,0-2 0 16,1 1-224-16,-4 1 144 0,1 3-144 0,-3 1 128 15,2 2-128-15,-1-3 0 0,-1 0-160 0,1 2 160 16,0 3-160-16,0-1 160 0,-3 1-160 0,0 2 160 15,2 2-224-15,-5 7 48 0,0 0 16 0,0 0 0 16,3-5-176-16,-3 5-48 0,0 0 0 0,0 0 0 16,0 0-240-16,0 0-48 15,0 0-16-15,0 0 0 0,0 0-2128 0,0 0-416 0,0 0-96 0</inkml:trace>
  <inkml:trace contextRef="#ctx0" brushRef="#br1" timeOffset="73361.185">20553 6014 4607 0,'0'0'400'0,"0"0"-400"0,0 0 0 0,0 0 0 0,0 0 2528 0,0 0 416 0,0 0 96 0,0 0 16 16,0 0-2144-16,0 0-416 0,4-7-96 0,3 1-16 16,1-1 112-16,-1 1 16 0,0-3 0 0,0 3 0 15,-1-1 96-15,3 0 32 0,-2-1 0 0,4-4 0 16,1-3 64-16,-1 0 32 0,1 3 0 0,1-2 0 15,0-2-96-15,3 1 0 0,1 0-16 0,3-1 0 16,2 0-128-16,1-4-32 0,4-3 0 0,0 2 0 16,-2 2-16-16,3-3-16 0,2 0 0 0,0-2 0 15,0 0-96-15,-1 0-16 0,-1-2 0 0,-1 0 0 16,-2-2-80-16,-2 1-32 0,-1 6 0 0,1-1 0 0,1 1 0 0,1 4 0 16,-2 0 0-16,-1 2 0 0,-1-2 96 0,-3 3 16 15,-2 2 0-15,-1 1 0 0,2 1-48 0,-3 3 0 16,-2 1 0-16,-3 2 0 0,1 1-64 0,-2 1-16 15,-8 2 0-15,9 1 0 0,-9-1 64 0,0 0 16 16,5 9 0-16,-3 2 0 0,0 1-144 0,-1 3-128 16,-1 2 144-16,-3 5-144 0,-2 4 0 0,-2 4 128 15,-3 4-128-15,1-2 0 0,2-2 0 0,1 1 0 16,-5 2 0-16,1-1 0 0,1-3 0 0,-1 0 0 16,3-2 0-16,-3-1 0 0,-4 4-288 0,3-2-48 15,3-1-16-15,-1 2 0 16,1 2-1792-16,-1 0-352 0,3-1-80 0</inkml:trace>
  <inkml:trace contextRef="#ctx0" brushRef="#br1" timeOffset="75210.572">20180 7473 13071 0,'0'0'576'16,"0"0"128"-16,0 0-576 0,0 0-128 0,0 0 0 0,0 0 0 0,0 0 704 0,0 0 96 15,0 0 32-15,0 0 0 0,0 0-560 0,0 0-96 16,0 0-32-16,0 0 0 0,2-7 96 0,-2 7 16 16,0 0 0-16,0 0 0 0,0 0-64 0,5-8 0 15,-2 1 0-15,-3 7 0 0,0 0 80 0,0 0 16 16,6-5 0-16,0 1 0 0,-6 4-16 0,8-6 0 16,-8 6 0-16,10-5 0 0,-5-1-16 0,2 2 0 15,-2-2 0-15,-5 6 0 0,8-5 80 0,1 0 16 16,-1 1 0-16,-1-2 0 0,1-2-48 0,1 2-16 15,3 2 0-15,-3-2 0 0,2-2 16 0,1 0 0 16,-3-3 0-16,3 1 0 0,1 1 0 0,2-2 0 0,4-3 0 16,-3 2 0-16,-1 2 0 0,1-1 0 0,3-5 0 15,0 2 0-15,-2 1 16 0,0 1 0 0,1-2 0 16,4 0 0-16,0 0-112 0,-1-2-16 0,-3 1 0 0,2 0 0 16,-2-1-192-16,2 1 128 0,1 1-128 0,0-2 0 15,0 1 0-15,1-1 128 0,-2 1-128 0,1 1 0 16,0-1 160-16,-2 1-16 0,2-1 0 0,1-1 0 15,-1 0 48-15,1-1 0 0,1-1 0 0,-1 2 0 16,-1 0 0-16,-1-1 16 0,3-4 0 0,-1 3 0 16,-2 1 0-16,0 2 0 0,-1-1 0 0,1 1 0 15,0 1-80-15,1 0-128 0,-3 1 176 0,0 1-176 16,1-1 128-16,3 2-128 0,-1 0 0 0,-2 0 0 0,-4 0 0 16,-1 0 0-16,2-1 0 0,-2 3 0 15,2 0 0-15,-1 3 128 0,-3-4-128 0,2 4 0 0,-3 1 128 16,2-1-128-16,-1-2 0 0,-1 1 0 0,-1 2 0 0,0-1 0 15,1 1 128-15,-3 1-128 0,0 0 0 0,-2-1 0 16,-1 0 0-16,-5 5 0 0,0 0-128 0,0 0 128 16,0 0-208-16,0 0 80 0,0 0-224 0,0 0-32 15,0 0-16-15,0 0 0 16,0 0-256-16,0 0-48 0,0 0-16 0,-4 12-5024 16,0-3-992-16,-2-4-208 0</inkml:trace>
  <inkml:trace contextRef="#ctx0" brushRef="#br1" timeOffset="75737.776">21227 6525 7359 0,'0'0'656'0,"0"0"-528"0,0 0-128 0,-7 0 0 16,7 0 2048-16,0 0 368 0,0 0 80 0,0 0 0 15,0 0-2704-15,0 0-560 16,0 0-96-16,0 0-32 0,-1-9 512 0,1 2 80 0,0 7 32 0,2-8 0 16,-2 8 1040-16,6-8 192 0,0 0 64 0,2 0 0 15,-3 2 240-15,5 1 48 0,0-3 16 0,1 2 0 16,0-1-384-16,0-1-80 0,2-2-16 0,2 4 0 0,3 2-272 0,0-2-48 15,0-4-16-15,3 0 0 0,1 0-64 0,-1 1-32 16,-1 2 0-16,-1-2 0 0,0 0 16 0,-1 1 0 16,-3 1 0-16,2-1 0 0,-1 0-128 0,0 4-32 15,-3 2 0-15,1-1 0 0,-3 1-80 0,0-2-32 16,0 1 0-16,-1 3 0 0,-1 3-160 0,-1 1 192 16,-1-4-192-16,-7 0 192 0,8 6-192 0,-2-1 192 15,-6-5-192-15,3 8 192 0,-3-8-192 0,0 12 128 16,0 0-128-16,-2 4 128 0,-3 0 32 0,-1 1 0 15,0-2 0-15,-3 0 0 0,0 4 32 0,-4-1 16 16,2-1 0-16,0 1 0 0,0-2-80 0,-1 2 0 16,0 0-128-16,1-1 192 0,0-1-192 0,-1-1 0 15,-1-1 0-15,2 1-160 16,1-1-480-16,-2-2-112 0,0-1-16 0,3-1-8432 16,0 0-1680-16</inkml:trace>
  <inkml:trace contextRef="#ctx0" brushRef="#br1" timeOffset="76772.075">21271 5533 15663 0,'0'0'1392'0,"0"0"-1120"16,0 0-272-16,0 0 0 0,0 0 1024 0,6-4 128 16,0-1 48-16,3 2 0 0,1 1-960 0,-1 1-240 15,3 0 0-15,-12 1 0 0,0 0 0 0,0 0-160 16,10 3 32-16,-2 1 0 15,-2 4-304-15,1-3-48 0,-7-5-16 0,8 10 0 16,-1 0-240-16,0 0-48 0,-2-1-16 0,2 1-6288 0</inkml:trace>
  <inkml:trace contextRef="#ctx0" brushRef="#br1" timeOffset="76937.583">21565 5867 13823 0,'0'0'1216'0,"0"0"-960"0,0 0-256 0,0 0 0 16,-7 8 1728-16,7-8 288 0,-2 10 64 0,1 0 16 31,1 1-2240-31,1 0-448 0,1 2-96 0,1-2-5216 0,-3-11-1056 0</inkml:trace>
  <inkml:trace contextRef="#ctx0" brushRef="#br1" timeOffset="77208.826">21668 6149 911 0,'0'0'0'0,"0"0"0"0,0 0 0 0,8 6 0 0,-8-6 2752 0,5 6 480 16,-5-6 96-16,0 0 0 0,6 9-2688 0,0 0-640 16,-6-9 0-16,4 10 0 0,-1-2-288 0,2 1-64 15,-3 0-16-15,-2 1 0 0,0 0 128 0,0 0 32 16,0-3 0-16,0-7 0 0,0 0 208 0,0 10 0 15,0-1 0-15,-1-1 160 0,1-8 160 0,0 9 16 16,1-2 16-16,1 3 0 0,1-3 32 0,-3-7 0 16,0 0 0-16,0 0 0 0,9 9-384 0,-3-2 128 15,-1 1-128-15,1-5 0 0,-6-3 0 0,7 4 0 16,-7-4 0-16,9 3-192 0,-9-3 64 0,9 0 0 16,-9 0 0-16,0 0-5712 0</inkml:trace>
  <inkml:trace contextRef="#ctx0" brushRef="#br1" timeOffset="77598.183">21324 5358 13823 0,'0'0'1216'0,"-5"-3"-960"16,5 3-256-16,0 0 0 0,0 0 3216 0,0 0 608 15,0 0 112-15,0 0 32 0,0 0-2960 0,0 0-592 16,0 0-112-16,6 8-32 0,2-1-272 0,-1 1-304 16,0-1 64-16,1 0 16 15,2-3-1312-15,-2 3-272 0,0 4-48 0,2 0-5408 0,0-4-1072 16</inkml:trace>
  <inkml:trace contextRef="#ctx0" brushRef="#br1" timeOffset="77795.092">21712 5847 26895 0,'0'0'1184'0,"0"0"256"16,0 0-1152-16,0 0-288 0,-2 9 0 0,2-9 0 15,-3 10 0-15,3 1-144 0,2-2 16 0,1 2 0 16,0-2-672-16,0 2-128 0,1 3-32 0,2-2 0 16,-6-12-1568-16,10 9-320 0,-5 0-64 0,-1 1-4384 15</inkml:trace>
  <inkml:trace contextRef="#ctx0" brushRef="#br1" timeOffset="77950.169">21769 6058 11231 0,'0'0'496'15,"0"0"96"-15,0 0-464 0,3 11-128 0,1 0 0 0,-2-1 0 0,-4-2 896 0,4 1 144 16,4 1 48-16,-1-1 0 0,-5-9-512 0,8 8-80 15,-3-1-32-15,1 1 0 0,2 1-272 0,1-3-64 16,1 1-128-16,1 0 192 0,1-2 0 0,-2 2 0 16,-2 2 0-16,0-3 0 0,2-1-192 0,-1 0 144 15,-3 1-144-15,1-2 128 0,-7-4-128 0,10 5-256 16,-2 2 64-16,-2-3-7696 0</inkml:trace>
  <inkml:trace contextRef="#ctx0" brushRef="#br1" timeOffset="81222.699">16471 13422 22111 0,'0'0'1968'0,"-5"-8"-1584"16,0-6-384-16,-2 3 0 0,3 1 1856 0,1 3 304 16,0 0 48-16,3 7 16 0,-5-9-1712 0,2 3-320 15,3 6-192-15,0 0 192 0,-4-9-32 0,3 2 0 16,1 7 0-16,0 0 0 0,0 0 192 0,0 0 32 15,0 0 16-15,0 0 0 0,0 0 48 0,0 0 16 16,0 0 0-16,0 0 0 0,8-2 0 0,2 1 0 16,1 2 0-16,0 1 0 0,1-1-128 0,3 2-16 15,2-2-16-15,2 0 0 0,1 0-144 0,5-1-32 16,3-1 0-16,4 0 0 0,1 1 0 0,6-1 0 16,5 0 0-16,0-2 0 0,1 1-128 0,1-2 192 15,1-1-192-15,4 2 192 0,-2 1-192 0,6 0 0 16,4-3 144-16,2 2-144 0,4 2 0 0,0-1 0 0,-3-2 0 15,1 1 128-15,2-2-128 0,5 1 0 0,0 1 0 0,3 0 0 16,-4-1 0-16,1 1 0 0,-3 0 0 0,6 2 0 16,5 3 0-16,-1 0 0 0,-3-1 0 0,1 2 0 15,-2 2 0-15,3 0 0 0,2 1 0 0,0 0 0 16,1 0 0-16,-1 1 0 0,1-3 0 0,1 3 0 16,2 0 0-16,-2 2 0 0,-2-1 0 0,-1 3 0 15,-1 0 0-15,2 0 0 0,3 0 0 0,-1 0 0 16,-5 3 0-16,3-1 0 0,0 2 0 0,1-4 0 15,3-6 0-15,-4 1-160 0,-3-1 160 0,-1 2 0 16,1 0-160-16,-2 2 160 0,-2 0-128 0,-3 0 128 16,-3 1 0-16,-2-5 0 0,-1-3 0 0,0 2 0 0,-2 1 0 15,-1 0 0-15,-1-1 0 0,-6 0 0 0,-4 1 0 16,-1 0 0-16,-4 3 0 0,0-5 128 0,-4 1-128 0,1-2 0 16,0 1 0-16,-4 1 0 0,-3-1-128 15,-1 1 0-15,-1-1 0 0,-2 1 0 0,-5-2-32 0,-1 2 0 16,-2 2 0-16,-2-1 0 0,-4-3 160 0,-3-2-128 15,-2-1 128-15,-1 2-128 0,-2 3 128 0,-7-4 0 16,0 0 0-16,0 0-128 0,0 0 128 0,0 0-160 16,0 0 160-16,0 0-160 0,0 0-16 0,0 0 0 15,-12-6 0-15,-4 1 0 0,-4 1 176 0,-6 0-128 16,-5 1 128-16,-3-2-128 0,-5 1 128 0,-1 1 0 16,-7 0 0-16,-1 2 0 0,-2 0 0 0,1 0 0 15,-2-1 0-15,0-1 0 0,-5-2 0 0,-2 3 0 16,-2 1 0-16,-2-1 0 0,2-2 0 0,-2-1 0 15,1-2 0-15,-7 1 0 0,-1-1 0 0,-3-1 0 0,-1 1 0 16,0-2 128-16,-3 1-128 0,-6-2 0 0,-5 0 0 0,-2 2 128 16,3 0-128-16,-2 1 0 0,-5 2 0 0,-6-3 128 15,-4-5-128-15,2 2 0 0,2 1 0 0,-1 1-128 16,-1 3 0-16,4 0 0 0,8 1 0 0,-1 0 0 16,4 2 128-16,4 0 0 0,5 0 0 15,6 0 0-15,1 1 0 0,-2 2 128 0,-3 2-128 0,0-1 0 16,-2-4 0-16,2 1 0 0,1-2 0 0,-5 3 0 15,-6 1 0-15,0 0-160 0,-2 0 16 0,0-1 0 32,-2-1-432-32,-3 1-64 0,-5 0-32 0,3-2 0 0,2 3 0 0,-1 3 0 0,-4 0 0 15,6-1 0-15,5 1 304 0,8-2 64 0,6 0 16 0,4 1 0 16,3 3 544-16,6-1 96 0,10 0 32 0,4 1 0 16,7-1 80-16,6-1 32 0,7-3 0 0,1 1 0 0,7 0-368 15,3 3-128-15,4-1 0 0,10-3 144 16,0 0-144-16,0 0 0 0,0 0 0 0,0 0 0 0,5-7 0 0,6 3-256 15,7 1 64-15,4-2 16 0,6 1 176 0,5-3 0 16,8 0 0-16,7 0 0 0,10 2 288 0,2-3 32 16,2-3 16-16,5 3 0 0,5 3-32 0,10 0-16 15,4 1 0-15,1 2 0 0,2-3-96 0,6 2 0 16,9-1-16-16,-1 1 0 0,-1 3-176 0,6 0 0 16,1 1 144-16,2 2-144 0,-2 0 0 0,2 4 0 15,1 0 0-15,0 3 0 0,-8 0 176 0,4-1-48 16,0-1 0-16,-1 3 0 0,0 4 16 0,1-2 0 15,3-4 0-15,0 1 0 0,1 3-144 0,-2-2 160 16,1-2-160-16,-2-3 160 0,0-2-160 0,0-1 192 0,0 3-192 16,-1-3 192-16,-3 2-192 0,-1 2 192 0,-5-4-192 15,-3 1 192-15,-5-1-192 0,-4-1 0 0,-6-1 0 16,-3 1 0-16,-3 2 0 0,-2-2 128 0,-7-3-128 16,-5 0 0-16,-6-2 0 0,-3 3 128 0,-7 4-128 0,-6-3 0 15,-5-2 0-15,-5-3 0 0,-3-1 0 0,-5 1 0 16,-4 0 0-16,-4 2-192 0,-5 1 64 0,-8 1 128 15,0 0-176-15,0 0 176 0,0 0-128 0,0 0 128 16,-15 2-176-16,-5-1 176 0,-6-2-208 0,-7 2 80 16,-8 3 128-16,-5-1 0 0,-7-1 0 0,-9 1 0 15,-7-2 128-15,-1 1-128 0,-5-4 128 0,-3 4-128 16,-11-1 0-16,-4-2 0 0,-4-4 0 0,-3 2 128 16,-4 2-128-16,-5-1 0 0,-6-3 0 0,1 3 0 15,-4 2 0-15,-2-3 0 0,-5-2 0 0,-2 3 0 0,1 2 0 16,1-4 0-16,1-5 0 0,2 3 0 0,0 4 0 0,4 0 0 15,3-1 0-15,-1-2 0 0,-1 0 0 0,5 3 0 16,2 2 0-16,3-2-128 0,-4-1 128 0,7 1 0 16,3 0 0-16,4 0-128 0,2-1 128 0,2 1 0 15,-1 1-144-15,5-1 144 0,8-1-128 0,3 0 128 16,1 2-160-16,1 0 160 0,4-3-160 0,7 2 160 16,5 0-160-16,9 1 160 0,4 2 0 0,7 1 0 15,3-2 0-15,7 0 0 0,4 1 0 0,7-1 0 16,2-3 0-16,4 3 160 0,5 2-160 0,8-2 0 15,0 0 0-15,0 0 0 0,0 0-192 0,21 2 48 16,4 0 0-16,7-4 0 0,5 1 144 0,8-3 0 16,3 1 0-16,11 1 128 0,6 0 64 0,10-2 32 15,2-1 0-15,6 0 0 0,2 3-224 0,11 1 128 0,11-1-128 16,2 1 0-16,0-2 0 0,8-1 128 0,9 1-128 16,6 1 0-16,5 0 0 0,3 0 176 0,0 0-176 15,7 1 160-15,7 1-160 0,3 1 128 0,1 0-128 0,-4 2 128 16,1-1-128-16,1 1 160 0,2 0-160 0,-3 1 160 15,-5-1 16-15,-5 1 0 0,-4 2 0 0,-3-1 0 16,-4 4 80-16,-9-2 0 0,-9-3 16 0,-4 3 0 16,-4 0 112-16,-10 3 0 0,-8 1 16 0,-7-1 0 15,-3-2-176-15,-3 3-32 0,0 3-16 0,-6 2 0 16,-5 0-1168 0,-4 2-224-16,-5-1-64 0,-4 3-10032 0,-5 3-2000 0</inkml:trace>
  <inkml:trace contextRef="#ctx0" brushRef="#br1" timeOffset="82911.571">4314 14936 10127 0,'0'0'896'0,"0"0"-704"0,0 0-192 0,-4 8 0 16,4-8 3776-16,0 0 736 0,0 0 144 0,0 0 16 15,0 0-3856-15,0 0-816 0,-3 10 0 0,3-10-224 16,0 0 352-16,0 0 80 0,0 0 16 0,0 0 0 15,0 0-64-15,0 0-16 0,10 5 0 0,-1 1 0 16,-3-2 64-16,2-1 16 0,1-2 0 0,5 2 0 16,0 1 16-16,3 0 0 0,-1 0 0 0,7-1 0 15,4 0-240-15,1 1 144 0,1-1-144 0,2 0 128 16,1 2-128-16,4-1 0 0,0 0 0 0,3 1 0 16,3-2 0-16,2 1 0 0,5 2 0 0,2-2 0 15,6 1 0-15,-2-1 0 0,1 1 0 0,-1-1 128 16,-2-1-128-16,3 2 0 0,4-2 0 0,4 0 0 15,2 2 0-15,-2 0 0 0,-1 1 0 0,1-2 0 0,0 2 0 16,7 0 0-16,0 1 0 0,4 0 0 0,-2 1 0 0,2 0 0 16,-4 1 0-16,3 1 0 0,1-1 128 0,0 1-128 15,5-1 192-15,-2 1-64 0,0 1-128 0,4-3 192 16,5-1-192-16,0-2 192 0,-2-2-192 0,2 3 0 16,2 0 144-16,3-2-144 0,1-4 0 0,-3 2 144 15,-2 0-144-15,2 1 0 0,2-2 1024 0,-2 2 80 16,-2 0 32-16,1 0 0 15,1 0-1536-15,2 1-304 0,-3-1-64 0,-1 1-16 0,-2 2 784 0,-1-2 176 16,3-1 16-16,0-1 16 0,-7-2-80 0,2 1-128 16,-3-1 176-16,4 0-176 0,-1-2 0 0,1-1 0 15,-8 1 0-15,0-1 0 0,-4 3 0 0,3 0 0 16,0-1 0-16,-4 1 0 0,-1 0 0 0,-3 0 0 0,-2 0 0 16,1 1 0-16,-4 1 0 0,4 0 0 15,-1-2 0-15,-2 1 0 0,-6-2 0 0,-2 4 0 0,-1 1 0 0,-2 0-144 16,-5-1 0-16,-1-2 0 0,-1-1 0 0,-5 0 0 15,-3 0-48-15,-5 0-16 0,-2 0 0 0,-4 0 0 16,-4 0 0-16,-4 3 0 0,-5-1 0 0,-1-1 0 16,-3-2 80-16,-9 1 128 0,0 0-208 0,0 0 80 15,0 0 128-15,0 0 0 0,0 0 0 0,-16 0-128 16,-4-1 128-16,-1 1 176 0,-4 1-48 0,-6 0 0 16,-5-1-128-16,-5-2 0 0,-2-2-192 0,-7-2 192 15,0 1-512-15,-4 0 0 16,-7 2 16-16,-6 0 0 0,-4-2-512 0,-4 2-96 15,-3 2-32-15,-2 2 0 0,-5 2 0 0,-5 2 0 16,-5 0 0-16,0 2 0 0,1-1 736 0,-4 3 144 0,-4 1 16 0,2 2 16 16,1 0 640-16,-3-2 128 0,-1-3 32 0,-3 0 0 0,-1 0 32 15,-3 0 16-15,-3-2 0 0,2 0 0 0,-1-5-368 0,1 0-80 16,0-3-16-16,-2 2 0 0,-3 1-160 0,1 0 0 16,-2 0 144-16,0 1-144 0,-4 2 128 0,1-2-128 15,1-2 160-15,1 1-160 0,0 0 176 0,4-2-176 16,0 0 192-16,4 0-192 0,2-1 256 0,1-3-64 15,1-4-16-15,0 3 0 0,0 1 32 0,4-4 16 16,0-4 0-16,1-1 0 0,2 0-224 0,6 1 0 16,6 2 128-16,1 1-128 0,-5-1 0 0,6 0 0 15,3-2 0-15,1 0 0 0,4 1 128 0,0 1-128 16,6 0 0-16,3 0 144 0,2-2-144 0,6 0 160 16,4 2-160-16,5 0 160 0,0 0-160 0,3-1 0 0,3 2 144 15,4 0-144-15,3 1 192 0,3-1-48 0,3-1 0 0,5 3 0 16,3 2-144-16,4 2 128 0,3-2-128 0,3 2 128 15,3-2-128-15,1 2 0 0,4-1 0 0,3 2 128 16,3 4-128-16,4-6-176 0,2 0 48 0,6 0 0 16,5 4-96-16,6 1-16 0,5 1 0 0,6 1 0 15,5 1 240-15,4 0 0 0,2 2 0 0,1-4 0 16,2 1 0-16,7-2 0 0,4-3 0 0,7 2 0 16,5 0 192-16,4-1-32 0,3-2 0 0,6-3 0 15,4 1 144-15,5-1 16 0,4 3 16 0,3-2 0 16,2-1-16-16,4-5 0 0,3-3 0 0,4 1 0 15,6 4-64-15,2-1-32 0,0-3 0 0,6-1 0 16,2 3 32-16,3 0 0 0,3 1 0 0,5 0 0 0,8 0 32 16,2 3 16-16,1 2 0 0,0 2 0 0,3-1 80 15,5 4 0-15,2 0 16 0,3 2 0 0,-2 2-112 16,1 2-32-16,-4 2 0 0,-1-1 0 0,-4-1-80 0,-1 1-32 16,0 4 0-16,-6-2 0 0,-5-1-144 0,-2-1 160 15,-4 2-160-15,0 0 160 0,-4 0-160 0,-1 1 0 16,0 0 0-16,-5-1 128 15,2-1-1552-15,-1 2-320 0,2-3-64 0</inkml:trace>
  <inkml:trace contextRef="#ctx0" brushRef="#br1" timeOffset="86685.966">22999 12527 21183 0,'0'0'944'0,"0"0"192"16,0 0-912-16,0 0-224 0,0 0 0 0,-7-2 0 0,1-4 2128 0,0 1 384 15,-4-3 80-15,2-1 16 0,1-1-2368 0,0-1-480 16,-2 4-80-16,0-2-32 0,0-1 352 0,2 0 0 15,-5 2 0-15,3 1 0 0,1-1 0 0,-1 0 160 16,0 1-16-16,0-1 0 0,-1-2 160 0,-1 3 16 16,-3-1 16-16,-1 1 0 0,-4-4-336 0,0 0 128 15,-2-1-128-15,0 0 0 0,-5 0 0 0,0-2 0 16,-4 1 0-16,2-1 0 0,-3 2 0 0,-3 0 0 16,-1-1 0-16,-2-1 0 0,0-1 0 0,-4 1 0 15,-6 4-144-15,-3 1 144 0,-2-1-192 0,-1 1 16 0,-1-1 16 16,-1 2 0-16,-6-2-96 0,-1 0-32 15,-10-2 0-15,1 2 0 0,-2-1-32 0,-2 1-16 0,1 2 0 0,-7-1 0 16,-3-1 48-16,0 3 16 0,3-2 0 0,-4 2 0 16,-1 1 272-16,-2-2 0 0,-3-2 0 0,-1 1 0 15,1 3-128-15,-5-3 128 0,-3 0 0 0,-2-1 0 16,2 0 0-16,-3 0 0 0,-6 1 0 0,4 1 0 16,0-2 0-16,-1-1 0 0,-4 2 0 0,0-2 0 15,-2-1 0-15,-4 0 0 0,1 1 0 0,-3 2 0 16,0-1 0-16,-4-1 0 0,-2-3 0 0,4 0 0 15,2-1 0-15,-2 2 0 0,-4 1 0 0,2 0 0 16,2 1 0-16,-3-3 0 0,-1-2 0 0,0 1 0 16,4 2 0-16,-3 1 0 0,-4-3 0 0,3 3 0 15,3-1 0-15,-1 1 144 0,-5 2-144 0,3-2 192 16,-1 0 0-16,3 1 0 0,-2 1 0 0,0 1 0 0,1 2-32 16,0 1 0-16,-1 0 0 0,-2 0 0 0,-1-2-32 0,1-1 0 15,1-1 0-15,0 2 0 0,-8 1-128 0,6-2 0 16,3-2 0-16,-3 0 0 0,-3 0 0 0,-1-1 0 15,6-1 0-15,-3 3 0 0,1-1 0 0,1 1 128 16,-4 0-128-16,3 2 0 0,1 1 0 0,2-3 0 16,-1-3 0-16,-2 2 0 0,1-1 0 0,-3 3 0 15,-2 2 128-15,4 2-128 0,4-2 0 0,-4 3 0 16,-1-1 0-16,0 2 0 0,2 0 0 0,-2-2 0 16,0 1 0-16,0 2 0 0,4 2 0 0,0-1 0 15,-1-2 0-15,0 1 128 0,1-1-128 0,0 1 0 16,-1-1 0-16,0 3 0 0,-2-1 0 0,4 0 192 0,2-5-192 15,1 2 192-15,-4 3 16 0,2-1 16 16,6 2 0-16,-2-1 0 0,-5-1 928 0,3 0 192 0,3-2 48 16,-2 4 0-1,-6 4-1776-15,7 0-336 0,1-1-80 0,2 2-16 0,-7-2 816 0,3 2 0 0,1 3 0 16,-2-1 0-16,-1-2 0 0,2 1 0 0,0 3 0 0,1-3 0 16,0-3 0-16,4 3 0 0,-4 1 0 0,3-2 0 15,-7-3 0-15,2 0 0 0,2 1 0 0,-5 3 0 16,-1 5 0-16,-1-2-128 0,2-5 128 0,1 2 0 15,-2 2-192-15,2-3 0 0,-1 1 16 0,4 0 0 16,-1 3 176-16,1 1 0 0,0-1 0 0,4 1-128 16,2 1 128-16,0 1 0 0,-1-1 128 0,2 2-128 15,5 1 288-15,1 1-16 0,2 1 0 0,-1 1 0 16,0-2 48-16,3 5 16 0,3-2 0 0,1 2 0 0,-1-1-160 16,6 1-48-16,5 0 0 0,-1 3 0 0,1 4-128 15,1 1 0-15,0-2 144 0,4 0-144 0,2 3 0 0,3-1 0 16,-1-1 0-16,4 2 0 0,0-1-176 0,6 3 176 15,5-1-208-15,2 3 80 0,3 2-128 0,2 2-32 16,1 1 0-16,6 4 0 16,-2 3-128-16,5 1-32 0,4-1 0 15,1 1 0-15,5 0 112 0,3 4 16 0,-1-1 0 0,4 7 0 0,3 2 160 0,1-1 160 16,5-3-208-16,2 2 80 0,1-3 128 0,4 4 0 16,3 1 0-16,1 6 0 0,5-2 0 0,1-2 0 15,1 1 0-15,5-2 0 0,5-1 0 0,0 3 0 16,5-1 0-16,3 1 0 0,1-2 0 0,3-4-128 15,4-3 128-15,2 1 0 0,2-3-176 0,2 5 176 0,2 0-208 16,3 1 80-16,5-2 128 0,3-2 0 0,0-4-144 16,7 0 144-16,4-1-128 0,-2-1 128 0,1-2-160 15,3 3 160-15,2 2-192 0,5-2 192 0,2-2-208 0,4 0 80 16,1 0 128-16,-1-3 0 0,-2-3-144 0,6-1 144 16,4 3 0-16,1-3 0 0,-1-1 0 0,1 1 0 15,0 4 0-15,1-3 208 0,3-5-48 0,7 0-16 16,3-1 32-16,2 1 0 0,0 2 0 0,3-4 0 15,3-2-32-15,2 2 0 0,3 1 0 0,2 3 0 16,7 0-144-16,-3-1 128 0,-3 0-128 0,4-1 128 16,5-5-128-16,1 1 0 0,-2-1 0 0,5-2 0 15,3-2 0-15,0 0 0 0,-1-1 0 0,2 1 0 16,0-4 0-16,2 0 0 0,6 0 0 0,-2 1 0 16,1 0 0-16,3 2 128 0,4-2-128 0,-3 0 0 0,-3 1 0 15,3 0 0-15,4-2 128 0,1-1-128 0,1 0 0 16,-1 0 0-16,1-2 0 0,4 0 0 0,4-1 0 0,-2-3 0 15,0-3 0-15,2 0 0 0,3-3 0 0,2-1-176 16,2 0 176-16,0-3-192 0,-2 0 192 0,3 1-128 16,-1-4 128-16,2-1-128 0,4-1 128 0,1-1 0 15,4-1 0-15,-2 1 0 0,-1-3 0 0,-2-2 0 16,-2 1 0-16,6-1 0 0,5-4 0 0,0 1 0 16,2 0 0-16,-2 1 0 0,-4-2 0 0,3 1 0 15,4 3 0-15,1-2 0 0,-2-1 0 0,0 5 0 16,2-1 0-16,0 2-128 0,-2-2 128 0,-1 1 0 15,-1 2 0-15,3 2 0 0,1 1 0 0,1 1 0 16,-1 1 0-16,-4 0 0 0,-1 0 0 0,-2 1 0 0,-1 1 0 16,3 1 128-16,-2 1-128 0,-2-1 0 0,1-2 0 0,-1-2 128 15,0 2-128-15,-2 1 0 0,1 0 0 0,4 0 0 16,2-2 0-16,1-1 0 0,-3-1 0 0,0 0 128 16,-1-2-128-16,1 1 0 0,-3 0 0 0,-1-3 128 15,-6 0-128-15,-5-3 0 0,-5 2 0 0,9-4 0 16,6-1 0-16,4-5 0 0,3-3 0 0,-1 2 0 15,-3-3 992-15,-4-4 128 0,-5-4 32 0,1-3 0 16,-1-3-1488 0,-1-1-304-16,3-4-48 0,-8 1-16 0,-11-4 704 0,-5 0 256 0,-4 1-16 0,-8-7 0 15,-4-4 80-15,-1-2 32 0,2-2 0 0,-12 1 0 16,-8 2 160-16,-1 0 16 0,1-3 16 0,-4-6 0 16,-9-4-80-16,1-1-16 0,3 2 0 0,-3-4 0 15,-6-3-320-15,-6-7-128 0,-4-7 0 0,-3-3 144 16,-3-3-448-16,-7-3-80 0,-3-2-32 0,-4 1 0 15,-5-1-160-15,-9 5-16 0,-11 3-16 0,-2 0 0 16,-10-1 144-16,-6 7 16 0,-9 7 16 0,-5 6 0 0,-8 1 192 16,-12-4 48-16,-10 0 0 0,-12 1 0 15,-14 0-1088-15,-12-2-224 16,-9-2-32-16</inkml:trace>
  <inkml:trace contextRef="#ctx0" brushRef="#br1" timeOffset="91016.326">4560 6113 24831 0,'0'0'0'0,"0"0"0"16,0 0-1152-16,15 3-288 0,10 0-48 0,-3-5-16 0</inkml:trace>
  <inkml:trace contextRef="#ctx0" brushRef="#br1" timeOffset="92356.707">13296 1073 15663 0,'-1'-17'688'0,"0"9"144"0,1 8-656 0,-3-8-176 0,1-1 0 0,-2 2 0 16,4 7 448-16,-2-6 48 0,0 2 16 0,0-1 0 16,2 5-384-16,0 0-128 0,0 0 0 0,-4-6 0 15,-2-3 144-15,0 5-144 0,6 4 128 0,-9 0-128 16,2-4 0-16,-2 1-304 0,-1 1 48 0,0 1 16 0,0 1 240 0,-1 0 0 16,0-4 0-16,0 3 0 0,0 3 0 0,-2 1 0 15,1 0 0-15,0-1 0 0,-1-1 0 0,-1 1 0 16,3 2 0-16,-4 0 160 0,0-1 48 0,-1 0 16 15,1 2 0-15,1 3 0 0,-3 7-48 0,1-2-16 16,-1 1 0-16,-1 0 0 0,2 0-16 0,-1 1 0 16,1 0 0-16,-1 2 0 0,0-1 192 0,-1 2 48 15,0 2 0-15,0 0 0 0,-2 1-128 0,3-2 0 16,-2 2-16-16,0 1 0 0,-1 1-240 0,2 2 128 16,-1-3-128-16,2 1 0 0,2 0 0 0,0 2 0 15,-2 0 0-15,2 0 0 0,0-2 128 0,3 0-128 16,4 0 0-16,-2-2 144 0,1 1 112 0,1-1 0 15,3-3 16-15,-2 3 0 0,3 0-16 0,0-1 0 0,1-2 0 16,1-1 0-16,0 1-96 0,-1 0-32 0,2 2 0 0,0 1 0 16,1 0 0-16,0 3-128 0,0 3 192 0,1-2-64 15,2-2-128-15,-1-1 192 0,0-2-192 0,2 2 192 16,-3-1-32-16,2 2 0 0,-1 0 0 16,1 0 0-16,0-1-16 0,1-1 0 0,-4-1 0 0,2 1 0 15,0-2-144-15,0 2 192 0,1 0-192 0,-3 1 192 16,-3-1-192-16,2 1 0 0,1 5 0 0,-1 0 128 15,-3 1-128-15,-1 0 0 0,1 0 0 0,-2-1 0 16,1-2 208-16,-3-1-32 0,-1-2-16 0,1 0 0 16,-1 1 32-16,0-2 16 0,-3 2 0 0,1-1 0 15,0 0-16-15,0 0 0 0,-3 1 0 0,2-3 0 16,2-3-32-16,0 1-16 0,-1 0 0 0,1 1 0 16,0 1-144-16,2-1 0 0,3-3 0 0,1-3 128 15,0-3-432-15,4-10-80 0,1 9-32 16,-1-9-7952-16,8 7-1584 0</inkml:trace>
  <inkml:trace contextRef="#ctx0" brushRef="#br1" timeOffset="94323.155">16879 13504 27231 0,'-3'13'1216'0,"3"-13"240"0,0 0-1168 0,0 0-288 16,0 0 0-16,0 0 0 0,10-6 0 0,2 3 0 15,1 0 0-15,3 1 0 16,3-1-576-16,3 2-80 0,1-3-16 0,5 1 0 0,-1-2 224 0,6-1 64 0,0-1 0 0,5 3 0 16,2-1 64-16,3 1 32 0,-1-2 0 0,3-1 0 15,0-3 288-15,1 1 0 0,2 3 128 16,3 1-128-16,4-1 256 0,7 3-32 0,4-1-16 0,1 3 0 15,-3-4 48-15,4 1 0 0,4-2 0 0,3 2 0 16,6 4-16-16,-3 0 0 0,-2-1 0 0,2 0 0 16,2-1 96-16,3-2 32 0,1 0 0 0,1 1 0 15,-2-2 144-15,1 2 16 0,2 0 16 0,-2-2 0 16,1 0-16-16,-4-1 0 0,-5 3 0 0,1-3 0 16,-3 2 176-16,1-2 16 0,1 1 16 0,-4 1 0 15,-7 2-144-15,1 2-16 0,2-3-16 0,0 2 0 16,0 0-224-16,-4 1-32 0,-2 2-16 0,-1-2 0 15,-2 0-160-15,0 0-128 0,1 3 144 0,0-3-144 0,-2 2 0 16,-3 0 0-16,-3 0 0 0,-4 1 0 0,-3 1-304 0,0 0-48 16,-3 3-16-16,0-1 0 15,-1 1-368-15,-6-2-80 0,-1 1-16 16,-3 1 0-16,-4 4-1984 0,-5-1-384 0</inkml:trace>
  <inkml:trace contextRef="#ctx0" brushRef="#br1" timeOffset="95238.209">4580 14663 8287 0,'0'0'736'0,"0"0"-592"0,0 0-144 0,0 0 0 0,0 0 4736 0,0 0 896 0,0 0 192 0,0 0 48 15,0 0-4896-15,11 8-976 0,4-3-192 0,2 0-32 16,0-2 80-16,2-2 16 0,3-1 0 0,2 0 0 15,5 0-16-15,3 0 0 0,1 0 0 0,5 0 0 16,2 0 144-16,4 0 0 0,3 0-144 0,3 0 144 0,1-1 0 16,3 1 0-16,1-1 0 0,5 2 0 0,6 1 0 0,2 0 0 15,5 1 128-15,-1-3-128 0,2 2 128 0,6 1-128 16,5 0 0-16,0 1 128 0,0-3-128 0,2 2 0 16,3 0 144-16,4 2-144 0,1-3 160 0,2-1-32 15,-3 0-128-15,4 1 192 0,7 0 0 0,0-2 0 16,-6-2 0-16,3 2 0 0,1-3 48 0,-1 1 0 15,-2-1 0-15,0-2 0 0,2 0 96 0,-3-2 32 16,-4 2 0-16,-3-3 0 0,1 2-48 0,-1 1-16 16,4-3 0-16,-6 2 0 0,-5 1-16 0,-2 0 0 15,-5-1 0-15,0 3 0 0,-2 1-80 0,-6 1-16 16,-6 0 0-16,-3 1 0 0,-3 0-192 0,1 2 0 16,0 2 0-16,-3-1 0 0,-3 1 0 0,-1-2 0 0,-6 0 0 15,-1 1-160 1,-3 2-2512-16,-6-2-496 0,12-4-96 0,-14-1-32 0</inkml:trace>
  <inkml:trace contextRef="#ctx0" brushRef="#br1" timeOffset="100493.941">10800 17634 18543 0,'0'0'816'0,"0"0"176"0,0 0-800 0,0 0-192 0,0 0 0 0,0 0 0 16,0 0 256-16,0 0 16 0,3-6 0 0,-3 6 0 16,5-6 48-16,2 1 0 0,-1 0 0 0,-6 5 0 0,9-5 288 0,2 0 64 15,1 2 16-15,0 0 0 0,0 1-112 0,-2 0 0 16,2 1-16-16,3 1 0 0,0-1 112 0,2 1 32 15,-1 1 0-15,1 2 0 0,0-1-144 0,3 1-32 16,-1-3 0-16,2 2 0 0,-1 0-208 0,1 1-32 16,2-2-16-16,1 1 0 0,-1 0 16 0,2-1 0 15,1-2 0-15,2 1 0 0,-1 0-96 0,3 0 0 16,2-2-16-16,1 1 0 0,1 0 16 0,-2 0 16 16,0-3 0-16,-1 2 0 0,-2 1-48 0,3-2-16 15,0 1 0-15,1-1 0 0,-1 1-144 0,2 0 192 16,5 1-192-16,-2 0 192 0,2 1-192 0,-3 0 0 15,1-1 0-15,0 1 128 0,-3 0-128 0,0 1 0 16,0 0 144-16,-1-1-144 0,2-1 160 0,1 0-32 0,3-3-128 16,-2 2 192-16,4 0-192 0,-3 0 176 0,3-2-176 0,-2 2 160 15,-1-3-160-15,-2-2 128 0,1-2-128 0,1 2 128 16,5 1-128-16,-1 1 0 0,3-2 144 0,2 0-144 16,4 1 0-16,-3-1 0 0,-1-2 0 0,-1 3 128 15,0 3-128-15,0-1 0 0,0 1 0 0,2 0 0 16,-3 2 0-16,1-2 0 0,1 1 0 0,-1 0 0 15,-4 0 0-15,2 2 0 0,-3 1 0 0,1 0 128 16,-4-1-128-16,3 0 0 0,0-1 0 0,0 0 0 16,2-1 0-16,0-2 0 0,-4 3 0 0,1 0 128 15,0 0-128-15,-1 0 128 0,-3-1-128 0,2 1 128 16,0 2-128-16,2-2 0 0,0 1-128 0,1-2 128 16,-1 1 0-16,0 1 0 0,-3 3 0 0,0-3 0 15,-2-2 0-15,2 2 0 0,1 2 0 0,1 0 0 0,-1 0 0 16,0-1 0-16,2-2 0 0,-2 1-128 0,0 0 128 0,-1 0 0 15,2 1 0-15,-2-1 0 0,-3 0 0 0,2 1 0 16,0 0 0-16,1 3 0 0,0-2 0 0,2 0 0 16,1 1 0-16,0-1 0 0,1 1 0 0,0-1 0 15,-2 1 0-15,0-1 0 0,-2 2 0 0,2-1 0 16,-3 0 160-16,1-1-160 0,2 1 0 0,0-1 0 16,2 1 0-16,0-2 0 0,-2-2 0 0,0 0 0 15,-2 2 0-15,1-1 0 0,-4 1 0 0,2-1 0 16,2 1 0-16,-2 0 0 0,1 3 0 0,2-2 0 15,1 0 0-15,1 1 0 0,0 2 0 0,-4-2 0 16,2 2 0-16,-3-2 0 0,-2 1 0 0,0 3 0 16,0-2 0-16,-1 3 0 0,3 0 0 0,-1-1 0 15,0 1 0-15,0 1 0 0,4-2 0 0,-2 1 0 0,-6 0 0 16,1 0 0-16,-3-3 0 0,1 2 0 16,-5-1 0-16,2 0 0 0,-1-1 0 0,1 0 0 0,0 0 0 15,3 0 0-15,0 0 0 0,-2 1-128 0,-1 0 128 0,-2 0 0 16,1-1-144-16,-2 2 144 0,0-2-208 0,-1 2 80 15,-2-1 128-15,-2 0-128 0,-1-1 128 0,0 0-128 16,-2 1 128-16,2 0 0 0,-1 0 0 0,-2 0 0 16,-3 0 0-16,0-1-208 0,1-1 80 0,-1 0 128 15,-2 0-176-15,0 0 176 0,0-1-128 0,-3-1 128 16,1 1-144-16,-3 0 144 0,-5-3-160 0,0 0 160 16,6 1-192-16,-6-1 48 0,0 0 16 0,0 0 0 15,0 0-16-15,0 0 0 0,0 0 0 0,0 0 0 0,0 0 144 16,0 0 0-16,0 0 0 0,0 0 0 0,-11-4 0 0,-1 1 0 15,1 1 0-15,-1-1 128 0,-3 0-128 16,-2 2 0-16,1 0 0 0,-2 1 128 0,-1 1-128 0,-1 0 0 16,-8-1-176-16,0 3 176 0,0 0-192 0,-3-1 48 15,-2 1 16-15,-2 1 0 0,-3-1 128 0,2 0 0 16,1 0-144-16,3 0 144 0,-3 0 0 0,1 0 0 16,1 2 0-16,-4-2 0 0,-1-1 0 0,-2-1 0 15,0 2 0-15,-3-2 0 0,-2 0 0 0,3-2 0 16,1-1 0-16,3 0 0 0,-2 2 0 0,0 0 0 15,-1 0 0-15,-3 0 0 0,-4-2-160 0,1 1 160 16,0 0 0-16,-1-1-144 0,0 1 144 0,-3 1-208 16,2-4 80-16,-2 2 128 0,-2-2-416 0,-4-2 32 15,-4-2 16-15,-1 1 0 16,3 0-64-16,1 0-16 0,3-2 0 0,-3-1 0 16,-3 1 192-16,0 0 16 0,1-1 16 0,0 2 0 0,2 1 224 0,3 0 0 0,4 2 0 15,-4 1 0-15,-1-1 0 0,-1 3 0 16,-1 1 0-16,0-1 0 0,2 2 0 0,1 0 0 0,3-1 0 0,-5-1 0 15,1 2 0-15,-1-1 0 0,-4 1-176 0,2 0 176 16,2 1-144-16,1-2 144 0,1 1 0 0,0 3-144 16,-2-1 144-16,0 0 0 0,-2-1 0 0,2-1 0 15,1 1 0-15,3 0 0 0,-2-1 0 0,1-1 0 16,-4 0 0-16,2-1 0 0,1 0 0 0,-2-1 0 16,1 1 0-16,2 1 0 0,4 1 0 0,-2 0 0 15,0 0 0-15,2 0 144 0,-2 0-144 0,2 1 160 16,-1 1 48-16,3 1 16 0,4-1 0 0,2 0 0 15,4 0-80-15,-4 3-16 0,0-3 0 0,2 1 0 0,0-1-128 16,1 1 0-16,-4-2 0 0,3-1 0 0,1 0 0 0,1 0 0 16,2-1 0-16,3-1-176 0,1 1-48 0,1 0-16 15,0 0 0-15,0 0 0 0,-1-2 48 0,2-2 16 16,4 4 0-16,0-1 0 0,-1-1 176 0,0-2-192 16,2 3 192-16,2 0-192 0,2 1 192 0,2-1 0 15,0-1 0-15,1 1 0 0,2 0 0 0,0 1 0 16,1 0 0-16,1-2 0 0,-1 0-128 0,3 1 128 15,0-1-128-15,2 1 128 0,-1-2-128 0,3 3 128 16,-1-2-128-16,9 3 128 0,-8-2 0 0,8 2 0 16,-7-6 0-16,3 2 0 0,-1-1 0 0,5 5 0 15,-3-4 0-15,3 4 0 0,-1-9-144 0,5 2 144 16,1 1-160-16,-1-1 160 0,2 0-128 0,2-1 128 0,0 3 0 16,2-2-144-16,2-2 144 0,3 1 128 0,0 2-128 0,2 1 176 15,-1 0 64-15,2-1 16 0,4-1 0 0,2 1 0 16,3 2-16-16,3-1 0 0,-1 1 0 0,4 0 0 15,0-4 16-15,1 2 0 0,1 1 0 0,2-2 0 16,-2 0 48-16,1 2 16 0,2 2 0 0,1 0 0 16,2-2-128-16,3 3 0 0,-2 0-16 0,4 0 0 15,1-2-48-15,-1 1-128 0,0-4 192 0,-2 4-64 16,1-2-128-16,3 0 0 0,1 1 0 0,4-2 0 16,1 1 0-16,0-2 0 0,0 0 0 0,0 0 0 15,-4-1 0-15,1 2 0 0,0 1 0 0,3 1 128 16,4 1-128-16,0-2 0 0,-5 2 0 0,-1 0 0 15,0-1 0-15,1 3 0 0,0-2 144 0,1 1-144 16,3-1 0-16,-1 3 128 0,3-1-128 0,-3 0 0 16,-2 0 0-16,0-1 128 0,0 1-128 0,2 0 0 0,3-1 896 15,-1 2 128-15,-1 2 0 0,-2-1 16 16,-1-1-1616-16,1 1-336 0,2 1-64 16,1 0-16-16,1-1 848 0,0 1 144 0,2 0 0 0,-2 0 128 0,-5 0 16 0,1-1 16 15,-1 1 0-15,2 1 0 0,2-1-16 0,2-1 0 16,-1 0 0-16,-1 0 0 0,-3-1-144 0,-1 1 0 15,-1 3 144-15,3-4-144 0,4 1 0 0,-1 0 0 16,3-1 0-16,-5 1 0 0,-2-2 0 0,0 1 128 16,1 1-128-16,1 0 0 0,2-1 0 0,1 1 0 15,-1 1 0-15,-2 0 128 0,-4-2-128 0,0 2 0 16,0-1 0-16,2 2 0 0,3-2 0 0,-4-1 0 16,1-1 0-16,-4 1-128 0,-1 1 128 0,-1 1 0 0,-3 0 0 15,0 1 0-15,1-1 0 0,-2 1-160 0,-3-1 160 0,1 1 0 16,2 0-144-16,-4 0 144 0,-7-1 0 15,0 3-144-15,-2-2 144 0,-1 1 0 16,-5 0-144-16,1-1 144 0,-3 1 0 0,1 0 0 0,-1-1-144 16,-1 0 144-16,-2-2 0 0,0 5-128 0,0-2 128 0,-1 0 0 15,-5-2-144-15,1 1 144 0,-1-1 0 0,-1 1-144 16,-5-1 144-16,2-1-192 0,0-1 192 0,-2 0-192 16,0 2 0-16,-3-2 0 0,-6 0 0 0,0 0 0 15,0 0 32-15,0 0 0 0,0 0 0 0,0 0 0 16,0 0 160-16,0 0-160 0,0 0 160 0,-8 0-160 0,-4-1 160 15,-1 1 0-15,-1 0 0 0,-2-1 0 16,-4 1 0-16,-2 0 144 0,-2 1-144 0,-2 0 0 0,2-1 0 16,-3 1 0-16,-1 2 0 0,0 1 0 0,-3-2 0 0,0 2 0 15,3 2 0-15,-5-1 0 0,-4 1 0 0,-3 0 0 16,1 0 0-16,-2-1 0 0,-1 0 0 0,2 0 0 16,-2 1 0-16,1-1 0 0,-1 2 0 0,-1 0 0 15,-1-1 0-15,-3 2 0 0,-5-6 0 0,0 2 0 16,-1 1 0-16,2-1 0 0,-2-3 0 0,2-1-176 15,-3-3 176-15,-3 0-160 0,-5-2-16 0,0 3 0 16,0 0 0-16,1-1 0 0,1-4-16 0,-1 5 0 16,1 2 0-16,-5 0 0 0,-4-1 192 0,1-1 0 15,4 0-144-15,-1 2 144 0,-4-2 0 0,1 2 0 16,-4 2 0-16,1-4 0 0,-1 0 0 0,2 1 0 16,2 2 0-16,-2-1 0 0,-3 0 0 0,-2 0 0 0,-2 0-144 15,4-2 144-15,2 0-192 0,-2 2 32 0,-2 2 0 16,0-1 0-1,-1-2-208-15,5-1-32 0,-1 2-16 0,3 1 0 0,-5 0 192 0,4 0 32 0,1-1 16 16,3-3 0-16,-1-2 176 0,4 3 0 0,-1 2 0 16,0-2 0-16,-1 0 0 0,1-3 0 0,-3 1 0 0,4-1 128 15,4 3-128-15,-1 0 0 0,-3-1 128 0,0 2-128 16,-1 1 0-16,4-1 0 0,3-3 0 0,-1 2 0 16,5-1 0-16,-2 2 0 0,-3-2 0 0,0 1 0 15,-2-1 128-15,2 0-128 0,2-3 128 0,2 3-128 16,0 0 0-16,1-1 0 0,-4 4 0 0,0-1 0 15,1-1 0-15,-1-1 0 0,1 0 0 0,3 3 128 16,5 2-128-16,0 0 0 0,1 1 128 0,0 1-128 0,1 0 256 16,0 0-32-16,4-1 0 0,1 2 0 0,0-1-224 0,5 0 128 15,3-2-128-15,2 1 0 0,2 1 0 0,3 1 0 16,2-2 0-16,3 0 0 0,3 0 0 0,3 0 0 16,0 1-128-16,1 1 128 15,3-4-512-15,5 2 16 0,6-3 0 0,0 0-7360 16,0 0-1472-16</inkml:trace>
  <inkml:trace contextRef="#ctx0" brushRef="#br1" timeOffset="122187.703">22463 16494 1839 0,'0'0'160'0,"0"0"-160"16,0 0 0-16,0 0 0 0,0 0 4448 0,0 0 864 16,0 0 160-16,0 0 32 0,6-6-4240 0,3-4-864 15,-1-5-160-15,1 3-48 0,-3 2 208 0,4-5 48 0,0-1 0 0,1-2 0 16,0-1 0-16,0-2 0 0,2 0 0 0,3-3 0 16,0-5-80-16,1-1-16 0,0-1 0 0,1-3 0 15,-1-1-144-15,5 1-16 0,0 1-16 0,-1 1 0 16,2 1-176-16,-3 1 0 0,0 1 0 0,0-2 0 15,0 0 0-15,-3 2 0 0,-1 0 0 0,-1-1 0 16,-1-2-208-16,2 3 16 0,-2 1 16 0,-4 4 0 16,2 3-496-1,-2 2-96-15,-1 2-32 0,-2 1 0 0,0 4-1696 0,0 2-320 16,-2-1-80-16,-5 11-16 0</inkml:trace>
  <inkml:trace contextRef="#ctx0" brushRef="#br1" timeOffset="122578.553">22876 15574 4607 0,'0'0'192'0,"0"0"64"0,0 0-256 0,8-9 0 16,-4-2 0-16,4 0 0 0,-1-1 2560 0,4-3 448 16,-1-3 112-16,1 0 16 0,1 2-2048 0,1-3-384 15,1-1-96-15,0 2-16 0,-1-1-16 0,2-1 0 0,1 0 0 0,4 1 0 16,-3-2 64-16,3 4 0 0,-1 2 0 0,1 1 0 16,-4 1-208-16,-3 0-48 0,1 0 0 0,0 3 0 15,3 4-208-15,-3 1-48 0,-3 2-128 0,0 3 192 16,2 2-192-16,-4 4 128 0,0 3-128 0,-2 4 0 15,1 5 0-15,-1 5 0 0,-3 7 0 0,1 4 0 16,-3 5 0-16,0 0-240 0,-3 0 80 0,-1 3 16 16,1 0 144-16,-4 2 0 0,2 2 0 0,-2-1 128 15,-2-1-128-15,-1-3 176 0,2-1-176 0,-1-5 192 16,-1-5-368-16,1-4-64 0,0-4-16 0</inkml:trace>
  <inkml:trace contextRef="#ctx0" brushRef="#br1" timeOffset="123131.687">23424 16579 13823 0,'-5'10'608'0,"5"-10"128"0,0 0-592 0,0 0-144 0,0 0 0 0,0 0 0 15,3-11 1552-15,-1-1 288 0,1 2 48 0,2-4 16 16,1-5-1424-16,-2 2-288 0,2 0-48 0,2-2-16 16,0-3 32-16,-1-1 0 0,1-1 0 0,0 0 0 15,1-6 128-15,2-4 32 0,2-7 0 0,0 0 0 16,1-3-192-16,2 0-128 0,0 0 144 0,1-1-144 15,-1-1 0-15,3 1 0 0,1 0 0 0,-1-2 0 0,-2-1-144 0,1-1 144 16,0 2-208-16,1 2 80 0,-3 1 128 0,1 2 0 16,2 1 160-16,-3 1-160 0,2-2 128 0,-1-1-128 15,0 0 0-15,-1 1 0 0,0 5 0 0,0 0 0 16,1 3-208-16,-2 4 64 0,1 2-80 0,-2 4-16 16,0 2 0-16,-1 3 0 0,-1 4-128 0,1 0-16 15,-2 4-16-15,-2 3 0 16,-3 0-16-16,-2 4 0 0,-4 4 0 0,0 0 0 15,0 0-240-15,0 0-48 0,0 0-16 0,3 11-6896 0</inkml:trace>
  <inkml:trace contextRef="#ctx0" brushRef="#br1" timeOffset="123560.907">23776 15054 23775 0,'6'-14'1056'0,"-2"3"224"16,1-2-1024-16,5-3-256 0,1-7 0 0,4 0 0 15,-2-5 704-15,3 1 80 0,1-3 32 0,3 0 0 0,-1-1-208 0,2 5-32 16,-3 3-16-16,2 2 0 0,0 1-112 0,0 4 0 16,-2 2-16-16,1 5 0 0,-3 1 160 0,-3 2 48 15,0 3 0-15,0 2 0 0,2 3-176 0,-3 4-16 16,-1 4-16-16,4 2 0 0,1 3-208 0,-1 4-32 16,-2 8-16-16,-1 3 0 0,-2 1 0 0,-1 6 0 15,2 5 0-15,-3-1 0 0,-2 0-176 0,-1 1 192 16,0 1-192-16,-3 0 192 0,-3 0 48 0,0 0 16 15,-2 1 0-15,1-2 0 0,-1-1-96 0,-3-3-16 16,1-4 0-16,0-5 0 16,-2-3-480-16,0-3-112 0,1-2 0 0,0-3-16 15,2-5-2736-15,-2-2-528 0,6-11-112 0,0 0-32 0</inkml:trace>
  <inkml:trace contextRef="#ctx0" brushRef="#br1" timeOffset="124176.576">23888 17316 3679 0,'0'0'320'0,"0"0"-320"0,6-6 0 0,-2 1 0 16,-4 5 3424-16,6-11 608 0,0 0 128 0,2 0 32 16,-1 3-2880-16,2-5-576 0,-1-3-112 0,1-2-32 15,0 2-272-15,1-5-48 0,1-3-16 0,-3-4 0 16,1 1-256-16,3 0 160 0,-2 0-160 0,1 2 128 16,0-3-128-16,4 4 192 0,-3-1-192 0,0-1 192 15,-2 1-192-15,2-1 0 0,1-3 144 0,1 3-144 16,-2 2 0-16,0-1 0 0,1-2 0 0,1 1 0 15,0 2 0-15,-2 1-192 0,0 1 32 0,-1 2 0 16,1 4-272-16,-2 1-48 0,1 3-16 0,0 1 0 16,-3-1-1248-16,1 1-256 0</inkml:trace>
  <inkml:trace contextRef="#ctx0" brushRef="#br1" timeOffset="124663.351">23911 16550 16703 0,'0'0'736'0,"0"0"160"0,0 0-720 16,0 0-176-16,0 0 0 0,0 0 0 0,0 0 736 0,0 0 112 0,0 0 32 0,8-9 0 15,0 1-240-15,2-1-32 0,2-2-16 0,0 1 0 16,3 2 112-16,2-1 32 0,0-2 0 0,2 0 0 16,3-1-160-16,1 0-16 0,-2 1-16 0,0-3 0 15,0 0-160-15,1 2-48 0,1 2 0 0,-1 1 0 16,0 2-80-16,-4 0 0 0,0 0-16 0,1 4 0 15,-1-1 16-15,-1 0 16 0,0 2 0 0,-2 1 0 16,-1 2 48-16,2 0 16 0,-3 0 0 0,1 3 0 16,1 1-32-16,-1 2-16 0,-1 2 0 0,0 3 0 0,-3 3-112 0,0 3-32 15,0 0 0-15,-5 3 0 0,-1 2 80 0,-2 5 16 16,-2 3 0-16,-2 3 0 0,-5 3 144 0,1 4 16 16,-1 2 16-16,-1-2 0 0,-1-4 112 0,1 0 32 15,-1 0 0-15,-3-3 0 0,2-6-176 0,1 0-16 16,2-3-16-16,2-2 0 0,2-3-352 0,-3-5 0 15,0 1 0-15,2-6-192 16,4-10-1360-16,0 0-288 0,0 0-48 0,0 0-13008 0</inkml:trace>
  <inkml:trace contextRef="#ctx0" brushRef="#br1" timeOffset="135244.745">7101 10282 20847 0,'-14'-3'912'0,"3"0"208"0,0-1-896 0,1-2-224 16,-1 1 0-16,2-1 0 16,0 0-320-16,0 3-96 0,2-3-32 0,-1-1 0 0,0 3 448 0,1 0 0 15,-1-1 0-15,0 1 0 0,0-2 0 0,3 2 144 16,5 4 0-16,0 0 0 0,-8-4 144 0,4 0 32 15,4 4 0-15,-8-4 0 0,8 4 608 0,0 0 128 16,-5-5 32-16,5 5 0 0,0 0-272 0,0 0-48 0,0-5-16 0,0 5 0 16,6-4-288-16,3 0-48 15,1 1-16-15,2 3 0 0,1 0 32 0,5 0 0 16,2 0 0-16,2 0 0 0,0 0-80 0,5-2-16 0,4 1 0 0,2 0 0 16,0-1-80-16,3 0 0 0,5 0-16 0,0 1 0 15,-3-1-112-15,2 0-128 0,-2-1 176 0,2 1-176 16,2 0 224-16,-2 0-64 0,3 1-16 0,1 1 0 15,0-1 64-15,0-1 16 0,1 0 0 0,-3 1 0 16,1-2-48-16,0 0-16 0,1-2 0 0,2 2 0 16,3 0 64-16,1 0 16 0,0 1 0 0,-2 0 0 15,-1 1-80-15,0 0-16 0,-1 0 0 0,2 0 0 16,-3-2-144-16,4 3 0 0,-1-2 144 0,2 4-144 16,3-2 0-16,-1 1 0 0,-5 1 0 0,0 0 0 15,-1 1 0-15,1 0 0 0,-2 2 0 0,1-5 0 0,2 1 0 0,-1 0 0 16,-1 1 0-16,-1 0 128 0,-1 1-128 0,-3-3 0 15,1-3 0-15,-1 2 0 0,-3 1 0 0,3-1 0 16,1 0 0-16,-1 0 0 0,2 1 128 0,1 0-128 16,-3-1 160-16,1 1-160 0,-3-1 192 0,1-4-64 15,1 2-128-15,-1 0 192 0,1-1-192 0,1 0 0 16,2 0 0-16,0-1 0 0,5 2 0 0,-4 0 128 16,-4-1-128-16,1 3 0 0,1-1 0 0,-1-1 0 15,2-2 0-15,-1 4 0 0,-2-2 0 0,2 0 0 16,4-1 0-16,-1 0-160 0,-4 0 160 0,-2 0 0 15,-2-1-144-15,1-1 144 0,0 0 0 0,1-1-144 16,2 2 144-16,-2 0 0 0,1-1 0 0,3 2 0 16,-2 2 0-16,2 1 0 0,-2 1 0 0,1-2 0 15,-2 0 0-15,2-1 0 0,1 3 0 0,0 4 0 0,0-3 0 0,-1 3 0 16,0 1 0-16,-3-1-128 0,0-1 128 16,-3 2 0-16,-2 0 0 0,0 1-160 0,-4-3 160 0,1 1-128 15,0-1 0-15,1 1 0 0,-2-3 0 0,-2 2 0 16,-1 2 128-16,0-4 0 0,-2-1-144 0,-2 1 144 15,-2 2 0-15,-1 1 0 0,-2-2 0 0,-3 1 0 16,0-3 0-16,-2 1 0 0,-1-1 0 0,-2 2 0 16,-1-2 0-16,-2 3 0 0,-8-3 0 0,10 2 128 15,-10-2-128-15,0 0 0 0,0 0 0 0,0 0 0 16,0 0 0-16,0 0 0 0,0 0-160 0,0 0 160 16,0 0-128-16,0 0 128 0,-12 9 0 0,-3-2-144 15,-1 0 144-15,-3-2 0 0,-3-1 0 0,-1 0 0 0,-4-1 0 16,-2 2 0-16,-2-3-128 0,-1 0 128 0,-2 1 0 0,0 1-128 15,-3-2 128-15,0 0 0 0,2 0 0 0,-4-1 0 16,-2 2 0-16,-2-1 0 0,-2 0 0 0,-6 1 0 16,0 0 0-16,-2-1 0 0,-5-1 0 0,-1 1 0 15,-1 0 0-15,-7 2 128 0,-6-2-128 0,-1 1 0 16,1 1 0-16,1 0 0 0,5-2 0 0,-3 0 0 16,-1-3 160-16,0 1-160 0,0-1 128 0,2 0-128 15,2-1 0-15,-6-2 144 0,-3 3-144 0,-1 0 160 16,-1-1-160-16,-1 2 160 0,-1-2-160 0,-5 2-144 15,-5 0 144-15,-3-1-208 0,-2 1 80 0,-2 3 128 16,-2-1-208-16,0 3 80 0,3-2-48 0,9 0 0 16,7-1 0-16,5-1 0 0,3 2 176 0,2-1 0 0,5 0 0 15,5 0 0-15,3-2 0 0,4 2 192 0,3 3-64 16,1-3 0-16,-6-2-128 0,2 1 0 0,-4 1 0 0,3 1 0 16,0-3 0-16,0 1 0 0,-2 0 0 0,-3 1 0 15,-5 1 0-15,0 1 0 0,-4-1 0 0,1 2 0 16,2 1 0-16,1 0-128 0,-4 1 128 0,5 2-128 15,4-3 128-15,6 3 0 0,6 1 0 0,5-2-128 16,5-3 320-16,4 0 64 0,2 0 0 0,1 2 16 16,3-1-48-16,1 3-16 0,3-2 0 0,3 1 0 15,-2 0-208-15,4-1 128 0,0-3-128 0,2 2 0 16,1-1 0-16,1 1 0 0,1-2 0 0,4 2 0 16,9-6 0-16,0 0 0 0,-8 2 0 0,8-2-160 15,0 0 160-15,0 0-160 0,0 0 160 0,0 0-160 16,8 8-32-16,3-2 0 0,2 0 0 0,3-2 0 0,-1-1 192 0,5-1 0 15,2-1-144-15,3 0 144 0,4-1 0 0,3-1 0 16,2-2 0-16,2 0 0 0,1-2 0 0,2 0 0 16,3 3 0-16,3-1 0 0,5-2 0 0,0 2 0 15,0 1 0-15,2 1 0 0,1 2 0 0,3-3 0 16,2-4 0-16,3 3 0 0,0 1 0 0,0 1 0 16,-4-1 0-16,4 0 0 0,-2 0 0 0,6 0 0 15,1 0 0-15,2 1 0 0,-1-1 0 0,0 1 0 16,-2 0 0-16,3 0 0 0,0 0 0 0,3 1 0 15,-1 1 0-15,1 0 0 0,-4-2 0 0,6 1 0 16,2 1 0-16,0 1 0 0,0 2 0 0,0-1 0 16,0 1 0-16,1 1 0 0,2 0 0 0,1 1 128 15,0 0-128-15,0-1 0 0,-1-2 128 0,-1 0-128 16,-1 1 0-16,3 3 128 0,5 3-128 0,-4-2 0 0,0-6 0 0,-1 3 0 16,1-1 0-16,3 3 128 0,-4 0-128 0,-1-1 0 15,-2-4 0-15,3 1 0 0,1 0 128 0,-2-1-128 16,-2 0 0-16,-3-2 0 0,-3 0 0 0,0 2 0 15,-2 0 0-15,1 2 0 0,-2-2 0 0,-2 2 0 16,-4 1 0-16,-3-1 0 0,1 0 0 0,-1 0 0 16,0 0 0-16,-3 1 0 0,-2-2 0 0,-4 0 0 15,-3-1 0-15,-2 1 128 0,-2-3-128 0,-1 0 0 16,-3 0 128-16,0 1-128 0,-2-4 128 0,-2 2-128 16,-2-1 128-16,-1 4-128 0,-3 1 0 0,0-2 128 15,-6-2-128-15,-1 1 0 0,-1 0 144 0,-5 0-144 16,-1-2 0-16,-3-1 0 0,-1 3 0 0,-3-2 0 15,-7 2 0-15,0 0-240 0,0 0 48 0,0 0 0 0,-6-4 32 0,-4-1 16 16,-4-1 0-16,-3-2 0 0,-3-1 144 0,-4 1 0 16,-5 0 0-16,-2 0 0 0,0 0 0 0,-5 2 0 15,-1-2 0-15,-2 1-128 0,-2 3 128 0,0-6 0 16,-2-3 0-16,-5 5-128 0,-4-1 128 0,-6 3 0 16,-2-5 0-16,-3 1 0 0,-1 1 0 0,-2 0 0 15,-5-1 0-15,-6 0 0 0,-7 0 0 0,-4-1 0 16,-1 0 0-16,-6 0-128 0,-9 2 128 0,2 1 0 15,1 1 0-15,2 3 0 0,2 1 0 0,1-1 0 16,3 2 0-16,5 0 0 0,3 0 0 0,0-2 0 16,-4-2 160-16,2 2-160 0,4 4 128 0,0 0-128 15,-2-4 0-15,1 2 0 0,-5 0 0 0,1-1 0 16,1 3 0-16,-5 0 0 0,-4 3-128 0,2-2-80 0,2 0-16 0,-1 2 0 16,0 0-32-16,-2 4-16 0,-1 1 0 15,3 1 0-15,2-2 80 0,4 2 0 0,1 1 16 0,8-2 0 16,5-4 48-16,9 3 0 0,9-3 0 0,4-1 0 15,2 1 272-15,5-1 64 0,4 0 16 0,0 2 0 16,4-1-224-16,3-1 144 0,-1-2-144 0,2 3 128 16,0 1-128-16,2-3 0 0,3-2 0 0,0 2 0 15,2 0 0-15,1 0 0 0,1-3-128 0,1 0 128 16,3 2-144-16,-1 0 144 0,1 1-192 0,4 0 192 16,3-2 0-16,3 1 0 0,3-1 0 0,6 0 0 15,-9-2 0-15,9 2 0 0,0 0 0 0,0 0 0 16,0 0 0-16,13-2 0 0,3 3 0 0,2-1 0 0,3 0 0 15,3-1 0-15,1-2 0 0,5-1 0 0,3 2 0 16,5 0 0-16,4 0 0 0,2-1 0 0,4 0 0 0,2 0 0 16,2 0 0-16,3 1 0 0,0 0 128 0,4 1-128 15,2 0 0-15,5 1 0 0,5-1 128 0,3-1-128 16,-2-4 0-16,1 3 144 0,4 1-144 0,3 1 0 16,1-1 0-16,-2-2 0 0,-3-1 128 0,2 2-128 15,4 3 0-15,-1 0 128 0,4-2 16 0,-2 2 0 16,-1-1 0-16,3 1 0 0,2 3 48 0,2-2 0 15,-1 0 0-15,-1 1 0 0,0 1-192 0,3 3 192 16,4-3-192-16,-4 1 192 0,-6 1-192 0,-1 1 160 16,1 1-160-16,1 0 160 0,-1-1-160 0,-2 2 0 15,-4-1 0-15,1 1-176 0,-1 3 176 0,-3-1 0 16,0-2 0-16,-3 2 0 0,-4 3 0 0,1-1 0 16,0-4 0-16,-3 1 0 0,-2-4 0 0,-4 2 0 0,-3-1 128 15,-5-1-128-15,-2-3 192 0,-4 1-16 0,-3 3-16 0,-2-4 0 16,-3 0 112-16,-2 0 32 0,-1 1 0 0,-5-1 0 15,-1 1-64-15,-7-3-16 0,-3-3 0 0,-3 2 0 16,-3 1-48-16,-2 0-16 0,-2-1 0 0,-9 1 0 16,0 0-160-16,7-2 0 0,-3-3 0 0,-4 5 0 15,0 0 0-15,-4-2 0 0,-5-2 0 0,-2-1 0 16,-4-4 0-16,-9 1 0 0,-4 1-128 0,-6 0 128 16,-6-1-176-16,-5 0 48 0,-3-3 0 0,-5 1 0 15,0 4-16-15,-4 3 0 0,-5 2 0 0,-3 0 0 16,-3 0 144-16,0-2 0 0,0-2 0 0,-5 2 0 15,-1 3 0-15,-4 0 0 0,-3-3 0 0,0 1 0 16,-3 2 0-16,-3-2 0 0,-4-1 0 0,-3 2 0 0,-2-2 0 0,-3 2-128 16,-3 1 128-16,-2 0 0 0,-4-1-192 15,0 2 64-15,0 2 0 0,-2-1 0 0,-3-2-160 0,0 1-32 16,0 1 0-16,3 0 0 0,0-2 48 0,5 2 0 16,3 2 0-16,5-1 0 0,1-2 144 0,6 1 128 15,5 2-192-15,5-2 192 0,4 0 0 0,4 4 0 16,0-1 128-16,7 2-128 0,4 1 0 0,4-2 0 15,3-4 0-15,2 3 0 0,1 0 0 0,6-2-192 16,4-3 16-16,2 4 0 0,0 1-96 0,6 0-32 16,4-2 0-16,5-2 0 0,6 0 48 0,1-1 0 15,4 0 0-15,3 0 0 0,3-3 48 0,7 3 16 16,0 0 0-16,0 0 0 0,8-1 16 0,9 0 16 16,6-1 0-16,7 2 0 0,6-1 160 0,5-1 0 15,5 1 0-15,4 0-128 0,8 2 304 0,4-1 64 0,3-2 16 0,10 1 0 16,5-1-48-16,6-1 0 0,2 1 0 0,5-1 0 15,7-3 80-15,2 3 16 0,2-1 0 0,7-3 0 16,7-1 80-16,4 1 0 0,-1 1 16 0,3 1 0 16,4-1-32-16,-4 2-16 0,-1-2 0 0,-3 1 0 15,-1-1-160-15,-7 2-48 0,-5 1 0 0,-7-1 0 16,-6 0 80-16,-7-4 16 0,-5-1 0 0,-8 2 0 16,-5 1 64-16,-4 1 16 0,-3-1 0 0,-5 4 0 15,-5 1-320-15,-5-1 160 0,-4-1-160 0,-4 2 128 16,-6 1-1104-16,-2 0-240 15,-4 1-32-15,-3 2-14816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9:17:10.285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8674 5075 11967 0,'2'-13'1072'0,"1"4"-864"16,-1-2-208-16,0 2 0 0,-1 3 704 0,-1 1 112 15,-1-2 16-15,2 0 0 0,2 2-528 0,-3 5-112 16,0 0 0-16,0-8-16 0,0-1-176 0,-1 2 0 15,-1-1 0-15,-1 0 0 0,-3 1 0 0,2-1 0 16,-1 0 0-16,0 0 0 0,-3-1 320 0,0-1 128 16,3 0 16-16,-3 0 16 0,-5 2 224 0,2-1 64 15,0-1 0-15,-1 2 0 0,-4-1-80 0,-1 0-16 16,-1 0 0-16,1 0 0 0,-3-3-176 0,0 1-48 16,-4-1 0-16,3 1 0 0,-1-2-240 0,-2-1-48 15,-7-1-16-15,0 3 0 0,-5 0-144 0,-3 0 0 0,-2 0 144 16,-2 1-144-16,-1 4 128 0,-1 2-128 0,-1 2 128 0,0-1-128 15,2-1 0-15,0 0 0 0,-1 0 0 0,-1 1 128 16,-2 1-128-16,1 3 0 0,2 0 128 0,0 1-128 16,1 1 160-16,2-4-32 0,-1 1-128 0,3 1 192 15,0 3-64-15,-3 0-128 0,-1 1 176 0,-2 3-176 16,-3 1 0-16,-1 1 0 0,3 4 0 0,-1 0 0 16,0 1 0-16,0 0 0 0,-1 0 0 0,1 2 0 15,1 4 0-15,0-1 0 0,1-1 0 0,3 2 0 16,4 0 0-16,0 1 0 0,4 1 0 0,1 0 0 15,-1 0 0-15,3 4 0 0,1 4 160 0,-1 0-160 16,-2 0 128-16,3 1-128 0,4 0 128 0,1-2-128 16,0 0 0-16,4 1 128 0,-1-3-128 0,3 1 0 0,2-1 128 15,1 2-128-15,3 1 0 0,1-4 128 0,6-3-128 0,1 5 128 16,2 3-128-16,4-2 128 0,0 0-128 0,2-1 0 16,4 1 0-16,1-1 128 0,1-2-128 0,3 1 0 15,3 4 0-15,4-1 128 0,3-1-128 0,3 1 0 16,3-1 144-16,5 1-144 0,1 2 0 0,5 2 144 15,0 1-144-15,2 0 0 0,-1-1 128 0,4-1-128 16,0-2 0-16,1-1 0 0,0-1 0 0,2-2 0 16,2 1 0-16,-1-3 0 0,1-6 0 0,-2 3 0 15,-6 1 0-15,3-1 0 0,0-2 0 0,1-3 128 16,1-3-128-16,1 1 0 0,2 0 208 0,-1-4-64 16,0-5-16-16,3-2 0 0,-2-2 144 0,2-4 32 15,0-6 0-15,3-1 0 0,0-2-64 0,4-3-16 16,-1-3 0-16,-1 2 0 0,-3-2-224 0,0 0 144 0,-3-2-144 15,1 0 128-15,-1 0-128 0,2-3 0 16,-1-1 144-16,-1 1-144 0,-4 0 144 0,-1-3-144 0,-5-2 192 16,1-3-192-16,-2-3 400 0,1-2-16 0,-4-1-16 0,-1-2 0 15,-3-1 192-15,-2-1 32 0,-3 0 16 0,-3 1 0 16,-4-3 112-16,-4 0 32 0,-2-1 0 0,-4 0 0 16,-3-3-80-16,-3 2-16 0,0 4 0 0,-6 1 0 15,-4 1-288-15,-2 1-64 0,-5 2-16 0,-2 0 0 16,-4-1-96-16,-2 0 0 0,-3 2-16 0,-4 0 0 15,-3 0-176-15,-2 2 0 0,-2 0 144 0,-4 7-144 16,2 6 0-16,-5 3 0 0,-1-1-160 0,2 4 160 16,1 1-240-16,1 5 64 0,3 2 16 0,5 3 0 0,5 2-96 15,3 1 0-15,1 4-16 0,1 5 0 16,4 6-2288 0,2 7-464-16,0 9-96 0</inkml:trace>
  <inkml:trace contextRef="#ctx0" brushRef="#br0" timeOffset="1849.668">7482 6307 19983 0,'-4'-11'880'0,"4"11"192"0,-4-8-864 0,2 1-208 0,2 7 0 0,0 0 0 16,-4-9 320-16,4 0 32 0,4 1 0 0,-3 1 0 15,-1 7-224-15,0 0-128 0,0 0 160 0,0 0-160 16,0 0 0-16,0 0 0 0,0 0 0 0,0 0 0 16,1-7 0-16,-1 7 0 0,0 0 0 0,0 0 0 0,0 0 0 0,0 0 192 15,-2-5-16-15,2 5-16 0,0 0 304 0,0 0 64 16,0 0 16-16,0 0 0 0,0 0-96 15,0 0-32-15,-8-6 0 0,8 6 0 0,-7 0-32 16,7 0 0-16,0 0 0 0,0 0 0 0,0 0-16 0,0 0-16 16,-8-1 0-16,8 1 0 0,-7 3-48 0,7-3-16 15,0 0 0-15,-7 5 0 0,1-1-112 0,6-4-32 16,-7 9 0-16,2 0 0 0,-1 1-144 0,2 4 0 16,-2 5 144-16,1 2-144 0,-1 0 128 0,0 0-128 15,0 0 128-15,-3 2-128 0,3 3 192 0,-3 3-48 16,2-1 0-16,-3 2 0 0,-1-4-16 0,4 1-128 15,-1-1 192-15,0 2-64 0,-2-3-128 0,3 0 0 16,-2-1 144-16,2 1-144 0,-3-1 0 0,3-1 0 16,0-1 0-16,3-2 128 0,-1-4-128 0,3 0 176 0,-1 0-176 15,0-2 192-15,-1-1-16 0,3-2 0 0,1-3 0 16,1 1 0-16,1-1-176 0,-2-8 0 0,0 0 0 0,2 9 0 16,-2-9 0-16,0 0 0 0,0 0 0 0,0 0-176 31,0 0-400-31,6 5-64 0,2-2-32 0,-8-3 0 15,5-7-1984-15,3-1-400 0,0-3-80 0</inkml:trace>
  <inkml:trace contextRef="#ctx0" brushRef="#br0" timeOffset="2185.725">7038 6703 15663 0,'0'0'1392'0,"-10"0"-1120"0,5 3-272 0,5-3 0 0,-10 0 1200 0,4 5 176 15,6-5 32-15,-5 10 16 0,3 3-1104 0,2 0-320 16,-1 2 144-16,4 1-144 0,2 2 0 0,0-2 0 16,1-1 0-16,1-2 0 0,0 0 160 0,3-1-32 15,2-1-128-15,-1-1 192 0,0-2 144 0,1-3 32 16,2 0 0-16,-1-2 0 0,-2 1 352 0,6-4 80 15,4-2 16-15,0-2 0 0,-3-2 320 0,5-1 64 16,4-2 16-16,1-1 0 0,1-2-288 0,2-4-48 16,1-3-16-16,0 1 0 0,-1 3-544 0,0 1-128 15,0 1 0-15,-1 2-16 0,-2 0-176 0,1 3-176 0,1 3 48 16,-1 2-9792-16,1 3-1968 16</inkml:trace>
  <inkml:trace contextRef="#ctx0" brushRef="#br0" timeOffset="3544.502">10787 5058 15663 0,'3'-8'1392'0,"2"0"-1120"16,0 1-272-16,0 2 0 0,-5 5 400 0,4-5 32 16,-4 5 0-16,6-6 0 0,-4 0-304 0,-2 6-128 0,0 0 0 0,0 0 128 15,0-9-128-15,0 9 0 0,-1-8 0 0,-1 3 0 16,-5-3 0-16,0 1 0 0,1 0-176 0,-2-1 176 15,-2 1 400-15,1 0 176 0,-3-1 16 0,-1 0 16 16,-3 0 80-16,0-1 16 0,1 1 0 0,-2-1 0 16,0-1-240-16,-4 0-32 0,0-1-16 0,-3 2 0 15,-3 0-64-15,-4 1-16 0,0-2 0 0,-2 0 0 16,0 0-64-16,-2 0-16 0,-1 2 0 0,1-1 0 16,-1 0-32-16,0 2-16 0,1 1 0 0,-3 1 0 15,-1 1-64-15,0 0-16 0,-1-3 0 0,-5 5 0 16,0 1-128-16,0 1 0 0,0 0-160 0,2 0 160 15,2 1 0-15,-3 1 0 0,-1 0 0 0,1 2 0 0,1 1 0 16,-1 2 0-16,-1 0 0 0,1 2-192 0,-2 0 192 0,2 1 0 16,4 2 0-16,2-1 0 0,-3 0 0 15,2 0 0-15,-4 1 0 0,1 1 0 0,-2 0 0 0,0 2 0 16,2-2 0-16,-3 3 0 0,0 3 0 0,2 1-144 16,1 2 144-16,1 3 0 0,-1 2 0 15,1-2 0-15,-1-1 0 0,4-2 0 0,8 2 0 0,2-3 0 16,3 1 0-16,3-1 0 0,3 0 272 0,4 0-16 15,0-2 0-15,5 0 0 0,1 3-48 0,1 0-16 16,2 2 0-16,3-1 0 0,1-1-192 0,2 5 0 16,0 7 0-16,1-2 0 0,1-3 0 0,3 2 0 15,1 3 0-15,2-2 0 0,2-1 0 0,3 0 0 16,-1 0 0-16,3 2 0 0,5 1-144 0,-1-2 144 16,2-1 0-16,3 0-144 0,5-2 144 0,0 2 0 0,2 0 0 0,2-2-128 15,0-4 128-15,1-1 0 16,-2-1 0-16,2-1 0 0,4-3 0 0,0 0 0 0,1-4 0 0,1 0 0 15,2 0 128-15,1-2-128 0,1-4 128 0,-1-2-128 16,0 1 144-16,2-2-144 16,2-1 192-16,2-2-192 0,-2-2 256 0,5 1-48 0,3-5-16 0,0 1 0 15,-4-1 48-15,4-4 0 0,-2 0 0 0,3-4 0 16,4-2-96-16,-2 1-16 0,1-4 0 0,0-1 0 16,-2-1-128-16,-1-1 0 0,-3-3 144 0,1-1-144 15,1-5 128-15,-4 4-128 0,-4 1 128 0,-2-1-128 16,-2-4 272-16,-4 0-16 0,-2-1 0 0,-1 2 0 15,-1-2 160-15,-2-1 32 0,-3-2 0 0,-2-3 0 16,-1 0-944-16,-3-5-176 0,-1 1-32 16,-4-3-16-16,-4-3 1632 0,-3 4 336 0,-2 2 64 0,-8-2 16 0,-2 2-688 15,-7 1-144-15,-2-2-32 0,-7 4 0 0,-2 1-96 0,-4 2-32 16,-5 2 0-16,0 0 0 0,-6 4-336 0,-1 1 0 16,-4 7-192-16,0 2 64 15,-3 6-544-15,0 3-96 0,3 2-32 0,-3 4 0 16,2 5-1920-16,2 6-384 0,5 4-80 15</inkml:trace>
  <inkml:trace contextRef="#ctx0" brushRef="#br0" timeOffset="4211.326">9687 6016 10127 0,'0'0'896'0,"-3"-10"-704"16,-7-5-192-16,5 3 0 0,2 5 3840 0,1 1 752 16,2 6 144-16,0 0 16 0,0 0-3696 0,0 0-736 0,0 0-160 0,0 0-32 15,0 0-128-15,-3 11 0 16,0 0 0-16,1 4 0 0,0 2-160 0,-1 3 160 0,-1 1 0 0,0 3-144 15,0 4 144-15,-2 0 0 0,1 2 0 16,-1 1-128-16,-3 2 128 0,3 1 0 0,-4 3 0 0,1 1 0 16,-1-1 288-16,0 1-16 0,1-1 0 0,0-1 0 15,1-1 128-15,0 1 32 0,3-2 0 0,0 0 0 16,6-3-176-16,-1-3-48 0,-2 3 0 0,0-2 0 16,0-1-208-16,1 1 128 0,3-4-128 0,-1-3 0 15,-1-4 0-15,2-2 0 0,0 0 0 0,2-3 0 16,-3-3 0-16,0-1 0 0,-1-9 0 0,0 0-160 15,3 6-480-15,-3-6-80 16,0 0-32-16,11 0 0 0,-11 0-2400 0,6-6-496 0</inkml:trace>
  <inkml:trace contextRef="#ctx0" brushRef="#br0" timeOffset="4499.145">9196 6694 24879 0,'-6'-4'2208'0,"-3"3"-1760"16,1 2-448-16,8-1 0 0,0 0 1456 0,-7 6 208 15,1 0 32-15,5 4 16 0,1 2-1488 0,1 0-224 16,0 1-192-16,3 1 48 0,0 0 144 0,1 4-192 16,3 0 192-16,2 0-192 0,2-7 192 0,-1 1 0 0,2 0 0 15,2-2 0-15,0-2 0 0,2 0 128 0,1-3 0 0,3-2 0 16,0 2 192-16,3-5 32 0,0-4 16 0,4-1 0 15,1-2 208-15,2-1 32 0,4-3 16 0,0-4 0 16,1-3-224-16,-3 0-32 0,-2 4-16 0,0-2 0 16,-1-2-208-16,0 1-144 0,-5-2 192 0,1 4-192 15,-2 1-192-15,-2 0-128 0,0 1-48 0,0 0-10000 16,-2 0-2016 0</inkml:trace>
  <inkml:trace contextRef="#ctx0" brushRef="#br0" timeOffset="5942.468">12070 4960 3679 0,'5'-11'320'0,"-1"3"-320"0,-1 1 0 0,-1-1 0 15,-2 8 2928-15,1-9 512 0,-1 0 96 0,0 2 32 16,0 7-2592-16,0 0-512 0,-1-8-96 0,1 8-32 16,-7-8-144-16,2 2-16 0,-3 0-16 0,-1 2 0 0,-2-1-160 0,-1 2 128 15,1 0-128-15,-4-1 128 0,0 1 160 0,-3-1 32 16,-3 0 0-16,1 0 0 0,0-2-48 0,-3 1 0 16,1 1 0-16,-4 1 0 0,0 0-80 0,-3 0-32 15,0-1 0-15,0 0 0 0,-2-1 160 0,1-1 16 16,-1 1 16-16,2 0 0 0,0 1-80 0,-1 0-16 15,0 2 0-15,-2 0 0 0,-1-1-16 0,-1 1-16 16,1-1 0-16,-3 2 0 0,2 1-224 0,2 2 176 16,0 2-176-16,3 0 160 0,-1 1-160 0,3 1 0 15,1 1 0-15,-2 2 128 0,0-1-128 0,0 2 0 16,-2 1 0-16,-1 0 0 0,0 1 0 0,0 2 0 16,-2 0 0-16,-1 1 0 0,-2 1 0 0,4-3 0 15,1 2 0-15,3 2 0 0,1 1 240 0,4 2 16 16,-1 6 0-16,3-1 0 0,0 0 16 0,1 2 16 0,2-5 0 15,0 3 0-15,3 1-96 0,-2 2-32 0,-1 0 0 16,0-1 0-16,-1-1-160 0,4 2 192 0,0 0-192 16,2 3 192-16,0 3-192 0,2 1 0 0,2 5 144 0,3-3-144 15,-3 2 0-15,3-3 0 0,3-1 0 0,-1 2 128 16,2 0-128-16,4 2 0 0,3 1 0 16,3 0 128-16,3-1-128 0,1 3 0 0,-4 3 0 0,7-2 0 15,7-1 0-15,-2-3 0 0,0-5 0 0,4-1-128 16,1 0 128-16,3-5 0 0,-2-6 0 0,4 0 0 15,1-1 0-15,1-1 0 0,2 1 0 0,1-6 128 16,2-3 16-16,1-2 16 0,2-2 0 0,1-3 0 16,0-1 144-16,1-8 16 0,-4-8 16 0,3 0 0 15,-2 0 144-15,3-5 32 0,2-5 0 0,2-3 0 16,2-1 112-16,-1-4 16 0,0 2 16 0,-2-9 0 16,-2-3-96-16,-1-8-32 0,-2-7 0 0,0 3 0 0,-3 2-144 0,-3-1-16 15,-2-1-16-15,-4-1 0 0,-1 0 80 0,-4-3 16 16,-2-1 0-16,-6 2 0 0,-4 2 48 0,-3 5 16 15,-4 2 0-15,-3 4 0 0,-4 0-64 0,-4 1 0 16,-4 6 0-16,-4 2 0 0,-4 1-304 0,-2 3-144 16,2 3 128-16,-2 1-128 0,-5 2 0 0,1 5-256 15,0 5 48-15,1 4 0 16,0 2-1120-16,0 5-208 0,2 3-64 0,1 6 0 16,0 3-1488-16,2 7-304 0,0 6-64 0,5 3-16 0</inkml:trace>
  <inkml:trace contextRef="#ctx0" brushRef="#br0" timeOffset="6592.829">11093 6139 27359 0,'-4'-12'1216'0,"4"12"240"0,-4-7-1168 0,4 7-288 16,-3-7 0-16,3 7 0 0,0 0 320 0,0 0 16 16,0 0 0-16,0 0 0 0,0 0-336 0,0 0 0 0,0 0 0 0,-3 9 0 15,-2 2 0-15,1 3 0 0,-2 2 0 0,0 3 0 16,-2 3 336-16,0 0 0 0,0 0 0 0,-1 4 0 16,1 2 176-16,1 2 16 0,1 0 16 0,1 2 0 15,-1 1-96-15,1-2-32 0,2 0 0 0,-1-1 0 16,2 0-80-16,-2 0-16 0,1-1 0 0,1-2 0 15,1 1-112-15,0-4-16 0,1-1-16 0,-3 0 0 16,1-1-176-16,1 0 128 0,0-2-128 0,0-1 128 16,-2-6-128-16,0-1 0 0,-1-3 144 0,2 0-144 15,1-1 0-15,1-8 128 0,0 0-128 0,-1 9 0 16,1-9 0-16,0 0 0 0,0 0 0 0,0 0-192 16,0 0-1216-16,0 0-240 0,0 0-48 15,0 0-7712-15,0 0-1552 0</inkml:trace>
  <inkml:trace contextRef="#ctx0" brushRef="#br0" timeOffset="6861.035">10545 6551 21183 0,'-4'-11'944'0,"4"11"192"0,0 0-912 0,0 0-224 16,0 0 0-16,0 0 0 0,0 0 3072 0,0 0 560 0,1 13 112 0,4 3 32 16,4 3-3088-16,2 2-688 0,-1 1 0 0,3 0 0 15,3 0-256-15,0 0 16 0,2 0 0 0,3 1 0 16,-2-3-32-16,3-2-16 0,0-1 0 0,2-3 0 16,0-3 288-16,3-5 144 0,0-6-16 0,-1 0 0 15,-1 0 256-15,4-4 32 0,4-4 16 0,-2-3 0 16,0-1 224-16,-1-2 48 0,1 0 16 0,-1 0 0 15,-3-2-192-15,1 1-32 0,-1 0-16 0,1-2 0 16,-3 1-288-16,0 0-48 0,-1 0-16 0,-5 1 0 16,-2 2-1024-1,-1 2-224-15,1 3-32 0,-5 4-15200 0</inkml:trace>
  <inkml:trace contextRef="#ctx0" brushRef="#br1" timeOffset="13336.29">14181 7295 31439 0,'-20'-33'1392'0,"8"10"288"0,-1-3-1344 0,0 0-336 0,0 4 0 0,1-1 0 15,2 2-256-15,1 1-112 0,-3-1-16 0,1 1-16 16,-1 1 400-16,-1-1-160 0,-6-3 160 0,1 2 0 15,-2 2-160-15,-2-1 160 0,-2-1-128 0,-2 1 128 16,1 1-336-16,-5 0 16 0,-3-5 0 0,-2 5 0 16,-1-2 176-16,-4 3 144 0,-2 3-192 0,1-2 192 15,-2 1-144-15,2 1 144 0,-1 3 0 0,3 2-144 16,2-1 400-16,1 3 96 0,-4 1 16 0,2 3 0 16,-3 1 16-16,5 2 16 0,-3 2 0 0,3 3 0 0,2 1-176 15,1 4-32-15,4 2-16 0,1 3 0 0,0 5-176 0,2 4 0 16,2 4 144-16,0 4-144 0,-1 8 0 0,-2 3 0 15,0 1 0-15,2 0 0 0,0-2 0 0,1 4-160 16,-1 5 160-16,2 3 0 0,4-3-160 0,4 2 160 16,2 0-128-16,4 1 128 0,0-1-176 0,7 0 176 15,3-2-208-15,7 0 80 0,4 0 128 0,6-1-208 16,3 1 80-16,6-3 128 0,7-1 0 0,3-6 0 16,3-4 0-16,1-2 0 0,3-2 0 0,3-1 0 15,4-3 0-15,2-2 0 0,1-6 0 0,1-4 0 16,2-4 0-16,-6-2 0 0,0-2 0 0,2-5 0 15,1-3 0-15,1-2 128 0,-5-6 48 0,3-6 0 16,1-5 0-16,-1-1 0 0,-1 1 128 0,-4-5 16 16,0-3 16-16,1-4 0 0,-1-4 96 0,-2-2 16 15,-2-3 0-15,-1-5 0 0,-4-6-64 0,-2 2 0 16,-5 1 0-16,-4 0 0 0,-2-3 80 0,-3 4 16 0,-5 2 0 16,-4 0 0-16,-5-1-32 0,-3 1-16 15,-5 1 0-15,-6 4 0 0,-5 4-144 0,-4 2-32 0,-4 1 0 0,-5 2 0 16,-4 2-256-16,-4 3 0 0,-4 2 0 0,-4 4-144 31,-4 6-256-31,0 6-48 0,0 5-16 0,3 5-10880 0,0 2-2176 0</inkml:trace>
  <inkml:trace contextRef="#ctx0" brushRef="#br1" timeOffset="15047.545">6211 4366 10127 0,'-16'-13'896'0,"-1"-2"-704"0,1 2-192 0,1 0 0 16,2 2 5248-16,4 1 1024 0,2 1 208 16,1 2 48-16,2 0-4704 0,4 7-928 0,0 0-192 0,0 0-48 15,0 0-528-15,0 0-128 0,-5-4 0 0,5 4 0 16,0 0 0-16,-1 11 0 0,1 3-160 0,0 4 160 15,-1 1-192-15,0 6 192 0,0 3-208 0,-1 7 80 16,-1 6 128-16,-1 9-128 0,2 8 128 0,-3 1-128 16,1 0 128-16,-3 0 0 0,1 3 0 0,-1 2 0 15,1 4 0-15,1 2 0 0,-1-3 0 0,0 2 0 16,1 1 0-16,-2 1 0 0,2 2 0 0,1-1 0 16,2 3 0-16,0-1 0 0,0-2 128 0,1-1-128 15,-4 0 176-15,1 2-48 0,-1 0 0 0,2-1 0 16,0 0-128-16,-1-6 0 0,1-6 0 0,-2 0 0 0,0-2 0 0,-1-2 0 15,1-1 0-15,2-6 0 0,2-6 144 0,1-4 0 16,1-4 0-16,1-4 0 0,-1-4 112 0,1-1 32 16,2-5 0-16,2-5 0 0,4-2-64 0,0-3-16 15,1-3 0-15,-2-1 0 0,1 1-80 0,2-3 0 16,3-3-128-16,2-2 192 0,0-2-32 0,5-1-16 16,2-5 0-16,5 0 0 0,3 0 64 0,4 0 16 15,3-3 0-15,1-3 0 0,5 0-96 0,0 1-128 16,0-4 176-16,1 3-176 0,1 0 128 0,5 0-128 15,1-1 0-15,3 2 0 0,2-3 0 0,1 0 0 16,0-4 0-16,-2 4 0 0,-1 3 0 0,5-3 0 16,3 0 0-16,-3 0 0 0,0 1 0 0,-3 2 0 15,-3 1 0-15,0 0 0 0,-4-1 0 0,-1 4 0 16,2 1 0-16,1 0 0 0,1 4 0 0,-4-1 0 16,0-1 0-16,-2 6 0 0,0 5 0 0,1 0 0 0,-1-2 0 15,1 4 0-15,-1 0 0 0,0 1 0 0,0-1 0 16,-2 0 0-16,0 1 0 0,-1 2 0 0,-1 0 0 0,0-1 0 15,-2-3 0-15,1 2 0 0,2 0 0 0,-3 1 0 16,-3 2 0-16,-1-1-144 0,-4-1 144 0,-1 0 0 16,-3-1-128-16,-3-1 128 0,-5-1-128 0,1-1 128 15,-5 1-128-15,-2-1 128 0,-2 0-128 0,-3-3 128 16,-3 0 0-16,-8-2-128 0,0 0 128 0,0 0 0 16,10 0 0-16,-10 0 0 0,0 0 0 0,5-5 128 15,-5 5 0-15,2-9 16 0,-3-2 0 0,0 0 0 16,-2-1 64-16,2-4 16 0,-2-3 0 0,-1-6 0 15,-1-3-32-15,2-4-16 0,-3-3 0 0,2-1 0 0,0 1 0 16,0 0 0-16,-1-1 0 0,-1-5 0 0,4-3-176 16,-2-1 0-16,0-3 0 0,1-5 128 0,1-7-128 0,1 4 0 15,0-1 0-15,1 2 0 0,-1-1 0 0,1-2 0 16,1-5 0-16,0-2 0 0,2-4 0 0,2 4 0 16,-1-1 0-16,-2 5 0 0,1 3 0 0,2-2 0 15,0-4 0-15,-1 2 0 0,-1 3 0 0,0 6 0 16,1 1 0-16,0 4 0 0,-1-4 0 0,1 2 0 15,-1-3 0-15,1 7 0 0,0 3-176 0,0 5 176 16,-1 4-128-16,2 3 128 0,-4 2 0 0,0 3 0 16,1 3 0-16,0 3 0 0,0 3 0 0,0 1-128 15,-2 4 128-15,1 1 0 0,1-1-192 0,0 5 32 16,-2-3 16-16,0 10 0 0,0 0-16 0,0 0 0 0,0 0 0 16,0 0 0-16,0 0-32 0,0 0-16 0,0 0 0 0,0 0 0 15,-8 0 16-15,2 2 0 0,-1 1 0 0,-1 0 0 16,-1 0 192-16,-2-1 0 0,0 0 0 0,-4 0 0 15,0 4 272-15,-2 0-48 0,1 1-16 16,-5 1 0-16,0-1-32 0,-2 1-16 0,-1 0 0 0,-2-1 0 16,-1 1-160-16,-1 1 0 0,-1 0 144 0,0-2-144 15,-3-1 0-15,0-2 144 0,0-1-144 0,-1 1 0 16,-5 5 128-16,-1-3-128 0,-5-2 0 0,-1-1 0 16,-4 0 144-16,-2 1-144 0,-2-2 0 0,1 1 144 15,-3-1-144-15,0 3 192 0,-1 1-192 0,-5 0 192 16,-4-3-192-16,-2 1 192 0,0 0-192 0,-1 2 192 15,-6 3-192-15,0 0 0 0,1 0 144 0,-1 0-144 16,-3-1 0-16,2 1 144 0,7 1-144 0,2-2 0 0,2 1 320 16,3-1-64-16,0 4 0 0,7 1 0 0,4-1-96 0,4-2-32 15,6-2 0-15,2 0 0 0,6 2-128 0,4 0 0 16,1 0 0-16,4-3 0 16,1 2-896-16,5 2-176 0,1 1-16 0,3 3-16 15,2-1-2496-15,5 0-496 0</inkml:trace>
  <inkml:trace contextRef="#ctx0" brushRef="#br1" timeOffset="16390.385">8786 3900 14735 0,'-6'-8'1312'0,"1"0"-1056"0,1 0-256 0,-2 0 0 15,2 2 4384-15,4 6 816 0,-3-4 176 0,3 4 16 16,0 0-4368-16,0 0-896 0,-5 12-128 0,3 4 0 15,0 3-176-15,0 4 176 0,-1 4-192 0,1 4 192 16,-3 7-224-16,-1 7 64 0,0 8 16 0,-3 4 0 16,0 8 144-16,-1 2 0 0,-3 2-144 0,-1 6 144 15,-1 3 0-15,-1 4 0 0,-2 1 0 0,2 4 0 16,0-2 0-16,1 2 0 0,-3 0 0 0,2-2 0 16,-4-4 0-16,2 2 0 0,3 4 0 0,0-5 0 15,0-7 0-15,4-3 0 0,-1-7 0 0,2 0 0 16,3 1 0-16,0-2 0 0,1-3 0 0,3-4 128 15,-1-6-128-15,2-4 0 0,-1-1 0 0,3-5 128 16,3-5-128-16,-1 1 0 0,1 0 0 0,0-3 0 16,2-2 128-16,0-4-128 0,2-7 0 0,4-4 128 15,-1-1-128-15,4-4 0 0,3-2 0 0,1-5 0 0,4-2 0 16,2-2 0-16,2-1 0 0,3-3 0 0,4-2 0 0,3-3 0 16,0-3 0-16,0-3 0 0,1-5 176 0,-1 1-48 15,1 1-128-15,2 6 192 0,1 3 0 0,3 3 0 16,2-1 0-16,4-2 0 0,1 2-64 0,1 0 0 15,-1 1-128-15,0 3 192 0,3 0-192 0,-2 1 128 16,0 0-128-16,0 3 0 0,-1 2 0 0,-1 0 0 16,-1 2 0-16,-3-2 0 0,-5 0 0 0,-2 3 0 15,1 2 0-15,-2-1 0 0,1-1 0 0,-1 1 0 16,1-1 0-16,1 2 0 0,-3 6 0 0,-1-3 0 16,-5-3 0-16,-1 1 0 0,-2-1 144 0,-2 0-144 15,-4-1 128-15,-2-3-128 0,-1-1 0 0,0 0 0 16,-1 1 0-16,1 1 0 0,-5-1 0 0,0-2 0 0,-1 0 0 15,-1-2 0-15,-2 0 0 0,0-1 0 0,-9 0 0 16,0 0 0-16,0 0 144 0,8-2-144 0,0-3 160 0,-8 5-160 16,0 0 272-16,3-12-32 0,-5 1-16 0,1-5 0 15,1 0 256-15,-1-3 48 0,0-3 16 0,-1-2 0 16,-2-4-96-16,-1-3 0 0,1-4-16 0,2 1 0 16,-3 0-144-16,4-2-32 0,2-4 0 0,2-6 0 15,1-8-128-15,2-1-128 0,1-1 192 0,1-5-192 16,-1-7 192-16,0-7-192 0,2-5 192 0,2-1-192 15,0 0 192-15,0-1-192 0,-1-3 192 0,1-2-192 16,0 0 256-16,1 4-48 0,-3 1-16 0,1 4 0 16,-3 1 80-16,1 1 16 0,0 7 0 0,-2 5 0 0,0 5 80 15,-2 5 16-15,1 2 0 0,-4 7 0 0,-2 3-64 0,-1 5 0 16,-1 0 0-16,0 0 0 0,0 2-112 0,-3 4-16 16,-5 7-16-16,6 1 0 0,0 1-176 0,-1 2 0 15,-4 5 0-15,2 3 0 0,-1 1-144 0,0 3-16 16,-5 0 0-16,0 5 0 0,3-1-80 0,0 0-16 15,0 0 0-15,-3 4 0 0,0 3 16 0,0 1 0 16,1-1 0-16,-2 0 0 0,-1-1 64 0,-2 4 16 16,0 0 0-16,0 1 0 0,-2-1 160 0,1 2 0 15,0 3 0-15,0-1 0 0,-2 0 0 0,0-2-128 16,-2 1 128-16,-3 3 0 0,-3 3 0 0,-1 3-128 16,-2 2 128-16,-3-1 0 0,-8 1-352 0,-1 0 16 15,-2 0 0-15,-4 1 0 16,-8 1-272-16,-4 1-48 0,-5 0-16 0,-3-1 0 15,2-2-1216-15,5-3-240 0,3-1-48 0,7-4-16 16,7-3-992-16,11-6-192 0,-3-8-32 0,23-8-16 0</inkml:trace>
  <inkml:trace contextRef="#ctx0" brushRef="#br1" timeOffset="17386.218">9371 4414 25791 0,'-15'-15'1152'0,"6"4"224"0,0-3-1104 0,3-3-272 0,1 1 0 0,3-5 0 15,5-1 944-15,1-1 128 0,3-2 16 0,6-2 16 0,3-5-784 0,3-1-176 16,2-1-16-16,4 3-128 16,6-2 0-16,4 2 0 0,-1 1 0 0,3-1 0 0,2-1 0 0,1 0 0 15,0-2 0-15,4 0 0 0,4-3 0 16,2 1 0-16,4 0 0 0,0 2 0 0,3 3 0 0,1 3-144 15,-3 2 144-15,2 1 0 0,-2 2 0 0,3 1 0 16,2 3 0-16,1 1-128 0,-2 3 128 0,-3 3 0 16,1-2 0-16,1 1 0 0,1 1 0 0,3 2 0 15,1 4 128-15,-1 1-128 0,1 3 160 0,-1 0-32 16,-4 1-128-16,1 4 192 0,2-1-192 0,-1 4 176 16,1 2-176-16,-2 0 160 0,1 3-160 0,-5 2 0 15,-3 1 0-15,0-1 0 0,1 4 0 0,2-2 0 0,2 3 0 16,-1 0 0-16,-2 1 144 0,-1 0-144 0,-1 2 160 15,-3 3-160-15,2 3 0 0,-1 3 0 0,3-3 0 16,0 4 0-16,2 1 144 0,-5 2-144 0,-2-2 128 0,-1 0-128 16,-2-1 0-16,1 1 0 0,-1 1 128 15,1 2-128-15,-1 3 0 0,-1 3 0 0,-6 0 144 0,2 2-144 16,-5 1 0-16,-2-1 144 0,-3-3-144 0,-3 3 0 16,0 1 144-16,-3 4-144 0,-1 2 0 0,-1 1 144 15,0 3-144-15,0-3 0 0,1-1 144 0,-1 0-144 16,-6 0 0-16,5-2 0 0,0 1 0 0,0 1 128 15,-2 1-128-15,2 2 0 0,-1 0 0 0,-3-2 0 16,0-1 0-16,-2-2 0 0,2-3 0 0,-3 8 0 16,0 3 0-16,0 2 0 0,2 2 0 0,-4-6 0 0,-2-4 0 15,0-1 128-15,-1 0-128 0,0 2 0 0,1 2 0 16,-1 1 0-16,0 3 0 0,1-1 128 0,-1-1-128 16,2-2 0-16,-1-5 0 0,-2 4 128 0,0-2-128 15,1 4 0-15,-1-1 0 0,-2 1 0 0,-3-1 144 16,2-3-144-16,0 0 192 0,1-2-192 0,-1-2 176 0,2 1-176 15,-2 2 160-15,4-3-160 0,-3-2 128 0,3 1-128 16,-2-2 0-16,4-4 144 0,2-8-144 0,1-2 0 16,-4-3 0-16,-1-1 0 0,4-3 0 0,-2-3 0 15,2-1 0-15,2-3 0 16,1-5-1472-16,1-5-160 0,4-3-32 0,-1-6-11392 0</inkml:trace>
  <inkml:trace contextRef="#ctx0" brushRef="#br1" timeOffset="18687.843">10075 3806 34319 0,'0'-21'1520'0,"5"6"320"0,6-4-1472 0,1-2-368 15,3-5 0-15,5-1 0 0,5 0 0 0,6-1-128 16,5 1 0-16,8 0 0 0,6 3 128 0,4 1-128 15,3 1 128-15,3 0-128 0,1-1 128 0,4 2 0 16,5 0-144-16,2 3 144 0,6 2 0 0,0 2-176 16,-1 3 176-16,5-2-128 0,3-2 128 0,2 2-160 15,2 0 160-15,-3 1-160 0,2 1 160 0,5 1-128 16,4 2 128-16,-1 1-128 0,-2-2 128 0,0 2 0 16,4 3 0-16,0 2 0 0,0-1 0 0,0 1 0 15,-1 0 0-15,5 1 0 0,5 0 0 0,-3 2 0 16,3 2 0-16,-3 2 0 0,1-1 0 0,-6 6 0 15,-6 3 0-15,6 2 0 0,3 1 0 0,-1-1 0 0,-8 4 0 16,2 0 0-16,1 0 0 0,-3 3 0 0,-3-2 0 16,-1 2 0-16,-5 0 0 0,3 1 0 0,-1 2 0 0,-1 0 0 15,-3 1 0-15,-5 3 0 0,-3 3 0 0,3-1 0 16,-2-1 0-16,-2 4 0 0,-1 2 0 0,-4-1 0 16,-4-2 0-16,-1 0 0 0,-1-1 0 0,1-1 0 15,0-1 0-15,-1 0 0 0,-6-1 0 0,-3 3 0 16,-2-1 0-16,0 4 0 0,0 2 0 0,-4-2 128 15,2-1-128-15,-2 0 0 0,0 0 0 0,-1-1 0 16,-3 0 0-16,-2 0 0 0,-3-1 0 0,1 2 0 16,-1-1 0-16,2 2 0 0,1 4 0 0,-1 1 0 15,-2-6 0-15,1 3 128 0,-2 2-128 0,-2-1 0 16,-3-3 0-16,-2 3 0 0,-2-4 0 0,1 2 128 16,-2 3-128-16,0-1 0 0,-2 1 0 0,0 0 0 0,-3 3 0 15,1-1 0-15,-3-2 0 0,1 3 0 0,0 0 0 0,-3 0 0 16,0 1 0-16,0 0 0 0,-3-3 0 0,1 4 128 15,-3 5-128-15,0-1 128 0,0 1 0 0,-2-2 16 16,1-1 0-16,-2-2 0 0,-1 0-16 0,0-1 0 16,-1 3 0-16,-1 5 0 0,2 4-128 0,-1-2 160 15,-1-6-160-15,0-1 160 0,0 0-32 0,-1 2-128 16,0 1 192-16,-2 5-64 0,2 4-128 0,-3-4 0 16,-2-4 0-16,0-4 0 0,0-1 0 0,-1409-1 0 15,2812-2 0-15,-1407 0 0 0,-3-2-208 0,2 1 80 16,-1-1 128-16,-1-2-208 0,0-1 208 0,2-2-192 15,-4-2 192-15,1-5-192 0,2-4-64 0,-1-2-16 16,2-1 0-16,0 0 0 16,1-3-2128-16,3-2-416 0,0-3-96 0</inkml:trace>
  <inkml:trace contextRef="#ctx0" brushRef="#br1" timeOffset="18947.507">16495 6432 28559 0,'-11'5'2544'0,"2"3"-2032"0,-2 1-512 0,5 4 0 0,1 6 1056 0,3 4 112 16,1 0 32-16,5 4 0 0,5 3-1200 0,3 0-400 15,-1 1 0-15,4 0 0 0,-1 0 224 0,3 0 176 16,4-1-208-16,-1 2 80 0,3 2-64 0,3-2-16 16,1-4 0-16,2-5 0 15,0-5-224-15,-1-3-32 0,0-4-16 0,1-4 0 0,0-6 160 0,-2-3 48 16,-3-5 0-16,2-5 0 0,1-3 912 0,-4-8 192 16,1-8 48-16,1-8 0 0,-1-4 32 0,4-3 16 15,-1-2 0-15,0-3 0 0,0-3-288 0,1-4-48 16,1-5-16-16,-3-3 0 0,0-1-448 0,-4 3-128 15,-3 3 0-15,-2 0 0 16,-1 2-1408-16,-1 0-336 0,-5-2-80 0</inkml:trace>
  <inkml:trace contextRef="#ctx0" brushRef="#br1" timeOffset="20246.362">6808 4925 26719 0,'0'0'2368'0,"9"-11"-1888"0,1-5-480 0,2 0 0 16,-1-4 1088-16,7-2 112 0,0-3 16 0,4-3 16 15,5-3-784-15,5 0-176 0,4-7-16 0,3 1-16 0,-1-5 16 0,6 0 0 16,3 0 0-16,7 1 0 0,1-5-128 0,2 0 0 15,1-2-128-15,0-4 192 0,5-4-192 0,3 2 0 16,4 2 0-16,2 2 0 0,-3 0 0 0,0 3 0 16,2 0 0-16,2 2-160 0,4 2 160 0,0-1 0 15,-1-2 0-15,0 3 0 0,0 4 0 0,3 4-128 16,4 0 128-16,-3 0-128 0,-3-1 128 0,3 3 0 16,2 1-144-16,1 3 144 0,3 1 0 0,-1 2 0 15,-2-1 0-15,1 1 0 0,3 3 0 0,0-1 0 16,0-2 0-16,-3 8 0 0,0 2 0 0,2 3 0 15,2 1 0-15,-1 2 0 0,-5 1 0 0,0 4 0 16,-3 2 0-16,2 3 0 0,-1 4 0 0,0 3 0 16,-4 1 0-16,2 2 0 0,3 1 0 0,1 5 0 15,-2 1 0-15,-3 3 0 0,-5 0 0 0,4 5 0 0,1-1 0 16,1 2 0-16,-1 0 0 0,-1 2 0 0,-2-1 0 16,1 2 0-16,3 5-176 0,0-1 176 0,0 1-128 15,-2 4 128-15,-4 5-208 0,-1 1 32 0,-3-1 16 0,2 1 0 16,-1 1 160-16,-3-1-192 0,-2-1 192 0,-3 1-192 15,0 1 192-15,-1 4-192 0,4 2 192 0,-1 0-192 16,1-5 192-16,-4-1 0 0,-4-2 0 0,-1-1 0 16,0-1 0-16,-1-2 0 0,3-1 0 0,-3 2 0 15,-4 5 0-15,0-1 0 0,-4-2 0 0,-3 1 0 16,-3-4 0-16,-3-2 0 0,0 4 0 0,0-3 0 16,2 2 0-16,-3 2 144 0,-1-2-144 0,2 2 0 15,-2 0 176-15,0 2-176 0,2 0 160 0,-5-1-160 16,0-4 192-16,-2 0-48 0,-4-4-16 0,2 1 0 15,-2 4-128-15,1-1 0 0,0 1 0 0,-1 0 0 16,1 1 128-16,-1-4-128 0,-3 0 0 0,0 0 128 0,-1-1-128 0,1 0 128 16,-2 2-128-16,-3-1 128 0,1-3 0 15,-2 2-128-15,1 2 192 0,-1 1-64 0,-1 2-128 0,1-3 160 16,-1-5-160-16,-1-2 160 0,-2 0-160 0,3-2 0 16,-1-3 0-16,1-4 128 0,-2-4-128 0,1 1 0 15,1-2 0-15,-1 1 0 0,2-1 128 0,-1 1-128 16,2 1 0-16,-3-2 128 0,2 1 0 0,-3-2 0 15,-1 0 0-15,0 1 0 0,0 4 144 0,2 1 32 16,-1-3 0-16,1 0 0 0,-1-2 16 0,0 1 0 16,0 1 0-16,2-2 0 0,-1 3-112 0,-1 0-16 15,0 0 0-15,0-2 0 0,-1 0-192 0,2-1 176 0,1 1-176 16,0 2 160-16,1 2-160 0,-1 0 128 16,2 1-128-16,0-1 128 0,1-1-128 0,1 2 0 15,1 1 0-15,1 0 128 0,3 1-128 0,-4-3 0 0,-1-3 0 0,2 3 0 16,-1-4 0-16,0 0 0 0,-1-1 0 0,-1 0 0 15,0-1 0-15,-1-2 0 16,-3 0 128-16,1-2-128 0,-2-1 0 0,-1 0 0 0,0 0 0 0,-1-1 0 16,2-4-256-16,-3-1-16 0,0 0-16 0,0-3 0 31,-11-2-1376-31,14-3-288 0,0-1-48 0,-2-5-7680 0,0-4-1536 0</inkml:trace>
  <inkml:trace contextRef="#ctx0" brushRef="#br1" timeOffset="20584.962">14651 6698 26719 0,'0'0'2368'0,"-6"11"-1888"16,-3-1-480-16,4 0 0 0,0 0 3392 0,3 0 576 15,2 3 112-15,5 1 16 16,5 1-3680-16,6 5-736 0,2 3-160 0,7 2-32 0,0-1 256 0,7-1 32 16,4-4 16-16,2-4 0 0,3-4 208 0,8-3 0 0,5-5 0 0,1-3 0 15,2-6 128-15,-1-5-128 0,3-6 192 16,4-7-192-16,4-6 256 0,-2-4-64 0,-2-2-16 0,-4-2 0 31,-6 0-592-31,-5 0-112 0,-5 2-32 0,-1-3-10960 0,-3-2-2208 0</inkml:trace>
  <inkml:trace contextRef="#ctx0" brushRef="#br1" timeOffset="23453.137">12172 4349 36575 0,'-11'-23'1616'0,"4"9"336"0,0-2-1568 0,0 0-384 0,-1 0 0 0,1-2 0 15,-1 3 320-15,1 1-32 0,2 3 0 0,-1-3 0 16,-5-5-288-16,2 3 0 0,-1 3-128 0,-6 2 128 16,-1 2-272-16,-5-2 32 0,-1 2 16 0,-7 4 0 15,-2 1-256-15,-7 4-48 0,-1 1-16 16,-6 2 0-16,-7-1 0 0,0 6 0 0,-1-1 0 0,-1 5 0 16,-1 3 96-16,1-1 0 0,-2 1 16 0,2 2 0 15,0 0 432-15,4 2 0 0,4-1 0 0,3 0 0 0,2 2 416 0,4 0 112 16,0 0 32-16,3 1 0 0,-1 2-32 0,2 3 0 15,-1 4 0-15,2 2 0 0,3 3-192 0,0 6-32 16,0 5-16-16,2 1 0 0,0 1-288 0,3 0 128 16,-2 1-128-16,1 4 0 0,1 0 0 0,-2 4 0 15,3 6 0-15,1-3-144 0,-1 1-112 0,2-4 0 16,3 0-16-16,-2 1 0 0,1 0 16 0,5-1 0 16,3 0 0-16,3-1 0 0,-2-1 96 0,5 0 32 15,-1-3 0-15,5-2 0 0,1-5 128 0,5-1 0 16,5-1 128-16,0-1-128 0,-3 2 256 0,8-3-32 15,5-5 0-15,3-1 0 0,4-2 0 0,2-6 0 0,4-2 0 16,3-2 0-16,4-2-224 0,3-2 128 0,4-4-128 0,5-1 0 16,2-1 0-16,3-5 0 0,-2-2 0 0,1-3 0 15,-1-3-240-15,-1-1 16 0,-1-2 0 0,0-5 0 16,2-3-16-16,1-3 0 0,0 2 0 0,-2-7 0 16,-1-3 240-16,-2-5 0 0,0-5 0 0,2-3 0 15,-3-2 224-15,4-7-64 0,3-4-16 0,-4 4 0 16,-5 2 112-16,-2-2 0 0,-2-3 16 0,-3-3 0 15,-5-4 240-15,-2 1 64 0,-1-4 0 0,-5 2 0 16,-4 0 112-16,0 0 16 0,-3 0 16 0,-3 0 0 16,-5-1-208-16,-3-1-64 0,-5-2 0 0,-1 0 0 15,-2 2-224-15,-4 1-48 0,-8 2-16 0,-3 4 0 16,-5-1-160-16,-1-2 0 0,-4 2 0 0,-2 5 0 0,-2 8-208 16,-3 3 80-16,-6 5 128 0,-3 6-208 15,-6 6-208-15,-7 6-32 0,-3 4-16 0,-3 7 0 16,1 5-1824-16,5 6-352 0,1 6-80 0</inkml:trace>
  <inkml:trace contextRef="#ctx0" brushRef="#br1" timeOffset="24608.451">10721 6006 33919 0,'-12'-3'1504'0,"8"4"304"0,4-1-1440 0,-9 5-368 0,9-5 0 0,-5 9 0 0,1 1 0 16,2 2 144-16,0 1-144 0,-2 7 0 15,2 4 0-15,1 4 0 0,0 2-192 0,0 3 48 0,-2 1 144 0,1 4 0 16,2 7-144-16,0 4 144 0,0 5 0 0,3-1-144 15,1 0 144-15,-1 1 0 16,2 1-192-16,0 6 192 0,0 6-192 0,2 0 192 0,1-3-176 0,1-3 176 16,0 0-160-16,3-2 160 0,2-4 0 0,0 3 0 15,0 0 0-15,4-1 0 0,3-2 0 0,1-2 0 16,1-2 0-16,3-3 0 0,-1-1 0 0,3 0 160 16,2 1-160-16,1 0 128 0,-1 1-128 0,2-2 0 15,1-3 144-15,1-4-144 0,2-1 0 0,0-1 128 16,5-2-128-16,0 2 0 0,0 1 0 0,2 1 144 15,2 4-144-15,-3-4 0 0,1-2 128 0,0-1-128 16,1-3 0-16,1 1 0 0,4 0 0 0,-1 1 0 0,1-3 0 16,1 0 0-16,2-2 0 0,-5-1 0 0,-1 0 0 15,1 4 0-15,3 0 0 0,-2 1 0 0,1 1 0 0,1-3-144 16,0-4 144-16,-2 2 0 0,0-2 0 16,-2 1 0-16,-2 0 0 0,2 0 0 0,2-5 0 0,4 1 0 15,3 2 0-15,-2-4 0 0,2-3 0 0,-2 2 0 16,1 1 0-16,-2-2 0 0,2-4 0 0,1-3 128 15,2-2-128-15,0 2 0 0,3 0 0 0,-3-2 0 16,-3-5 0-16,-1-1 0 0,0-1 0 0,2 1 128 16,5 0-128-16,-3 2 0 0,1 2 0 0,-2 0 128 15,-1-3-128-15,0-1 0 0,-1-3 0 0,0 0 128 16,-2 1-128-16,3 0 0 0,-1 1 0 0,-1-1 0 16,-3-4 0-16,-1 2 0 0,1-2 0 0,1 0 0 0,-2 0 0 15,3-1 0-15,5-1 0 0,-5 0 128 0,-2-4-128 16,-4 2 0-16,-1-1 128 0,1 1-128 0,2-2 0 0,-3-1 144 15,0 1-144-15,1 0 0 0,4 0 128 16,-4-2-128-16,-2 0 0 0,-2-2 0 0,-3 1 128 0,0-1-128 16,-2 2 0-16,0-3 0 0,1-2 128 0,3 0-128 15,1 1 0-15,-3 2 0 0,-1 1 0 0,-3-2 160 16,0 2-160-16,0-1 128 0,-3-2-128 0,2-5 192 16,-2-4-192-16,1 4 192 0,-1 4-192 0,1 2 128 15,0 1-128-15,-1-1 128 0,-2 0-128 0,2-2 0 16,1-1 0-16,-1 0 128 0,-1-2-128 0,-1 2 0 15,-3-1 0-15,1 0 0 0,-1-5 176 0,-3 2 0 16,2 3 0-16,-2 0 0 0,0 0 48 0,1-3 16 16,-4-1 0-16,1 2 0 0,0-1-48 0,-1 1 0 0,-1 1 0 15,0-3 0-15,0-1 64 0,-1 1 0 0,-1-1 0 16,1 1 0-16,-3 1 0 0,0-1 0 0,-1 0 0 0,0-1 0 16,1-2-112-16,-1 0-16 0,1 0 0 0,-1-1 0 15,-1 2-128-15,0-2 0 0,0-1 0 0,1 0 0 16,1-3 0-16,-2 4 0 0,2 1 0 0,0-1 0 15,0-3 0-15,0 3 0 0,-1 0 0 0,-1 3 0 16,-1 0 0-16,-1 2 0 0,1 2 0 0,0 0 0 16,-3-2 0-16,1 2 0 0,0 2 0 0,1-2 0 15,-1 4 0-15,-1-1 0 0,-2 0 0 0,0 0 0 16,3-1 160-16,-1-2-160 0,1 3 192 0,1 1-192 16,-3-1 208-16,1 2-64 0,2 0-16 0,-3 1 0 15,-1-1-128-15,-2 2 0 0,2 1 0 0,-2 3 0 0,1-4 0 16,-1 2 0-16,-1-2 0 0,2 4 0 15,-7 4 0-15,0 0-224 0,0 0 80 0,5-4 16 0,-5 4-128 16,0 0 0-16,0 0-16 0,0 0 0 16,0 0-240-16,0 0-64 0,0 0 0 0,0 0 0 15,0 0-1040-15,0 0-224 0,0 0-32 0,0 0-8048 16,0 0-1616-16</inkml:trace>
  <inkml:trace contextRef="#ctx0" brushRef="#br1" timeOffset="25053.461">16472 7985 23039 0,'0'0'2048'0,"0"0"-1648"0,1-6-400 0,3 0 0 15,1-3 3392-15,5 1 576 0,0-2 128 0,4-1 32 16,4-3-3360-16,2 0-768 0,2 1 0 0,3-3 0 16,-2-1 0-16,3-1 0 0,3 0 0 0,2 1 0 15,-3 1 256-15,4 4-64 0,0 4-16 0,0-1 0 16,-1-2-176-16,-2 1-144 0,-2 2 144 0,-1 5-208 16,-1 3 16-16,-3 4 16 0,0 6 0 0,-3 0 0 15,-1 1 176-15,-1 3-208 0,1 3 80 0,-2 3 128 16,1 1 0-16,-1 2 0 0,1 3 0 0,1-1 0 15,-5 5 0-15,2 0 0 0,3-1 0 0,-3 1 0 0,-2-1 0 16,-1 2 0-16,-2-2 0 0,2 1 128 0,-1-3-128 0,0-6 0 16,-1-1 0-16,-3-2 0 15,1 2-640-15,-4-5-16 0,-1-5 0 0,1-2 0 16,-4-8-2608-16,0 0-512 0</inkml:trace>
  <inkml:trace contextRef="#ctx0" brushRef="#br1" timeOffset="25758.918">18212 6334 25791 0,'-1'-17'2304'0,"1"5"-1856"0,0-5-448 0,-1 1 0 15,1 1 2304-15,-2-1 384 0,-3 1 64 0,0 0 0 16,-3 1-1856-16,3 0-384 0,0 0-80 0,-2 1-16 16,-3 3-416-16,-5-2 0 0,2 0 0 0,-1 1 0 15,-3 0-192-15,0 2 192 0,-3-1-160 0,0 2 160 16,-1-2-192-16,3 3 48 0,-4-3 16 0,2 3 0 16,0 3 128-16,-3 3 0 0,0 2 0 0,-5 0-128 15,1-1 128-15,-2 6 0 0,1 3-144 0,-3 3 144 16,-2 0 0-16,0 3 0 0,0 0 0 0,2 2 0 15,1 1 0-15,1 1 0 0,-1 0 0 0,0 2 0 0,-1 5 0 16,1 0 0-16,-3 2 0 0,0 0 0 0,0 1 0 0,0 4 0 16,0 1 0-16,-3 2 128 0,2 2-128 0,1 0 0 15,1 2 0-15,2-2 0 0,0 0 0 0,1 1 0 16,1 2 0-16,0 4 0 0,-2 5 0 0,0-2 0 16,-1 1 0-16,1 0 0 0,0 2 0 0,2 1 0 15,-2 0 0-15,4 5 0 0,2 4 0 0,4 3 128 16,-1-1-128-16,3-1 0 0,2-4 0 0,3 1 0 15,2-2 128-15,2 3-128 0,1 1 0 0,3-6 0 16,2-8 0-16,3-2 0 0,3-2 0 0,2-1 128 16,4-2-128-16,3-3 128 0,1-3 32 0,4-3 0 15,1 0 0-15,4-3 0 0,1 1-32 0,6-3 0 16,3 1 0-16,2-5 0 0,2-4-128 0,4-3 192 0,3-4-192 16,-1-3 192-16,3-1 48 0,8-5 16 0,3-3 0 0,3-2 0 15,2-5-128-15,-1-3 0 0,1 1-128 0,-2-7 192 16,-2-9-64-16,5 0-128 0,6-2 176 0,-3-1-176 15,-1-3 0-15,-2-1 0 0,-2-1 0 0,-2-1 0 16,0-3 176-16,1-4-32 0,-1-2 0 0,-1-2 0 16,-2-4 128-16,-2-2 32 0,-7-3 0 0,-5 1 0 15,-2 1-160-15,-2-2-16 0,-3-2-128 0,-2-5 192 16,-4-4-16-16,-3 0-16 0,-7 0 0 0,-6-1 0 16,-6 2 96-16,-4 0 0 0,-2-2 16 0,-8 4 0 15,-7 1 16-15,-4 4 0 0,-5 3 0 0,-3 0 0 16,-4 1-16-16,-2 1 0 0,-1 0 0 0,-6 1 0 15,-6 2-272-15,-8 5 128 0,-8 6-128 0,-3 4 0 0,-3 3 128 16,1 5-128-16,0 4 0 0,-2 7 0 16,-2 5-224-16,-1 6-160 0,-1 2-16 15,5 8-16-15,4 4-2864 0,0 10-576 0</inkml:trace>
  <inkml:trace contextRef="#ctx0" brushRef="#br1" timeOffset="28332.831">2893 9150 13823 0,'-5'-13'1216'0,"-1"4"-960"0,-3-1-256 0,1-1 0 0,2-2 3360 15,2 1 624-15,-2 2 128 0,4 1 32 16,-2 1-3120-16,4 8-640 0,0 0-112 0,0 0-16 0,-6-3-256 0,6 3 128 16,0 0-128-16,0 0 0 0,0 0 0 0,0 0 0 15,-3 12-208-15,1 0 64 0,-4 2 144 0,2 3-128 16,0 2 128-16,0 5-128 0,-1 3 128 0,1 1 0 15,1 0 0-15,1 4 0 0,-2 2 0 0,0 6 0 16,2 3 0-16,1 5 128 0,0 4-128 0,0 3 0 16,0 6 0-16,0 1 0 0,1 5 0 0,1 8 0 15,0 4 0-15,2 4 0 0,1 1 0 0,2 0 0 16,-2 2 0-16,2 5 0 0,0 7 0 0,0-2 0 16,4-1 0-16,-5 5 0 0,1 6 0 0,0-2 0 15,2-5 0-15,-1 11 0 0,-3 2 0 0,2-2 128 16,0-2-128-16,0 2 0 0,-2 5 0 0,1-5 0 0,-1-10 0 0,-1 5 0 15,1-1 0-15,-1-4 0 0,-3-7 0 0,-1-4 128 16,-3-3-128-16,2-2 0 0,-3 1 128 16,0-8-128-16,-1-8 224 0,-1 1-32 0,-2-4 0 0,1 1 0 15,-5-1 240-15,5-3 32 0,0-3 16 0,-1-3 0 16,1-2-224-16,-1 0-32 0,3 0-16 0,-3-1 0 16,3-3-208-16,1-3 0 0,0-5 0 0,1-6 0 15,3 0 0-15,1-6 0 0,0-4-176 0,1-6 176 31,1-7-2128-31,-1-3-304 0,0-2-64 0,-1-9-16 0</inkml:trace>
  <inkml:trace contextRef="#ctx0" brushRef="#br1" timeOffset="29044.521">4282 9134 15663 0,'-9'-3'688'0,"4"-3"144"15,-3-7-656-15,1 1-176 0,-3 0 0 0,5 5 0 0,-2-1 3136 0,3 0 608 16,0 0 112-16,-1 5 32 0,5 3-2880 0,0 0-576 16,-6-4-112-16,1 2-32 0,-4 2-288 0,2 5 0 15,-2 5 0-15,0 0 0 0,-1 1 0 0,0 0 0 16,0-2 0-16,-1 10 0 0,-2 8 240 0,0 0-16 16,-2 1 0-16,1 4 0 0,0 1 32 0,-2 2 0 15,1 3 0-15,5 1 0 0,2-2-16 0,2 6 0 16,-2 5 0-16,3-3 0 0,2-6-48 0,3-1 0 15,0-1 0-15,1-2 0 0,3 3 32 0,2-4 0 16,4-2 0-16,-1-3 0 0,-5 0 0 0,9 0 0 0,2-5 0 16,0-2 0-16,1-3-224 0,-1-3 144 0,3-1-144 0,2 1 128 15,-1-1-128-15,2-3 0 0,1-3 0 0,1-2 128 16,-2-3-128-16,3-3-272 0,-2-4 64 0,5-3 16 31,0-1-1744-31,3-6-352 0,2-6-64 0</inkml:trace>
  <inkml:trace contextRef="#ctx0" brushRef="#br1" timeOffset="29231.527">4231 8795 37775 0,'-20'-9'3360'0,"3"-2"-2688"15,0 1-544-15,3 2-128 0,2 2 1296 0,3 1 240 16,3 2 32-16,6 3 16 16,0 0-2720-16,0 0-528 0,0 0-128 0,14 12 0 15,1 2-1936-15,0 2-384 0</inkml:trace>
  <inkml:trace contextRef="#ctx0" brushRef="#br1" timeOffset="30033.123">7924 9422 23039 0,'0'0'2048'0,"0"0"-1648"0,0 0-400 0,0 0 0 15,0 0 2416-15,6 8 400 0,1 0 64 0,-4 4 32 0,1 5-2512 16,-2 6-400-16,-2 7-272 0,-2 3 32 0,-5 4 240 0,-3 0-176 15,-3 3 176-15,-5 6-160 0,-3 7 160 0,-4 4 144 16,-4 0-16-16,-2 1-128 0,-6-6 208 0,0 0-64 16,-3-1-16-16,2-4 0 0,0-3 128 0,3-7 32 15,-1-5 0-15,3-2 0 0,2 0-16 0,1-6 0 16,2-8 0-16,-1-1 0 0,-4-2-96 0,1-4-32 16,1-8 0-16,0-8 0 15,-4-7-2512-15,1-9-512 0</inkml:trace>
  <inkml:trace contextRef="#ctx0" brushRef="#br1" timeOffset="30234.671">7086 8626 42383 0,'-11'-14'3776'0,"1"1"-3024"0,2 3-608 0,2 3-144 16,6 7 1024-16,0 0 192 0,0 0 16 0,0 0 16 31,0 0-2816-31,11 13-560 0,4 8-112 0,3 2-10288 0,4 3-2048 0</inkml:trace>
  <inkml:trace contextRef="#ctx0" brushRef="#br1" timeOffset="31199.892">10290 9351 26031 0,'0'0'1152'0,"0"0"240"0,0 0-1120 0,0 0-272 0,0 0 0 0,8 9 0 16,-1-2 560-16,2 0 48 0,0 0 16 0,2-2 0 15,-2 2-464-15,3 0-160 0,3-4 0 0,-1 0 144 16,0-1-144-16,-3-4 0 0,0-4 0 0,4-4 128 0,4-2-128 0,1-3 192 15,-3 1-192-15,3-4 192 0,1-3 256 16,-1-1 48-16,-2-4 16 0,2-1 0 0,2-4-160 0,-4-3-32 16,-2-3 0-16,1 0 0 15,-2-2-128-15,0 0-16 0,-1-1-16 0,-4 1 0 0,0-1-160 0,0-1 192 16,-4-2-192-16,2-2 192 0,-5-3-192 0,2-2 0 16,-1 2 0-16,0 6 0 0,-3 4 0 0,-1 6 0 15,2 8-192-15,-2 7 192 0,-2 5 256 0,2 12 192 16,0 0 16-16,0 0 16 0,0 0-240 0,-8-1-48 15,0 6-16-15,-4 9 0 0,0 7-176 0,-1 8-192 16,-2 9 32-16,0 9 16 0,-3 7 16 0,-3 6 0 16,-1 5 0-16,-2 7 0 0,-1 7 128 0,-2 3-128 0,0 6 128 15,-1-2-128-15,1-5 128 0,5-2 0 0,4 0 0 16,-2-10-128-16,0-7 128 0,2-13 0 0,3-10 0 16,0-2 0-16,2 0 192 0,1-5-48 0,3-5 0 15,-2-5 0-15,1-2 16 0,1-6 0 0,3-3 0 16,0 0 0-16,2-2-160 0,3-4 160 0,1-5-160 15,0 0 160-15,0 0 32 0,0 0 0 0,0 0 0 0,5-13 0 16,6-3-64-16,5-1 0 0,2-3 0 16,10 2 0-16,3-3-128 0,5 3-256 0,4 3 64 0,2 2 16 15,5-1 176-15,0 2-192 0,0 2 192 0,4 4-192 16,-3 4 192-16,3 1-128 0,4 1 128 0,-4 6-128 16,-2 7-64-16,-4 3-16 0,-4-1 0 0,-5 4 0 15,-5 3-208 1,-3 0-32-16,-5 0-16 0,-4 1 0 0,-3 3 48 0,-6 3 16 0,-3 1 0 0,-3-1 0 15,-3 0 400-15,-4 0-160 0,-4-5 160 0,-3 0 0 0,-3 3 0 16,-1 0 256-16,-2-4-32 0,1 0 0 0,0-2 80 16,3-1 16-16,4-2 0 0,-1 0 0 0,4-1-16 0,3 0 0 15,2 0 0-15,3-2 0 0,4-1-48 0,4 1-16 16,3 0 0-16,6 0 0 0,7 1-240 0,7-2 128 16,6-1-128-16,8-3 0 0,3-2 0 0,7-4-192 15,2-3 16-15,5-5 0 16,3-7-1424-16,4-2-272 0,2-4-64 0</inkml:trace>
  <inkml:trace contextRef="#ctx0" brushRef="#br1" timeOffset="31754.385">12610 8171 22111 0,'0'0'1968'0,"0"0"-1584"16,-5-7-384-16,5 7 0 0,0 0 2912 0,0 0 496 0,0 0 112 0,0 0 0 0,0 0-3008 0,-2 17-512 15,0 4-320-15,0 5 64 16,0 6-128-16,-1 3-32 0,-1 3 0 0,1 6 0 0,-1 6 288 0,0 11 128 15,-4 7-128-15,1 9 128 0,-1 9-128 0,1 9 128 16,0 13-128-16,-2 12 128 0,-1 15 0 0,2 8 0 16,-1 14 0-16,1 8 0 0,-1 8 0 0,0 8-128 15,1 1 128-15,1-1 0 0,-2-5 0 0,0 5 0 16,0 3 0-16,-1 2 0 0,4-5 0 0,-3 5 0 0,2 6 0 16,-1-1 0-16,1 5 0 0,-1 0 192 0,3 1-32 15,-3-2-16-15,1-1 224 0,1-4 32 0,0-4 16 0,2-4 0 16,-3-7 160-16,2-5 48 0,0-5 0 0,-1-6 0 15,0-12-240-15,0-6-32 0,-2-11-16 0,-2-13 0 16,-1-5-336-16,-2-8 0 0,1-8 0 0,-4-13-192 31,-3-9-1776-31,-6-13-352 0,-3-8-80 0,-3-13-16 0</inkml:trace>
  <inkml:trace contextRef="#ctx0" brushRef="#br1" timeOffset="32746.878">3094 11313 21183 0,'0'0'1888'0,"-8"-6"-1504"16,1-3-384-16,3 4 0 0,4 5 1472 0,0 0 208 15,-2-6 48-15,2 6 16 0,0 0-1456 0,4-6-288 16,2 0 0-16,0 1-128 0,-6 5 128 0,11-6 0 16,2 2 0-16,2-2 0 0,-2 2 240 0,2-2 80 15,-3 1 0-15,3 0 16 0,1 3 176 0,4-1 16 16,-2 1 16-16,1 1 0 0,1-2-288 0,2 3-48 15,2 0-16-15,1 4 0 0,0-1-192 0,-2 4 0 16,2 3 0-16,1-1 0 0,1 1-160 0,1 1-80 16,-1 0-16-16,-6 4 0 15,-2-3-1664-15,3 2-320 0,0 1-80 0</inkml:trace>
  <inkml:trace contextRef="#ctx0" brushRef="#br1" timeOffset="33226.602">4219 11006 17503 0,'-14'-5'768'0,"3"-1"176"0,-6-4-752 0,-2 0-192 0,1 0 0 0,2 1 0 15,4 1 3552-15,1 3 672 0,0-1 144 0,0 3 32 16,0-1-4144-16,0 4-832 0,0 0-176 0,-1 3-16 16,-1 4-448-16,-5 1-96 0,-1 2-16 0,-1 2 0 0,2 2 880 0,1 1 192 15,-1 2 16-15,5-2 16 0,-2-2 688 0,4 0 144 16,4-2 32-16,3 1 0 0,2 1-176 0,4-1-16 16,4 0-16-16,1-1 0 0,2 1-304 0,1 0-128 15,4 1 0-15,2-1 128 0,7 1-128 0,-3 2 0 16,2-2 0-16,0 2 128 0,0 1-128 0,0 0 0 15,2-1 0-15,-1-1 0 0,0-2 128 0,-1 0-128 16,-5-2 0-16,-2 3 128 0,-2 0 144 0,-4 1 32 16,-1-2 0-16,-5-1 0 0,-2 0 144 0,-2 1 16 15,-1-1 16-15,-3 3 0 0,-4 0 64 0,-2 2 16 16,-2-1 0-16,-4 1 0 0,-3-1-176 0,-2 0-16 16,-1 0-16-16,2-1 0 0,0 0-352 0,-1 1 0 15,-2-3 0-15,1 0 128 16,1-2-560-16,1 1-96 0,1 0-32 0,4-1 0 15,0-4-1808-15,2 0-352 0,3-3-80 0</inkml:trace>
  <inkml:trace contextRef="#ctx0" brushRef="#br1" timeOffset="33528.464">4636 10952 25791 0,'-11'-9'1152'0,"3"6"224"0,2-1-1104 0,6 4-272 16,-7-3 0-16,7 3 0 0,0 0 1376 0,0 0 224 16,-7 0 32-16,7 0 16 15,0 0-1648-15,-3 12-544 0,-2 4 0 0,0-1 0 0,1 4 368 0,-2 2 176 16,1 1-160-16,0 4 160 0,-1 5 352 0,-1 4 160 15,-1 5 48-15,2 2 0 0,1 5-96 0,-2 1-16 16,0 2 0-16,1 0 0 0,0 1-448 0,3-2 0 16,2-1 0-16,-5-3 0 15,-2-5-304-15,2 1-144 0,1-4-48 0,2 0 0 16,1-4-1872-16,2-7-384 0,0-5-80 0</inkml:trace>
  <inkml:trace contextRef="#ctx0" brushRef="#br1" timeOffset="34021.873">4922 11079 33167 0,'-14'1'1472'0,"5"-1"304"0,0 0-1424 0,0 3-352 0,3 0 0 0,-1 6 0 16,3 5 1616-16,0 5 256 0,3 5 48 0,0 5 16 15,1 2-3392-15,0 5-672 16,1 3-144-16,-1-6-32 0,0-4 1280 16,-1-6 256-16,0-4 64 0,-2-3 0 0,-1-3 432 0,3-2 80 0,0-2 32 0,1-9 0 15,0 0 864-15,0 0 160 0,0 0 32 0,0 0 16 16,0 0-64-16,0 0-16 0,0 0 0 0,9-10 0 0,1-4-352 0,1-4-80 16,0-4-16-16,3-1 0 0,4-2-384 0,-2-3 0 15,-1-2 0-15,0 1 0 0,1 3 0 0,2 3 0 16,-1-1 0-16,-1 5 0 0,1 2-144 0,-2 4 144 15,0 3 0-15,1 2 0 0,-3 2-192 0,0 4 192 16,0 2-192-16,-2 6 192 0,1 6-368 0,-1 5 48 16,-2 4 0-16,-1 7 0 0,-4 14 160 0,0 5 160 15,-2 5-208-15,-4 2 80 0,-2-1 128 0,0-2 0 16,1 0 0-16,-5-1 0 0,0-4 0 0,-2 0 128 16,3 0 0-16,-2-4 0 0,2-5 160 0,1-3 32 15,1-3 16-15,2-4 0 0,-4-2-336 0,5-4 144 16,1-5-144-16,0-2 0 15,-1-3-1024-15,1-4-304 0,1-7-64 0,0 0-8400 0,0 0-1696 16</inkml:trace>
  <inkml:trace contextRef="#ctx0" brushRef="#br1" timeOffset="34601.936">5624 10969 38927 0,'0'0'1728'0,"-7"-3"352"0,-1-6-1664 0,1 2-416 0,7 7 0 0,0 0 0 16,0 0-256-16,0 0-144 0,0 0-32 0,-11 3 0 15,1 5-912-15,-1 7-176 0,-5 5-32 0,2 3-16 16,-4 2 608-16,-2 7 112 0,0 3 16 15,-2 7 16-15,-6 3 960 0,5 5 192 0,1 5 48 0,0 2 0 0,-1 2 16 0,4 2 16 16,4-3 0-16,3 3 0 0,4-1-256 0,4-3-160 16,3-6 192-16,4-5-192 0,2-10 384 0,5-4-16 15,5-3-16-15,6-7 0 0,3-3-176 0,3-2-48 16,2-6 0-16,2-3 0 0,3-3-128 0,0-5 160 16,-2-4-160-16,1-4 160 0,1-3-160 0,-1-2 0 15,1-3-160-15,1-4 160 0,0-3 0 0,3-2 0 16,0-2 0-16,-1-4 0 0,-3-1 208 0,0-3-16 15,-1-1 0-15,-5 2 0 0,-3 0-64 0,-3 3 0 0,-5-2-128 16,0 2 192-16,-4-1-192 0,-2 1 0 16,-2 2 0-16,-3-4 0 0,-2-4 0 0,-2 0 0 0,-2-6 0 0,-2 3 0 15,-4 2 0-15,1 2 128 0,-3 1-128 16,0 2 0-16,-2 3 0 0,1 0 128 0,1 1-128 0,-4 3 0 16,-3 3 144-16,0 2-16 0,-3 1 0 0,1 4 0 15,-5-1-128-15,1 5 160 0,-1 1-160 0,-5 3 160 16,-3 2-160-16,-1 2-224 0,1 4 48 0,1 6 16 15,0 2-64-15,0 3-16 0,4 2 0 0,0 2 0 16,1 4 240-16,4 4-144 0,0 1 144 0,2 2-128 16,-2-1 128-16,5 0 0 0,3 0 0 0,0 1 0 15,3-1 0-15,2-1 0 0,4 0 144 0,1-2-144 16,2-3 320-16,3 2-32 0,2 0-16 0,4-3 0 0,0-3-48 16,6 0-16-16,2-3 0 0,5-4 0 0,0-2 144 0,6-4 32 15,5-2 0-15,6-3 0 0,3-6-16 0,6 0 0 16,4-1 0-16,4-5 0 0,1-3-240 0,2 0-128 15,1 2 160-15,-3-2-160 16,1-3-832-16,2 2-256 0,3-1-48 0,-5 0-15184 0</inkml:trace>
  <inkml:trace contextRef="#ctx0" brushRef="#br1" timeOffset="36569.806">7460 10882 21647 0,'-4'-13'960'0,"2"3"192"0,1-1-912 0,0 1-240 0,-1-2 0 0,1 4 0 16,-1 1 0-16,2-1 128 0,2-1-128 0,-4 2 0 15,-1-1 192-15,1 3-64 0,2 5-128 0,-4-6 192 16,-5-1 560-16,0 4 96 0,0 3 32 0,-1 1 0 15,-3-1 0-15,-2 6 0 0,-4 1 0 0,0 6 0 0,2-1-480 0,-4 5-80 16,0 7-32-16,-3 2 0 0,-4 2-288 0,1 4 0 16,1 2 0-16,3 3 0 0,-2-2 0 0,4 3 0 15,0 2 0-15,5 1 0 0,1-2 128 0,5 3-128 16,4-3 192-16,3-1-192 0,0-1 192 0,6-1-64 16,1-7 0-16,4 0-128 0,0-4 192 0,5-2-64 15,2 0 0-15,4-2-128 0,2-3 144 0,4 0-144 16,6-7 0-16,-1 0 144 0,1-3-144 0,3-2-224 15,2-1 48-15,1-4 16 16,1-2-1216-16,1-1-240 0,-1-1-48 0</inkml:trace>
  <inkml:trace contextRef="#ctx0" brushRef="#br1" timeOffset="37025.371">8010 11104 34095 0,'-11'-5'3024'0,"-5"1"-2416"0,-4-2-480 0,3 3-128 15,4 3 992-15,2 0 176 0,0 1 48 0,0 2 0 16,2 5-3152-16,-1 4-624 16,0 5-128-16,0 1-32 0,-1 1 1568 15,-1 3 304-15,-2 4 64 0,2 4 16 0,-1 1 896 0,4 1 192 0,1 1 48 0,1-1 0 16,4 0 272-16,3-2 64 0,2 0 16 0,5-3 0 15,0-3 528-15,4-2 96 0,4-6 32 0,-1-1 0 16,1-3-1824-16,2-2-384 0,-1-5-64 0,3-1 0 0,0-5 896 16,0-3 0-16,0-7 0 0,0-1 176 0,4-4 128 0,0-2 16 15,0-3 16-15,0-4 0 0,-1-5 64 0,2-2 16 16,-1-2 0-16,-2-1 0 0,-5-2 176 0,-4 1 48 16,-2 1 0-16,-1 0 0 0,-3-1 32 0,-1 5 16 15,-1-2 0-15,-4 4 0 0,-3 3-320 0,-1 2-64 16,-2 4-16-16,-1 3 0 0,-1 3-288 0,-2 3 0 15,-1 2 0-15,2 3 0 16,2 1-480-16,-3 4-48 0,-5 3-16 0,-1 4-11072 16,-1 5-2208-16</inkml:trace>
  <inkml:trace contextRef="#ctx0" brushRef="#br1" timeOffset="37168.6">8954 10935 19343 0,'-15'-10'848'0,"4"4"192"0,-2-1-832 0,-1-2-208 0,-1-2 0 0,2-1 0 16,1-1-1968-16,0 1-432 0</inkml:trace>
  <inkml:trace contextRef="#ctx0" brushRef="#br1" timeOffset="37441.06">8685 10831 4607 0,'-30'10'400'0,"10"-3"-400"0,-2 1 0 0,2 1 0 0,-1-1 4608 0,1 1 832 16,-1 1 160-16,4 1 32 0,3-1-3712 0,4 3-768 15,3 5-128-15,3-1-48 16,0-2-1168-16,6 0-256 0,2 3-32 0,7 0-16 16,-1 0-208-16,9 1-64 0,5-1 0 0,3-1 0 15,2 3 768-15,0 1 208 0,2 2 16 0,3 0 0 0,1 2 256 0,-1 6 48 16,-1 5 16-16,-3-1 0 0,-2-2-272 0,-2-4-48 15,-4-2-16-15,-5-4 0 0,-2 2 176 0,-7-1 48 16,-2-3 0-16,-6 1 0 0,-4 0 384 0,-5 2 80 16,-6 1 0-16,-4 0 16 0,-7 0 208 0,-4 3 32 15,-6 4 16-15,-5-4 0 0,-6-1-544 0,0-4-112 16,1-1-32-16,-3 0 0 0,0-1-144 0,1-5-16 0,2-5-16 16,4-1 0-1,2-2-1200-15,3-1-224 0,0-2-48 0,5-5-9760 0,5-4-1936 0</inkml:trace>
  <inkml:trace contextRef="#ctx0" brushRef="#br1" timeOffset="38532.487">9345 10987 17503 0,'0'0'768'0,"2"-8"176"0,-2-4-752 0,0 0-192 16,0 0 0-16,1-1 0 0,0 2 2256 0,0-2 432 16,1-3 64-16,-2 2 32 0,0 1-2112 0,-2 2-416 15,-1 1-96-15,1 1-16 0,-2 0 272 0,-2 4 48 16,-1 2 16-16,-2 3 0 0,-1 0 112 0,0 4 32 16,-1 1 0-16,-2 6 0 0,-2 7-256 0,0 2-48 0,-2 2-16 15,1 5 0-15,-2 6-304 0,1 2 0 0,-1 5 0 16,-1 3 0-16,3 3 0 0,2 7 0 0,1 5 0 15,4 0-144-15,2 2 144 0,3-4-160 0,4-3 160 0,5-6-160 16,2-2 16-16,1-9 0 0,2-4 0 0,2-4 0 16,2-5 144-16,0-4 0 0,1-2 128 0,4-4-128 15,0 0 144-15,2-8-144 0,-2-7 192 0,2-4-192 16,1-4 160-16,1-2-160 0,3-2 128 0,1-6-128 16,-1-2 0-16,0-1 0 0,1-3 0 0,-1-1 0 15,-2-1 0-15,-3-2 0 0,-1-2 0 0,-4-1 0 16,0 1 0-16,-2-4 0 0,-6-5 0 0,-2-1 0 15,-1 2 0-15,-2-1 128 0,-1 1-128 0,-3 3 192 16,-3 1-192-16,-2 1 0 0,3 0 0 0,-3 4 0 16,-3 2 144-16,1 1 0 0,-2 0 0 0,0 3 0 15,-1 1-144-15,-1 4 0 0,-3 1 0 0,0 3 0 0,0 3 128 16,-3 2-128-16,-4-1 0 0,1 7 128 0,-1 4-128 16,-1 4 0-16,-1 5 0 0,-3 4 0 0,1 2-288 15,1 8 64-15,-4 5 16 0,4 0 0 0,4-4 208 0,-1 2-144 16,3 1 144-16,5 1-128 0,3-3 128 0,4-2 128 15,5-1-128-15,2 0 176 0,0 0-176 0,5-1 0 16,3-4 0-16,2 1 0 0,0-3 0 0,1-1 0 16,2 2 0-16,-1-4 0 0,2-6 0 0,-1 2 0 15,1-3 0-15,2-1 0 0,0 1 224 0,1-3 16 16,-1-5 0-16,2 3 0 0,1-2-96 0,2-1-16 16,5-3 0-16,-1-1 0 0,4-2-128 0,1-1-272 15,3-1 64-15,0 0-9872 0,-1 1-1968 16</inkml:trace>
  <inkml:trace contextRef="#ctx0" brushRef="#br1" timeOffset="39660.982">11604 10877 19343 0,'0'0'848'0,"0"-11"192"0,-2-7-832 15,-1 2-208-15,1 0 0 0,0 2 0 0,0 1 2496 0,2 1 464 16,0 0 96-16,2 3 16 16,0 1-3072-16,-2 8-512 0,-1-9-160 0,0 2-32 0,-1 1 704 0,2 6 0 15,-4-5 0-15,4 5 0 0,-8-5 496 0,1 2 176 16,-2 2 32-16,0 2 16 0,-4 2-272 0,-3 3-48 16,0 3-16-16,-6 4 0 0,-2 6-384 0,-3 5 0 15,-2 3 0-15,-2 6 0 0,-1 5 0 0,-2-1 0 16,-2 6 0-16,-1 1 0 0,1 4 0 0,2 1 192 0,1 0-192 15,1 4 192-15,1 6-192 0,4 0 128 0,-2-5-128 16,5 0 128-16,2-2-128 0,3 2 0 0,0 2 0 0,7-1 0 16,2 0 0-16,6 0-144 0,1-3 144 0,5-6-160 15,0-7 160-15,4-4 0 0,4-4 0 0,-2-4 0 16,3-3 0-16,6-5 0 0,4-5 0 0,1-1 128 16,1-2-128-16,1-4 192 0,2-3-64 0,2-4 0 15,2-4 80-15,3-3 32 0,2-4 0 0,4-5 0 16,7-5-48-16,1-3-16 0,1-5 0 0,3-4 0 15,-3-3-176-15,1-5 192 0,-3-5-192 0,0-1 192 16,-1 0-32-16,0 0 0 0,-4 1 0 0,-4 0 0 16,-5 1 160-16,-2 1 48 0,-6 1 0 0,-2-3 0 15,-6-4 272-15,-2 4 48 0,-5 4 16 0,-3 3 0 0,-5 1 80 16,-1 4 32-16,-6 0 0 0,-3 3 0 0,-4-1-304 16,-5 3-48-16,-4-2-16 0,-3 3 0 0,-9 3-96 0,-5 3-32 15,-4 5 0-15,-2 0 0 0,-2 1-320 0,-3 3 0 16,-2 5 0-16,-4 8-192 15,-1 7-1040-15,1 7-224 16,-1 1-32-16,1 8-10752 0,3 5-2160 0</inkml:trace>
  <inkml:trace contextRef="#ctx0" brushRef="#br1" timeOffset="41092.48">4320 12509 21183 0,'0'0'944'0,"-9"-5"192"0,-1-3-912 0,-2 0-224 16,2 0 0-16,2 0 0 0,1 4 2128 0,-2-3 384 15,-1 1 80-15,0 1 16 0,1-1-2064 0,-2 2-416 16,-2 0-128-16,0 1 0 0,1 0 336 0,-3 3-16 16,-1 0 0-16,-2 0 0 0,-3 2 16 0,0 4 0 0,0 0 0 0,-1 4 0 15,0 2-128-15,-4 5-16 0,-2 4-16 0,2 6 0 16,0 9-176-16,2 8 0 0,1 7 0 0,-1 6-176 16,-1 3 176-16,3 4 0 0,3 3-144 15,2 8 144-15,3 6-128 0,5 1 128 0,6 1-160 0,3-3 160 31,4-2-528-31,5-5-16 0,3-7 0 0,7-9 0 16,4-8 80-16,3-10 16 0,4-6 0 0,3-5 0 0,6-9 448 0,2-5 240 0,7-8-32 0,3-5 0 16,3-6 80-16,-1-5 16 0,-6-7 0 0,4-5 0 15,2-5-144-15,0-10-32 0,-3-10 0 0,0-1 0 16,-2 0 288-16,-3 0 48 0,-5 0 16 0,-5 2 0 16,-4 1 352-16,-5 2 80 0,-4-4 16 0,-6 1 0 15,-6-3-16-15,-4 4 0 0,0 3 0 0,-6 6 0 0,0 7-64 0,-5 3-16 16,-2 0 0-16,-1 5 0 0,-1 4-416 0,-4-1-96 15,-3 1 0-15,-1 1-16 0,-2 3-480 0,-5 2-80 16,3 3-32-16,-3 2 0 16,1 0-1120-16,-1 5-208 0,2 1-48 0,0 2-15840 15</inkml:trace>
  <inkml:trace contextRef="#ctx0" brushRef="#br1" timeOffset="41778.664">7663 12924 18431 0,'0'0'816'0,"-11"-3"160"0,0-8-784 0,-2 0-192 16,1-1 0-16,0-2 0 0,1 1 3088 0,0 1 576 16,-1 1 112-16,1 0 32 15,1 1-3984-15,-2 3-784 0,1 1-176 0,-4 3-16 0,-1 2 768 0,-2 3 144 16,-2 3 48-16,-1 5 0 0,-2 3 416 0,-2 4 96 15,0 3 0-15,-3 5 16 0,3 5 288 0,3 5 48 16,1 5 16-16,1 8 0 0,0 8-432 0,4 1-64 16,3 2-32-16,3 0 0 0,1 4-160 0,7-2 0 15,3-1 0-15,6-3 0 0,5-2-288 0,7-7 64 0,6-4 16 0,5-5 0 16,6-6 208-16,4-6 0 0,2-5 0 0,5-4 0 16,5-6 304-16,1-4-48 0,3-4-16 0,1-5 0 15,6-9-48-15,-1-5 0 0,-6-3 0 0,0-5 0 16,0-3 304-16,-1-5 48 0,-2-4 16 0,-1-3 0 15,-3-1 208-15,-5-2 64 0,-9 1 0 0,-3 2 0 16,-3 1 0-16,-6 2 0 0,-4 1 0 0,-6 2 0 16,-6 0-48-16,-3 4 0 0,-6 1 0 0,-2 0 0 15,-6-2-304-15,-5 0-64 0,-6-3-16 0,-6 3 0 16,-4 3-400-16,-6 3 128 0,-6 2-128 0,-1 2 0 16,-1 5-320-1,0 3-128-15,0 3-48 0,1 4 0 0,1 0-2176 0,0 5-432 0,5 3-96 0</inkml:trace>
  <inkml:trace contextRef="#ctx0" brushRef="#br1" timeOffset="42486.275">11290 12591 22111 0,'0'0'976'0,"0"0"208"0,-6-5-944 0,2-1-240 16,2 0 0-16,-3 3 0 0,5 3 3808 0,0 0 720 16,0 0 144-16,0 0 16 0,0 0-3440 0,0 0-688 15,0 0-144-15,0 0-32 0,0 0-16 0,-2 9-16 0,1 5 0 0,1 6 0 16,2 4-80-16,2 10-16 16,-1 7 0-16,-2 7 0 0,0 9 48 0,1 8 0 15,2 15 0-15,-1 5 0 0,0 8-80 0,-2 2-16 16,0 3 0-16,-2 0 0 0,-5 1-208 0,1-4 0 0,1-7 128 0,-3 1-128 15,-2 2 0-15,1-4-160 0,-1-5 32 0,-3-2 0 32,0 0-2160-32,-2 7-416 0,1 9-96 0,-1-5-16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9:17:59.231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13230 11992 911 0,'0'0'0'16,"-3"-6"0"-16,-4-4 0 0,4-1 0 15,1-1 5568-15,1-3 1040 0,2 0 208 0,0 0 32 16,-1-2-6016-16,2 3-1216 0,1-3-256 0,1 1-32 0,-1-4 224 15,-2-1 32-15,-2-2 16 0,1 1 0 0,0 0 560 0,0 0 112 16,0-4 32-16,-3 0 0 0,-1 1 400 0,0-2 96 16,0-2 16-16,-4-1 0 0,0-1-256 0,-1-3-48 15,1 0-16-15,-2-1 0 0,1 0-176 0,0-5-16 16,0-5-16-16,1 2 0 0,-6 4 224 0,2-2 32 16,-1 1 16-16,0 2 0 0,0 2-128 0,1-2-32 15,-3 0 0-15,0-4 0 0,-1-3-176 0,1 2-32 16,-1-1-16-16,0 1 0 0,-3 3-176 0,2 0 160 15,-3-4-160-15,0 1 160 0,-2 0-160 0,0-4 0 16,-1-6 0-16,-2 3 0 0,-2 5 0 0,-1 1 0 16,-1 0 0-16,3 0 0 0,-5 3 0 0,0 2 0 0,2 0 0 15,1 2 0-15,-1 0 0 0,1-3 0 0,-1-3 192 16,1 2-64-16,-3 3 0 0,-1-1 0 0,-2 1 0 0,1 3 0 16,-1 1-128-16,1-1 0 0,-1 1 0 0,2 1 0 15,0 0 0-15,-1 0 128 0,0 0-128 0,0-1 128 16,0 1-128-16,-1 2 0 0,0 3 0 0,-4 2 0 15,0 1 0-15,-4 4 0 0,0 3 128 0,0 0-128 16,-3 0 0-16,2 1 0 0,2 2 0 0,2 0 0 16,-2-4 0-16,1 2 0 0,-2-2 0 0,0 3 0 15,-1 0-144-15,2 1 144 0,-1-1-192 0,0 4 192 16,2 6-192-16,-2-4 192 0,2-5-192 0,0 3 192 16,0 4 0-16,0 2 0 0,-4 3 0 0,-2-2 0 15,-1-2-128-15,3 4 128 0,0 3 0 0,3 0 0 16,1-2 0-16,0 4-128 0,2 3 128 0,0 0 0 0,2 3 0 15,1 3 0-15,-1-2 0 0,1 4 0 0,3 2 0 0,2 3 128 16,2 1-128-16,3-1 0 0,-1 0 0 0,1 0 0 16,2 0 0-16,3 1 0 0,0 1 0 0,0 1 0 15,0 1 0-15,2 2 0 0,1 5-144 16,1-1 144-16,1 0 0 0,2 5-144 0,-2 5 16 0,3 1 0 16,0-2 0-16,5-1 0 0,-1-1 128 0,3-1 0 15,3 0-144-15,3-1 144 0,3-1 0 0,0 0 0 16,0-2 0-16,2 3 0 0,2 1 0 0,4 3 0 15,1-3 0-15,2 2 0 0,1-1 0 0,1 1 0 16,3-3 0-16,2-2 0 0,2 0 0 0,4 0 0 16,3-1 0-16,2-1 0 0,3 2 0 0,0 3 0 15,5-2 0-15,0 2 0 0,3 2 0 0,1-2 0 16,0-2 0-16,1-2 0 0,3 4 0 0,0-1-192 16,4 3 32-16,-1-3 16 0,3 0 144 0,-4 3-128 0,1 1 128 15,1 4-128-15,-3 1 128 0,6 0 0 0,1-2-144 0,0 1 144 16,1 1 0-16,-2-1-176 0,0-3 176 0,-2 3-128 15,-3 1 128-15,0-2 0 0,1 4 0 16,1 0 0-16,1-2 0 0,-1 0 0 0,-3-1 0 0,-1-2-128 16,-4-1 128-16,0-3 0 0,-1-3 0 0,2-2 0 15,-1 1 0-15,0 1 0 0,0 0 0 0,0 1 0 16,1-2 0-16,-4 2 0 0,-1-6 0 0,-3 0 0 16,0-4 0-16,-2-3 0 0,2-2 0 0,-1 0 0 15,2-2 0-15,0-1 0 0,3-3 0 0,-5-2 0 16,2-1 0-16,-2-5 0 0,-3 1 0 0,-1-1 0 15,-2-2 0-15,1-3 0 0,2-2 0 0,1-1 0 0,1-1 0 16,-1-3 0-16,0-1 0 0,0-1 128 0,4-2-128 16,-2 0 0-16,-1-3 0 0,-3 0 128 0,-3 0-128 0,-1-1 0 15,-1-2 0-15,0-2 0 0,-6-4 0 16,2 1 0-16,-3-1 0 0,0-1 0 0,-1 1 144 0,-3 0-144 16,-1 1 192-16,-1-1-192 0,-1-3 240 0,-3-2-64 15,0-3-16-15,-1-1 0 0,-3-2 32 0,-3-1 0 16,0-3 0-16,-6-3 0 0,-2-3 368 0,-3 0 80 15,0-1 0-15,-4-2 16 0,-6 0-208 0,-3-2-32 16,-2 1-16-16,-3-5 0 0,-5-4-192 0,-1 2-32 16,-2 1-16-16,-5 3 0 0,-4 5 0 0,-4-2 0 15,-3-1 0-15,-3 2 0 0,1 3 0 0,0 1 0 16,0 3 0-16,0 5 0 0,5 8-160 0,4 2-224 16,0 4 48-16,2 6 16 15,3 3-432-15,4 4-96 0,2 1-16 0,3 4-15504 0</inkml:trace>
  <inkml:trace contextRef="#ctx0" brushRef="#br0" timeOffset="1306.133">15014 10731 27583 0,'0'0'1216'0,"-5"-7"256"0,5 7-1168 0,-6-5-304 15,6 5 0-15,0 0 0 0,0 0 624 0,0-7 64 16,0 7 16-16,7-6 0 0,0 2-400 0,4 0-80 16,3 0-16-16,5 0 0 0,4 0-80 0,2-1-128 15,5 1 176-15,3-2-176 0,3-1 320 0,1 0-32 16,5 0-16-16,6-1 0 0,4-1 112 0,3 1 32 0,-1 1 0 0,1 1 0 15,0 0-96-15,4-2 0 16,0-2-16-16,3 3 0 0,1 4-128 0,0 1-32 0,-2-1 0 0,-5 1 0 16,-5 0-144-16,0 1 160 0,1 0-160 0,-5 2 160 15,-2-3 32-15,-4 2 0 0,-3 1 0 0,-4 1 0 16,-3 0 0-16,-3 0 16 0,-5 1 0 0,-5-1 0 16,-2-1 48-16,-4-1 16 0,-3 0 0 0,-9 0 0 15,0 0 144-15,0 0 32 0,0 0 0 0,0 0 0 16,0 0-96-16,0 0-16 0,0 0 0 0,0 0 0 15,0 0-208-15,0 0-128 0,0 0 160 0,0 0-160 16,0 0 0-16,-10 2-160 0,1 0 0 0,-3 0 0 16,0 0-416-16,0 0-64 0,0 4-32 0,-2 0 0 15,-1-1-1632-15,-3 1-320 0,0 0-64 0</inkml:trace>
  <inkml:trace contextRef="#ctx0" brushRef="#br0" timeOffset="5796.219">17305 10589 6447 0,'-9'-5'576'0,"-2"-1"-576"0,2-4 0 0,0 2 0 16,-2 3 3072-16,0-1 496 0,1 3 96 0,-1 0 32 15,1-2-2976-15,1 2-592 0,-1-2-128 0,2 2 0 0,-2 2 528 0,6-1 112 16,4 2 0-16,0 0 16 16,0 0 272-16,-7-5 48 0,3 1 16 0,4 4 0 0,0 0 16 0,0 0 0 15,0 0 0-15,0 0 0 0,0 0-320 0,0 0-64 16,11-1-16-16,1 1 0 0,5-2-352 0,4 1-64 16,7 0 0-16,3 2-16 0,5 0-176 0,3 1 128 15,0-4-128-15,3 2 128 0,2 0-128 0,0 0 192 16,2 0-192-16,5 0 192 0,-1-1-192 0,3 0 0 15,1-2 144-15,-4 1-144 0,-2 1 0 0,-4-1 0 16,-4-4 0-16,-1 5 128 0,-2 0-128 0,-4 0 0 16,-2-1 0-16,-2 0 128 0,-6 1-128 0,-3-1 0 15,-5 0 0-15,-2 1 128 0,-1 1-128 0,-1 2 176 16,-11-2-176-16,0 0 192 0,0 0-192 0,0 0 128 0,0 0-128 16,0 0 128-16,0 0-128 0,-5 9 0 0,-4-2 0 0,-5-1 0 15,-4-1 0-15,-8 1 0 0,-5 1 0 0,-2 0 0 16,-1-2 0-16,-2-1 0 0,-4 3 128 0,-2 0-128 15,-3-2 0-15,-1 2 128 0,-4-1-128 0,1 1 0 16,0 0 0-16,4-1 128 16,2 1-128-16,5-1 0 0,3-2 0 0,3 0 0 0,3 2 0 15,5-3 0-15,-1-1 128 0,3 0-128 0,-1 2 128 0,6-2-128 16,4-2 0-16,3 1 128 0,-3 0-128 0,3-1 0 16,3 0 160-16,7 0-160 0,0 0 192 0,0 0-192 15,0 0 144-15,0 0-144 0,0 0 0 0,9-2 144 16,2 0-144-16,7-1 0 0,6 1 0 0,1-1 0 15,5 0 0-15,2-2 0 0,3-1 0 0,4 1 0 16,3 1 0-16,5-2 0 0,-1 1 0 0,3-1 0 0,3 2 0 16,0 1 0-16,-5-1 0 0,0-1 0 0,-2-4 0 0,2 3 0 15,-1 0 0-15,-4 1 0 0,-2 1 0 0,-3 2 0 16,-3 2 0-16,-8 1 0 0,-3-1 0 0,-3 1 0 16,-2 1 0-16,-4 0 0 0,-3 0-128 0,-11-2 128 15,0 0 0-15,0 0 0 0,0 0 0 0,0 0 0 16,0 0-144-16,0 0 144 0,-10 7 0 0,-4-1 0 15,-5-2 0-15,-6-1 0 0,-7 3 240 0,-4 1-48 16,-4-4-16-16,-4 1 0 0,-7 2 32 0,0-1 16 16,-4 2 0-16,-9-2 0 0,-9-1-48 0,-2 0-16 15,3 4 0-15,4-4 0 0,1-1-160 0,5 1 0 16,4-2 0-16,5 1 0 0,7 1 0 0,7-1 0 16,8 1 128-16,5 1-128 0,4-2 0 0,1 0-144 15,3-1 0-15,5 2-10736 0,4-1-2128 16</inkml:trace>
  <inkml:trace contextRef="#ctx0" brushRef="#br0" timeOffset="7326.444">7763 10319 1839 0,'13'-11'0'0,"-3"2"160"0,2 1-160 0</inkml:trace>
  <inkml:trace contextRef="#ctx0" brushRef="#br0" timeOffset="7685.763">7982 9934 28511 0,'-5'-15'1264'0,"3"8"256"0,2 7-1216 0,-1-7-304 0,1-1 0 0,0 8 0 16,6-7-336-16,0 3-128 0,7 2-32 0,-1 4 0 16,6 2-352-16,2 4-80 0,2 2-16 0,3 5 0 0,2 3 656 0,4 2 128 15,4 5 32-15,7 8 0 0,1 7 128 0,3 2-128 16,3 2 128-16,6 7-128 0,8 6-48 0,4 9 0 15,-1 5 0-15,4 3 0 16,3 3-352-16,4 6-80 0,6 6-16 0,5 3 0 16,4 4-112-16,1 1-32 0,1-2 0 0,2 2 0 15,3 4 240-15,-5-6 32 0,-1-7 16 0,-2-3 0 16,-3-5-128-16,1-6-32 0,-1-8 0 0</inkml:trace>
  <inkml:trace contextRef="#ctx0" brushRef="#br0" timeOffset="8160.34">7871 11501 26207 0,'0'0'1152'0,"0"0"256"0,0 0-1136 0,9-6-272 16,3-3 0-16,5 3 0 0,5-3-208 0,7-3-112 0,5-4 0 0,8 0-16 16,6-2 160-16,5-3 48 0,0-6 0 0,6-4 0 15,2-2 128-15,5-2-160 0,4-4 160 16,3 3-160-16,3 0 160 0,-1 0-192 0,-3-2 192 16,5-3-192-16,3-1 192 0,5-2 0 0,3-3 0 0,-2 1 0 15,-5 0 0-15,4 0 0 0,2 0 0 0,2 2 0 16,-1 2 0-16,1 0 0 0,1-4 0 0,2 2 0 15,0 1 208-15,-3 2-16 0,-6 3-16 0,1 2 0 16,2 3-176-16,-2 3 0 0,-3 4 0 0,-4 3 0 16,-5 5-1120-1,3 2-304-15,-1 4-64 0</inkml:trace>
  <inkml:trace contextRef="#ctx0" brushRef="#br0" timeOffset="9486.762">19380 10629 5519 0,'0'0'496'16,"-3"-5"-496"-16,-1-5 0 0,-1 2 0 16,-1 1 2160-16,0 0 336 0,0 2 64 0,0-1 0 0,2 1-2096 0,-3-2-464 15,2 3 0-15,0-1 0 0,-4 0 0 0,3-1 192 16,-3 0-16-16,2 2-16 0,-3 2 384 0,2-1 80 15,-1-4 16-15,0 4 0 0,0-2 304 0,0 1 64 16,2 1 16-16,-4 1 0 0,0-1-112 0,1 0-16 16,-3 1 0-16,1 2 0 0,-1 2-448 0,0-2-80 15,-1-3-32-15,1 4 0 0,0 3-336 0,-2 0 0 16,0-2 0-16,3 1 128 0,2 0 112 0,2 0 16 16,8-3 16-16,-8 1 0 0,1-1 336 0,7 0 64 15,0 0 16-15,0 0 0 0,0 0-144 0,0 0-32 16,9-4 0-16,4 1 0 0,3 0-192 0,7-1-32 15,6 1-16-15,2-1 0 0,2-3-80 0,2 1-32 16,1-2 0-16,2 0 0 0,-1-3 32 0,3 0 16 16,1 0 0-16,-2 1 0 0,1 1 0 0,-4 2 0 0,0 0 0 0,-3 2 0 15,-4 0-208-15,-6 2 144 0,-4 1-144 0,-6 1 128 16,-3 1-128-16,-10 0 0 0,6 4 0 0,-6-4 128 16,0 9-128-16,-3 0 0 0,-5-4 0 0,-4 4 0 15,-7 2 0-15,-6 0 0 0,-10 0 0 0,-2 2 0 16,-2 0 0-16,1 2 0 0,-3-1 0 0,1-1 0 15,1 0 0-15,1-2 0 0,1 0 0 0,5-1 0 16,4-1 0-16,5-2 0 0,4-3 0 0,3-1 0 16,5 0 128-16,11-3-128 0,-6 0 0 0,6 0 128 15,0 0-128-15,0 0 0 0,0 0 0 0,15-3 0 16,3-1 128-16,4 0-128 0,2-2 0 0,3-2 128 16,2-2-128-16,2 1 128 0,2-2-128 0,2-2 128 15,1 1 0-15,2 0-128 0,0 1 192 0,-2 4-64 0,-3 2-128 16,-3 3 160-16,-5 1-160 0,-4 0 160 15,-6 1-160-15,-6 1 0 0,-9-1 0 0,0 0 0 0,0 0 192 0,-2 11-64 16,-7 0 0-16,-6 3 0 0,-8 3-128 0,-7 0 0 16,-9 2 144-16,-6 3-144 0,-7 1-128 0,-4 5-112 15,-6 5-16-15,-12 3-15664 16</inkml:trace>
  <inkml:trace contextRef="#ctx0" brushRef="#br0" timeOffset="11666.087">2159 12831 33695 0,'0'0'1488'0,"-8"-5"304"0,-4 2-1424 0,3 0-368 0,2-1 0 0,3 3 0 15,-4 2 0-15,8-1 0 0,0 0 0 0,-3 10 128 16,3 3-128-16,0 5-256 0,-1 4 64 0,2 5 0 15,2 2 64-15,0 7 0 0,-5 9 0 0,1 2 0 16,0-2 128-16,-2 2 0 0,0 4-144 0,-4 0 144 16,0 3 0-16,1 3 0 0,0 4 0 0,1-1 0 15,-4 0 0-15,2-3 0 0,-1-2 0 0,1 0 0 16,-3 0 352-16,4 3-16 0,-2 2 0 0,2-3 0 16,-2-2 0-16,2-4 0 0,3-5 0 0,-2-3 0 15,3-3-144-15,0 1-48 0,0 2 0 0,1-1 0 16,1-2-144-16,1 0 0 0,-1 1 144 0,1-7-144 15,1-2 0-15,0-5 0 0,2-3 0 0,0-2 0 16,-1-2-1728-16,2-3-256 16,1-4-48-16,0-6-11728 0</inkml:trace>
  <inkml:trace contextRef="#ctx0" brushRef="#br0" timeOffset="12057.052">2742 12644 2751 0,'-10'-7'256'0,"2"1"-256"0,-3 1 0 0,1-1 0 15,0 2 6176-15,5 1 1184 0,1-4 256 0,4 7 32 32,0 0-6544-32,0 0-1296 0,0 0-272 0,0 0-48 15,-5-4 64-15,5 4 0 0,0 0 16 0,-2 10 0 0,-4 1 576 0,4 5 112 0,4 5 32 0,-2 3 0 16,-5 4 432-16,3 4 96 0,0 3 16 0,1 4 0 16,-4 2 32-16,2 12 16 0,0 10 0 0,2 3 0 15,1 1-176-15,-2 4-16 0,-3 4-16 0,2 5 0 16,6 5-176-16,-3 0-48 0,-5-4 0 0,2-2 0 15,1 1-160-15,-1-3-32 0,-1-2-16 0,1 0 0 16,-3-2-240-16,4-5 176 0,-1-2-176 0,1-4 160 0,-2-3-160 16,3-2 0-16,2-1 0 0,-1-5 0 15,-1-6-1088-15,4-3-192 0,4-4-32 16,-3-4-9504-16,1-4-1920 0</inkml:trace>
  <inkml:trace contextRef="#ctx0" brushRef="#br0" timeOffset="13637.996">3946 12446 7359 0,'0'0'656'0,"-8"-6"-528"16,2-4-128-16,-2 5 0 0,-1 0 4224 0,3 0 832 16,6 5 144-16,-8-6 48 0,-1 0-4176 0,3 1-832 15,6 5-240-15,-9-4 0 0,0-1 128 0,-2 0-128 16,1 2 0-16,0-2 144 0,-4 4 112 0,1 1 32 15,-2 1 0-15,0 3 0 0,-1 0 32 0,-2 1 16 16,-1 1 0-16,-2 2 0 0,0-1-48 0,-1 3-16 0,-1 2 0 0,2 4 0 16,-2 1-272-16,1 4 160 0,-5 0-160 0,2 4 128 15,0 3-128-15,1 4 0 0,0 4 0 0,-1 5 128 16,2-2-128-16,1 5 160 0,3-1-160 0,1 2 160 16,-4 4 32-16,4 5 16 0,1 5 0 0,2 2 0 15,-1 1 32-15,2 0 0 0,-1-4 0 0,1 3 0 16,4 4-64-16,-1 0-16 0,2 2 0 0,0-4 0 15,1-1 32-15,3-3 16 0,2 1 0 0,2-3 0 16,-2 1-32-16,4 2-16 0,2-5 0 0,2-2 0 16,5-4-160-16,1-2 128 0,3-2-128 0,4-3 128 15,2 0-128-15,2-3-256 0,5-4 64 0,1 0 16 16,-1 3-2032-16,5-6-416 16,4-6-64-16</inkml:trace>
  <inkml:trace contextRef="#ctx0" brushRef="#br0" timeOffset="14119.968">4526 13211 20271 0,'0'0'1792'0,"-10"-3"-1424"0,-3-3-368 0,-3 1 0 0,2-4 3120 0,-2 6 544 0,0 1 112 0,1-1 32 15,5-1-3248-15,-3 0-560 0,-3 4-304 0,2 1 48 16,0 4-240 0,-3 1-32-16,0 1-16 0,-2 2 0 0,-1 1 304 0,-1 3 64 0,0 3 16 0,1 1 0 15,-4 2 160-15,2 4 0 0,-2 1 0 0,3 4 0 16,4 0 176-16,0 4 16 0,-3 2 0 0,5 6 0 0,3 1-64 16,0 4 0-16,2 0 0 0,-1 0 0 0,0-1-128 0,1-1 192 15,4 1-192-15,4-2 192 0,4-2-32 0,-2-1 0 16,0-3 0-16,4-4 0 0,3 1-160 0,1-3 0 15,-1-4 144-15,0-2-144 0,2-1-224 0,3-2-112 16,4-5-32-16,2-2 0 16,3-1-2448-16,3-5-512 0,14-8-80 0,-3-8-32 0</inkml:trace>
  <inkml:trace contextRef="#ctx0" brushRef="#br0" timeOffset="14853.331">5245 13472 26719 0,'-6'-9'1184'0,"-2"2"240"0,-4-1-1136 0,-1-1-288 0,-1-1 0 0,5 3 0 15,-2 2 1280-15,2 0 192 0,0 2 32 0,0 2 16 31,0 1-3248-31,-2 4-656 0,-1 3-128 0,-3 4-32 16,-3 3 1552-16,-2 6 304 0,-2 3 64 0,2 5 16 0,-1-1 1056 0,-1 4 224 0,2 2 32 0,0 3 16 16,-4 2 368-16,5 4 80 0,5 3 16 0,1 6 0 15,2 8-752-15,4 0-160 0,5 0-16 0,1-2-16 16,0-6-240-16,1-2 0 0,3-2 0 0,5-6 0 0,3-5 0 16,2-3 0-16,-1-7 0 0,4-3 0 0,2-6 0 15,-3-5 0-15,-2-5 0 0,2-2 0 0,4-3 208 0,2-5-48 16,1-7-16-16,-2-5 0 0,2-4 0 0,2-3 0 15,1-5 0-15,-2-5 0 0,1-4-144 0,-5 1 160 16,1 0-160-16,-2-2 160 0,-1-2-160 0,-3-2 0 16,-4 1-160-16,-3-2 160 0,-3 3-176 0,-2 3 176 15,-3 2-192-15,-1 3 192 0,-7 2 0 0,0 2 0 16,-2 4 0-16,0 3 0 0,-1 3 0 0,-1 1 0 16,-2 5 0-16,1 4 144 0,1 0 256 0,0 1 48 15,3 2 16-15,2 2 0 0,1 1-272 0,7 1-48 16,0 0-16-16,0 0 0 15,0 0-448-15,0 0-112 0,0 0-16 0,13-6 0 16,5 1 16-16,5-3 0 0,5-3 0 0,4-2 0 0,3-4 208 0,4 0 32 16,0-1 16-16,5-3 0 0,4-5 176 0,-2 1 0 0,-1 0 0 15,1 4 0-15,-1 3 0 0,2 2 0 0,0 3 0 0,2 3 0 16,4 3 224-16,-1 0-32 0,-5 6 0 0,-2 1 0 16,-5 3 48-16,-3 6 0 0,-4 3 0 0,-2 7 0 15,-6 7-112-15,0 5-128 0,-5 2 176 0,0 7-176 16,-9 4 128-16,-3 1-128 0,-6-2 0 0,-5 1 0 15,-5 0 0-15,-2-3 0 0,-3 3 128 0,-3-1-128 16,-4 1 384-16,1-3 32 0,-3-7 0 0,0-4 0 16,1-6 176-16,1-3 48 0,-4-4 0 0,2-2 0 15,0-6-112-15,-1-4-16 0,0-3 0 0,2-2 0 16,2-2-64-16,0-2-32 0,0-4 0 0,2-2 0 0,0-1-416 16,0-2 0-16,2-5 0 0,2 0 0 0,3-6-352 0,2 0 48 15,3 0 16-15,-2 2 0 0,3 2 112 16,1 4 32-16,3 1 0 0,3 4 0 0,-1 2 0 15,1 1 0-15,-1 2 0 0,-2 6 0 16,10-2-368-16,1 7-64 0,2 3 0 16,1 6-16-16,1 3 16 0,4 6 0 0,-2 7 0 0,2 2 0 15,-1 2 352-15,0 1 80 0,3 0 16 0,-2-1 0 0,1-1 128 0,-2 2 0 16,2-2 0-16,-1 1 0 0,2 1 288 0,2 0 96 16,-1 1 0-16,2 0 16 0,1-2 112 0,2-1 32 15,0-3 0-15,3-3 0 0,2-2-544 0,0-2-224 16,1-2 16-16,2-5-9648 15,2-5-1936-15</inkml:trace>
  <inkml:trace contextRef="#ctx0" brushRef="#br0" timeOffset="15573.179">7334 13202 24879 0,'-10'-7'2208'0,"-1"-2"-1760"15,0-1-448-15,-1 1 0 0,2 1 2176 0,1 3 368 16,-3-1 64-16,0 4 16 16,0 2-2624-16,-1 6-304 0,-2 4-160 0,-2 5-48 15,-3 4-48-15,2 3-16 0,-1 2 0 0,1 9 0 0,-2 7 368 0,3 4 64 16,-1 7 16-16,2 11 0 0,0 8 128 0,4 2 0 15,3-1 0-15,1 6 0 0,2 7 0 0,1-3 0 16,2-3 0-16,5-6-128 0,1-7 128 0,3-7 0 16,2-7 0-16,4-5 0 0,3-8 208 0,0-2 80 0,0-5 16 15,5-5 0-15,1-8 208 0,4-2 32 0,4-6 16 16,3-6 0-16,4-4-368 0,0-5-192 0,2-10 192 0,-1-7-192 16,1-7 0-16,0-5 0 0,2-7 0 0,0-3 0 15,2-2 0-15,0-4 0 0,2-3 0 0,-3-2 0 16,-6-4 0-16,-1 0 0 0,0-2 0 0,-5 3 0 15,-5 1 0-15,-4 0 0 0,-5-1 0 0,-4 0 0 16,-4-3 144-16,-3 4-144 0,-6 3 0 0,-1 6 144 16,-3 3 32-16,-4 3 0 0,-5 2 0 0,-3 4 0 15,0 2 208-15,-4 2 64 0,-5 0 0 0,-6 6 0 16,-8 7-16-16,-3 3 0 0,-4 1 0 0,-4 8 0 16,-5 3-432-16,-6 9-256 0,-4 5 48 0,-4 6 0 15,-2 5-224-15,5 3-32 16,5-2-16-16,7 3 0 0,5 3 304 0,7-1 176 0,6 1-192 0,10 2 192 0,4-4 192 0,9 6 128 15,3 1 48-15,9 4 0 0,8-1-368 0,6 1-192 16,7-2 32-16,8 1 0 0,9 0-64 0,6-7-16 16,4-7 0-16,8-4 0 0,9-5 48 0,5-5 0 15,0-6 0-15,4-4 0 0,0-6 192 0,2-4-176 16,2-3 176-16,2-5-160 16,2-3-928-16,1-7-176 0,-5-5-32 0,-1 2-12208 15</inkml:trace>
  <inkml:trace contextRef="#ctx0" brushRef="#br0" timeOffset="15995.83">8855 14100 39103 0,'0'0'1728'0,"-6"13"368"0,-3 3-1680 0,2 6-416 0,-1 7 0 0,2 6 0 15,0 9 128-15,0 9-128 0,2 6 128 0,-5 0-128 0,-2-2 0 0,-1-1-224 16,-6-3 32-16,1 1 0 15,-4-5-96-15,-6 2-16 0,-5-1 0 0,2-3 0 16,1-4-112-16,-2-4-32 0,-3-5 0 0,0-4 0 16,0-5-2224-16,-4-6-448 0,-13-5-80 0,11-16-32 15</inkml:trace>
  <inkml:trace contextRef="#ctx0" brushRef="#br0" timeOffset="16451.99">10566 13155 18431 0,'-4'-16'816'0,"0"6"160"0,-1 0-784 0,-5-3-192 0,-3-5 0 0,-3-2 0 16,-2 0 3200-16,-3 2 608 0,-4 2 112 0,-1 2 32 15,-2 0-3376-15,-3 2-576 0,-2 2-320 0,-1 2 32 16,-4 6 416-16,-3 1 64 0,-1 1 32 0,-8 6 0 16,-8 9 160-16,-3 0 16 0,-3 3 16 0,0 7 0 15,-4 7-416-15,-1 2 0 0,-2 2 0 0,4 0 0 16,6 0-368-16,8-4-48 0,10-2-16 0,9 0 0 15,7-2 432-15,6 0 0 0,5 0 0 0,8 4 176 0,3 1-176 0,9 1 0 16,4 0 0-16,9-1 0 0,4-1-208 0,10-2 80 16,8-3 128-16,6 1-208 0,5-1 208 0,1-1 128 15,2-3 0-15,0 0-128 0,1-1 0 0,-2 2 0 16,-1-1 0-16,-1 0 0 0,-7-3 176 0,-4-1-176 16,-3 1 160-16,-6 0-160 0,-4 2 256 0,-7 0-32 15,-3-3-16-15,-6 0 0 0,-4 0 448 0,-5 2 96 16,-4 1 16-16,-7 0 0 0,-5 1-160 0,-8 2-32 15,-8 2 0-15,-8 1 0 0,-5 1-304 0,-5-1-64 16,-4-1-16-16,-2-3 0 0,-2 0-384 0,-5 0-96 16,0-5-16-16,2-3 0 15,4-6-1392-15,7-6-288 0,4-5-48 0,7-7-12752 0</inkml:trace>
  <inkml:trace contextRef="#ctx0" brushRef="#br0" timeOffset="16729.578">10536 13256 16575 0,'0'0'1472'15,"0"0"-1168"-15,-11 4-304 0,3 3 0 16,1 1 5120-16,3 2 960 0,-2 3 192 0,-2 7 32 15,-4 11-5696-15,-1 5-1136 0,0 4-240 0,1 6-32 16,-3 7 144-16,-1 0 16 0,-5 0 16 0,0 2 0 0,-1 1 496 0,1 6 128 16,-1 3 0-16,0 3 0 0,-1-1 0 0,2-2 0 15,2-3 0-15,2-4 0 0,-1-3-288 0,3-2 16 16,2-3 0-16,5-7 0 16,1-8-2416-16,4-8-496 0,-1-3-80 0,10-13-32 15</inkml:trace>
  <inkml:trace contextRef="#ctx0" brushRef="#br0" timeOffset="17114.689">11049 13389 37775 0,'-6'9'3360'0,"-1"7"-2688"0,-2 2-544 0,-1 14-128 15,-2 12 1328-15,0 10 224 0,-1 5 48 0,-3 6 16 32,-4 4-2064-32,3 1-400 0,1-2-96 0,2-7-16 15,0-9 304-15,3-9 48 0,3-9 16 0,2-7 0 0,1-6 432 0,2-6 160 0,2-4 0 0,0-3-144 16,1-8 144-16,0 0 176 0,0 0-48 0,8-8 0 16,3-6 128-16,5-9 0 0,3-9 16 0,3-7 0 15,3-8-64-15,3-4-16 0,2-6 0 0,2-2 0 16,1 2-48-16,3-5-16 0,1-4 0 0,3-1 0 15,3-1-128-15,1 6 0 0,0 5 0 0,-1 6 0 0,0 5-192 16,-6 8 16-16,-2 7 16 0,-6 9 0 0,-5 8 32 0,-3 5 0 16,-4 3 0-16,-3 10 0 0,-2 7-32 0,1 8 0 15,-3 12 0-15,-1 12 0 0,-2 11-192 0,-4 19-32 16,-7 15-16-16,-3 8 0 0,-5 8 208 0,-1 7 64 16,-3 5 0-16,1-4 0 0,-2-12 128 0,3-5-128 15,0-2 128-15,4-14-128 0,-1-11 128 0,4-10 0 16,0-7 0-16,3-5 0 15,4-7-1728-15,3-6-400 0,0-8-96 0</inkml:trace>
  <inkml:trace contextRef="#ctx0" brushRef="#br0" timeOffset="17745.849">12845 13145 43647 0,'-12'-9'1936'0,"3"5"400"0,-4-2-1872 0,-2 3-464 0,-2 1 0 0,-3 1 0 15,2 1-2112 1,-3 6-512-16,-2 7-96 0,-5 4-32 0,-7 5 960 15,1 3 176-15,0 6 32 0,1 2 16 0,0 1 720 0,-3 7 144 16,-1 5 16-16,2 10 16 0,-5 9 1072 0,4 6 224 0,0 1 32 0,3 7 16 0,3 2-288 16,5 2-48-16,3 3-16 0,6-9 0 0,7-8 0 15,1-9 0-15,6-5 0 0,4-8 0 0,6-4 528 16,-1-6 112-16,3-2 0 0,4-8 16 0,0-3-80 0,2-5-32 16,3-7 0-16,3-3 0 0,2-3-320 0,4-2-64 15,0-8-16-15,6-7 0 0,0-5-80 0,4-12 0 16,2-6-16-16,6-5 0 0,3-6-112 0,3-4-32 15,-1 1 0-15,0-3 0 0,-1-2-224 0,-5-4 0 16,-2-8 128-16,-4 3-128 0,-4 1 0 0,-2 0 0 16,-3-1 0-16,-4 4 0 0,-2 0 0 0,-7-2-192 15,-5-5 192-15,-7 6-208 0,-8 7 208 0,-3 1-176 16,-7 3 176-16,-3 0-160 0,-1 1 160 0,-9 3 0 16,-3 1 0-16,-5 5 0 0,-4 2 192 0,-4 5-48 15,-6 7 0-15,-8 3 0 0,-4 4-144 0,-1 5 160 0,-2 4-160 16,-2 7 160-16,-2 9-160 0,-2 6-224 15,2 5 48-15,4 9 16 0,4 5-16 0,8 4 0 0,6 3 0 16,9 0 0-16,9 0 176 0,6-1 0 0,7-4-144 0,7-4 144 16,7 1 0-16,6-2 0 0,5-2 0 0,8 0 0 15,4 3 0-15,8 0 0 0,3-3 0 0,4-2 0 16,4-5 0-16,4-3 0 0,4 2 128 0,-1-3-128 16,2-8 176-16,-2 0-48 0,2-4-128 0,3-4 192 15,1-2-368-15,4-4-80 0,4-1 0 0,-2-5-16 16,-1-4-2608-1,-2-4-528-15</inkml:trace>
  <inkml:trace contextRef="#ctx0" brushRef="#br0" timeOffset="18056.315">14119 14112 23039 0,'0'0'2048'0,"0"0"-1648"15,0 0-400-15,0 0 0 0,0 0 3184 0,-7 11 544 16,0 1 112-16,1 4 32 0,2 0-3040 0,-5 6-592 0,-5 4-240 0,-1 6 176 15,0 5-176-15,-5 4 0 0,-2 3 0 0,-3 5 0 16,1-1 448-16,-3 2 0 0,0-1 0 16,-1 1 0-16,1-5-256 0,0 1-32 0,-2 0-16 0,1-2 0 31,2-2-528-31,1-7-128 0,0-3 0 0,4-8-16 16,5-7-2640-16,2-6-528 0</inkml:trace>
  <inkml:trace contextRef="#ctx0" brushRef="#br0" timeOffset="19139.294">16108 12080 16575 0,'0'0'736'0,"0"0"160"0,0 0-720 16,0 0-176-16,0 0 0 0,0 0 0 0,0 0 4400 0,0 0 848 15,0 11 160-15,0 5 32 16,-2 6-4752-16,1 9-960 0,-3 7-192 0,0 6-48 0,-2 1 352 0,0 5 160 16,-1 1-160-16,1 15 160 0,-5 14 192 0,1 2 144 15,-1 5 32-15,-1 5 0 0,-3 5 16 0,1 7 0 16,2 3 0-16,0 3 0 0,2 3-96 0,-2-6-16 16,2-4 0-16,2-7 0 0,-2-3-144 0,5-7-128 15,-2-4 144-15,5-5-144 0,0-4 192 0,3-8-48 16,1-7-16-16,1 0 0 0,2-2-128 0,-2 0 0 0,3-5 0 15,1-4 128 1,1-5-560-16,1-4-112 0,1-9-32 0,1-5 0 16,-1-5-1840-16,-1-5-368 0,0-5-80 0,2-7-10512 0</inkml:trace>
  <inkml:trace contextRef="#ctx0" brushRef="#br0" timeOffset="19546.505">16959 11630 35007 0,'0'0'3120'0,"2"-8"-2496"0,0-6-496 0,-2 5-128 0,0 1 2048 0,0 8 400 15,0 0 80-15,0 0 16 16,0 0-3024-16,0 14-608 0,0 8-112 0,-3 8-16 15,0 14 256-15,-5 4 64 0,1 2 16 0,-5 7 0 0,-2 7 640 0,-1 12 240 16,-3 6-176-16,-3 9 176 0,-5 10 0 0,3 7 128 16,2 9 16-16,-1 2 0 0,-5 2 16 0,1 6 0 15,3 4 0-15,1-1 0 0,2-4-160 0,2-1 0 16,0 1 144-16,-1-9-144 0,3-7 0 0,2-3 0 16,1-1 0-16,-1-5 0 0,1-8 0 0,2-5-256 15,2 0 32-15,-2-9-10784 16,3-5-2144-16</inkml:trace>
  <inkml:trace contextRef="#ctx0" brushRef="#br0" timeOffset="20107.015">17377 12947 23039 0,'-10'-2'2048'0,"4"1"-1648"0,-2-2-400 0,-1 0 0 15,0-2 2496-15,3 2 432 0,1 0 80 0,5 3 0 16,0 0-2304-16,0 0-448 0,0 0-112 0,0 0-16 16,11-7 160-16,2 0 32 0,0 2 0 0,2 0 0 15,3 1 240-15,2-1 48 0,3 2 16 0,6-1 0 16,3-4-144-16,6 6-32 0,5 0 0 0,4-1 0 0,6-2-272 0,2 2-176 16,0-3 192-16,-3 3-192 15,-3 1-320-15,0-1-192 0,-1 1-16 0,-1 2-16 16,-1 5-1712-16,-1-4-352 15,-3-1-64-15,-8 1-11424 0</inkml:trace>
  <inkml:trace contextRef="#ctx0" brushRef="#br0" timeOffset="20280.861">17385 13386 20271 0,'0'0'1792'0,"0"0"-1424"16,0 0-368-16,0 0 0 0,0 0 4544 0,16-1 848 15,5-1 176-15,7 0 16 0,4-3-4624 0,7 0-960 16,10-3-144-16,7-2-48 0,9-5 192 0,4-3-144 16,-1-2 144-16,4-3-128 15,-3-2-1888-15,6-2-368 0,6 0-80 0</inkml:trace>
  <inkml:trace contextRef="#ctx0" brushRef="#br0" timeOffset="21319.556">18186 14697 31327 0,'-8'7'2784'0,"-3"-5"-2224"16,2-2-560-16,9 0 0 0,0 0 1680 0,-4-5 240 15,3-3 32-15,5-6 16 16,6-7-2576-16,4-6-512 0,3-6-96 0,0-6-32 15,2-9 656-15,2-2 128 0,-2-4 16 0,2-1 16 0,1-2 432 0,-4-2 128 16,0 0 0-16,0-2 0 0,-2-2 144 0,3 0 48 16,2 0 0-16,-3 7 0 0,0 7-160 0,2 5-32 0,1 4 0 15,-2 7 0-15,0 6-128 0,-1 7 0 0,-2 5 144 16,0 3-144-16,-3 2 0 0,0 7 0 0,-1 3 0 0,2 6 0 16,2 6 0-16,0 6-256 0,0 8 64 0,-1 5 0 15,-1 6-64-15,1 8 0 0,-5 3-16 0,1 7 0 16,0 6 272-16,0-1-160 0,-5-1 160 0,2-4-128 15,1-2 128-15,1-5 0 0,-4-4 0 0,4-2 0 16,-3-2 352-16,3-7 0 0,-2-7 0 0,0-8 0 16,-1-3 272-16,2-6 48 0,3-5 16 0,-2-4 0 15,2-4-240-15,0-6-32 0,1-6-16 0,0-5 0 16,1-6-16-16,1-5-16 0,-2-4 0 0,0-4 0 16,-1-5 64-16,0-5 16 0,-3-3 0 0,1-8 0 15,0-4-160-15,-2-5-32 0,-4-4 0 0,3-4 0 0,-2-6-128 16,2-5-128-16,-2-8 192 0,2-4-192 0,1-1 160 15,-3-5-160-15,1-1 128 0,-2 2-128 0,-3-2 0 16,1 5 0-16,0-1 0 0,-3 7 0 0,-1 6-176 16,-1 6 48-16,-5 4 0 0,2 7 0 0,-1 5 128 15,0 6 0-15,-3 6 0 0,4 6 0 0,3 2 0 0,-4 2 0 16,1-4 128-16,5 7-128 0,2 0 0 0,-1 4-128 16,0 1 0-16,0 3 0 0,3-1-64 0,-1 5 0 15,3 4 0-15,1 1 0 0,0 4 0 0,3 1-16 16,3 2 0-16,0 3 0 0,4 1 64 0,5 1 16 15,2 0 0-15,3-1 0 0,3 2-96 0,4 2-16 16,4 1 0-16,6 0 0 0,6-2 80 0,4 1 16 16,8-1 0-16,2 1 0 0,2 0 144 0,5 0-128 15,5 0 128-15,10-1-128 0,6-3 128 0,3 3 0 0,1-2 0 16,10-3 0-16,5 4 0 0,-2-4 0 0,-1 5 0 16,4-2 0-16,6-3 0 0,-4 5 0 0,-4 0 0 0,2 2 0 15,8-1 0-15,-7 2 192 0,-4 0 0 0,3 1-16 16,3 0 112-16,-5 0 32 0,-5 2 0 0,1-1 0 15,4-1 0-15,-1 3 0 0,-3 3 0 0,-4 0 0 16,1-1-128-16,-1 2-32 0,-1-1 0 0,-4 3 0 16,-4 0-160-16,-4 0 0 0,-4-1 0 0,-5 1 0 15,-7 2 0-15,-10 0 0 0,-9-2 0 0,-4 2 0 16,-5-1-144-16,-5 1 144 0,-6 1-192 0,-5 1 192 16,-6-1-368-16,-6 0 48 0,-4 2 0 0,-5 1 0 15,-4 3-1744 1,-12 2-352-16,-6 1-64 0,-10 2-12752 0</inkml:trace>
  <inkml:trace contextRef="#ctx0" brushRef="#br0" timeOffset="22272.786">19905 12383 38639 0,'-10'-7'1712'16,"1"6"352"-16,2 2-1648 0,-4 4-416 0,1 0 0 0,1 3 0 16,-3 3-448-16,0 5-160 0,-1 7-32 0,-1 2-16 15,-2 0-240-15,-2 7-32 0,0 5-16 0,-2 4 0 0,-2 2 672 0,1 3 128 16,0 2 144-16,0-1-208 0,2-3 208 0,3 1 0 16,2-1 0-16,3-1 0 0,4-3 0 0,5-1 128 15,4-6 16-15,2-5 0 0,3-3 48 0,0-4 16 16,4-7 0-16,4-2 0 0,1-2-16 0,4-5-16 15,0-5 0-15,3-4 0 0,6-4-48 0,-2-4 0 16,3-7 0-16,5-6 0 0,3-8 64 0,1-1 16 16,-1-1 0-16,-1-1 0 0,-1-3 32 0,-2 2 0 15,-3-1 0-15,-2 2 0 0,-2 0-240 0,-5-1 128 0,-1 2-128 16,-1 0 0-16,-5 1 0 0,-4 6 0 0,-2 7 0 16,-2 6 0-16,-2 3 0 0,-4 5-192 0,-1 7 48 0,0 0 0 15,0 0-48-15,-5 8-16 0,-4 6 0 0,-2 7 0 16,-2 7-32-16,-2 4 0 0,-3 3 0 0,0 2 0 15,1 2 240-15,0-2-144 0,2-1 144 0,2-1-128 16,3-4 128-16,2-1 0 0,1-1 0 0,5-8 0 16,3-7 0-16,4-1 0 0,-2-3 0 0,2 0 0 15,3-2 0-15,3-5 224 0,1-7-48 0,4 0-16 16,0 2 0-16,3-8 0 0,1-6 0 0,-2-3 0 16,1 0-160-16,-1-2 128 0,-1-1-128 0,-1 0 128 15,-4-1-128-15,-2 0 0 0,-3 0 0 0,-1 0 0 16,-4 2 0-16,-3 0 0 0,-1-2 0 0,-6 1 0 0,-1 1 0 0,-4 1-192 15,-1 3 32-15,0 0 16 0,-2-1 16 0,1 3 0 16,-1 6 0-16,2 1 0 0,2-2-128 0,3 1 0 16,-1 0-16-16,5 1 0 0,-1 2-96 0,5-3-16 15,1 1 0-15,7 0 0 0,3-6 208 0,4 1 48 16,4-1 0-16,4-2 0 0,2 0 0 0,3 2 0 16,2 2 0-16,2 1 0 0,-1 0 128 0,3 1 0 15,2 3 0-15,-2 4 0 0,-2-1 0 0,-2 6 176 16,-1 0-48-16,-3 3 0 0,-5 2-128 0,-3 3 128 15,-1 4-128-15,-3 3 128 0,-2 0-128 0,-2 3 0 16,-3 2 0-16,-5 2-176 0,-2 0 176 0,-2 5 0 16,-4 2 128-16,2-2-128 0,-4 0 128 0,0-3-128 15,-4 0 160-15,1-4-160 0,-1-4 384 0,0 0-32 16,-3 0 0-16,-3-2 0 0,0 1 32 0,-3-3 16 16,2 1 0-16,-2-4 0 0,-7 3-128 0,4-6-16 0,3-1-16 15,-1-2 0-15,0-1-240 0,0-1 144 0,1-1-144 16,1-2 128-1,0-1-608-15,2-2-128 0,3-5-32 0,1 2-14736 0</inkml:trace>
  <inkml:trace contextRef="#ctx0" brushRef="#br0" timeOffset="22691.887">20485 11716 2751 0,'0'0'256'0,"0"0"-256"15,-2-10 0-15,-1 0 0 0,3-1 5792 0,4 3 1120 16,-4 8 208-16,7-9 48 0,6-3-5376 0,2 1-1088 15,3 1-224-15,0 0-32 0,2 0-288 0,-1 0-160 16,2 1 192-16,2 2-192 0,-1 1 528 0,3 4 0 16,-2-1 0-16,1 3 0 0,-1 0-144 0,1 3-48 15,-1 2 0-15,-1 3 0 0,-5 2-336 0,0 2 0 16,-4 4 0-16,-4 3-192 0,-4 4 0 0,-5 5-16 16,-4 3 0-16,-6 5 0 0,-5 5 208 0,-3 1 0 15,-5 0-160-15,1 1 160 0,-3-1 0 0,3 0 0 0,-2-2 0 16,6-4 128-16,3-1-128 0,3-3 0 0,1-7 144 15,4-3-144-15,2-4 256 0,4-5-32 0,1-4 0 0,0-9 0 16,3 9 112-16,3-4 32 0,2 0 0 0,2-7 0 16,2-3-160-16,5-4-16 0,6-1-16 0,-1-3 0 31,3-6-512-31,0 1-112 0,2-1 0 0,-1 4-16 16,-5 0-2864-16,-3 1-560 0</inkml:trace>
  <inkml:trace contextRef="#ctx0" brushRef="#br0" timeOffset="23364.366">21274 12012 40079 0,'0'0'1776'0,"0"0"368"0,0 0-1712 0,-8-3-432 16,8 3 0-16,-8 2 0 15,0 5-1328-15,1 5-336 0,-6 4-80 0,-1 2-16 16,0 1 736-16,-2 3 160 0,-3 3 32 0,0 7 0 0,-2 6 608 0,1 2 224 15,1-1-144-15,-3 3 144 0,-1410 2 0 0,2817 6 176 16,-1405 5-16-16,-1 2 0 0,-4-1-32 0,8 0-128 16,6-2 192-16,3-4-64 0,-1-9-128 0,6-4 128 15,4-7-128-15,4-2 128 0,1-1 96 0,4-5 16 16,2-3 0-16,4-3 0 0,1-5 32 0,2-5 16 16,1 1 0-16,3-7 0 0,2-7 16 0,3-2 0 0,-3-2 0 15,6-3 0-15,6-1-128 0,4-6-32 0,4-2 0 16,1-4 0-16,0 1-144 0,-1 1-272 0,-2-1 64 0,-1-5 16 15,-5-5-96-15,1-2-16 0,-3-4 0 16,0 0 0-16,-2 1 64 0,-2 3 16 0,-1 3 0 0,-4-1 0 16,-5 2 224-16,-3-1-192 0,-6-1 192 0,-3 1-192 15,-6 1 192-15,-4-2 0 0,-8 0 0 0,-2 4 0 16,-4 2 0-16,-5 5 0 0,-2-1 0 0,-4 3 0 16,1 2 0-16,-2 4 0 0,-4 4 192 0,-1 2-192 15,-3 2 0-15,-3 3 0 0,-2 2 0 0,-4 3 0 16,0 2 128-16,-1 2-128 0,2 0 0 0,3 3 0 15,4 2 0-15,3 3 0 0,4 0 0 0,3 3 0 16,0 2 0-16,4 3 128 0,2 1-128 0,1 4 160 0,-2 2-160 0,3-1 0 16,3 3 144-16,3-2-144 0,3 2 0 0,5-4 128 15,0-3-128-15,5-3 0 0,4 0 192 0,-1-1-48 16,2-4 0-16,3-4 0 0,3-3 176 0,1-1 16 16,0-1 16-16,7-2 0 0,1-4 224 0,5-1 32 15,3-4 16-15,5-2 0 0,9-2-240 0,3-2-64 16,3-3 0-16,4 0 0 0,1 1-112 0,-3-1-16 15,-2 3-16-15,-3-2 0 0,-4-2-176 0,-2 1 0 16,-4 0 0-16,-4 4 0 16,-4 0-384-16,-9 4-96 0,-2 3-32 0,-5 2 0 15,-3 0-2336-15,-9 3-480 0,0 0-80 0,0 0-32 0</inkml:trace>
  <inkml:trace contextRef="#ctx0" brushRef="#br0" timeOffset="23609.497">22272 11920 37087 0,'0'0'1648'0,"0"0"336"0,3-6-1600 0,-3 6-384 0,0 0 0 0,0 0 0 15,0 0-384-15,0 0-144 0,-9 11-48 16,1 4 0-16,0 2 272 0,1 5 48 0,-3 5 16 0,-1 3 0 0,-1 4 240 16,-2 6 256-16,0 2-48 0,2 4-16 0,-1 5 224 0,0 1 32 15,-1 1 16-15,2 1 0 0,1-1-272 16,1 0-64-16,3 1-128 0,-1-4 192 0,3-6-192 0,0-4 0 16,4-8-192-16,0-3 192 15,0-1-640-15,2-4-32 0,0-3 0 16,1-6-9760-16,2-5-1968 0</inkml:trace>
  <inkml:trace contextRef="#ctx0" brushRef="#br0" timeOffset="23801.696">21924 12428 37775 0,'0'0'3360'0,"0"-8"-2688"0,1 2-544 16,-1 6-128-16,0 0 2688 0,12-7 496 0,0-1 96 0,4 6 32 31,5 1-4032-31,4-1-816 0,3-1-144 0,3-1-48 16,1 1 992-16,1 3 192 0,1-2 32 0,-1 0 16 0,0-2 496 0,-1 3-144 0,-4 1 144 0,2 2 0 31,2 1-1232-31,-1-2-176 0,-1 0-16 0,-3 0-10032 0,1 2-2016 16</inkml:trace>
  <inkml:trace contextRef="#ctx0" brushRef="#br0" timeOffset="24225.845">23155 11971 28559 0,'-6'-9'2544'15,"-3"0"-2032"-15,-1-1-512 0,0 4 0 0,1 2 2944 0,-4 1 480 16,-2-1 96-16,-1 4 32 15,-8 4-3552-15,0 1-544 0,-4 3-192 0,-2 0-32 16,0 3-64-16,-2 0-16 0,0 0 0 0,1 2 0 0,0 4 848 0,1 0 160 16,-1 3 32-16,4 2 16 0,0 1-64 0,3 4-16 15,1 5 0-15,4-1 0 0,4-4-128 0,3 1 0 16,5-5 0-16,5-1 0 0,2 0 0 0,4-1 0 16,6-1 0-16,4-3 0 0,4-1 0 0,1-1 0 15,3-1 0-15,0 1 0 0,0-2 368 0,2 1-16 0,-1 1 0 16,0-1 0-16,-2 0-112 0,-2 2-32 0,-3-1 0 15,-1 0 0-15,-4-1-64 0,-1 1-16 0,-5 1 0 16,0 2 0-16,-2 0 64 0,-4 1 16 0,-4 3 0 0,-2-4 0 16,-5-4-48-16,-6 2-16 0,-6 1 0 0,-4 2 0 15,-5-1 16-15,-3-1 0 0,-6 0 0 0,3-1 0 16,-1-1-160-16,4-2 0 0,-1-3-160 0,2-3 160 31,0-2-1664-31,2-3-256 0,-1-4-32 0,5-3-14208 0</inkml:trace>
  <inkml:trace contextRef="#ctx0" brushRef="#br0" timeOffset="24486.693">23339 12039 34095 0,'0'0'1504'0,"0"0"320"0,0 0-1456 0,0 0-368 16,0 0 0-16,0 0 0 0,0 0 1056 0,0 11 144 15,-2 5 16-15,1 4 16 16,-1 2-1552-16,-1 5-320 0,-6 4-64 0,1 1-16 0,-3 3 416 0,-1 0 96 16,-1 2 16-16,-2 1 0 0,-1 3 416 0,-1 5 96 15,2 6 0-15,-1 0 16 0,-3 0-128 0,1 3-16 16,2 3-16-16,-1-5 0 0,2-6-176 0,1-7 0 16,4-6 0-16,3-3 0 0,0-2-320 0,4-7-32 15,2-6-16-15,3-5 0 16,0-3-2576-16,-2-8-512 0,0 0-96 0</inkml:trace>
  <inkml:trace contextRef="#ctx0" brushRef="#br0" timeOffset="24900.549">23585 12164 20271 0,'0'0'1792'0,"0"0"-1424"0,0 0-368 0,0 0 0 15,0 0 5184-15,-7 13 960 0,-2 5 192 0,2 5 32 16,-6 5-5824-16,1 1-1168 16,-1 2-224-16,-1 2-48 0,-2 0 224 0,2 1 48 0,0 0 16 0,1 2 0 15,-5 1 608-15,6 3 0 0,-2 4 0 0,2-3 0 0,1-6 0 0,3-2 0 16,0-3 128-16,3-6-128 0,2-2 288 16,1-5-32-16,0-6 0 0,2-1 0 0,0-10 128 0,0 0 0 15,0 0 16-15,0 0 0 0,8-4-16 0,2-3 0 16,-2-6 0-16,5-6 0 0,1-7 112 0,3-8 16 15,3-5 0-15,2-2 0 0,1 1-512 0,3 0-240 16,1-1 32-16,1-1 0 0,6-2 208 0,-3 6-176 16,-4 0 176-16,1 5-160 0,-3 1 0 0,-1 5 0 15,-2 5 0-15,-3 4 0 0,-4 4 160 0,-3 4-192 16,-2 5 192-16,-1 6-192 0,-9-1 64 0,7 12 0 16,-3 4 0-16,-3 8 0 0,-1 4-192 0,-5 6-16 15,-3 5-16-15,-3 3 0 0,-3 4 144 0,-5 5 16 16,-2 8 16-16,-2 1 0 0,1 2 16 0,-1-7 0 0,-1-9 0 15,3-5 0-15,3-6 160 0,4-4-208 16,3-5 80-16,0-4 128 16,3-4-448-16,4-3 16 0,0-2 16 0,3-6 0 15,1-7-2832-15,0 0-560 0</inkml:trace>
  <inkml:trace contextRef="#ctx0" brushRef="#br0" timeOffset="25317.807">23590 11469 29487 0,'5'-13'1296'0,"-4"3"288"0,1-7-1264 0,2 0-320 0,4 0 0 0,3 2 0 0,2 0 2464 0,0 1 432 15,-2-2 96-15,4 2 16 16,1 3-3008-16,1 1-736 0,-2 1-80 0,2-1-16 0,-1 1 832 0,1 1 0 15,-2 4 0-15,-1 0 0 0,1 2 624 0,0 6 16 16,0 0 16-16,1 7 0 0,-3 8-528 0,1 2-128 16,2 1 0-16,-1 2 0 0,-4 0 0 0,0 2-144 15,-1 4 144-15,-3 0-208 0,-2-1 208 0,-3 1 0 16,-3 0-160-16,0 0 160 0,-1-1 0 0,1-1 0 16,-1-3 0-16,-1-1 0 0,1-1 0 0,0-1 0 15,1-1 176-15,1-2-176 0,0-4 160 0,2-1-160 16,1-5 160-16,1 2-160 0,1 0 192 0,0-2-48 15,1-1-16-15,4-3 0 0,1-1-128 0,3-1 192 0,2-1-192 16,0-1 192-16,1-3 112 0,4 0 16 0,4 0 16 16,0 0 0-16,-1-1-208 0,2 2-128 0,-2-3 128 0,0 2-128 15,-5-1 0-15,-2 1 0 0,-2 1-192 0,-2-1 64 32,0-1-1168-32,-5 0-240 0,-8 3-32 0,0 0-9888 0,0 0-1968 0</inkml:trace>
  <inkml:trace contextRef="#ctx0" brushRef="#br0" timeOffset="25964.614">24267 12262 25791 0,'0'0'1152'0,"-4"-7"224"0,1-2-1104 0,2 2-272 16,1 7 0-16,0 0 0 0,-6-8 1680 0,6 8 288 15,-7-2 48-15,-1 4 16 16,-1 2-2336-16,-1 2-464 0,-2 1-80 0,1 4-32 0,-3 4 880 0,-1 4 240 16,-2 0 16-16,-4 6 0 0,-2 4 432 0,1 3 80 15,1 3 32-15,2 3 0 0,2 4-320 0,0 7-64 16,3 7-16-16,2-2 0 0,2-5-272 0,2-4-128 16,3-4 128-16,3-2-128 0,3-6 176 0,4 0-48 15,-1-6-128-15,5-3 192 0,2-5-16 0,5-2-16 16,0-3 0-16,4-5 0 0,-3-7 160 0,6-3 48 15,5-2 0-15,2-8 0 0,-1-5-208 0,1-3-32 16,3-5-128-16,0-1 192 0,-2-3-192 0,0-5-208 0,-2-5 32 0,-1 0 16 16,-4-1 160-16,0-6-160 0,0-4 160 0,-3-3-160 15,-7 1 288-15,1 1 64 0,1 1 16 0,-4 3 0 16,-2 1-208-16,-4 3 0 0,-6 3 0 0,0 4 0 31,3 6-288-31,-9 3-96 0,-4 6-32 0,-4 3 0 0,-3 4 416 0,-1 3 0 0,-1 1 0 0,-4 6 0 16,-6 2 0-16,1 3-160 0,-1 1 160 0,-2 4-160 15,-2 4 160-15,0 4-128 0,-1 3 128 0,-1 5-128 16,-2 3 128-16,0 1 0 0,-1 0 0 0,4 0 0 16,3 0 0-16,4 0-160 0,5-3 160 0,5-2 0 15,4-2-128-15,4-3 128 0,3-1 0 0,4-2 0 0,2-2 0 16,3-1 0-16,3-3 0 0,3-4 0 16,2 0 256-16,3-1 128 0,4-3 0 0,4-1 16 15,4-4 32-15,6 0 0 0,4-3 0 0,3-2 0 0,0-4-192 16,3 2-48-16,0 0 0 0,-1-1 0 0,-2 0-64 0,1 1-128 15,-1 1 176-15,-1 1-176 0,-4 0 0 0,-7 2 0 16,-3 2 0-16,-5 2-192 16,-2 0-1344-16,-6 3-272 0,-11 1-48 0,0 0-13824 15</inkml:trace>
  <inkml:trace contextRef="#ctx0" brushRef="#br0" timeOffset="26243.754">24759 12419 32255 0,'0'0'2864'0,"0"0"-2288"0,0 0-576 0,0 0 0 16,0 0 1808-16,0 0 256 0,0 0 48 0,0 0 16 31,6 10-2784-31,-2-1-560 0,-4-9-128 0,4 14 0 15,-2 3 704-15,0-1 128 0,-2 1 48 0,0 6 0 0,-2 2 1168 0,-1 8 256 0,-1 4 32 0,-1 2 16 16,1 1-240-16,-1 0-32 0,-3 0-16 0,2-1 0 16,1 0-464-16,0-2-112 0,-2-1-16 0,-1-5 0 15,2-1-128-15,3-1 0 0,-4 2 0 0,3-5 0 16,1-5-400-16,1-4-16 16,0-2 0-16,1-3 0 0,-2-6-1808 0,3-6-352 0,0 0-80 15,0 0-11744-15</inkml:trace>
  <inkml:trace contextRef="#ctx0" brushRef="#br0" timeOffset="26409.545">24472 12776 47679 0,'0'0'2112'0,"0"0"448"0,0 0-2048 0,8-3-512 16,-8 3 0-16,13-1 0 0,3-3 0 0,1 2 0 15,3 2-128-15,3 1 128 16,-2 0-496-16,4-1 16 0,1-1 0 0,2 0 0 0,2 0 480 0,-1-1 0 15,-3-1 208-15,-1 0-64 0,2 0-144 0,-1-1 0 16,-2 2 0-16,-2 0 128 16,-5 1-1392-16,-1-1-272 0,0-2-64 0,-3 2-16 15,-5-1-1664-15,-8 3-336 0,8-6-64 0,-5-3-16 0</inkml:trace>
  <inkml:trace contextRef="#ctx0" brushRef="#br0" timeOffset="26647.272">25187 12143 11055 0,'1'14'480'16,"-1"-14"112"-16,0 0-464 0,0 12-128 0,-1 7 0 0,0 6 0 16,-4 6 6992-16,-1 7 1392 0,-1 5 256 0,-2 5 64 15,-2 9-7200-15,-2 7-1504 0,-4 4-192 0,2 1-80 0,0 4 272 16,-2 0 0-16,-5 3 0 0,2 4 0 0,8 5 0 15,-5 1 272-15,-4-2-48 0,3 5-16 0,0 5-208 0,-1-2 128 16,-3-2-128-16,0-1 0 16,0-2-704-16,-1 1-256 0,-1 2-32 0,1-3-16800 15</inkml:trace>
  <inkml:trace contextRef="#ctx0" brushRef="#br0" timeOffset="28756.787">25197 12540 6447 0,'6'-9'272'0,"-6"9"80"0,2-8-352 0,0-2 0 16,0-2 0-16,2-1 0 0,0 1 5328 0,-1 0 1008 15,2-1 192-15,0 1 32 16,1 1-5936-16,-1 1-1200 0,2 0-224 0,-4 0-48 0,0 0 848 0,1 2 368 16,-2-1-32-16,1 0 0 0,-2 1 464 0,-1-2 96 15,0 3 0-15,-1 0 16 0,1 7-336 0,-2-7-64 16,2 7 0-16,-2-9-16 0,-3 0-496 0,2 2 128 0,3 7-128 16,-2-5 0-16,-4-1 0 0,6 6 0 0,-4-5 0 0,4 5 0 15,-9-1 0-15,0 1 0 0,0 0 0 0,-1 2 0 16,-2 2 0-16,-3 2 0 0,-1-1-144 0,0 1 144 15,1-1 0-15,-3 3 0 0,-4 2 0 16,3 2 0-16,1-1 0 0,-4 2 0 0,-6 1 0 0,0 4 0 16,1 2 0-16,3 1 0 0,-1 3 0 0,1 6 0 15,-2 5 0-15,2 4 0 0,-2 2 0 0,3 1 0 16,3 0 144-16,-1 1-144 0,0 1 0 0,0 0 144 16,-4-4-144-16,4 2 0 0,1 3 144 0,0 2-144 15,-2 4 0-15,0-3 0 0,2-1 0 0,1-1 128 16,2-1-128-16,2-4 0 0,0-3 0 0,4-2 0 15,5-1 0-15,2-1 128 0,1-4-128 0,3-1 128 16,3-4-128-16,2-4 0 0,0 0 0 0,2-1 0 0,3-4 0 16,3-2-160-16,2-2 160 0,2-3 0 0,2-1-176 0,1-3 176 15,0-4-160-15,2-6 160 0,2-2 0 0,2-3 0 16,1 0 176-16,1-10-48 0,0-8-128 0,2-3 0 16,5 1 0-16,-1-1 0 0,-1-3 0 0,-3 1 0 15,0 0-128-15,1-2 128 0,0 0 0 0,-5-5 304 16,-5-3-48-16,1-2-16 0,-2-2 384 0,-1 0 80 15,-5 3 0-15,-2 0 16 0,-1-2-80 0,-4 5 0 16,-1 2-16-16,1 6 0 0,-3-1-240 0,-2 0-32 16,-2 2-16-16,1 1 0 0,1 0-80 0,-2 4 0 15,-4 1-16-15,1 2 0 0,-1 4-240 0,-3 1 0 16,-1 1 0-16,-1 0 0 0,-3-3 0 0,1 2-288 16,-3 6 64-16,1 1 16 15,-3 2-1264-15,0 1-256 0,-2 1-64 0,2 3-14432 0</inkml:trace>
  <inkml:trace contextRef="#ctx0" brushRef="#br0" timeOffset="29208.223">24644 11599 23951 0,'0'0'2128'0,"0"-7"-1696"16,0 7-432-16,0 0 0 0,0 0 3584 0,3-6 624 15,4 1 128-15,2 2 16 16,4-2-4352-16,3 1-832 0,4 1-192 0,5-5-48 0,0 1 576 0,2 0 112 16,1-1 32-16,5 1 0 0,2-2 784 0,3 3 144 15,1-1 48-15,-1 4 0 0,-5 0 112 0,-2 2 32 16,0-1 0-16,-1 5 0 0,-8 1-576 0,-4 3-192 16,-1 1 144-16,-3 5-144 0,-2 2 0 0,-3 5 0 15,-8 3-144-15,-1 4 144 0,-3 2-224 0,-5 6 64 0,-4 6 16 16,-2-3 0-16,-2-1 144 0,0-4 0 0,-1-4 0 15,4-1 0-15,4-3 0 0,-1-4 128 0,4-4-128 0,0-2 176 16,5-2 80-16,3-1 32 0,3-1 0 0,-1-1 0 16,4-2 160-16,4-3 48 0,3-2 0 0,3-1 0 15,3-1 48-15,2-2 16 0,3-3 0 0,4-1 0 16,3-1-208-16,3-1-32 0,4-2-16 16,2 0 0-16,1-1-432 0,-3 1-96 0,-2 3-16 0,-3 1 0 15,-4 2-2864 1,-5 1-576-16</inkml:trace>
  <inkml:trace contextRef="#ctx0" brushRef="#br0" timeOffset="34314.078">15115 12495 25791 0,'-21'4'2304'0,"11"0"-1856"0,-2 0-448 0,2 1 0 15,2-3 1360-15,0 0 176 0,1-1 48 0,-1 1 0 16,0 0-688-16,-1 2-144 0,3 0-32 0,-2 2 0 16,-1-4-528-16,-3 3-192 0,0 2 144 0,0 7-144 15,1 4 0-15,-2 3 0 0,2 2 0 0,-3 5 0 16,-5 8-144-16,0-1 144 0,2 1 0 0,-3 2 0 16,1 0 0-16,1 3 176 0,1 1 0 0,0 4 0 15,2 5 64-15,0 2 16 0,-1 0 0 0,4 1 0 0,0-1-64 16,1 1-16-16,1-4 0 0,3 1 0 0,2-3-16 15,3 0 0-15,2-3 0 0,3-2 0 0,5-3-160 16,-1-3 192-16,3-4-192 0,1-3 192 0,0 0-192 16,3-2 0-16,1-1 0 0,3 1 0 0,-1-2 0 15,4 1 0-15,-1 1-160 0,2-6 160 0,-1-8-208 0,-3-1 48 16,3 1 16-16,0-4 0 0,-2-4 16 0,1-3 0 16,0-4 0-16,0-2 0 0,2-4 128 0,0-2 0 15,-3-7 0-15,1-4-128 0,0-2 128 0,0-4 0 16,-4-5 0-16,-1 0 0 0,1-3 144 0,-2-2-144 15,-1-3 192-15,2-2-192 0,-2-3 192 0,-1-6-192 16,-1-5 192-16,-1 2-192 0,0 3 128 0,0 1-128 16,-4 1 0-16,2-2 0 0,-4-2 0 0,1-2 0 15,1-3 0-15,-3 2 0 0,-2 0 0 0,-1 3 0 16,-1 1 128-16,1 3-128 0,-3 1 0 0,-2 0 0 16,-2 2 0-16,1 3 0 0,-2 2 160 0,-1 3-160 15,-2 6 128-15,-2 0-128 0,1 0 192 0,0 5-32 0,-1 1-16 0,-3 4 0 16,2 2 80-16,0 0 16 0,0 4 0 0,0 1 0 15,-2 3-64-15,0 3-16 0,1 1 0 0,-1 1 0 16,1 2-160-16,-2 0 0 0,2 1 0 0,1 3 128 16,-1 3-128-16,0 0 0 0,2 0 0 0,-1 6 0 15,-2 3-192-15,1 4 48 0,0-1 0 0,1 3 0 16,-1 1-16-16,0 4 0 0,1 3 0 0,1 1 0 16,1 1 160-16,-1 4-128 0,2 2 128 0,0 2-128 15,2 1 128-15,0 3 0 0,-1 3 0 0,-1-2 0 16,-1-2 0-16,2 3 0 0,1-1 0 0,1 3 0 15,-2 2 0-15,1 0 0 0,2 0 0 0,0-1 0 16,0 2 0-16,1-4 0 0,2-2 0 0,0 1 128 0,0-1-128 0,0 0 0 16,1-2 0-16,0 2 128 0,2 2-128 0,1-1 0 15,3-7 0-15,0-1 128 0,-1-1-128 0,2-3 0 16,-1-3 0-16,2 1 0 0,2-1 0 0,-1-1 0 16,3 1 0-16,-1-3 0 0,3-3 0 0,-1 0 0 15,0 0 0-15,1-4 0 0,2-1 0 0,-1-1 0 16,2-4 0-16,3 1-128 0,-2-1 128 0,4-2 0 15,0-3 0-15,0-1 0 0,-1-4 0 0,1-1-160 16,0-2 160-16,1-2 0 0,-2-4 0 0,1-2 0 16,-1-3 0-16,0-3 0 0,-3-1 0 0,1-4 0 15,-1 1 0-15,-1-3 0 0,-2-1 0 0,2-4 176 16,-3 0-176-16,1-2 160 0,1 2-32 0,-2-6-128 16,-1-2 192-16,1-5-64 0,0-4-128 0,-1 3 160 0,0 2-160 15,-4-2 160-15,2-2-160 0,-3 2 0 0,2 1 144 16,0 0-144-16,-3-2 0 0,0-2 0 0,1-3 0 15,-4 2 128-15,-2 2-128 0,-2 0 0 0,-1 0 0 0,0 5 0 16,-1 1 128-16,-2 1-128 0,0-2 160 0,-2 0-160 16,2-1 192-16,-3-1-48 0,0 1-16 0,0 0 0 15,0 5 128-15,-1 2 32 0,2 3 0 0,0 3 0 16,1 1-48-16,-2 4-16 0,3 3 0 0,-2 2 0 16,2 3-96-16,-3 3 0 0,-1 1-128 0,2 1 192 15,-2 0-32-15,0 3-16 0,-1 0 0 0,-1 3 0 16,-3 0-16-16,-4 1-128 0,1 4 192 0,0 1-64 15,1 1-128-15,-3 4 192 0,2 3-192 0,-2 3 192 0,0 3-192 16,0 1-176-16,1 1 48 0,4 4 0 16,-1-1-240-1,3 0-32-15,0 1-16 0,5-1 0 0,3-2-1824 0,5 1-352 0,1 2-80 16</inkml:trace>
  <inkml:trace contextRef="#ctx0" brushRef="#br0" timeOffset="34781.829">16178 12100 29135 0,'0'0'1280'0,"0"0"288"0,0 0-1248 0,0 0-320 0,0 0 0 0,0 0 0 15,0 0 240-15,0 0-16 0,5-8 0 0,-3 2 0 16,-2 6-224-16,4-7 0 0,-4 7-144 0,0 0 144 0,0 0 0 0,0 0 0 16,0 0 0-16,0 0 160 0,0 0 288 0,0 0 64 15,0 0 16-15,0 0 0 0,0 0-144 0,0 0-16 16,0 0-16-16,-2 12 0 0,2-12-192 0,-1 9-32 16,1-9-128-16,-2 9 192 0,2-9-192 0,0 0 128 15,0 0-128-15,0 0 0 0,0 0 128 0,0 0-128 16,0 0 0-16,0 0 144 0,0 0-16 0,0 0 0 15,0 0 0-15,2-8 0 0,0-1-128 0,0 1-272 16,-1 0 64-16,2-2 16 16,1 1-432-16,-3 0-80 0,-1-2 0 0,0 4-16 15,1-2-1648-15,0 2-320 0,0 0-64 0</inkml:trace>
  <inkml:trace contextRef="#ctx0" brushRef="#br0" timeOffset="35671.975">15122 12333 31839 0,'-21'6'1408'0,"7"-3"304"0,-4 3-1376 0,3 0-336 0,1 3 0 0,1 1 0 0,-2 0 176 0,1 2-48 15,-1 3 0-15,0 3 0 0,-1 2-128 16,-1 1 0-16,0 1-160 0,-2 4 160 0,-1 4-160 0,1 3 160 16,0 3-160-16,-1 4 160 0,-2-3 0 0,0 5 0 15,-1-1 0-15,0 1 0 0,1-1 256 0,-1 4 32 16,-3 1 16-16,3 8 0 0,1 5 160 0,1-2 48 15,1-4 0-15,3-1 0 0,4 2 0 0,1 1 16 16,4 3 0-16,5 1 0 0,3 1-176 0,6-2-32 16,3-6-16-16,4-2 0 0,3-4-176 0,2-3-128 15,4-3 192-15,0-5-192 0,2-4 224 0,3-4-64 16,-1-3-16-16,2-2 0 0,3-1-144 0,0-5 0 16,4-6 0-16,0-5 0 0,0-5 128 0,2-4-128 15,4-4 128-15,-2-4-128 0,-1-4 128 0,-1-6-128 16,-1-5 0-16,-1-6 128 0,-1-1-128 0,0-5 0 0,1-4 0 15,0-4 128-15,-3-3 0 0,-2-3 0 0,-4-2 0 16,0 0 0-16,-8 0-128 0,0 2 0 0,-3 2 0 16,-4 3 0-1,-2 0-416-15,-5-2-16 0,-1 4 0 0,-1 3 0 16,-2 4-2160-16,0 5-432 0</inkml:trace>
  <inkml:trace contextRef="#ctx0" brushRef="#br0" timeOffset="36716.873">18968 10436 1839 0,'0'0'160'0,"0"0"-160"0,0 0 0 0,0 0 0 15,4-2 5632-15,-4 2 1104 0,0 0 224 0,0 0 32 16,0 0-5600-16,5 8-1136 0,1 0-256 0,-4 2 0 16,1 2 0-16,-3 4 192 0,-4 1-192 0,0 2 192 15,-3 0-48-15,-3 5 0 0,-2 0 0 0,-4 2 0 16,-5 1 16-16,2-1 0 0,-1-1 0 0,-2 0 0 16,0-1 336-16,-4-1 64 0,-3-1 16 0,-1 1 0 0,-3 3 32 0,-5 0 16 15,-2-1 0-15,-4-1 0 0,-5-1-288 0,0-1-48 16,-2-2-16-16,-5-2 0 0,-3-3-32 15,-6 1-16-15,-2-3 0 0,-4-1 0 0,3-2 32 0,1-1 0 16,0-3 0-16,0 0 0 0,-3-2 80 0,4-1 32 16,5 0 0-16,4-1 0 0,4-2-80 0,3 0-16 15,0-1 0-15,-1-2 0 0,-2-1-128 0,2 0-16 16,1-2-128-16,1 0 192 0,-1-4-192 0,2 0 0 16,0 1 0-16,-1-1 0 0,2-1-128 0,-3 0-32 15,-3-1 0-15,0 1 0 0,1 0-64 0,1 3-16 16,0-2 0-16,3 6 0 0,0 3 48 0,1 1 0 15,0 1 0-15,2 3 0 0,0 3 192 0,5 0 0 0,4-1 0 16,4 3 0-16,4 2 0 0,1-2 160 0,1 3-160 16,2 0 192-16,0 0-192 0,4 2 0 0,-2 2 0 0,1-2 0 15,2 0 0-15,-5 2 0 0,2-1 0 0,-2 2 0 16,3 2 0-16,-1 1 0 0,1 0 0 0,0 3 128 16,-3 5-128-16,2-2 0 0,-1 0 0 0,1 0 0 15,0-4 224-15,3 1-32 0,2-2-16 0,1 0 0 16,-3 0 16-16,2-1 0 0,-2 1 0 0,1-1 0 15,2 1-192-15,-1 2 128 0,1-2-128 0,-2 1 128 16,3-1-128-16,-1 1 0 0,2-1 0 0,0 3 0 16,1-2 0-16,0 3 160 0,2 0-160 0,0-3 160 15,2-3-32-15,0 0-128 0,0 0 192 0,3-3-64 16,4 0 0-16,-2-3-128 0,-1-1 192 0,2-1-64 16,0 0-128-16,3-2 128 0,0-2-128 0,0-7 128 0,0 0-128 15,0 0 128-15,2 8-128 0,-2-8 128 0,0 0-128 16,0 0 0-16,0 0 0 0,0 0 0 0,0 0 0 0,0 0 0 15,0 0-160-15,0 0 160 0,0 0-320 0,0 0 48 16,0 0 0-16,9-8 0 16,-4 0-2112-16,0-2-432 0,-2-1-64 0</inkml:trace>
  <inkml:trace contextRef="#ctx0" brushRef="#br0" timeOffset="36970.061">15266 11826 17503 0,'-10'10'768'0,"3"-2"176"0,-2-2-752 0,-1 3-192 0,5 0 0 0,2 3 0 15,1 1 5296-15,4 5 1024 0,1-2 208 0,0 2 32 16,5 0-5328-16,0-1-1056 0,2 0-176 0,-1 0 0 16,2-1-224-16,1-4 80 0,2 1 16 0,2-2 0 15,-2-1 128-15,0-5-160 0,2 0 160 0,3-3-160 16,-3-1 160-16,2-2 176 0,-1-1-48 0,2-3 0 15,3 0 48-15,1-8 0 0,3-5 0 0,3-2 0 16,2-3-176-16,3-4-144 0,1-6 144 0,7-7-208 31,4-3-2624-31,5-7-528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9:18:44.336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16982 12364 11055 0,'6'-10'976'0,"-3"0"-784"15,-1-1-192-15,2-2 0 0,0-1 1008 0,0-2 144 16,4 0 48-16,1-1-5200 15,0 2-1040-15</inkml:trace>
  <inkml:trace contextRef="#ctx0" brushRef="#br0" timeOffset="679.908">17088 12117 11231 0,'8'-21'496'0,"-3"8"96"0,0-2-464 0,0 0-128 0,-2-3 0 0,1 0 0 0,-3-3 2368 0,-1 1 464 15,0 0 96-15,0-1 16 0,-1 4-1488 0,-2-3-304 16,0 1-48-16,1-1-16 0,-4-2-576 0,0 1-112 16,-4 0-16-16,-1-1-16 0,-1-3-240 0,-2 0-128 15,-3 1 160-15,-3-1-160 0,-1 1 384 0,-1 2-32 0,-4 4 0 0,-2-1 0 16,-1-1 48-16,-4 1 16 0,-4 3 0 0,0 0 0 15,-1 3-128-15,-1 2-32 0,-1 1 0 0,0 3 0 16,-4-1-256-16,-1 2 0 0,-4 2 128 0,-2 3-128 16,-4 1 0-16,2 3 0 0,2 2 0 0,5 1 0 15,1 1 0-15,2 3 0 0,0 1 0 0,1 1-144 16,-2 1 144-16,-2 1 0 0,0 3 0 0,0 2 0 16,-2-2 0-16,4 2 0 0,4 1 0 0,0 1 0 15,-2 2 0-15,4 1 0 0,0 1 128 0,2 2-128 16,0 0 320-16,-1 3-16 0,1-1 0 0,0 2 0 15,2 1-64-15,1 3-16 0,1 1 0 0,1 2 0 16,2 2-224-16,2 4 144 0,1 4-144 0,-2 3 128 0,2 1-128 16,-1 1 0-16,1 2 144 0,-1 1-144 0,1 0 0 15,3 3 144-15,2-2-144 0,0 3 0 0,4 2 192 0,1 0-192 16,3-1 192-16,1 1-192 0,2-1 192 0,2 4-192 16,2 1 192-16,3-5-192 0,0-2 176 0,6-4-176 15,3-3 160-15,4 1-160 0,0 1 144 0,3 1-144 16,5-1 128-16,5-3-128 0,0 3 128 0,4-4-128 15,3-3 128-15,2-1-128 0,1-4 0 0,0 0 0 16,3 0 0-16,0-2 0 0,5 1 0 0,1-7 0 16,3-1 144-16,3-4-144 0,3-3 0 0,-3-1 0 15,1-4 0-15,-1-1 0 0,-2-2 0 0,2-3 0 16,-1-3 0-16,3-2 0 0,-1-1 0 0,3-3 0 16,1 0 0-16,-2-4-128 0,-3-1 128 0,-1-3 0 0,-1-3 0 15,2-3 0-15,3-4 0 0,1-3 0 0,-1-2 0 0,1-4 0 16,-1-4 0-16,-2-4 0 0,-3-3 0 0,0-5 0 15,0-5 256-15,-1-2 0 0,-2 1-16 0,-1-2 0 16,0-1 80-16,-2-4 32 0,1-1 0 0,-4-7 0 16,-1-2 16-16,-4-5 0 0,-1-5 0 0,-3 0 0 15,-2 3-112-15,-2-4 0 0,-2-4-16 0,-4 0 0 16,-4 0 16-16,-2 5 16 0,0 2 0 0,-6 1 0 16,-5-1 176-16,-3 2 48 0,-3 3 0 0,-5 2 0 15,-5 5-80-15,-3 4-16 0,0 2 0 0,-5 0 0 16,-6 2-160-16,-3-1-48 0,-4 1 0 0,-7 4 0 15,-7 3-192-15,-2 6 0 0,-7 1-144 0,1 4 144 0,-2 5-336 16,-1 4 16-16,-2 4 16 0,1 3 0 16,-2 4-464-16,3 6-80 0,4 5-32 0,3 6-17312 15</inkml:trace>
  <inkml:trace contextRef="#ctx0" brushRef="#br0" timeOffset="3327.163">4263 14977 17503 0,'0'0'768'0,"0"0"176"0,-8-4-752 0,-1 1-192 15,9 3 0-15,-6-4 0 0,-3-2 2608 0,4 2 480 16,5 4 112-16,-7-6 0 0,7 6-2752 0,-9-9-448 15,-2 0-288-15,1 0 32 0,3-2 256 0,-4-1 208 0,-3-4-32 16,0 3-16-16,-1 1 336 0,-2 2 64 0,-3-2 16 0,2 2 0 16,-1 2 64-16,-1 1 32 0,-2-1 0 0,-3 4 0 15,-2 0-352-15,-1 2-64 0,-1 0 0 0,0 3-16 16,-2 1-240-16,-1 5 0 0,-1 3 0 0,0 5 0 16,1 6 0-16,-3 2-160 0,-3 1 160 0,4 7-192 15,6 3 192-15,0 4 0 0,5 1-144 0,1 6 144 16,4 6-176-16,3 5 48 0,0 6 0 0,4 5 0 15,1 0 128-15,2-1-208 0,4-1 80 0,4 2 128 16,4 2-256-16,4-2 80 0,-1-6 16 0,4-7 0 16,2-8 160-16,2-6-208 0,4-5 80 0,0-6 128 15,3-3-128-15,-2-6 128 0,2-2 0 0,1-7 0 16,0-5 0-16,4-5 0 0,0-6 128 0,3-6-128 0,-4-7 0 16,2-6 0-16,1-2 128 0,0-8-128 0,1-9 0 0,2-8 0 15,2-6 0-15,3-2 128 0,-1-3-128 0,2-2 0 16,3 0 0-16,1-5 0 0,-4-5 0 0,1 0 0 15,-8 1-176-15,1 3 176 0,-1 1-208 0,-1-5 32 16,-5 0 16-16,-1 0 0 0,-3 3 160 0,-2-1-192 16,1 1 192-16,-5-2-192 0,1-3 192 0,-1 3 0 15,-1-1 0-15,-3 5 0 0,-3 2 0 0,-1 3 0 16,-3 0 0-16,-2 4 0 0,-2 1 0 0,1 6 128 16,-1 6-128-16,-1 3 176 0,-1 1-48 0,-2 5-128 15,-1 3 192-15,1-1-64 0,-3 1-128 0,2 2 0 16,-1 2 144-16,2 7-144 0,4 4 0 0,-2 4 0 15,-5 0 0-15,5 4 0 0,-2 6-176 0,4 6 176 16,-1-6-208-16,1 6 80 0,-4 10-96 0,1 7-16 0,2 5 0 16,-5 4 0-16,-1 6 96 0,4 4 16 15,3 7 0-15,0 6 0 0,-2 4 128 0,0 9 0 0,1 7 0 0,-2 3-128 16,-2-2 128-16,3 5 0 0,1 1 0 0,2 4 0 16,1 2 0-16,1 0 144 0,3 1-144 0,-1 1 0 15,2 2 192-15,-1 0-64 0,-4 0 0 0,3-3-128 16,7-2 272-16,0-2-48 0,-6-5-16 0,3-5 0 15,-2-6 48-15,3-7 16 0,-2-6 0 0,1-4 0 16,2-2-80-16,0-3 0 0,0-3-16 0,1-2 0 16,-2-2-176-16,2-3 0 0,3-5 144 0,-2-1-144 15,-1-4-224-15,-1-3-112 0,2-7-32 0,-1-3-9200 16,0-5-1840-16</inkml:trace>
  <inkml:trace contextRef="#ctx0" brushRef="#br0" timeOffset="3998.593">6562 13881 23951 0,'-17'-3'2128'0,"-3"-2"-1696"0,-7 1-432 0,-1 0 0 16,-5-1 3312-16,0 3 576 0,-4 0 112 0,0 3 32 16,-4 4-3392-16,2 2-640 0,-3 0-208 0,1 1 0 15,1 1-48-15,0 2 0 0,2 0 0 0,1 5 0 16,0-2 256-16,-1 1 0 0,0-2 144 0,4 3-144 16,-2 3 368-16,3 1-32 0,0 0 0 0,3 2 0 15,0 1-144-15,1 0-48 0,-2 4 0 0,3 0 0 0,-1 2-144 16,2 2 0-16,3 1 0 0,2 1 0 0,2 0 0 0,0 1 0 15,3-1 0-15,6 0 0 0,4 1-128 0,3 0 128 16,4-1-160-16,5-3 160 0,4-2-192 0,3-4 192 16,-1 2-208-16,5-2 80 0,6-1 128 0,5 3-160 15,2 1 160-15,7-2-160 0,0 0 160 0,6 3 0 16,2 3 0-16,3-3 0 0,1 0 0 0,3 2 0 16,0-1 0-16,-3 0-128 0,-3-1 128 0,-2-1-128 15,-2 4 128-15,-4-2-128 0,-2 3 0 0,-1 1 0 16,-5-1 0-16,-6 1 0 0,-6 1 128 0,-4 0 0 15,-2-4 0-15,-6 0-128 0,-3-4 368 0,-3-1 80 16,-1 0 0-16,-6 0 16 0,-7 0 128 0,-4 1 32 0,-3-1 0 16,-4 3 0-16,-6 1 64 0,-3 0 16 0,-5 0 0 0,-4 0 0 15,-6-2-64-15,-9 2 0 0,-6-3 0 0,-2-1 0 16,-3-3-192-16,0-3-64 0,-6-2 0 0,2-3 0 16,2-2-256-16,6-4 0 0,6-4 0 0,7-4 0 15,7-2-256-15,6-1 0 0,7-3 0 0,6-2 0 31,3-6-1712-31,7-3-336 0,7-6-80 0</inkml:trace>
  <inkml:trace contextRef="#ctx0" brushRef="#br0" timeOffset="4439.83">7589 14533 18431 0,'0'0'816'0,"0"0"160"15,0 0-784-15,0 0-192 0,0 0 0 0,0 0 0 0,0 0 6288 0,0 0 1216 0,14 4 240 16,5 0 64 0,6 0-6592-16,8 1-1216 0,8 0-448 0,4 2 0 0,2 0 256 0,1-1 64 0,5 0 0 0,4 1 0 15,5 0 128-15,0-2-192 0,1 1 192 0,-1-1-192 16,-4 4 48-16,-2-2 0 0,-2 1 0 0,-1-1 0 31,-2 1-1200-31,-4 2-256 0,-8-2-32 0,1 0-16 0,-4-1-896 16,-7 1-176-16,-9-2-32 0,-6 0-6768 0,-4-1-1344 0</inkml:trace>
  <inkml:trace contextRef="#ctx0" brushRef="#br0" timeOffset="4704.872">7582 15156 45551 0,'0'0'2016'0,"0"0"416"0,0 0-1936 0,0 0-496 0,0 0 0 0,11 1 0 0,4 0 400 0,5 0-16 15,2-1 0-15,8 2 0 0,5 1-384 0,2-2-304 16,2 0 48-16,-2 1 16 0,-4 0 240 0,2 2 0 16,2 0 0-16,0-1 0 0,1-1 0 0,1 2 0 15,-2 0 0-15,2 1 0 0,-3 0-272 0,0-1 32 16,1 1 16-16,-1-2 0 15,-2 0-1488-15,-1 1-288 0,-2-1-64 0,1 0-10096 16,2 0-2000-16</inkml:trace>
  <inkml:trace contextRef="#ctx0" brushRef="#br0" timeOffset="5400.351">9851 14779 39455 0,'0'0'1744'0,"-10"-1"368"0,-2-3-1696 0,2 1-416 16,1 0 0-16,2-4 0 0,-1-1 0 0,6 0 128 16,1-2-128-16,3-4 0 15,1-1-544-15,5-6-192 0,3-1-32 0,3-3-16 0,3-5 352 0,1-1 80 16,3-4 16-16,2-2 0 0,1-8 480 0,0 2 112 16,1 1 0-16,3-1 16 0,-2-1 224 0,2 1 32 0,2 4 16 15,-1-4 0-15,-1 1-176 0,1-2-48 0,-3 0 0 0,3 1 0 16,-3-1-64-16,2 5-32 0,-4 5 0 0,1 2 0 15,-1 4-224-15,-3 4 176 0,-2 2-176 16,1 2 160-16,1 4-16 0,-5 3 0 0,0 2 0 0,-1 0 0 16,-4 4-144-16,-1 1 0 0,1 1 144 0,-1 1-144 15,-1 2 0-15,1 2-160 0,-10 0 16 0,10 3 0 16,-1 3 144-16,2 3-208 0,-2 2 80 0,0 4 128 16,0 0-320-16,0 7 64 0,-1 8 16 0,1 4 0 15,-2 3 240-15,-1 11-192 0,-1 8 192 0,-1 6-192 16,2 4 192-16,-2 2 0 0,-2 2-160 0,1 8 160 15,-3 9 0-15,-2 0 0 0,-2-3-144 0,-1 4 144 0,-5 5 0 16,3 1 0-16,-4 0 0 0,2 0 0 0,-1-1 144 16,-1 2-16-16,0 0 0 0,1-5 0 0,-2-7-128 0,4-2 128 15,-1-2-128-15,2-5 128 0,-1-7 32 0,1-1 0 16,0-5 0-16,3-1 0 0,-3-3-160 0,2-1 0 16,-1 1 0-16,6-3 0 15,2-9-464-15,-2-3-128 0,-3-7-32 0,3-2 0 16,3-11-2656-16,-3-5-544 0,-2-9-96 0,2-8-9072 0</inkml:trace>
  <inkml:trace contextRef="#ctx0" brushRef="#br0" timeOffset="5774.818">9694 16288 43887 0,'0'0'1936'0,"0"0"416"0,0 0-1888 0,0 0-464 0,18 5 0 0,9 0 0 31,5 4-832-31,6-5-272 0,8-4-48 0,9-3-16 16,4-5 496-16,1 0 96 0,2 2 32 0,0-4 0 0,1-3 544 0,2-1 0 0,3 3 160 0,1 0-32 15,1 1 160-15,-3 1 32 0,1-2 16 0,6 1 0 16,3 1 32-16,3 0 0 0,-3-3 0 0,1 1 0 15,-2 1-368-15,-1 3 0 0,0-2 0 0,0 0-128 16,-2-2-1984-16,-4 0-384 0,-7-1-64 16</inkml:trace>
  <inkml:trace contextRef="#ctx0" brushRef="#br0" timeOffset="6484.789">13047 15125 12895 0,'-4'-13'1152'0,"2"4"-928"0,-5-1-224 0,1-1 0 15,-3-1 4672-15,0 0 880 0,-3-2 176 0,1-1 32 16,-1 4-4032-16,-1-2-800 0,0-1-160 0,-3 0-48 16,-2 0-544-16,-2 0-176 0,-2 0 0 0,-4-2 0 15,-1 4 256-15,-4-1-48 0,-1 3-16 0,-1 0 0 16,1 3 64-16,-2 2 0 0,0 2 0 0,0 2 0 15,2-2-256-15,0 1 176 0,0 7-176 0,2 4 160 16,-1 3-160-16,0 3-144 0,0 2 144 0,-1 4-208 0,-3 4-16 16,1 5 0-16,2 0 0 0,0 6 0 0,0 1-32 15,3 6 0-15,-1 4 0 0,5 8 0 0,4 10-112 0,-1 2-16 16,2 0-16-16,4 5 0 16,4 3-96-16,4 2-16 0,2 1 0 0,6-6 0 0,6-6 144 15,0-9 32-15,4-9 0 0,4-8 0 0,2-1 528 0,4-5 128 16,2-4 0-16,4-7 16 0,3-6-176 0,2-2-32 15,4-1-128-15,3-14 192 0,1-11-64 0,1-5 0 16,3-6-128-16,-2-8 192 0,0-6 48 0,1-7 0 16,-1-6 0-16,4-10 0 0,1-9-240 0,2-6 128 15,-1-3-128-15,0-2 0 0,-2-3 0 0,-3-9 0 16,-1-9-128-16,-5-1 128 0,1-2 0 0,-3-5 0 16,-1-8 0-16,-1-1 0 0,-3 1 0 0,-3-3-128 15,-3-3 128-15,-5 5 0 0,2 6 0 0,-1 7-128 0,0 1 128 16,-4 10 0-16,-4 9 0 0,0 10 256 0,-4 6-32 15,-1 6 0-15,0 1 160 0,-1 11 48 0,-3 5 0 0,1 9 0 16,-1 7-176-16,0 3-48 0,-1 4 0 0,-2 5 0 16,0 4-208-16,0 4 0 0,-1 3 0 0,-1 2 0 15,1 1-128-15,-3 3 128 0,-2 2 0 0,-2 8 0 16,0 6-256-16,-5 9 48 0,-2 6 16 0,0 12 0 16,2 10 192-16,-1 7 0 0,-4 5 0 0,-1 11 0 15,2 8 128-15,0 9-128 0,-1 10 192 0,3 6-192 16,-3 4 128-16,3 5-128 0,3 3 0 0,1-2 0 15,2 0 240-15,4-2-16 0,1-5 0 0,2 0 0 16,0 2-16-16,2-4 0 0,2-5 0 0,2-5 0 0,4-2-208 16,-2-3 0-16,2-2 0 0,0-7 0 0,3-11 0 15,0-5-192-15,1-3 16 0,1-5 0 16,3-3-528-16,-3-9-96 16,1-12-32-16,0-5-9856 0,-1-6-1984 0</inkml:trace>
  <inkml:trace contextRef="#ctx0" brushRef="#br0" timeOffset="7053.204">14235 16513 10127 0,'0'0'448'0,"0"0"96"0,0 0-544 0,8-5 0 0,0-11 0 0,1-4 0 16,2-6 6032-16,2-10 1104 0,0-8 224 0,4-13 32 31,-1-10-6768-31,0-4-1360 0,1 0-272 0,0-3-48 0,-1-5 912 0,2-4 144 0,-1-5 0 0,1 3 160 16,-5 1 416-16,5-2 96 0,-2-2 16 0,2 0 0 15,3 1 208-15,2 4 32 0,-3 2 16 0,1-1 0 16,1-3-256-16,-1 5-48 0,1 7-16 0,-2 3 0 16,-1 4-112-16,0 0 0 0,2-1-16 0,-5 5 0 0,-1 4-176 15,-2 5-48-15,0-1 0 0,-1 7 0 0,-1 2-96 0,1 1-32 16,-3 3 0-16,1 0 0 0,0 1-144 16,1 2 192-16,0 5-192 0,-1 1 192 0,-3 2-192 0,1 3 0 15,0 3 0-15,-2 4 0 0,2 1 0 0,0 5 0 16,1 2-144-16,-2 3 144 0,-2 0-240 0,-1 4 64 15,-4 5 16-15,0 0 0 0,9 0-80 0,-9 0-16 16,4 11 0-16,3 8 0 0,2 2-80 0,2 9-32 16,-4 9 0-16,3 6 0 0,-3 8 192 0,2 6 48 15,-2 2 0-15,1 10 0 0,-2 6 128 0,1 7 0 16,0 6-144-16,2 0 144 0,-4-1 0 0,5 1 0 16,0 3 0-16,1-5 0 0,1-5 0 0,-3 1 0 15,1-3 0-15,1 4 0 0,-5 0 0 0,4-5 0 16,-2-7 0-16,1-3 0 0,-3-3 0 0,2-1 0 0,-5-1 0 15,2-5 0-15,-2-5-192 0,1-8-32 0,-2-5 0 0,1-6 0 32,1-5-416-32,0-6-64 0,-1-5-32 0,-2-4 0 15,-1-4-1040-15,0-12-208 0,0 0-32 0,0 0-7968 0,-12-4-1600 0</inkml:trace>
  <inkml:trace contextRef="#ctx0" brushRef="#br0" timeOffset="7323.244">13807 15356 49935 0,'0'0'2208'0,"10"2"464"0,-3-2-2144 0,15 1-528 15,10 3 0-15,17 2 0 0,18 2 0 0,10 2 0 16,8-1 0-16,8-2-144 0,6-2-160 0,2-3-16 15,-2-3-16-15,-3 0 0 0,-6-2 48 0,0 0 16 16,-3-3 0-16,-7-1 0 0,-8 3 80 0,-5 0 0 16,-5 2 16-16,-1 0 0 15,1 1-1968-15,3 4-400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9:19:03.794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4054 15752 12895 0,'-17'1'576'0,"3"-2"112"0,-3-2-560 0,-2 0-128 15,2-2 0-15,1 2 0 0,-1-3 4000 0,4 1 768 16,4-1 160-16,-1 2 16 15,4 2-4432-15,-2-2-880 0,3-1-176 0,1-2-32 0,-1 1 208 0,2 0 48 16,-2 1 16-16,5 5 0 0,-4-7 304 0,-2 2 176 16,1 0-32-16,5 5 0 0,-5-5 480 0,5 5 80 15,-4-5 32-15,4 5 0 0,0 0-16 0,0 0 0 16,0 0 0-16,0 0 0 0,0 0-272 0,0 0-64 0,0 0-16 16,0 0 0-16,0 0-208 0,16-1-32 0,3 1-128 15,1 1 192-15,-1 0-192 0,3 1 176 0,3 0-176 0,5 0 160 16,2 1-160-16,4-3 128 0,1 0-128 0,4 0 128 15,1 4-128-15,3 0 0 0,1 0 0 0,4 2 0 16,3-3 0-16,2-1 0 0,0-1 0 0,3 2 0 16,2-2 0-16,2 2 0 0,0 0 0 0,4 0 0 15,2-2 0-15,0-1 0 0,2-1 0 0,-4 1 0 16,-3 2 0-16,4-1 0 0,0-2 0 0,0 1 0 16,0-2 0-16,-4-1 0 0,0 0 0 0,-2 1 0 15,1 1 0-15,-1 0 0 0,2 0 0 0,2 2 0 16,0-1 0-16,0 1 0 0,-4 0 0 0,0 1 0 15,-2 0 0-15,2 0 0 0,-1 2 0 0,1-2 0 16,0-1 0-16,0 0 0 0,-4 2 0 0,0 1 0 0,3 0 0 16,-1 1 0-16,2-2 0 0,-4 1 0 0,0 1 0 15,-2 0 0-15,-4 2 0 0,1-1 0 0,2-1 0 0,0-1 0 16,0 2 0-16,0-3 0 0,2 1 0 0,-3 1 128 16,-1-2-128-16,-5 0 0 0,0 0 0 0,2-1 0 15,0 0 128-15,2-1-128 0,2-1 0 0,-2 1 0 16,0 1 0-16,-2-1 0 0,-5-1 0 0,1 0 128 15,1-1-128-15,0-1 0 0,3-2 0 0,0 2 128 16,-5-1-128-16,0 3 0 0,-1 0 128 0,1-1-128 16,-2-3 0-16,-2 1 128 0,2 0-128 0,2 1 0 15,2-1 0-15,-1 1 0 0,-4 1 0 0,2 1 0 16,2 3 0-16,-2-2 0 0,1-1 0 0,-4 0 0 16,1 2 0-16,2 0 0 0,-1-1 0 0,1 2 0 0,-1 0 0 15,3 1 0-15,0 1 0 0,-2-2 0 0,-3-1 0 16,1 2 0-16,-4 0 0 0,3-2 128 0,-3 0-128 0,4-1 0 15,-1-1 0-15,0 4 0 16,-1-2 0-16,-2-1 0 0,0-1 128 0,-1 0-128 0,-2 1 0 16,-2-1 128-16,-3 0 16 0,-1 0 0 0,5 0 0 0,-2 0 0 15,-2 0-16-15,0 0 0 0,0 2 0 0,-2-2 0 16,0-2-128-16,-2 1 0 0,4 0 0 0,-1 1 0 16,1 1 0-16,-2 0 128 0,-5-1-128 0,0 2 0 15,0-1 0-15,-3-1 128 0,-2-1-128 0,-1 1 0 16,1 0 0-16,-1 1 0 0,1 2 128 0,0-2-128 15,0-1 0-15,-1 1 0 0,0 0 0 0,-1 1 128 16,0 0-128-16,2 1 0 0,-2-1 0 0,1 2 0 16,0 2 0-16,0-1 128 0,-2-2-128 0,1 1 0 15,3 0 0-15,-2 2 0 0,0-2 0 0,-3-1 0 0,-1 0 0 16,-3 1 128-16,1-1-128 0,0 2 0 0,-3-2 0 0,0-1 128 16,-7-2-128-16,9 5 0 0,-1-1 224 0,-8-4-32 15,0 0-16-15,8 2 0 0,-8-2-176 0,10 3 0 16,-10-3 0-16,0 0 0 0,9 4 0 0,-9-4 0 15,10 2 0-15,-10-2 0 0,0 0 0 0,9 1 0 16,-9-1 0-16,0 0 0 0,0 0 0 0,9-1 0 16,-9 1 0-16,0 0 0 0,6-2 0 0,-6 2 128 15,10-6-128-15,-3 2 128 0,-3-2-128 0,-4 6 160 16,6-7-160-16,-1 0 160 0,-1 0-32 0,-4 7-128 16,5-6 192-16,-1-2-64 0,2 0-128 0,-3 2 0 15,-3 6 144-15,6-9-144 0,-1 0 0 0,-3 0 0 0,2 2 0 16,-1-2 0-16,0-2 0 0,2 1 0 0,-4-2 0 15,2 2 0-15,0-3 0 0,1 0 0 0,0-2 0 0,-2 2 128 16,0 1-128-16,3-1 0 0,0 0 0 0,0 1 128 16,0-2-128-16,2 2 0 0,-2 0 0 0,2-2 0 15,-3-2 0-15,3 2 0 0,2-1 0 0,-3-1 0 16,2-1 0-16,-1-3 0 0,2-1 0 0,0-1 0 16,0-1 0-16,-1-1 0 0,-2-5 0 0,-1 1 0 15,0-3 224-15,2 0-32 0,-1 0 0 0,2 0 0 16,0 2 32-16,0 0 0 0,-4-1 0 0,0 1 0 15,2-2 32-15,-3 0 16 0,3 2 0 0,0 0 0 16,-1-5-32-16,1 0-16 0,0-2 0 0,-1 1 0 0,1-3-224 16,0 0 0-16,1 1 0 0,0-2 0 0,-6 2 0 15,3-2 0-15,0 1 0 0,2-5 0 0,-2-4 0 0,0 1-192 16,0-1 16-16,-1 3 0 0,1 1 176 16,-1 3-192-16,1 1 192 0,0 4-192 0,-3 2 192 15,1 0-192-15,-1 0 192 0,1 1-192 0,0 1 192 0,1 2 0 16,-1-2-144-16,1 3 144 0,-3 2-160 0,2 3 160 15,1 1-208-15,-2 1 80 0,1-1-64 0,0 0 0 16,0 0 0-16,2 1 0 0,-3 2-64 0,1 1-32 16,0 0 0-16,-1 2 0 0,0 0 96 0,0 4 0 15,-2 2 16-15,2 0 0 0,0 1 176 0,-1 4-192 16,0 5 192-16,0 0-192 0,0-6 64 0,0 6 0 16,0 0 0-16,0 0 0 0,0 0-16 0,0 0 0 15,0 0 0-15,0 0 0 0,0 0 144 0,0 0-208 0,-7 3 80 16,-1 0 128-16,8-3 0 0,-10 2 0 0,-1-1 0 15,1 1 0-15,1 1 0 0,0-2 0 0,-4 2 0 16,1 0 0-16,-3 0 0 0,0 1 160 0,-5 0-160 0,-2 1 160 16,-5-3-32-16,1-1 0 0,0 5 0 0,-3-4 0 15,-2-3-128-15,-1 1 192 0,0-1-192 0,0-1 192 16,2 0-192-16,-3 0 192 0,-4 1-192 0,1-1 192 16,-2-2-192-16,-2 0 160 0,-1-1-160 0,1-2 160 15,-6 3-160-15,3-3 0 0,3-2 0 0,-4 1 128 16,0 2-128-16,-2-1 0 0,-5 1 0 0,-1-2 0 15,-1 0 0-15,0 2 0 0,2 2 0 0,3 0 0 16,-3-2 0-16,0 1 128 0,0-1-128 0,-3 3 128 16,-5 1-128-16,0 0 0 0,0 2-160 0,3 0 160 15,-1-2 0-15,-2 0 0 0,0 2 0 0,-2 0 0 16,0-1 0-16,-1 1 0 0,1 5 0 0,2-2 0 0,3-1 0 0,-3-2 0 16,-1-2 0-16,0 2 0 0,-2 2 0 15,0 0 0-15,0-2 0 0,0 2 0 0,2-1 0 0,-5 2 0 16,-2 2 0-16,-3 0 0 0,2-2 0 0,3 2 0 15,-1-1 0-15,-2 0 0 0,-6 0 0 0,0-1 0 16,-3-2-128-16,4 3 128 0,1 1 0 0,1-2 0 16,-2-1 0-16,0 2 0 0,0 0-128 0,3 0 128 15,0 4 0-15,2-2-144 0,0-3 144 0,-1 0 0 16,-3 5 0-16,2-1 128 0,2-1-128 0,0 1 0 16,2-2-128-16,0 1 128 0,0 1-144 0,-2 1 144 15,-3-2-160-15,1 0 160 0,1 3-208 0,2-1 48 16,-1-2 16-16,0 1 0 0,1 1-32 0,4-2 0 0,2 3 0 15,5-2 0-15,1-5 176 0,-1 1 0 0,1-1 0 16,5-1 0-16,2 1 0 0,3 0 0 0,0 1 0 0,4-3 0 16,3-2 0-16,2 1 0 0,1 1 0 0,2 1 0 15,5-2 0-15,-2-3 0 0,0 1 0 0,3 0 128 16,2-2-128-16,2 2 0 0,-1 0 0 0,4-2-128 16,0 1 128-16,4 0 0 0,0-3 0 0,2 3 0 15,0-1 0-15,3 1 0 0,4-1 128 0,-3 1-128 16,1-1 208-16,2-1-16 0,2 2-16 0,0-1 0 15,0 0 0-15,2 1 0 0,3 4 0 0,-3-4 0 16,-2 1-176-16,5 3 0 0,0 0 0 0,0 0 0 16,-6-2 0-16,2-1 0 0,-3 0 0 0,7 3 0 15,0 0 0-15,-5-2 0 0,-1 0 0 0,6 2 0 0,0 0 0 16,-7 2 0-16,1-1 0 0,0 0 0 0,6-1 0 16,0 0 0-16,-6 3 128 0,1 2-128 0,5-5 0 0,-7 6 0 15,7-6 0-15,-5 10 0 0,-1 1 0 0,3 2 0 16,1 0-176-16,-2 2 176 0,2 4-144 0,-2 4 144 15,0 3-160-15,1 3 160 0,1 3-144 0,0 3 144 16,-1 6-128-16,-2-1 128 0,1 0 0 0,-4 1 0 16,-2-1 0-16,1 5 0 0,1 3 0 0,-4 2 0 15,-1 6 0-15,1-1 0 0,2 1 0 0,-2-1 0 16,-3-1 0-16,-1 0 0 0,0 0 0 0,1 2 0 16,2 0 0-16,0 0 128 0,0 2-128 0,1-3 0 15,-1-3 0-15,-1 1 128 0,0-3 0 0,0-1 16 16,1 1 0-16,0 0 0 0,2 3-16 0,-2-4-128 0,0-1 192 0,0-4-64 15,-1-3-128-15,0-4 192 0,1 0-192 0,3 0 192 16,0 0-64-16,2-1-128 0,-2 1 192 16,3 0-64-16,0-3 64 0,1-1 0 0,-1-4 0 0,3-2 0 15,2 0 32-15,-1-4 16 0,1-4 0 0,-2-2 0 16,1 1 0-16,0-2 0 0,2 0 0 0,0-3 0 16,0-2 16-16,-1-2 16 0,-1-2 0 0,3-7 0 15,0 0-80-15,-3 8-32 0,3-8 0 0,0 0 0 16,0 0-32-16,-3 7-128 0,3-7 192 0,0 0-64 15,0 0-400-15,0 0-96 0,0 0-16 0,0 0-12736 16,0 0-2560-16</inkml:trace>
  <inkml:trace contextRef="#ctx0" brushRef="#br0" timeOffset="2822.598">7740 13852 26079 0,'-8'10'1152'0,"2"-3"256"0,-4-2-1136 0,0 2-272 15,1 2 0-15,1 0 0 0,4-1 256 0,0 2 0 16,-3 0 0-16,0 0 0 0,3-2 0 0,0 0-16 15,-4-2 0-15,1 2 0 0,1 1 320 0,0 1 64 16,2-2 16-16,-3-2 0 0,2-1-432 0,1 3-80 16,-1 1 0-16,1 0-128 0,-1-3 0 0,2 1 0 15,-2-1 0-15,5-6 0 0,0 0 0 0,0 0 0 16,0 0 0-16,0 0 0 0,0 0-304 0,0 0 48 16,0 0 0-16,8-9 0 0,4-7 80 0,-1-5 32 0,-2-7 0 0,3-3 0 15,2 0 144-15,0-5 256 0,0-6-64 0,2-5-16 16,3-5 976-16,-2-7 208 0,0-7 48 0,4-3 0 31,3 0-1584-31,-2-4-304 0,3-1-64 0,-3-7-16 0,3-4 832 0,0-1 176 0,0 0 16 0,3-4 16 16,4-6-16-16,2-1 0 0,1 0 0 0,1-2 0 15,2-2-272-15,0-4-64 0,0-5-128 0,-1 0 192 16,-2 0-192-16,2-5 0 0,-2-2 0 0,1 2 0 16,-2 0 0-16,1-1 0 0,1 0 0 0,-2 1 0 15,-5 1 0-15,2 0 128 0,2 0-128 0,-2-1 0 16,-1-2 0-16,-4 0 0 0,-1 3 0 0,2-2 0 0,-4-1 128 15,2-2-128-15,3-1 0 0,-2-1 0 0,2-1 144 16,0 4-144-16,2 2 128 0,2-2-128 0,2-3 176 16,-1 4-48-16,1 6-128 0,0-4 192 0,-2-7 48 0,2 6 0 15,-2 8 0-15,0-3 0 0,0-7-48 0,1 4-16 16,2 2 0-16,1-4 0 0,-4 1-176 0,1 0 0 16,0 4 144-16,1 0-144 0,3-2 128 0,-4 5-128 15,0 5 160-15,-4-1-160 0,1-6 368 0,0 9-32 16,1 7 0-16,-2-1 0 0,2-2 48 0,2 1 0 15,4 1 0-15,3 0 0 0,-4-1-224 0,4-1-32 16,0-2-128-16,-1 2 192 0,1 1-192 0,0-4-240 16,2-3 48-16,-2 4 16 0,-1 3 32 0,3 0 0 15,7-2 0-15,-3 4 0 0,-2 1 144 0,-1 1-128 16,2 2 128-16,-2 1-128 0,1-2 128 0,0 7 0 16,0 3 128-16,1 2-128 0,0 1 160 0,0 1-32 0,2 1-128 0,0 6 192 15,-3 3-64-15,1 2-128 0,0 1 176 0,2-2-176 16,0-2 0-16,2 4 0 0,0 6 0 0,0 2-144 15,0 2 144-15,-1 1 0 0,-7 3 0 0,1 0 0 16,-2-2 0-16,-1 6 0 0,0 4 0 0,-1 5 0 16,2 0 0-16,-2 4 0 0,0 5 0 0,-5-1 0 15,-1 1-208-15,0 2 32 0,-3 2 16 0,0 1 0 16,-3 1-96-16,-1 0 0 0,-2 1-16 0,-2 0 0 16,-2-2 144-16,1 3 128 0,1 3-192 0,-3 1 192 15,-4 2 0-15,1 2 0 0,2 1 0 0,-4 2 0 16,-2 1 0-16,-2 2 0 0,-3 1 0 0,0 0 144 0,1 2-144 0,-7 3 160 15,0 0-160-15,0 0 160 0,0 0-160 0,0 0 0 16,0 0 0-16,0 0 128 0,0 0-128 0,0 0 0 16,0 0 0-16,0 0 0 0,0 0-256 0,-2 9 80 15,1 4 16-15,-2-4 0 16,3-9-432-16,-9 9-96 0,0 2-16 0,-4 0-10592 16,-3 0-2128-16</inkml:trace>
  <inkml:trace contextRef="#ctx0" brushRef="#br0" timeOffset="3717.011">14990 1736 21183 0,'7'-20'944'0,"-3"4"192"0,1-6-912 0,-3 0-224 0,-1-4 0 0,0 1 0 0,0-3 3328 15,-1 2 608-15,-2 1 128 0,1 2 32 0,-4 2-3520 16,1 2-704-16,-3-2-144 0,-4 2-32 16,-2 2-80-16,-2-1-32 0,-3-2 0 0,-3 5 0 15,-7-1 176-15,-1 0 48 0,-1 0 0 0,-3 0 0 16,-3 2-208-16,-8-3-48 0,-3 2 0 0,-2 1 0 0,-4 1 208 0,-1 2 48 16,-5 2 0-16,5 0 0 0,3-3 192 0,1 3 128 15,1 1 0-15,-4 2-128 0,-1-1 480 0,-1 4-16 16,0 2 0-16,-4 3 0 0,-2 3-176 0,0 1-32 15,-5-1-16-15,-6 3 0 0,-3 5-48 0,2 3 0 16,0 4 0-16,-3-3 0 0,-3 2-16 0,-6 2-16 16,-1 2 0-16,-1 2 0 0,2 3-160 0,-3 2 128 15,0 3-128-15,5 4 128 0,7 3-128 0,7 0 0 16,5-4 0-16,4 2 0 0,1 0 0 0,0 2 0 0,2 1 0 16,4 0 0-16,-1 0 0 0,7 5 0 0,4 6 0 15,3 2 0-15,4-1 0 0,2 1 0 0,3-2 0 16,6 0 0-16,-1 0 0 0,7 4 0 0,0 7 144 0,6 0-144 15,1-1 0-15,8-3 0 0,4-1 0 16,4 1 0-16,3 0 0 0,8 3-208 0,6 0 80 0,3-3 128 16,5-4-240-16,6-3 80 0,2-6 16 0,9 0 0 15,3 0 144-15,4 2-160 0,6-1 160 0,3-2-160 16,4-2 160-16,2-5-208 0,0-7 80 0,5-3 128 16,8-4-192-16,-1-3 192 0,4-5-192 0,-1-4 192 15,4-3 0-15,2-4 0 0,4-3 0 0,0-6 0 16,-2-4 128-16,3-6-128 0,4-2 192 0,-1-6-64 15,-1-3 128-15,5-7 0 0,1-9 16 0,0 0 0 16,-2-4-32-16,3-3-16 0,1-4 0 0,-2-1 0 0,0-2-16 16,-7-3 0-16,-3-8 0 0,-2 0 0 0,-3 1 176 0,-6 0 16 15,-5 0 16-15,-10-7 0 0,-6-7 336 0,-5 2 64 16,-4 0 16-16,-5 2 0 0,-4 0 0 0,-6-1 16 16,-6-4 0-16,-10 7 0 0,-5 8-272 0,-8 5-64 15,-7 3-16-15,-7-2 0 0,-6 1-160 0,-7 1-16 16,-8 0-16-16,-8 3 0 0,-9 0-304 0,-7 4 0 15,-8 4 0-15,-17 4 0 0,-16 0-128 0,-12 8-144 16,-13 6-32-16,-19 4 0 16,-18 8-1040-16,-13 10-224 0,-12 6-32 0,-5 6-16 15,-3 12-816-15,9 6-144 0,13 6-48 0</inkml:trace>
  <inkml:trace contextRef="#ctx0" brushRef="#br0" timeOffset="5038.773">13353 2867 19343 0,'-5'-16'848'0,"-1"3"192"0,0 0-832 0,-4-3-208 0,1-1 0 0,3 1 0 15,1 4 3040-15,1 1 560 0,2 3 112 0,2 8 32 16,0 0-2912-16,0 0-576 0,0 0-112 0,0 0-16 16,-4-8-128-16,4 8 0 0,0 0 0 0,0 0-128 15,0 0 128-15,0 0-192 0,13 3 192 0,1 4-192 16,-1 3 192-16,2 2-160 0,2 1 160 0,1 5-160 15,2 4 160-15,2 1-160 0,-2-1 160 0,4 2-160 16,4 3 160-16,0 3 0 0,3-1 0 0,1 0 0 16,2 2 0-16,1 2 0 0,-3 3 0 0,2 1 0 0,2 0 0 15,1 3 0-15,-1 4 0 0,2 1 0 0,-1 1 0 16,3 0 0-16,3 2 0 0,-1-1 0 0,1 1 0 0,-2 4 0 16,1 7 0-16,0 0 0 0,-5-1 0 0,3-2 0 15,-3 5 0-15,2-2 128 0,-4 1-128 0,2 4 0 16,2 3 0-16,-3 0 0 0,0 1 0 0,-1-1 0 15,-4-1 0-15,0 1 128 0,-3 3-128 0,-2 1 0 16,-1-2 0-16,1 0 0 0,-3-1 0 0,-1 1 128 16,-1-1-128-16,-3 4 0 0,1 1 128 0,-1-2-128 15,-3 0 160-15,1 1-160 0,0 1 176 0,0 1-176 16,0 1 192-16,-2 0-192 0,-1-2 128 0,-1 2-128 16,0 0 0-16,-3 2 0 0,0 0 128 0,0-4-128 15,0-3 0-15,-1 7 0 0,-3 2 128 0,-1-1-128 16,1-1 0-16,-1-3 0 0,0-3 0 0,0 4 0 15,-2 1 0-15,-1 1 0 0,1 0 0 0,-4-1 0 0,0-3 128 16,-1 3-128-16,-2 4 0 0,2 0 0 0,-7-4 0 0,1-1 0 16,0-3 0-16,1 3 0 0,-1 2 0 0,-3 0 0 15,-3-1 128-15,2 1-128 0,-1-1 0 16,0 1 0-16,-2-1 0 0,2 0 128 0,0-2-128 0,-1 1 0 16,2-1 160-16,-1 3-160 0,3 3 128 0,-1-1-128 15,0-3 0-15,1-2 0 0,-4-4 128 0,2 5-128 16,0 5 0-16,-1-4 0 0,-2-6 0 0,2-1 0 15,-2 1 0-15,0 5 0 0,-2 5 0 0,0-2 0 16,-3-4 0-16,0-3 0 0,-1-2 0 0,1 5 0 16,0 6 0-16,1-2 0 0,-5-3 0 0,2-1 0 0,-2-3 0 15,1 4 0-15,1 3 128 0,4 0-128 0,-2-2 0 16,1 0 128-16,0-1-128 0,1 3 128 0,0 5 16 0,0-2 0 16,-1-5 0-16,1-2 0 0,-2 2-16 15,2 4-128-15,-1 2 192 0,-1-3-64 0,-1-4-128 0,1 1 192 16,-2 0-192-16,3 1 192 0,3-2-192 0,-3-4 192 15,-1-3-192-15,1-1 192 0,2-1-192 0,0 2 128 16,-1-1-128-16,1-2 128 0,2-4-128 0,-1-3 0 16,0-1 0-16,0-4 0 0,2 2 0 0,0 4 0 15,1 2 144-15,0-2-144 0,0-9 0 0,1-1 128 16,-1-5-128-16,4-1 0 0,-1-2 256 0,4 2-32 16,-2 2 0-16,2-1 0 0,0-2-64 0,2-1-16 15,-1-4 0-15,0-2 0 0,-2 1-144 0,4-3 0 16,2-3 0-16,0 0 128 0,-1-3-128 0,1 0 128 0,-3 2-128 0,3-2 128 15,2 1-128-15,-2-1 0 0,-1 1 144 0,2-1-144 16,-1-2 0-16,0-3 0 0,1-5 0 0,-2 1 0 16,-2 0 0-16,2 1 144 0,-3-7-144 0,3 1 0 15,-1-2 192-15,1-1-192 0,-3 0 192 0,0-1-192 16,-3-4 352-16,9-5-32 0,0 0-16 0,0 0 0 16,-4 10 80-16,4-10 32 0,0 0 0 0,-2 11 0 15,2-11-96-15,-4 6 0 0,4-6-16 0,0 0 0 16,0 0-112-16,0 0-32 0,0 0 0 0,0 0 0 15,0 0-160-15,0 0 0 0,0 0 0 0,0 0 0 16,0 0-240-16,0 0-80 0,-8-1 0 0,2-3-16 16,1-1-1360-1,0-4-272-15,2-3-48 0,-2-3-9248 0,-4-2-1840 0</inkml:trace>
  <inkml:trace contextRef="#ctx0" brushRef="#br0" timeOffset="5410.071">12894 13373 23039 0,'0'0'2048'0,"0"0"-1648"16,0 0-400-16,0 0 0 0,0 0 3712 0,0 0 640 15,0 0 144-15,0 0 32 16,5 11-4080-16,2 1-800 0,2 3-160 0,2 3-48 15,2 2 64-15,1 2 16 0,0 0 0 0,4 2 0 0,1 1 256 0,4 4 48 16,0 1 16-16,4-1 0 16,2 0-352-16,1-1-64 0,-2 1 0 0,2-3-16 0,-1-4 256 0,-1-2 48 0,0-3 16 0,-1-4 0 15,-2-4 128-15,2-2 144 0,0-3-208 16,2-4 80-16,-4-2 384 0,3-2 96 0,3 1 16 16,0-4 0-16,1-1 432 0,2-6 96 0,2 0 0 0,0-2 16 15,4-3-272-15,-3-4-48 0,3-3-16 0,-1-2 0 16,4-3-16-16,2-6-16 0,2-6 0 0,5-1 0 15,3 1-256-15,1-1-48 0,-1 1-16 0,2-1 0 16,0-3-224-16,4-2-256 0,7 1 48 0,1-7-17808 16</inkml:trace>
  <inkml:trace contextRef="#ctx0" brushRef="#br0" timeOffset="13924.061">13389 15089 14735 0,'0'0'1312'0,"0"0"-1056"15,0 0-256-15,0 0 0 0,-6-2 2016 0,6 2 352 16,0 0 64-16,0 0 0 0,0 0-1840 0,0 0-368 15,0 0-80-15,0 0-16 0,0 0 16 0,0 0 0 16,-6-1 0-16,6 1 0 0,0 0 384 0,0 0 80 0,0 0 16 0,0 0 0 16,1 9-16-16,2 1 0 0,-1 0 0 0,3 1 0 15,0 2-304-15,2 3-64 0,-2 0-16 0,4 3 0 16,-2 1-96-16,1 4-128 0,2 6 176 0,1-2-176 16,2 3 192-16,3-3-64 0,0-1 0 0,1 2-128 15,-1 0 224-15,3 2-64 0,2 0-16 0,0 1 0 16,4 1-16-16,-1 2 0 0,3 1 0 0,0 1 0 15,-1 3 32-15,0-4 0 0,0-2 0 0,4 0 0 16,-2 0 32-16,1-3 16 0,1-4 0 0,2 1 0 16,1 1-64-16,2-1-16 0,1-3 0 0,1 2 0 15,-1-1 0-15,1 0-128 0,2 1 192 0,-1 0-64 16,-2 2-128-16,0 0 0 0,2-1 0 0,3-1 0 16,2-5 160-16,0-2-160 0,1-1 192 0,1 0-192 0,-1 1 128 15,0-2-128-15,-1 1 0 0,0-2 0 0,0-3 128 16,0 0-128-16,-1 0 0 0,5 1 0 0,3 0 128 0,0 2-128 15,-4-3 0-15,-1 0 0 0,-1 1 0 0,0-3 0 16,-1-2 0-16,-1-2 0 0,2 2 0 0,3-2 0 16,1 0 0-16,0-3 0 0,-2 0 0 0,-2-1 0 15,-2-2 0-15,0 1 0 0,-4-3 0 0,3 3 0 16,-2 0 0-16,2-1 0 0,1 0 0 0,-3-1 0 16,1-2 0-16,0 0 0 0,-4 2 0 0,-1-1 0 15,1 0 0-15,1 0 0 0,-4-1 0 0,0 2 0 16,0 2 0-16,1-2 0 0,2-4 0 0,-2 1 0 15,1-1 0-15,1-1 0 0,-1-1 0 0,-2-4 0 16,-2-3-128-16,-1 3 128 0,1 2 0 0,-1 1 0 16,-5-3 0-16,4 1 0 0,2 1 0 0,-1-2 0 0,1 3 0 15,1-3 0-15,1 2 0 0,-2-2 0 0,-2 1 0 0,0-1 0 16,0-1 0-16,-1 0 0 0,1 1 0 16,-4-1 0-16,-2-1 208 0,2 0-64 0,-2-2-16 0,0 0 0 15,-1-2 128-15,0 1 0 0,2 2 16 0,0-1 0 16,0 0 48-16,0-3 0 0,-2-2 0 0,-2 2 0 15,1 0-64-15,2-3-16 0,-2-3 0 0,0 2 0 16,-3-1-64-16,1 2-16 0,0 0 0 0,-1-2 0 16,-2-1-32-16,0 0-128 0,-2 2 192 0,0-2-64 15,1 2 32-15,-1 0 0 0,0-1 0 0,0 1 0 16,-2-2 32-16,2-1 0 0,-3-3 0 0,1 3 0 16,-1-1 0-16,2-3 16 0,-4-1 0 0,2 1 0 15,2 1 16-15,0 2 0 0,-4 2 0 0,1 0 0 16,1 0-224-16,-3 3 176 0,2 1-176 0,-3 1 160 0,3 2-160 15,1 1 0-15,-3-1 144 0,2 3-144 16,-2 0 0-16,-2 2 0 0,-2 2 0 0,0 1 0 0,3-1 0 0,-4-1 0 16,1 3 0-16,1 0 0 0,-5 6 0 15,5-5 0-15,-5-1 0 0,0 6 0 0,0 0-240 0,0 0 48 16,1-5 0-16,-1 5 0 16,0 0-208-16,0 0-48 0,0 0 0 0,0 0 0 15,0 0-224-15,0 0-48 0,0 0-16 0,0 0 0 16,0 0-272-16,0 0-48 0,0 0-16 0,-6 4 0 15,6-4-2080-15,-9 7-432 0</inkml:trace>
  <inkml:trace contextRef="#ctx0" brushRef="#br0" timeOffset="14348.144">17408 15586 27647 0,'0'0'2448'0,"0"0"-1952"0,0 0-496 0,0 0 0 16,0 0 0-16,2-9-128 0,2-3-16 0,3-1 0 15,3-2-848 1,1-2-160-16,0-2-48 0,2 2 0 0,-2 1 960 0,0 1 240 0,-1-2 0 0,1 2 0 16,1 0 1504-16,4-1 352 0,0 0 64 0,3-4 0 15,1 1-624-15,2 2-128 0,5-2-16 0,3 1-16 16,1-1-560-16,0 1-128 0,-3-1 0 0,3 4-16 15,0 1 16-15,-4 1 16 0,1 2 0 0,-2 3 0 16,-1 1-160-16,-1 2-48 0,0 1 0 0,-3 3 0 0,-3 3 16 16,2 2 0-16,1 2 0 0,-2 5 0 0,-2 5-128 15,1 0-16-15,2 6-128 0,-3 5 192 0,0 2 16 16,-2 2 0-16,0 1 0 0,-7 1 0 0,0 1 176 16,-2 0 16-16,-2-1 16 0,0-1 0 0,-3 2-96 0,-1-2-32 15,-1-2 0-15,-3-1 0 0,0 3-144 0,-1-1-16 16,2-1-128-16,-3-2 192 0,2-1-432 0,-2-4-80 15,-3-3-32-15,-2-2-12192 16,-3 0-2448-16</inkml:trace>
  <inkml:trace contextRef="#ctx0" brushRef="#br0" timeOffset="18056.804">13804 16950 7359 0,'0'0'656'15,"0"0"-528"-15,0 0-128 0,0 0 0 16,0 0 3504-16,0 0 656 0,0 0 144 0,0 0 32 16,0 0-4192-16,0 0-832 0,0 0-160 0,11 1-48 15,-3-1 1184-15,1 0 224 0,1 0 64 0,1 0 0 0,0 0 384 0,3-1 64 16,4-1 32-16,4 0 0 0,3-1-448 0,4 1-96 15,1 0 0-15,2 0-16 0,5-3-112 0,0 3 0 16,-1-3-16-16,2-1 0 0,-2 2-208 0,0-1-32 16,1 1-128-16,0 1 192 0,0-3-64 0,3 2-128 15,1-2 176-15,-4 2-176 0,-3 0 192 0,-2 1-192 16,-1 3 192-16,-4 0-192 0,-2 0 0 0,-4 3 0 16,-4 1 0-16,-1 0 0 0,-4 1 192 0,-2-1-192 15,-3 3 192-15,-7-7-192 0,0 0 304 0,5 12-48 16,-4-1-16-16,-3 3 0 0,-3 2 32 0,-7-2 16 15,-1-1 0-15,-3 4 0 0,-3 5 0 0,-4 5 0 0,-3 4 0 16,-2-1 0-16,-4-5-16 0,0 0 0 16,1-3 0-16,-1 0 0 0,0 0-64 0,3-3-16 0,2 0 0 0,5-3 0 15,0-2 0-15,5-3-16 0,1 0 0 0,2-1 0 16,1-2-176-16,4 0 160 0,0-2-160 0,9-6 160 16,-5 5-160-16,5-5 128 0,0 0-128 0,0 0 128 15,0 0-128-15,0 0 0 0,0 0 0 0,2 10 128 16,2-2-128-16,4-1 0 0,-8-7 0 0,11 8 0 15,1-1 0-15,1 0 0 0,1-2 0 0,3 1 0 16,1-1 128-16,1 1-128 0,3-2 192 0,0 2-64 16,1-1-128-16,4 1 0 0,3 4 0 0,-1-5 128 15,-2 1-128-15,0-1 128 0,2 0-128 0,-3 0 128 16,-2 0-128-16,-1 0 0 0,-1 3 0 0,-2-2-176 16,-2-2 176-16,1-1 0 0,-4 0 0 0,0 3 0 0,-1 0-192 15,-2 0 32-15,-2-3 16 0,1 2 0 16,-2-3-368-16,0-2-64 15,-9 0 0-15,0 0-16 0,0 0-544 0,0 0-96 0,4-8-32 0,-4 8-8016 16,0 0-1600-16</inkml:trace>
  <inkml:trace contextRef="#ctx0" brushRef="#br0" timeOffset="18409.668">14040 17183 36159 0,'0'0'1600'0,"-7"0"336"0,0 1-1552 0,7-1-384 15,0 0 0-15,0 0 0 16,0 0-1360-16,9-1-368 0,5 2-64 0,0-3 0 16,1-4 992-16,1 1 208 0,-2 2 32 0,1 1 16 0,1-2 1744 0,1 1 336 0,3 0 80 0,6 1 16 15,0 0-944-15,5 0-192 0,2-2-48 0,2-1 0 16,6 0-272-16,2-2-176 0,2-1 192 0,1 1-192 15,1 4 160-15,0 5-160 0,0 4 128 0,-3 0-128 16,-3-3 0-16,1 4 0 0,2-1 0 0,-1 3 0 16,0-3-192-16,-2 4-64 0,-3-2 0 0,1 6-16 15,-3 0-1376 1,-4 1-272-16,-2 0-48 0,-3 1-11472 0</inkml:trace>
  <inkml:trace contextRef="#ctx0" brushRef="#br0" timeOffset="18782.914">15536 17210 8287 0,'0'0'736'0,"0"0"-592"0,-5 6-144 0,5-6 0 16,0 0 6656-16,-6 7 1280 0,6-7 272 0,0 0 48 31,0 0-8064-31,10 5-1600 0,-1 0-336 0,-1-2-64 0,3 1 1280 0,-1 0 256 0,0-2 48 0,2 1 16 16,4-1 1168-16,0 1 256 0,4-1 32 0,5-3 16 15,2 1-944-15,5 0-192 0,3 1-128 0,1-2 144 16,5-1-144-16,-2 0 0 0,3 2 0 0,-1 3 0 16,-5-4 0-16,0 2 0 0,1 0 0 15,-4 1 0-15,0 0-320 0,-1 1 64 0,-2 2 16 16,0-1 0-16,0 1-528 16,-3 0-96-16,-5 1-32 0,-1 0-8800 0,-3 1-1760 0</inkml:trace>
  <inkml:trace contextRef="#ctx0" brushRef="#br0" timeOffset="19246.599">15959 17124 30399 0,'0'0'1344'0,"0"0"288"0,0 0-1312 0,0 0-320 16,8-7 0-16,7-3 0 15,7-3-1856-15,9 0-448 0,3 0-96 0,3 3-16 0,-1 1 1728 0,0 5 352 16,1-1 64-16,-3 5 16 0,0 0 1968 0,1 4 400 16,1-2 64-16,-1 1 32 0,0 3-1280 0,-1 0-256 0,0 2-48 15,-2 0-16-15,1 0-608 0,-3 6 0 0,-1 2 0 0,-3-1 0 16,-4-2 0-16,-2-1 0 16,-3 0 0-16,-3 1 0 0,-3 2 0 0,-2 1 0 0,-3-1 0 0,-3 5 0 15,-7 0 0-15,-3 0 0 0,-1 0 0 16,-5 2 0-16,-6-1 240 0,-3 1 128 0,-1 3 16 0,-2-3 16 15,-4 0 80-15,-1 1 16 0,3 2 0 0,-2-2 0 16,-2-1-176-16,2-1-16 0,-2-2-16 0,5-2 0 16,4-2-288-16,-3-2 0 0,3-1 0 0,0-3 0 15,5-2-1280 1,2-1-144-16,3-4-48 0,4-1-7936 0,8-1-1600 0</inkml:trace>
  <inkml:trace contextRef="#ctx0" brushRef="#br0" timeOffset="19862.368">17305 17064 19583 0,'-11'-1'864'0,"2"0"176"0,-2 0-832 0,-1-1-208 0,-1 1 0 0,-1-6 0 15,3-2 192-15,1 2-16 0,2 1 0 0,1 2 0 16,2 2 192-16,5 2 32 0,-5-5 16 0,5 5 0 16,0 0 1232-16,0 0 240 0,0 0 48 0,0 0 16 15,0 0-1152-15,0 0-224 0,0 0-64 0,9-1 0 16,4-2-336-16,6-2-176 0,6 3 160 0,4-2-160 16,3 2 288-16,1-2-32 0,1-1-16 0,3-1 0 15,-3 2-96-15,5 1-16 0,1-1 0 0,4 1 0 16,5 0 80-16,1-1 16 0,3-1 0 0,-3 1 0 15,-1 0-224-15,0 0 176 0,-4 1-176 0,-1 1 160 0,-1 5-160 16,-2-1 0-16,0 4 0 0,-1 0 0 0,-7-1 0 16,-2 3 0-16,-3 0-224 0,-7 1 80 0,-4-1 144 15,-2 1-160-15,-1-2 160 0,-2 3-160 0,-6 1 160 0,-2 1 0 16,-4 0-144-16,-3 4 144 0,-4 6 0 0,-4 0-144 16,-2 0 144-16,-2 0 0 0,-5-1 0 0,-5 0 0 15,-7 0 192-15,0 3-48 0,0-2 144 0,0 1 32 16,-1 3 0-16,2-3 0 0,3 1-64 0,0 0 0 15,3 0 0-15,0 1 0 0,4-2-256 0,-1 2 128 16,2 0-128-16,3-2 0 0,3-1 128 0,2-3-128 16,2-1 0-16,2-2 0 0,4-1 0 0,3-2 128 0,1 0-128 15,1-1 0-15,4-2 0 0,4 0 0 0,-1 0 0 16,3 0 0-16,4-2 0 0,4 0 0 16,2-2 0-16,3 0 0 0,4-2 0 0,0 2 0 0,5-1 0 15,1-1 0-15,3-1 0 0,4-1 208 0,5 1-64 0,0 0-16 16,0-2 16-16,-1 1 0 0,-4-1 0 0,-1 2 0 15,1-1-144-15,-3-1 0 0,2-1 0 0,-2 1 128 16,-3-1-320-16,-3 0-64 0,-3 0 0 0,-4-1-16 31,-4 1-640-31,-5 0-128 0,-2 1-32 0,-4-1-8720 0,-3-1-1728 0</inkml:trace>
  <inkml:trace contextRef="#ctx0" brushRef="#br0" timeOffset="20197.359">17649 17389 39615 0,'0'0'3520'0,"0"0"-2816"16,0 0-560-16,10 1-144 15,7 0-416-15,12-2-112 0,11-2-32 0,3-1 0 16,4 0-176-16,1 0-32 0,-4 0-16 0,6 0 0 0,-1-2 1888 0,6 2 384 15,4-1 80-15,2-2 16 0,2 0-848 0,5 1-160 16,1-1-48-16,7 1 0 16,5-3-800-16,-3 1-176 0,-2 0-16 0,-4 1-16 15,-1-3-1120-15,-2-1-240 0,2 0-32 0</inkml:trace>
  <inkml:trace contextRef="#ctx0" brushRef="#br0" timeOffset="25789.047">12533 4803 28559 0,'-2'-10'2544'0,"-4"-1"-2032"16,2-1-512-16,-1-2 0 0,0 5 576 0,0 0 0 15,1 0 16-15,0 1 0 0,-2 3-592 0,0-1 0 16,-4 5-144-16,0-1 144 0,-2 0-160 0,-5 2 160 16,-4 3 0-16,-4 1-144 0,-9 1 144 0,-7 0 0 15,-6 2 0-15,-7 3 128 0,-2 3-128 0,-5 1 0 16,-5-3 0-16,-4-1 0 0,-7 2 0 0,-2-1 0 15,-2-1 0-15,-3-1-128 0,-3-1 128 0,-2-2 0 16,-6 0 0-16,-2 2 0 0,2-3 128 0,-7 1 16 0,-9-2 0 16,-1 0 0-16,0 2-144 0,-7-2 128 0,-4 1-128 0,-4 1 128 15,-2-1-128-15,-6 1 0 0,-4 0 0 0,-5 1 0 16,-9 3 0-16,-1 4 0 0,-4-2 0 0,0 2 0 16,-4 1 0-16,-5 6 0 0,-7 3 0 0,-1 3 0 15,-3 1 0-15,1 1 0 0,-1-3 0 0,2 2 0 16,0 1 0-16,-1-1 0 0,-4 1 0 0,2-3 0 15,-4 1-320-15,9-2 48 0,-1-1 16 0,5-2 0 16,4-3-48-16,-1-2 0 0,1-1 0 0,1-3 0 16,1-2 144-16,6 1 32 0,4 2 0 0,1-3 0 15,2-4 128-15,2-4 0 0,2-3-144 0,7-3 144 16,7-1 0-16,5-3 0 0,1-1 0 0,6-1 0 16,8 0 0-16,1-4 128 0,2-1 32 0,8 0 0 15,4 0 288-15,6 0 64 0,2 3 16 0,2-3 0 0,6-2-80 16,8 0 0-16,7 1-16 0,4-1 0 0,5 0-160 0,-1 2-16 15,3 1-16-15,3 1 0 0,5-2-112 0,2 3 0 16,4 0-128-16,6 2 192 0,-3-1-192 0,4 2 128 16,2-1-128-16,2 1 0 0,1 1 128 0,2 4-128 15,0-2 0-15,4 1 0 0,1 1 144 0,2 2-144 16,-1 1 128-16,5 0-128 0,1 1 144 0,2-1-144 16,-2 2 160-16,5 2-160 0,-1 0 192 0,2-1-64 15,2-2-128-15,-3 3 192 0,1 0 16 0,1 3 0 16,1 0 0-16,1 2 0 0,-1 0-64 0,0 2-16 15,-3 1 0-15,0 2 0 0,-3 2-128 0,-3 0 0 16,1 3 144-16,-3 2-144 0,-1 2 0 0,-2 1 0 16,-2 1 0-16,-1 4 0 0,-4 3 0 0,3 0 0 0,-2-1 0 15,3-1 0-15,2 0 0 0,-1 1 0 0,2-1 0 16,-1-2 0-16,3 1 0 0,1-1 0 0,3 0 0 0,0-2 0 16,2-3 0-16,2 1 0 0,-1 0 0 0,1 3-128 15,2 4 128-15,0-1-208 0,1-3 80 0,1-1 128 16,3 0-192-16,0-2 192 0,3-2-192 0,3 0 192 15,3-4-352-15,2-1 48 0,3 0 16 0,2-1 0 16,1 2 48-16,3-3 16 0,2-3 0 0,4 1 0 16,3-5 224-16,4 1 0 0,1-1-160 0,3-3 160 15,1-1 0-15,5 0 0 0,0 0 128 0,6 4-128 16,0-5 224-16,3 2-32 0,2-1-16 0,1 4 0 16,5 1-32-16,6 1 0 0,3 1 0 0,2 0 0 15,2 0-144-15,6 2 128 0,5 2-128 0,1 2 128 16,1 3-128-16,3-1 0 0,0 1 0 0,4 0 128 0,4 0-128 15,0 1 0-15,0 1 0 0,-1 1 0 0,1 0 0 16,2-1 0-16,3-1 0 0,-2-1 0 0,-1-1 0 16,3 0 0-16,4-1 0 0,2-2 0 0,2-5 0 0,3-1 0 15,3-2 0-15,-1-2 0 0,1-1 0 0,4-2 0 16,2-1 0-16,0 3 0 0,-3-3 0 0,4 1 0 16,3-2 0-16,0-1 0 0,0-2 0 0,3 0 0 15,6 1 0-15,-2 0 0 0,-3-5 0 0,2 2 0 16,8-1 0-16,-2 0 0 0,1-1 0 0,1-1 0 15,0-2 0-15,4 1 0 0,4 2 0 0,-2-2 0 16,-5 1 0-16,2-2 0 0,-1 2 0 0,2-2 0 16,1 0 0-16,-2 0 0 0,0-1 0 0,-1 1 0 15,1-2 0-15,-3 0 0 0,-7 0 0 0,0 0 0 16,3-2 128-16,-5 2-128 0,-2 3 0 0,-1 1 0 0,-4 2 144 16,-1-2-144-16,-2-2 176 0,-1 4-48 0,0 2 0 15,-3 1 0-15,-2 1 0 0,-2-1 0 0,-2 1 0 0,-6 1 0 16,-2 1-128-16,0 1 128 0,1-1-128 0,-8 3 128 15,-5 1-128-15,-5 1 0 0,-1-5 0 0,-1 2 0 16,-4 1 0-16,-3 3 0 0,-8 0 0 0,-2-1 0 16,0-1 0-16,-5 1 0 0,2 1 0 0,0 2 0 15,-2-2 0-15,-4 1 0 0,-6-1 0 0,-2-4 0 16,-3 1 0-16,-1-2 0 0,-3-2-192 16,-1 0 192-16,-5-1 0 0,-4-2 0 0,0-2 0 0,-5-3 0 15,-2-3 0-15,-2-5 0 0,1-3 160 0,-1-4-160 16,-4-7 624-16,-1-6 16 0,-1-11 0 0,-2-3 0 0,0-4 16 15,-6-6 16-15,0-6 0 0,0-7 0 0,-3-11-112 16,4-1-32-16,0 1 0 0,0-1 0 0,1 0-80 16,0 1 0-16,1-3-16 0,1 6 0 0,1 7 16 0,-3 2 0 15,3 2 0-15,0 2 0 0,-1-1-176 0,1 9-16 16,-4 6-16-16,3 6 0 0,-4 2-240 16,-1 6 0-16,-1 1 0 0,1 2 0 15,-4 4-896-15,-3 1-240 0,1 2-32 0,-4 5-16 16,-5 4-2160-16,-6 2-432 0</inkml:trace>
  <inkml:trace contextRef="#ctx0" brushRef="#br0" timeOffset="27587.427">2079 5355 20271 0,'-16'-16'896'0,"6"5"192"0,0-2-880 0,0-1-208 0,0 1 0 0,0 0 0 15,-1 0 2688-15,0 2 480 0,2 3 96 0,-2 0 32 16,0 1-2592-16,-3 2-528 0,-1 0-176 0,-5 2 0 16,-3 0 0-16,-6 3-192 0,-2 2 0 0,-7 4 0 31,-3 2-256-31,-4 6-32 0,-1 3-16 0,-2 5 0 16,-6 3-96-16,-2 6-32 0,-6 6 0 0,-3 2 0 0,0 1 16 15,2 5 0-15,0 2 0 0,2-1 0 0,2 1 400 0,-2-3 80 0,0-2 128 0,5 5-208 16,8 2 512-16,1 4 96 0,-2 3 32 0,1 2 0 15,4 3 32-15,-1 2 16 0,-1 3 0 0,-4 5 0 16,1 5-240-16,2 3-48 0,0 3-16 0,3 1 0 0,-1-1-176 16,5 7 192-16,2 5-192 0,3 0 192 0,1-4-192 0,1 6 192 15,1 6-192-15,1-2 192 0,4-1-192 0,1 3 0 16,1 5 144-16,3 0-144 0,1-2 0 0,6 3 144 16,2 3-144-16,3-1 0 0,3-3 160 0,3 4-160 15,-4 5 128-15,6-3-128 0,4-1 208 0,1 4-32 16,2 5-16-16,-2-4 0 0,4-3 160 0,5 0 16 15,5 5 16-15,0-1 0 0,-3-2-32 0,10 2-16 16,8 1 0-16,3-6 0 0,3-4-48 0,1 4-16 16,8 6 0-16,3-5 0 0,3-4-16 0,5 4 0 15,5 0 0-15,0 0 0 0,1-5-64 0,-2 8-16 16,0 4 0-16,-1 0 0 0,1 0-144 0,3 2 128 16,3-1-128-16,0 6 128 0,0 3-128 0,0-5 0 15,-3-3 144-15,4 1-144 0,2 0 0 0,-1-9 0 0,-4-6 0 0,-4 1 0 16,1 4 0-16,-1-7 0 0,-1-4 0 0,1 2 0 15,-4 1 0-15,1-3 0 0,-1-7 0 0,-1-1 0 16,-2-1 256-16,4-2 0 0,6 0-16 0,0-1 0 16,1-5 16-16,-2 3 16 0,1 6 0 0,1-4 0 15,3-4-272-15,3-3 160 0,1-4-160 0,0 0 128 16,-5-1-128-16,3-4 0 0,0-4 0 0,8-4 0 16,3-2 0-16,-3-1 0 0,-5 2 0 0,3-3 0 15,2-3 0-15,0-4 0 0,-5-2 0 0,-2-1 0 16,1-2 0-16,2 2 0 0,1 1 0 0,2 2 0 15,1-1-128-15,1-2 128 0,-1-4 0 0,1 0 0 16,-2-1 0-16,2-1 0 0,-1-1 0 0,0 2 0 16,-2 1 0-16,3 0 0 0,2-4 0 0,2-2 0 0,-7-3 0 0,1 1 0 15,-1 0 0-15,1-2 0 0,2 1 0 0,2 2 0 16,-4 2 0-16,0-1 0 0,1 1 0 0,2-7 0 16,3-1 0-16,-4-3 0 0,-3 4 0 0,-2-4 0 15,-1-3 0-15,1 0 0 0,-2-2 0 0,2-2 0 16,-2-4 0-16,-2 1 0 0,-4 0 0 0,7 1 0 15,1 1 0-15,-3-1 0 0,-2-2 0 0,-4-1 0 16,-1 0 0-16,1-3 0 0,1 2-144 0,1 1 144 16,2 2 0-16,0-3 0 0,-3-2-128 0,-2-1 128 15,2 2 0-15,2-2 0 0,0 1-192 0,2-4 192 16,-6-2-192-16,0 1 192 0,-4-1-256 0,3 1 64 16,2-3 16-16,1-3 0 0,-2-2 176 0,-2 3-160 0,-4 1 160 15,0-1-160-15,-2-2 160 0,1 1 0 0,1 1 0 16,1 2 0-16,-4-5 0 0,-1 8 0 0,-2 0 0 15,-1-1 0-15,-3-1 0 0,2-3 0 0,4-1 0 0,-2 2 0 16,1 1 0-16,-3-2 0 0,-2-1 0 0,-1-1 0 16,-1-3 0-16,0 0 0 0,-1-1 0 0,1 0 128 15,-3-2 0-15,2 0 16 0,1 0 0 16,-2 0 0-16,-4 0-144 0,-2-1 192 0,0 0-192 0,1-1 192 16,-1-2-192-16,1 1 0 0,4-1 144 0,0 1-144 15,0 0 0-15,1 1 0 0,-1-1 0 0,-1 0 128 16,-1-2-128-16,0-1 0 0,1 0 0 0,4-2 0 15,-2 1 0-15,1 0 0 0,1-2 0 0,-1 0 0 16,0-3 0-16,-2 4 0 0,-2-1 0 0,0 2 0 0,0-3 0 16,-1 1 0-16,-1 1 0 0,3 2 0 0,0-1 0 15,-1 0 0-15,0 0 0 0,-3 0 0 0,0 2 0 16,-2-2 0-16,-3 0 0 0,1 2 0 0,-1 1 0 16,0 0 0-16,0 0 0 0,3-1 0 0,-2 0 0 0,3 1 0 15,-2-1 0-15,0 1 0 0,1-1 0 0,-2-1 0 16,-4-1 0-16,0 3 0 0,-2 2 0 0,-2-2 0 15,0 0 0-15,1-1 128 0,0 2 0 0,-1-1 0 16,2 2 0-16,3-1 0 0,0 0 16 0,-1 1 16 16,-2 2 0-16,0 0 0 0,1 0-160 0,-1 0 128 15,-2-1-128-15,2 1 128 0,-4-2-128 0,4 0 0 16,0 0 0-16,2 0 0 0,1-1 0 0,1-1 0 16,1 0 0-16,3 1 0 0,2-1 0 0,1 1 0 0,-3-1 0 15,0 2 0-15,-3 0 0 0,1 2 0 0,-1 0 0 0,1 0 0 16,-2 2 0-16,4 0 0 0,3 1 0 15,1 0 0-15,-1 0 0 0,-1 0 0 0,-3 2 0 16,-1-1 0-16,-2-1 0 0,0 0 0 0,-1 1 0 0,-1-2 0 16,-2 0 0-16,-2 0 0 0,4 0 128 15,-1 1-128-15,-2-1 0 0,0 0 0 0,-4 0 0 0,0 1 0 16,-4 1 0-16,1-1 0 0,-4 0 0 0,2 1 0 16,-4-1-160-16,0 0-16 0,-4 1 0 0,0 0 0 15,0-3-144-15,-2 2-48 0,-1 0 0 0,0-1 0 16,-8-2-336-1,0 0-64-15,0 0 0 0,0 0-16 0,6 6-1456 16,-3 2-272-16,-1 1-64 0</inkml:trace>
  <inkml:trace contextRef="#ctx0" brushRef="#br0" timeOffset="27920.218">12739 16881 39615 0,'0'0'3520'0,"0"0"-2816"16,-6 2-560-16,6-2-144 0,0 0 832 0,8 4 128 16,6-1 16-16,6 0 16 15,5 0-1504-15,5 4-288 0,3-2-64 0,3 3-16 16,5 1 80-16,3 2 16 0,5 0 0 0,2 1 0 0,1 1 336 0,-4 1 80 0,2 3 16 0,-5 0 0 15,-4 1 592-15,0 5 112 0,0 5 32 16,-2-2 0-16,-1-2 64 0,-2 3 32 0,3-3 0 16,-4 2 0-16,-1 3-144 0,-4-2-16 0,-6 2-16 0,-3 2 0 15,-4 2-16-15,-5 4 0 0,-5 4 0 0,-4 5 0 16,-5 4-80-16,-7 0-16 0,-7-1 0 0,-9 3 0 31,-7 1-544-31,-6 1-112 0,-8-2-32 0,-8 4 0 16,-5 2-2992-16,-5-3-608 0,-32 13-112 0,6-21-16 0</inkml:trace>
  <inkml:trace contextRef="#ctx0" brushRef="#br0" timeOffset="34076.402">16080 11688 23039 0,'-4'-7'2048'0,"-5"-3"-1648"15,-3 0-400-15,1-1 0 0,-1 0 1408 0,2 0 192 0,1 0 32 0,-2 2 16 16,0 1-1328-16,1 0-320 0,-2-1 0 0,-2 1 0 15,-4 1 0-15,3 0 0 16,-2 3 0-16,-3-1 0 0,-6 1 0 0,3 1 192 0,1-1-64 0,0 3 0 16,-3 3 160-16,0 2 32 0,-2 0 16 0,1 4 0 15,-1 1 64-15,0 5 16 0,-4 1 0 0,-2 6 0 16,-2 5-240-16,-3 3-48 0,-2 10-128 16,0-1 192-16,2 4-192 0,1 0 0 0,2 0 0 0,2 3 0 15,1-1 0-15,4 3 0 0,1 4 0 0,2 1 0 16,1 5 0-16,3-2 192 0,3-2-16 0,3 0-16 15,-1-1-32-15,4 3-128 0,4 3 192 0,0 5-64 16,0 2-128-16,6-2 0 0,2-2 0 0,2-3 0 16,3-3 0-16,-1-2 0 0,3-2 0 0,2-1 0 15,4 0 0-15,1-6 128 0,3-3-128 0,3-6 0 0,3-5 128 16,2 0-128-16,3 1 128 0,4-1-128 0,3-4 0 16,4 0 0-16,5-4 0 0,2 1 0 0,1 0 0 0,2-3 128 15,-1-5-128-15,0 0 0 0,1 1 0 0,3-3 0 16,1-2 0-16,2-1-176 0,-3 0 176 15,1-4 0-15,2 0-144 0,-4-6 144 0,-5-3-128 16,-3-6 128-16,-2-3-160 0,0-3 160 0,0-2 0 0,1-5 0 16,-3-6 0-16,2-3 0 0,2-2 0 0,-2-3 256 15,-2-3-16-15,1-8-16 0,-1-7-64 0,3-8-16 16,-1-11 0-16,5-2 0 0,4 1-144 0,0-7 0 16,0-3 0-16,-6-2 0 15,-6 1-384-15,-4 6-176 0,-5 3-16 0,-7 2-16 16,-7-3-288-16,-7 9-48 0,-7 8-16 0,-6 7 0 0,-9 4 608 0,-5 6 112 15,-9 3 32-15,-8 5 0 0,-9 2 192 0,-4 5 256 16,-2 4-48-16,0 5-16 0,0 7-320 0,-1 4-80 0,2 3-16 16,1 3 0-1,-1 4-1712-15,4 1-352 0,0 2-64 0</inkml:trace>
  <inkml:trace contextRef="#ctx0" brushRef="#br0" timeOffset="34795.701">16623 11995 4607 0,'0'0'400'0,"-3"-6"-400"16,0-3 0-16,2-2 0 0,0-1 5552 0,3-4 1024 15,4-5 208-15,6-3 32 0,5-1-5696 0,5-2-1120 16,3-6-256-16,3-1-48 0,5-3 304 0,5 2 0 16,1 1 0-16,2 1 0 0,-3 0 368 0,4 1-32 15,3 1 0-15,3 1 0 0,1 1 48 0,5 0 16 16,5 0 0-16,2 5 0 0,-1 3-160 0,-1-6-48 15,-4-2 0-15,1 3 0 0,4 6-192 0,1 3 0 0,-2 0 0 16,-2 4 0-16,-1 2 128 0,-1 3-128 0,-4 3 176 16,1 2-176-16,1 0 176 0,-2 3-176 0,3 3 160 0,-1 0-160 15,-1 0 192-15,-2 6-48 0,-1 4-16 0,-3 3 0 16,-4 0-128-16,3 3 0 0,3 1 144 0,-3 4-144 16,-2 2 128-16,-1 2-128 0,0-1 128 0,-3 2-128 15,-1 2 0-15,-2-1 0 0,-4 1 0 0,0 0-128 16,-4 0 128-16,1 0 0 0,-4 2 0 0,0 0 0 15,-2 0 0-15,-5 1 0 0,-3-1 0 0,-2-2 128 16,1-3 32-16,-3 1 16 0,0-1 0 0,-3 1 0 16,1-2 48-16,-5 1 16 0,-2-2 0 0,-1 1 0 15,0 1-80-15,3 2-16 0,-2-1 0 0,-1 0 0 16,-5 4-144-16,-1-1 0 0,0-1 144 0,-2 1-144 0,-2-2 0 16,1-1 144-16,3 0-144 0,1-3 0 0,-4 2 128 15,3-2-128-15,2 0 0 0,-2-1 0 0,-1-1 176 0,3 4-176 16,2 0 160-16,-2 1-160 0,2-3 128 0,-2 3-128 15,0 2 0-15,0-3 144 0,-2-1-144 0,2-2 0 16,0-1 0-16,-2 0 0 0,1 2 0 0,-2-1 128 16,0-1-128-16,-2 1 0 0,0 1 0 0,2 0 0 15,1 0 128-15,1 2-128 0,-4 1 128 0,3-1 0 16,-2-1 0-16,0 0 0 0,-1-1 16 0,1 2 0 16,3-1 0-16,-2 0 0 0,3-5-144 0,1 2 0 15,1 0 144-15,0-1-144 0,0 2 0 0,1 0 128 16,-2 0-128-16,2 0 0 0,2-1 128 0,-2-1-128 15,1 0 128-15,-1 0-128 0,0 0 208 0,1-3-16 16,0-5-16-16,0 1 0 0,-1 1-16 0,0 0 0 0,-1-3 0 16,1 0 0-16,0-1-160 0,0 1 0 0,-1-6 0 15,0 3 128-15,0 0-128 0,2-1 0 0,-1-10 144 0,2 10-144 16,-1-1 0-16,-1-9 0 0,3 10 0 0,-3-10 0 16,0 0 0-16,5 8-160 0,-5-8 16 0,0 0 0 31,0 0-384-31,0 0-80 0,0 0-16 0,7 0 0 15,2-6-1872-15,-4-4-384 0,-2-5-80 0</inkml:trace>
  <inkml:trace contextRef="#ctx0" brushRef="#br0" timeOffset="35180.769">18559 13561 29487 0,'-7'8'2624'0,"4"-2"-2112"15,-6 0-512-15,2 3 0 0,-3 2 3232 0,6 2 544 16,0 1 96-16,1 1 32 16,3 1-4272-16,4 0-848 0,5 1-160 0,0 2-32 15,2 1 32-15,3 0 16 0,1 0 0 0,-1 2 0 0,0-1 1072 0,-1 1 288 16,0 0 0-16,2 1 0 0,2 2 256 0,0 0 160 16,0-2 32-16,2 0 0 0,0-1-32 0,0-5 0 15,0-6 0-15,1-1 0 0,3-1-64 0,-1-5-16 16,1-4 0-16,-1-2 0 0,4-3-64 0,0-5-16 15,0-4 0-15,3-5 0 0,0-4 192 0,2-3 16 16,0 0 16-16,0 0 0 0,-4-2-176 0,-3 0-48 0,1-1 0 16,-5 3 0-16,-3 1-128 0,-3 3-128 0,-1 4 144 15,-2 0-144-15,-6 0 0 0,-1 3-320 0,-2 1 64 16,-2-1 0 0,-3-1-2432-16,-3 1-464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9:19:50.031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4580 9763 15663 0,'0'0'1392'0,"-5"-9"-1120"0,-2-4-272 0,-2 3 0 15,0 3 2688-15,0 2 496 16,2-1 80-16,-2 2 32 0,2-1-2784 0,-3 3-512 0,-1 2-176 0,-3 0 0 16,-4-1 176-16,1 1 0 0,0 0 0 0,-1 2 0 15,-2 6 0-15,-3 0 0 0,0-3 0 0,-4 3-128 16,0 2 128-16,-3 1 0 0,-3 0 0 0,-2 4 0 16,-3 5 0-16,-1 0 0 0,-4 0 0 0,5 5 0 15,3-1 0-15,0 2 0 0,0 1 0 0,4-2 0 16,6 0 0-16,1 1 256 0,-3 0-64 0,3 1-16 15,3 0 112-15,2 3 32 0,3-3 0 0,-1 2 0 16,-1 1-128-16,6 1-32 0,2 2 0 0,3 3 0 16,-2-3-160-16,5 3 160 0,2 0-160 0,-1 1 160 15,3 0-160-15,4-2 0 0,-3 1 0 0,3 0 0 0,3 0 0 16,2-2 128-16,2-2-128 0,2 2 0 0,3-1 0 0,1 2 0 16,0 3 128-16,3-3-128 0,0-3 176 0,1 0 0 15,1 0 0-15,1-1 0 0,0 0 32 0,1 1 16 16,-6-1 0-16,4 2 0 0,2 2-48 0,0 1-16 15,-2 2 0-15,-1 1 0 0,-1-2-160 0,1 1 128 16,0 4-128-16,-1-3 128 0,-2-3-128 0,-3-1 128 16,-4 0-128-16,-1 4 128 0,-1-1 0 0,-6 2 0 15,-3 3 0-15,-5 0 0 0,0 1 224 0,-3-3 32 16,-5-1 16-16,-3 1 0 0,-3-3 16 0,-3 0 0 16,-4-1 0-16,3-1 0 0,5 1 128 0,-7-1 32 15,-1-2 0-15,1-2 0 0,-1-1-80 0,3-4-16 16,-2-1 0-16,4-1 0 0,-2-2-160 0,2-1-48 15,2 0 0-15,-2-3 0 0,2-3-272 0,1 1 160 0,0-1-160 16,3 1 128-16,-1-3-128 0,-3 0 0 0,0 3 0 0,2-2 0 16,0-3-384-16,3 4-16 0,1-2 0 0,4-1 0 31,-1 0-560-31,3-4-128 0,1 0 0 0,3-1-9808 0,3-8-1968 16</inkml:trace>
  <inkml:trace contextRef="#ctx0" brushRef="#br0" timeOffset="682.264">6739 9092 24879 0,'-13'-19'1088'0,"2"6"256"0,-6-5-1088 0,-2 3-256 16,-1-1 0-16,0 5 0 0,-1 8 1216 0,0 0 192 16,-1 3 48-16,-2 3 0 15,-2 5-1584-15,-5 5-320 0,-6 6-64 0,-1 1-16 16,-4 7-32-16,-1 1 0 0,0 3 0 0,3 0 0 0,-1-2 560 0,4 1 0 16,-2 5 0-16,4-1 0 0,2-1 0 0,1 2 0 0,3 3 0 0,2 3 0 15,2 4 400-15,1 1-16 0,5 3 0 0,0-4 0 16,4-1-96-16,4 0-32 0,5 3 0 0,3 4 0 15,1-3-112-15,3 3-16 0,2-1-128 0,6 1 192 16,4 0-192-16,5-1 176 0,1 2-176 0,6-3 160 16,4 3 32-16,3 2 0 0,0 3 0 0,2-2 0 15,1-2-192-15,3-3 160 0,-3-2-160 0,2-2 160 16,1 0-160-16,-3-2 160 0,-4-4-160 0,-3 1 160 16,0-2-160-16,-5 2 192 0,1 0-192 0,-4-4 192 0,1-2 48 15,-4 2 16-15,-2 1 0 0,-4 3 0 0,-2-4 16 0,-5 6 16 16,-2 4 0-16,-2 1 0 0,-3-1-16 15,-5-2 0-15,-3 0 0 0,-4 0 0 0,-5-2 64 0,-3 6 16 16,-5-1 0-16,-2-1 0 0,-2-2-16 0,-1 2 0 16,0-2 0-16,0-4 0 0,-3 0 32 0,5-1 0 15,0-6 0-15,4-2 0 0,1-1-208 0,3-1-32 16,1-1-128-16,2-3 192 16,2-1-480-16,1-3-96 0,4-2-32 0,-1-3-10656 15,6-5-2112-15</inkml:trace>
  <inkml:trace contextRef="#ctx0" brushRef="#br0" timeOffset="1458.506">7963 10391 12895 0,'0'0'1152'0,"6"-10"-928"16,-3-7-224-16,3 2 0 0,4 2 4160 0,6 0 800 15,8-3 160-15,7 2 16 16,6-2-4688-16,9 2-960 0,5 2-176 0,3-1-32 16,1-3-176-16,2 1-16 0,3 0-16 0,0-1 0 0,2 2 544 0,-1 0 96 15,1 0 32-15,-5 0 0 0,-2 1 432 0,-1 2 80 0,0-2 32 0,1 4 0 16,1 2 432-16,0 2 96 0,-1 0 16 0,-2 4 0 15,-3 4-224-15,-4 1-32 0,-2 3-16 16,-5 1 0-16,-1 3-128 0,-5 3-32 0,-5 1 0 0,-6 5 0 16,-2 3-144-16,-4 4-16 0,-5 2-16 0,-4 5 0 15,-6 6-224-15,-5 6 0 0,-3 4 0 0,-8 5 0 16,-9-1 0-16,-6 4 0 0,-6-1 0 0,-2 4 0 16,-5 5 144-16,-1-2-144 0,-1-2 128 0,1-3-128 15,0-3 0-15,1-2 0 0,-3-4 0 0,6-3 0 16,4 0 0-16,4-2 0 0,4 0 0 0,3-3 0 0,4-2 128 15,4-6-128-15,3-1 0 0,4-4 128 0,2-4-128 16,6-2 0-16,1-1 144 0,3-2-144 0,5-4 0 0,3 1 144 16,4-2-144-16,4-2 0 0,6-1 368 0,8-3-48 15,8-1 0-15,4-1 0 0,3-4 32 0,4-3 0 16,5-3 0-16,4-2 0 0,-1-1 32 0,4-2 16 16,2-2 0-16,2-1 0 0,1 0-272 0,-4 0-128 15,-4-2 128-15,-6 1-128 0,-3 0-176 0,-3-1-112 16,-2 1-32-16,-6 0 0 15,-7 1-1312-15,-7 1-272 0,-5-1-48 0,-6 0-7712 16,-5 0-1536-16</inkml:trace>
  <inkml:trace contextRef="#ctx0" brushRef="#br0" timeOffset="1747.46">8697 11046 32255 0,'0'0'1424'0,"0"-8"304"0,0-1-1392 0,4-2-336 0,5 0 0 0,3-1 0 16,7-3 3136-16,3 1 544 0,7 0 112 0,5 1 32 15,4 0-3360-15,8 0-656 0,6 0-144 0,6 1-32 32,6 2-336-32,0-2-80 0,-1-5-16 0,-1 3 0 15,1 4-96-15,2 0 0 0,3 0-16 0,-6 2 0 0,-4-3-1168 0,-2 0-224 16,-1 0-64-16,-2-1 0 0,1-2-992 0,-3-2-208 15,18-11-32-15,-9 2-16 0</inkml:trace>
  <inkml:trace contextRef="#ctx0" brushRef="#br0" timeOffset="2096.407">9739 9070 37839 0,'9'-38'1664'0,"-3"14"368"0,4-1-1632 0,5-1-400 0,6 1 0 0,6 1 0 16,5-1 0-16,6 1 0 0,7 2 128 0,8 3-128 15,3 1 0-15,2 3-192 0,-1 1 32 0,2 2 16 16,0 2-16-16,-3 6 0 0,-5 5 0 0,-5 6 0 15,-3 3 0-15,-4 3 0 0,-7 3 0 0,-7 2 0 16,-2 3-80-16,-3 2-16 0,-4 3 0 0,-2 6 0 16,-2 0 96-16,-9 6 16 0,-3 3 0 0,-3 6 0 15,-9 2 144-15,-4 4 0 0,-4-3 160 0,-2 0-160 16,-2-2 176-16,0 1-176 0,1-2 192 0,1-5-192 16,5-5 0-16,6-3 0 0,5-1 0 0,5-3 0 15,5-2 0-15,7-4 0 0,6-2 160 0,8 0-160 16,6-1 464-16,5-4 16 0,9-2 0 0,12-7 0 15,9-1-32-15,9-5-16 0,3-2 0 0,5-4 0 0,-1 1-432 16,7-4-272-16,6-2 32 0,-1-1 16 16,-1-4-2464-16,0-4-512 15</inkml:trace>
  <inkml:trace contextRef="#ctx0" brushRef="#br0" timeOffset="2895.134">12574 10727 37087 0,'-26'-16'1648'0,"4"3"336"0,-3-5-1600 15,-5-1-384-15,-2 2 0 0,-5 2 0 16,-3 3-384-16,1 6-144 0,1 2-48 0,0 4 0 16,-2 6-64-16,4 4-32 0,2 4 0 15,3 2 0-15,2-1 288 0,3 7 64 0,-1 4 16 0,2 10 0 0,2 5 304 0,1 6-128 16,0-2 128-16,4 4 0 0,2 1 0 0,5 0 0 16,5 0 0-16,2 0 0 0,5 2 0 0,6 0 128 15,5-2-128-15,0-5 0 0,2-4 208 0,5-8-48 16,1-5-16-16,2-5 0 0,1-5 144 0,3-3 32 15,3-6 0-15,1-5 0 0,-1-3 176 0,3-4 32 16,2-3 16-16,3-6 0 0,1-4 112 0,2-6 32 16,1-6 0-16,0-10 0 0,1-12-496 0,-1 1-192 15,-2-3 176-15,2-3-176 0,-1-4 0 0,-1-4 0 16,-2-5 0-16,-2-5 0 0,-1-3 0 0,-3-2 128 16,-7-2-128-16,0-8 0 0,-5-9 128 0,-2 0-128 0,-2 1 0 15,-3-4 144-15,0-3-144 0,-2 5-256 0,1 6 64 16,0 0 16-16,-3-1 176 0,3 4-208 0,2 1 80 0,-2 8 128 15,1 12 0-15,0 6 0 0,0 4 0 0,-2 11 128 16,-3 6 128-16,-1 9 32 0,1 7 0 0,-4 5 0 16,0 3-80-16,0 7-16 0,-1 4 0 0,-2 6 0 15,0 0-192-15,-2 16-288 0,-3 8 64 0,-3 6 16 32,-3 6-192-32,-1 10-48 0,-1 10 0 0,-2 9 0 0,-3 11 272 0,-1 7 176 0,1 5-208 0,-4 3 80 15,0 4 128-15,0 4 0 0,0 4 0 0,3-1 0 16,-1-5 0-16,5-2 0 0,1-1 0 0,4-8 0 15,3-5 0-15,3-4 0 0,0-5 0 0,5-3 0 16,3-1-256-16,3-2 16 0,2-4 16 0,2-5 0 16,1-7-672-16,2-4-128 15,-1-4-16-15,4-4-8912 0,2-6-1776 0</inkml:trace>
  <inkml:trace contextRef="#ctx0" brushRef="#br0" timeOffset="3354.02">13445 10209 31327 0,'-5'-9'2784'0,"4"2"-2224"15,-1-5-560-15,2 0 0 0,3-2 1872 0,6 2 272 16,5-1 48-16,8-1 16 15,7-1-2208-15,10 2-560 0,6 0-48 0,6 1-16 16,8 4-592-16,-4-3-112 0,-1-1-16 0,-1 1-16 0,5 2 880 0,-4 1 176 0,-3-1 48 0,-2 3 0 16,-2 3 432-16,-2 3 80 0,-1-2 32 0,-3 4 0 15,-2 7 32-15,-2 4 16 0,-5 3 0 0,-5 4 0 16,-3 6-192-16,-6 3-144 0,-4 4 192 0,-9 8-192 16,-7 1 0-16,-5 7 0 0,-9 5 0 0,-6 4 0 15,-7 3 128-15,-5-2-128 0,-4-1 0 0,-1-1 0 16,-4 1 144-16,0-1-144 0,1 2 0 0,2-1 144 15,4-3 128-15,5-3 32 0,2-4 0 0,5-2 0 16,5-4 32-16,3-2 16 0,4 0 0 0,6 1 0 16,3-3-32-16,4 0-16 0,3-3 0 0,6-2 0 0,3-2 144 15,6-4 48-15,0 1 0 0,8-2 0 0,2-4 16 0,4-2 0 16,3-2 0-16,5-4 0 0,1-1-256 0,6-5-64 16,2 0 0-16,5-6 0 0,3-4-192 0,4-5-160 15,3-2 32-15,-1-4 0 16,-4-1-304-16,0-4-48 0,-2-4-16 15,-3-5 0-15,-3-4-2448 0,-7-3-512 0,-6-3-80 0,-7-2-32 16</inkml:trace>
  <inkml:trace contextRef="#ctx0" brushRef="#br0" timeOffset="3561.8">13274 10752 32255 0,'0'0'2864'0,"0"0"-2288"0,0 0-576 0,0 0 0 15,5-8 3120-15,7 1 512 0,3 2 96 0,8 0 32 16,7 3-3184-16,8 0-576 0,5-2-208 0,12 1 0 16,10 0 80-16,6 0 128 0,0-3-208 0,5 0 80 15,1 0 128-15,3 0 0 0,4-1 0 0,-2 0 0 16,-1 0-224-16,1-1-64 0,0-2-16 0,-1 3 0 31,-2 4-1456-31,-5-2-288 0,-6-1-64 0,-4 2-9536 0,-6-3-1888 0</inkml:trace>
  <inkml:trace contextRef="#ctx0" brushRef="#br0" timeOffset="4260.526">16666 10547 34095 0,'-3'-13'3024'0,"-1"-6"-2416"16,0-5-480-16,-3-4-128 0,-1 1 2240 0,1-1 448 15,-6 5 64-15,-2 0 32 16,-5-2-2784-16,-4 3-752 0,-3 1-48 0,-6 2-16 16,-6 2-432-16,-4 3-96 0,-3 3 0 0,-2 6-16 0,-2 1 864 0,-1 4 176 15,3 3 48-15,0 3 0 0,-1 4 272 0,2 5 0 16,-3 3 128-16,0 9-128 0,0 6 192 0,1 7-64 15,-1 6-128-15,4 6 192 0,2 4-192 0,1 6 0 16,0 5-144-16,2 8 144 0,-1 6-192 0,4 2 192 0,0-3-208 16,7-2 80-16,7-4 128 0,6-5-128 0,9-5 128 0,7-7-128 15,6-8 256-15,7-9 48 0,3-7 16 0,5-5 0 16,5-3 192-16,2-6 32 0,3-5 16 0,2-5 0 16,-1-5-48-16,3-5-16 0,1-4 0 0,4-8 0 15,0-7 96-15,4-8 32 0,2-8 0 0,2-7 0 16,-4-11-288-16,2-2-48 0,-2-6-16 0,-4 0 0 15,-2-4-144-15,-2-9 0 0,0-8 0 0,-1-3 0 16,-1-6 0-16,4-5 0 0,3-8 144 0,2-4-144 16,3-1 0-16,-1-4-192 0,2-3 32 0,-2 7 0 15,-3 5-256 1,-3 5-48-16,-2 4-16 0,1 3 0 0,-7 4 480 0,-1 10 0 0,-2 6-128 0,-2 7 128 0,-4 8 0 16,-2 4 0-16,-4 4 144 0,-3 11-144 0,-3 6 176 0,-4 5-176 15,0 7 192-15,-2 8-192 0,0 6 0 0,-2 7 0 16,-4-5 0-16,4 5 0 0,-8 11-320 0,-2 8 0 15,-8 4-16-15,0 8 0 0,-4 5 64 0,0 8 16 16,-1 2 0-16,-2 8 0 0,0 4 256 0,-2 13 0 16,-1 9 0-16,-1 7 0 0,-1 6 0 0,-2 3 128 15,-1 7-128-15,1 1 0 0,1 0 192 0,5 3-64 16,3 1-128-16,5-3 192 0,5-3-192 0,4-3 176 16,3-3-176-16,6-6 160 0,6-3 0 0,2-6 0 15,0-5 0-15,5-4 0 0,1-4-32 0,3-3 0 0,2 0 0 16,2-5 0-16,1-3-128 0,2-4 0 15,0-3 0-15,2-8 0 16,-1-3-1824-16,0-5-288 0,3-6-64 0</inkml:trace>
  <inkml:trace contextRef="#ctx0" brushRef="#br0" timeOffset="4945.201">18080 9889 18431 0,'7'-17'816'0,"-5"2"160"0,-1-3-784 0,1-6-192 0,0 0 0 0,1 2 0 0,0 1 5936 0,-3 4 1136 16,-2 4 224-16,-2 4 64 16,-1-1-7104-16,-4 4-1424 0,-2 4-288 0,-4 4-48 15,-6 4 224-15,-1 2 32 0,-3 4 16 0,-3 3 0 0,-3 5 704 0,-1 4 144 16,-2 4 16-16,-1 5 16 0,-2 5 352 0,-1 8 208 15,2 7-16-15,0 3-16 0,-3 6 80 0,4 3 32 16,-1 3 0-16,4 6 0 0,2 5-144 0,6-1-16 16,0-3-128-16,5-1 192 0,2 2 0 0,6 0-16 15,5 3 0-15,5-8 0 0,2-6 16 0,3-3 16 16,7-3 0-16,4-2 0 0,1 1-16 0,3-6 0 16,2-7 0-16,6-3 0 0,5-9 0 0,7-6-16 15,1-4 0-15,5-5 0 0,3-6 64 0,4-5 16 16,1-6 0-16,6-7 0 0,2-5 128 0,10-5 16 15,6-8 16-15,2-8 0 0,-2-6-288 0,4-2-128 0,-1-1 0 16,2-2 128-16,-3-1-128 0,-3-3 0 0,-5-2-192 0,-2-3 192 16,-3-5-256-16,-6-1 64 0,-5-5 0 15,-3 1 16-15,-3 0 176 0,-5 1 0 0,-5-1 0 0,-9 0-128 16,-7 1 128-16,-7 0 0 0,-6 4 0 16,-3 3 0-16,-3 6 0 0,-8 2 0 0,-6-1 0 0,-6 1 0 15,-7-1 0-15,-2 0 0 0,-10 3 0 0,-5 0 0 16,-5 1-240-16,0 2 48 0,1 2 0 0,-3 9 0 15,-3-1 192-15,-8 1 0 0,-6 0-160 0,-2 4 160 16,-5 5 0-16,2 1-144 0,-2 2 144 0,0 0 0 16,0 5-160-16,1 5 160 0,0 6-128 0,8 2 128 15,1 5 0-15,5 3 0 0,3 4 0 0,4 5 0 0,-2 1 0 16,3 2 0-16,3 2 0 0,3 1 0 0,0 4 0 16,5 2 0-16,4 2 0 0,2 4-128 0,1 4 128 15,5 3-160-15,2 3 160 0,3-4-160 0,1-1 160 0,4-2 0 16,2-2 0-16,4-4 0 0,3 0 0 15,5-4 0-15,3-1 0 0,8-3 0 0,5-2 0 0,3 0 176 16,9-3-48-16,7-4 0 0,10-3 144 16,6-2 32-16,9-4 0 0,3-3 0 0,4-2 80 0,7-2 0 15,1-4 16-15,7-1 0 0,6-1-96 0,-2-3-32 16,-5-2 0-16,0-1 0 0,-1 2-80 0,1 0-32 16,-3-2 0-16,-6 1 0 0,-6-3 32 0,-7 3 0 15,-4 0 0-15,-4 1 0 0,-5 1-192 0,-8 0 0 16,-4 2-192-16,-4 1 192 15,-4 3-1328-15,-7-1-144 0,-7-1-16 0,-8 1-16240 0</inkml:trace>
  <inkml:trace contextRef="#ctx0" brushRef="#br0" timeOffset="6490.636">16999 6468 15663 0,'0'0'1392'0,"0"0"-1120"0,3-7-272 0,-3 7 0 15,0 0 1792-15,6-3 288 0,4-1 64 0,-1 0 16 16,2 2-1024-16,5-3-208 0,3-4-32 0,4 0-16 16,3 3 48-16,8-4 16 0,4-5 0 0,3 2 0 15,6 1-160-15,-1 0-16 0,2-1-16 0,2 2 0 16,-1 0-192-16,2 0-48 0,2 0 0 0,6 2 0 16,3-1 16-16,2 0 0 0,1-1 0 0,1 0 0 0,1 0-80 15,2 1 0-15,3 0-16 0,0 3 0 0,-2 1-64 0,3 2-16 16,-2-2 0-16,5 4 0 0,2 0-192 0,0 0-32 15,0-2-128-15,-1 5 192 0,0 2-192 0,6-1 0 16,2 0 0-16,-1 0 0 0,-3-2 0 0,0 2 0 16,0 0 0-16,4 1 0 0,1 2 0 0,-2 1 0 15,-7-2 0-15,1 0 0 0,0 0 0 0,1-3 0 16,-1 1 0-16,-2 2 0 0,-3 2 0 0,-4-3 0 16,1 0 0-16,-1-1 0 0,2 0 0 0,-7 1 0 15,-3 1 0-15,-3-2 0 0,-1-3 0 0,0 0 128 16,1 0-128-16,-4 2 0 0,1 3 0 0,-6-2 128 15,-3 0-128-15,-4 1 0 0,-4-2 0 0,-2 1 0 16,-3 1 0-16,2-1 0 0,-4 1 0 0,-1-1 0 16,-3 0 0-16,-1-1 0 0,0 0 0 0,-6-3 0 0,-3-3 0 15,-4 3 0-15,-1 2 0 0,-4 2-160 0,-8-2 160 16,0 0-128-16,0 0 128 0,0 0-128 0,0 0 128 0,0 0-128 16,0 0 128-16,-7 1-160 0,-4 2 160 0,-4-1-160 15,-5-2 160-15,-3-1-192 0,-3-1 192 0,-3 1-192 16,-2 4 192-16,-1-1 0 0,-5-1 0 0,-3-1 0 15,-5-2 0-15,-3 1-128 0,-7 1 128 0,-3-1 0 16,-1 0 0-16,0 1 0 0,-3 2 0 0,-2 0 0 16,-7-1 0-16,-1-3 0 0,0-3 0 0,-5 2-128 15,-5 3 128-15,-5 0 0 0,-7-3 0 0,-1 0 0 16,-4-2 0-16,-2 1 0 0,-7 0 0 0,-1-1 0 16,-8 0 0-16,-4 1-128 0,-4 3 128 0,2-1 0 15,2 0 0-15,0 0 0 0,-5-2 0 0,11 3 0 0,8 2 0 16,6 2 0-16,1-2 0 0,10 1 0 0,8-1 0 0,14 1 0 15,9 3 0-15,10-2 0 0,6-1 0 0,10 3 0 16,6 0 160-16,8-2-160 0,4 1 128 0,6-2-128 16,9-2 0-16,0 0 144 0,0 0-144 0,9 2 0 15,6 0 0-15,6-2 128 0,9-1-128 0,9-1 0 16,4 0 0-16,13-2 128 0,12 1-128 0,6 2 0 16,7-1 0-16,6 2 0 0,5 2 0 0,6-1-256 15,4 1 64-15,4 2 16 16,-2 2-336-16,5 2-64 0,3 2 0 0,-4 2-10448 15,-6 7-2096-15</inkml:trace>
  <inkml:trace contextRef="#ctx0" brushRef="#br0" timeOffset="7541.941">12175 11973 25791 0,'-12'-3'2304'0,"-1"-1"-1856"0,-1-4-448 0,1 3 0 16,4-1 2768-16,0 2 464 0,3 1 96 0,6 3 0 15,-5-6-2752-15,5 6-576 0,0 0 0 0,0 0-192 31,3-9-208-31,2 3-48 0,3 0 0 0,2 3 0 0,1 0 320 0,4-1 128 0,1 3-128 0,6 0 128 16,3 1 0-16,7 1 144 0,10 1 0 0,4 3 0 16,5-1 112-16,7 1 32 0,2-3 0 0,12 2 0 15,12 1-64-15,-1 0-16 0,5 1 0 0,2-1 0 16,5 1-208-16,1-1 0 0,2 1 0 0,0 0 0 16,-1 1 0-16,2-1 0 0,3 2 0 0,-9-1 0 15,-7-2 0-15,-2 1 0 0,-6 1 0 0,-3-1 0 16,-7-1-128-16,-9 2 128 0,-7-3-192 0,-7 2 192 15,-5 0 0-15,-7 2-128 0,-4-2 128 0,-3-1 0 0,-7 1 0 0,-5-1 0 16,-4 1 0-16,-2-3 0 0,-2 1-224 0,-6-4 64 16,0 0 16-16,-9 6 0 0,-4-2 144 0,-9 0-192 15,-7-2 192-15,-6-1-192 0,-6-1 192 0,-8 1 0 16,-6-2 0-16,-8 0 0 0,-8-4 0 0,-2 2-192 16,-3 1 192-16,-7-1-192 0,-10-3 192 0,1 2 0 15,2-1 0-15,-3 2-128 0,-3 0 128 0,1-2 0 16,-2 1 128-16,3 1-128 0,4-1 160 0,1 2-32 15,-2 1-128-15,7-1 192 0,6 0 64 0,3 2 0 16,5 1 0-16,3-2 0 0,1-2-256 0,0 3 144 16,1-1-144-16,4 1 128 0,6 0-128 0,3 0 0 15,2 0 0-15,2 2 0 0,2 2 0 0,3-2 0 16,4 0 0-16,3-1 0 0,5-1 0 0,8 4 0 16,5-2-144-16,4-1 144 0,2-3-224 0,5 1 16 0,7 1 0 15,0 0 0-15,0 0 32 0,0 0 16 0,18 1 0 0,9 1 0 16,6-1 0-16,7-1 0 0,7 0 0 0,7 1 0 15,5 0 160-15,4 0 128 0,11 0-128 0,6 0 176 16,4-1-176-16,4 3 192 0,-1 0-192 0,10-1 192 16,5 0-192-16,2 3 160 0,3-2-160 0,3 0 160 15,3-3-160-15,0 1 0 0,-7 1 0 0,5-1 0 16,2 2 0-16,-4-1 0 0,-5-1 0 0,-5 0 128 16,-2 2-128-16,-4-1 0 0,-5 0 0 0,-2-1 0 15,-7 0 128-15,-2 2-128 0,-1 1 0 0,-8 0 128 16,-3-1-128-16,-6 0 0 0,-10 0 0 0,-3 1 128 0,-3 1-128 15,-6-2 0-15,-8 0 0 0,-5 1 0 0,-4-2 0 16,-5 1 0-16,-4-3 0 0,-11 0 0 0,0 0 0 0,0 0 0 16,0 0 0-16,-11-3-176 0,-7 0 176 15,-5-1 0-15,-7 0 128 0,-4-1-128 0,-4 3 0 0,-4 1 144 16,-6 1-144-16,1-1 0 0,0-1 0 0,2-3 0 16,3 0 0-16,2 1 0 15,3 0-1648-15,3-3-272 0,3-2-64 0</inkml:trace>
  <inkml:trace contextRef="#ctx0" brushRef="#br0" timeOffset="8901.898">17313 6844 5519 0,'-23'-12'240'0,"8"0"64"0,-3-6-304 0,2-1 0 0,2-1 0 0,-1 2 0 16,1 4 5216-16,1 1 992 0,2 1 192 0,1 1 32 16,2 0-5184-16,-1 0-1040 0,1 1-208 0,0 1 0 15,0-2 0-15,3 3 128 0,0 2-128 0,4 0 176 16,0-2-176-16,2 1 0 0,0-1-192 0,5 3 192 15,3 0-576-15,5 0 16 0,6-3 0 0,9-1 0 16,9 0-432-16,5-2-96 0,5 0 0 16,5 0-16-16,0 3 752 0,5-3 160 0,6-4 16 0,6 1 16 0,5 0 592 0,3-1 112 15,0 0 32-15,5 0 0 0,4 0 464 0,4 1 112 16,2 0 0-16,6 3 16 0,0 1-256 0,6 0-48 16,3-1-16-16,3 2 0 0,3 1-432 0,2 3-96 15,1 0 0-15,1 1-16 0,0-1-304 0,-4-1 0 16,3 2 0-16,-7 0 0 0,-2 3 0 0,-2-1 0 15,1-1 0-15,-7-1 0 0,-6 1 0 0,-2 1 0 16,2 0-160-16,-8 1 160 0,-9 1 0 0,-5 0 0 16,-3 0 0-16,-4 2 0 0,-5 0 0 0,-5 0 0 15,-4 0 0-15,-9 0 0 0,-5 0 0 0,-6-1 0 16,-7 1 0-16,-4 2 0 0,-4 2 0 0,-8-2 0 16,-8-4 144-16,0 0-144 0,0 0 0 0,0 0 0 15,-6 10 0-15,-10-4 0 0,-3-1-192 0,-9 0 0 0,-10-2 0 16,-9-2 0-16,-6-2 192 0,-5-1 0 0,-1-2 0 0,-7 3-128 15,-6 1 128-15,-2-2 0 0,-4-2 0 0,-3-1 0 16,0 1 0-16,-7 0 224 0,-7-2-48 0,-2 1-16 16,-3-1 16-16,-3 2 0 0,-6 1 0 0,-5-2 0 15,-3-1-48-15,-7 2-128 0,-9-5 192 0,-2 0-64 16,0 3-128-16,-6-3 0 0,-7 2 0 0,-3-1 0 16,-2 1-144-16,4 2 144 0,-1-1 0 0,1 4 0 15,2 1-144-15,10 0 144 0,8 1 0 0,12 1-144 16,12 1 144-16,17 1 0 0,13 1 0 0,11-1 0 15,8-1 128-15,9 0 16 0,5 0 0 0,9 1 0 16,9 0-144-16,3 1 0 0,6-1 0 0,7-1 0 0,8-2 0 16,0 0 0-16,0 0 0 0,14 2 0 0,5 2 0 0,9 1 0 15,9-5 0-15,7 0 0 0,6 0 224 0,12 0 112 16,8 0 32-16,12-1 0 0,8-3 16 0,7 1 0 16,4 0 0-16,7 1 0 0,9 2-256 0,6 0-128 15,4 0 128-15,3 0-128 0,0-2 128 0,5 4-128 16,5 1 128-16,-3 1-128 0,-3 2 0 0,7 1 128 15,2 2-128-15,0 2 0 0,-3 2 0 0,-3 0 0 16,-1-4 0-16,-3 1 128 0,2 2-128 0,-6 2 0 16,-9-3 0-16,-3-3 0 0,-3-4 0 0,-8 1 0 15,-7 1 0-15,-4-2 0 0,-3 1 0 0,-6 0 0 16,-7 1 0-16,-7 0 0 0,-8 2 0 0,-5-2 144 16,-7-1-144-16,-5 0 0 0,-5 0 0 0,-7 0 0 15,-6 1-240-15,-7-1 80 16,-6 0-2432-16,-8-1-480 0</inkml:trace>
  <inkml:trace contextRef="#ctx0" brushRef="#br0" timeOffset="9778.139">7306 11660 2751 0,'0'0'256'0,"0"0"-256"0,-8-9 0 0,0 2 0 0,0-2 7088 0,3 1 1360 16,1-1 288-16,-2 3 48 0,3 1-6864 0,3 5-1360 15,0 0-288-15,0 0-48 0,0 0-224 0,-4-4 0 16,0 2-192-16,4 2 192 0,-9-1-192 0,3 4 64 16,-4 2 128-16,-1 5-208 0,0 5 48 0,-7 3 16 15,-5 5 0-15,2 6 0 0,-2 6 144 0,1 3-160 16,0-1 160-16,2 3-160 0,2-2 160 0,1 5 0 16,3 1 160-16,1 1-160 0,2-2 288 0,4 1-32 15,5 2-16-15,1-4 0 0,2-2-80 0,2-7-16 16,5-4 0-16,2-2 0 0,1-3-144 0,3-4 0 0,0-4 0 15,3-4 128-15,-1-4-128 0,3-5 0 0,4-4 0 16,0-4 0-16,2-7 144 0,1-7 0 0,3-5 0 16,6-6 0-16,1-5 208 0,-1-6 32 0,0-7 16 15,-1-2 0-15,-3-1 96 0,-1 0 16 0,-3 1 0 0,-1 0 0 16,-7-4 64-16,0 1 0 0,-2-1 16 0,-4 3 0 16,-3 3-32-16,-3 4-16 0,-2 1 0 0,-4 6 0 15,-5 4-96-15,0 4 0 0,-2 3-16 0,-3 3 0 16,-2 0-128-16,-1 3-32 0,-4 0 0 0,-2 3 0 15,-3 0-448-15,-1 3-80 0,-5 1-32 0,0-2 0 16,-3-1-2640-16,-3 0-528 16</inkml:trace>
  <inkml:trace contextRef="#ctx0" brushRef="#br0" timeOffset="10553.719">6618 8356 30175 0,'0'0'1344'0,"-4"-8"256"0,-2-1-1280 0,3-1-320 0,-4 0 0 0,6 0 0 0,2 1 528 0,3-1 48 16,1 1 0-16,2-2 0 0,1-2-368 0,6-2-64 15,1-1-16-15,4-1 0 0,6-1-128 0,5-1 0 16,2 1 0-16,4 0 0 0,0-2 0 0,5 2-144 16,0 3 144-16,3-1 0 0,0 1 0 0,1 4 0 15,1 3 0-15,-1 3 0 0,-2 4-144 0,-2 0 144 16,0 2 0-16,-3 3-144 0,-4 4 144 0,-8 2 0 16,-1 1-144-16,-6 0 144 0,-2-1 0 0,-5 4-144 15,-4 4 144-15,-4 2 0 0,-4 4 0 0,-1-1 0 16,-5-1 0-16,-2 2 0 0,-4 4 256 0,-5 0-32 0,-3-2-16 15,-3 1 0-15,0-1-208 0,-1-2 144 0,3-2-144 16,-1 1 128-16,2 3-128 0,3-5 0 0,0 1 0 16,4-6 128-16,2-2-128 0,3-3 0 0,6-2 0 0,2 1 0 15,2 0 0-15,6-1 0 0,2 1 0 0,2-5 0 16,-1-5 0-16,4 4 0 0,4-1 0 0,3 2 0 16,4 3 0-16,4 1 0 0,0 0 0 0,-3-4 128 15,2-3-128-15,1-1 0 0,-1 2 0 0,2 1 128 16,1 2 0-16,-1 0 0 0,-3 1 0 0,-2-2 0 15,-9 1 0-15,1 0-128 0,-1 3 192 0,-3-1-64 16,-7-3 128-16,-7-5 0 0,6 10 16 0,-7-1 0 16,-8-1 480-16,-3 1 80 0,-4 0 32 0,-6 2 0 15,-7 5-32-15,-5-1-16 0,-8 1 0 0,-2 1 0 0,-5 0-272 16,-2 4-48-16,-9 1-16 0,3-4 0 0,2 0-160 16,-2 0-48-16,0 1 0 0,4 1 0 15,5 0-272-15,-2-1 128 0,5 0-128 0,1 2 0 16,2 1-1376-16,7 1-384 0,3 1-80 0,5 1-15952 15</inkml:trace>
  <inkml:trace contextRef="#ctx0" brushRef="#br0" timeOffset="13225.659">22416 7049 6447 0,'-4'-17'576'0,"2"3"-576"0,0-7 0 0,-1 2 0 15,1 2 2432-15,-3-2 384 0,-2-1 80 0,-1 2 16 16,1-3-1840-16,-3-1-368 0,-3 2-80 0,1-1-16 16,1 1-144-16,-4-2-16 0,-1 2-16 0,-4 4 0 15,-3 1-64-15,0-1-16 0,-4 0 0 0,2 0 0 16,0 2-352-16,-3 1 144 0,1 1-144 0,-1 0 0 15,2-1 176-15,-3 1-176 0,-2 0 160 0,-2 1-160 16,-3 0 128-16,0 1-128 0,0-1 0 0,-4 3 0 16,1 0 192-16,1 1-48 0,1 0-16 0,-1 0 0 15,1 4 48-15,0-2 0 0,-1 0 0 0,1 1 0 16,-4 2 80-16,5 1 32 0,-2-1 0 0,2 4 0 16,2 4 128-16,1-1 32 0,0 0 0 0,4 2 0 15,1 3-112-15,-1 1-16 0,1 0 0 0,0 2 0 16,-3 2-144-16,-1 0-48 0,0 2 0 0,0 1 0 15,-1 2-128-15,0 1 192 0,0 1-192 0,1 3 192 0,3 3-64 16,2 1-128-16,8 2 192 0,-2 1-64 0,1 0 16 16,4 3 0-16,3 2 0 0,0 0 0 0,2 1-144 0,1 4 160 15,5 3-160-15,-2 5 160 0,4-1-160 0,2 5 0 16,2 1 144-16,2 1-144 0,4-1 0 0,0-1 144 16,4 0-144-16,3 0 0 0,2 1 192 0,3 1-192 15,1-2 192-15,4-3-192 0,4-4 192 0,1-1-64 16,1-2 0-16,0 0-128 0,1-3 240 0,4 0-64 15,0 1-16-15,1-1 0 0,-1-1-160 0,1-4 192 16,3-5-192-16,2-3 192 0,3-1-64 0,1-2 0 16,0-4 0-16,3-3 0 0,2-4 64 0,-2-1 16 15,-3-2 0-15,1-4 0 0,3-4 112 0,1-4 0 16,3-2 16-16,2-2 0 0,2-1-96 0,-2-2-32 0,-4-3 0 16,0-2 0-16,-2-4-32 0,3-4-16 0,1-1 0 15,2-3 0-15,-2-4-160 0,2-1 192 0,-2-6-192 0,-3 1 192 16,-4-1-64-16,-1 0-128 0,0-2 192 0,-1 0-64 15,0-3 208-15,-1-2 48 0,-2-4 0 0,-4 1 0 16,-4-1 128-16,-3 0 16 0,-4 0 16 0,-2 0 0 16,1-2-160-16,-8 1-16 0,-1 2-16 0,-5-4 0 15,0-5-64-15,-4 2-16 0,-6 0 0 0,1 2 0 16,-4 1-16-16,0 4 0 0,-5 3 0 0,-4 1 0 16,-2 5-112-16,-7 1-16 0,-4-2-128 0,-6 2 192 15,-8 2-192-15,-4-2 0 0,-7 0 0 0,-3 4 0 16,-2 5-192-16,-1 1 192 0,1 0-192 0,-3 6 192 0,-1 2-144 15,-1 2 144-15,-1 4 0 0,4 6-144 16,3 3-176-16,5 5-16 0,3 1-16 0,3 5 0 16,-1 6-2336-16,5 7-448 0,2 6-112 0</inkml:trace>
  <inkml:trace contextRef="#ctx0" brushRef="#br0" timeOffset="14704.173">15827 12607 28623 0,'0'0'1264'0,"-10"0"272"0,3-4-1232 0,-2 3-304 15,9 1 0-15,-7 0 0 0,0-2 352 0,7 2 16 16,0 0 0-16,0 0 0 0,0 0-128 0,0 0-32 16,0 0 0-16,0 0 0 0,-6-4 752 0,6 4 160 15,0 0 32-15,-1-7 0 0,-2-2-144 0,5 2-32 16,2 2 0-16,5-4 0 0,2-5-512 0,6-4-96 16,6-3-32-16,2-2 0 0,6-1-336 0,4-2 0 0,0-2 0 15,5 0 0-15,-1 0-256 0,3 0 0 0,-2 1-16 16,-1 1 0-1,0 4-176-15,-2 7-48 0,-4 5 0 0,-1 6 0 16,-2 0-32-16,-1 10-16 0,-4 4 0 0,-3 9 0 0,-1 8 112 0,-4 6 32 0,-2 3 0 0,-2 4 0 16,-1 2 400-16,-2 3 0 0,0 2 0 0,0-4 0 15,-4-6 256-15,3-1 0 0,-1-3-16 0,1-8 0 16,-2-9 240-16,2 0 48 0,1-5 16 0,2-2 0 16,1-4 192-16,5-3 32 0,3-4 16 0,1-6 0 15,4-9-336-15,6-4-64 0,3-4 0 0,2-1-16 16,-1-2-224-16,0 0-144 0,-1 0 192 0,2 0-192 15,-5-3 0-15,-2 6 0 0,0 4 0 0,-4 6 0 16,1 2 0-16,-3 4 0 0,-5 3 0 0,-1 4 0 0,-1 2 0 16,2 2 0-16,2 6 0 0,-2 2-144 0,2 2 144 0,1 2 0 15,0 2 0-15,1-1 0 0,3 0 0 0,0 2 0 16,2-2 0-16,2 1 0 0,2-1 0 0,1-5 0 16,1-6 0-16,5 0-128 0,2-4 128 0,0-2-128 15,1-5 128-15,4-2-128 0,4-4 128 0,-2-1 0 16,-2-3 0-16,1 1-128 0,-1-1 128 0,0 0 0 15,1-2 0-15,0 3 0 0,-3 2 0 0,-2 3 0 16,-4 2 0-16,-1 2 0 0,-4 1 128 0,-5 4-128 16,-1 4 128-16,1 3-128 0,-1 0 256 0,2 3 0 15,-2 1-16-15,5 2 0 0,3 0 112 0,-2 4 32 16,0 4 0-16,3-1 0 0,2 2-96 0,0-2-16 16,0-2 0-16,1 3 0 0,0 0 176 0,1-1 16 15,3 1 16-15,2-4 0 0,3-1 112 0,2-2 32 0,-2 1 0 16,-2 1 0-16,-3-2-304 0,-2-2-64 0,-4-3-16 0,-2 1 0 15,-2 1-240-15,-4 0 0 0,-3 2 0 16,-1 0 0-16,-2-4 0 0,0 2 0 0,-3-1 0 0,-3 0-160 31,-2-2-1072-31,-2-2-224 0,-4-2-32 0,-9-2-16 16,0 0-2272-16,0 0-448 0</inkml:trace>
  <inkml:trace contextRef="#ctx0" brushRef="#br0" timeOffset="16504.068">11933 4890 19343 0,'-8'-19'848'0,"2"6"192"0,1-3-832 0,-3-1-208 0,0-3 0 0,2 1 0 16,1 0 2768-16,2 0 512 0,2-1 112 0,0 2 0 16,0 5-2240-16,-2 1-448 0,1 1-80 0,1 2-32 15,1 9-272-15,0 0-64 0,0 0-16 0,0 0 0 16,0 0-240-16,-2 10 0 0,-1 7 0 0,-1 7 0 15,-1 7-192-15,-3 6 64 0,-2 4 128 0,-2 6-208 16,0 7 208-16,-2 6 0 0,-2 7 0 0,1 3-144 16,-2 0 144-16,0 1 0 0,2-2 0 0,3 1 0 15,5 0 0-15,1-6 0 0,3-3 0 0,3-7 0 0,3-8 0 16,5-4 0-16,2-3 0 0,4-4 0 0,4-5 0 0,3 0 0 16,3 1-144-16,2-8 144 0,4-4-160 15,2-5 160-15,1-4-208 0,3-4 80 0,3-2 128 0,0-4-160 16,6-2 160-16,4-2-160 0,3-3 160 0,5-3 0 15,2-5 0-15,-1 2-128 0,-1 0 128 0,0 2 0 16,-1 2 0-16,3 4 128 0,-2-1-128 0,2 4 0 16,-6-1 0-16,-1 4-128 0,-2 6 128 0,-4 3 0 15,-2 2 0-15,-2 5 0 0,-2 5 0 0,-1 3 0 16,-3 4 0-16,-2 2 0 0,0 2 0 0,-5-1 0 16,-4-1 0-16,-1 0 128 0,-3-2-128 0,0 3 0 15,-1 0 0-15,-3-2 0 0,-3-3 0 0,0 1 0 16,-1 2 0-16,1-3 0 0,-2-4 0 0,1-4 0 15,2-1 0-15,2-3 128 0,0-2-128 0,8-5 0 16,0-2 0-16,7-3 128 0,4 2-128 0,4-5 0 0,3-4 128 16,2-1-128-16,1-4 0 0,0-1 144 0,0-1-144 0,2 1 0 15,-2 2 160-15,-2 0-160 0,-4-1 128 0,1 3-128 16,0 4 128-16,-3 3-128 0,-2 3 0 0,-2 1 128 16,-2 3-128-16,-3 2 0 0,-1 3 0 0,-2 3 128 15,-1 2 16-15,1 0 0 0,0 1 0 0,1 0 0 16,0 3-144-16,1 0 128 0,-2-1-128 0,1-1 128 15,2-4-128-15,2 1 128 0,-1-3-128 0,1 1 128 16,1-1-128-16,2-3 192 0,4-4-192 0,3 0 192 16,5 0-192-16,1-5 192 0,3-3-192 0,2-3 192 15,0 0-192-15,0 1 0 0,-1-5 0 0,-3 1 0 0,-2 2 0 16,0-1 0-16,1 2-176 0,-1 1 176 0,-5 2 0 16,-2 1 0-16,-4 1 0 0,-2 4-128 0,-3 1 128 0,-3-2 0 15,-1 4 0-15,-3 2 0 0,1 1 0 0,-2 0 0 16,2 0 0-16,-2 0 0 0,2-1 0 0,2-2 0 15,1 0 0-15,2 0 0 0,-1-2 0 0,3-1 0 16,2-2 0-16,1-3 0 0,0-2 0 0,1 1 0 16,-2 0 0-16,2 1 0 0,0-3 0 0,0 0 0 15,0-1 0-15,3-3 0 0,2-2 0 0,4 1 0 16,-2 0-176-16,0-4 176 0,0-3-192 0,-4 0 48 16,1 0 16-16,-4-3 0 0,0-2 128 0,2 0 176 15,0 0-48-15,2-2 0 0,-2 0 240 0,2 0 32 16,3-5 16-16,0 0 0 0,-3-5-64 0,2-5-16 15,2-4 0-15,3-3 0 0,4-5-336 0,7-6 144 16,3-4-144-16,3-8 0 0,1-10 0 0,0-2-304 0,-3-1 48 16,0 1 0-16,-1-1-96 0,1 3-16 0,-6 4 0 0,-3 7 0 15,-8 7 368-15,-7 8 0 0,-6 7 0 0,-6 9 0 16,-4-1 432-16,-5 8 96 0,-2 4 32 0,-3 5 0 16,-1 4-160-16,-3 2-16 0,-3 2-16 0,-2 1 0 15,-3 3-368-15,0-2 0 0,-1 5 0 0,-3 1 0 16,-2 1 0-16,-1-1-240 0,-2 2 48 0,-4 1 0 15,2 0-16-15,-1 0 0 0,-2-1 0 0,0 1 0 16,1 0 80-16,2 0 128 0,-1-4-208 0,-1-1 80 16,-1 1 128-16,-1 2 0 0,-3-4 0 0,0 1 0 15,6-2 0-15,-2 1 0 0,-4 1 0 0,1-4 0 0,1-2 0 16,-1-2 0-16,0-4 0 0,-2-1 0 16,-3-2-240-16,-2 1-16 0,0 2 0 0,-1-2 0 0,-2-1 96 15,-1 1 16-15,-3-1 0 0,-5-3 0 0,-3-2 144 0,-1-2 0 16,-1-2 0-16,0 1 0 0,1-1 240 0,-1-1-32 15,1-3 0-15,1-1 0 0,-1 0 80 0,-3 0 16 16,-3 1 0-16,-2-1 0 0,-2 0-112 0,-1 1 0 16,-3 1-16-16,-2 1 0 0,1-2-176 0,-4 0 0 15,-7-1 0-15,-3 1 128 0,-5-1-128 0,0 2 0 16,-1 1 0-16,-7 4 0 0,-7 2 0 0,-3 3 128 16,-3 1-128-16,-9 4 128 0,-7 3-128 0,-2 4 128 15,-4 3-128-15,-4 3 128 0,-3 2-128 0,1 3 0 16,9 2 0-16,3 3 0 0,2 0 0 0,10 2 0 15,7 1 0-15,9 4 128 0,2 0 0 0,4 3 0 16,1 0 0-16,3 6 0 0,4 4-128 0,3 2 0 0,1 1 0 16,2-1 0-1,-3 2-480-15,3 1-32 0,3 1 0 0,1 3-10944 0,3 1-2176 0</inkml:trace>
  <inkml:trace contextRef="#ctx0" brushRef="#br0" timeOffset="17430.44">4534 12369 30399 0,'-14'-2'2704'0,"2"0"-2160"16,0-1-544-16,1-3 0 0,0-1 1968 0,-1 1 272 16,-2 0 64-16,3 0 16 0,3 1-2128 0,-1 0-416 15,-1 1-96-15,0-1 0 0,-1 2-32 0,2 2 0 16,-1-2 0-16,2 1 0 0,-2-2 352 0,1 3 0 15,-1 1 0-15,0 2 0 0,1 3 0 0,-1 2 0 16,0 4 0-16,1 5 0 0,-4-1 0 0,2 5 0 16,0 4 0-16,2 5-176 0,-1 3 176 0,3 4 0 15,1 4 0-15,3 3 0 0,1 4 0 0,5-1 0 0,3-1 0 16,3-4 0-16,6-9 0 0,4-1 0 0,2-3 0 16,1-3 0-16,3-4 0 0,2 0-208 0,1-5 48 0,2-6 16 15,-1-2 144-15,0-4-160 0,0-5 160 0,1-4-160 16,-1-1 160-16,-1-7 192 0,-1-5-32 0,0-2-16 15,-2-4 240-15,-2-4 64 0,2-3 0 0,-1-4 0 16,-4-5 32-16,-2-2 16 0,0-1 0 0,-3 1 0 16,-1 0 96-16,0 4 32 0,-5-1 0 0,-1 3 0 15,-5 0-112-15,-3 3 0 0,-3 1-16 0,1 3 0 16,-2 2-208-16,-3 2-32 0,-2 1-16 0,-1 2 0 16,-4 0-240-16,0 0-256 0,-3 0 48 0,1 2 16 15,0 4-1664 1,-1-1-320-16,-2 1-64 0</inkml:trace>
  <inkml:trace contextRef="#ctx0" brushRef="#br0" timeOffset="18180.77">4158 8841 35535 0,'-11'-8'1568'0,"6"0"336"0,1-3-1520 0,0-1-384 16,1-1 0-16,2 1 0 0,-2 0 256 0,3 0 0 15,1-1-16-15,2 0 0 0,1 2-240 0,2 0 0 16,0-1 0-16,3 0 0 0,2 0 0 0,0 1 0 15,2 1 0-15,3-1 0 0,0-2-176 0,1 3 176 16,-2 0-160-16,0 4 160 0,-1 1-144 0,-2 5 144 16,-1 0-128-16,0 2 128 0,0 3-224 0,-1 4 32 15,-1 3 16-15,-2 3 0 0,2 2 0 0,-1 5 0 0,-2 4 0 16,-3 5 0-16,-1 3 176 0,-1 4 0 0,-1 4 0 0,-1 1 0 16,-1 0 0-16,1 2 0 0,-2 0 0 0,-1-2 128 15,-3-4-128-15,3-2 0 0,-2-5 0 0,3-2 128 16,1-3-128-16,1-3 0 0,0-2 0 0,1-1 0 15,1-1 0-15,2-5 0 0,2-2 0 16,2-7 0-16,5-3-192 0,-2 0 32 0,1 0 16 0,5-3 0 16,3-3 144-16,3-5 0 0,-3-1 0 0,3-3 0 15,3-2 304-15,0-1 32 0,0 0 16 0,-1 1 0 16,-3-5-32-16,0 4-16 0,0 3 0 0,-2 2 0 16,-3-2-80-16,1 1-16 0,-1 0 0 0,-3 3 0 15,-2 5-208-15,0-4 0 0,-1-3 0 0,0 5-160 16,-10 5-1360-16,0 0-272 0,8-5-48 15,-1 0-12752-15</inkml:trace>
  <inkml:trace contextRef="#ctx0" brushRef="#br0" timeOffset="18532.216">5003 8394 38063 0,'-7'-5'1680'0,"7"5"368"0,0 0-1648 0,0 0-400 15,-6-6 0-15,6 6 0 0,0 0 160 0,0 0-160 16,0 0 192-16,7 8-192 0,-2 2 0 0,2 4 0 0,-3 4 0 0,2 5-144 16,0 5 144-16,1 5-160 0,-1 5 160 0,2 4-160 15,-1 3 160-15,-1 1 0 0,-3-2 0 0,1 0-128 16,1-2 128-16,-1-1 0 0,-2 2 0 0,1-1 0 15,2-4 0-15,0-2 0 0,-3-1 0 0,3-1 0 16,-2-3 0-16,3-5 0 0,-3-3 0 0,2-3 128 16,2 1-384-16,-2-2-64 0,4-2 0 0,-3-2-16 31,-1-4-2048-31,2-5-416 0,2-1-80 0</inkml:trace>
  <inkml:trace contextRef="#ctx0" brushRef="#br0" timeOffset="18809.64">5488 8149 31327 0,'0'0'2784'0,"0"0"-2224"16,-10 2-560-16,3 2 0 0,1 3 2448 0,3 2 384 15,-1 1 80-15,0 8 16 0,2 10-2640 0,2 4-528 16,2 5-96-16,0 5-32 0,0 2 176 0,1 2 48 16,3 2 0-16,2 4 0 0,-2 6 144 0,0 0 0 15,1 1 0-15,1-4 0 0,1-3-224 0,4-1 32 0,-5-6 16 16,2 2 0 0,1 4-480-16,-1-9-112 0,2-6 0 0,0-6-16 15,0-2-624-15,-2-6-112 0,1-4-16 0,0-5-16 16,-3-6-1456-16,1-2-272 0</inkml:trace>
  <inkml:trace contextRef="#ctx0" brushRef="#br0" timeOffset="19124.853">4395 8636 17503 0,'-8'-10'1552'0,"4"-1"-1232"0,-1-5-320 0,1-2 0 0,2-2 6224 0,10-3 1200 15,7-5 224-15,7-3 48 0,9-3-5904 0,8-1-1200 16,8-4-224-16,4-2-48 0,8 0-64 0,7 0-16 16,5-1 0-16,9 1 0 0,8 1-240 0,4 2 0 15,3 3 0-15,8 1 0 16,10 2-816-16,-1 0-256 0,1 0-48 0,7 5-12208 15,7 1-2448-15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9:20:17.405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11595 11395 23039 0,'0'0'2048'0,"0"0"-1648"0,0 0-400 0,0 0 0 16,0 0 1152-16,-6 7 160 0,4-1 32 0,0 6 0 15,1 4-1344-15,-1 1 0 0,1 0-192 0,0-1 0 16,-2 7 64-16,-1-3 128 0,-4-1-208 0,1 2 80 15,-2 0 128-15,2 1 0 0,-4-5 0 0,2 2 0 16,-1 1 256-16,-1 2 96 0,-1 2 16 0,2-2 0 16,-3-3 176-16,2-1 32 0,1-1 16 0,1 1 0 0,1 0-272 15,1 0-48-15,0-3-16 0,2-2 0 0,0-2-128 16,4 0-128-16,-1-1 144 0,-1-2-144 0,3-8 128 0,0 0-128 16,1 7 0-16,-1-7 144 0,4 6-144 0,-4-6 160 15,5 6-160-15,3-2 160 0,0-2-32 0,2 1-128 16,0-1 192-16,2 1-64 0,1-1-128 0,3-1 160 15,0 0-160-15,3-1 160 0,3-1-160 0,-1 1 0 16,3-1 0-16,0 1 128 0,4 2-128 0,1 2 0 16,4-3 0-16,4 1 0 0,1 1 0 0,3 1 0 15,-1-2 0-15,2 1 0 0,2 2 0 0,0-1 0 16,5 0 0-16,-1 1 0 0,3 0 0 0,1 1 0 16,2-1 0-16,-1 2 0 0,0 1 0 0,-2-1 0 15,-2 1 0-15,4 1 0 0,0 1 0 0,4 0 0 0,4-2 0 16,-2 0 0-16,-1 1 0 0,-1 0 0 0,-1-1 0 0,0 1 0 15,4-1 0-15,0 1 0 0,0-3 0 0,-1 4 0 16,-3 5 0-16,-1-3 0 0,-3-4-144 0,2 2 144 16,-4 0 0-16,3 1 0 0,1 2 0 0,-1 1 0 15,0 0 0-15,-5 0 0 0,-1 1 0 0,1-2 0 16,-1-2 0-16,3-1 0 0,-1 0 0 0,4-3 0 16,1 0 0-16,1-6 0 0,-1-1 0 0,2-1 0 15,1 1 144-15,2-3-144 0,4-1 128 0,3-1-128 16,-4-1 0-16,-1 0 0 0,-2-1 0 0,-1-3 0 15,0-1 0-15,-1-1 0 0,1-1-192 0,-3 2 192 16,-2 2-192-16,-1 0 192 0,-3 2-192 0,-3 1 192 16,-2-1-128-16,1 0 128 0,1-2 0 0,1 1 0 15,1 2 0-15,2-2-144 0,0 0 144 0,-3 2 0 0,-2-3-192 16,1 3 64-16,2 1 128 0,-1 0-208 0,-1 2 0 0,3 0 0 16,0 1 0-16,-3-1 0 0,-4 2 32 0,0-1 16 15,-3 0 0-15,-3 0 0 0,-2 1 160 0,-2 1-128 16,-2 1 128-16,1 1-128 0,-1 1 128 0,-3 1 0 15,-3-4 0-15,-2 4 0 0,-2 4 0 0,0-3 0 16,-3 0 0-16,-2 0-128 0,-1 2 128 16,-1 1 0-16,-2 1 0 0,-2 0 0 0,-1-1 0 0,2-2 144 15,-4 0-144-15,0-1 0 0,-6-5 288 0,7 9-48 16,-7-9-16-16,7 8 0 0,0 1 32 0,-7-9 0 16,6 5 0-16,-6-5 0 0,5 7-80 0,1-2-16 15,-6-5 0-15,7 5 0 0,-7-5 48 0,0 0 16 16,0 0 0-16,0 0 0 0,8 2 96 0,-8-2 0 15,0 0 16-15,0 0 0 0,7-3 112 0,-1-2 32 16,-1-1 0-16,-1 0 0 0,1-1 96 0,-2-1 32 0,-1-6 0 16,0-2 0-16,-1-6 32 0,1-1 16 0,4-4 0 15,-4 1 0-15,1-5-112 0,1-2-32 0,-1-5 0 0,2-2 0 16,-2-4-80-16,2-5-32 0,-2-6 0 0,1-1 0 16,-3-2 80-16,0 0 16 0,0 2 0 0,-1-5 0 15,0 0-32-15,-1-2 0 0,-1 2 0 0,-3 3 0 16,3 4-208-16,0 6-32 0,-1 6-16 0,0 6 0 15,0 4-208-15,0 8 128 0,1 5-128 0,-2 4 0 16,1 5-1056 0,1 3-304-16,2 7-64 0,-9 4-18640 0</inkml:trace>
  <inkml:trace contextRef="#ctx0" brushRef="#br0" timeOffset="3302.637">13466 8923 37551 0,'-12'-28'1664'0,"3"5"336"0,-7-3-1600 0,1-5-400 16,0-2 0-16,-2 0 0 16,-2 0-368-16,2 2-144 0,-2-1-48 0,-2 0 0 15,-4 0 112-15,-5 1 0 0,-5 1 16 0,-6 4 0 0,-6-3 48 0,-4 5 16 16,0 1 0-16,-9 3 0 15,-2 4-144-15,-8 3-16 0,-7 3-16 0,1 4 0 0,0 3 208 0,2 3 32 16,-3 2 16-16,-1 2 0 0,-5 6 288 0,5 2 0 16,3 3 0-16,4 1 0 0,0 1 0 0,4 5 0 15,2 0 0-15,3 6 0 0,1 4 128 0,6 8-128 0,3 5 176 16,3 4-176-16,-4 4 128 0,1 3-128 0,0 6 0 16,-1 5 0-16,1 6 0 0,-1 6 0 0,3 6 0 0,-1 1 0 15,0 1 0-15,1 10 0 0,3 12 0 0,-2 1 0 16,-1 2 0-16,3 4-144 0,2 2 144 0,7 1-192 15,3 5 192-15,6-6 0 0,5-9-144 0,4 0 144 16,6 0 0-16,6-7 0 0,5-5 0 0,5-9 128 16,4-5 0-16,8 0 0 0,3 4 0 0,9-8 0 15,4-10 0-15,8-4-128 0,4-4 192 0,4-1-64 16,2-7-128-16,1 2 128 0,-1-2-128 0,3-5 128 16,-1-8-128-16,3 0 0 0,2-5 0 0,3-2 0 15,3-2-128-15,-2-5 128 0,2-3 0 0,-1 2 0 16,1-5 0-16,2-1 0 0,6 0-144 0,-2-3 144 0,-2 0 0 15,0-4-160-15,-1-3 160 0,0-2-128 16,1-1 128-16,1-4 0 0,2-5-144 0,-4-4 144 0,-2-6 0 0,-5-2 0 16,-2-3 0-16,3-4 0 0,2-2 0 0,-2-4 160 15,0-1-160-15,-2-3 160 0,-3-1 80 0,0-4 16 16,-4-3 0-16,1-4 0 0,-1-4 128 0,1-1 48 16,-1-5 0-16,0-1 0 0,-3-4 144 0,-3-9 16 15,-1-6 16-15,-2-7 0 0,0 1-32 0,1-7 0 16,1-11 0-16,0-6 0 0,5-3-576 0,-2-7 0 15,-2-4 0-15,-4 4 0 0,-5 2-256 0,-5 7-64 16,-7 5 0-16,-7 1-16 0,-5-1 464 0,-8 7 112 16,-4 7 16-16,-3 2 0 0,-4-1 128 0,-5 9 16 15,-7 13 16-15,-8 5 0 0,-2 7-416 0,-3 6 0 16,-5 5 0-16,-1 6-176 16,2 7-560-16,2 8-112 0,-1 12-32 0,3 5 0 15,0 4-2784-15,2 9-560 0,-11 14-128 0,15 0 0 0</inkml:trace>
  <inkml:trace contextRef="#ctx0" brushRef="#br0" timeOffset="4473.421">18652 9764 24879 0,'2'-18'2208'0,"1"-4"-1760"16,-3-5-448-16,1-3 0 0,1 0 1792 0,0 2 256 16,-2 0 64-16,0 0 16 0,1-3-1104 0,-1 3-240 0,-2 2-32 15,0-1-16-15,2 1-736 0,-5 0-128 16,-2-1-48-16,-3 1 0 15,-3-1-640-15,-6 1-128 0,-4-3-16 0,-4 5-16 0,1 2 976 0,0 2 0 0,-4 1 224 0,-2 2-32 16,-5 2-192-16,0 4 0 0,0 3 144 0,-4 4-144 16,-3 0 0-16,0 8 0 0,2 5 0 0,1 8-128 15,-6 4 128-15,3 2-160 0,1 0 160 0,1 1-160 16,-1 6 160-16,-4 1 0 0,-2 1-144 0,-1 4 144 16,1 6 0-16,-1 4 0 0,3 4-144 0,0 3 144 15,2 4 0-15,-1 0 0 0,-2 0 0 0,-2 9 0 16,-3 10 0-16,1 5 0 0,-1 4-128 0,5 3 128 15,3 3 0-15,2 2-128 0,4 1 128 0,5 0 0 16,6-2-208-16,7-1 64 0,5 4 16 0,5-9 0 16,8-8 128-16,6-8 0 0,11-5 0 0,2-5 0 15,7-4 192-15,5-2 0 0,5-4 16 0,7-4 0 0,8-4 0 0,7-8 0 16,6-3 0-16,2-9 0 0,1-6-32 0,1-8-16 16,3-4 0-16,8-9 0 0,6-5 16 0,4-5 0 15,1-5 0-15,-1-5 0 0,5-8-176 0,0 0 128 16,0-7-128-16,-6-2 128 0,-3-3 96 0,-4-1 16 15,-3-1 0-15,-4-2 0 0,-5-2 384 0,-7-5 80 16,-8-6 0-16,-6 0 16 0,-3 2 352 0,-6-1 64 16,-3 3 16-16,-6-2 0 0,-5-4-400 0,-5-1-80 15,-3 1-16-15,-11 3 0 0,-6 3-512 0,-5 4-144 16,-4 3 0-16,-7 1 0 0,-4 1-256 0,-9 1-112 16,-9 1-16-16,-8 2-16 15,-8 1-2192-15,-6 9-432 0,-4 6-96 0,-2 11-12352 0</inkml:trace>
  <inkml:trace contextRef="#ctx0" brushRef="#br0" timeOffset="5398.56">15766 8361 11967 0,'-9'-22'1072'0,"0"-4"-864"0,-3-3-208 0,-1 3 0 16,-3-1 3328-16,0 2 640 0,-1 1 112 0,0 1 16 15,-3 3-3360-15,-1 2-736 0,0 2 0 0,-4 3 0 16,-1 4-288-16,-7 0 64 0,-7 1 16 0,-5 2 0 16,-1 4-16-16,-2 2 0 0,-3 1 0 0,-3 1 0 15,-3 1 224-15,-4 5 0 0,-4 3-160 0,0 1 160 16,1 0 0-16,4 7 0 0,1 4 0 0,-3 2 0 15,-2 2 256-15,3 2-16 0,-1 4-16 0,3 4 0 16,-1 2 80-16,5 3 16 0,0 4 0 0,2 7 0 16,-3 7-192-16,0 5-128 0,-2 5 144 0,1 2-144 15,1 5 0-15,-1 8 0 0,1 5 0 0,1 1 0 16,-3 0 0-16,-1 8 0 0,-4 8 0 0,4 2 0 0,1 1 0 0,6 4 0 16,2 5 0-16,4-2 0 0,1-5 272 0,2 4-32 15,1 4-16-15,7-4 0 0,4-7 160 0,7 4 48 16,2-1 0-16,9-6 0 0,5-5 16 0,7-4 0 15,3-2 0-15,7-3 0 0,5-1-240 0,9-4-32 16,8-6-16-16,6 4 0 0,6 0-160 0,4-5 160 16,1-6-160-16,7-8 160 0,7-2-160 0,4-4 192 15,2-6-192-15,3-2 192 0,3-2-192 0,5-7 0 16,5-6 144-16,2-7-144 0,-2-6 160 0,2-5-32 16,0-6-128-16,4-3 192 0,5-5 128 0,-2-2 32 15,-4-5 0-15,3-6 0 0,2-6 16 0,2-4 0 16,3-4 0-16,-5-10 0 0,-1-9-128 0,4-3-32 15,4-2 0-15,-5-1 0 0,-3-3-48 0,2-3-16 0,0-2 0 16,1-5 0-16,-2-2-144 0,-3-2 192 0,-2 1-192 0,2-2 192 16,3-1-192-16,-6-7 160 0,-9-5-160 15,-3-4 160-15,-2 1 112 0,-6-1 32 0,-7-3 0 16,-7-5 0-16,-6-3 384 0,-7 1 80 0,-5 3 0 0,-8-5 16 16,-5-3-64-16,-4 2-16 0,-5 8 0 0,-5 3 0 15,-6 3-64-15,-6-1 0 0,-4-3-16 0,-4 3 0 16,-4 8-112-16,-6 0 0 0,-4 1-16 0,-7 4 0 15,-7 4-240-15,-8 2-64 0,-10 2 0 0,-5 1 0 16,-4 0-192-16,-12 4 0 0,-10 1 0 0,-7 0 0 16,-10-2-224-16,-7 10 64 0,-7 11 16 0,-5 9 0 15,-5 3-368-15,-1 9-80 16,-1 3-16-16,10 10 0 0,10 8-224 0,8 4-64 0,5 5 0 16,9 8 0-16,9 9-1472 0,9 6-320 15,10 7-48-15</inkml:trace>
  <inkml:trace contextRef="#ctx0" brushRef="#br0" timeOffset="12880.184">17437 13577 28559 0,'0'-9'2544'0,"0"-9"-2032"0,0-7-512 0,-1-1 0 16,-1 3 1584-16,0 0 208 0,0-1 64 0,1 3 0 31,-2 2-2176-31,-2 2-448 0,-1-2-64 0,-2 0-32 0,-1 1 864 0,-1-3 160 0,-4 0 32 0,0-1 16 16,-2-1-64-16,-1-3-16 0,-6 3 0 0,-3-3 0 16,-1-4-128-16,-3-1 0 0,1 1 0 0,1-3 128 15,-3 0-128-15,1 1 0 0,0 1 0 0,0 1 0 16,0 1 320-16,0-1-32 0,0 3 0 0,-1-2 0 15,-2-3 336-15,-2 2 64 0,-2 2 16 0,-2-1 0 16,0-3-208-16,-4 1-48 0,0 2 0 0,-2 0 0 16,-3 5-320-16,-4 0-128 0,-4 4 0 0,-2-1 0 15,-3 1 0-15,4 1 0 0,0 4 0 0,-1 0 0 16,-3-2 0-16,-2 3 0 0,-3 1 0 0,-4 3-160 16,-4 2 160-16,0 0-128 0,-2-1 128 0,-4 2-128 0,-3 2-32 15,3 3 0-15,3 1 0 0,2 0 0 0,2-1 160 16,4 2 0-16,1 1-144 0,4 2 144 0,0 2 0 0,4 0 0 15,1 2 0-15,3 1 0 0,0 1 0 16,-4 4 0-16,-3 2 0 0,2 2 128 0,2 2-128 0,1 4 0 16,-1 2 0-16,1 3 0 0,-1 1 0 0,-1 4 0 15,0 4 0-15,0 1 0 0,1 0 0 0,2-1 0 16,3 1 0-16,3 0 0 0,2 0 0 0,4-1 0 16,2-1 0-16,5 2 0 0,3 0-128 0,5 4 128 15,3 1 0-15,3 1 0 0,3 1 0 0,1 1 0 16,4 1 0-16,3 0 0 0,1 0 0 0,5 0 0 15,0 1 0-15,3 5 128 0,-3 9-128 0,4-3 0 16,2-5 0-16,0-2 0 0,2 1 0 0,1 0 0 0,2 1 0 16,3 3 0-16,1 4 0 0,3-2 0 0,1-5 0 15,4-2 0-15,3 2-144 0,5 0 144 0,2 1 0 0,5 0 0 16,0 1-128-16,2-5 128 0,4-3 0 0,2-4 0 16,1-1-192-16,2-2 192 0,0 0-192 0,7-1 192 15,2 2-128-15,4-1 128 0,-1-1 0 0,5-1 0 16,-2-1 0-16,2-3 0 0,3-4 0 0,3 0 0 15,4-1-128-15,2-1 128 0,2-2 0 16,0-1 0-16,-3-1-128 0,5-2 128 0,5 1 0 0,0-4 0 16,-3-3-160-16,-2-1 160 0,0-2-128 0,2-2 128 15,3-5 0-15,-3-5 0 0,-1-3 0 0,-2-4-128 16,-3-1 128-16,0-3 0 0,1 0 0 0,1-5 0 16,-5-3 128-16,-1-1 0 0,-2-4 0 0,-1-1 0 15,2-2-128-15,1-1 0 0,1-3 128 0,-5 0-128 0,0-4 0 16,-3-1 128-16,1 0-128 0,-4-2 0 0,0-4 192 15,0 1-48-15,2 1 0 0,-5 0 0 0,-7-1 240 16,-2-1 32-16,-2 2 16 0,-1-4 0 0,-3-4 0 0,3-5 0 16,-2-2 0-16,-1-3 0 0,0 2-96 15,-6 0-16-15,-2-1 0 0,-4-1 0 0,-3-1 0 0,-5-4-16 16,-5-2 0-16,-1 0 0 0,-4 4 80 0,-2 1 32 16,-6 3 0-16,-2-5 0 0,-4-5-64 0,-2 0-16 15,-5 2 0-15,-3 4 0 0,-4 2-336 0,-6-2 144 16,-2-4-144-16,-8 1 0 0,-6 3 0 0,-5-2 0 15,-5 2 0-15,-6 3 0 0,-6 2-240 0,-8 5 0 16,-11 6 0-16,-2 2 0 16,-3 2-144-16,-1 9-16 0,-2 7-16 0,-1 9 0 15,2 5-176-15,3 8-48 0,7 8 0 0,-2 9-11840 0,-3 8-2368 0</inkml:trace>
  <inkml:trace contextRef="#ctx0" brushRef="#br0" timeOffset="17894.554">6313 8506 23039 0,'-12'-8'2048'0,"2"-1"-1648"15,3 0-400-15,1 0 0 0,1 1 1344 0,1 1 192 16,4-3 48-16,-1 2 0 0,-1 0-784 0,1 1-160 16,2-1-16-16,-2 3-16 0,-2-2-240 0,3 7-48 15,-3-7-16-15,3 7 0 0,0-7-112 0,0 7 0 16,0 0-16-16,-2-7 0 0,-2 2 144 0,4 5 16 15,-1-5 16-15,0 1 0 0,1 4 128 0,-6-7 32 0,2 2 0 0,0 0 0 16,2 0 16-16,2 5 16 16,-6-4 0-16,6 4 0 0,-6-5-160 0,6 5-16 0,0 0-16 0,0 0 0 15,-3-7-128-15,3 7-32 0,0 0 0 0,0 0 0 16,0 0-192-16,1-5 0 0,3-2 0 0,3 4 0 16,2 2 0-16,3 0 0 0,3-1-128 0,6 0 128 15,7 2-144-15,4 0 144 0,2-1 0 0,4 1-144 16,5 0 144-16,2-2 0 0,1 1 0 0,7 0-128 15,8 0 128-15,0-2 0 0,5 1 0 0,0 1 0 16,-1 1 0-16,2 0 0 0,1-1 0 0,4 1 0 16,1 1 0-16,-2 2 0 0,1-1 0 0,-4 0-128 15,2 0 128-15,-2 0 0 0,3-1 0 0,-2 3 0 16,3 0 0-16,-6-2 0 0,-4-2 0 0,4 1 0 0,4 2 0 16,-2-2 0-16,-2 0 0 0,-5 1 0 0,-2 0 0 0,-1-1 0 15,0 2 0-15,2-1 0 0,-1 1 0 0,-1 0 0 16,-3 1 0-16,-1 0 0 0,-4 2 0 0,-4-2 0 15,-1-2 0-15,0 5 0 0,-1-2 0 0,0 1 128 16,-1-2-128-16,-1 1 0 0,-4-1 0 0,1 1 0 16,-2 0 0-16,-3-2 128 0,-3 2-128 0,0-4 0 15,-1 1 0-15,-3 0 0 0,-3-1 0 0,1 0 128 16,-1-1-128-16,-2 0 0 0,-4-1 0 0,-2 0 144 16,-3 0-144-16,-1 1 0 0,-4-1 192 0,-8 1-192 15,8-3 192-15,-8 3-192 0,0 0 208 0,0 0-64 16,0 0-16-16,0 0 0 0,-8-7 0 0,-3 3 0 15,-2 0 0-15,-6 0 0 0,-4-3-128 0,-2 2 0 0,-3 0-192 16,-2 1 192-16,-3 0-208 0,-4-2 80 0,-5-1 128 16,-5 0-208-16,-6 1 208 0,-1 0 0 0,-2 0 0 0,-1 1-144 15,-4-3 144-15,-4 4 0 0,-5-2 0 0,-7 1 0 16,-7 0 0-16,-1 1 0 0,-3 0 0 0,-6 1-128 16,-6 0 128-16,1 2-128 0,3 1 128 0,-2-1-128 15,3-2 128-15,3 1-128 0,7 0 128 0,2 1-128 16,7-2 128-16,3-1 128 0,0 1-128 0,1 0 176 15,1 1-176-15,4-2 0 0,3-1 0 0,-1-1 0 16,-3 0 0-16,-5 0 0 0,-4 2 0 0,1 0 0 16,3 2-144-16,-6-2 144 0,-4-2-192 0,1 5 192 15,-3 1-336-15,3-2 32 0,3 0 16 0,3-1 0 0,3-2 48 16,4 0 16-16,5-1 0 0,6 0 0 16,7 0 224-16,4 2 0 0,6 0 192 0,4-1-192 0,4-2 192 15,5 2-192-15,2 0 192 0,6 1-192 0,2 2 144 0,5 1-144 16,3 1 0-16,1 0 144 0,0 1-144 0,3 0 0 15,6-1-160-15,0 0 160 0,0 0-336 0,0 0 16 16,0 0 16-16,0 0 0 0,11 9-16 0,5-2-16 16,5 2 0-16,3 0 0 0,4-1 336 0,5-2 0 15,3-1 0-15,8 0 0 0,7 2-176 0,6-1 176 16,7 2-128-16,6-1 128 0,2-1 0 0,6-2 0 16,3-4 0-16,3 2 0 0,5 4 0 0,-2-1 0 15,1-3 0-15,5 1 128 0,4 3-128 0,0-1 0 16,-4-1 0-16,0-1 0 0,-1-1 0 0,3 1 0 15,-1 3 0-15,-2-3 0 0,-4 0 0 0,0 0 0 16,0 0 0-16,-3 0 0 0,-2-1 160 0,-5 0-32 0,-1-2-128 16,0 0 192-16,-1 3-192 0,-5 0 176 0,-1 2-176 0,-5-3 160 15,-5 0-160-15,-1 0 0 0,-5 1 0 0,-3-1 128 16,-5-2-128-16,-4 0 0 0,-2 0 0 0,-7 1 128 16,-3 1-128-16,-3-2 0 0,-7-1 0 15,-5 0 128-15,-1 1-128 0,-4 0 160 0,-10 0-160 0,0 0 160 16,0 0-16-16,0 0 0 0,0 0 0 0,0 0 0 15,-10-9 48-15,-10 2 16 0,-5 0 0 0,-8-2 0 16,-9 2-208-16,-5 1 0 0,-6 0-144 0,-3-2 144 16,-2 3-128-16,-4-2 128 0,-3 2 0 0,-4-3-144 15,-4-2 144-15,-1 2 0 0,0 3 0 0,0-3 0 16,-2-2 0-16,-2 5 144 0,-4-1-144 0,-1 2 0 16,2 0 128-16,-5-1-128 0,-4-1 0 0,2 4 0 0,1 5 0 15,4-1 0-15,5-1 0 0,5 0 0 0,-1 0 0 16,6 0 0-16,3 1 0 0,4 1 0 0,5 0 128 0,3 0-128 15,5 4 0-15,3-4 0 0,-1-1 0 0,4 3 0 16,0 0 0-16,5 2 0 0,2-1 0 0,4 2 0 16,3-1 0-16,5-3-144 0,4 1 144 0,3-2 0 15,2 0 0-15,3 0 0 0,11-3 0 0,0 0-128 16,0 0 128-16,0 0-192 0,0 0 192 0,14 5 0 16,6-3 0-16,8 1-128 0,12 3 128 0,8-3 0 15,10 3 0-15,8-2-128 0,1-1 128 0,12 3 176 16,9 0-48-16,3 1 0 0,2-1-128 0,0 0 128 15,4 0-128-15,1 0 128 0,0 2-128 0,-3 0 0 16,-3-4 0-16,0 2 0 0,2-2 0 0,-3 1 0 16,-6 2 0-16,-4 1 0 0,-4-4 0 0,-3 2 0 0,-3 0 128 15,-5 1-128-15,-3 1 0 0,-6-1 0 0,-4 1-192 16,-3 1 192 0,0 1-1664-16,-3 3-224 0,3 3-32 0,-5 2-13072 0</inkml:trace>
  <inkml:trace contextRef="#ctx0" brushRef="#br0" timeOffset="19554.996">11439 6644 7359 0,'-4'-12'656'0,"1"-2"-528"0,-4-2-128 0,3 2 0 16,-1 0 1984-16,0-1 384 0,2 1 64 0,-1 1 0 15,1-1-1600-15,-1 3-336 0,0-3-64 0,1 1-16 0,1-2-48 0,-4 0-16 16,-3 3 0-16,4-1 0 0,3 0-112 0,-2 3-32 15,-1-2 0-15,-2 0 0 0,1 0 144 0,-2 4 32 16,-2 1 0-16,0-2 0 0,-1-1-240 0,0-1-144 16,-1 2 192-16,-2-1-192 0,1-2 176 0,-1 2-176 15,0 1 160-15,-1 1-160 0,-3 1 272 0,-1-1-32 16,0-2-16-16,-3 5 0 0,0 2-80 16,-1-1-16-16,-3 0 0 0,0 0 0 0,-2 2 0 0,0 2-128 15,-4 0 192-15,1 2-64 0,1 2-128 0,3-1 0 16,-3 1 0-16,3 2-176 0,0-1 176 0,3 3 0 15,-3 0 0-15,1 2 0 0,1 1 0 0,-5 0 0 16,1 0 160-16,-2 2-160 0,-1 2 0 0,0 3 0 16,1 1 0-16,-5-2 0 0,-3-1 0 0,2-1-160 15,1 4 160-15,0 0-128 0,3 1 128 0,0 1 144 0,0-5-16 16,1-1-128-16,2 4 240 0,-1 0-64 0,1 0-16 0,0 1 0 16,0-1 48-16,1 0 16 0,0 1 0 15,3 3 0-15,2 0-80 0,-1 5-16 0,1 3 0 0,4 1 0 16,-1 0 0-16,2 2 0 0,-3 1 0 0,2 1 0 15,1 2 16-15,0 1 0 0,-1 2 0 0,1 3 0 16,0-1-144-16,0 6 160 0,2 2-160 0,0-1 160 16,-2 1-160-16,2-1 0 0,3-4 0 0,1 2 0 15,1-2 176-15,2-1-48 0,2 1-128 0,3-2 192 16,2-2 0-16,1 0 0 0,0 0 0 0,4-3 0 16,0-3-16-16,5 0-16 0,2-1 0 0,1-1 0 15,0 1-160-15,1 0 192 0,0 0-192 0,3 2 192 16,4 2-192-16,0 0 0 0,-1-1 144 0,0-3-144 0,4-4 0 15,1-1 144-15,-2-2-144 0,1-1 0 0,1-1 144 16,0-3-144-16,2-1 0 0,0-2 144 0,1 0-144 0,2-2 160 16,-1-2-160-16,1 0 160 0,-1 2-160 0,-2-1 192 15,1-2-192-15,2-2 192 0,0-2-32 0,-1 1 0 16,-1 0 0-16,2-2 0 0,-1-4 96 0,0-1 0 16,-1-5 16-16,1 0 0 0,0 0 64 0,4-4 16 15,0-3 0-15,2-1 0 0,0 1-32 0,0-3-16 16,2-2 0-16,2-2 0 0,0-1-128 0,1 0-32 15,-2-1 0-15,1-1 0 0,-1-2-144 0,2 1 128 16,0-1-128-16,0-1 128 0,3 0-128 0,-1-2 192 16,-1-2-192-16,-2 1 192 0,1 1-48 0,-2-1 0 15,-3-2 0-15,1-2 0 0,-2-4 48 0,0-2 16 0,0-1 0 16,2-1 0-16,2-4 48 0,0 2 16 16,-5-5 0-16,1 1 0 0,2-3-32 0,-1-2-16 15,0-2 0-15,-1-7 0 0,-2-4-48 0,-2 2-16 0,-4 3 0 0,-1 3 0 16,-1 1 48-16,-4 0 16 0,0-1 0 0,-3 3 0 15,-5 0 176-15,-1 2 48 0,-4-2 0 0,-3 3 0 16,-2 2-64-16,-2 1-16 0,0 0 0 0,-6 1 0 16,1 2-128-16,-2-3-32 0,-1-1 0 0,-1 2 0 15,-1 3-16-15,-3 2-16 0,-1 4 0 0,-3 2 0 16,-2 1-176-16,-3 3 0 0,-5 0 0 0,-1 1 0 16,-2 3 0-16,-9 4-256 0,-9 1 48 0,-5 8 0 15,-3 5-256-15,-7 4-48 0,-3 4-16 16,-6 6 0-16,-4 6-1408 15,2 9-288-15,3 7-48 0,5 5-13648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9:20:54.718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1506 4045 31327 0,'-12'-16'1392'0,"7"10"272"15,1 0-1328-15,4 6-336 0,0 0 0 0,0 0 0 16,0 0-128-16,5 9-112 0,1 4-16 0,2 8 0 0,0 6 80 0,0 10 16 15,-2 5 0-15,1 6 0 0,-1 5 160 0,-2 5 0 16,-5 4-144-16,-1 6 144 0,2 9 0 0,-2 2 0 16,-3 2 0-16,-2 3 0 0,-1 3 0 0,0 4 0 15,0 4 0-15,-2-1 0 0,0-4 0 0,1 1 0 16,1 3 0-16,0-6 0 0,-2-7 0 0,1-1 0 16,0-4 0-16,3-4 0 0,-3-4 0 0,1-4 0 15,-2-3 0-15,2-6 0 0,0-4-144 0,-1-4 144 16,0-5 0-16,2-5 0 0,1-1-304 0,4-5 48 15,-3-2 16-15,8-4-8352 16,0-3-1680-16</inkml:trace>
  <inkml:trace contextRef="#ctx0" brushRef="#br0" timeOffset="2020.205">1342 4165 30927 0,'-11'-37'1360'0,"6"15"304"15,2-1-1344-15,3 2-320 0,1 3 0 0,5 0 0 16,3 2 144-16,5 1-144 0,6 3 192 0,4 1-192 15,5-3 0-15,3 3 0 0,4 2 0 0,6 0 0 0,5 3 0 0,8-1 0 16,3 0 0-16,6 3 0 0,6 2 0 0,3 1 0 16,1-3 0-16,10 3 0 0,7 1-128 0,4 0 128 15,1 3 0-15,7-5-144 0,5-2 144 0,0 0 0 16,5-2 0-16,4 1-128 0,3-1 128 0,2 0 0 16,0-2 0-16,6 0 0 0,5-1 0 0,-2-2 0 15,-2-2 0-15,5-1 0 0,8 1 0 0,1-3 0 16,2 2 0-16,2-4 0 0,3-1 192 0,1-1-16 15,-2 2-16-15,4 1 0 0,2-1-32 0,2 0-128 16,-2 2 192-16,4 3-64 0,3 2-128 0,0 1 192 16,1 0-192-16,1 2 192 0,-1 3-192 0,4-2 0 15,-2 0 0-15,5 1 0 0,-1-1 0 0,5 1 0 16,2 0 0-16,-1-2 0 0,-4 1 0 0,2-1 0 0,2 0 0 0,-3 2 0 16,-3-1-192-16,3 1 192 0,3 0-160 0,-2-1 160 15,-1-1-160-15,-3 1 160 0,-1 0-160 0,2 1 160 16,4-2 0-16,0 2 0 0,1-1 0 0,1 0 0 15,2 0 736-15,-3 0 240 0,-3 0 48 0,-1 2 16 32,-2 2-1648-32,2-1-336 0,3 1-64 0,-3-1-16 0,-1-1 816 0,-5 2 208 0,-3-3 0 0,3 4 0 15,0-1 0-15,-1 1 0 0,1 1 0 0,-3 1 0 16,-4-1 0-16,0-1 0 0,-2 1 0 0,0 1 0 16,-1-1 0-16,-1-1 0 0,0-1 0 0,-4 1 0 15,-5 2 0-15,2 0 0 0,4-2 0 0,-3 1 0 16,-3 0 0-16,-4 1 0 0,-2 0 0 0,0 0 0 15,2-1 0-15,-4 0 0 0,-6 1 0 0,1 1 0 16,2-1 0-16,-3 0 0 0,-3 0 0 0,-2 0 0 0,-1 2 0 16,-1-2 0-16,-2-2 0 0,-1 2 0 0,0 3 0 0,-1-1 0 15,-5-5 0-15,3 1 0 0,0 1 0 0,-2 0 0 16,0 0 0-16,0 1 128 0,1 1-128 0,-1-2 0 16,0-2 0-16,0 3 0 0,-2 1 0 0,3-1 0 15,4-3 0-15,-6 0 0 0,2 1 0 0,-4-1-192 16,0-4 192-16,2 3-192 0,-5 1 192 0,-1 0 0 15,-2-3-144-15,0-2 144 0,-1-1 0 0,-1 1 0 16,-1 4 0-16,-1-4 0 0,-3-3 0 0,-4 2 0 16,-5 2 0-16,2-1 0 0,-1 0 0 0,-1 0 240 15,1-1-64-15,-1 2-16 0,0-1 32 0,0 3 16 0,-7-2 0 16,-1 1 0-16,-2 1-64 0,-3-1-16 0,0 1 0 16,-1 2 0-16,-2 2 0 0,-9-1-128 0,-5 2 192 15,-6-2-64-15,-3-2-128 0,0 1 0 0,3 1 144 0,-1 1-144 16,1 1 0-16,-4-1 0 0,-1-2 0 0,0 2 0 15,-3 2 0-15,4-2 0 0,-2-1 0 0,3 0 0 16,1-1 0-16,-3-2-160 0,2 0 160 0,-5-1-208 16,-4 0 208-16,-3-2 0 0,-6-1-160 0,-1 0 160 15,-1 2 0-15,-3 0 128 0,0 0 0 0,3 1 0 16,1-1 128-16,0-1 32 0,-1 1 0 0,2 0 0 16,3-1-288-16,0 4 160 0,-5 0-160 0,1 0 128 15,-2 0-128-15,-1 1 0 0,-2-1 0 0,-4 3 0 16,-2 0 0-16,-2 1 0 0,-2 1 0 0,-1 0 128 15,-3 0 80-15,-2 2 16 0,0 0 0 0,0 0 0 16,1 2-32-16,0 1 0 0,-1 1 0 0,-3 1 0 0,-4 3-192 16,2 0 0-16,3 2 0 0,-2 2 0 0,0 4 0 0,0 3 0 15,0 1 0-15,-1 3 0 0,0 2-128 0,-2 6 128 16,-4 1 0-16,-1 6 0 0,-1 5-128 0,0 2 128 16,-5 1 0-16,0 3 0 0,0 3 0 0,-2 6-128 15,-3 8 128-15,3 2 0 0,2-2 0 0,0 2-128 16,2 0 128-16,-1 5 0 0,4 2-128 0,1 1 128 15,1 0 0-15,-3 4 0 0,-3 1-160 0,1 1 160 16,1 3-128-16,-3 0 128 0,-1 0 0 0,-4 1-160 16,1 3 160-16,0 2 0 0,-2 2 0 0,-1 0 0 15,-2-1 0-15,2 3 0 0,1 1 0 0,1-1 0 16,-1-1 0-16,1 0 0 0,1 0 0 0,0-6 0 0,1-5 128 16,4-4-128-16,0 1 0 0,3-4 0 0,-2-6 0 15,2-5 0-15,1-4 0 0,-1-5 0 0,2-2 0 16,2-3 0-16,-4 1 128 0,1-4-128 0,0-7 0 15,0-6 0-15,0-4 128 0,-1-4-128 0,-1-5 0 0,0-4 144 16,1-4-144-16,-1-3 160 0,1-1-160 0,-3-2 160 16,1-2 160-16,-1-1 16 0,5-8 16 0,-8 7 0 15,-1-1 96-15,-1-2 0 0,-1 2 16 0,-1-3 0 16,-2-1-128-16,-10-1-16 0,-3 0-16 0,-6-2 0 16,-4-1-96-16,-7-3-16 0,-7-3 0 0,-5 1 0 15,-1 0-192-15,-8-2 144 0,-10 0-144 0,-5-1 128 16,-5-4-128-16,-4 0 0 0,-1 1 0 0,-7 0 0 15,-9-1 0-15,0 1 0 0,-1 0 0 0,-8-3 0 16,-11 3 0-16,-3 0-144 0,-2-2 144 0,-2 3 0 16,-1 2-272-16,-6-2 48 0,-4-3 16 0,1 0 0 0,0-1-48 0,-3 2-16 15,-4 1 0-15,-4 1 0 0,-2 1 112 0,2 1 32 16,1 2 0-16,-1-1 0 0,-2 0 128 0,-7 2 0 16,-1-1 0-16,-2 0 0 0,2-1 0 0,0 1 0 15,0 0 0-15,-3 0 0 0,-3 1 0 0,-3-1 0 16,-2 2 0-16,2 0 0 0,0-2 0 0,2 1 0 15,5 0 0-15,-3 1 0 0,-5 2 0 0,1-1 0 16,-1-1 0-16,3-1 0 0,1 4 0 0,2-1 0 16,0-2 0-16,-4 2 0 0,-3 0 0 0,1 1 0 15,-3 0 0-15,5-2 128 0,2 0-128 0,-1 3 0 16,0-2 0-16,0 4 0 0,-2 0 0 0,-1 3 0 16,-3-1 0-16,4 1 0 0,3 3 0 0,-1-3 0 15,1 2 0-15,-2 3 0 0,-5 1 0 0,1 2 0 16,-2 0 0-16,0 0 0 0,-3-1 0 0,5 1 0 15,5-1 0-15,0 1-128 0,1 0 128 0,0 0-160 0,-5 0 160 16,5-3-160-16,-2 0 160 0,7 0 0 0,-1 1 0 16,2-1 0-16,0 0 0 0,1 1 0 0,1 1 0 0,2-4 128 15,2 1-128-15,2-1 176 0,3-2-176 0,-2 0 192 16,-3 1 0-16,3-1 0 0,0 2 0 0,2 0 0 16,2 2-192-16,3 0 192 0,-4-2-192 0,3 0 192 15,2-1-64-15,5 1 0 0,-1-2 0 16,0 2 0-16,-2-3 64 0,2 0 0 0,6 1 0 15,-4 1 0-15,1 3-192 0,0-2 160 0,0-3-160 0,0 2 160 16,2 2-160-16,0-1 0 0,-4 0 0 0,6-1 0 16,4 1 0-16,-2-2 0 0,-1 3 0 0,1-4 0 15,5-3 0-15,-1 1 0 0,3 0 128 0,-1 1-128 0,-3 2 0 16,4-4 128-16,2 0-128 0,-1 1 128 0,-3-1 32 16,4 2 0-16,6 1 0 0,-4 1 0 0,-7-1 32 15,7 0 0-15,5 1 0 0,-2 0 0 0,-1 0 0 16,4 0 16-16,-1-2 0 0,1 3 0 0,0 2 0 0,5-3 0 15,4 0 0-15,1-1 0 0,-1 1 32 0,8 0 0 16,6 0 0-16,2-3 0 0,2-1 80 0,3-1 0 16,4 2 16-16,6-1 0 0,7-1-48 0,3 0-16 15,-1-1 0-15,6 1 0 0,6 1-144 0,2 0-128 16,5-3 192-16,3 2-192 0,4 1 0 0,3 3 0 16,1 0 0-16,1 1-144 15,0 2-1040-15,3-2-208 0,2 4-32 0,-2 4-11760 16,-4 3-2336-16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8:38:42.558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7696 9340 10591 0,'0'0'464'0,"0"0"112"0,0 0-576 0,-3 8 0 0,3-8 0 0,0 0 0 16,0 0 272-16,0 0-48 0,0 0-16 0,0 0 0 16,-4 9-80-16,4-9-128 0,-3 8 176 0,3-8-176 15,0 0 448-15,-5 6-32 0,-1 2 0 0,1-3 0 0,5-5 288 0,-8 3 64 16,-1 1 16-16,1-1 0 0,8-3 0 0,-6 6 0 15,6-6 0-15,-7 3 0 0,7-3-112 0,-6 4-32 16,6-4 0-16,0 0 0 0,0 0-64 0,0 0 0 16,-8 8-16-16,8-8 0 0,-7 0-16 0,7 0 0 15,0 0 0-15,0 0 0 0,0 0-224 0,-6-4-64 16,6 4 0-16,-2-9 0 0,-2 0-112 0,2 0-16 16,0-4-128-16,-3 1 192 0,0 1 144 0,3-1 32 15,1-1 0-15,1-3 0 0,2-1-48 0,-1 0 0 16,-1 1 0-16,1-2 0 0,1-3-160 0,0 1-32 15,0-3-128-15,1 1 192 0,-1-2-192 0,1 1 0 16,1 0 128-16,-1 2-128 0,0-1 0 0,-1 1 0 16,1 0 0-16,-2-1 0 0,-1-1 0 0,-1 2 144 0,3 0-144 0,-1 1 128 15,-1 1 64-15,2 0 0 0,1-2 0 0,1 2 0 16,-8 1-32-16,3 1 0 0,5-3 0 0,-2 0 0 16,-2 1-160-16,0 0 192 0,0 0-192 0,2 1 192 15,1-2-192-15,1 0 192 0,-2-1-192 0,2 1 192 16,0 0 688-16,0 5 144 0,-1-1 16 0,1 0 16 31,-3 3-1664-31,-1 0-336 0,0 2-64 0,1 1-16 0,1 1 1648 0,0 1 320 0,-3 1 64 0,1 7 16 16,2-8-1776-1,-2 8-336-15,0 0-80 0,2-8-16 0,1 2 784 0,-3 6 144 0,0 0 48 0,0 0 0 16,4-8-160-16,-4 8-16 0,0 0-16 0,0 0 0 16,0 0-496-16,0 0-112 0,0 0-16 0,0 0 0 15,0 0-2112-15,0 0-416 0</inkml:trace>
  <inkml:trace contextRef="#ctx0" brushRef="#br0" timeOffset="450.095">7479 8644 13823 0,'0'0'1216'0,"0"0"-960"16,-5 6-256-16,5-6 0 0,-7 4 1472 0,7-4 256 15,0 0 64-15,0 0 0 0,0 0-704 0,0 0-144 0,0 0-32 0,-3-6 0 16,1-3-320-16,1-2-64 0,0-2-16 0,2 0 0 16,1 1-144-16,1-1-48 0,0-3 0 0,1 0 0 15,-2-2 16-15,2 2 0 0,1-1 0 0,-1 1 0 16,1-2-80-16,-2 1 0 0,1 0-16 0,1 2 0 15,-1-1-48-15,2 3-16 0,0 1 0 0,0 1 0 16,-2 0 48-16,0 1 16 0,1 1 0 0,-1 2 0 16,2-1-48-16,-2 2-16 0,3 1 0 0,2-2 0 15,0 1-176-15,-4 0 0 0,-5 6 144 0,0 0-144 16,13-1 0-16,-3 1 0 0,1 1 0 0,-1 6 0 16,0 0 0-16,-1 2 0 0,0 1 0 0,-1 2 0 15,3 0 0-15,0 2 0 0,-1-2 0 0,0 2 0 16,0 0 848-16,1 1 160 0,-1 0 16 0,1 0 16 15,0 1-1648-15,-1-1-336 0,-2 1-64 0,0-1-16 16,-1-2 704-16,-1 0 128 0,2 2 16 0,0-2 16 16,-3 0-1504-16,1-2-288 0,-6-11-64 0</inkml:trace>
  <inkml:trace contextRef="#ctx0" brushRef="#br0" timeOffset="1312.882">7342 7722 5519 0,'-2'17'240'0,"1"-8"64"0,-2 0-304 0,2 0 0 0,2 1 0 16,-1-10 0-16,-3 7 2608 0,3-7 464 0,-3 8 80 0,1 0 32 15,2-8-1760-15,-3 9-336 0,2-1-80 0,1-8-16 16,0 0-32-16,-1 8 0 0,1-8 0 0,-1 9 0 15,1-9-272-15,0 0-64 0,0 0-16 0,0 0 0 16,-3 7-256-16,3-7-48 0,-5 6-16 0,5-6 0 16,0 0 64-16,0 0 16 0,0 0 0 0,-6 5 0 15,-1-1 64-15,7-4 16 0,-10 0 0 0,10 0 0 16,-10-1-208-16,2 1-48 0,-5-1 0 0,2-1 0 16,2 2-192-16,-2-1 144 0,1 0-144 0,0-2 128 15,-5-1 16-15,3 0 0 0,0-2 0 0,-1 1 0 16,-2-2 0-16,0 0 0 0,1-3 0 0,1-1 0 0,-3-1 16 0,2-1 0 15,-2-2 0-15,-2 2 0 16,3 0 128-16,-2 1 32 0,1 1 0 0,-1 1 0 0,0 2-16 16,-2-1 0-16,0 0 0 0,-2 1 0 0,1-2-128 0,2 3-32 15,0-2 0-15,1 0 0 0,-3-2-144 0,2 1 0 16,3-1 0-16,-2 0 128 0,-3-1-128 0,5-1 0 16,2 2 0-16,0 0 0 0,1-1-144 0,2 2-16 15,0-2 0-15,2 2 0 0,-3 2-64 0,4 1-16 16,2-2 0-16,1 2 0 0,2 2-64 0,2 5-16 15,0 0 0-15,0 0 0 16,-1-6-352-16,1 6-80 0,0 0-16 0,0 0 0 16,0 0-2080-16,0 0-416 0,0 0-96 0,18 2-16 0</inkml:trace>
  <inkml:trace contextRef="#ctx0" brushRef="#br0" timeOffset="1818.125">7076 7283 25791 0,'0'0'1152'0,"-4"7"224"16,-2-1-1104-16,6-6-272 0,-7 6 0 0,2-1 0 0,-3 2 1024 0,8-7 128 16,0 0 48-16,-7 4 0 15,-3 2-1376-15,5-2-272 0,5-4-48 0,-11 5-16 16,1-1-32-16,0-2-16 0,-2-2 0 0,-1 1 0 16,-4 4 0-16,1-1 0 0,-3-1 0 0,-1 1 0 0,-2 1 400 0,0-1 160 15,-4-3-128-15,2 2 128 0,0-1 416 0,-3 3 160 16,3-2 48-16,1 0 0 0,-1-2 64 0,1-1 16 15,-2-2 0-15,3 1 0 0,1 0-256 0,-2 0-64 16,2 1 0-16,1 0 0 0,1-2-128 0,1 0-48 16,2-1 0-16,-1 3 0 0,1 2-48 0,-1-1-16 15,1-1 0-15,0 3 0 0,5-1-144 0,3 0 0 16,-2-1 0-16,2 1 0 0,0 3-288 0,8-5 64 0,-5 5 16 16,5-5 0-16,-7 7-112 0,3-2 0 0,4-5-16 0,0 9 0 15,0-9 112-15,3 13 32 0,3-1 0 0,2 2 0 16,4-1 192-16,3 1 0 0,1-1 0 0,1 2 0 15,-1-1 0-15,4-2 0 0,2 0 176 0,-1-1-48 16,1 0-128-16,1-1 0 0,2-3 0 0,3-2 0 31,-1 1-1376-31,2-2-288 0,1-2-64 0</inkml:trace>
  <inkml:trace contextRef="#ctx0" brushRef="#br0" timeOffset="2638.398">6088 7032 20271 0,'0'0'1792'0,"0"0"-1424"15,0 0-368-15,0 0 0 0,0 0-144 0,0 0-112 16,0 0 0-16,0 0-16 0,0 8 272 0,0-8 0 16,0 0 0-16,-2 9 144 0,2-9 240 0,-5 9 64 15,-2-2 0-15,-1 0 0 0,0-3-160 0,-1 1-32 16,-1 0 0-16,-2 2 0 0,-1 2-16 0,-2 1-16 16,-1-2 0-16,-1 2 0 0,-3-1 160 0,0 3 16 15,-2-3 16-15,0 1 0 0,-2 1-96 0,1 1-32 16,-2-1 0-16,-2-1 0 0,0-1-160 0,0-2-128 0,1 1 192 15,2 3-192-15,-3 4 208 0,1-1-64 0,-1-6-16 0,0 1 0 16,-3-1 96-16,-1 1 16 0,0 0 0 0,2-1 0 16,3 0-240-16,1 1 128 0,-3 0-128 0,1-1 0 15,3-1 0-15,-1 0 0 0,2-1 0 0,1 2 0 16,4 2 0-16,2-1 0 0,-1-4 0 0,3 1 0 16,2-1-160-16,1 1-80 0,2-1-16 0,0 0 0 31,1-3-1440-31,1 1-288 0,7-3-64 0,0 0-7568 0</inkml:trace>
  <inkml:trace contextRef="#ctx0" brushRef="#br0" timeOffset="3059.023">5447 7134 20271 0,'-10'4'896'0,"3"-1"192"0,-4 2-880 0,1-1-208 15,-1 0 0-15,-2 2 0 0,-2-2 1360 0,0 2 240 16,3 4 32-16,-1 0 16 0,-1-2-1504 0,-2 2-288 0,1 4-64 15,-1 2-16-15,1 4 16 0,0 0 0 16,-1-2 0-16,1 0 0 0,-1 0 80 0,1 1 128 0,1 0-208 0,-1 1 80 16,3 0 128-16,-1-1 0 0,2 0 0 0,1-1 0 15,0-2 0-15,3 0 0 0,0-2 0 0,3-1 0 16,-2 0 240-16,4 1-32 0,2-2 0 16,2 0 0-16,0-3 176 0,4-1 48 0,2 0 0 0,3-1 0 15,2-1-144-15,3-1-32 0,3-1 0 0,2-2 0 16,2-2 0-16,3-1 0 0,2-2 0 0,6-2 0 31,-1-2-656-31,5-3-144 0,3-3-32 0,1-4 0 0</inkml:trace>
  <inkml:trace contextRef="#ctx0" brushRef="#br0" timeOffset="3824.813">4680 7882 7359 0,'0'0'320'0,"0"0"80"0,9-8-400 0,-4-1 0 16,1 0 0-16,-1 2 0 0,-5 7 2112 0,7-8 352 16,0-1 64-16,-1 0 16 0,-1 0-1728 0,1 0-352 15,-1 2-64-15,-5 7-16 0,0 0-384 0,4-8 0 16,-4 8 0-16,0 0 0 0,0 0 176 0,0 0-48 16,0 0-128-16,0 0 192 0,0 0 480 0,0 0 96 15,0 0 0-15,0 0 16 0,0 0-144 0,-1 10-48 16,-4 0 0-16,1 2 0 0,-2 1-272 0,0 3-64 15,-2-1-16-15,0 3 0 0,0-1-48 0,-1 2 0 16,-1 1 0-16,1 1 0 0,-4-4-48 0,1 4-16 16,0 2 0-16,-2-1 0 0,1 1 224 0,-2 4 32 0,-1-1 16 15,1 3 0-15,-4-1-48 0,2-1-16 0,-1 1 0 0,-1 2 0 16,1-2-112-16,-1 0-32 0,-2 0 0 0,2-2 0 16,1-1-64-16,-2 0-128 0,3-1 176 0,0 1-176 15,-1 0 128-15,2 1-128 0,1-1 0 0,2 1 0 16,0 3 0-16,3-4 0 0,-3-3 0 0,3-2 0 15,2-3 0-15,1 0 0 0,0-5 0 0,0 0-192 32,3-2-368-32,2-3-64 0,2-7-16 0,0 0 0 0,-3 7-1968 0,3-7-400 15,0 0-64-15</inkml:trace>
  <inkml:trace contextRef="#ctx0" brushRef="#br0" timeOffset="4176.821">4309 8202 21183 0,'0'0'1888'0,"0"0"-1504"16,-5 10-384-16,1-3 0 0,4-7 1456 0,-3 11 208 15,1 1 64-15,1 4 0 0,1 0-1392 0,1 3-336 16,0 3 0-16,-1 2 0 0,-2 3 0 0,-2 1 0 0,2 3-192 0,0 1 64 16,2 0-112-16,-1 5-16 0,0 5 0 0,-2-1 0 15,-1 0 0-15,3-2 0 0,-2-4 0 0,1-2 0 16,1-1 256-16,-1-4 0 0,2-4 0 16,0-1 0-16,0-1 0 0,2-2 128 0,-1-2 0 15,1-6-128-15,2-4 192 0,-4-8-192 0,8 9 192 0,0-5-192 31,2-4-1088-31,4-4-336 0,2-5-64 0</inkml:trace>
  <inkml:trace contextRef="#ctx0" brushRef="#br0" timeOffset="4942.957">4295 9486 4607 0,'0'0'400'0,"0"0"-400"15,-2-5 0-15,-1-2 0 0,0 0 3104 0,2 1 544 16,-1 1 96-16,2 5 32 0,-2-8-2688 0,2 8-512 16,-1-7-128-16,1 7 0 0,0 0-160 0,0 0-32 15,0 0 0-15,0 0 0 0,0 0 112 0,0 0 16 16,0 0 0-16,0 0 0 0,5 9-32 0,2 3 0 15,1 6 0-15,0 3 0 0,0 3 192 0,2-1 32 16,1 0 16-16,1 4 0 0,1 1-128 0,1 1-16 16,2-2-16-16,0 2 0 0,1 1-304 0,-1 0-128 0,2 1 128 15,2 1-128-15,-2 0 160 0,2-1-160 0,2-3 192 0,-1-1-192 16,-1 1 144-16,1 0-144 0,-4-4 0 16,1 1 144-16,-3-1-144 0,1-4 128 0,-3-1-128 15,-1 0 128-15,0 0-128 0,0-2 0 0,-1 0 0 16,0-2 0-16,-1-2 0 0,-1 0-144 0,1 0 144 0,-2-2 0 31,-1-4-544-31,1 3 0 0,-1-4 0 0,-1 0-11232 0</inkml:trace>
  <inkml:trace contextRef="#ctx0" brushRef="#br0" timeOffset="5422.545">4675 9841 16575 0,'0'0'736'0,"0"0"160"0,0 0-720 0,0 0-176 16,0 0 0-16,0 9 0 0,3-2 2000 0,-3-7 368 16,0 0 80-16,6 10 16 0,1 0-2208 0,-2-1-448 15,1-3-96-15,-2 3-16 0,3 2 304 0,-1 2-192 0,2 4 192 16,0 2-160-16,0 0 160 0,0 0 0 16,2-1 0-16,0 0 0 0,1 3 0 0,2 0 128 0,-1 0 0 0,2 1 0 15,-1 0 0-15,1 2 16 0,0 4 0 0,1-1 0 16,0 1-16-16,-1 2-128 0,-1 1 192 0,-4 4-64 15,4-1 48-15,-2-4 0 0,-2-1 0 0,-1-1 0 16,-2-1 192-16,-4-1 32 0,-1-4 16 0,1-1 0 16,-4-1 48-16,-2-3 16 0,-3-2 0 0,1 0 0 15,0 0 32-15,-2-3 0 0,-2 0 0 0,-3-2 0 16,-3 0-288-16,-2-3-48 0,1 0-16 0,-3-1 0 16,-2-2-160-16,0 0 0 0,0 0 0 0,0-1 0 15,-5 1-576-15,3 1 0 0,0-2 0 0,3 0 0 16,4 2-832-16,3-4-144 0,3 2-48 15,-1-2-6144-15,1-1-1248 0</inkml:trace>
  <inkml:trace contextRef="#ctx0" brushRef="#br0" timeOffset="6278.165">5553 10576 18767 0,'0'0'832'0,"0"0"176"0,0 0-816 0,0 0-192 0,0 0 0 0,0 0 0 16,0 0 256-16,1 7 16 0,-1-7 0 0,0 0 0 15,0 0-272-15,0 0-176 0,0 0 32 0,0 0 0 16,0 0 144-16,8 8 176 0,-8-8-48 0,9 3 0 16,-9-3 320-16,11 4 64 0,-1-2 16 0,0-1 0 15,0-2 496-15,1 1 80 0,0-1 32 0,3 0 0 16,1-2-544-16,2 0-96 0,5-1-32 0,1 0 0 0,-1 2-208 15,4-1-64-15,4 0 0 0,1-2 0 16,-2 4-192-16,3 0 144 0,0 1-144 0,1 0 128 0,-1 0-128 16,0 1 0-16,1 0 0 0,-1 0 0 0,-2 3 0 0,0-3 0 15,2 0 0-15,1 0 0 0,-3-1 0 0,-4 3-176 16,-2-1 176-16,-1-1-192 0,4-1-96 0,-6 2-32 16,-2 0 0-16,1 0 0 15,-3-1-192-15,-1-1-32 0,-2-1-16 0,-4 1 0 16,-1 0-656-16,-9 0-128 0,0 0-16 0,8-2-8240 0</inkml:trace>
  <inkml:trace contextRef="#ctx0" brushRef="#br0" timeOffset="6682.532">6132 10505 21183 0,'0'0'1888'0,"0"0"-1504"0,0 0-384 0,0 0 0 16,0 0 1872-16,0 0 304 0,0 0 64 0,10-4 16 16,-3 2-2000-16,4-3-416 0,3-3-80 0,1 3-16 15,3 2-400-15,-1-2-96 16,1 1-16-16,2 1 0 0,2-1-32 0,-1 3-16 0,1 1 0 0,-3 1 0 15,2 0 368-15,2 2 64 0,-3 3 0 0,1 0 16 16,0-1 368-16,-2 3 256 0,0 0-32 0,0 0-16 0,0 1 128 0,-2 0 32 16,3 0 0-16,0 0 0 0,-2 2-112 15,-3 1-32-15,-2 0 0 0,0 1 0 0,1-1-80 0,-3 1-16 16,-6 2 0-16,1 0 0 0,-2 0 112 0,-3 1 16 16,-2 0 0-16,-4 4 0 0,-2 3-80 0,-2 0-16 15,-1-2 0-15,-2 3 0 0,0 5-32 0,-1-2-128 16,0-2 192-16,1-4-64 0,1-4-128 0,-2-1-192 15,2-2 32-15,0-3 16 16,2-2-1840-16,1-4-352 0,8-5-80 0,0 0-16 0</inkml:trace>
  <inkml:trace contextRef="#ctx0" brushRef="#br0" timeOffset="7427.46">7080 10504 1839 0,'0'0'160'0,"0"0"-160"16,-5 8 0-16,5-8 0 0,-5 6 3968 0,5-6 752 15,0 0 144-15,-6 8 48 0,6-8-3696 0,0 0-720 16,-6 6-160-16,6-6-16 0,0 0-464 0,0 0-96 16,0 0-16-16,0 0 0 0,0 0 256 0,0 0-176 15,0 0 176-15,0 0-160 0,0 0 288 0,0 0 48 0,0 0 16 0,7-9 0 16,-1-2 176-16,3 0 32 0,1-2 16 15,2-2 0-15,-2-1-48 0,1-3-16 0,0-2 0 0,3-1 0 16,2 1 128-16,-2-2 32 0,-3 0 0 0,3 1 0 16,4 0 96-16,-3-1 32 0,-2-2 0 0,2 0 0 15,2 2-80-15,0-1-16 0,2-2 0 0,-2-1 0 16,-1 3-144-16,-1-1-16 0,0 0-16 0,0-2 0 16,-3-1-160-16,1 2-16 0,1 1-16 0,-1 1 0 15,-3-2-176-15,0 3 128 0,0 1-128 0,1 1 128 16,-1 5 0-16,0-1 0 0,1 0 0 0,-3 1 0 15,0 3 64-15,-2 1 0 0,-2-3 0 0,2 3 0 16,-3 1-192-16,0 3 192 0,-1-1-192 0,-2 9 192 16,3-6-192-16,-3 6 0 0,0 0 0 0,0 0 0 0,0 0-224 0,0 0-80 15,0 0-16-15,0 0 0 16,0 0-352-16,0 0-80 0,0 0-16 0,0 0 0 16,0 0-528-16,0 0-112 0,0 7-32 15,0-7 0-15,0 0-1088 0,-2 9-224 0,2-9-32 0</inkml:trace>
  <inkml:trace contextRef="#ctx0" brushRef="#br0" timeOffset="7843.187">7292 9846 24639 0,'0'0'1088'0,"0"0"240"0,0 0-1072 0,0 0-256 0,0 0 0 0,0 0 0 16,-2-7 512-16,4-2 64 0,4-1 0 0,0 0 0 16,3-1-576-16,0-3 0 0,2 0-240 0,0 0 80 15,2-1 32-15,-2 0 0 0,1 0 0 0,-1 1 0 16,3-2 128-16,0 1 144 0,-1 0-16 0,1-2-128 15,2-2 496-15,0 2-16 0,1 4 0 0,0-5 0 16,0-5 208-16,4 4 32 0,-1 3 16 0,0-1 0 16,2-2-192-16,-3 6-32 0,0 1-16 0,2 2 0 15,1-1-176-15,-1 1-16 0,-3 1-16 0,2 0 0 0,-3-1-160 0,0 2-128 16,0 2 192-16,-2 4-192 0,-3 2 128 16,1 0-128-16,-2 1 0 0,-11-1 0 0,14 6 0 0,-4 2 0 15,-2 0-128-15,-1 2 128 0,-2 1-256 0,-2 2 32 16,-3 3 16-16,-1 5 0 0,-2 5 80 0,-1 1 128 15,-4-3-208-15,1-1 80 0,0 3 128 0,-2-1 0 16,0 1 0-16,1-1 128 0,-5-2-128 0,4 0 0 16,0-1 0-16,-1 3 128 0,3-1-400 0,1-2-80 15,2-1-16-15,1 1-9072 16,0 1-1824-16</inkml:trace>
  <inkml:trace contextRef="#ctx0" brushRef="#br0" timeOffset="26702.853">6885 8837 11231 0,'0'0'240'0,"0"0"48"0,0 0 16 0,0 0 16 0,0 0-320 0,0 0 0 16,0 0 0-16,0 0 0 0,0 0 640 0,-1 10 64 15,0-1 16-15,1 0 0 0,0-9 32 0,-2 7 0 16,2-7 0-16,-1 9 0 0,1-9-16 0,-1 9 0 16,1-9 0-16,0 9 0 0,0-9-368 0,1 10-80 15,-1-1-16-15,0-9 0 0,0 0-272 0,1 9 0 0,-2-1-176 0,1 3 176 16,-1 1 0-16,0 1 0 0,-2-1 0 15,1 0 0-15,-1-1 160 0,3 2 32 0,0 3 16 0,-1-1 0 16,-2-3 48-16,1 1 16 0,1-1 0 0,1 0 0 16,0-2-272-16,0-10 128 0,0 0-128 0,0 10 0 15,0 1 448-15,0-11-32 0,0 0 0 0,-1 10 0 16,1 0 288-16,0-10 48 0,0 0 16 0,0 0 0 16,0 0-224-16,0 0-32 0,0 0-16 0,0 0 0 15,0-8-240-15,0-1-32 0,0-2-16 0,1-4 0 16,2-6-80-16,0-1-128 0,0 0 176 0,0-2-176 15,1-3 128-15,0 0-128 0,-1-1 0 0,2 1 0 16,-1-1 128-16,2 1-128 0,-1-2 0 0,3 3 0 16,-5 0 0-16,3-2 0 0,0-4 128 0,0 0-128 15,2 1 192-15,-1 2-32 0,1 1 0 0,0 1 0 0,-2-2 32 16,2 2 0-16,0 1 0 0,0 2 0 0,0 0-64 0,-1 1-128 16,-1 0 192-16,2 0-64 0,-1-2-128 0,1 0 0 15,-1 0 144-15,2 3-144 0,-3-1 0 16,3 0 0-16,-1-5 0 0,2 2 128 0,-1-1-128 0,1 2 0 15,1 0 0-15,1-1 128 0,-1 4-128 0,1 0 0 16,0 2 0-16,0-1 0 0,-3 0 0 0,0 2 0 16,-1 1 0-16,1 2 0 0,-1-1 0 0,0 1 128 15,0 1-128-15,1 0 0 0,0 3 192 0,-4 1-48 16,1 1 0-16,1 1 0 0,-1 2-144 0,2 2 0 16,-8 5 0-16,6-4 0 0,2-2 0 0,-8 6 0 15,9-5 128-15,0 1-128 0,-9 4 0 0,7-4 0 16,-7 4 0-16,0 0 0 0,9-2 0 0,-9 2 0 15,10-1 0-15,-10 1 0 0,0 0 192 0,10 3-64 0,-1 2 0 16,-9-5 0-16,8 4-128 0,-8-4 192 0,11 3-192 0,0 3 192 16,-5 2-192-16,4-1 160 0,-2 1-160 0,2 0 160 15,1-2-160-15,-1 3 0 0,1 2 0 16,1 1 128-16,-1 1-128 0,2-1 192 0,1 1-192 0,0 1 192 16,1 1-64-16,0 1-128 0,2-1 192 0,-1 0-64 15,2 2-128-15,-2 1 192 0,1 1-192 0,1-1 192 16,0 1-192-16,-1 2 160 0,1 1-160 0,2 1 160 15,1 1-160-15,-2 1 0 0,-2 0 0 0,1 2 128 16,-2 1-128-16,2-3 0 0,0-2 144 0,-1 0-144 16,-1 0 0-16,-2 0 0 0,5-2 0 0,-4 1 128 15,0-2-128-15,1 2 0 0,-4-2 0 0,3 2 0 16,0-2 0-16,-1 0 0 0,0-2 0 0,-2-1 128 16,-1 0-128-16,-2-2 0 0,-1 0 0 0,1-1 0 0,-1-1 0 15,0-2 0-15,-4-3 0 0,1 0 0 0,-2-1 0 0,-3-7 0 16,6 7 0-16,-6-7-128 0,0 0 128 0,0 0-160 15,0 0 160-15,0 0-160 0,0 0 160 0,0 0-192 16,0 0 192-16,-8-8-192 0,-2-4 192 0,-1-2 0 16,-4-3-144-16,0 0 144 0,0-3 0 0,-2 1 0 15,-2 0 0-15,0 0 0 0,2-2 0 0,0 2 0 16,-2 3 144-16,2-3-16 0,0 0 0 0,1 2 16 16,0-1 0-16,-1 0 0 0,-2 1-144 0,1-2 192 15,1-2-192-15,-1-3 192 0,0 1-192 0,-1-5 0 16,1 0 0-16,0-2 0 0,-1-1 0 0,1 4 0 15,0 0 0-15,3 2 0 0,0-1-128 0,0 1 128 0,1 2 0 16,-1 2 0-16,-1 2 0 0,1-1 0 0,3 0 0 16,-1 2 0-16,-3 2 0 0,3-1 0 0,0-1 0 15,2 0 0-15,0 3 0 0,-1 0 0 0,0 1 160 0,1 0-160 16,1 0 128-16,0-2-128 0,0 0 0 16,-1 1 0-16,1 2 0 0,0 3 0 0,1-2 0 0,2 3 0 15,-3 3 0-15,2 0 0 0,-1 1 128 0,3-1-128 16,-3 1 0-16,3 1 0 0,6 4 0 0,-10-1 0 15,2-1 0-15,0 1 0 0,8 1 0 0,0 0 0 16,-6 3 144-16,0 2-144 0,-1 0 0 0,2 4 144 16,-1 2-144-16,1 2 0 0,-2 3 0 0,0 0-176 15,2 1 176-15,2 1-128 0,-1 1 128 0,0 2-128 16,2 0 128-16,-5 0 0 0,-1 2 0 0,2 0 0 16,-2 1 0-16,0 3 0 0,1-1 0 0,-2 5 0 0,0 2 0 15,-2 1 0-15,1 4 0 0,1 3 0 0,-5 1 0 0,2-1 0 16,-1-3 0-16,1-1 0 0,2 0 0 0,-1 0-128 15,0-3 128-15,2 0 0 0,-2 2 0 0,1-1 0 16,-1 2 0-16,1 3 0 0,1 0 0 0,1 1 0 16,-2 0 0-16,0-3 0 0,-2-2 0 0,2 1 0 15,0-1 0-15,-1 2 0 0,-1-1 0 0,2 2 0 16,1-2 0-16,-1 0 0 0,0 1 0 0,-2-2 0 16,1-2 0-16,0-2 0 0,1-4 0 0,0-2 0 15,3 0 0-15,-2 0 0 0,5-4 0 0,-5-5 0 16,1-4 0-16,3 3 0 0,0 1 0 0,2 0 0 15,1-4 0-15,1-4 0 0,1-9 0 0,-3 9 0 16,2 2 0-16,1-11 0 0,0 0 0 0,0 0-160 16,0 0 16-16,0 0 0 0,0 0-48 0,5-10 0 0,-4 1 0 15,3-2 0-15,2-3 192 0,-1-2 0 0,-2 0-144 16,3-4 144-16,1-2 0 0,-1-1 0 0,3-3 0 16,-2-2 0-16,1-3 0 0,-1-2 0 0,1-2 0 15,-2 2 0-15,2 0 0 0,0-1 0 0,2-2 144 16,-2-2-144-16,1 0 0 0,0 0 144 0,0 0-144 0,2-1 0 15,-2 0 144-15,0-2-144 0,2-4 0 0,-1 0 144 16,2-1-144-16,2 4 0 0,-1-1 0 0,1 0 128 16,-3-1-128-16,1 2 0 0,1 0 0 0,2 0 0 15,-1-4 0-15,3 5 0 0,-1 2 0 0,1 4 0 16,-3 2 0-16,1 1 0 0,3 1 0 0,-2 2 0 16,-1 1 0-16,-2 2 0 0,0 0 0 0,0 3 128 0,-2 1-128 15,2 2 0-15,2 3 0 0,0 0 0 0,1 0 0 16,-2 2 0-16,-2 3 0 0,1 4 0 0,0 1 0 0,-2 0 0 15,0 0 0-15,1 3 0 0,3 5 0 0,-4 1 0 16,2-2 0-16,0 4 0 0,0 3 0 0,2 1 0 16,-1 2 0-16,1 0 0 0,2-1 0 0,2 4 0 15,-1 1 0-15,2 3 0 0,-1 1 128 0,2 1-128 16,1 1 0-16,-1 4 128 0,2 1 0 0,2 3-128 16,0 2 192-16,1 2-64 0,-3 0 32 0,0 3 0 15,2 3 0-15,0-2 0 0,-4-5-160 0,1 0 128 16,0-2-128-16,0-2 128 0,1-1-128 0,-1-3 0 15,-2-1 0-15,1-2 0 0,-1-2 0 0,-1-1 0 16,-4-2 0-16,-1-2 0 0,-3-2 0 0,0-1 0 0,-5-2 0 16,0-3-176-1,2-1-1200-15,-1-2-240 0,-7-2-48 0</inkml:trace>
  <inkml:trace contextRef="#ctx0" brushRef="#br0" timeOffset="27424.198">5865 8523 21471 0,'0'0'960'0,"0"0"192"0,0 0-928 0,0 0-224 0,0 0 0 0,0 0 0 15,0 0 816-15,0 0 112 0,0 0 32 0,0 0 0 16,0 0-512-16,0 0-112 0,0 0-16 0,2 11 0 16,3 0-64-16,-1 1-32 0,-1 1 0 0,-2 3 0 15,1 2-224-15,1 2 144 0,2 0-144 0,0 2 128 16,-2 1 0-16,1 3-128 0,-1 2 192 0,3 0-64 16,-3 2 64-16,0 2 0 0,-3 2 0 0,1 0 0 15,2 0 0-15,-2 3 0 0,1 1 0 0,-2 0 0 0,-2-5 64 0,2-3 0 16,-2-2 16-16,2-4 0 0,0-3 64 0,1-2 16 15,2-2 0-15,-2-2 0 0,0-3-96 0,4-2 0 16,0-1-16-16,-5-9 0 0,0 0-240 0,9 5 144 16,2-2-144-16,-1 0 128 0,0 1 0 0,2-4 0 15,-1-4 0-15,2 0 0 0,2-1 16 0,2-2 0 16,3 1 0-16,-3-3 0 0,2-5 0 0,2 1 0 16,2-1 0-16,1-2 0 0,3 0-144 0,-2-1 0 15,0 2 144-15,4-3-144 16,-1-1-320-16,2-1-128 0,-1 1-16 0,0 0-9296 15,2-1-1856-15</inkml:trace>
  <inkml:trace contextRef="#ctx0" brushRef="#br0" timeOffset="28393.685">8359 7400 27183 0,'0'0'1200'0,"0"0"256"0,0 0-1168 0,-5 2-288 0,5-2 0 16,0 0 0-16,-7 8 336 0,7-8 16 0,0 0 0 0,-2 10 0 15,1-2-352-15,2 3 0 0,1 3 0 0,0 0 0 16,3 1 0-16,-2 3 0 0,4 2 0 0,0 3 0 15,0 1-160-15,1 3 160 0,-1 4-192 0,1 6 192 16,1 2-144-16,1 2 144 0,2 0 0 0,-2-1-144 16,1 0 144-16,0-2 0 0,-2 1 0 0,1-3 128 15,2-2-128-15,-4-2 176 0,-1-4-176 0,-1-3 192 16,1-1-192-16,-1-4 0 0,-2-7 144 0,2-2-144 16,-4-3 0-16,-2-8 144 0,4 6-144 0,-4-6 0 15,0 0 0-15,0 0 0 0,0 0 0 0,0 0 0 16,-2-14 0-16,-1-2 0 0,-5-2 0 0,1-3 0 0,1-2 304 0,-2-2-48 15,-1-2-16-15,2 1 0 0,-3-5-16 16,2 0 0-16,-1-2 0 0,3-2 0 0,-3-2-48 0,2-4-16 16,-3-3 0-16,6-1 0 0,0 0-160 0,0-1 0 15,1-1 144-15,1 3-144 0,1 0 0 0,1 3 0 16,2-1 0-16,1 1 0 0,0 0 0 0,3 4 0 16,-3 4-144-16,4 3 144 0,1 2 0 0,1 1 0 15,1 1 0-15,0 4 0 0,0 2 0 0,1 4 0 16,1 1 0-16,1 3 0 0,1 2 0 0,-2 4-144 15,1 1 144-15,1 3 0 0,4 2-176 0,-2 5 176 16,0 3-160-16,0 3 160 0,3 1-240 0,-3 5 48 16,0 2 16-16,-1 3 0 0,1 7-16 0,-4 1 0 15,-2 2 0-15,-2 2 0 0,-2 2 192 0,-2 1-208 16,1-4 80-16,-4-1 128 0,-1-2-144 0,-1 0 144 0,-1-1 0 16,-2-2 0-16,-1-3 0 0,1-1 0 0,0-1 0 0,1 2 0 15,-1-5 0-15,2-1 0 0,1-3 128 0,1-3-128 16,-2-2 0-16,2-10-240 0,2 9 48 0,-2-9 16 15,10 5 32-15,1-2 0 0,-11-3 0 0,13 2 0 16,3 0 384-16,-1 0 80 16,-1 1 0-16,5 0 16 0,3-1 112 0,1 1 32 0,4 2 0 0,0-1 0 15,2-2-128-15,1 1-32 0,2-1 0 0,2 0 0 16,1-1-80-16,0-1-32 0,0-1 0 0,-2 0 0 16,0 1-208-16,-2 0 0 0,0-1 0 0,-3-1-9568 15,0-1-1952-15</inkml:trace>
  <inkml:trace contextRef="#ctx0" brushRef="#br0" timeOffset="29066.172">5273 8092 23039 0,'-17'5'1024'0,"8"0"192"0,0-1-960 0,0 1-256 15,-2 1 0-15,2-1 0 0,0 2 1728 0,1 0 288 16,0-1 64-16,0 5 16 0,0 5-1488 0,-2 0-288 15,0 1-64-15,1 0-16 0,-4 3-240 0,-1 3 0 16,0 4-192-16,0 2 192 0,-2 3-384 0,1 3 16 16,-2 5 16-16,-1 3 0 0,-2 7 112 0,-1 4 32 15,1 2 0-15,-1 4 0 0,-1-4 208 0,1 2 0 16,1-1 0-16,-2 5-144 0,-1 4 144 0,4-3 256 16,0-5-64-16,1-2-16 0,3-2-32 0,1-3 0 15,-2-5 0-15,4-7 0 0,2-4-144 0,1-1 128 0,1 0-128 16,0-5 128-1,3-5-1376-15,3-5-288 0,1-3-48 0,2-8-10304 0</inkml:trace>
  <inkml:trace contextRef="#ctx0" brushRef="#br0" timeOffset="29367.396">5689 7933 2751 0,'-7'9'256'0,"-1"3"-256"16,-1 2 0-16,2 3 0 0,-2 2 6080 0,1 2 1184 16,-1 3 224-16,2 4 64 0,-1 4-5696 0,-1 3-1152 15,-2 5-208-15,0 3-48 0,-2 3-320 0,0 3-128 16,-4-1 128-16,1 5-128 0,-1 4 0 0,0 8-272 15,-4 6 32-15,-1-1 16 0,-3-4-64 0,0 4-16 16,1 5 0-16,1 0 0 0,-4-3 128 0,1-2 32 16,2-4 0-16,3-2 0 0,-1-3-48 0,2 3 0 15,-2 1 0-15,3-3 0 16,1-1-192-16,1-5-64 0,-3-4 0 0,1-4 0 16,0-4-1760-16,3-3-352 0,-6 12-80 0,4-12-16 0</inkml:trace>
  <inkml:trace contextRef="#ctx0" brushRef="#br0" timeOffset="29683.801">5508 9424 23951 0,'-6'13'2128'16,"0"5"-1696"-16,2 4-432 0,-1 1 0 0,2-1 2240 0,2 0 352 16,0 1 80-16,1 2 16 0,0 4-2080 0,-1-1-416 15,1 1-64-15,0 0-128 0,0 1 0 0,-3 2 0 16,0-1-128-16,-2 4 128 16,1 0-672-16,-1 2-32 0,-6-1 0 0,1-1 0 15,1-2-1536-15,1-2-304 0,1-3-64 0,-4-2-8592 16</inkml:trace>
  <inkml:trace contextRef="#ctx0" brushRef="#br0" timeOffset="29859.176">6081 9715 21183 0,'-7'21'1888'0,"1"3"-1504"16,2 4-384-16,-2 2 0 0,3 2 2864 0,0-1 496 0,0-1 96 0,2 3 32 15,-2 3-2800-15,2-1-560 0,0-4-128 0,-1-2 0 32,0-5-1376-32,1-3-272 0,-1-3-48 0,1-2-11568 0</inkml:trace>
  <inkml:trace contextRef="#ctx0" brushRef="#br0" timeOffset="30083.724">6521 9687 6447 0,'-7'28'576'0,"-2"-9"-576"15,-1 1 0-15,0 2 0 0,1 2 6656 0,3-2 1216 16,2-3 240-16,-1 1 48 0,1 2-6624 0,1-2-1344 16,1-1-192-16,0 1-160 15,2 2-1616-15,0-3-320 0,-2-4-64 0,-1-2-11408 0</inkml:trace>
  <inkml:trace contextRef="#ctx0" brushRef="#br0" timeOffset="30310.567">7093 9444 11055 0,'-4'30'480'0,"-1"-5"112"0,-4 4-464 0,0-4-128 0,4-1 0 0,1 1 0 15,1 3 5344-15,-3-4 1056 0,3-2 192 0,1-2 64 16,1-3-7072 0,1 0-1408-16,0-2-288 0,0-3-11264 0</inkml:trace>
  <inkml:trace contextRef="#ctx0" brushRef="#br0" timeOffset="30699.924">6339 7946 20271 0,'-20'10'1792'0,"8"-1"-1424"0,-1 2-368 0,2 0 0 16,1 2 1968-16,0 3 320 0,0-2 64 0,2 3 16 15,2-1-2064-15,-1 4-304 0,-1 4-272 0,3 2 48 32,-3 1-640-32,3 1-128 0,-2-1-32 0,0-1 0 0,2-2-128 0,-2 1-16 0,4-4-16 0,0-3 0 15</inkml:trace>
  <inkml:trace contextRef="#ctx0" brushRef="#br0" timeOffset="30895.97">6442 8202 29487 0,'-7'11'2624'0,"0"4"-2112"16,2 4-512-16,4-1 0 0,1 0 400 0,1-1-16 15,-1-2-16-15,3 0 0 16,1 0-2352-16,0-3-448 0,-1-2-112 0,-3-10-16 0</inkml:trace>
  <inkml:trace contextRef="#ctx0" brushRef="#br0" timeOffset="31069.551">6570 8306 26255 0,'-8'18'1152'0,"6"-6"256"0,-4 0-1120 0,4 1-288 0,2 3 0 0,1-1 0 16,0 3-880-1,4-2-224-15</inkml:trace>
  <inkml:trace contextRef="#ctx0" brushRef="#br0" timeOffset="32339.706">6938 9015 19983 0,'-8'9'880'0,"3"-3"192"0,5-6-864 0,-4 7-208 0,-2-2 0 0,1 2 0 15,5-7 416-15,0 0 32 0,-6 3 16 0,6-3 0 16,-4 1-464-16,4-1-336 0,-7 4 48 0,7-4 16 15,0 0 16-15,0 0 16 0,0 0 0 0,0 0 0 16,-4-7 64-16,0-1 16 0,3 0 0 0,-2 0 0 16,3-3 448-16,3-3 96 0,-1 0 0 0,1-2 16 15,-3-4 96-15,2 0 16 0,1 0 0 0,3-2 0 16,-1-3 96-16,2 0 32 0,-2 0 0 0,1 0 0 16,3-2-128-16,-3-1 0 0,2-1-16 0,-3 1 0 0,2-2 0 0,-2 2 0 15,2-2 0-15,1 3 0 0,-3 3-160 0,2 1-16 16,-2-1-16-16,1 2 0 0,0 0-96 0,-1 1-16 15,0-1 0-15,1 0 0 0,-3 0-64 0,2 0-128 16,-1-1 176-16,1 1-176 0,0-3 0 0,-1 0 0 16,2 2 0-16,-4-1 0 0,1-1 0 0,1 1 0 15,-1 1 0-15,1 1 0 0,-2 1 128 0,1 0-128 16,-3 1 0-16,1 2 0 0,0 3 0 0,1 0 0 16,2-1 128-16,-1 1-128 0,-1 2 128 0,0 0-128 15,-1 4 192-15,0 0-192 0,1 2 192 0,1 1-64 16,1-2 0-16,-4 8-128 0,-1-8 256 0,1 8-64 15,1-8-16-15,-1 8 0 0,0 0 48 0,4-6 16 16,-4 6 0-16,5-6 0 0,0 1 16 0,-5 5 16 0,0 0 0 16,0 0 0-16,7-5 64 0,1 2 16 0,-8 3 0 15,5-1 0-15,-5 1-96 0,7 0-32 0,-7 0 0 0,9 2 0 16,-2-1-80-16,0 2-16 0,-7-3 0 0,11 2 0 16,-2 0-128-16,1 0 0 0,1 1 0 0,-2 2 128 15,-9-5-128-15,10 8 0 0,5 0 0 0,-3 1 0 16,0 0 0-16,0 1 128 0,1 0-128 0,1 2 128 15,2 1-128-15,-1 1 0 0,2 0 144 0,-1 1-144 16,1 1 0-16,0 1 0 0,1-1 0 0,3 2 128 16,-1 0-128-16,2-1 0 0,0 3 0 0,0 0 0 15,2 0 0-15,-4-3 0 0,1-1 0 0,-1 1 0 16,-2 0 0-16,2-1 0 0,0 0 0 0,-2-1 0 16,-1-1 128-16,-2 0 0 0,1 0 0 0,0-2 0 0,-3-1 128 15,-3-2 16-15,0 0 16 0,-1-3 0 0,-1 1-48 0,-8-7-16 16,6 9 0-16,-6-9 0 0,9 4-96 0,-9-4 0 15,0 0-128-15,0 0 192 0,0 0-192 0,0 0 144 16,7 5-144-16,-7-5 128 0,0 0-128 0,0 0-192 16,0 0 32-16,0 0 16 15,0 0-1056-15,0 0-208 0,0 0-32 0,0 0-14640 16</inkml:trace>
  <inkml:trace contextRef="#ctx0" brushRef="#br0" timeOffset="35065.159">8374 15043 12895 0,'0'0'576'0,"0"0"112"0,0 0-560 0,0 0-128 0,-5 0 0 0,5 0 0 15,0 0 1088-15,0 0 176 0,0 0 32 0,0 0 16 16,0 0-864-16,0 0-192 0,0 0-16 0,0 0-16 16,0 0 96-16,0 0 32 0,-5 6 0 0,3 3 0 15,-1 0 32-15,1 2 16 0,1 1 0 0,1 3 0 16,0 2 32-16,2 5 0 0,0 2 0 0,2 4 0 15,0 2-80-15,-1 6-16 0,3 5 0 0,2 1 0 0,-3 0-32 16,1 0-16-16,-1 1 0 0,0 0 0 0,1-3 16 16,1 4 0-16,-1 0 0 0,1 1 0 0,1 2 128 0,-1-3 16 15,-4-5 16-15,1 2 0 0,-1-3-96 0,2-2-32 16,-3-6 0-16,-1 0 0 0,1-1-208 0,0-4-128 16,-1-3 128-16,2-1-128 0,-2-2 0 0,3-3 0 15,-3-3 0-15,-1-2-128 16,-1-2-320-16,1-9-48 0,-3 9-16 0,3-9 0 15,0 0-256-15,0 0-64 0,-5-7-16 0,2-2 0 16,0 3 32-16,-3-4 16 0,2 0 0 0,1-1 0 0,-1-2 544 0,0 1 96 16,-2 1 32-16,2-1 0 0,0 1 352 0,-1-3 80 15,0-1 16-15,1 1 0 0,-1-1 192 0,1 1 64 16,-1-2 0-16,0-2 0 0,-1-3-128 0,2-1-32 16,-2-2 0-16,1-6 0 0,-1-4-160 0,1 1-16 0,1-2-16 15,2 0 0-15,0 1-224 0,1-3 144 0,1 1-144 0,0 1 128 16,0 1-128-16,2-1 0 0,0-1 0 0,2 1 0 15,1-3 0-15,-2 0 0 0,2 1 0 0,0 1 0 16,3-1 0-16,-1 2 0 0,-1 0 0 0,2 1 0 16,1 1 0-16,1 1 0 0,1 2 0 0,1 0 0 15,0 1 0-15,3 2 0 0,0 3 0 0,0 0 0 16,-3 2 0-16,6 0 0 0,-2 2 0 0,1 3 0 16,-1 0 0-16,2 4 0 0,-1 2 0 0,0 1 0 15,0 3 0-15,1 2 0 0,-1 0 0 0,-2 5 0 16,3 4 0-16,-3 0 0 0,-3-1 0 0,1 5 128 15,-1 3-128-15,-1 2 128 0,-1 2-128 0,-3 2 128 16,-2 4 48-16,-1 2 0 0,-1 1 0 0,-5 3 0 0,-2 0 16 0,-1 2 0 16,-2 1 0-16,0 0 0 0,-2 2 0 0,-1 1 0 15,-4 1 0-15,-2 2 0 0,0-2 192 16,-1 0 32-16,-1 0 16 0,0-3 0 0,1-5 32 0,0-2 16 16,-2-3 0-16,2-3 0 0,0-4-272 0,2-3-48 15,6-2-16-15,0-2 0 0,-4-5-144 0,2-3-272 16,1-3 64-16,4-3 16 15,2-5-512-15,2-4-112 0,-4-4-16 0,5-2-8128 16,3-3-1616-16</inkml:trace>
  <inkml:trace contextRef="#ctx0" brushRef="#br0" timeOffset="35539.902">9097 14607 4607 0,'-5'12'400'0,"-1"1"-400"0,2 2 0 0,-1 1 0 15,1 3 3328-15,0 2 576 0,-3 1 112 0,3 2 16 16,2 1-3088-16,-1 5-624 0,1 2-128 0,2 1-32 0,-1 0-160 0,2 0 0 16,-1 1 0-16,2-3 128 0,1-2 32 15,0 2 0-15,0-1 0 0,2-4 0 0,-1-3 336 0,0 1 64 16,2-1 16-16,-2-6 0 0,2 0-64 0,0-4 0 16,2-4 0-16,0-2 0 0,-2 0-160 0,3-4-32 15,-9-3-16-15,11-4 0 0,0-2-32 0,-1-3 0 16,-1-6 0-16,1-1 0 0,0-2-48 0,-3-2-16 15,2-2 0-15,-1-3 0 0,1-1-80 0,-3-2 0 16,1-2-128-16,-4 0 192 0,1-2-48 0,0-1-16 16,0-4 0-16,-3 2 0 0,-1 1 32 0,-1 2 0 15,1 3 0-15,-4 3 0 0,-2 4 32 0,2 2 0 16,-4 2 0-16,2 3 0 0,-2 4-16 0,0 3 0 0,-3 0 0 16,0 4 0-16,1 2-16 0,-3 2 0 15,-2 0 0-15,1 4 0 0,-1 2-416 0,3 3-64 0,0 1-32 16,1 1 0-1,0 1-704-15,2 1-144 0,2-1-16 0,2-1-6720 0,-1-1-1328 16</inkml:trace>
  <inkml:trace contextRef="#ctx0" brushRef="#br0" timeOffset="36037.837">9649 14132 15663 0,'-7'6'1392'0,"-2"2"-1120"0,-1 1-272 0,1-1 0 0,3-3 3056 0,-1 1 544 16,0-2 112-16,-1 2 32 0,0-1-3040 0,0 2-704 16,2-3 0-16,-1 2 0 15,0 0-544-15,-2 2-96 0,-1 0 0 0,-1 0-16 16,4 1-400-16,-2 3-80 0,1 0-16 0,-1 3 0 15,-1 1 512-15,3 2 112 0,1 0 16 0,0 1 0 0,1-1 816 0,1-2 160 16,7 1 48-16,-1-2 0 0,-1 1 16 0,3-3 16 16,4-2 0-16,0-2 0 0,1-2-400 0,-1 0-144 15,2-2 0-15,3-1 144 0,1-2 48 0,1-1 0 16,2-1 0-16,-1 0 0 0,2 0-64 0,-1-1-128 16,1 0 192-16,-1 1-64 0,1 0-128 0,-3 1 0 0,0 1 0 15,-2 0 0-15,0 2 0 0,-2 0 0 0,-1 1 0 0,-4 1 0 16,-6-6 304-16,3 10 80 0,-1 1 0 0,-1 2 16 15,-2 0 352-15,-2 3 64 0,1-1 16 0,-6 5 0 16,0 0-128-16,-3 1 0 16,0-1-16-16,-2 2 0 0,0 0-128 0,-3-3-32 0,-1-1 0 15,0-3 0-15,3-3-528 0,1-1 0 0,-3-2 0 0,2-3 0 32,-1-4-704-32,4 2-208 0,4-2-48 0,0-4-8640 0,2-3-1728 0</inkml:trace>
  <inkml:trace contextRef="#ctx0" brushRef="#br0" timeOffset="36300.558">9953 14010 22111 0,'-4'10'1968'0,"-1"1"-1584"16,0 1-384-16,2 0 0 0,0 1 1600 0,2 1 224 16,1 3 48-16,-1 0 16 0,-1 1-1472 0,4 1-288 15,0 1-128-15,2 3 0 0,-1-2 0 0,1 2 0 16,1 1 0-16,-2 4 0 0,3 2 0 0,-1 0-160 16,-4-3 160-16,0 4-192 0,2 0-48 0,0-4-16 15,0-1 0-15,2-3 0 16,-5-2-576-16,2-3-112 0,2-1-16 0,-2-3-6656 0,-3-3-1344 15</inkml:trace>
  <inkml:trace contextRef="#ctx0" brushRef="#br0" timeOffset="36583.535">10304 13799 23039 0,'-8'12'2048'16,"1"2"-1648"-16,-4-1-400 0,6 5 0 15,5-1 2864-15,0 1 480 0,-1 0 112 0,2 2 0 0,2 4-2816 16,1-1-640-16,3-1 0 0,-3 1 0 16,0 0-368-16,2 0-48 0,-2 1-16 0,1 0 0 15,-1 1-256-15,0 2-48 0,-2 2-16 0,0 1 0 16,-1-1-160-16,0 4-48 0,0-1 0 0,0 1 0 15,0 0 128-15,-1-2 32 0,0-4 0 0,0-1 0 16,0-4-384-16,0-4-80 0,0-2-16 0</inkml:trace>
  <inkml:trace contextRef="#ctx0" brushRef="#br0" timeOffset="37571.581">10404 12996 13183 0,'0'0'576'0,"0"0"128"0,0 0-560 16,0 0-144-16,-8 2 0 0,8-2 0 0,-8-4 576 0,8 4 64 0,0 0 32 0,0 0 0 16,0 0-544-16,0 0-128 0,0 0 0 0,0 0 0 15,0-7 0-15,0 7 0 0,0 0 0 0,0 0-176 16,0 0 176-16,0 0 0 0,0 0 0 0,0 0 0 15,0 0 432-15,0 0 16 0,0 0 0 0,0 0 0 16,0 0-128-16,0 0-32 0,0 0 0 0,0 0 0 16,0-8-288-16,0 8 0 0,0 0 0 0,0 0 0 15,0 0-128-15,0 0 128 0,0 0-208 0,0 0 80 16,0 0-144-16,0 0-32 0,0-8 0 0,0 8 0 16,0 0-400-16,0 0-96 0,0 0-16 0,0 0 0 15,0 0-16-15,0 0 0 0,0 0 0 0,0 0 0 0,0 0 672 0,0 0 160 16,0 0 0-16,0 0 0 0,0 0 544 0,0 0 144 15,0 0 16-15,0 0 16 0,0 0 240 0,0 0 64 16,0 0 0-16,0 0 0 0,0 0-384 0,0 0-64 16,0 0 0-16,0 0-16 0,0 0-48 0,0 0-16 15,0 0 0-15,0 0 0 0,-6 10-16 0,4-1 0 16,2-9 0-16,-5 11 0 0,-2 2-96 0,4 3 0 16,-4 0-16-16,4 0 0 0,1-2-48 0,-1 3-16 15,-1 5 0-15,1 2 0 0,0 0-64 0,0 1-16 16,0 4 0-16,-3 3 0 0,1 2 32 0,0 1 16 15,0 2 0-15,1 5 0 0,-1 3 64 0,-1 2 16 16,0 2 0-16,3-2 0 0,-4-1 160 0,3-1 16 0,-1-3 16 0,1 2 0 16,2 1 32-16,0 2 0 0,0-1 0 0,2 0 0 15,0-1-176-15,2-2-16 0,-1-2-16 0,1-4 0 16,2-3-112-16,0-2-32 0,0 1 0 16,4-4 0-16,-2 0-224 0,4 1 0 0,0-4 128 0,1 2-128 15,-1 1 0-15,2-1 0 0,2 0 0 0,0-2 0 16,-3-1 0-16,1-3 0 0,-1-3 0 0,2 0 0 15,2-3-256-15,0-3 64 0,-3-4 16 0,0-2 0 16,0-3-368 0,-3-3-80-16,1-4-16 0,0-6 0 0,-2-6-1344 15,2-7-256-15,-2-2-64 0</inkml:trace>
  <inkml:trace contextRef="#ctx0" brushRef="#br0" timeOffset="37896.598">10057 14228 8287 0,'-17'15'736'0,"6"-6"-592"16,0-3-144-16,3 1 0 0,3 1 5840 0,5-8 1136 15,0 0 240-15,0 0 32 0,0 0-5760 0,13-3-1152 16,3-1-336-16,1-4 144 0,4-2-144 0,-1-3-144 15,1-2 144-15,1-5-208 0,1 0 208 0,3-4 0 16,2 0 0-16,-2-3 0 0,3-2 0 0,0-1 0 16,2 0 0-16,-1 1 0 15,-4-2-384-15,3 3-16 0,1 4-16 0,-4 0 0 16,1-2-1584-16,-2 1-320 0,-3 3-64 0,0 4-9760 0</inkml:trace>
  <inkml:trace contextRef="#ctx0" brushRef="#br0" timeOffset="38103.755">10891 13546 37487 0,'-20'16'1664'0,"11"-1"336"16,1 5-1600-16,3 2-400 0,1 2 0 0,3 1 0 0,-1 1 144 0,4 2-144 15,1-1 160-15,1 3-160 0,1 1 0 0,3 0-240 16,0 2 32-16,1 2 0 0,-2-1-160 0,2 2-16 16,1-2-16-16,-2-1 0 15,-2-3-544-15,-1-2-96 0,-1 0-32 0,1-3 0 16,-1-2-944-16,0 0-192 0,-1-4-32 0,-1-5-5824 16,-1-3-1152-16</inkml:trace>
  <inkml:trace contextRef="#ctx0" brushRef="#br0" timeOffset="38468.417">11092 13474 29487 0,'-10'21'2624'0,"6"-1"-2112"0,-2 3-512 0,2 3 0 15,0 0 1728-15,3-1 224 0,1-1 48 0,2 5 16 16,2 5-1440-16,1 0-304 0,3 0-48 0,2 0-16 15,-4-1-208-15,4-1 0 0,-1 3 0 0,0-1 0 16,0 1-352-16,2-2 32 0,-1-3 16 0,0-3 0 16,-2-4-272-1,3-5-48-15,-3-6-16 0,1 1 0 0,-4-5 304 0,1-1 48 0,0-2 16 0,-6-5 0 16,6 2 272-16,1-7 272 0,-3-3-48 0,3-3-16 16,-2-4 256-16,1-5 48 0,-1-3 16 0,1-5 0 0,0-8-128 15,2-1-16-15,0-3-16 0,-1 2 0 0,-1 0-224 16,0 4-144-16,3 0 192 0,0 1-192 0,-4 0 0 0,5 1 0 15,-1 2 0-15,1-1-144 16,-1 0-1280-16,0 2-256 0,-3 4-48 0,2 3-12976 16</inkml:trace>
  <inkml:trace contextRef="#ctx0" brushRef="#br0" timeOffset="38858.643">11712 13557 33167 0,'0'0'2944'0,"4"7"-2352"0,-4-7-464 0,7 7-128 16,2-3 576-16,2 1 112 0,3-5 16 0,0-3 0 16,1-1-704-16,4-5 0 0,-3-3-128 0,1-3 128 15,-3-4-336-15,0-3 48 0,1-3 16 0,-3-2 0 16,-1-1-16-16,-1 0 0 0,-3-1 0 0,1 2 0 15,-4 1-64-15,0-1-16 0,-2 1 0 0,-2 2 0 16,-1 2-16-16,-1 2 0 0,-3 3 0 0,1 3 0 16,-3 2 384-16,1 0 0 0,-5-2 0 0,0 5 0 15,1 3 0-15,-5 5 128 0,0 3 0 0,-2 2 0 16,1-1 144-16,-2 9 32 0,1 6 0 0,-3 4 0 16,-2 3-176-16,0 6-128 0,4 2 144 0,1 3-144 15,-2 2 0-15,4 1 0 0,-1 3-128 0,3 1 128 0,3 1 0 16,4 0 176-16,2-1 0 0,2-3 0 0,4-3-48 0,2-4-128 15,3-5 192-15,4 0-64 0,4-7-128 0,1-4 0 16,3-3 0-16,4-6 0 0,5 0-128 0,-1-6 128 16,1-4 0-16,5-6 0 0,4 0 0 0,-3-7 0 15,0-3 0-15,-1-3 0 0,-1-2-384 0,0-4 0 16,0-4 0-16,-2-2 0 16,0-3-1712-16,0 0-336 0</inkml:trace>
  <inkml:trace contextRef="#ctx0" brushRef="#br0" timeOffset="39090.855">10749 12916 44223 0,'-34'7'1968'0,"14"-3"400"0,1-1-1904 0,3 0-464 0,1-1 0 0,5 0 0 16,5-2 704-16,5 0 64 0,-5 0 0 0,5 0 0 31,4-6-2848-31,0-3-560 0,4-1-112 0</inkml:trace>
  <inkml:trace contextRef="#ctx0" brushRef="#br0" timeOffset="39933.559">9739 15966 11967 0,'-9'1'1072'0,"0"1"-864"15,-1 0-208-15,0 0 0 0,-3 0 3200 0,1-2 608 0,-1 0 112 16,-1 0 32-16,-3 0-2704 0,1 2-544 16,-1-4-96-16,-1 4-32 0,-1 2-384 0,-2-1-64 0,-1-1-128 0,2 3 176 15,1 0-176-15,-1 5 0 0,-2-1 0 0,-2 3 128 16,2 4 16-16,0 2 0 0,2 2 0 0,2 6 0 15,0 3 96-15,3 5 16 0,2 4 0 0,0-1 0 16,4-1 256-16,1 1 64 0,5-2 16 0,3 1 0 16,0 0-112-16,2 0-32 0,3-2 0 0,3-2 0 15,1-3-448-15,2-1 128 0,2-5-128 0,1 0 0 16,2-1 0-16,2-8 0 0,2-7 0 0,2-2 0 16,1 3 0-16,1-7-160 0,0-2 160 0,2-6-128 15,1-1-128-15,4-3 0 0,0-1-16 0,0-4 0 16,0-4-384-16,-2-2-80 0,-2-3-16 0,1 0-8464 15,3-3-1712-15</inkml:trace>
  <inkml:trace contextRef="#ctx0" brushRef="#br0" timeOffset="40184.369">9969 15622 37199 0,'-14'18'1648'0,"9"-3"336"0,2 3-1584 0,-4 1-400 16,4-2 0-16,1 2 0 0,2 0 176 0,2 3-48 15,2 1-128-15,4 1 192 0,0 1-192 0,1 2-128 0,2-2 128 16,-1 1-208-16,4 1-144 0,-2 0-32 0,0 1 0 0,-3-1 0 31,2 2-368-31,-2-1-80 0,-3 2 0 0,1-2-16 16,0-2-1360-16,1 0-272 0,0 0-48 0</inkml:trace>
  <inkml:trace contextRef="#ctx0" brushRef="#br0" timeOffset="40575.599">10301 15497 1839 0,'-10'16'160'16,"1"2"-160"-16,1 0 0 0,5 3 0 0,1 1 6976 0,4-2 1376 15,0-1 272-15,2 3 48 16,1 2-7392-16,3 1-1488 0,2 0-304 0,-1 0-48 16,-2 2-320-16,1-1-64 0,0 0-16 0,0 1 0 15,1 0 368-15,-3 2 64 0,-1 1 16 0,1-4 0 0,-2 1 512 0,0 0 0 16,-1-2 128-16,-3-1-128 0,-2 2 832 0,-1-5 80 15,1-4 16-15,-1-1 0 0,-2-5 96 0,1-3 32 16,0-1 0-16,4-7 0 0,-7-3-432 0,-1-7-96 16,1-1-16-16,0-7 0 0,2-5-384 0,0-10-128 15,1-1 0-15,2-3 0 0,2-1 0 0,2-3 0 16,1-1 0-16,3-2 0 0,-2 1 0 0,6 1-144 0,0 1 144 16,3 4-128-16,0 2 128 0,0 2-208 0,0 0 80 15,2 3 128 1,2 3-512-16,2 3 32 0,0 0 0 0,1 3 0 15,0 4-1872-15,0 2-368 0,2 4-80 0</inkml:trace>
  <inkml:trace contextRef="#ctx0" brushRef="#br0" timeOffset="40945.886">11139 15429 18431 0,'-13'-1'1632'0,"4"1"-1312"0,-3 0-320 0,0 0 0 0,-3-1 1600 0,-1-1 240 16,1 0 48-16,-5 1 16 0,-1 1-1312 0,1 0-256 15,2-1-48-15,-2 2-16 0,1 2 48 0,-1 3 0 16,2 1 0-16,-1 1 0 0,5 2 32 0,0 3 16 16,-3 3 0-16,4 3 0 0,0 0 16 0,4 2 0 15,-2 3 0-15,3 3 0 0,3 1 16 0,1 2 16 16,2 1 0-16,1 2 0 0,1 1-288 0,2 0-128 16,3-1 128-16,0-2-128 0,0-6 880 0,3-2 80 15,1-4 32-15,1-4 0 16,2-2-1536-16,1-5-304 0,2 0-64 0,1-2-16 0,0-3 800 0,1-2 128 0,3-3 0 0,3-2 128 15,-2-1-128-15,0-3 0 0,1 1 0 0,0-8 128 16,2-1-128-16,-3-6-240 0,0-2 64 0,-1-7 16 31,1-6-1808-31,-1-2-352 0</inkml:trace>
  <inkml:trace contextRef="#ctx0" brushRef="#br0" timeOffset="41316.721">11335 15099 33167 0,'-10'15'2944'0,"2"3"-2352"15,4 0-464-15,1 3-128 0,-1 0 624 0,4 0 96 16,6-1 32-16,-4 1 0 15,0 0-1040-15,2-1-208 0,0-2-32 0,0 2-16 16,3 0 32-16,1 0 16 0,-3-3 0 0,4 1 0 0,-2-1 240 0,-1 1 32 16,-3-3 16-16,2-1 0 0,-1-3 336 0,1-1 64 15,-3-3 0-15,-2-7 16 0,0 0 240 0,0 0 64 16,6 7 0-16,-6-7 0 0,0 0-192 0,0 0-48 16,0 0 0-16,9-10 0 0,-3-4-96 0,0-3-32 0,-3 0 0 15,0-3 0-15,-1 1-144 0,0-3 160 0,0-4-160 16,3-2 160-16,-3 1-160 0,1-3 0 0,0 0-160 15,-1-1 160 1,0 2-544-16,1-2-16 0,-2 0 0 0,3 0 0 16,0 1-2704-16,-1-1-560 0,2-13-96 0,-3 3-32 0</inkml:trace>
  <inkml:trace contextRef="#ctx0" brushRef="#br0" timeOffset="41710.48">11681 14208 19343 0,'0'0'1728'0,"-5"9"-1392"0,2-2-336 0,-1 3 0 0,1 1 2352 0,-1 1 400 16,0-3 64-16,2 6 32 0,0 5-2032 0,1 2-416 15,0 2-80-15,1 4 0 0,2 3 0 0,0 3 0 16,0 1 0-16,1 2 0 0,0 1-16 0,-1 3 0 16,1-1 0-16,1 2 0 0,-2 2-48 0,0 3 0 15,1 2 0-15,-2 0 0 0,-2 0-96 0,1-3-32 16,0-2 0-16,1-2 0 0,3-4-368 0,0 0-80 16,3-2 0-16,-1-5-16 15,2-1-1920-15,0-4-384 0,2-3-80 0</inkml:trace>
  <inkml:trace contextRef="#ctx0" brushRef="#br0" timeOffset="42576.305">12047 14650 32255 0,'-9'12'2864'0,"-1"1"-2288"0,-1 3-576 0,1-4 0 15,0 0 1248-15,4 0 144 0,-2 0 16 0,1 1 16 16,1-2-1216-16,0 1-208 0,2-1 0 0,-3 0-192 16,1 1-240-16,1 2-48 0,-3 0-16 15,3 4 0-15,-3 1-448 0,3 2-80 0,1 0-32 0,0 2 0 16,1 4 432-16,1-1 96 0,2 0 16 0,1 1 0 0,1 3 512 0,0-3 128 16,4-1 0-16,-1 1 16 0,4-5 240 0,-3-1 32 15,3-3 16-15,-1-5 0 0,1-5 16 0,1-2 16 16,1-2 0-16,0-4 0 0,0 0-272 0,1-6-64 15,0-3-128-15,0-5 192 0,0-2-192 0,-3 0 128 16,1-4-128-16,0-3 0 0,-2-5 128 0,2-1-128 16,-1-2 0-16,0-2 144 0,0-5-144 0,-2 0 0 15,0 0 0-15,0-1 0 0,-5-2-272 0,3 6 64 16,2 2 16-16,-2 2 0 0,1 3-64 0,-1 2-16 16,2 3 0-16,2 4 0 0,0 4-48 0,-2 2 0 15,-1 2 0-15,-2 3 0 16,-4 8-64-16,0 0-32 0,9-2 0 0,2 2 0 0,1 1 160 0,-1 1 16 15,-1 0 16-15,-1 1 0 0,-9-3 224 0,12 0-192 0,0-1 192 16,-1-1-192-16,-11 2 192 0,9-5 0 0,-1-2 0 0,-1-3 0 16,1-3 0-16,-3-3 160 0,1-2-32 15,-1-7 0-15,1-4 32 0,1-3 0 0,-4-1 0 16,2 0 0-16,-1 0-160 0,0-1 0 0,-3-3 144 0,1 2-144 16,1-1 0-16,-3 0 128 0,-2-1-128 0,-1-6 0 15,2-7 0-15,-4 2 0 0,-2-2 0 0,-1 2 128 16,-1-1-128-16,1 1 0 0,-2 2 0 0,-2 0 128 15,-2-1-128-15,3 4-192 0,4 3 64 0,-2 8 0 16,3 4-96-16,4 7-16 0,-2 3 0 0,2 8 0 16,2 10 240-16,0 0 0 0,0 0 192 0,0 0-192 15,-1 10 416-15,3 11-32 0,2 8 0 0,-1 8 0 16,3 4-384-16,2 5 0 0,-3 6 0 0,1 1 0 16,-1 4 0-16,1 5 0 0,-2 6 0 0,2 0 0 0,2-5 336 15,1-1-16-15,-1-2 0 0,-2 0 0 0,2-4 64 0,0-3 0 16,0-5 0-16,-1-4 0 0,-1-9 16 0,1-3 16 15,-2-5 0-15,-1-6 0 0,3-9-128 0,-3-1-32 16,1-3 0-16,-5-8 0 0,0 0-256 0,10-2 0 16,-2-2 0-16,0-3 0 0,0 1 0 0,-1-6-192 15,1-6 48-15,0-2 16 0,0-2 128 0,0-1 0 16,0-4 0-16,1-2 0 0,1-1 0 0,0 3 0 16,0-2-144-16,2 5 144 0,-1 0 0 0,1 2-176 15,0 2 176-15,-1 3-128 0,-1 2 128 0,3 1-160 16,2 1 160-16,2 3-160 0,-3 1 160 0,0 1-160 0,0-2 160 15,1 6-160 1,3-2-256-16,-2 1-48 0,1 4-16 0,0-1 0 16,0 0-352-16,1 2-64 0,-1 3 0 0,-1-1-16 15,-1 3 16-15,0 1 16 0,1 0 0 0,-1 2 0 0,0 1 432 0,1-2 64 0,-4-2 32 0,2 1 0 16,0-1 224-16,3-1 128 0,-2 0-160 0,1-2 160 16,-1-1 208-16,1-1 144 0,-2-1 32 0,0-1 0 15,-2 1 320-15,1-4 64 0,1 2 0 0,2 0 16 16,5-1 0-16,-1 1 0 0,-4 0 0 0,2-2 0 15,-2 0-400-15,1 2-64 0,2-2-32 0,-2-1 0 16,0-3-288-16,-1-1 0 0,0 1-208 0,-3-1 80 16,-1 0-2240-16,-4-3-432 0</inkml:trace>
  <inkml:trace contextRef="#ctx0" brushRef="#br0" timeOffset="42779.458">12266 14437 35007 0,'0'0'3120'0,"6"6"-2496"15,-6-6-496-15,17-3-128 0,8-9 576 0,6-9 112 16,3-7 16-16,4-7 0 15,0-9-2720-15,8-10-544 0</inkml:trace>
  <inkml:trace contextRef="#ctx0" brushRef="#br0" timeOffset="49926.617">20116 8525 12895 0,'-7'9'576'0,"1"-4"112"0,-2 0-560 0,0-2-128 16,3 3 0-16,5-6 0 0,-6 3 2144 0,6-3 400 16,-7 2 80-16,7-2 0 0,0 0-1792 0,0 0-384 15,0 0-64-15,0 0 0 0,-2-8-208 0,2 2-48 16,0 6 0-16,1-9 0 0,1 0 112 0,1 1 16 15,1 1 0-15,-4 7 0 0,5-9 160 0,1 1 32 16,-1 1 16-16,2-1 0 0,1 1 32 0,0 0 0 0,3-1 0 16,-2-2 0-16,1-2-48 0,2 0 0 0,0 0 0 0,4-3 0 15,-2-1-32-15,1-3-16 0,2 3 0 0,2-5 0 16,-1-5-80-16,3 1 0 0,3 0-16 0,-3-2 0 16,0-1-16-16,1 0 0 0,0 1 0 0,2 0 0 15,-1 1-96-15,2 0 0 0,-4 0-16 0,1 2 0 16,-3 1-176-16,1 1 192 0,-3-1-192 0,-1 2 192 15,0 3 16-15,0 0 16 0,-2-2 0 0,0 1 0 16,-2 3 128-16,1-1 32 0,0 1 0 0,-1 0 0 16,0 0-96-16,-1 0-16 0,0 2 0 0,-3 3 0 15,1 3-80-15,0 1-32 0,2-1 0 0,-2 0 0 16,-4 1-32-16,1 2 0 0,-6 5 0 0,7-3 0 0,-7 3-128 0,0 0 0 16,0 0 0-16,0 0 0 0,0 0-144 15,0 0 144-15,0 0 0 0,0 0 0 0,2 8-384 0,-1 0 16 16,-1-8 16-16,-3 11 0 15,1-2-1232-15,-5 0-240 0,2-2-48 0,-2-1-16 16,7-6-1168-16,-8 9-224 0</inkml:trace>
  <inkml:trace contextRef="#ctx0" brushRef="#br0" timeOffset="50335.977">20513 7610 15999 0,'0'0'704'0,"0"0"160"0,0 0-688 0,0 0-176 0,0 0 0 0,10 0 0 16,-1-1 416-16,1 0 48 0,1 1 16 0,0-3 0 15,1 0-224-15,-1 1-64 0,2 1 0 0,1 0 0 16,-2-3 288-16,1 2 48 0,2 0 16 0,-3 0 0 16,-1-1 240-16,1 0 48 0,3 2 16 0,-2 0 0 15,-3 0-96-15,0 1-32 0,0 2 0 0,-3 2 0 16,2-1-48-16,-2 2-16 0,0 0 0 0,-2 0 0 16,0 6 128-16,1 1 32 0,-4 2 0 0,1 2 0 15,4 3-64-15,-4 2-16 0,-4-2 0 0,-1 5 0 16,1 2-192-16,0 1-32 0,0 1-16 0,-2 1 0 0,-1-2-176 0,1 1-48 15,-3-2 0-15,3-1 0 0,-1-2-144 0,-3 2-128 16,0-1 144-16,3-1-144 0,-4-2 0 0,3-3-160 16,0-1 0-16,2-3 0 15,-2-3-2496-15,1-3-496 0</inkml:trace>
  <inkml:trace contextRef="#ctx0" brushRef="#br0" timeOffset="51379.287">18816 8606 19807 0,'-4'16'880'0,"4"-16"176"0,0 0-848 0,-6 9-208 0,2-1 0 0,0-1 0 16,4-7 320-16,0 0 32 0,-7 9 0 0,1-3 0 16,0 0-352-16,6-6 144 0,0 0-144 0,-8 5 0 15,-1 1 576-15,1-2 0 0,8-4 0 0,-9 3 0 16,0 0 256-16,1-3 64 0,0 0 16 0,8 0 0 15,-10-3-128-15,4-1-16 0,6 4-16 0,-11-5 0 0,2-1-304 0,0-1-48 16,2-2-16-16,-1 1 0 0,-1 1-64 0,1 0-32 16,-2-2 0-16,5-1 0 0,-3-2-16 0,3 0 0 15,-2 0 0-15,1 0 0 0,0 0-272 0,-4-1 160 16,-1 1-160-16,0 1 128 0,-2 0 64 0,0-2 16 16,2-2 0-16,-2 2 0 0,-3 0-16 0,1 1 0 15,0-2 0-15,2 1 0 0,-1 1-16 0,0 0-16 16,-2 0 0-16,2-4 0 0,0 1-160 0,-1-1 128 15,0 1-128-15,0 0 128 0,-1-1-128 0,0 2 128 16,-1-5-128-16,1 4 128 0,-1 3 64 0,1-4 16 16,-5 2 0-16,1-1 0 0,1-1 176 0,-2 1 48 15,-2-1 0-15,0 2 0 0,2 1-112 0,1 0-32 16,2-3 0-16,-3 2 0 0,1 0-96 0,1-1 0 16,3 1-16-16,0 0 0 0,1 1-176 0,0-2 160 0,-1 2-160 0,2 0 160 15,-1 0-160-15,1-1 0 0,0 2 0 0,1 0 0 16,0 0 128-16,-2 0-128 0,3 2 128 0,-1 1-128 15,1 2 128-15,1-2-128 0,1 0 0 0,-1 1 128 16,3 3-128-16,1 0 0 0,1 2 0 0,6 3 0 16,0 0 0-16,-5-4 0 0,5 4-128 0,0 0 128 15,0 0-304-15,0 0 16 0,0 0 0 0,0 0 0 16,0 0-480 0,0 0-80-16,0 0-32 0,0 0 0 0,0 0-1424 15,7 5-304-15,-7-5-48 0,8 8-10544 0</inkml:trace>
  <inkml:trace contextRef="#ctx0" brushRef="#br0" timeOffset="52131.18">17733 8245 21647 0,'-10'5'960'0,"10"-5"192"0,-6 6-912 0,-2-2-240 0,0-1 0 0,1 1 0 16,7-4 960-16,0 0 128 0,0 0 48 0,-9 0 0 16,2-2-720-16,-1 0-144 0,-1-2-16 0,1-1-16 15,0 0 64-15,0-2 16 0,-2 0 0 0,1-2 0 16,1-1 112-16,-1 0 16 0,-2-1 16 0,-2 0 0 15,2 0 256-15,2-2 48 0,-4-3 16 0,4 3 0 16,-2-2 96-16,2-3 16 0,-1 2 0 0,1-3 0 16,-1-1-304-16,1 0-48 0,1 1-16 0,-1-2 0 0,2-1-336 15,4 0-64-15,-2 2 0 0,3 0-128 0,-1-1 128 0,0 1-128 16,3 1 0-16,0 0 0 0,0 4 0 0,1-2 0 16,0-2 0-16,1 3 0 0,0 0 0 0,0 2 0 15,1 1 0-15,1 1 0 0,2 0 192 0,1 1-64 16,-1 0 0-16,1 2-128 0,2 0 160 0,0 3-160 15,-1-1 128-15,2 1-128 0,-5 2 128 0,4 0-128 16,-9 4 0-16,12 0 128 0,1 0-128 0,2 2 0 16,0 1 0-16,-1 2 0 0,-2-2 0 0,3 2 0 15,0 2 0-15,2-2 0 0,-1 4 0 0,1-2 0 16,-1-1 0-16,4 3 0 0,1 1 0 0,1 1 0 16,-1 1 128-16,1-2-128 0,1 1 0 0,0 1 128 0,-1 1-128 15,0 0 128-15,-2-4 64 0,1 0 16 16,-1-1 0-16,0-1 0 0,1 2 96 0,-1-3 16 0,-4-1 0 15,4-1 0-15,0 0-96 0,-1-2-16 0,-4 1 0 0,-1-1 0 16,-3 0-208-16,-1 0 0 0,-1 0 128 0,0 1-128 31,-1-2-1200-31,-1 0-272 0,1-1-64 0</inkml:trace>
  <inkml:trace contextRef="#ctx0" brushRef="#br0" timeOffset="53144.001">18979 9565 19583 0,'0'0'864'0,"0"0"176"0,9-7-832 0,-3 2-208 16,1 1 0-16,-7 4 0 0,6-7 640 0,1-1 96 15,-1 2 16-15,-1 0 0 0,-5 6-384 0,0 0-80 16,8 0-16-16,-8 0 0 0,0 0 192 0,0 0 48 0,0 0 0 0,0 0 0 15,0 0 320-15,0 0 64 0,-5 7 0 0,-1 1 16 16,1 2-32-16,1 1-16 0,-5 1 0 0,0 1 0 16,-1 3-384-16,-1 1-80 0,-1 2-16 0,2 2 0 15,-2 1-64-15,0-1-32 0,-3 0 0 0,1 1 0 16,-2 1-32-16,1 0-16 0,-1-1 0 0,0-1 0 16,-2 5-32-16,2 0 0 0,-2-2 0 0,1 3 0 15,0 3-208-15,-2 0 144 0,1-5-144 0,-1 1 128 16,-1 1-128-16,3-2 0 0,1 0 0 0,-4 1 0 15,-2-1 0-15,3-1 0 0,-2 1 0 0,2-1 0 16,-1-4 0-16,3 2 128 0,-2 3-128 0,2-3 128 16,2-3-128-16,1 1 128 0,2 3-128 0,-2-2 128 15,3-1-128-15,-1-2 0 0,1-2 0 0,-1 1 0 0,1-2 0 0,1-1 128 16,-1-2-128-16,0 1 0 0,-1 0 0 0,3-1 0 16,-2 0 128-16,3-1-128 0,-1-2 0 0,0 0 0 15,0 0 0-15,1 1 128 0,1-1-128 0,-1-2 0 16,8-7 144-16,-7 9-144 0,2-3 0 0,5-6-160 15,-6 6 16-15,6-6 0 16,0 0-480-16,0 0-80 0,0 0-32 0,0 0 0 16,0 0-1728-16,0 0-352 0,3-8-64 0,-1-1 0 0</inkml:trace>
  <inkml:trace contextRef="#ctx0" brushRef="#br0" timeOffset="53399.314">18280 10285 33519 0,'-18'10'1472'0,"7"-3"320"0,1-1-1424 0,0 1-368 0,2 1 0 0,0 0 0 15,3 1 0-15,-2 3-208 0,3 1 16 0,0 4 16 31,-3 1-368-31,0 2-80 0,0 0-16 0,-2 4 0 0,-1 1 384 0,1 1 64 0,-2 2 0 0,3 1 16 16,2 1 176-16,0 1 0 0,-1-2 0 0,2 2 0 16,4 0 448-16,1-1 64 0,-2-2 0 0,4 1 16 0,1 0 208 0,3-3 32 15,1-3 16-15,1-3 0 16,6-4-128-16,0-1-16 0,2-2-16 0,2-3 0 0,2-4-336 0,0-1-64 16,2-3-16-16,1-3 0 0,1-1-480 0,1-5-112 15,2-3 0-15,-2-1-10560 16,1-1-2096-16</inkml:trace>
  <inkml:trace contextRef="#ctx0" brushRef="#br0" timeOffset="54202.298">19642 9604 5519 0,'-10'8'240'0,"10"-8"64"0,-10 2-304 0,5 3 0 0,-2 0 0 16,7-5 0-16,0 0 4512 0,-6 4 848 16,0 0 160-16,6-4 48 0,-3 6-4032 0,3-6-784 0,0 0-176 0,2 10-16 15,2 0 16-15,1-1 16 0,-5-9 0 0,11 13 0 16,-1 0-16-16,1 1 0 0,0-5 0 0,3 5 0 16,-2 1 80-16,4-1 16 0,-2 0 0 0,3 1 0 15,3 4-112-15,0-1-32 0,2 3 0 0,2 5 0 16,3 1-144-16,2 1-16 0,1-2-16 0,3 4 0 15,1 3-64-15,3-1-16 0,1-2 0 0,-2 1 0 16,0 2-48-16,-1-2-16 0,-2 0 0 0,-1 1 0 16,0 0-80-16,1 1 0 0,2 0-128 0,-2 1 192 15,-6-4-192-15,2 1 176 0,-2 1-176 0,2-2 160 16,-5-3-160-16,3 1 0 0,-2-4 144 0,-3-2-144 0,-2-1 0 16,1-3 128-16,-3-4-128 0,-1-1 0 0,-2 0 0 15,-2-1 0-15,1-4 0 0,-5-1 0 16,2 0-384-16,0-1-64 0,-1-4 0 0,-10-2 0 15,10-1-1824-15,-2-2-368 0,-3-3-80 0,0-3-11568 16</inkml:trace>
  <inkml:trace contextRef="#ctx0" brushRef="#br0" timeOffset="54670.331">20491 10158 16575 0,'0'0'1472'0,"0"0"-1168"0,0 0-304 0,0 0 0 16,0 0 3248-16,0 0 592 0,-6 2 112 0,6-2 16 15,0 0-3216-15,0 0-752 0,5 7 0 0,3 0 0 16,-8-7 0-16,9 9 144 0,1 0-144 0,0 1 192 16,0 1 0-16,1 1 0 0,2 1 0 0,-2 2 0 15,2 2 320-15,2-1 64 0,2 1 0 0,0 0 16 16,0 1 112-16,3 0 32 0,0 0 0 0,0 3 0 16,4 2-144-16,-1-1-16 0,1-2-16 0,3 1 0 0,4 1-192 15,-3-1-48-15,-4-4 0 0,1 3 0 0,0 1-128 0,1-1-48 16,-5 0 0-16,1-2 0 0,-6 0-144 0,0 0 0 15,-1-2 144-15,-1 0-144 0,-4-2 144 0,-2-1-144 16,-4 0 192-16,0 2-192 0,-4-1 256 0,-3 1-64 16,0 1-16-16,-2-3 0 0,-6 0 176 0,-2 2 32 15,-2 2 16-15,-4-2 0 0,-2-1-16 0,-5 1 0 16,-4 1 0-16,-2 1 0 0,-2-2 64 0,-4 2 0 16,-5-1 0-16,2 2 0 0,3-2-320 0,0 1-128 15,4-2 128-15,-2 1-128 0,3-2 0 0,2 0 0 16,4 2 0-16,0-4 0 0,2-1-240 0,3-1-80 15,3-1 0-15,4-1-16 16,2 0-1808-16,3-2-352 0,10-6-80 0</inkml:trace>
  <inkml:trace contextRef="#ctx0" brushRef="#br0" timeOffset="58000.811">19992 9171 7359 0,'0'0'320'0,"0"0"80"0,-7 5-400 0,7-5 0 16,-7 4 0-16,7-4 0 0,0 0 3904 0,0 0 688 15,-8 4 144-15,8-4 16 0,0 0-3152 0,0 0-640 16,0 0-128-16,0 0-32 0,0 0-480 0,0 0-112 16,0 0-16-16,0 0 0 0,0 0 144 0,0 0 32 15,0 0 0-15,0 0 0 0,0 0 880 0,0 0 176 16,0 0 48-16,10 1 0 16,0 0-1664-16,-1 0-320 0,2 1-64 0,1 0 0 0,2-2 800 0,4 0 160 15,0 1 48-15,3 0 0 0,1 1-112 0,0-1 0 0,2-1-16 0,5-2 0 16,-1-1-112-16,5 0-32 0,0 3 0 0,4-2 0 15,3-1-160-15,-2 0 192 0,4 0-192 0,1 1 192 16,-1 1-192-16,0-2 0 0,-1-1 0 0,1 1 128 16,2 0-128-16,2-2 0 0,0-2 0 0,-1 3 128 15,-2 1-128-15,4 1 0 0,0-1 0 0,-2-1 0 16,-2 3 0-16,-2-2 128 0,-1-3-128 0,1 2 128 16,-4 1-128-16,4-1 0 0,-1 3 0 0,-2 2 0 15,2-2 0-15,-3 1 0 0,-2-2 0 0,-1 0 0 16,-2 1 0-16,-3 1 0 0,-2 1 0 0,2-4 0 15,-4-6 0-15,1 2 0 0,-4 7 0 0,0-3 0 0,0-5 0 16,-4 4-192-16,1 4 0 0,-2 0 16 16,-3-3-336-16,-3-1-64 15,-1 0 0-15,0 2-16 0,-10 2-1088 0,0 0-224 0,0 0-32 16,0 0-16-16,0 0-1232 0,0 0-240 0</inkml:trace>
  <inkml:trace contextRef="#ctx0" brushRef="#br0" timeOffset="58375.432">21536 8830 29823 0,'0'0'1328'0,"0"0"272"0,0 0-1280 0,0 0-320 15,9-2 0-15,3-1 0 0,0 3-256 0,3 0-96 16,0 0-32-16,3 3 0 16,2-3-96-16,2 1-32 0,-4 1 0 0,5 0 0 0,3 0 192 0,1 2 48 0,0 0 0 0,-1 3 0 15,-1-1 272-15,-2 2-160 0,0 0 160 0,1 3-128 16,0 1 368-16,-1 0 80 0,-1 2 0 0,-1-2 16 16,0-2 224-16,0 3 32 0,-3 3 16 0,1-1 0 15,-1-3-128-15,-1 0-32 0,-4 3 0 0,-1-2 0 16,-1-1-144-16,-3 4-48 0,-3 2 0 0,-4 3 0 15,-2 0 48-15,-7-1 0 0,0-3 0 0,-6 4 0 16,-6 2 240-16,-1 1 48 0,0-2 16 0,-5 0 0 16,-5 0-32-16,-3 0 0 0,-2-3 0 0,-3 1 0 0,1 0-160 15,-1-3-32-15,4-1-16 0,-2-4 0 16,0-5-2112-16,3-4-432 16</inkml:trace>
  <inkml:trace contextRef="#ctx0" brushRef="#br0" timeOffset="59382.464">18814 9107 12895 0,'0'0'1152'0,"0"0"-928"0,0 0-224 0,0 0 0 15,0 0 3456-15,0 0 640 0,9-6 128 0,-9 6 16 16,0 0-3344-16,0 0-688 0,0 0-208 0,0 0 128 16,0 0-128-16,0 0 0 0,0 0-176 0,0 0 176 0,-5-7 0 15,5 7 0-15,-9 2 0 0,1-2 0 0,-1-3 192 16,0 2 48-16,0 3 0 0,0 1 0 16,-4 0 336-16,1 1 80 0,-2-1 16 0,-2-1 0 0,-1 0-96 0,-1 1-32 15,0-2 0-15,-3 1 0 0,-1 0-128 16,-1 2-32-16,-2 1 0 0,-2-1 0 0,-1 1-144 0,0-2-48 15,-2-2 0-15,-2 2 0 0,-1 5-192 0,-2-5 144 16,-1 0-144-16,-4-1 128 0,0 1-128 0,-1 1 128 16,-3 1-128-16,2-3 128 0,3-3 64 0,-1 1 0 15,1 3 0-15,0-2 0 0,2-2-16 0,-3 0 0 16,-1 0 0-16,2 0 0 0,0-1 16 0,-1 1 16 16,-1 1 0-16,4 1 0 0,1 1-16 0,2 0-16 15,1 1 0-15,1-1 0 0,1-4 32 0,0 2 16 16,0 0 0-16,3-1 0 0,0 1-224 0,2 0 144 15,1 0-144-15,5 0 128 0,3-1 48 0,3 2 0 0,2 2 0 16,0-3 0-16,1-3-176 0,1 1-176 0,2 2 48 16,0-1 0-16,1-3-192 0,0 1-16 0,7 3-16 15,-4-3 0 1,-1-5-416-16,5 8-64 0,0-7-32 0,0 7 0 16,5-9-1312-16,1 1-256 0,4-1-48 0,2 0-6544 0,-2-2-1328 0</inkml:trace>
  <inkml:trace contextRef="#ctx0" brushRef="#br0" timeOffset="59869.984">17376 8850 9215 0,'-10'0'816'0,"-2"0"-656"15,0 1-160-15,-1 1 0 0,1-1 4192 0,0-1 800 16,-4 2 176-16,2-2 16 0,1 0-4416 0,1-1-768 16,-3 2-384-16,0 1 48 0,-2-1 192 0,-1 2 144 15,-1-2-192-15,-1 1 192 0,2 2 448 0,-3-1 208 16,0-3 48-16,0 4 0 0,-1 3 96 0,-1 1 32 15,-3 1 0-15,-1 1 0 0,-3 2-224 0,-1 1-32 0,-3 3-16 0,2-3 0 16,2-2-208-16,0 2-32 0,-1 1-16 16,5 2 0-16,-2-2 80 0,4 2 0 0,2-1 16 15,3-1 0-15,1-3-80 0,2 4-32 0,4-1 0 0,0-2 0 16,1-1-160-16,3 1-128 0,-2-1 144 0,5-1-144 16,-2-5 0-16,7-5 0 0,-2 9 0 0,2-9 0 15,0 0 0-15,0 0 0 0,0 0-192 0,10 11 192 16,2 1-256-16,2-2 64 0,3-1 16 0,3-1 0 15,5 1-16-15,4-1 0 0,3 1 0 0,4-1 0 16,1-3-128-16,5 2-48 0,3 0 0 0,-2-1 0 16,0-1-528-1,1-1-96-15,2-2-32 0,5 1-8640 0,3 1-1744 0</inkml:trace>
  <inkml:trace contextRef="#ctx0" brushRef="#br0" timeOffset="60868.371">19517 8532 6447 0,'0'0'576'0,"0"0"-576"0,0 0 0 0,0 0 0 16,0 0 3136-16,0 0 528 0,0 0 112 0,0 0 0 16,0 0-2624-16,-2-7-544 0,-1-1-96 0,3 2-32 15,0 6-256-15,3-9-48 0,-1-2-16 0,0 0 0 16,-1 0 368-16,-1-2 80 0,0-6 16 0,3 1 0 16,0 0 240-16,-1-3 48 0,-4-3 16 0,4-2 0 0,3-4-336 0,-3 0-64 15,-3-6-16-15,2-2 0 0,4 0 208 0,-2-3 48 16,0-3 0-16,2 0 0 0,-1 1 144 0,0-2 48 15,-1-3 0-15,1-5 0 0,1-4-256 0,-1-1-32 16,3 0-16-16,-2 0 0 0,0-3-384 0,-2 1-80 16,0-4 0-16,2 0-16 0,0 1-176 0,1 4 0 15,-2 3 0-15,-1 4 0 0,2 5 0 0,0 4 128 16,-2 1-128-16,2 3 0 0,-2 0 176 0,2 2-48 16,-3 3-128-16,-1 2 192 0,1 4-192 0,0 5 176 15,0 2-176-15,0 5 160 0,-5 1-160 0,3 4 0 16,1-2 0-16,1 6 0 0,-2-2-208 0,0 1 80 15,-2 1 128-15,2 3-208 0,-1-1-32 0,1 1 0 16,0 4 0-16,0 0 0 16,0 0-192-16,0 0-32 0,0 0-16 0,0 0 0 15,0 0-1056-15,0 0-192 0,0 0-64 0,0 0-8016 0,0 0-1616 0</inkml:trace>
  <inkml:trace contextRef="#ctx0" brushRef="#br0" timeOffset="61273.769">19276 6881 4607 0,'0'0'192'0,"0"-10"64"0,-2-7-256 0,5 1 0 0,0 1 0 0,3 1 0 0,1-1 3136 0,0-1 592 16,2-2 112-16,1 1 32 0,0 1-3088 0,1 0-608 16,-4 2-176-16,3-2 0 0,2 0 720 0,-2-1 96 15,0 2 16-15,2 1 0 0,-1-1 288 0,1 1 64 16,0 0 16-16,1 2 0 0,0 1-368 0,0 0-80 16,5 0-16-16,-6 2 0 0,-2 2-384 0,1 1-80 15,-3-2-16-15,3 3 0 0,0 0 32 0,0 2 0 16,-1 1 0-16,0 1 0 0,0 2 64 0,0 1 16 15,1 1 0-15,-2-1 0 0,-2 3 80 0,1 1 0 16,0 3 16-16,1 2 0 0,-1 2-96 0,1 4-32 16,-1 0 0-16,0 1 0 0,0 1-144 0,2 2-48 0,-5 4 0 15,2 2 0-15,1 1-144 0,0 2 160 16,-2 2-160-16,2 4 160 0,-1 2-160 0,-1 1 0 0,2-3 144 0,-3-1-144 16,-1-2 0-16,1-1 0 0,-1-3 0 0,0-2 0 15,-1-2-288-15,3-2-32 0,-3 1 0 0</inkml:trace>
  <inkml:trace contextRef="#ctx0" brushRef="#br0" timeOffset="63554.245">20722 9324 16175 0,'0'0'704'0,"0"0"176"0,0 0-704 15,0 0-176-15,0 0 0 0,0 0 0 0,0 0 352 0,-2 8 32 16,2-8 16-16,0 0 0 0,0 0-272 0,0 0-128 15,0 0 0-15,0 0 128 0,0 0 336 0,0 0 64 16,0 0 16-16,0 0 0 0,0 0 384 0,0 0 80 16,0 0 16-16,0 0 0 0,0 0-416 0,0 0-80 15,0 0-16-15,0 0 0 0,0 0-96 0,0 0-32 16,2 9 0-16,-2-9 0 0,0 0-64 0,0 0-32 0,0 0 0 0,0 0 0 16,0 0 16-16,0 0 0 0,6-9 0 15,-2 1 0-15,0-1 96 0,-4 9 32 0,2-8 0 0,-1-2 0 16,1-4 0-16,0 1 0 0,1 2 0 0,-1-2 0 15,1-3-128-15,-1 1-32 0,-2-1 0 0,1 1 0 16,2-2-80-16,-3 0-32 0,-2-2 0 0,1-3 0 16,1-3-160-16,1 2 0 0,1 0 0 0,-1 2 0 15,-1 1 0-15,-1 0 0 0,2 3 0 0,-1 0 0 16,-3 2 0-16,2-1 0 0,0 1 0 0,-1 1 0 16,0 1 0-16,1 1 0 0,0-2 0 0,-3 3 0 15,2 2 0-15,-1-1 0 0,-2-1 0 0,2-1 0 16,-1-2 0-16,-1 2 0 0,1-1 0 0,0-2 0 0,-1-1-128 15,1 0 128-15,-1 2 0 0,0-1 0 0,-1-3 0 16,2-1 0-16,-4 4-144 0,3 0 144 0,-1-1 0 0,1 1 0 16,-1-1 0-16,-1 1 0 0,1 4-128 0,3 0 128 15,-3 1 0-15,1 0 0 0,-4 0 0 0,0-1 0 16,3 1 0-16,-2 2 0 0,1-2-160 0,1 1 160 16,-3-1-128-16,-1 0 128 0,0 0-256 0,1 3 16 15,-2-3 16-15,1 2 0 0,0 0 96 0,-3 1 128 16,-1-3-208-16,2 1 80 0,0-1 128 0,0 0 0 15,-2 0-144-15,0 0 144 0,-1 0 0 0,-1-1-144 16,1 0 144-16,0 1 0 0,0 2 0 0,1-3-128 16,0 0 128-16,-1 2 0 0,1 0 0 0,1 0 0 15,0-1 0-15,-2-1 0 0,2-2 0 0,-1 0 0 16,1 1 0-16,1 1 0 0,-3 1 0 0,2-1 0 0,-1-1 0 16,-1-1 0-16,3-3 0 0,-2 2 0 0,1-1 0 15,-1 0 0-15,-2 1-224 0,1-1 64 0,-3 0 16 0,2 0 0 16,0-1-80-16,-1 2-16 0,-5 0 0 0,0 4 0 15,1-2 32-15,0 4 0 0,0 0 0 0,0 3 0 16,0 2 208-16,1-1 0 0,3 1-160 0,-3 1 160 16,-1 1 0-16,2-1-144 0,3 4 144 0,-3-4 0 15,3-1-256-15,-2 0 64 0,-2 3 16 0,-1-1 0 16,-2-1-64-16,1 0-16 0,-2-1 0 0,3 3 0 16,2-2 128-16,-3 2 128 0,-1 0-208 0,0-1 80 15,0 0 128-15,0 2-192 0,0 0 192 0,-1 1-192 16,2 1 48-16,-4-1 0 0,3-1 0 0,-1-1 0 15,2 1 144-15,-2 1 0 0,2 0 0 0,-3 1 0 0,0-1-176 16,2-1 176-16,2 1-208 0,-4 1 80 16,-1 1-384-16,1 1-64 0,-1 0 0 0,1 0-16 15,-1 1 0-15,1 0 0 0,0 3 0 0,1 0 0 16,-1 0 272-16,1 0 64 0,-4 0 16 0,0 2 0 0,0 1 96 0,-3 0 16 16,0-1 0-16,-1 2 0 0,1 0-64 0,-1 0 0 15,-2 3 0-15,2 0 0 0,3 1-32 0,0 0-16 16,2-1 0-16,1 2 0 0,2 1 240 0,2-1 0 15,1 0 0-15,1 0 160 0,1-3-160 0,1 0-176 16,-1 1 48-16,2-3 0 0,-1 2 0 0,2 1 0 16,-2-2 0-16,0 2 0 0,1 0-96 0,0 1-16 15,3-2 0-15,-1 3 0 0,0-3-80 0,2 3 0 16,0-1-16-16,1 0 0 0,2-1-48 0,-1 0-16 16,1 1 0-16,1 1 0 0,0-1 208 0,2 3 32 0,-1 2 16 15,1 1 0-15,2-2 144 0,0 1 0 0,-1 0 160 16,0 1-160-16,2 0 400 0,0 0-16 0,1-1 0 15,-1-2 0-15,1 1 16 0,0 0 0 0,0 0 0 16,2 1 0-16,1 0-256 0,-1 0-144 0,0 1 160 0,1 0-160 16,-2 1 0-16,2 2 0 0,0 2 0 0,0 2 0 15,2 0 0-15,-2-3-128 0,1-2-16 0,0 1 0 16,2-3 144-16,0 0 0 0,-1-1 0 0,1 1 0 16,1 0 0-16,1 0 128 0,0 0-128 0,1 0 0 15,-1-2 0-15,2 2 0 0,1-1 0 0,2 4 0 16,-3 1 176-16,3-1-48 0,0-7 0 0,0 1 0 15,0 1-128-15,5 0-144 0,2 1 144 0,-2-2-208 16,-2-1 208-16,3-3 0 0,1-2 0 0,4 2 0 0,-2 1 0 16,1 0 0-16,-3 0 192 0,0 0-192 0,-1 1 224 15,2-2-64-15,1-2-16 0,-1 2 0 0,2 1-144 0,-1 0 0 16,0-1 0-16,-1-1 0 0,2-1-176 0,-1 2-64 16,3 4-16-16,0-2 0 0,-4-3-16 0,3 1-16 15,-1-1 0-15,0 0 0 0,0 0 64 0,0-3 16 16,2 0 0-16,-2 0 0 0,1 2 208 0,0-2 0 15,1-2 0-15,1 1 160 0,-3 0-160 0,1-1 160 16,1-1-160-16,-1-1 160 0,2-1-160 0,-4 0 192 16,2 0-192-16,2-2 192 0,-2 2-192 0,1-4 0 15,-3 1 0-15,5 0 0 0,1-1 0 0,3 0 0 16,-1-3 0-16,0 0-176 0,2 3-32 0,-2-1-16 16,2-1 0-16,-4-2 0 0,2 0 80 0,-1 0 16 0,-3 1 0 0,1-2 0 15,-2 0 128-15,3 0-160 0,0 0 160 16,0-1-160-16,-1-1 160 0,3 2 0 0,5 1 0 0,-4-1 0 15,-1 0 0-15,0 0 0 0,-1-1 0 0,0 1-128 16,0-1-96-16,0-1-16 0,-3 2 0 0,0-1 0 16,-1 0 112-16,0-2 128 0,0 0-208 0,-1 0 80 15,0 3 128-15,2-1 0 0,0 1 128 0,1-3-128 16,0 2 192-16,-1-2-48 0,-2 0 0 0,2 2 0 16,2-1-144-16,0 0 0 0,0-2 0 0,-2 2 128 15,0 0-128-15,-2 0 0 0,0 0 0 0,-2 0 0 16,0-3 0-16,-3 1 0 0,2 0 0 0,-1-1 128 15,1 0 224-15,-2 0 32 0,3 1 16 0,0 1 0 16,-4-2 48-16,1-1 16 0,0-3 0 0,0 1 0 0,0 1-208 16,-2-1-64-16,-2-3 0 0,2 0 0 0,-2-2 144 15,1 2 32-15,-1-1 0 0,1-1 0 0,-1 1 208 0,-1-1 32 16,0-3 16-16,-1-1 0 0,-1-1 0 0,0 0 0 16,-1 0 0-16,-1-1 0 0,-2-2-80 0,-1 0-16 15,0 1 0-15,1-1 0 0,-3 0 128 0,0-3 32 16,2 0 0-16,-3-2 0 0,-1 1 64 0,1-2 16 15,-1-2 0-15,0 3 0 0,-5 0-64 0,2 1-16 16,2-3 0-16,0 0 0 0,-1 0-368 0,-3-2-64 16,1 0 0-16,1-3-16 0,1-7-240 0,2 3 128 15,-4 4-128-15,3 1 0 0,-1 0 0 0,2 3 0 16,1 5 0-16,-2 2 0 0,-1 0-192 0,-2 4 192 16,1-1-192-16,-3 2 192 0,0 0-160 0,1 2 160 0,-2 1-128 15,2 3 128-15,2 3 0 0,-2-2 0 0,1-1 0 16,0 0 0-16,-2 2-192 0,1 1 64 0,0 1 0 15,-1 0 0 1,-2-1-528-16,3 3-112 0,-1 2 0 0,2 0-8384 0,0-4-1664 16</inkml:trace>
  <inkml:trace contextRef="#ctx0" brushRef="#br0" timeOffset="65758.585">19585 8920 12895 0,'-7'13'1152'0,"0"1"-928"16,-5-1-224-16,1-2 0 0,3 0 768 0,-2-4 96 15,3 1 32-15,0-4 0 0,0 2-352 0,-1-3-64 16,8-3-16-16,-7 1 0 0,7-1-144 0,-9 0-16 15,9 0-16-15,-7 0 0 0,7 0-32 0,0 0-16 16,-7-3 0-16,7 3 0 0,0 0 48 0,0 0 16 16,-6-8 0-16,6 8 0 0,0 0-80 0,-5-10-16 15,-3 2 0-15,3-1 0 0,4 0-208 0,1 9 176 16,-4-8-176-16,4 8 160 0,-2-9-32 0,0 0 0 16,0-1 0-16,1 2 0 0,-1-1 32 0,1 0 0 15,0 1 0-15,2-2 0 0,-1-2 32 0,0 2 0 16,-1-1 0-16,-2 0 0 0,-1-1-48 0,2-2 0 0,1-1 0 15,0 0 0-15,-1-2-16 0,3-3 0 0,1-2 0 16,0 0 0-16,0-1-128 0,2 0 160 0,-1-2-160 0,1-2 160 16,3 0-160-16,0-1 0 15,-3 0 144-15,2-1-144 0,2-1 192 0,2 0-16 0,-2-1-16 16,1-1 0-16,0-2 16 0,0 0 0 0,2 0 0 16,-1-3 0-16,2 0 32 0,-1-3 16 0,2 0 0 0,-2-1 0 15,0-4 32-15,0-1 16 0,-3-2 0 0,1-1 0 16,2-3-16-16,-3 0 0 0,1 0 0 0,-4 2 0 15,4 2 64-15,-4 0 16 0,1 1 0 0,1-1 0 16,-1-1-32-16,2 0-16 0,-2-5 0 0,4 1 0 16,-1 0-112-16,0 2-32 0,-1 0 0 0,0 2 0 15,1-1-144-15,0 1 0 0,0-2 144 0,-2 3-144 16,1 0 0-16,-2 3 144 0,0 1-144 0,1 3 0 0,-2 4 128 16,0 0-128-16,0 4 0 0,-1 3 0 0,-3 7 0 15,-1 2 128-15,0 0-128 0,-2 5 0 0,-2 1 192 0,2 3-192 16,0-1 192-16,0 4-192 0,-2 4 176 0,4 5-176 15,0 0 160-15,-3-6-160 0,1 0 128 0,2 6-128 16,-2-7 0-16,2 7 144 0,0 0-144 0,0 0 0 16,-5-4 144-16,5 4-144 0,0 0 0 0,0 0 0 15,0 0 0-15,0 0 128 16,0 0-448-16,0 0-96 0,-1 9-16 0,-1 1 0 16,1 0-656-16,1 0-144 0,1 1-32 0,0 5 0 15,0 2-1792-15,-2-2-352 0</inkml:trace>
  <inkml:trace contextRef="#ctx0" brushRef="#br0" timeOffset="66550.575">20149 8676 9615 0,'0'0'416'0,"-5"4"96"0,5-4-512 0,-8 1 0 16,-1 1 0-16,9-2 0 0,-8 2 1184 0,8-2 128 0,-7 0 32 15,7 0 0-15,-10 1-288 0,10-1-48 0,0 0-16 0,-5 0 0 16,-4 0-80-16,9 0-16 0,0 0 0 0,0 0 0 16,-6-5-288-16,6 5-64 0,0 0-16 0,0 0 0 15,-1-7-352-15,1-1-176 0,1-1 160 0,3 0-160 16,-1 0 0-16,3 0 0 0,0-5 0 0,4-1 0 15,-1-2 0-15,2-1 0 0,1-2 0 0,1-1 0 16,5 0 0-16,-2 0 176 0,2-2-48 0,0-1-128 16,2-1 192-16,2-3-192 0,2-2 192 0,1 0-192 15,1-4 176-15,1 1-176 0,3 1 160 0,3-4-160 16,2-2 176-16,-1 2-176 0,3 0 192 0,-1 1-192 16,-2 0 336-16,1 1-32 0,2-1-16 0,1-2 0 15,4 0 64-15,-2 0 16 0,0-3 0 0,2 2 0 0,0 1-32 0,-3 1 0 16,-3 0 0-16,0 0 0 0,0 1-192 0,-2 1-144 15,0 0 192-15,1 2-192 0,1 1 192 0,-6 3-192 16,-8 2 192-16,2 2-192 0,-2 2 256 0,0 4-64 16,-2 1-16-16,-4 3 0 0,-2 1 80 0,-3 3 0 15,-2 3 16-15,-3 2 0 0,-6 5 80 0,0 0 16 16,5-6 0-16,-5 6 0 0,0 0-80 0,0 0-16 16,0 0 0-16,0 0 0 0,0 0-80 0,0 0 0 15,0 0-16-15,0 0 0 0,0 0-176 0,0 0 0 16,0 0 0-16,0 0 0 15,0 0-528-15,0 0-96 0,-10 2-16 0,10-2 0 16,0 0-2400-16,0 0-480 0</inkml:trace>
  <inkml:trace contextRef="#ctx0" brushRef="#br0" timeOffset="67336.263">20021 9122 15775 0,'0'0'704'0,"-9"3"128"0,2 0-656 0,7-3-176 15,-7-2 0-15,7 2 0 0,-8-4 1024 0,-1 1 160 0,2 0 32 0,7 3 16 16,0 0-624-16,0 0-128 0,0 0-32 0,0 0 0 16,0 0-192-16,0 0-64 0,0 0 0 0,0 0 0 15,0 0 32-15,0 0 0 0,0 0 0 0,0 0 0 16,7-1 224-16,2 2 64 0,-1 0 0 0,1 1 0 15,4 0-128-15,-3 0-32 0,4 1 0 0,0-1 0 16,1 1-80-16,2-1-16 0,2-1 0 0,0-1 0 16,-1-1 0-16,3 0-16 0,2 0 0 0,2 2 0 15,1 1 32-15,2-3 16 0,5-3 0 0,0-2 0 16,1 0-32-16,4 1-16 0,0 2 0 0,3-2 0 16,2-1-64-16,-2 2-16 0,0-2 0 0,2 2 0 15,3-2-160-15,-3 1 192 0,1-1-192 0,1 3 192 16,2 1-192-16,-2-3 0 0,0 0 0 0,0 1 128 0,-2 1 0 15,2 3 0-15,-2 3 0 0,3-3 0 0,0-2 16 16,2-2 0-16,1-3 0 0,-1 1 0 0,1-1-16 0,-3 1 0 16,-1-1 0-16,1 0 0 0,1 2 0 0,0-1 0 15,1 3 0-15,1 0 0 0,-1-3 0 0,-3 2-128 16,-4 0 192-16,-4 1-64 0,-2 1-128 0,0 2 160 16,-6-2-160-16,0 1 160 0,-1-1-32 0,1 2-128 15,-4 2 192-15,0 1-64 0,-3-1 0 0,-2 1 0 16,1-3 0-16,-2 2 0 0,-5 3 0 0,0-1-128 15,-1-4 192-15,-1 2-64 0,-1 1-128 0,-1-1 0 16,-1-2 144-16,-9 0-144 0,7 2 0 0,-7-2 0 16,8 3-192-16,-8-3 64 15,8-1-1312-15,-8 1-256 0,0 0-48 0,0 0-7504 0,3-8-1504 0</inkml:trace>
  <inkml:trace contextRef="#ctx0" brushRef="#br0" timeOffset="71834.711">22529 15053 10127 0,'0'0'896'0,"-8"1"-704"16,-2-4-192-16,-2 1 0 0,1 0 3856 0,1-1 752 16,-2-3 128-16,2 1 48 0,-1-2-3824 0,-1 1-752 15,-2-2-208-15,-2 0 0 0,1 0 208 0,-2 1-16 16,-4-2-16-16,1 3 0 0,0 3 480 0,-3 1 112 15,0-2 0-15,-1 4 16 0,0 4-96 0,-3-3-32 16,-1-2 0-16,2 2 0 0,1 2-320 0,-1 1-64 16,2-1-16-16,-2 1 0 0,-1-1-256 0,1 2 0 15,1 3-128-15,-3-2 128 0,-1 2-176 0,1 2 176 16,-1 3-192-16,0 1 192 0,-4 1 0 0,2 0 0 16,4 2 0-16,1-1 0 0,1 2 0 0,3-1 0 15,1 2 0-15,0 1 0 0,1 2 128 0,0 1-128 16,4 1 0-16,0 3 144 0,2 0-144 0,-1 1 0 15,0 2 0-15,3 3 0 0,2-4 0 0,2 4 0 0,-1 1 0 16,1 0 0-16,-1 0 0 0,4 4 0 0,3-2 0 0,-3 2 192 16,2 2 80-16,1 1 32 0,2-2 0 0,2-1 0 15,1-4 144-15,3-2 16 0,-2-3 16 0,5 1 0 16,0-2-112-16,3-1-32 0,0 0 0 0,3-4 0 16,1 1-192-16,-1-2-144 0,4 0 192 0,2 1-192 15,1 2 144-15,1-3-144 0,2-2 0 0,3 1 144 16,-2-2-144-16,6-4 0 0,4-2 144 0,2 0-144 15,0 1 0-15,-2-2 144 0,1-5-144 0,-1 1 0 16,-3-5 128-16,2-3-128 0,4-2 0 0,-2-2 0 16,2-2 0-16,1-2 0 0,2-6 0 0,1 0 0 15,-1 0 0-15,-3 1 0 0,-1-1 0 0,-1-3-144 0,-5-7 16 16,2-3 0-16,-3 0 0 0,0 0 0 0,-3 1-96 0,-1-1-16 16,-2-1 0-16,-1 0 0 0,-5 1 112 0,1-2 128 15,-2 1-208-15,-2-1 80 0,-2-1 128 0,-3 1 0 16,0 0 0-16,-5 0 0 0,-1 0 0 0,0-1 0 15,-4 1 0-15,0 2 0 0,-3 1 0 0,0-1 0 16,-3 2 0-16,-2-2 0 0,-3 0 0 0,2-1 0 16,-2 2 0-16,-1-1 0 0,-2-1 0 0,0 1-160 15,0 0 160-15,1 0-160 0,-2-1 160 0,-2 2-160 16,1 2 160-16,1 2-160 0,1 0 160 0,-2 4 0 16,-1 1 0-16,0 2-128 0,2 0 128 0,-1 1 0 15,-2 2 0-15,1 2-128 0,-2-2 128 0,-1 4 0 16,-4 0 0-16,0 1 0 0,-1 1 0 0,-2 1 0 15,-1 2 0-15,0 0 128 0,-1-2-128 0,2 3 144 16,-3 0-144-16,2 0 160 0,-4 2-160 0,2 0 0 0,4 0 0 16,-3 3 0-16,2 0 0 0,0 2 0 0,-1-1 0 15,-2 4 0-15,0-2-192 0,-1 3 192 0,-1 1-160 0,0 1 160 16,-1 2 0-16,1 0 0 0,1 2-128 0,3 0 128 16,2 1 0-16,-2 1-144 0,2 3 144 0,2 2-128 15,-1 2 0-15,2 0 0 0,-1 1 0 0,1 0 0 16,3 1 0-16,-3 2 0 0,1 0 0 0,2 1 0 15,-1 0 128-15,3-1 0 0,1 1 0 0,2-1 0 16,4 3 0-16,2 0 256 0,5 1-64 0,1 1-16 16,0 0-176-16,2 0 128 0,-2 0-128 0,4 0 128 15,1-2-128-15,5-1 0 0,0 1 0 0,3 1 0 16,-2-4 0-16,2 0 0 0,0 0-192 0,1 1 192 16,3 2-160-16,0 2 160 0,0 2 0 0,4-2-144 0,-1-1 144 0,-1-4-128 15,1-4 128-15,3-1-128 0,0 1 128 0,2-1 0 16,0-2 0-16,1 0 0 0,2-3 176 0,2-2-48 15,1-2 0-15,1-2 0 0,3-1-128 0,-2-1 160 16,0-1-160-16,0-2 160 0,0-4-160 0,-2 1 0 16,-2-1 0-16,1-1 0 0,0 1 0 0,0-3 0 15,1-1 0-15,2-1 128 0,2 0-128 0,-2-4 0 16,-5-1 0-16,4-1-176 0,4-1 176 0,-2 2 0 16,-5-2 0-16,2 0 0 0,-3-4 144 0,2 0-144 15,-3-3 192-15,-1-1-192 0,-2-1 144 0,-1-3-144 16,1-2 0-16,1-3 144 0,-3-5-144 0,1-2 0 15,1-2 0-15,-1-2 128 0,0 0-128 0,-2-2 0 0,-2 4 0 16,-2-1 0-16,2-2-224 0,-2 3 80 0,-2-1 16 16,-3 0 0-16,-1-1-32 0,-2 0 0 0,-2 0 0 0,-1-1 0 15,-1 6 160-15,-2-1 0 0,-2 1-144 16,-1 2 144-16,-2 1 0 0,-2-1 0 0,-2 3 192 0,-1-1-64 16,0-1 64-16,-2-2 16 0,0-1 0 0,-1 0 0 15,1 1-48-15,-3 3-16 0,0-2 0 0,-2 3 0 16,0 2-144-16,-1 0 128 0,1 1-128 0,0 2 128 15,1 2-128-15,-1 3 0 0,-4 3 0 0,1 3 0 16,-1-1 0-16,2 2 0 0,-4 1 0 0,0 2 0 16,-2 0 0-16,-2 0 128 0,-7 2-128 0,1 4 0 15,0 1 0-15,-1 1 0 0,-2 1 0 0,0 1 0 16,-4 2 0-16,3 0 0 0,2 2 0 0,-2 1 0 16,-1 0 0-16,3 3 0 0,-3 1-192 0,-3 4 192 0,-2-1-192 15,2 4 192-15,2 0-160 0,3 3 160 0,-3 1-192 0,6 4 48 16,2 0 16-16,5 2 0 0,-2 2-128 0,4 0 0 15,3 0-16-15,3 0 0 16,3-2-1600-16,1 2-320 0,5 1-64 0,1 2-16 16</inkml:trace>
  <inkml:trace contextRef="#ctx0" brushRef="#br0" timeOffset="75508.194">15955 16398 18367 0,'0'0'816'0,"0"0"160"0,0 0-784 0,-6 3-192 15,6-3 0-15,0 0 0 0,-7 5 128 0,7-5 0 16,0 0-128-16,0 0 192 0,0 0 352 0,0 0 64 16,-5 6 16-16,3 0 0 0,2-6 96 0,0 0 32 15,0 0 0-15,0 0 0 0,-1 10-80 0,1-10-16 16,0 0 0-16,0 0 0 0,-2 7-208 0,2-7-32 0,0 0-16 0,0 0 0 16,0 0-112-16,0 0-32 0,9 7 0 0,-9-7 0 15,11 1-256-15,2-1 0 0,-1-1 0 16,2 0 0-16,-1-1 0 0,3-2 0 0,0 0 0 0,1 1 0 15,2-1 0-15,-1 3 0 0,-2-4 0 0,1-1 0 16,3 2 0-16,1-2 0 0,0 2 0 0,3-1 0 16,4 1 0-16,0 0 128 0,2-1-128 0,2 2 160 15,2-3-160-15,1 4 128 0,0 1-128 0,-2-3 128 16,0-4-128-16,1 0 160 0,0 2-160 0,3-1 160 16,0-1-160-16,3 2 0 0,-1-3 0 0,2 2 0 15,2 0 0-15,-3 1 0 0,0 1 0 0,0 0 0 16,-3 0 128-16,1 3-128 0,-1 2 0 0,0-1 128 15,4-2-128-15,-1 2 128 0,2 1-128 0,-1 5 128 16,1 2-128-16,-1 0 192 0,-2-7-192 0,-2 2 192 0,-1 5-192 0,0-3 0 16,-3-1 144-16,1 0-144 0,1-2 0 0,-1 0 0 15,0-1 0-15,-1 1 0 0,1 0 0 0,-1 0 128 16,-2 2-128-16,-2-3 0 0,-1-3 0 0,-2 5 128 16,0 3-128-16,-2-4 0 0,-3-6 0 0,1 2 144 15,0 5-144-15,-1-2 0 0,-2-3 128 0,0 0-128 16,-1-1 0-16,0 2 0 0,0 0 0 0,-3-1 0 15,-3 2 0-15,1 0 0 0,-2-1 0 0,0 1 0 16,-3-2-160-16,2 2 160 0,0 3 0 0,-10-2 0 16,10-4 0-16,-6 2 0 0,-4 2 0 0,0 0 0 15,0 0 0-15,0 0 0 0,0 0 0 0,0 0-144 16,0 0 144-16,0 0 0 0,-3-8 0 0,-8 2 0 16,-2 2 128-16,-2-2-128 0,-2-1 208 0,-1 2-48 0,0 3-16 15,-4 1 0-15,1-1-144 0,1 1 160 0,-4 2-160 0,2 2 160 16,-3 0 32-16,-2-4 16 0,-3-5 0 0,-3 4 0 15,-5 6-16-15,-3-1-16 0,1-4 0 0,-4 0 0 16,-3 2-176-16,2 2 0 0,1 2 0 0,0 0 128 16,-1 2-128-16,-1-4 0 0,-1-4 0 0,-4 1 0 15,-3 3 0-15,4 1 0 0,3-1 0 0,2 0 128 16,1 0 64-16,2 0 16 0,3 1 0 0,0 0 0 16,-1-3 80-16,2 0 16 0,-2 3 0 0,1-2 0 15,-1-1-144-15,4 2-32 0,0 1 0 0,2-3 0 16,1-2-128-16,1 1 0 0,1 1 144 0,0-2-144 15,0-2 0-15,1 1 0 0,-1 2 0 0,-1-2 0 0,0-1 0 16,0 1 0-16,1 0 0 0,3 2 0 16,-2-2 0-16,3 2 0 0,0 0 0 0,2 1 0 0,2 0 0 15,2-1 0-15,1 0 0 0,0 0 0 0,3 2 0 0,0-1 128 16,1-1-128-16,1 0 0 0,2 1 0 16,2 0 0-16,0 0 0 0,3-1 0 0,8 0 0 15,0 0 0-15,0 0 0 0,0 0-128 0,0 0 128 0,0 0-160 16,0 0 160-16,0 0-160 0,9 0-16 0,3 0 0 15,3 0 0-15,1-1 0 0,2-4 176 0,3 0 0 16,1 2-144-16,2-1 144 0,1-4 0 0,5 2 0 16,3 0 0-16,2 0 0 0,4 2 0 0,0-4 0 15,4-1 0-15,1 0 0 0,0-4 0 0,1 7 0 16,-1 4 0-16,2-1 0 0,3 0 0 0,-1 0 0 16,1-2 0-16,1 3 0 0,2 0 0 0,-2 0 0 0,-3 0 0 15,0 1 0-15,0 1 0 0,3 2 0 0,0 2 0 16,3-1 0-16,-2-4 0 0,2 4 0 0,-3 1 0 0,-4 1 0 15,-4-2 0-15,1 4 0 0,1 4 0 0,-1-2 0 16,-2 0 0-16,-2-2 0 0,2 2 0 0,-3-1 0 16,2-2 0-16,-5-2 0 0,-3-1 0 0,-3 3 0 15,-2-1 0-15,-4 3 0 0,0-2 0 0,-3-1 0 16,-1-1 0-16,-4 1 0 0,1-2 0 0,-3 0 128 16,-1 1-128-16,-1 0 0 0,-2-2 144 15,-9-2-144-15,10 3 0 0,-10-3 0 0,0 0 0 0,0 0 0 16,0 0 0-16,0 0 0 0,0 0-128 0,-9 1 128 15,-2 0 0-15,-3 1 0 0,-2 0 0 0,-2 1 128 16,-4-3-128-16,-3-1 144 0,0 0-144 0,-4 0 160 0,-4-2-160 16,-4 2 0-16,-3-1 0 0,-4-1 0 0,-1 0 0 15,-1 2 0-15,-2 0 0 0,0 0 0 0,-2-4-128 0,-3 0 128 16,-3-3-160-16,-1 8 160 0,-2 2 0 0,3 1-144 16,2-3 144-16,6 1 0 0,2 0 0 15,0-2 0-15,-2-5 0 0,2 3 0 0,1 0 0 0,-1 0 0 16,1 1 0-16,0 0 0 0,0 0 0 0,3-2 0 15,3 0-176-15,-1-1 176 0,0-3-224 0,-5 3 48 16,-1 2 16-16,-1-1 0 0,1-4-64 0,2 3-16 16,4 3 0-16,2 0 0 0,5-1 240 0,3 2 0 15,5 1 0-15,3 0 0 0,6 0 0 0,0 2 0 16,2 1 0-16,5 0 0 0,9-3 128 0,0 0-128 16,-6 6 0-16,6-6 0 0,0 0 0 0,0 0-304 0,0 0 64 15,9-4 16-15,2 0 0 0,3 1 0 0,1 0 0 0,3-5 0 16,3 0 224-16,2 1 0 0,4 3-160 15,3-1 160-15,2-1 0 0,7 1 0 0,6 3 0 16,4 0 0-16,-1-4 0 0,3 2 128 0,2 0-128 0,5 1 128 16,4-1 16-16,2-3 0 0,2 2 0 0,0 1 0 15,-3 1-144-15,-1 1 160 0,-3-2-160 0,5 4 160 16,0 0-160-16,-3 0 0 0,-2 0 0 0,-4-1 128 16,-4-1-128-16,-3-1-192 0,-4 3 32 0,-1 0 16 15,-1-5-1536 1,4 1-304-16</inkml:trace>
  <inkml:trace contextRef="#ctx0" brushRef="#br0" timeOffset="76977.579">19609 7674 911 0,'0'0'0'0,"0"0"0"0,0 0 0 0,0 0 0 15,0 0 0-15,0 0 0 0,0 0 1824 0,0 0 288 16,0 0 48-16,0 0 16 0,0 0-1728 0,0 0-320 15,0 0-128-15,0 0 0 0,0 0-192 0,0 0-96 16,0 0-32-16,0 0 0 0,0 0 320 0,0 0 0 0,0 0 176 0,0 0-176 16,0 0 624-16,0 0 16 0,0 0 0 0,0 0 0 15,0 0-304-15,0 0-48 0,0 0-16 0,0 0 0 16,0 0 112-16,0 0 32 0,0 0 0 0,0 0 0 16,0 0 224-16,0 0 64 0,0 0 0 0,0 0 0 15,0 0 144-15,0 0 48 0,0 0 0 0,0 0 0 16,0 0 16-16,0 0 16 0,0 0 0 0,0 0 0 15,0 0-208-15,0 0-32 0,-5-5-16 0,-3 3 0 16,0 2-288-16,8 0-64 0,-7 4-16 0,-2-1 0 16,-1-3-64-16,3 0-16 0,7 0 0 0,-10 0 0 15,-1-3 32-15,0 2 16 0,-2 1 0 0,-1 1 0 16,-2-1 112-16,0 2 32 0,-1-2 0 0,1 1 0 0,-1 0 32 16,-1 1 16-16,0 1 0 0,-1 2 0 0,1-5-32 15,-3 1-16-15,-3 2 0 0,-1 3 0 0,0-2-112 0,-1 1-32 16,-3 1 0-16,1-1 0 0,-1 1-112 0,-2 2-32 15,-2-2 0-15,1 3 0 0,3-5-128 0,2-2 192 16,1-5-192-16,2 3 192 0,0 4-192 0,2-2 128 16,2-2-128-16,-1-1 128 0,-1 1 0 0,0 0 0 15,3-1 0-15,-2-3 0 0,1-2 144 0,3 2 32 16,0 4 0-16,1-1 0 0,-1-2-80 0,2 2-16 16,3 1 0-16,1 1 0 0,1-2-208 0,-2-2 0 15,-2-1 0-15,3 3 0 0,3 1 0 0,-2 0 0 16,1 0-144-16,1-1 144 0,3-2-192 0,5 3 48 15,-7-2 16-15,7 2 0 0,-6 0 128 0,6 0-160 16,0 0 160-16,0 0-160 0,0 0-144 0,0 0-16 16,0 0-16-16,0 0 0 15,0 0-320-15,0 0-64 0,0 0-16 0,8-3 0 16,-8 3-1136-16,11-4-240 0,1-1-32 0,3 1-9632 0</inkml:trace>
  <inkml:trace contextRef="#ctx0" brushRef="#br0" timeOffset="77428.282">18847 7476 29823 0,'0'0'1328'0,"-7"-4"272"0,0 3-1280 0,-1 0-320 15,8 1 0-15,-9-1 0 0,0-2-128 0,0-1-96 16,1 3-16-16,-1 1 0 0,-3 0-112 0,0 3-32 16,-3 0 0-16,0 0 0 0,-2-1 208 0,0 3 48 15,-2 0 0-15,-1 2 0 0,4 1-32 0,-3-1 0 16,-2 1 0-16,0 2 0 0,-1 1 432 0,1 1 96 16,1-1 16-16,1-1 0 0,1-1 128 0,2-1 48 15,-1 1 0-15,3 1 0 0,0 1 16 0,2 0 16 16,-1-1 0-16,4 3 0 0,-1-4-144 0,3-2-48 15,-1-2 0-15,4 3 0 0,1 0-176 0,-2 0-32 16,5 2-16-16,0-1 0 0,2-1-176 0,1-2 160 16,-3-6-160-16,4 11 160 0,2-1-160 0,1 0 0 0,2-1 0 15,0 2 128-15,2-1-128 0,-1 0 0 0,2-1 144 0,2-1-144 16,2 3 0-16,2-3 0 0,4-2 0 0,1 1 128 16,6 2-128-16,0 0 0 0,-1-1 0 15,3-2 0-15,0-1-240 0,1 0-64 0,3-2-16 0,1 1-9792 16,0-1-1952-16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8:40:08.767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20875 4468 6447 0,'19'0'576'0,"-7"0"-576"0,-1-1 0 0,1-1 0 15,0-1 4880-15,-1-1 880 0,1 1 160 0,-3 2 32 16,0 1-4928-16,2 1-1024 0,-2 1 0 0,-9-2-288 15,0 0 128-15,0 0 32 0,0 0 0 0,0 0 0 16,0 0 272-16,0 0 64 0,0 0 16 0,-11-2 0 16,0 0-224-16,-6 0 0 0,-4-3 0 0,-2 4 0 15,-2 2-176-15,-5 0 176 0,-5-1-160 0,0 0 160 16,2-1-272-16,-3 0 32 0,0 0 16 0,0 0 0 16,-7 0 224-16,-1 1-192 0,-2 0 192 0,-3-1-192 0,-4-1 192 0,-1-1 0 15,0 0 0-15,-2 0 0 16,-1 2 272-16,-5-2 0 0,-4 0 0 0,-3 0 0 0,-2 1 32 0,1-3 0 15,-1 1 0-15,-7-1 0 0,-7 1-96 0,-1 0-16 16,-3 0 0-16,-3 0 0 0,-3-2-192 0,-7 1 128 16,-3 1-128-16,-3 0 0 0,-1 2 0 0,-2-2 0 15,0-2 0-15,-2 2 0 0,-6-1 0 0,-2 3 0 16,-1 0 0-16,-4-1 0 0,-5-3 0 0,2 3 0 16,1 1 0-16,-4-2 0 0,-7 0 0 0,2 0 0 15,2-2 0-15,-3 2 0 0,-3-1 0 0,-2-2 0 16,-3-3 0-16,1 4 0 0,2 5 0 0,-3-1 0 15,-3-1 0-15,-1-3 0 0,1-2 128 0,1 3-128 16,-2 3 0-16,-2 1 144 0,-2-1 32 0,-1 1 0 16,-2-2 0-16,1 1 0 0,2 0 0 0,-1 2 0 15,-2 0 0-15,-1 1 0 0,-6 1-32 0,4-1 0 0,1-1 0 16,0 3 0-16,2 0-144 0,-2 0 128 0,-5 0-128 0,3-1 128 16,2-1-128-16,1 3 0 0,3-1 0 0,-2 1 128 15,-3 1-128-15,1 1 0 0,4 0 0 0,3 2 0 16,-1 0 0-16,-2 3 0 0,-1 2 0 0,2-1 0 15,1-5 0-15,4 3 128 0,3 0-128 0,-1 2 0 16,0 1 0-16,3 2 0 0,3 0 0 0,2-1 0 16,0 0 0-16,-1-2 0 0,-4-1 0 0,6 2 0 15,3 3 0-15,1 1 0 0,-4-3 0 0,0 3 0 16,3 0 0-16,2 1 0 0,1 1 0 0,0-1 0 16,-2 1 0-16,5-1-144 0,6-2 144 0,-3 2 0 15,-4-2 0-15,8 2 0 0,8-3 0 0,-6-2 0 0,0 3 0 16,4-4-128-16,1-1 128 0,2-1 0 0,2-1-160 15,3-1 32-15,2 1 0 0,1-1 0 0,-4 0 128 0,7-3 0 16,4-2-144-16,2 2 144 0,2 1 0 16,2-2 0-16,2-2 0 0,5 0 0 0,2 0 0 0,2 1 160 15,2-2-160-15,1-1 160 0,1-3-160 0,5 0 0 16,4 1 0-16,0 0 128 0,-2 0 0 0,5 0-128 16,4 2 192-16,3 0-64 0,2-4 96 0,3 0 16 15,2-1 0-15,3 3 0 0,-3-1-64 0,2 1-16 16,3-1 0-16,1 1 0 0,2-1-16 0,2-2 0 15,4 0 0-15,1-1 0 0,2 4-16 0,4-2-128 16,-1-1 192-16,1 3-64 0,0 2-128 0,2 1 160 16,0 0-160-16,5-1 160 0,2-2-160 0,0 1 160 15,2 2-160-15,0 3 160 0,1 0-160 0,2 3 192 0,1-1-192 16,1 1 192-16,-1-2-192 0,4 4 0 0,1 1 0 0,1 2 128 16,2 2-128-16,1 4 0 0,-2 3 0 0,2 4 0 15,1 4 0-15,0 5 0 0,1 4 128 0,1 4-128 16,0 2 0-16,2 1 0 0,-3-1 144 0,3 2-144 15,-1 3 0-15,0 6 0 0,-1 8 0 0,0 5 128 16,-1 2-128-16,1 2 0 0,-1-2 0 0,-1 3 0 16,-2 3 0-16,2-1 0 0,-2 2 0 0,-1 2 0 15,0-1 0-15,-3 1 0 0,-1 1 0 0,1-1 0 16,2-2 0-16,-3-1 0 0,1-1 0 0,-1 1 0 16,1 1 0-16,-4-2 0 0,2-3-144 0,-1 1 144 15,-1-3 0-15,1 3 0 0,0-2 0 0,2-3 0 16,3-7 0-16,-2-4 0 0,-1-2 0 0,2-4 0 15,0-4-192-15,3-2 192 0,0-1-160 0,0-2 160 0,-1-2-160 16,5-1 160-16,3-2-160 0,1-4 160 0,1-5 0 0,3-1 0 16,0-2-128-16,3-2 128 0,-1 1 0 0,3-1 0 15,2-1 0-15,4-3 0 0,5 1 0 0,0 0 0 16,5-1-128-16,-1 0 128 0,2-2 0 0,3 0 0 16,1 2 0-16,4-3 0 0,4-2 0 0,5-2 0 15,3-1-128-15,1 1 128 0,1 1 0 0,5 0 0 16,1-3 0-16,4-1 0 0,-2-1 0 0,4-1 0 15,5 0 0-15,4 0 0 0,3-1 0 16,2 1 0-16,-3-1 0 0,4 2 0 0,4-4 0 0,4 3 0 16,1 0 0-16,3-2 0 0,-1 3 0 0,7-2 0 15,4 0 0-15,-2 1 0 0,-1-1 0 0,5 1 0 16,6-2 0-16,0 1 0 0,-1-2 0 0,6 2 0 16,5-1 0-16,0 0 0 0,-4-2 0 0,5 2 0 0,4 1 0 15,-1-3 0-15,-4-1 0 0,8 1 0 0,3-1 0 0,3 0 0 16,0 1 0-16,1 1 0 0,-3-1 0 0,3 0 0 15,0 2 0-15,1-2 0 0,-2 0 0 0,5 2 0 16,5 0 0-16,0 3 0 0,-1 2 0 0,1-5 0 16,-1-3 128-16,4 2-128 0,4 1 0 0,-3 1 0 15,-1-1 128-15,4 0-128 0,1-1 0 0,2-3 0 16,0-2 128-16,0-1-128 0,1-2 0 0,2 1 0 16,2-2 0-16,3 2 0 0,4 1 0 0,-2-1 0 15,-3-3 0-15,-2 2 0 0,-2 0 0 0,3-1 0 16,6 3 0-16,-4 1 0 0,-1-1 0 0,-1 1 0 15,2 0 0-15,2-1 0 0,5 2 0 0,-4 0 0 0,-4 0 128 16,1 0-128-16,-1-3 0 0,5 2 0 16,-3 2 0-16,5-1 0 0,-3-1 0 0,-1-2 0 0,0-2 0 15,-1 0 0-15,2-2 0 0,0 4 0 0,6 1 0 0,-7 0 0 16,1 0 0-16,-3-1 0 0,-3 0 128 0,0-2-128 16,2 1 0-16,-3 2 0 0,-4 0 0 15,0 2 0-15,-1 1 128 0,0-2-128 0,1-3 0 0,-1 0 0 16,-4 3 0-16,3 0 0 0,-3-1 128 0,1-1-128 15,1 2 0-15,-4-1 0 0,-4-1 0 0,1 1 0 16,1-2 128-16,-3 2-128 0,-1 1 0 0,-3 0 0 16,-4 0 0-16,3-1 0 0,0-2 0 0,-3 2 0 15,-8-1 0-15,2 2 0 0,0 1 0 0,-1 0 0 16,-10-1-128-16,6 1 128 0,2-2 0 0,-5 2 0 16,-5 0 0-16,-1 2 0 0,2-2 0 0,-6 1 0 15,-5 1 0-15,2 1 0 0,-1-1 0 0,-6 2 0 0,-8-1 0 16,-1 0 0-16,-4 2 0 0,2 0 0 0,0 0 0 0,-5 0 0 15,-6-1 0-15,-2 1 128 0,-2 0-128 0,0 2 0 16,-2 0 128-16,-2-1-128 0,-5 3 0 0,-5-1 0 16,-6 0 0-16,-2 0 128 0,-3 1-128 0,-2 0 0 15,-3-2 128-15,-2 1-128 0,-4 0 0 0,-1 2 0 16,-1-4 0-16,-1 2 0 0,-4 1 128 0,-2-4-128 16,-5-4 0-16,-1 3 0 0,-2-1 0 0,-2-1 0 15,-4-2 0-15,0 0 0 0,-1-1 0 0,-3 0 0 16,-1-1 0-16,0 1-192 0,-6 1 192 0,2-7-192 15,-2-2 192-15,-2-2 0 0,-2-3 0 0,0-2 0 16,-2-1 0-16,-2-3 0 0,0-2 0 0,-3-4 160 16,1-5-32-16,-2-2-128 0,0-3 192 0,-3-5-64 0,0-4-128 0,2-2 128 15,-4-3-128-15,0 1 128 0,-2 2 0 16,1-3 0-16,2-4 0 0,-2-2 0 0,-1-5 48 0,1-5 0 16,1-4 0-16,-1-3 0 0,-1 0-176 0,0-9 0 15,2-6 0-15,0-2 0 0,2 0 0 0,-1-3-144 16,1 1 144-16,-1-4-208 0,3-6 208 0,0 0 0 15,0-2-160-15,3 1 160 0,-4-3 0 0,0 2-144 16,1-1 144-16,2-4 0 0,0-4 0 0,-2 0 0 16,-2 3 0-16,3 1 0 0,-2-2 0 0,0 5 0 15,-2 6 0-15,0-1 0 0,2 1 0 0,0 6 272 16,-1 7-48-16,1 3-16 0,1 1 176 0,-3 1 16 16,1 1 16-16,-3 8 0 0,1 7 128 0,-1 4 32 15,1 4 0-15,-1 1 0 0,-1-2-256 0,3 5-32 0,-3 5-16 0,1 4 0 16,1 2-272-16,-1 6 0 0,1 2 0 15,-1 6 0-15,3 3-256 0,-3 2 64 0,-1 1 0 0,1 3 0 16,-2 2-16-16,2 2 0 0,3 2 0 0,1 1 0 16,-2 1-160-16,-1 2-16 0,-7 3-16 0,1 4-11184 15,-4 2-2240-15</inkml:trace>
  <inkml:trace contextRef="#ctx0" brushRef="#br0" timeOffset="6771.052">11735 8177 911 0,'0'0'0'0,"-5"-4"0"16,2-1 0-16,3 5 0 0,-9-5 3744 0,9 5 672 0,-7-3 128 0,7 3 16 15,-8-5-3312-15,3 1-672 0,2 0-128 16,3 4-16-16,0 0-256 0,0 0-48 0,-9-3-128 0,9 3 192 16,-7-1-192-16,7 1 0 0,0 0 0 0,0 0 0 15,0 0 144-15,0 0 48 0,0 0 0 0,0 0 0 16,0 0 416-16,0 0 96 0,0 0 0 0,0 0 16 15,0 0-96-15,9 1-32 0,2 2 0 0,2-1 0 16,2 0-288-16,1-1-64 0,6-2-16 0,2 1 0 16,2-1-224-16,1 0 128 0,1-1-128 0,1-1 0 15,1 3 0-15,1 4 0 0,0-1 0 0,2-2 0 16,1-3 128-16,3 0-128 0,4-2 0 0,-1 4 0 16,0-1 0-16,3 0 128 0,4 0-128 0,-1 0 0 15,0-1 0-15,-1 2 144 0,2 2-144 0,5-1 128 0,4-2-128 16,2 1 192-16,-2-1-192 0,2 0 192 0,-1-1-192 15,0-1 160-15,1 1-160 0,0 2 160 0,1 1-160 0,0 2 0 16,3-1 0-16,-2-1 0 0,-2-4 0 0,1-3 192 16,-2 2-64-16,5-1 0 0,0 2-128 0,4 0 0 15,1-2 144-15,0 1-144 0,-4-3 0 0,2 3 0 16,0 2 0-16,1-4 0 0,1-2 0 0,-3 2 128 16,-1-1-128-16,0 2 0 0,3 1 0 0,3 0 0 15,-5-1 0-15,2 1 0 0,-1 1 0 0,-3 1 0 16,-3-4 0-16,3 2 128 0,1-1-128 0,2 2 0 15,1 0 0-15,-4-2 0 0,0 0 0 0,-1 1 0 16,0-1 0-16,1 0 0 0,1-1 0 0,0 3 0 16,1 1 0-16,-3-1 128 0,-1 0-128 0,-2-1 0 15,2-1 0-15,0 2 0 0,3 2 0 0,-1 1 0 0,-2 0 0 16,-2-1 0-16,0 0 128 0,0 1-128 16,0-2 128-16,4 2-128 0,0 0 0 0,0 2 0 0,-3-2 0 15,-2 0 0-15,0 0 0 0,-1-2 144 0,2 0-144 0,-2 4 160 16,2 0-160-16,0-1 128 0,-3-1-128 0,-2 1 128 15,1 2 48-15,0 1 0 0,1-1 0 0,2 0 0 16,2 0 16-16,-1 0 16 0,-2-1 0 16,-1 2 0-16,-2 5-64 0,1-1-16 0,0-3 0 0,1 0 0 15,-1-1-128-15,2 3 0 0,3-1 144 0,-4 0-144 16,-2-3 0-16,-1 1 0 0,4 3 0 0,-2 1 0 16,3-4 0-16,1-1 128 0,-3 3-128 0,0 1 0 15,-3-1 144-15,0 2-144 0,-1-4 192 0,2 2-192 16,2-2 192-16,-1 1-64 0,0-1 0 0,-5 1-128 15,1-1 192-15,-3-1-192 0,-1-3 192 0,3 3-192 16,-1 0 160-16,4-1-160 0,-2-1 128 0,1 0-128 0,-1-2 144 16,-2-1-144-16,-4-1 160 0,1-1-160 0,-1 1 240 0,3-2-48 15,2 1-16-15,-2 1 0 0,-1 3-16 0,0-1 0 16,2-1 0-16,-2-1 0 0,-2-2-160 0,1-1 128 16,-1 2-128-16,1 2 128 0,0 0-128 0,3 2 0 15,-1-2 0-15,-1 0 0 0,-2-1 0 0,-1-1 0 16,-2 1 0-16,-2 0 0 0,0 2 0 0,-1 1 0 15,0 0 0-15,0 1 0 0,-3 0 128 0,1-2-128 16,-2-4 128-16,1 5-128 0,-1 0 0 0,-1 3 0 16,-4-6 0-16,-1 7 0 0,-5-2 0 0,-1 0 0 15,-4-2 0-15,-2-1 0 0,0-1 0 0,-2 2 0 0,-1 1 0 16,-4-2 0-16,-1-4 160 0,-8 5-160 16,6 0 192-16,-6 0-192 0,0 0 0 0,0 0 0 0,0 0 0 0,0 0 0 15,0 0 0-15,0 0 0 0,0 0 0 0,-7-2 0 16,-4 1-128-16,0-1 128 15,-4 0 0-15,-2 0-144 0,-5-2 144 0,-3-1 0 16,-3-1-144-16,-2 1 144 0,-5 0 0 0,-1 0 0 0,-6-1 0 16,-2 0 0-16,-2-3 0 0,-1 1 0 0,-1 2 0 0,-3-2 0 15,-4 1 0-15,-5 1 0 0,-4-1 0 0,-2 3 0 16,0-2 0-16,-1 3 0 0,0-1 0 0,-7 1 0 16,-6-3 0-16,1 0 0 0,1 3 0 0,0 0 0 15,-2 2 0-15,-5-1 0 0,-6 1 0 0,6 0 0 16,2-1 0-16,0 1 0 0,-7 0 0 0,4 1 0 15,-1 2 0-15,2-1 0 0,-1-1 0 0,-2 0 0 16,-5 2 0-16,1-2 0 0,4-1 0 0,-3 0 0 0,0 0 0 16,-4 1 0-16,-1 0 0 0,-1 0 0 0,2-1 0 15,-3 2 0-15,-5 1 0 0,3 0 0 0,3-4 0 0,0 2 0 16,-2 2 0-16,3 2 0 0,-1 1 0 0,4 1 0 16,-2-3 0-16,2 1 0 0,-2 2 0 0,4 1 0 15,2-3 0-15,0 1 0 0,-4 3 0 0,1 0 0 16,0 2 0-16,-1-1 0 0,0-5 0 0,-4-1 0 15,0 2 0-15,2 0 0 0,3 3 0 0,-1 2 0 16,-4-4 0-16,4 1 0 0,4-4 0 0,1 2 0 16,0 0 0-16,0 2 0 0,2-1 0 0,5 0 0 15,2 2 128-15,-1-3-128 0,-1-1 0 0,3 1 0 16,1-1 0-16,1 1 128 0,3 0-128 0,-2 2 0 16,1 2 0-16,1-3 0 0,2-4 0 0,3 2 0 0,0 1 128 15,0 2-128-15,1 0 0 0,-2 0 0 0,1-3 0 16,2 2 128-16,0 4-128 0,1-4 0 0,-1-2 0 0,2-2 0 15,-3-2 0-15,3 3 0 0,3 2 0 0,1 0 0 16,4 1 0-16,0-3 0 0,4-1 0 0,-2 0 0 16,1-1-128-16,0 1 128 0,0-2 0 0,3 2 0 15,3 1 0-15,1-1-144 0,1 0 144 0,0 0 0 16,0-2-160-16,1 0 160 0,2 0-128 0,2 0 128 16,2-2 0-16,0 2-128 0,3-1 128 0,1 1 0 15,7 1 0-15,-1 2 0 0,4-2 0 0,3-1 0 16,1-1 0-16,4 0 0 0,0-1 0 0,3 2 0 15,2 0 0-15,3 2 0 0,0-1 0 0,8-1 0 16,0 0-128-16,0 0 128 0,0 0-128 0,0 0 128 16,0 0-192-16,0 0 64 0,9 2 0 0,1 0 0 0,2-1-64 0,4-1 0 15,3-1 0-15,1 1 0 0,0 4 192 0,4-4-160 16,2-3 160-16,3 0-160 0,4 1 160 0,2-2 0 16,-2 1 0-16,4-2 0 0,5 0 0 0,-2 1 0 15,1 0 0-15,2 0 0 0,-2-3 0 0,4 3 0 16,2 1 0-16,3-4 0 0,0-1 0 0,1 0 0 15,2 1 0-15,-2 2 0 0,0-1 0 0,1 4 0 16,-1 2 0-16,5-1 0 0,4-3 0 0,0 2 0 16,0 0 0-16,0 0 0 0,1 0 0 0,1-1 0 15,3 0 0-15,1 1 0 0,1 1 0 0,-1-2 0 16,2-4 0-16,0 5 0 0,-2 4 0 0,3-3 0 16,3-2 0-16,0-2 128 0,0 0-128 0,-1 2 0 0,-3 0 0 15,4 1 0-15,3 1 0 0,1 0 128 0,-5-1-128 16,2-2 0-16,-2 2 0 0,2 0 128 0,4 0-128 15,0-1 0-15,-1 1 0 0,-4 2 128 0,-1 1-128 0,2 0 0 16,2-1 0-16,2 0 0 0,2-1 0 0,-1 0 0 16,-3 0 0-16,3 2 0 0,4 0 0 0,0 0 128 15,-4 1-128-15,-2-2 0 0,-3-3 0 0,2 1 0 16,2-1 0-16,-1 1 0 0,-1-2 0 0,-1 2 0 16,-5 0 0-16,4 2 144 0,3 1-144 0,-2-1 160 15,0-2-160-15,-2 0 0 0,-3-2 0 0,3 3 128 16,0 2-128-16,3-1 0 0,-2-1 0 0,-3-1 128 15,-4 0-128-15,3 0 0 0,0 1 0 0,3-1 0 16,0-2 128-16,-1 2-128 0,-4 1 0 0,0-1 128 0,-3-2-128 16,2 1 0-16,4 1 144 0,-2-2-144 0,0 3 0 0,-3 0 0 15,-1 0 0-15,-2 0 128 0,1 0-128 0,2-1 128 16,2-2-128-16,-4 3 128 0,-5 1-128 0,-1 0 0 16,-4 0 128-16,4 0-128 0,3 0 0 0,-2 0 144 15,0 0-144-15,-2-2 0 0,-2 1 128 0,-1 1-128 16,0 3 0-16,2-2 0 0,0-2 0 0,1 2 0 15,-1 1 0-15,-1 0 0 0,-1-2 0 0,-3-1 0 16,-4-2 0-16,1 3 0 0,-3 3 144 0,1-1-144 16,0-1 0-16,-1 1 144 0,-1-1-16 0,0-1 0 15,-4-3 0-15,0 3 0 0,-5 0 32 0,-1 2 0 16,-2 1 0-16,-2 1 0 0,1-3-32 0,1 0-128 16,1-1 192-16,-3 1-64 0,1 0 32 0,0-1 0 15,0 0 0-15,-4 0 0 0,-1 1-160 0,2 1 0 16,-2 1 0-16,-1-1 128 0,-3-3-128 0,-1 1 0 0,-1-1 0 15,-2 1 0-15,1 0 0 0,-2 0 192 0,1 0-192 16,-2 0 192-16,-2 1-192 0,2-1 0 0,-2-1 0 0,1 2-176 16,-3 2 176-16,1 0 0 0,-2-2 0 0,2 1 0 15,-2-1 0-15,0-1 0 0,-1-1 0 0,-1 3 128 16,-8-2-128-16,12 3 0 0,-1 0 0 0,-1-2 128 16,-2-2-128-16,-8 1 0 0,7 0 0 0,-7 0 0 15,0 0 128-15,10-1-128 0,-2 0 160 0,-8 1-160 16,0 0 224-16,0 0-48 0,7-1-16 0,-7 1 0 15,7-5-32-15,1 1-128 0,-3 2 192 0,-5 2-64 16,0 0-128-16,0 0 0 0,0 0 0 0,0 0 0 16,8 0 128-16,-8 0-128 0,0 0 128 0,0 0-128 15,5-3 128-15,-5 3-128 0,0 0 0 0,0 0 128 16,6-4-128-16,-6 4 128 0,0 0-128 0,0 0 128 0,0 0-128 0,0 0 0 16,0 0 0-16,0 0 128 0,0 0-128 0,6-3 0 15,-6 3 0-15,0 0 0 0,0 0 0 0,0 0 0 16,0 0 0-16,0 0 128 0,0 0-128 0,0 0 0 15,5-4 0-15,-5 4 0 0,0 0 0 0,0 0 0 16,0 0 0-16,0 0 128 0,0 0-128 0,0 0 0 16,0 0 0-16,0 0 0 0,0 0 0 0,0 0 0 15,0 0 0-15,0 0 0 0,0 0 0 0,0 0 0 16,0 0-144-16,0 0 144 0,0 0 0 0,0 0 0 16,0 0 0-16,0 0 0 0,0 0-128 0,0 0 128 15,0 0 0-15,0 0 0 0,0 0-128 0,0 0 128 16,0 0 0-16,0 0 0 0,-10-2 0 0,10 2 0 0,0 0 0 15,0 0 0-15,0 0 0 0,0 0 0 0,0 0 0 16,0 0 0-16,0 0 0 0,0 0 0 0,-10-2 0 0,10 2 0 16,0 0 0-16,0 0 0 0,-10-2 0 0,10 2 0 15,0 0 0-15,0 0 0 0,0 0 0 0,0 0 0 16,0 0 0-16,0 0 0 0,0 0 0 0,0 0 0 16,0 0 0-16,0 0 0 0,0 0 0 0,0 0 0 15,0 0 0-15,0 0 0 0,0 0 0 0,0 0 0 16,0 0 144-16,0 0-144 0,0 0 128 0,0 0-128 15,0 0 0-15,0 0 128 0,0 0-128 0,0 0 0 16,0 0 0-16,0 0 128 0,-8 6-128 0,8-6 0 16,0 0 0-16,0 0 0 0,0 0 0 0,0 0 0 0,0 0 0 15,-2 9 0-15,2-9 0 0,0 0 0 0,0 0 0 16,0 0 0-16,0 0 0 0,0 0 0 0,0 0 0 0,2 8 0 16,-2-8 0-16,0 0 0 0,0 0 0 0,0 0 0 15,0 0 0-15,0 0 0 0,0 0 0 0,0 0 0 16,0 0 0-16,0 0 0 0,0 0-192 0,0 0 48 15,3 9 0-15,-3-9 0 16,0 0-272-16,0 0-48 0,0 0-16 0,-9 3 0 16,9-3-2016-16,-11 7-384 0,-7-4-96 0</inkml:trace>
  <inkml:trace contextRef="#ctx0" brushRef="#br0" timeOffset="10715.217">12974 6926 13583 0,'-2'-15'592'0,"1"7"144"0,0-1-592 0,2-1-144 15,1-1 0-15,0-2 0 0,-1-3 288 0,2 1 32 16,0 2 0-16,0-1 0 0,-1 1 176 0,1-1 32 16,3 0 16-16,-1 2 0 0,0 2 96 0,0 2 32 15,1 0 0-15,0 1 0 0,0-1-256 0,-1 1-48 0,-5 7-16 0,10-4 0 16,2 2-224-16,-3 2-128 16,0 2 160-16,-1 1-160 0,4-1 256 0,-1 2-32 0,-3 1-16 0,0 1 0 15,0-2 256-15,-1 5 48 0,-2 2 16 0,3 2 0 16,-3 2 80-16,3 3 16 0,1 3 0 0,-3 2 0 15,0 2-112-15,-3 4 0 0,-1 2-16 0,0 2 0 16,-2 1-208-16,-2 0-32 0,1 0-16 0,-3 3 0 16,-4 4-112-16,1 0-128 0,-1-2 176 0,0 2-176 15,0 0 192-15,0-3-64 0,0-4 0 0,0-2-128 16,1-2 208-16,0-5-64 0,1-4-16 0,2-1 0 16,0-1 64-16,1-2 16 0,-1-5 0 0,3-1 0 15,0-3-16-15,0 0-16 0,1-8 0 0,0 0 0 16,0 0-32-16,0 0 0 0,5 6 0 0,-5-6 0 15,0 0 144-15,0 0 32 0,0 0 0 0,0 0 0 0,0 0 112 16,0 0 16-16,12 0 16 0,0-3 0 0,-1-2-160 16,3 0-48-16,-1 0 0 0,4-2 0 0,2 1-112 0,3-2-16 15,0-1-128-15,2 1 192 0,3 1-192 0,0-1 176 16,3 0-176-16,0 2 160 0,2 0-160 0,-1-2 0 16,5 2 0-16,3 1-176 0,3 2 176 0,3 1 0 15,2-1 0-15,3 0 0 0,-1 3 0 0,0 0 0 16,1-1 0-16,2 1-128 0,0-3 128 0,4 2 0 15,4 0 0-15,-1 1-128 0,-2 0 128 0,2 2 0 16,1 1 0-16,4 0 0 0,-1 1 0 0,1 0 0 16,1 1 0-16,-2 0 0 0,-3 0 0 0,2 0 0 15,2-2 0-15,2 2 0 0,2 3 0 0,-1-3 0 16,-2 2 0-16,-1 0 0 0,1 1 0 0,-2 2 0 16,4 0 0-16,2-1-128 0,-3-1 128 0,-3 1 0 0,-1 1 0 0,-1 1 0 15,0 1 0-15,3 0 0 0,2 3 0 0,-1-3 0 16,-2-5 0-16,-1 2 0 0,-1 2 0 0,0-1 0 15,3 0 0-15,2 2 0 0,0 1 0 0,-1 2 0 16,-3-2 0-16,-2-1 0 0,1-4 0 0,-1 0 0 16,1 2 0-16,-1 0 0 0,2 0 0 0,-5 1-128 15,-2 1 128-15,-1-2-192 0,-1-8 192 0,1 5-192 16,1 0 48-16,0 0 0 0,-2 2 0 0,-1-2 0 16,-2-3 144-16,-4 0 0 0,-2 4 0 0,-1-2-128 15,-3-3 128-15,0 2 0 0,1 0 0 0,1 0-128 16,-4 2 128-16,1 0 0 0,-5-3 0 0,-2 1 0 0,-3 1 0 15,0-1 0-15,-6 1 0 0,1-2 0 16,-4 1 0-16,0-3 144 0,-2 0-144 0,1 1 0 0,-2-1 144 16,-1-2-144-16,0-3 0 0,-1 0 144 0,0 2-144 15,-4 0 160-15,-1-4-160 0,0 2 160 0,0-1-32 0,-1-1 0 16,-1 1 0-16,-2-3 0 0,1 1 144 0,2-1 32 16,-1 1 0-16,-1-2 0 0,-3-2-48 0,3 1 0 15,0-2 0-15,-1-2 0 0,-1-1 0 0,1-2 0 16,3-4 0-16,0-4 0 0,0-7-16 0,3-3-16 15,-2-4 0-15,3-3 0 0,0-2 128 0,-1 1 32 16,-1-3 0-16,1-4 0 0,1-3 0 0,1-3 0 16,-2-6 0-16,1-1 0 0,-3 0 112 0,2 1 16 15,-1 2 16-15,0 6 0 0,1 1-32 0,-2 2-16 16,-1 0 0-16,-1 5 0 0,2 4-32 0,-2 7 0 16,1 5 0-16,-1 2 0 0,-4 1-288 0,0 6-160 0,1-1 160 15,-3 4-160 1,-3 4-896-16,-1 1-288 0,-2 1-48 0,-2 0-16 15,-4 2-2224-15,-8 1-448 0</inkml:trace>
  <inkml:trace contextRef="#ctx0" brushRef="#br0" timeOffset="12174.321">13160 7458 13823 0,'-5'-7'1216'0,"1"0"-960"0,-5-2-256 0,3 0 0 16,-3 0 3824-16,2-1 720 0,2-2 128 0,-2 4 48 15,-1 2-3648-15,3-1-736 0,1 2-144 0,-3-3-16 16,-2-5-176-16,0 2 0 0,1 1-160 0,-5 0 160 15,1 0-256-15,-1-1 64 0,0-2 0 0,-1 0 0 0,-3 0 192 0,1-2 0 16,-2 0 0-16,-1 2 0 16,0 2 0-16,-2 1 208 0,-1 1-16 0,-3-1 0 0,0-3 0 0,-5 1 0 15,-1-1 0-15,-1 3 0 0,-1 0-64 0,-3 1 0 16,2 0-128-16,-1 3 192 0,2-1-32 0,-1 2-16 16,1-1 0-16,0 2 0 0,-1 0-16 0,-1 2 0 15,-5 2 0-15,3 2 0 0,0 1-128 0,1 1 0 16,0 2 0-16,1 0 128 0,1 2-128 0,-1 5 0 15,4 0 0-15,-1 2 0 0,0 0 0 0,-1 1 0 16,0 1 0-16,-4 5 0 0,2 3 0 0,1 3 0 16,2 0 0-16,0-1 0 0,0-1 0 0,4 2 0 15,3 0 0-15,3 2 0 0,0-3 0 0,3 3 0 16,1-1 0-16,3-1 0 0,-1-1 0 0,4 0 0 16,5 0 0-16,-2 3 0 0,3 6 176 0,1-3-48 15,2-3-128-15,1 1 192 0,2 0-48 0,3-1-16 0,0-2 0 16,2 0 0-16,4-2 0 0,2 0 0 0,0-2 0 15,5 2 0-15,1 4-128 0,3 1 192 0,4-1-192 0,-1 0 192 16,4 0-192-16,0-2 0 0,4 0 0 0,0-1 0 16,0-1 0-16,2-1 0 0,0-1 0 0,-1-2 0 15,-4-5 0-15,2 1 0 0,1-1 0 0,-1-2 0 16,0-1 0-16,2 1 0 0,1-5 0 0,1 0 0 16,0 1 0-16,3-7 0 0,-3-1 0 0,2 1 0 15,2-2 0-15,-1-2 0 0,-1 0 0 0,0-2 128 16,-3-3 0-16,4 0-128 0,0-4 192 0,-1 1-64 15,2-4-128-15,0 0 128 0,1 0-128 0,-3-2 128 16,-1-4-128-16,-3-1 0 0,-2 0 0 0,-3-1 0 16,-2 1 160-16,-2-3-160 0,0-1 192 0,-1-2-192 0,-6-2 208 15,4 2-64-15,-1 2-16 0,-2-2 0 0,-1-2-128 0,-1 2 128 16,2 0-128-16,-2 0 128 0,-2 1-128 0,0-2 160 16,-3-4-160-16,-1 2 160 0,-1 0-160 0,-3-1 160 15,2-1-160-15,-4-2 160 0,1-2-160 0,-4 1 0 16,-5-1 144-16,3 1-144 0,-1 1 0 0,0 3 0 15,0 0 0-15,-1 3 128 0,-4 0-128 0,-1 0 0 16,-2 2 0-16,-3 1 0 0,-3 1 128 0,2-1 16 16,-1 2 0-16,-1 0 0 0,-1 0-144 0,2-2 0 15,-3-1 0-15,2 1-176 0,-4 3 16 0,1-1 0 16,-2 0 0-16,0 4 0 0,-1 1-32 0,-2 2-16 16,-2 1 0-16,0-2 0 0,-1-1 32 0,1 2 16 15,-1 0 0-15,1 1 0 0,-1 1 160 0,3-1 0 16,-3 2 0-16,3 1 0 0,2-1 0 0,0 1 0 0,-1 0 0 0,2 1 0 15,0 2 0-15,1 2 0 0,-3 3 0 16,2 0 128-16,-4 0-128 0,2 2 0 16,-1 2 0-16,-3 3-128 0,1 3 128 0,-1 2-128 0,1 2 128 15,-3 2-128-15,0 2 128 0,1 1-160 0,-1 2 160 0,1 2-160 16,1 1 160-16,-1 3-128 0,3 5 128 0,-2-4-128 16,3-4 128-16,1 2 0 0,-4-2-144 0,7 4 144 15,0 5 0-15,3 0 0 0,-1-3-144 0,3 1 144 16,0 0 0-16,1 1-128 0,-1 0 128 0,2 1 0 15,0 1 0-15,2-1 0 0,3 2 0 0,-1 4 0 16,1 0 0-16,1 3 0 0,1 0 0 0,1-1 0 16,2-2 0-16,2 1 0 0,-2-1 0 0,3 1 0 0,1 0 0 15,5 1 128-15,-3-1-128 0,2-1 0 0,2 0 0 0,3-3 0 16,2-2 0-16,1 1 0 0,5-1 0 16,1-4 0-16,2-1 0 0,2-2-160 0,1-1 160 0,3-2-160 15,2-1 160-15,0-1-160 0,1-4 160 0,2 1-128 16,-1-2 128-16,3 1-128 0,3-5-144 0,-1-1-32 15,1-1 0-15,4-1 0 16,-1-1-368-16,6-2-80 0,3-3-16 0,0 2-13232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8:40:29.341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4271 4171 4607 0,'0'0'192'0,"0"0"64"0,-3-7-256 0,0-1 0 15,1-2 0-15,3 3 0 0,-1 7 3408 0,6-7 640 16,-6 7 128-16,4-8 32 0,4 2-3376 0,-1 1-656 15,0-2-176-15,2 0 0 0,2-1 0 0,-2 0 0 16,0 1 0-16,4 2 0 0,-4-1 0 0,6-2 0 16,2 0 0-16,-2 0 0 0,-5 3 0 0,3-2 128 15,0 2-128-15,2-1 128 0,1 2 160 0,-3 1 32 16,-1 0 0-16,2 2 0 0,2 0-16 0,-2 3 0 16,-2 1 0-16,1 0 0 0,-1 0-144 0,2 3-32 15,-2 3 0-15,1-1 0 0,0-1-128 0,0 2 0 16,-4 1 0-16,1 0 128 0,3 2-128 0,-3 3 0 15,1 3 0-15,-1-2 0 0,-1 0 0 0,0-1 128 0,-2 3-128 0,1-3 0 16,-1-1 0-16,-2 4 0 16,-3-2 0-16,2 0 0 0,-1-1 0 0,-2 3 0 0,-2-2 128 15,0 2-128-15,-1 1 128 0,-2-1-128 0,2 1 192 0,-3-1-64 16,0-1 64-16,1 2 16 0,-1 0 0 0,1 1 0 16,0 1-64-16,-1 4-16 0,-2-1 0 0,0 1 0 15,-2-1-128-15,1-2 0 0,-1-1 144 0,0 1-144 16,-1-4 144-16,-3 0-144 0,-2 1 192 0,1 0-192 15,0-2 192-15,-2 1-64 0,0-3 0 0,-1 1-128 16,1-4 208-16,-2-1-64 0,2-1-16 0,0-1 0 16,-1-3 160-16,-1 0 32 0,3-3 0 0,-1 1 0 15,3-2 160-15,-1-2 32 0,0-2 16 0,3-2 0 16,4 0-64-16,-3-3-16 0,0-2 0 0,2-1 0 16,2 2-256-16,0-3-48 0,1-2-16 0,0-2 0 0,2 0-128 15,0-2 0-15,0 3 0 0,1 0 128 0,2-1-128 0,2 2 0 16,1-2 0-16,1 3 0 0,3 2 144 0,-1 0-144 15,4-1 160-15,0 2-160 0,0 1 128 0,1 5-128 16,2-1 0-16,-1 0 0 0,2 1 0 0,0 1 0 16,4 1 0-16,1 4 0 0,-1 2 0 0,1 2 0 15,3 0 0-15,-1 1 0 0,-2 2 0 0,1-1 0 16,1 0 0-16,-1 1 0 0,1 1 0 0,0-2 0 16,-4-3 0-16,2 1 0 0,-1-1 0 0,-2 0 0 15,-1-2 0-15,0 0 0 0,-2-1 0 0,-1-1 0 16,-1 1 0-16,-2 0 0 0,-9-3 0 0,0 0 0 15,0 0 0-15,0 0-9440 16,0 0-1792-16</inkml:trace>
  <inkml:trace contextRef="#ctx0" brushRef="#br0" timeOffset="1134.959">5301 3966 4607 0,'0'0'400'0,"0"0"-400"0,7-8 0 0,0 3 0 15,0 1 2816-15,-7 4 496 0,0 0 80 0,7-7 32 16,-3 1-2656-16,-4 6-512 0,0 0-128 0,0 0 0 15,5-9-128-15,-5 2 0 0,0 7 128 0,0 0-128 16,-5-7 0-16,5 7 0 0,-3-6 0 0,3 6 0 16,0 0 128-16,0 0-128 0,-8-5 128 0,8 5-128 15,0 0 256-15,0 0-32 0,0 0 0 0,-10 0 0 16,4 1-96-16,6-1-128 0,-9 5 176 0,3 2-176 16,1 1 256-16,1-3-64 0,-2 2-16 0,-1 3 0 15,-1 2 144-15,0 1 16 0,0 2 16 0,-1 2 0 16,-2-1-80-16,0 3-16 0,0 2 0 0,0 1 0 0,0 3-16 15,-2 2-16-15,1 0 0 0,0 2 0 0,-1 0 0 0,2 0 0 16,-2-3 0-16,1 3 0 0,2 0 48 0,1-1 16 16,-1-1 0-16,0 1 0 0,0-1 144 0,0 0 16 15,3 0 16-15,-2 0 0 0,4-5-240 0,3 1-48 16,2 0-16-16,-1-1 0 0,0-2-160 0,2 0 160 16,0-1-160-16,2-2 160 0,3 0-160 0,-1-2 0 15,-2-3 0-15,1 0 128 0,3-1-128 0,0 1 0 16,0-3 0-16,2-2 0 0,1-2-368 0,-4-1 0 15,-6-4 0-15,11 2-7376 16,2-2-1488-16</inkml:trace>
  <inkml:trace contextRef="#ctx0" brushRef="#br0" timeOffset="2628.963">6517 3956 21183 0,'0'0'944'0,"0"0"192"0,0 0-912 0,0 0-224 0,11-1 0 0,-2 1 0 15,-1 1 448-15,3 2 32 0,2 2 16 0,0 4 0 16,-1 1-496-16,1 0 0 0,-2 1 0 0,4 2 0 0,3 3 0 16,0 1 0-16,-3 4 0 0,2 2 0 15,-2 3 0-15,-1 0 128 0,2 1-128 0,-5 5 0 0,-3 2 368 0,-1 1 16 16,-1-2 16-16,-4 1 0 0,1-2 48 0,-3 3 0 16,-2-1 0-16,-4 2 0 0,-5 0 128 0,-2 3 16 15,-3 2 16-15,-4 0 0 0,-4 2-128 0,-3-1-32 16,2-1 0-16,1 1 0 0,0-1-448 0,-4 1 0 15,2-1-208-15,-1 5-12976 0</inkml:trace>
  <inkml:trace contextRef="#ctx0" brushRef="#br0" timeOffset="7652.961">9642 5821 911 0,'0'0'0'0,"-4"-7"0"0,-3-3 0 0,1 2 0 15,3 2 5568-15,-3 0 1024 0,1-3 192 0,1 0 64 16,-5 0-4768-16,0 1-944 0,1-1-192 0,0 0-48 0,-2-1-752 0,0 1-144 15,-1 1 0-15,2-1 0 0,1-1-176 0,-2 2 176 16,-2-2-208-16,-2 1 80 0,0 1 128 0,-2 1 0 16,1 0 0-16,-2-1 0 0,0-2 128 0,0 1 64 15,1 1 16-15,-1 3 0 0,-2-1 96 0,0 2 16 16,0 1 0-16,-1 0 0 0,-4 1-176 0,1 0-16 16,-4-1-128-16,-1 2 192 0,1 3-192 0,-2 0 176 15,0 3-176-15,0 4 160 0,-2 4 144 0,2 1 16 16,2-1 16-16,0 1 0 0,2 4 176 0,1 0 16 15,0 1 16-15,-2 0 0 0,5 2-304 0,-3 2-64 16,-1 4-16-16,0 2 0 0,-2 2-160 0,1 0 0 16,-2 2 0-16,1 2 0 0,-2 0 0 0,2 0 0 15,3-1 0-15,-2-1 0 0,2-2 0 0,3 0 0 16,1-1 0-16,3-1 0 0,0 1 0 0,3 1 0 0,-1 1 0 0,2 2 0 16,2-1 0-16,4 1 0 0,-2-4 0 15,5-2 0-15,1 2 0 0,2-2 0 0,0 0 0 0,3-2 0 16,2 3 0-16,1 0 0 0,2 0 0 0,0 0 0 15,4-2 0-15,3 2 0 0,1 0-224 0,4 0 80 16,3 3-32-16,1-3 0 0,1 0 0 0,1-3 0 16,1-4 176-16,-1-1 0 0,2-2 0 0,1-2 0 15,-1-2 0-15,1-3-160 0,-1-2 160 0,2-2 0 16,-1 0-176-16,0-4 176 0,-3-3-160 0,3-4 160 16,-2-3-160-16,3-3 160 0,-2-5-160 0,3-3 160 15,0-3 0-15,1-4 240 0,2-4-32 0,-1-1 0 16,1-6 48-16,-3-1 0 0,-2-1 0 0,0-2 0 15,0 0-128-15,-1-3-128 0,2 2 176 0,-4-3-176 16,1-1 0-16,0-1 0 0,-3-1 0 0,-2-1 0 0,-6-1 128 16,-1 3-128-16,-2 4 0 0,-3 1 0 0,-8 3 208 0,0-1-64 15,-1 2-16-15,-2 1 0 0,-6 1 400 16,-1-1 80-16,-4 0 16 0,-3 2 0 0,-3 4 304 0,-1 2 64 16,-1 5 16-16,-1 1 0 0,-1 0-160 0,-2 2-16 15,-2 2-16-15,-1 4 0 0,-3 2-432 0,-6 2-96 16,-3-3-16-16,-1 4 0 0,4 2-496 0,-1 1-96 15,3 0-32-15,5 0 0 16,4 4-528-16,5 2-96 0,3 2-32 0,5-1-11376 16,3 1-2272-16</inkml:trace>
  <inkml:trace contextRef="#ctx0" brushRef="#br0" timeOffset="8393.683">5639 4131 16575 0,'0'0'1472'0,"0"0"-1168"0,0 0-304 0,0 0 0 15,0 0 3392-15,0 0 640 0,0 0 112 0,0 0 16 16,0 0-2960-16,10 9-608 0,-1 4-112 0,-2 0-32 16,0 0-448-16,1 2 0 0,-1 3 0 0,1 0 0 15,0-2 0-15,0 4 0 0,-1-1 0 0,4 0 0 0,1 2 0 16,3-3 0-16,-4-2 0 0,3 2 0 0,2 1-256 0,0-2-32 16,-3 0-16-16,-2-1 0 15,0 1-336-15,-2-4-64 0,3-2 0 0,-1 1-16 16,-1 0-48-16,0 0-16 0,0 0 0 0,1-3 0 15,2-3-1200-15,0-1-224 0,1 0-48 0</inkml:trace>
  <inkml:trace contextRef="#ctx0" brushRef="#br0" timeOffset="8717.83">6098 4023 11967 0,'0'0'1072'0,"0"0"-864"0,-8 3-208 0,0-1 0 15,8-2 4560-15,-6 5 880 0,6-5 160 0,-8 6 32 16,1 0-4096-16,2 4-816 0,-1 2-160 0,0 0-48 16,-4 0-512-16,0 6 0 0,-1 4 0 0,0 2 0 15,-7 1 0-15,0 3 0 0,-2 0 0 0,0 3-192 16,-4 2-48-16,1 2 0 0,-4 1 0 0,0-1 0 15,-3 1 240-15,1 0 0 0,0 2 0 0,4 1 0 16,-1 4-128-16,3-4 128 0,-3-5 0 0,5-2-144 16,0-2-320-1,1-3-64-15,-1-3-16 0,3-3-8816 0,4-5-1776 0</inkml:trace>
  <inkml:trace contextRef="#ctx0" brushRef="#br0" timeOffset="9256.561">3981 5048 10127 0,'0'0'448'15,"11"-1"96"-15,-3 0-544 0,3-1 0 0,1-2 0 0,2 1 0 0,1-1 2608 0,2 0 400 16,5 3 96-16,4-1 16 0,0-1-2352 0,2-1-480 16,0-1-96-16,0 2 0 0,0 0-192 0,3 1 0 15,1 0 0-15,4 1 0 0,1-4 0 0,3 1 0 16,3-1 0-16,2 0 128 0,1-1 32 0,1 1 0 15,-1 3 0-15,0-4 0 0,0-1 144 0,4 1 16 16,-1 2 16-16,3 2 0 0,1-3 48 0,0 1 0 16,-2 1 0-16,-1 0 0 0,-1 1-64 0,1 0 0 15,-2 1 0-15,4 0 0 0,0 0-80 0,-3 2-32 16,-2 1 0-16,0 1 0 0,-2-1-208 0,-2 2 144 16,-1 1-144-16,-1 1 128 0,1 0-128 0,0-1 0 15,-3 1 0-15,-1 2 128 0,-3 1-128 0,-1-1 0 16,-4-3 0-16,-2 2 0 15,-1 0-1712-15,-3-1-208 0,-3-2-64 0</inkml:trace>
  <inkml:trace contextRef="#ctx0" brushRef="#br0" timeOffset="9930.836">4568 5368 15375 0,'0'0'672'0,"0"0"160"0,-1-9-672 16,2 3-160-16,-1 6 0 0,5-7 0 0,2-1 640 0,-3 4 112 15,-4 4 16-15,11-6 0 0,-2 0-272 0,2 0-48 16,0 1-16-16,-1-1 0 0,1 3 48 0,1-1 16 16,2-1 0-16,-1 1 0 0,1-1-128 0,1 3-32 15,-1 0 0-15,2 1 0 0,0-1 112 0,3 1 0 16,-3 1 16-16,4 2 0 0,0 2-96 0,1 3-32 15,-3 1 0-15,-1 0 0 0,-3 2-112 0,2 2-32 16,0 4 0-16,0 0 0 0,-2 2-192 0,-2-1 176 0,-3 1-176 16,-1 1 160-16,-5-1-160 0,1 4 0 0,-1 0 0 15,-5 2 0-15,-2-2 192 0,-4 2 16 0,-4-3 0 16,-2 1 0-16,-1 0 304 0,-1-1 64 0,-5-3 16 16,3-1 0-16,-3-3-256 0,0-2-48 0,-1 0-16 0,1-4 0 15,2-4-272-15,0-1 128 0,0-1-128 0,0-3 0 16,2-4 0-16,0 0 0 0,-2-3 0 0,2-1 0 15,0-2-144-15,1 1 144 0,0 3-128 0,2-4 128 16,1-3 0-16,3 0 192 0,2 3 0 0,4 0-16 16,3 0 176-16,1 0 32 0,0 0 16 0,2 1 0 15,0 1-176-15,2 2-32 0,2 0-16 0,0 2 0 16,2 1 0-16,2 2 0 0,1 2 0 0,2 2 0 0,3-1-176 16,-1 2 128-16,2-3-128 0,-1 3 128 0,3 2-128 15,2 1 0-15,-4-1 0 0,3 1 0 0,3-1 0 16,-1 2 0-16,0 0 0 0,0 0 0 0,-1 2 0 0,0-1 0 15,0-3 0-15,-1 1 0 0,-1 2-160 0,1-1 160 16,-2 1 0-16,-1 0-144 0,0-2-48 0,-2 0 0 16,-1-2 0-16,-2 1 0 15,-5-2-560-15,-7-3-112 0,9 8-32 0,1-6-8240 16,1-4-1648-16</inkml:trace>
  <inkml:trace contextRef="#ctx0" brushRef="#br0" timeOffset="10300.287">5395 5126 28559 0,'0'0'1264'0,"0"0"272"0,-8 1-1232 0,8-1-304 0,0 0 0 0,0 0 0 16,0 0 1392-16,0 0 208 0,0 0 64 0,0 0 0 15,5 10-1280-15,-3-2-256 0,-2-8-128 0,0 0 128 16,6 11-128-16,-1-1-240 0,0 1 64 0,2 0 16 16,2 1-32-16,-1 0-16 0,-1 1 0 0,2 0 0 0,1 0 208 0,1 5 0 15,4-1 0-15,-1 1-144 0,0 2 144 0,0 2 0 16,1-2 0-16,2 1 0 0,-1-1 0 0,1 6 0 15,-1 1 0-15,1 1 0 0,-1-3 0 0,3-1-160 16,-2 2 160-16,-1-3 0 16,1 0-544-16,-2-4 0 0,0-2 0 0,0 1 0 15,-1-2-2336-15,-3 0-448 0,4 0-112 0,-5-6-16 0</inkml:trace>
  <inkml:trace contextRef="#ctx0" brushRef="#br0" timeOffset="10676.924">5997 5119 13823 0,'-9'2'1216'0,"1"0"-960"0,0 0-256 0,1 0 0 15,-1 0 4336-15,-1 3 816 0,0 0 160 0,-1 2 48 16,2 2-4000-16,-2 2-784 0,-6 3-176 0,1 0-16 16,-2 2-384-16,-3 0-128 0,-4 3 0 0,1 0 0 15,-2-1 128-15,0 3 0 0,-3 1 0 0,2 2-128 16,-3 2 128-16,0 1 0 0,-1 2 160 0,-1 0-160 16,-2 1 512-16,1-1 0 0,2-1 0 0,3-3 0 0,1-3 0 0,1-2 0 15,-1 2 0-15,2 0 0 0,1-1-208 0,3-1-48 16,1-3 0-16,6-2 0 0,0 0-256 0,4-2 0 15,1-4 0-15,3 2 0 16,0-3-320-16,2 0-160 0,3-8-32 0,0 0-16 16,0 0-2192-16,6 11-432 0,1-3-96 0</inkml:trace>
  <inkml:trace contextRef="#ctx0" brushRef="#br0" timeOffset="11664.58">7220 4891 6447 0,'0'0'576'0,"-10"-1"-576"15,-2-2 0-15,12 3 0 0,0 0 3856 0,0 0 672 16,-11-3 128-16,3 1 16 0,8 2-2864 0,0 0-576 15,-10 0-112-15,10 0-32 0,0 0-592 0,0 0-128 16,0 0-32-16,0 0 0 0,0 0 112 0,8-5 0 16,0 3 16-16,3 0 0 0,0 0 16 0,2 1 0 0,1 1 0 0,4 0 0 15,4-1 96-15,0 1 32 0,1 0 0 0,1-1 0 16,0-1-176-16,0 4-48 0,-1 0 0 0,2-2 0 16,-1-1-64-16,1 1-32 0,0 0 0 0,1 0 0 15,-1-3-48-15,0 1-16 0,2 0 0 0,-2 1 0 16,-4-1-80-16,1 0-16 0,0-1 0 0,-1 1 0 15,2 1-128-15,-3 1 0 0,-2 0 0 0,0 0 0 16,-1-3 0-16,-2 2-256 0,-1 0 48 0,-2-1 0 31,-1 1-1744-31,0 0-352 0,-1-1-64 0</inkml:trace>
  <inkml:trace contextRef="#ctx0" brushRef="#br0" timeOffset="12435.121">9089 4056 15663 0,'0'0'1392'16,"0"0"-1120"-16,0 0-272 0,0 0 0 15,0 0 1200-15,0 0 176 0,0 0 32 0,0 0 16 0,-9 0-1104 16,0 0-320-16,9 0 144 0,0 0-144 0,-7 3-192 0,0 1-96 16,1-1-32-16,-3-1 0 0,2 0 320 0,-3 2 0 15,1 2-128-15,0 1 128 0,-1-1 320 0,0 0 128 16,-2 4 32-16,1-2 0 0,0 4 0 0,0 2 0 16,-3 0 0-16,2 1 0 0,0 1-96 0,-1 1 0 15,-3 3-16-15,1-2 0 0,-1-3-48 16,1 1-16-16,1 2 0 0,1 1 0 0,-5-3-96 0,5 2-16 15,-2 1 0-15,1 1 0 0,0 0-48 0,-2 2-16 16,0-1 0-16,1 4 0 0,-1 0 48 0,2 2 0 16,0 3 0-16,-1 0 0 0,2 1 64 0,0 0 16 15,0 4 0-15,2-2 0 0,2 0 160 0,1 0 32 0,-2-4 16 16,5 2 0-16,-1 1 64 0,4 1 16 0,1-2 0 16,2 2 0-16,2 2 16 0,3 2 0 0,0-1 0 0,3-2 0 15,-2 0-176-15,4-5-16 0,3 1-16 0,6-2 0 16,5-3-512-16,1-2-96 0,1-5-32 0,2-1 0 31,0-1-1776-31,3-5-368 0,1-3-64 0</inkml:trace>
  <inkml:trace contextRef="#ctx0" brushRef="#br0" timeOffset="14289.014">9323 4190 19343 0,'0'0'1728'0,"5"-9"-1392"0,0 1-336 0,3 1 0 15,1-1 1216-15,4 5 160 0,1-2 32 0,1 4 16 16,1 0-848-16,0 0-160 0,1 0-32 0,-1 1-16 16,0 0-368-16,1 0 0 0,3 0 0 0,2 1 0 15,1 0 0-15,-1 4 0 0,-4 1-176 0,-2 2 176 16,1 0 0-16,-2 0 0 0,-2 1-128 0,2 0 128 15,-4 0 0-15,1 2 0 0,0-1 0 0,-1 4 0 16,-1 0 0-16,-2 2 0 0,0 0 0 0,-1 1 0 0,-3 1 0 16,1 2 0-16,-1-1 0 0,-3 0 0 0,-2-1 0 15,-1 1-144-15,-5 0 144 0,1-1-192 0,-4 0 64 16,0 0 0-16,-1-1 0 0,-2 2 0 0,-2 2 128 0,-3 1 176 16,-6-2-48-16,2-1 0 0,2-2 16 0,-5-1 0 15,0 0 0-15,2-2 0 0,1-3-16 0,1-2-128 16,2 0 192-16,2-5-64 0,-2-2-128 0,3-2 0 15,1-2 0-15,3-1 0 0,-1-1 0 0,2 0 0 16,0-3 0-16,3-1 0 0,4-2 128 0,-1-2-128 16,4-2 192-16,4-1-64 0,1-3 0 0,1 3 0 15,1 2 0-15,3 1 0 0,2-3-128 0,3 4 0 16,-1 2 0-16,6 0 128 0,0 1-128 0,0 1 0 16,1 1 144-16,2 1-144 0,1 2 0 0,-1 1 0 15,0 1 0-15,0 3 0 0,-3 1 0 0,2 2 0 0,1 0 0 16,-4 2 0-16,-3-2-192 0,-1 5-48 0,-2-1-16 15,0 1 0-15,1 0 256 0,-2 0 0 0,0-4-160 0,-2 3 160 16,1 0 0-16,-3 0 0 0,1 0 0 0,-2-4-7792 16,-6-5-1488-16</inkml:trace>
  <inkml:trace contextRef="#ctx0" brushRef="#br0" timeOffset="14876.534">10272 4069 16415 0,'0'0'720'0,"0"0"160"0,0 0-704 0,0 0-176 0,0 0 0 0,1-9 0 16,2 3 832-16,-3 6 128 0,-2-7 16 0,2 7 16 15,2-8-736-15,-1 2-128 0,0-1-128 0,-1 7 144 16,0 0-144-16,0 0 0 0,0 0 0 0,0 0 128 16,-5-4 64-16,5 4 16 0,-8 0 0 0,1 1 0 15,7-1 160-15,-10 3 16 0,3 3 16 0,-1 1 0 16,0 2-16-16,-1 2-16 0,0 1 0 0,1 1 0 15,-1 1 176-15,0 3 32 0,-2 4 16 0,1 1 0 16,1 1 128-16,-2 2 32 0,-2 0 0 0,3-1 0 16,-1 1-96-16,1-1-16 0,1-1 0 0,0 1 0 15,2 0-144-15,-1 0-48 0,2 0 0 0,0-1 0 0,3-1-192 16,0 1-64-16,-1 0 0 0,2 2 0 16,-1-3-16-16,2 0-16 0,-2-1 0 0,3 1 0 0,2-4-160 15,3-1 128-15,1-5-128 0,0 1 128 0,1 0-128 0,4-2-256 16,3-3 64-16,3-1 16 15,0-3-1616-15,1-1-320 0,0-1-64 0</inkml:trace>
  <inkml:trace contextRef="#ctx0" brushRef="#br0" timeOffset="16645.009">8277 5545 2751 0,'0'0'256'0,"0"0"-256"16,0 0 0-16,0 0 0 0,0 0 5680 0,0 0 1088 15,0 0 208-15,0 0 64 0,0 0-4912 0,0 0-976 16,0 0-192-16,0-6-32 0,0 6-512 0,0 0-96 15,-6-7-32-15,3 1 0 0,3 6-128 0,0 0-32 16,-8-5 0-16,-3 4 0 0,-1 1-128 0,-2 2 0 16,-3 1 0-16,-1-3 0 0,-2-3 0 0,-4 5 0 0,-3 6 0 15,1 0 0-15,-6-1 0 0,1-1 0 16,-2 4 0-16,1 0 0 0,0 1 160 0,-2-1-160 0,-2 1 192 0,-4 0-192 16,0-2 192-16,-3 1-192 0,1 0 192 0,-1 1-192 15,-2-1 160-15,2 1-160 0,-1-3 128 0,2 1-128 16,1-3 0-16,-1 2 0 0,-3-3 128 0,1 0-128 15,1-3 0-15,0 1 0 0,1 1 144 0,0-2-144 16,5-3 128-16,-1 2-128 0,4 0 160 0,-1 0-160 16,0 2 192-16,1 1-48 0,0-2-16 0,3-1 0 15,2-1 0-15,2 0-128 0,0 1 192 0,1 0-64 16,2-3-128-16,2 2 0 0,2 2 0 0,5 0 0 16,0-1 128-16,3-1-128 0,0 0 128 0,3 0-128 15,-1-1 176-15,2 2-48 0,1 4-128 0,7-5 192 0,0 0-192 16,0 0 144-16,0 0-144 0,-3 8 128 0,3-8-128 15,-1 9 0-15,1 0 0 0,0-9 0 0,1 10 0 0,2 0 0 16,0 0 0-16,1 0 0 0,-4-10 0 0,4 13 0 16,0 1 0-16,1 3 0 0,0 0 0 0,-1 4 0 15,1 2 0-15,1 3 0 0,-4-4 0 0,0 2 0 16,-2 1 0-16,0 4 0 0,2-1 0 0,-3 4 0 16,-2 0 0-16,1 2 0 0,-4 3 0 0,1-1 0 15,-3-1 128-15,0 5-128 0,1 3 0 0,-1-2 0 16,-1-1 0-16,1-1 0 0,1-1 0 0,1-2 0 15,1-2 128-15,-3-2-128 0,1-2 0 0,0-2 0 16,1-3 0-16,3 0 0 0,-4 2 0 0,3-2 0 0,1-3 0 16,3-2 0-16,-4-3 0 0,3-2 128 0,0-4-128 15,0-5 0-15,1-6 0 0,-1 9-144 0,1-9 0 16,0 0 0-16,0 0-16 0,0 0 0 0,0 0 0 16,8 5 0-16,-2 0-16 0,-6-5 0 0,11-5 0 0,2 0 0 15,-1-1 176-15,4 0 0 0,3-1 0 16,-3-2-128-16,2 1 128 0,4-1 0 0,3 2 0 0,2 2 0 15,3 0 0-15,-1 2 0 0,5 0-144 0,-1 2 144 16,1-3 0-16,2 4 0 0,1 1-144 0,-1 3 144 16,1 1 0-16,3 0 0 0,3 0-128 0,2 2 128 15,-1-1 0-15,3 3 0 0,3 0 0 0,-1 1 0 16,-3 0 0-16,-1-3 0 0,1 0-128 0,-1-3 128 16,1 1 0-16,-5-1 0 0,-4 0 0 0,1 0 0 0,3-1 0 15,-2-2 0-15,-3 3 0 0,-2-2 0 0,-3 0-192 16,-3-2 64-16,1-1 128 0,-5 1-208 0,0 1 208 0,-2 0-176 15,-2 0 176-15,-1 0-160 0,-3 2 160 0,1-1 0 16,-1-2 0-16,-1 0 0 0,-3 3 0 0,-3-1 0 16,-1 0 0-16,2 0 0 0,1-4 0 0,-11 2-192 15,0 0 64-15,0 0 0 0,0 0 592 0,0 0 128 16,6-7 32-16,-2 0 0 16,1-2-1392-16,-3 1-288 0,-3-3-48 0,0-3-16 0,-2-1 1120 0,2-2 384 15,0 0 0-15,2-4 0 0,2-4 48 0,-2-2 0 16,-2-1 0-16,-1-2 0 0,0-1 80 0,0-3 32 15,-1-2 0-15,3-4 0 0,0-2-80 0,0-3-16 16,-1-4 0-16,2 0 0 0,3 2-32 0,-4-1-16 16,-3 0 0-16,5 2 0 0,0 1-16 0,3 1-16 15,-2 0 0-15,-1 1 0 0,-1 2-48 0,-1 5 0 0,-2 3 0 16,3 3 0-16,5 3-128 0,-5 4-48 0,-2 1 0 0,-3 2 0 16,7 1-144-16,-2 2 0 0,0 0 0 0,1 3 0 31,-1 2-512-31,2 2-128 0,1 2-16 0,-4 8-16 15,4-6-1392-15,-4 6-288 0,0 0-48 0,0 0-16 0</inkml:trace>
  <inkml:trace contextRef="#ctx0" brushRef="#br0" timeOffset="17200.131">10449 4335 28383 0,'0'0'1264'15,"0"0"256"-15,0 0-1216 0,0 0-304 0,-1-5 0 0,1 5 0 16,0 0 896-16,0 0 112 0,0 0 16 0,7-5 16 0,1 2-656 0,-8 3-144 15,10-2-32-15,-3 1 0 0,3 1-208 0,0 1 0 16,-1 1 0-16,2 1-160 0,0-2-96 0,2 2 0 16,0-1-16-16,0 1 0 0,2 1-80 0,-2 2-16 15,1-1 0-15,-1 0 0 16,3-2-320-16,-1 0-64 0,3 2-16 0,-5-1 0 16,0 0-1536-16,2-1-304 0</inkml:trace>
  <inkml:trace contextRef="#ctx0" brushRef="#br0" timeOffset="17876.665">10955 4180 3679 0,'0'0'160'0,"0"0"32"0,0 0-192 0,0 0 0 0,0 0 0 0,0 0 0 15,0 0 6976-15,-2 10 1344 0,-2-2 256 0,3 5 64 16,3 3-6960-16,-2 3-1392 0,-2 0-288 0,0 2 0 31,-2 1-688-31,1 1-80 0,-3 0-32 0,1 1 0 16,-1 0-32-16,0-2 0 0,1 0 0 0,3 0 0 0,1 0 320 0,1-3 64 16,1-1 16-16,4-5 0 0,2-2 176 0,1-2 48 0,2-4 0 0,-1-2 0 15,2-3 208-15,1-1 256 0,2-1-48 0,3-3-16 16,-1-5 416-16,2-2 80 0,-1-2 16 0,1-1 0 0,0-3-160 15,0 1-32-15,0-2 0 0,-1 1 0 0,1 0-288 16,-1 1-64-16,-1-1-16 0,-2 1 0 0,0 1-144 0,0 1 0 16,-1 2 0-16,-1 1 0 0,-3 2 0 0,1 1-272 15,-5 4 64-15,-5 5 16 0,0 0-48 0,0 0 0 16,0 0 0-16,0 0 0 0,0 0 80 0,6 10 16 16,-2 1 0-16,-4 4 0 0,-4 0 144 0,-1 4-160 15,0 1 160-15,-2 3-160 0,-1 1 160 0,-3 4-208 16,-3 1 80-16,0 8 128 0,0 5 0 0,-3 2 128 15,1-4 32-15,-2 2 0 0,-1-2 160 0,1 3 48 16,-5-7 0-16,0-2 0 0,-1-2 0 0,1-1 0 16,-2-2 0-16,2-2 0 0,-5-5-128 0,4-2-32 15,1-3 0-15,-1-3 0 0,2-4 48 0,1-2 16 0,2-5 0 16,2-7 0-16,0-5-80 0,2-3 0 0,2-2-16 0,2-3 0 16,0 0-176-16,2-4-192 0,2-2 32 15,3-2 16-15,3 0 144 0,4 0-208 0,-1 1 80 0,3-3 128 16,5 4-176-16,-2 0 176 0,3 0-128 0,4 3 128 15,2 1 0-15,1 3 224 0,-2 2-32 0,4-1 0 16,3 2-64-16,4 4-128 0,-1 4 176 0,4 2-176 16,-2 0 0-16,2 6-144 0,0 0-16 0,-2 2 0 15,1-2-112-15,-2 3-32 0,0 3 0 0,0 0 0 16,1-2-144 0,-2 2-16-16,0 0-16 0,-1 0 0 0,-3 0-2224 15,2-1-448-15</inkml:trace>
  <inkml:trace contextRef="#ctx0" brushRef="#br0" timeOffset="18191.995">11537 3904 13823 0,'0'0'1216'0,"0"0"-960"16,0 0-256-16,0 0 0 0,0 0 4224 0,0 0 816 15,11 1 144-15,-1 2 48 0,0 2-4000 0,2 1-784 16,1 1-176-16,1 2-16 0,-1 1-256 0,0 1 0 16,0 1-144-16,2 2 144 0,-1 1-192 0,0 2 192 0,0 2-208 0,2 3 80 15,-1 3 128-15,-2 4 0 0,-2-1-144 16,-2 6 144-16,-2 4 0 0,-5 2 0 0,0 2 192 0,-2-1-64 15,-3-2 48-15,1 3 0 0,-6 2 0 16,0 1 0-16,-5 2 64 0,0 0 16 0,-4-2 0 0,0-2 0 16,-5-2-32-16,1-1 0 0,1 0 0 0,-4-6 0 15,-1-1-464-15,-2 0-80 0,-1-1-32 0,-2-2-9936 16,0-1-1984-16</inkml:trace>
  <inkml:trace contextRef="#ctx0" brushRef="#br0" timeOffset="18697.741">9159 5003 17503 0,'0'0'1552'0,"11"0"-1232"0,2 0-320 0,3-1 0 16,0-3 2000-16,6 2 352 0,-1 1 64 0,5 1 16 15,4-1-1552-15,1 1-304 0,4 1-64 0,4-1-16 16,2 0-496-16,6 0 0 0,3-2 0 0,2 0 0 16,2-2 0-16,3 2 128 0,1 1-128 0,5 0 144 15,3-1 368-15,1 0 64 0,0-1 0 0,0 0 16 16,0-2 32-16,2 1 0 0,-1-2 0 0,2 1 0 15,3 0-336-15,-3-1-64 0,-1 0-16 0,1 0 0 16,-1 2-16-16,2-2-16 0,0 1 0 0,-5-2 0 0,-3 0-176 16,-4 0 192-16,-3 0-192 0,-2 2 192 0,-2-4-192 15,-4 2 0-15,-1-1 0 0,-3 2-176 16,-2 2-1344-16,-4-1-272 0,-6-1-48 16,-5 1-7136-16,-3 1-1440 0</inkml:trace>
  <inkml:trace contextRef="#ctx0" brushRef="#br0" timeOffset="19460.421">9770 5213 4607 0,'0'0'192'0,"0"0"64"0,0 0-256 0,8-2 0 0,0-2 0 0,2 1 0 16,1 1 4864-16,0 0 912 0,3 0 192 0,1-1 48 16,-2 0-4352-16,2 1-848 0,2 2-176 0,-1 4-48 0,1-2-320 0,1 2-64 15,3 0-16-15,0 2 0 0,-1-1-192 0,2 4 128 16,-2 0-128-16,-2 2 0 0,-1 1 176 0,-2 3-176 16,0 3 192-16,-2 1-192 0,-2 0 144 0,-1 4-144 15,-1 4 0-15,-1 1 144 0,-2 4-144 0,-1 4 0 16,-2-2 0-16,-3 0 0 0,-3-3-144 0,0-1 144 15,-1 0 0-15,-2-4 0 0,0-1 0 0,-3-2 0 16,-3-2 0-16,-2-2 144 0,-1 0 0 0,1-2 0 16,-3-2 0-16,1-2 0 0,-1-5-144 0,1 0 128 15,-6-3-128-15,5-3 128 0,2-4 0 0,-1-3-128 16,-1-3 192-16,1-2-64 0,3-2-128 0,1-1 0 16,1 0 144-16,-1-3-144 0,2-4 0 0,4 2 0 15,3-2 0-15,2 0 0 0,-3-4 0 0,3 1 0 16,4 3 0-16,1 0 0 0,2 4 0 0,3-1 0 0,1 0 0 15,2-1 128-15,2 1 16 0,1 4 16 0,1 4 0 0,3 0 0 16,4-2 0-16,-1 2 0 0,1 4 0 0,0 2 0 16,3 2-160-16,2 1 160 0,-4-1-160 0,3 5 160 15,2 4-160-15,0 3 0 0,-4 2 0 0,1-1 128 16,2-1 16-16,0 1 0 0,-2 7 0 0,-3-5 0 16,-4-2-144-16,1 3 192 0,2 0-192 0,-2-1 192 15,-2-1-192-15,-2-2 0 0,-1-3 0 0,-2 2 128 16,-1-1-384-16,-2-3-64 0,-1-2-32 0,-9-4 0 15,11 2-2352-15,-4-2-480 16</inkml:trace>
  <inkml:trace contextRef="#ctx0" brushRef="#br0" timeOffset="19692.383">10727 5267 12895 0,'0'0'1152'0,"0"0"-928"15,0 0-224-15,0 0 0 0,0 0 4608 0,10 0 896 16,-2 0 160-16,2 3 32 0,-1 0-4416 0,3 2-880 16,2 1-176-16,1 0-32 0,-2 2-192 0,0 2-144 15,1 1 144-15,3 2-208 0,-2 2 208 0,1 3 0 0,-1-2-160 0,2 3 160 16,-2 2 0-16,2 3 208 0,-3-1-16 0,0 2-16 15,2 0 80-15,-2-1 32 0,-3 0 0 0,2-1 0 16,1-1-288-16,0-4 0 0,-3-3 0 16,0 1 0-1,-2-2-496-15,1 0-48 0,-1-2-16 0,1-3 0 16,-10-9-2192-16,12 6-448 0,0-3-96 0,-12-3-16 0</inkml:trace>
  <inkml:trace contextRef="#ctx0" brushRef="#br0" timeOffset="21028.525">11325 5129 18015 0,'0'0'800'0,"0"0"160"0,0 0-768 0,0 0-192 16,0 0 0-16,0 0 0 0,0 0 1392 0,0 0 224 16,0 0 48-16,0 0 16 0,0 0-720 0,8 0-128 15,-8 0-48-15,0 0 0 0,9 0-128 0,-9 0-16 16,8 4-16-16,-8-4 0 0,7 5-32 0,-3 3 0 16,-1 1 0-16,0-1 0 0,-3-8-16 0,4 14-16 15,-2-1 0-15,-2 2 0 0,-1 1-16 0,0 3 0 16,0 2 0-16,-2 0 0 0,0 0 16 0,-2 2 0 15,1 3 0-15,-4 2 0 0,-2 4-112 0,1 0-32 0,2 0 0 0,-2 0 0 16,-2-4-80-16,-1 3-16 0,-1 1 0 0,-1-2 0 16,-1-5-32-16,-4 5-16 0,-1-2 0 0,2 0 0 15,-1-3 32-15,1 0 0 0,-4 2 0 0,2-1 0 16,-2 1-32-16,-3 1 0 0,1-1 0 0,-1-1 0 16,-5 0 48-16,0-1 16 0,-1-2 0 0,-1 1 0 15,-4-2-144-15,2 0-16 0,-1-1-16 0,1-2 0 16,-1-3 0-16,1-2 0 0,-1-5 0 0,2-1 0 15,0 1-160-15,2-4 128 0,-1 0-128 0,2-4 128 16,2-1-128-16,1-5-176 0,0 0 48 0,1-2 0 16,3 1-256-1,3-2-64-15,3 0 0 0,2 3 0 0,3-2-128 0,1 2-16 16,0-2-16-16,1 1 0 0,4 1-736 0,-1-2-128 0,3 2-48 0,2-2 0 16,1 0-1664-16,4-1-336 0</inkml:trace>
  <inkml:trace contextRef="#ctx0" brushRef="#br0" timeOffset="22778.354">11876 3923 21823 0,'-10'0'960'0,"10"0"208"0,-9 2-928 0,9-2-240 15,0 0 0-15,-6 0 0 0,-2-2 336 0,8 2 32 16,0 0 0-16,0 0 0 0,0 0-528 0,0 0-96 15,0 0-32-15,-2-7 0 0,2 7 288 0,2-8-128 16,1 1 128-16,3 1 0 0,-6 6 0 0,5-5 0 16,4 0 0-16,-2 1 0 0,2-1 304 0,-3 2 64 0,3 0 16 0,-1 1 0 15,1 1-32-15,-1 1 0 0,1 0 0 0,0 1 0 16,0 0-192-16,2 1-32 0,-2 0-128 0,0 1 192 16,4 0-192-16,-4-1 0 0,1 1 0 0,1-1 0 15,-11-2 128-15,10 0-128 0,0-1 0 0,-10 1 0 16,11-2 256-16,-11 2-32 0,9 0-16 0,-9 0 0 15,0 0 176-15,0 0 48 0,0 0 0 0,8-1 0 16,-8 1-96-16,0 0-16 0,0 0 0 0,0 0 0 16,0 0 0-16,0 0-16 0,0 0 0 0,0 0 0 15,0 0-128-15,0 0-32 0,0 0 0 0,0 0 0 16,0 0-144-16,0 0 0 0,0 0 0 0,0 0 0 16,0 0 0-16,0 0 128 0,0 0-128 0,0 0 0 15,0 0 0-15,0 0 0 0,0 0 128 0,0 0-128 0,0 0 0 16,0 0 0-16,0 0 0 0,0 0 0 0,0 0 0 0,0 0 0 15,8-2 0-15,-8 2 0 0,0 0-128 0,10-1 128 16,-10 1 0-16,0 0 0 0,0 0 0 0,0 0 0 16,10-5 0-16,-10 5 0 0,0 0 0 0,0 0 0 15,9-2 160-15,-9 2-160 0,11-2 272 0,-11 2-48 16,0 0-16-16,13-2 0 0,-3-1-32 0,1 1-16 16,-1 1 0-16,0 0 0 0,1-3-32 15,0 0-128-15,-2-1 192 0,2-1-64 0,2 2-128 0,-1-2 0 16,-4 0 144-16,1-1-144 0,0 3 0 0,1-1 128 15,0 2-128-15,-1 0 0 0,-9 3 0 0,10-5 128 16,1 1-128-16,-11 4 0 0,0 0 128 0,0 0-128 16,8-3 128-16,-8 3-128 0,0 0 128 0,0 0-128 0,0 0 128 0,0 0-128 15,0 0 144-15,8 5-144 0,-8-5 192 16,4 7-192-16,-4-7 128 0,0 0-128 0,2 9 0 0,-1 2 0 16,-1-1 192-16,1-1-192 0,0 1 192 0,-1 1-192 15,-1 1 224-15,0-1-64 0,0 3-16 0,0 2 0 16,0 5-144-16,0 1 192 0,0 4-192 0,-1 2 192 15,-2 3-192-15,1 5 0 0,-2 5 0 0,-1 3 0 16,-2 3 0-16,0 1 0 0,2-1 0 0,0 2 0 16,-1 0 0-16,-1 0 0 0,-1 1 0 0,2 0 0 15,3 2 0-15,0-2 0 0,-1 1 0 0,3-3 0 16,-2 3 144-16,0-3-144 0,1 1 160 0,1 1-160 16,1 3 256-16,1 0-64 0,-1-3 0 0,1-3 0 0,-1-1-192 15,1-1 176-15,1-3-176 0,2 1 160 0,0 1-160 0,2-1 128 16,0 0-128-16,0 0 128 0,-3-5-128 0,2-2 0 15,3-2 0-15,0-2 0 0,2-1 128 0,1-2-128 16,-2-2 128-16,2 0-128 0,-3-3 128 0,2 0-128 16,0-1 128-16,1-2-128 0,1-3 144 0,-3-3-144 15,-1-1 160-15,1 0-160 0,0-2 144 0,-1-1-144 16,1 1 128-16,-1-3-128 0,-1-3 160 0,-1 0-160 16,0-1 192-16,2 2-192 0,-3-2 144 0,1 1-144 15,-5-6 0-15,0 0 144 0,3 7-144 0,0 1 0 16,-3-8 0-16,0 9 128 0,0-1-128 0,0-8 160 15,-3 5-160-15,0 2 160 0,-2-1 0 0,0 0 0 16,-5 2 0-16,0-2 0 0,-3-1 96 0,-3 1 0 16,-2 1 16-16,-4 2 0 0,-4-3 240 0,-2 4 64 15,-4 2 0-15,-1 1 0 0,-3 2 192 0,1-3 64 0,-1 0 0 16,1 2 0-16,0 0-320 0,0 0-48 0,0-1-16 16,1 0 0-16,-1 1-224 0,3 0-48 0,-2-2-16 15,3-4 0-15,4-2-160 0,0-1-144 0,7 1 144 0,-2-2-208 31,2-1-1120-31,2-3-208 0,4-3-64 0,1-1-11328 16,-1-2-2256-16</inkml:trace>
  <inkml:trace contextRef="#ctx0" brushRef="#br0" timeOffset="23972.119">10474 6832 22223 0,'0'0'976'0,"0"0"224"0,0 0-960 0,0 0-240 16,0 0 0-16,-7-3 0 0,7 3 1104 0,0 0 176 15,0 0 48-15,0 0 0 0,0 0-560 0,0 0-96 0,-7 6-32 16,7-6 0-16,0 0 768 0,-3 10 128 16,-4 4 48-16,3-1 0 15,2 2-1872-15,0 4-368 0,0 2-80 0,0 2-16 0,2 0 752 0,-2 2 208 0,-3 2 16 0,1 0 0 16,1 2 96-16,2 0 32 0,1 3 0 0,-3 1 0 15,-4 1 80-15,-1 1 16 0,1 1 0 0,-1-3 0 16,0-1-128-16,1 0-32 0,-1-3 0 0,1 0 0 16,0-4-288-16,0 1 128 0,1-3-128 15,1-2 0-15,-2-3 0 0,3-2 0 0,2-5 0 0,0 0-144 32,0-1-496-32,2-10-80 0,-4 7-32 0,4-7 0 0,0 0-2304 0,0 0-464 15</inkml:trace>
  <inkml:trace contextRef="#ctx0" brushRef="#br0" timeOffset="24385.121">10731 7179 29999 0,'0'0'1328'0,"0"0"272"0,0 0-1280 0,0 0-320 0,0 0 0 0,0 0 0 16,0 0 560-16,11 0 32 0,0 0 16 0,2-1 0 15,-1-2-608-15,2 1 0 0,-1-1 0 0,1 1 0 16,1 1 0-16,1-1 0 0,-2 1 0 0,2-1 0 16,-1-1 720-16,0 2 176 0,1 0 48 0,-1 1 0 15,1-3-1584 1,-2 3-304-16,0-1-64 0,-1 2-16 0,1 5 832 0,-1-3 192 0,-2-3 0 0,0 0 0 15,0 1-560-15,0 2-64 0,0-1-16 16,-1-1-12816-16</inkml:trace>
  <inkml:trace contextRef="#ctx0" brushRef="#br0" timeOffset="24851.686">11768 6687 11967 0,'0'0'1072'0,"-7"1"-864"0,-2 1-208 0,1 3 0 15,2-1 3184-15,-3 3 592 0,-2 0 112 0,1 1 16 16,0 2-2912-16,0 1-592 0,-1 3-112 0,0 3-32 16,-2 3-256-16,0 3 0 0,-2 3-128 0,0 2 128 15,-2-2 0-15,1 3 0 0,-1-1 0 0,1 5 0 16,-2-4 288-16,2 2 96 0,-3 2 32 0,2-2 0 15,-1 7 304-15,1-2 64 0,3-1 16 0,1 2 0 16,4 2-352-16,-2-5-80 0,1-1-16 0,4-1 0 0,2-2-224 0,4-1-128 16,0-3 160-16,1-2-160 0,3 0 0 0,-1-2-160 15,-1-2 0-15,4-2 0 16,3-2-272-16,0-1-48 0,1-2-16 0,0-2 0 16,2-4-1520-16,2 2-304 0,1-3-64 15,1-5-8704-15</inkml:trace>
  <inkml:trace contextRef="#ctx0" brushRef="#br0" timeOffset="25094.624">11686 7234 32255 0,'0'0'1424'0,"0"0"304"0,0 0-1392 0,0 0-336 0,0 0 0 15,0 0 0-15,0 0 1232 0,10 4 176 0,-3-1 48 0,6 1 0 16,1 0-1328-16,2-1-128 0,2 3-272 0,2-6 64 31,1-6-272-31,1 1-48 0,-1 0-16 0,1 3 0 0,-2 0 176 0,-1 0 48 0,0 0 0 0,-3-3 0 16,0 2 16-16,-1-1 16 0,-1 0 0 0,-1 1 0 31,0-3-544-31,2 3-128 0,1-2 0 0,-3 2-8128 0,-2-2-1632 0</inkml:trace>
  <inkml:trace contextRef="#ctx0" brushRef="#br0" timeOffset="25385.466">12284 6864 35471 0,'0'0'1568'0,"0"0"336"0,-1 9-1520 0,-1 1-384 16,-1 1 0-16,2 0 0 0,1-1 128 0,-2 3-128 16,0 1 160-16,0 5-160 0,0 2 0 0,-1 0-256 15,-2 1 16-15,1 1 16 0,0 0-48 0,-3 3-16 16,-2 1 0-16,-2 6 0 0,-1-1 288 0,0 1-128 16,1 1 128-16,-2 1 0 0,-1-2 0 0,3 1 272 15,3 0-16-15,-2 0-16 0,0-2-240 0,1-1 0 16,2-5 128-16,2 2-128 0,0-4-192 0,0-1-96 0,2-3-16 0,0 4-6448 31,3-3-1296-31,0-6-256 0</inkml:trace>
  <inkml:trace contextRef="#ctx0" brushRef="#br0" timeOffset="25815.776">12466 6577 20271 0,'0'0'1792'0,"4"9"-1424"16,3 1-368-16,-2-3 0 0,2 1 2000 0,1 1 336 15,0 2 64-15,3 2 16 0,-2 2-1376 0,2 3-272 16,1 2-48-16,1 1-16 0,-2 2-208 0,4 2-48 16,0 4-16-16,-1 3 0 0,-3 2-48 0,0 3 0 15,-3 1 0-15,1 0 0 0,-2 2-80 0,-3 4-32 16,-4 1 0-16,1 3 0 0,-1 2-96 0,-3 2-32 15,-5 1 0-15,-2-3 0 0,-2-1 16 0,1-3 0 0,-2 0 0 16,-3-5 0-16,3 1 48 0,-1-3 16 0,0-3 0 0,-1-1 0 16,2-1-224-16,1-2 144 0,1-1-144 0,1-7 128 31,-1-5-1312-31,3-4-272 0,4-4-48 0,-1-3-8704 0,5-8-1744 0</inkml:trace>
  <inkml:trace contextRef="#ctx0" brushRef="#br0" timeOffset="26213.983">12955 7193 12895 0,'0'0'1152'0,"0"0"-928"16,0 0-224-16,0 0 0 0,0 0 5536 0,0 0 1056 15,0 0 224-15,0 0 32 0,10 3-5344 0,1 1-1072 0,2-1-224 16,5-2-32-16,3-4-176 0,0 3 0 16,4-1 0-16,-4-2 0 0,-1 0 0 0,3 0-176 0,3-1 176 0,-3 1-192 15,2-1 192-15,-3 0-128 0,0 1 128 0,-2 0-128 16,-1 0-192-16,-1 0-48 0,-2 2 0 0,0-1 0 31,-3-1-2384-31,0-1-496 0,-1 1-80 0</inkml:trace>
  <inkml:trace contextRef="#ctx0" brushRef="#br0" timeOffset="26402.709">12906 7506 35007 0,'0'0'1552'0,"0"0"320"0,0 0-1488 0,0 0-384 15,0 0 0-15,0 0 0 0,13-4 1632 0,2 0 256 16,2-3 48-16,6-1 16 0,3-2-1952 0,8 1-192 15,7-4-144-15,2 1-32 16,-3-4-1824-16,0-2-368 0,1 0-80 0,-4-1-16 16,-1 1-720-16,-2-2-144 0,-3-3-16 0</inkml:trace>
  <inkml:trace contextRef="#ctx0" brushRef="#br0" timeOffset="27040.474">13648 6758 26719 0,'0'0'1184'0,"-1"-6"240"0,0-2-1136 0,1-2-288 0,6-3 0 0,1 1 0 16,-2 0 1392-16,5 1 208 0,3-1 64 0,2-3 0 15,2 2-1536-15,1-1-288 0,0 1-64 0,4 1-16 16,2 0-16-16,-3 1 0 0,2 1 0 0,-3 0 0 16,1 1 256-16,2 1 0 0,-2 3 0 0,0 3 160 0,0 2 256 15,-2 3 48-15,0 1 16 0,-1 6 0 0,-3 1-256 0,1 2-48 16,-1 5-16-16,-3 6 0 0,-3 7-160 15,-4 4 0-15,0 5-192 0,-5 4 192 0,-5 5-240 0,0 5 80 16,-6 2 16-16,-2 4 0 0,-3 1 736 0,-4 3 160 16,-3 4 16-16,-2-2 16 15,-2 1-1392-15,-3-4-288 0,-2-4-48 0,0-2-16 0,0-8 960 0,-1 2 128 16,-2-3 48-16,0-1 16 0,-2-4 128 0,4-5 48 16,2-9 0-16,1-2 0 0,1-5 256 0,4-2 48 15,2-4 16-15,3-3 0 0,4-5-128 0,5-1-32 16,1-3 0-16,10-4 0 0,-7 1-208 0,7-1-32 15,0 0-16-15,0 0 0 0,0 0 112 0,0 0 0 16,0 0 16-16,15-5 0 0,2-1-16 0,4 3 0 0,6-2 0 16,6 1 0-16,8 4 0 0,1 2 0 0,2-2 0 0,3 2 0 15,2-2-160-15,2 3-32 16,0-1-16-16,6 1 0 0,2 3-176 0,1 0 0 16,-2 0 144-16,-2-2-144 0,-3 2 0 0,-1-3 0 0,-2 0 0 0,-3 2 0 31,-1 0-2496-31,-4 3-432 0</inkml:trace>
  <inkml:trace contextRef="#ctx0" brushRef="#br0" timeOffset="29353.702">8176 15377 11967 0,'0'0'528'0,"-7"-1"112"0,7 1-512 0,-7-1-128 0,2-2 0 0,3-4 0 0,2 7 1488 15,1-11 272-15,-1-4 48 0,2-1 16 0,1 1-1552 0,1-2-272 16,0-1 0-16,-1 0-208 0,2 1 624 0,1 1 128 15,0-1 32-15,0 2 0 0,1 1 496 0,1-1 96 16,1 1 32-16,-1 0 0 0,2-2 208 0,1 1 32 16,2 0 16-16,0-1 0 0,0 0-656 0,2-2-128 15,1-1-32-15,4 1 0 0,1-4-384 0,1 2-64 16,-1 1-32-16,0-1 0 0,3-2-160 0,-1 4 128 16,3 3-128-16,-2 2 128 0,2 2-128 0,-1 2 0 15,-5 2 0-15,2 0 0 0,0 3 0 0,-1 2 0 16,-1 2 0-16,0 1 0 0,0 0 0 0,-2 4 0 15,1 2-128-15,-1 1 128 0,-3 0-160 0,1 6 160 16,-3 3-208-16,1 1 80 0,-1-1 128 0,-1 1 0 16,0 2-144-16,-1 1 144 0,-1 0 0 0,0 2 0 0,-1 3 0 15,0 2 0-15,-1-1 0 0,-3 4 0 0,-2 0 0 0,-2 2 0 16,-1 1-144-16,-2 3 144 0,-1 3 0 0,-5-1 0 16,1-1 0-16,-2-2-128 0,-1 0 128 15,0 0 0-15,-1-2 0 0,-1 0 0 0,0 0 0 0,-1 2 144 16,-3 0-144-16,1 2 0 0,-1 1 0 0,1-1 0 15,-3-3 0-15,-1-2 0 0,1-3 0 0,-2-2 0 16,1-3 0-16,-1 0 0 0,-1-1 0 0,1-1 0 16,0-2-160-16,0-1 160 0,-1-1 0 0,-1-1-144 15,-1 1-48-15,3-1 0 0,-3-2 0 0,2-1 0 16,2 0-64-16,-2 3-32 0,2 4 0 0,0-3 0 16,2-6 288-16,-2-1 0 0,3 1 0 0,-1-2 0 15,-2-3 0-15,3 0 0 0,2-1 176 0,0-2-176 16,0 1 192-16,0 0-192 0,-1 1 192 0,3-4-192 0,-1-1 144 15,1-1-144-15,2 1 0 0,1-5 144 0,2-2-144 16,1-1 0-16,2 2 0 0,4 4 0 0,-8-4-160 0,1-2 160 16,0-2 0-16,1 2-144 0,6 6 144 0,0-10 0 15,0 0-144-15,0 0 144 0,1 0 0 0,4 0-176 16,2-1 176-16,1 0-128 0,0-1 128 0,0 0 0 16,1-2-144-16,5-2 144 0,0 0 0 0,1-1 0 15,2 1 0-15,-1-1 0 0,3 2 0 0,-1 2 0 16,0 1 0-16,3-2 128 0,-2 0 32 0,2 1 0 15,1 2 0-15,-1 1 0 0,4-1 32 0,-1 1 0 16,3 1 0-16,1 3 0 0,-1-1-64 0,1 3-128 16,0-1 192-16,1 4-64 0,3 3 0 0,-1 1-128 15,-2-1 192-15,-1 1-64 0,1 3 80 0,-3 0 16 0,2 2 0 16,-3 0 0-16,-2 0 192 0,1 2 32 0,2 0 16 0,0 1 0 16,1 0 192-16,0 2 48 0,-2 1 0 0,1 0 0 15,0 0-160-15,-1 1-32 0,1-1 0 0,-2-1 0 16,-1-2-128-16,-1 2-48 0,0 3 0 0,-4-1 0 15,-1-2-96-15,0 2-32 0,-1-2 0 0,-2 1 0 16,-1 1-208-16,0-2 128 0,-3-2-128 0,0 0 0 16,1-3 0-16,-2-1-128 0,0-4-16 0,-9-3 0 31,12-1-1888-31,-2 1-368 0,0 1-80 0,-10-1-13120 0</inkml:trace>
  <inkml:trace contextRef="#ctx0" brushRef="#br0" timeOffset="30005.393">10013 14503 30927 0,'-26'17'1360'0,"13"-7"304"0,2 1-1344 0,-1 0-320 16,1 0 0-16,-1 0 0 0,-2 0 784 0,3-1 96 15,-1-1 16-15,-1 1 0 16,-1 0-1216-16,-2-1-256 0,0 2-32 0,1 3-16 16,-2 1 320-16,1 3 64 0,-2 1 16 0,1 3 0 0,-1 2 224 0,-2 5 240 15,0 9-48-15,1 0-16 0,-3 0 144 0,0 1 48 16,2 3 0-16,-1 2 0 0,3 1-192 0,0 5-48 15,-3 3 0-15,-1 4 0 0,0 0-128 0,3 1 192 16,-1 0-192-16,4-3 192 0,3-1 112 0,2 1 16 16,-3 1 16-16,4 3 0 0,4 0 48 0,1-2 0 15,4-2 0-15,0-1 0 0,1-3-192 0,5-2-16 0,-1 0-16 16,4-1 0-16,-1-1-160 0,2-3 0 16,2-4 0-16,2-4 0 0,2-3 0 0,0-1-224 0,2 0 80 15,1-6 16 1,4-5-256-16,-2-1-32 0,1-2-16 0,2-4 0 15,1-3-1296-15,1-5-256 0,-1-6-48 0,0-5-7088 0,1-5-1424 0</inkml:trace>
  <inkml:trace contextRef="#ctx0" brushRef="#br0" timeOffset="31540.729">10296 15413 11967 0,'0'0'1072'0,"0"0"-864"15,0 0-208-15,0 0 0 0,-3-8 2400 0,0 0 432 16,0-1 96-16,-3 1 16 0,2 1-1664 0,-1 1-320 15,-2 3-64-15,0-2 0 0,-4-2-176 0,1-2-16 16,1-1-16-16,-3 2 0 0,-2 5-128 0,0 4-32 16,-1 7 0-16,1-2 0 0,-1 0-208 0,-2 2-64 15,-1 0 0-15,1 5 0 0,-1-1-64 0,1 3-32 16,-3 2 0-16,0 2 0 0,-1 2-160 0,5 2 0 16,-1 0 0-16,3 5 0 0,-2 3-160 0,4 2 160 15,1 0 0-15,3 3-144 0,-3 0 144 0,2 3 0 16,1 4 0-16,4-3 0 0,-3-2 0 0,6-4 0 0,1-2 0 0,2-2 0 15,0-3 0-15,3-3 176 16,-1-5-176-16,3-3 192 0,2-2-192 0,3-3 0 0,-1-4 0 0,1-3-176 16,-1-5-144-16,1-2-16 0,-1-1-16 0,3-5 0 15,2-5 128-15,-1-3 32 0,-1 0 0 0,1-4 0 16,1-4 192-16,-2-2 0 0,-2-3 0 0,-1-1 0 16,-1-4 144-16,0-1-144 0,1 0 0 0,-3-2 144 15,2 1-144-15,2 1 0 0,-1 5 0 0,-1 1 0 16,-4 1 0-16,2 3 0 0,-1 3 0 0,-1 3 0 15,0 4 0-15,-1 4 0 0,0 3 0 0,-5 9 0 16,0 0 0-16,0 0 160 0,0 0-32 0,0 0-128 16,2 8 368-16,0 5-48 0,-1 4 0 0,-1 5 0 0,-1 3-176 15,0 2-144-15,-1 3 192 0,1 2-192 0,0 1 0 16,0 2 0-16,-3 3 0 0,2-1 0 0,-1-3 272 16,2-4-48-16,1-4-16 0,1-2 0 0,0-3 176 0,0-4 16 15,1-5 16-15,0-2 0 0,-2-10-240 0,8 4-48 16,-8-4-128-16,12-3 192 0,1-5-416 0,-2-3-96 15,-1-4 0-15,3-5-16 0,3-3 208 0,-1-3 128 16,2-1-160-16,-1-3 160 0,1-1 0 0,-1-1 0 16,1 3 0-16,0-1 0 0,1 1 0 0,2 3 0 15,-1-3 0-15,0 5 0 0,0 2 0 0,1 1 0 16,-3 3 0-16,1 2 0 0,-3 4 0 0,0 2 0 16,-2 1 0-16,1 4 0 0,-2 3 144 0,0 3-144 15,-1 2 0-15,3 3 144 0,-4 0-144 0,2 3 128 0,-1 1-128 16,1 2 128-16,-3 1-128 0,0 3 0 0,2-1 0 15,-1 4 0-15,0 2 0 0,-1 1 0 0,-1 0 0 0,1-1 0 16,-4 1 0-16,4-3 0 0,2-2 144 0,0-1-16 16,-1 3-128-16,0-4 0 0,1-4 128 0,2-1-128 15,-1-1 0-15,2-2 0 0,-1-3 0 0,5-2-192 16,1-5 192-16,-2-2-160 0,-1-4 160 0,1-2-160 16,2-2 160-16,-2-1 0 0,-2-1 0 0,1-2 0 15,1-2 0-15,-1-3 0 0,2 0 0 0,0-3 0 16,-3 0 0-16,-2-2 0 0,3 1 0 0,-2-1 0 15,0-2 0-15,2 0 0 0,3-1 0 0,-2-2 0 16,-5-2 0-16,1 1 0 0,-1-1-144 0,-2 3 144 16,-1 1-224-16,-2 3 32 0,-5 4 0 0,1 1 0 15,2 4 16-15,-4 3 16 0,-4-1 0 0,1 5 0 0,2 11 32 16,0 0 0-16,-5-5 0 0,5 5 0 0,-9-1 128 0,-2 4 0 16,-1 2 0-16,-4 6 0 0,2 2 0 0,-2 2-208 15,-2 4 48-15,-2 3 16 0,2-1-96 0,0 4-16 16,1 3 0-16,2 3 0 0,-1 0 384 0,1 0 64 15,2 0 0-15,1-2 16 0,0-1 48 0,2-1 16 16,1-1 0-16,3 0 0 0,2-3-272 0,1-2 160 16,2-2-160-16,2-2 128 0,2 0-128 0,1-5 0 15,-2 0 0-15,3-2-176 0,4-3-16 0,0 0 0 16,1-2 0-16,1-1 0 0,2-2 192 0,-1 0 0 16,1 1 0-16,3-3 0 0,-1-4 0 0,2 2 256 0,2-1-64 15,-1-3-16-15,2-2 80 0,3-3 0 0,-2-4 16 16,1 0 0-16,-1-2-128 0,0-1-16 0,1 0-128 0,0-2 192 15,-2 0-192-15,4 1 176 0,-2-2-176 16,1 1 160-16,-5-1-160 0,2-1 160 0,0-2-160 0,0 0 160 16,-4-1-160-16,2 2 0 0,-2 2 0 15,1 2 0-15,-2-1 0 0,0 3 0 0,-2 3 0 16,1 1 0-16,-1 0 0 0,-3 2 0 0,-2 1 0 0,-2 3 0 16,2 2 0-16,-8 5-144 0,7-7 144 0,-7 7 0 15,0 0-176-15,0 0 176 0,0 0-160 0,0 0 160 16,0 0-192-16,-8 13 48 0,-2 3 16 0,1 0 0 15,1 3-32-15,-1 0 0 0,1 3 0 0,0 3 0 16,1 2 160-16,0 1-192 0,2-2 192 0,1 0-192 16,0-2 320-16,1-3 64 0,-2-4 16 0,4 1 0 15,2-3-208-15,0 0 144 0,-2-2-144 0,3-1 128 0,2-2-128 16,1-1 0-16,0-3 144 0,0 0-144 0,-5-6 160 0,8 3-32 16,2-3-128-16,-2 0 192 0,-8 0-64 0,14-4 0 15,-1-3-128-15,-2-2 192 0,0-1-192 0,2-3 0 16,2-2 128-16,0-3-128 0,-3-1 0 0,-1-2 144 15,-1-2-144-15,1 1 128 0,2 3-128 0,-1-3 0 16,-1-4 0-16,1 5 0 0,1 6 0 0,-3 1 0 16,-1 0 0-16,1 2 0 0,-5 4 0 0,1 2 0 15,-6 6 0-15,8-2 0 0,-3 1 0 0,-5 1 0 16,7 12 0-16,-2 5 0 0,0 5 0 0,0 4 0 16,-2 2 0-16,2 3 0 0,-1 1 0 0,3 2-144 15,2-1 144-15,-1-2-160 0,3-1 160 0,-1-4 0 0,2-3 0 16,1-1-128-16,-1-1 320 0,0-4 80 15,2-5 16-15,1-1 0 0,2-3 240 0,2-1 48 16,-2-6 16-16,5-4 0 0,4-6-448 0,1-4-144 0,-1-6 0 0,4-3 0 31,0-3-1520-31,-2-3-400 0,2-1-96 0</inkml:trace>
  <inkml:trace contextRef="#ctx0" brushRef="#br0" timeOffset="32491.893">13022 14793 6447 0,'-17'33'576'0,"4"-9"-576"15,-3 4 0-15,0-1 0 0,-2-2 6800 0,2-1 1264 16,-2-6 240-16,4 0 48 16,0-1-7232-16,2 0-1440 0,1-1-304 0,0 1-48 15,0-2-608-15,3 0-112 0,-2-2-16 0,3 2-16 16,-1 1 720-16,3 0 128 0,2 2 48 0,0 3 0 0,1-2 528 0,7 2 192 0,0-2 0 0,5-2 0 16,-1-2 432-16,4 0 80 0,2 1 0 0,2-4 16 15,-1-7-368-15,3-2-80 0,2-3-16 0,-1-5 0 16,0-3-112-16,2-3-16 0,0-2-128 0,-2-1 192 15,2-1-192-15,0-3 144 0,-1-4-144 0,-4-2 128 16,-3-2-128-16,0 0 0 0,-1 0 0 0,-1-1 0 16,-2 1-240-16,-2 2-80 0,1 1 0 0,-2 3-16 15,-2 2-160-15,0 5-16 0,-2-1-16 16,1 3 0-16,1 2 304 0,0 3 64 0,-5 6 16 0,8-5 0 0,-8 5 144 16,5-7 0-16,2 2 0 0,0-3 0 0,1-2 0 0,2-2 0 15,1 0 0-15,0 0 0 0,-1-2 0 0,1-2 0 16,2-4 0-16,-2-2 0 0,2-2 0 0,0-1 0 15,0-4 0-15,0-2 128 0,1 0 32 0,-3-4 16 16,3-3 0-16,0-6 0 0,0-7 16 0,1 1 16 16,-1-5 0-16,0 3 0 0,-1 1-80 0,2 2-128 15,0-4 176-15,-2 0-176 0,-1 1 160 0,-2 0-160 16,-3-1 128-16,-1 5-128 0,0 3 128 0,-3 5-128 16,-2 4 0-16,0 5 128 0,3 2-128 0,-4 6 0 15,0 6 144-15,-1 4-144 0,1 13 224 0,0 0-32 16,-6-5 0-16,6 5 0 0,-9 7 208 0,-3 7 48 15,-3 7 0-15,1 5 0 0,-1 6-64 0,1 7 0 16,-1 5 0-16,-1 11 0 0,-1 11-64 0,0 2-32 0,1-1 0 16,0 5 0-16,-1 7 112 0,-3 5 32 0,1 5 0 0,1 2 0 15,2-5 400-15,2 9 64 0,0 0 32 0,2-1 0 16,1-4-32-16,3-2 0 0,1-2 0 0,0-3 0 16,4-3-368-16,2-7-80 0,-1-11 0 0,2-3-16 15,0-5-256-15,3-5-48 0,1-3-128 0,2-4 192 16,-1-3-192-16,4-3-288 0,-3-2 64 0,4-4 16 15,-3-6-160-15,2-1-16 0,1-2-16 0,-1-5 0 16,2-1-240-16,-2-4-32 16,-2 0-16-16,2-5 0 0,-2-1-992 15,-7-5-208-15,9 3-32 0,-9-3-16 0,0 0-112 0,0 0-32 0,11-12 0 0,-7-1 0 16,-3-4-864-16,-2 0-160 16</inkml:trace>
  <inkml:trace contextRef="#ctx0" brushRef="#br0" timeOffset="32722.771">13003 15765 7359 0,'1'15'656'0,"-1"-5"-528"15,-3-2-128-15,3-8 0 0,-2 7 6208 0,2-7 1216 16,0 0 256-16,0 0 32 0,0 0-6000 0,0 0-1200 16,0 0-256-16,12-4-32 0,3-4-224 0,1-2 0 15,1-2 0-15,2 0 0 0,3 1 0 0,0-1 0 16,0-3 192-16,3 0-48 0,2 0-16 0,0 0 0 15,-1 1 0-15,0 0 0 0,-3 0-128 0,2 0-144 16,-2-1 144-16,-1 0-208 16,-2 2-544-16,-1-1-96 0,0 1-32 0,0 2 0 15,-3 0-2576-15,-1-1-512 0,0-6-96 0,-6 3-32 0</inkml:trace>
  <inkml:trace contextRef="#ctx0" brushRef="#br0" timeOffset="33475.023">10950 16558 20271 0,'0'0'1792'0,"0"0"-1424"16,-4 8-368-16,4-8 0 0,0 0 2512 0,-7-3 432 15,-1-2 96-15,2 0 16 0,-2-3-2416 0,-1 2-464 16,-1-3-176-16,-2 2 0 0,2-2 304 0,-2 2-48 0,0 1-16 0,-2 0 0 16,-2-2 144-16,0 2 48 0,-4 3 0 0,2 0 0 15,-4 1-160-15,3 2-16 0,-1 2-16 0,-2 2 0 16,2 1-240-16,0 3 0 0,-1 1 0 0,2 3 0 16,-2 5-304-16,1 2 0 0,-1 3 0 0,3 2 0 15,0 1 304-15,1 4 0 0,3 4 0 0,1 0 0 16,-1-1 0-16,3 1 0 0,5-2 0 0,2 0 0 15,0 0 0-15,6-1 0 0,2-2-128 0,3-1 128 16,3-2-160-16,2-1 160 0,2-1-128 0,1-2 128 16,3-4 0-16,-1-5 0 0,2-3 0 0,2-4 0 15,1 3 0-15,0-6 0 0,1-7 0 0,1-3 128 16,2-2-128-16,1-8 0 0,-2-6-176 0,3-6 176 16,0-1-144-16,0-4 144 0,-2-2-128 0,2-4 128 0,-2-4 0 15,0-3 0-15,-1-6 0 0,-2-1 0 0,-3 1 0 16,-2 1 0-16,0 2-144 0,-3-1 144 0,-3 2 0 0,-1-2 0 15,3-3-144-15,-7 1 144 0,1 1 0 16,-4 3 0-16,-1 4 0 0,-2 3 0 0,1 7 0 16,-1 3 0-16,-1 4 0 0,0 7 0 0,-1 5 0 0,0 5 128 15,1 3-128-15,0 9 144 0,0 0 256 0,0 0 48 16,0 0 16-16,0 0 0 0,-7 11 224 0,2 3 32 16,0 3 16-16,1 4 0 0,1 3-416 0,-1 4-64 15,3 5-32-15,-1 3 0 0,1 2 48 0,0 4 16 16,1 4 0-16,-1 2 0 0,-2 0 96 0,2 1 0 15,1-1 16-15,1-1 0 0,-1 2 80 0,0-2 16 16,0-5 0-16,4 4 0 0,-3 0-240 0,1-4-32 0,0-5-16 16,2-4 0-16,-4-3-208 0,2-3 0 0,-1-3 0 15,2-1 0-15,2-1-304 0,-1-4 48 0,-1-4 16 0,2 1 0 32,-2 0-464-32,2-2-112 0,-1-5-16 0,2-1 0 15,1-2-1568-15,1-1-320 0,-8-4-64 0,11-2-7104 0,-3-7-1424 0</inkml:trace>
  <inkml:trace contextRef="#ctx0" brushRef="#br0" timeOffset="33711.73">11613 16269 35007 0,'-3'33'3120'0,"-1"-10"-2496"0,-3 1-496 0,0 1-128 0,3-2 2048 0,-2-1 400 15,3 0 80-15,2-1 16 0,1-4-2240 0,0 3-448 16,1 2-96-16,0-2-16 16,-1-3-272-16,1 1-64 0,-1 0-16 0,0 3 0 15,0 5-48-15,0-3-16 0,-1-3 0 0,1-1 0 16,0-1-352-16,1 0-80 0,0-2-16 0,2-1 0 16,-1-2-1840-16,1-3-368 0,4 0-80 0,0-2-16 0</inkml:trace>
  <inkml:trace contextRef="#ctx0" brushRef="#br0" timeOffset="34159.88">12312 16172 40943 0,'-4'30'1808'0,"0"-16"384"0,-4-4-1744 0,1-1-448 0,-3 0 0 0,2-1 0 15,0 0 160-15,3-2-160 0,0-3 192 0,0 4-192 16,-3-1 0-16,-3 1 0 0,-4 0 0 0,-4-1-192 16,0-1 48-16,-3 1 16 0,-1 6 0 0,-2 0 0 15,1 0-32-15,-1 3 0 0,4-1 0 0,-2 1 0 16,1 1 160-16,1 0 0 0,2 3 0 0,4-2 0 16,1-2 0-16,6-2-128 0,-1-1 128 0,3 1-192 15,0 1 192-15,2-1-192 0,4 0 192 0,4-3-192 16,1-1-160-16,2 0-32 0,3-2-16 0,2 1 0 0,-1-3 176 15,3 0 32-15,1 1 16 0,1 1 0 0,0 2 368 0,1-1 64 16,0-5 0-16,2 7 16 0,-2 4 16 0,-2-1 0 16,0-6 0-16,1 1 0 0,-1-1-32 0,1 3 0 15,-5 2 0-15,-1-2 0 0,-3 0 80 0,-2 0 16 16,0 1 0-16,-2 2 0 0,-4-1 64 0,0 0 16 16,0-1 0-16,-2 0 0 0,-3 3-240 0,-6-2-64 15,-1 1 0-15,0-1 0 0,1 0-128 0,0-1 0 16,-3 0 0-16,1-1 0 0,1-3 0 0,1-2-256 15,-1-2 64-15,-1 2 16 16,3-1-560-16,-3-4-112 0,1-3-32 16,0-2 0-16,-1 3-1744 0,2-4-368 0,1-4-64 0,3 1-11472 0</inkml:trace>
  <inkml:trace contextRef="#ctx0" brushRef="#br0" timeOffset="34482.38">12621 15841 20271 0,'0'0'1792'0,"0"10"-1424"0,-2 0-368 0,-1 0 0 16,1 1 3008-16,1-2 512 0,0 1 128 0,0 2 0 15,0 3-3088-15,0 4-560 0,-4 4-256 0,1 6 32 0,-3 2 224 0,-1 9-144 16,2 6 144-16,-3 6-128 0,0 5 288 0,0 0 64 16,3 2 16-16,-3 1 0 0,3 1 576 0,-3-2 112 15,3-2 32-15,-1 2 0 0,1-1-528 0,1-8-112 16,0-7 0-16,2-3-16 16,0-7-688-16,2-4-144 0,-3-5-32 0,3-6 0 15,-1-2-2256-15,1-5-464 0,1-11-96 0</inkml:trace>
  <inkml:trace contextRef="#ctx0" brushRef="#br0" timeOffset="34856.298">12919 16133 20271 0,'-1'23'1792'16,"-5"1"-1424"-16,-1 2-368 0,-1-4 0 0,0 0 4496 0,1-1 832 0,-2-3 176 0,0-2 16 15,0 2-4656-15,-4-3-864 0,-2 2-320 0,-5-1 16 32,-2-1-208-32,0-1-64 0,-5 0 0 0,1 0 0 0,-2-2 144 0,2-1 32 0,-1-3 0 0,1 1 0 15,2-2 400-15,2 1-128 0,2-1 128 0,4-2 0 16,3-2 0-16,3 1 0 0,1 3 0 0,4-2 176 16,5-5-176-16,0 0 0 0,-5 6 144 0,5-6-144 15,0 0 128-15,3 10-128 0,4-1 128 0,4-3-128 16,0 3 192-16,3 0-48 0,3 1 0 0,2 0 0 15,-1 1 400-15,3 1 80 0,2 0 16 0,-1 2 0 0,3 0 48 16,1 2 16-16,0 1 0 0,0 2 0 0,1 2-96 0,-1 0-16 16,0-3 0-16,-3-1 0 0,-1 1-144 15,-5 0-48-15,1-3 0 0,-3-3 0 0,0 1-400 0,-2-1 0 16,-3-1 0-16,-3-2 0 16,1-1-1216-16,-2-4-336 0,-2 0-64 0,-4-4-16 15,0 0-1184-15,0 0-224 0,0 0-48 0,0-16-16 0</inkml:trace>
  <inkml:trace contextRef="#ctx0" brushRef="#br0" timeOffset="35540.212">13766 12933 38751 0,'0'0'1728'0,"0"0"336"0,7 13-1648 0,4 4-416 15,-2 3 0-15,6 5 0 0,1-1 144 0,3 3-144 16,1 5 160-16,1 0-160 0,0 1 0 0,1 5 0 16,-2 1 0-16,2 6 0 0,-2 5 0 0,-1 8 0 15,-1 10 0-15,-2 5 144 0,1 4 176 0,-3 4 48 0,-3 6 0 16,0 4 0-16,-1 5 112 0,-3 3 32 0,0 3 0 0,0 4 0 15,-2 5-208-15,-2 1-48 0,-3-5 0 0,0 6 0 16,0 3-48-16,-2-6-16 0,-3-7 0 0,-2 3 0 16,-2 1 128-16,-4-6 0 0,-4-4 16 0,-2 0 0 15,-3 2-112-15,-2-3-32 0,-7 2 0 0,-3-3 0 16,-1-2-64-16,-3 3-128 0,-1 1 176 0,-1-4-176 16,-5 0 160-16,-1-4-160 0,-5-4 128 0,2-4-128 15,-3-8 0-15,3-8 0 0,2-7 0 0,1-11 0 16,0-3-464-1,1-7 16-15,0-6 16 0,3-8 0 0,3-7-464 0,3-11-112 16,2-6-16-16,4-7 0 0,0-5-2464 0,6-9-496 16</inkml:trace>
  <inkml:trace contextRef="#ctx0" brushRef="#br0" timeOffset="36509.772">5462 8924 33919 0,'-12'1'1504'0,"3"-1"304"15,-1-1-1440-15,1 1-368 0,3 0 0 0,-1 0 0 0,-1 0 432 0,0 0 16 16,1 0 0-16,0 3 0 0,0 2-160 0,-1 1-32 16,0-1 0-16,0 3 0 0,-2-1-256 0,-4 6 0 15,0 2 128-15,-1 5-128 0,-2 3 0 0,0 4 0 16,-3 5 0-16,-1 5 0 0,0 1 0 0,-2 4 0 15,0 2 0-15,-4 8 0 0,-2 5 0 0,-2 5 128 16,-1 6-128-16,1-1 0 0,2-2 176 0,-1 1-176 16,-1 0 160-16,1 2-160 0,1-1 208 0,2-2-48 15,1-5-16-15,3-2 0 0,0-6-144 0,3-1 0 16,-1-2 0-16,3 2 0 0,3 1-240 0,-2-6-128 16,2-6-16-16,2-6-16 15,3-5-1472-15,0-4-304 0,5-7-48 0,0-5-11600 0</inkml:trace>
  <inkml:trace contextRef="#ctx0" brushRef="#br0" timeOffset="36825.298">5862 9037 29487 0,'-11'12'2624'0,"-1"2"-2112"0,-2 1-512 0,1 2 0 0,3-1 1392 16,-4 6 160-16,-2 6 48 0,-1 3 0 0,-3 2-1280 0,-2 3-320 16,-4 5 0-16,1 6 0 0,-3 6 0 0,-4 4 0 15,-1 6 0-15,-6-2-192 0,2 3 192 0,-5 2-144 16,-2 5 144-16,0 2-128 0,0 3 128 0,2-3 0 15,0-4 0-15,4-1-128 0,-3-2 128 0,2 1 0 16,2 0 0-16,1-5 0 0,-4-3 0 0,5-4 0 16,2-5 0-16,5-1 128 0,0 2-128 0,5-7-128 15,1-5 128-15,4-6-192 16,5-3-1408-16,2-5-272 0,1-8-64 0</inkml:trace>
  <inkml:trace contextRef="#ctx0" brushRef="#br0" timeOffset="37124.681">6189 9045 31327 0,'0'0'2784'15,"-9"11"-2224"-15,3 6-560 0,-1 2 0 0,2-4 1536 0,-1 6 208 0,-4 6 48 0,-2 6 0 16,-4 6-1088-16,-2 4-192 0,-2 5-64 0,-6 10 0 16,-3 12-320-16,-4-1-128 0,-3 3 0 0,-6 4 144 15,-4 3-144-15,-3 8-224 0,1 7 48 0,0-1 16 0,-2-4-64 0,2 2-16 16,-4 3 0-16,3-3 0 0,0-3-16 16,0-1 0-16,1-4 0 0,3 3 0 15,3-1-272-15,3-5-64 0,5-7-16 0,3-7 0 16,1-5-96-16,6-3 0 0,3-6-16 0,4-8-9232 15,2-10-1840-15</inkml:trace>
  <inkml:trace contextRef="#ctx0" brushRef="#br0" timeOffset="37452.803">6578 9334 32255 0,'-11'6'2864'0,"4"2"-2288"0,-5 3-576 0,1 4 0 16,2 4 1616-16,-4 4 224 0,-2 7 32 0,-2 6 16 16,-2 10-1312-16,-3 4-256 0,-1 5-48 0,-6 5-16 15,-3 4-256-15,-5 8-176 0,-3 5 32 0,-2 1 0 16,-2-3-304-1,2 2-64-15,1 1-16 0,-3 3 0 16,0 4-160-16,0-3-16 0,-3-4-16 0,2-2 0 0,1 0 384 0,3-4 80 0,5-3 0 0,5-6 16 16,2-7 64-16,4-7 16 0,2-6 0 0,5-7 0 15,5-5-1088-15,3-7-224 0,1-6-32 16,6-8-11872-16</inkml:trace>
  <inkml:trace contextRef="#ctx0" brushRef="#br0" timeOffset="37732.784">6917 9542 23039 0,'-9'20'1024'0,"2"-2"192"0,-8 3-960 0,3 4-256 16,0 4 0-16,-1 4 0 0,-1 3 4224 0,-3 6 816 15,-3 4 144-15,0 9 48 0,-7 9-4128 0,-1 4-816 16,-5 1-160-16,0 3-128 0,-2-1-128 0,-2 6-128 0,-1 5 0 16,-1-3-16-1,1-3-560-15,-4-2-96 0,-3-2-32 0,2 1 0 16,4 2-1344-16,1-7-256 0,-1-5-64 0,5-7-16 16,3-6 0-16,3-4 0 0,4-4 0 0</inkml:trace>
  <inkml:trace contextRef="#ctx0" brushRef="#br0" timeOffset="37981.187">7324 9820 32255 0,'-18'35'1424'0,"2"-3"304"0,-3 10-1392 0,0 4-336 16,1 3 0-16,0 3 0 0,-1 2 2880 0,-3 7 496 15,-3 7 96-15,0 10 32 0,0 8-2880 0,-5 3-624 16,0 2 0-16,-3 9 0 16,-3 9-1776-16,-3 1-240 0,-4 0-48 0</inkml:trace>
  <inkml:trace contextRef="#ctx0" brushRef="#br0" timeOffset="42364.767">7009 10319 28047 0,'-10'12'1232'0,"4"-5"272"0,0-2-1200 0,0 1-304 0,6-6 0 0,0 0 0 15,-4 8 896-15,4-8 128 0,0 0 32 0,-5 6 0 16,5-6-512-16,0 0-96 0,0 0-32 0,0 0 0 16,0 0-112-16,0 0-32 0,0 0 0 0,0 0 0 15,1-9-64-15,4 2-16 0,-3-2 0 0,2-1 0 16,2-2 64-16,-1 0 0 0,0 0 0 0,0-3 0 15,2 0-80-15,1-1-16 0,-1-2 0 0,2 0 0 0,1 1-32 0,1-3 0 16,2-3 0-16,-1 0 0 0,1-4 16 0,2 0 0 16,-1-3 0-16,3 0 0 0,-2 2-144 0,-1-1 160 15,-2-2-160-15,3 2 160 0,-1 3-160 0,0 1 0 16,-4 0 0-16,1 3 128 0,3 2-128 0,1 0 128 16,-2-1-128-16,-3 3 128 0,3 0-128 0,-1 0 192 15,0 0-192-15,-2 1 192 0,-1 2-192 0,1 1 192 16,-2-1-192-16,-1 1 192 0,-2 0-64 0,1-1 0 15,1 1 0-15,1 0 0 0,-2 2 0 0,1-3-128 16,0 0 192-16,0 3-64 0,3 3-128 0,-2 1 0 16,0 3 0-16,-1-3 0 0,-3-1 0 0,-4 9 0 15,0 0 128-15,6-4-128 0,-2-2 128 0,-4 6-128 0,0 0 192 16,0 0-64-16,0 0 32 0,0 0 0 0,0 0 0 16,0 0 0-16,0 0-32 0,6 7-128 0,-1 2 192 0,0-3-64 15,-5-6-128-15,7 9 0 0,-2 2 144 0,0 0-144 16,1 0 0-16,-2 1 144 0,4 0-144 0,2 2 0 15,-1 0 160-15,-2 1-160 0,3 2 128 0,1 0-128 16,-1 1 144-16,1 1-144 0,1-1 160 0,-1 3-160 16,0 1 128-16,1-2-128 0,3 0 0 0,-1 1 0 15,1 3 128-15,1 0-128 0,-3-2 0 0,2 4 0 16,1-1 0-16,1-1 0 0,-1-1 0 0,0 2 0 16,0 2 0-16,-1-2 128 0,-1-1-128 0,-2 1 0 15,2-3 0-15,-2-3 144 0,0-1-144 0,1 0 128 16,-1-1-128-16,0-1 0 0,0-1 0 0,-1-3 128 15,1 0-128-15,-1 1 0 0,-1-1 0 0,2-1 0 16,-1 2 176-16,-1-4 0 0,0 0 0 0,-2 1 0 0,2-1-176 16,-5-2-256-16,-5-7 64 0,0 0 16 15,0 0 176-15,0 0 0 0,0 0 0 0,0 0 0 0,0 0 0 0,0 0 0 16,0 0 0-16,-10-2 0 0,-1-1 0 0,-3-2 0 16,1-3 0-16,0 0 0 0,1 1 0 0,-2-2-160 15,1-2 160-15,-1 0 0 0,0-1-128 0,-1 0 128 16,3-2 0-16,-1 1 0 0,-1-1-160 0,-2 0 160 15,-1-2-128-15,2 0 128 0,2-2-144 0,-2-2 144 16,-3 0-160-16,2 0 160 0,0-4-160 0,1 2 160 16,-2-1-160-16,2 0 160 0,2-1-144 0,1 1 144 15,0 0-128-15,1 0 128 0,5-1 0 0,-2 2-160 16,2 0 160-16,-4 2 0 0,-2 1-144 0,3 1 144 16,0 1 0-16,3 0-144 0,-2 2 144 0,4 0 0 15,0-1 0-15,-1 3-128 0,-1 1 128 0,2 0 0 0,-2 1 0 0,2 1 0 16,1-2 0-16,0-3 0 0,-1-1 0 15,2 0 0-15,0 3 0 0,-2 2 0 0,0 7 0 16,-2-5 0-16,3-4 0 0,1 1 0 0,1 1 0 0,0 2 0 16,-1 0 0-16,2 9 0 0,-4-8 0 0,4 8 0 15,-3-5 0-15,3 5 144 0,0 0-144 0,0 0 160 16,-7-2-32-16,7 2-128 0,-6 3 192 0,-1 1-64 16,2 1-128-16,-3 5 0 0,1 0 0 0,-1 5 0 15,0 4 0-15,-4 4 0 0,2 3 0 0,0 3 0 16,-3 5-144-16,1 0 144 0,-3 1 0 0,0 1 0 15,-4 0 0-15,2 2 0 0,-5 3 0 0,1 3 0 16,2 3 0-16,0 0 0 0,3 0 128 0,-2-2-128 16,-2-1 128-16,1-2-128 0,-4-2 0 0,2 0 0 0,1 2 0 15,1-3 0-15,2-1 0 0,1-1 0 0,1 0 0 0,2-4 0 16,0-3 0-16,1-2 0 0,2-4 0 0,2-2 128 16,-1-3-128-16,4-3 0 0,3-3 0 15,-1-2 0-15,1-2 0 0,2-9 0 0,0 9 0 0,0-9 0 16,0 0-160-16,0 0 160 0,0 0-176 0,6 8 176 15,-6-8-208-15,0 0 80 0,9-2-32 0,-1-4 0 16,-2-4 0-16,2-4 0 0,-1-4 160 0,2-3 0 16,-1-2 0-16,1-6-128 0,0-7 128 0,1 1 0 15,1-1 0-15,3-2-128 0,-2-1 128 0,3-2 0 16,0-1-144-16,0 3 144 0,1-3 0 0,-2-2 0 16,1-3 0-16,-1-2 0 0,-4 0 0 0,3-1 128 15,0 1-128-15,2 1 0 0,1 4 0 0,-1 0 128 0,1 3-128 16,-1 0 0-16,-1 4 0 0,-1 1 0 0,1 2 0 15,-2 5 0-15,0 2 0 0,-3 8 0 0,1 6 0 0,1 4 0 16,-2 3 160-16,2 4-160 0,2 7 192 0,-2 7-192 16,2 4 176-16,2 7-176 0,2 7 160 0,2 4-160 15,-1 0 0-15,1 2 128 0,2 2-128 0,1 3 0 16,-3 3 0-16,6 2 0 0,-6 4 0 0,2-1 0 16,1 1-160-16,-3-4-32 0,0-2 0 0,-1-5 0 15,1-6-1296 1,-1-5-272-16,-5-7-48 0,0-3-9088 0,0-5-1824 0</inkml:trace>
  <inkml:trace contextRef="#ctx0" brushRef="#br0" timeOffset="43339.877">6839 8181 25791 0,'0'0'2304'0,"0"0"-1856"16,-8 3-448-16,8-3 0 0,0 0 1408 0,0 0 192 16,-6 9 48-16,0-4 0 0,6-5-880 0,-8 6-192 15,-2-2-16-15,2 2-16 0,-1-1-400 0,1 1-144 16,-4-2 0-16,-1 1 144 0,-3 1-144 0,-1 3-144 0,0 1 144 0,-1 1-208 15,-4 0 0-15,1 3 0 0,-1 2 0 0,-2-1 0 16,-4 1 208-16,3 1 0 0,0-2 0 0,-1 3-144 16,-1 1 144-16,1-1 192 0,-5-1-32 15,3 2-16-15,2-1-16 0,-2 3-128 0,1 3 192 0,-3-3-64 16,3-2 48-16,-1 2 0 0,3 1 0 0,0 1 0 16,4 0 112-16,-2-3 32 0,2 0 0 0,3-2 0 15,0 1-64-15,3-1-16 0,-3-2 0 0,3 1 0 16,1-2-240-16,-1 0 176 0,3 0-176 0,0-4 160 15,2 0-160-15,3-1 192 0,0 0-192 0,2-1 192 16,0-1-192-16,0-2 0 0,5-6 144 0,0 0-144 16,0 0 0-16,0 0 0 0,0 0 0 0,5 10 128 15,-5-10-128-15,10 8 0 0,-1 1 0 0,3-3 0 0,1-3 0 16,-1 1 0-16,0 3 160 0,4 2-160 0,0-4 224 16,2 2-48-16,2-1-16 0,1 4 0 0,1 2 64 15,1 2 16-15,1-2 0 0,2 2 0 0,3 0-32 0,-2 4 0 16,0 0 0-16,-1 0 0 0,1 1 0 0,0 0 0 15,-3-2 0-15,0 0 0 0,-2-2-80 0,2-1-128 16,-4 1 176-16,0-1-176 0,-2-3 128 0,-3 0-128 16,0-3 0-16,-1 2 0 0,-1 0 0 0,-1-3 0 15,0 0-192-15,-3-3 48 16,-9-4-1952-16,8 0-384 0,-8 0-80 0</inkml:trace>
  <inkml:trace contextRef="#ctx0" brushRef="#br0" timeOffset="44183.612">4319 8844 21183 0,'0'0'1888'0,"0"0"-1504"0,0 0-384 0,0 0 0 15,0 0 1360-15,0 0 208 0,0 0 32 0,-7-3 16 16,2 2-592-16,5 1-128 0,-9 1-32 0,9-1 0 16,0 0-400-16,-4 9-80 0,-2-3 0 0,2 6-16 15,-2 0-240-15,2 5-128 0,1 2 128 0,-2 3-128 16,0 2 0-16,1 7 144 0,3 5-144 0,0 1 0 0,-4 0 304 0,1-1-48 16,2 0-16-16,2 3 0 0,1-3 128 15,2 0 16-15,-2-2 16 0,1 7 0 0,1 2-64 0,-2 2-16 16,3 0 0-16,-1-2 0 0,0-4-32 15,2-2-16-15,-2-1 0 0,1-4 0 0,3-4-96 0,-5-3-32 16,-1 0 0-16,1-3 0 0,3-4-16 0,1-3 0 16,-2 0 0-16,2-2 0 0,2 0 16 0,0-3 0 15,-2-3 0-15,2-2 0 0,1-1-16 0,4 0-128 16,-2-1 192-16,4-3-64 0,3-2 80 0,1-3 16 16,-3 0 0-16,5-3 0 0,3-1-16 0,0-2 0 15,1-2 0-15,3 0 0 0,0-1-80 0,0-2-128 16,1 0 176-16,0-2-176 0,1-2 192 0,0 2-192 15,1-1 192-15,-1-3-192 0,-1-3 176 0,2 1-176 16,-3 0 160-16,0 0-160 0,2-1 0 0,0-2 128 0,-2 1-128 16,-1 1 0-16,-3 3-128 0,-1 1-80 0,-1 0-16 0,-2 2 0 31,-2 2-2496-31,-2 0-496 0</inkml:trace>
  <inkml:trace contextRef="#ctx0" brushRef="#br0" timeOffset="45072.479">5082 10752 3679 0,'0'0'320'0,"0"0"-320"0,0 0 0 0,-7 0 0 16,7 0 5376-16,0 0 1024 0,0 0 192 0,-8 0 32 16,1-2-4672-16,7 2-928 0,0 0-192 0,0 0-48 15,0 0-240-15,0 0-48 0,-6 8-16 0,1 0 0 0,3 1 0 0,0-1 0 16,1 1 0-16,1 2 0 0,2 1-144 0,1 4-16 15,2 0-16-15,0 3 0 0,1 1-64 0,3 1-16 16,-1 0 0-16,3 1 0 0,2 0-32 0,-2 1-16 16,2 0 0-16,2 1 0 0,1-1-16 0,0 1 0 15,2 0 0-15,1 2 0 0,1 0-160 0,2-1 192 16,1 1-192-16,4 1 192 0,-5 2-192 0,2-3 0 16,-5-4 144-16,2 0-144 0,3-2 0 0,-4 0 0 15,-1-1 0-15,2-3 0 0,-3-1 0 0,-1-1 0 16,-1-2 0-16,-2 0 128 0,-1-1-128 0,-1-1 0 15,2-3 0-15,-3 1 0 0,-1 0 0 0,-3-2 128 16,2 0-128-16,-9-6 0 0,7 5 0 0,-7-5 128 16,6 7-128-16,-6-7 0 0,0 0 176 0,0 9-48 0,0-9 0 15,-4 9 0-15,-4-3 64 0,0 0 0 0,1-1 0 16,-2 1 0-16,0-1 0 0,-5 2 0 0,-3 1 0 0,2 1 0 16,-4 1-48-16,-3 2 0 0,-4 2 0 0,2 1 0 15,2 2 80-15,-4 2 16 0,-1 3 0 0,-1 0 0 16,0 0 48-16,1 0 16 0,1 0 0 0,2 1 0 15,2 1 16-15,2-1 0 0,1-2 0 0,3 1 0 16,-1-5-176-16,2 2-16 0,4-3-128 16,-1 0 192-1,2-3-480-15,2 0-96 0,-1-2-32 0,5-2 0 0,4-9-992 0,0 0-192 16,0 0-32-16,0 0-9888 0,10 5-1968 0</inkml:trace>
  <inkml:trace contextRef="#ctx0" brushRef="#br0" timeOffset="45866.42">6250 11034 32079 0,'-11'6'1408'0,"11"-6"320"0,0 0-1392 0,0 0-336 0,0 0 0 0,0 0 0 0,0 0 480 0,7 4 32 16,2-2 0-16,2-1 0 0,-1-2-368 0,2 0-144 16,0-1 128-16,5-3-128 0,4-2 192 0,2-2-64 15,1 1 0-15,2 0 0 0,1-3 64 0,-1 0 0 16,-1-3 0-16,2 3 0 0,0 2-192 0,0-1 0 15,1-2 0-15,1 2 0 0,1-1 0 0,0 2 0 16,-1 0 0-16,1 0 0 0,3 0 0 0,-4 3 0 16,-2-1 0-16,-2 3 0 0,0 1 128 0,-4 0-128 15,-1 1 192-15,0 2-64 0,-4 2 0 0,0 1 0 16,-2 0 0-16,-3 1 0 0,1 5 176 0,-1 1 16 0,-1 1 16 16,-1 1 0-16,0-3-48 0,-4 3-16 0,2 2 0 15,-2-1 0-15,-1 0-64 0,-2 4-16 0,-2 1 0 0,-2 2 0 16,-2 0-32-16,-1 4-16 0,-2 0 0 0,-2 3 0 15,-1 3 48-15,-2 2 16 0,0 2 0 0,0 4 0 16,0 4 64-16,-2 0 16 0,1-1 0 0,-1-2 0 16,3-1 96-16,-2-1 0 0,-2 1 16 0,2 0 0 15,-1 3-112-15,2 1-32 0,1-4 0 0,-1-1 0 16,-1 2-48-16,0-4-16 0,0-2 0 0,3-4 0 16,1-5-192-16,0-2 0 0,4-2 0 0,-2 0 0 15,-2-6-448-15,3-2-64 0,1-2-32 16,3-1 0-16,-1-2-2320 15,3-7-464-15</inkml:trace>
  <inkml:trace contextRef="#ctx0" brushRef="#br0" timeOffset="56810.053">7850 14297 10127 0,'-5'-1'896'16,"-4"0"-704"-16,2 0-192 0,-1-2 0 15,3 0 2864-15,1-2 528 0,-2 0 128 0,6 5 0 0,-5-5-2800 0,1-2-560 16,-1 2-160-16,5 5 0 0,0 0 176 0,-6-4-32 15,-1 0 0-15,7 4 0 0,0 0 496 0,0 0 112 16,0 0 16-16,-7 4 0 0,7-4 128 0,-6 10 48 16,1 1 0-16,1 1 0 0,-1-2-256 0,3 3-48 15,0 4-16-15,1 2 0 0,0-2-320 0,-1 4-64 16,1 4-16-16,1-2 0 0,0 2 48 0,0-1 16 16,-1-1 0-16,1 0 0 0,0 1 80 0,1 0 16 15,-1 1 0-15,0-1 0 0,0 3-224 0,-1 0-32 16,-2-1-128-16,1 2 192 0,1 0-192 0,1-1 0 15,0-4 0-15,-4 2 0 0,1-2 144 0,1-1-144 16,1-4 128-16,-1-2-128 0,0-3 0 0,2-2 0 16,4-2-224-16,-2-2 80 15,-2-7-368-15,0 0-80 0,3 8-16 0,-3-8 0 16,0 0-2304-16,0 0-464 0,0 0-80 0,5-14-7776 0</inkml:trace>
  <inkml:trace contextRef="#ctx0" brushRef="#br0" timeOffset="57105.875">7373 14644 31551 0,'0'0'1408'0,"0"0"272"0,0 0-1344 16,0 0-336-16,0 0 0 0,0 0 0 0,11 6 0 0,2-2 144 16,3 0-144-16,3-2 0 0,0-2 128 0,4 0-128 15,2-2 0-15,2 1 0 0,-2-1 416 0,5 2-32 16,-3-2 0-16,7 1 0 0,2 0-96 0,3-1-32 16,-3-1 0-16,2 1 0 0,0 4-256 0,2-2 160 15,0-2-160-15,6 5 128 16,4-1-2224-16,2 1-448 0</inkml:trace>
  <inkml:trace contextRef="#ctx0" brushRef="#br0" timeOffset="58954.985">7087 10199 8287 0,'-9'5'736'16,"0"-1"-592"-16,-3 1-144 0,2-1 0 0,2-3 1904 0,8-1 336 16,-10 2 80-16,10-2 16 0,0 0-1984 0,0 0-352 15,0 0-160-15,-6 4 16 0,6-4-16 0,0 0 0 16,0 0 0-16,0 0 0 0,-10 3 160 0,10-3 0 16,-4 6 0-16,4-6 0 0,0 0 208 0,-4 10 32 15,2-2 0-15,2-8 0 0,-1 11 160 0,1-2 48 16,0-9 0-16,1 9 0 0,-1-9 64 0,6 7 32 15,-6-7 0-15,7 7 0 0,0 1-32 0,-7-8 0 16,8-1 0-16,-8 1 0 0,9-2 32 0,0-2 0 16,-1-3 0-16,1-4 0 0,0-3 160 0,2-3 48 15,-2-3 0-15,2-2 0 0,0-4-128 0,-2-2-32 16,0-4 0-16,2-1 0 0,-2-1-384 0,4-4-80 0,1-4 0 16,-2 1-128-16,-8 2 176 0,2 2-176 0,2 1 160 15,2 0-160-15,1 3 0 0,-1 2 0 0,2 0 0 16,-2 2 0-16,0 3 0 0,-3 2 0 0,-1-1 0 0,1 6 0 15,0 0 0-15,-1 2 0 0,-1 0 0 0,1 6 0 16,-6 11 0-16,0 0 128 0,2-7-128 0,-2 7 0 16,0 0 240-16,0 0 0 0,0 0 0 0,5-5 0 15,-5 5-48-15,0 0 0 0,8 3 0 0,-1 6 0 16,-1 1-192-16,0 2 144 0,0 2-144 0,2 3 128 16,0 2 0-16,-2 2-128 0,0 2 192 0,2 3-64 15,-2 3 128-15,3 2 32 0,-2-1 0 0,1 1 0 16,0-1-16-16,2 3 0 0,0 2 0 0,2 2 0 15,0 0-272-15,0-3 160 0,1-4-160 0,0 0 128 16,1 1-128-16,1-3 0 0,2-1 0 0,1-3 0 16,1-2-2256-1,3-1-432-15,10 4-96 0,-8-10-16 0</inkml:trace>
  <inkml:trace contextRef="#ctx0" brushRef="#br0" timeOffset="67217.055">17242 4311 17903 0,'0'0'784'0,"0"0"176"0,13-3-768 0,0-1-192 0,2 1 0 0,-1 0 0 16,1 1 608-16,1-2 80 0,0 2 16 0,1-1 0 15,-3 1-512-15,1-1-192 0,1 1 128 0,0-1-128 16,1 2 0-16,-1-3 0 0,1 2 0 0,-3 1-176 16,-1 2 176-16,2 1 0 0,-1 1 0 0,-1-1 0 15,0-2 208-15,-1 5-16 0,1 1-16 0,0-2 0 16,0 2 272-16,-2 0 64 0,0 2 16 0,1 1 0 15,2-3-16-15,-3 3-16 0,-4 1 0 0,2 1 0 16,1 1-128-16,0-2-32 0,-2-1 0 0,0 1 0 16,-1 0-112-16,0 1-32 0,-3-1 0 0,0 0 0 15,-2 1 0-15,-1 1-16 0,-1 0 0 0,-1 0 0 0,-2 0 16 0,-1 1 0 16,-1 0 0-16,-4 3 0 0,-1-1 64 16,1 3 32-16,-4-3 0 0,2 2 0 0,3 0 144 0,-6 2 16 15,0-1 16-15,1-2 0 0,2-1-16 0,-2 0-16 16,0-3 0-16,-2 0 0 0,4-1-112 0,-1-2-32 15,0-3 0-15,1 2 0 0,-2 0-96 0,1-3 0 16,1-1-16-16,1-2 0 0,-2 1-48 0,2-1 0 16,1 0 0-16,0-2 0 0,3-2 32 0,-3 0 0 15,2 0 0-15,7 2 0 0,-7-6 96 0,2-1 0 16,2-4 16-16,2 2 0 0,0 0-48 0,2 1-16 16,0-3 0-16,2 3 0 0,0 0-208 0,1 0 128 15,0 0-128-15,1 1 0 0,1-2 0 0,1 1 128 16,-3 3-128-16,5-1 0 0,-1 2 0 0,2-1 144 15,-2-1-144-15,2 4 128 0,1 4-128 0,0 0 0 0,0-2 0 16,1 1 0-16,0 2 0 0,1 2 0 0,-1 0 0 0,0 2 0 16,0 0 0-16,1-1 0 0,-3 1-144 15,1-1 144-15,0 0 0 0,-2 2 0 0,2-2 0 0,-1 1 0 16,-10-7 0-16,6 7 0 0,3-1 0 0,-3-1 0 31,-6-5-1664-31,6 6-208 0,-6-6-48 0</inkml:trace>
  <inkml:trace contextRef="#ctx0" brushRef="#br0" timeOffset="68784.326">22248 5761 7359 0,'0'0'320'0,"0"0"80"0,0 0-400 0,0 0 0 0,0 0 0 0,0-9 0 0,-1-2 4352 0,0 1 768 16,-2 1 176-16,0 0 16 0,2 1-4096 0,0 0-832 15,1-1-176-15,-1 1-16 0,-2 1-192 0,0-1 128 16,-4-3-128-16,1 4 128 0,-1 3 128 0,-1 1 32 16,-2-2 0-16,1 1 0 0,-2 1 288 0,0-1 48 15,-2-1 16-15,0 3 0 0,0-1-192 0,-2 1-16 16,1 1-16-16,-1 0 0 0,-1 0-208 0,1-2-32 15,1 2-16-15,-1-1 0 0,-1 2-160 0,-1 2 160 16,1 0-160-16,-2 0 160 0,-2-1-160 0,2 2 0 16,-2 3 144-16,1 0-144 0,-1-2 160 0,0 1-32 15,-5 1-128-15,2 0 192 0,0 2-32 0,1 0-16 0,1-1 0 16,0 0 0-16,2 0 64 0,1 0 16 0,0 1 0 0,3 0 0 16,0-2-48-16,-1 3-16 0,2 3 0 0,1-1 0 15,-1-2 0-15,2 2 0 0,1 2 0 0,-1 3 0 16,2-3-160-16,0 2 192 0,-3 3-192 0,2 1 192 15,0 1-192-15,1 1 128 0,-2 2-128 0,1 1 128 16,2 1-128-16,-2-2 0 0,0 2 0 0,4-1 0 16,-2-2 0-16,2 2 0 0,-4-1 0 0,6-1 0 15,2 0 128-15,-1-1-128 0,0-1 128 0,3 1-128 16,3 1 192-16,-1 1-64 0,-2-1 0 0,3 0 0 16,3 2-128-16,1 0 128 0,1 0-128 0,3 2 128 15,3 0-128-15,1-4 0 0,3-1 144 0,-2-2-144 16,2 1 0-16,0-2 0 0,2-3 0 0,3 2 0 0,-2 0 0 15,3 2 0-15,1-5-160 0,3 2 160 0,0-1-176 16,3 0 176-16,0 1-160 0,1-3 160 0,2 0-160 0,1 0 160 16,-1-3-160-16,0-1 160 0,0-2 0 15,-1-2 0-15,-2-4 0 0,0-1 0 0,-2-2 0 0,2 0 0 16,2-1 0-16,1-7 0 0,0-3 224 0,1-2-64 16,2 1-16-16,-3-5 0 0,0-3 96 0,0-2 16 15,-1 1 0-15,-2-5 0 0,-3 0-32 0,-4-2 0 16,-1-4 0-16,-5-2 0 0,-2 3 224 0,-2-4 64 15,-5 0 0-15,0 2 0 0,-4 1 192 0,0 3 64 16,-4 0 0-16,-4 1 0 0,0 2-240 0,-6 0-32 16,-2 1-16-16,-2-1 0 0,-4 0-224 0,-3 0-64 15,-5 1 0-15,-5 3 0 0,-5 2-320 0,0 1-80 16,1 1-16-16,1 1 0 16,0 0-1120-16,1 1-240 0,-1-2-32 0,0 0-17056 0</inkml:trace>
  <inkml:trace contextRef="#ctx0" brushRef="#br0" timeOffset="69777.821">18215 4371 7359 0,'0'0'656'0,"-5"-6"-528"16,-1-1-128-16,2 3 0 0,4 4 4176 0,0 0 816 16,0 0 144-16,0 0 48 0,0 0-3632 0,0 0-720 15,0 0-128-15,0 0-48 0,0 0-512 0,0 0-144 16,-5-5 0-16,5 5 0 0,0 0 0 0,-6 7 0 15,1-1 0-15,-1 3 0 0,-4 1 0 0,4 4-160 16,-3-1 160-16,2 4 0 0,-3 2 0 0,5 0-128 16,0 3 128-16,3 1 0 0,2 1 0 0,2-1 0 15,4 2-128-15,-3 2 128 0,0 0 0 0,2 0 0 16,1-4 0-16,4-3 0 0,2-4-144 0,3-4 144 16,-2-3 0-16,2-1-144 0,1-5 144 0,-1-3 0 0,-1-2 0 15,2-1 0-15,-1-3 128 0,2-4 48 0,0-3 16 16,1-2 0-16,-2-3-192 0,1-4 192 0,-2-4-192 0,0 0 192 15,-3 3-192-15,0 0 0 0,1 2 0 0,-3 0 0 16,-1 0 0-16,2 2 128 0,-2 1-128 0,-2 0 0 16,-1 1 176-16,0 2-48 0,2 2-128 0,-1 2 192 15,-2 2 0-15,2 2-16 0,-1 1 0 0,-6 6 0 16,0 0-176-16,8-2 0 0,2 2 144 0,-2 2-144 16,-8-2 0-16,10 7 144 0,-4 4-144 0,2-1 0 15,2 1 0-15,-1 3 0 0,-4 1 0 0,-1 5 0 16,-5 0 0-16,1 4 0 0,3 4 0 0,-3 4 0 15,-3 5 0-15,-2 2 0 0,-2-1 0 0,0-1 0 16,-2 0 0-16,-1-2 0 0,-1-3 0 0,-1-2 0 16,-3-4 272-16,0 0-48 0,0 0-16 0,-2-4 0 0,-2-4 432 15,3 1 64-15,-2-1 32 0,2-1 0 0,0 0-112 16,2-3-32-16,-1-2 0 0,2-3 0 0,0-4-272 0,0-1-64 16,1-5-16-16,2 0 0 0,3-2-480 0,0 0-80 15,0-5-32-15,3 0 0 16,-2-3-2144-16,3-2-416 0,2 0-96 0</inkml:trace>
  <inkml:trace contextRef="#ctx0" brushRef="#br0" timeOffset="70211.525">16673 5192 23039 0,'11'-4'2048'15,"5"-1"-1648"-15,3 0-400 0,6-2 0 0,3-1 752 0,6 1 64 16,5-1 16-16,3 1 0 0,2 2-416 0,2-2-80 16,0 0-16-16,7-1 0 0,5-2-320 0,3 0 0 15,0 0 0-15,3 3 0 0,-1 1 0 0,-1-4 0 16,2-5 0-16,6 0 0 0,5 3 0 0,1 0 0 16,-4-2 0-16,0 0 0 0,1 0 0 0,1 1 0 15,2 0 0-15,-3 3 0 0,-2 0 0 0,-4 4 0 16,-2-1 0-16,0 2 0 0,0-2 0 0,-2 3 0 15,-1-1 0-15,-5 2 0 0,-3 0-240 0,-3 1-112 16,-4 1-32-16</inkml:trace>
  <inkml:trace contextRef="#ctx0" brushRef="#br0" timeOffset="70797.075">17492 5282 24479 0,'0'0'1088'0,"0"0"208"0,6-7-1040 0,-1-1-256 0,1 2 0 0,3-1 0 0,2-1 576 0,0 1 48 16,1 2 16-16,0 0 0 0,1 1-432 16,2 0-80-16,0-1 0 0,1 2-128 0,-1 1 0 0,1 1 0 15,1 0 0-15,1 3 0 0,-1 1 0 0,-1 4 0 16,-3-1 0-16,1 3 0 0,3 3 192 0,-1 2 16 15,-1 2 16-15,0 0 0 0,0 1 208 0,-3 3 32 16,-1 2 16-16,-2 2 0 0,0-3-96 0,-6 3 0 16,-1 2-16-16,1 4 0 0,-2-1-224 0,-4-3-144 15,0-3 192-15,-2 0-192 0,-2-1 304 0,-2-2-48 16,-2-1-16-16,-1-5 0 0,-2-3 288 0,-2 2 64 16,0-1 16-16,-2-2 0 0,0 0-96 0,-4-1-32 15,1 0 0-15,-1-3 0 0,-1-1-240 0,2-4-48 16,-1-3-16-16,2-1 0 0,1 1-16 0,3-2 0 0,0-5 0 15,2 0 0-15,0 0-32 0,4 1 0 0,3-2 0 0,0-5 0 16,1-1-128-16,4-1 0 0,1 2 0 0,2 1-176 16,0-2 176-16,2 1 0 0,2-3 0 0,1 2-128 15,4 4 128-15,1 0 0 0,1 0 0 0,3-1-128 16,0 1 128-16,3 2 0 0,0 4-144 0,5 0 144 16,0 0 0-16,4 2 0 0,1 2 0 0,-1 1 0 15,0 1-144-15,0 3 144 0,-3 5 0 0,-2 0 0 16,-1-2-208-16,1 4 64 0,-5 6 16 0,1-1 0 15,-3 1-512 1,0-2-80-16,-2-3-32 0,-2-1 0 0,1 0-2464 16,-1-2-496-16</inkml:trace>
  <inkml:trace contextRef="#ctx0" brushRef="#br0" timeOffset="71315.314">18214 5157 29951 0,'0'0'1328'0,"0"0"272"0,0 0-1280 0,0 0-320 15,0 0 0-15,0 0 0 0,0 0 608 0,10 1 64 0,-10-1 16 0,9 3 0 16,0 2-320-16,0 0-64 0,-2 1-16 0,2 1 0 16,0 2 64-16,2 1 16 0,-2 1 0 0,2 1 0 15,1 1-240-15,-1 2-128 0,1-2 128 0,1 4-128 0,-1 1 288 0,1 0-16 16,2-1 0-16,-1 3 0 0,1 2-144 0,-1 2-128 16,1 2 144-16,0-2-144 0,2-1 0 15,-2-1 0-15,1 1 0 0,-1-1 0 0,3-1 0 0,-3-2 0 16,-2-2 0-16,2 0-160 15,-2-2-368-15,0-1-80 0,-1-3-16 0,1-2 0 16,-3-2-1984-16,0-2-400 0,1 0-64 0,-11-5-32 16</inkml:trace>
  <inkml:trace contextRef="#ctx0" brushRef="#br0" timeOffset="71669.325">18836 5034 26719 0,'0'0'1184'0,"0"0"240"0,-7 1-1136 0,7-1-288 0,0 0 0 0,-11 7 0 15,5 3 2016-15,-4 4 352 0,0 1 64 0,0 3 0 16,-5 2-1728-16,-2 6-336 0,-3 2-80 0,-1 3-16 16,-1 1-48-16,-3 4-16 0,1 4 0 0,-4 1 0 15,-6-1 80-15,0 4 16 0,0 3 0 0,1 1 0 0,0-2 48 16,1 0 16-16,-2-2 0 0,1 0 0 0,-1-3-240 16,-2-1-128-16,-1-2 160 0,1 3-160 15,1-2-960-15,2 1-304 16,-2-1-48-16,2-2-9728 0,1-1-1952 0</inkml:trace>
  <inkml:trace contextRef="#ctx0" brushRef="#br0" timeOffset="72593.748">19264 4963 32943 0,'0'0'1456'0,"0"0"304"0,0 0-1408 0,0 0-352 16,0 0 0-16,10-2 0 0,0-1 672 0,3 1 64 15,3-1 16-15,3 0 0 0,4-1-528 0,0 0-96 0,5 0-128 16,0 1 176-16,2-1-176 0,3 0 0 0,3 2 0 16,3-3 0-16,-2 1 128 0,-3 1-128 0,-4-3 128 0,0 2-128 15,-2-1 0-15,0 2 0 0,-4 0 0 0,1 1-176 32,1-1-272-32,-4 1-48 0,3 0-16 0,-5 1-14976 0</inkml:trace>
  <inkml:trace contextRef="#ctx0" brushRef="#br0" timeOffset="73747.245">20243 4134 7359 0,'0'0'656'0,"0"0"-528"0,0 0-128 0,0 0 0 16,0 0 3312-16,0 0 624 0,0 0 128 0,9-7 32 15,-3 2-2816-15,4-1-576 0,-2 2-96 0,3 1-32 16,2-1-288-16,2 0-64 0,3 1-16 0,3-2 0 15,2-1-16-15,-1-1 0 0,0 0 0 0,-1 1 0 16,2-2-192-16,2 1 0 0,3 2 128 0,-1 1-128 16,-5-2 192-16,4 2 0 0,-3 0 0 0,1 3 0 15,-2 0 128-15,1 1 32 0,2 1 0 0,1 4 0 16,-1 1-160-16,0 3-48 0,2 1 0 0,-2 2 0 16,-5 2-144-16,0 2 192 0,-3 1-192 0,1 3 192 15,-2 2 16-15,0 5 16 0,-2-1 0 0,-1 4 0 16,-1 0-224-16,-2-2 144 0,-8-2-144 0,1 0 128 0,-2-2-128 15,-2-1 0-15,-2-1 0 0,1 0 0 0,-6 0 160 0,1-2 0 16,-4 0 0-16,-2-2 0 0,-2-2 224 0,0-2 32 16,-2-1 16-16,-2 0 0 0,-3-1-48 0,-3 1 0 15,1-5 0-15,1 0 0 0,1-1-192 0,1-4-32 16,0-3-16-16,1-1 0 0,4-2 144 0,2-2 32 16,2 0 0-16,-2-3 0 0,1-3-48 0,2 0 0 15,2 0 0-15,2 0 0 0,2 1-128 0,3 0-16 16,2-2-128-16,1 1 192 0,4 1-192 0,0 1 144 15,1-1-144-15,2 2 128 0,3-1-128 0,4 1 0 16,1 0 0-16,2 3 0 0,0 1-192 0,4 0 192 16,3 1-160-16,0 0 160 0,0 0-176 0,-1 2 176 0,3 1-192 15,-1 3 192 1,-4 0-1328-16,0 5-144 0,-2 0-48 0,-1 1-12784 0</inkml:trace>
  <inkml:trace contextRef="#ctx0" brushRef="#br0" timeOffset="75019.323">21208 5572 18431 0,'0'0'1632'0,"-4"6"-1312"0,4-6-320 0,0 0 0 0,-5 6 1840 0,5-6 288 16,-8 4 64-16,8-4 16 0,0 0-1872 0,-7 6-336 15,0-5-128-15,7-1 0 0,-10 3-112 0,0 0-16 16,-2 2 0-16,1-2 0 0,1-1 256 0,-1 0 0 16,0 2 0-16,-3-1 0 0,-3-1 432 0,-2 0-32 15,1 2 0-15,-3-1 0 0,-2 1 80 0,0 1 16 16,0-4 0-16,-2 2 0 0,0 0-96 0,2-1-16 15,-1-5 0-15,-3 3 0 0,1 1-160 0,-3 2-32 16,2-2-16-16,0-2 0 0,2-3-176 0,0-1 0 16,0 0 0-16,0 1 128 0,1 0-128 0,2 0 0 15,2 2 0-15,1 0 0 0,3 1 0 0,2 0 0 16,1 0 160-16,1 0-160 0,2-1 224 0,10 2-64 0,0 0-16 16,-8-1 0-16,-2 2-144 0,10-1 0 0,-3 5 0 15,3-5 0-15,0 0 144 0,0 8-144 0,3-1 160 0,-1 1-160 16,-1 0 0-16,3 0 0 0,-2 2 0 0,0 2 0 15,2-1 0-15,0 3 0 0,-1 3 0 0,0 1 0 16,-2 2 0-16,-1 3 0 0,-1 0 0 0,0 4 0 16,-3 3 0-16,-1 3 0 0,0-1 0 0,-2 3 0 15,3 1 160-15,-5 2 96 0,-2 0 0 0,-2-1 16 16,3-4 48-16,-2 1 16 0,0 0 0 0,-2 1 0 16,-1-2-16-16,2 1 0 0,1 2 0 0,0-4 0 15,1-1-64-15,0-3-32 0,2-5 0 0,-1-1 0 16,-1-1-96-16,2-3-128 0,2 0 176 0,-1-2-176 15,0 0 0-15,1-3 0 0,-1-2 0 0,3-3 0 16,5-8 128-16,-4 7-128 0,4-7 0 0,0 0 0 0,0 0 0 0,0 0-176 16,0 0 32-16,0 0 0 0,0 0-80 0,9-3-16 15,2-2 0-15,-2 0 0 0,4 2 240 0,2-5 0 16,1 1 0-16,1-4 0 0,4 1 0 16,2 0 0-16,5 0 0 0,0 0 0 0,0 1 0 0,5-1 0 15,1 0 0-15,1 4 0 0,-1-1 0 0,3 1 0 16,-1-3 0-16,5 1 0 0,-1 4-128 0,3-2 128 15,1 4 0-15,1-1-144 0,1-1 144 0,0 2 0 16,-5 2 0-16,0 1-128 0,-5 1 128 0,0 2-208 16,-8-1 80-16,0 3 128 0,-4 2-288 0,-1 0 64 15,-1-2 16-15,-1 0 0 0,-2 4 208 0,-3-2 0 16,-3-2 0-16,-2 2 0 0,-4 0 0 0,-1-2 0 16,-6-6 192-16,7 4-192 0,-7-4 256 0,0 0-64 0,0 0-16 0,0 0 0 15,0 0 96-15,0 0 32 0,0 0 0 0,0 0 0 16,-8 2 0-16,-2-3 0 0,3-1 0 0,-4-1 0 15,0-5-112-15,2-3 0 0,-3-4-16 0,2-2 0 16,2-5-176-16,-2-4 0 0,2-1 144 16,0-3-144-16,0-3 192 0,0-2-48 0,-1-1 0 0,2-3 0 15,3 2 128-15,-3-3 32 0,0-1 0 0,1-3 0 16,-1-2-96-16,3 1-16 0,-3 2 0 0,4 3 0 16,-2 7 64-16,4 2 0 0,-2 0 0 0,1 5 0 15,1 1 64-15,0 3 32 0,-2 4 0 0,5 1 0 16,0 2-352-16,0 3 128 0,-1 1-128 0,2 2 0 15,-2 0-384-15,3 1-128 0,-1 1-48 0,-3 7 0 16,0 0-1808-16,0 0-384 0,0 0-64 16</inkml:trace>
  <inkml:trace contextRef="#ctx0" brushRef="#br0" timeOffset="75615.122">21319 4110 25791 0,'0'0'2304'0,"0"0"-1856"16,0 0-448-16,0 0 0 0,0 0 1600 0,0 0 240 15,0 0 32-15,0 0 16 0,0 0-1408 0,5 12-288 16,0 3-48-16,0 3-16 0,-1-3-128 0,2 4 0 16,1 4 0-16,0 1-176 0,2 0 176 0,1 3 0 15,0-2 0-15,1 1-128 0,3 1 128 0,-3-2 0 16,1-3 0-16,1 2 0 0,2 3-160 0,-1-1 160 16,-1-2-192-16,3 1 192 15,-2-5-576-15,-2 1-16 0,-1 0 0 0,1-1 0 16,0 0-288-16,-2-4-48 0,0-2-16 0,1-3-11536 0</inkml:trace>
  <inkml:trace contextRef="#ctx0" brushRef="#br0" timeOffset="75898.898">21714 4170 9215 0,'0'0'816'0,"-7"8"-656"0,-1-5-160 0,3 3 0 15,5-6 6512-15,-5 10 1264 0,0-2 256 0,-1 2 48 0,-2 3-6512 0,-2 4-1312 16,0 5-256-16,0 0 0 0,-1 0-224 0,-5 1 0 16,1 2 0-16,0 3 0 0,-2-1 0 0,1 2 0 15,-5-2 0-15,1 4 0 0,1 0 32 0,-3 1 0 16,-1 1 0-16,2-2 0 0,3-3 0 0,-1 0 16 15,-1-2 0-15,0 1 0 16,-1-4-384-16,3-1-80 0,1-4 0 0,2 0-9408 16,0-3-1856-16</inkml:trace>
  <inkml:trace contextRef="#ctx0" brushRef="#br0" timeOffset="76396.821">20210 4927 23439 0,'0'0'1024'16,"0"0"240"-16,0 0-1008 0,0 0-256 0,0 0 0 0,11 0 0 0,0 0 624 0,1 2 80 16,0 0 0-16,1 1 16 0,4-1-272 0,0 1-64 15,2-1-16-15,4-1 0 0,2 3-96 0,5-2-16 16,0-2 0-16,2 1 0 0,0-2 0 0,3 0 0 15,-1 0 0-15,2-3 0 0,-1-1 128 0,5 0 32 16,3 0 0-16,3-1 0 0,3 0 96 0,0-2 32 16,-1 2 0-16,3-1 0 0,0 3 32 0,-3-2 16 15,0-2 0-15,4 2 0 0,3 0-80 0,-2 1 0 16,-2-1-16-16,-3 1 0 0,3-1-80 0,-4 1-16 16,-4-1 0-16,-3 1 0 0,-1-1-400 0,1-1 128 0,0 0-128 15,1 0 0-15,-5 2 0 0,-1 2-176 0,0-1 16 16,-6 3 0-1,-2-1-672-15,-4 1-144 0,-3 0-32 0,-3 0 0 16,-4 0-2416-16,-1 1-480 0,-2 1-112 0,-10-1-16 0</inkml:trace>
  <inkml:trace contextRef="#ctx0" brushRef="#br0" timeOffset="77033.141">20608 5091 7359 0,'0'0'656'0,"0"0"-528"16,0 0-128-16,0 0 0 0,0 0 2832 0,0 0 544 15,0-8 96-15,0 8 32 0,0 0-2144 0,0 0-416 16,8-4-96-16,-1 0-16 0,1 1-176 0,1 0-32 16,-1 0-16-16,-1-2 0 0,1 2 48 0,2 0 16 15,2 0 0-15,-2 1 0 0,1-2-160 0,1 2-48 16,2 0 0-16,-3 6 0 0,0 2-144 0,0 0-16 0,1-1-16 15,-2 4 0-15,1 2-64 0,1-1-16 0,3 0 0 0,-2 2 0 16,-1 2 48-16,2 2 16 0,1 0 0 0,-4 3 0 16,-4 0 16-16,-1 2 0 0,-3 1 0 0,0 0 0 15,1 1-288-15,-3 1 160 0,-3 1-160 0,-1-2 128 16,2-2-128-16,-2 1 0 0,-5 1 0 0,0-1 0 16,-5-3 192-16,1-1-32 0,-1-3-16 0,-3 0 0 15,-4 3 160-15,1-3 16 0,3-6 16 0,-1 0 0 16,1-1-48-16,0-3-16 0,0-3 0 0,0-3 0 15,2-3-64-15,0-3-16 0,2-2 0 0,1 0 0 16,1-5-32-16,-2 0-16 0,1-1 0 0,3-1 0 16,-2 1-144-16,6 1 0 0,-2-2 0 0,4 3 0 0,2 1 0 15,3 0-192-15,2 0 64 0,2 1 128 0,1 0-192 16,2 2 192-16,1 0-160 0,1 1 160 0,2 2 0 16,2-1-144-16,0 3 144 0,3 0 0 0,0 1 0 15,4 1-160-15,0-1 160 0,2 3 0 0,-1 2 0 0,1 2-128 16,0 1 128-16,-3 2 0 0,0 2-128 0,-2 1 128 15,-4 2-192-15,1-2 192 16,-1 0-496-16,-2 0 16 0,0 0 0 0,-6 1 0 16,0-1-2080-16,-1-3-432 0,-7-7-80 0,0 0 0 0</inkml:trace>
  <inkml:trace contextRef="#ctx0" brushRef="#br0" timeOffset="77797.613">21227 5096 28559 0,'0'0'1264'0,"0"0"272"0,0 0-1232 0,0 0-304 0,-11-1 0 0,6 2 0 16,5-1 1536-16,0 0 240 0,0 0 48 0,-9 7 16 16,4 0-1840-16,-1-1-176 0,1 1-128 0,0 2-16 15,3 4-256 1,-4-1-64-16,1 3 0 0,1 1 0 0,-3 0 448 0,1 3 192 0,3 1-192 0,-2 1 192 0,0 1 0 0,3 0 0 16,3-2 0-16,1 0 0 0,1 1 160 0,-1-2 0 15,3-2 0-15,-1-2 0 0,1-3-16 0,2-1 0 16,1-2 0-16,2-3 0 0,2-1 80 0,-1-4 16 15,0-3 0-15,3-5 0 0,1-2 0 0,0-2 0 16,1-3 0-16,1 0 0 0,3-6-240 0,-1 1 128 16,-3-1-128-16,0 0 0 0,-3 0 224 0,1 0-48 15,0-1-16-15,-2 3 0 0,-1-2 176 0,-1 2 48 16,-1-3 0-16,0 3 0 0,-4 1-128 0,0 2 0 16,1 5-16-16,-3 1 0 0,1 0-240 0,-4 9 0 15,0 0 0-15,0 0 0 0,0 0 0 0,0 0-128 16,0 0 128-16,0 0-160 0,0 13 160 0,-2 3 0 15,-1 3-144-15,-4 1 144 0,2 2 0 0,-1 1 0 0,-4 3-144 16,0 5 144-16,2 2 0 0,-3 2 0 0,-1 5 0 16,-2 1 0-16,-2-1 0 0,0 3 0 0,2 4 0 0,-1-5 0 15,-2-1 0-15,1 0 176 0,-1-3-32 0,1 0 0 16,-3-3 176-16,3-2 16 0,0-4 16 0,0 1 0 16,-1 2 0-16,1-4 0 0,0-4 0 0,1-3 0 15,-4-5-48-15,0 0-16 0,1-4 0 0,1-3 0 16,3-6-112-16,-1-1-32 0,-2-2 0 0,1-1 0 15,-1-4 0-15,3-3 0 0,2-2 0 0,1-3 0 16,0 1-144-16,0-4 0 0,2-1 0 0,1-4 0 16,3 2 0-16,2-1 0 0,8-1 0 0,-1 0-176 15,0 1-32-15,1-1-16 0,2 1 0 0,4 2 0 16,3 1 0-16,0 2 0 0,-1 2 0 0,3 0 0 0,3 1 48 16,-2 2 16-16,3 1 0 0,1 1 0 0,0 5 160 15,0 2 0-15,0-1 0 0,1 5-128 0,0-1 128 0,2 2 0 16,3 2 0-16,-1 3 0 0,1 1 0 15,-2 1 0-15,-4 2 0 0,5-1 128 0,-1 1-128 0,-1 1 0 16,-6-1 0-16,-2-1 0 0,0-1-192 0,-4 0-64 16,-1 1-16-16,-5-1 0 15,0-1-1936-15,-1-2-384 0,-5-8-80 0</inkml:trace>
  <inkml:trace contextRef="#ctx0" brushRef="#br0" timeOffset="78403.317">22267 4659 8287 0,'0'0'368'0,"-8"3"80"0,0 0-448 0,1-2 0 0,-1 1 0 0,8-2 0 15,0 0 5296-15,0 0 976 0,0 0 192 0,0 0 32 16,0 0-4944-16,0 0-976 0,0 0-208 0,13-1-48 16,3 1-320-16,1 0 0 0,3 1 0 0,2-2-128 15,-1-1 128-15,0 0 0 0,0 2 128 0,-1 0-128 16,-1 0 256-16,2 2 0 0,-3 0-16 0,1 2 0 15,-1-1 0-15,1 0 0 0,1 2 0 0,-4-3 0 16,1 0-432-16,-2 0-96 0,-1 0-16 0,1 2-9760 16,-5-1-1968-16</inkml:trace>
  <inkml:trace contextRef="#ctx0" brushRef="#br0" timeOffset="78701.918">22116 4987 1839 0,'0'0'0'0,"0"0"160"0,0 0-160 0,8 9 0 15,1-1 0-15,3-1 0 0,5-4 9152 0,3 0 1808 16,3-3 368-16,5-1 64 0,3-2-8880 0,2-4-1760 16,3-1-368-16,2-1-64 15,-1 1-672-15,-1-2-144 0,0 0-16 0,-2 1-16 16,3-1-400-16,0 2-80 0,-2-3-16 0,0 2 0 15,0 0-1632-15,0 1-336 0,-1-1-64 0,-2 3-10944 0</inkml:trace>
  <inkml:trace contextRef="#ctx0" brushRef="#br0" timeOffset="79880.314">23980 4430 23039 0,'0'0'1024'0,"-9"-2"192"0,1-1-960 0,0 1-256 16,8 2 0-16,-6-2 0 0,-4 0 2512 0,3 1 464 15,-2 1 96-15,3-3 0 0,-3 2-2352 0,2 0-464 16,-1 0-112-16,-1 0-16 0,-1 1-128 0,-1 1-272 15,-1 1 64-15,-1 2 16 0,-1-1 192 0,-1 1-176 16,-3 2 176-16,1 2-160 0,-2-1 160 0,-1 4 224 16,-2-1-48-16,-2 1-16 0,-2 5 176 0,-1-2 48 0,2 0 0 0,0 3 0 15,1-1-96-15,-2 5-16 0,2 1 0 0,1 0 0 16,0 0-64-16,1 1-16 0,2 1 0 0,-1 1 0 16,1-1 48-16,1 2 0 0,1-1 0 0,-1 1 0 15,2 0 0-15,1 2 0 0,2 0 0 0,3 0 0 16,2 4-96-16,3-2-16 0,-3 1 0 0,7 0 0 15,4 0-128-15,2-3 160 0,2 0-160 0,4-4 160 16,4-3-160-16,2-1 160 0,4-3-160 0,0-2 160 16,1-2-32-16,3-3-128 0,5-1 192 0,-1-4-64 15,1 0-128-15,2-3 128 0,4-2-128 0,0-2 128 16,2-2-128-16,2 0 0 0,-1-2 0 0,0-1 128 16,-3-2-128-16,-2-2 0 0,-1-2 0 0,-1-3 128 15,-2 1-128-15,1-2 0 0,-1-2-192 0,-1 0 192 0,-1-1-320 0,-3 0 64 16,-2-2 16-16,-3 2 0 0,-3 1 240 15,-5-2-144-15,-1-1 144 0,0 1-128 0,0 1 128 16,-2 0 128-16,-5-2-128 0,0 2 176 0,2 3-176 0,-4-3 160 16,-2-2-160-16,-3 1 160 0,0-1-160 0,-2-1 0 15,0-2 0-15,-2 1 0 0,-2-1-256 0,-2 2 64 16,0 0 0-16,-2 1 16 0,-3-1 176 0,0 0-160 16,0 2 160-16,-1 1-160 0,0 5 160 0,-2 1 224 15,1-1-48-15,-2 3-16 0,3 0-160 0,-1 2 192 16,-2 0-192-16,1 4 192 0,0 0-192 0,2-2 0 15,-4 2 0-15,1-1 0 0,0 4-160 0,-2 0 160 16,0-2 0-16,0 2-144 0,1 3 144 0,0 1 0 16,2 1 0-16,1-1 0 0,3 3 0 0,-1-1 0 15,2 1 0-15,-3 3 0 0,4 1 0 0,0 0 0 0,-1 5 0 16,3 0 128-16,0 2-128 0,0 1 128 16,0 4-128-16,0 4 128 0,2 2-128 0,-2 1 0 0,0 1 0 15,-2-2 0-15,5 1 0 0,-1-1 0 0,0 1 0 0,1-2 128 16,1-3-128-16,2 1 0 0,-2-1 0 15,2 1 0-15,3 0 128 0,0 0-128 0,-2 0 160 0,1 2-160 16,-1 1 128-16,0-1-128 0,3 1 0 0,-1-2 0 16,3-3 128-16,3 0-128 0,0-3 0 0,3 1 0 15,0-4 0-15,0-1 0 0,4 0 0 0,0-2 0 16,1-1 0-16,1-1-192 0,1 2 192 0,1-2-208 16,2-1 208-16,1-2 0 0,0-2 0 0,3-2 0 15,3 1 0-15,0-1 0 0,3-2 0 0,4-1 0 0,1 0 0 16,1-2 0-16,-1-4 0 0,4 1 0 0,2-3 0 15,0-2 0-15,-3-2 0 0,1 1 0 0,-2-2-192 16,1-2 192-16,-1-1-208 0,0-4 80 0,-1-2-64 0,-1 1 0 16,1 4 0-16,-6-3 0 0,-9-2 192 0,4 1-128 15,3 1 128-15,-4 0-128 0,-2-1 128 0,-3 3 256 16,-1-2-64-16,-1 0-16 0,-1-3-16 0,-5 1 0 16,0 0 0-16,-4-1 0 0,1 0-160 0,-3-1 0 15,-1-1 0-15,-3 1 0 0,0 2 0 0,-5-2 0 16,0 0 0-16,-4 2 128 0,-1 4 48 0,-1 3 0 15,-3-1 0-15,-2 3 0 0,-2 1-16 0,-2 1 0 16,-5 2 0-16,-2 3 0 0,-1 0-32 0,1 3-128 16,1 0 192-16,3 1-64 0,-4 1-128 0,4 1 0 15,1 3 0-15,-1 2 0 0,-1-1-128 0,-1 2-64 0,0 1-16 16,1-1 0 0,2 3-208-16,0 0-32 0,1 1-16 0,2 0 0 15,1 1-1104-15,2 0-224 0,1-2-32 0,5 4-13792 0</inkml:trace>
  <inkml:trace contextRef="#ctx0" brushRef="#br0" timeOffset="81750.084">22201 14958 1839 0,'-5'11'0'0,"1"-4"160"0,-3-3-160 0,-4 0 0 0,0 0 0 0,-1-1 0 16,0 0 7056-16,-1-2 1392 0,1 0 256 0,0 1 64 15,-2 0-6960-15,-1-2-1392 0,0 0-288 0,-1-2-128 16,0 0 0-16,-2 6 0 0,-1-2 0 0,-5 1 0 15,1-1 0-15,-3 2 0 0,-2 1 0 0,-2 3 128 0,-2 1 176 0,-2 1 16 16,0 1 16-16,1 0 0 0,1 2-80 0,1 0 0 16,0 0-16-16,1 3 0 0,1 0-112 0,0 3 0 15,-2 0-128-15,2 3 192 0,1 1-192 0,1 3 0 16,-3 0 0-16,5 3 0 0,3 1 0 0,1-2 176 16,-1 2-176-16,2 0 160 0,-3-2-32 15,4 3 0-15,3-1 0 0,3 0 0 0,4-1-128 0,1 2 192 16,0 0-192-16,4 1 192 0,0 1-192 0,2 1 0 15,1 0 144-15,1 1-144 0,2-1 192 0,2-2-48 16,0-2 0-16,4 0 0 0,3-1-16 0,-1 0 0 16,3-1 0-16,3 1 0 0,3 2 80 0,2-3 16 15,-6 0 0-15,5-2 0 0,3 0-80 0,3-4-16 0,-2-3 0 16,1 2 0-16,1 0 0 0,2-4-128 16,-3-5 192-16,2-3-64 0,-1-1-128 0,3-3 128 15,-3-3-128-15,5-5 128 0,3-4-128 0,1-2 0 0,4 1 0 16,0-7 128-16,1-8-128 0,-2 0 128 0,-1-1-128 15,-2-3 128-15,-3-1-128 0,-1-3 0 0,-2-3 0 0,-1 1 0 16,0 2-208-16,2-3 80 0,-1-2 128 0,0-2-208 16,1-1 32-16,-2-1 16 0,-8 1 0 0,4-1 0 15,0-1 32-15,-1 2 0 0,-2 0 0 0,-3 3 0 16,-2 0 128-16,-1 0 0 0,1 1-144 0,-3 0 144 16,-2-2-208-16,-3 0 16 0,0 1 16 0,-3 1 0 15,-4 0-16-15,0 4-16 0,-1 3 0 0,-2 2 0 16,-2 1 208-16,-3 1-192 0,-1 0 192 0,-1 3-192 15,0 3 192-15,-4-2-144 0,-4 0 144 0,-2 2-128 16,0 3 128-16,-2 2 0 0,-3 1 0 0,2 1 0 0,-1 1 0 0,-2 1 128 16,-3 0-128-16,0 3 128 0,-3 0-128 0,2 4 0 15,1 3 0-15,0 2 0 0,-2 2 0 0,0 1 0 16,-1 2 0-16,0 0 0 0,-5-2 0 0,1 4 0 16,-4 2 0-16,1 2 0 0,1-3 128 0,4 1-128 15,-3 1 128-15,3 2-128 0,1 1 0 0,1 1 0 16,-1 2 0-16,-2 1 0 0,-1 2 0 0,-1 1 0 15,-1 2 0-15,3 3 0 0,2 1 0 0,-2 2 0 16,-1 2 0-16,4-1 0 0,2 0 0 0,4 1-128 16,0-2 128-16,4-2 0 0,3-1 0 0,1-1 0 15,2 4 0-15,1 2 176 0,-1-1-176 0,3-1 128 16,4 1-128-16,2 3 128 0,-1 4-128 0,3-2 0 16,1-3 0-16,2-2 128 0,2-1 16 0,3-2 0 0,-1 1 0 15,3 0 0-15,1 0-144 0,4-1 0 0,1 0 0 0,3 2 128 16,1 2 96-16,2-3 16 0,-1 1 0 0,4-3 0 15,2-3-80-15,2-4-16 0,2-1 0 0,3-4 0 16,1-1-144-16,2-2 0 0,1-3 0 0,1 1 0 16,2-4 0-16,2-1 0 0,-5-2 0 0,0 1 0 15,0-2-192-15,0-5 192 0,2-3-192 0,2 1 192 16,0 1-192-16,1-2 192 0,-1 0-192 0,1-5 192 16,-2-6-192-16,-4 2 192 0,-4 2-160 0,-2-8 160 15,2-9 0-15,-2-2 0 0,0-2-128 0,0-1 128 16,-1-2 0-16,0-1 0 0,-1-1-160 0,3-3 160 15,-1-1-224-15,-1-3 32 0,-8-3 0 0,2-1 0 16,0 1-176-16,1 0-16 0,-2 3-16 0,-3 4 0 16,-2 0 16-16,-3 1 16 0,-2 4 0 0,-1-1 0 0,-3-3 368 15,1 1 0-15,-2-1-144 0,0 2 144 0,-6 2 0 0,0 1 176 16,0 3-32-16,-2 2 0 0,-3 2 48 0,0 0 0 16,-1 2 0-16,-2 2 0 0,0 0-192 0,-4 2 192 15,-2 0-192-15,0 4 192 0,-1 2-192 0,-3 1 0 16,1 0 144-16,-2-1-144 0,-6 6 0 0,2 3 0 15,0-1 0-15,-3 3 0 0,0 2 0 0,-1 5 0 16,0 3 0-16,-3 2 128 0,-2 3-128 0,-2 2 0 16,0 1 0-16,-5 3 0 0,-3 3 144 0,1 1 16 15,1-1 0-15,2 4 0 0,0 2 64 0,4 1 16 16,2 2 0-16,-3 1 0 0,2 2-112 0,0 4-128 16,-2 2 176-16,4 3-176 0,3 1 0 0,0 3 0 15,-3-1 0-15,3 1-192 16,4 2-208-16,3 1-48 0,3-2 0 0,4 3 0 15,2 1-1248-15,6-1-256 0</inkml:trace>
  <inkml:trace contextRef="#ctx0" brushRef="#br1" timeOffset="105074.75">5527 11573 19343 0,'0'0'1728'0,"0"0"-1392"16,0 0-336-16,0 0 0 0,-8 0 0 0,8 0 0 15,0 0 0-15,0 0-128 0,-5-3 384 0,5 3 64 16,0 0 32-16,0 0 0 0,0 0-64 0,0 0-16 15,0 0 0-15,0 0 0 0,0 0 112 0,0 0 32 16,0 0 0-16,0 0 0 0,0 0 128 0,0 0 32 16,4-8 0-16,-4 8 0 0,0 0-64 0,6-6-16 15,-6 6 0-15,0 0 0 0,0 0-32 0,0 0 0 16,4-6 0-16,-4 6 0 0,0 0-16 0,0 0 0 16,0 0 0-16,0 0 0 0,0 0-144 0,0 0-48 15,0 0 0-15,0 0 0 0,0 0 112 0,0 0 16 16,0 0 0-16,0 0 0 0,11 0-128 0,-3 0-32 15,-8 0 0-15,8 2 0 0,-8-2-96 0,9 5-128 0,-9-5 176 0,11 4-176 16,0 1 128-16,-2-1-128 0,0 0 0 0,2 3 0 16,-2-3 0-16,2 3 0 0,1 0 0 0,-3-1 0 15,2 1 0-15,0-2 128 0,-2 3-128 0,2-1 0 16,2-3 176-16,1 0-176 0,0-1 160 0,-1 0-160 16,3 0 192-16,1 0-64 0,0 1-128 0,-1-3 192 15,-1-1-48-15,0 0-16 0,0 2 0 0,2-2 0 16,2-2-128-16,-1 2 0 0,0 2 144 0,0-2-144 15,-1-2 0-15,0 2 0 0,-1 0 0 0,0 0 128 16,-1 0-128-16,0 2 0 0,2-1 0 0,-2 0 128 16,1-2-128-16,0 1 0 0,2 1 0 0,-3 1 0 15,1 1 0-15,0-4 0 0,2-4 0 0,-1 2 128 16,1 3-128-16,-2-1 0 0,3-1 0 0,-2-1 128 0,0 0-128 16,2 1 144-16,-3-1-144 0,3-1 160 0,2 0-160 15,-1-2 192-15,1 0-192 0,0-2 192 0,-5 0-192 0,2 2 192 16,-2 1-192-16,2-2 192 0,-1-1-192 0,1 1 0 15,-2 1 0-15,3 0 128 0,-1 1-128 0,0-1 160 16,1 1-160-16,2-1 160 0,-3 1-32 0,0 0-128 16,-1 1 192-16,0-2-64 0,4 0-128 0,1-1 192 15,-2 0-192-15,-1-1 192 0,-3-1-48 0,2 1 0 16,-2 1 0-16,1-2 0 0,-1 0-16 0,1-1 0 16,-1 1 0-16,0-1 0 0,-3 1 0 0,1-1 0 15,1-1 0-15,-2 0 0 0,1 0 32 0,-1 0 0 16,-1 2 0-16,3-4 0 0,1-2-32 0,-1 1-128 15,-3 1 192-15,1 3-64 0,0 1-128 0,1 0 128 0,-3-1-128 16,0 2 128-16,1-1 0 0,-1 1 0 0,-2 0 0 0,1 3 0 16,2-3 32-16,-1 1 0 0,0-3 0 0,-2 1 0 15,-1 0-16-15,1 0 0 0,-1-1 0 0,3 2 0 16,-1-1-16-16,0-1-128 0,1-2 192 0,-2 1-64 16,2 0-128-16,0 0 0 0,-3-1 144 0,2 0-144 15,1-2 176-15,-2 2-48 0,1 0 0 0,-3 2 0 16,3-4-128-16,-1 2 0 0,-2 0 0 0,1 1 0 15,1-1 0-15,0 0 0 0,-1-1 0 0,2 0 0 16,-4 0 0-16,0-2 0 0,2-1 0 0,-1-1 128 16,-3 1-128-16,3 3 160 0,2-1-160 0,-3-1 160 15,2-1-160-15,-3-3 0 0,1 2 144 0,0-1-144 16,-1 0 0-16,4 1 128 0,-3-1-128 0,1 1 0 16,-3 0 0-16,2 0 0 0,-3-1 0 0,1 0 128 0,0 1-128 15,0-1 0-15,1 1 128 0,-1 0-128 0,-2 1 0 16,-1-3 128-16,-1-2-128 0,-1 1 0 0,0 1 0 0,1 0 144 15,1-3-144-15,-1 0 0 0,-1 0 128 0,2 0-128 16,1 0 0-16,1-1 0 0,-2-1 0 0,0 2 0 16,-1 2 0-16,2-1 0 0,3-1 0 0,-2 1 0 15,1 0 0-15,-2 1 0 0,-2 1 0 0,1 2 0 16,3-3 0-16,-2-1 0 0,0-2 0 0,-2 2 0 16,-1 1 0-16,0-1 0 0,1-1 0 0,-2 1 0 15,-4 2 0-15,2-1 0 0,-1-2-144 0,0 2 144 16,-1-1-128-16,3 0 128 0,-2 1 0 0,-2-2-160 15,-2 0 160-15,1 2 0 0,2 0 0 0,0 2-128 16,1 1 128-16,-2-2 0 0,-2-1 0 0,2-1 0 16,-1-1 0-16,-1 2 0 0,0-2 0 0,0 5 0 0,0-1 0 15,-1 3 0-15,0 0 0 0,2 1 0 16,-3 2 0-16,2-3 0 0,0 0 0 0,-2 1-208 0,2-1 64 16,-1-1 16-16,2 3 128 0,-1 1-192 0,-2 0 192 15,0-1-192-15,3-3 192 0,-5 1-208 0,-1 0 80 0,0 0 128 16,1 2-144-16,-2-1 144 0,-1-3 0 0,2 4 0 15,4 3-128-15,-6 1 128 0,1 0 0 0,-2-1 0 16,2-1-144-16,-2-3 144 0,-2 1 0 0,0 2-144 16,1 3 144-16,2-1 0 0,0 1 0 0,0-2 0 15,-2-1 0-15,0-1 0 0,0 3 0 0,-1-1 0 16,1 1 0-16,-1 1 0 0,1 0 0 0,-1 0-128 16,-1-1 128-16,-1-1 0 0,-2 1 0 0,1 1-128 15,-2 0 128-15,0-1 0 0,-1 0 0 0,1 2 0 16,2 0 0-16,1 2 0 0,1-2 0 0,0 3 0 15,0-1 0-15,1 1 0 0,1-2 0 0,1 1 0 0,0-2 0 16,1 2 0-16,0-1 0 0,1 0 0 0,-1-1 0 0,1-1 0 16,-1-2 0-16,0 3 0 0,1 2 0 0,-2 0 0 15,-1-2 0-15,0 1 0 0,3-1 0 0,-2 0 0 16,1 2 0-16,-2 0 0 0,-1 2 0 0,1 0 0 16,0 2 0-16,0 0 0 0,-1-2 0 0,-1 0 0 15,1 0 0-15,1 2 0 0,2 0 0 0,-1 2 0 16,2 0 0-16,-1 1 0 0,-3-3 0 0,2 1 0 15,0 0 0-15,-1 1-128 0,-2 0 128 0,2 2 0 16,-4-1-144-16,0 1 144 0,0 0 0 0,0 2 0 16,1-1 0-16,-2-1 0 0,1 2 0 0,-4 0 0 0,1 1 0 15,2-2 0-15,0-1 0 0,2 0 0 16,0 4 0-16,1-1 0 0,2-4 0 0,-2 1 0 16,0 1 0-16,-1 1 0 0,3 1-128 0,0 0 128 0,-2 1 0 0,-3 3 0 15,0-2 0-15,0 0 0 0,1 2 0 16,0 0 0-16,-4-1 0 0,3 2 0 0,2 2 0 0,2-1 0 15,-3 2-128-15,2 1 128 0,1-1 0 0,0-1 0 16,2-1 0-16,-1-1 0 0,2 2 0 0,0 3 0 16,2 5 0-16,0 0 0 0,-1-3 0 0,3-1 0 15,-1-6 0-15,0 1 0 0,-3 0 0 16,2 3 0-16,1 1 0 0,0 1 0 0,-3 1 0 16,2-1 0-16,-1-3-144 0,-1 0 144 0,1 3 0 0,-1-1 0 15,2 0 0-15,2 1-128 0,-1 2 128 0,0 0 0 0,-2-2 0 16,2 2 0-16,-1 0 0 0,1-2 0 0,1 0 0 15,-2 4 0-15,4 1 0 0,-1 1 0 0,0-1 0 0,0-1 0 16,0-3 0-16,3 2 0 0,-3 2 0 0,2 0 0 16,-1-1 0-16,0-1 0 0,1-3 0 0,-2 4 0 15,0 1 0-15,2-1 0 0,0-2 0 0,0 0 0 16,0-1 0-16,0 2 0 0,1 1 0 0,-3-1 0 16,2-3 0-16,1 3 0 0,3 2 0 0,0 0 0 15,-1-3 0-15,2 2 0 0,-4-2 0 0,4 0 128 16,1 1-128-16,-3-1 0 0,1-2 0 0,0 1 0 15,0 0 0-15,0-1 0 0,1 2 0 0,0-3 0 16,-1 2 0-16,4 1 0 0,1 1 0 0,-1-2 0 16,-2-2 0-16,2 3 0 0,-1 3 0 0,1 0 0 15,1-3 0-15,0 2 0 0,0 1 0 0,3-2 128 16,-1 2-128-16,1 0 0 0,0 0 0 0,3 1 0 0,-3 0 0 16,2 1 0-16,-1 0 0 0,0 1 0 0,2-2 0 15,-1 1 0-15,2 0 0 0,0 0 0 0,-1-1 0 0,0 4 0 16,-1-3 0-16,1 1 0 0,-1 1 0 0,4-1 0 15,-2-1 0-15,2-1 128 0,-1 0-128 0,1 2 0 16,0-2 0-16,0-1 0 0,0-1 0 16,1-1 0-16,2 0 0 0,1 0 0 0,-1-1 0 0,-2-1 0 15,1 1 128-15,1 1-128 0,-1-1 0 0,2 0 144 16,2-1-144-16,1 2 0 0,0-1 144 0,-2-2-144 16,0 1 0-16,0-2 128 0,2-3-128 0,0 3 0 15,-2-2 0-15,0 0 0 0,3 0 0 0,-1-2 0 16,-1 2 0-16,-1-3 0 0,0 1 0 0,2 0 0 15,0 0 0-15,1 0 0 0,-1 1 0 0,1-2 0 0,-2 0 0 16,2 0 0-16,-1 0 0 0,1 1 0 0,0 0 0 16,2-2 0-16,-3 0 0 0,2 1 0 0,0 0 0 15,1-2 0-15,2 2 0 0,-1-1 0 0,2 0 0 16,-1 0 0-16,-4-1 0 0,2 0 0 0,2 0 0 16,0-2 0-16,-1-1 0 0,1-1 0 0,1 0 0 0,0-1-128 15,1-1 128-15,-3 0 0 0,-2-3 0 0,1 1 0 16,2 2 0-16,-2-1 0 0,2 0 0 0,1-1 0 15,-1 2 0-15,3-2 0 0,-3-1 0 0,1 0 0 16,1-2 0-16,1 0-128 0,-2 1 128 0,1-1 0 16,1 0 0-16,2-1 0 0,-4-1 0 0,0 1 0 15,-3 1 0-15,2 1 0 0,0-1 0 0,0-2 0 16,-1 1 0-16,-1 0 0 0,-1-1 0 0,2-1 0 16,-1-1 0-16,1 2 0 0,0 0 0 0,0-1 0 15,1 2 0-15,1 0 0 0,-1-2 0 0,-2 1 0 0,-3 0 0 16,2 1 0-16,3-1 0 0,0-1 0 15,0 0 0-15,-2 0 0 0,0 2 0 0,-1-1 0 0,-2-2 0 0,1 1 0 16,-2-1 0-16,-2 2 128 0,0 1-128 16,2-3 0-16,-1 1 0 0,1 0 128 0,-4-1-128 0,3 0 0 15,-1 1 128-15,2-2-128 0,3 0 128 0,-2 1-128 16,-2-2 0-16,0 0 0 0,2 0 0 0,1-1 128 16,0 0-128-16,3 1 0 0,-2 3 0 0,1-3 0 15,-4-2 0-15,1 2 0 0,2 1 0 0,-1-1 0 16,-3-1 0-16,1 0 0 0,1 1 0 0,-2-1 0 15,-1-2 0-15,0 0 0 0,1 1 0 0,0-3 128 16,1-3-128-16,-2 1 0 0,1 1 0 0,-2-1 0 0,0 1 0 0,1 1 0 16,-2 0 0-16,2-1 0 0,2-1 0 15,-1 0 0-15,-1-1 0 0,1 3 0 16,-2-2 0-16,3-2 0 0,-3 0 0 0,3-1 0 0,0-1 0 0,-1-1 0 16,0 0 0-16,-3 1 0 0,0 0 0 0,-1 2 0 15,3-1 0-15,-1-2 0 0,2 3 0 0,-3-4 0 16,2-1 0-16,-1-1 0 0,0 2 0 0,0 1 0 15,-3-1 0-15,0 1 0 0,-3-1 0 0,2 3 0 16,0-3 0-16,-1 1 0 0,0 1 0 0,2-1 128 16,-3-1-128-16,3 1 0 0,-3-1 0 0,0-1 128 15,0-1-128-15,0-2 0 0,1-1 0 0,-2-3 0 16,4-1 0-16,-4 0 128 0,-2 0-128 0,-2 3 0 16,1 0 0-16,3 2-128 0,-4-1 128 0,1-1 0 15,-2 2 0-15,-1 2 0 0,2-1 0 0,-1 2 0 0,-2-2 0 16,2 1 0-16,-1-4 0 0,-2 2 0 0,1-2 0 15,0 0 128-15,-1-2-128 0,-2 0 0 0,-1 0 0 16,0 2 128-16,2 4-128 0,-5 0 0 0,0-1 0 0,0 1 0 16,0 0 128-16,0 0-128 0,0 0 160 0,0-3-160 15,-3 1 128-15,1-5-128 0,0-2 0 0,0 2 144 16,-3 0-144-16,2 3-144 0,-4-1 144 0,3 1-208 16,1 3 208-16,-1 1 0 0,0 1 0 0,-2 2 0 15,0 0 0-15,-1 3 0 0,1 0 0 0,-1-1 0 16,-3 0 0-16,-1 3-144 0,4 1 144 0,-3 0 0 15,0-2 0-15,-2-1 0 0,1 2 0 0,1-2 0 16,2 1-208-16,-4-1 32 0,0 1 16 16,2 0 0-16,-2 3 160 0,-1-2-160 0,1-3 160 0,-3 3-160 0,-1 0 160 0,3 3 0 15,4 2 0-15,-1 1 0 0,-3-4 0 16,2 0 0-16,1-1 0 0,0 3 0 0,-3 3 0 0,2 1 0 16,-2-2 0-16,1 1 0 0,0 0 0 0,-1 4-160 15,0-3 160-15,-1 1 0 0,-1-4-160 0,-3 3 160 16,0 4-128-16,2-3 128 0,-3-3 0 0,4 0-160 15,1 1 160-15,-1 3 0 0,-1 0 0 0,-2 1 0 16,2-1 0-16,1-1 0 0,0 0 0 0,2 2 0 16,0-1 0-16,1 0 0 0,-2 2 0 0,-1-1 0 15,1 1 0-15,-2-2 0 0,-4 3 0 0,-2 1 0 16,-1 1 0-16,2 0 0 0,-1-2 0 0,-1 1 0 16,-1 0 0-16,-1 1 0 0,3 1 0 0,3 2 0 15,-1 0 0-15,0 0 0 0,2 0 0 0,-2 2 0 0,0-3 0 16,2 2 0-16,-1 1 0 0,2 0 0 0,-1-2 0 15,-1 5 0-15,-2-2 0 0,2 0 0 0,-1 1 0 0,2-3 0 16,-2 2 0-16,4 0 0 0,-1 2 0 0,3 1 0 16,-1-2 0-16,2 1 0 0,-3-1 0 0,1 2 0 15,-2-1 0-15,1 0 0 0,2-4 0 0,0 5 0 16,1 3 0-16,1 0 0 0,2 1 0 0,1-5 0 16,-2 2 0-16,0 3 0 0,-1 4 0 0,3-3 0 15,3-3 0-15,0 2 0 0,-2 5 0 0,1 0 0 16,0-3 0-16,2 3 0 0,-1 3 0 0,-1-1 0 15,0 0 0-15,-1 1-128 0,1 2 128 0,-1-2 0 16,2-2 0-16,0 0 0 0,0 0 0 0,-1 3 0 0,0-1 0 16,1 0 0-16,-1 1 0 0,2 0 0 0,1 0 0 0,2-3 0 15,3-3 0-15,-2 3 0 0,3 4 0 16,-3-2 0-16,1 1 0 0,1 0 0 0,2 0 0 0,0 0 0 16,1-1 0-16,-1 1 0 0,-1 0 0 0,2 1 0 15,-3-1 0-15,4 1 0 0,2-1 0 0,-4-1 0 16,0-2 0-16,2 3 0 0,0 4 0 0,2-2 0 15,-2 1 0-15,2-2 0 0,1-1 0 0,0 0 0 16,2-1 0-16,1 0 0 0,-1-1 0 0,2 1 0 16,0 0 0-16,1-1 0 0,-2-1 0 0,2 1 0 15,-1-3 0-15,-1 2 0 0,-1 0 0 0,4 0 0 16,-1 2 0-16,2 0 0 0,-2 0 0 0,-1 2 0 16,2-1 0-16,1-1 0 0,-3-1 0 0,-1 1 0 15,-2-1 0-15,2 0 0 0,5 0 0 0,1 1 128 16,1 0-128-16,-2-1 0 0,-2-1 0 0,1 0 0 0,-1 0 0 0,1 0 0 15,0 1 128-15,3-2-128 0,1 0 0 0,0 1 144 16,-5-1-144-16,2 1 128 0,2 1-128 0,1-2 128 16,0 0-128-16,0 3 0 0,1 2 0 0,-2-1 0 15,2 0 0-15,0-2 128 0,-1 0-128 0,4-1 0 16,-1 1 0-16,1 1 0 0,-1-1 0 0,0 2 0 16,1-2 0-16,-2 0 0 0,2-1 0 0,1 0 0 15,1 0 0-15,0-1 0 0,1 1 0 0,-1-2 0 16,2 1 0-16,0 1 0 0,0-1 0 0,1 0 0 15,-1-1 0-15,2 3 0 0,0-1 0 0,1 0 0 16,0 0 128-16,-2-2-128 0,-2-1 128 0,2-1-128 0,1 5 0 16,0-3 0-16,-2-3 0 0,3 0 0 0,0 0 0 15,-2 1 0-15,0 0 0 0,4-2 0 0,0-1 0 0,2 1 0 16,0-1 0-16,0 0 0 0,-1-2 0 0,0 0 0 16,1 1 0-16,1 0 0 0,0-2 0 0,0 1 0 15,0 0 128-15,-1-1-128 0,-2 1 0 0,0-2 0 16,-1-1 0-16,1 0 0 0,1 0 0 0,2-1 0 15,-1 0 0-15,0-1 0 0,1-2 0 0,-1 1 0 16,-3 0 0-16,5-1 0 0,5 0 0 0,-2 0 0 16,-2-2 0-16,-3 1 0 0,1-1 0 0,2-2 0 15,-4-1 0-15,2 0 0 0,2 0 0 0,-4 1 0 16,0-2 0-16,4 0 0 0,-4-2 0 0,2 0 0 16,2 2 0-16,-2 0 0 0,0-2 0 0,0 1 0 15,0-2 128-15,0 1-128 0,-1-2 0 0,1 1 160 0,2-5-160 16,-3 2 160-16,-2-2-160 0,1 2 0 15,1 0 0-15,-1 0 128 0,0 1-128 0,-1-2 0 0,1 1 0 0,-1-2 0 16,3 0 0-16,-1 0 0 0,-1-2 0 16,3 1 0-16,-2-1 0 0,-1 2 0 0,0-2 0 0,-1 0 0 15,1-1 0-15,-2 1 0 0,-3 2 0 0,0-3 0 16,1 0 0-16,-1-2 0 0,0-3 0 0,-1 0 0 16,-2 0 0-16,2 1 0 0,2-1 0 0,-3 3 0 15,-1 0 0-15,-1 1 0 0,2-2 0 0,-2 2 0 16,1-2 0-16,0 2 0 0,3 1 0 0,-3-2 0 15,-4 1 0-15,0-1 0 0,1 0 0 0,-2-1 0 16,1 2 0-16,2 1 0 0,1-3 0 0,0 1 0 16,-2-1 0-16,0-1 0 0,-3 1 0 0,2-2 0 15,0-2-160-15,1 2 160 0,-4-4 0 0,2 3-144 0,0 1 144 16,-1-2 0-16,-1 0-144 0,0 1 144 0,-1 1 0 0,1-1-144 16,-2 0 144-16,2-1 0 0,-3 0-192 0,3-1 192 15,-2-1-192-15,-1-1 192 0,0-2-144 0,-1 0 144 16,2 1 0-16,-3-1-144 0,1-3 144 0,-2 3 0 15,1 1 0-15,0 1 0 0,0 0 0 0,-1 0 0 16,-3-2 0-16,0 2 0 0,0 1 0 0,0 1 0 16,-1-1-176-16,0-1 176 0,-1-1 0 0,0-2 0 15,-2 0 0-15,2-2 0 0,-2-1 0 0,1-5 0 16,-2-6 0-16,2 5 0 0,-3 3 0 0,2 1 0 16,0 1 0-16,-3-2 0 0,-1 2-128 0,2 0 128 15,-1 2 0-15,-1-2-144 0,0 2 16 0,-1-1 0 16,0 0 0-16,-1-1 0 0,-2 0 128 0,2-1-160 0,-1 0 160 0,0 2-160 15,-1 1 160-15,1 2 0 0,-4 0 0 16,1 2 0-16,2 1 0 0,1 0 0 0,-1-2 0 0,-1 0 0 16,1 0 0-16,0-3-160 0,-5 3 160 0,3 0 0 15,1 1-160-15,-2 4 160 0,0 2-128 0,0 1 128 16,-6-3-144-16,1 1 144 0,2 1-160 0,-1 3 160 16,-1-1 0-16,0 2 0 0,-1-2-128 0,3 4 128 15,1 0 0-15,-2 0 0 0,-1-3 0 0,-1 2 0 16,2-1 128-16,-1-1-128 0,1 0 144 0,-2 0-144 15,3 1 0-15,-2 2-160 0,-4-1 0 0,2-2 0 16,0 0 160-16,-2 0 0 0,0 2 0 0,1 2-128 16,1 1 128-16,-1 2 0 0,-2-3 0 0,2 2 0 0,-3 1-128 15,1 2 128-15,-1-3-128 0,-1 6 128 0,-1 1-144 16,-1 1 144-16,2 0-160 0,-2-1 160 0,3 0 0 0,-2-2 0 16,-1-1-128-16,2 3 128 0,-2 1 0 0,3 1 0 15,-2-3-160-15,5 3 160 0,1 0 0 0,1 0 0 16,2 0 0-16,-3-1 0 0,1-1 0 0,1 2 0 15,-2 2 0-15,1 2 0 0,-3-1 0 0,1 2 0 16,-3 1 0-16,3 0 0 0,0 1 0 0,0-2 0 16,-2-2 0-16,0 7 0 0,-2 2-144 0,1 0 144 15,-1 1 0-15,3-1 0 0,1 0 0 0,1-2-128 16,2-4 128-16,-2 4 0 0,0 1 0 0,2 0 0 16,1-1-128-16,-1-3 128 0,1 2 0 0,-1 0 0 15,-1-2 0-15,3 5 0 0,0-2 0 0,2 4 0 16,-1 1 0-16,-3-1 0 0,-1-2 0 0,2 2 0 0,-4 0 0 15,4 2 0-15,1 0 0 0,1 1 0 0,-1 2 0 0,-2 0 0 16,2-4 0-16,-1 4-128 0,1 1 128 16,2 1 0-16,-4-1 0 0,2-2 0 0,1-2 0 0,-2 3 0 15,3 9 0-15,-2-5 0 0,1-3 0 0,1 0 0 16,-3 2 0-16,2-1 0 0,-1-2 0 16,0 0 0-16,2 3 0 0,-1-2 0 0,1 0 0 15,1-1 0-15,-1 0 0 0,0 2 0 0,0 1 0 0,1 1 0 16,-1-1 0-16,1 2 0 0,0 0 0 0,1-1 0 15,3-1 0-15,0 0 0 0,0-1 0 0,-1 1 0 16,2 1 0-16,2 0 0 0,-2-1 0 0,2 1 0 16,-2 0 0-16,2 0 0 0,1-1 0 0,-1 0 0 0,-1-2 0 15,0 1 0-15,2-1 0 0,-1 2 0 0,-1 2 0 16,2 2 0-16,-1-1 0 0,1 2 0 16,0 1 0-16,0 1 0 0,1-2 0 0,2 1 0 0,2 2 0 0,-3-1 0 15,1 0 0-15,0-2 0 0,0-1 0 16,-2 0 0-16,-1-1 0 0,3 0 0 0,6 0 0 0,-2 0 0 15,-2 1 0-15,1 1 0 0,-2 2 0 0,3-1 0 16,3-1 0-16,0 2 0 0,-1-4 0 0,1 1 0 16,1-1 0-16,0-1 0 0,2-2 0 0,-1 2 0 15,1-2 0-15,1-1 0 0,1 2 0 0,0 2 0 16,-1-5 0-16,1 2 0 0,-1-1 0 0,0 2 0 16,1-2 0-16,1 0 0 0,1 2 0 0,-2 1 0 15,1 0 0-15,-1 0 0 0,1-1 0 0,1 0 0 16,0-2 0-16,2 0 0 0,0-3 0 0,-2 2 0 15,1-2 0-15,0 0 0 0,0-2 0 0,1 2 0 16,0-1 0-16,0 2 0 0,1-2 0 0,-1 2 0 0,4 1 0 16,-1 1 0-16,2 0 0 0,0 4 128 0,1-4-128 15,-3 5 0-15,1-3 0 0,-1 2 128 0,3 0-128 0,-2-2 0 16,0-1 0-16,-1 0 0 0,-1 0 0 0,2-3 0 16,0 0 176-16,0-1-176 0,-2-2 192 15,0 0-192-15,2 0 224 0,-1-3-64 0,0-1-16 0,1 0 0 16,-1 1-144-16,0 0 160 0,-1 0-160 0,1-1 160 15,2 0-160-15,-1 0 0 0,4 1 0 0,0 1 0 16,-1 1 0-16,4-5 0 0,0 0 128 0,-2 1-128 16,-6 1 0-16,4-1 0 0,5-4 0 0,-2 1 0 15,2 3 0-15,-2 0 0 0,0-1 0 0,0 1 0 16,0-1 0-16,1-4 128 0,-4-3-128 0,4-1 0 0,1 0 0 16,2 1 0-16,-4-1 0 0,3-1 0 0,2 0 0 15,0 0 0-15,-4 0 128 0,1 0-128 0,2 0 0 0,2 0 0 16,-3 2 0-16,1-2 0 0,0-2 0 0,-2 2 0 15,1 2 0-15,0-4 0 0,-2-2 0 0,2 0 0 16,0-2 0-16,2 2 0 0,-2 0 0 0,0-3 0 16,2-1 0-16,0 1 0 0,-1 0 0 0,0-2 0 15,3-1 0-15,-1 0 0 0,-3 1 0 0,2-2 0 16,-2-2 0-16,0 4 0 0,0-6 0 0,-1 4 0 16,-1 0 0-16,0 1 0 0,-1-3 0 0,1 2 128 15,-1 0-128-15,3 0 0 0,2-2 0 0,-3 0 0 16,-1 0 0-16,0 0 0 0,-2 1 0 0,3 1 0 15,-3-2 128-15,1 0-128 0,2 0 0 0,-2-3 0 0,-1 0 0 16,0 2 0-16,-1-2 0 0,1-4 0 0,-5-4 0 16,2 2 0-16,0 3 0 0,0 0 0 0,1 0 0 15,1-1 128-15,-3-1-128 0,3-1 0 0,0 0 0 0,0 1 0 16,-1-1 0-16,-2 0 0 0,1 0 0 16,-1-1 0-16,3 0-128 0,-2-1 128 0,-2 0 0 0,1 0 0 15,-3-1 0-15,0-1 0 0,0-3 0 0,-2 2 0 16,3 0-144-16,-3 3 144 0,-2 0 0 0,-2 0 0 15,1-3 0-15,-1 3 0 0,0-2 0 0,0 1 0 16,-3-4 0-16,1-1 0 0,-1-2 0 0,1 0 0 16,-1 1-144-16,-3-5 144 0,1-2 0 0,0 3-144 15,-1 2 144-15,-1 4 0 0,-2 0-144 0,-1 1 144 16,-1-2 0-16,-1 2 0 0,0 0 0 0,0 2 0 16,0-1 0-16,0 0 0 0,-3-2 0 0,2-2 0 0,0-1 0 15,0-1 0-15,-2-2 0 0,0 2 0 0,-2 1 0 0,0 0 0 16,-2-1-176-16,4 2 176 0,-3-5 0 0,1 1-128 15,-2 0 128-15,-3 0 0 0,-1 0 0 0,1 2-160 16,0 2 160-16,2 1 0 0,0 0 0 0,1 2 0 16,-4-2 0-16,1 5 0 0,-2 4 0 0,0 0 0 15,0 0 0-15,1 0 0 0,1 0 0 0,-3 2 0 16,-3 1 0-16,3-2 0 0,0-1 0 0,1-2-128 16,-2-1 128-16,2 0 0 0,0-2 0 0,1 0 0 15,-1-1 0-15,1 1 0 0,-2 2-192 0,2 3 192 16,-1-1-192-16,-1 3 192 0,2 3-160 0,-1 0 160 15,2 2-128-15,-1 1 128 0,-1-3-160 0,1 4 160 16,-2 2-192-16,1 2 192 0,-1-2-208 0,-1 0 64 16,1-2 16-16,1 3 0 0,-3 1 128 0,2 1-160 0,1 1 160 15,2-2-160-15,0 1 160 0,1 0-208 0,-2 0 80 0,0 0 128 16,0 0-192-16,2 2 192 0,-3-1-192 0,2 1 192 16,-1-3-192-16,-1 1 192 0,-1 1-192 0,-3 0 192 15,0-1-208-15,0 1 80 0,-2 1 128 0,3 0-208 16,-1 2 208-16,3 1 0 0,-3-1 0 0,1 0 0 15,-3 1 0-15,-1 1 0 0,-1 2 0 0,2-1 0 16,2-1 144-16,0-1-144 0,-2-2 0 0,1 2 144 16,1 1-144-16,-2 1 0 0,0 0 0 0,1 0 0 15,0 0 0-15,-1 0 0 0,-6 0 0 0,1 0 0 16,2 2 0-16,0 2 0 0,-3 1-144 0,-2-1 144 0,-1 2 0 16,1 1 0-16,1 0 0 0,4 2 0 0,-1-1 0 15,2 2 0-15,1-4-128 0,0 3 128 0,-3 0 0 0,2-1 0 16,1 0 0-16,-3 1 0 0,0 0 0 0,1 0 0 15,-1 0 0-15,1 0 0 0,-3 1 0 0,0 1 0 16,1 3 0-16,1-3 0 0,0 0 0 0,0-2 0 16,1 5 0-16,1-2 0 0,-1 0 0 0,0 0 0 15,-2 1 0-15,0-1 0 0,1 1 0 0,0 1 0 16,-1-2 0-16,4 2 0 0,1 1 0 0,0 1 0 16,-2-3 128-16,1 2-128 0,-2 1 0 0,4 1 0 15,-1 0 0-15,2 1 0 0,-3-2 0 0,3 2 144 16,1-1-144-16,1 2 128 0,-4 0-128 0,2 0 0 15,0 3 144-15,1 2-144 0,-3-1 0 0,2 2 0 16,1 1 0-16,-2 3 0 0,2 4 0 0,1-1 0 16,2 3 0-16,1 0 0 0,-3 1 0 0,3 1 0 0,-1-2 0 15,2 3 0-15,3-3 128 0,1 2-128 0,0 2 128 0,2 0-128 16,2 3 0-16,-1 0 128 0,1 2-128 0,2-2 0 16,2-1 0-16,1 1 128 0,-1-1-128 0,1-4 0 15,-2-3 0-15,1-1 0 0,1-1 0 0,1 0 128 16,2-2-128-16,2 2 0 0,0 2 0 0,2-2 0 15,-1-2 0-15,4-2 144 0,-1-1-144 0,1-1 0 16,1 0 128-16,1-1-128 0,-1-2 0 0,1-1 0 16,-1-1 0-16,0 2 0 0,0-1 0 0,1 0 0 15,4 2 128-15,3-2-128 0,-6 2 0 0,2 1 0 16,1 2 0-16,-1-1 0 0,0 1 0 0,1-2 0 16,1-1 0-16,-1-1 0 0,0 0 0 0,-1-1 0 15,-1-2 0-15,3-1 128 0,-1-2-128 0,0 2 0 0,0 0 160 16,0-2-160-16,2-1 128 0,-2-1-128 0,0 1 144 0,1-1-144 15,-1-1 160-15,3 2-160 0,3-1 176 16,-3 0-176-16,-1 0 192 0,1-1-192 0,-1 1 128 0,1 2-128 16,3-2 0-16,2 2 0 0,-2-2 0 0,1 0 0 15,0-1 0-15,-1 0 0 0,1 0 0 0,-3 0 0 16,2-2 0-16,1-1 0 0,0-1 128 0,1 0-128 16,-2-1 0-16,2 1 0 0,2-1 0 0,1 0 0 15,4-2 0-15,-4-1 0 0,-1 0 128 0,2-1-128 16,-2 0 0-16,1-1 0 0,0-2 0 0,0 3 0 15,-1-3 0-15,1 0 0 0,-1 1 0 0,0-1 0 16,1 0 0-16,-1-2 0 0,4-2 0 0,0 2 0 16,1 0 0-16,2 0 0 0,1-2 128 0,-1 0-128 0,0-1 0 15,0-1 0-15,-2 1 0 0,0 0 0 16,0-4 0-16,-2 1 0 0,1-1 0 0,1-1 0 0,-4 3 0 16,4-3 0-16,2-1 0 0,-3-1 0 0,0 1 0 15,2-1 0-15,1 0 0 0,0 1 0 0,1-1 0 0,0 0 0 16,-3 0 0-16,-1 0 0 0,0 0 0 0,-1-1 0 15,1-2 0-15,0-2 0 0,0-4 0 0,1 2 0 16,-1 2 0-16,-1 0 0 0,-1-3 0 0,2-2 0 16,2 2 0-16,-1-1 0 0,-2-1 0 0,-3 2 0 15,1-4 0-15,-1 0 0 0,-3 0 0 0,2 0 0 16,-3 0 0-16,1 2 0 0,-1-1 0 0,-1 0 0 16,-3-1 0-16,1 0 0 0,2 0 0 0,-3-1 0 15,0-1 0-15,2 1 0 0,0 1 0 0,0 1 0 0,-5-2 0 0,2 1 0 16,-2-2 0-16,0 2 0 0,-1 0 0 15,1 0 0-15,-1 0 0 0,1 2 0 0,2-2 0 0,-6 0 0 16,-2-6 0-16,2 2 0 0,-1 0 0 0,0-1 0 16,-4-4 0-16,0 0 0 0,0 2 0 0,0 0 0 15,-2 1 0-15,-1 2 0 0,-1 0 0 0,2-1 0 16,-2 1 0-16,-1-1 0 0,-1 1 0 0,-3-1 0 16,2-4 192-16,0 1-192 0,-1 1 0 0,0-1 0 15,-2-2 0-15,0 0 0 0,0-1 0 0,-1 0 0 16,0 0 0-16,0 2 0 0,0 1 0 0,-1 0-144 15,-4-2 144-15,1 0 0 0,3-1 0 0,-2 0 0 16,0 0 0-16,-1 1-128 0,-2 0 128 0,-1 2 0 16,1 2-144-16,-3-1 144 0,2 4 0 0,0 2 0 15,0-2 0-15,-2 3 0 0,-1 1 0 0,-2-1 0 0,4-1 0 16,-1 0 0-16,-2 3-128 0,1 0 128 0,-3-4 0 16,0 1 0-16,-2-1 0 0,2-1-176 0,-1-4 176 0,-1 3-128 15,0 2 128-15,1 1-192 0,-4 1 192 0,2 0-192 16,-2 0 192-16,2 1-128 0,-4 0 128 0,3 2-128 15,-2 3 0-15,0 0 0 0,-2 2 0 0,1 1 0 16,2 2 128-16,1 1-160 0,0-1 160 0,-1 1-160 16,-2 0 160-16,2 1 0 0,-3-1 0 0,1 1-128 15,-1 1 128-15,-1 0 0 0,-2 0 0 0,3-1-128 16,2-3 128-16,0 1 0 0,-1-1 0 0,1 1 0 16,-1-1 0-16,1 0-128 0,2-2 128 0,-1 1 0 15,2 3-192-15,0 3 64 0,1 3 0 0,2 0 0 16,-2-1 128-16,0 0-208 0,-2 1 80 0,1 1 128 0,1 4-144 0,-3 1 144 15,1 0 0-15,-1-2 0 0,3 0 0 16,-1-1 0-16,1 1 0 0,0 0 0 0,-4-2 0 0,4 1 0 16,0 0 0-16,1 1 0 0,-1 2-128 0,0 0 128 15,2-2 0-15,0 1 0 0,1 3 0 0,-1 0-128 16,-2 0 128-16,2-1 0 0,1-3 0 0,-3 3 0 16,-1 5 0-16,-1-3 0 0,-3-1-160 0,1 3 160 15,4 3-128-15,-1-1 128 0,-2-3 0 0,-2 3-160 16,-1 2 160-16,1 2 0 0,3-1-144 0,0 3 144 15,-2-1 0-15,2-1-144 0,-4-1 144 0,5 3-128 16,2 0 128-16,-1 0-128 0,-4-1 128 0,2-2 0 16,2-1 0-16,-1 3 0 0,-1 1 0 0,4 2 0 15,2 1 0-15,1-3 0 0,-3-4 0 0,0 2 0 16,-2 0 0-16,3 3 0 0,-1 1 0 0,1 3 0 16,0 0 0-16,0 0 0 0,-1-3 0 0,3 3 0 0,-1 0 0 15,0-1 0-15,-2 0 0 0,-1 0 0 0,1 0 0 16,2-3 0-16,-1 1 0 0,3 0 0 0,-1 1 0 0,2 0 0 15,0 0 0-15,-2 0 0 0,0-3 0 0,3 3 0 16,2-2 0-16,0 1 144 0,0-2-144 0,0 1 160 16,1 0-160-16,-1 3 0 0,1 3 0 0,1 0 128 15,1 1-128-15,1 0 0 0,-2-3 0 0,2 1 0 16,-1 4 0-16,1-1 0 0,-2 0 0 0,3-2 0 16,1-4 0-16,2 1 0 0,-2-1 0 0,1 0 128 15,-4 0-128-15,2 1 0 0,-1-3 0 0,3 3 0 16,0 1 0-16,2 0 0 0,2 2 128 0,-1 3-128 15,-2 1 0-15,2 0 0 0,0 1 0 0,1-1 0 0,-1 0 0 16,1 0 0-16,0 0 0 0,0-1 128 0,0-3-128 16,0 1 128-16,-2 2-128 0,4-2 128 0,0 1-128 0,3 0 0 15,-1 2 144-15,2-2-144 0,0-1 144 0,-3 3-144 16,1 2 192-16,3-2-192 0,-3-3 192 0,2 1-192 16,2-2 192-16,-5 1-192 0,1-2 208 0,2-4-64 15,-2 1-16-15,3-2 0 0,-1 1 16 0,1-2 0 16,0-2 0-16,-2 1 0 0,5-1-144 0,-2 0 160 15,0 0-160-15,0 0 160 0,1 1-160 0,1-2 0 16,0 2 144-16,1-1-144 0,-2-1 0 0,0 0 0 16,1 0 0-16,0 2 128 0,2 0-128 0,2-1 0 15,-1-1 0-15,2 4 0 0,1 1 0 0,-1 0 0 16,-1-1 0-16,2 1 0 0,0-3 0 0,1 0 0 0,-2-2 0 16,0 3 0-16,1 0 0 0,1-1 0 0,1-1 0 15,1 0 0-15,-1 1 0 0,2 3 0 0,-1-2 0 16,1 0-128-16,0 0 128 0,-1 1-160 0,-2 2 160 0,0-3-160 15,2 3 160-15,0-3-192 0,1 1 192 0,-3-1-192 16,1 0 192-16,-2 0 0 0,0-2-144 0,-1 1 144 16,1-1 0-16,-1 2 0 0,0 0 0 0,1 0 0 15,1 0 0-15,-1-3 0 0,-3-1 0 0,3-1 0 16,3 0 0-16,2 1 0 0,0-1 0 0,1-1 0 16,1 1-128-16,-1 2 128 0,0-2 0 0,-1 1 0 15,5-2 0-15,1 1-144 0,0 0 144 0,1 0 0 16,-2-2-224-16,-1-1 64 0,1 2 16 0,1-2 0 15,-1-2 0-15,0 0 0 0,-1-1 0 0,4 1 0 0,-4 0 144 16,4-1-160-16,-1 2 160 0,1-2-160 0,2 1 160 0,-5-1 0 16,1-1 0-16,-1 1 0 0,0-1 0 0,-1 0 0 15,-1 0 0-15,0 0 0 0,-1-2 0 0,0 1 0 16,0 0 0-16,-2 0 0 0,3 1 0 0,-1-2 0 16,4 0 0-16,-1 0 0 0,-3 0 0 0,3-1 0 15,-2-1 0-15,1-1 0 0,4-1 0 0,-3-1 0 16,2 0 0-16,-3-3 0 0,-2 2 0 0,-1-3 0 15,0 0 0-15,0 2 0 0,-2-2 0 0,1 0 0 16,1-1 0-16,-2 1 0 0,-3-1 0 0,0 1 128 16,1 0-128-16,2 1 0 0,-1-3 0 0,0 0 128 15,-2-1-128-15,3 0 0 0,2-1 0 0,-3 1 0 16,-3-1 0-16,3-2 128 0,1 1-128 0,-3 0 0 16,2 0 128-16,0-5-128 0,-1 0 0 0,1-2 0 0,-2 1 0 0,0-1 128 15,1-2-128-15,0 0 0 0,1 1 0 0,-2 0 0 16,-3 1 0-16,0 0 0 0,1 0 0 0,1 2 0 15,-1 1 0-15,1-1 0 0,-3-4 0 16,0 3 0-16,0 1 0 0,1-2 0 0,-4-1 0 0,3-2 0 16,2-3 0-16,-1-2 0 0,-5 1 0 0,0-4 0 15,3-1 0-15,1-1 0 0,-1 0 0 0,-2 0 0 16,1 0 0-16,1-3 0 0,-2-3-144 0,-1 1 144 16,0-1 0-16,-2-1 0 0,1-2-144 0,-3 0 144 15,-3 0 0-15,2-1-128 0,2 5 128 0,-4-1 0 16,-1 2 0-16,-1-2-128 0,0-3 128 0,-1 2 0 15,0-1 0-15,-1 2 0 0,-3 1 0 0,2 1 0 16,0 0-128-16,-2 2 128 0,-2 2 0 0,1 1 0 0,1 0-160 16,-2 0 160-16,2 0-128 0,-3-1 128 0,2 0-192 15,-2 0 32-15,0 0 16 0,-1 1 0 0,2 1-48 0,-1 0 0 16,1-2 0-16,-1 2 0 0,3 0-64 0,-3 5-32 16,-3-2 0-16,-1 1 0 0,3-2 32 0,0 3 16 15,-5 2 0-15,0 2 0 0,-2 1 64 0,1-1 16 16,0-3 0-16,-2 3 0 0,-2 3 160 0,0 0 0 15,-1 2 0-15,0 1 0 0,-3-1 176 0,1 2-48 16,-1 2 0-16,0 1 0 0,-3-4 32 0,2 1 0 16,-3 1 0-16,0-1 0 0,0-1-160 0,2-3 0 15,-1 2 0-15,0 0 0 0,-1 3 0 0,2 1-176 16,0-1 176-16,1 0-192 0,-1 1 192 0,1 0 0 16,1 2 160-16,0 1-160 0,-2 1 0 0,-2 1 0 0,1-2 0 15,0 5 0-15,-1-1 0 0,1 3 0 0,-3 1 128 0,-2 1-128 16,-1 1 0-16,3 0 0 0,-2-1 0 0,0 2 0 15,0 1 0-15,1 0-208 0,-1 1 32 0,0-4 16 16,1-3 16-16,-1 0 0 0,0 0 0 0,-2 2 0 16,-3-1 144-16,3 2 0 0,1 0 0 0,1-2-128 15,-1 0 128-15,1 1 0 0,1 1 0 0,2 2 0 16,0 3 240-16,-1 1-32 0,2-2 0 16,-2 0 0-16,0-1-32 0,0 3-16 0,2-1 0 0,-2 4 0 15,-2 3-160-15,0 0 0 0,1 1 0 0,0 1 0 16,0 0 0-16,2 0 0 0,-1-4-128 0,1 4 128 15,3-2-144-15,0 2 144 0,-2-3-192 0,4 0 192 16,0-2 0-16,-2 3 0 0,-3 4 0 0,3-3 0 0,1-2 0 16,1-2 0-16,2 2 0 0,1 1 0 0,-2 4 0 0,2 0 0 15,1 0 0-15,1 0 0 0,-3-3 0 0,2 1 128 16,0 0-128-16,2 7 0 0,1 4 0 0,-1-1 0 16,-2-2 0-16,3 2 0 0,-1 0 0 0,1 1 0 15,-1-4 0-15,1 5 0 0,0 0 0 0,1-1 0 16,0-2 0-16,0 2 0 0,2 2 0 0,-1 0 0 15,-2 2 0-15,4-4 0 0,0-2 0 0,1 1 0 16,0-1 0-16,4 2 0 0,0 4 128 0,-1 0-128 16,-3-1 0-16,2-4 144 0,0 0-144 0,2 1 128 15,-1 2-128-15,3 1 128 0,-4 0-128 0,1 1 0 16,-2-1 0-16,4 1 0 0,-2 0 0 0,4 3 0 16,1 2 0-16,-2 1 0 0,1 0 128 0,1 3-128 15,2-2 0-15,1-1 128 0,0-1-128 0,1 1 0 16,0-1 0-16,2-1 0 0,0 2 0 0,1-3 0 0,0-1 0 15,-1 0 0-15,1-2 0 0,1-2 0 0,-3-3 0 0,1 1 0 16,4 0 176-16,-2-1-48 0,-2-4-128 16,1-2 192-16,4 3 64 0,-2-1 16 0,4-2 0 0,-2 0 0 15,0-2-96-15,-2 2-32 0,3 0 0 0,-1 2 0 16,2-4-144-16,1 2 0 0,-4-1 0 0,4 2 128 16,2 0-128-16,-3 0 0 0,0 1 0 0,1 1 0 15,-1 0 0-15,3-1 0 0,2 2 0 0,-2-2 0 16,-1 0 0-16,-2-1 0 0,0 2 0 0,2 2 0 15,-1-2 0-15,1 0 0 0,-2-2 0 0,-1 1 0 16,-1-1 0-16,3-1 0 0,-2 1 0 0,1-2 0 16,0 0 0-16,-2 0 0 0,2 2 0 0,1-2 0 0,-1 0 0 15,1-1 0-15,3-2 0 0,0 5 0 0,-2 1 0 16,3-2 0-16,0 1 0 0,3 0 0 0,-1 0 0 16,0 0 0-16,-1-2 0 0,3-1 0 0,1 0 0 0,2-3 0 15,-3 0 0-15,3 0 0 0,0 2 144 0,-1-3-144 16,-1-2 160-16,1 2-160 0,-2-1 0 0,1 2 0 15,-2-3 0-15,3 1 0 0,0 0 0 0,2 0 0 16,-3-1 0-16,2 0 0 0,-1-4 0 0,1 2 0 16,2-2 0-16,-1 2 0 0,1-1 0 0,-1 1 0 15,1-2 0-15,-1 1 0 0,0-1 0 0,0 1 0 16,0-1 0-16,-1 1 0 0,1-1 0 0,-2 1 0 16,0-2 0-16,1 1 0 0,0-2 0 0,2 0 0 15,-2 3 0-15,2-3 0 0,-2 0 0 0,1 1 128 0,-3-2-128 16,2 0 0-16,0-1 128 0,-2-1-128 0,1 2 0 0,0 0 0 15,-4-2 128-15,1 0-128 0,-2 0 0 0,1 2 144 16,-2 2-144-16,1-2 128 0,0-1-128 0,0 1 128 16,-1-1-128-16,-1-1 160 0,1-1-160 0,0-1 160 15,2 0-160-15,-1 1 128 0,1 0-128 0,-1 0 128 16,-1 0-128-16,1 2 0 0,-1-1 0 0,4 0 128 16,1 0-128-16,-4 1 128 0,-4 0-128 0,2 0 128 15,3-2-128-15,0 1 0 0,-2-1 144 0,2 0-144 16,0 0 128-16,1-1-128 0,-3-3 128 0,2 2-128 15,0 1 144-15,0 0-144 0,-3 0 192 0,1 1-192 16,1-1 224-16,0-1-64 0,1 1-16 0,-3-1 0 16,0 2-144-16,3-1 128 0,-2-2-128 0,1 2 128 0,0-3-128 15,1 3 0-15,-2-2 0 0,-1-1 0 0,1-4 128 16,-1 3-128-16,1-3 0 0,2 2 128 0,2-4-128 16,-1 1 128-16,0 1-128 0,-3-2 128 0,0 1-128 0,0 1 128 15,0-3-128-15,0 0 128 0,-3 0-128 0,2 1 0 16,-1 1 0-16,1-1 128 0,-2-4-128 0,1 2 0 15,-2 1 0-15,0 0 0 0,1-1 0 0,1-3 0 16,1 0 0-16,-1-3 128 0,-1 0-128 0,1-1 0 16,1 1 0-16,0 2 0 0,2 0 0 0,0-1 0 15,2-2 0-15,1 2 0 0,-2-2 0 0,3 1 0 16,-3 2 0-16,0-3 0 0,1 0 0 0,-2 0 0 16,1 3 0-16,-1-4 0 0,2 0 0 0,1-1 0 15,-4 2 0-15,-3-2 0 0,2-2 0 0,2-2 0 16,-3-4 0-16,0 1 0 0,-1 0 0 0,1 2 0 0,0-1 0 15,-1 0 0-15,-2 0 0 0,-1 0 0 0,5-2 0 16,-1-1 0-16,-2-1 0 0,1-1 0 0,-3-3 128 16,1-1-128-16,1-2 0 0,-3 2 0 0,2 0 0 0,-1 1 0 15,-3-1 0-15,0 0 0 0,2 2 0 0,-3 0 0 16,1 1 0-16,-1-1 0 0,-2-2 0 0,1 0 0 16,-2-3-128-16,-1 1 128 0,-1 0-160 0,-3 2 160 15,-1 1-144-15,0 0 144 0,-3 2-128 0,1 0 128 16,1-2-128-16,-2 1 128 0,0 0-128 0,-4-6 128 15,-1-6-208-15,0 4 32 0,1 4 16 0,-1 4 0 16,0 1 160-16,0 1-192 0,-1-1 192 0,-2 2-192 16,2 1 192-16,-1 0-128 0,-1 0 128 0,0-1-128 0,0-2 128 15,-2 0 0-15,-2-1 0 0,-1 3 0 0,0 0 0 16,-2 3 0-16,-2 0 0 0,4 3-128 0,0-1 128 16,-1 1 0-16,-6-1 0 0,-2 4-128 0,3 3 128 0,-2 4-208 15,1 1 80-15,0 0 128 0,0 0 0 0,-3 1 0 16,-1 0 0-16,1 1 0 0,-6 3 0 0,0 0 0 15,0 3 0-15,-3-1 0 0,2-1-144 0,3 0 144 16,-3 4 0-16,3 2 0 0,5 0-128 0,0 3 128 16,4 0 0-16,2-3 0 0,4-6-256 0,2 3 64 15,2 3 16-15,1-1 0 16,2 3-512-16,3-1-96 0,-1 1-32 0,10 1-14288 0</inkml:trace>
  <inkml:trace contextRef="#ctx0" brushRef="#br1" timeOffset="106027.537">6853 9870 7359 0,'-6'13'320'0,"6"-13"80"0,-6 6-400 0,6-6 0 16,-7 2 0-16,7-2 0 0,0 0 4576 0,0 0 832 16,0 0 160-16,0 0 48 0,-8 4-4192 0,8-4-832 15,0 0-160-15,-7-8-48 0,0 0 256 0,-1-3 64 16,0 1 0-16,4-2 0 0,-3-4-32 0,2-1 0 15,-3 0 0-15,0-3 0 0,1-2 16 0,-2 3 0 0,0-2 0 0,1-3 0 16,1-3-176-16,-2-3-48 0,-1 2 0 0,-1-1 0 16,1-5-160-16,-1-2-48 0,2 4 0 0,-1 0 0 15,-3 2-112-15,3 0-16 0,1 2-128 0,0 1 192 16,-1-2-192-16,0 3 176 0,0 2-176 0,-1-2 160 16,0 0-160-16,1 1 0 0,2 1 0 0,-2-1 128 15,2 0-128-15,0-1 192 0,0-3-192 0,0 6 192 16,1 3-192-16,-1 4 0 0,-2-1 144 0,4 0-144 15,0-3 0-15,1 1 0 0,-2 3 0 0,-3 0 128 16,3 2-128-16,-1 1 0 0,1 1 128 0,0-2-128 16,3 4 160-16,1-1-32 0,-3-1-128 0,1 4 192 15,0 0-64-15,5 8-128 0,-4-6 176 0,4 6-176 16,-1-8 128-16,0 0-128 0,1 8 0 0,-2-9 0 0,-2 0 0 16,2 3 0-16,2 6 0 0,0-7 0 0,0 7 0 0,3-8 0 15,1 1 0-15,-4 7 0 0,6-5 0 0,-6 5-144 16,9-5 144-16,0 0 0 0,-1 0 0 0,-2-1-128 15,0 0 128-15,-6 6 0 0,12-2 0 0,1 0-128 16,-4-3 128-16,2 2 0 0,1 0 0 0,2 1 0 16,2 0 0-16,-1-1 0 0,1-2 0 0,1 1 0 15,3 1 0-15,3-1-128 0,0 0 128 0,3 1 0 16,4 0 0-16,-2 1 0 0,-1-3 0 0,3-1 0 16,2 0 0-16,1 3 0 0,1 2 0 0,-1 0 0 15,-2 1 0-15,-1-1 0 0,0-3 0 0,-2 3 0 16,0 3 0-16,3 0 128 0,0 0-128 0,0 2 0 15,-2 0 128-15,0-1-128 0,-4-2 176 0,-3 0-48 16,0 1 0-16,0 2 0 0,1 1 64 0,-2 2 0 0,-2-3 0 16,-2 3 0-16,-1-5-16 0,-1 0 0 0,0 2 0 15,-2-1 0-15,0-1-16 0,-1 2 0 0,-2 0 0 0,0-1 0 16,-10-3 32-16,10-2 0 0,-1-1 0 0,-9 3 0 16,0 0-64-16,9 4 0 0,-9-4 0 0,0 0 0 15,0 0-128-15,0 0 0 0,0 0 0 0,0 0 0 16,0 0-128-16,0 0-64 0,0 0-16 0,0 0 0 31,0 0-912-31,0 0-176 0,0 0-48 0,0 0 0 0,-7-4-1808 16,7 4-368-16</inkml:trace>
  <inkml:trace contextRef="#ctx0" brushRef="#br1" timeOffset="114923.497">20755 10851 20847 0,'-7'4'912'0,"7"-4"208"0,0 0-896 0,0 0-224 0,-7-1 0 0,7 1 0 16,0 0 512-16,0 0 64 0,0 0 16 0,0 0 0 16,-1-9-400-16,1 9-64 0,-1-7-128 0,1 7 176 15,0-8-176-15,1 1 0 0,1-3 0 0,-2 10 128 16,0 0 0-16,0 0 0 0,-1-8 0 0,1 8 0 15,0 0 384-15,0 0 80 0,5-8 16 0,-5 8 0 16,0 0-80-16,0 0-16 0,4-8 0 0,-4 8 0 0,0 0-192 0,0 0-32 16,3-8-16-16,-3 8 0 0,5-6-48 0,-5 6-16 15,5-8 0-15,-5 0 0 0,0 2 32 0,0 6 0 16,6-9 0-16,-4 2 0 0,-3-2 112 0,3 3 32 16,3-4 0-16,-3 0 0 0,-1 0-16 0,3-1 0 15,4-1 0-15,-3 0 0 0,-3-1-112 0,0 0 0 16,-1-2-16-16,2 0 0 0,1-3-48 0,0 0-16 15,-2-1 0-15,1-1 0 0,4-1 80 0,-6 0 0 16,-2-1 16-16,1-1 0 0,0 0 32 0,0 0 0 16,-5 0 0-16,3 0 0 0,1-1-96 0,0 2-16 15,-1 1 0-15,0 2 0 0,-1-2-192 0,-1 1 176 16,1 0-176-16,-2 3 160 0,1 1-160 0,-3 0 128 16,2-2-128-16,1 0 128 0,-2-1-128 0,-1-2 160 0,-2 2-160 15,2-3 160-15,-2-1-160 0,2-2 192 0,-3 0-192 16,4 0 192-16,-4 3-192 0,3 3 160 0,-3-1-160 15,1 2 160-15,0 1-160 0,0-1 0 0,0-1 144 0,-2 3-144 16,0-2 192-16,1 3-16 0,-3 2-16 0,0-3 0 16,2 0-32-16,-1 0 0 0,0 1 0 0,-2 0 0 15,0-1-128-15,1-3 0 0,-2 0 144 0,0-1-144 16,2-1 0-16,1-1 0 0,1-2 0 0,-1 4 0 16,-2 3 0-16,-2 1 0 0,4 1 0 0,-2-1 0 15,-3 0 0-15,3-1 0 0,1 1 0 0,1 0 128 16,-3 2 16-16,0 1 16 0,0 3 0 0,1-1 0 15,2-2 32-15,0 0 0 0,1 0 0 0,-3 1 0 16,3 3-192-16,0-1 128 0,-2 1-128 0,2-2 128 0,0-2-128 16,0 1 0-16,1 0 0 0,-2 1 0 0,0 4 0 15,1-2 0-15,1-3 0 0,-1 2 0 0,1 1 0 0,1-2 0 16,-1-3 0-16,-1 3 0 0,0 3 0 16,-1-1 0-16,1-2 0 0,1 3 0 0,-2 3 0 15,1-1 0-15,-1 1 0 0,2-1 0 0,3-1 0 0,-2 1 0 16,-4 0 0-16,1-1 0 0,1-3 0 0,1 0 0 15,-4-1 0-15,2 4 0 0,1 0 0 0,1 3 0 16,-3-1 0-16,2 1 0 0,0-3 0 0,1 3 0 16,-2-1 0-16,1 1 0 0,-1 0 0 0,0-1 0 15,-1-1 0-15,3 2 0 0,-2 1 0 0,0 1 0 16,-1 0 0-16,1-3 0 0,-1 1 0 0,1-2 0 16,0 0 0-16,-2 2 0 0,2 3 0 0,-2 0 0 15,-1-2 0-15,-1 0 0 0,1-3 0 0,-1 1 0 16,1 1 0-16,0 0 0 0,4 1 0 0,-4 0 0 0,-2 1 0 0,-1 1 0 15,1 1 0-15,-1 0 0 0,1 0 0 16,2-1 0-16,-1-1 0 0,-1 1 0 0,2 1 0 0,-1 0 0 16,1 0 0-16,-1 0 0 0,1 0 0 0,0 1 128 15,-1 2-128-15,2-2 0 0,-1-2 0 0,-1 2 0 16,1 2 0-16,-2 0 0 0,1-1 0 0,0-1 0 16,0 0 0-16,-1 2 0 0,2 3 0 0,-3-3 128 15,2-5-128-15,-2 2 0 0,-3 3 0 0,3 1 0 16,2-1 0-16,0 1 0 0,-3 2 0 0,3-1 0 15,0 0 0-15,0-2 0 0,0 0-144 0,1 2 144 16,-1 1 0-16,1 0 0 0,0 0 0 0,-2 0 0 16,1 0 0-16,-1-1 0 0,1-2 0 0,-2 2 0 15,0 1 0-15,2 0 0 0,-4 4 0 0,3-3 0 16,1 2 0-16,0 0 0 0,-2 0 0 0,4-1 0 0,-1-1 0 16,0 2 0-16,-4 2 0 0,2-1 0 0,1-1 0 15,0 0 0-15,-2 0 0 0,3 0 0 0,-2 1 0 16,1 2 0-16,-2 2 0 0,3-2 0 0,-1-1 0 0,3 0 0 15,-1-3 0-15,-1 2 0 0,-1 3 0 0,2-1-128 16,-2 2 128-16,0-2 0 0,1-1 0 0,-1 0 0 16,-4-1 0-16,3 1 0 0,-2 0 0 0,0 3 0 15,2-2 0-15,-1 1 0 0,1 1 0 0,0 2 0 16,1-1 0-16,-1 1 0 0,1-1 0 0,0 2 0 16,2 1 0-16,1-2 0 0,1-4 0 0,-3 3 0 15,2 2 0-15,2 1 0 0,2 1 0 0,0 0 0 16,0-3 0-16,0 1 0 0,0-1 0 0,1 0 0 0,-3-3 0 15,5 1 0-15,-3 2 0 0,2 0 0 16,-3 2 0-16,3-2 0 0,0-3 0 0,3 2-128 0,-2 1 128 0,1 2 0 16,0 1 0-16,-2 0 0 0,-1 1 0 15,0 0 0-15,4 0 0 0,-1-3 0 0,-1-1 0 0,1 2 0 16,2 2 0-16,2 1 0 0,-3 1 0 0,1-1 0 16,1-2 0-16,0-1 0 0,-1 2 0 0,2-1 0 15,-1-3 0-15,0 1 0 0,0 1 0 0,1-1 0 16,-1 1 0-16,2 0 0 0,3 2 0 0,-1-1 0 15,-2 0 0-15,2-2 0 0,-2 4 0 0,0-2 0 16,0-2 0-16,2 3 0 0,-1 2 0 0,1-1 0 16,1 0 0-16,-1 0 0 0,-1 0 0 0,4 0 0 15,-3 0 0-15,1-2 0 0,0 0 0 0,0 0 0 16,1 0 0-16,-2-2 0 0,2-1 0 0,0 0 0 0,2 3 0 0,-2-2 0 16,3 1 0-16,-1-2 0 0,0 0 0 15,1 0 0-15,-1 2 0 0,1 1 0 0,-2-1 0 16,2 1 0-16,1-1 0 0,0 0 0 0,1 4 0 0,-1-1 0 15,-1-2 0-15,2-1 0 0,-1 0 0 0,1 1 0 16,-1-1 0-16,2 1 0 0,-2-2 0 0,2-1 0 16,-1 0 0-16,1-1 0 0,1 1 0 0,-3-2 0 15,2 0 0-15,2-1 0 0,-2 3 0 0,1-3 0 16,0 1 0-16,3 1 0 0,-2-1 0 0,3 0 0 16,-1 0 0-16,1 0 0 0,-1-1 0 0,-1 0 0 15,-1-1 0-15,3 2 0 0,-1 2 0 0,1-1 0 16,-2 1 0-16,2-1 0 0,-3-2 0 0,0 0 0 15,2 0 0-15,-1 0 0 0,1-1 0 0,-2-1 0 0,2-1 0 16,-1 0 0-16,2 2 0 0,0-1-128 16,0-2 128-16,2 2 0 0,-2-3 0 0,2 1-192 0,-1 1 192 15,5-2-160-15,1 3 160 0,-1-2-160 0,-1 0 160 0,0 0-160 16,3 1 160-16,0-2-160 0,-1 0 160 0,1-1-160 16,1 2 160-16,0-1-128 0,-2-1 128 0,0-1-128 15,0-1 128-15,0 0-192 0,-2-2 192 0,1 2-192 16,-1-1 192-16,-3 1-208 0,4-2 80 0,-1-1 128 15,1-1-176-15,-1 2 176 0,1 1-128 16,1 0 128-16,-1-1 0 0,2-1-128 0,-3 0 128 0,0-4 0 16,4 0 0-16,-4-1-128 0,4 0 128 0,-5-1 0 15,2 3 0-15,-1-2-128 0,0 0 128 0,0-1 0 16,-2 0 0-16,1 0-160 0,1 0 160 0,1 1 0 16,0 1-128-16,0-3 128 0,-1 1 0 0,2 0 0 0,-1-1 0 15,1 0-128-15,0-3 128 0,1 2 0 0,1 1 0 0,0 1 0 16,-1-2-128-16,-1 1 128 0,-3-3 0 0,0 1-128 15,1 2 128-15,-1-2 0 0,0-1-128 0,-1 1 128 16,-1-2 0-16,-2 1 0 0,3 2 0 0,-2-1 0 16,0-2 0-16,0 2 0 0,2-1 0 0,-1 0 0 15,0-1 0-15,0 1 0 0,3-1 0 0,-3 1-128 16,-2-1 128-16,1-1 0 0,1 0 0 0,1 2 0 16,-1-2 0-16,1 2 0 0,-2 0 0 0,1 1-128 15,-4-1 128-15,3-3 0 0,-1-4 0 0,2 1-128 16,-2 4 128-16,0-1 0 0,1-3 0 0,0 1 0 15,1 1 0-15,0 0 0 0,0 0-128 0,-1-2 128 16,0 1 0-16,0-1 0 0,1 1 0 0,-1 0 0 0,0-1 0 0,0 1 0 16,4-1 0-16,-2 1 0 0,-3-2 0 0,1 2 0 15,3 0 0-15,-2-2 0 0,-3-2 0 0,0 2 0 16,-1 0 0-16,2 0 0 0,-2 2 0 16,-1-2 0-16,0 0 0 0,0 1 0 0,-3-2 0 0,0 0 0 15,-3-4 0-15,3 2 0 0,-2 1 0 0,2 0 0 16,-4 0 0-16,4 0 0 0,-2 1 0 0,0 0 0 15,-1 1 0-15,0 0 0 0,0-2 0 0,-2 1 0 16,0-1 0-16,-1 1 0 0,1-2 0 0,1 0 0 16,-2 1 0-16,-1-1 0 0,-1-2 0 0,3 1 0 15,-3 0 0-15,-1-1 128 0,1-3-128 0,-1 1 0 16,0-3 0-16,-1 0 0 0,1 1 128 0,0-1-128 0,-1-1 0 16,-3 1 0-16,2 2 0 0,-1 1 0 0,-2 0 0 15,1 0 0-15,1 0 0 0,-1 1 0 0,-1 2 0 0,0-3 144 16,1 0-144-16,-1 1 128 0,-1 2 0 0,1-1 0 15,-1-2 0-15,1 1 0 0,-2-2-128 0,-1 0 128 16,1 1-128-16,-1 2 128 0,0 3-128 0,0-1 0 16,1-2 144-16,-3 0-144 0,1 0 192 0,-1-1-48 15,2-1 0-15,-4 2 0 0,-2-1-144 0,1 1 0 16,0-2 0-16,-1 0 0 0,3 0 0 0,-3 0 0 16,0-1 0-16,0 1 0 0,-1 1 0 0,2 1 0 15,3 0 0-15,-2 2 128 0,-3 0-128 0,-1 2 160 16,2-1-160-16,-1 2 160 0,0-1-160 0,1 1 0 15,-1 1 144-15,1-2-144 0,0 3 0 0,-1 1 0 16,-1 1 0-16,1-2 0 0,-3 1 0 0,2 1 0 16,-2-1 0-16,-1 1 0 0,-2-5 0 0,2 5 0 0,-1 0 0 0,-1-2 0 15,0-5 0-15,1 1 0 0,2 1 0 0,-3 2 0 16,1 1 0-16,2 2 0 0,3-1 0 0,0 1 0 16,-3 1 0-16,0-1 0 0,2-2 0 0,-1 1 0 15,1 3 0-15,-1 4 0 0,1 3 0 0,-1-2 0 16,3-5 0-16,-1-1-128 0,-3 5 128 0,1 0 0 15,1 3 0-15,-1-1 0 0,1 2 0 0,-2-4-128 16,-1-5 128-16,0 4 0 0,1 1 0 0,1 2 0 16,0-3 0-16,1 3 0 0,-4 1 0 0,1-1 0 15,-1-4 0-15,2 3 0 0,-3-1 0 0,3 4 0 16,1-2 0-16,-1 3 0 0,-1 1 0 0,2 1 0 0,-2-2 0 16,1 1 0-16,0 1 0 0,-1 2 0 15,0-1 0-15,-2 0 0 0,-1 0 0 0,3-3-128 0,-5 1 128 16,4 1 0-16,-5 2 0 0,4-2 0 0,4-3 0 0,-4 4 0 15,-1 1 0-15,2-1 0 0,0-2 0 0,2 2 0 16,-3-3 0-16,2 4 0 0,-2 5 0 0,1 0 0 16,1-2 0-16,-5 1-128 0,4-1 128 0,-1 1 0 15,-2 3 0-15,2 0-128 0,-2-1 128 0,1 1 0 16,-5-2 0-16,5 2 0 0,0 1 0 0,2-2 0 16,2 1 0-16,-1-1-128 0,2 0 128 0,-1 1 0 15,-3-1 0-15,2 0 0 0,2 1 0 0,2 0 0 16,-2 2 0-16,1-3 0 0,1-4 0 0,2 2 0 15,-3 3 0-15,3 0 0 0,-1 0 0 0,-1-1 0 16,1 2 0-16,0 0-128 0,1-2 128 0,-2 2 0 16,1 0 0-16,1 0 0 0,1-1 0 0,-3 4 0 0,2 2 0 15,0 0-128-15,-1-5 128 0,1-1 0 0,3 1 0 0,-4 1 0 16,6 0 0-16,-1 2 0 0,-2 1 0 0,2 0 0 16,0 1 0-16,-1 1 0 0,-1-2 0 0,1 1 0 15,2-1 0-15,0 4 0 0,0-2 0 0,-1 0-128 16,0 0 128-16,0-1 0 0,1-4 0 0,3 3 0 15,-3 3 0-15,1 0 0 0,1-2 0 0,-1 0 0 16,3-1 0-16,-2 2 0 0,2 2 0 0,0-2 0 16,-2 1 0-16,0 3 0 0,3 2 0 0,-4-1 0 15,2-1 0-15,-1 0 0 0,-1-4 0 0,1 1 0 16,-1-1 0-16,2 3 0 0,2-2 0 0,-3 0 0 16,2-1 0-16,1 0 0 0,0-3 0 0,1 2 0 15,-1-1 0-15,1 2 0 0,-3-2 0 0,4 3 0 0,1 1 0 0,0-4 0 16,0 2 0-16,0 1 0 0,-1 6 0 0,2-1 0 15,4 0 0-15,-3 0 0 0,0-2 0 0,1 0 0 16,0-2 0-16,0-1 0 0,-1 1 0 0,0-1 0 16,3-1 0-16,-3 1-128 0,2 0 128 0,1-1 0 15,1 1 0-15,-1 0 0 0,0-2 0 0,3 1 0 16,0 2 0-16,-1 0 0 0,0-2 0 0,1 3 0 16,0 1 0-16,1 0-128 0,0-1 128 0,1 0 0 15,0 2 0-15,0-2 0 0,1-2 0 0,0-1 0 16,-3-1 0-16,2 3 0 0,1-2 0 0,0 1-128 15,0 1 128-15,0-1 0 0,0-2 0 0,-2 1 0 16,2-2 0-16,2 2 0 0,-2 0 0 0,1 0 0 16,1 0 0-16,-1-2 0 0,0 1 0 0,-1-2-128 0,1 1 128 15,1 2 0-15,0 2 0 0,2-1 0 0,-3-4 0 16,1-2 0-16,-1-2 0 0,1 2 0 0,0-1 0 16,2-2-128-16,-1 1 128 0,0-3 0 0,-1 3 0 0,3 0-128 15,-1-2 128-15,4 1 0 0,-3-4-144 0,1 3 144 16,3 2 0-16,1-2 0 0,-2-2-144 15,-1 1 144-15,1-2 0 0,2 2-160 0,1 1 160 0,0-2-128 16,0 0 128-16,-1 1 0 0,1-1 0 0,-2 1-128 16,1-2 128-16,0-1-128 0,0 1 128 0,0-1-128 15,2 1 128-15,-3-1 0 0,1-1-144 0,1 1 144 16,0-2 0-16,2 0 0 0,-2 1 0 0,3-2 0 16,2-1-128-16,-1 0 128 0,1 1 0 0,0 1 0 15,-2-2 0-15,2-1-144 0,-2 0 144 0,-2-1 0 16,1-1-192-16,-2 1 192 0,3 1-192 0,-5-1 192 0,1 0-176 0,1 1 176 15,1 0-160-15,-1 0 160 0,-1 0-144 16,5 0 144-16,-1 0-128 0,0 1 128 0,-4-2 0 0,1 0-160 16,-2-1 160-16,4 1 0 0,-1-1 0 0,3-2-128 15,-4 1 128-15,1-1 0 0,-2-1 0 0,-1 2 0 16,1 1 0-16,-1-2 0 0,-1 0 0 0,0 0 0 16,0 0 0-16,0 1 0 0,1-1 0 0,0-1 0 15,0 1 0-15,-1-1 0 0,3 1 0 0,-1 1 0 16,1-3 0-16,0 2 0 0,-3-3 0 0,1 2 0 15,-1-1 0-15,2 1 0 0,-3-3 0 0,0 0 0 16,0 1 0-16,1-1 0 0,0 0 0 0,-2-2 0 16,1 0 0-16,0 2 0 0,-1-1 0 0,0-2 0 15,-2 2 0-15,2-2 0 0,2 1 0 0,-1-1 0 0,-3 0 0 16,4-2 0-16,-1-4 0 0,-1 2 0 0,2 0 0 16,-3-2 144-16,2-1-144 0,-1 2 0 0,-2-2 0 0,0 2 0 15,0-1 0-15,-2 1 0 0,1-2 128 16,0 2-128-16,-1-2 0 0,-1 2 0 0,1 0 0 0,0 0 0 15,-3-3 0-15,1 0 0 0,1 0 0 0,-3 1 128 16,2 0-128-16,0 0 0 0,-2-3 0 0,-1-1 0 16,-1 0 0-16,0-2 0 0,-3-4 0 0,2 1 0 15,-1-1 0-15,2 1 0 0,-2-3 128 0,2-1-128 16,-1 0 0-16,1 3 0 0,-3 0 0 0,2-3 0 16,-2 1 0-16,-3 0 0 0,2 0-176 0,-3 0 176 15,-2 1-144-15,1 0 144 0,-1 2-160 0,-2 0 160 0,-2-1-160 16,2 1 160-16,-3 2-160 0,0 0 160 0,-1-2 0 0,0 2-144 15,2 1 144-15,-2-2 0 16,-1 1 0-16,1-3 0 0,3-1 0 0,-2 0 0 0,0 0 0 0,-1-2 0 16,2 0 0-16,-1 2-128 0,0 4 128 0,-1 0-160 15,0 3 160-15,-1-1-160 0,3 1 32 0,-4 1 0 16,-1 1 0-16,1 0 0 0,-2-1 128 0,0 2 0 16,-1 0-144-16,-1 0 144 0,-1-1-128 0,0 2 128 15,0-1-160-15,1-3 160 0,0-6-224 0,-1 1 48 16,-4-3 16-16,0 3 0 0,3 0 32 0,2 2 0 15,3 0 0-15,-4 2 0 0,1 1 128 0,0 2 0 16,-1 0 0-16,2 1 0 0,-1 1 0 0,1 0 0 16,-2 3 0-16,2-1 0 0,1 1 0 0,-3 3 0 15,-2 0 0-15,2-3 0 0,0-1-272 0,0-1 16 16,-3 0 16-16,0-1 0 0,1 3-48 0,1 1-16 0,-2 3 0 16,0-1 0-1,0-2-80-15,1 0-32 0,1-1 0 0,-2 2 0 0,-1 0 16 0,2 1 0 0,0 2 0 0,1 0 0 16,-3-3 208-16,3 2 32 0,-2-1 16 0,3 3 0 15,-1 4 144-15,2-2 0 0,-1-1 0 0,-2 3 0 16,3 0 0-16,-2 1 0 0,1-2 0 0,0 1 0 16,-1-2 0-16,0 2 0 0,-1 0 0 0,0-1 128 15,0-2-128-15,-1 0 0 0,0 1 0 0,1-1-128 16,1 3 128-16,-1 1 0 0,-1 1 0 0,-2 1 0 16,0-4 0-16,0 3 0 0,1 1 0 0,-1 0 128 15,0-1-128-15,1 1 128 0,-1 0-128 0,2 1 128 16,-2 0 0-16,0 1 16 0,-3-1 0 0,0 2 0 0,-1 1-144 15,0 0 0-15,-2 3 0 0,0 0 0 0,0 2 0 16,-1-2 128-16,-1 0-128 0,2-1 128 0,3 4-128 0,0-3 0 16,-1-2 0-16,2 1 0 0,1 2 0 0,1 1 0 15,3-2 0-15,-2 2 0 0,-2-1 0 0,1 1 0 16,-1 1 0-16,0 1 0 0,0 1 0 0,-2 2 0 16,0 0-128-16,1 0 128 0,-1-2 0 0,2 2 0 15,1 2 0-15,-1 2 0 0,-2-2 0 0,1 1 0 16,3 0 0-16,-3-1 0 0,2-1 0 0,0 1 0 15,-2 2 0-15,3-2 0 0,1-4 0 0,1 4 0 16,-3 2 0-16,1-2 0 0,2 0 0 0,-3 3 0 16,-1-1 0-16,1 1 0 0,-1-3 0 0,4 0 0 15,-1 2 0-15,-2-1 0 0,2 2 0 0,0-2 0 16,3-1 0-16,-1 1 0 0,1-1 192 0,-1 0-64 16,2 2 0-16,0-2 0 0,0-1-128 0,0 3 0 0,1 1 144 15,1 1-144-15,0-1 0 0,1 2 0 0,2-2 0 0,-2 1 0 16,0 1 0-16,2-1 0 0,-2-2 0 0,1 1 0 15,2-1 0-15,-3 1 0 0,1-4 0 0,1 0 128 16,-1 1-128-16,2 2 0 0,-2 0 128 0,2 0-128 16,0-1 0-16,0 1 128 0,-1 0-128 0,2 1 0 15,-1-2 0-15,0 0 144 0,0 1-144 0,0 1 0 16,0 2 0-16,0 0 0 0,1-2 0 0,0 2 0 16,1 0 192-16,1-2-64 0,-1 0 0 0,0-2-128 15,3 0 288-15,-3 0-48 0,3-1-16 0,0 2 0 16,0-2-32-16,2-2-16 0,-1 1 0 0,2 0 0 15,2 0-48-15,-1-1 0 0,-1 0 0 0,3 0 0 16,-2 1-128-16,1-1 0 0,0 0 0 0,3 0 128 0,-2-1-128 16,0 1 0-16,-3-1 0 0,2 2 128 0,3 0-128 0,-1-1 0 15,-1 0 0-15,1-1 0 0,-2-1 0 0,0 0 0 16,3 1 0-16,-3 1 0 0,0 1 0 0,1 0 0 16,-1-2 0-16,3 0 0 0,-3 0 0 0,1 0 0 15,0 2 0-15,1 1 0 0,1 0 0 0,1 0 0 16,2-1 0-16,-3 1 0 0,3-2 0 0,0 1 0 15,-1-1 0-15,0 1 0 0,-1 2 0 0,1-2 0 16,0 0 0-16,-1 0 0 0,-1 0 0 0,0 1 0 16,3-1 128-16,-3 0-128 0,1 1 0 0,0 1 0 15,2-3 0-15,-1 2 0 0,0 1 0 0,1 1 0 16,1 0 0-16,-1 0 0 0,-2-2 0 0,4 5 0 16,-1-1 0-16,0 1 0 0,-3-2 0 0,3-1 0 0,1 1 0 15,-2-1 0-15,2-1 0 0,-2 2 0 0,0-2 0 0,1 1 0 16,1-1 0-16,0 1 0 0,-3-1 0 0,2-1 0 15,1 1 0-15,1-1 0 0,1 0 0 0,0 0 128 16,3 0-128-16,-1-1 0 0,-2 1 0 0,1-3 0 16,-1 1 0-16,3 0 128 0,-2-2-128 0,1 2 128 15,2-1-128-15,-2 0 0 0,-2 0 144 0,2-1-144 16,1-1 0-16,0 1 144 0,-1 1-144 0,-1 0 0 16,1 1 128-16,0 0-128 0,1-1 0 0,1-1 0 15,-1-4 192-15,2 0-192 0,0 2 192 0,0-2-192 16,-2 1 128-16,4-3-128 0,0 1 0 0,-1 0 0 15,-3 1 144-15,0 0-144 0,-2 0 0 0,1-1 144 0,5 2-144 16,-1 0 0-16,-3 0 0 0,2 3 0 0,-1-2 0 0,1-1 0 16,-2-1 0-16,2 1 0 0,-1-1 0 0,-1 1 0 15,-1 0 0-15,-1-3 0 0,2 3 0 0,-2-1 0 16,0 0 0-16,-1-1 0 0,0 2 0 0,0-3 128 16,2 1-128-16,-2-2 0 0,0-1 0 0,0 1 0 15,-1 1 128-15,2-1-128 0,-1-3 0 0,0 0 0 16,0 0 144-16,1 0-144 0,-2-1 128 0,2 0-128 15,0 1 128-15,2 0-128 0,-1 0 0 0,3 1 0 16,-3-1 0-16,1 0 128 0,0 0-128 0,-1 0 0 16,0 0 0-16,2 0 128 0,-2 0-128 0,1 0 0 15,1-1 0-15,-1 1 0 0,-2 0 0 0,3 0 0 16,-2-1 0-16,1 0 0 0,0-2 0 0,1 1 0 16,0 0 0-16,-1 0-128 0,0-2 128 0,2 1 0 0,0-1 0 0,0-1 0 15,-1 0 0-15,1-2 0 0,1 1 0 0,-2-2 0 16,1 1 0-16,0-1 0 0,2 1 0 0,1 0 0 15,-4 1 0-15,1-1 0 0,-2 2 0 0,-1-1 0 16,1 1 0-16,-3 0 0 0,0 0 0 0,0-1 0 16,0 0 0-16,-2-1 0 0,1-1 128 0,0 2-128 15,1 1 144-15,-2-1-144 0,0-2 192 0,1 0-192 16,-2 2 160-16,1 2-160 0,-2 0 128 0,1-1-128 16,1-5 0-16,-2 2 128 0,2 5-128 0,-3-2 0 15,1 1 0-15,1 1 0 0,-1-1 0 0,-2 1 0 16,-6 3 0-16,8-4 0 0,-8 4 0 0,0 0 0 15,0 0 0-15,9-3 0 0,-1 0-192 0,-8 3 192 16,0 0-528-16,0 0 16 0,0 0 0 0,0 0-9728 16,0 0-1920-16</inkml:trace>
  <inkml:trace contextRef="#ctx0" brushRef="#br1" timeOffset="116891.092">19392 10378 911 0,'0'0'0'0,"0"0"0"0,0 0 0 0,0 0 0 0,0 0 0 0,0 0 0 16,0 0 2096-16,0 0 336 0,0 0 64 0,0 0 0 16,0 0-1920-16,0 0-384 0,0 0-64 0,0 0-128 15,0 0 320-15,0 0-16 0,0 0-16 0,0 0 0 16,0 0 288-16,0 0 64 0,0 0 16 0,0 0 0 16,0 0 80-16,0 0 16 0,0 0 0 0,0 0 0 15,0 0-272-15,0 0-48 0,0 0-16 0,9 0 0 16,-9 0-176-16,0 0-48 0,0 0 0 0,0 0 0 15,9 5-32-15,-9-5-16 0,0 0 0 0,0 0 0 16,0 0 80-16,0 0 16 0,0 0 0 0,0 0 0 16,0 0 48-16,0 0 16 0,0 0 0 0,0 0 0 15,0 0-48-15,0 0-16 0,0 0 0 0,0 0 0 0,0 0-64 16,0 0-16-16,0 0 0 0,0 0 0 0,0 0-160 16,0 0 192-16,2 9-192 0,-2-9 192 0,0 0-192 0,0 0 0 15,0 0 144-15,0 0-144 0,0 0 128 0,0 0-128 16,0 0 128-16,0 0-128 0,0 0 0 0,0 0 0 15,0 0 0-15,0 0 128 0,0 0-128 0,0 0 0 16,0 0 0-16,0 0 128 0,0 0-128 0,0 0 0 16,0 0 0-16,0 0 0 0,0 0 0 0,0 0 0 15,0 0 0-15,0 0 0 0,0 0 0 0,0 0 0 16,0 0 0-16,0 0-128 0,0 0 128 0,0 0 0 16,0 0 0-16,0 0-128 0,0 0 128 0,0 0-160 15,0 0 160-15,0 0-160 0,0 0 160 0,0 0 0 16,7-5 0-16,-7 5 0 0,9-5 0 0,-4-1 0 15,-5 6-144-15,6-8 144 0,-2 0 0 0,0-1 0 0,-1 1 0 16,0-1 0-16,1 0 0 0,3 0 0 0,3-1 0 16,-2 1 0-16,-5-1 0 0,5 0 0 15,0-1 0-15,2-1 0 0,-1-1 0 0,1-1 0 0,1-3 0 16,2 1 0-16,-1-2-128 0,3 0 128 0,-1-2-160 16,1 0 160-16,1 0-192 0,0-1 192 0,1-2-208 15,-1-4 80-15,3-5 128 0,-3 0 0 0,1 0 0 0,0 1 0 16,2 0 0-16,1 2-128 0,2 0 128 0,0-2 0 15,1-3 0-15,2-1 0 0,4-2 0 0,0-2 0 16,0 1 0-16,2-4 0 0,0-7 0 0,1 4 0 16,1 1 0-16,1-1 0 0,2-2 0 0,2-1 0 15,1 0 0-15,2-7 144 0,4-4-144 0,5 1 160 0,1 5-32 0,2 0 0 16,1-3 0-16,0 1 0 0,3-1-128 0,2-3 160 16,4-2-160-16,4-2 160 0,5 0 16 0,-4 2 0 15,1 0 0-15,4-4 0 0,6-4-176 0,6-1 0 16,2-1 0-16,2 1-10496 15</inkml:trace>
  <inkml:trace contextRef="#ctx0" brushRef="#br1" timeOffset="118329.086">19446 10458 15775 0,'0'0'704'0,"-10"0"128"0,1-2-656 0,0 2-176 15,1 1 0-15,8-1 0 0,-9-4 128 0,0 1-128 16,3-1 192-16,-1-1-64 0,2 0-128 0,1-2 192 16,4 7-192-16,-5-6 192 0,1-2 112 0,-1 1 16 15,2 0 16-15,-2 1 0 0,5 6 368 0,-3-5 64 16,-1-4 0-16,3 3 16 0,1 6-48 0,0 0-16 16,0 0 0-16,0 0 0 0,0-6-272 0,0 6-48 15,0 0-16-15,0 0 0 0,0 0-128 0,0 0-48 16,7 2 0-16,2 1 0 0,0 1 48 0,0 0 16 15,-9-4 0-15,12 8 0 0,2-4-48 0,0 3-16 16,0 0 0-16,4 1 0 0,2-1 0 0,2 0 0 16,0 1 0-16,2 0 0 0,3 1-16 0,2 2-16 15,3 4 0-15,1 0 0 0,-1 1-176 0,3-1 192 0,2 4-192 16,1 0 192-16,3-1-192 0,4 2 0 0,6 2 0 0,0 1 0 16,1 2 0-16,0 4 128 0,2 1-128 0,-3 4 0 15,3 3 128-15,5 4-128 0,0 3 0 0,4 0 128 16,-1-1 32-16,2 2 0 0,-1 1 0 0,6 7 0 15,7 4 160-15,-1 6 16 0,-5 5 16 0,2 1 0 16,0 3-128-16,7 5-32 0,3 6 0 0,7 3 0 16,2 0-192-16,2 2 0 0,1-1 0 0,2 3 0 15,1 0 0-15,-4 1-128 0,-5-5-16 0,-1 0 0 16,2-4-1472-16,2 1-304 0,-1 3-48 16,-2-3-9888-16</inkml:trace>
  <inkml:trace contextRef="#ctx0" brushRef="#br1" timeOffset="119801.294">19331 10384 9215 0,'0'0'816'0,"0"0"-656"15,0 0-160-15,-8 3 0 0,-2 0 3024 0,5-1 576 16,5-2 112-16,-7 6 32 0,7-6-2720 0,-5 7-560 15,5-7-96-15,-8 8-32 0,1 1-336 0,2 0 0 16,-3 2 0-16,3 2 0 0,-4-2 0 0,1 4 0 16,-3 4 0-16,1 2 0 0,-1 1 352 0,-2 4 0 15,0 4 0-15,-1 4 0 0,-4 4-96 0,0 4 0 16,-4 2-16-16,-1 7 0 0,-2 7-64 0,1-1-16 0,-3 0 0 16,0 3 0-16,-4 1-32 0,-1 8-128 0,-1 8 192 0,-1 1-64 15,-6 0 16-15,1 4 0 0,-6 5 0 0,-1 8 0 16,-6 2 96-16,1 2 16 0,1 0 0 0,0 3 0 15,-2 5 256-15,-1-1 48 0,-5-1 16 0,1 3 0 16,0 4-64-16,-1-6-16 0,3 0 0 0,2 2 0 16,2-1-304-16,1-7-64 0,1-8-128 0,2 2 192 15,0 2-416-15,3-2-96 0,2-4 0 0</inkml:trace>
  <inkml:trace contextRef="#ctx0" brushRef="#br1" timeOffset="123677.536">22349 15023 18431 0,'0'0'1632'0,"0"0"-1312"15,-7-3-320-15,2-1 0 0,5 4 1952 0,0 0 320 16,-4-7 64-16,-1-1 16 0,2 1-1856 0,-3 1-368 15,0-2-128-15,2 0 0 0,-3 1 0 0,0 1 0 16,0 3 0-16,1-2 0 0,3-1 224 0,-4 1 32 16,0 3 0-16,-3 0 0 0,-5-2 352 0,1 1 80 15,-1 6 16-15,0-3 0 0,0 0-272 0,-1 2-48 16,-1 2-16-16,-2-2 0 0,2 1-224 0,-2-1-144 16,-1-1 192-16,-1 1-192 0,2 1 160 0,-2 0-160 15,-2-2 128-15,-1 0-128 0,1 0 160 0,-2 0-160 16,0 0 192-16,-5 1-192 0,-2 2 176 0,0 0-176 0,-2-1 160 0,2 2-160 15,-1 0 128-15,2 3-128 0,3 0 0 0,0-1 0 16,0 4 256-16,0 0-64 0,-1-1 0 0,0 1 0 16,-1 1 176-16,2 4 16 0,0-1 16 0,1 0 0 15,-1 0-144-15,4 1-16 0,-2 2-16 0,0-1 0 16,3 1-224-16,-1 2 144 0,3 0-144 0,2 3 128 16,0 1-128-16,0 1 0 0,1-4 144 0,3 1-144 15,1-1 208-15,1 0-16 0,2 0-16 0,0-1 0 16,4-2-48-16,-1 0 0 0,-1-3 0 0,4 3 0 15,1 0-128-15,2 0 0 0,-2 1 0 0,2 0 0 16,1-1 0-16,2 1 0 0,2 1-144 0,1 2 144 16,-1 0 0-16,1 3-160 0,4 5 160 0,-2-3-128 0,4 1 128 15,-2 0 0-15,1 1 0 0,-1 0 0 16,0 0 0-16,5-1 0 0,1 0 0 0,1 2 0 0,-1-1 0 0,3-2 0 16,1 0 0-16,2 0 0 0,6 3 0 0,-2-3 0 15,1 0 128-15,4-1-128 0,-3-2 144 0,4 1-144 16,2 1 192-16,0-3-192 0,-1-3 144 0,0-3-144 15,0-1 0-15,0-1 144 0,0 1-144 0,1-3 0 16,2-3 0-16,-1-1 0 0,2 0 0 0,0-1 0 16,2-3 0-16,0-3 0 0,-1 0 0 0,-1-1 0 15,-4-3 0-15,0-1 0 0,0-1-128 0,-1 0 128 16,-1-3 0-16,1-2 0 0,4-3 0 0,-2-4-176 16,0-3 176-16,-2-1-128 0,2-1 128 0,-2-5-160 15,0-8 160-15,-4 5-160 0,2 0 32 0,-3-3 0 16,-1-2 0-16,-1 0 0 0,-1-2-64 0,0 2-16 0,-3-1 0 15,1 2 0-15,-2-2 32 0,2 0 16 0,-4 1 0 16,0-2 0-16,-2 0 32 0,1 0 0 0,-6 1 0 16,0 0 0-16,-1 1 128 0,-1 2 0 0,-5 4-144 15,1-1 144-15,-3 0 0 0,-2 0-144 0,-1 1 144 0,-5 2 0 16,0 0 0-16,0-2 0 0,-5 0 0 0,2 0 0 16,-4 1 0-16,1 0 0 0,-1 3 0 0,0 0 0 15,-1 2-128-15,-1 0 128 0,1 0 0 0,-3 1 0 16,1 1-160-16,-2 2 160 0,0 2-128 0,-5 1 128 15,-1 0 0-15,1 3-160 0,2 2 160 0,-7 0 0 16,-4 0-144-16,0 2 144 0,0 0 0 0,1 1-144 16,-3 4 144-16,3 1 0 0,0 1 0 0,-1 2 0 15,0 1 0-15,-4 1 0 0,-2 2 0 0,-4 0 0 16,2 3 0-16,2 0 0 0,-2-1 144 0,3 1-144 16,5 1 224-16,1 1-64 0,3 0-16 0,2 0 0 0,1-2 0 15,1 3 0-15,-5 1 0 0,2 2 0 0,1-1-144 16,2 1 0-16,3 3 0 0,-3-1 0 0,-1 3 0 0,0 1-192 15,5 1 64-15,1 2 128 0,1 4-224 0,1 1 80 16,2-3 16-16,3 5 0 0,-1-2 128 0,4 1 0 16,0-3 0-16,5 1 0 0,1 0 0 0,1 1 176 15,0 0-176-15,5 1 192 0,3-1-192 0,2 0 0 16,-2-1 0-16,4 5 0 0,0 4-128 0,2-2 128 16,1-2 0-16,1-2 0 0,1 1-160 0,1-1 160 15,2 0-208-15,0-4 80 0,0 1-32 0,1 1 0 16,4-1 0-16,3-1 0 0,-1-3 160 0,3 0-208 15,1 1 80-15,3-2 128 0,-2-1 0 0,3-2 0 16,2-4 0-16,0-4 128 0,2-3-128 0,2-2 0 0,0 1 0 16,3-4 128-16,2-5-128 0,-1 0 0 0,4-2 0 0,-4-1 0 15,0-3 0-15,-3-7 0 0,-1-8 0 0,-2-2 0 16,-1-5 0-16,1-2 0 0,4-6 128 0,-4-5-128 16,-1-5 176-16,0-4-48 0,-1-9-128 0,-1-5 192 15,0-4-192-15,-4 0 0 0,1 3 0 0,-7-4 0 16,-3-4 0-16,-4 2 0 0,-4 1-128 0,-4 6 128 15,-6 4-144-15,-3 4 144 0,-3 4 0 0,0 4-144 16,-5 8 144-16,-2 1 0 0,-5 2 0 0,1 6 0 16,-3 6 0-16,-6 4 0 0,-6 6-176 0,0 6 176 15,0 5-1728-15,-3 5-240 16</inkml:trace>
  <inkml:trace contextRef="#ctx0" brushRef="#br1" timeOffset="139867.423">6957 4128 20671 0,'0'0'912'0,"0"0"192"0,-5-7-880 0,5 7-224 16,0 0 0-16,-4-6 0 0,0 0 688 0,-1 0 80 16,0 1 32-16,5 5 0 0,-8-5-576 0,1 2-224 15,7 3 176-15,-7-5-176 0,0 0 0 0,2 1 0 16,-5 2-176-16,3 2 176 0,-2 2-224 0,1 0 80 0,-2-2 16 0,0 3 0 16,2 3-32-16,-1-2 0 0,9-4 0 0,-5 4 0 15,5-4 160-15,-9 5 0 0,9-5 160 0,0 0-160 16,0 0 496-16,0 0 0 0,0 0 0 0,0 0 0 15,0 0 208-15,0 0 32 0,0 0 16 0,9 0 0 16,0 1-144-16,2-1-32 0,3 0 0 0,1 0 0 16,2 0-256-16,1 0-64 0,4 1-16 0,0-2 0 15,4-2-48-15,3 1-16 0,0 2 0 0,5 0 0 16,1-1-48-16,3 0-128 0,-2 0 192 0,6-1-64 16,3 4-128-16,0-2 160 0,0-3-160 0,1 1 160 15,1 1-160-15,1 2 0 0,4 2 0 0,-1-3 0 16,5-1 928-16,-2 1 96 0,2 1 32 0,-2 1 0 15,1 0-1664-15,4 3-336 0,1 1-64 0,3 1-16 0,1-3 880 0,-2 3 144 16,1 1 0-16,0 0 128 0,-2 1-128 0,1 0 144 16,1-1-144-16,2 2 160 0,4 1-32 0,-2 0 0 15,-3-1 0-15,4 1 0 0,5 1 16 0,0-1 0 16,2-3 0-16,-2 1 0 0,0-1 16 0,4-3 0 16,3-1 0-16,-1-1 0 0,-1 0-160 0,-2-2 0 15,0-2 144-15,0 0-144 0,1 0 0 0,3 0 0 16,6-1 0-16,-5 1 128 0,-3-3-128 0,-2 3 0 15,0 0 0-15,0 1 0 0,1-1 0 0,-1 0 128 16,-6 0-128-16,3 1 0 16,1 1-752-16,-2 1-208 0,1 4-64 0,-2-2 0 0,-4-2 1648 0,2 2 320 15,0-3 64-15,-1 1 16 0,1-1-816 0,1 0-208 16,-2 0 0-16,-3 1 0 0,1 1 0 0,4-1 0 16,-1 0 0-16,2-1 0 0,-4 0 0 0,-2 0 0 0,-2 0 128 0,4-1-128 15,-1 0 0-15,0 0 0 0,-4-2 0 0,1 1 128 16,0 1-128-16,-2 0 0 0,0 0 0 0,2-1 0 15,0-1 0-15,3 1 0 0,-2 0 0 0,-1 2 0 16,-2 2 0-16,0-1 0 0,1 0 0 0,-1 0 0 16,1-4 0-16,-4 1 0 0,-1 0 0 0,-1 1 128 15,-3 0-128-15,0-1 0 0,-2-1 0 0,2 0 0 16,1 0 0-16,2 0 0 0,2 0 0 0,-3 0 0 16,-8-1 0-16,0-2 0 0,1 0 128 0,-3 0-128 15,0 2 0-15,-2 1 0 0,3-1 0 0,-2-1 0 16,-3 2 0-16,-4 0 128 0,0 0-128 0,-3 0 0 15,-1 0 0-15,-1 1 0 0,-2-2 128 0,0 0-128 0,-1 1 0 0,0 0 0 16,0 1 144-16,-5 1-144 0,0 0 0 16,-4 0 0-16,0-2 0 0,-1 1 128 0,-1 2-128 0,-1-1 144 15,-2-1-144-15,-1 1 160 0,-3 2-160 0,-1 0 0 16,-1 0 0-16,-9-2 0 0,7-4 0 0,-7 4 0 16,0 0 0-16,0 0 0 0,0 0 0 0,0 0-176 15,0 0 48-15,0 0 0 0,-9-6 128 0,-2 2-128 16,-2 1 128-16,-4 1-128 0,-3 0 128 0,-3 1-160 15,1-3 160-15,-5 4-160 0,-2 0 160 0,-3 2 0 16,-3 2 0-16,-4-2-128 0,1 0 128 0,-7-1 0 16,-2 0 0-16,-6 3 0 0,-3 0 0 0,-6-1 0 15,0 0 0-15,0-1 0 0,-1 0 0 0,-6-1 0 0,-7 2 0 16,0 0 128-16,2-2-128 0,-1 1 0 0,1 0 0 16,-2-1 0-16,-2-3 0 0,-3 0 0 0,1 0 0 0,-1 0 0 15,0 2 192-15,-2 0-48 0,-9-1 0 0,6 0 0 16,1 1-144-16,-4-2 192 0,-3 1-192 0,-1 0 192 15,-2 1-192-15,0 0 0 0,0 0 0 0,-5-1 0 16,-3-1 0-16,1-1-144 0,7 1 144 0,-3 2 0 16,-1 2-240-16,2 3 64 0,3 0 16 0,3 0 0 15,3-3 160-15,0 0 0 0,0 0 0 0,3 0 0 16,3 5 0-16,2-5 0 0,-6 0 0 0,4 1 0 16,2-1 0-16,1 2 0 0,1-2 0 0,-4 1 0 15,-1-3 0-15,-2 2 0 0,0 0 0 0,3 0 0 16,-3 3 0-16,-1 1 0 0,-7 1 0 0,3-2 0 15,3-1 0-15,3-2 0 0,1 0 0 0,1 1-128 16,3 3 128-16,4-4 0 0,6-1-144 0,0 1 144 0,0 2 0 16,0-4 0-16,-1 1 0 0,1-1 0 0,3 1 0 0,4 1 0 15,0 1 0-15,-3-2 0 0,-2-1 0 0,1 2 0 16,1-1 0-16,0 3 0 0,2-2-192 0,-5 2 192 16,-1-2-192-16,-2 2 192 0,-4 3-304 0,2-2 64 15,3 0 16-15,2 0 0 0,-4 1-48 0,4 0-16 16,0 2 0-16,4 0 0 0,3-6 288 0,5 2 0 15,1 1 0-15,5-1 0 0,1-3 0 0,4 1 176 16,2-2 0-16,2 3 0 0,2 0-176 0,3 1 0 16,1 0 144-16,4-2-144 0,3-2 128 0,3-2-128 15,2-1 128-15,2 3-128 0,3 3 128 0,2-3-128 16,3 0 128-16,2 0-128 0,0-3 0 0,1 1 144 16,2-1-144-16,1 1 0 0,7 2 144 0,0 0-144 0,0 0 0 0,0 0 144 15,0 0-144-15,0 0 0 0,0 0 0 0,8-5 0 16,1 0 0-16,3-1 0 0,3 3 0 0,2 1 0 15,5 2 0-15,1-1 0 0,3 1 0 0,7-4 0 16,3 3 0-16,7 1 0 0,1 2 0 0,6-2 0 16,0-2 0-16,1 2 0 0,2 0 0 0,3-1 0 15,4-1-160-15,1 1 160 0,3 1 0 0,-1-1-144 16,-3 0 144-16,1 0 0 0,1-2 0 0,2 2 0 16,0 1 0-16,3 0 0 0,2 0 0 0,2 0 0 15,-1-4 0-15,3 1 0 0,-1 0 0 0,5 1 0 16,4-1 0-16,-2 0 0 0,-4-1 0 0,1 1 0 15,1 0 0-15,1-2 0 0,0 0 0 0,-2-1 128 16,-5 4-128-16,4-3 0 0,3 0 128 0,-1 0-128 0,0-2 0 16,-3 2 0-16,0-2 0 0,1 1 128 0,0 2-128 0,2 0 0 15,2 1 128-15,-4 0-128 0,-2 0 0 0,1-4 0 16,0 2 0-16,3 1 0 0,0 4 0 0,-3 0 0 16,-4 0 0-16,2 0 0 0,-2-2 0 0,5 1 0 15,1 2 0-15,0-2 0 0,0-2 0 0,0 0 144 16,-2-2-144-16,1 3 0 0,5 2 128 0,-4-1-128 15,-4-1 0-15,3-1 0 0,1 1 0 0,1 0 0 16,-3 2 0-16,-2-1 0 0,-1 0 0 0,0 1 0 16,3 0 0-16,1 1 0 0,-2-3 128 0,0 0-128 15,-2-1 192-15,2 2-192 0,-5 2 128 0,5 0-128 16,3 2 0-16,-5-2 0 0,-2-1 144 0,2 2-144 16,-1 1 0-16,5-1 144 0,2 1-144 0,-3 0 0 0,-2 1 0 15,1 1 0-15,1-4 0 0,-3 2 0 0,2-1 0 16,-1 2 0-16,-3 0 0 0,-1 0 0 0,-2 0 0 0,2-1 0 15,3-1 0-15,1 0 0 0,-3 3 0 0,-1-2 0 16,1 0 0-16,-2 2 0 0,2-1 0 0,0-2 0 16,0 2 0-16,-1-1 0 0,0-1 0 0,2 3 0 15,1-4 0-15,0 1 128 0,3-1-128 0,-5 0 0 16,1 1 0-16,-4 1 0 0,1 0 0 0,2-1 0 16,0-2 0-16,2 1 0 0,0 1 128 0,-2 2-128 15,-1-2 0-15,1-1 0 0,-1 1 0 0,4 1 0 16,0-1 128-16,0-2-128 0,-4-4 0 0,1 2 128 15,4 1-128-15,-1 0 0 0,3 1 0 0,-2-1 0 16,-5-3 0-16,2 1 128 0,3-1-128 0,2 2 0 16,0-1 0-16,-4 2 0 0,-3 0 0 0,2 0 0 0,-3-1 0 15,4 0 0-15,1-1 0 0,-1 2 0 0,-2 1 0 16,0 4 0-16,0-2 128 0,1-1-128 0,5-2 0 0,-1 0 0 16,2 2 0-16,-1-1 0 0,-3 0 0 0,4 0 128 15,3 0-128-15,-1 1 0 0,-2 0 0 0,1-1 0 16,-1-1 0-16,2 1 0 0,3-1 0 0,-2 1 0 15,-1 1 0-15,-2 0 0 0,-3 0 0 0,3 1 0 16,2 2 128-16,1-2-128 0,-2 0 0 0,-4-1 192 16,3 0-192-16,0 3 192 0,3 0-32 0,-3 1 0 15,-1-1 0-15,-2-2 0 0,-3 0-160 0,3-1 0 16,1 0 0-16,2-1 128 0,0 0-128 0,-4 0 128 16,-5 0-128-16,2-1 128 0,5 0 0 0,-1-1 0 15,-1-1 0-15,-2 0 0 0,-1 3 112 0,1-2 16 0,2 0 0 16,0 0 0-16,1-1-32 0,-2 0 0 0,-3 1 0 0,2 1 0 15,0-3-80-15,3 1-16 0,0 2 0 0,-1 0 0 16,-4 0-128-16,1-1 160 0,2 0-160 0,1 1 160 16,2-2-160-16,0 2 0 0,-4 0 0 0,1-1 0 15,-3-1 0-15,2-1 0 0,1 2 0 0,-1-1 0 16,-1 0 0-16,-4 0 0 0,-4 1 0 0,-1 0 0 16,2-2 0-16,-1 3 0 0,2-2 0 0,-3 2 0 15,-4 0 128-15,-2-1-128 0,-5 0 0 0,1 1 128 16,-3 1-128-16,-1 0 0 0,2 1 144 0,0-1-144 15,-1-1 176-15,-3 1-48 0,-3 2 0 0,-4 0 0 16,-3 0-128-16,-1 0 192 0,-3 1-192 0,-1 0 192 16,-2-1-64-16,-1 0-128 0,0-1 192 0,-1 3-64 15,-3 1-128-15,-2-1 0 0,-4 0 0 0,4-1-176 0,1-2 176 0,-2 3-192 16,-5-1 192-16,-1 1-192 0,0 0-16 0,-2 0-16 16,-11-4 0-16,7 4 0 15,-7-4-384-15,0 0-80 0,0 0-16 0,0 0 0 16,-15 8-2384-16,-7-1-496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8:42:56.9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6259 2255 23039 0,'0'-11'2048'0,"0"11"-1648"0,0 0-400 0,8-3 0 15,3-5 1344-15,2 3 176 0,3 0 32 0,6 0 16 16,4 0-1136-16,4 1-240 0,2 1-32 0,1-3-16 15,-5-1-144-15,4 1 0 0,2-1 0 0,0 3 0 16,2 3 0-16,3-3 0 0,2-1 160 0,2-2-160 16,0 5 128-16,1 0-128 0,-2 0 0 0,2-3 0 15,1-3 0-15,0 2 0 0,0 2 0 0,2-1 0 16,4 0 0-16,0-1 0 0,-2 1 0 0,-1 0 0 0,0 3 0 16,-1 0 0-16,0-2 0 0,0 1 0 0,1-1 0 15,0 1 0-15,2 2 0 0,-2-1 0 0,2-1 0 0,-3 3 0 16,-3 0 160-16,-1 0-160 0,-6 0 160 0,1 0-160 15,-2-1 192-15,-1-1-192 0,-1-1 144 0,-1 0-144 16,-1 2 0-16,-2 1 144 0,-3 0-144 0,-1-1 0 16,-7 0 0-16,-2 0 128 0,-4-1-128 0,-2 2 160 15,-11 0-160-15,7 2 160 0,-7-2 64 0,0 0 16 16,0 0 0-16,0 0 0 0,0 0 80 0,-8-6 0 16,-5-1 16-16,-3 1 0 0,-3 3-336 0,-3 2 144 15,-4-2-144-15,0-1 0 0,-7 0 0 0,0 2 0 16,1 1 0-16,-1-3 0 0,-1-2 208 0,-2-1-64 15,-4 3-16-15,-3-1 0 0,-4-2 80 0,-2 2 16 0,0 2 0 0,-1 0 0 16,-1-3 16-16,0 1 0 0,-2 1 0 0,-3 0 0 16,-5-3-112-16,-1 2-128 0,0-1 176 0,2 4-176 15,-1 3 128-15,4-3-128 0,-1-1 0 0,1-4 0 16,1 2 0-16,-4-1 0 0,1 1 0 0,2-3 0 16,4-2 176-16,4 2-176 0,2 6 160 0,1-3-160 15,1-3 336-15,0 0-16 0,3-1-16 0,1 4 0 16,2 2 0-16,0-3 0 0,2 1 0 0,1 1 0 15,3 3-144-15,3-1-32 0,1-1 0 0,3 0 0 16,5 0-128-16,-2 2 0 0,1 2 144 0,5-2-144 16,2-2 128-16,-1 1-128 0,1-2 160 0,2 4-160 15,3 0 0-15,3 0 0 0,7 0 0 0,0 0 0 16,0 0 0-16,0 0 0 0,0 0-176 0,0 0 176 16,0 0-256-16,0 0 80 0,10 4 16 0,3 0 0 0,4 0 160 15,4 0-192-15,3 0 192 0,2 0-192 0,2 0 192 16,4-1 0-16,2 1 0 0,5-1-128 0,3-4 128 0,4 1 0 15,3 1 0-15,3-1 0 0,-2 0 0 0,3 0 0 16,0 0 0-16,2 1 0 0,4 0 0 0,2-1 0 16,2-1 0-16,-1 3 0 0,-3 1 0 0,0 2 0 15,-1-2 0-15,-1 0 0 0,3 1 0 0,-2-1-128 16,0 3 128-16,-4-2 0 0,0-2-224 0,-4 0 32 16,-3-1 16-16,-2 1 0 0,-1 3 16 0,-2-1 0 15,0 0 0-15,-6 0 0 0,-6 1 160 0,-2 0-128 16,-4-4 128-16,-1 2-128 0,1-1 128 0,-6 2 0 15,-2-2 0-15,-4 1 128 0,-12-3-128 0,0 0 144 16,0 0-144-16,0 0 160 0,0 0 48 0,0 0 16 16,-10-2 0-16,-4 1 0 0,-4 1 16 0,-2-1 0 0,-3-1 0 15,-6 1 0-15,-6 1-240 0,-2 0 0 0,-6 2 128 0,-3-4-128 16,-5-6 0-16,-4 2 0 16,-5 4 0-16,-9 1 0 0,-8 1-192 0,-1-1 32 15,0 0 0-15,-6 1 0 0,-3 0-96 0,0 0-32 0,4-3 0 16,7-1 0-16,7 1 288 0,2 0 0 0,3-2 0 0,6 2 0 15,5-3 336-15,4 3 32 0,5 0 0 0,3 0 0 16,6-4-112-16,4 1-32 0,1 4 0 16,6-1 0-16,2 2-48 0,4-1-16 0,3-3 0 0,1 3 0 15,-1 2-160-15,5-1 0 0,4-1 0 0,6 2 128 16,0 0-256-16,0 0-64 0,0 0-16 0,0 0 0 16,0 0-80-16,15 0-16 0,3-1 0 0,3 3 0 15,3 2 144-15,5 1 32 0,-2-1 0 0,9-1 0 0,7-2 128 16,1-1-192-16,6 4 192 0,0-2-192 0,4-2 192 0,0 1 0 15,-2 0-144-15,4 1 144 0,7 2 0 0,2 0-144 16,-1 2 144-16,1-4 0 0,-1-2 0 0,-3-1-128 16,-1 4 128-16,1 0 0 0,-1 6 0 0,1-2 0 15,0 1-128-15,-2 1 128 0,-7 1 0 0,0 0 0 16,-4-3 0-16,0-1 0 0,-3 1-144 0,-1-3 144 16,-6 0 0-16,2 1-144 0,-3 2 144 15,-3-2 0-15,-4-2 0 0,-5-1-128 0,-3-2 128 0,-5 2 0 16,-6 3 0-16,-11-5 0 0,0 0 0 0,0 0 144 15,0 0-144-15,0 0 160 0,-3-7 160 0,-8 1 48 16,-7 1 0-16,-7-2 0 0,-6-5-80 0,-5 0-16 16,-6 0 0-16,-4-2 0 0,-4-2-272 0,-2-1 0 15,-1 0 0-15,-7 1 0 0,-5 5 0 0,-1 0 0 16,-1 0 0-16,0 0-192 0,2 0 192 0,5 2 0 16,2-1-160-16,3 2 160 0,2 1 0 0,2 0 128 0,4 0 0 0,5 4 0 15,6-2-128-15,3 4 160 0,3 0-160 0,5-1 160 16,4 0-160-16,2 1 0 0,4 0 0 0,2-1 0 15,5 1-272-15,0 1 64 0,8 0 16 0,0 0 0 16,0 0-80-16,0 0-16 0,0 0 0 0,0 0 0 16,11 5-96-1,8-2-32-15,5-3 0 0,7 2 0 0,4 4 224 0,7-1 64 0,9 1 0 0,4-2 0 16,4-1 128-16,0 2 0 0,2-2 0 0,3 3 0 16,4 0 0-16,-1 0 0 0,-1-1 0 0,-5 0 0 15,-2-3 0-15,-4 1 128 0,-4 3-128 0,0-2 128 16,2-2-128-16,-6-1 176 0,-6-1-176 0,-3 1 192 15,1 2-32-15,-6 1 0 0,-5-1 0 0,-2-2 0 0,-8 1 32 0,0-2 16 16,-6 0 0-16,-2 0 0 0,-10 0-16 0,0 0-16 16,0 0 0-16,0 0 0 0,0 0-48 0,0 0 0 15,-9 9 0-15,-6 0 0 0,-7 0-272 0,-9 2-64 16,-10 2-16-16,-12 9-10848 16,-10 6-2176-16</inkml:trace>
  <inkml:trace contextRef="#ctx0" brushRef="#br0" timeOffset="4969.886">6410 6056 16575 0,'0'0'1472'0,"0"0"-1168"0,0 0-304 0,0 0 0 16,-11-4 128-16,11 4-128 0,0 0 144 0,0 0-144 15,-6-10 0-15,6 10 0 0,-2-11-128 0,2 3 128 16,0-1 0-16,0 9 256 0,0 0-32 0,5-9 0 0,-1 0 160 0,2 1 16 16,-6 8 16-16,4-4 0 0,2-1 16 0,-1-1 0 15,1-1 0-15,1 3 0 0,-7 4-112 0,7-3-32 16,2-4 0-16,-3 2 0 0,4 0 16 0,-3 2 0 15,2 0 0-15,-2-1 0 0,2 3-48 0,0-1 0 16,1 0 0-16,1 1 0 0,-11 1 192 0,11 2 16 16,1-1 16-16,0 0 0 0,1 1 32 0,2 2 0 15,-1 1 0-15,1 1 0 0,2-1-128 0,0-2-32 16,3-3 0-16,4 2 0 0,1 0 160 0,2 0 48 16,4 0 0-16,2 0 0 0,3-2-224 0,2-2-32 15,-2-1-16-15,2-2 0 0,2 1-288 0,1-1 128 16,3-2-128-16,-3 3 0 0,2 1 128 0,5 0-128 15,1 0 0-15,1-2 0 0,-4-3 0 0,-1 1 0 16,-2 3 0-16,2-1 0 0,1 1 128 0,1 2-128 0,1 0 0 0,-2 1 0 16,1-2 0-16,-2 2 160 0,0 1-160 0,-1 0 128 15,-1 1-128-15,1 0 0 0,1 4 144 0,-1-1-144 16,3-2 0-16,-1 0 0 0,-1 1 0 0,1-1 128 16,-2 0-128-16,-2 0 0 0,-4 0 0 0,1 2 0 15,-2-1 0-15,2 4 0 0,-3-3 0 0,-2-1 0 16,-3-2 0-16,1 3 0 0,3-1 0 0,-3-3 0 15,-2-1 0-15,-5 0 0 0,-2 0 0 0,-1 0 0 16,-2-4 0-16,-1 3 0 0,-4 1 0 0,-3-1 0 16,0-2 0-16,-2 0 0 0,-10 4 0 0,7-3 0 15,-1-3 0-15,-6 6 0 0,0 0 0 0,0 0 0 16,0 0 0-16,-6-8 176 0,-3 2-176 0,-3 1 192 0,0 2-192 16,-4 1 192-16,-1-4-192 0,-3 2 192 15,-1 4-48-15,-2-1 0 0,-3 0 0 0,-2-2 0 0,-2-1 80 0,-3 0 16 16,-4-1 0-16,1 1 0 0,-4 0-80 0,0 0-16 15,-1 1 0-15,-3 1 0 0,-5 1-144 16,-2-1 0-16,-7-1 0 0,-1 3 0 0,-2 3 0 0,0-1 0 16,-1 1 0-16,1-1 0 0,-2 3 0 0,-2 0 0 15,-2 1 0-15,2-1 0 0,1-2 0 0,0 2 0 16,-2-1 0-16,3 3 0 0,-3-1 0 0,2 2 0 16,-1 0 0-16,3 0 0 0,4-4 0 0,2 3 0 15,-2 0 0-15,2-1 128 0,1-4-128 0,0 1 0 16,1 1 144-16,2-2-144 0,2 2 0 0,4-3 0 15,0-2 0-15,0 0 0 0,-3 0 0 0,3-1 144 16,0 1-144-16,2-2 0 0,0 0 0 0,2 2 0 16,-1-1 0-16,4 2 0 0,1-1 0 0,3 0 0 0,0-3 0 15,3 3-192-15,3-2 192 0,3 3-144 0,2 3 144 16,5-2-128-16,6-1 128 0,4 0 0 0,0 0-144 16,9 0 144-16,0 0-368 0,0 0 0 0,0 0 0 0,0 0 0 15,0 0-16-15,0 0 0 0,0 0 0 0,15 5 0 16,1-3 960-16,5-1 176 0,4-3 32 0,2 1 16 31,4-1-1456-31,0-1-304 0,5 3-48 0,3 0-16 0,2-3 864 0,5-5 160 0,5 0 0 0,4 0 0 16,3 2 0-16,1 3 0 0,-4 0 128 0,7-2-128 15,3-1 0-15,3 0 0 0,4 2 0 0,-2 1 128 16,-1 0-128-16,2 2 0 0,1 2 0 0,0-2 0 16,2-4 0-16,-2 1 0 0,0 4 0 0,-1 0 0 15,2 2 0-15,-3 0 0 0,3-1 0 0,0 0 0 16,-2 1 0-16,-1 1 0 0,0 0 0 0,1 0 0 15,-1 1 0-15,-1 1 0 0,-2-1 0 0,-5-1 0 0,-2 1 0 16,-3-1 0-16,-1 1 0 0,-4 0 0 0,-3 0 0 0,-4 2 0 16,-5 1 160-16,-1-3-160 0,-2-5 272 0,-5 1-48 15,-5 2-16-15,-2-1 0 0,-3-1-80 0,-4 1 0 16,-1 1-128-16,-3 0 192 0,-3-2-416 0,-1 0-96 16,0-4 0-16</inkml:trace>
  <inkml:trace contextRef="#ctx0" brushRef="#br0" timeOffset="6789.867">10294 1625 15663 0,'0'0'1392'0,"0"0"-1120"15,-5-2-272-15,5 2 0 0,-7-4 1584 0,2 3 256 0,5 1 48 0,0 0 16 16,0 0-1120-16,0 0-208 16,0 0-64-16,0 0 0 0,0 0-304 0,0 0-64 0,0 0-16 0,0 0 0 15,-4 10 80-15,2 0 16 0,-2-1 0 0,2 2 0 16,0-2-80-16,1 2-16 0,-1 1 0 0,1 3 0 15,1 2 112-15,1 2 16 0,1 0 0 0,-1 4 0 16,-1 2 96-16,0 5 32 0,-1 4 0 0,1 4 0 16,1 6 128-16,-1-1 16 0,-2-1 16 0,0 4 0 15,2-1-48-15,0 2-16 0,0-1 0 0,-1 1 0 16,1 2-160-16,-2-3-16 0,-2-1-16 0,3-2 0 16,0-4-96-16,0-3-32 0,-2-4 0 0,1-3 0 15,1-3-32-15,1-4-128 0,-3 1 192 0,0-2-64 16,1-1-128-16,2-4 128 0,-1-4-128 0,0-1 128 15,0-1-128-15,1-2 0 0,0-8-192 0,0 0 192 16,0 0-2560-16,0 0-384 0</inkml:trace>
  <inkml:trace contextRef="#ctx0" brushRef="#br0" timeOffset="7219.755">11014 1560 13823 0,'0'0'1216'0,"0"0"-960"0,-7-5-256 0,7 5 0 16,0 0 3712-16,0 0 704 0,0 0 144 0,0 0 32 15,-3 9-3424-15,1 1-672 0,1 1-144 0,-2 2-32 16,0 2-320-16,0 1 0 0,-3 4 0 0,4 2 0 16,-1 0 0-16,-1 3 0 0,-1 3 128 0,2-1-128 15,-1 2 0-15,1 1 128 0,-1 1-128 0,1 2 0 16,2-1 192-16,1-2-48 0,0 1 0 0,3-6 0 16,0-2 160-16,5-2 16 0,-1-2 16 0,3-3 0 15,-1 0 208-15,2-3 32 0,1-2 16 0,2-2 0 16,1-3 96-16,0 2 16 0,2 1 0 0,0-4 0 15,2 0-224-15,2-5-32 0,1 0-16 0,2-2 0 0,3-2-256 16,2 0-48-16,1-4-128 0,1 2 192 16,-1-3-1120-16,1-2-224 0,0-2-64 15,0-3-9920-15,-4-4-2000 0</inkml:trace>
  <inkml:trace contextRef="#ctx0" brushRef="#br0" timeOffset="7535.371">11727 1374 37727 0,'0'0'1664'0,"-8"-2"352"0,8 2-1616 0,-7-1-400 16,7 1 0-16,0 0 0 0,-9 2 320 0,9-2 0 0,-5 6-16 0,3 7 0 15,-3 3-304-15,4 4 0 0,1 3-128 0,-1 4 128 16,-2 5-128-16,1 5 128 0,1 1 0 0,-1 4-144 15,2 2 144-15,-1 3 0 0,-2 3 0 0,1 4 0 16,0 2 0-16,-1 2-128 0,1 0 128 0,0-4 0 16,1-4 0-16,-3-4 0 0,-1-2 0 0,3 0 0 15,-1 0 0-15,-2-1 0 0,-1-5 0 0,1 0 176 16,-2-5 0-16,2-4 0 0,2-2 0 0,-2-6 0 16,1-1-176-16,1-5 0 0,1-2 144 0,0-3-144 31,2-10-384-31,0 0-128 0,-2 8-48 0,2-8 0 0,0 0-2624 15,0 0-528-15,0 0-96 0,0-22-32 0</inkml:trace>
  <inkml:trace contextRef="#ctx0" brushRef="#br0" timeOffset="7979.893">12484 2416 23039 0,'0'0'1024'0,"-8"7"192"0,-1-1-960 0,1 3-256 16,3-3 0-16,-4 1 0 0,1-2 2752 0,-2-1 512 16,3-2 112-16,-2 0 16 0,0 0-2304 0,0-3-464 15,-2-2-96-15,1-2-16 0,-1 1-304 0,-1-6-64 0,3-2-16 16,2-1 0-16,-2 0-128 0,2-3 0 0,1 1 0 0,2-1 0 15,1-1 0-15,3-1 0 0,2 0-160 0,2 2 160 16,1 3-144-16,-1 1 144 0,2 1-128 0,1 3 128 16,-1 3 0-16,2-1 0 0,-2 3 0 0,4 2 0 15,-10 1 192-15,10 3-16 0,0 4-16 0,1 5 0 16,-4-1-160-16,-1 4 160 0,-3 3-160 0,-1 2 160 16,-2 5-160-16,-2 0 0 0,-3-2 0 0,-3-2 0 15,-1-1 0-15,-1-1 0 0,-2-3 128 0,-2-2-128 16,2-3 176-16,2-4 0 0,-1-5 0 0,3-2 0 15,0-2 272-15,0-1 64 0,0-3 16 0,3 0 0 16,1-4 16-16,1-1 0 0,1-4 0 0,2 0 0 16,1-1-416-16,3 1-128 0,2 2 0 0,-3 0 0 0,2 2 0 15,-1 1-352-15,2 2 48 0,-6 8 16 16,2-9-2128-16,-2 9-416 0,4-9-96 0</inkml:trace>
  <inkml:trace contextRef="#ctx0" brushRef="#br0" timeOffset="8737.945">13242 1403 10127 0,'-6'-10'448'0,"4"3"96"0,0-2-544 0,1 0 0 0,-1-2 0 0,1 3 0 16,2 0 4688-16,1 0 832 0,2 2 176 0,-1-1 16 15,-3 7-4192-15,0 0-848 0,0 0-160 0,0 0-48 16,0 0-208-16,0 0-64 0,8-3 0 0,-8 3 0 16,0 0 16-16,7 5 0 0,-7-5 0 0,8 16 0 15,-1-1 128-15,-1 7 32 0,-2 2 0 0,1 7 0 0,3 4 64 0,-2 4 16 16,2 5 0-16,-4 2 0 0,1 2-64 16,0 3 0-16,-2 2 0 0,0 3 0 0,-1 8-128 15,1-1-16-15,2-1-16 0,-3-6 0 0,-2-7-224 0,0-3 0 16,0-6 128-16,0-1-128 0,0-7 0 0,-1-4 128 15,0 1-128-15,-1-5 0 0,-1-1 256 0,1-3-32 16,1-6-16-16,0-3 0 0,0-3 176 0,1-8 16 16,0 0 16-16,0 0 0 0,0 0-48 0,-1-9-16 15,1-7 0-15,-1-6 0 0,0-2-176 0,-4-4-48 16,2-2 0-16,-2-1 0 0,2-2-128 0,-2-4-144 16,1-2 144-16,1-2-208 0,1 1 208 0,1 0 0 15,0-5 0-15,0 3 0 0,-2 1 0 0,3 3 0 16,0-1 0-16,3 6 0 0,-2 4 0 0,0 3 192 15,-1 1-64-15,0 1-128 0,0 2 256 0,0 1-48 0,-1 1-16 16,0 2 0-16,-2 4-192 0,2 1 176 0,0 3-176 0,0 0 160 16,0 1-160-16,1 9 160 0,2-6-160 0,-2 6 160 15,-1-8-160-15,1 8 0 0,0 0 0 0,0 0 0 16,0 0 0-16,0 0 0 0,0 16-128 0,1 4 128 16,1 2 0-16,2 7-144 0,-3 2 144 0,0 2 0 15,1 5 0-15,0 4 0 0,0 4 0 0,1 6 0 16,1 2 0-16,-2 1 0 0,3-4 0 0,-1 0 0 15,0-2 0-15,-1-1 0 0,0-2 0 0,-1 1 0 16,-2 3 0-16,-1-3 128 0,0 0-128 0,-1-3 0 16,-2-3 0-16,-1-1-128 0,1-3 128 0,-2 0-208 15,-3 2-2224-15,2-1-448 0</inkml:trace>
  <inkml:trace contextRef="#ctx0" brushRef="#br0" timeOffset="15066.324">13615 9119 19343 0,'0'0'1728'0,"0"0"-1392"0,0 0-336 0,1-8 0 16,-1 8 1376-16,0 0 208 0,0-8 32 0,0 1 16 15,0 7-928-15,0 0-192 0,0 0-48 0,0 0 0 16,0 0-16-16,0 0 0 0,0 0 0 0,0 0 0 15,0 0 0-15,-8 7 0 0,0-1 0 0,-4 4 0 16,-4 8-144-16,0-5-48 0,-2-1 0 0,1 3 0 16,-6 2-112-16,1 3-16 0,1-3-128 0,-1 1 192 0,-3-2-64 0,0 3 0 15,-3 2-128-15,-2-1 192 0,0-2 32 0,-1 3 0 16,-1 1 0-16,2-1 0 0,0-3 32 16,2 3 16-16,0-3 0 0,1 2 0 0,0 0 48 0,2-2 0 15,-1 0 0-15,3 0 0 0,2-1-144 0,4-3-32 16,0-2 0-16,3-2 0 0,-1 1-144 0,4-1 0 15,1-4 144-15,1 1-144 0,1 0 0 0,8-7 128 16,0 0-128-16,0 0 0 0,-4 7 0 0,4-7 0 16,0 0 0-16,0 0 0 0,0 0 0 0,10 9 0 15,-4 1 0-15,4-3 0 0,1-2 0 0,2 2 0 16,3 0 0-16,1-1 0 0,3-4 0 0,1 2 0 16,3 2 0-16,2-2 0 0,2 0 0 0,0 0 0 15,-1 0 0-15,1 1 0 0,2-1 0 0,2 1 0 16,-1-1 0-16,-2 0 0 0,-5 1 0 0,0-1 0 15,-1 5-128-15,-2-3 128 0,-1-2-320 0,-2-1 0 0,0 1 16 16,-1 0 0 0,-4 0-368-16,0 1-80 0,-1-3-16 0,-1 1 0 15,0-2-2336-15,-2-1-480 0,-9 0-80 0,11-4-32 0</inkml:trace>
  <inkml:trace contextRef="#ctx0" brushRef="#br0" timeOffset="15472.342">12894 9621 12895 0,'0'0'1152'0,"0"0"-928"0,0 0-224 0,0 0 0 0,0 0 2048 0,0 0 384 16,0 0 64-16,10-2 0 0,1-1-1616 0,1-1-336 16,0 0-64-16,2 0-16 0,1 2 80 0,4-2 16 15,-1-1 0-15,5 1 0 0,0 2 208 0,3 1 64 16,2 1 0-16,0 0 0 0,1-3 64 0,5 3 0 16,-1-1 16-16,6-2 0 0,-1-1-256 0,1 0-48 15,1 1-16-15,4 2 0 0,1-1-304 0,2-3-64 16,-1 0-16-16,2 1 0 0,3 6-48 0,-2 2-16 15,-1 0 0-15,-2 0 0 0,-1-1-144 0,0-1 0 16,0 0 144-16,1 2-144 0,-1-1 0 0,-2 1 0 0,-5 0 0 0,-1 0 128 16,-3-1-128-16,-2 2-128 0,-2 0 128 0,-5 1-192 31,-1-2-416-31,-2 1-96 0,-1-1 0 0,-3-1-9296 0,-2-1-1856 16</inkml:trace>
  <inkml:trace contextRef="#ctx0" brushRef="#br0" timeOffset="16505.47">14821 8862 12895 0,'0'0'1152'0,"-7"-4"-928"0,7 4-224 0,0 0 0 15,0 0 3872-15,0 0 736 0,0 0 128 0,0 0 48 16,0 0-3488-16,0 0-688 0,0 0-144 0,0 0-16 16,0 0-448-16,0 0 0 0,7 9 0 0,-4 1 0 15,3 0 0-15,1 3 0 0,0 5 0 0,2 0 0 16,-2 1 176-16,4 3-48 0,2 3-128 0,-2 7 192 16,-2 5 16-16,6 1 0 0,1 1 0 0,1 4 0 15,-2 2-208-15,2 0 176 0,0-1-176 0,3 2 160 0,-2 5-160 16,-1-1 0-16,-1 3 0 0,0-8 128 0,0-3-128 0,-2-2 0 15,-2-2 0-15,-1-2 128 0,0 0-128 16,0-2 0-16,-1-1 0 0,-1-3 128 0,1 1-128 0,-3-2 0 16,1-3 0-16,-3-4 0 0,1-3 160 0,1-4-160 15,-3-4 192-15,0-1-192 0,1 0 304 0,-5-10-48 16,3 7-16-16,-3-7 0 0,0 0-16 0,0 0 0 16,0 0 0-16,0 0 0 0,0 0-64 0,0 0-16 15,3-12 0-15,1-4 0 0,-1-5-144 0,1 0 128 16,-3 2-128-16,2-3 128 0,0-4-128 0,-1 0 0 15,0-2 0-15,1 1 0 0,-1-3 0 0,2-1 0 16,2-2-128-16,-1 0 128 0,1 2 0 0,2-2 0 16,-1-2-144-16,2-3 144 0,-1-5 0 0,0 3 0 15,2 4 0-15,2 1 0 0,2 1 0 0,2 0 0 0,4-3 0 0,1 2 0 16,-3 1 0-16,3 0 0 0,2-1 0 0,1 1 0 16,1 1 0-16,-1 1-128 0,-2 0 128 0,0 2-160 15,0 3 16-15,-1 1 0 0,-1 1 0 0,1 2 0 16,-5 1-64-16,2 2-16 0,-3 5 0 0,-2 2 0 15,1 2 224-15,-5 2 0 0,0 2-160 0,-3 1 160 16,-6 6 0-16,0 0 192 0,0 0-32 0,0 0 0 16,3-5 32-16,-3 5 16 0,0 0 0 0,0 0 0 15,0 0-80-15,-8 0 0 0,0 1-128 0,-1 1 192 16,-4 4-192-16,-1-2 176 0,-1 0-176 0,-2 1 160 16,0 3-160-16,-1 0 160 0,-4-1-160 0,1-1 160 15,-2-1 32-15,0 1 16 0,-2-2 0 0,-2 4 0 0,-3-3 48 16,-4 2 0-16,-3-2 0 0,1 3 0 0,1-3 48 15,-2-2 16-15,1 1 0 0,-1 1 0 0,2-1-16 0,-1 0 0 16,1 2 0-16,-2-1 0 0,-2 0 16 16,0 0 0-16,3-2 0 0,-1 0 0 0,1 0-128 0,2-2 0 15,3-1-16-15,3 2 0 0,4 2-176 0,2-2 0 16,2-2 0-16,5-1 128 0,0 0-272 0,4 1-64 16,2-2-16-16,9 2 0 15,0 0-2016-15,0 0-416 0,2-7-80 0,5 0-16 0</inkml:trace>
  <inkml:trace contextRef="#ctx0" brushRef="#br0" timeOffset="16932.426">16265 9191 28559 0,'0'0'1264'0,"0"0"272"0,0 0-1232 0,0 0-304 0,0 0 0 0,0 0 0 0,0 0 1952 0,13 0 336 15,1 0 64-15,4 0 16 0,4 0-2032 0,4-2-336 16,1 2-192-16,4-1 32 0,0-1-96 0,1 0-32 16,1 1 0-16,-2 1 0 0,0-3 32 0,1 3 0 15,1 3 0-15,-1-1 0 0,-2 1 0 0,1 1 16 16,-1 0 0-16,-1 3 0 15,-3 0-496-15,-1 0-96 0,-3-3-32 0,-6 1 0 16,-1-1-1616-16,-4 1-320 0,-1-3-64 0,-10-2-7840 0</inkml:trace>
  <inkml:trace contextRef="#ctx0" brushRef="#br0" timeOffset="17168.196">16229 9469 32255 0,'0'0'2864'0,"0"0"-2288"0,0 0-576 0,6 8 0 16,4-7 1568-16,5-1 208 0,1-1 32 0,2 1 16 15,3 2-1312-15,5 0-272 0,6-3-48 0,1-2-16 16,0-4-176-16,0 4 128 0,1 4-128 0,-1-3 128 16,-2-3-128-16,2 3 160 0,0 1-160 0,-2-1 160 15,-4-2-160-15,4 2 0 0,0 2 0 0,-2 1 0 16,-4 0-160-16,-1 2-64 0,0 0-16 0,-1-3 0 15,0-1-1136-15,-1-1-224 16,-3-5-64-16,0 1-8912 0,-3 3-1792 0</inkml:trace>
  <inkml:trace contextRef="#ctx0" brushRef="#br0" timeOffset="18225.417">18394 8514 21183 0,'0'0'944'0,"0"0"192"0,0 0-912 0,0 0-224 0,0 0 0 0,0 0 0 15,0 0 2544-15,0 0 464 0,0 0 80 0,0 0 32 16,-11 4-2832-16,-1 5-560 0,-4 1-112 16,-1 0-32-16,-4 3 112 0,-6 4 32 0,-4 1 0 0,-3 3 0 0,-3 2 272 0,-2 4 224 15,-1 0-32-15,0 2-16 0,-3 0 112 0,1-1 32 16,1 3 0-16,-1 0 0 0,-3 2-64 0,2-1-16 16,1-3 0-16,0 2 0 0,-2-2 0 0,5 3 0 15,2-2 0-15,4 1 0 0,4-3-80 0,0-2-16 16,2-1 0-16,3-3 0 0,1-5 48 0,5-3 16 15,1 1 0-15,4-3 0 0,2-4-64 0,2 2-16 16,1-1 0-16,4 0 0 0,4-9 16 0,1 12 0 16,1-2 0-16,4 3 0 0,-1 1-144 0,5 2 0 15,2 1 0-15,5 2 0 0,2-2 0 0,0 4 160 16,3 1-160-16,4 3 160 0,1 2 96 0,4-1 32 16,3-2 0-16,1 2 0 0,3 1 0 0,0-1 0 15,3-2 0-15,-2-1 0 0,1-2-128 0,-3-2-32 0,1-2 0 16,-4-3 0-16,-1-1-128 0,-1-2 0 0,-4-2 0 15,0 0 0 1,-3-1-1408-16,-1-1-192 0,0-3-64 0,-4-1-13744 0</inkml:trace>
  <inkml:trace contextRef="#ctx0" brushRef="#br0" timeOffset="19224.363">18646 8576 17503 0,'0'0'768'0,"0"0"176"0,0-9-752 0,2 1-192 15,0-1 0-15,5-1 0 0,-2 2 1968 0,6 0 352 16,-1 1 80-16,3 0 16 0,1-1-1760 0,1 2-336 0,-3 2-80 0,2 1-16 15,0-3-224-15,0 3 128 0,-1 0-128 0,1 2 0 16,0-1 0-16,2 6 0 0,-3 1 0 0,0 4 0 16,0 2 256-16,3 3-64 0,-3 1 0 0,0 6 0 15,0 1-16-15,-2 5-16 0,0 6 0 0,-2 1 0 16,1 1-160-16,-2 1 0 0,-4-1 0 0,1 0 0 16,-2 0 0-16,-3 0 0 0,-2 2 0 0,-2-3 0 15,1-2 0-15,-5 0 0 0,1-3 0 0,-4 0 0 16,0-6 176-16,-2 0 0 0,-2-1 0 0,0-3 0 15,-2-4-16-15,0-3 0 0,-1-3 0 0,-2-1 0 16,-2-3 64-16,0 0 16 0,-3-10 0 0,1 1 0 0,2-1 176 16,-1 0 32-16,0-3 16 0,3-4 0 0,3-4-320 15,1 1-144-15,-1 1 128 0,2-5-128 0,2-4 0 16,2 5 0-16,2 0 0 0,2 1 0 0,3 2 0 16,2 1 0-16,2 2 0 0,3 0 0 0,3-1 0 15,3 4 0-15,5 2 160 0,0-1-160 0,1-2 0 0,4 0 0 16,5 5 0-16,3-1 0 0,2 3 0 0,1 1 0 15,1 0 0-15,0 3 0 0,-3 2 0 0,1 2 0 16,-3-1-160-16,-3 4 160 0,2 2-160 0,-6 1 160 16,0-2-208-16,-1 2 80 0,-2 2-112 0,-3 2-16 15,-4-2 0-15,-1 4 0 16,-2-2-384-16,-1 4-64 0,-1-2-32 0,-2 0-12272 0</inkml:trace>
  <inkml:trace contextRef="#ctx0" brushRef="#br0" timeOffset="20678.022">18429 9351 21183 0,'0'0'1888'16,"0"0"-1504"-16,12-2-384 0,0-2 0 15,3-2 848-15,6-1 112 0,5 0 0 0,2 0 16 16,4 1-976-16,4-1 0 0,1 0-224 0,5 2 32 0,-4-3 192 16,3 2-128-16,-2 0 128 0,4 1-128 0,0-2 128 0,0 3 0 15,2 1 0-15,1 1 0 0,3 0 224 0,-3 2 32 16,-2 2 0-16,-3 1 0 0,-1 1-256 0,-2 1 176 15,-1 4-176-15,-5 0 160 16,0-1-480-16,-2 1-80 0,-4 4-32 0,-5-5-10304 16</inkml:trace>
  <inkml:trace contextRef="#ctx0" brushRef="#br0" timeOffset="21221.522">18343 9578 25791 0,'-1'-10'2304'0,"1"1"-1856"0,1 3-448 0,5-2 0 16,0-3 1664-16,5-1 256 0,3 1 32 0,5-1 16 15,3-1-1808-15,2 5-352 0,5 1-80 0,1 3-16 31,-5-2-112-31,2 6-32 0,0 0 0 0,1 3 0 0,-2 2 432 0,-1 5-160 0,0 4 160 0,-3 4 0 16,-1 4 0-16,-1 1 0 0,-3 0 0 0,-2 7 0 16,-1 3 0-16,-2 3 176 0,-1 0-32 0,-1-1 0 15,-4 0-144-15,-3-4 128 0,-3 2-128 0,-2 2 128 16,-3 2-128-16,-2-1 192 0,-5-6-192 0,-2 1 192 0,-2-4 16 16,-4-4 16-16,0-2 0 0,-2-3 0 15,1-4-48-15,1-3-16 0,0-4 0 0,-4-3 0 0,-1-6 160 16,2-2 48-16,3-5 0 0,2-2 0 0,-3-4-176 0,5-3-16 15,3-6-16-15,2-3 0 0,1-5-368 0,4-1-80 16,-1 0-16-16,5 2 0 0,4 0-16 0,3 2-16 16,0 1 0-16,4 5 0 0,3 2 96 0,0 4 32 15,-1-1 0-15,6 4 0 0,3 2 208 0,0 4 0 16,-1 3 0-16,2 4 160 0,6 3 80 0,0 2 16 16,0 3 0-16,1 2 0 0,-1 4-80 0,-1 2-16 15,-3-1 0-15,-1 4 0 0,-1 2-160 0,-5 2 0 16,2 2 0-16,-3 0 0 15,-2-1-384-15,-3 2-128 0,-1-3 0 0,-2 2-16 16,-2 3-1696-16,-3-5-336 0,0-5-64 0</inkml:trace>
  <inkml:trace contextRef="#ctx0" brushRef="#br0" timeOffset="21420.402">19154 9528 35935 0,'0'0'3200'0,"0"0"-2560"0,0 0-512 0,2 9-128 15,5 3 992-15,1 3 176 0,3 0 48 0,1 3 0 16,5 2-1216-16,3 4-304 0,-2-1-16 0,2 1-16 16,-1-1-64-16,2 1-16 15,-4 0 0-15,2 2 0 0,-1 0 272 0,0 0 144 0,2 2-160 0,-2 2 160 0,-2 0-144 0,2-1 144 16,0-1-128-16,-3 0 128 15,-2 1-448-15,0-2-16 0,1-1 0 0,-3-6 0 16,0-3-1264-16,-2-4-256 0,-1-2-64 0,-1-3-7216 16,-7-8-1440-16</inkml:trace>
  <inkml:trace contextRef="#ctx0" brushRef="#br0" timeOffset="21710.212">19561 9638 40079 0,'0'0'1776'0,"-7"-1"368"0,-4 1-1712 0,2 1-432 0,2 0 0 0,-2 2 0 15,1 2 320-15,-4 0-32 0,-1-2 0 16,-1 6 0-16,-3 5-288 0,1 1 0 0,-3 3-128 0,1 3 128 16,-3 1-160-16,2 4 160 0,-2 4-160 0,-2 5 160 15,-1 4 0-15,-1 2 0 0,2 3-128 0,-1 0 128 16,2-2 0-16,-1-1 0 0,2-1 144 0,4-3-144 15,1-2 0-15,2-2 0 0,0-2 0 0,4-2 0 16,3-2-192-16,-1-3-144 0,0-2-32 0,2-6 0 16,2-1-1952-1,3-6-400-15,0-3-80 0,1-6-11920 0</inkml:trace>
  <inkml:trace contextRef="#ctx0" brushRef="#br0" timeOffset="22070.49">20180 9258 8287 0,'0'0'736'0,"6"4"-592"15,-6-4-144-15,5 6 0 0,-5-6 1152 0,8 5 192 16,-2 6 32-16,0 0 16 0,-1 1 720 0,1 5 160 16,-1 4 32-16,1 3 0 0,1-1-320 0,-1 9-48 0,1 6-16 15,-2 4 0-15,1 0-432 0,-2-5-80 0,-2 1-32 0,1 0 0 16,-3 3-416-16,-2-3-96 0,-1-3-16 0,-1 1 0 16,-3-1-336-16,1 1-80 0,-5 4-16 0,-2-4 0 15,-1-6-96-15,-1 1-32 0,-2-5 0 0,0-3 0 16,-2-1-288-16,0-5-256 0,-3-5 64 0,2 0 0 31,3-2-1424-31,-1-6-288 0,-1-7-48 0,4-6-13136 0</inkml:trace>
  <inkml:trace contextRef="#ctx0" brushRef="#br0" timeOffset="22637.704">20876 7935 16575 0,'0'0'1472'0,"7"-5"-1168"15,4 1-304-15,1 1 0 0,0 2 3680 0,5 1 672 0,1 2 144 0,4 4 32 16,3-1-3760-16,1 6-768 0,0 4 0 0,0 1-224 16,-1 2-96-16,-3 4 0 0,-1 5-16 0,0 7 0 15,-1 7 0-15,-3 4 0 0,-2 3 0 0,-1 2 0 16,-1 3 160-16,-3 2 48 0,-7 1 0 0,2 5 0 15,3-1 128-15,-6 2 128 0,-9-5-128 0,0-4 176 16,1-7 144-16,-4-4 16 0,-3 1 16 0,-3-6 0 16,-2-4 224-16,-3-1 64 0,-2 0 0 0,-2 0 0 15,-1-4-288-15,-4-4-48 0,-2-6-16 0,-2-4 0 16,0-4-288-16,-1-5 0 0,0-8-128 0,-3-1 128 16,3-5 0-16,4-3 0 0,5-3 0 0,3-6 0 15,2-3 304-15,2-1 48 0,3 2 16 0,3 1 0 16,4-2-48-16,2 0-16 0,2 1 0 0,2-2 0 15,6 0-304-15,3 3 0 0,5 0 0 0,4 4 0 0,2 0 128 0,6 3 64 16,3 1 0-16,5 3 16 0,7 3 112 0,1 3 32 16,2 1 0-16,2 5 0 0,1 4-352 0,-1 2 128 15,0 1-128-15,-1 1 0 0,-2 0 0 0,1 4 0 16,1 1 0-16,-6-1 128 0,-6 1-304 0,-3 3-48 16,1-1-16-16,-7 0 0 15,-5-1-1312-15,-1 3-272 0,-4-1-48 16,-7 1-8208-16,-2 0-1632 0</inkml:trace>
  <inkml:trace contextRef="#ctx0" brushRef="#br0" timeOffset="22947.751">20366 9353 11967 0,'0'0'1072'0,"0"0"-864"0,6-5-208 0,5-2 0 16,4-2 5712-16,6 3 1104 0,4-2 224 0,7-1 32 16,7-2-5568-16,1 0-1120 0,4-2-208 0,4 3-48 15,2-3 0-15,4 2 16 0,4 2 0 0,-2-1 0 16,1 0 96-16,-1 1 16 0,-5 0 0 0,0 2 0 0,-4 1-48 15,3-1 0-15,0 1 0 0,1 1 0 0,-6-3-208 16,-1 3 0-16,-2 4 128 0,-1 1-128 16,-2 0-416-16,-6 2-128 0,-1-2-32 15,-2 0 0-15,-1 2-2400 0,-4-1-480 0,-2 5-112 0</inkml:trace>
  <inkml:trace contextRef="#ctx0" brushRef="#br0" timeOffset="23466.179">20623 9731 10127 0,'0'0'896'0,"0"0"-704"0,0 0-192 0,2-12 0 16,2-2 5360-16,5 2 1040 0,1 2 192 0,2 3 64 16,1-1-5568-16,3 3-1088 0,2 0-272 0,1 4-32 15,-2 3 80-15,3 5 16 0,-2 2 0 0,0 2 0 16,1 3 208-16,2 5 208 0,-2 3-32 0,-2 5-16 16,0 4 96-16,-3 5 32 0,-2 6 0 0,1 1 0 15,-4 2-288-15,-1 2 160 0,-6 0-160 0,-2-1 128 16,-2 0-128-16,-6-3 0 0,1-5 0 0,-7 0-176 15,-3-3 336-15,-2-3 64 0,-1-2 16 0,0-7 0 0,0-5 96 16,-1-1 32-16,1-5 0 0,1-2 0 0,2-7-368 16,-2-3 0-16,1-3 0 0,1-8-128 0,-2-8-224 0,0-2-32 15,4-5-16-15,-1-1 0 0,5-2 144 0,3 0 48 16,-1 1 0-16,6-1 0 0,3-1 208 0,2 2-176 16,2 0 176-16,5 4-160 0,0 2 32 0,3 0 0 15,2 3 0-15,0 5 0 0,2 4 128 0,1 1 256 16,4 3-64-16,1 3-16 0,1 3 96 0,5 4 32 15,2 2 0-15,-1 3 0 0,0 4-160 0,1 1-16 16,-4 1-128-16,-2 4 192 0,-4 2-192 0,-2 1 0 16,-2-6 0-16,-3 3-160 15,-3 2-240-15,-2-2-48 0,-3 0-16 0,-2-1 0 16,0-2-2016-16,-3 0-400 0,-2-2-64 0,-2-1-32 0</inkml:trace>
  <inkml:trace contextRef="#ctx0" brushRef="#br0" timeOffset="24223.071">21121 9806 25791 0,'0'0'2304'0,"0"0"-1856"0,-10 1-448 0,2-1 0 0,8 0 2832 0,0 0 480 15,0 0 80-15,0 0 32 0,-8 5-2912 0,3 2-512 16,2 3-256-16,-1 3 16 15,2 4-144-15,1 4-16 0,0 4-16 0,-1 3 0 0,-1 5 416 0,2 0-128 16,0 0 128-16,1 0 0 0,0-1 0 0,0-2 224 16,0-2-32-16,1-1 0 0,4-4-64 0,0-2-128 15,1-1 176-15,0-4-176 0,2-4 208 0,-1-2-64 16,1-2-16-16,0-3 0 0,1-4 48 0,1-2 0 16,1-4 0-16,1-3 0 0,1-1-176 0,3-2 0 0,-2-4 0 15,1-1 0-15,2-2 0 0,-1-3 0 0,2 1 0 16,-2-2 0-16,-1-2 0 0,-3 0 0 0,1-2 144 15,-3 4-144-15,0 1 0 0,0-1 128 0,0 0-128 16,-1 6 0-16,-1 5 0 0,0 1 0 0,-2 1 0 0,2 3 0 16,-8 6 0-16,8 0 128 0,-8 0-128 0,9 10 128 15,-2 2-128-15,1 5-208 0,-5 6 48 0,3 4 16 16,0 2-176-16,-3 3-16 0,-1 0-16 0,-2 5 0 16,-2 1 160-16,-2 3 16 0,-3 2 16 0,0 7 0 15,-3 3 160-15,-1 2 0 0,-1 1 0 0,-3 0-128 16,-4 0 128-16,2-2 0 0,0 1 0 0,-1-3 0 15,1-4 128-15,-3-1-128 0,-5-7 128 0,3-3-128 16,-3-7 336-16,4-2 0 0,-2-5 0 0,4-5 0 0,1-1-48 0,1-6-16 16,-3-2 0-16,3-4 0 0,3-1-144 0,2-4-128 15,-2-5 144-15,1-2-144 0,0-4 0 16,3-5 0-16,1-4 0 0,3-5-160 0,1-3 160 0,3-8 0 16,1-3 0-16,4-4 0 0,7-3 0 0,0 1 0 15,2 1 0-15,4 3 0 0,1 2 0 0,4 2-192 16,-2 1 32-16,3 4 0 0,2 2-32 0,0 1 0 15,0 1 0-15,4 5 0 0,2 4 64 0,-1 6 0 16,-1 1 0-16,-1 6 0 0,0 2 128 0,0 3 0 16,-4 2 0-16,2 3 0 15,-6 5-384-15,1 3-32 0,-2 5-16 0,-3 0 0 16,-3 2-1296-16,-2-3-272 0,-3 0-48 0,-2-2-7152 16,-3-2-1424-16</inkml:trace>
  <inkml:trace contextRef="#ctx0" brushRef="#br0" timeOffset="24650.108">22048 8870 11967 0,'0'0'528'0,"0"0"112"0,0 0-512 0,0 0-128 15,9 9 0-15,0 1 0 0,2 1 5920 0,2 3 1152 16,2 4 224-16,4 5 64 0,-2 6-6160 0,5 3-1200 16,4 3-304-16,-2 2-16 0,-1 3 64 0,-4 2 32 15,-5-1 0-15,-3 3 0 0,-2 6 224 0,-3 4 0 16,-1 4 0-16,-3 2 0 0,-3-2 144 0,-3-4-16 16,-4-5-128-16,0-2 192 0,0-3-16 0,-3-5-16 0,-5-3 0 15,-2-3 0-15,2-1-160 0,-2-3 0 0,-2-5 0 16,2-2 0-1,1-3-1360-15,-1-6-304 0,2-7-64 0,3-14-13232 0</inkml:trace>
  <inkml:trace contextRef="#ctx0" brushRef="#br0" timeOffset="25257.764">22734 7737 16575 0,'0'0'1472'0,"8"-6"-1168"15,0-1-304-15,2 3 0 0,0 2 3200 0,4-1 576 16,6 1 112-16,-1 0 16 0,3 4-3104 0,3 5-624 16,2 6-176-16,1 1 0 0,0 1 0 0,2 4 0 15,1 7 0-15,3 2 0 0,3 5 0 0,-2 3 0 16,-4 0 0-16,0 5 0 0,0 3 0 0,-5 5 0 16,-5 5-128-16,-4 2 128 0,-2 2 0 0,-4 0 0 15,-3-1 0-15,-4-4-144 0,-3-7 144 0,-2 0 0 0,-3-1 0 16,-4-1 0-16,1-2 336 0,-2-3 0 0,-5-6 0 0,-2 3 0 15,-3-3 32-15,-3-5 0 0,0-2 0 0,-3-4 0 16,-5-2-208-16,0-3-32 0,0-4-128 0,0-2 192 16,2-2-48-16,1-5-16 0,-2-1 0 15,2-3 0-15,0-2-128 0,-2-2 160 0,-1-4-160 0,3 0 160 16,1-6-32-16,3 1-128 0,1-1 192 0,2-3-64 16,4-2-128-16,3 0 0 0,5-1 0 15,4-2 128-15,6-3-128 0,1 2-176 0,3 0 48 0,2 1 0 16,6 0 128-16,3 1 0 0,3-1 0 0,6 5 128 15,0 3 256-15,1 2 48 0,3 1 16 0,1 2 0 16,3 6-176-16,0 2-16 0,2-1-16 0,4 5 0 16,2 0-240-16,-3 1 0 0,-4 2 0 0,2-1 0 0,1 3 0 15,-4 1 0-15,-4 3 0 0,-1 1 0 16,-5 1-320-16,-1 1-96 0,-7-1-32 16,-1 0 0-16,-2 0-1888 0,-5 0-384 0,-3-2-80 15,-2 1-10064-15</inkml:trace>
  <inkml:trace contextRef="#ctx0" brushRef="#br0" timeOffset="25677.067">22481 9254 30399 0,'0'0'2704'0,"1"-7"-2160"0,-1 7-544 0,6-9 0 16,2 0 1344-16,3 0 144 0,3-2 48 0,7 1 0 16,5-3-1216-16,8-1-320 0,5-4 128 0,5 2-128 15,2-3 240-15,4 0 0 0,0-2 0 0,2-1 0 16,0 4 208-16,4 0 32 0,0 3 16 0,3-1 0 15,3 1-176-15,-3 2-48 0,-2-2 0 0,-2 3 0 16,-1 0-272-16,-2 1 0 0,-1 1 128 0,0 0-128 16,-1 1 0-16,-5-2-304 0,-7 4 64 0,-1 0 16 15,-7 1-1280-15,-4 2-256 0,-4 1-48 0,-2 3-16 16,-4 0-1328 0,-4 1-272-16,2 0-48 0,-14-1-16 0</inkml:trace>
  <inkml:trace contextRef="#ctx0" brushRef="#br0" timeOffset="26222.108">22619 9558 19343 0,'0'0'848'0,"2"-7"192"0,-2 7-832 0,6-8-208 0,5-6 0 0,2 1 0 15,2-1 3152-15,2 3 592 0,5 3 112 0,4-2 32 16,4-2-3440 0,-2 1-704-16,-1 5-128 0,-1-2-16 0,-1 2 160 0,0 0 48 0,-1 4 0 0,-2 4 0 15,0 4 416-15,-1 3 96 0,0 3 0 0,-2 4 16 16,1 1-336-16,0 10 0 0,-1 7 0 0,-1 3 128 0,-2 2-320 0,-5 3-48 16,-2-2-16-16,-5 5 0 15,-5 5-128-15,-2 5-16 0,-3 5-16 0,-7-2 0 16,-5-1-16-16,-3-7 0 0,-1-1 0 0,0-7 0 15,-2-3 816-15,0-5 176 0,0-1 16 0,-3-1 16 0,3-1 176 0,-2-4 16 16,-5-2 16-16,4-6 0 0,-1-2-304 0,1-2-64 16,0-6-16-16,1-1 0 0,4-5-224 0,-1-3-32 15,3-2-16-15,2-7 0 0,0-5-144 0,2-6 0 16,4-1 0-16,1-4 0 0,2-4 0 0,4-2-192 16,1 1 64-16,7-1 128 0,2-1-256 0,4 1 80 15,3 3 16-15,5 0 0 0,2 1-176 0,6 1-48 16,1 4 0-16,3 4 0 0,0 3 224 0,3 3 160 15,1 3-208-15,1 5 80 0,3 5 128 0,-3 2 176 0,-2 1-48 16,-1 4 0-16,1 3-128 0,-1 3 192 0,-3 0-192 16,-3 0 192-16,-7-2-192 0,-1 6-256 0,0-2 64 0,-4 1 16 31,-4-2-720-31,-3 0-160 0,0 0-32 0,-4 2-12416 0</inkml:trace>
  <inkml:trace contextRef="#ctx0" brushRef="#br0" timeOffset="26700.758">23257 9608 42735 0,'0'0'1888'0,"0"0"400"0,0 0-1840 0,12-5-448 0,0 3 0 0,7-6 0 16,-1-5-640-16,6-1-240 0,0-3-32 0,2 3-16 16,-1 4-48-16,2-3-16 0,-1 0 0 0,-2 2 0 0,1 3 992 0,-1 1 0 15,-2 1 0-15,-1 1 208 0,-3 2 384 0,2 1 80 16,-2 0 16-16,-1 5 0 0,1 5-368 0,-3 3-64 16,0-5 0-16,-2 10-16 0,-1 5-496 0,-5 7-80 15,-3 6-32-15,-4 4 0 0,-3 0-16 0,-6 2 0 16,-10 0 0-16,-1 3 0 0,-2 2 176 0,-5 2 16 15,-3-1 16-15,-1-1 0 0,2-1 176 0,1-6 0 16,3-2 0-16,1-6 0 0,3 0 224 0,1-6-32 0,7-2 0 16,0-3 0-16,-1-4 128 0,5-1 0 0,3-1 16 0,3-3 0 15,3-10-64-15,0 0-16 0,0 0 0 0,0 0 0 16,1 7 0-16,-1-7-16 0,6 6 0 0,7-1 0 16,3-2 80-16,2-1 32 0,0-4 0 0,5-1 0 15,6 1-96-15,3 1 0 0,1-2-16 0,4 0 0 16,4-1-48-16,0 0-16 0,-4-1 0 0,1-1 0 15,-3-1-176-15,-3 2 0 0,-2 0 0 0,-4 1 0 16,-4 1-496 0,-2-4-80-16,-3 0 0 0,-4 0-16 0,-2-1-1744 15,-2 0-352-15,-3 1-64 0,-6-4-12544 0</inkml:trace>
  <inkml:trace contextRef="#ctx0" brushRef="#br0" timeOffset="26942.269">23332 9843 25791 0,'0'0'1152'0,"0"0"224"0,0 0-1104 0,0 0-272 15,8 5 0-15,5 0 0 0,2-1 4336 0,6-2 800 16,2 1 176-16,7-1 16 0,6-1-4352 0,6-1-976 16,6-1 0-16,3-4 0 0,2 0-272 0,-3-1 16 15,-3-1 0-15,0-1 0 0,-2-2 96 0,-1-1 32 16,-1-1 0-16,-5-1 0 15,0 1-2192-15,-3-5-432 0,-2-3-96 0</inkml:trace>
  <inkml:trace contextRef="#ctx0" brushRef="#br0" timeOffset="28260.25">23299 7715 11055 0,'0'0'976'0,"0"0"-784"0,0 0-192 0,0 0 0 16,0 0 5072-16,0 0 976 0,7-2 192 0,3 0 32 15,3 2-5184-15,1 2-1088 0,1 3-144 0,3 1-64 16,-1 4 64-16,2 0 16 0,3 3 0 0,2-1 0 16,4 0 128-16,2 5 176 0,5 5-48 0,2 2 0 15,4 1 80-15,2 3 16 0,1 1 0 0,-3-2 0 16,0 3-224-16,1 2 176 0,-4 2-176 0,5-1 160 15,2-1-160-15,0-2 0 0,-3 0 144 0,1-2-144 0,-1-2 480 16,-2-3 32-16,-5-2 0 0,-2-3 0 0,0-3 192 0,0-1 64 16,0 0 0-16,-2-3 0 0,-4-3-272 0,2-1-48 15,-1-2-16-15,-4 0 0 0,-2-2-224 0,-3-1-32 16,2 1-16-16,-3-1 0 0,-3-1 32 0,-3 1 0 16,-2 0 0-16,2 0 0 0,-1-2 0 0,0 0 16 15,0 0 0-15,-2 2 0 0,1-1-80 0,1 1-128 16,-3-1 176-16,0 2-176 0,1-1 128 0,-9-2-128 15,0 0 0-15,9 3 0 0,-1-1 0 0,-8-2 0 16,0 0 128-16,7 3-128 0,-7-3 0 0,0 0 128 16,0 0-128-16,0 0 0 0,0 0 192 0,0 0-192 15,0 0 192-15,4 9-192 0,-4-9 176 0,-1 11-176 0,-3-2 160 16,2 1-160-16,-2 2 192 0,0 0-64 0,0 3-128 0,-3 7 192 16,0 7-192-16,-3 6 0 0,-1 7 0 0,-2 5 0 15,-2 3-128-15,-1 2 128 0,-6 2 0 0,1 8 0 16,1 7-128-16,-2 3 128 0,-2 3 0 0,0-2 0 15,-3 1 0-15,1 7 0 0,-5 6 0 16,1-1 0-16,1-2 0 0,-2-3 0 0,-1-3 160 0,-1 1-32 16,0 2-128-16,-2-4 0 0,1-6 0 0,0-4 0 15,-1-4 128-15,0-4-128 0,3-1 160 0,2-3-160 16,3 0 0-16,1-6 0 0,2-4 0 0,2-5 0 16,2-7-272-16,-2-3-160 15,1-5-16-15,-3-5-12432 0,-5-6-2480 0</inkml:trace>
  <inkml:trace contextRef="#ctx0" brushRef="#br0" timeOffset="29227.322">19501 2783 21183 0,'-6'-3'1888'0,"6"3"-1504"0,0 0-384 0,0 0 0 0,-8 2 2752 0,8-2 464 16,0 0 112-16,-7 7 0 0,4 2-2320 0,-1 6-480 15,0 2-80-15,1 4-32 0,0 2-256 0,-2 5-160 16,0 4 192-16,1 4-192 0,-1 5 368 0,2 3-48 16,0 6 0-16,0 8 0 0,2 5-192 0,1 3-128 15,1 0 160-15,-1 1-160 0,-1 2 0 0,1 2 0 16,0 3 0-16,-1-3 0 0,0-4 0 0,-2-4 0 15,1-3 0-15,-2-4 0 0,-1-4 0 0,-2 0 128 16,1-1-128-16,0-4 0 0,-3-2 128 0,4-4 0 16,-3-5-128-16,3-4 192 0,-1-3-192 0,2-3 0 15,-2-3 0-15,4-2 0 16,-1-2-304-16,0-4-144 0,0-2-48 0,1-5 0 16,2-8-2144-16,0 0-432 0,0 0-96 0,1-10-16 0</inkml:trace>
  <inkml:trace contextRef="#ctx0" brushRef="#br0" timeOffset="29651.228">19819 2636 35007 0,'0'0'3120'16,"-7"-3"-2496"-16,7 3-496 0,0 0-128 15,0 0 912-15,0 0 176 0,0 0 16 0,-6 11 16 0,4 5-864 0,2 5-256 16,0 5 128-16,0 10-128 0,0 7 0 16,0 6-160-16,0 2 16 0,0 4 0 0,-1 4 144 0,-2 6 0 15,-1 5 0-15,1 6 0 16,1 3 0-16,-1 0 0 0,-3-1 0 0,0 7 176 0,-1 8-176 0,0-3 0 16,2-2 0-16,-3 1 0 0,0-2 0 0,-1-1 0 15,3-1 0-15,-2-5 0 0,0-8 176 0,0 0 0 16,1-4 0-16,-1-1 0 0,1 0-176 0,-2-4 160 15,1-5-160-15,-2-4 160 0,4-3-160 0,-2-6 0 16,2-6 0-16,1 1-176 16,0-3-320-16,2-7-64 0,1-6-16 0,2-4 0 15,-1-7-3280-15,-2-5-672 0</inkml:trace>
  <inkml:trace contextRef="#ctx0" brushRef="#br0" timeOffset="30271.367">19295 3021 35759 0,'-29'-16'1584'0,"14"5"336"15,2-1-1536-15,1-1-384 0,1-1 0 16,1-1 0-16,2 0 320 0,2-2 0 0,3 0 0 0,4-2 0 16,2-1-448-16,5 1-112 0,0-2-16 0,4 1 0 15,2 4 32-15,5-1 0 0,4-2 0 0,2-1 0 0,4 1 80 0,6 0 16 16,6 1 0-16,2 1 0 0,2-1 128 0,4 2 0 16,3 1 0-16,2 3-128 0,-3 1 256 0,7 0 48 15,-1 0 16-15,7 5 0 0,2 3 0 0,0 6 0 16,-3-2 0-16,-2 5 0 0,-3 4-192 0,2 3 128 15,-1 4-128-15,-3 5 128 0,0 4-128 0,-4 5 0 16,-5 2 0-16,-4 11 0 0,-3 10 0 0,-7 1 0 16,-3-1 0-16,-5 1-176 0,-1 1-80 0,-3-1-32 15,-6 0 0-15,-3-1 0 0,-4 3 16 0,-3-2 0 16,-5-2 0-16,-8-4 0 0,-4-2 272 0,-1-1-160 0,-3 1 160 16,-7-3-128-16,-4-1 128 0,-2 3 144 0,-1-3-16 15,-4-1-128-15,-3-5 208 0,2 0-64 0,-4-6-16 16,1 0 0-16,-3-4-128 0,2-4 192 0,0-1-192 0,4-4 192 15,2-3-192-15,-3-3 192 0,2-1-192 0,3-1 192 16,7-3 32-16,-2 0 16 16,0-3 0-16,6 2 0 0,2-4-48 0,3 1-16 0,2 0 0 15,5-1 0-15,0 1-48 0,8-3-128 0,-7 5 192 0,7-5-64 16,0 0 16-16,0 0 0 0,5 9 0 0,4 4 0 16,3-1-16-16,5 2-128 0,6 2 192 0,6 3-64 15,3 2 144-15,3 2 32 0,4 1 0 0,4 2 0 16,3-2 96-16,8 3 32 0,2 1 0 0,3-1 0 15,1 1-80-15,-2-2-16 0,-1 2 0 0,4 1 0 16,-1 3-16-16,-3-2-16 0,-3-2 0 0,-1 1 0 16,1-1 16-16,-4 0 16 0,-7 1 0 0,-1 0 0 0,-1-6-96 15,-3 2-32-15,1-1 0 0,-4-3 0 0,-2-3-208 0,-1-2 0 16,-1 0 0-16,-4-3 0 16,-4-2-928-16,-3-2-80 0,-4-5-16 0,-5-1 0 15,-2-3-2128-15,-9 0-432 0</inkml:trace>
  <inkml:trace contextRef="#ctx0" brushRef="#br0" timeOffset="31287.313">21164 1879 28623 0,'-10'-7'1264'0,"10"7"272"0,-9-1-1232 0,2-2-304 16,3-3 0-16,4 6 0 0,-6-5 704 0,6 5 64 15,-1-9 32-15,1 2 0 0,0 7-240 0,2-8-48 0,2-2-16 16,-1 0 0-16,4-1-112 0,4-2 0 0,2-1-16 0,3 1 0 15,3 0-176-15,5-1-16 0,2-2-16 0,3 0 0 16,3-2 64-16,6 2 16 0,4-2 0 0,4 4 0 16,-1 1-32-16,1 1 0 0,0-3 0 0,1 3 0 15,2 3-16-15,2 3 0 0,4 0 0 0,-1 5 0 16,-4 4-192-16,-5 3 176 0,-7 4-176 0,-2 4 160 16,-6 4-160-16,-1 2 0 0,-5 2 0 0,-3 0 0 15,-3 0 0-15,-8 2 0 0,-3 2-160 0,-4 3 160 16,-7 2-128-16,-5 2 128 0,-3 1 0 0,-3-1-144 15,-3 0 144-15,-3-1 0 0,-2-2 0 0,-2 0 0 16,-4-2 0-16,0-3 0 0,-2-4 0 0,-3 0 128 16,-4-2-128-16,4 0 0 0,2-1 0 0,4-3 0 15,0-2-128-15,5-2-64 0,5 0 0 0,2-6 0 0,6-2 192 0,4 0-208 16,6-3 80-16,0 0 128 0,0 0-208 0,0 0 80 16,6 5 128-16,7-2-208 0,5-1 208 0,5-1 0 15,0-2 0-15,6 1 0 0,4 2 192 0,2 4-64 16,1 1 0-16,2 0-128 0,0 1 144 0,-1 2-144 15,1 9 0-15,3-3 144 0,1-1-144 0,2 3 0 16,0 1 0-16,0 2 0 0,-2 3 0 0,-1 1 0 16,-2 0 0-16,-5 1 0 0,-5-3 0 0,-3 1 0 15,-5-1 0-15,-2 2 0 0,-2-4 0 0,-3 4 0 16,-4-1 0-16,-1 1 0 0,-4 1 0 0,0 2 0 16,-4-1 0-16,-3 6 0 0,-3-2 208 0,-1 0-32 0,-7-2-16 15,-2-1 0-15,-2 0 288 0,-4-1 48 0,-3-1 16 16,-5 1 0-16,-3-3 160 0,-2 0 32 0,-3 0 16 15,-4-2 0-15,-6-3-80 0,-2-1-32 0,3-3 0 16,0 0 0-16,1 0-144 0,-6-4-16 0,-1-2-16 16,-2-1 0-16,-4-1 0 0,1-2 0 0,2-2 0 0,2-2 0 15,1-1-176-15,0-1-16 0,-1-2-16 0,4-1 0 16,2-1-224-16,1-2 0 0,0-2 0 0,4 2 0 16,6 0 0-16,4 1-320 0,2-2 64 0,4 1 0 15,5 3-1968 1,1-1-384-16,2 2-80 0</inkml:trace>
  <inkml:trace contextRef="#ctx0" brushRef="#br0" timeOffset="32260.002">18682 6090 26895 0,'-7'-9'1184'0,"7"9"256"0,-9-2-1152 0,2-3-288 0,-1-1 0 0,1 0 0 16,2 2 288-16,-4-3 0 0,-4 2 0 0,-2 1 0 15,-4 1-160-15,1 1-128 0,-3 0 192 0,0 1-192 16,-2-2 256-16,-1 6-64 0,-1 0-16 0,-2 2 0 15,-1 0-32-15,-3 6 0 0,-2 1 0 0,-2 1 0 16,-1-1 112-16,0 2 0 0,-1 3 16 0,5 2 0 16,5 0 112-16,1 3 0 0,3 0 16 0,3 4 0 15,3 1 16-15,2 3 0 0,4 2 0 0,5 2 0 16,4 3-192-16,2-4-32 0,5 0-16 0,5-2 0 0,1-4-176 16,8-2 0-16,3-4 144 0,5-1-144 0,3-2 0 0,1-2 0 15,4-5 0-15,1 2 0 0,1-3 0 0,-1-3-320 16,0 1 64-16,0-3 16 15,1-3-496-15,1-1-96 0,-1-3-32 16,0-3-8480-16,0-4-1712 0</inkml:trace>
  <inkml:trace contextRef="#ctx0" brushRef="#br0" timeOffset="32585.308">19149 5932 33167 0,'-10'-4'1472'0,"10"4"304"0,-6-4-1424 0,6 4-352 0,-8-2 0 16,8 2 0-16,0 0 320 0,0 0 0 0,-1 15 0 0,2 2 0 16,1 6-320-16,-1 5 0 0,-3 3 0 0,1 3 0 15,1 2 0-15,-2 4 0 0,-2 2-144 0,-3 3 144 16,0 0-128-16,-3 2 128 0,1 1-160 0,0 0 160 15,-1-1 0-15,3-4-144 0,1-5 144 0,0-2 0 16,0-4 0-16,-1-5-160 0,1-5 160 0,0-3 0 16,0-7 176-16,3-3 144 0,3-9 16 0,0 0 16 15,0 0 624-15,0 0 128 0,0 0 32 0,0 0 0 16,1-10-288-16,4-7-48 0,4-4-16 0,0-2 0 16,1-4-528-16,3-4-96 0,1-4-32 0,1 0 0 15,3 0-128-15,2 1 0 0,6 0 0 0,-2 1 0 16,2 1-128-16,1 4 128 0,-2 2-160 0,1 3 160 0,1 1-128 0,-2 4 128 15,-1 2 0-15,3 2-144 0,-3 4-112 0,2 2-32 16,2 2 0-16,-6 2 0 16,-1 3-1504-16,0 2-320 15,0 4-48-15,-2 0-8528 0,1 3-1696 0</inkml:trace>
  <inkml:trace contextRef="#ctx0" brushRef="#br0" timeOffset="33606.113">20237 6070 12895 0,'0'0'1152'0,"-2"-10"-928"0,-6-2-224 0,3 2 0 16,1 2 4432-16,-1 2 848 0,-1-1 160 0,-1 4 48 15,7 3-4208-15,-10 2-832 0,-4 1-160 0,-1 6-32 16,0 5-448-16,-3 2-96 0,-4 1-16 0,0 4 0 15,-1 3 48-15,-1 3 0 0,0 3 0 0,0 1 0 16,-4 2 912-16,6 5 192 0,5-1 48 0,1 3 0 16,1-1-1536-1,5-1-320-15,1-3-48 0,5-3-16 0,0-5 848 0,3-3 176 0,4-7 0 0,1-1 0 16,1-7 320-16,2 0 32 0,0-3 0 0,2-3 0 16,5-2 352-16,0-3 80 0,2-2 16 0,2-3 0 0,2-6-128 15,1-3-32-15,0 0 0 0,1-3 0 0,1-2-352 16,-3 0-80-16,-1-3-16 0,1 0 0 0,-3-1-192 15,-4 0 128-15,-3 1-128 0,-1 1 0 0,-3 1 0 0,0 1 0 16,-2-3 0-16,-2 2 0 0,-2-1 0 0,-1 1 0 16,0-1-144-16,-3 3 144 0,-5 2-192 0,0 3 192 15,-1 1-208-15,-1 2 80 0,-1 1 0 0,-2 3 0 16,-2 4 0-16,1-3 0 0,0 3 0 0,0-1 0 16,1 3 0-16,2 0 0 0,-2 1 128 0,4 1-192 15,4 0 192-15,6 0-192 0,0 0-64 0,0 0-32 16,0 0 0-16,0 0 0 15,0 0-96-15,0 0-32 0,0 0 0 0,8 1 0 0,2 1 176 0,4-3 48 16,4-2 0-16,1 0 0 0,4 2 192 0,-1 0 160 0,3 1-32 16,0-1 0-16,2-2-128 0,2-2 0 15,2 2 144-15,3-1-144 0,1-3 128 0,4 0-128 0,3 0 160 16,-4 0-160-16,2 3 176 0,-3-1-176 0,2 1 192 16,-4 2-192-16,-2-2 0 0,-2 3 0 0,-4 1 0 15,0 0 0-15,-1 1-144 0,-2 5-48 0,-1 4 0 0,-1 2 0 16,-5 1 32-16,-1 5 0 0,-1 3 0 0,-4 4 0 15,-3 5-80-15,-1 0-16 0,-3 1 0 0,-4 0 0 16,-3 0 256-16,-4-3 0 0,-1-1 0 0,-4-1 0 16,-6 1 0-16,-3-2 0 0,0-3 192 0,1-2-192 15,-3-4 384-15,1 1-48 0,-4-4 0 0,3-3 0 16,1-2-208-16,0-4-128 0,-1-2 128 0,1-2-128 16,0-2 0-16,0-5 0 0,2-1 0 0,0 0 0 0,4 2 0 15,3-2 0-15,4-5-144 0,0 2 144 16,0-2-208-16,1 3 16 0,4 3 16 0,4 7 0 0,-2-12 176 0,4 3-208 15,3 0 80-15,2 5 128 0,-7 4 0 16,12 1 0-16,1 2 0 0,2 4 0 0,0 2-176 0,3 4 176 16,-3-1-128-16,5 2 128 0,0-1-128 0,2 1 128 15,0-1-128-15,1-1 128 0,0-4 0 0,0-1 0 16,1-1 0-16,4-3 0 0,-2 0 144 0,1-2 112 16,1-2 32-16,1-2 0 0,-4 0 224 0,0-5 32 15,-2-2 16-15,3-3 0 0,0-5-64 0,-1-1-16 16,-2-3 0-16,-1 0 0 0,-1-3-272 0,0-2-48 15,0-4-16-15,-1 1 0 0,-6 7-144 0,-1-3 0 16,1-3 0-16,-1 2 0 0,-1-1 0 0,0 5 0 16,1 1-144-16,0-4 144 0,2-2-224 0,-1 6 16 15,0 6 0-15,2 1 0 0,-1 1-64 0,-3 5-16 0,-2 1 0 16,-2 5 0-16,2 5 128 0,1 4 32 0,0 2 0 0,0 9 0 16,1 5 128-16,-3 3 0 0,-2 3-144 0,1 1 144 15,0-1-128-15,-5 1 128 0,-1 3-160 0,-2 1 160 16,-2 2-192-16,-1-4 192 0,-6-5-208 0,1 2 80 15,-4 0 128-15,-1-4 0 0,-1-6 0 0,-4 2 0 16,-2-2 592-16,-3 0 160 0,0-1 16 0,-5-4 16 16,1-4 144-16,-2-2 32 0,1 1 0 0,0-6 0 15,1-1-576-15,-1-4-128 0,1-5 0 0,1 1-16 16,-1-6-448-16,2 0-96 0,0-3-16 0,1 0 0 16,2 1-1792-16,5 1-352 15,-1 0-80-15</inkml:trace>
  <inkml:trace contextRef="#ctx0" brushRef="#br0" timeOffset="34222.21">21984 5854 33343 0,'0'0'1472'0,"-4"8"320"0,2 2-1440 0,-1 6-352 0,1 6 0 0,1 7 0 15,1 6 0-15,0 6 128 0,0 4-128 0,-2 1 0 16,-4 0 0-16,0 4 0 0,-2 3 0 0,-3 2 0 16,-1 1 0-16,-1 0 0 0,-3-4 0 0,0-2-128 15,-3-5-64-15,2-4-16 0,-3-8 0 0,3-6 0 0,3-5 208 16,3-4 0-16,-1-5 0 0,3-3 0 15,1-4 688-15,8-6 80 0,0 0 0 0,-4-9 16 0,-3 0 96 16,4-9 16-16,3-5 0 0,4-6 0 0,4-5-512 16,2-5-112-16,2-2-16 0,2-5 0 0,4-6-256 0,0 1 0 15,-1-3 0-15,5 1-144 0,6-2 144 0,1 2-208 16,-2-1 80-16,1-2 128 16,1-1-480-16,2 8 32 0,1 5 0 0,0 7 0 0,0 5 96 0,-1 8 32 15,1 8 0-15,-3 5 0 0,-5 4 176 0,-1 6 144 16,0 6-192-16,-3 5 192 0,-1 5-416 0,-5 3 32 15,-5 5 0-15,-4 7 0 16,-2 6-304-16,-8 1-48 0,-7-2-16 0,-3 1 0 0,-3 1 352 0,-1 0 64 16,3-4 16-16,-5-3 0 0,-2-6 480 0,1-2 96 15,1-1 32-15,1-5 0 0,4-3 160 0,-1-2 16 16,3-4 16-16,2-1 0 16,0-5-1392-16,1-5-288 0,1-6-48 0</inkml:trace>
  <inkml:trace contextRef="#ctx0" brushRef="#br0" timeOffset="34601.362">22715 5561 30399 0,'0'0'1344'0,"0"0"288"0,-2 8-1312 0,2 6-320 0,0 2 0 0,0 6 0 15,-1 3 2224-15,-1 7 368 0,-4 3 80 0,0 5 16 0,1 2-2448 0,-3 0-496 16,-2 4-80-16,0 0-32 16,-4-1-720-16,-1-3-160 0,0-4-32 0,-1-3 0 15,-1-4 256-15,2-5 64 0,0-9 0 0,3-3 0 0,1-6 960 16,2-3 416-16,1-4-32 0,1-3 0 0,-2-7 640 0,5 0 128 16,2-1 32-16,-1-4 0 0,1-4-336 0,1-4-64 15,1-6-16-15,5-2 0 0,0-1-320 0,5-2-64 16,-2-4 0-16,3 0-16 0,2 2-368 0,2 2 0 15,2 1 0-15,3 4 0 0,0 1-144 0,6 2 0 16,3 5 0-16,1 0 0 0,-1 4 0 0,2 4 0 16,-2 1 0-16,-1 4 0 0,-2 2-176 0,-1 1-16 15,-4 1-16-15,0 1 0 16,-2 2-2352-16,-4 2-480 0,0 5-80 0</inkml:trace>
  <inkml:trace contextRef="#ctx0" brushRef="#br0" timeOffset="36014.537">23218 5694 32255 0,'0'0'1424'0,"-1"-7"304"0,1 7-1392 0,-2-8-336 0,-1 2 0 0,3 6 0 16,0 0 1120-16,0 0 160 0,-7-5 16 0,7 5 16 15,-9 5-1312-15,-2 5 0 0,-3 3-192 0,-2 2 0 16,-4 0-96-16,0 4-16 0,2 7 0 0,1 1 0 15,1 1 176-15,1 2 128 0,3 5-192 0,-1 1 192 0,3 2-256 0,2-1 48 16,4-4 16-16,1-6 0 16,2-5-192-16,4-2-16 0,1-5-16 0,-1-3 0 0,3-4 416 0,1-3 304 15,-7-5-48-15,10 2-16 0,0 0 528 0,1-4 96 16,1-5 32-16,2-2 0 0,0-2-288 0,-1-4-48 16,-2-3-16-16,1-1 0 0,-2-5-544 0,0 2 0 15,-1 0 0-15,-2 0 0 0,-1-2 0 0,-2 0 0 16,-1 3 0-16,-5-1-144 0,-4 0-48 0,-1 1 0 15,0 0 0-15,-2 3 0 0,-3-1 48 0,2 4 0 16,1 0 0-16,0 3 0 0,0 0-208 0,-1 3-32 16,5 3-16-16,-2 0 0 0,1 3 48 0,6 3 16 15,0 0 0-15,0 0 0 0,0 0-48 0,6-1-16 16,5 1 0-16,7-1 0 0,6-4 256 0,3 5 144 16,1 0-160-16,5-1 160 0,5-3 0 0,-2-1 0 0,-2 3 0 15,0-1 160-15,1 0-160 0,-3-1 0 0,1 0 0 0,1-1 128 16,0 4 128-16,2-2 0 0,-3-2 16 0,0-1 0 15,-3 3 176-15,-1 1 16 0,-8 2 16 0,-2-2 0 16,-5-2-352-16,-2 2-128 0,-1 3 0 0,-11-1 0 16,0 0-128-16,0 0-128 0,0 0-32 15,0 0 0-15,0 5-32 0,-6 2 0 0,-3 3 0 0,-4 2 0 16,-3 1 0-16,-3 3-16 0,-7 1 0 0,1 1 0 16,0 1 336-16,0 3 0 0,3 4 0 0,1 3 0 15,2 2 0-15,3 2 0 0,1-1 0 0,2 1 128 16,6-1-128-16,1-6 0 0,3-7 0 0,2-3-176 0,0-3 176 15,2-2 176-15,-1-11-48 0,0 0 0 0,0 0 336 16,10 2 64-16,-1-4 16 0,-1-4 0 0,1-2 112 16,1-6 32-16,1-2 0 0,2-3 0 0,2-4-416 0,-2-3-80 15,1-4 0-15,0-2-16 0,1-2-176 0,0 1 0 16,-1 2 0-16,1-6 128 0,-1-1 0 0,-2 1-128 16,-3 0 192-16,1-5-64 0,2-7 112 0,-2 1 16 15,-3 0 0-15,1 0 0 0,-1 3-112 16,-1 1-16-16,1 0 0 0,-4 1 0 0,3-2-128 0,-1 7 0 15,0 3 0-15,-2 4 128 0,-2 3-128 0,1 8 0 16,0 6 0-16,1 6 0 0,-3 3 0 0,0 5 0 16,0 0 0-16,-3 13 0 0,1 6-256 0,-1 8 32 15,-3 6 0-15,0 5 0 0,-2 4 32 0,-2 3 16 16,0 3 0-16,0 2 0 0,5-1 32 0,-3 4 0 16,2 1 0-16,0-4 0 0,5-2-48 0,1-7-16 0,1-4 0 15,4-6 0-15,-2-5 208 0,5-3 0 0,-1-5 0 16,2-5 0-16,0-2 272 0,3-5 0 0,0-1 0 0,1-5 0 15,2-1 128-15,0-4 32 0,0 0 0 0,1-6 0 16,0-5-432-16,0 1 0 0,-1-3 0 0,-1 1 0 16,0-1 0-16,-1 1 0 0,-1-1 0 0,-1-1 0 15,0 0-192-15,-1 2 192 0,-1 3-192 0,-2 6 192 16,-7 8-272-16,0 0 64 0,8-3 16 0,-8 3 0 16,0 0 64-16,4 9 128 0,-4 0-208 0,-2 6 80 15,-1 2 128-15,2 1-192 0,1 1 192 0,0-2-192 16,-1 0 64-16,3-2 0 0,1-1 0 0,2 1 0 15,0-1-32-15,3-2 0 0,-1-3 0 0,6-4 0 16,0 0 160-16,2-4 0 0,1-2 0 0,0-1 0 16,1-3 192-16,1-1 80 0,3-1 16 0,-1-1 0 0,-1-2-144 0,-2-1-16 15,-1 2-128-15,-1 1 192 0,-2 2-192 16,-1 2 0-16,-4 0 0 0,0 1 0 0,-8 3 0 0,9-1 0 16,-9 1-192-16,0 0 192 0,0 0-256 0,0 0 48 15,0 0 16-15,6 5 0 0,-6-5 192 0,3 8-176 16,-3-8 176-16,3 10-160 0,-3-10 160 0,0 10-208 15,0 0 80-15,0-10 128 0,2 11-272 0,0-2 64 16,-2-9 16-16,6 8 0 0,-6-8 192 0,7 5-144 16,2 0 144-16,0-2-128 0,-1-3 128 0,1-3 0 15,1-2 0-15,2 2 128 0,2 0 0 0,-3-1 16 16,1-1 0-16,0-2 0 0,0-1-144 0,1 2 128 16,-3-2-128-16,1-2 128 0,0-3-128 0,-3 1 0 0,-1 0 0 15,1-1 0-15,0-2 0 0,-3 1 0 0,2 0 0 16,-3 1 0-16,-1 3-192 0,-2-2 192 0,-1 1-160 0,0-3 160 15,0 7-144-15,1 0 144 0,0 2-128 0,0-3 128 16,1 0-176-16,-1 3 176 0,-1 5-208 0,0 0 80 16,0 0 128-16,0 0 0 0,1-5 0 0,-1 5 0 15,0 0-160-15,0 0 160 0,0 0-192 0,0 0 192 16,-7 15-192-16,-1 0 192 0,0 0-192 0,3 1 192 16,-3-2 0-16,3 3-128 0,-4 5 128 0,1 2 0 15,1-2 0-15,1 2 0 0,3 0 0 0,-3 4 0 16,1 1 0-16,1 0 0 0,0-2 0 0,2 1 0 15,1-1 0-15,1-1 0 0,0-4 0 0,3-5 0 16,1-5 256-16,2-1-32 0,0-1-16 0,1-3 0 0,-7-7 176 16,12 0 16-16,-2-2 16 0,1-3 0 0,0 0-128 15,0-3-32-15,0-4 0 0,0-1 0 0,1-1-400 0,-2-1-96 16,0 0-16-16,2-5 0 16,-1-3-320-16,0 1-64 0,-2 1 0 0,-3-3-16 15,-2-4 48-15,0 3 16 0,-1-5 0 0,-3 1 0 16,-3-3-208-16,-5-6-32 0,2-6-16 0,-4 1-8336 15,0-1-1664-15</inkml:trace>
  <inkml:trace contextRef="#ctx0" brushRef="#br0" timeOffset="36257.981">24384 5305 44223 0,'0'0'1968'0,"0"0"400"0,0 0-1904 0,0 0-464 0,10 7 0 0,1-2 0 15,1 1 624-15,2-2 16 0,0 1 16 0,1 0 0 31,1 2-2256-31,0 1-448 0,3-1-80 0</inkml:trace>
  <inkml:trace contextRef="#ctx0" brushRef="#br0" timeOffset="37443.068">13582 11266 33455 0,'0'0'1472'16,"0"0"320"-16,0 0-1424 0,0 0-368 0,0 0 0 0,-7 6 0 0,1-2 272 0,6-4-16 16,-7 6 0-16,-1-3 0 15,-4-3-784-15,-4 2-176 0,0-2-16 0,-2 4-16 16,-2-1 112-16,-1 3 32 0,-1 3 0 0,-3 2 0 0,-2 4 592 0,-3-1 0 15,-2 1 144-15,-2 3-16 0,-4 1 208 0,1 0 48 16,4 1 16-16,-2-1 0 0,-3 0-208 0,3-2-32 16,3 1-16-16,2-2 0 0,-1-1-144 0,1-1 0 15,-1 0 0-15,4-1 0 0,0-2 224 0,0-1-32 16,3 1-16-16,2-1 0 0,2-5 144 0,3-1 48 16,0 0 0-16,5 0 0 0,4-2-176 0,2-1-16 15,4-3-16-15,2 2 0 0,0 0-160 0,0 0 0 16,0 0 144-16,0 0-144 0,0 0 0 0,8 1 0 15,6 0 0-15,3 1 0 0,-1 1 0 0,5 2 0 0,0 1 0 16,2 3 0-16,0-2 0 0,0 2 0 0,4-1 0 0,0 5 128 16,1 2-128-16,3 1 128 0,0 3-128 15,4-2 128-15,-1-3-128 0,-1 1 128 0,0 3-128 0,2-2 128 16,-3 1-128-16,0-2 0 0,-3 1 128 0,1 0-128 16,-4 0 0-16,-1-3 0 0,-6-2 0 0,0 0 0 15,0-1 0-15,-4-3-192 0,-4-1 32 0,0 1 0 31,-1-2-448-31,-1-1-96 0,-9-4 0 0,0 0-16 0,0 0-2208 0,0 0-432 16,0 0-96-16,-15-17 0 0</inkml:trace>
  <inkml:trace contextRef="#ctx0" brushRef="#br0" timeOffset="37803.781">12843 11583 29135 0,'0'0'1280'0,"0"0"288"0,0 0-1248 0,0 0-320 16,3-8 0-16,3 3 0 0,2 1 0 0,0-3 0 16,2 1 0-16,1 3 0 0,1-2 0 0,-2 1 0 15,0 1 0-15,2 1-144 0,-2 1 144 0,2-1 144 16,0 2-16-16,2 2-128 0,-3-2 576 0,4 1 16 15,5 1 0-15,1 1 0 0,4 2 176 0,-2-1 16 16,3 1 16-16,5-1 0 0,4 3-224 0,2-5-64 16,-1 1 0-16,3 0 0 0,-2 1-112 0,0 0-16 0,6 2-16 0,1-1 0 15,2-1-224-15,2 2-144 0,1 1 192 0,1-2-192 16,-1-1 144-16,-1 1-144 0,-3 0 0 0,1 2 144 16,-1 2-144-16,-1 0 0 0,-3-1 0 0,0 2 0 15,0 0 0-15,-2-1 0 0,-5-2-144 0,-2-3 144 16,-4-1-320-16,-1 2-16 0,-2-2 0 0,-1-1 0 31,-4-2-1968-31,0 2-384 0,0 2-64 0,-2-4-32 0</inkml:trace>
  <inkml:trace contextRef="#ctx0" brushRef="#br0" timeOffset="38506.999">14999 11300 35711 0,'0'0'1584'0,"0"0"320"0,0 0-1520 0,0 0-384 16,0 0 0-16,0 0 0 0,0 0 608 0,4 10 48 15,-4-10 16-15,5 14 0 0,-4-2-528 0,1 2-144 16,0 1 0-16,-3 6 0 0,-3 2 0 0,-2 5-192 15,1 2 32-15,-1 3 0 0,-2 4-144 0,1 5-16 16,-2 6-16-16,1 2 0 0,-3 5 336 0,0-3 0 0,-1 0 128 16,2-3-128-16,3-2 304 0,-1-2-32 0,0-2 0 15,1-2 0-15,0-2-48 0,3-3-16 0,1 1 0 0,1-5 0 16,0-3-208-16,2-1 0 0,1-6 0 0,1-1 0 31,1-5-448-31,0-3-128 0,0-3-16 0,-3-10-16 16,0 0-1136-16,0 0-240 0,11-1-32 0,0-6-12064 0</inkml:trace>
  <inkml:trace contextRef="#ctx0" brushRef="#br0" timeOffset="38942.92">14893 11276 34607 0,'0'0'1536'0,"-5"-4"320"0,1 1-1488 0,-3-1-368 16,7 4 0-16,0 0 0 0,0 0 320 0,1-5 0 15,5-1 0-15,1 1 0 0,3-1-464 0,4 0-112 16,4-2 0-16,1 2-16 0,-2 4 272 0,5-2 224 16,0-3-32-16,5 1-16 0,1 0 400 0,0 1 64 15,0 1 32-15,4-1 0 0,4-4-144 0,-1 4-16 16,2 0-16-16,5 1 0 0,3-2-368 0,1 2-128 15,0 1 0-15,0 0 0 0,-4 2 0 0,-2 1 0 16,1-1 0-16,-5 0 0 16,-2 1-336-16,1 1-64 0,-2 0-16 0,-3 0 0 15,-5-1-1280-15,0 0-256 0,-3 3-48 0,-2-3-16 16,-3 2-1168-16,-3-2-224 0</inkml:trace>
  <inkml:trace contextRef="#ctx0" brushRef="#br0" timeOffset="39098.725">15043 11769 14735 0,'0'0'640'16,"-1"10"160"-16,1-10-640 0,0 0-160 0,0 9 0 0,5-2 0 15,6-1 6144-15,5-2 1184 0,1 0 240 0,7-3 48 16,1-3-6480-16,5-3-1312 15,3 0-256-15,4-7-48 0,5-2 272 0,2 0 48 0,1 0 16 0,1-1 0 0,0 1 144 16,-1 1 0-16,-2-1 0 0,0 2 0 16,-7 1 0-16,3 2-240 0,-2-1 48 0,1 0 0 15,-1 1-2400-15,-1 0-480 0,2 3-80 16</inkml:trace>
  <inkml:trace contextRef="#ctx0" brushRef="#br0" timeOffset="39510.602">16646 11474 13823 0,'0'0'608'0,"0"0"128"15,0 0-592-15,0 0-144 0,0 0 0 0,0 0 0 0,0 0 5952 0,0 0 1152 16,9 5 224-16,3-2 48 0,2-1-5840 0,6 0-1152 16,4-2-256-16,5 3-128 0,-2 0 0 0,3 0 0 15,2-1 0-15,1-1 0 0,1 1 0 0,-2 0 0 16,1 1 0-16,-1-1 0 0,-1-2 0 0,1 0 0 16,1-1-192-16,0 3 192 15,-1 1-640-15,-2-1-32 0,-3 0 0 0,1 0 0 16,1 4-1568-16,-6-4-304 0,-1 0-64 0,-5 1-7040 15,-1 2-1408-15</inkml:trace>
  <inkml:trace contextRef="#ctx0" brushRef="#br0" timeOffset="39814.988">16537 11932 21183 0,'0'0'1888'0,"3"10"-1504"0,-3-10-384 0,8 6 0 16,2 0 4976-16,6-2 912 0,6 1 192 0,6-2 48 16,5-1-5104-16,5-2-1024 0,6-2-208 0,2 1-48 15,3-4-48-15,0-1-16 0,1-3 0 0,-2-1 0 32,-2-1-448-32,2 1-80 0,-1-1-32 0,-1 1 0 0,-1 2-2256 15,-1 0-448-15</inkml:trace>
  <inkml:trace contextRef="#ctx0" brushRef="#br0" timeOffset="40895.523">19235 11267 13823 0,'0'0'608'0,"0"0"128"0,0 0-592 0,0 0-144 0,0 0 0 0,0 0 0 16,0 0 3088-16,0 0 592 0,0 0 112 0,0 0 32 15,0 0-2992-15,0 0-576 0,0 0-128 0,0 0-128 16,-8-1 560-16,1 2 16 0,-2 2 0 0,-2 1 0 15,-2-1-208-15,-2 4-48 0,-1 3 0 0,-2 1 0 0,-4 2-96 16,-1 0-32-16,-2 3 0 0,-1 1 0 16,-2 2-192-16,1 3 0 0,-2 1 0 0,0 1 0 15,0-1 0-15,-1 0 0 0,-1 2 0 0,-2 0 0 0,0 2 0 0,-2 2 0 16,-2 1 0-16,1 1 0 0,3 2 0 0,3-4 128 16,1-1-128-16,1-1 0 0,2-3 144 0,1 1-144 15,3-3 128-15,1-3-128 0,2-2 128 0,2 1-128 16,-2-5 0-16,1 0 128 0,1-2-128 0,3 0 0 15,1-1 144-15,0-1-144 0,1-3 128 0,1 1-128 16,1-2 160-16,1 0-160 0,2 0 192 0,-1-1-48 16,1-1-16-16,7-3 0 0,0 0 0 0,-6 3 0 15,6-3 0-15,0 0 0 0,-7 2 128 0,7-2 32 16,0 0 0-16,0 0 0 0,0 0 80 0,0 0 16 16,0 0 0-16,0 0 0 0,0 0-240 0,0 0-144 0,0 0 192 0,0 0-192 15,8 7 192-15,1-2-64 0,0 0 0 0,1 0-128 16,2 0 224-16,1 1-64 0,0 3-16 0,1 1 0 15,3 0-144-15,-1 2 192 0,3 2-192 16,2 2 192-16,1 0-64 0,3 2 0 0,1 5 0 16,3-2 0-16,0 0-128 0,0 1 0 0,-2-1 144 0,1 1-144 15,1-3 192-15,1 3-48 0,-3-3 0 0,2 2 0 16,-4 0 16-16,0-1 0 0,-1-3 0 0,1 2 0 16,-1 0-160-16,-3-2 192 0,0 1-192 0,1-3 192 15,-1 1-192-15,-2-4 0 0,-1 0-192 0,0-3 192 16,-2-3-1648-1,-1-1-208-15,-2-1-32 0,0-5-13792 0</inkml:trace>
  <inkml:trace contextRef="#ctx0" brushRef="#br0" timeOffset="41762.941">19714 11550 36159 0,'0'0'1600'0,"0"0"336"0,0 0-1552 0,0 0-384 0,-3 9 0 0,2 0 0 15,0 2 0-15,1 2-224 0,1 2 32 0,0 6 0 16,1 6-80-16,-1 6-16 0,-1 5 0 0,0 3 0 16,-1 0 288-16,-1 0 0 0,0 2 0 0,-2 0 0 15,-1 0 224-15,1 0 96 0,-1 0 32 0,-1 1 0 16,1 0 0-16,-3-1 0 0,0-4 0 0,-1-3 0 0,4-3-352 0,-2-2 128 16,0-2-128-16,-1-4 0 0,1-2-240 0,2-4-112 15,-2-3-32-15,2-7 0 16,-2-3-3056-16,7-6-608 0,0 0-128 15,0 0-32-15</inkml:trace>
  <inkml:trace contextRef="#ctx0" brushRef="#br0" timeOffset="42215.382">19493 11734 23039 0,'0'0'2048'0,"0"0"-1648"0,-9-13-400 0,3-2 0 16,3 2 2832-16,2-2 496 0,1-2 80 0,5 0 32 31,5 0-3280-31,1-5-656 0,0 2-128 0,5 1-16 0,1-1 192 0,3 0 64 0,-1 0 0 0,2 0 0 16,1 5 752-16,1 0 144 0,-2-2 48 0,1 3 0 16,-1 1 48-16,2 2 16 0,1 1 0 0,3 2 0 15,0 1-304-15,3 4-64 0,0 1-16 0,2 4 0 16,-2 2-240-16,1 4 0 0,0 2 0 0,-2 3 0 15,-1 4 0-15,-1 1 0 0,-5 1 0 0,0 1-160 16,-4 0 160-16,-3 1 0 0,-4 0 0 0,-1 1 0 16,0-3 224-16,-4 3-32 0,-4 0 0 0,-3 0 0 15,-3-1 208-15,-2 5 48 0,-4-3 0 0,-3 1 0 0,-6 2 16 16,0-2 16-16,-7 0 0 0,-2-4 0 0,-2 1-208 0,-2-2-32 16,0-2-16-16,1-1 0 0,0-2-80 0,3-2-16 15,1-2 0-15,3-1 0 0,2-3-128 0,2-3-176 16,3-3 48-16,0 0 0 15,3-1-1040-15,2-1-208 0,2-1-32 0,0-1-16 16,5-1-1120-16,-1-3-208 0,0 0-64 0,5-2 0 0</inkml:trace>
  <inkml:trace contextRef="#ctx0" brushRef="#br0" timeOffset="42487.957">20560 12216 38703 0,'0'0'1712'0,"-5"11"352"0,0 2-1648 0,1 0-416 0,-1 2 0 0,1 3 0 15,-2 1 480-15,2 2 16 0,-3-2 0 0,-3 2 0 16,-4 0-496-16,-2-1 0 0,0 2 0 0,-3-1 0 16,-1-1 128-16,-2 1-128 0,-3 0 176 0,1-1-176 15,0 4 224-15,2-7-64 0,1-1-16 0,2 0 0 16,-2 2-144-16,5-2 0 0,3 0-192 0,0-9 192 16,0-2-1664-16,3-5-224 0,2-3-32 15,-2 1-16-15,2-2-1760 0,1-7-336 0</inkml:trace>
  <inkml:trace contextRef="#ctx0" brushRef="#br0" timeOffset="42970.187">21259 11481 11967 0,'0'0'528'0,"0"0"112"0,-11-1-512 0,0 1-128 0,1 1 0 0,-1 1 0 16,-1 1 4272-16,0 5 816 0,-1 0 160 0,-1 4 48 15,-3 2-4336-15,-3 6-960 0,1 3 0 0,-1 3 0 16,1 2 0-16,-3 4 0 0,0 9 0 0,-1 3 0 15,3 1 448-15,1 2 64 0,-1-2 16 0,3 5 0 16,6-1-32-16,-1 1-16 0,1 0 0 0,4-1 0 16,3-4-480-16,4-4 0 0,3-2 0 0,-1-6 0 15,4-7 0-15,3-1 0 0,1-5 0 0,4-3 0 16,2-6 0-16,2-2 128 0,2-5-128 0,1-4 0 16,3-3 0-16,-1-4 128 0,3-5-128 0,3-2 0 0,-3-6 128 15,2-2-128-15,-1-4 0 0,2-5 144 0,1-4 48 0,-1-1 0 16,-3 2 0-16,2 0 0 0,2-1 256 0,-2 1 64 15,-4 0 16-15,-1-1 0 0,-2 1-48 0,0 1-16 16,-5-4 0-16,-4 6 0 0,-2 2-464 0,-2 1 0 16,-5 2 0-16,-1 2 0 0,-2 3-208 0,-3 5-48 15,-4 4 0-15,-2 2 0 16,-10 0-464-16,-3 4-112 0,-5 1 0 0,1 3-16 16,-3 3-1472-16,0 3-304 0,-4 0-48 0</inkml:trace>
  <inkml:trace contextRef="#ctx0" brushRef="#br0" timeOffset="43334.866">21197 12041 18431 0,'0'0'816'0,"-2"10"160"0,2-10-784 0,-1 11-192 0,2 3 0 0,3 1 0 0,5 1 4192 0,-1 1 800 16,3 3 144-16,3 1 48 0,2-1-4240 0,1 0-944 15,2-3 0-15,0 2 0 0,-5-1 0 0,3 1 0 16,2-1 0-16,0 1 128 0,0-2 32 0,0 0 16 16,-2-2 0-16,1 1 0 0,1 0-16 0,-2-1 0 15,-1-1 0-15,0 0 0 16,0 0-1600-16,-1-2-320 0,-1-2-64 0,-3 0-13280 0</inkml:trace>
  <inkml:trace contextRef="#ctx0" brushRef="#br0" timeOffset="43889.991">22146 12257 27647 0,'0'0'2448'0,"0"0"-1952"16,0 0-496-16,10 9 0 0,0 2 1792 0,0 0 256 15,1 2 48-15,-4 3 16 0,1 1-1712 0,-4 4-400 16,0 4 0-16,-3 2 0 0,-2 3 0 0,-4 3 144 16,-2 4-144-16,-4 5 128 0,-4 3 416 0,0 1 80 15,-2 3 16-15,1-5 0 0,-5-4-32 0,2-2 0 16,2-3 0-16,-2-2 0 0,-2-2-608 0,0-7 0 15,1-3-192-15,2-2 64 16,-2-6-1920-16,2-2-368 0,2-7-80 0,4-6-12528 0</inkml:trace>
  <inkml:trace contextRef="#ctx0" brushRef="#br0" timeOffset="44510.434">22629 11531 27407 0,'0'0'1216'0,"0"0"256"0,0 0-1184 0,0 0-288 0,0 0 0 0,-2 10 0 0,-2 1 400 0,1 5 32 16,1 2 0-16,-2 9 0 0,1 7-32 0,0 6 0 15,-2 2 0-15,-1 7 0 0,-1 1 496 0,1 4 112 16,-1 1 16-16,2-1 0 0,-3 0 80 0,1 4 32 16,1 8 0-16,0-6 0 0,2-6-480 0,-2-7-80 15,1-4-32-15,1-6 0 0,0-4-272 0,1-4-48 16,-1-4-16-16,1-2 0 0,1-3-208 0,-1-8 144 16,2-2-144-16,1-10 128 0,0 0-128 0,0 0 0 15,-2 6-160-15,2-6 160 0,0 0-192 0,-1-15 192 16,1-3-208-16,0-5 80 0,1-5 128 0,2-2 0 15,0-3 0-15,-2-1 0 0,2-4 0 0,2-5 176 16,2-7-48-16,0 1 0 0,2-1-128 0,-3 3 192 0,3 1-192 0,0 0 192 16,3 1-192-16,1-2 0 0,1 0 144 15,0 4-144-15,0 0 0 0,2 3 144 0,0 0-144 16,1 3 0-16,-2 5 144 0,4 4-144 0,2 3 0 0,1 4 144 16,-4 1-144-16,3 5 0 0,1 3 0 15,-2 2 0-15,-1 2 0 0,-1 5-192 0,2 2 64 16,-2 2 128-16,-3 4-384 0,-1 1 64 0,1 4 0 0,-3 2 0 15,-2 3-64-15,0 5 0 0,-6 4 0 0,0 3 0 16,-2 4 48-16,-4 5 0 0,-1 3 0 0,-1-1 0 16,-3-4 16-16,-1-1 16 0,-1-2 0 0,-4-3 0 15,-2-1 304-15,-1-5-160 0,-3-2 160 0,-2 0-128 16,-2-1 128-16,-2-4 0 0,-3 1 128 0,2-4-128 16,1 1 128-16,1-3-128 0,3-2 160 0,0-3-160 15,3-2 256-15,2 0-32 0,2-2-16 0,2-2 0 0,0-2-208 16,2 1 0-16,3 0 0 0,7 2 0 0,0 0 0 0,0 0 0 15,-4-7-128-15,4 7 128 0,0 0 0 16,10 2 144-16,3 2 16 0,4 3 0 0,2 4-160 16,6 5 0-16,0 4 0 0,6 2 128 0,4 2 0 0,-3 1-128 15,-1 3 192-15,0-1-64 0,-1 1-128 0,1-1 192 16,-1 1-192-16,-3-4 192 0,1 1 208 0,0-2 48 16,1 1 16-16,-1-5 0 0,-2-2-464 0,-4-1 128 15,-5 1-128-15,1-3 0 16,0-2-640-16,-3-2-160 0,-4-4-32 0,0-1-10624 15,-2 0-2128-15</inkml:trace>
  <inkml:trace contextRef="#ctx0" brushRef="#br0" timeOffset="45249.772">23109 11018 19343 0,'0'0'1728'0,"0"0"-1392"16,-11-1-336-16,2-2 0 0,2 0 3648 0,7 3 640 15,0 0 144-15,-9-2 32 0,9 2-3792 0,0 0-672 0,0 0-304 16,0 0 32-16,0 0 64 0,0 0 16 0,0 0 0 0,7 11 0 16,5 2 368-16,3 3 80 0,4 0 0 0,4 3 16 15,5-1-48-15,0 6-16 0,3 1 0 0,3 1 0 16,5 0-64-16,1 2-16 0,3 5 0 0,2 0 0 15,4-3-128-15,1 1 0 0,7-3 0 0,-3 1 0 16,0-4 0-16,-4 2 0 0,-2-2 0 0,1-1 0 16,-2-1 0-16,1 0 0 0,2 0 0 0,-5 0 0 15,-3-2 192-15,-2-1-32 0,1-1-16 0,-5-3 0 16,-5-1 48-16,-4 0 16 0,-4 2 0 0,-2-3 0 16,-5-2 32-16,-2-1 0 0,-2 0 0 0,-1-1 0 15,-5 0 48-15,-1 0 16 0,0 0 0 0,-5 1 0 16,-2 1-32-16,-4 1 0 0,-2-1 0 0,-1 6 0 0,-5 1 48 0,-1 6 0 15,-4 0 0-15,-5 5 0 0,-3 1 64 16,-4 6 32-16,-6 3 0 0,-3 4 0 0,-6 5 64 0,-2 0 16 16,3 2 0-16,3 1 0 0,-1-2 0 15,3 3 0-15,-3 1 0 0,1 0 0 0,-1 1-96 0,1-3-16 16,-1-4 0-16,3-3 0 0,-1-2-256 16,3 0-128-16,-1-2 0 0,4-4 128 15,2-4-1248-15,1 1-256 0,0 2-48 0,2 3-18464 0</inkml:trace>
  <inkml:trace contextRef="#ctx0" brushRef="#br0" timeOffset="51714.132">8458 6790 23951 0,'-23'-15'1056'0,"8"5"224"0,-3-1-1024 0,2-2-256 16,-4 2 0-16,1 1 0 0,-1 2 1856 0,2 1 320 15,-2-2 64-15,-1 0 16 0,0 1-1392 0,-3 2-288 16,0 1-48-16,-4 1-16 0,2-1-384 0,-3 2-128 16,-3 1 0-16,0 2 0 0,-1 2 0 0,-2 1 0 15,-7 3 0-15,3-1-144 0,-3 2 144 0,-4 2-128 16,-7 3 128-16,0 2-128 0,3 2 128 0,-4 2-160 15,0 2 160-15,-4 5-160 0,0 5 16 0,2 3 0 16,-3 3 0-16,1 0 0 0,-2-2 144 0,6 1-160 16,0 0 160-16,6 3-160 0,1 0 160 0,4 6 0 15,3 2 0-15,-1 3 0 0,4 1 0 0,1 1 0 16,4 1 0-16,1 4-128 0,1 3 128 0,5 5 0 0,2 3-144 0,3 6 144 16,1 2 0-16,4 2 0 0,1-1 0 0,4 5 0 15,2 1 0-15,4-3 0 0,3-4 0 0,6-3 0 16,5-4 0-16,5-2 0 0,5-2 0 0,4-4 0 15,6-6-256-15,8-6 64 0,4-4 0 0,5-6 16 32,1-4-272-32,4-8-48 0,-2-6-16 0,8-7 0 0,-1-5-144 0,4-4-48 15,3-5 0-15,2-5 0 0,-3-6 560 0,0-4 144 0,-2-2 0 0,1-8 0 16,0-5 0-16,2-5 256 0,-3-8-32 0,-2-4-16 16,-4-4 144-16,-3-1 32 0,-5-1 0 0,2-2 0 15,0-6 64-15,-1-4 32 0,-5 0 0 0,0-4 0 0,-5 0 0 0,-3 2 0 16,-3 3 0-16,-5-3 0 0,-5-2-32 0,-5 4 0 15,-6 2 0-15,-5 4 0 0,-6 3 112 0,-2 3 16 16,-7 2 0-16,-6 3 0 0,-6 1 0 0,-5 0 16 16,-7 3 0-16,-4 5 0 0,-6 9-272 0,-3 7-64 15,-4 9-16-15,-5 7 0 16,-1 4-688-16,-6 9-144 0,-5 10-32 0,0 11-16208 16</inkml:trace>
  <inkml:trace contextRef="#ctx0" brushRef="#br0" timeOffset="53112.063">10213 8312 11967 0,'-7'-4'1072'16,"0"1"-864"-16,-1-2-208 0,0 1 0 0,-1 1 2560 16,1 0 480-16,-1-1 96 0,-2 1 0 0,-1 0-2048 0,-2-3-400 15,0-1-96-15,-2 2-16 0,-2 3-192 0,-3-1-32 16,1-2-16-16,-1 3 0 0,-1 0-176 0,-2 1-32 16,-3 1-128-16,-4 0 192 0,-3 0-192 0,-1 1 0 15,-1 1 0-15,-1 0 0 0,-5 0-160 0,2-2 32 16,-2 2 0-16,-3 2 0 0,-4 3 128 0,2 1 0 15,0 1-144-15,0 3 144 0,3 1 0 0,3 3 128 16,0 1 0-16,0 1 0 0,3-3 288 0,-1 5 48 16,-1 1 16-16,4 3 0 0,4 3-208 0,2 2-32 15,-1 2-16-15,3 3 0 0,3 4-48 0,3 0-16 16,3 1 0-16,5 1 0 0,1 3-160 0,2 2 0 16,3 3 144-16,4 1-144 0,-2 3 0 0,4 5 0 0,1 5 0 15,3-2 0-15,3 0 0 0,1-4 0 0,2-3 0 0,3 7 0 16,3 9 0-16,4-4 0 0,2-1 0 0,5 0 0 15,5 0 0-15,1 2 0 0,1 1 0 0,5 5 0 16,2 7 0-16,3 0 0 0,-2-4 0 0,3 4 0 16,2 2 0-16,3 1 0 0,4-2 0 0,1 0 0 15,3-1 0-15,0 2 0 0,0-1 0 0,0-2 0 16,1-3 0-16,1-4 0 0,5-1 0 0,2-1 0 16,0 1 0-16,2-3 0 0,-3-3 128 15,0-3-128-15,-1-3 192 0,5-6-16 0,3-4-16 0,-2-2 0 16,0-3 48-16,-2 0 16 0,-1 1 0 0,3-3 0 15,5-8 688-15,-5-2 144 0,-2-5 32 0,-2-2 0 16,-6-2-1696-16,3-1-336 16,3-4-64-16,-2-1-16 0,-2-2 832 0,0-1 192 0,-3-2 0 0,-1 0 0 0,-1-2 0 0,-2 2 0 15,3 0 0-15,2 0 0 0,-3 2 0 0,-2-1 0 16,-5 1 0-16,-3 0 0 0,-3 0-176 0,-2-1 176 16,-4-2-192-16,-2 1 192 0,-5 1-208 0,0-3 64 15,-2-2 16-15,-4-2 0 0,-1-1 128 0,-6-3-192 16,-4-1 192-16,-5-1-192 0,1-4 192 0,-9 5 0 15,0 0-144-15,3-10 144 0,1-1 0 0,-3-5 0 16,-4-4 192-16,-2-3-64 0,1-5-128 0,-6-4 160 16,-6-5-160-16,-1-5 160 0,-5-3 32 0,-1-9 0 15,-4-4 0-15,2-1 0 0,-1-1 192 0,-3 1 64 16,2-2 0-16,-5-1 0 0,-2-4 208 0,-2-4 48 16,-2 0 16-16,-3-3 0 0,-2 1-32 0,-2-9-16 15,-1-6 0-15,2-2 0 0,0-1-432 0,-1-2-96 0,0-4-16 0,-3-2 0 16,0-3-128-16,1 1-176 0,-1 2 48 0,1 0 0 15,-2-1-80-15,1 4-16 0,-1 7 0 0,-3 2 0 16,-2-2 224-16,-4 3 0 0,-1 3 0 0,-2 3 0 16,-2 1 0-16,5 2 0 0,3 0 0 0,-1 6 0 15,0 5 0-15,3 7 0 0,2 5 0 0,2 8 0 16,-2 4-176-16,7 6 16 0,5 3 0 16,2 6 0-1,4 5-352-15,5 2-64 0,0 2 0 0,2 4-10032 0,1 2-2000 0</inkml:trace>
  <inkml:trace contextRef="#ctx0" brushRef="#br0" timeOffset="54023.103">12901 7854 26719 0,'0'0'2368'0,"-6"-9"-1888"16,-1-1-480-16,2 3 0 0,5 7 1456 0,-8-9 192 15,-2 0 32-15,1 2 16 0,-3 2-1168 0,0 1-224 16,-3-2-48-16,-5 2-16 0,-4-1-240 0,-2 5-208 0,-4 5 32 0,-5 2 16 16,-3 2-144-16,-2 4-16 0,0 3-16 0,-4 1 0 15,-1 2 32-15,-5 2 16 0,-3 2 0 0,-2 3 0 16,-2 3 112-16,-1 1 32 0,-1 1 0 0,0 5 0 16,-1 5 144-16,-4 1 0 0,-7 4-144 0,3 1 144 15,0 3 0-15,1 2 0 0,0 0 160 0,-6 4-160 16,-2 3 128-16,-1 5-128 0,-2 2 0 0,1 1 0 15,0-2 0-15,-3 3 0 0,-2 2-128 0,-3 2 128 16,0 3-176-16,3 0 176 0,1-1-192 0,-3-2 192 16,-4 3 0-16,4 6 0 0,0 7 0 0,1 3 0 15,-2 0-128-15,-2 5 128 0,-1 3 0 0,5-4 0 0,-1-3-144 16,6 1 144-16,2 3 0 0,1-3-144 0,1-2 144 16,5-5-208-16,8-1 80 0,4 0 128 0,2-2-384 15,5-2 32-15,1-6 16 0,3-4 0 0,1-3 80 0,2 0 0 16,3 1 16-16,2-2 0 0,5-1-16 0,3-5 0 15,3-3 0-15,5-3 0 0,0-3 256 0,4 3-144 16,3 3 144-16,2-5-128 0,4-4 128 0,5-5 192 16,2-1-32-16,6-1-16 0,0-5-16 0,5 0 0 15,2-4 0-15,4-1 0 0,4-1-128 0,3-1 0 16,2-1 0-16,7-4 0 0,6-4-320 0,2-4 16 16,4-3 0-16,3-1 0 0,2-5 64 0,3-1 16 15,0-4 0-15,1-1 0 0,6-2 224 0,2-1 0 16,3-3-160-16,-2-3 160 0,5-1 0 0,2-5 0 15,0-2 0-15,0-7 0 0,1-2 0 0,3-5 192 16,3-2-192-16,-1-2 192 0,0-1-16 0,-1-4 0 0,3-3 0 0,2-4 0 16,1-6 80-16,0-4 0 0,-4-6 16 0,6-2 0 15,2-2 16-15,-2-1 0 0,-2-1 0 0,0-8 0 16,-1-10 64-16,-1 2 16 0,0 4 0 0,0 0 0 16,-4-5 16-16,-2-3 16 0,-3-5 0 0,-2 4 0 15,0 2-16-15,-3-4-16 0,-2-6 0 0,-7 5 0 16,-4 2 112-16,-6-2 32 0,-6 0 0 0,-4-1 0 15,-4-2 144-15,-3 4 48 0,-5 4 0 0,-2-2 0 16,-7-3-192-16,-3 6-16 0,-2 3-16 0,-4 6 0 16,-6 8-96-16,-2 2 0 0,-3 1-16 0,-5 7 0 15,-2 9-48-15,-5 6-16 0,-3 6 0 0,-2 6 0 16,-5 4-64-16,-5 7-16 0,-6 5 0 0,-6 5 0 0,-2 5-224 16,-4 5 0-16,-3 6 0 0,3 7-160 15,2 4-896-15,2 6-176 0,1 5-48 0,3 5-15712 16</inkml:trace>
  <inkml:trace contextRef="#ctx0" brushRef="#br0" timeOffset="55150.516">5548 16143 2751 0,'0'0'128'0,"-7"4"16"16,-5 2-144-16,0-1 0 0,2 1 0 0,-1-2 0 0,1-3 5888 0,2 0 1152 15,2 1 240-15,6-2 32 0,-6 6-5392 0,6-6-1088 16,0 0-224-16,0 0-32 0,0 0-192 0,0 0-16 15,-4 9-16-15,4-9 0 0,0 0-352 0,8 6 0 16,-1 3 0-16,4 0 0 0,4 0 0 0,1-1 0 16,4 0 0-16,2 3-192 0,5 0 192 0,3-2 0 15,4-4 0-15,4 3-128 0,5 1 128 0,4 0 0 16,2-2 0-16,4 1-128 0,2 1 128 0,2 0 0 16,1 1 0-16,4 0 0 0,4 1 176 0,5-4-48 15,2 2 0-15,1 1 0 0,0-1 48 0,4 2 0 16,4-4 0-16,4 3 0 0,3-1-16 0,-2-1 0 15,3-3 0-15,2 0 0 0,1-4-160 0,1-1 0 16,-2-1 144-16,5-1-144 0,6-1 0 0,-2 0 0 0,-4-1 0 16,3-3 128-16,4-1-128 0,0 1 0 0,1 0 0 0,-1-1 0 15,0-2 0-15,0 2 0 0,-3 0 0 16,-1-2 0-16,-2 0 0 0,2 1 0 0,4 1 128 0,-3-1-128 16,-6-2 208-16,0-1-16 0,1-3-16 0,-2 1 0 15,-6-1 80-15,-3-1 0 0,-1 1 16 0,-3-1 0 16,1 0-16-16,-4 1-16 0,-3 0 0 0,-6 4 0 15,-3 0-32-15,-2 2 0 0,-6 1 0 0,1 0 0 16,3-1-32-16,-8 3-16 0,-4 0 0 0,-5 2 0 16,-4-1 0-16,-1 2 0 0,-4 2 0 0,-2 1 0 15,-4 1 48-15,-1 0 16 0,-1-1 0 0,-6 1 0 16,-4 1 32-16,0-1 0 0,-3-1 0 0,-1 0 0 16,-2 0 32-16,-1 3 16 0,-2 0 0 0,-2-2 0 0,-7-1-128 15,0 0-32-15,0 0 0 0,7 0 0 0,-7 0-144 0,7-1 0 16,-7 1 0-16,7-3 0 15,0-4-1344-15,-2-1-128 0,1-3-48 0,1-5-15472 16</inkml:trace>
  <inkml:trace contextRef="#ctx0" brushRef="#br0" timeOffset="56245.225">11992 14534 21183 0,'0'0'1888'0,"0"0"-1504"0,-7 5-384 0,7-5 0 0,-5 1 2496 0,5-1 448 16,0 0 64-16,0 0 32 0,0 0-2576 15,0 0-464-15,0 0-192 0,0 0 16 0,0 0-32 16,0 0-16-16,0 0 0 0,11 0 0 0,-11 0 224 0,0 0 0 16,14 3-160-16,-4-1 160 0,0-2 0 0,-10 0 0 15,13 3 0-15,1-1 0 0,2-2 320 0,-1 4-32 16,0 1 0-16,2-1 0 0,-1-2-16 0,5 0 0 16,2 1 0-16,-3 0 0 0,1 0-16 0,1-1 0 15,0 0 0-15,2-1 0 0,-2 2 48 0,2-2 0 16,-2-1 0-16,2 0 0 0,-6 0-48 0,1 1-16 15,-1 1 0-15,-2-1 0 0,-1-2-64 0,-2 1-16 16,-1 0 0-16,-2 1 0 0,-10-1-160 0,0 0 160 0,9 4-160 16,-9-4 160-16,0 0-32 0,0 0 0 0,0 0 0 15,0 0 0-15,0 0-128 0,-9 7 0 0,-6 0 144 16,-1 1-144-16,-4-1 0 0,-1 0 144 0,-4-1-144 0,-3 0 0 16,-1 1 208-16,-2 0-64 0,-1 0-16 0,0-1 0 15,-1-1 144-15,1 1 32 0,1-1 0 0,4-1 0 16,1 1-32-16,1-1 0 0,4 0 0 0,5-2 0 15,0-1-16-15,3 1-16 0,4-2 0 0,3 0 0 16,6 0-48-16,0 0 0 0,0 0 0 0,0 0 0 16,0 0-192-16,0 0 0 0,13 1 0 0,2 2 0 15,6 2 0-15,3-2-192 0,2 0 192 0,1 0-208 16,5 3 208-16,0 1 0 0,0-5-160 0,2 1 160 16,1 1 0-16,-2-2-144 0,-1-2 144 0,-1-1 0 15,-2-3-1136-15,-3 0-112 0,-1-1-32 16,1-5-15456-16</inkml:trace>
  <inkml:trace contextRef="#ctx0" brushRef="#br0" timeOffset="57047.923">10072 7061 911 0,'-12'-18'0'0,"4"4"0"16,-1-2 0-16,1-4 0 0,-1-1 352 0,0-1-16 15,0-1 0-15,-1 1 0 0,-1 1 1648 0,-1 0 320 16,0 1 64-16,0 4 0 0,2-1-288 0,1 3-64 16,-2 3-16-16,3-1 0 0,1 0-400 0,-2 2-64 15,-1 3-32-15,1 2 0 0,4-3-608 0,-2 2-112 0,-1 2-16 16,-1 3-16-16,0 2-448 0,9-1-96 0,-7 6-16 0,1-2 0 16,-2 0-192-16,1 4 0 0,4 3 0 0,-1 4 0 15,-1 4 0-15,1 10 0 0,0 7 0 0,-1 3 0 16,4 2 0-16,-1 7 0 0,-1 7 0 0,1 11 0 15,2 10 0-15,0 6 0 0,2 5 0 0,-1 9 0 16,-1 7 0-16,2 10 0 0,0 8 0 0,0 9 0 16,2 9 0-16,-3 6-160 0,0 6 32 0,0 8 0 15,2 7-128-15,-1 12 0 0,-2 9-16 0,3 8 0 16,-2 5 272-16,0 2-128 0,2 0 128 0,-4-1 0 16,-3 0 0-16,2-7 0 0,1-2 0 0,1-11 144 15,0-4 176-15,1-6 48 0,3-4 0 0,0-6 0 16,-1-7 48-16,1-12 16 0,-1-14 0 0,3-7 0 0,0-13-272 15,0-14-160-15,-3-15 192 0,0-12-192 16,1-13-1824-16,-1-14-480 0</inkml:trace>
  <inkml:trace contextRef="#ctx0" brushRef="#br0" timeOffset="57543.088">6848 7973 28559 0,'-17'-2'1264'0,"8"2"272"16,-5 1-1232-16,4 1-304 0,10-2 0 0,0 0 0 0,0 0 832 0,15 3 96 0,6 2 32 0,6 2 0 16,7 2-960-16,6 0-144 0,3 0-48 0,11-3-16 15,8-1 336-15,9-1 80 0,5 1 16 0,5-3 0 16,8-2-32-16,10 1-16 0,9 0 0 0,6 1 0 15,4 0-176-15,11 1 0 0,13 0 0 0,4-1 0 16,8 2 0-16,2 0 0 0,1-1 144 0,5 0-144 0,0 1 160 16,3 0-32-16,3 3-128 0,-4-1 192 0,0 2 0 15,-3 0-16-15,-1 0 0 0,-4 1 0 0,2 0-48 0,-2 2-128 16,-1 3 192-16,-6 0-64 0,-6 0-128 0,-4-2 0 16,-1 0 0-16,-10-1 128 0,-7 0-304 0,-5 2-64 15,-2-2-16-15,-10 1 0 16,-9-3-2848-16,-9-2-576 0</inkml:trace>
  <inkml:trace contextRef="#ctx0" brushRef="#br0" timeOffset="57884.942">7288 9628 27119 0,'0'0'1200'15,"0"0"256"-15,0 0-1168 0,0 0-288 0,11 6 0 0,2 1 0 0,0 1 320 0,2-1 0 16,-3 0 0-16,1-1 0 0,1 1 192 0,-3-1 64 16,2-1 0-16,4-1 0 0,1 1-384 0,1 0-64 15,0 1 0-15,4-3-128 16,2 0-1040-16,4-1-320 0,3-2-64 0,4 0-10800 0</inkml:trace>
  <inkml:trace contextRef="#ctx0" brushRef="#br0" timeOffset="58167.867">12554 11698 37775 0,'-4'19'1664'0,"2"-2"368"0,-3 4-1632 0,0-4-400 0,2-6 0 0,0-2 0 16,3-9-1936-16,-4 8-480 0,4-8-80 0,-5 0-11776 16</inkml:trace>
  <inkml:trace contextRef="#ctx0" brushRef="#br0" timeOffset="63507.669">2365 14379 36575 0,'-18'0'1616'0,"7"0"336"16,-4 0-1568-16,0-2-384 0,0 0 0 0,-1-1 0 15,1-1 128-15,1 0-128 0,-2-2 128 0,2 1-128 0,2-3 128 0,-3 2-128 16,-2-1 0-16,-2 0 128 0,0-1-128 0,1 1 0 15,0-1 0-15,-1 4-176 0,-1-4 32 0,-2 3 0 16,2 0 0-16,-1 3 0 0,-3 1 144 0,-2 2-208 16,1 0 80-16,-1 4 128 0,-2 1-208 0,1 3 80 15,-3 1 128-15,1 3-208 0,3 1 64 0,0 3 16 16,-1 2 0-16,0 4 0 0,1 5-48 0,4 0 0 16,3-1 0-16,-1 3 0 0,2 3 176 0,2 1-192 15,0-1 192-15,4 3-192 0,4 2 192 0,3 1 0 16,2-1 0-16,-1 4-128 0,4 4 128 0,4-1 0 15,3-5-144-15,2-1 144 0,0 0-144 0,2-4 144 16,2 0-192-16,6-3 192 0,0-5-224 0,3 0 64 0,1-1 16 16,3-5 0-16,4-2-64 0,-1-6-16 0,-1-4 0 15,3-4 0 1,2-2-160-16,0-7-16 0,-2-5-16 0,-2-2 0 0,1-2 160 0,-1-3 48 0,-2-3 0 0,2-1 0 16,0-5 208-16,-1 0 0 0,-1-4 0 0,0 0 0 15,-2-4 256-15,1 4-64 0,0-8-16 0,-2 1 0 16,0-3 16-16,-2 0 0 0,0 1 0 0,-2 1 0 15,-2 2-192-15,-2 3 128 0,-2 4-128 0,0 1 128 16,-5 2-128-16,0 3 0 0,-1 3 0 0,-3 4 128 16,0 0-128-16,-1 7 0 0,-3 0 0 0,-1 8 128 15,0 0-128-15,0 0 0 0,0 0 0 0,0 0 128 16,-5 7-128-16,-2 4 0 0,0 2 0 0,-1 5 0 16,-1 7-176-16,0 2 176 0,0 2-128 0,1 4 128 0,-1 3 0 15,2 6-160-15,3 1 160 0,-1 0 0 0,2-2-128 16,2-1 128-16,3-4 0 0,2-3 0 0,-2-5 0 0,3-2 0 15,0-4 0-15,3-4 0 0,0-4-208 0,2-3 64 16,1-1 16-16,0-4 0 0,0-5-128 0,2-4-32 16,-3-2 0-16,2-3 0 0,1-2 96 0,2-4 32 15,0-5 0-15,1 0 0 0,0-3 160 0,2-3 0 16,-3 0 128-16,0-2-128 0,0-2 256 0,0-2-32 16,-1-2 0-16,0 2 0 0,0 2 32 0,-2-1 16 15,1 0 0-15,0 4 0 0,1-1-128 0,-3 5-16 16,-1 3-128-16,-1 2 192 0,1 4-192 0,-3 3 128 15,1 2-128-15,-8 8 0 0,0 0 0 0,0 0 0 16,8 6 0-16,0 4 0 0,-5 2 0 0,1 5-208 16,-3 4 32-16,1 7 16 0,0 0 160 0,3 4-160 15,-4 1 160-15,2 3-160 0,-1 0 160 0,2-2 0 0,-1-3-144 16,0-4 144-16,3-3 0 0,2-2 0 0,-3-2 0 0,4-3 0 16,-3-5 0-16,4-3 0 0,-1-1 0 15,0-2 0-15,0-2 0 0,0 1 0 0,2-4 0 0,-1-3 0 16,0-5 0-16,1 0 0 0,1-1 144 0,3-3-144 15,-1-4 128-15,0 0-128 0,1-2 128 0,-1-1-128 16,0-6 0-16,3-3 144 0,-3 1-144 0,1-4 0 16,2-1 128-16,-2-1-128 0,-2-1 0 0,3 0 0 15,1 0 0-15,1 1 0 0,-3-1 128 0,1 2-128 16,0-1 0-16,-1 1 0 0,-2 2 0 0,-1 2 0 16,0 1 0-16,-1 2 0 0,1 1 0 0,0 2 0 15,0 4 0-15,-2 3 0 0,0 6-160 0,-1 1 160 16,-1 2-128-16,-8 5 128 0,11 0-160 0,-1 3 160 0,-2 2-208 15,0 6 48-15,0 7 16 0,-2 2 0 0,0-2 144 16,-2 4-192-16,2 2 192 0,-1 2-192 0,-3 4 192 16,1-2 0-16,-4-1 0 0,1 1 0 0,0 2 0 15,1 0 224-15,-1-5-48 0,0 1-16 0,1 2-16 0,0-2 0 16,0-2 0-16,0 0 0 0,1-4-144 0,3-1 0 16,-2-3 0-16,1-3 0 0,0-2 144 0,1-1-144 15,1-2 160-15,-1 0-160 0,1-2 0 0,-1-2 0 16,-5-4 0-16,10 4 0 0,2-1 0 0,-1 0 0 15,2-3-128-15,-1 1 128 0,1 0-192 0,-6-1 192 16,1-1-192-16,-1 0 192 0,0-1 0 0,0-2 0 16,-1-1 0-16,3 1 0 0,3-4 0 0,0 1-128 15,-3 1 128-15,0-1 0 0,-2-1 0 0,0 2-128 0,2-3 128 16,-1 0 0-16,-4-1-160 0,5 0 160 0,0 4-128 16,0-3 128-16,-5 2 0 0,-4 7-128 0,0 0 128 0,7-8 0 15,-1 1 0-15,0 1 0 0,-6 6 0 0,5-7 0 16,-3-1 0-16,-2 8 0 0,6-8 144 0,-2 1-144 15,0-2 256-15,-2-1-64 0,-1 1-16 0,0-2 0 16,1-1-176-16,2-1 0 0,1-3 0 0,-2 1 128 16,3 0-128-16,0-4 0 0,-2-2 0 0,0-1 0 15,2-1 0-15,0-3 0 0,1-4 0 0,-1-3 0 16,1-3 128-16,2-2-128 0,-3 0 0 0,3 0 128 16,-3 2-128-16,0 2 0 0,4 0 0 0,-1 1 128 15,-3 0-128-15,0-1 0 0,2-3 0 0,2 2 0 16,0-1 0-16,0 0 0 0,1-2 0 0,-4 3 0 0,-1 2 0 15,-1 1 0-15,0 1 0 0,0 3 128 0,3-1 32 16,-4 3 0-16,-4 0 0 0,1 2 0 0,4 1 16 0,-3 2 0 16,-1 0 0-16,-2 4 0 0,-3 1-176 0,0 2 192 15,2 0-192-15,-1 4 192 0,-1-1-192 0,-1 2 0 16,5 9 0-16,-4-9 0 0,-1 0 0 0,-1 4 0 16,6 5-192-16,-7-2 192 0,4-3-320 0,3 5 64 15,0 0 16-15,-8 5 0 0,8-5-16 0,-7 4 0 16,7-4 0-16,-6 7 0 0,-2 3 256 0,3-1-144 15,-1-1 144-15,1 2-128 0,2 1 128 0,-2 0 0 16,-1-1 0-16,2 1 0 0,-2-1-160 0,1 3 160 16,-2-1-192-16,2 1 192 0,0 3-192 0,2-4 64 15,-3 1 128-15,1 0-208 0,1 5 48 0,-2-2 16 16,2 3 0-16,-1 1 0 0,1 1 144 0,1 2 0 0,-1 2-144 16,2 3 144-16,0-1 0 0,0 5 0 15,-4 4 0-15,3 1 0 0,0-3 0 0,1 1 0 0,-3 0 0 16,2 0 0-16,-2-1 0 0,2 2 0 0,-2 0 176 15,1 5-176-15,1 2 144 0,1-2-144 0,1 1 128 0,0-2-128 16,1-2 208-16,0 1-32 0,1-3-16 16,-1 0 0-16,-1-2-16 0,1 1 0 0,1-1 0 15,0-1 0-15,-1 0-144 0,2 0 0 0,1 1 144 0,0-3-144 16,-1-5 0-16,1-1 0 0,-2-1 0 0,0 0 0 16,3-4-208-16,0-1 32 0,1-3 16 0,-1-2 0 15,1-2-1104-15,2-2-208 16,-7-10-64-16</inkml:trace>
  <inkml:trace contextRef="#ctx0" brushRef="#br0" timeOffset="63956.569">4630 13354 23039 0,'-7'7'2048'0,"-1"-1"-1648"0,-1 1-400 0,3 1 0 15,6-8 2176-15,-6 10 336 0,-4 2 80 0,6 2 16 16,-2 1-2032-16,2 5-384 0,-2 2-192 0,-1 8 160 16,-1 5-160-16,-2 6 192 0,2 2-192 0,0 6 192 15,2 3-192-15,-1 6 0 0,2 7 0 0,3 2 0 16,1 6 128-16,-4-4-128 0,0-1 192 0,3 0-64 15,2 2 64-15,0 0 0 0,-2-2 0 0,2-4 0 16,-1-4-192-16,1-4 160 0,1-4-160 0,-1-1 160 16,-1-4-160-16,1-3 0 0,-2-6 144 0,2 0-144 15,2-5-304-15,-1-6-128 16,-1-8-16-16,2-5-16 0,0-4-2880 0,-2-10-576 16</inkml:trace>
  <inkml:trace contextRef="#ctx0" brushRef="#br0" timeOffset="64284.036">4416 13558 30399 0,'-8'11'2704'0,"8"-11"-2160"0,-10 3-544 0,3 0 0 16,1-1 1312-16,6-2 160 0,0 0 16 0,0 0 16 31,0 0-1712-31,12-2-352 0,1 1-64 0,4-4-16 0,0-5 320 0,7 1 64 0,4 5 16 0,5-6 0 16,2-2 400-16,3-1 80 0,0 1 16 0,1-2 0 15,1 1 240-15,1 0 48 0,3-1 16 0,2 2 0 16,4-1-112-16,2 2-32 0,-4-1 0 0,-1 2 0 16,-1 2-416-16,-2 0 128 0,-3-1-128 0,0 2 0 15,-4 2-128-15,1 1-128 0,-4 1 0 0,-5 3-16 16,-2 0-1488-16,-5 0-288 15,-3 3-64-15,-3 1-7360 0,-4 1-1456 0</inkml:trace>
  <inkml:trace contextRef="#ctx0" brushRef="#br0" timeOffset="64534.897">4472 14134 1839 0,'0'0'0'0,"5"7"160"0,-5-7-160 0,0 0 0 16,0 0 0-16,16 5 0 0,9-2 8768 0,3 0 1712 15,-1-4 336-15,5-1 80 0,1 0-8784 0,6 1-1744 16,3-2-368-16,4-2 0 0,3 2 0 0,3-2 0 16,3-1 0-16,-2 1 0 0,-3-1-160 0,1 0 160 15,-3-2-128-15,-2 1 128 16,-1 1-528-16,2-2-32 0,1-1 0 0,0 0 0 15,2 2-2624-15,-3-2-528 0,18-5-96 0,-14-10-32 0</inkml:trace>
  <inkml:trace contextRef="#ctx0" brushRef="#br0" timeOffset="67897.888">7061 12438 26719 0,'-10'15'2368'0,"1"-7"-1888"0,-6 2-480 15,-2-1 0-15,-4 1 1920 0,-2-1 304 0,-3 1 48 0,-6-2 16 32,-5 1-2672-32,-6 1-544 0,-5 3-96 0,-2 0-32 15,-1-1-288-15,-3 1-64 0,-4 3-16 0,-2 1 0 16,-3 3 608-16,-4 0 128 0,-7-2 32 0,0-3 0 0,-2-4 240 0,-1 0 48 0,-2 1 16 0,-3 2 0 16,0-6 544-16,0-3 96 0,4-5 32 0,0-2 0 15,-2 0 208-15,2-1 48 0,0-3 16 0,-1-1 0 16,1-1-16-16,-2 1 0 0,-6 1 0 0,3-2 0 15,-2-2-192-15,4 0-64 0,-1 0 0 0,-3 3 0 16,-1 1-320-16,-1 0 0 0,6-4 0 0,2 3 128 16,1 3-128-16,0 0 128 0,2 0-128 0,7 0 128 0,2-3-128 15,1 3 0-15,-1 1-128 0,1 1 128 0,-2-1-208 16,5 1 32-16,-2-2 16 0,3 2 0 0,4-1 160 16,0 0-192-16,-1-1 192 0,0 0-192 0,-1 0 192 0,3 1 144 15,4 2-16-15,3 1-128 0,1 0 528 0,0 1 0 16,2 2 0-16,-1 3 0 0,2 4-80 0,-3 0-32 15,-4-1 0-15,3 1 0 0,5-2-160 0,2 6-48 16,2 2 0-16,1-3 0 0,0-5 128 0,1 2 32 16,-1 1 0-16,2 2 0 0,-1 0 16 0,2 2 0 15,-1-1 0-15,2 1 0 0,0 0 0 0,1 0 16 16,2 0 0-16,0 1 0 0,-3-2-208 0,2 4-32 16,-2 0-16-16,-1 4 0 0,1 2-144 0,1 1 0 15,3 2 0-15,1 4 0 0,2 2 0 0,-2 2 0 16,3 1 128-16,1-1-128 0,3 0 0 0,0 0 0 15,-2 0 0-15,3 6 0 0,-2 4 0 0,-3 4-176 0,-2 1 176 16,0 7-192-16,1 2 192 0,1 0-160 0,-3 0 160 0,-3 2-160 16,1 1 160-16,2 1 0 0,0 4 0 0,-1 1-128 15,-1-2 128-15,2 0 0 0,0 1 0 0,0-1 0 16,0 3 0-16,0-2 0 0,1-1 0 0,2-5 0 16,-1-5 0-16,4-2 0 0,2-1 0 0,4 0 0 15,1 0 0-15,2-3 0 0,-2 1 0 0,3-5 0 16,2-3-144-16,0-2 144 0,-1-1-160 0,3-3 160 15,1 0 0-15,3-4 0 0,-1 0 0 0,1 0 0 16,1 3 0-16,0-4 0 0,1-4 0 0,0 0 0 16,4-3 0-16,1-4 0 0,0-1 0 0,0-2 160 15,1 1-160-15,3-2 0 0,1-2 144 0,0 0-144 0,0-3 0 0,3 3 0 16,2-3 0-16,2 0 0 0,-2-1 0 0,1 1 0 16,1-2 0-16,3 0 0 0,6 0 0 0,-2-1 0 15,0-2 0-15,1 0 0 0,2-1 0 0,6 0 0 16,-3-2 0-16,5 1 0 0,2 1 0 0,2 0 0 15,0-1 128-15,2 1-128 0,3-1 0 0,4 3 0 16,3-4 0-16,5 2 0 0,0-1 0 0,5 0 0 16,1-1 0-16,-1 0 0 0,1-1 0 0,3 1 0 15,3 6 0-15,4-2 0 0,-1-4 0 0,0 2 0 16,0-1 0-16,2 2 0 0,2 1 0 0,3 0 0 16,2 1 0-16,1 0 0 0,0-1 0 0,2-1 0 15,3 1 0-15,2 0 0 0,2-1 0 0,-1 1 0 16,-1 1 0-16,2 0 0 0,5-2 0 0,1 2 0 0,3 1 0 15,0-2-128-15,2-2 128 0,0 3 0 0,-1-1 0 16,-1 1 0-16,-2 1 0 0,4-2 0 0,6 1 0 0,-1 1 0 16,-3 1 0-16,5 0 128 0,2-1-128 0,2 4 0 15,-6-3 0-15,4 4 0 0,2 2 0 0,3-2 0 16,-1-4 0-16,2 3 0 0,3 0 0 0,-3 0 0 16,3-5 0-16,3 1 0 0,0 0 0 0,2 0 0 15,1 1 0-15,-2-1 0 0,2-1 0 0,-1-1 0 16,-3-2 0-16,4 2 0 0,4 0 0 0,0-1 0 15,-6-4 0-15,6 1 0 0,1 0 0 0,-1 0 0 16,-6 0 0-16,3 0 0 0,2-2 0 0,0 1 0 16,-2-1 0-16,4-1 0 0,1 0 0 0,2-2 0 15,0-2 0-15,-1 3 0 0,-3 3 0 0,2 0 0 0,2-2 0 16,0 0 0-16,-4-1 0 0,3 1 0 0,5 2 0 16,-4-2 0-16,-3-2 0 0,1 1 0 0,3 2 0 15,2-2 128-15,-6-1-128 0,3 0 0 0,-1 1 0 0,3-1 0 16,0-1 0-16,-3 1 128 0,-2 2-128 0,4-2 128 15,1-3-128-15,-4 3 128 0,-5 1-128 0,3-1 144 16,4-1-144-16,-3 0 160 0,-5 2-32 0,2 3-128 16,3 0 192-16,-4-1-64 0,-3-4 0 0,2 6-128 15,7 4 192-15,-7-2-64 0,-1-2-128 0,-1-2 0 16,1-1 144-16,-1-1-144 0,-4-1 0 0,2 1 0 16,0 2 0-16,2 3 0 0,0 1 0 0,-5-2 0 15,-2-2 0-15,0 1 128 0,0 2-128 0,2-2 0 16,-3-3 0-16,-3 2 0 0,-1 0 0 0,2 2 128 15,1-2-128-15,-4 0 128 0,-1 0-128 0,3 1 0 16,5 2 0-16,-4-1 0 0,-4 1 128 0,0-1-128 0,6 2 160 16,-3-2-160-16,-5-2 0 0,3 4 0 0,3 2 0 0,-4 0 0 15,1-1 176-15,-4 0-176 0,1 3 192 0,-1-1-192 16,-2-4 0-16,0 0 0 0,1 1 0 0,-1-2 0 16,5 1 0-16,-7-1 0 0,-3-1 0 0,3 1 0 15,3 1 0-15,-1-2 0 0,-3-2 0 0,2 3 0 16,1-2 0-16,0 1 0 0,-1 0 0 0,0 1 0 15,-4-1 0-15,5 0 0 0,-1-1 0 0,-1 3 0 16,-3-3 0-16,4 2 0 0,-1 2 0 0,0-3 0 16,-4-1 0-16,3 3 0 0,1 3 0 0,-4-3 0 15,0-2-128-15,-5 0 128 0,-1-3 0 0,4 1-144 16,3 0 144-16,-2 0-128 0,-2-1 128 0,-1 0-128 16,4 0 128-16,-1 0 0 0,-4-1-144 0,-1 0 144 0,-3 1 0 0,1 0 0 15,3-1-144-15,-1 1 144 0,-3 1 0 0,0-1 0 16,-2 1 0-16,3 0 0 0,-3 0 0 0,1 0 0 15,-3-2 0-15,1 1 0 0,2 2 0 0,3-1 0 16,-2 4 0-16,-2-2 0 0,-6-3 0 0,1 3 0 16,2 4-128-16,0-3 128 0,1-4 0 0,-6 0-160 15,-5 0 160-15,4 2-128 0,-1 3 128 0,-1-1-208 16,3 1 80-16,-7-2 128 0,-2-1-256 0,-1 4 80 16,-1-1 16-16,0 3 0 0,2-2 160 0,-2-1 0 15,0-2 0-15,-2 3-128 0,-8-1 128 0,3 3 0 16,-1-3 0-16,1 2 0 0,1-2 0 0,-1 0 0 15,1-2 0-15,-4 3 0 0,-5-2 0 0,-2 4 0 16,0-1 0-16,-3 0 0 0,-1-4 0 0,2 3 0 0,-1-2-144 16,-2 4 144-16,-1 2-208 0,-3-5 16 0,-1-2 16 0,-1 1 0 15,-3 5 176-15,1 0-192 0,-1-5 192 0,1 3-192 16,0-3 192-16,1 0-128 0,1 1 128 16,-1-2-128-16,-2-1-128 0,-2-2 0 0,-2-1-16 0,1 0 0 31,-7 1-192-31,0-1-48 0,-1-3 0 0,-3 1 0 0,-1 3 160 0,-4-2 32 0,-1-4 0 15,-2-1 0-15,-1 3 320 0,-3-2 0 0,0 1 0 16,-1 1 0-16,-5 4 0 0,9-5 0 0,-4-4 160 0,-1-2-160 16,0-2 192-16,0-2-192 0,-3 0 192 0,1-1-192 15,0 0 160-15,-1 0-160 0,-2-4 128 0,2 0-128 16,2-1 208-16,-2-2-32 0,-2-2-16 0,1-2 0 16,-3-2-160-16,0-7 128 0,-1-5-128 0,-4-4 128 0,1-2-128 15,-1-3 0-15,0-4 0 0,-4-1 0 0,-4 0 0 0,2-1 0 16,1-3 0-16,0-1 0 0,1-3 0 0,1 1 0 15,-2 1 0-15,6 3 0 0,3 2 272 0,1-2-16 16,0-1-16-16,2 0 0 0,1-2 128 0,2 1 16 16,0-2 16-16,1 3 0 0,1 0-64 0,-1 0-16 15,-3-4 0-15,1-1 0 0,4 0-128 0,-3 0-16 16,-2 4-16-16,0 0 0 0,1-1-160 0,1-1 160 16,2 0-160-16,-2 3 160 0,-2-1-160 0,1 4 128 15,1 1-128-15,-2 3 128 0,-1 6-128 0,1-2 128 16,0-1-128-16,0 3 128 0,1 1-128 0,-1 2 0 15,0 4 144-15,1 1-144 0,0 1 0 0,0 1 0 16,-1 0 0-16,1 2 128 0,-1-1-128 0,0 0 0 16,-1-3 0-16,1 4 0 0,2-3 0 0,-2 3-192 0,-1 2 192 0,2-1-192 15,2 2-96-15,-1 6-32 0,-2 1 0 0,-2 2 0 16,-2 0 64-16,2 3 0 0,-1 2 0 0,1 3 0 16,2 1 128-16,-2 1 128 0,-3 1-192 0,1 2 192 15,-1 0-192-15,3 3 64 0,2 6 128 0,0 0-208 16,0 0 208-16,-10-5-192 0,0 2 192 0,1 1-192 15,2 1 32-15,-2-2 16 0,-4 3 0 0,1 4 0 16,-1-2 144-16,-2 1-160 0,-5 2 160 0,0 1-160 16,-3 4 160-16,0-1-128 0,-5-1 128 0,-1 0-128 15,0 3 128-15,-1-1 0 0,-6-1 0 0,-1 1 128 16,-4 1-128-16,-3 1 0 0,-4-1 0 0,-7 0 0 16,-7 3 0-16,0 1 0 0,-1 0 0 0,-5 2 0 15,-8-1 0-15,-4 0-128 0,-4-2 128 0,-1 5-192 0,-1 0-32 16,-2 0-16-16,-7-4 0 0,2-1 0 0,1-2 0 15,-3 2 0-15,-8-2 0 0,1-1 0 0,4-2 64 0,-1 0 16 16,-1-2 0-16,-3 3 0 0,-2 0 160 0,1-3 0 16,3-1 0-16,-4 1-128 0,-8 3 128 0,3-2 0 15,1-3 0-15,-3 1 0 0,-2-2 0 0,-1 3 0 16,2-3 0-16,-5-1 128 0,-4-2-128 0,2-1 128 16,2-1-128-16,-6 2 128 0,0-1-128 0,0 0 0 15,-3-1 0-15,5 0 128 0,0-1-128 0,-1 1 0 16,-5 0 0-16,6-2 0 0,0-3 0 0,-1 1 128 15,-7 0-128-15,4-1 128 0,3-3-128 0,0-1 0 16,-1-1 0-16,2 4 0 0,4 2 0 0,-2-2 0 16,-2-2 0-16,0-1 0 0,3-2 144 0,-2-1-144 15,2 0 192-15,2-1-192 0,0-2 288 0,1 0-48 16,-2-3-16-16,5 3 0 0,3 0 64 0,0 1 16 0,-4-3 0 0,3 3 0 16,2 2 144-16,0-1 48 0,-3 2 0 0,3 0 0 15,3 1-128-15,-3 0-32 0,-4 2 0 0,2-1 0 16,1 1-192-16,-1-2-144 0,-9-3 192 0,5 0-192 15,3 1 0-15,-3 0 0 0,-2-1 0 0,2-1 0 16,4 0 0-16,-4 1-176 0,-1 2 176 0,4 0-160 16,5 0 160-16,-3 2 0 0,1 0 0 0,1 0 0 15,4 3 0-15,-3-2 0 0,-2-1 0 0,5-2 0 16,3 0 0-16,-2 2 0 0,-4 1 0 0,1 3 0 16,1-5 0-16,-1 1 0 0,-3 0 0 0,2 1 0 15,3-1 0-15,-2 0 0 0,2 0 0 0,-1-1 0 0,-2 2 0 16,2 2 0-16,-3 0 0 0,1 1 0 0,-2-1 0 15,5 3 0-15,2 1 0 0,-2 1 0 0,-3-1 0 0,3 2 0 16,4 2 0-16,-5 0 0 0,-1-2 0 0,1-1-160 16,4-2 160-16,-6 2 0 0,1 1-256 0,2-3 64 15,4-3 16-15,-1 2 0 0,1 0-80 0,-4 1 0 16,2-1-16-16,1 0 0 0,2-2 272 0,0 3-160 16,1-1 160-16,4 2-128 0,2 0 128 0,-2-2 192 15,-3 0-32-15,5 2-16 0,6 2 176 0,2-3 16 16,-2 0 16-16,1-2 0 0,1 3-80 0,3 0-16 15,0-1 0-15,-1 0 0 0,2-3-64 0,0 3-32 16,1-1 0-16,2 1 0 0,1 2-160 0,-1-1 128 16,-1-1-128-16,1 2 128 0,2 2-128 0,3-1 0 15,3-2 0-15,1 0 0 0,0 0 0 0,1 2 0 0,-3 1 0 16,4-2 0-16,1 4 0 0,5-2 0 0,3 0 0 16,-1 1 0-16,0-1 0 0,2 1 0 0,2 1 176 15,0 0-176-15,5 1 320 0,1 0-48 0,3 1 0 0,2-4 0 16,4 0 144-16,-2 1 32 0,2 1 0 0,1 0 0 15,6-1-32-15,0 1 0 0,-1 2 0 0,3 0 0 16,1-2 0-16,3 1 0 0,1-2 0 0,2 3 0 16,3 0-80-16,3-2-16 0,-1-2 0 0,1 0 0 15,-1 2-64-15,3 0-32 0,0 0 0 0,3-1 0 16,-2 0-96-16,3 0-128 0,1 2 176 0,1 1-176 16,-1 2 128-16,3-1-128 0,-3-1 0 0,5 1 0 15,5-5 0-15,-8 5 0 0,-1 0 0 0,-1-2 0 0,2-1-128 16,8-2 128-16,0 0 0 0,-8 6-144 0,1-4 144 15,7-2-160-15,0 0 160 0,-4 12-160 0,1-3 16 16,3-9 0-16,-4 9 0 0,4-9 0 16,0 11-240-16,0-11-64 0,0 0 0 0,2 11 0 15,-2-11-1744-15,0 0-368 0,0 0-64 0,11 2 0 0</inkml:trace>
  <inkml:trace contextRef="#ctx0" brushRef="#br0" timeOffset="70342.936">6421 5685 2751 0,'-6'8'256'0,"0"-3"-256"0,6-5 0 0,-8 8 0 16,1 2 3328-16,1-2 608 0,-2-1 128 0,8-7 32 15,0 0-2944-15,0 0-592 0,-7 4-112 0,-1 0-32 16,8-4 224-16,0 0 64 0,0 0 0 0,-7 2 0 16,-2 0 64-16,3-1 0 0,6-1 16 0,0 0 0 15,-9-2 96-15,9 2 16 0,0 0 0 0,0 0 0 16,-10-2-192-16,4 2-16 0,6 0-16 0,0 0 0 0,0 0 528 0,0 0 96 15,-7 4 32-15,-2-2 0 0,3 1-992 16,-4-1-192-16,1 0-144 0,1 1 192 16,2 1-1024-16,-2 0-192 0,-1 0-32 0,-1 2-16 0,0 1 768 0,-1-2 160 15,0 2 144-15,-2 0-208 0,1 3 48 0,0-2 16 16,1 1 0-16,-2-3 0 0,1-2 144 0,0-2-192 16,-2 0 192-16,3 0-192 0,-2 0 192 0,-1 1 0 15,1-1-144-15,-4 1 144 0,-1 0 0 0,-6-3 128 16,1 0 0-16,0 0 0 0,0 4 128 0,-2 1 0 15,-4 2 16-15,-3-5 0 0,-1 0 0 0,-2 0 0 16,-2 1 0-16,0 1 0 0,2 2 32 0,-4 0 0 16,-4 2 0-16,-3 1 0 0,-2-1-144 0,-2 1-32 15,-2-1 0-15,-3 0 0 0,1-1-128 0,-3 2 0 16,1 2-160-16,-5-2 160 0,-3-2-256 0,-3-3 64 16,-3 0 0-16,-2 5 0 0,3 3 0 0,-1-1 16 0,-1-3 0 15,0 1 0-15,-9 2 176 0,6-1 0 0,1-2-144 0,0 0 144 16,-4 0 0-16,3 1 208 0,3 2-16 0,4 0-16 15,-2-4 48-15,1 2 16 0,-5-1 0 0,5 1 0 16,0-1-48-16,1 0 0 0,-3-1 0 0,3-3 0 16,2 2-192-16,-3-1 0 0,-2 1 128 0,1-1-128 15,-1 1 0-15,6-1 0 0,5 0 0 0,1 0 0 16,-3 1 0-16,4-3 0 0,-1-1 0 0,2 0 0 16,2-1 0-16,5-2 0 0,3 1 0 0,0-1 0 15,1-1 128-15,-1 1-128 0,4 1 0 0,1 0 144 16,3 0 0-16,0 0 0 0,2 0 0 0,4 0 0 15,1 1-144-15,4-1 192 0,1-1-192 0,1 0 192 16,3-3-192-16,0 2-224 0,2 0 48 0,2 4 16 0,1-1 16 16,-2 3 0-16,1-1 0 0,-1-2 0 0,-1-2 144 0,4 0 0 15,1 1-144-15,0 2 144 0,0 2 0 0,0-1 0 16,3-6 0-16,0 3 128 0,0-1-128 0,1-1 128 16,0-2-128-16,1-1 128 0,0 0-128 0,0-2 0 15,0 0 0-15,3-3 0 0,1-2 0 0,-1-3 0 16,0-2-176-16,-1-3 176 0,4 0 0 0,1-5 0 15,-3-5 0-15,3-3 0 0,2-2 0 0,0-1 128 16,-1-2 0-16,2-1 0 0,0-2 64 0,-1-1 0 16,1-2 16-16,0-1 0 0,1-1-208 0,2-4 128 15,1-3-128-15,-1 0 0 0,0-4 0 0,-1 1 0 16,2 1 0-16,-2-1 0 0,1-2 0 0,0-3 0 16,-2-2 0-16,1 2 0 0,0 4 0 0,-1 2 0 0,1 2 0 15,0-1 0-15,3-2 0 0,-1 0 0 0,0 1 0 0,1 2 0 16,3 4 0-16,-1 1 0 0,-3 1 0 15,4 3 0-15,1 1-160 0,-1 3 32 0,-1 1 0 16,1 1 0-16,-1-1 128 0,-2 3-128 0,-1 3 128 0,2 4-128 16,-2 7 128-16,4 0-192 0,0 5 192 0,-1 0-192 15,1 3 192-15,2 2 0 0,-1 2 0 0,1 3 0 16,-2 2 0-16,3 1 0 0,0 1 0 0,3 1 0 16,-3 1 0-16,1 1 0 0,1 0 0 0,1 2 0 15,2 0 0-15,1 3 144 0,1 1-144 0,4 1 0 16,0-2 176-16,4 2-176 0,3-1 160 0,3 3-160 15,3 1 128-15,7 1-128 0,2-1 0 0,2-1 144 16,-1-1-144-16,2-2 0 0,1 1 144 0,3 0-144 0,8 2 0 16,-1 0 0-16,5-2 0 0,3-4 128 0,-3-1-128 15,4 1 0-15,4 1 0 0,1-1 0 0,4 0 0 0,1 3 0 16,0-1 0-16,1 1 0 0,3-3 0 16,3 0 0-16,4 0 0 0,-2 0 0 0,0 2 0 0,4 0 0 15,-2-1 0-15,4 2 0 0,2 0 0 0,1 1 0 16,0-5 0-16,0 1-128 0,3 3 128 0,-1-4 0 15,-3-2 0-15,3 0 0 0,-1-1 0 0,-2 1 0 16,-1 4 0-16,0-2 0 0,2-4 0 0,-3 4 0 16,1 1 0-16,-3 1 0 0,-1 3 0 0,3-2 0 15,3 1 0-15,-3-1 0 0,-4 1 0 0,3-1 0 16,1-1 0-16,-2 1 128 0,-1 3-128 0,-3-3 0 16,-2-1 0-16,0-2 0 0,6-2 0 0,-5 0 144 0,0 1-144 15,-4-1 160-15,-1-2-160 0,-2 0 0 0,0-1 0 16,-3 2-176-16,-3-1 176 0,-2 0 0 0,-6 1 0 15,-1-3 0-15,0-2 0 0,-2-1 0 0,1 2 0 0,-5 1 128 16,0 2 0-16,-2-1 0 0,-3-4 0 16,0 0 0-16,1-2-128 0,-3 0 0 0,0 1 0 0,-1 1 0 15,-1-1 0-15,-2 0 0 0,-4-2 0 0,-3 0 128 16,0 3-128-16,-1-4 0 0,-3 2 128 0,1 1-128 16,1 1 0-16,-5 0 0 0,-1 0 0 0,-3 1 128 15,-1-3-128-15,-1 1 0 0,-1 1 0 0,-4-1 0 16,-1-1 0-16,-1 1 0 0,-1 2 0 0,-2-1 0 15,-1 2 0-15,0-1 128 0,-3 0-128 0,1-1 128 16,1 3-128-16,-1-2 176 0,-1 1-176 0,2-1 192 16,-4 3-192-16,1-1 0 0,0 1 144 0,-2-1-144 0,0-1 0 15,-1-1 0-15,-8 6 0 0,8-1 128 0,-8 1-128 0,0 0 128 16,0 0-128-16,0 0 128 0,0 0 0 0,0 0 0 16,0 0 0-16,0 0 0 0,0 0-128 0,8 4 192 15,-8-4-64-15,0 0 0 0,0 0-128 0,5 11 0 16,-5-11 0-16,3 13 0 0,-2 2 0 0,0 0-160 15,0-1 160-15,1 4-160 0,0 1 160 0,1 1 0 16,-1 4 0-16,0 2 0 0,1 5 0 0,0 2-128 16,4 1 128-16,-1 2 0 0,0 2 0 0,4 1 0 15,3 3 0-15,-1 2-128 0,-1 2 128 0,1 5 0 16,0 2 0-16,1 4 0 0,0-2 0 0,0 0 0 16,0 0 0-16,-2 1-128 0,-1 0 128 0,-4 6 0 15,3-2 0-15,-5 3 0 0,2-2 320 0,-2 0-16 0,-3-2 0 16,-1 4 0-16,-1 2 16 0,-2 2 16 0,0-1 0 15,-1-3 0-15,-1-7 208 0,-2-1 32 0,3 0 16 16,1 3 0-16,-3 3-240 0,3-4-48 0,1-7-16 0,-1-1 0 16,2-9-288-16,0-4 0 0,0-6-208 0,-1-1-12592 15,2-5-2496 1</inkml:trace>
  <inkml:trace contextRef="#ctx0" brushRef="#br0" timeOffset="77495.098">15436 4153 23263 0,'-12'2'1024'0,"12"-2"224"0,-8 0-992 0,1-2-256 0,0-2 0 0,7 4 0 16,0 0 912-16,0 0 144 0,0 0 32 0,0 0 0 15,0 0-576-15,0 10-96 0,0-1-32 0,3 0 0 0,2 0-176 16,1-1-32-16,2 3-16 0,-2 1 0 0,4 2-32 0,-1 1 0 16,2 5 0-16,2 1 0 0,1-1 64 0,0 2 16 15,-2 1 0-15,1 2 0 0,0 2 48 0,1 4 0 16,1 1 0-16,-1 2 0 0,0-1-48 0,1 4 0 15,-4 1 0-15,0 1 0 0,-1 0 16 0,1-3 0 16,-4-3 0-16,3 2 0 0,-3-4 32 0,-1 2 0 16,1-3 0-16,-2-1 0 0,3-2-256 0,-1 0 144 15,2-2-144-15,-5-1 128 0,0-1-128 0,3-2 0 16,0-2 0-16,0-5 0 16,-3-3-352-16,2-2-96 0,1-2-32 0,-2-4 0 15,-5-3-2784-15,0 0-544 0</inkml:trace>
  <inkml:trace contextRef="#ctx0" brushRef="#br0" timeOffset="77994.895">15616 3951 24527 0,'0'0'1088'0,"0"0"224"0,0 0-1056 0,0 0-256 0,0 0 0 0,0 0 0 16,0 0 384-16,0 0 32 0,0 0 0 0,0 0 0 16,0 0-288-16,0 0-128 0,0 0 0 0,0 0 128 0,0 12-128 0,0 0 0 15,0 2 0-15,1-1 0 0,0-1 0 0,0 2 0 16,-1 1 0-16,2 0 0 0,2 3 0 0,-3-1 0 15,0-4 0-15,0 5 0 0,3-2 128 0,-2 1-128 16,-1-2 192-16,1 2-64 0,2 0 320 0,-1 2 48 16,1-1 16-16,0-2 0 0,1-4 192 0,-2-1 32 15,3-2 16-15,1 0 0 0,1 1-128 0,1 0-32 16,0-5 0-16,-1 0 0 0,3-2-240 0,-1 0-48 16,2 2-16-16,-2-5 0 0,0 0-128 0,0-3-32 15,1 2 0-15,-1-1 0 0,1-1-128 0,-1 1 0 16,-1-1 144-16,0 1-144 0,-1-2 0 0,-1-2 128 15,-7 6-128-15,5-7 0 0,3 3 0 0,-8 4 128 0,8-4-128 16,0 0 0-16,-1-2 0 0,1 1 128 0,0 0-128 16,-1 1 0-16,-2-3 0 0,1 2 0 0,1-1 0 15,1 1 0-15,-2-2 0 0,2 2 0 0,-1-2 0 16,-1 1-128-16,-6 6-96 0,10-4-16 0,-2-1 0 0,-1-1 0 31,1 1-1712-31,-8 5-352 0,9-7-64 0,-1 0-10448 0</inkml:trace>
  <inkml:trace contextRef="#ctx0" brushRef="#br0" timeOffset="78302.673">15953 3813 7359 0,'-7'5'656'0,"1"1"-528"16,0-2-128-16,1 3 0 0,1 1 5312 0,2 3 1040 15,1 0 208-15,2 5 32 0,-1 3-4896 0,2 4-992 16,0 3-192-16,5 0-32 0,1 1-480 0,2 0 128 16,-4 3-128-16,4 4 0 0,3 1 128 0,-1 3 0 15,2-2-128-15,-1 0 192 0,1 0-192 0,0-2 0 16,0 1 0-16,-1-2 0 0,2-1 0 0,-4-5 0 15,0-1-208-15,1-2 64 16,0-2-1504-16,1-1-288 0,-2 0-64 0,0-6-10608 0</inkml:trace>
  <inkml:trace contextRef="#ctx0" brushRef="#br0" timeOffset="78513.028">16574 4404 19343 0,'-10'6'1728'0,"0"-1"-1392"0,1 1-336 0,2-2 0 16,7-4 4784-16,0 0 880 0,-9 1 176 0,9-1 48 16,-6-1-4448-16,6 1-880 0,0 0-176 0,-4-6-48 15,3-3-720-15,2-1-160 0,1-2-32 0,1 1 0 16,1 3-1280-16,0-1-256 0,1 0-48 0,-3-1-8288 15,2-2-1664-15</inkml:trace>
  <inkml:trace contextRef="#ctx0" brushRef="#br0" timeOffset="79050.691">16311 3508 17503 0,'-16'-1'1552'0,"7"0"-1232"0,2-1-320 0,7 2 0 16,-5-7 3808-16,1-2 704 0,0-1 144 0,5-2 16 15,4-1-3248-15,1-1-656 0,3-2-128 0,3-2-16 16,3-6-624-16,1 0 0 0,3-2 0 0,1-3 0 16,0-2 0-16,2 2-128 0,0 1 128 0,-1 2-128 15,0-2-96-15,-3 3-16 0,-1 2 0 0,0 4 0 16,-2 4 64-16,0 3 16 0,-2 3 0 0,-4 0 0 16,2 0 160-16,0 2 0 0,-5 2-144 0,3 4 144 15,-9 1 0-15,12 5 0 0,-1-1 0 0,0 0 0 0,1 3 0 16,0 0 160-16,4 1-16 0,-2 3 0 15,0 3 0-15,2 3 0 0,0 3 0 0,3 2 0 0,-1 2-16 16,-1 5-128-16,3 3 192 0,-1 4-64 0,0 4-128 0,-1 1 128 16,1 2-128-16,-3-1 128 0,-1-2-128 0,-2-1 0 15,1 0 144-15,-4-1-144 0,1 1 0 0,-1 1 144 16,-2 2-144-16,0 0 0 0,0 1 0 0,0-5 0 16,-1-2 0-16,0-4 0 0,-5-4 0 0,0 0 0 15,2-2 0-15,-2 0 0 16,2-1-672-16,-1-2-32 0,0-3-16 0,-1 2-9616 15,-2-3-1920-15</inkml:trace>
  <inkml:trace contextRef="#ctx0" brushRef="#br0" timeOffset="79240.407">16667 3795 38415 0,'-10'-2'1696'0,"10"2"352"0,0 0-1632 0,-1-9-416 0,3-1 0 0,3-2 0 15,5-3 256-15,6-2-16 0,5 0-16 0,2-2 0 16,3 0-224-16,5-2 128 0,4-2-128 0,2-1 0 16,-1-2-176-16,1-2-128 0,2-4-16 0,1 2-16 15,1 1-2464-15,3-3-480 0,2-1-112 0</inkml:trace>
  <inkml:trace contextRef="#ctx0" brushRef="#br0" timeOffset="81895.592">17502 2471 32831 0,'-17'-6'1456'0,"6"2"288"0,-1-3-1392 0,1-1-352 0,-2 0 0 0,-2-1 0 15,0 2 400-15,-1 2 16 0,-1-2 0 0,-4 2 0 16,-1-1-416-16,1 2 0 0,-5-2 0 0,-2 4 0 15,-2 1 0-15,-2 2-224 0,-1 1 80 0,-1 0 16 16,-6 1-128-16,1 1-32 0,-3 3 0 0,-4 3 0 16,-3 2 48-16,-3 2 16 0,-2 2 0 0,-1 2 0 15,-2 0 224-15,1-1-144 0,0 2 144 0,-2 4-128 16,-5 0 128-16,-2 0 128 0,1 0-128 0,3 5 176 16,2-2 48-16,0 3 16 0,0 2 0 0,-1 5 0 15,0 4 0-15,0 2 0 0,3 1 0 0,1-1 0 16,5 0-112-16,-1 0 0 0,2-2-128 0,1 3 192 0,0 5-192 15,1 1 0-15,-3 4 0 0,4 0 0 0,3-5 0 16,3 2 0-16,2-2 0 0,1 0 0 0,4 2 0 16,0 4 0-16,3 3 0 0,3-1 0 0,-2-3 0 15,5-1 144-15,3-2-144 0,0 0 128 0,5 4 32 0,6 0 0 16,2 2 0-16,3-1 0 0,-1-1-160 0,7-3 128 16,6 0-128-16,2 1 128 0,4 0-128 0,4 1 0 15,-2 0 0-15,3 3 0 0,0 3 0 0,4-1 0 16,2-2 0-16,0-2 0 0,3-5-160 0,2 4 160 15,3 1 0-15,1-1-144 0,2-1 144 0,2-4-160 16,2-4 160-16,1-5-160 0,2-3 32 0,2-5 0 16,-3 0 0-16,0-5 0 0,0-3 128 0,2-6 0 15,2 1-144-15,2-2 144 0,1-2 0 0,6-5 0 16,1 0 0-16,0-4 0 0,0-4 0 0,1-2 128 0,0 0-128 16,3-6 0-16,4-3 0 0,0-2 0 0,3-6 0 0,-1-1 0 15,-1-2 0-15,-2-5 0 0,-2-2 0 16,3-5-176-16,2-6 176 0,-1-4-208 0,-3-7 80 0,-1 0 128 15,-1 3-128-15,-3-1 128 0,1-1 0 0,0 0 0 16,0 0 0-16,0 0 0 0,-4-4 0 0,-4-2 0 16,1-4 0-16,-4 1 0 0,-3 3 0 0,-3 1 128 15,0 2 128-15,-3-4 32 0,0-5 0 0,0-1 0 16,0 2-32-16,-2-1-16 0,-4 2 0 0,-4-1 0 16,-2-3-112-16,-5-1 0 0,-3-1-128 0,-2 1 192 15,0 4-192-15,-5 3 144 0,-3 5-144 0,-2 2 128 16,-1 2 0-16,-1-1 0 0,-2-2 0 0,-2 4 0 15,-4 3 96-15,0 3 16 0,-3 2 0 0,-5 3 0 16,-1 1-48-16,-2 3-16 0,-5 0 0 0,-3-1 0 0,-4-1-176 0,-2 0 0 16,-2 1 0-16,-5 1 0 0,-1 2 0 0,0 3 0 15,0 0-192-15,-5 3 192 0,0 1 0 0,-4 3 0 16,-3 3 0-16,-5 0 0 0,0 1 0 16,1 1 0-16,2 1 0 0,0 5 0 0,3 4 0 0,-1-1 0 15,-3 1 0-15,0 0 0 0,-2 0 0 0,1 3 0 16,0 2 0-16,2 2 0 0,1 6 0 0,-3-2-144 15,-2 3 144-15,-2 2 0 0,0 1-160 0,-1 1 160 16,2-1-128-16,1 6 128 0,3 4-144 0,0 4 144 16,-2 2-160-16,1 4 160 0,-5 1 0 0,5 3 0 15,2 2 0-15,2 1 0 0,0 0 0 0,4 0 0 0,2 0 0 16,1 5 0-16,1 4 0 0,0 5 0 0,2 1 0 16,3 2 0-16,1 1 0 0,0 0 0 0,3 2 0 0,3 2 0 15,3 6 0-15,2 2-144 0,2-1 144 0,1-1 0 16,1-3 0-16,0-1-160 0,0-2 160 0,3 4 0 15,0 2-224-15,2-1 64 0,2-2 16 0,0-6 0 16,4-4 144-16,2-1-192 0,3-3 192 0,-1-1-192 16,5-1 192-16,1-2 0 0,3-2 0 0,4-3 0 15,0-4 128-15,5 1-128 0,-2-2 128 0,3 0-128 16,2 2 0-16,1 0 0 0,1 1 0 0,4-1 128 16,2 1-128-16,0-2 0 0,2 0 0 0,2-2 0 15,1 0 0-15,3-2 0 0,2-1 0 0,4 1 0 16,3 0 0-16,2 1 0 0,1 0-128 0,1-2 128 15,0-2-192-15,1-5 32 0,-2-4 16 0,2-5 0 16,-1-5-128-16,2-3-32 0,2-5 0 0,2-3 0 16,-4-8-80-16,2-6-32 15,2-3 0-15,0-4 0 0,-1-2 96 0,-4-1 32 0,4 0 0 0,1-2 0 0,1-3 128 16,2 0 32-16,1-1 0 0,-1 1 0 0,-3-1 128 0,0-4 0 16,-2-4 0-16,3 0 0 0,0-2 0 0,2-3 0 15,0-3 128-15,-2 3-128 0,3-1 128 0,0 1-128 16,-4-2 128-16,2-3-128 0,1-7 0 0,0 0 0 15,2-3 0-15,-1 0 128 0,0 1-128 0,-3-1 0 16,0-2 0-16,-4 0 0 0,0-1 0 0,-3 0 0 16,1-2 0-16,-1 1 0 0,-1 1 0 0,-5 0 0 15,-1 2 0-15,-6-1 0 0,-2-1 0 0,-5 4-160 16,-7 3 160-16,0 2 0 0,-7 0 0 0,-3 3 0 16,-4 0 0-16,-4-2 0 0,0 0 0 0,-5 2 144 0,1-2 16 15,-6 6 0-15,-5-1 48 0,0 1 16 0,-3 3 0 16,-3 1 0-16,-3 2-64 0,-1 0-16 0,-4 3 0 0,-2 2 0 15,0 1-144-15,0 3 0 0,-2 1 0 0,0 3 128 16,-6 2-128-16,-4 2 0 0,-6 2 0 0,-1 3 0 16,-5 1 0-16,1 3 0 0,-1 2 0 0,0 0 0 15,3 1 0-15,-2 2 0 0,-5 0 0 0,0 3 0 16,-1 4 144-16,2 1-144 0,-1 1 160 0,0 3-160 16,0 3 0-16,-2 0 0 0,-3-1 0 0,-2 1 0 15,3 5 128-15,3 1-128 0,1 0 0 0,1 3 0 16,-3 0 160-16,2 3-160 0,1 2 160 0,2 2-160 15,-3 3 144-15,6 3-144 0,2-1 128 0,1 2-128 0,-1 0 0 16,2 1 0-16,-3-1 0 0,1 3 0 0,3 4 0 0,3 1-144 16,4 3 144-16,1 3-160 0,2 2 160 0,3 4 0 15,2 0 0-15,-1 5 0 0,3 1 0 0,3 3 0 16,0-1 0-16,4 2-128 0,-1 1 128 0,7-1 0 16,-1 0 0-16,5-3 0 0,1-3 0 0,4 2 0 15,1 1 0-15,5 3 0 0,0 2 0 0,6-2 0 16,2-2 0-16,2 0-128 0,1 0 128 0,5 1-128 15,5 1 128-15,1-1-128 0,1-3 128 0,3-1-192 16,0-2 192-16,4-4-192 0,-1-2 192 0,1-3 0 16,3-2 0-16,-1 4-128 0,4 2 128 0,1-4 0 15,2-5 0-15,4-1 0 0,3-2 0 0,3-5 0 16,1-4 0-16,5 1 0 0,3-1 0 0,3-2 0 16,-4-3-144-16,3-2 144 0,0-2-176 0,4-1 48 0,3-3 0 15,1-2 0-15,0-5-96 0,0-5-16 0,-2-4 0 0,4-4 0 16,1-2-80-16,4-2-32 0,2-5 0 0,0-4 0 15,-2-5 352-15,0-3-176 0,0-3 176 0,2-3-128 16,-1-6 128-16,-1-8 0 0,-2-8 128 0,2 1-128 16,-4 3 160-16,1-3-32 0,1-2-128 0,1-1 192 15,1 2-192-15,-6-3 128 0,-3-5-128 16,-1 2 0-16,-2 0 208 0,1 1-48 0,-3-1-16 16,2-2 0-16,-1-5 64 0,-5 1 16 0,-4 0 0 0,-4 2 0 15,-4 3-224-15,-1-2 128 0,-3-3-128 0,-4-1 0 16,-4-1 0-16,-4 0 128 0,-4 3-128 0,-3 1 0 15,-3 0 0-15,-4 1 144 0,-4 1-144 0,-4 3 128 16,-3 4 32-16,-3 3 0 0,-7 2 0 0,-2 0 0 0,-1-1 112 0,-5 4 32 16,-5 1 0-16,-2 0 0 0,-2 0-160 15,-1 5-16-15,-4 4-128 0,0 3 192 0,-6-1-192 0,1 5 0 16,-7-1 0-16,-1 3-160 0,-2 3 16 0,-1 3 0 16,-5-1 0-16,1 5 0 0,-1 1 144 0,-1 4-160 15,-6 2 160-15,-1 1-160 0,-4-1 160 0,1 4-128 16,-2 2 128-16,2 4-128 0,1 3-48 0,-4-1 0 15,-1-3 0-15,-4 10 0 0,5 7-32 0,-3 1-16 16,3 0 0-16,-6 5 0 0,0 4 224 0,-2 3-176 16,1 5 176-16,3 1-160 0,2-2 160 0,2 5 0 15,-5 4 128-15,1 3-128 0,0 5 256 0,2 3-32 16,5 2 0-16,0 0 0 0,1 0-224 0,-2 3 176 16,1 1-176-16,4 3 160 0,3 2-160 0,6-2 0 15,1 1 0-15,4 3 0 0,1 1 0 0,0 3 0 16,2 1 0-16,2 1 0 0,2 0-224 0,3 0 80 0,4-2 16 15,4-2 0-15,5-1 128 0,3 2 0 0,5 0 0 0,7-1 0 16,0-1 0-16,4-2 176 0,3-3-176 0,4 3 192 16,3 2-192-16,4-3 128 0,4-1-128 0,4-4 128 15,6 0-128-15,5-1 0 0,2-1 0 0,5 0 0 16,6 1 0-16,-1-1-144 0,1-2 144 0,2-7-208 16,2-6-32-16,4-4 0 0,4 1 0 0,6-5 0 15,3-4 112-15,2-3 128 0,0-1-208 0,1-6 80 16,-3-3 128-16,8-7 0 0,3-3-144 0,1-3 144 15,-2-2 0-15,-3-2 0 0,-3-3 0 0,7-5 128 16,4-3 16-16,-2-7 0 0,-2-3 0 0,-1-2 0 16,-4-2-144-16,3-8 0 0,1-6 144 0,-1-6-144 0,2-9 0 15,-3-1 0-15,-3-1 0 0,0-3 0 0,3-1 0 16,-1-5-160-16,6-5 16 0,-5 1 0 0,-5-1 144 16,-4 3-192-16,-4-1 192 0,0-1-192 0,0-2 192 0,-1 1 0 15,-3-1 0-15,-6 2 0 0,-1-1 144 0,-8 2-144 16,-5-1 192-16,-4 1-192 0,-5-4 0 0,-3 4 0 15,-4 3 0-15,-1 1 0 0,-3 1 128 0,-3 1-128 16,-5 0 144-16,-1 3-144 0,-3 2 128 0,-3 3-128 16,-4 5 0-16,-2 2 144 0,-3 3 32 0,-3 2 0 15,-1 2 0-15,-6 1 0 0,-2-3 48 0,-5 3 16 16,-5 0 0-16,-2 2 0 0,-7 4-240 0,-2 2 176 16,-4 1-176-16,0 3 160 0,0 1-160 0,-1 4-144 15,-4-2 144-15,-2 2-208 0,-6 4 16 0,-1 5 0 16,-1 5 0-16,-2 5 0 0,-1 2 64 0,0 3 128 0,0 1-208 0,-7 4 80 15,1 4 128-15,1 2 0 0,-1-1 0 0,-2 6 0 16,1 5 0-16,-2 2 128 0,-4 3-128 0,2 0 176 16,0-1-176-16,0 8 160 0,2 6-160 0,-4 7 160 15,0 7-160-15,-2 5 0 0,4 7 144 0,-2 10-144 16,-2 8 0-16,-3 12 0 0,-5 11 0 0,4 6 0 16,6 4 0-16,3 9 0 0,3 6 0 0,5 3 0 31,6 0-368-31,14-3-80 0,12-6-32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8:44:37.23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2989 2407 28559 0,'0'0'2544'0,"0"0"-2032"15,-1-8-512-15,1 8 0 0,0 0 368 0,0 0-32 0,0 0 0 0,0 0 0 16,0 0-48-16,2 9-16 0,0 1 0 0,0 2 0 15,-2 2-272-15,0 4 0 0,-3 4 0 0,0 4 0 16,1 4 0-16,-4 3 128 0,1 3-128 0,0 5 0 16,-1 4 0-16,-1 5 0 0,0 3 0 0,-1 5 0 15,-1-1 0-15,2 1 0 0,1-3 0 0,-1 0 0 16,0-1 0-16,0 3 0 0,3 4 0 0,1-4 0 16,-1-4 128-16,1-4-128 0,-1-3 144 0,1-2-144 15,0-1 336-15,-1-1-16 0,0 0-16 0,0-2 0 16,-1-3-112-16,2-4-32 0,1-1 0 0,-2-6 0 15,2 0-160-15,1-6 0 0,-3-2 0 0,0-3-9792 16,0-6-1856-16</inkml:trace>
  <inkml:trace contextRef="#ctx0" brushRef="#br0" timeOffset="313.454">3161 2404 33743 0,'2'-8'1488'0,"6"0"320"0,2-3-1440 0,5 0-368 15,3 1 0-15,4-1 0 0,5 0 256 0,-2 0 0 16,5-1-16-16,2 1 0 0,0 1-112 0,2 4-128 0,2 2 176 16,-2-1-176-16,-2-3 0 0,3 2 0 15,4 1 0-15,-2 3 0 0,-3 0 0 0,2-2-176 0,-3 2 176 0,0-1-208 32,0 0-1248-32,-1 0-240 0,-3 2-48 0,2-1-7408 0,0 1-1472 0</inkml:trace>
  <inkml:trace contextRef="#ctx0" brushRef="#br0" timeOffset="612.65">2816 3092 27647 0,'-15'-2'2448'0,"15"2"-1952"16,0 0-496-16,0 0 0 0,0 0 1920 0,0 0 272 16,0 0 64-16,0 0 16 0,10 0-1392 0,3 0-288 15,4 1-48-15,1-1-16 0,2 0-288 0,2 0-64 16,1-1-16-16,3 1 0 0,3 0-160 0,4 0 0 16,2 0 144-16,3-1-144 0,4 0 0 0,2-1 0 15,-6 0 0-15,3 0 0 0,0 1 0 0,0 0-240 16,0 0 64-16,1 0 16 15,1-1-1152-15,1-1-224 0,0 2-64 0,2-2-8640 16,1-1-1744-16</inkml:trace>
  <inkml:trace contextRef="#ctx0" brushRef="#br0" timeOffset="1055.397">4306 2994 34207 0,'-12'-7'1520'0,"12"7"304"0,0 0-1456 0,0 0-368 16,0 0 0-16,0 0 0 0,2-7 192 0,3 1-16 15,2 2-16-15,2 1 0 0,1-1-160 0,1 1 0 16,1 0 0-16,1 0-176 0,1-1 176 0,3 2-128 0,-1 0 128 0,3 2-128 16,1 0 128-16,-1 2-192 0,-2-2 192 0,1 1-192 15,3 0-128-15,0 1-16 0,-2 1-16 0,0 0 0 32,2 2-480-32,0-2-80 0,-4-3-32 0,0 2-8176 0,1 2-1632 0</inkml:trace>
  <inkml:trace contextRef="#ctx0" brushRef="#br0" timeOffset="1302.726">4171 3408 1839 0,'0'0'160'0,"0"0"-160"0,0 0 0 0,9 0 0 0,4 1 8048 0,1 0 1568 15,3-1 320-15,3 0 64 0,7-3-7440 0,0 1-1472 16,6-2-320-16,2 1-48 0,7-1-400 0,-1-1-64 16,0 1-32-16,1 0 0 0,-1-1-224 0,1-1-192 15,1 2 48-15,-1-4 0 16,-1 2-3056-16,2-2-624 0</inkml:trace>
  <inkml:trace contextRef="#ctx0" brushRef="#br0" timeOffset="3308.793">6327 2156 1839 0,'-11'-8'0'0,"11"8"160"0,-8-4-160 0,0 1 0 0,-1 0 0 0,1 1 0 16,-1-1 4224-16,1 2 800 0,-2 1 160 0,1 3 48 15,1 2-4032-15,-2 0-816 0,-2 2-144 0,-3 0-48 16,-2 1-192-16,0 2 0 0,0 1 0 0,-1 1 0 0,0 1 0 0,0 4 0 15,0 0 0-15,-2 1 0 0,0-3 0 0,3 5 0 16,-2 2 0-16,0 3 0 0,2 1 176 0,-3 2-16 16,-1 2 0-16,-1 1 0 0,2 0 144 0,1 3 16 15,-6 2 16-15,4-1 0 0,4-3 208 0,-2 1 32 16,3 2 16-16,0 4 0 0,2 4-16 0,2 0 0 16,-2 1 0-16,3-3 0 0,3 3-144 0,0-2-48 15,4-1 0-15,2 1 0 0,-2 1-96 0,4 4-32 16,5 5 0-16,-2-3 0 0,1-3-128 0,3-2-128 15,-2-2 192-15,5-1-192 0,0 0 192 0,3-4-64 16,3 1 0-16,-1-3-128 0,1-4 256 0,0 1-64 16,2 1-16-16,-1-5 0 0,2-6 832 0,-2 0 160 15,0-1 48-15,1-3 0 16,0-4-1696-16,1-3-336 0,1-1-64 0,-1-2-16 16,2 1 320-16,-1-2 64 0,-1-3 16 0,1-4-13328 0</inkml:trace>
  <inkml:trace contextRef="#ctx0" brushRef="#br0" timeOffset="4078.839">6811 2451 21135 0,'0'0'928'0,"0"0"208"0,0 0-912 0,0 0-224 15,0 0 0-15,0 0 0 0,0 0 736 0,0 0 96 16,0 0 32-16,0 0 0 0,0 0-496 0,-4 10-112 16,0 2 0-16,1 1-16 0,-1 1 160 0,1 2 48 15,-5 0 0-15,4 5 0 0,2 4-144 0,-1 3-32 16,-3 2 0-16,0 2 0 0,2 3 64 0,-2 3 16 15,2 3 0-15,0 2 0 0,-3 1-32 0,0 2 0 16,-1-2 0-16,0 1 0 0,0 1 0 0,1-1 0 16,-2-2 0-16,1 1 0 0,0 3-32 0,1-5-16 15,-1 2 0-15,0-4 0 0,-3-1-112 0,2-3-32 0,2-3 0 16,-1-2 0-16,1-2-128 0,3-2 0 0,-1-1 0 16,1-4 0-16,1-2-320 0,1-2-32 0,1-2-16 15,1-4 0 1,-1-3-2352-16,1-9-480 0</inkml:trace>
  <inkml:trace contextRef="#ctx0" brushRef="#br0" timeOffset="4765.244">6525 2547 19343 0,'-10'-7'1728'0,"10"7"-1392"0,-7-6-336 0,3 0 0 15,0-2 1280-15,3 3 176 0,1 5 32 0,6-10 16 16,-2 1-736-16,4 0-128 0,3 0-48 0,0 1 0 16,1-2-464-16,4-2-128 0,6-4 0 0,0 1 0 15,6-1 0-15,3 2 176 0,2 0-176 0,3-1 192 16,4 2-192-16,-1 4 0 0,0 4 0 0,-1 1 0 16,1-2 0-16,-1 3 0 0,1 2 0 0,-1 4 0 15,2 2 0-15,-3 2 0 0,1 1 144 0,-1 2-144 16,2 3 288-16,-5 3-16 0,-2 5 0 0,-4-1 0 15,-3-1 112-15,-3 1 32 0,-2-1 0 0,-3 2 0 16,-6-1-80-16,-2 0-16 0,-2 0 0 0,-5 1 0 0,-4 1 64 16,-4 0 0-16,-4 0 0 0,-5 0 0 0,-3 0 64 15,-6 2 0-15,-5 1 16 0,-2 0 0 0,-3 0-112 0,-3 0-32 16,-3-1 0-16,2 1 0 16,-4 0-80-16,2-2-32 0,2-1 0 0,0-3 0 0,-1-1-16 0,2-1 0 15,-1-2 0-15,2-1 0 0,0-2-192 0,4-2 0 16,2 0 128-16,3-3-128 0,1-2 0 0,5-1 0 15,-1-4 0-15,4 0 0 16,2 0-320-16,2-2-96 0,1-1-32 0,5-1 0 16,-1-2-1632-16,3 1-336 0,1-1-64 0</inkml:trace>
  <inkml:trace contextRef="#ctx0" brushRef="#br0" timeOffset="5315.143">8466 2280 10127 0,'-3'-13'448'0,"-2"5"96"0,1 2-544 0,0 0 0 15,-2 1 0-15,1-1 0 0,-2 1 3904 0,-2-2 688 16,-1 2 128-16,0 1 16 0,0 2-3520 0,-1 2-720 15,-1 0-144-15,-3 2-32 0,-3 1-192 0,-1 2-128 16,-2 3 128-16,1 2-128 0,-2 1 128 0,-1 1-128 16,-6 3 160-16,2 5-160 0,-1 4 128 0,2 3-128 15,-4-1 0-15,0 6 144 0,3-1-144 0,-1 2 192 16,3 1-192-16,-2 1 192 0,-1 1 64 0,2 2 0 16,0 1 16-16,0 2 0 0,0 5 64 0,0 2 16 15,0 0 0-15,5 1 0 0,0-1-64 0,3-2-16 16,1-2 0-16,3 0 0 0,0 0-128 0,4 1-16 15,1 0-128-15,3 1 192 0,-2 1-64 0,6-2 0 0,3-4-128 16,5-2 192-16,0-1 64 0,3-3 0 0,0-1 0 0,5-4 0 16,5-2-16-16,2 1 0 0,0-2 0 0,1-1 0 15,2-1-240-15,1-2 0 0,2-3 0 0,0-2 0 32,2 0-416-32,3-4-80 0,2-3-16 0,1-2-14608 0</inkml:trace>
  <inkml:trace contextRef="#ctx0" brushRef="#br0" timeOffset="6199.18">8534 2773 15663 0,'0'0'1392'0,"-6"-4"-1120"15,2-3-272-15,4 7 0 0,0 0 3120 0,0 0 560 16,0 0 112-16,0 0 32 0,0 0-2672 0,0 0-544 15,8 8-96-15,4 4-32 0,4 3-352 0,-1 4-128 0,0 1 0 16,5 5 0-16,5 6 1024 0,4 1 96 0,-3 0 32 0,4 2 0 31,0 0-1744-31,0 2-352 0,-2-1-64 0,2 4-16 0,-2 1 832 0,2 1 192 0,1 3 0 0,-4-2 0 16,1-4 0-16,-2-2 0 0,1 1 0 16,-4-4 0-16,-1 0 736 0,-3-3 240 0,-3-4 48 15,-1 3 16-15,0-3-880 0,-2-1-160 0,-4-6 0 0,-2 0 0 31,-1-2-2144-31,-3-2-304 0,-1-1-64 0,-2-3-10608 0</inkml:trace>
  <inkml:trace contextRef="#ctx0" brushRef="#br0" timeOffset="6452.36">9222 2798 26719 0,'0'0'1184'0,"0"0"240"0,-2-9-1136 0,-2 1-288 16,3 0 0-16,1 8 0 0,0 0 1648 0,0 0 272 16,0 0 48-16,0 0 16 0,-4 9-1584 0,-1 4-400 15,-5 6 0-15,1 4 128 0,-4 3-128 0,-5 3 0 16,-5 2 0-16,0 2 0 0,-1 2 0 0,-1 0 0 15,-5-1 0-15,3 0 0 0,-2-2 0 0,3 1 0 16,-2-2 0-16,3 2 0 0,2 3 128 0,0-3 0 16,-1-5 0-16,2-2 0 0,-1 1 128 0,1-3 48 15,0-2 0-15,0 0 0 0,-1-1-144 0,2-1-32 0,2-4 0 16,2 1 0-16,2-2-384 0,2-1-96 0,2-2-16 16,2-1 0-1,-1-4-2416-15,4-3-480 0,6-4-112 0</inkml:trace>
  <inkml:trace contextRef="#ctx0" brushRef="#br0" timeOffset="6755.251">9724 3579 39039 0,'-7'13'1728'0,"2"0"368"0,2 4-1680 0,-1 3-416 15,-1 2 0-15,-1 2 0 0,-1 3 128 0,-1 0-128 16,1 1 128-16,-3-1-128 0,-2 0 0 0,-3-1 0 16,-2 0 128-16,-2-4-128 0,0-1-160 0,1-1-64 15,-3 0-16-15,1-1 0 16,1-2-1584-16,2-4-320 0,-4-5-64 0,4-3-7856 15,2-4-1584-15</inkml:trace>
  <inkml:trace contextRef="#ctx0" brushRef="#br0" timeOffset="7589.715">10236 2825 30575 0,'-2'-18'1344'0,"2"13"304"0,0 5-1328 0,0 0-320 0,1-10 0 0,-1 10 0 16,0 0 176-16,0 0-48 0,0 0 0 0,-2 11 0 0,1 4-320 0,-3 3-80 15,-2 2-16-15,-1 3 0 0,-1 2 160 0,2 4 128 16,1-2-192-16,-1 3 192 16,0 1 0-16,3-1 0 0,-1-1 0 0,2 1 0 0,2-1 0 0,4 2 0 15,-3-3 128-15,1 0-128 0,4 1 304 0,1-4-48 16,-1-5 0-16,3-2 0 0,-4-3 256 0,3-2 32 16,1-3 16-16,2-3 0 0,0-3-48 0,2-2 0 15,1-2 0-15,0-1 0 0,1-1-256 0,1-5-48 16,3-1-16-16,2-3 0 0,-3-5-192 0,3 0 0 15,1-3 0-15,0-1 0 0,2-1-240 0,-4-1 64 16,1-3 16-16,0 1 0 0,-4 0 160 0,-2 1-192 16,1-2 192-16,-4 2-192 0,0-2 192 0,-2 3 0 0,-3 1 0 15,1 1 0-15,-1-1 128 0,-1 2-128 0,-2-1 160 16,0 3-160-16,-1 4 240 0,2 1-48 0,-4-1-16 0,1 3 0 16,-2 10-48-16,0 0-128 0,0-8 192 0,0 8-64 15,0 0-128-15,0 0 0 0,0 0 0 0,0 0 0 16,0 0-176-16,-1 11 48 0,0 1 0 0,0 4 0 15,1 1 128-15,-1 1 0 0,-4 3 0 16,3 2 0-16,0 1 0 0,0 4 0 0,0 0-176 0,0 2 176 16,1 2-128-16,0 3 128 0,-3 5 0 0,-1 0-144 15,1 6 144-15,-3 1 0 0,2-3 0 0,-1 0 0 16,-3 0 0-16,1-1 0 0,-3 2 0 0,0 2 0 16,0 4 0-16,1 0 0 0,-5 1 0 0,1-5 0 0,0-2 0 15,-4-4 0-15,0-4 0 0,-3 0 128 0,1-6-128 16,1-2 128-16,-2-1-128 0,-1-2 128 0,-1-3-128 0,1 0 176 15,1-1-176-15,-3 0 192 0,1-1-32 16,-1-4 0-16,3-5 0 0,-1-4 0 0,1-2 0 16,2-4 0-16,-2-3 0 0,4-3 0 0,0-5-160 0,1-5 192 15,-3-5-192-15,2-1 192 0,3 0-192 0,1-3 0 16,0-3 0-16,3-2 0 0,0 1-144 0,7-1-16 16,5 2 0-16,3 1 0 0,3-2 160 0,2 4 0 15,1-2 0-15,2 4 0 0,1-1 0 0,3 3 144 16,2 1-144-16,0 2 160 0,1 2-160 0,2 3 0 15,1 1 0-15,-1 3 0 0,3 4 0 0,-2 1 0 16,2 1 0-16,-1 2 0 0,3 1 0 0,-1 4 0 16,-4 2-176-16,2 2 176 0,-2 0-128 0,-1 2 128 0,-1 3-128 15,-1-1 128-15,2 1-224 0,-4 2 32 0,-4-1 16 16,-2 1 0 0,0-1-400-16,-2 0-64 0,-1-3-32 0,-2-1-9488 0,1-2-1888 15</inkml:trace>
  <inkml:trace contextRef="#ctx0" brushRef="#br0" timeOffset="7919.676">11025 3491 20271 0,'0'0'1792'0,"0"0"-1424"0,0 0-368 0,0 0 0 0,0 0 3248 0,9 3 576 16,-9-3 112-16,9 5 32 0,-2 4-2960 0,0 2-592 15,-1 2-112-15,1 5-32 0,1 3-272 0,-4 1 0 16,0 1 0-16,-1 5 0 0,-2 3 304 0,-1 2-48 15,-1 2-16-15,-3-2 0 0,0-2-64 0,-3-1-16 16,0 0 0-16,-3-2 0 0,-1 1-160 0,-4-2 192 16,-1-1-192-16,-3-2 192 0,0 0-192 0,1-2 0 15,-2-1 0-15,3-1 0 16,1-4-560-16,-3-2-32 0,1-1-16 0,1-5-15344 0</inkml:trace>
  <inkml:trace contextRef="#ctx0" brushRef="#br0" timeOffset="8755.55">11963 2787 20271 0,'0'0'1792'0,"0"0"-1424"0,-5-4-368 0,5 4 0 15,-9-1 1376-15,9 1 208 0,-9-1 32 0,0 3 16 16,0 1-960-16,1 3-192 0,-3 5-32 0,0-1-16 0,0-3-432 15,-3 3 0-15,-1 2 0 0,0 3-176 0,-2 1 176 16,2 2-128-16,-1-1 128 0,0 3-128 16,-5 3 128-16,2 5 0 0,2-2 0 0,-1 3-128 0,1 1 128 0,2 3 0 15,1 2 160-15,4 4-160 0,2 6 176 0,0-2-176 16,3-1 192-16,3-3-192 0,1-5 224 16,1-2-64-16,2-4-16 0,0-2 0 0,2-4 192 0,4-2 48 15,0-1 0-15,2-3 0 0,2-7 112 0,-1 1 16 16,1-3 16-16,2-2 0 0,2-1-144 0,1-4-48 15,3-4 0-15,2-3 0 0,1-4-192 0,2-5-144 16,3 1 192-16,2-4-192 0,-4-1-192 0,3-2-128 16,-1-2-48-16,0-1 0 0,-3 1 0 0,1-6 0 15,2-5 0-15,1 1 0 0,0 2 368 0,-3-1-176 0,-3-1 176 16,-4 1-128-16,-3 1 128 0,-2 1 0 0,-3 0 0 16,-1 2 0-16,-1-2 160 0,-6 3-32 0,-5 2-128 15,0 1 192-15,0-1 288 0,-7 3 48 0,-7 2 16 0,-3 3 0 16,-2 1-112-16,-5 3-32 0,0 1 0 0,-2 4 0 15,2 3-400-15,-3 2-176 0,2-1 16 16,-1 3-9840-16,3 1-1968 16</inkml:trace>
  <inkml:trace contextRef="#ctx0" brushRef="#br0" timeOffset="9576.472">12140 2077 18431 0,'0'0'816'0,"0"0"160"0,0 0-784 0,0 0-192 16,0 0 0-16,0 0 0 0,7-3 1744 0,-7 3 304 16,10 0 64-16,0 2 16 0,-1 0-1552 0,1 0-304 15,1 3-64-15,1-2-16 0,1 0 112 0,-1 2 16 16,3-1 0-16,2 3 0 0,0 0-48 0,1 3 0 15,-1 1 0-15,4 1 0 0,1 1 32 0,-2 4 0 16,1 1 0-16,1 4 0 0,-3 2-48 0,0 3 0 16,1 2 0-16,0 6 0 0,1 6-64 0,0 1-32 15,-1-2 0-15,1 2 0 0,-1 0 32 0,0 3 16 16,-4 3 0-16,-1 2 0 0,0-1 112 0,1 5 32 16,-2 2 0-16,-4 0 0 0,0-2 16 0,-1-1 0 15,-3-2 0-15,-2 0 0 0,-3-1-96 0,-1 2-16 16,-1 0 0-16,-3-3 0 0,0-5 128 0,-7-2 32 0,-2-2 0 0,-4-1 0 15,-5-2 112-15,-2 0 32 0,2 0 0 16,-4 0 0-16,-2 3 16 0,0 0 0 0,-2-4 0 0,1-1 0 16,2-3 96-16,-3-2 32 0,1-4 0 0,2-1 0 15,1 1-288-15,0-4-48 0,0-3-16 0,4 0 0 16,3-1-352-16,4-1 0 0,2-2-160 0,-2-3 160 31,0-2-1776-31,-1-6-240 0,4-3-48 0</inkml:trace>
  <inkml:trace contextRef="#ctx0" brushRef="#br0" timeOffset="12051.621">3553 3268 25167 0,'0'0'1104'0,"-7"-9"240"0,-2 2-1072 0,2 0-272 0,7 7 0 0,-6-8 0 16,-3 2 512-16,1 1 32 0,1 1 16 0,-1 2 0 15,-2 1-64-15,-1 1-16 0,0 2 0 0,-2 1 0 16,-3 2-336-16,0 3-144 0,-2 7 128 0,1 0-128 15,-3-1 0-15,-1 3 0 0,-1 3-192 0,0 1 192 16,-3-3-256-16,-2 6 64 0,2 1 0 0,-1 1 16 16,1 0 176-16,6 2-192 0,-1 2 192 0,-1 2-192 15,0 1 192-15,2 4 0 0,3 3 0 0,1 0 0 16,1 1 160-16,1-1-32 0,4-2-128 0,0-2 192 16,4-2-64-16,0-1-128 0,4 0 176 0,1-4-176 0,3-3 0 0,1 0 0 15,3 0 0-15,1-1 0 16,-1 1-240-16,2-2-144 0,2-4-48 0,2-3 0 15,1-2-1840-15,2-4-368 16,2 0-80-16,2-8-16 0</inkml:trace>
  <inkml:trace contextRef="#ctx0" brushRef="#br0" timeOffset="12361.661">3303 3637 911 0,'0'0'0'0,"0"0"0"0,0 0 0 0,0 0 0 0,0 0 0 0,0 0 0 16,0 0 6880-16,0 0 1296 0,0 0 256 0,0 0 48 16,3 13-6752-16,2 3-1344 0,0 5-256 0,0 5-128 15,1 1 0-15,-2 3 0 0,2 1-176 0,0 0 176 16,1 1-336-16,1 1 32 0,-3 3 16 0,1-3 0 31,1-2-144-31,0 0-16 0,-2-2-16 0,1 3 0 16,-1 1 16-16,2-2 0 0,-1-7 0 0,0-2 0 15,-1-1-160-15,1-5-32 0,1-3 0 0,-2-2 0 0,0-2-64 16,-5-9-32-16,6 6 0 0,-6-6-6144 0,8-3-1232 0</inkml:trace>
  <inkml:trace contextRef="#ctx0" brushRef="#br0" timeOffset="12580.43">3683 3583 27647 0,'-12'3'2448'0,"3"-1"-1952"16,-1 0-496-16,1 3 0 0,-2 0 1440 0,0 4 192 15,-4 1 32-15,2 1 16 0,-1 0-1184 0,-3 6-240 16,-3 6-64-16,-2 3 0 0,0 0-192 0,-1 3 0 15,-1-1 0-15,-2 1 0 0,-1 0 0 0,2-1 0 16,0 0 0-16,-1-2 0 0,0 0 0 0,0-2 0 0,0 0 0 16,3-1 0-16,-2-2 0 0,2 0 0 0,1-1 128 0,1 1-128 15,1-4-272-15,5 0-112 0,-1-3 0 16,3-2-16 0,0-3-304-16,6-1-48 0,2-2-16 0,5-6 0 15,-7 5-2224-15,7-5-448 0</inkml:trace>
  <inkml:trace contextRef="#ctx0" brushRef="#br0" timeOffset="12829.865">3578 4083 32831 0,'0'0'1456'0,"0"0"288"15,0 0-1392-15,0 0-352 0,0 0 0 0,-4 10 0 0,2-2 256 0,-2 3 0 16,0 4-16-16,-1 3 0 0,-3 1-240 0,1 0 144 16,-2 2-144-16,-4 2 128 0,-6 5-128 0,-1-1 0 15,4 1-160-15,-5 0 160 16,0-1-448-16,0-1 0 0,-2 1 0 0,3-5 0 16,2-1-192-16,2-4-16 0,0 2-16 0,1-3 0 15,4 1-1888-15,1-4-368 0,0-3-80 0,0-5 0 0</inkml:trace>
  <inkml:trace contextRef="#ctx0" brushRef="#br0" timeOffset="13523.021">3777 3876 5519 0,'0'0'496'0,"0"0"-496"0,0 0 0 0,0 0 0 16,0 0 3616-16,0 0 624 0,2-7 128 0,-2 7 32 15,0 0-3312-15,0 0-672 0,0 0-128 0,0 0-32 16,0 0-256-16,0 0 0 0,0 0 0 0,0 0-144 16,-2-7 16-16,2 7 0 0,0 0 0 0,0 0 0 15,0 0 256-15,0 0 48 0,-1-8 16 0,1 8 0 16,0 0 576-16,0 0 128 0,0 0 32 0,0 0 0 15,0 0-160-15,0 0-16 0,0 0-16 0,0 0 0 0,0 0-336 16,0 0-64-16,0 0-16 0,0 0 0 0,-1 9 0 0,-3 1 0 16,0 2 0-16,-1 5 0 0,3 4-16 0,-5 1-16 15,-1 3 0-15,0 0 0 0,0 1-288 0,0 1 160 16,0 4-160-16,1 0 128 0,3-2-128 0,0-1 0 16,-5-5 0-16,4-1 0 0,4-1 0 0,1-4 0 15,0-6 0-15,4 2 0 0,0-2-304 0,3-4 64 16,-7-7 16-16,8 4 0 0,1-6-32 0,3-2 0 15,-1-5 0-15,2-1 0 0,1-3 256 0,0-2 0 16,1-5 0-16,0-2 0 0,-2-7 0 0,2 4 0 16,-3 2 0-16,3 0 0 0,-2 2 320 0,0 1-64 0,-1 3 0 15,0-1 0-15,-2 0-16 0,0 3-16 0,0 1 0 16,-1 3 0-16,3 1-96 0,-2 2 0 16,-8 1-128-16,-2 7 192 0,0 0-192 0,0 0 128 0,0 0-128 0,0 0 0 15,0 0 0-15,3 9 0 0,-1 2 0 16,-2 2-160-16,-2 5 160 0,-1 1 128 0,-4 3-128 0,2 2 176 15,-4 2 0-15,2 4 0 0,4 4 0 0,-6 1 0 16,-2 2 32-16,0-2 16 0,0-2 0 0,-1 0 0 16,-2-1 32-16,0-1 0 0,-1-1 0 0,0 0 0 15,0-4 0-15,-2 2 0 0,1-2 0 0,-1 3 0 16,-2-3-112-16,0 0-16 0,-2-3 0 0,0-1 0 16,2-6-320-16,0-1-64 0,3-6 0 0,0 0-16 15,3-2-2368 1,2-4-480-16</inkml:trace>
  <inkml:trace contextRef="#ctx0" brushRef="#br0" timeOffset="13698.997">4139 4268 33055 0,'0'0'1472'0,"0"0"288"0,0 0-1408 16,0 0-352-16,-3 9 0 0,1 2 0 0,-1-1 176 0,-1 2-48 16,-2 4 0-16,1 2 0 0,-2 3-128 0,-1 2 0 15,-2 2 0-15,-4 4 0 0,-5 2 0 0,4 1 0 16,2 1 0-16,0 2 0 16,-1 1-544-16,2-1 16 0,-2-3 0 0,2-2 0 15,2-3-1280-15,1-1-256 0,1-2-48 0,2-2-5936 0,-2-6-1168 16</inkml:trace>
  <inkml:trace contextRef="#ctx0" brushRef="#br0" timeOffset="14364.927">4334 4010 11055 0,'0'0'976'0,"0"0"-784"15,-5-6-192-15,5 6 0 0,0 0 4592 0,0 0 864 16,0 0 176-16,0 0 48 0,0 0-4464 0,0 0-880 16,0 0-176-16,0 0-32 0,0 0-288 0,11-2-48 15,-1 1-16-15,0 1 0 0,0 1-32 0,2 1 0 16,0 1 0-16,0 0 0 0,2-2 16 0,2 0 0 15,0 0 0-15,2 0 0 0,-1 3 240 0,-1 1 0 16,-1 1 0-16,2 1 0 0,0-4 144 0,1 2-16 16,-2 0-128-16,0 2 192 0,-3 0-32 0,0 0-16 15,-1-1 0-15,-4 1 0 0,-3 3 48 0,1 0 0 16,-2 0 0-16,0 2 0 0,-4 2 80 0,0 2 32 0,-4-4 0 16,-1 4 0-16,-6 2-96 0,-1 2-16 0,-3 1 0 15,-1-2 0-15,-3 3-192 0,-1-2 0 0,0 0 0 0,-1 0 0 16,0-3 0-16,0 2 0 0,4 1 0 15,2-1 0-15,-2-3 0 0,2 1 0 0,1-1 0 0,4 0 0 16,-1-3 0-16,2-1 0 0,2-2 0 0,3-1 0 16,-1-2 0-16,2 1 0 0,3-8 0 0,-1 9 0 15,1-9 0-15,0 0 0 0,6 10 0 0,0-3 0 16,3 1 0-16,1-1 0 0,1-2 0 0,2 0 0 16,-4-4 192-16,3 2-48 0,4-1-16 0,1 0 0 15,5-2 0-15,-1-1-128 0,0 0 192 0,1 1-64 16,-2 0-128-16,1-1 0 0,0-1 0 0,-1 0 0 15,0-3 0-15,0 4-192 0,-2 1 32 0,0-3 16 16,0-2-544-16,0 0-96 0,-2-2-32 16,-1 0 0-16,1-2-2688 0,-2 0-528 0</inkml:trace>
  <inkml:trace contextRef="#ctx0" brushRef="#br0" timeOffset="14577.586">4408 4285 32703 0,'-13'2'1456'0,"13"-2"288"0,-11 0-1392 0,4 0-352 16,7 0 0-16,0 0 0 0,0 0 448 0,0 0 0 16,0 0 16-16,0 0 0 0,0 0-288 0,5 7-176 0,1 0 192 0,3-1-192 15,3-2 0-15,3 0 0 0,0 2 0 16,3-2 0-16,-2 0 0 0,3-1 0 0,-1 0 0 0,4 0 0 15,-1 2 0-15,2-1 0 0,1 0-144 0,-2-1 144 16,0 0-320-16,0 0 0 0,2 1 16 0,-1-3 0 31,0-2-1072-31,0 1-224 0,0 1-32 0,-1-1-7248 0,-2-2-1440 0</inkml:trace>
  <inkml:trace contextRef="#ctx0" brushRef="#br0" timeOffset="14913.608">5001 3847 15663 0,'0'0'1392'0,"0"0"-1120"16,0 0-272-16,10 4 0 0,-3 3 3200 0,2-1 592 16,-1 1 112-16,2 3 32 0,1 1-3040 0,0 1-624 15,-1 1-112-15,2 3-32 0,-2 0-128 0,1 3 0 16,0 3 0-16,-2 1 0 0,0 0 0 0,0 4 0 16,0 4 0-16,1 3 0 0,-2 4 128 0,0 0-128 15,-5 0 192-15,1-1-64 0,3-1 64 0,-5 0 16 0,-2 0 0 0,0-3 0 16,-4 2 32-16,-1 1 0 0,-1 3 0 0,-5-1 0 15,-3 1 16-15,-3-2 16 0,-3 0 0 0,-4-4 0 16,-4 0-80-16,-1 1 0 0,-4-2-16 0,0-2 0 16,1 1-176-16,-2-2-176 0,-2-5 48 0,-3 2-9856 15,1-6-1952-15</inkml:trace>
  <inkml:trace contextRef="#ctx0" brushRef="#br0" timeOffset="16913.759">13449 3781 30287 0,'0'0'1344'0,"0"0"272"0,-2-9-1296 0,1 1-320 16,2 3 0-16,-1 5 0 0,0 0 208 0,8-5-16 15,0 2-16-15,1 3 0 0,0-1-176 0,1 2 0 16,-10-1 0-16,10 6 0 0,0 0 0 0,1 3 0 0,-1 1 0 16,1 4 0-16,0 3-160 0,-3 2 160 0,0 2 0 0,0 2-144 15,0 2 144-15,-3 1-160 0,-3 2 160 0,-2-1-160 16,0 2 160-16,0-1-160 0,-3 2 160 0,1-1-160 16,0-1 160-16,-2 1 192 0,-7-1-32 0,-1 0-16 15,-2-3 176-15,-4-1 48 0,-2-1 0 0,-2-1 0 16,3-1-48-16,-1-1-16 0,0-3 0 0,2-3 0 15,2-1-160-15,-1-1-16 0,3-3-128 0,1-2 192 16,2-6-416-16,0 0-96 0,0-2 0 0,2-5-14176 16</inkml:trace>
  <inkml:trace contextRef="#ctx0" brushRef="#br0" timeOffset="17595.942">14908 2602 10127 0,'-9'-5'896'0,"-2"1"-704"0,1-1-192 0,0 2 0 16,1 0 2848-16,1 1 544 0,-5 0 96 0,2 2 32 16,-1 3-2448-16,1 0-496 0,-2-1-80 0,-1 3-32 15,1 1-464-15,1 1 0 0,-2-1 0 0,1 3 0 16,1 1 0-16,-3 3 0 0,-1 3 0 0,1 1 0 15,-2 4 0-15,0 2 0 0,0 5 0 0,0 1 0 16,-2 10 0-16,1-1 0 0,1 4 0 0,0 1 144 16,2 2 48-16,-1 4 16 0,1 3 0 0,1 6 0 15,2 0-64-15,1 1-16 0,1 0 0 0,4-4 0 16,4-5 80-16,3-2 16 0,2-4 0 0,5-6 0 16,3-5 432-16,5 0 96 0,-2-1 16 0,5-2 0 0,6-3-176 15,3-3-16-15,3-5-16 0,2-4 0 0,2-1-288 16,1-8-48-16,0-6-16 0,4-4 0 0,1-2-208 15,1-7 144-15,3-6-144 0,4-4 128 0,1-5-128 0,-1-5 0 16,0-4 144-16,-2 2-144 0,-1 0 128 0,-1 0-128 16,0-1 128-16,-3-2-128 0,-3-3 240 0,-1 2-32 15,-2-1 0-15,-5 1 0 0,-5-4 112 0,-3 2 32 16,-4 1 0-16,-3 3 0 0,-2-1-96 0,-5 2 0 16,-4 0-16-16,-3 1 0 0,-3 4 16 0,-2 0 0 15,-5 0 0-15,-2 1 0 0,-5 2 160 0,-5 4 32 16,-5 3 16-16,-3 1 0 0,-3 2-192 0,-2 0-32 15,-1 4-16-15,-2 3 0 0,1 3-224 0,2 1 0 16,1 5-144-16,3-1 144 0,4 3-288 0,3 1 32 0,2 1 16 16,1-1 0-1,5 3-1744-15,1 1-336 0,0 4-80 0,3 0-12000 0</inkml:trace>
  <inkml:trace contextRef="#ctx0" brushRef="#br0" timeOffset="18014.525">15143 3190 35071 0,'0'0'1552'0,"9"7"320"0,1 3-1488 0,5 2-384 16,2 2 0-16,6 4 0 0,5 1 448 0,5 4 32 16,6 2 0-16,1 2 0 0,2 2-224 0,1-1-64 0,1 1 0 0,-3 1 0 15,-1-1-192-15,-2 2 0 16,-2-2 0-16,-3 2 0 0,-1 2 0 0,0-3 0 16,-1 1 0-16,-2-2-160 0,-1-3 160 0,-4-2-128 0,0-1 128 15,-5-1-128 1,0 0-352-16,-2-2-64 0,-3-3-16 0,-3-1-15344 0</inkml:trace>
  <inkml:trace contextRef="#ctx0" brushRef="#br0" timeOffset="19049.081">17033 2333 26719 0,'0'0'1184'0,"0"0"240"0,0 0-1136 0,0 0-288 0,2-9 0 0,-2 9 0 16,0 0 560-16,0 0 48 0,0 0 16 0,0 0 0 15,0 0 112-15,0-8 32 0,-2 0 0 0,-5 3 0 0,0 2-192 16,-3 0-48-16,-3 3 0 0,-2 2 0 0,0 1-400 0,-3 4-128 15,-3 0 0-15,-1 4 0 0,0 5 0 16,-2 2 0-16,-1-1 0 0,-2 3 0 0,-1 0 0 0,0 3 0 16,2 4 0-16,1 1 0 0,2-1 0 15,-2 4 160-15,3 1-160 0,0 3 128 0,1 4 0 0,4 5 0 16,-3 4 0-16,2 2 0 0,1 0-128 0,0 2 192 16,4-2-192-16,3-1 192 0,0-1-192 0,5 1 192 15,-1 0-192-15,5-1 192 0,2-1-192 0,5-2 128 16,-2-3-128-16,5-3 128 0,0-1-128 0,2-3 0 15,3-4 144-15,2-3-144 0,-1 0 0 0,1-2 128 16,1-1-128-16,3-2 0 0,0-2 0 0,4-1 128 16,4 1-128-16,3-4 0 15,0-6-256-15,1-1-128 0,3-4-32 0,1-3-15040 0</inkml:trace>
  <inkml:trace contextRef="#ctx0" brushRef="#br0" timeOffset="19520.841">17367 2728 21183 0,'0'0'1888'0,"0"0"-1504"16,0 0-384-16,1-7 0 0,-1 7 272 0,0 0-16 16,0 0 0-16,7-5 0 0,-7 5-64 0,8-4-32 15,-1 1 0-15,1 0 0 0,0-1 112 0,-8 4 32 16,5-4 0-16,-5 4 0 0,10 0 16 0,-10 0 0 15,10 5 0-15,0 1 0 0,1 2-48 0,-3 3 0 16,1 3 0-16,0 3 0 0,1 0 192 0,1 5 48 16,3 3 0-16,-1 5 0 0,2 5-48 0,3 0 0 15,-2-1 0-15,1 1 0 0,1 0-208 0,1 3-32 0,0 0-16 16,2 1 0-16,-4-1-208 0,4-3 128 16,1-2-128-16,-2-1 0 0,-1 0 0 0,-3-2 0 0,0-3 0 15,-2 1 0-15,-1-5 0 0,-1 0-240 0,-4-4 32 16,1-3 0-1,0 0-656-15,-1-4-128 0,0-1-32 0,-2-5-7120 0,-6-6-1440 0</inkml:trace>
  <inkml:trace contextRef="#ctx0" brushRef="#br0" timeOffset="19847.214">18025 2696 34095 0,'0'0'1504'0,"-4"-5"320"0,0-1-1456 0,4 6-368 0,0 0 0 0,0 0 0 0,0 0 560 0,0 0 32 16,-7 1 16-16,-2 8 0 16,1 5-448-16,-1 4-160 0,-3 2 0 0,0 8 144 0,-3 9-144 0,-4 0 0 15,-2 0 0-15,-1 3 0 0,-6 0-128 0,-3 0 128 16,-2 1 0-16,-3 0 0 0,-1-2 0 0,3 3 0 15,-1 1 0-15,2-2 0 0,0-3 0 0,2-1 0 16,3-3 0-16,2-2 0 0,1-4 0 0,3 0 0 16,-3-2 0-16,5-3 0 0,0-4 0 0,5-3 0 15,1 3 0-15,1-4 0 16,1 0-320-16,3-4-128 0,3-5-48 0,6-6-10000 16,0 0-1984-16</inkml:trace>
  <inkml:trace contextRef="#ctx0" brushRef="#br0" timeOffset="20034.429">18299 3456 36863 0,'-5'10'3264'0,"-2"3"-2608"0,-3 4-528 0,1 4-128 0,0 4 176 15,0 1 0-15,-1 2 0 0,-5 6 0 16,0 2-176-16,-2 2 0 0,-2 1-160 0,0-1 160 16,-1-4-784-16,-2-2-64 0,-2-1-16 0,1-5 0 15,1-3-2544-15,2-3-512 0,-7 1-112 0,3-9 0 0</inkml:trace>
  <inkml:trace contextRef="#ctx0" brushRef="#br0" timeOffset="20620.745">18677 2725 27647 0,'-7'1'2448'0,"7"-1"-1952"0,-8 6-496 0,4 4 0 16,-2 1 1424-16,0 5 192 0,-3 1 48 0,3 9 0 15,3 4-1376-15,2 5-288 0,-4 2 0 0,1-1 0 16,-1-1-224-16,0 2 16 0,2 0 0 0,-2-1 0 16,2 1 80-16,1-2 128 0,3 0-208 0,1-1 80 15,3-3-128-15,-1-5 0 0,2-6-16 0,0-4 0 16,4-6-96-16,2-3-16 0,-2 0 0 0,3-5 0 15,2-5 608-15,0-4 112 0,0-3 32 0,2-5 0 16,2-5 336-16,1-2 80 0,-1-4 16 0,1 0 0 0,-1-1-400 16,-2 0-80-16,1 0 0 0,-3 1-16 0,-2 0-304 0,1 1 160 15,-3 1-160-15,0 2 128 0,-1 0-128 0,-2 3 0 16,0 3 0-16,-1 1-176 0,-2 3 32 0,0 4 0 16,-5 8 0-16,0 0 0 0,0 0 0 0,0 0 0 15,0 0 0-15,2 11 0 0,-2 4 144 0,-4 1 0 16,0 3 0-16,0 5 0 0,-2 5 0 0,0 3 0 15,-2 1 0-15,-3 5 0 0,0 7 0 0,-1 5 0 16,1 3 0-16,-4-1 0 0,1 2 208 0,-1 3-16 16,-1-4-16-16,0 4 0 0,0 2 176 0,1-2 32 15,-1-5 16-15,-1-1 0 0,-4-4 224 0,2-3 32 16,1-4 16-16,0 1 0 0,-3-4-160 0,3-1-16 16,-1-2-16-16,1-2 0 0,1-3-304 0,0 0-176 0,2-6 192 15,0-3-192-15,2-4 0 0,1-3-256 0,1-2 32 16,2-5 0-1,9-6-1344-15,-7-1-272 0,-1-4-48 0,8 5-8848 16,0 0-1760-16</inkml:trace>
  <inkml:trace contextRef="#ctx0" brushRef="#br0" timeOffset="20897.558">19278 3544 12895 0,'0'0'1152'0,"-2"8"-928"0,2-8-224 0,-6 11 0 16,3 3 5344-16,0 2 1024 0,-1 0 208 0,-2 6 32 0,-2 5-5104 0,-1 6-1024 16,-1 3-208-16,-1 3-32 0,-1 3-240 0,-2-1 144 15,-4-3-144-15,0 1 128 0,-2-2-128 0,-1 1 0 16,-1-1 0-16,-2 1 0 0,2-2-224 0,-2-2-32 15,1-2 0-15,1-2 0 16,2-4-272-16,2-4-64 0,2-4-16 0,1-5 0 16,3-3-1888-16,2-5-384 0,10-5-80 0</inkml:trace>
  <inkml:trace contextRef="#ctx0" brushRef="#br0" timeOffset="21475.467">19998 2818 29599 0,'-4'-11'1312'0,"4"11"272"0,-5-5-1264 0,-2 0-320 0,2-1 0 0,5 6 0 16,0 0 1328-16,-5-6 208 0,-4 0 32 0,4 1 16 16,5 5-1968-16,-10 0-400 0,0 0-80 0,-1 2-16 0,-1 5 688 0,-2 0 192 15,-2 1 0-15,1 7 0 0,-1 5 0 0,1 3 0 16,-1 0 0-16,-2 4 0 0,1 3 144 0,0 2 112 15,2 2 0-15,0 1 16 0,1 1-96 0,2 4-32 16,1 3 0-16,2 1 0 0,1 2-144 0,4-1 192 16,1-3-192-16,3-5 192 0,2-2-192 0,2-5 128 15,2-2-128-15,1-4 128 0,3-2 160 0,-1-3 32 16,1-4 0-16,2-3 0 0,-1-2 64 0,3-3 32 16,3-4 0-16,4-3 0 0,1-2-272 0,3-4-144 15,1-2 160-15,2-6-160 0,1-3 0 0,0-3 0 16,0-1 0-16,1-2 0 0,-4-2 0 0,0-2 0 0,0 0 0 0,-2-4 0 15,-3-3 320-15,-1-1-16 0,-2-1-16 16,-2 1 0-16,-4 1 64 0,-1 0 16 0,-2 1 0 0,-2 2 0 16,-3 3-176-16,-2-2-48 0,-3 5 0 0,-4-1 0 15,-2 1-16-15,-3 3-128 0,-6 1 192 0,-2 0-64 16,-2-1-128-16,-1 2 0 0,-3 4 0 0,1 3 0 16,-1 2 0-16,1 1-192 0,-1 2 64 0,3 3 128 31,5 1-1312-31,0 2-144 0,1 0-16 0,2 0-9472 0,1-3-1872 0</inkml:trace>
  <inkml:trace contextRef="#ctx0" brushRef="#br0" timeOffset="22127.921">19978 2032 27647 0,'0'0'2448'0,"0"0"-1952"0,0 0-496 0,0 0 0 16,11 3 576-16,-1-2 32 0,1 0 0 0,1 4 0 15,2 1-256-15,1 2-48 0,2 0-16 0,1 2 0 16,-1 1-288-16,2 0 0 0,2 2 0 0,-1 0 0 16,0 1 0-16,2 1 0 0,-2-1 0 0,2 0 0 15,2 0 0-15,2 4 0 0,-3 3 0 0,3 3 0 16,4 4 160-16,-5 0-160 0,-3 6 128 0,1 4-128 0,0 0 304 16,1 2-32-16,-2 1 0 0,-4 0 0 0,-1 2 80 0,-2 0 16 15,1 0 0-15,-3 7 0 0,0 3-48 0,-4 4 0 16,-2-4 0-16,0 1 0 0,-4 2 64 0,-2-1 16 15,-2 0 0-15,-1 6 0 0,-3 2-96 0,-3-2-32 16,-2 0 0-16,-3-6 0 0,-4-6-80 0,-1 2-32 16,-8 2 0-16,1-4 0 0,0 0 144 0,-6-3 16 15,-3-1 16-15,1-1 0 0,0 0 176 0,1-5 16 16,-1-4 16-16,2-4 0 0,1 1-144 0,2-2-16 16,0-2-16-16,2-3 0 0,-2 0-128 0,2-3-32 15,2 0 0-15,-1-3 0 0,4-2-208 0,0-1 0 16,3-5 128-16,3 1-128 15,0-7-320-15,5 0-96 0,0-4-32 0,2-1 0 16,8 0-2208-16,0 0-448 0,0 0-96 0</inkml:trace>
  <inkml:trace contextRef="#ctx0" brushRef="#br0" timeOffset="23698.406">21434 3431 27007 0,'0'0'1200'0,"0"0"240"0,-1-7-1152 0,1 7-288 0,2-5 0 0,-2 5 0 15,0 0 592-15,9-3 64 0,-3-1 16 0,-6 4 0 16,11 0-240-16,-2 0-48 0,0 0-16 0,1 1 0 15,-10-1-176-15,10 6-48 0,1-1 0 0,0 1 0 16,2-1-144-16,-2 3 0 0,0 2 0 0,1 0 0 16,2 1 0-16,-3 0 0 0,0 2 0 0,1 2 0 15,1 1 0-15,-2 1 0 0,1 2 0 0,0 4 0 16,0-1 128-16,-3 5-128 0,0 3 0 0,0 2 128 16,-1 1 112-16,1 0 16 0,-3-1 0 0,-2-1 0 0,-3 2 80 15,-2-2 32-15,-1 0 0 0,-3-1 0 0,-2 0-32 16,-2 1 0-16,-2 0 0 0,-2 0 0 0,-2-1-48 15,0-1-16-15,-1-2 0 0,-2 2 0 0,-2 0-32 16,-1-3-16-16,-1 2 0 0,0-4 0 0,-4-1 64 0,-1-2 16 16,0 0 0-16,1-2 0 0,-3-1 16 0,4 0 16 15,2-5 0-15,1 0 0 0,0 0 16 0,2-1 0 16,-1 0 0-16,2-1 0 0,2-2-144 0,0-1-16 16,2 3-16-16,3-3 0 0,2-3-176 0,1 1 160 15,1-2-160-15,8-4 160 0,-5 4-160 0,5-4 0 16,0 0 0-16,0 0 0 0,0 0 0 0,0 0 0 15,0 0 0-15,0 0 0 0,0 0 0 0,0 0 0 16,0 0-224-16,0 0 80 16,11-3-272-16,0-1-48 0,1 3-16 0,2-3 0 15,1 0-1696-15,0-3-320 0,0 0-80 0</inkml:trace>
  <inkml:trace contextRef="#ctx0" brushRef="#br0" timeOffset="25444.369">22982 2288 24639 0,'0'0'1088'0,"0"0"240"0,0-9-1072 0,0 0-256 0,0 2 0 0,0 7 0 15,0 0 752-15,0 0 80 0,0 0 32 0,1-8 0 16,-1 8-464-16,0 0-80 0,0 0-32 0,0 0 0 16,1-8-32-16,-1 8-16 0,0 0 0 0,0 0 0 15,0 0-48-15,0 0-16 0,0 0 0 0,0 0 0 16,0 0-48-16,0 0-128 0,0 0 192 0,0 0-64 15,6 11 32-15,-4 0 0 0,0-1 0 0,0 1 0 0,-2-11 64 0,1 11 16 16,-1-2 0-16,0-9 0 0,0 0 64 0,0 0 16 16,0 0 0-16,0 0 0 0,2 10 0 0,-2-10 0 15,0 0 0-15,0 0 0 0,0 0-96 0,0 0-16 16,0 0 0-16,0 0 0 0,0 0-80 0,0 0-128 16,0 0 176-16,0 0-176 0,0 0 144 0,0 0-144 15,6-8 0-15,-4 2 144 0,-2 6-144 0,0 0 0 16,0 0 0-16,0 0 0 0,2-9 0 0,-2 9 0 15,0 0 0-15,0 0 0 0,0 0 0 0,0 0 0 16,0 0 0-16,0 0 0 0,0 0 0 0,0 0 0 16,0 0 0-16,0 0 0 0,0 0-128 0,0 0 128 0,0 0 0 0,0 0 0 15,0 0 0-15,0 0 0 0,0 0 0 0,0 0 0 16,5-6 0-16,-5 6 0 0,0 0 0 0,0 0 0 16,0 0 0-16,0 0 0 0,0 0 0 0,0 0 0 15,0 0 0-15,0 0 0 0,0 0 128 0,0 0-128 16,0 0 176-16,0 0-48 0,0 0-128 0,-6-5 192 15,2-3-192-15,4 8 0 0,-9-1 128 0,9 1-128 16,-7 1 0-16,7-1 128 0,-9 0-128 0,1 1 0 16,8-1 0-16,-9 2 0 0,0 2 0 0,3 0 0 15,-3 2 0-15,1 0 0 0,0 2 0 0,0-3 0 16,-3-1 0-16,1 2 0 0,0 6 0 0,0-1 0 16,-1-1 0-16,0 0 176 0,-1-1-176 0,-2 3 160 15,-1 2-32-15,0 1-128 0,-2-1 192 0,1 1-64 16,-2 2-128-16,1 4 160 0,-3 0-160 0,1 2 160 0,0-3-160 15,2 1 0-15,0 1 0 0,1 3 128 0,-1 0-128 16,3 4 0-16,1-3 0 0,2 7 0 0,0 6 0 16,1 0 0-16,1 1 0 0,1 1 0 0,0 0 0 15,1 1 0-15,-2-1 0 0,3 0 0 0,1-3 0 0,2-1 0 16,1 1 0-16,2-1 0 0,3 2 0 0,4-3 128 16,-1-3-128-16,3-2 128 0,2-3 32 0,1-1 0 15,2-4 0-15,3 0 0 0,3-1-32 0,1 0 0 16,1-3 0-16,3-3 0 0,2 0-128 0,-1-4 128 15,-1 1-128-15,3-3 128 0,2-4-128 0,1-1 192 16,-1-2-192-16,-2-1 192 0,3-4-192 0,-1-2 160 16,0-3-160-16,2-2 160 0,-1-1-160 0,5-2 0 15,0-2 0-15,-1-4 128 0,-2-1-128 0,2-3 0 0,1-1 0 16,-2-3 0-16,-2 0-224 0,-1-5 80 0,-1 0 16 0,-1-2 0 16,-3-3 128-16,-1-1-192 0,0 0 192 0,-1 1-192 15,-2 1 192-15,-1 2-128 0,-1-4 128 0,-4 2-128 16,-2-1 128-16,-2-1 0 0,-1-2-144 0,-1 3 144 15,-2-1-176-15,-2 2 48 0,-4-1 0 0,-2 3 0 16,-1 3 128-16,0 3-192 0,-3-3 192 0,-1 1-192 16,-4 1 192-16,-1 0 0 0,-2 1 0 0,-1-1 0 15,-3 2 0-15,0 1 0 0,-2-1 0 0,2 1 0 16,-1 1 0-16,1 1 0 0,-1 0 0 0,1 2 0 16,-3 2 0-16,1 3 0 0,1 0 0 0,-1 2 0 15,0-2 0-15,-1 4 0 0,-5 4 0 0,2-2 0 16,-3 1 0-16,-1 4-128 0,-5 2 128 0,5 2 0 0,-1 2 0 15,1 1-160-15,-3 2 160 0,2 1 0 0,-2 3-144 16,3 1 144-16,0 1 0 0,-1 1-144 0,-3 0 144 16,2 3 0-16,-1 2 0 0,0 1 0 0,-2-1 0 0,1 3 0 15,5 1 0-15,-3 4 0 0,0 5 0 0,1-1 0 16,3 0 0-16,1 1 0 0,3 0 0 0,1-1 0 16,3-1 0-16,1 1 0 0,0 1 0 0,3 2 0 15,0 1 128-15,3 1-128 0,-1-1 0 0,3 4 0 16,0 3 0-16,3 1 0 0,-2-1 0 0,4-5 0 15,1-2 0-15,3 1 0 0,2 1 0 0,3-1 0 16,3-1 0-16,-1-1 0 0,2 1 0 0,3-2 0 16,4 3 0-16,0-3 128 0,2 1-128 0,1-3 0 15,2 0 0-15,2-4 0 0,3-3 0 0,-2-2 0 16,3-3 0-16,0 2 0 0,-1-3 0 0,1 0 0 0,-1-3 0 16,0-1 0-16,2-5 128 0,-1-2-128 0,1-2 128 0,2-2-128 15,2-2 128-15,2-1-128 0,1-3 128 0,2-3-128 16,0-3 128-16,-1-4-128 0,-3-2 128 0,1-2-128 15,-2 0 0-15,0-4 128 0,-2-4-128 0,-2 0 0 16,0-2 0-16,-2 0 0 0,0 0 0 0,-1-1 0 16,-1 1 0-16,-5-1 144 0,-2 1-144 0,-4-1 0 15,-3 0 192-15,-1-2-192 0,0-4 192 0,-1-1-192 16,-1-1 176-16,-6-1-176 0,-3-1 160 0,0 2-160 16,1 1 192-16,-3 2-64 0,-3 3-128 0,-3 1 192 15,0 0 0-15,-3 1-16 0,-3-2 0 0,-2 5 0 16,0-2-48-16,-5 1-128 0,0 5 192 0,0 0-64 15,-4-1 0-15,2-1 0 0,-2 8 0 0,-2 1 0 0,-1 3-128 16,0 2 128-16,-1 4-128 0,-1 0 128 0,-1 5-128 0,0 1 0 16,-1 0 0-16,4 2 0 0,0 0 0 15,2 3 0-15,0 1 0 0,0 2 0 16,4 1-656-16,0-1-16 0,2 2 0 16,4 2-11056-16,2 0-2224 0</inkml:trace>
  <inkml:trace contextRef="#ctx0" brushRef="#br0" timeOffset="27177.849">23564 1580 911 0,'0'-10'0'0,"0"10"0"0,0 0 0 0,2-10 0 16,0 0 1872-16,0 1 304 0,-1 1 48 0,-1 1 16 16,-1 1-1152-16,-1 0-208 0,0-2-48 0,0 2-16 15,2 6 16-15,-1-6 16 0,0-4 0 0,-3 2 0 16,1 1-288-16,2-1-64 0,1 0-16 0,0 8 0 16,0 0-144-16,0-8-16 0,0-1-16 0,0 9 0 15,0 0 112-15,0 0 32 0,0-9 0 0,0 9 0 16,-1-8 128-16,1 8 48 0,0 0 0 0,0 0 0 15,0 0 32-15,0 0 16 0,0 0 0 0,0 0 0 16,0 0-32-16,0 0 0 0,0 0 0 0,0 0 0 0,10 0-96 0,-3 0-32 16,-7 0 0-16,10 1 0 0,-1 5-128 0,2-2-16 15,1-2-16-15,-1 3 0 0,-11-5-48 0,10 7-16 16,3-1 0-16,0 0 0 0,0 1-16 16,-2 1 0-16,2 1 0 0,1 0 0 0,-1 1 0 0,2 1 0 15,0 4 0-15,1-2 0 0,0 1 0 0,0 2 0 16,2-2 0-16,1 1 0 0,0 2-96 0,-1-1-32 15,0 1 0-15,1 1 0 0,3 0-16 0,0 2-128 16,0-1 192-16,-2 0-64 0,0-2-128 0,1 4 128 16,2 2-128-16,0 2 128 0,-1 0-128 0,0 4 128 15,0 3-128-15,-1-1 128 0,0-2-128 0,1 0 128 16,-1 4-128-16,1-3 128 0,-3-1-128 0,1 0 128 16,0-1-128-16,1 1 128 0,1 3-128 0,0-1 128 0,-3 1-128 15,2 1 128-15,1 0-128 0,-1 0 0 16,4 4 144-16,-4-3-144 0,0 0 128 0,-1-2-128 0,-5-1 160 15,3-2-160-15,1-2 144 0,1-1-144 0,-2-1 128 0,0-2-128 16,-1 0 192-16,-2 0-64 0,3-3 0 0,-2-1 0 16,-1-1 32-16,-2-1 0 0,-1 2 0 0,0-2 0 15,-1 1-160-15,1-4 192 0,-3-3-192 0,1-1 192 16,0 0-32-16,-1-1 0 0,1-4 0 0,-2 3 0 16,1-3 32-16,-1 1 16 0,-8-6 0 0,10 5 0 15,0 0-48-15,0-1-16 0,-2-2 0 0,2 1 0 16,-10-3-144-16,8 3 160 0,-8-3-160 0,10 3 160 15,1-1-160-15,-1 1 0 0,0-1 0 0,-10-2 0 16,0 0 128-16,0 0-128 0,0 0 0 0,0 0 128 16,0 0-128-16,0 0 192 0,10 2-192 0,-10-2 192 15,0 0-48-15,0 0 0 0,0 0 0 0,0 0 0 16,0 0-16-16,0 0 0 0,0 0 0 0,0 0 0 0,0 0-128 0,0 0 128 16,0 0-128-16,0 0 128 0,0 0-128 0,0 0 0 15,0 0 0-15,0 0 0 0,0 0 0 0,0 0 0 16,-8 5 0-16,8-5 0 0,0 0 0 0,-8 7 0 15,-2 0-144-15,-1 1 144 0,-2 2 0 0,-1 2 0 16,-2 4 0-16,1 0 0 0,0 0 0 0,-2 7 0 16,-2 5 0-16,1 3 0 0,-4 1 0 0,0 4 0 15,-1 5 0-15,-3 3 0 0,-1 3 0 0,-2 1-128 16,-2-3 128-16,-1 3 0 0,-1 5 0 0,-2 3 0 16,-8 2 0-16,3 3 0 0,0-3 0 0,-1-1 0 15,4-2 0-15,-2 0 0 0,2-3 0 0,-3 2 0 0,-2-2 0 16,1 2 0-16,1-2 144 0,1-1-144 0,-1-1 128 0,3-5-128 15,1-6 0-15,3 1 0 0,3-1 128 0,1 1-128 16,2-4 0-16,0 2 0 0,3 0 0 0,0-4 0 16,-2-5 0-16,3-3 0 0,1-4-192 0,0 0 192 31,-2 0-2224-31,-1-4-320 0</inkml:trace>
  <inkml:trace contextRef="#ctx0" brushRef="#br0" timeOffset="28892.911">6973 1570 28959 0,'5'-12'1280'0,"-2"4"272"0,1 0-1232 0,3-1-320 15,0 1 0-15,1-3 0 0,-2 1 192 0,2 0 0 16,-2-3-16-16,0 2 0 0,-1 1-176 0,-5 10 128 0,0 0-128 0,0 0 128 16,0 0 304-16,0 0 48 0,0 0 16 0,0 0 0 15,0 0-240-15,0 0-64 0,-10-1 0 0,0 5 0 16,1 4-192-16,-4 3 0 0,-2 1 0 0,-3 3 0 16,-1 4 0-16,-3 2 0 0,-4 0-144 0,0 5 144 15,-5-2-128-15,0 2 128 0,-1 0 0 0,-3 0-144 16,-3 2 144-16,1 1 0 0,-1-1 0 0,1 4 128 15,-6 3 80-15,-2 3 32 0,-4-1 0 0,0 0 0 16,-4 2-16-16,-1-1 0 0,-2 1 0 0,2-1 0 16,-2 1-224-16,1-1 176 0,-2 0-176 0,2 1 160 15,1 1 48-15,3-1 16 0,1-1 0 0,3-3 0 16,3-2 96-16,4-1 0 0,-1-2 16 0,5 0 0 0,-1-3-112 16,2 1-32-16,-1-3 0 0,3 0 0 0,-2 2-192 15,2-3 0-15,1-3 0 0,2 3 0 0,5 0 0 16,-1-2 0-16,6-2 0 0,-2-4 0 0,2 2 0 0,2-2 128 15,3 0-128-15,-1-1 0 0,3-2 0 0,2-2 0 16,2-3 0-16,-1 0 0 0,5-2 0 0,-2 1 144 16,7-7-144-16,0 0 128 0,0 0 16 0,0 0 0 15,0 0 0-15,0 0 0 0,0 9-16 0,0-9 0 16,6 9 0-16,-6-9 0 0,8 8-128 0,1 2 0 16,2 0 144-16,3 0-144 0,0 0 0 0,4 2 128 15,2 1-128-15,1 2 0 0,1-1 0 0,5 1 0 16,2 2 0-16,2 4 128 0,1 1-128 0,2 2 0 15,3 1 0-15,0 5 0 0,3 3 0 0,-3 1 0 16,-1 0 0-16,1 1 0 0,-1 1 0 0,2-2 0 16,-1-1 0-16,1 1 0 0,1 0 0 0,1 0 0 0,-1-1 0 0,0 2 0 15,-3 1 0-15,-2 0 0 0,-2-6 0 0,0 1 0 16,-2 0 0-16,2-1 0 0,3-2 0 0,-3-1 0 16,-1 0 0-16,-2-1 0 0,-1-2 0 15,-1 0 128-15,-1-1-128 0,-2-1 128 0,-1 1-128 0,-1-1 128 16,-1 1-128-16,-3-1 176 0,-3 1-176 0,0-5 192 15,-3-2-192-15,-1 0 0 0,-2-1 0 0,-3-2 0 16,0-2 0-16,-2-2 128 0,-4-9-128 0,3 9 192 16,-3-9-16-16,3 9 0 0,-3-9 0 0,1 9 0 15,-1-9 80-15,0 0 0 0,-4 8 16 0,4-8 0 16,-7 5-144-16,0-2-128 0,7-3 192 0,-9 3-192 16,0 1 176-16,1-3-176 0,-2-2 160 0,-3 1-160 0,-1 0 0 15,0-1 0-15,-2-2 0 0,-2 0 0 0,-1 0-192 0,-2 1 64 16,3-4 128-16,-3-2-208 0,-6 1 80 0,2-2 128 15,-1-1-208-15,-3-3 80 0,3-3 128 0,-1-2-192 16,1-3 192-16,-2 0-192 0,3 2 192 0,0-2 0 16,-5-2 0-16,1 0 0 0,1-1 0 0,-1-1 0 15,1-3 0-15,0-4 0 0,-3-1 0 0,3-1-160 16,-1-1 160-16,4-5 0 0,1-4-224 0,-2 1 64 16,5 3 16-16,1 0 0 0,1 3 16 0,1-1 0 15,2 1 0-15,-1 2 0 0,3 1-144 0,1 1-32 16,0-3 0-16,-2 1 0 15,2-2-112-15,0 3-32 0,-1 3 0 0,-2 0 0 0,1 4 64 0,-2 0 16 16,-3 2 0-16,3 2 0 0,1 2 160 0,0 0 16 0,1 0 16 16,1 1 0-16,4 5 176 0,-1-2-192 0,3 4 192 0,-2 2-192 15,-1 1 192-15,0 3-160 0,2 0 160 0,1 3-160 16,1-1 160-16,1 3 0 0,6 2-144 0,-7-2 144 16,2 2-192-16,5 0 16 0,0 0 16 0,0 0 0 15,0 0-48-15,0 0-16 0,0 0 0 0,0 0 0 16,0 0 224-16,0 0-176 0,0 0 176 0,0 0-160 15,0 0 160-15,0 0 0 0,0 0 0 16,0 0-128-16,0 0 128 0,0 0 0 0,0 0 0 0,0 0 0 16,10 4 192-16,1-3-16 0,0-3-16 0,0-2 0 15,0-3-16-15,1-1 0 0,3-1 0 0,2-5 0 16,-1-1-144-16,4-4 160 0,3-3-160 0,5-1 160 0,-2-1-160 16,2-4 0-16,-1 0 0 0,2-2 0 15,0-1-176-15,2-2 48 0,0-2 0 0,0-1 0 0,0-3-64 16,2 0-16-16,1-3 0 0,3 1 0 0,1-3 64 15,-1 5 16-15,-2 0 0 0,0 4 0 0,-3 2 128 0,0 2 0 16,-2 5-144-16,1 0 144 0,-1 3-160 0,1 6 160 16,0-1-208-16,0 1-13616 15</inkml:trace>
  <inkml:trace contextRef="#ctx0" brushRef="#br0" timeOffset="31192.749">17540 6163 911 0,'0'0'0'0,"-2"-11"0"0,0-2 0 0,-1 2 0 15,1 2 0-15,2-1 0 0,1 3 5296 0,-1 7 976 16,0 0 192-16,0 0 32 0,4-7-4960 0,-4 7-976 16,0 0-208-16,0 0-32 0,0 0-48 0,0 0 0 0,0 0 0 0,0 11 0 15,0 2-80-15,-1-2 0 0,-1 6-16 0,1 0 0 16,-1 4-176-16,1 0 0 0,-4 1 0 0,2 6 128 16,3 6-128-16,-1 1 0 0,-1 4 0 0,0 3 0 15,0 5 0-15,-2 2 128 0,1 2-128 0,1 0 0 16,0 4 176-16,-1 9-48 0,1 4-128 0,-3 2 192 15,-1 0 64-15,2 2 16 0,-3 1 0 0,4 4 0 16,0 4-64-16,-1-4-16 0,-2-1 0 0,1 3 0 16,2 0-192-16,2 3 144 0,-3 4-144 0,0-5 128 15,1-2-128-15,0 0 0 0,-3 0 0 0,1-1 0 16,0-5 0-16,-1-3 128 0,-2 0-128 0,0-3 128 16,-1 0-128-16,-3 1 0 0,0 1 0 0,-1-3 128 15,2-3 32-15,-3-3 0 0,1-3 0 0,0-2 0 16,5-2-32-16,-2 0 0 0,0-3 0 0,1-3 0 0,-2-4-128 15,6 0 0-15,-1-4 0 0,1-7 128 16,-2-6-128-16,0-3 0 0,-1 0 0 0,0-2 0 0,3-4 0 0,-2 0 0 16,0-5 0-16,-1 0 128 0,3 1-128 0,2-3 128 15,-3-4-128-15,6-6 128 0,-8 2-128 0,8-2 128 16,0 0-128-16,0 0 128 0,0 0 0 0,0 0-128 16,0 0 192-16,0 0-64 0,0 0 32 0,0 0 0 15,0 0 0-15,5-10 0 0,0-1-160 0,3 1 0 16,2 1 144-16,2 0-144 0,7 0 0 0,-2 0 0 15,0-1 0-15,2 2 0 0,1-2 128 0,4 1-128 16,0 1 128-16,2-1-128 0,1 2 0 0,1 3 128 16,-1-3-128-16,3 0 0 0,2 1 0 0,7-1 128 15,5 0-128-15,2 0 0 0,3 1 0 0,3-2 0 16,2-1 0-16,0 0 0 0,0 0 0 0,3 1 0 16,4-6 0-16,1 5 0 0,5 1 0 0,-3 1 0 15,-2 1 0-15,0-1 0 0,1 0 0 0,3 3 0 0,2-1 0 0,-1 0 0 16,5 1 0-16,-4 3 0 0,1-2 0 0,4 2 0 15,1 0 0-15,4 1 0 0,2 1 0 0,0-2 0 16,-1-2 0-16,3 1 144 0,2 2-144 0,0 1 0 16,-2-1 128-16,0 1-128 0,2 1 0 0,1 1 0 15,1-3 0-15,-1 3 0 0,-3-3 0 0,0 2 0 16,4 1 0-16,0-2 0 0,-2-4 0 0,-1 5 0 16,-5 6 0-16,-1-2 0 0,3-1 0 0,-2-2 0 15,-1 2 0-15,-2 2 0 0,-7 1 0 0,3 0 0 16,-1-6 0-16,2 2 0 0,-3 0 0 0,-2 1 0 15,-4 2 160-15,-2 0-160 0,2 4 128 0,1 1-128 16,3-4 208-16,-3 3-32 0,-4 0-16 0,-5 1 0 0,-5-2-16 16,-2 1 0-16,0 1 0 0,-2-1 0 0,0-1-144 0,-5 0 0 15,-5 0 0-15,-3-1 0 0,-3-3-128 0,-3-2-64 16,-4-4-16-16,-1 3 0 16,-5 1-320-16,-5-3-64 0,-12-1-16 0,0 0 0 15,0 0-2000-15,0 0-400 0</inkml:trace>
  <inkml:trace contextRef="#ctx0" brushRef="#br0" timeOffset="32301.13">17297 9246 18431 0,'0'0'1632'0,"0"0"-1312"15,0 0-320-15,0 0 0 0,0 0 1472 0,-9 2 208 16,3 1 48-16,6-3 16 0,-10 1-1200 0,3 1-240 16,-3 3-48-16,4 1-16 0,-4 1-240 0,0-2 0 15,0 1 0-15,-3 1 0 0,-1 1 0 0,0 3 0 16,0 0 0-16,0 1 0 0,-1-2 224 0,1-1 0 15,-1 2 0-15,-1 3 0 0,1 4 160 0,-1 3 16 16,0-2 16-16,-1 6 0 0,0 4-96 0,-1 0 0 16,-1 0-16-16,0 1 0 0,-3-1-304 0,0 2 128 15,-4-1-128-15,0 1 0 0,-3 2 144 0,0 2-144 16,-4-2 0-16,1 0 144 0,1 2 48 0,-1 1 0 16,-2 4 0-16,1 0 0 0,1-1 80 0,-1-1 32 15,0-1 0-15,-2-4 0 0,0 1 16 0,-1-1 16 16,-1 1 0-16,0 0 0 0,0 0-48 0,2 3-16 0,2 2 0 15,0-1 0-15,0-2-80 0,0-1-32 16,1-3 0-16,-1 2 0 0,-1 2 32 0,-1 1 0 0,-1-4 0 0,-3 2 0 16,2 1 96-16,0 2 32 0,1 0 0 0,2 1 0 15,1-3 0-15,2-2 16 0,0-2 0 0,3-1 0 16,0-2-80-16,2 0-32 0,0-1 0 0,0-4 0 16,3-3-48-16,0-2-16 0,3 2 0 0,3-3 0 15,-1-4-160-15,3 2 0 0,-1-2 144 0,1 0-144 16,-1-1 0-16,2 0 0 0,3-6 0 0,1 2 0 15,0-2 0-15,3-1 0 0,0 2 0 0,4-3 0 16,3-5-432 0,0 0 0-16,-7 4 0 0,7-4 0 0,0 0-1424 0,-3-6-272 0,0 0-64 0,3-1-7376 15,2-1-1472-15</inkml:trace>
  <inkml:trace contextRef="#ctx0" brushRef="#br0" timeOffset="33094.14">15071 10998 15663 0,'0'0'1392'0,"-8"0"-1120"15,0 1-272-15,8-1 0 0,0 0 2576 0,0 0 464 16,-9 3 96-16,2 4 0 0,-2 3-2416 0,2 1-480 0,2 0-112 0,-1 3 0 16,0 4-128-16,-3 4 0 0,2 4 0 0,-3 2 0 15,2 0 0-15,0 6 0 0,1 5 0 0,-2 2 0 16,0 1 320-16,-1 1 32 0,0-1 16 0,-1 0 0 16,1 0 64-16,-2 2 16 0,2-4 0 0,2 1 0 15,2 1-16-15,1-5 0 0,2-4 0 0,3-4 0 16,2-5 16-16,4-1 0 0,-1-4 0 0,2-3 0 15,3-1-160-15,2-2-32 0,5-2 0 0,2-2 0 16,3 0 80-16,3-5 16 0,4-2 0 0,2-3 0 16,4-2 32-16,2-3 0 0,2 0 0 0,4-2 0 15,2-1-208-15,4-2-48 0,7-2 0 0,2 2 0 16,-1-1-912-16,2 0-192 0,-2-1-48 16,5 3-14640-16</inkml:trace>
  <inkml:trace contextRef="#ctx0" brushRef="#br0" timeOffset="35787.849">17740 10122 11055 0,'0'0'480'0,"0"0"112"0,-7-1-464 0,7 1-128 15,-7-2 0-15,7 2 0 0,-6-2 2752 0,6 2 512 16,-4-6 128-16,4 6 0 0,0 0-2768 0,0 0-624 15,0 0 0-15,0 0 0 0,0 0-256 0,4-12 32 16,-4 12 0-16,8-12 0 0,-8 12 384 0,7-9 80 16,-7 9 16-16,11-4 0 0,0 2 128 0,0 1 16 0,1-2 16 0,1 1 0 15,1 2-256-15,3 1-160 0,-1 0 192 0,4 2-192 16,1-2 240-16,1 0-64 16,1-2-16-16,2 2 0 0,3 1 16 0,3 0 0 0,2-3 0 0,3 1 0 15,4 2 80-15,0-2 0 0,1-1 16 0,1 1 0 16,0 1 96-16,1 3 16 0,-3-4 0 0,4-4 0 15,-2 2 0-15,3 1 0 0,1 0 0 0,3 1 0 16,1 2 64-16,1-2 0 0,-4-1 16 0,-1 3 0 16,1-1-256-16,-1 2-48 0,1-3-16 0,2 0 0 15,-2 1 16-15,1-1 0 0,2 0 0 0,-4 2 0 16,-4 1 16-16,-2 2 0 0,-1-1 0 0,1-3 0 16,1 1 32-16,-1 2 16 0,1-1 0 0,-3 0 0 15,0-1 48-15,-5 1 16 0,0-1 0 0,-2 0 0 16,-1-1-96-16,-2 1-32 0,-4 2 0 0,-1-1 0 0,-2-3-160 0,1 2 128 15,-5 1-128-15,0 1 128 0,-4-1-128 0,-3 0-144 16,-1 1 144-16,-9-4-208 16,0 0-432-16,8 4-64 0,-8-4-32 0,0 0 0 15,0 0-1344-15,0 0-272 0,-7 8-48 0,3-3-9824 16</inkml:trace>
  <inkml:trace contextRef="#ctx0" brushRef="#br0" timeOffset="36212.339">19762 9928 15663 0,'0'0'688'0,"0"0"144"0,0 0-656 0,-2-7-176 0,2 7 0 16,2-8 0-16,2 1 1920 0,4-1 368 0,2-1 64 0,2 3 16 31,1 2-4064-31,4 0-800 0,1 1-176 0,1 0-16 0,-1 2 2400 0,2 1 480 0,1 0 112 0,1 2 16 16,2 1 1648-16,2 1 336 0,1 3 64 0,2 0 0 15,2 2-1024-15,1-1-192 0,-1-3-64 0,1 3 0 16,-3 1-672-16,3 2-144 0,-3 4-16 0,-2-2-16 16,0-2-80-16,-1-1-16 0,2-1 0 0,-7 1 0 15,-3 1 80-15,-1-1 16 0,-2-1 0 0,-3 0 0 16,0 0 192-16,-3 2 32 0,-2-1 16 0,-3 2 0 0,0 2-80 15,-2-1-16-15,-2 2 0 0,-4 2 0 0,-3 0-112 16,-5 5-16-16,-3-2-16 0,-3 1 0 0,-7-1-32 16,-2 3 0-16,-6 0 0 0,0 0 0 0,0-1 128 0,-2 1 32 15,-2 1 0-15,1 0 0 0,2-1-96 0,0-5-16 16,-2-1 0-16,2-1 0 0,2 1-256 0,1-1-192 16,-1-1 16-16,3-3 16 15,2-2-2688-15,2-3-544 0</inkml:trace>
  <inkml:trace contextRef="#ctx0" brushRef="#br0" timeOffset="37048.888">17253 11272 1839 0,'0'0'0'0,"0"0"160"0,-7 3-160 0,0-4 0 0,-1-3 0 0,8 4 0 16,0 0 3392-16,0 0 640 0,-9-9 128 0,1 1 16 31,8 8-3920-31,-4-5-768 0,1-1-176 0,-1 1-16 0,-1-2 704 0,5 7 368 0,0 0-48 0,0 0 0 16,-4-7 1104-16,-1 3 224 0,3 1 32 0,2 3 16 16,-3-6-432-16,3 6-96 0,0 0-16 0,0 0 0 15,0 0-608-15,0 0-128 0,0 0-32 0,8-2 0 16,-8 2-176-16,13 0-32 0,-2 0-16 0,2 0 0 15,0 0 224-15,3 0 64 0,3-1 0 0,4-2 0 16,4-3 48-16,-2 1 16 0,2-2 0 0,2 0 0 0,2 2-256 16,2 1-64-16,1-2 0 0,4 1 0 0,1 0-192 0,4 2 0 15,2 0 0-15,2-1 0 0,3 1 0 0,-2 1 0 16,-1 1 0-16,1 3 0 0,-1 1 0 0,5 2 128 16,4-3-128-16,-2 2 0 0,-3 1 240 0,-1-1-48 15,-4 1-16-15,-2 0 0 0,-2-1 32 0,-1 2 16 16,-5 1 0-16,1 1 0 0,1 0 80 0,-5 1 16 15,-5-3 0-15,1 2 0 0,-3 0-176 0,1 0-16 16,-2-1-128-16,-4 1 192 0,-2 1-192 0,-2 2 0 16,-2 1 0-16,-1 0 0 0,-2 0 0 0,0 0-240 15,-4-3 48-15,-1 0 16 16,-1 3-400-16,-1-5-96 0,-5-7-16 0,7 6 0 16,-7-6-2496-16,0 0-496 0</inkml:trace>
  <inkml:trace contextRef="#ctx0" brushRef="#br0" timeOffset="37442.855">18624 11091 6447 0,'0'0'576'0,"0"0"-576"0,0 0 0 0,0 0 0 15,0 0 6464-15,0 0 1168 0,0 0 240 0,4-5 64 16,3-1-7376-16,4 2-1472 0,2 1-304 0,4 1-48 16,3-3 352-16,1 4 64 0,0 0 16 15,0 1 0-15,2 1 1520 0,-2 1 304 0,4 2 64 0,-3 0 16 0,3 3-176 0,2 0-16 16,6 3-16-16,0 0 0 0,2 1-448 0,2 1-96 16,4 1 0-16,-1 1-16 0,-4-3-304 0,-1 2 0 15,-3 1 0-15,-1-1 0 0,-4-1 128 0,0 2-128 16,-6 1 144-16,-1 0-144 0,-2 3 304 0,-1-2-48 15,-3 0 0-15,-5-3 0 0,0 2 96 0,-4 1 16 16,-2 1 0-16,-4 1 0 0,-3-4-144 0,-6 5-32 16,-4 0 0-16,-4 1 0 0,-4-3-192 0,-3 1 0 15,-4 3 128-15,-4 0-128 0,-5-2 0 0,-7 3 0 16,-7 1 0-16,-4-1 0 16,-4 0-1120-16,1-2-160 0,1-1-48 0,2-1-9344 15,-3-4-1872-15</inkml:trace>
  <inkml:trace contextRef="#ctx0" brushRef="#br0" timeOffset="38620.204">18314 7242 25567 0,'0'0'1136'0,"0"0"224"0,0 0-1088 0,0 0-272 0,0 0 0 0,0 0 0 16,0 0 176-16,0 0-32 0,5-6 0 0,1 1 0 16,-6 5-320-16,11-1-64 0,2 0-16 0,-2-1 0 15,2-1 256-15,2-1 0 0,3 2 0 0,2-2 0 16,-2-2 256-16,5 2 0 0,4 1 0 0,1-2 0 15,2 0 144-15,1-1 32 0,0 2 0 0,3-3 0 16,2 0-48-16,0 0 0 0,-2 1 0 0,3 1 0 16,1-5 64-16,-1 7 0 0,3-2 0 0,2 2 0 0,5-1-112 15,3 3-16-15,-3-1 0 0,0 1 0 0,1 0-128 0,-2 0-16 16,-1-1-16-16,0 2 0 0,-3 1-160 0,1 1 0 16,2-1 0-16,-3-1 128 0,-3 0-128 0,0 1 0 15,-2 2 0-15,-3-3 0 0,-3 0 0 0,-2-1 0 16,-4-1 0-16,-1 2 0 0,1-1 128 0,0-1-128 15,-3-2 128-15,3 2-128 0,-3 2 0 0,1-4 0 16,-5 3 0-16,2-1 0 0,1 0 560 0,-6 2 16 16,-6-1 16-16,1 0 0 15,-3-2-3408-15,1 0-672 0,-6 0-144 0,-1-2-8272 0</inkml:trace>
  <inkml:trace contextRef="#ctx0" brushRef="#br0" timeOffset="38980.495">19769 6871 17503 0,'0'0'1552'0,"0"0"-1232"0,0 0-320 0,0 0 0 15,12-1 1824-15,0 1 304 0,-1 1 64 0,3 1 16 16,2 0-2208 0,0 1-304-16,0 2-128 0,1-1-16 0,3-2 16 0,1 3 16 15,1 0 0-15,0 1 0 0,1-1 416 0,0 2 0 0,-1-2 0 0,0 3 128 16,1-2 272-16,-2 0 64 0,0 2 16 0,0 0 0 0,-5-3 352 0,3 1 80 16,1 0 16-16,-1 1 0 0,-1-1-144 0,-1 1-16 15,-1 0-16-15,0-2 0 0,-2 3-336 0,-1-1-64 16,-2 1-16-16,-1-1 0 0,-10-7-128 0,10 7-16 15,-10-7-16-15,4 10 0 0,0 1-32 0,-5-1 0 16,-4-1 0-16,-3 2 0 0,1 2-16 0,-6-1 0 16,-3-1 0-16,-3 3 0 0,-4 0 80 0,-3 0 16 15,-3 0 0-15,-1 0 0 0,-1 1 0 0,-4 3 0 16,-3-2 0-16,2 1 0 0,-4-2-96 0,4 2-128 16,1 0 176-16,2 0-176 0,1-2 0 0,1 0-272 15,1 1 16-15,1 0-15104 0</inkml:trace>
  <inkml:trace contextRef="#ctx0" brushRef="#br0" timeOffset="52790.673">6608 4419 20207 0,'0'0'896'0,"0"0"192"0,-5-5-880 0,0 1-208 16,1-2 0-16,4 6 0 0,0 0 560 0,0 0 64 15,0 0 16-15,-5-4 0 0,-2 0-256 0,7 4-32 16,0 0-16-16,-6-4 0 0,1 1 80 0,5 3 16 16,0 0 0-16,0 0 0 0,0 0-144 0,0 0-32 15,0 0 0-15,0 0 0 0,0 0-256 0,0 0 0 16,0 0 0-16,0 0 0 0,0 0 144 0,0 0-144 15,12 4 0-15,-1 2 144 0,1-2 32 0,0 1 0 0,6-1 0 0,-1 2 0 16,1-3 144-16,4 2 48 0,3 0 0 16,4-1 0-16,2 1 64 0,0 0 16 0,2 1 0 0,4-1 0 15,1-2-80-15,2 1-16 0,-1-1 0 0,4 1 0 16,2 0-160-16,4 0-16 0,0-2-16 0,3 2 0 16,2-1-160-16,-1 0 192 0,0-1-192 0,-2 0 192 15,2 0-192-15,3 0 0 0,2 1 0 0,4-2 0 16,0-1 0-16,-4 0 0 0,-1 0 128 0,3 0-128 15,-1 3 0-15,4-1 0 0,2-1 0 0,-1 0 128 16,0-1-128-16,2 0 0 0,-3 0 0 0,2 0 0 16,-1 0 0-16,2-1 0 0,4 1 0 0,-3-2 0 15,-2-1 128-15,1 1-128 0,-3-1 0 0,2 1 128 16,0-2 0-16,-1 1 0 0,-1 0 0 0,1 1 0 16,-2-1 48-16,1 3 0 0,1 0 0 0,-1 0 0 0,0 2-176 15,-2-2 192-15,-1 0-192 0,-3 0 192 0,0 0-192 0,2 1 0 16,4 0 0-16,-1 1 0 0,-2-2 0 15,0 1 0-15,-5 1 128 0,0 0-128 0,0 0 0 0,1 0 0 16,1-2 0-16,0 2 0 0,-1 1 0 0,-2-1 0 16,-3 1 0-16,-1-1 0 0,0-1 0 0,3 1 0 15,-2 0 0-15,1 1 0 0,-2-2 0 0,-4-1 0 16,-1-1 144-16,-2 1-144 0,-3 1 192 0,-1 1-16 16,-1-1-16-16,0-1 0 0,1 0 64 0,-3-1 16 15,-3 0 0-15,1 0 0 0,2 1 64 0,-3 0 16 16,1 0 0-16,-2-1 0 0,-6-3-32 0,0 1 0 15,-2 1 0-15,-2 0 0 0,-2 0-16 0,-4 2 0 16,2 0 0-16,-2-1 0 0,-1-1-128 0,-2 1-16 16,0-1-128-16,-1-1 192 0,0 0-192 0,-2 2 128 15,-10 1-128-15,0 0 0 0,0 0-176 0,0 0-128 0,0 0-16 0,0 0-11200 32,0 0-2240-32</inkml:trace>
  <inkml:trace contextRef="#ctx0" brushRef="#br0" timeOffset="54022.113">14141 4332 12895 0,'0'0'1152'0,"0"0"-928"16,10-2-224-16,2-1 0 0,1 1 1968 0,3 0 336 15,0-1 80-15,4 1 16 0,3-2-1360 0,5 2-272 16,-2 0-48-16,4-1-16 0,3-1 32 0,3 1 0 16,5-3 0-16,2 3 0 0,1 3-176 0,1 0-48 15,1-1 0-15,1 0 0 0,0-1-80 0,5-3-32 16,2 0 0-16,3 2 0 0,4-2-128 0,-1 2-16 15,-1 1-16-15,-1-2 0 0,0 0-64 0,0 0-16 16,4-2 0-16,1 2 0 0,-1 0 64 0,2 1 16 16,-2-1 0-16,-2 3 0 0,1 1 64 0,2-2 16 15,0 0 0-15,1 1 0 0,-1 0-64 0,-2 2-16 16,-3-1 0-16,1 0 0 0,2-2-112 0,1 0 0 0,5-2-128 16,-3 4 192-16,-1 4-192 0,-2-2 0 0,-1-1 128 15,-3-2-128-15,2-1 0 0,2 0 0 0,-1 2 128 16,0 0-128-16,-1 1 0 0,-4-2 0 0,0-3 128 0,1 2-128 15,5 1 0-15,-3 0 0 0,-2-1 128 0,-2 2-128 16,2 0 128-16,-5 0-128 0,-2 0 176 0,1-1-176 16,0-1 208-16,1 2-64 0,-1 0-16 0,0-1 0 15,3-1-128-15,-2 1 160 0,-3 1-160 0,-2 1 160 16,0 1-160-16,2-3 0 0,1-4 0 0,1 1 128 16,-3 2-128-16,0 1 0 0,2 2 0 0,-3-1 128 15,-3-2 0-15,-3 0-128 0,1 1 192 0,1-1-64 16,-1-5 32-16,0 5 0 0,-2-2 0 0,2 2 0 15,2-1 0-15,-1 1 0 0,-5-2 0 0,-1 2 0 16,-1 1 0-16,-2 0 0 0,0 0 0 0,-1 0 0 16,0 0 16-16,3-1 0 0,3-2 0 0,-2 2 0 0,-3 0-48 15,1 0-128-15,1-1 192 0,-3 0-64 0,1 0-128 0,-3 0 0 16,-2 0 0-16,-1 1 0 0,-1 0 0 0,1 0 0 16,1 0 0-16,-2 0 0 0,-2-1 128 0,-1 1-128 15,-1 0 128-15,-1 0-128 0,-1-2 256 0,-1 2-48 16,-1 1 0-16,-2 0 0 0,3 0 16 0,-1 0 0 15,-3 0 0-15,-2-1 0 0,-2 1 96 0,0-1 32 16,-2 0 0-16,1 1 0 0,-10 1-192 0,9-1-32 16,-9 1-128-16,9-1 192 0,-9 1-32 0,7-1-16 15,-7 1 0-15,0 0 0 0,9 0-16 0,-9 0 0 16,0 0 0-16,9 0 0 0,-9 0-128 0,0 0 0 16,0 0 0-16,0 0 128 0,0 0-128 0,0 0 192 0,0 0-192 0,0 0 192 15,0 0-192-15,0 0-144 0,0 0 144 0,0 0-208 16,0 0 16-16,0 0 16 0,0 0 0 0,-8 2 0 31,-3-1-928-31,-3 2-192 0,-5 3-48 0,-2 1-10752 0,-5 2-2176 0</inkml:trace>
  <inkml:trace contextRef="#ctx0" brushRef="#br0" timeOffset="57683.03">23427 2402 19343 0,'-2'-14'848'0,"1"3"192"0,1 0-832 0,-2 1-208 0,-1 1 0 0,1 0 0 15,1 2 1344-15,1 7 208 0,0 0 48 0,-2-8 16 16,-1-3-1168-16,1 4-224 0,-3-1-48 0,1 0-16 16,-2 0-160-16,1 2 0 0,-1 0 0 0,1 1 0 15,-3-3 0-15,0-1 0 0,-1 1 0 0,2 0 0 16,-1 3 0-16,1 1 0 0,-2 0 0 0,1-2 0 15,-2 1 0-15,0 0 0 0,-1 1 0 0,-2 1 0 16,2-2 0-16,0 2 0 0,0 1 0 0,-2 1 0 16,0-1 0-16,-2 1 0 0,0 1 0 0,-3 3 0 15,0 0 176-15,-3 2-48 0,1 2-128 0,-1 1 192 16,-2-1-192-16,0 2 128 0,0 1-128 0,0 1 0 16,-3 2 0-16,3 2 0 0,-2-1 0 0,-1 1 0 0,-2 2 0 15,1-1 0-15,-4 3 0 0,3 1 0 0,3 2 0 0,1-1 0 16,-4 1 0-16,3 0 0 0,2 4 256 15,1 0-32-15,0 2-16 0,1 2 0 0,0-1-16 0,2 4-16 16,2 0 0-16,1 3 0 0,2 1-176 0,2 5 192 16,3 1-192-16,1 1 192 0,5-3-192 0,3-1 0 15,2-1 0-15,4-3 128 0,4-2-128 0,2-1 0 16,2-2 0-16,3 2 0 0,0-2 0 0,3-1 0 16,2-1 144-16,3-2-144 0,4 0 128 0,0-3-128 15,-2-2 128-15,3 1-128 0,-1 0 144 0,2-1-144 16,0-4 192-16,-3-1-192 0,-1-1 176 0,-1-2-176 15,3-3 160-15,-5 1-160 0,2-2 192 0,1-1-64 16,4-2-128-16,0-3 192 0,-1-1-64 0,2-2-128 16,0-4 176-16,2-1-176 0,4-4 144 0,-2 1-144 0,-3-3 0 0,0-4 144 15,0 0-144-15,1-4 0 0,1-2 0 0,-3-3 0 16,0-3 0-16,0-3 0 0,0 0 0 0,-3-1 0 16,-4 0 0-16,-2 1 0 0,-2 0 144 0,-2-2-16 15,-2-2 256-15,-4 1 64 0,-1 0 16 0,-1 0 0 16,0-2-80-16,-6 0-32 0,-3 0 0 0,0-2 0 15,2-3-112-15,-4 2-32 0,-3 0 0 0,1 1 0 16,-1 3-208-16,0 3 0 0,-5-5 0 0,0 5 0 16,-1-1 0-16,-3 3 0 0,-2 1 0 0,-1-1 0 15,-3 0 0-15,-1 4 0 0,-1 3 0 0,-3-1 0 16,-2-4-144-16,-4 3 144 0,2 6 0 0,-2 1-144 16,0 1 144-16,-1 2 0 0,0 1 0 0,-1 4 0 15,0 2 0-15,-4 4 0 0,-1 1 128 0,2 1-128 16,0 0 0-16,1 3 128 0,0 3-128 0,2 3 0 0,4 2 0 0,0 3-128 15,1 4 0-15,2 2 0 16,-1 4-2176-16,3 1-416 0,-8 12-96 0,5-6 0 16</inkml:trace>
  <inkml:trace contextRef="#ctx0" brushRef="#br0" timeOffset="58677.187">18263 7266 19583 0,'0'0'864'0,"0"0"176"0,0 0-832 0,0 0-208 0,0 0 0 0,0 0 0 15,10 2 576-15,0-1 64 0,2 1 0 0,0-2 16 16,1-2-192-16,1-1-32 0,2 1-16 0,0 0 0 0,2-2 288 0,0-2 48 16,4-1 16-16,-1 1 0 0,2 4 128 0,4-1 48 15,1-3 0-15,2 1 0 0,0-2-176 0,3 0-16 16,2 1-16-16,4-2 0 0,0-2-288 0,1 4-48 16,-2-1-16-16,4 0 0 0,2 0-80 0,2 0-32 15,4 1 0-15,0-1 0 0,2 3 48 0,-4 0 16 16,1 2 0-16,-3 1 0 0,-2 1 16 0,2 1 0 15,0 1 0-15,1 0 0 0,1 0-160 0,0 0-48 16,1 1 0-16,-2 3 0 0,-3-1-144 0,-1-1 0 16,-2 1 144-16,0-1-144 0,-1 2 0 0,0-1 128 15,-1 0-128-15,0-1 0 0,-2-2 176 0,-3 3-48 16,-1-2 0-16,-1-2 0 0,-2-3 64 0,-2 2 16 0,-3 1 0 16,-2 0 0-16,-2 0-16 0,-2 0-16 0,-1-1 0 0,-1-1 0 15,-4 0 16-15,-2 0 16 0,0-1 0 0,-11 2 0 16,0 0-208-16,10 1 0 0,-10-1 0 0,0 0 0 15,0 0-256-15,0 0-112 0,-7-5-16 0,-2 3 0 32,-6 2-2048-32,-1-1-432 0,-3-1-80 0</inkml:trace>
  <inkml:trace contextRef="#ctx0" brushRef="#br0" timeOffset="59065.976">19586 6906 18431 0,'0'0'816'0,"0"0"160"16,-4-8-784-16,4 8-192 0,5-6 0 0,4 1 0 0,1 1 3952 0,3 2 736 15,2 0 160-15,4 5 16 16,3-2-4352-16,1 1-864 0,0 0-176 0,2 3-48 0,0 0 176 0,0 1 16 15,4-3 16-15,0 3 0 0,3 4 368 0,0 1 0 16,0 0 0-16,1 1 0 0,0 3 192 0,1-3 64 16,-3 1 16-16,-1 0 0 0,-4 2 96 0,1-1 16 15,-4 0 0-15,0 0 0 0,-2 1 80 0,-1 0 32 16,-3-3 0-16,-1 4 0 0,-2-1-48 0,-3 4-16 0,0 1 0 16,-2 0 0-16,-7 0-64 0,-1 2-16 0,-3 0 0 15,-6 0 0-15,-5-1-96 0,-5 1-32 0,-3-1 0 16,-4-1 0-16,-6-1 112 0,-2 0 32 0,-3-1 0 0,-5 1 0 15,-4-1-64-15,-3 3-16 0,-5 1 0 0,0 1 0 16,2-2-288-16,3 3-256 0,0 3 64 0,0 0 0 31,2 3-3040-31,2-1-608 0</inkml:trace>
  <inkml:trace contextRef="#ctx0" brushRef="#br0" timeOffset="60052.045">17557 10142 9215 0,'0'0'816'0,"0"0"-656"16,0 0-160-16,0 0 0 0,0 0 3200 0,0 0 592 15,0 0 128-15,11-2 32 0,-3-2-3424 0,2-1-672 16,1 1-144-16,0-1-32 0,-1 1 160 0,0 0 32 16,0-1 0-16,-1 2 0 0,3 0 656 0,0 0 144 0,1 0 32 0,3 0 0 15,1-2 256-15,2 2 64 0,1-1 16 0,3 0 0 16,4 2-208-16,-1-1-64 0,0 1 0 0,1-1 0 15,4 1-224-15,-1-1-48 0,1 1-16 16,3 1 0-16,4 1-96 0,3 3-32 0,3-3 0 16,1 3 0-16,0-1-64 0,-2 1-16 0,1 0 0 15,1 0 0-15,-2-2 32 0,3-1 0 0,2 0 0 0,1 0 0 16,1 3-32-16,-1-2 0 0,0-1 0 0,-3 0 0 16,-1 0-16-16,2 0 0 0,-2 0 0 0,1 0 0 15,2 0 0-15,-1-1-16 0,0-2 0 0,0 3 0 16,-1 0 16-16,-1 0 0 0,-6-1 0 0,2 0 0 15,-2 1-96-15,0-1-16 0,0-2 0 0,-1 2 0 16,0-2-16-16,-1 2-128 0,-2 0 192 0,-1 1-64 0,-1 0 64 16,-1-1 16-16,-3-1 0 0,-3 1 0 0,1-1-208 15,-4 1 0-15,2-1 0 0,-3 2 0 0,0-1 0 16,-2-1 0-16,1 0 0 0,0 1 0 0,-4 1 0 0,-1 0 0 16,1 1 0-16,-1 0 0 0,-2 0 0 0,-5 0-192 15,-9-1 192-15,9 1-160 16,-1-1-224-16,-8 0-32 0,8-1-16 0,-8 1 0 15,0 0-560-15,0 0-112 0,0 0-32 0,0 0 0 16,0 0-2608-16,-1-7-528 0</inkml:trace>
  <inkml:trace contextRef="#ctx0" brushRef="#br0" timeOffset="60523.904">19735 9732 28559 0,'0'0'1264'0,"0"0"272"0,0-6-1232 0,0 6-304 0,0 0 0 0,8-5 0 16,5 0 960-16,-1 2 128 0,3 0 16 0,5 0 16 31,1-2-1664-31,4 2-336 0,-2 1-64 0,5 2-16 0,1 2 528 0,2-1 112 0,-1 0 0 0,1 2 16 15,-1 4 752-15,1 1 160 0,0-1 32 0,-1 2 0 16,-4 0 192-16,2 1 32 0,-1 3 16 0,1 1 0 16,-4 2-368-16,0 0-80 0,-2 1-16 0,0-1 0 15,-4 2-112-15,-1-1-32 0,0 1 0 0,-3 1 0 0,-3 1 64 0,-7-1 16 16,-4 0 0-16,-2 2 0 0,-4 1-112 16,-4 0-32-16,-6-2 0 0,-3 3 0 0,-6 0 0 0,-1 0 0 15,-3-1 0-15,-1-1 0 0,-2-2 112 0,-2 0 0 16,-3 1 16-16,-1 1 0 0,-2 0-336 0,-1 1 0 15,4 3-192-15,-3-6 64 16,1-5-1456-16,3 2-272 0,1 1-64 0,7-1-13744 0</inkml:trace>
  <inkml:trace contextRef="#ctx0" brushRef="#br0" timeOffset="61160.734">17110 11082 23151 0,'0'0'1024'0,"-10"0"208"0,0-4-976 0,2 1-256 0,8 3 0 0,-5-4 0 15,5 4 320-15,-6-5 0 0,2 0 16 0,1-1 0 16,3 6-336-16,-7-3-208 0,7 3 16 0,0 0 16 16,0 0 560-16,0 0 128 0,0 0 0 0,0 0 16 15,0 0 272-15,0 0 48 0,0 0 16 0,0 0 0 16,10 0-96-16,3 1 0 0,4 1-16 0,4 0 0 16,4-1-208-16,5 2-32 0,3-2-16 0,6 0 0 15,3-1-16-15,1 0 0 0,1 1 0 0,1 0 0 16,2 1-160-16,4-3-48 0,7 0 0 0,3 1 0 15,3 0 32-15,-2 0 0 0,1-1 0 0,0 0 0 16,-1 1-112-16,4-1-32 0,5 0 0 0,-4 1 0 16,-1 0-32-16,-3 1 0 0,-5 0 0 0,0 1 0 15,2 0-128-15,-3 2 160 0,-4-2-160 0,-3 0 160 0,-4 0-160 16,-3 3 160-16,-1 0-160 0,-7-1 160 0,-2-1-160 0,-1 0 160 16,-3 1-160-16,-2 1 160 0,-1-1-160 0,-2 1 0 15,-3-1 0-15,-4 0 0 0,-1 1 0 0,-2-1-192 16,0-3 32-16,-2 1 16 15,-1 1-304-15,-11-3-64 0,0 0-16 0,8-1 0 16,-8 1-1488-16,0 0-288 0,0 0-64 0,0 0-11488 0</inkml:trace>
  <inkml:trace contextRef="#ctx0" brushRef="#br0" timeOffset="61491.907">18922 10961 19343 0,'0'0'1728'0,"0"0"-1392"0,0 0-336 0,0 0 0 16,0 0 3504-16,0 0 624 0,0 0 128 0,11 2 32 31,-1-4-4288-31,3 2-944 0,3 4-144 0,0-1-16 16,-3-1 336-16,1 2 64 0,3-2 0 0,-2 6 16 0,-1-1 1904 0,1 1 384 0,-4-1 80 0,3 3 16 15,1 2-1456-15,1-2-240 0,-4 1-160 0,1-3 32 16,0 2 448-16,0-1 112 0,-3 1 16 0,1-1 0 16,-11-9-48-16,11 11 0 0,-3-2 0 0,-8-9 0 15,7 12 80-15,-7-12 16 0,3 14 0 0,0-2 0 16,-3-12-224-16,-2 15-32 0,-1-1-16 0,-4-3 0 0,-2 1-224 16,-4 0 144-16,-1 1-144 0,-4 1 128 0,-3 2 0 15,-2 0-128-15,-3 1 192 0,1 1-64 0,-3 1-128 0,-2 0 0 16,-2-7 0-16,2 1-176 15,1-3-592-15,2-2-112 0,-1-4-16 0,2-5-15968 16</inkml:trace>
  <inkml:trace contextRef="#ctx0" brushRef="#br0" timeOffset="63879.46">21375 10149 31327 0,'0'0'1392'0,"0"0"272"0,-8 2-1328 0,8-2-336 0,0 0 0 0,0 0 0 16,-8 2 320-16,8-2-16 0,0 0 0 0,0 0 0 15,0 0-304-15,12-6 160 0,2-2-160 0,0 3 128 16,1 2 128-16,1 0 0 0,-2 0 16 0,3 0 0 15,1 1 240-15,2 1 64 0,0 1 0 0,1 0 0 16,5-2 80-16,1 0 32 0,1 1 0 0,5-1 0 16,5 2-368-16,6-1-80 0,2-1-16 0,1 1 0 15,-1 2-96-15,-2-1 0 0,0-2-128 0,1-1 192 16,0-1-192-16,3 1 176 0,1 0-176 0,2 1 160 16,-4-1-32-16,-1 2-128 0,1 0 192 0,-1 1-64 15,-3 1 192-15,0-1 16 0,-2-2 16 0,3 0 0 16,1 0-144-16,1-2-16 0,-2 3-16 0,0 0 0 0,-3 1-176 15,1 0 192-15,-7-1-192 0,-1 2 192 0,-1 1-192 16,-3-3 0-16,-2-3 0 0,0 2 128 0,1 4-128 0,-3-2 0 16,2-1 0-16,-3 0 0 0,-2 0 0 0,0 1 0 15,1 3-128-15,0-1 128 0,-4-2-256 0,2 1 32 16,-4 1 0-16,-1 1 0 0,-4-2-32 0,-1 1 0 16,0-1 0-16,0-1 0 0,0 1 96 0,0 1 16 15,-3 0 0-15,1 2 0 0,-1-1-96 0,-2-1-16 16,-7-2 0-16,8 1 0 15,-8-1-416-15,0 0-96 0,0 0 0 0,9-1-16 16,-1 2-1536-16,-8-1-304 0,0 0-64 0,0 0-6432 16,0 0-1280-16</inkml:trace>
  <inkml:trace contextRef="#ctx0" brushRef="#br0" timeOffset="64733.21">23214 10032 8287 0,'0'0'368'0,"0"0"80"0,0 0-448 0,0 0 0 0,0 0 0 0,0 0 0 15,0 0 1520-15,0 0 208 0,2-8 64 0,-2 8 0 16,0 0-864-16,10-1-160 0,2 0-48 0,-2 0 0 16,0-1 576-16,2 0 112 0,2 5 32 0,1-1 0 15,0 2-256-15,0-2-48 0,-1-2-16 0,3 0 0 16,1 0-288-16,-1-1-48 0,0-4-16 0,2 2 0 16,5 1-176-16,0 0-32 0,1-1-16 0,4 2 0 15,2 1-64-15,1-1-16 0,0-2 0 0,1 0 0 16,1-1-32-16,0 2-16 0,0 1 0 0,-2 0 0 0,-1 0-144 15,0-5-16-15,2-4-16 0,2 4 0 16,-1 4-240-16,3-1 0 0,0 0 0 0,-2 0 0 0,-6-2 128 0,2 4 0 16,2-1-128-16,-1 2 192 0,1 2-32 0,0-2-16 15,-2 0 0-15,-2 0 0 0,0 0-144 0,1 0 160 16,-1 2-160-16,2 1 160 0,0-1-160 0,-1-1 128 16,-2-1-128-16,0 0 128 0,-1 0 16 0,-2 0 0 15,-1-1 0-15,-2 1 0 0,2 1-144 0,-2 0 192 16,-1 1-192-16,-2-1 192 0,-3-1-192 0,2 1 0 15,-3 3 144-15,-2-1-144 0,-2 0 0 0,0 0 0 16,0-2 0-16,0 0-192 0,-3 0 48 0,1 0 0 16,-9-1 0-16,9 3 0 0,-1 1-112 0,-8-4-32 15,0 0 0-15,9 3 0 16,0 1-288-16,-9-4-64 0,8-1-16 0,-8 1 0 16,5 7-1248-16,-5-7-240 0,0 0-48 0,0 0-10528 0</inkml:trace>
  <inkml:trace contextRef="#ctx0" brushRef="#br0" timeOffset="65178.194">24308 9702 12895 0,'0'0'576'0,"0"0"112"0,8 2-560 0,3 1-128 16,1-1 0-16,4-1 0 0,1 1 2368 0,4 0 432 16,4 0 80-16,2 2 32 0,4 0-1936 0,-1-1-384 15,3 2-80-15,-2-1 0 0,1 1 384 0,-1 0 64 16,0 2 32-16,-2-1 0 0,1 1 272 0,-2 1 48 15,-3 0 16-15,0 1 0 0,-1 0-416 0,0 1-80 16,-1-2 0-16,-1 2-16 0,0 1-400 0,0 0-80 16,-3-2-16-16,1 2 0 0,-2 3-80 0,-7-1-32 15,-5 0 0-15,2 0 0 0,1 5 0 0,-5-1 0 16,-5 2 0-16,-4 2 0 0,-2 2-64 0,-3-1-16 16,-4-2 0-16,-6 2 0 0,-5-1 48 0,-2 0 0 0,-2 1 0 15,-1-1 0-15,0-2 16 0,-4 1 16 0,-1 1 0 0,-5-2 0 16,-4 0-208-16,3-2 0 0,1 1 0 0,-2-4-160 31,-4-3-352-31,2-2-80 0,6-3-16 0,0-2-11104 0,3-5-2208 0</inkml:trace>
  <inkml:trace contextRef="#ctx0" brushRef="#br0" timeOffset="66651.785">21225 7314 19343 0,'0'0'1728'0,"0"0"-1392"0,0 0-336 0,10 0 0 15,1-2 1552-15,1-2 240 0,4 0 64 0,2 1 0 16,5 1-1520-16,4 0-336 0,1 1 0 0,3-3 0 16,1-5 0-16,1 0 0 0,0 2 0 0,2-1 0 15,-2 1 0-15,1 4 224 0,4-2-64 0,2-2-16 16,3-1 400-16,4 1 80 0,2 0 16 0,1 0 0 16,-2 2-80-16,1-2-16 0,2 1 0 0,1 1 0 15,4 2-208-15,1 1-32 0,1 0-16 0,1-2 0 16,-1-1-128-16,-1 1-32 0,-2 2 0 0,3 0 0 15,0 0 0-15,2 1-128 0,1 0 192 0,-2-3-64 16,-2-1 16-16,-4 2 0 0,-2-1 0 0,-2 2 0 16,-2-1 128-16,1 1 32 0,-2 0 0 0,-2 0 0 0,-6 0-48 15,2 0-16-15,-3-1 0 0,-2 1 0 0,-6 0 0 0,0 0 0 16,-1 0 0-16,1 1 0 0,-3 1-80 0,2 1-16 16,-1 0 0-16,2 0 0 0,1-1-144 0,-1 1 128 15,-1-2-128-15,1 1 128 0,-2 0-128 0,2 2 0 16,-3 0 0-16,-5-2 0 0,-1-1 0 0,-3 0 0 15,0 1 0-15,-2-1 0 0,-2 0 0 0,0 0 0 16,-1-1 0-16,0 1 0 0,-3 1 128 16,0 0-128-16,0 0 128 0,2 0-128 0,-2-1 160 0,1-1-160 15,-1 0 192-15,1 2-192 0,-10 0 192 0,12-1-64 16,3 0 0-16,-3 0-128 0,-2 0 192 0,1 1-64 16,1 1 0-16,1-1-128 0,1-2 256 0,-1 1-64 15,1 1-16-15,0-1 0 0,2-1-176 0,0 2 0 0,-2-1 144 16,-1 1-144-16,2-1 0 0,-1 0 0 0,-1 0 0 15,-1 1 128-15,0 1-128 0,1 1 144 0,-2-1-144 16,-1-1 160-16,-1 0-16 0,-2-1 0 0,-7 1 0 16,11-1 0-16,-3 0 32 0,1 0 0 0,0-1 0 0,-1 2 0 15,-8 0-176-15,13 0 160 0,-5 0-160 0,2 0 160 16,-1 0-160-16,0 0 0 0,1-1 0 0,-1 1 0 16,2 0 0-16,0 0 0 0,-11 0 0 0,8 0 0 15,2 0 128-15,-1 1-128 0,-9-1 0 0,11-1 128 16,0 1-128-16,0 1 128 0,-2-1-128 0,1 2 128 15,1 0-128-15,0-1 0 0,0-1 0 0,-2 1 128 16,-9-1-128-16,12 3 0 0,3-1 0 0,-2 0 0 16,-2 0 0-16,1-2 0 0,-3 2 0 0,0-2 0 15,-9 0 0-15,10 2 0 0,0-1 0 0,-10-1 128 0,10 0 0 0,-10 0 0 16,7 2 0-16,2-1 0 0,-9-1-128 0,0 0 160 16,0 0-160-16,9 0 160 0,0 0-160 0,0 1 0 15,-9-1 0-15,9 1 128 0,1-1-128 0,-2 0 0 16,-8 0 0-16,9 1 0 0,0 1 0 0,-1 1 0 15,-8-3 0-15,9 2 0 0,-9-2 0 0,11 3 0 16,-1 2 0-16,0-2 0 0,0-1 0 0,2 0 0 16,2 3 0-16,2-1 0 0,0 0 0 0,2 1 0 15,-1-1 0-15,2 0 0 0,2-1 0 0,-1 1 0 16,1 1 0-16,-1-3 0 0,-5 0 0 0,-3 0 0 16,-1 5 0-16,1-4 0 0,1-4 0 0,1 1 0 15,-5 0 0-15,0 1 0 0,-9-1 0 0,0 0 0 16,0 0 0-16,0 0 0 0,0 0 0 0,0 0-320 0,0 0 48 15,0 0 16 1,-11 0-1088-16,-2 0-224 0,-2 0-32 0,-1 0-16 16,0-2-928-16,-1 0-176 0,0-2-32 0,0 2-10304 0</inkml:trace>
  <inkml:trace contextRef="#ctx0" brushRef="#br0" timeOffset="67245.681">24630 6910 911 0,'0'0'0'0,"0"0"0"16,0 0 0-16,0 0 0 0,-4-10 5264 0,4 10 976 15,0 0 192-15,6-5 32 0,-6 5-5136 0,0 0-1040 16,12-3-288-16,-2 0 0 0,0 1 480 0,1 1-16 16,-2 1 0-16,3 1 0 0,0-1 576 0,2 2 112 15,-3 1 32-15,4 1 0 0,2-4-288 0,2 0-48 16,-2 0-16-16,1 3 0 0,3 2-240 0,2-2-48 16,2 1-16-16,0 0 0 0,1 0-192 0,-4-1-32 15,0 2-16-15,0 0 0 0,1 1-96 0,-2 1-32 16,-3-1 0-16,-1-2 0 0,-3-1-32 0,-1 0-128 0,1 1 192 15,-3 2-64-15,-3 0-128 0,0 1 192 0,-1 0-192 16,-2 0 192-16,2 2-192 0,-5 2 128 0,0-1-128 0,2 2 128 16,-2 1-128-16,-2 3 0 0,-4 0 0 0,0 1 0 15,1-2 0-15,-6 3 0 0,-2 1 0 0,-2 5 0 16,-3-2 0-16,-3 5 0 0,-5 2 0 0,-3 0 0 16,-2 0 0-16,-1 2 0 0,-5-2 0 0,2-1 0 15,2 1 176-15,-4-3 0 0,4 0 0 0,-2-1 0 16,-3-5 32-16,3 1 16 0,1-1 0 0,-2-1 0 15,-4 1 0-15,5-5 0 0,4-2 0 0,2 0 0 16,0 2-224-16,0-4 0 0,3-1 0 0,1-5 0 16,2-3-1168-16,1 2-336 15,2 1-64-15,3-3-14672 0</inkml:trace>
  <inkml:trace contextRef="#ctx0" brushRef="#br0" timeOffset="69839.569">21490 10197 911 0,'0'0'0'0,"0"0"0"0,0 0 0 0,0 0 0 0,0 0 0 0,0 0 0 15,0 0 4816-15,9 5 880 0,2-3 192 0,2 1 16 16,2-1-4496-16,2 2-896 0,1-3-176 0,0-1-32 16,4 0 320-16,-1-1 64 0,5-1 16 0,0 0 0 15,5-1 80-15,5 1 32 0,-1 0 0 0,1-1 0 16,-2-1-224-16,2 2-32 0,0 1-16 0,2 0 0 0,-5-2-256 0,4 0-48 15,-1-1-16-15,5 3 0 0,3-1 32 16,1 0 0-16,-2-1 0 0,0 3 0 0,3-3-16 16,-2 2 0-16,-1 1 0 0,0 0 0 0,1 0-48 0,2-2-16 15,1 0 0-15,3 1 0 0,3 0 16 0,0 1 0 16,-4 1 0-16,-2-1 0 0,0 1-64 0,0 0-128 16,1-1 192-16,0 0-64 0,-1 0-128 0,2 3 0 15,2-2 144-15,-4-1-144 0,-1 0 128 0,0 3-128 16,-4-2 160-16,1 0-160 0,0 0 224 0,3 0-48 15,3 2-16-15,-1 0 0 0,2 2 80 0,-2-4 16 16,-5-1 0-16,0 2 0 0,0 1-16 0,0 0 0 16,-3-1 0-16,6 1 0 0,1-1-16 0,-3 1 0 0,-3-1 0 15,-2 0 0-15,-1 0-32 0,-3-1 0 0,-2 1 0 16,-1-1 0-16,-2 0-48 0,1-1-16 0,0 0 0 16,-2 0 0-16,-1 2 32 0,1 0 0 0,1 0 0 15,-4-2 0-15,0-2 0 0,0 2 0 0,-5 2 0 0,1-2 0 16,1-3-32-16,0 2 0 0,-3-1 0 0,-2 2 0 15,2 0-128-15,-2 0 128 0,-2-2-128 0,1 1 128 16,-2 1-128-16,0 1 0 0,-1-2 0 0,-1 2 0 16,1 1 0-16,0-2 0 0,1 2 0 0,-2-1 0 15,0 0 0-15,-3-1-192 0,1 2 64 0,0-2 128 32,-2 1-464-32,-9-1 16 0,0 0 16 0,0 0 0 0,0 0-1728 15,0 0-336-15,0 0-80 0,0 0-7600 0,0 0-1536 0</inkml:trace>
  <inkml:trace contextRef="#ctx0" brushRef="#br0" timeOffset="70265.629">24600 9949 1839 0,'0'0'160'0,"0"0"-160"16,-10-5 0-16,5-1 0 0,-1-2 5968 0,4 0 1168 15,2-2 224-15,5 0 64 16,1-1-6400-16,2 0-1264 0,-2 1-256 0,5 1-48 16,-1-1 48-16,1 1 16 0,0 2 0 0,-2 3 0 0,0 3 992 0,1 0 192 15,1 0 32-15,-2 1 16 0,-9 0 240 0,16 3 48 16,0 2 16-16,0 3 0 0,-3 1-496 0,-1 2-112 0,2 0 0 0,2 3-16 16,2 2-224-16,-2 0-32 0,-4 1-16 0,1 1 0 15,0 0 80-15,2 2 16 0,-1-4 0 0,0 3 0 16,-1 0 144-16,-2 3 48 0,0-4 0 0,-2 2 0 15,-4-1-80-15,-1-2-16 0,-2 0 0 0,-1-1 0 16,-3 2-96-16,-2-2-32 0,-3 0 0 0,-4 0 0 16,-2 0-32-16,-4-1-16 0,-2 1 0 0,-6-2 0 15,-2 0-176-15,-3-1 128 0,2 2-128 0,-5-2 128 16,0-3-128-16,-3 0 0 0,0 1 0 0,-1-6-176 16,2-2-1808-1,-1-7-352-15,-3-7-80 0</inkml:trace>
  <inkml:trace contextRef="#ctx0" brushRef="#br0" timeOffset="71302.397">21118 7242 18191 0,'0'0'800'0,"0"0"176"0,0 0-784 0,0 0-192 15,0 0 0-15,0 0 0 0,0 0 528 0,0 0 64 16,0 0 16-16,0 0 0 0,0 0-336 0,6-4-64 16,-1 0-16-16,2-2 0 0,-7 6 176 0,9-4 16 15,-1-2 16-15,0 3 0 0,2 2 336 0,0 0 64 16,-1-1 16-16,2-2 0 0,2-2-112 0,3 1 0 16,1-1-16-16,4 1 0 0,2 2-176 0,4 0-16 0,-1-1-16 0,4 2 0 15,2-3-80-15,2 1-16 0,1 2 0 0,1-1 0 16,0-2-112-16,3 1-16 0,4 1-16 0,-2 1 0 15,1-2-80-15,6 2-16 0,6 0 0 0,-4 1 0 16,-1 0-16-16,-2-2 0 0,-1-1 0 0,4 0 0 16,2 6 80-16,-1-2 16 0,1 0 0 0,3-2 0 15,0 1 48-15,-1-1 16 0,-3 4 0 0,3-2 0 16,-1 0-64-16,4-2-16 0,4 1 0 0,-1 1 0 16,1 0-64-16,-5-1-16 0,-1-2 0 0,-1 2 0 15,0 1-128-15,-2 2 128 0,3 0-128 0,-2-2 128 16,3-2-128-16,-4 1 160 0,-1 0-160 0,-1 1 160 15,-1 1 0-15,-1-1 0 0,4 0 0 0,2 1 0 0,-2-1-16 16,0 0 0-16,-1 0 0 0,-5 1 0 0,-1 1-144 0,-4 2 128 16,-3-2-128-16,1-1 128 0,0 0-128 0,-1 2 0 15,-4 1 0-15,2-2 0 0,-1-2 144 0,-3 2-144 16,-4 0 160-16,0 2-160 0,-1-4 240 0,-1-3-48 16,-2 0-16-16,1 3 0 0,-2 0-16 0,2 0 0 15,0 0 0-15,1 0 0 0,-4-1-160 0,3-1 192 16,-2-2-192-16,0 2 192 0,-3 0-192 0,-1 0 128 15,-3 0-128-15,2 1 128 0,-3-1-128 0,0 1 128 16,-1-2-128-16,-2 1 128 0,-1 0-128 0,-2 2 128 16,-1 1-128-16,3 0 128 0,-3-1-128 0,2 0 0 15,-10 0 0-15,9 1 128 0,0-2-128 0,-9 1 0 16,0 0 0-16,7-1 0 0,-7 1 0 0,8-1 0 16,-8 1 0-16,7-1 0 0,-7 1-256 0,0 0 32 15,7 0 0-15,-7 0 0 16,0 0-224-16,9 0-64 0,-9 0 0 0,10-2 0 15,-2 0-576-15,-8 2-112 0,7-4-16 0,1 2-16 16,-8 2-1584-16,8-1-320 0,-8 1-64 0</inkml:trace>
  <inkml:trace contextRef="#ctx0" brushRef="#br0" timeOffset="71684.196">24322 6743 24527 0,'0'0'1088'0,"0"0"224"0,0 0-1056 0,0 0-256 16,0 0 0-16,0 0 0 0,11 1 640 0,-1-1 80 15,1 0 16-15,5 3 0 0,4 2-384 0,4 1-80 16,1 2-16-16,3-1 0 0,2-2 16 0,-1 2 0 16,2-2 0-16,2 3 0 0,1 1 112 0,1 3 32 15,-3 1 0-15,0 0 0 0,1-1-96 0,0 1 0 16,-1-1-16-16,2 1 0 0,4-1-112 0,-5 2 0 16,-2 2-16-16,0-2 0 0,-2-1-16 0,-2 3 0 0,0 0 0 15,-4 2 0-15,-6 0 48 0,-2 1 16 0,-2 0 0 16,-5 1 0-16,-3 3 32 0,-2 1 0 0,-7 2 0 0,-4 2 0 15,-2-1-16-15,-6 4 0 0,-6 1 0 0,-2 2 0 16,0 1 144-16,-6-1 16 0,-5-1 16 0,-2 0 0 16,0-4-32-16,-2 1-16 0,2-1 0 0,-1 1 0 15,-2-2-368-15,0 0 144 0,1 1-144 0,-3-3 0 32,2-3-784-32,4-1-272 0,2-1-48 0,5-1-14880 0</inkml:trace>
  <inkml:trace contextRef="#ctx0" brushRef="#br0" timeOffset="75552.025">4441 4252 11055 0,'-10'-3'976'0,"4"2"-784"0,-1-1-192 0,7 2 0 15,-7-1 400-15,2-3 48 0,-1 0 0 0,6 4 0 16,0 0-448-16,-5-6 128 0,-3 1-128 0,4-1 0 16,2-1 144-16,2 7-144 0,-4-8 160 0,1 1-160 15,2-2-320-15,-1 1-144 0,-4 3-48 16,3-1 0-16,-1-5-288 0,1 3-64 0,3 8-16 0,-3-7 0 15,-1 0 336-15,-1 3 64 0,5 4 16 0,-4-7 0 16,-1 3 896-16,5 4 176 0,-3-5 32 0,3 5 16 0,-6-6 48 0,6 6 16 16,0 0 0-16,-3-8 0 0,1-1-464 0,1 3-112 15,1 6-16-15,0 0 0 0,-1-10 208 0,0 4 48 16,1 6 0-16,0 0 0 0,-3-6 432 0,-1 0 80 16,-2 0 32-16,6 6 0 0,0 0-32 0,0 0-16 15,-7-5 0-15,7 5 0 0,0 0-128 0,0 0-32 16,-5-4 0-16,5 4 0 0,-6-1-272 0,6 1-64 15,0 0-16-15,0 0 0 0,0 0-176 0,0 0-16 16,0 0-16-16,0 0 0 0,0 0-32 0,0 0 0 16,0 0 0-16,0 0 0 0,0 0 64 0,0 0 16 15,4 7 0-15,3 0 0 0,-7-7 96 0,10 8 16 0,0-2 0 0,1 1 0 16,1-3-32-16,1 1 0 0,0-2 0 0,3 1 0 16,0 3-80-16,2-3-16 0,-1 0 0 0,-1-1 0 15,-3 2-32-15,0 2-16 0,2 0 0 0,-2-3 0 16,1-1-144-16,-3 1 192 0,1-1-192 15,-1 1 192-15,1 2-192 0,-3-1 0 0,1 1 0 16,0 0 128-16,-2 3-128 0,-1-1 0 0,1-3 144 0,0 2-144 16,-8-7 0-16,10 7 0 0,-3-1 0 0,-1 1 128 15,0-1-128-15,-6-6 0 0,7 8 0 0,-7-8 0 16,0 0 0-16,4 10 0 0,-4-10 0 0,0 0 0 16,4 11 0-16,-4-11 0 0,0 0 128 0,-3 11-128 15,0-2 0-15,3-9 0 0,0 0 0 0,0 0 0 16,-3 10 0-16,3-10 144 0,-5 5-144 0,1 3 160 0,-1-1-160 15,-1-1 0-15,1 0 0 0,-1 0 0 0,-1-1 0 0,1 1 0 16,-2 2 0-16,0 2 0 0,0 0 0 16,-2 2 0-16,0 0 0 0,-1 2 0 0,-2-3 0 0,1 1 0 15,-2-1 0-15,3-1 0 0,0 0 0 0,1 0 0 16,-3-1 0-16,2-1 0 0,4 1 0 0,-2 1 0 16,0 0 0-16,-2-1 0 0,0-1 0 0,2 1 0 15,-2 0 0-15,1-1 0 0,1 0 0 0,1 0 0 16,1 0 0-16,-1 2 0 0,3 0 0 0,2-2 0 15,3-8 0-15,-6 6 0 0,2 1 0 0,4-7 0 16,-1 9 0-16,1-9 0 0,0 0 0 0,0 0 0 16,0 9 0-16,0-9 0 0,5 8 0 0,-5-8 0 0,8 7 0 15,3-3 0-15,4 2 0 0,1-3 0 0,-4 1 0 16,4-6 128-16,5 1 0 0,-1 0-128 0,0 0 192 0,3 1-64 16,-2-3 0-16,3 1 0 0,-2 1 0 0,3 1 0 15,-2 0-128-15,1 0 0 0,0 1 0 0,-1-2 0 16,-2-4 0-16,-1 3 0 0,1 1 0 0,-1 0 0 15,-1-1-208-15,0 0-80 0,-1 0-16 0,2 2 0 32,-1 2-1680-32,-3 2-352 0,-1-1-64 0,-3-2-16 0</inkml:trace>
  <inkml:trace contextRef="#ctx0" brushRef="#br0" timeOffset="75782.476">4306 4455 3679 0,'-12'-10'320'0,"4"4"-320"16,0-2 0-16,3 1 0 0,3 1 6400 0,1 0 1200 15,1 6 240-15,3-8 48 0,1 1-5904 0,4 1-1168 16,0 3-240-16,2 2-64 0,4-4-352 0,0 3-160 15,-1 1 128-15,6 1-128 0,2 1 128 0,4 0-128 16,-1 3 0-16,4-1 128 0,1 0-128 0,0 1 0 16,1 0 0-16,3 0 128 0,2 2-368 0,0 3-80 0,2-2 0 0,-3 2-9712 31,2 1-1936-31</inkml:trace>
  <inkml:trace contextRef="#ctx0" brushRef="#br0" timeOffset="79402.008">21199 10974 15663 0,'0'0'688'0,"0"0"144"0,-5-2-656 0,5 2-176 0,-6-2 0 0,6 2 0 16,0 0 2496-16,0 0 480 0,-6-4 96 0,6 4 0 16,0 0-2464-16,0 0-608 0,0 0 0 0,0 0 0 15,0 0 192-15,0 0-32 0,0 0-16 0,0 0 0 16,0 0 336-16,0 0 64 0,0 0 16 0,0 0 0 0,9 4 128 0,0 1 16 16,-9-5 16-16,13 8 0 0,1 0-288 0,1 3-64 15,1 0-16-15,1 1 0 0,4 1-96 0,2 0-32 16,0 1 0-16,2 1 0 0,1 1 48 0,2 0 16 15,1 1 0-15,-1 2 0 0,2 0 64 16,1 2 16-16,1-1 0 0,2 6 0 0,1 3-64 0,2 0-16 16,1-3 0-16,3 5 0 0,2-4-144 0,-1 3-16 15,-3-4-128-15,-2 1 192 0,0 0-16 0,1 0-16 16,-1-1 0-16,-2 1 0 0,4-1-32 0,-1 1 0 16,0 2 0-16,1 0 0 0,5 0 16 0,-4 1 0 15,0 2 0-15,-3-2 0 0,0-2 48 0,-2-1 16 16,1-2 0-16,-1-1 0 0,0 1-48 0,3-1-16 15,1 1 0-15,-4-2 0 0,-2 0-16 0,3 0-128 0,0-3 192 16,-4 1-64-16,-1 1-128 0,-2-1 0 16,-3-1 144-16,0 2-144 0,0-2 0 0,-4 0 0 0,3-2 0 0,-3 1 128 15,2-2-128-15,-1 0 0 0,0-2 0 16,-2-1 128-16,-2 1-128 0,-2-1 0 0,2-3 0 0,-4 0 0 16,-1 1 0-16,-1-2 0 0,1-1 0 0,-3 0 0 15,-4 0-224-15,-1-2-16 0,2-1 0 0,-1-1 0 31,-7-5-256-31,0 0-48 0,5 7-16 0,-5-7 0 16,0 0-1040-16,0 0-192 0,0 0-64 0,0 0 0 0,0 0-544 16,0 0-112-16,0 0-32 0,3-11 0 0</inkml:trace>
  <inkml:trace contextRef="#ctx0" brushRef="#br0" timeOffset="80055.664">22897 11482 23951 0,'0'0'2128'0,"0"0"-1696"15,0 0-432-15,0 0 0 0,0 0 1344 0,0 0 176 16,0 0 32-16,0 0 16 16,-3-9-1696-16,3 9-352 0,0 0-64 0,0 0-16 0,9-2 560 0,-9 2 128 0,0 0 0 0,11 4 16 15,0 3 624-15,0 2 128 0,0 1 32 0,2 2 0 16,0-1-96-16,0 3-32 0,3 3 0 0,2 1 0 16,0 2-288-16,4 2-48 0,3 2-16 0,1 4 0 15,-2 1-128-15,3 1-16 0,3 0-16 0,1 2 0 16,0 0-96-16,-2 1-32 0,-2-3 0 0,-1 2 0 15,0-1-160-15,1 0 160 0,-2-1-160 0,0-1 160 16,-1 2-160-16,-1 0 192 0,-1 0-192 0,1 2 192 16,-3-1-192-16,-1-2 192 0,-1-2-192 0,0-2 192 15,0 1-64-15,-1-2 0 0,-4-1 0 0,-3 0 0 16,0-3-128-16,-1 0 192 0,-2-2-192 0,-1 0 192 16,-4-1-192-16,0 1 192 0,-2 0-192 0,-3-2 192 15,-4-3-192-15,0 1 192 0,-2 3-192 0,-2-3 192 0,-4-1 0 16,-3 2 0-16,-8 2 0 0,0 2 0 0,0 1 64 0,-2 0 32 15,-3-2 0-15,2 0 0 0,-1 0 16 0,-1-2 0 16,-2-6 0-16,0 2 0 0,0 0-80 0,-2-1-16 16,-4-1 0-16,1 0 0 0,-3 0-80 0,3 2 0 15,-3-1-128-15,3 1 192 0,0-2-32 0,4-2-16 16,2-1 0-16,0 1 0 0,-1 0-144 0,4-3 0 16,1-5 0-16,4 3 0 0,1 1-144 0,3 0 144 15,-1-3 0-15,6-1 0 0,1-1-320 0,5-1 64 16,-4 0 0-16,13 1 0 15,0 0-432-15,-3-7-80 0,-1-2 0 0,7-2-16 16,1-2-2688-16,10-8-544 0</inkml:trace>
  <inkml:trace contextRef="#ctx0" brushRef="#br1" timeOffset="91880.06">20004 2701 22287 0,'0'0'480'0,"-8"5"96"0,8-5 32 0,0 0 32 0,-6-4-512 0,6 4-128 0,0 0 0 0,0 0 0 16,0 0 736-16,0 0 112 0,-7-5 32 0,7 5 0 15,0 0-624-15,0 0-128 0,0 0-128 0,0 0 176 16,0 0-176-16,0 0 160 0,0 0-160 0,0 0 160 16,0 0 32-16,0 0 0 0,0 0 0 0,-7-4 0 15,-2-1 320-15,9 5 64 0,0 0 0 0,-9 4 16 16,-5-2-64-16,3 0-16 0,4 0 0 0,-4 2 0 16,0-1-128-16,1 1-16 0,-1 3-16 0,1-3 0 0,0 2-48 0,-2 0-16 15,-1 1 0-15,2 3 0 0,2 1-32 0,-3 0 0 16,0-2 0-16,1 3 0 0,1 7-16 0,-1-1-16 15,1 0 0-15,1-2 0 0,1-2-80 0,-1 0-16 16,0 1 0-16,1 2 0 0,1-1-128 0,0 2 0 16,0-1 144-16,1 0-144 0,-2-2 0 0,1 3 0 15,4 4 0-15,-2-2 128 0,-1-2-128 0,2 1 0 16,2 0 0-16,-1 3 0 0,3 2 0 0,4-1 0 16,-2-2 0-16,2 3 0 0,2 4 0 0,-1-1 0 15,2 0 0-15,1-4 128 0,-1-2-128 0,1-2 0 16,0-1 0-16,0 0 128 0,2-1-128 0,0 0 0 15,0-4 0-15,-1 0 0 0,1-2 0 0,2 0 144 16,-2-2-144-16,1 0 0 0,0-2 176 0,2 1-176 16,-1-1 160-16,0-2-160 0,1-3 176 0,3 1-176 15,0-3 192-15,2-1-192 0,0-2 128 0,1 0-128 0,-1-1 0 0,3 0 0 16,2 1 128-16,-3-2-128 0,1-2 0 0,0-1 0 16,-4-1 144-16,2 2-144 0,-1-3 0 0,-1 0 144 15,0-1-144-15,-2 1 0 0,-2 0 0 0,2-3 128 16,-1-2-128-16,-1-2 128 0,-1-1-128 0,-2 1 128 15,1-3-128-15,0 1 0 0,-3 1 144 0,1-3-144 16,-5-1 0-16,3 0 128 0,0 0-128 0,-1 1 0 16,-1 2 128-16,0-2-128 0,0 0 128 0,0 2-128 15,-4 0 0-15,0 0 144 0,-2-1-144 0,-3 1 0 16,2-3 128-16,0 0-128 0,0-2 0 0,-2 2 0 16,-1 3 144-16,-2-2-144 0,2-2 0 0,-3 1 144 15,2 2-144-15,-3 0 0 0,0 0 0 0,-2 4 128 0,1-2-128 16,1 3 128-16,-2 0-128 0,1 3 128 0,0-2 0 15,-2 3 0-15,1 2 0 0,0 2 0 0,-1-2-128 16,-1 0 128-16,0 1-128 0,-1 4 128 0,-1 2-128 16,0-1 0-16,-2 2 0 0,0 1-176 0,-2 3 176 0,1-1 0 15,1 1-144-15,-1 3 144 0,-2 1 0 0,1-1-176 16,1-2 176-16,-1 6-128 0,3 2 128 0,-2 0 0 16,1 0 0-16,0-2 0 0,1 2 0 0,0 0-128 15,0 2 128-15,0 2 0 0,2 6 0 0,0-1 0 16,-1 2 0-16,1-1-128 0,1-1 128 0,0 0 0 15,1-2 0-15,1 2 0 0,1 2 0 0,1 0 0 16,2 2 0-16,2-2 0 0,0-1 0 0,3 2 0 16,-2 2 0-16,3 0 0 0,1 0 0 0,0 2 0 0,1-1 0 15,3 2 0-15,-1-1 0 0,3-2 0 0,1-1 0 0,-1-1 0 16,3 0 0-16,-4-4 0 0,1-2 0 16,2 0-128-16,2-1 128 0,-1 1 0 0,1-1 0 0,-1-1 0 15,1-4 0-15,2-2 0 0,-2-4 0 0,2 3 0 16,3 1 0-16,0 0 0 0,-1-4 0 0,2-2 128 15,-1-4-128-15,4-1 0 0,4 1 0 0,-3-3 0 16,-1-1 0-16,3-2 0 0,-1-3 0 0,1 0 128 16,-1 0-128-16,0-1 0 0,0 2 0 0,0-6 128 15,-1-1-128-15,-4 0 0 0,1-2 128 0,-2 1-128 16,1-3 0-16,-2 1 128 0,-1 0-128 0,-1-1 0 16,-1-1 144-16,0 0-144 0,-1-1 192 0,-1-1-192 15,0-2 224-15,-2 1-64 0,0 0-16 0,0 1 0 0,-1 0-144 0,-1 1 0 16,0 0 0-16,-1-1 128 0,-2 0-128 0,0 0 0 15,0-1 0-15,-2 0 128 0,-4 3-128 0,1-2 0 16,0-1 0-16,0 0 0 0,-3 0 0 0,1 2 128 16,-1 1-128-16,1-1 0 0,-3-1 0 0,1 0 128 15,0 6-128-15,0 1 0 0,1 6 0 0,-2-2 0 16,0-3 0-16,0 3 0 0,3 4 0 0,-4 0 0 16,0 2 128-16,1 0-128 0,-2 1 0 0,0-1 0 15,-3 2 0-15,0 1 0 0,1 0-160 0,-1 1 160 16,1 1 0-16,-2 0-144 0,-2 0 144 0,1 2 0 15,0 1-144-15,-2 0 144 0,-2 1 0 0,2 1-176 16,-1 1 176-16,1 1-128 0,-2 1 128 0,2 1 0 16,-3 1 0-16,4 0 0 0,0 0 0 0,0-1 0 0,1 2 0 15,-1 5-128-15,1 1 128 0,1 1 0 0,-2 1 0 0,1 1 0 16,0 0 0-16,2 1 0 0,-1-2 0 0,1 3 0 16,3 0 0-16,2 1 0 0,-1 0 0 0,4 0 0 15,2-1 0-15,-1 0 0 0,3 0 0 0,0 3 0 16,0 1 0-16,2 3 0 0,2-2 0 0,2 2 0 15,-2-2 0-15,1 1 0 0,3-2 0 0,-1 0 0 16,0 1 0-16,2-3-128 0,-2-1 128 0,2-2 0 16,1-1 0-16,0-4 0 0,-3 0 0 0,3-1-128 15,2 1 128-15,-2-1 0 0,0-2 0 0,1-1 0 16,1-4 0-16,1-1 0 0,1-3 128 0,2 1-128 16,1-1 0-16,0-2 0 0,3-2 0 0,0-3 128 15,3-5-128-15,-1-1 0 0,4 1 0 0,-2-1 0 16,1-2 0-16,1-2 0 0,0-1 0 0,0 0 128 0,-3-3-128 15,2 0 0-15,-3-2 0 0,0-1 128 0,0-1-128 16,-5 0 0-16,3 1 0 0,-3-4 128 0,-2-2-128 0,-1 2 0 16,-4 0 128-16,0-1-128 0,-2-2 192 0,-1-1-16 15,-6 1-16-15,0 1 0 0,-1 2 96 0,-4 1 32 16,-1 0 0-16,-2 1 0 0,-1 1 96 0,0 0 32 16,2 3 0-16,-4 1 0 0,0 2-48 0,0-1-16 15,-1 2 0-15,0 3 0 0,-2 2-208 0,2 1-144 16,1 0 192-16,-1 0-192 0,0 4 0 0,1-2-192 15,1-1 0-15,1 2 0 16,2 2-1136-16,7 3-208 0,0 0-64 0,0 0-16448 0</inkml:trace>
  <inkml:trace contextRef="#ctx0" brushRef="#br1" timeOffset="94164.187">12073 2771 4607 0,'0'0'400'0,"0"0"-400"0,-3-8 0 16,3 8 0-16,-1-6 3312 0,1 6 576 0,0 0 112 0,0 0 32 16,1-8-2784-16,1-1-544 0,-2 9-128 15,4-5 0-15,-4 5-272 0,0 0-48 0,0 0-16 0,0 0 0 16,6-6 128-16,-6 6 16 0,1-6 16 0,-1 6 0 15,0 0-144-15,0 0-48 0,0 0 0 0,0 0 0 16,0 0-16-16,0 0-16 0,0 0 0 0,0 0 0 16,-9-6-48-16,4 2 0 0,-1-2 0 0,0 3 0 15,-3 1 16-15,0 3 0 0,0 2 0 0,0-1 0 16,-3-1 96-16,0 3 16 0,-1 0 0 0,-1 2 0 16,-1 2-16-16,0-1 0 0,-3 0 0 0,1 1 0 15,0 4-48-15,-3 2 0 0,-2-1 0 0,2 1 0 16,1 0-32-16,0 2-16 0,-4-1 0 0,1 0 0 0,-2 0-144 15,3 1 192-15,0 2-192 0,1 0 192 0,2-1-192 16,-1 2 0-16,1 1 144 0,1 0-144 0,0-3 0 0,1 1 0 16,-1-2 0-16,1 1 0 0,0-1 128 0,1 2-128 15,1 1 160-15,0 0-160 0,3 0 336 0,1 1-16 16,3 0-16-16,0 4 0 0,4 4-64 0,2-1-16 16,1 1 0-16,2-1 0 0,2-1-96 0,3 3-128 15,-2-2 176-15,5 1-176 0,0-4 192 0,2-1-192 16,0-3 192-16,3 3-192 0,1-1 128 0,1-1-128 15,-1-1 0-15,4-2 0 0,1 0 144 0,0-3-144 16,3-1 0-16,-1-2 144 0,1 0-144 0,-1-2 192 16,5-3-192-16,-1-1 192 0,3-4 0 0,-2-2 16 15,-1-2 0-15,1-2 0 0,-1-3-16 0,-2-4-16 16,1 0 0-16,0 2 0 0,-3-1 16 0,0-3 16 0,2-3 0 16,-1-2 0-16,0-1-32 0,0 1-16 0,-1-4 0 15,0 0 0-15,-2 0-160 0,1 0 160 0,-2 1-160 0,1-2 160 16,0-3-160-16,-1 1 0 0,-3-1 144 0,0-1-144 15,-2 0 0-15,-1-4 144 0,0 2-144 0,-2 2 0 16,-2 0 128-16,-2 3-128 0,0-3 0 0,-2 1 0 16,-3 2 0-16,-2 1 128 0,1 0-128 0,-1 0 0 15,-1 1 128-15,-1 0-128 0,-1 0 0 0,0 0 0 16,-1 1 0-16,-2-2 0 0,1-4 0 0,-1 3 0 16,2 2 0-16,-5 0-144 0,1 2 144 0,-4 3-192 15,2 0 192-15,0 2-192 0,-2 0 192 0,0 1-192 16,0 1 192-16,-3 2 0 0,-1 1 0 0,0 1-128 15,-3 2 128-15,2-2 0 0,-2-1 0 0,1 2-128 16,-4 4 128-16,1 0 0 0,0-2-144 0,0 2 144 0,0-2 0 16,-1 4 0-16,0 5-144 0,0-1 144 0,0 0 0 0,-1 0-160 15,1 1 160-15,-3 3-128 0,3 2 128 0,-3 0 0 16,1-1-144-16,-4 3 144 0,1 4 0 0,1 0 0 16,-2 2 0-16,2-1 0 0,1 1-192 0,-2 3 192 15,4 2-192-15,0-1 192 0,3-5 0 0,1 6 0 16,3 1 0-16,0 0 0 0,1-1-128 0,2 0 128 15,3 1 0-15,-2-1 0 0,2-1 0 0,2 1 0 16,1 2-144-16,2 1 144 0,-1-1 0 0,2 1 0 16,2 0 0-16,-1 2 0 0,1-1 0 0,1 4 0 15,0-1 0-15,4 1 0 0,-2-3 0 0,1-1-128 16,3 0 128-16,1-2 0 0,0-2 0 0,1-3-160 0,0-1 160 16,2-2-128-16,1 1 128 0,3-2 0 0,-3-2 0 0,4 1-128 15,2-3 128-15,-1 0 0 0,2-2 0 16,-1-2 0-16,4-1 0 0,2-3 0 0,-2 1 0 0,1-2 0 15,1-3 128-15,2-1-128 0,0-4 128 0,-1 0-128 16,-1-1 0-16,3-1 128 0,-4-2-128 0,2 0 0 16,-4-2 0-16,0 0 144 0,1-2-144 0,-2-1 0 15,2-3 144-15,0-2-144 0,-4-2 0 0,0 0 144 16,1-1-144-16,-1 2 128 0,2 0-128 0,-3-1 128 16,-2 0-128-16,-2 0 0 0,-1-1 144 0,-3 4-144 15,2-1 0-15,1 0 128 0,-2 1-128 0,0-1 0 16,-4-1 0-16,0 0 144 0,-2-2-144 0,-3 3 0 15,-2 2 144-15,0 2-144 0,-2-4 0 0,-1 1 144 0,-2 0-144 16,2 1 0-16,0 1 0 0,-3 0 0 0,-2 2 128 0,2 0-128 16,4 1 128-16,-6 3-128 0,-3 1 144 0,-2 1-144 15,-1-1 160-15,-1 3-160 0,2 6 128 0,-2-6-128 16,-1 1 0-16,0-1 144 0,-3 5-144 16,2 0 0-16,0 3 0 0,0-1 0 0,-3 0 0 0,0 2 0 15,2 3 0-15,-4 1 0 0,-1 4 0 0,-1 1 0 16,0 1-144-16,0 2 144 0,-1 1 0 0,0 2-128 15,1-1 128-15,3 0 0 0,-2 2 0 0,4 2-128 16,-1 0 128-16,2 1 0 0,-1 2 0 0,0 0 0 16,2 1-128-16,0 2 128 0,2 0 0 0,1 2 0 15,-1 3-128-15,2 0 128 0,0-1 0 0,0 3 0 16,2 4 0-16,2 1 0 0,2 1-128 0,-1 3 128 16,6 0 0-16,-3-3 0 0,2 0 0 0,3-4 0 15,3-1 0-15,2-3 0 0,0 3 0 0,4-5-128 16,1 2 128-16,1-3 0 0,2 2 0 0,2-3 0 0,0 0 0 0,1-4 0 15,1-5-144-15,1-1 144 0,2-3 0 0,0-3-144 16,2-3 144-16,0-2 0 0,2-2 0 0,1-3 0 16,3-3 0-16,0-3 0 0,0-1 0 0,2 0 128 15,-1-3-128-15,1-2 128 0,-2 1-128 0,0-5 128 16,-1-4-128-16,0-1 144 0,-1-1-144 0,0-2 160 16,2 1-160-16,-3-4 192 0,1 2-192 0,-2-3 192 15,1 1-192-15,0-4 0 0,2-2 0 0,-1-2 0 16,-1 0 0-16,-2-2 0 0,-1-1 0 0,1 2 0 15,0 1 0-15,-1 1 0 0,-3 1 0 0,-3 0 0 16,-2 0 0-16,-2 4-144 0,-2 0 144 0,-2 0 0 16,-4-1 0-16,-2-1 0 0,-2 0 0 0,-2 2 0 0,0 2 208 15,0 4-48-15,-6 3-16 0,0 0 0 0,-1-1 112 16,-2 3 32-16,-2 1 0 0,-2 3 0 0,1 4-96 0,-3-1-32 16,-2 2 0-16,0 1 0 0,-1 2-160 0,-1 4 0 15,1 2 144-15,-1 2-144 0,-1 1 0 0,-2 5 0 16,2 2 0-16,-1 1 0 0,-1 2 0 0,-1 0 0 15,1 3 0-15,-3 3-128 0,1 6 128 0,1 2 0 16,2 4-144-16,1 1 144 0,3 1-368 0,3 1 0 16,-2 1 0-16,6 6 0 15,4 4-1936-15,5 4-384 0</inkml:trace>
  <inkml:trace contextRef="#ctx0" brushRef="#br1" timeOffset="98563.123">17715 10077 13695 0,'0'0'608'0,"0"0"128"0,0 0-592 0,0 0-144 0,0 0 0 0,2-6 0 16,4-2 0-16,0 0 0 0,-2 1 0 0,0-2 0 15,3 0-160-15,-4-1-64 0,0 0-16 0,-3 10 0 16,6-9 384-16,-1 4 80 0,0-3 16 0,0 0 0 0,1-1 496 0,-2 0 96 15,3-2 32-15,0 1 0 0,2-1-112 0,0 1-32 16,2 0 0-16,-2-2 0 0,1-3-288 0,2 1-64 16,2 3-16-16,-2 1 0 0,0-4-32 0,0 1 0 15,1 0 0-15,2 1 0 0,-1 0 0 0,1-3 0 16,-1 2 0-16,-1-2 0 0,2-2 32 0,2 2 0 16,0-1 0-16,0-1 0 0,0-1-16 0,4 1 0 15,1-1 0-15,-2-1 0 0,0-2-32 0,0 4-16 16,0-2 0-16,-1 1 0 0,1 2 16 0,1-4 0 15,-2-1 0-15,1 1 0 0,-2 4-96 0,3-2-16 16,-2 1 0-16,2 0 0 0,-3-2 0 0,2 3 0 16,-2 1 0-16,2-2 0 0,-1-2-192 0,1 2 176 15,-1-1-176-15,2 1 160 0,2-2-160 0,-2 0 0 16,-4-2 144-16,1 5-144 0,-1 0 192 0,1 1-16 0,1 0-16 16,0-1 0-16,0 0 0 0,-1-1 0 0,1-2 0 15,-3 0 0-15,3-1-16 0,-1 1 0 0,-1 4 0 16,1-1 0-16,-2 1-144 0,2 0 0 0,-2-2 0 0,1 2 0 15,-2 0 128-15,2 0-128 0,-1-2 0 0,2 1 128 16,2 2-128-16,-2-2 0 0,1 0 0 0,-1-2 0 16,-2 4 0-16,2-2 0 0,0 1 0 0,1 0 128 15,0 1-128-15,-3 3 0 0,2-1 0 0,-2 0 0 16,-1 0 0-16,-2 0 128 0,1 1-128 0,-3-2 0 16,2-3 0-16,0 1 0 0,-1 1 0 0,1-1 0 15,-3 4 0-15,1 0 0 0,1 3 0 0,-1-2 0 16,0-1 0-16,-1 2 0 0,0 0 128 0,1 3-128 0,0-4 0 0,0 1 128 15,-4 1-128-15,3 0 128 0,1 1-128 16,-1 0 0-16,0 2 144 0,-2-1-144 0,1 0 0 16,-2-1 144-16,0-2-144 0,2 4 0 0,-1 0 160 0,0 1-160 15,0-2 128-15,0 1-128 0,0-1 128 0,-8 6-128 16,6-5 0-16,2-1 128 0,0 0-128 0,2-2 0 16,0 0 144-16,-3 3-144 0,-1-1 0 0,-6 6 0 15,8-4 0-15,0 0 128 0,-1-1-128 0,-7 5 0 16,7-4 0-16,0-1 0 0,-1 0 0 0,2 0 0 15,-8 5 0-15,5-3 0 0,3-2 0 0,-3-1 0 16,-5 6 0-16,5-4 128 0,-5 4-128 0,0 0 0 16,8-5 0-16,-2 1 128 0,2-2-128 0,-8 6 128 15,4-5-128-15,2 1 128 0,1-3-128 0,-2 3 0 16,-5 4 0-16,7-5 0 0,-7 5 0 0,7-3 0 0,-7 3 0 16,7-5 128-16,-7 5-128 0,5-4 0 0,0 1 0 15,-5 3 0-15,0 0 0 0,0 0 0 0,0 0 0 0,0 0-128 16,0 0 128-16,0 0-208 0,0 0 80 0,6 4 128 31,-6-4-640-31,0 0 0 0,0 0 0 0,0 0 0 16,4 14-656-16,-5-1-144 0,-4-5-32 0,2 1-6704 0,-1-1-1344 0</inkml:trace>
  <inkml:trace contextRef="#ctx0" brushRef="#br1" timeOffset="98989.063">19363 8175 19343 0,'-5'-5'1728'0,"2"-1"-1392"15,3 6-336-15,0-9 0 0,0-2 144 0,1 3-144 16,2-2 192-16,3 2-192 0,2 3-144 0,-1-1-144 15,0 1-32-15,3-3 0 0,2-1 320 0,2-2 0 16,-3-1 0-16,4 1 144 0,1 3 496 0,2 3 80 16,0-4 32-16,0 2 0 0,0-4 336 0,1 4 80 15,2 1 16-15,2 3 0 0,-2-4-544 0,2 3-96 16,-1 1-32-16,-1 0 0 0,1 1-304 0,-3 0-64 16,0 1-16-16,-2 1 0 0,-1 1-128 0,-1 1 0 0,-2-1 144 15,2 4-144-15,-2 0 224 0,0 4-32 0,-4 2 0 16,1-1 0-16,-2 2 96 0,-1 6 16 0,-1 2 0 0,-3 7 0 15,-1 3-48-15,-4 1 0 0,0 1 0 0,-2 1 0 16,1 1-112-16,1-4-16 0,0 3-128 0,-3-2 192 16,3-2-192-16,0 0 128 0,0-1-128 0,0-2 0 15,-3 1 0-15,1-2 0 0,-2-2 0 0,3 1 0 16,-3 1-192-16,4 3-144 0,-1-2-32 0,1-1-13264 16</inkml:trace>
  <inkml:trace contextRef="#ctx0" brushRef="#br1" timeOffset="100616.353">18342 9922 23151 0,'-8'9'1024'0,"8"-9"208"0,-9 0-976 0,9 0-256 15,0 0 0-15,-7-2 0 0,-2 0 144 0,3-3-16 16,0-3 0-16,-1-1 0 0,0-4-336 0,0 0-80 16,3-2-16-16,-5-1 0 0,-1-3 304 0,0-2 176 15,-1-2-32-15,-1-3 0 0,1-1 560 0,-3-3 96 16,-1-1 32-16,2-2 0 0,1-3-256 0,0 2-32 16,0 3-16-16,0-1 0 0,3-3-384 0,2 2-144 15,2 2 0-15,-1 4 144 0,1 1-144 0,-1 5 0 16,4 5 0-16,0-1 128 0,0-1-128 0,3 3 0 0,2 6 144 15,0-1-144-15,1 0 128 0,-2 2-128 0,4 3 128 16,-6 5-128-16,0 0 0 0,0 0 144 0,0 0-144 0,14 5 0 16,1 4 0-16,0 2 0 0,0-1 0 0,1 5-192 15,3 1 192-15,2 6-192 0,-4 2 192 0,4 3-192 16,2 0 192-16,-3 3 0 0,1 5-160 0,0 0 160 16,-2-3 0-16,-1-1-176 0,-1-3 176 0,1-1-128 15,-3-3 128-15,0-4 0 0,1-5 0 0,-3-1 0 16,-1 1 0-16,1-2 0 0,-2-6 0 0,-1 1 0 15,-1-3 128-15,-9-5 0 0,9 0 0 0,-9 0 0 16,0 0 128-16,7-4 48 0,-1-1 0 0,-3-3 0 0,-1-3 208 16,-2-2 32-16,-3-3 16 0,0-1 0 0,0-5-112 15,0-1 0-15,-5-1-16 0,1-6 0 0,-2-5-176 16,0-1-48-16,-2 1 0 0,0-2 0 0,-1-4-208 0,1-1 0 16,-2-1 128-16,2 3-128 0,1 2 0 0,1 2 0 15,2 2 0-15,0-4 0 0,3-6 0 0,-2 6 0 16,3 6 128-16,0 2-128 0,1 2 0 0,1 1 0 15,-2 3 0-15,3 2 0 0,2 6 0 0,0-1 0 16,1 4 0-16,-1 2 0 0,1 1 0 0,3 3 0 16,-6 7 0-16,6-3 0 0,4 1-176 0,-10 2 32 15,12 9 0-15,1 2 0 0,3 0-16 0,0 6 0 16,0 5 0-16,1 5 0 0,4 4 0 0,1 0 0 16,0 4 0-16,-2 3 0 0,1 2 0 0,1-3 0 15,-3-4 0-15,2-2 0 0,1-8 160 0,-5-1 0 0,-1-3 0 16,-1-3 0-16,-1-2 0 0,-1-4 0 0,-3-2 0 15,0-2 0-15,-10-6 176 0,11 2-48 0,-3-2 0 0,1-4 0 16,-4-1 128-16,2-4 32 0,-3-3 0 0,-2-4 0 16,2-4 144-16,-2-1 16 0,0-6 16 0,-1-3 0 15,1-6-144-15,-2-1-48 0,-3 0 0 0,1-2 0 16,0 0-32-16,0-2-16 0,-1 0 0 0,2-3 0 16,-1-2-96-16,-1-4-128 0,2-2 176 0,-2 3-176 15,3 6 0-15,3 5 0 0,-1 3 0 0,0 4 0 16,0 3 128-16,0 4-128 0,3 4 0 0,1 3 0 15,-1-1 160-15,1 6-160 0,1 2 128 0,2 4-128 16,0 1 0-16,3 3 0 0,-2 4 0 0,3 5-176 16,0 4-80-16,2 3 0 0,2 3-16 0,1 3 0 15,-1 6-48-15,3 3 0 0,-2 6 0 0,1-2 0 16,1 0-128-16,0 0-16 16,-2 0-16-16,-2-4 0 0,1-3 272 0,-2-4 48 0,0-4 16 0,0-2 0 0,-4-5 144 15,1-3 0-15,0-1 0 0,-1-4 0 0,-1-3 192 0,-1-3 32 16,0-4 0-16,-1-4 0 0,0 2 80 0,-2-6 16 15,0-5 0-15,-1-2 0 0,1-5-64 0,-3-1-16 16,-2-1 0-16,3-2 0 0,-2 0-240 0,-1-2 176 16,-1-2-176-16,0 0 160 0,-1 0-160 0,1-3 128 15,0-3-128-15,0 0 128 0,0 0-128 0,1 4 0 16,1 4 0-16,1 2 0 0,0 2 0 0,1 5 0 16,-1 3 144-16,2 5-144 0,-1 3 128 0,2 5-128 15,-1 2 160-15,-5 6-160 0,10-2 0 0,-1 4 0 0,2 5 0 16,0 3 0-16,2 4 0 0,-1 4-256 0,2 4 48 0,2 1 16 15,1 0-64-15,-1 2 0 0,-2 1 0 0,-2-1 0 16,-2-3 0-16,-1-3 0 0,-1-2 0 16,2-5 0-16,1-5 256 0,-2-4 0 0,-9-3 0 0,10 0 0 15,-1-1 448-15,1-5-32 0,-1-5 0 0,0-2 0 16,-2-6 32-16,2-4 16 0,-1-5 0 0,1-2 0 16,1 0-192-16,-5 2-32 0,-1 0-16 0,3-1 0 15,-3-4-80-15,3 3-16 0,-1 2 0 0,1 7 0 16,2 4 192-16,-1 3 48 0,-2 3 0 0,2 3 0 15,2 2 112-15,3 6 32 0,2 5 0 0,2 4 0 16,1 6-512-16,5 6 0 0,4 6 0 0,4 4 0 16,1 2 0-16,2 7-240 0,4 6 48 0,1 7 16 15,2 5-2320-15,1 6-480 16</inkml:trace>
  <inkml:trace contextRef="#ctx0" brushRef="#br1" timeOffset="103909.247">21128 11238 12895 0,'-1'-9'1152'0,"1"0"-928"0,0-1-224 0</inkml:trace>
  <inkml:trace contextRef="#ctx0" brushRef="#br1" timeOffset="117214.689">12098 2626 20671 0,'-14'-9'912'0,"9"6"192"0,5 3-880 0,-7-6-224 0,1 1 0 0,1-2 0 15,2 0 624-15,-1 2 80 0,4 5 0 0,-2-9 16 16,-1-1-288-16,1 3-64 0,-1 0-16 0,2 0 0 15,1 0-16-15,0 7 0 0,0-8 0 0,0 1 0 16,-1 0-128-16,2 0-16 0,-1 7-16 0,3-8 0 0,-2 2-176 16,-1-2 128-16,-1 0-128 0,1 8 128 0,0 0 0 0,-3-6-128 15,0-2 192-15,0 4-64 0,3 4 288 0,-7-3 48 16,-1 5 16-16,0 0 0 0,-3 1-64 0,-1 1-16 16,-4-1 0-16,0 3 0 0,-4 4-160 0,0 2-48 15,0-1 0-15,-1 4 0 0,-3 1-16 0,1 2-16 16,0-2 0-16,3 0 0 0,-1 1-32 0,3-1-128 15,-2-1 192-15,2 3-64 0,2 4-128 0,-2 0 0 16,-1-4 0-16,2 6 0 0,-2 8 0 0,1-1 0 16,-2-3 0-16,1 1 0 0,0 2 0 0,0 1 0 15,2-1 0-15,-2-1 0 0,2-3 0 0,0-2 0 16,1 1 0-16,1 0 0 0,3 3 0 0,1 0 0 16,0-2 0-16,5-1 0 0,-1 1 0 0,4-1 0 15,2-2 0-15,1-1 0 0,0 1 0 0,1-3 0 0,1-2 128 16,2 1-128-16,2 0 0 0,-1-3 0 0,5-2 0 0,-1-2 128 15,0-2-128-15,4 1 192 0,0-3-192 0,3-1 192 16,-1-2-192-16,1-1 0 0,1 2 0 0,-1-4 0 16,4 0 128-16,-1-3-128 0,-1-2 0 0,2-1 128 15,4-1-128-15,-1-2 128 0,1-1-128 0,1-4 128 16,3-5-128-16,-2 1 128 0,3-3-128 0,-2-1 128 16,0-1-128-16,-3-6 0 0,0-2 144 0,-1-1-144 15,-1 3 0-15,1-3 144 0,0 2-144 0,-1-1 0 16,0 2 128-16,-2 1-128 0,2 1 0 0,-1-1 0 15,-5 1 0-15,1-2 128 0,-2-1-128 0,2 4 0 0,-1 1 128 16,-1-2-128-16,-2-2 0 0,-7 1 0 0,-2 0 240 0,1 2-16 16,-3 2 0-16,0-1 0 0,-4 0 160 15,1 1 16-15,0 2 16 0,-4-1 0 0,-1 2-112 16,0-1-32-16,-4 1 0 0,-1 3 0 0,-2 1-272 0,0-1 160 16,0 0-160-16,0 2 128 0,-1 0-128 0,-1 3 0 15,2 0 0-15,-1-1 0 0,-4 0 0 0,3 2 0 16,0 2 0-16,-1 1 0 0,1-2 0 0,-1 1 0 15,0 3 0-15,-1 1 0 0,0 2-128 0,-1 2 128 16,-3 0 0-16,3 2 0 0,-2-1 0 0,2 3 0 16,-3 2 0-16,0 2 0 0,0 0-160 0,-1 3 160 15,2 4 0-15,0 1-144 0,-3 3 144 0,2 0 0 16,0-2 0-16,0 3-128 0,0 2 128 0,1 3-128 16,2 0 128-16,-1 5-128 0,0 3 128 0,2-1 0 0,-1-2 0 15,3 3 0-15,-1-1 0 0,2 0-128 0,0-1 128 0,0 0 0 16,1 0 0-16,1 0 0 0,3-1 0 0,-1 2-128 15,4-1 128-15,-2 1 0 0,3 0 0 16,3 0 0-16,-1 0 0 0,3-1-128 0,0-1 128 0,5-2 0 16,1-3-128-16,3-3 128 0,2-1-128 0,1 2 128 15,1-3-160-15,2 0 160 0,1 0-192 0,1-3 192 16,-1-7-256-16,3 0 48 0,2 1 16 0,0-1 0 16,-2-2-32-16,3-1 0 0,1 1 0 0,2-4 0 15,1-5 80-15,2-3 16 0,2-3 0 0,4-1 0 16,-2-1 128-16,1-3 0 0,1-1 0 0,2-2 0 15,-3-1 0-15,-1-3 0 0,-2-2 0 0,0-2 0 16,0-1 0-16,-1-1 0 0,0-2 0 0,2-3 0 16,0 0 0-16,-3-3 0 0,-1-2 0 0,-3-1 128 0,2-1-128 15,-2 1 0-15,0 1 128 0,-4 3-128 0,-2-2 0 16,-3 2 128-16,0 3-128 0,-4 1 0 0,-1-2 0 0,-5 1 144 16,0 0-144-16,-3 1 0 0,-3 0 192 0,-3 1-64 15,-1-2 0-15,-4 3-128 0,-1 2 224 0,-3 1-64 16,-1 1-16-16,-2 0 0 0,0 5 48 0,-5 1 16 15,-2 2 0-15,0 3 0 0,1 3 48 0,0 1 0 16,-6 2 0-16,1 4 0 0,-2 1-128 0,2 2-128 16,0 0 176-16,-1 3-176 0,-2 2 0 0,0 2 0 15,0 1 0-15,3 3 0 0,2 1 0 0,-1 4 0 16,5 1 0-16,2 1 0 16,3 0-384-16,5 1-64 0,0 2-32 0,7 2-10192 15,1 4-2032-15</inkml:trace>
  <inkml:trace contextRef="#ctx0" brushRef="#br1" timeOffset="118894.12">20179 2685 11967 0,'0'0'528'0,"-4"-10"112"0,-2 1-512 0,1 1-128 16,0-2 0-16,1 1 0 0,-1-1 3200 0,1 1 624 16,1-1 112-16,-2 3 32 0,2 0-2960 0,-1 2-592 15,-1-2-112-15,-1-2-32 0,0 1-272 0,1 0 0 16,-1-1 128-16,1 2-128 0,-2 2 0 0,0 1 160 0,7 4-160 15,-10-5 128-15,2-3 128 0,-3 5 0 16,0 1 16-16,2 1 0 0,-2-3 48 0,0 3 16 0,-2 1 0 0,1 1 0 16,-3 0-96-16,1 2-32 0,-1-1 0 0,0 1 0 15,1 3 96-15,-1 0 16 16,-2 2 0-16,1 1 0 0,1 0 16 0,1-1 16 0,1 1 0 0,0 1 0 16,-1-1-48-16,3 1-16 0,-2 0 0 0,2 2 0 15,1 1-128-15,0 2-32 0,1 1 0 0,1 0 0 16,-3 4-128-16,2 1 160 0,1 0-160 0,2 3 160 15,0 0-32-15,2-1 0 0,0-1 0 0,1 3 0 16,2 1-128-16,1 0 0 0,1 0 0 0,2-1 128 16,-1 0-128-16,-1-3 0 0,2 0 0 0,1 2 0 15,2 2 0-15,-2-1 0 0,1-1 0 0,2-2 0 0,0-1 0 16,2-1 0-16,-3 2 0 0,3 0 0 0,1 1 0 16,2-1 128-16,0-3-128 0,1-2 128 0,2 1-128 0,0-4 128 15,2-2-128-15,-1 0 128 0,2-3-128 16,2 1 0-16,3-2 0 0,0-4 0 0,1-2 0 0,0-2 0 15,-1-2 0-15,0-1-176 0,2 0 32 0,-3-2 0 16,0 1 0-16,-3-6 0 0,1-1 144 0,-1-1-208 16,0-1 80-16,-2-3 128 0,3-1 0 0,-2-1 0 15,-3-7 0-15,2 2 0 0,-2 2 128 0,0-1 0 16,1 0 0-16,-3 0 0 0,-1-4-128 0,-1 3 192 16,-2 0-192-16,-1 0 192 0,-4 3-64 0,0-1 0 15,1 1 0-15,-3-2 0 0,0-2 16 0,-2-1 0 16,-1 1 0-16,0 0 0 0,-5-2-144 0,2 0 128 15,0 4-128-15,-2-2 128 0,-2 3-128 0,1-2 0 16,0 1 0-16,2 2 0 0,-4 4 0 0,1-1 0 0,-2 1 0 0,1 1 0 16,2 1 0-16,-1 3 0 0,-2 0 0 0,1 0 128 15,2-1-128-15,-3 2 160 0,0 1-160 0,-1 3 160 16,1 0-160-16,0 4 0 0,-1 0 0 0,-1 2 0 16,-1 0 0-16,0 2 0 0,-2 1-144 0,0 2 144 15,-2 1-192-15,1 2 64 0,-2 1 128 0,-2 1-208 16,-1-1 48-16,1 4 16 0,-2 1 0 0,1 0 0 15,2 2 144-15,1-1-128 0,1 0 128 0,0 1-128 16,2-3 128-16,1 2 0 0,-2 1 0 0,3 0 0 16,2 4 0-16,2 1 0 0,-3 0 0 0,2 1 0 15,2 0 0-15,0 3 0 0,1 0 0 0,-1 0 0 16,2 0 0-16,0 0 0 0,3-1 0 0,1 3 0 16,1 0 0-16,2 1 0 0,2-1 0 0,3 2 0 0,-3-2 0 15,3 2-128-15,3 1 128 0,0-2 0 0,1 1-144 16,2-2 144-16,1-5-160 0,3 0 160 0,-2-4-288 0,0-1 32 15,-1-3 16-15,3-2 0 0,3 0 96 0,-4-4 16 16,-3-1 0-16,4 0 0 0,-2-4 128 0,1-2 0 16,0-2 0-16,-2 0 0 0,0 0 0 0,0-3 0 15,1-4 0-15,1-3 0 0,1-7 0 0,1-1 0 16,0-3 0-16,3-4 0 0,2-2 0 0,-2-3 0 16,2-5 0-16,0 0 0 0,-1 2 0 0,0 2 0 15,1 2 0-15,-2-1 0 0,-2-1 0 0,2 2 0 16,-2 1 0-16,-4 2-128 0,-3 0 128 0,-2-1 0 0,-3 0-144 15,-1 2 144-15,-5 4 0 0,-1 2 0 0,-5-2 128 16,-2 4-128-16,-1 1 368 0,-2 2-16 0,-2 1 0 16,-1 0 0-16,-3 2 96 0,-3 2 0 15,0 3 16-15,-1 2 0 0,-1 3-80 0,1 4-32 0,-1 3 0 0,0 2 0 16,0 1-160-16,-3 2-16 0,-2-1-16 0,4 5 0 16,0 7-320-16,2 3-64 0,4 1-16 0,1 1 0 31,3-3-2224-31,3 4-448 0</inkml:trace>
  <inkml:trace contextRef="#ctx0" brushRef="#br1" timeOffset="128850.421">7055 4249 18431 0,'-5'-11'816'0,"2"4"160"0,-1-2-784 0,0-2-192 15,1 1 0-15,1 1 0 0,2 9 768 0,-2-9 96 16,-1 1 32-16,1-2 0 0,0 0-592 0,1 1-112 16,1 9-32-16,0 0 0 0,-6-7 112 0,2 1 32 0,4 6 0 0,0 0 0 15,0 0-176-15,0 0-128 0,-7 0 144 0,7 0-144 16,0 0 128-16,0 0-128 0,-7 4 0 0,7-4 0 15,0 0 0-15,0 0 0 0,0 0 0 0,5 11 0 16,3 0 0-16,4 0 0 0,3-8 0 0,3 2 0 16,5-2 336-16,6 2-16 0,5-4-16 0,3 1 0 15,4-1 32-15,3 2 16 0,2-1 0 0,3 1 0 16,1 0 0-16,1-1 0 0,5 3 0 0,2-3 0 16,7-2-32-16,0 2-16 0,2 1 0 0,2-1 0 15,-2 1-128-15,4-1-32 0,3-1 0 0,3 2 0 16,2 4-16-16,0-2-128 0,-2 0 192 0,3-2-64 15,1 4-128-15,0-1 0 0,-2 1 0 0,0-2 0 0,-1 0 0 16,5-2 0-16,1 0-144 0,-2 1 144 16,-2-1 0-16,0-1 0 0,1-1 0 0,0 3 0 0,0-2 0 0,-4 0 0 15,-4 1 0-15,0-3 0 0,0-1 192 0,-2 1-48 16,5 2-16-16,-5-1 0 0,-2 1 32 0,-3-1 0 16,-1-1 0-16,-2 5 0 0,-1 0-160 0,3-1 192 15,-2-1-192-15,-4 3 192 0,-4-1-192 0,0 0 128 16,0-1-128-16,-2 0 128 0,0 0-128 0,-1 0 0 15,-4 2 0-15,-2-2 128 0,-6 0-128 0,-3-2 0 16,-2-1 0-16,-2 1 0 0,-3 0 128 0,-2-1-128 16,-1-2 0-16,-6 2 128 0,-3-1-128 0,-1 0 0 15,-4 0 0-15,-1-1 0 0,-2 0 0 0,-10 1 128 16,0 0-128-16,0 0 0 0,7-2 0 0,-7 2 0 16,0 0 0-16,0 0 0 0,-8-4 176 0,-2-1-48 0,-2 2-128 15,-2-1 192-15,-3 1-192 0,-1-2 176 0,-4 0-176 16,-4 2 160-16,-1 1 32 0,-5-1 0 0,-3 1 0 15,-8 1 0-15,-6-1-192 0,-3 1 160 0,-5 1-160 0,-4 1 160 16,-1-1-160-16,-7 0 0 0,-1-2 0 0,-7 1 128 16,-7 1-128-16,-1 0 0 0,-1 0 0 0,-4 2 0 15,-7 0-192-15,-2 2 192 0,0 2-192 0,1-2 192 16,1 0-176-16,-4 0 176 0,1-1-128 0,0 3 128 16,0 0 0-16,-1 1 0 0,-1 2 0 0,0-4 0 15,3 5 0-15,-3-1 0 0,-3 1 0 0,2-1-128 16,3 0 128-16,-1 2 0 0,0 2 0 0,2-1 0 15,4-2 0-15,2 1 0 0,0 1 0 0,5 1 0 16,7 1 0-16,3 1 0 0,2-2 0 0,7 0 128 16,4-1-128-16,1-2 0 0,0 1 0 0,7 1 0 0,6 1 0 0,6-3 0 15,4-1 0-15,6 0 0 0,4-1-224 16,5-1 32-16,3-2 16 0,5-1 0 0,3 0 176 16,1-1-128-16,2-3 128 0,5 0-128 0,7 0 128 0,0 0 0 15,0 0 0-15,0 0-128 0,0 0 128 0,12 4-128 16,6 0 128-16,3 0-128 0,3-4 128 0,5-2 0 15,4-2 0-15,7 2 0 0,3 0 0 0,6 1 176 16,5 1-48-16,5-2 0 0,2-4-128 0,3 1 160 16,2-1-160-16,6-1 160 0,7 1 32 0,3-1 0 15,2 2 0-15,5-3 0 0,4 1 16 0,5 2 16 16,4 1 0-16,1-3 0 0,0-5-224 0,2 4 144 16,0 3-144-16,2 0 128 0,-6 0-128 0,5 1 0 15,3 3 0-15,-2-3 128 0,-4-3-128 0,-1 3 0 0,4 1 0 16,-3-3 0-16,-3 2 0 0,0-1 0 0,-2 3 128 0,-1-2-128 15,-3-1 0-15,-4 3 0 0,-3 0 0 16,-4-2 128-16,0-2-128 0,-4-1 0 0,-5 0 144 16,-5 0-144-16,-2 1 176 0,-2 2-48 0,-2-1 0 0,-3-2 0 15,-2 2 64-15,-7-2 0 0,-5 0 0 16,-3 3 0-16,-3 3-64 0,-3-1-128 0,-3-3 192 16,-3 1-64-16,-2 0 0 0,-2-1-128 0,1 1 192 0,-6-1-64 15,-2 2-128-15,-1 1 0 0,-2 0 0 0,-1-1 0 16,-1 1-576-1,-6 0-112-15,-9 2-16 0,0 0-14656 0</inkml:trace>
  <inkml:trace contextRef="#ctx0" brushRef="#br1" timeOffset="143944.146">1099 6938 19343 0,'0'0'1728'0,"-6"-6"-1392"16,-3 0-336-16,7 0 0 0,2 6 592 0,0-9 48 15,1 2 16-15,0-1 0 0,1-2-16 0,3 0 0 16,2 0 0-16,-1-2 0 0,3-3-256 0,-1 2-48 16,4 4-16-16,2 1 0 0,-2-3-144 0,0 0-48 15,2 0 0-15,2 1 0 0,0 2-128 0,4 2 0 16,0-1 0-16,2 3 0 0,1 2 0 0,1 2-192 15,-1 1 64-15,3 1 128 0,-2 0-192 0,1 5 192 16,-3 4-192-16,2 2 192 0,-1 2-288 0,1 4 64 16,-1 3 16-16,1 1 0 0,-1 4 48 0,0-1 16 0,-3 3 0 15,4 1 0-15,-3 6 144 0,1-1 0 16,0 2 0-16,-1 3-128 0,-3 3 128 0,0 0 0 0,-4 3 0 16,-1-1 0-16,-1-2 128 0,-2-3-128 0,-6-1 128 0,-2 1-128 15,-2-2 128-15,-5 2-128 0,-2-1 128 0,-2-1-128 16,-3-4 144-16,-2 0-144 0,-2 1 192 0,-1-4-192 15,-1-4 192-15,-2-2-192 0,-1-3 192 0,0-3-192 16,0 3 192-16,1-6-64 0,0-5 0 0,-2-1-128 16,0-2 208-16,2-3-64 0,-2-6-16 0,2-1 0 15,0-3 96-15,-1-3 16 0,2-1 0 0,-1-5 0 16,0 0 64-16,0-2 16 0,3-4 0 0,1 0 0 16,3 0-128-16,4-1 0 0,-1-2-16 0,7 3 0 15,1 4 96-15,0-2 32 0,2 1 0 0,2 1 0 16,0 3-128-16,4 4-32 0,3-2 0 0,1 2 0 0,1 3-144 15,3-1 0-15,1 1 0 0,3 3 128 0,-1 7-128 0,3 0 0 16,0 1 0-16,1 1 0 0,2 5-192 0,-1 3 192 16,2 3-160-16,-3 3 160 0,0 2-224 0,1 0 48 15,-1 0 16-15,-2 1 0 16,-3-1-256-16,0-2-48 0,3-4-16 0,-2 2 0 16,-5-1-112-16,-1-1-32 0,-1-4 0 0,-2-1-7056 15,1 0-1408-15</inkml:trace>
  <inkml:trace contextRef="#ctx0" brushRef="#br1" timeOffset="144515.764">2244 6579 16575 0,'0'0'1472'16,"-4"-5"-1168"-16,4 5-304 0,0 0 0 0,0 0 1072 0,0 0 144 16,-4-6 48-16,4 6 0 0,0 0-320 0,0 0-64 15,0 0-16-15,0 0 0 0,0 0-176 0,0 0-48 16,-3 11 0-16,2 2 0 0,2 4-304 0,2 5-64 16,0 4-16-16,0 6 0 0,-1 4-112 0,1 6-16 15,0 3-128-15,2 6 192 0,1 3 48 0,1 2 0 16,0 0 0-16,0 3 0 0,1 4-80 0,-2-1-16 15,4-1 0-15,-2-3 0 0,-2-6-144 0,-1-3 128 16,0-1-128-16,1-6 128 0,-5-5-128 0,1 0 160 16,0-3-160-16,0-2 160 0,-2-3-160 0,0 0 0 15,0-4 144-15,0-3-144 0,0-3-224 0,2-4-112 16,-1-5-32-16,-1-10-8272 16,2 7-1664-16</inkml:trace>
  <inkml:trace contextRef="#ctx0" brushRef="#br1" timeOffset="144867.865">2216 6585 21935 0,'-18'-8'960'0,"6"5"224"0,-2-2-944 0,2 2-240 0,3 0 0 0,9 3 0 0,-6-5 416 0,6 5 32 16,-3-7 16-16,1 1 0 0,2 6-336 0,2-8-128 15,0 2 0-15,5-2 0 0,-2-1 0 0,4 2-208 16,-2-3 16-16,3-1 0 0,4-4 192 0,1 0 0 16,1-2 0-16,1 4 0 0,1 2 288 0,3 1 96 15,2 0 32-15,0 1 0 0,2-2-32 0,3 2 0 16,-3 3 0-16,3 3 0 0,-2 1 0 0,4 3-16 15,2 2 0-15,-1 6 0 0,-1 3-32 0,1 2 0 16,2 2 0-16,-2 1 0 0,-2 6-48 0,-4 1-16 16,0-1 0-16,-3 2 0 0,-2 0-80 0,-5 2-32 15,-6-1 0-15,-1 0 0 0,-3 1-160 0,-2 1 0 16,-7 0 0-16,0 2 128 0,-5-2-128 0,-2 5 128 16,-4-2-128-16,-4 1 128 0,-4-3 128 0,-4 1 0 0,0 0 16 0,-2-2 0 15,0-2 0-15,1-4 0 0,0-2 0 16,1-3 0-16,4-1-272 0,0-4 128 0,3-3-128 15,1-4 0 1,0-4-1472-16,2-1-384 0,2-4-96 0</inkml:trace>
  <inkml:trace contextRef="#ctx0" brushRef="#br1" timeOffset="145318.334">3393 6016 29487 0,'-12'-4'1296'0,"4"4"288"16,0 0-1264-16,8 0-320 0,-7 2 0 0,0 1 0 0,0 1 640 0,1 3 80 15,-2 2 16-15,-1 3 0 0,-1 1-736 0,-4 4 0 16,0 0 0-16,-2 3-208 15,-1 1-176-15,-1 1-48 0,-2 1 0 0,-2 3 0 16,-1 6-32-16,-2-1-16 0,1-1 0 0,1 3 0 0,0 4 480 0,0 3 0 16,-2 2 0-16,4 2 0 0,4-1 192 0,-2 2 144 15,2 3 32-15,2 7 0 0,4 8 48 0,1 2 16 16,4 0 0-16,-1-4 0 0,4-1-128 0,2-2-32 16,2-1 0-16,2 5 0 0,2 0-144 0,1-4-128 15,2-8 144-15,1-4-144 0,2-5 0 0,0-5 0 0,2-3 0 16,0-4 0-16,1-5 0 0,3-1 0 0,-1-1 0 0,2-2 0 15,2-6 0-15,0-2 0 0,2-3-128 0,1 0 128 32,1-3-496-32,0-3 16 0,-1-4 0 0,1-3 0 15,3 1-640-15,-4-5-128 0,1-3-32 0,-3-1-11008 0</inkml:trace>
  <inkml:trace contextRef="#ctx0" brushRef="#br1" timeOffset="145665.062">3414 6628 33279 0,'0'0'1472'0,"0"0"320"0,-7 0-1440 0,7 0-352 16,0 0 0-16,0 0 0 0,0 0 128 0,1 11-128 15,4 0 128-15,3 4-128 0,7 4 0 0,-1 2 0 16,1 1 0-16,2 2-192 0,4 0 192 0,2 3 0 16,-3 2 0-16,3 1-128 0,2 3 128 0,2 0 0 15,0-1 0-15,-1-2 0 0,-1-2 0 0,-3-2 0 16,0 0 0-16,-4-2 0 0,1 0 0 0,-2-2 0 16,-1 1 0-16,-2-4 0 0,-2-2 0 0,2 0 0 15,-3-1 0-15,-1 3 0 0,-2 0-192 0,-2-3 0 16,0-4 0-16,0-1 0 15,-3-4-1728-15,1 0-368 0,-4-7-64 0</inkml:trace>
  <inkml:trace contextRef="#ctx0" brushRef="#br1" timeOffset="145956.268">3965 6534 19343 0,'-10'-5'1728'0,"1"0"-1392"0,-3 3-336 0,3 2 0 16,4 0 3488-16,5 0 624 0,-9 5 128 0,1 5 32 16,1 1-3136-16,1 6-624 0,2 3-128 0,-2 5-32 15,-2 6-352-15,0 5 0 0,-1 5 0 0,0 6-128 0,1 6 128 16,2 1 0-16,-1 1-144 0,-2 1 144 0,-2-1 0 16,-2 2 0-16,1 2 0 0,0 2 0 0,0 4 0 15,0-6 0-15,-4-3 0 0,2-5 0 0,-1-6 0 0,0-2 0 16,0-5 0-16,1 1 0 0,3-1 0 0,2-3 0 15,-2-9-144-15,3-4 144 16,-1-3-1664-16,3-8-256 0,1-6-64 0</inkml:trace>
  <inkml:trace contextRef="#ctx0" brushRef="#br1" timeOffset="146100.036">4282 7219 32255 0,'-9'11'1424'0,"4"3"304"0,-1 6-1392 0,3 6-336 0,0 6 0 0,2 2 0 15,-3-3 1328-15,2 3 192 0,-1 1 32 0,0 6 16 16,-1 1-1568-16,-4 5 0 0,0 0-336 0,-3-1 48 31,0 0-1440-31,-1-3-272 0,1-2-64 0,-1-5-7632 0,1-5-1520 0</inkml:trace>
  <inkml:trace contextRef="#ctx0" brushRef="#br1" timeOffset="146589.348">4552 6472 38927 0,'-13'2'1728'0,"6"4"352"0,0 3-1664 0,1 2-416 16,1 2 0-16,-1 6 0 0,1 6 0 0,3 7-272 15,-2 4 32-15,3 6 16 16,0 3-176-16,0 3-48 0,-1-2 0 0,2 3 0 16,2 1-288-16,1-4-64 0,1-3-16 0,-1-5 0 15,2-4-336-15,0-7-80 0,-1-5-16 0,-3-5 0 0,1-2 704 0,2-8 144 16,-4-7 16-16,0 0 16 0,9 0 560 0,-2-3 96 15,1-6 32-15,0-1 0 0,0-4 400 0,1-2 96 16,-1-3 16-16,1-3 0 0,1-3-320 0,0-3-64 0,-3 0-16 0,2 0 0 16,-2 2-304-16,1-2-128 0,-1-2 128 0,0 4-128 15,-3 2 0-15,0 3 0 0,1 3 128 0,-1 6-128 16,0 3 128-16,-4 9 0 0,0 0 0 0,0 0 0 16,0 0 128-16,6 14 32 0,-1 4 0 0,-4 11 0 15,0 8-96-15,-2 6-32 0,-4 3 0 0,2 3 0 16,-1 0-160-16,-2 3 0 0,-5 3 0 0,0 4 128 15,-1 6-128-15,0-1 0 0,-2-3 0 0,-2-6 128 16,2-5-128-16,-2-1 0 0,0-3 0 0,-2-2 0 16,-1-7-176-16,3-3 48 0,7-7 0 0,-1-3 0 15,3-4-1408-15,-1-5-256 16,3-5-64-16</inkml:trace>
  <inkml:trace contextRef="#ctx0" brushRef="#br1" timeOffset="146756.835">5092 7194 44287 0,'-17'18'1968'0,"6"1"400"0,2 10-1904 0,1 3-464 15,2 0 0-15,-3 3 0 0,-1 2-128 0,2 0-128 16,2 1-32-16,-2 0 0 15,-1-3-1168-15,0-2-224 0,-1-1-48 0,-2-3-16 16,-3-2-816-16,1 1-176 0,3-3-16 0,-4-4-16 16,0-6-1008-16,2-3-192 0</inkml:trace>
  <inkml:trace contextRef="#ctx0" brushRef="#br1" timeOffset="147194.656">5542 6180 26719 0,'-17'-5'1184'0,"5"5"240"15,-4 3-1136-15,0 1-288 0,0 2 0 0,1 1 0 0,-1 2 2656 0,2 4 480 16,0 5 80-16,0 8 32 0,0 6-2656 0,0 9-592 15,0 6 0-15,1 7 0 0,0 3-304 0,4 2-16 16,1 0-16-16,-1 5 0 16,5 5-240-16,1-2-32 0,0-1-16 0,5-1 0 15,1-2 48-15,3-4 16 0,2-4 0 0,2-5 0 0,0-9 208 16,2-4 32-16,-1-9 16 0,1-6 0 0,-1-6 576 0,1-7 112 16,-2-6 32-16,2-2 0 0,0-3 592 0,3-6 112 15,4-4 32-15,-1-8 0 0,-4-7-416 0,0-5-80 16,1-3-16-16,-2-5 0 0,-1-3-240 0,-2 0-48 15,-2-3-16-15,-3-2 0 0,-2-2-128 0,-3 1-16 16,-2-1-16-16,-2 2 0 0,0-3-176 0,0 5 0 0,-3 4 0 16,1 5-176-16,-4 5-112 0,0 5-32 0,0 1 0 15,-1 3 0 1,2 0-320-16,1 4-80 0,-2 3-16 0,0 1-10688 0,-2 4-2144 0</inkml:trace>
  <inkml:trace contextRef="#ctx0" brushRef="#br1" timeOffset="147489.047">5687 5629 37775 0,'0'0'1664'0,"0"0"368"16,0 0-1632-16,0 0-400 0,0 0 0 0,10 3 0 0,2 5 400 0,3 2 0 15,1 5 0-15,5 5 0 0,4 2-400 0,3 8 0 16,-3 3-224-16,1 7 80 0,-1 4-176 0,-1 6-16 16,1 4-16-16,-3 4 0 15,1 4-208-15,-2 1-32 0,-1 3-16 0,-1 6 0 0,-3 5 320 0,1 0 64 16,-5-1 16-16,-3 1 0 0,-3 2 208 0,-2 0 0 16,-2 0 0-16,-5-4 160 0,-3-8 288 0,-1-2 64 15,-2-2 16-15,-5 1 0 0,-3-2 16 0,-3-1 0 16,-2-3 0-16,-8-2 0 0,-4-3-688 0,-3-3-144 15,-5-2-32-15,-2-6-10944 16,-3-5-2176-16</inkml:trace>
  <inkml:trace contextRef="#ctx0" brushRef="#br1" timeOffset="148172.234">913 8978 26431 0,'18'-4'1168'0,"-1"-2"240"0,5-2-1120 0,6-1-288 0,5-3 0 16,8 0 0-16,6-2 320 0,9-1 0 0,7-4 0 0,6 1 0 15,4-2-128-15,2-1 0 0,3-4-16 0,6 1 0 16,9-1-48-16,0-1-128 0,2-1 192 15,8-1-64-15,7-2 96 0,0 1 16 0,-2 3 0 0,8 1 0 16,7 2 48-16,-4 0 16 0,-3-2 0 0,5 1 0 16,6 1 96-16,-6-1 32 0,-5 0 0 0,0 1 0 15,-1-3 208-15,-4 1 32 0,-2 0 16 0,-1 2 0 16,-1-2 80-16,-4 1 32 0,-5-1 0 0,1 0 0 16,-4 4-304-16,-4 0-64 0,-5 1-16 0,-6-1 0 15,-4 0-272-15,-1 1-144 0,1 3 160 0,-6 0-160 0,-8 3 128 0,-7 2-128 16,-4 1 0-16,-4 0 0 0,-4-1 0 0,-3 1 128 15,0 2-128-15,-5 1 0 0,-5 4 0 0,-5 3 0 16,-2-1-192-16,-4-1 192 16,-3 0-1280-16,-4 2-160 0,-2 0-32 0,-4 1-9216 15,-6 0-1856-15</inkml:trace>
  <inkml:trace contextRef="#ctx0" brushRef="#br1" timeOffset="148845.928">1800 9225 32879 0,'0'0'1456'0,"0"0"304"0,4-8-1408 0,3 0-352 0,1 1 0 0,4-2 0 0,4-1 0 0,4 1 0 15,2 2 0-15,5-2-128 0,1-4 128 16,4 1 0-16,2-2 0 0,2 6 128 15,7 3-128-15,4 3 0 0,2 6 0 0,1 0 0 0,-3 3 0 16,0 6 0-16,0 7 0 0,1-1 0 0,-4 2-144 0,1 3 144 16,0 4-160-16,0 4 160 0,-1 4-336 0,-5 3 16 15,-6 7 16-15,-4 5 0 0,-3 4 16 0,-7-5 0 16,-3-2 0-16,-7-2 0 0,-5-4 288 0,-5 1 192 16,-5-1-16-16,-6-1-16 0,-2 5 272 0,-5-2 48 15,-5 1 16-15,0-1 0 0,-5 0-32 0,-2-4 0 16,-6-1 0-16,0-7 0 0,3-6-48 0,-2-4-16 15,3-4 0-15,1-6 0 0,-2-6 0 0,4-2 0 16,-1-5 0-16,1-2 0 0,-2-3-400 0,1-3 0 0,1 0 0 16,1-5 0-16,5-5-176 0,2-2 176 0,4-1-128 15,4-2 128-15,4-2 0 0,2-2 0 0,6 1 0 0,3 0-128 16,5 0 128-16,2 2 0 0,0-1 0 16,8 3-128-16,4 2 128 0,4 0 0 0,1 2 0 15,3 3 128-15,7 3-128 0,0 3 0 0,1 6 128 0,-1 1-128 16,0 2 0-16,2 5 0 0,2 2 0 0,-1 6 0 15,-3 5 0-15,1 5 0 0,4 4 0 0,-5 2 0 16,0 1-144-16,-3 2 144 0,-2-2-160 0,-4-2 160 31,1 1-704-31,-6-2-32 0,-1 0-16 0,-3-2 0 0,-3-4-2544 16,-3-4-512-16</inkml:trace>
  <inkml:trace contextRef="#ctx0" brushRef="#br1" timeOffset="149446.378">3066 9187 25103 0,'0'0'1104'0,"-10"0"240"0,0 1-1072 0,0-2-272 16,6-3 0-16,4 4 0 0,0 0 0 0,0 0 0 15,0 0 0-15,0 0 0 0,0 0-144 0,6-10-96 0,0 1-16 16,3-3 0-16,2-2 528 0,3 2 112 0,1 2 0 0,2-2 16 16,3-5 416-16,3 0 80 0,3-3 0 0,3 1 16 15,0 1 48-15,3 2 16 0,1 2 0 0,-3-3 0 16,1 0-400-16,2-1-64 0,2 0-32 0,3 5 0 15,-1 4-208-15,2 3-32 0,0 0-16 0,-1 3 0 16,-4-1-224-16,-3 4 0 0,-4 0 0 0,-1 4 0 16,-1 4 0-16,-3 3 0 0,-3 2-176 0,-3 2 176 15,-5 2-272-15,-1 1 64 0,-4 2 16 0,-2 7 0 16,-4 7 192-16,-4 0 0 0,-2 4-160 0,-3-1 160 16,-1-1 192-16,-2 2 128 0,-3 3 0 0,-2-1 16 15,-2-3 48-15,3 5 16 0,-1 3 0 0,-4 0 0 16,-1-2-48-16,4-1-16 0,-1-1 0 0,3-3 0 0,-2-3-80 15,3-3 0-15,1-3-16 0,3-1 0 0,0 0-112 0,5-3-128 16,-2-2 176-16,4-1-176 0,3-3 0 0,-1 0 0 16,1-2 0-16,4-1 0 0,2-2 0 0,1 0 0 15,-1 0 0-15,4-2 0 0,0-4-144 0,3-1 16 16,4-4 0-16,4 3 0 0,5-3-48 0,0-3 0 16,1-3 0-16,1 0 0 0,2-1 176 0,-3-2 0 15,3-6-144-15,1-2 144 0,1 2-176 0,3-1 48 16,4-2 0-16,-4-1 0 15,-4 0-464-15,0-1-96 0,0 0-16 0,0 0 0 16,-2 1-1344-16,-4-3-288 0,-3-2-48 0,-5 1-10496 0</inkml:trace>
  <inkml:trace contextRef="#ctx0" brushRef="#br1" timeOffset="149744.666">3222 9582 23039 0,'-7'0'2048'0,"7"0"-1648"0,-8 1-400 0,8-1 0 16,0 0 4288-16,0 0 784 0,0 0 160 0,12-2 16 15,3 0-4352-15,4-5-896 0,10-5 0 0,3 0-272 16,4 0 272-16,6-4 0 0,3-3 0 0,7 0 0 15,4 0 240-15,3 0 0 0,-1-2 0 0,2 1 0 16,-2 1-240-16,0-1 0 0,-2 2 0 0,3-3 0 0,2-3 0 16,-1 3 0-16,-2 0 0 0,-2 1-160 15,-1-2-1200-15,-2 3-240 0,-1 4-64 16</inkml:trace>
  <inkml:trace contextRef="#ctx0" brushRef="#br1" timeOffset="150827.418">6950 6729 8287 0,'0'0'736'0,"0"0"-592"0,0 0-144 0,0 0 0 16,0 0 4800-16,0 0 944 0,0 0 176 0,0 0 32 15,0 0-4064-15,0 0-816 0,0 0-176 0,0 0-16 16,0 0-368-16,12-6-80 0,-1 1-16 0,5-1 0 16,2 0 208-16,2 0 32 0,4 1 16 0,6-3 0 15,4-2-304-15,1 0-64 0,3 1-16 0,3 2 0 16,3-2-288-16,1 0 160 0,-5-2-160 0,2 1 128 15,0 1-128-15,0-1 0 0,0 1 0 0,-2-1 0 16,-1 4 0-16,-1 1-192 0,1 0 64 0,0 2 128 16,-1-4-576-1,-4 3 0-15,-4 0 0 0,-3 1 0 0,-1 1-1248 16,-1 1-240-16,-4-1-48 0,-2 2-11568 0</inkml:trace>
  <inkml:trace contextRef="#ctx0" brushRef="#br1" timeOffset="151078.767">7277 7190 39327 0,'-12'-5'1744'0,"12"5"368"0,0 0-1696 0,0 0-416 0,0 0 0 0,0 0 0 15,0 0 128-15,10-6-128 0,4 0 128 0,4 3-128 16,1 3 0-16,5 0 0 0,1-2-144 0,2-1 144 16,2-2-192-16,2-2 64 0,3 1 128 0,5-2-208 15,3 0 0-15,2 1 0 0,1-2 0 0,3-1 0 16,3-2-144-16,-2 0-32 0,-3 0 0 0,0-2 0 31,0 0-448-31,2 0-80 0,1-2-32 0,4 1 0 0,0 0-1632 16,0-3-336-16,-4-2-64 0</inkml:trace>
  <inkml:trace contextRef="#ctx0" brushRef="#br1" timeOffset="152932.148">10309 6004 14447 0,'0'0'640'0,"0"0"128"0,5-10-608 0,1 2-160 16,-6 8 0-16,4-5 0 0,-4 5 912 0,5-7 160 0,1 1 16 15,-6 6 16-15,4-8-384 0,1 0-80 0,-2 0 0 0,-3 8-16 16,0 0-32-16,0 0 0 0,0 0 0 0,0 0 0 16,0 0-16-16,0 0-16 0,3-8 0 0,-3 8 0 15,0 0-32-15,0-8 0 0,-4-1 0 0,1 4 0 16,3 5-160-16,0 0-48 0,-8-8 0 0,2 4 0 16,6 4-64-16,-5-4 0 0,-1 1-16 0,-2 0 0 15,-1-3-48-15,0 4 0 0,-1 0 0 0,1-3 0 16,-1 2 16-16,-1 1 0 0,-3-3 0 0,3 3 0 15,-2 0 48-15,0 0 16 0,-3 0 0 0,1 2 0 16,0 1 16-16,-2-1 0 0,-1 0 0 0,0 0 0 0,-4 1-128 16,1-1-32-16,1-1 0 0,-1 0 0 0,2 0 0 15,-1 1 0-15,-8 1 0 0,2 1 0 0,-2 1-128 16,2-1 0-16,-4 1 144 0,1 0-144 0,1 1 0 16,-2 2 0-16,2-2 0 0,-1 4 128 0,-2-2-128 0,0 3 144 15,1-1-144-15,2 3 160 0,4-2 32 0,2-2 16 16,-2 0 0-16,2 3 0 0,1 2 16 0,0-1 0 15,1-1 0-15,-2 0 0 0,3 3-224 0,2 1 0 16,-1 0 0-16,1 0 0 0,0 0 0 0,1-1 0 16,-2 2 0-16,3-2 0 0,-1 1 0 0,3 0 0 15,0 2 0-15,-3-2 0 0,2 0 0 0,1 2 0 16,2-2 0-16,2 4 0 0,-1 2 0 0,4 0 0 16,-2 1 0-16,2 1 0 0,1 3 0 0,2-1 0 15,-1 4 0-15,3-1 0 0,2-2 0 0,1 0 0 16,0 1 0-16,0-1 0 0,2-3 0 0,-1 2 0 15,2-1 0-15,3 1 0 0,-2-2 0 0,4-1 0 0,-3-2 0 16,3 0 0-16,3-1 0 0,0 1 0 0,1 2 0 0,2-2 0 16,-1 1 0-16,4-1 0 0,-2 2 128 0,3-1-128 15,0-5 0-15,2 0 128 0,2-4-128 0,3 0 0 16,0 0 0-16,2 1 128 0,-3 1-128 0,4-2 0 16,2-1 0-16,-2-1 128 0,1 0-128 0,-1-1 0 15,1 0 144-15,1-1-144 0,1-4 128 0,1-1-128 16,-2-2 0-16,2-2 0 0,3-2 128 0,-1-3-128 15,-3 0 0-15,0 2 0 0,2-3 0 0,-1-3 0 16,3-2 128-16,-5-2-128 0,-1-2 0 0,0-2 128 16,-2-2-128-16,2 1 160 0,0-2-160 0,-4-2 160 15,0 1-32-15,-1 2 0 0,3-2 0 0,-5 2 0 16,-1 1 64-16,0-1 16 0,0-1 0 0,-3 0 0 0,1 1-80 16,0-1 0-16,-5-1-128 0,1-2 192 0,-2-1-192 15,0-1 0-15,-2-2 0 0,-3-2 0 0,0-4 0 0,-3 2 0 16,0 2 0-16,-2 0 0 0,0-1 0 15,-2-1 0-15,-6 3 0 0,1 3 0 0,-1 1 0 0,0-1 144 16,0 2-144-16,-3 2 128 0,0 2 48 0,-2 1 0 16,-1-2 0-16,-1 1 0 0,-2-1-48 0,-1 2 0 15,-2 3 0-15,-1 2 0 0,2-1-128 0,-3 3 0 16,-2 2 0-16,-1-1 0 0,-1-3 0 0,-2 0 0 16,-1 1-128-16,-4 2 128 0,2 3-128 0,-1 0 128 15,0-1-160-15,-3 2 160 0,0-2-144 0,1 0 144 16,-2 2-128-16,-1 1 128 0,-2 0 0 0,-2 1 0 15,0 4 0-15,3 2-128 0,3-2 128 0,-2-1 0 16,-1 0 0-16,1 4 0 0,1 3 0 0,2-1 144 16,2 3-144-16,-2 1 0 0,0 2 0 0,0 0 0 0,0 0 0 15,-4 1 0-15,-2 1 0 0,1 2 0 0,0 0 0 0,2 1-144 16,-3 1 144-16,3 1 0 0,1 3 0 0,5-2-128 16,-3 0 128-16,4 2 0 0,2 1 0 0,0 1 0 15,3 1 0-15,1 0 0 0,-3 0 0 0,5 3 0 16,1 1 0-16,2 0 0 0,0 0 0 0,0 1-128 15,2 1 128-15,3 0 0 0,3 1 0 0,1 1 0 16,0-2 0-16,3 4 0 0,2 2 0 0,0-1-128 16,0-5 128-16,3-2 0 0,5-1 0 0,-1 1-128 15,2-1 128-15,1-1 0 0,1-3 0 0,1 0 0 0,3-2 0 16,1-4 0-16,2 0 0 0,1 1 0 0,3-1 0 16,0 1 0-16,4-1 0 0,-1 0 128 0,3-2-128 15,2-2 0-15,6-2 0 0,0 1 0 0,-1-1 0 0,0 0 0 16,0-4 0-16,1 0 0 0,1-2 0 0,2-1 0 15,-4-1 0-15,4-1 0 0,-2 0 0 0,4-2 0 16,0-3 0-16,1-1 0 0,1 0 0 0,-1-3 0 16,1-4 0-16,-2 1 0 0,-1-1 0 0,-3 0 0 15,-1-5 0-15,1 0 128 0,-1 0 0 0,1 1 0 16,-3-2 0-16,0-2 0 0,1-3-128 0,-2 0 192 16,-1 2-64-16,-2-6 0 0,-3-1 0 0,2-2 0 15,-6-1 0-15,-1-1 0 0,-6-1 144 0,-1 2 48 16,-4-4 0-16,-1 0 0 0,-5 0 144 0,2 1 48 15,-6-5 0-15,-2-2 0 0,-4 2-208 0,0-1-48 16,-1-1 0-16,-4 4 0 0,-2 5 0 0,-2 3 0 0,-3 3 0 16,-2 1 0-16,-3 2-256 0,-7 1 0 0,-3 0 0 0,1 6 0 15,-1 5-160-15,-2 2-96 0,0 3 0 0,2 3-16 32,4 2-944-32,1 5-192 0,0 5-48 0,3 5-16496 0</inkml:trace>
  <inkml:trace contextRef="#ctx0" brushRef="#br1" timeOffset="155698.672">16215 12807 23039 0,'-24'-4'2048'0,"7"0"-1648"0,-4-1-400 0,-2 3 0 16,4 0 1600-16,0 1 224 0,2 0 48 0,0-2 16 15,3 3-1488-15,-1 3-400 0,3-1 128 0,2-1-128 16,1-3 192-16,1 1-32 0,0 4 0 0,3 0 0 0,-1 4 96 0,2-2 0 15,-3 1 16-15,3 0 0 0,2 4-16 16,2 1 0-16,-1 1 0 0,2 3 0 0,-1 2-64 0,1 4 0 16,1 0-16-16,3 6 0 0,0 2 64 0,3 3 16 15,-1 1 0-15,4 3 0 0,5 6 64 0,-1 1 0 16,1-1 16-16,1 1 0 0,1 3-80 0,1 2-32 16,1 6 0-16,4 4 0 0,-2 0-224 0,3 0 176 15,3-1-176-15,2 1 160 0,2-2-160 0,1 2 0 16,2 1 144-16,2 2-144 0,-1 0 128 0,-2-1-128 15,-1-3 128-15,0-1-128 0,-1-1 128 0,0 2-128 16,0 5 160-16,0-3-160 0,2-3 192 0,-2-2-64 16,-4-1-128-16,0-4 192 0,0-4 0 0,-2-1 0 15,-3 0 0-15,0-1 0 0,2-1 128 0,-2 0 32 16,0 0 0-16,-2-2 0 0,-1-4-144 0,0 0-16 0,1 1-16 16,-4-2 0-16,1-3-48 0,-1 1-128 0,1 2 192 0,-1 0-64 15,-3-1-128-15,1 0 160 0,1 1-160 0,-1-3 160 16,-2-3-160-16,2-3 0 0,-3 0 144 15,2-1-144-15,1-2 0 0,1-1 0 0,-6-1 0 0,3-1 128 16,0-2-128-16,0 2 0 0,-1-2 0 0,-3-2 0 16,1-1 0-16,-1-2 0 0,0-3 0 0,-1 0-128 15,-2-6-112-15,-1 0-16 0,2 1 0 0,-7-5 0 32,6 0-640-32,1 0-144 0,0-1-32 0,-2-4 0 0,1-2-2128 15,-3-5-416-15,0-12-96 0,-5 2 0 0</inkml:trace>
  <inkml:trace contextRef="#ctx0" brushRef="#br1" timeOffset="156107.631">16860 15468 26719 0,'-5'11'1184'0,"0"-1"240"0,0 0-1136 0,0 0-288 16,1 3 0-16,4 2 0 0,6 1 2384 0,1 2 432 15,2 4 64-15,4 2 32 16,4 2-2720-16,4 6-560 0,0 4-96 0,2 2-32 0,0-1 352 0,3 2 144 16,-3 0-128-16,4 0 128 0,-2-5 0 0,2 2 0 0,2 2 0 15,0-4 176-15,-1-3-176 0,1-2 160 0,-4-2-160 0,0-1 160 16,2-3 128-16,-6-3 32 0,-1-6 0 0,-2-3 0 15,1-2 144-15,-4-5 48 16,-3-2 0-16,4-2 0 0,-2 0-48 0,0-10 0 0,0-11 0 0,0-2 0 16,-1-4-96-16,3-4-32 0,0-7 0 0,1-3 0 15,-3-2-80-15,1-2-32 0,1-1 0 0,-2-2 0 16,0-2-224-16,1 4 0 0,0 6 0 0,-2 4 0 16,-1 3-512-1,-1 4 16-15,-2 3 0 0,-2 4 0 0,0 3-1424 0,-1 5-272 16,2 3-64-16,-1 2-13472 0</inkml:trace>
  <inkml:trace contextRef="#ctx0" brushRef="#br1" timeOffset="156817.767">19164 16300 13823 0,'0'0'1216'0,"0"0"-960"0,-9 2-256 0,0 0 0 15,-3 1 4880-15,1-2 944 0,-4-1 176 0,0-1 32 16,1-2-4432-16,-1 2-896 0,-2 1-192 0,2 0-16 16,-1 0-160-16,1-1-16 0,-2 0-16 0,1 3 0 15,-4 3-32-15,0 0 0 0,-2 1 0 0,-1-1 0 16,0 2-80-16,-2 2-32 0,-3 3 0 0,2 1 0 15,-4 1-32-15,-1 5-128 0,-1 2 192 0,1 1-64 16,0 3-128-16,1 4 0 0,3 1 0 0,1 8 0 0,2 6 0 16,3 4 0-16,4 1 0 0,2 0 0 0,2 0-192 15,4-1 48-15,3-1 0 0,1 3 0 0,4 5 16 0,3 1 0 16,5-2 0-16,1 0 0 0,3-4-32 16,3-1 0-16,6-4 0 0,4 0 0 0,2-1-64 0,1-2-16 15,-1-3 0-15,5 0 0 0,4-5 96 0,-1-3 16 16,-2-8 0-16,0-7 0 0,0-4 128 0,2-6 0 15,-3-5 0-15,1-5 0 0,0-4 0 0,1-8 0 16,3-6 0-16,2-4 0 0,-1-5 0 0,-1-4 176 16,-1-3-16-16,-3-6 0 0,-2-4 80 0,-4-1 16 15,0-7 0-15,-4-6 0 0,-3-5-128 0,-3 0 0 16,-4 3-128-16,-2 2 192 0,-1 3-32 0,-6 1-16 16,-1 1 0-16,-2-1 0 0,-3 3 208 0,-1 6 32 15,-2 7 16-15,-1 6 0 0,-2 5 64 0,-2 5 16 0,-1 2 0 16,-2 6 0-16,-1 3 0 0,-2 1 0 0,-5-1 0 0,-2 3 0 15,-4 2-304-15,-2 2-176 0,-3 0 192 0,-1 4-192 32,-5 2-320-32,2 3-160 0,-1 2-32 0,1 0-12496 0,-3-1-2496 15</inkml:trace>
  <inkml:trace contextRef="#ctx0" brushRef="#br1" timeOffset="158244.249">9686 13309 23039 0,'0'0'2048'0,"-9"4"-1648"0,0-6-400 0,1 1 0 15,8 1 2144-15,0 0 352 0,0 0 64 0,0 0 0 16,0 0-2000-16,0 0-416 0,0 0-144 0,0 0 0 16,0 0 0-16,0 0 0 0,0 0 0 0,0 0 0 15,0 0 0-15,11 7 0 0,-2-1 0 0,4 3 0 16,-1 2 0-16,1 5 128 0,2 2-128 0,2 3 0 15,4 0 176-15,2 7-176 0,-2 5 160 0,6 4-160 16,4 5 192-16,2 1-48 0,2 1-16 0,3 3 0 16,-1 5 32-16,3 4 0 0,-4 0 0 0,1 2 0 15,2 6 48-15,-3-6 16 0,-2-1 0 0,2 0 0 16,1-6 96-16,-3 1 32 0,1 3 0 0,-3-2 0 16,0 0-32-16,0-1-16 0,0 3 0 0,-3-2 0 0,-2-2-48 15,-2-2 0-15,-1 2 0 0,-1-1 0 0,2 2-32 16,-6-1-16-16,2-3 0 0,-1-2 0 0,-3-1 32 0,0-3 0 15,0-3 0-15,0-1 0 0,4 2 0 0,-4-4 0 16,-5-2 0-16,2 0 0 0,0-2-240 0,1-1 176 16,-3-1-176-16,2-4 160 0,-3-3-160 0,1-2 0 15,-1-3 0-15,0-1 0 0,-2-5 0 0,-1-2 0 16,-2-2-160-16,2-1 160 16,-8-7-1200-16,0 0-144 0,8 1-16 0,1-5-16 15,-3-4-1744-15,1-8-336 0,-1-15-80 0,-2-4-16 0</inkml:trace>
  <inkml:trace contextRef="#ctx0" brushRef="#br1" timeOffset="158988.874">11666 16430 7359 0,'0'0'656'0,"0"0"-528"15,-14 2-128-15,2-2 0 0,0 0 5888 0,-2-1 1136 16,2-1 224-16,-2-2 48 0,-1 0-5904 0,0 1-1200 0,0-1-192 0,-2 1 0 16,-2-2 0-16,-1 0 0 0,0 2 0 0,-3 2 0 15,-2 1 0-15,-2 3 144 0,2 1 16 0,-2 2 0 16,-3 1 64-16,-1 2 16 0,-2 6 0 0,2 0 0 16,0-1-112-16,2 5 0 0,-1 4-128 0,3 3 192 15,3 0-48-15,1 4-16 0,3 0 0 0,3 3 0 16,2 4 144-16,2-2 32 0,2 0 0 0,5 0 0 15,0 1-304-15,5-1 0 0,2-1 0 0,4 1 0 16,-1-1 0-16,4 5 0 0,3 5-240 0,2-4 80 16,1-3 160-16,5-3-160 0,0-1 160 0,3-2-160 15,-3-5 160-15,4 0-128 0,4-3 128 0,0-2-128 16,2-2 128-16,2-2 0 0,1-2 0 0,1-3 0 16,3-3 0-16,1-3 0 0,0-2 0 0,-1-5 0 0,-1-3 0 15,-1-2 0-15,-1-3 0 0,1-3 128 0,3-6-128 0,-3-3 0 16,1-2 0-16,0-2 128 0,0-6 0 0,-3-4 0 15,-2-6 0-15,-3-2 0 0,-1-1 64 16,-2 0 32-16,-5-1 0 0,-4-1 0 0,-1-1 16 0,-3 1 0 16,-2-1 0-16,-2-3 0 0,-3-7 48 0,-4 2 16 15,-1 5 0-15,-4 4 0 0,-2 5 16 0,-2 5 16 16,-1 3 0-16,-4 5 0 0,-3 7-160 0,-6 3-48 16,-4 0 0-16,-4 5 0 0,-3 4 0 0,-2 5 0 15,-7 8 0-15,0 2 0 0,1 4-128 0,-1-2-176 16,4 2 48-16,-1 3 0 15,-2 5-240-15,6 0-32 0,-3-2-16 0,4 2-11472 16,2 0-2288-16</inkml:trace>
  <inkml:trace contextRef="#ctx0" brushRef="#br1" timeOffset="161970.419">11636 11071 1839 0,'-2'-4'160'0,"1"1"-160"0,1-3 0 0,-3 1 0 0,-1-3 5008 16,2 1 976-16,2 1 192 0,-1-1 32 0,0 1-4592 0,0-1-912 15,0 2-192-15,1 1-48 0,-2 0-192 0,-1 0-32 16,2-3-16-16,-1 3 0 0,2 4 16 0,0 0 0 16,0 0 0-16,-5-5 0 0,1 0 272 0,4 5 48 15,-10-1 16-15,2 0 0 0,8 1-16 0,-11 1 0 16,-3 1 0-16,2 2 0 0,0 2-96 0,-1 0-16 15,1 2 0-15,-3 2 0 0,-1 1-64 0,0 1 0 16,-5 1-16-16,2 3 0 0,0 0-112 0,1 4-32 16,-5 2 0-16,2 2 0 0,3 3-224 0,-2 0 128 15,3 4-128-15,0 3 0 0,-2 3 256 0,3 0-64 16,3-2 0-16,1 1 0 0,3 0-48 0,-1 2-16 0,3-2 0 16,1 4 0-16,1-1-128 0,3 3 0 0,0 1 144 15,-1-1-144-15,3-1 0 0,2-3 0 0,-4-2 0 0,2-3 128 16,3-3-128-16,-1-2 0 0,3-4 0 15,0-3 128-15,3-4-128 0,3-1 0 16,-1-1 0-16,4-2 128 0,2-3-128 0,5-2 0 0,1-4 0 0,3 0 0 16,-3-3 0-16,4-2 0 0,4-6 0 15,-1-1 0-15,2-2 0 0,-4-3 0 0,0-2 0 0,2-2 0 16,-1-1 0-16,2-4 0 0,-3 1 0 0,3-5 128 16,1 0-128-16,0 0 0 0,-4-4 128 0,2-2-128 15,-3-3 0-15,0 1 0 0,-2 1 0 0,-2 1 0 16,0 1 128-16,-4 2-128 0,-2-1 128 0,-3 2-128 15,-1 2 160-15,-4-1-32 0,0 1-128 0,-6-1 192 0,-1 1-64 16,-1 1-128-16,-1 2 176 0,-4-2-176 0,-1-2 160 16,-1 4-160-16,-4 3 128 0,0 2-128 0,-1 2 0 15,-2 2 0-15,-4 0 128 0,-3 2-128 0,-2 0 0 0,-2 5 160 16,-2 0-160-16,0-2 160 0,1 3-160 16,-3-1 160-16,0 3-160 0,2 1 160 0,-2 1-160 0,1 3 0 15,0 0 0-15,-2 3 0 0,-1 0 0 0,0 2 0 16,0 0-160-16,0 3 160 0,0 0 0 0,4 2 0 15,2 1-128-15,-1 1 128 0,1 5 0 0,2-1 0 16,0 2 0-16,2 2 0 0,0 0 0 0,3 1 0 16,2 3 0-16,2 0 0 0,1-2 0 0,2 3 160 15,-1 0-160-15,4 1 128 0,1 0-128 0,-1 3 0 16,1-2 0-16,2 3 0 0,0-1 0 0,1 3 0 16,2 3 0-16,1-1 0 0,1-2 0 0,4-1 0 15,3-2 0-15,-1-3 128 0,1-1 16 0,2-2 0 0,2-1 0 16,3-1 0-16,1-1-144 0,0-1 0 0,2-2 144 0,0-1-144 15,4-2 0-15,3 1 0 0,-2-4 0 0,2-2 128 16,-2-3-128-16,5-1 0 0,4-2 0 0,1-4 0 16,-1-4 0-16,1 1 0 0,-2-3 0 0,1-2 128 15,0-1-128-15,-1-5 0 0,0 2 0 0,2-3 0 16,1-5 0-16,0-1 128 0,0-1-128 0,-1-1 0 16,-1 0 0-16,0-5 0 0,-4-1 0 0,-1-2 128 15,-4-3-128-15,0 0 0 0,-3 0 0 0,-1 1 128 16,-3 1-128-16,-1 1 0 0,0 0 0 0,-4 3 128 15,-1-3 0-15,1-2 0 0,-4 2 0 0,-1 0 0 16,0 0-128-16,-4-2 0 0,-1-3 128 0,0 1-128 0,-1 2 0 16,-3 3 0-16,0 3 0 0,-3 0 0 0,0 0 0 15,-2 4 0-15,-3 2 0 0,1 2-128 16,-1 0 128-16,-1 2 0 0,-6 0 0 0,0 3 0 0,-2 0 0 16,-1 2 0-16,-1 1 0 0,-2 2 0 0,-4-1 0 0,2 3 0 15,-4 3 0-15,0 1 0 0,0 0 0 0,1 4 0 16,-1 3-160-16,0 0 160 0,0 5-144 0,1 0 144 15,4 0 0-15,-3 3-144 0,1 4 144 0,1 3 0 16,0 1 0-16,2 1 0 0,2 2 0 0,-2 0-160 16,1 2 160-16,1 4 0 0,3 0 0 0,3 4-128 15,-1 3 128-15,0 0 0 0,5-1 0 0,0-1 0 16,0-1 0-16,4 0 0 0,0 0 0 0,3 0-128 16,1 1 128-16,2 0 0 0,2 2 0 0,1 2 0 0,3 3 0 15,2-3 0-15,1 0 0 0,1-4 0 16,3 0 0-16,1-3 0 0,0 1 0 0,3-4 0 0,2-1 0 15,6-1 0-15,0 0 0 0,2-3 0 0,-1 1 0 0,3-2 0 16,0-2 0-16,2-1 0 0,-1-6 0 0,2-4 0 16,1-3 0-16,-1-4 0 0,-2-2 0 0,1-5 0 15,0-3 0-15,2-4 0 0,0-4-160 0,2-4 160 16,1-4 0-16,0-2 0 0,-1-3 0 0,-1-3 0 16,-1-2 0-16,-3-1 0 0,1-5 0 0,-3-3 0 15,-2-3 0-15,-2 0-128 0,-2 4 128 0,-1 2 0 16,-4-1 0-16,0 1-128 0,-2 2 128 0,-2-1 0 15,-3 1-160-15,-2 1 160 0,-4 1-192 0,-1 0 192 16,0-6-144-16,-5 7 144 0,-2 4 0 0,-1 4-144 16,0 0 144-16,-3 4 0 0,-4 2 0 0,0 5 0 0,-3 1 0 15,-3 5 0-15,-5 3 0 0,-4 3 0 0,-6 4 0 0,-3 5-128 16,-1 3 0-16,-4 3 0 16,0 4-320-16,0 4-64 0,3 4-16 0,3 2 0 15,1 5-416-15,0 1-80 0,2-2 0 0,3 4-14480 0</inkml:trace>
  <inkml:trace contextRef="#ctx0" brushRef="#br1" timeOffset="163544.764">8030 12890 28559 0,'0'0'1264'0,"-7"3"272"0,-1-3-1232 0,0 0-304 15,2 0 0-15,6 0 0 0,-6 4 2176 0,6-4 368 0,0 0 80 16,-5 4 0-16,-1 1-2400 0,0 2-480 0,6-7-112 0,-3 9-16 31,1 2-144-31,0 2-48 0,0 0 0 0,1 4 0 16,1 4 16-16,0 5 0 0,-1 4 0 0,-3 4 0 0,2 4 240 0,-1 3 32 0,-2 1 16 0,3 2 0 16,-1 2 272-16,1 5 0 0,1 3 176 0,1 5-176 15,0 6 352-15,0 1-32 0,0-1-16 0,0-1 0 16,0-3 64-16,2 5 16 0,0 5 0 0,1-2 0 15,-3-6 16-15,0-1 16 0,0 0 0 0,1 2 0 16,4 4-96-16,-2-1-32 0,-2-1 0 0,4-2 0 16,-1-5-64-16,2 2-16 0,-1-1 0 0,1 3 0 15,3 2-16-15,-3-4 0 0,-2 3 0 0,4-6 0 16,-1 1-16-16,1-1-16 0,0-1 0 0,0-1 0 0,1 0-32 16,-2-4-128-16,0-5 192 0,0-1-64 0,-3-4-128 0,-1-2 192 15,-1-3-192-15,3-1 192 0,0-3-64 0,0-1 0 16,-4-5 0-16,1-2 0 0,2-3-128 0,0-4 0 15,-2-4 0-15,-1-3 0 16,1-1-384-16,-2-10-128 0,0 0 0 0,0 0-16 16,0 0-1360-16,0 0-272 0,0 0-48 0,1-15-16 15,-3-3-464-15,1 1-80 0,0-1-32 0</inkml:trace>
  <inkml:trace contextRef="#ctx0" brushRef="#br1" timeOffset="163990.536">7241 15894 7359 0,'-7'11'656'16,"2"1"-528"-16,1 0-128 0,1 3 0 0,3-3 5872 0,4 1 1136 0,5 1 224 0,3 2 64 16,5 0-6448-1,1 3-1280-15,3 1-256 0,-1 0-48 0,4 1 544 0,-2 6 192 0,0 4 0 0,3 2-144 16,0-2 144-16,-3 0 0 0,2-1 0 0,-1-3 128 16,2-1 192-16,-1-5 32 0,-1-6 16 0,-1-2 0 0,-3-1 128 0,1-3 16 15,1-1 16-15,3-7 0 0,-3-7-272 0,2 0-48 16,0-2-16-16,1-3 0 0,-2-5 48 0,-2-4 0 15,-3-3 0-15,4-9 0 0,-1-10 208 0,-1-3 32 16,-1-3 16-16,2 0 0 0,-1 3-208 0,1 0-32 16,2-1-16-16,-2 2 0 0,0 1-240 0,2 2 0 15,1 2-192-15,-2 2 192 16,0 3-512-16,-2 3 0 0,-2 4 0 0,-1 4-10448 16,-1 1-2096-16</inkml:trace>
  <inkml:trace contextRef="#ctx0" brushRef="#br1" timeOffset="164645.006">8358 16452 35071 0,'-25'12'1552'0,"5"-2"320"0,-5 0-1488 0,-3-3-384 15,-2-1 0-15,-3-1 0 0,-2 1 0 0,1-2-208 16,1-2 16-16,-1 6 16 0,3 2 48 0,1 1 0 16,-2 1 0-16,0 4 0 0,-2 1-96 0,2 6-16 15,1 6 0-15,1 2 0 0,3-2-64 0,-3 2-16 16,2 3 0-16,2 3 0 0,2 2 448 0,3-1 96 15,6-2 16-15,4 5 0 0,2 4 32 0,7 5 16 0,5 3 0 16,7-1 0-16,4-3-288 0,6 0 0 0,2-4 0 16,6-3 0-16,0-5 0 0,4-4-272 15,2-3 48-15,4-4 16 0,-3-4 16 0,3-2 16 0,4-5 0 0,0-5 0 16,2-5 176-16,2-7 0 0,1-6 0 0,1-7 0 16,-3-4 0-16,-3-6 0 0,-3-3 0 0,-3-6 128 15,1-4 48-15,-4-4 16 0,-2-2 0 0,0-4 0 16,1-5 144-16,-4-2 48 0,-11 0 0 0,0 1 0 15,-5 4-32-15,-5 1 0 0,-8 1 0 0,-3 0 0 16,0-1 128-16,-7 3 32 0,-3-2 0 0,-3 5 0 16,-2 6-192-16,-3 9-48 0,0 7 0 0,-2 7 0 15,-1 4-96-15,-4 4-32 0,-2 3 0 0,0 4 0 16,-5 3-1136-16,0 2-224 16,-5 3-64-16,1-3-14912 0</inkml:trace>
  <inkml:trace contextRef="#ctx0" brushRef="#br1" timeOffset="165825.841">13957 12978 20271 0,'3'21'896'0,"-3"-5"192"0,-3 4-880 0,6 3-208 0,1 5 0 0,6 8 0 16,3 8 3184-16,6 6 592 0,4 3 112 0,4 8 16 16,3 5-3136-16,3 4-640 0,3 3-128 0,-2 1 0 15,-1-4 0-15,0 2 0 0,-1-1-144 0,0 3 144 16,1 5 0-16,-2-5 0 0,-1-3 0 0,-4 1 0 16,1-3 0-16,-4-1 208 0,2 3-16 0,-2-3-16 15,-1-3 192-15,-1-2 32 0,-2-1 16 0,-2 2 0 0,-1 1 80 16,-1-3 16-16,-2-2 0 0,0-4 0 0,0-4 0 0,0-2 16 15,0-2 0-15,-2 0 0 0,0-1-208 16,2 1-64-16,-1 1 0 0,-2-4 0 0,3-4-256 0,1-5 160 16,-1-2-160-16,0-2 128 0,1-3-128 15,-2-3-224-15,0-2 48 0,1-2 16 16,0-2-464-16,0-1-80 0,-1-3-32 16,0-1 0-16,-1-3-1440 0,1-1-304 0,3-2-48 0,-4-3-7168 15,1 0-1440-15</inkml:trace>
  <inkml:trace contextRef="#ctx0" brushRef="#br1" timeOffset="166496.665">15464 16448 17503 0,'0'0'1552'0,"-7"3"-1232"0,-9-1-320 0,1-3 0 0,-5-1 4608 16,0-2 880-16,0 1 160 0,2-1 48 16,-5-6-4944-16,1 0-992 0,0-1-192 0,-1 1-32 15,-2 0 176-15,0 1 32 0,-4 1 16 0,-2 1 0 0,-5-2 48 0,0 5 0 16,-2 2 0-16,-4 6 0 0,0 2-48 0,1 6 0 16,-2 6 0-16,3 3 0 0,1 1 240 0,1 4-192 15,0 5 192-15,5 5-192 0,-1 6 192 0,7 6 0 16,-1 2-160-16,5 4 160 0,2 0 0 0,5 2 240 15,2-1-48-15,9 4 0 0,5 5-192 0,2 0 0 16,0 0 0-16,3-6 0 0,2-4 0 0,6-4-128 16,-2-4 128-16,4-4 0 0,4-7 0 0,0-2 0 0,6-1 0 15,0-3 144-15,1-1-144 0,5-4-224 16,0-5 48-16,2-5 16 0,2-6 16 0,5-5 0 0,0-6 0 0,6-4 0 16,0-5 144-16,-1-6-192 0,-1-6 192 15,-2-4-192-15,-4-5 192 0,1-5 0 0,-5-1 128 16,2-5-128-16,1-6 256 0,-2-7 0 0,-1-8-16 0,-2-1 0 15,-4-2 0-15,-1-1 0 0,-8 0 0 0,-2 1 0 16,-6-1 16-16,-5 1 0 0,-3-3 0 0,-6 10 0 16,-2 6 208-16,-3 6 48 0,-2 5 16 0,-5 7 0 15,-6 5 160-15,0 7 16 0,0 5 16 0,-6 1 0 16,-3 2-176-16,-4 7-32 0,-5 7-16 0,-1 5 0 16,-6 0-496-16,-7 7-192 0,-2 4 16 0,-2 7 0 15,-2 2-1232 1,5 1-240-16,0 1-48 0,6 2-9456 0,2 2-1904 0</inkml:trace>
  <inkml:trace contextRef="#ctx0" brushRef="#br1" timeOffset="168630.151">24803 13350 25791 0,'0'0'1152'0,"0"0"224"0,0 0-1104 0,0 0-272 0,0 0 0 0,0 0 0 16,0 0 2704-16,0 0 496 0,0 0 80 0,0 0 32 15,0 0-2800-15,-2-9-512 0,-1411 0-208 0,2813 0 16 16,-1408-1 192-16,-3 2 0 0,-1 1 0 0,-2-3-144 15,-4 0 144-15,1 1 0 0,-4 2 0 0,0-1 0 0,-5 0 0 16,-4 1 144-16,-2-2-144 0,-2 1 0 0,-4 3 144 0,-1-2-144 16,-1-1 0-16,-2 2 144 0,4 1-144 0,-2 1 128 15,1 0-128-15,-1-1 128 0,-4 0 0 0,-1 0-128 16,-1 3 192-16,-1 0-64 0,-3-1-128 0,3-1 0 16,-3 2 0-16,0 0 128 0,-4 1-128 0,-7 1 0 15,-4-2 0-15,-5 2 0 0,2 1 0 0,-4 0 0 16,1-1 0-16,-6 2-176 0,-8 0 32 0,4 1 0 15,-1 4 0-15,1-1 0 0,-5-3-16 0,2 3 0 16,3 1 0-16,3 3 0 0,5-1 160 0,3-2-160 16,-3 0 160-16,2 0-160 0,-1 1 160 0,0 0 0 15,1 0 0-15,1-2 0 0,0 3 0 0,-7-1 0 16,-7 2 0-16,3-1 0 0,-1-3 0 0,-1 2 0 16,-5 0 0-16,1-2-128 0,-1 0-32 0,1-3 0 15,0-2 0-15,-1 1 0 16,-3 2-336-16,1-2-64 0,2-2-16 0,3 0 0 0,-1 0 224 0,1 1 32 0,2 1 16 0,3-3 0 15,3 0 304-15,0 1 0 0,0 0 0 16,3-1 144-16,-1 1-144 0,6 0 192 0,1 1-192 0,1 1 192 16,1-2-192-16,-2 5 0 0,-1-2 0 0,2 1 0 15,2 0 0-15,2-1 0 0,0 0 0 0,-1 0 0 16,-2 3-256-16,3 3 32 0,0-3 0 0,2 2 0 16,4-4-16-16,6 3 0 0,1 1 0 0,6-1 0 15,0 1 240-15,1-3 0 0,6-2 144 0,0-1-144 16,4-1 384-16,6-3 0 0,3-2-16 0,3 2 0 15,1 0 208-15,4-1 32 0,1 1 16 0,2-2 0 16,1 0-176-16,1 0-16 0,1-1-16 0,3 0 0 0,1 0-112 16,0 0-32-16,2-4 0 0,-2 5 0 0,3-1-16 0,3 5-16 15,-5-3 0-15,5 3 0 0,0 0-48 0,0 0 0 16,-6 0 0-16,6 0 0 0,0 0-64 0,0 0 0 16,0 0-128-16,0 0 192 0,0 0-192 0,-3 12 0 15,2 0 0-15,0 2 0 0,1 5-160 0,2 8 160 16,2 9-128-16,0 3 128 0,-3 2-128 0,1 4 128 15,1 3-128-15,-1 3 128 0,2 5 0 0,0 8 0 16,-3 9 0-16,1 3-128 0,-1 2 128 0,-2 3 0 16,1 3 0-16,0 4 0 0,-1 6 0 0,0-8 0 15,0-7 0-15,1 1 0 0,-2 2 0 0,2-4 0 16,1-6 160-16,0-5-160 0,1-7 0 0,0-1 128 16,3-4-128-16,-1-3 0 0,-2-1 0 0,2-5 144 15,0-3-144-15,4-4 128 0,-5-3-128 0,4-3 160 0,2-3-160 0,-2-3 160 16,0-2-160-16,2 1 0 0,-2-4 0 0,1-4 0 15,0 0 0-15,1-5 0 0,-2-2-192 0,3 0 192 16,-1-2-304-16,0 1 64 0,-2-2 16 0,2-1 0 16,3-2 224-16,-3-1-144 0,0-1 144 0,1 1-128 15,0-4 128-15,1 1 0 0,0-2 0 0,2 1 0 16,0 0 0-16,3-3 0 0,0 6 0 0,2-6 0 16,1 2 0-16,1 2 0 0,3 2 128 0,2-2-128 15,2 2 0-15,2 0 144 0,4 1-144 0,3 2 0 16,7 2 128-16,4 0-128 0,3-1 0 0,4 0 0 15,-2 0 0-15,6 5 0 0,-1 2 0 0,3 0 0 16,5 2 0-16,3 2 0 0,5 2 0 0,-3 0 0 0,1 0 0 16,3 0 0-16,2 2 0 0,6 0 0 0,-1 1 0 15,1 0 0-15,-2-2 0 0,3 1 0 0,2 1 0 0,0-2 0 16,-1 0 0-16,0 4 0 0,0 6 0 16,0-2 0-16,-1 1 0 0,-1 1 0 0,-3 1 0 0,4 0 0 15,0-3 0-15,4 2 0 0,-5-3 0 0,-1 2 0 16,-4 1 0-16,4 0 0 0,5-1 144 0,0-2-144 15,-2 1 0-15,-2 1 144 0,-4 2-144 0,3-3 128 16,4-2-128-16,-3-2 128 0,-2 2-128 0,-3-3 160 16,-5-5-160-16,2-1 160 0,3-2-160 0,-3-1 0 15,-6-4 144-15,-6-2-144 0,-2-2 0 0,-1 0 0 16,-2-1 0-16,1 2 0 0,-1-2 0 0,-2 1-128 16,0 1 128-16,-7 1 0 0,-4-1 0 0,0-1 0 0,-2-1 0 15,0 1 0-15,0 2 0 0,1-2 0 16,-3-1 0-16,1-1 0 0,-4-1-128 0,-1 2 128 0,-8-1-128 15,0 0 128-15,-2 1-160 0,-4-1 160 0,0-1-192 16,-5 4 192-16,0-2-160 0,-3 3 160 0,1 1-128 0,-1-1 128 16,-1-5 0-16,-1 6 0 0,-1 0 0 0,1-1-128 15,-3 1 128-15,2 0-128 0,0-5 128 0,-2 2-128 16,0 0 0-16,2 0 0 0,-3-1 0 0,-1-1 0 16,2 1 128-16,-9-6-160 0,8 7 160 0,-2-1-160 15,-6-6 160-15,0 0 0 0,10 0-144 0,-10 0 144 16,0 0 0-16,0 0 0 0,0 0-144 0,0 0 144 15,9 2 0-15,-9-2 0 0,0 0 0 0,10-6 0 16,-1 2 0-16,-9 4 0 0,6-5-128 0,3-3 128 16,-3-3 0-16,-1 0 0 0,1-1 0 0,-3 0 0 0,0-2 0 15,2-1 0-15,-1-4 0 0,-2-2 0 0,2 3 128 16,0-3-128-16,3-2 0 0,-4-4 144 0,0 0-144 0,2-4 0 16,0-2 144-16,-1-5-144 0,-2-8 208 0,-1-1-16 15,4-2-16-15,-2-2 0 0,2-2 64 0,-2 0 16 16,-1-3 0-16,3-5 0 0,1-6 0 0,2-5 0 15,-4-2 0-15,3-3 0 0,0-2-64 0,-1-7 0 16,2-6 0-16,-4 0 0 0,1 0 0 0,1-6-16 16,0-7 0-16,-1-1 0 0,0 3 0 0,-2-2 0 15,1-2 0-15,1-1 0 0,-2 2-48 0,-1 6 0 16,2 4 0-16,-1 4 0 0,-1-2 80 0,-1 10 16 16,4 5 0-16,-4 3 0 0,-1-1-224 0,1 6 176 15,0 3-176-15,1 8 160 0,-1 2-160 0,0 4 160 0,0 2-160 16,2 1 160-16,0 5-160 0,-2-1 0 0,-1-3 0 15,1 5 0-15,1 5-256 0,1 6-16 0,-2 5-16 16,-2 0 0 0,-2 4-1504-16,1 2-288 0,1 1-64 0</inkml:trace>
  <inkml:trace contextRef="#ctx0" brushRef="#br1" timeOffset="177566.384">18156 7393 19343 0,'0'0'1728'0,"0"0"-1392"15,9-6-336-15,0-1 0 0,1 0 1600 0,2 1 256 16,4-1 64-16,3 2 0 0,2 0-1392 0,1-1-272 16,2-3-48-16,1 2-16 0,2 3-192 0,2-2-128 0,1 0 128 0,3-2-208 15,4-1 208-15,2 2-176 0,-3 0 176 0,7-2-160 16,2-2 160-16,0 2 128 0,-3 4-128 0,2 0 176 16,1 2 224-16,3-1 48 0,-1-2 16 0,3 2 0 15,5 1-64-15,2 0-16 0,-5 2 0 0,0-3 0 16,0-4-192-16,-4 3-32 0,-1 2-16 0,1-2 0 15,-2-3-144-15,0 2 0 0,3 0 0 0,-5 1 128 16,-5-2-128-16,-1 3 128 0,-4-3-128 0,-2 2 128 16,-3-1 64-16,-1 2 16 0,-1-1 0 0,-1 3 0 15,-1 1-208-15,-2-2 128 0,-3 2-128 0,-2-1 0 16,3 1-224-16,-5 1-144 0,-6 0-16 0,-1 1-16 16,-9-1-1456-16,8 0-304 0,-8 0-48 15,0 0-8912-15</inkml:trace>
  <inkml:trace contextRef="#ctx0" brushRef="#br1" timeOffset="177924.405">19578 6901 8287 0,'0'0'736'0,"0"0"-592"16,0 0-144-16,0 0 0 0,11-2 5456 0,3 1 1072 16,1 0 192-16,5 1 64 0,5 0-5488 0,-1 2-1088 0,0 2-208 0,5-2 0 15,-1 0-352-15,1 1-16 0,2 2 0 0,2 0 0 16,1 1 48-16,-2 1 0 0,0 2 0 0,0 2 0 16,0 3 176-16,-1 1 144 0,-3-3-192 0,1 3 192 15,-5 3 0-15,0 1 0 0,-1 0 0 0,0-1 0 16,-4-2 160-16,-1 2-16 0,-3 0 0 0,-3 1 0 15,0 1 48-15,-5-1 0 0,-3-4 0 0,-3 5 0 16,-4 5-64-16,-5 0-128 0,-7-3 192 0,-5 1-64 16,-3 0-128-16,-3-2 0 0,-5-4-160 0,1 0 160 15,2-2-240-15,-1-2 48 0,-4-3 16 0,4 1 0 16,1-3-912-16,1 0-176 0,1-6-32 0,3-3-10960 16</inkml:trace>
  <inkml:trace contextRef="#ctx0" brushRef="#br1" timeOffset="178451.522">18259 6354 11055 0,'8'-9'480'0,"0"3"112"0,3 1-464 0,1-3-128 0,4-1 0 0,4 3 0 15,3 0 3520-15,6 2 672 0,4-1 144 0,5 0 16 16,4-2-3184-16,4 1-640 0,5-2-128 0,1 1-16 15,4 3-384-15,-2-3 0 0,1 0 0 0,0 0 0 0,0 2 0 16,2 1 0-16,1 1 0 0,1 1 0 0,-3-1 0 0,-4 0 0 16,-1 1 0-16,0 1 0 0,-3-1 0 0,0 0 128 15,-1 1-128-15,-1-1 0 0,-1 2 0 0,-4 0 144 16,-5 0-144-16,-3 0 0 0,-3 2 0 0,-2-1 0 16,-6-2 0-16,-1 1-192 15,-2 1-576-15,-4 1-128 0,-3-2 0 0,-1 0-10672 0</inkml:trace>
  <inkml:trace contextRef="#ctx0" brushRef="#br1" timeOffset="178828.373">19207 5925 31151 0,'2'-15'1376'0,"4"7"288"0,2 2-1328 0,4 2-336 0,2 0 0 0,5-1 0 15,5-5 128-15,6 3-128 0,3 5 160 0,4-1-160 16,4-2-144-16,3 2-128 0,2 1-32 0,3 0 0 31,-2 0-368-31,-1 2-80 0,-1 1-16 0,1 2 0 16,-4 2-128-16,2 1-16 0,0 4-16 0,2-1 0 0,-1 1 768 0,0 1 160 0,-1 4 0 0,-4 4 0 15,-1 2 272-15,-4-1 16 0,-3 0 0 0,-3 1 0 16,-2 1 32-16,-5 0 0 0,-3-2 0 0,-4-2 0 0,-4-2 144 16,-3 1 48-16,-6-2 0 0,-6-1 0 0,-6 1-112 0,-4-1-16 15,-4 2 0-15,-8 2 0 0,-6 3-160 0,-7 2-32 16,-5 1-16-16,-8 5 0 0,-3 0-176 0,-2 3 0 16,-3 6-160-16,-3-1-8816 15,-2 4-1776-15</inkml:trace>
  <inkml:trace contextRef="#ctx0" brushRef="#br1" timeOffset="182980.65">24438 13203 30399 0,'0'0'2704'0,"0"0"-2160"15,0 0-544-15,0 0 0 0,0 0 1040 0,9 7 112 16,0-1 0-16,-3-3 16 0,-6-3-1168 0,0 0 0 16,7 2-256-16,-7-2 32 0,0 0 0 0,0 0 0 0,0 0 0 15,0 0 0-15,-9-2 384 0,-2 2 80 0,-2 2 16 0,0 1 0 16,-3 2 0-16,-2 0 16 0,-2 1 0 0,-3-1 0 16,-1 0-272-16,-4 0 0 0,0 3 128 0,-5-3-128 15,-4 0 0-15,-5-1 0 0,-2-1 0 0,-3 1-144 16,-2-1 144-16,-1 0 0 0,-2 0 0 0,-3-1 0 15,-7 1 0-15,-9 0 0 0,-5 1 0 0,3-2-128 16,1-1 128-16,-1 0 0 0,-6 0 0 0,0-1 0 16,-1-1 0-16,1 1 0 0,2-2 0 0,-4 1 0 15,-2 1 0-15,-3 0 192 0,-2 2-32 0,4-2-16 16,4-2 96-16,-1-2 16 0,-5 2 0 0,-1 0 0 16,2 0 32-16,2 0 16 0,2 1 0 0,-7-2 0 0,-4 1-64 15,2-1-16-15,4-2 0 0,-3 2 0 0,-3-2-224 16,-2 0 0-16,-2 0 0 0,2-1 0 0,-2 0 0 0,3 0 0 15,-1 2 0-15,3-2 0 0,2 1-176 0,-4-1 176 16,4 1-160-16,0-1 160 0,1 2-160 0,1-3 160 16,-1-4-160-16,1 1 160 0,-3 0-208 0,5 4 48 15,4 1 16-15,2 3 0 0,-1 0 0 0,2 2 0 16,1-1 0-16,5 4 0 0,5 5-16 0,0 0 0 16,-3 0 0-16,2 1 0 0,2 1-96 0,4 0 0 15,6-2-16-15,4 1 0 0,6 0 96 0,2-2 32 16,3 0 0-16,0-1 0 0,4 0 144 0,2-1 0 15,2-1 0-15,7-1 0 0,2 0 0 0,2-2 0 16,-2-1 0-16,5-1 128 0,2 1-128 0,2-1 0 16,3 2 128-16,2-2-128 0,2-2 0 0,2 1 0 15,-2-1 0-15,4 2 128 0,-3 1-128 0,2-2 0 16,1 2 0-16,4 0 0 0,0 0 0 0,0 0 0 0,-6 0 0 16,0 2 128-16,3-1-128 0,3-1 176 0,0 0-176 0,-7 5 192 15,2-2-64-15,5-3-128 0,0 0 192 0,-4 9-64 16,2 1-128-16,0-1 160 0,0 0-160 0,1-1 160 15,0 2-160-15,0 2 160 0,1 6-160 0,0 2 160 16,2 2-160-16,-1 3 0 0,0 5 144 0,0 4-144 16,1 6 0-16,-1 2 0 0,-4 0 0 0,2 1 0 15,0-1 0-15,-2 1 0 0,-2-1 0 0,3 7 0 16,-5 4 0-16,4 2 0 0,0 1 128 0,-3 0-128 16,2 0 144-16,1 1-144 0,0 4 192 0,2 4-192 15,0 3 192-15,0-1-192 0,-3-3 192 0,3-2-192 16,-2 1 160-16,3 2-160 0,1 2 128 0,2 0-128 15,-1-4 0-15,1-3 0 0,-3-2 128 0,1-3-128 0,3-4 128 16,-1 3-128-16,-1 4 192 0,4-4-64 0,-3-2-128 16,2-2 192-16,-2-4-192 0,2-3 192 0,-3-2-192 0,2 0 0 15,-1-1 0-15,1-3 0 0,-4-4 128 0,1 2-128 16,0 2 0-16,1-5 128 0,-1-5-128 0,-1-3 128 16,2-3-128-16,-1-1 128 0,0-2-128 0,0-3 160 15,1-2-160-15,1-2 160 0,-1-2-160 0,-1 0 128 16,1-3-128-16,-2-6 128 0,0 0-128 0,7 7 0 15,-1 0 0-15,-6-7 0 0,10 5 0 0,0-2 0 16,-10-3 0-16,13 4 0 0,2-1 0 0,0-2-176 0,-4 1 176 16,2-1-128-16,1-1 128 0,7 3 0 0,1-2-144 0,5-1 144 15,1 1 0-15,4-1 0 0,0 0-144 0,2 0 144 16,1-1 0-16,6 0 0 0,4-2 0 16,4 0 0-16,3 2-144 0,7-3 144 0,1 0 0 0,1 1-144 15,-1-1 144-15,4-1 0 0,6 5-144 0,5 0 144 16,2 1-176-16,-2 0 48 0,-2 2 0 0,5 2 0 15,7-1 0-15,3 2 0 0,1 1 0 0,3 0 0 16,-1 2 128-16,4 0-192 0,0 2 192 16,-1-1-192-16,1 0 192 0,3 3-160 0,3 0 160 0,-1 0-160 15,0-2 16-15,0 0 0 0,5 2 0 0,-2-2 0 16,0-1 0-16,1 2 0 0,-1-2 0 0,0 1 0 16,-2-3 144-16,-4 0-192 0,-7-4 192 0,0 2-192 15,1-3 192-15,-2 0-128 0,-6-2 128 0,-1 2-128 0,-1-2 128 16,0-1 0-16,-3-3 0 0,-1 3-128 15,-4 0 128-15,-1 3-208 0,0 3 80 0,-4 1 128 0,4-4-272 16,-5 3 64-16,-4-1 16 0,-1 1 0 0,-5-1 192 0,3 1-192 16,-1-2 192-16,-2 3-192 0,0-2 192 0,-3 0-144 15,-2-1 144-15,-5 0-128 0,-3 3 128 0,-5 1 0 16,-4-2-144-16,0-1 144 0,-5-1-192 0,-3 2 16 16,-1 0 16-16,-2 2 0 0,-2 0 160 0,-1 0-160 15,0 2 160-15,-4 0-160 0,-3-2 160 0,1 0 0 16,0-2 0-16,0 1 0 0,-3-1 0 0,-2 3 176 15,0 0-176-15,-5 0 192 0,3-7-192 0,-5 1 0 16,0 2 144-16,-3-5-144 0,0 0 0 0,0 0 0 16,4 3 0-16,-4-3 0 0,0 0 0 0,0 0 0 15,0 0 0-15,0 0 0 0,5 0 0 0,-5 0 0 16,0 0 0-16,0 0 0 0,0 0 0 0,0 0 176 0,2-6-48 16,-2-5 0-16,-4-5 160 0,4-3 32 0,3-3 0 15,-2-3 0-15,-1-7-112 0,4-6-16 0,0-8 0 0,4-4 0 16,-1-4-192-16,1-3 176 0,-3-4-176 0,1-6 160 15,1-5-160-15,0-4 0 0,0-2 0 0,1-1-176 16,-3 0 176-16,-1-8-128 0,-2-7 128 0,-1-2-128 16,-2 1 128-16,1-6 0 0,-2-2 0 0,0 2 0 15,1 1 192-15,0-1-48 0,1-4 0 0,0 7 0 16,1 1-144-16,0 5 192 0,3 4-192 0,-1-1 192 16,1 0-64-16,2 7-128 0,1 13 192 0,-2 3-64 15,-3 2-128-15,0 6 128 0,-2 1-128 0,-3 7 128 16,0 6-128-16,-3 6 0 0,0-1 0 0,-5 5 0 15,0 3-2048-15,-4 7-272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13T18:47:48.560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3919 1601 15663 0,'-21'-5'688'0,"6"4"144"0,0 1-656 0,0 0-176 15,-1-1 0-15,0 0 0 0,0 0 144 0,2 1 0 16,3 1 0-16,0-1 0 0,-2-1-144 0,2 0 0 16,-1-2 0-16,2 2 128 0,1-1-128 0,-2 2 0 15,2 0 0-15,0 0 0 0,2 0 0 0,-2 0 0 16,0 0 160-16,3 3-160 0,6-3 544 0,0 0 0 15,0 0 0-15,-4 7 0 0,4-7-128 0,0 8-32 16,1-2 0-16,-1-6 0 0,0 0-128 0,0 0-16 16,6 10-16-16,-1-3 0 0,-5-7 368 0,9 5 80 0,-9-5 16 0,12 3 0 15,1 0 176-15,-2 1 32 0,2 0 16 0,-2-2 0 16,-2-2-160-16,5 2-48 0,1 1 0 0,0 1 0 16,-1-6-240-16,2 2-48 0,2 0-16 0,3 0 0 15,1-1-112-15,3-1-32 0,-1-2 0 0,4 3 0 16,1 0-48-16,3-1-16 0,1 1 0 0,0 1 0 15,-1 3-192-15,0-1 128 0,-2 0-128 0,-1 0 0 16,2-2 0-16,-1 2 128 0,-1 1-128 0,2-2 0 16,4-2 0-16,2-1 0 0,-2 2 0 0,3-1 0 15,-1 0 128-15,0 0-128 0,2 0 0 0,-2 0 0 16,1-1 144-16,-2 0-144 0,1-2 128 0,1 0-128 16,0-3 176-16,3 1-48 0,2-2-128 0,-1 1 192 0,1 2 0 15,-2-1-16-15,2 2 0 0,-3-3 0 0,-1 0 16 0,1-1 0 16,2 1 0-16,0 2 0 0,-1-3-64 15,2 0 0-15,0 1 0 0,3 1 0 0,1 4-128 0,-2 0 192 16,-5 0-192-16,1-2 192 0,0 3-192 0,0-1 160 16,1-1-160-16,4-1 160 0,-1-1-160 0,1 3 0 15,-1 1 0-15,-1 0 128 0,-3-2-128 0,0 2 0 16,1 1 0-16,-1-2 128 0,1-2-128 0,1-1 0 16,1 1 0-16,-1-1 0 0,-1 2 0 0,1 1 0 15,0 3 0-15,-2-2 0 0,-3-1 0 0,2 0 0 16,1-1 128-16,2 2-128 0,3 1 0 0,-1-1 0 15,-3 0 0-15,1-2 128 0,1 2-128 0,-1 1 0 16,-2 2 0-16,-2-2 0 0,2-2 128 0,-1 2-128 16,5 2 0-16,2 0 128 0,-5 0-128 0,4-3 0 0,0 0 0 15,0-1 0-15,-2 2 0 0,1 2 0 0,-2-1 128 16,2 0-128-16,2 0 0 0,0 0 0 0,-2 2 144 0,2-2-144 16,5-3 0-16,-5-1 0 0,-2 1 0 0,-2 2 128 15,0 3-128-15,1 1 144 0,0-2-144 0,3-1 160 16,3-1-160-16,-1 2 0 0,-2 2 0 0,1-1 0 15,0 1 0-15,-2 0 128 0,-1-1-128 0,5-1 128 16,-2-2-128-16,3 1 128 0,0 1-128 0,0 3 128 16,-1 0-128-16,-2 1 0 0,-2-3 0 0,2 1 128 15,-2 2-128-15,3 1 0 0,3-1 0 0,-1 2 0 16,1-2 0-16,2 2 0 0,-3-1 0 0,-2 0 128 16,0-2-128-16,1-2 0 0,1 2 0 0,1 0 0 15,1 3 0-15,-4-1 0 0,1 1 0 0,-1-1 0 16,-3-3 0-16,0 1 0 0,1 0 0 0,0-1 0 15,0 0 0-15,2-2 0 0,1 0 0 0,0 1 0 0,-2 2 0 16,-1 0 0-16,-1 0 0 0,-1-1 0 0,-1-2 0 0,3 1 0 16,4 2 128-16,-1-3-128 0,-4-3 0 15,2 1 0-15,-2 2 144 0,-1-1-144 0,-2-1 0 16,2-1 128-16,0 0-128 0,2 0 0 0,0 1 0 0,-1 1 128 16,-2 1-128-16,0 1 0 0,-3-1 0 15,-3 1 0-15,-2-1 0 0,4 3 128 0,-4-4-128 0,1 1 0 16,-1 0 0-16,-1 2 0 0,1-4 0 0,1 2 0 15,-1-1 0-15,-1-1 0 0,1-1 0 0,-4 1 0 16,-1 3 0-16,0-3 0 0,-1-1 0 0,-2 1 0 16,1-1 0-16,1 0 0 0,1-1 0 0,2-1 0 15,3 0 0-15,-3 1 0 0,1 1 0 0,-1 1 0 0,-1-1 0 16,-2 0 0-16,0-1 0 0,-1 2 0 0,-2-1 0 16,2 1 0-16,-3 0 0 0,2 1 0 0,-2 1 0 15,4-1 0-15,4-4 0 0,-4 2 0 0,-3 0 0 0,1 1 0 16,2 0 0-16,1 0 0 0,0-1-128 0,-1 1 128 15,-3 1-160-15,0 0 160 0,0 0-192 0,-3-1 192 16,1-2-160-16,-2 1 160 0,1-2-128 0,-1 3 128 16,-1 0 0-16,-1 0 0 0,3-2 0 0,-3 1-128 15,0 2 128-15,0 0 0 0,-5 0 0 0,2-1 0 16,-3 0 0-16,0 0 0 0,-1 1 0 0,1-1 0 16,-4 0 0-16,1 2 0 0,-1-2 0 0,3 2 0 15,-1-1 0-15,-1 3 0 0,0-3 0 0,0-1 0 16,1 0 0-16,2 0 0 0,-4 2 0 0,2-1-128 15,1-1 128-15,-1 0 0 0,2-1 0 0,-2 2-128 16,-1 4 128-16,-1-2 0 0,2-1-144 0,0 0 144 0,0-1 0 16,1-1 0-16,-1-1-144 0,-1 1 144 0,2 2 0 15,-1 1 0-15,1-3-128 0,-3 1 128 0,-11-1 0 0,10 2 0 16,-1-2 0-16,1 0 0 0,-2-3 0 0,-8 3 0 16,9-1 0-16,-9 1 0 0,0 0 0 0,0 0 128 15,0 0-128-15,0 0 0 0,0 0 0 0,0 0 0 16,0 0 128-16,0 0-128 0,-9-4 0 0,-2 1 0 15,-2 0 0-15,-1-1-160 0,-3 2 160 0,-1 1-208 16,0 0 80-16,-2 0 128 0,1 0-128 0,-4-1 128 16,0-1 0-16,-1 1 0 0,0 2 0 0,-5-2 0 15,0-1 0-15,-4 2 0 0,-4-1 0 0,-4 2 0 16,-6 2 0-16,0-4 0 0,-4 0 0 0,1 0 0 16,-2 1 0-16,-2 0 0 0,-1 0-320 0,-6 1 64 15,-3 0 16-15,-4 0 0 0,4-2-16 0,1 0 0 16,2-4 0-16,-1 3 0 0,-3 0 256 0,-3 1 0 0,-3 1 192 15,4-1-192-15,1-1 160 0,0-2-160 0,-1 0 128 16,-6 1-128-16,-4 2 0 0,0 1 0 0,1-1 0 16,-3 0 0-16,-3-3 0 0,-4 2 0 0,-2-1 0 0,1 1 0 15,1 1 0-15,-1 0 0 0,-4-2 0 16,4-1 0-16,5 2 0 0,0-2 0 0,-3 0 0 0,3-1 0 16,-1 0 0-16,4 1 0 0,2 2 0 0,5-1 0 15,-2 2 0-15,-2-2 0 0,-4 1 0 0,2-1 0 16,0 2 0-16,1-2 0 0,0 0 0 0,-5 1 0 15,-3 2 0-15,4 0 0 0,3 2 0 0,-6-1 0 16,-1-2-144-16,-3 1 144 0,4 1 0 0,1 2 0 16,5-1 0-16,0 0-128 0,-1-1 128 0,2 2 0 15,0-2 0-15,8 2 0 0,3-1 0 0,1-1 0 16,-2-2 0-16,2 4 0 0,-1 4 0 0,2-2 0 0,4-1 0 16,-1-2 0-16,2-1 0 0,-2 2 0 0,-2 3 0 0,-1 1 0 15,-1 1 0-15,2-3 0 0,1 1 0 0,2 0 0 16,0 1 0-16,0 0-160 0,-6 1 160 0,2 0 0 15,3-2 0-15,2 2 0 0,5-1 0 0,-1 0 0 16,0-3 0-16,1 1 0 0,-2 0 0 0,2 0 0 16,2-1 0-16,2 1 0 0,0 0 0 0,1 1 0 15,1-2 0-15,-3 0 0 0,-2 0 0 0,-2 1 0 16,-2 0 0-16,2-1-128 0,2 0 128 0,3-1 0 16,0-1-144-16,-5 1 144 0,-2 3-128 0,0-2 128 0,0 1-160 15,1 0 160-15,-1-4-128 0,5 0 128 0,3 4 0 0,2-3-144 16,-1 1 144-16,-1 0 0 0,0 2 0 15,1-2 0-15,2-1 0 0,3-1 0 0,1-1 0 0,4 2 128 16,1 2-128-16,0-2 0 0,2 2 0 0,-1-1 0 16,1 0 0-16,-2-1 0 0,-1-1 0 0,1 2 0 15,3 1 0-15,-1 0 0 0,0 0 0 0,2-1 0 16,0 1 0-16,-1-2 0 0,2-4 0 0,0 3 0 16,1 0 0-16,0 0 0 0,1 0 0 0,-1 2 0 15,1-1 0-15,2 2 0 0,1 0 0 0,1-2 0 16,-1-3 0-16,4 0 0 0,3 2 0 0,2 0 0 15,-2 0 0-15,3 0 0 0,5-2 0 0,-2 2-128 16,0 1 128-16,-1-1 0 0,3 0 0 0,1 0 0 16,1-2 0-16,1-1 0 0,-1-1 0 0,1 3 0 0,9 1 0 15,-5 0 0-15,-3 0 0 0,8 0 0 0,0 0 0 0,0 0 0 16,-5-2 0-16,5 2 0 0,0 0 0 0,0 0-128 16,0 0 128-16,0 0 0 0,0 0-144 0,0 0 144 15,0 0-160-15,10 0 160 0,1 0-128 0,1-2 128 16,3 0 0-16,0 1-144 0,1 0 144 0,2-2 0 15,2-3 0-15,4 2-128 0,4 0 128 0,-1-1 0 16,3 2 0-16,3-1-128 0,2-2 128 0,1 2 0 16,4-1 0-16,-4 1-128 0,3-2 128 0,-1 2 0 15,1-2 0-15,2 2 0 0,5-1 0 0,0 0 0 16,0-1 0-16,1 0 0 0,1 2 0 0,0-2 0 16,-1 0 0-16,4 0 0 0,-1 1 0 0,5-1 128 15,4 1-128-15,1-2 0 0,3 3 0 0,-1-2 144 0,-3 1-144 16,1-1 0-16,5 1 144 0,4-1-144 0,1 1 0 0,1 1 144 15,-2 1-144-15,1-1 0 0,-1-2 0 16,4 2 0-16,3 1 0 0,-4 0 0 0,1 1 0 0,0-1 0 16,-1-2 0-16,1 0 0 0,-1-1 0 0,2 4 0 15,-3 3 0-15,0 0 0 0,-2-2 0 0,5-2 0 16,1-3 0-16,2 3 0 0,0 1 0 0,-1 0 0 16,-3-1 0-16,7 1 128 0,-1 0-128 0,-2 1 0 15,0 4 0-15,-5-3 0 0,0-4 128 0,3 2-128 16,2 1 0-16,0 1 0 0,-1 2 144 0,-5 0-144 15,0-1 0-15,0 1 0 0,3 2 0 0,2-1 0 16,0 2 0-16,-3 0 0 0,-2-1 0 0,-1 1 0 16,3 0 0-16,-4 2 0 0,1-1 0 0,-3 1 0 0,-2-1 0 15,0-2 0-15,-3-1 0 0,2 3 0 0,2 0 0 16,0 1 128-16,-1-2-128 0,-4 3 0 0,-3-3 0 0,1 1 0 16,2-2 0-16,-3 1 128 0,-2-1-128 0,0 3 0 15,-3-2 0-15,-2-1 0 0,0-3 0 0,-4 0 0 16,0 2 0-16,3-1 128 0,2-2-128 0,-2 0 128 15,-2-1-128-15,-1 1 128 0,0 0-128 16,-2 0 128-16,-3-2-128 0,0-1 128 0,1-2-128 0,1 0 176 16,-2-1-176-16,1 2 192 0,-1 1-192 0,0 0 128 15,-4-1-128-15,0 1 128 0,-4-4-128 0,3 2 0 16,-1 0 144-16,1 1-144 0,-2 0 0 0,5 1 0 16,-3-1 0-16,2 0 128 0,-4 2-128 0,1-1 0 15,1-1 128-15,-3 0-128 0,0 3 0 0,-1 0 0 0,-2 2 0 0,-2-3 0 16,1-2 0-16,2-1 0 0,1 2 0 15,-1 0 0-15,-1 0 0 0,0 1 0 0,0-1 0 0,1 1 0 16,0-2 0-16,-1 1 0 0,-2 0 0 0,-1 2 128 16,0-2-128-16,0 2 0 0,-2 2 0 0,-1-3 0 15,0-4 0-15,1 1 0 0,1 0 0 0,1 1 0 16,-1 0 0-16,-1 0 0 0,3-3 0 0,-1 3 128 16,0 1-128-16,-3-2 0 0,2-1 0 0,-2 2 128 15,-2 0-128-15,0 0 0 0,0 2 0 0,2 0 0 16,-3-5 0-16,1 4 0 0,-3 2 0 0,0-1 128 15,2 0-128-15,-1-1 0 0,2 2 0 0,-4-1 128 16,-1 2-128-16,-1-1 144 0,-1-1-144 0,-1 1 160 16,2 0-160-16,-2-1 160 0,0 2-160 0,-1-1 160 15,-2 0-160-15,1 0 160 0,-2-1-160 0,0 1 160 0,0-1-160 16,-1 2 160-16,1 2-160 0,-1-2 160 0,-1 0-160 16,-1 0 160-16,0-2-160 0,1 1 160 0,1-1-160 15,-4 4 0-15,-6-2 144 0,11 1-144 0,-4-2 128 0,-7 1-128 16,9 0 160-16,-9 0-160 0,7 1 160 0,-7-1-160 15,9 2 160-15,-9-2-160 0,0 0 128 0,9 2-128 16,-9-2 0-16,0 0 144 0,0 0-144 0,0 0 0 16,0 0 0-16,8 3 0 0,-8-3 0 0,0 0 0 15,0 0 0-15,0 0 0 0,0 0 0 0,0 0 0 16,0 0 0-16,0 0 0 0,0 0 0 0,0 0 0 16,0 0 0-16,0 0 0 0,0 0 0 0,0 0 128 15,0 0-128-15,0 0 0 0,0 0 0 0,0 0 0 16,0 8 128-16,0-8-128 0,0 0 0 0,0 0 0 0,0 0 144 0,0 0-144 15,-7 8 0-15,7-8 0 0,-5 5 0 0,5-5 128 16,-7 5-128-16,7-5 0 0,-9 2 0 0,9-2 0 16,-6 3 0-16,6-3-128 0,-10 7 128 0,1-2-192 31,-1 0-1472-31,-1 3-320 0,-4 5-48 0</inkml:trace>
  <inkml:trace contextRef="#ctx0" brushRef="#br0" timeOffset="2987.199">4770 1607 7359 0,'0'0'320'0,"8"-6"80"0,-2-3-400 0,1-1 0 16,-2 2 0-16,2 3 0 0,-7 5 1488 0,6-6 224 15,-2 1 32-15,-4 5 16 0,0 0-832 0,0 0-160 16,0 0-48-16,0 0 0 0,0 0-80 0,0 0 0 15,0 0-16-15,0 0 0 0,-9 5-336 0,1 2-64 16,0 3-16-16,0 2 0 0,-3 1-16 0,0 1-16 16,1 2 0-16,-3 0 0 0,0 2-176 0,-1 0 0 0,1 3 144 0,1 0-144 15,0-4 0-15,-2 1 128 16,-2 1-128-16,0 2 0 0,-2 1 0 0,1 0 0 0,-2-1 0 0,-1 2 0 16,1 3 128-16,-1 0-128 0,0-2 160 0,-1-1-160 15,-4-1 240-15,3 1-48 0,-2 1-16 0,4-1 0 16,-7-2 32-16,3 0 16 0,3-1 0 0,-1 2 0 15,-3-1 16-15,2 0 0 0,-3-1 0 0,2-2 0 16,-1 0 128-16,0 3 16 0,1 2 16 0,-2 0 0 16,-1-3 16-16,0 1 0 0,2 2 0 0,1 0 0 15,1 0-96-15,1 0-32 0,0 1 0 0,2-2 0 16,-1-2-96-16,2 2 0 0,-1-2-16 0,1 1 0 16,-1-1-176-16,0 1 160 0,0 1-160 0,-2 1 160 15,2-1-160-15,2 1 0 0,-4 0 0 0,1 0 0 16,1-2 0-16,-1 2 128 0,3 0-128 0,2 1 0 0,-4 0 128 15,4 0-128-15,0-1 128 0,1-1-128 16,-1 2 144-16,4 0-144 0,1 0 160 0,3-1-160 0,-2-1 176 0,2 0-176 16,-2 0 192-16,2 4-192 0,4-2 160 0,-2 1-160 15,4 2 128-15,-2-1-128 0,2-2 128 0,-1 0-128 16,0-1 0-16,1-1 128 0,1-2-128 0,0-2 160 16,-1-2-160-16,0 2 160 0,1 1 32 0,0-4 0 15,1 0 0-15,0-1 0 0,-1-3 16 0,1 0 16 16,1-1 0-16,0 2 0 0,0-1 0 0,1 0 0 15,-2-3 0-15,0-8 0 0,0 11-48 0,2-1-16 16,-2-10 0-16,1 10 0 0,-1-10-32 0,-1 8-128 16,1-8 192-16,0 0-64 0,0 10-128 0,0-10 128 15,0 0-128-15,1 9 128 0,-1-9-272 0,0 0-64 16,0 0-16-16,0 0-9408 0,2 10-1888 16</inkml:trace>
  <inkml:trace contextRef="#ctx0" brushRef="#br0" timeOffset="3795.889">1846 4407 14735 0,'-10'-16'1312'0,"5"7"-1056"0,0 1-256 0,0 0 0 15,2 1 1952-15,-2 2 336 0,1-2 64 0,4 7 16 16,0 0-1456-16,0 0-272 0,0 0-64 0,0 0-16 15,0 0-560-15,0 0 0 0,0 0 0 0,-2 9 0 0,1 2 0 0,1 3 0 16,0 3 0-16,-2 3 0 0,0-1 0 0,1 5 192 16,1 2-64-16,-1 5-128 0,-1 3 288 0,0 2-48 15,1 2-16-15,-1-1 0 0,2 0 16 0,0 1 0 16,2 1 0-16,-2-1 0 0,-2 0 0 0,0 1 0 16,0-1 0-16,3 1 0 0,0-4-48 0,-2 1 0 15,1-2 0-15,3-2 0 0,1-1-64 0,-1-2-128 16,-1-3 176-16,2-2-176 0,0-1 144 0,-2-2-144 15,3-3 0-15,-2-2 144 0,2-2-144 0,-2-1 0 16,0-1 0-16,0-3 0 16,-3-9-384-16,7 6-128 0,-7-6 0 0,7 4-16 15,2-7-2224-15,-2-3-448 0</inkml:trace>
  <inkml:trace contextRef="#ctx0" brushRef="#br0" timeOffset="4094.699">2261 4283 27647 0,'-23'-11'2448'0,"13"6"-1952"0,-1 2-496 0,3 0 0 15,1 3 304-15,7 0-48 0,-10 0 0 0,10 0 0 16,-5 10 112-16,0 2 16 0,-2 3 0 0,3 1 0 15,2 3-384-15,-1 5 0 0,2 1 0 0,-1 7 0 16,2 5 0-16,-1 3-160 0,-1 4 160 0,-2 4 0 0,-1 0 0 0,2 2 0 16,3 0 0-16,-3 4 0 0,0 1 0 15,0 3 0-15,1 6 0 0,-1-1 0 0,0 0 0 0,1-4 0 16,1-4 0-16,-1-3 0 0,-2-4 0 0,4-1 0 16,-1-2 128-16,0 1-128 0,-1 0 0 0,-2-3 128 15,1-4-128-15,2-5 0 0,-1-3 0 0,0-4 0 16,0-7 128-16,-2-1-128 0,7-2-128 0,-3-4-80 15,0-4-16-15,0-9 0 16,0 0-1984-16,0 0-400 0,0 0-80 0</inkml:trace>
  <inkml:trace contextRef="#ctx0" brushRef="#br0" timeOffset="4847.298">1702 4429 21183 0,'-8'-8'1888'0,"0"-1"-1504"0,-4-1-384 0,4-2 0 16,3 0 272-16,4 0-16 0,1-2 0 0,3-3 0 15,0-3-48-15,5 1-16 0,4-1 0 0,-2 0 0 16,-1-3-192-16,7 0 0 0,4-1 0 0,3-1-160 0,-1 0 160 16,3 0 0-16,1-2-144 0,1 3 144 0,-1 5 0 15,3 1 0-15,2 0 0 0,-2-1 0 0,-2 1 144 0,1 0 0 16,2 3 0-16,4 0 0 0,4 2 48 16,-1 2 16-16,-1 2 0 0,3 2 0 0,-1 0 48 0,1 2 16 15,-4 0 0-15,0 4 0 0,0 0-96 0,-1 3-32 16,2 2 0-16,-2 1 0 0,2 2-144 0,-1 3 192 15,-1 1-192-15,-2 3 192 0,-3 3-32 0,-2 5 0 16,1-1 0-16,-5 4 0 0,0 0-160 0,-4 1 0 16,-2 0 144-16,-2 4-144 0,-4 3 128 0,-3-1-128 15,0-2 128-15,-2-1-128 0,-2-2 192 0,-1 1-16 0,-5-2-16 16,-2-1 0-16,-3-1 32 0,-2-2 0 16,-4 0 0-16,-2 0 0 0,-2-1 0 0,-3 2 0 15,-4-2 0-15,-1 1 0 0,-3 1-64 0,0 3-128 0,-1-2 192 0,1-2-64 16,0-1 0-16,2 0 0 0,0-5 0 0,1 0 0 15,0-3-128-15,3-2 192 0,0-1-192 16,2-1 192-16,1-2-192 0,3-1 0 0,0-3 144 16,1 1-144-16,1 1 0 0,1-1 0 0,0 1 0 0,5 0 128 15,-2-2-128-15,10-3 0 0,0 0 0 0,0 0 0 16,-8 4 0-16,8-4 0 0,0 0 0 0,0 0 0 16,0 0 0-16,0 0 0 0,0 0 0 0,0 0 128 15,0 0-128-15,0 0 0 0,0 0 0 0,7 7 0 16,0 0 0-16,2 2 0 0,2 2 0 0,-2-2 0 15,1-1 0-15,2 3 144 0,-1 4-144 0,2 0 160 16,0 2 32-16,3 1 16 0,-1 1 0 0,1 2 0 0,-1 1-32 0,3 4-16 16,-1 4 0-16,3 1 0 0,-1 0-160 0,3-3 160 15,2 0-160-15,-1-1 160 0,-2 1-160 0,-1-1 128 16,2 2-128-16,1-2 128 0,-1-1 32 0,1 0 0 16,-3-3 0-16,-1 0 0 0,-1 0 32 15,1 0 0-15,-2 1 0 0,0-4 0 0,-2 0 0 0,1-3 0 16,-2-2 0-16,-1 1 0 0,-3-1-48 0,1-1 0 15,1-1 0-15,-1-3 0 0,-2-5-144 0,1-1 160 16,-2 2-160-16,0-3 160 0,-8-3-160 0,9 2 0 16,2-2 0-16,-1-1-176 15,-2-3-1392-15,1-2-288 0,-2-3-48 0,0 3-11632 0</inkml:trace>
  <inkml:trace contextRef="#ctx0" brushRef="#br0" timeOffset="5762.508">2887 3781 20783 0,'-12'-9'912'0,"4"3"208"0,0 3-896 0,3-2-224 16,0-2 0-16,3 2 0 0,0-1 912 0,2 6 144 15,0 0 32-15,0-7 0 0,1 1-752 0,1-3-144 16,3-5-16-16,-1 3-16 0,2 1-160 0,-1 2 0 15,2-2 0-15,2 0 128 0,0-3-128 0,0 1 192 16,2 1-192-16,1 1 192 0,2 1 96 0,-3 2 32 0,0-1 0 0,3 0 0 16,3 1 32-16,1 0 16 0,0-1 0 0,1 3 0 15,0 4-144-15,1-2-32 0,0 1 0 0,0 1 0 16,-3 0-32-16,2 1-16 0,0 1 0 0,-3 2 0 16,-3 1-16-16,-1 1-128 0,0 2 192 0,-1 2-64 15,-1 1 16-15,0 1 0 0,-2 1 0 0,0 1 0 16,-6 2 16-16,1 5 0 0,-1 4 0 0,-1-1 0 15,-1-1 0-15,-2 1 0 0,-1 3 0 0,-1-2 0 16,-4-1-16-16,0 0 0 0,-4 1 0 0,1 1 0 16,2-1-16-16,-3-3 0 0,0-4 0 0,-1 2 0 15,-3 1 0-15,2-2-128 0,1 0 192 0,2 0-64 0,-2-3-128 16,4-2 192-16,5-1-192 0,-2-1 192 0,-4-1-64 0,6-1 0 16,2-1 0-16,2-8 0 0,-7 7 64 0,7-7 0 15,0 0 0-15,0 0 0 0,0 0 48 0,0 0 16 16,0 0 0-16,10 4 0 0,1-1 0 0,1-3 0 15,2-2 0-15,3-4 0 0,1-2 0 0,2-2 16 16,1-1 0-16,2 1 0 0,-1 1-64 0,2 2-16 16,-2 1 0-16,3-1 0 0,-2-1-64 0,2 1 0 15,-3 0-128-15,3 2 192 0,0 1-192 0,2 1 128 16,4 1-128-16,-6-1 0 0,-6-2 160 0,1 1-160 16,2-1 160-16,-3 2-160 0,0 2 128 0,-2 1-128 15,-3 0 0-15,0 0 144 0,-1 0-144 0,1 1 0 16,-4 1-160-16,-2 3 160 15,2 1-2368-15,-5 4-368 0</inkml:trace>
  <inkml:trace contextRef="#ctx0" brushRef="#br0" timeOffset="8545.995">4480 7874 19119 0,'-8'-12'832'0,"4"4"192"0,0 0-816 0,1 2-208 15,-1-1 0-15,-1 2 0 0,3-3 128 0,2 2 0 16,0-1-128-16,0 7 192 0,0 0-192 0,0 0 0 0,0 0 0 16,0 0 0-16,0 0 0 0,0 0 0 0,0 0 0 0,9 2 0 15,-9-2 0-15,0 0 0 0,13 0 0 0,-2 1 0 16,1 0 496-16,-2 1 0 0,-10-2 0 0,11 1 0 16,1-1 208-16,2 0 32 0,0 2 16 0,0-2 0 15,1-3-112-15,2 2-32 0,0 1 0 0,2-1 0 16,1-1-96-16,0-2 0 0,-1 0-16 0,3 2 0 15,-1 2-80-15,2-1-16 0,-1-2 0 0,4 0 0 16,-3 1-80-16,3 0-32 0,4 0 0 0,-1 0 0 16,-4-1-96-16,3 3 0 0,1 3-16 0,1-1 0 15,-1 0-32-15,2 0 0 0,0-1 0 0,0 0 0 16,-1 1-16-16,-3-1 0 0,2 0 0 0,-1-1 0 16,2-1 16-16,1-2 0 0,-2 1 0 0,3 2 0 0,1 4 96 15,0-1 16-15,0 0 0 0,1 0 0 0,-2-1-128 0,0-2 0 16,-2-2-128-16,2 2 192 15,-1 2-192-15,1-2 144 0,1-5-144 0,0 2 128 0,1 1-128 0,-1 2 128 16,-1 0-128-16,-2-1 128 0,0-3 16 16,-1 2 0-16,-2 0 0 0,1 1 0 0,-2 0 32 0,2 1 0 15,-3-1 0-15,-1-1 0 0,-1 1 16 0,0-2 0 16,0-4 0-16,0 4 0 0,1 2-64 0,-2 0-128 16,-2 0 192-16,-1 1-64 0,2-2 0 0,1 1-128 15,-3-1 192-15,2-1-64 0,-3 2 16 0,1 0 0 16,-2-2 0-16,-1 2 0 0,1 1-144 0,-1 0 160 15,-2-3-160-15,1 1 160 0,-1-1-160 0,0 1 0 16,-2-1 144-16,2 0-144 0,-1-1 0 0,0 3 128 16,1 3-128-16,-1-2 0 0,-3-2 0 0,1-2 128 15,0-1-128-15,1 0 0 0,-2 5 0 0,1-1 0 16,1 1 0-16,-3-1 128 0,0 2-128 0,0-1 0 16,0 1 0-16,-9-1 0 0,0 0 0 0,11 0 128 0,-5 0-128 15,2 2 0-15,-8-2 160 0,8-2-32 0,-8 2-128 0,0 0 192 16,10 3-32-16,-10-3-16 0,7-3 0 0,-7 3 0 15,0 0-16-15,0 0 0 0,8 0 0 0,-8 0 0 16,9-2 0-16,-9 2-128 0,0 0 192 0,0 0-64 16,0 0 0-16,0 0 0 0,0 0 0 0,6-3 0 15,-6 3 0-15,0 0 0 0,0 0 0 0,0 0 0 16,0 0-128-16,0 0 0 0,0 0 144 0,0 0-144 16,0 0 0-16,0 0 144 0,0 0-144 0,0 0 0 15,0 0 0-15,0 0 0 0,8-2 0 0,-8 2 0 16,0 0 0-16,0 0 0 0,0 0 0 0,0 0 0 0,0 0-176 15,0 0-144-15,0 0-16 0,0 0-16 16,0 0-2656-16,0 0-512 0</inkml:trace>
  <inkml:trace contextRef="#ctx0" brushRef="#br0" timeOffset="11135.523">18837 3300 5519 0,'0'0'496'0,"0"0"-496"0,-1-10 0 0,0-1 0 16,0-2 2336-16,-2 2 368 0,3 11 80 0,-2-9 16 15,1 1-1440-15,1 8-272 0,-1-8-64 0,1 8-16 16,0 0-256-16,-3-9-48 0,2 0-16 0,-2 1 0 16,3 8-48-16,-3-6 0 0,3 6 0 0,-3-6 0 0,3 6-80 0,0 0-32 15,0 0 0-15,-10-2 0 0,2 2-144 0,-3 6-16 16,-1-1-16-16,0 5 0 0,-1 2-160 0,0 2-48 16,-6 3 0-16,-1 3 0 0,-2 2-144 0,1 0 0 15,3 2 144-15,-3 0-144 0,-2-1 0 0,2 0 144 16,2-3-144-16,-1 0 0 0,3-3 160 0,1 0-160 15,2-1 128-15,2 0-128 0,0-4 128 0,3-1-128 16,2-2 0-16,1 1 128 0,0-3-128 0,2 2 160 16,3-1-160-16,1-8 160 0,0 0-160 0,0 0 192 15,1 10-192-15,2-4 192 0,-3-6 48 0,10 7 16 16,-3-3 0-16,4 0 0 0,2-3 16 0,2-1 16 16,2-1 0-16,0 1 0 0,4 1-80 0,2-1-16 0,-1-2 0 15,4-1 0-15,-3 1-192 0,2 0 176 16,2 1-176-16,-2-1 160 0,-1-1-160 0,0 1 0 0,-1-1 0 15,-1 1 0-15,1 1 0 0,-4-2-144 0,0 1 144 16,-2 0-208 0,0 0-624-16,-1 1-128 0,2-1-32 0,-4 2 0 15,2-2-2256-15,-5 2-448 0</inkml:trace>
  <inkml:trace contextRef="#ctx0" brushRef="#br0" timeOffset="11391.997">18558 3568 21183 0,'0'-5'1888'0,"4"-3"-1504"0,5-1-384 0,2 1 0 0,3-1 1040 0,4-1 144 15,5 1 32-15,4-1 0 0,3 0-528 0,1 0-112 16,0 2 0-16,2-2-16 0,2-2-352 0,2 0-64 15,4-2-16-15,4 0 0 0,3-2-128 0,3-1 0 16,2 1 0-16,1-1 0 0,-6 2 0 0,5-4 0 16,1-1 0-16,0 1 0 0,4 1 0 0,-1-1 128 15,-5-1-128-15,2 2 0 0,0 2 128 0,-2 1-128 16,-1 3 0-16,-3 1 128 0,0 1-128 0,-1 1 0 16,-1 0 0-16,-1 3 0 0,-4-1 0 0,-4 5 0 0,-3 1 0 15,-5 1 0 1,0 1-1792-16,-6 1-256 0,0 0-32 0,-6-1-8368 0</inkml:trace>
  <inkml:trace contextRef="#ctx0" brushRef="#br0" timeOffset="11834.136">20681 2943 21183 0,'0'0'1888'0,"0"0"-1504"0,0 0-384 0,0 0 0 0,0 0 1856 0,0 0 320 16,0 0 48-16,6 9 16 0,1 2-1600 16,-1 3-304-16,-2 1-64 0,-1 2-16 0,-1 1-80 0,0 3-32 15,2 1 0-15,-3 5 0 0,-2 1 112 0,1 3 32 16,0 1 0-16,0 3 0 0,-2 4-80 0,0-2-16 15,0-3 0-15,1 2 0 0,0-3-48 0,0-3-16 16,-1-2 0-16,0-2 0 0,0 0-128 0,-1 0 128 16,1-2-128-16,0-1 128 0,-2-1-128 0,2-3 0 15,0-1 0-15,1 0 0 0,-2 3-176 0,2-2-64 16,1-4-16-16,-2-1 0 16,1-4-2032-16,1-10-400 0,0 0-96 0,0 0-16 0</inkml:trace>
  <inkml:trace contextRef="#ctx0" brushRef="#br0" timeOffset="12105.246">21111 2838 7359 0,'0'0'656'0,"4"-7"-528"0,-4 7-128 0,0 0 0 15,0 0 4912-15,0 0 944 0,0 0 192 0,8 7 32 16,-3 3-4864-16,1 4-992 0,-2 5-224 0,1 3 0 16,0 2 0-16,-4 3 0 0,-1 2 0 0,0 4 0 15,0 2 0-15,-3 4 0 0,0 3 0 0,-1 3 176 16,1 4-176-16,0 0 0 0,-4 0 0 0,1 0 0 0,-1-2 144 16,0-3-144-16,2-2 160 0,-2-2-160 0,3 1 192 0,2 1-64 15,-4-2-128-15,3-2 192 0,1-1 16 0,-3-4 0 16,1-3 0-16,1-2 0 0,0-2-208 0,1-4 144 15,-1 0-144-15,1-3 128 0,-1-4-128 0,1-1 0 16,0-3-160-16,0-1 160 16,1-1-1712-16,1-9-240 0,0 0-48 0,0 0-16 0</inkml:trace>
  <inkml:trace contextRef="#ctx0" brushRef="#br0" timeOffset="12721.186">20746 3007 27647 0,'-11'-18'2448'0,"6"8"-1952"0,-1-3-496 0,2-1 0 15,4 1 880-15,1 1 80 0,2 2 0 0,1-5 16 16,1-1-624-16,4-1-128 0,2-2-32 0,1 2 0 16,2-1-368-16,3-1-80 0,5-1 0 0,1 4-16 15,0-1 144-15,6 0 128 0,4-3-192 0,3 2 192 16,-1 4-128-16,2 0 128 0,-1 0 0 0,1 1 0 0,5 1 0 16,-1 5 0-16,2-1 128 0,0 5-128 0,1-1 192 15,-4 3-64-15,1 5-128 0,-2 0 192 0,-4 7-48 16,-1 0-16-16,-2 1 0 0,-1 0 0 0,-4 2 48 0,2 5 0 15,-4 0 0-15,-1 5 0 0,-2 4-48 0,-1 1-128 16,-3 1 192-16,-3 0-64 0,1 0-128 0,-8 0 0 16,-5-1 0-16,-3 0 0 0,-2-2-128 0,-1-1-16 15,-3-3 0-15,-5 0 0 0,-4 1 144 0,-2-2 0 16,-2-3-144-16,-2 0 144 0,0-2 0 0,-1 0 0 16,-3-1 0-16,2-1 0 0,0-2 0 0,1 1 0 15,-5 1 0-15,4-2 0 0,1 0 128 0,1-2-128 16,-2-2 0-16,3 0 128 0,4 1-128 0,3-3 0 15,2 0 0-15,3-2 0 0,8-5 0 0,-6 6 0 16,6-6 0-16,-5 5 0 0,-3 1 128 0,8-6-128 0,5 10 0 16,1 0 128-16,3 0-128 0,2 0 128 0,2-1-128 15,3 2 128-15,-1 3 128 0,3-1 0 0,1 4 16 0,3 0 0 16,3-2-80-16,-1 2 0 0,2-1-16 0,2 2 0 16,1 2 16-16,1 0 0 0,1 3 0 0,2 0 0 15,0-1 64-15,2 1 32 0,3 1 0 0,-3 1 0 16,-2-2-32-16,-1-1 0 0,-3 2 0 0,0-5 0 15,1-3-64-15,-2-1-32 0,-4 1 0 0,2-3 0 16,-2-1-160-16,-2-1 128 0,-1-5-128 0,-4 3 128 16,-1-1-128-16,-3 0-192 0,-1-5 32 0,-1 0 16 15,-11-3-1440 1,0 0-272-16,0 0-64 0,0 0-12720 0</inkml:trace>
  <inkml:trace contextRef="#ctx0" brushRef="#br0" timeOffset="13331.36">22434 2241 28559 0,'0'-10'2544'0,"2"0"-2032"0,2-2-512 0,0 2 0 15,1 1 448-15,4 1-16 0,1 2 0 0,2 1 0 16,3 1-144-16,1 1-32 0,3-2 0 0,2 3 0 16,1 1-256-16,2 1 0 0,2 3 0 0,3 2 0 15,1 0-128-15,-6 3 128 0,-2 1 0 0,-4 2-144 16,1 1-48-16,-3 2-16 0,-4 2 0 0,-1 0 0 16,-7 3-208-16,-1-1-32 0,-2 0-16 0,-3 2 0 15,-2 1 208-15,-1-1 64 0,2-2 0 0,-1 0 0 16,-1-5 192-16,2-1 0 0,1 0 144 0,0-1-144 0,1-1 256 0,3-1-64 15,4-1 0-15,2 0 0 0,3 1 0 0,3 0 0 16,3 1 0-16,0 1 0 0,1 3-32 0,0-1-16 16,1 1 0-16,-2-1 0 0,-1 1 0 0,0 2 0 15,-2-1 0-15,0 1 0 0,-3 2 48 0,0 1 16 16,-2 2 0-16,-2 0 0 0,-2-2 96 0,1 2 16 16,-6 0 0-16,0 0 0 0,-6 1 192 0,0-1 64 15,-2-2 0-15,-3-2 0 0,-4-1 256 0,-2-1 48 16,-5-1 16-16,-1 2 0 0,-3-2-128 0,-1 0 0 15,-2 0-16-15,-1-1 0 0,-1-1-368 0,1 0-80 16,-3 3-16-16,1 3 0 16,2-2-1040-16,0 5-208 0,1 0-32 0,0 5-10624 0,0 1-2128 15</inkml:trace>
  <inkml:trace contextRef="#ctx0" brushRef="#br0" timeOffset="15115.131">19208 9459 13823 0,'0'0'1216'0,"-7"0"-960"0,-1 0-256 0,8 0 0 16,-7 2 2624-16,7-2 464 0,-8-4 112 0,8 4 0 16,-3-6-2720-16,2 1-480 0,1-5-240 0,2-2 32 15,1-4-240 1,3-2-32-16,1-3-16 0,2-2 0 0,0 0 304 0,1-4 48 0,1-5 16 0,3 3 0 16,-2 2 128-16,1-3 0 0,1-1 0 0,0-5-128 15,1-2-64-15,2 0-16 0,-3 1 0 0,3 0 0 16,1-2-144-16,0 3-32 0,-3 0 0 0,2-2 0 15,1-1 80-15,-1-2 16 0,-2-1 0 0,1 0 0 0,-1-2 416 16,-1 1 64-16,1 2 32 0,0-3 0 0,2-3 224 16,-1-1 32-16,1 1 16 0,-1-4 0 0,1-7-80 0,0-1-16 15,2 2 0-15,0 3 0 0,-2 4-224 0,1 0-48 16,1-3-128-16,-1 1 192 0,4-4-192 0,-4 3 0 16,0 3 0-16,1 3 0 0,0 0 0 0,2 0 128 15,-5 0-128-15,3 1 0 0,1-1 0 0,-2-1 128 16,-8 2-128-16,5 1 0 0,0 3 0 0,-1 2 0 15,0-1 0-15,0 1 0 0,-1 4 0 0,-3 1 144 16,-1 0-144-16,0-3 128 0,1 2 16 0,1 0 0 16,-1-2 0-16,-1 1 0 0,0 0 256 0,-1 1 48 15,1 3 16-15,-2 1 0 0,2-1-32 0,0 0-16 16,0 0 0-16,-1 2 0 0,0 4-240 0,0-4-48 0,0-2-128 16,-1 5 192-16,1-1-192 0,-1 1 0 0,-2 2 0 0,0 2 0 15,1 0 0-15,1 3 0 0,-1 0 0 0,1 3 0 16,-3 1-192-16,1 0 192 0,0 3-192 0,-1 0 192 15,1 1 0-15,3 0-128 0,-4-1 128 0,2 3 0 16,-1 2 0-16,-1 0 0 0,0-1 0 0,0 3 0 16,0 2 0-16,-4 5 0 0,0-6 0 0,0 6 0 15,-1-6 0-15,1 6 0 0,0 0 0 0,0 0 144 16,0-6-144-16,0 6 160 0,0 0-160 0,0 0 160 16,1-6-160-16,-1 6 0 0,0 0 0 0,0 0 0 15,0 0 0-15,0 0 128 0,0 0-128 0,0 0 0 16,0 0 0-16,0 0 0 0,0 0 0 0,0 0 0 15,0 0 128-15,0 0-128 0,0 0 128 0,0 0-128 16,0 0 192-16,0 0-32 0,0 0-16 0,0 0 0 0,4-2 48 16,-4 2 0-16,10 0 0 0,-10 0 0 0,5 0 0 0,2 0 0 15,1 1 0-15,-1 0 0 0,1 0 0 0,2-2 16 16,5-2 0-16,0 2 0 0,-1-3 0 0,-1 4 0 16,0 0 0-16,5 0 0 0,4-2-64 0,-1 1-16 15,0-1 0-15,2 2 0 0,1 1-128 0,3-1 192 16,1-1-192-16,2 0 192 0,1 0-64 0,3-3-128 15,2-2 192-15,1 1-64 0,-1 2-128 0,4 2 160 16,2 1-160-16,2-1 160 0,-2-7-160 0,1 4 0 16,-1 1 0-16,4-1 128 0,6-1-128 0,-3-1 0 15,1 1 0-15,1 1 0 0,3 2 0 0,-1 0 128 0,-1-1-128 16,2-2 0-16,2 0 0 0,4-1 0 0,2 0 128 16,-1-3-128-16,0-1 0 0,-3 1 0 15,-2 0 0-15,1 1 0 0,2-1 0 0,1-1 128 16,2 1-128-16,-2 4 0 0,-2-1 0 0,-1 0 0 0,-2-2 128 0,1 1-128 15,3 1 0-15,-2-1 0 0,4-3 0 0,-3 2 0 16,-2 2 176-16,-3 0-48 0,1 2-128 0,0-2 192 16,2 0-192-16,-1 0 0 0,1 2 0 0,-1 1 0 15,-2-3 0-15,-2 1 0 0,-6-1 0 16,-1 3 0-16,0 1 0 0,-4-2 0 0,1 0 0 0,2 1 0 16,2 0 128-16,-4 2-128 0,-4 1 0 15,-2-1 0-15,-2-3 160 0,-1 1-160 0,-3 0 160 0,-3 0-160 16,0 2 320-16,-2-1-48 0,-1-2 0 0,0 1 0 0,-3 0 48 15,-2 1 16-15,2 2 0 0,-4 0 0 16,-1 0-16-16,-1 0-16 0,-3 0 0 0,-1 0 0 0,-2 0-48 0,-8 0 0 16,0 0 0-16,7-1 0 0,-7 1-256 0,0 0 0 15,0 0 0-15,0 0 0 0,0 0 0 0,0 0-192 16,0 0 0-16,-11 9 0 16,-6 0-1312-16,-3 2-256 0,-5 2-48 0,-5 0-13440 15</inkml:trace>
  <inkml:trace contextRef="#ctx0" brushRef="#br0" timeOffset="16238.456">21805 6612 15663 0,'0'0'688'0,"0"0"144"0,-8-5-656 0,0 0-176 15,8 5 0-15,-5-3 0 0,-3-3 1936 0,8 6 368 16,0 0 64-16,0 0 0 0,0 0-1488 0,0 0-304 16,0 0-64-16,0 0-16 0,0 0 16 0,0 0 0 15,0 0 0-15,0 0 0 0,6-6 176 0,-6 6 32 16,0 0 16-16,7-3 0 0,3 0-16 0,5 2 0 16,0 0 0-16,2 3 0 0,1 4-240 0,3 0-48 15,2 0-16-15,0 2 0 0,2-2-176 0,2 5-48 0,-2 0 0 16,4 0 0-16,1 1-48 0,3 4-16 0,5 0 0 15,2 2 0-15,2 1 0 0,0 0-128 0,-2 2 192 0,2 3-64 16,1 3-128-16,-3-1 0 0,1 1 0 0,1-1 128 16,-4-1-128-16,4 1 0 0,2-1 144 0,-2 0-144 15,0-1 0-15,-1 2 128 0,-2-4-128 0,-1 0 0 16,-7 1 160-16,0-2-32 0,0 0-128 0,-1 0 192 16,-4 1-64-16,2 0 0 0,-1-2-128 0,1 2 192 15,-3-3-48-15,-1 1-16 0,-2-2 0 0,0 0 0 16,-3 1-128-16,-2-1 0 0,0-2 144 0,-2-1-144 15,1 0 0-15,-4-4 0 0,-1 1 0 0,-3-3 0 16,0-3-352-16,-1 0-32 0,-7-6-16 0,0 0 0 16,0 0-1440-16,0 0-272 15,0 0-64-15,0 0-11840 0</inkml:trace>
  <inkml:trace contextRef="#ctx0" brushRef="#br0" timeOffset="16618.341">23072 6798 31327 0,'0'0'2784'0,"-2"-8"-2224"16,2 8-560-16,-1-8 0 0,4-1 1664 0,4 3 208 15,3 3 48-15,1 1 16 0,3 1-1680 0,1 2-256 0,2 2-192 0,3 1 16 31,4 1-256-31,-3 3-48 0,0 1-16 0,1 5 0 0,-3 1 352 0,2 3 144 16,1-1-128-16,-2 4 128 0,-1 3-144 0,-1 2 144 0,3-1-160 16,-1 0 160-16,0 2 0 0,1-1 0 0,-1 0 176 0,1 4-48 15,-1 2-128-15,0 2 176 0,1-2-176 0,0 3 192 16,-1 5-192-16,0-3 0 0,1 0 0 0,-4-4 0 16,0-3 0-16,-3-2 0 0,-1-4 0 0,-3-2 0 15,1-1 128-15,-4-2-128 0,-4-3 0 0,-1 0 128 16,-1-3-128-16,-2-1 160 0,-3-1-160 0,-3-1 160 15,1 1-16-15,-8-1 0 0,-2 1 0 0,-5-3 0 16,-2-1 32-16,-1 2 0 0,-1-3 0 0,-3 3 0 0,-2 1 0 16,2 0 0-16,0-2 0 0,-1-1 0 0,2-1-176 15,-3 3 0-15,-1 1 0 0,2 1 0 16,-1-4-512-16,-1 1-16 0,-2 0-16 16,2-1-10496-16,4 2-2096 0</inkml:trace>
  <inkml:trace contextRef="#ctx0" brushRef="#br0" timeOffset="17255.375">21464 7612 5519 0,'0'0'240'0,"0"0"64"0,-6-7-304 0,0 2 0 0,6 5 0 0,0 0 0 0,0 0 4416 16,-4-7 832-16,1 1 176 0,3 6 16 0,0-8-3840 0,0 8-784 15,0 0-160-15,5-7-16 0,-5 7 240 0,7-2 48 16,-7 2 16-16,9-2 0 0,1 1-16 0,2 1 0 15,-1 0 0-15,2 2 0 0,2 1-160 0,1 3-48 16,2-3 0-16,3 6 0 0,-2 3-336 0,6 1-80 16,1 2-16-16,4 1 0 0,2 6-144 0,1 1-16 15,2 3-128-15,1 1 192 0,6-2-192 0,-4 4 144 16,1 1-144-16,-3 2 128 0,2 1-128 0,0-2 0 16,2 0 0-16,0 2 0 0,3 1 0 0,2 2 0 15,-1 2 0-15,-2 4 0 0,-1 0 128 0,-3-2-128 16,-1-1 0-16,-5-1 128 0,-2-1-128 0,0-3 0 15,-5-2 0-15,3-3 0 0,-2 1 0 0,2-2-192 0,-5-1 64 16,0 1 128-16,-4-2-256 0,0-3 64 0,-1-2 0 0,-3-2 16 31,-2-1-384-31,-2 1-80 0,-6-6 0 0,4-2-16 16,-3-4-1168-16,-6-7-224 0,0 0-64 0,0 0-11408 0</inkml:trace>
  <inkml:trace contextRef="#ctx0" brushRef="#br0" timeOffset="17708.209">22742 8047 11055 0,'0'0'976'0,"0"0"-784"0,0 0-192 0,0 0 0 0,0 0 4352 0,6 5 816 16,0 3 160-16,5-1 48 0,2 2-4624 0,1 2-928 15,-1 0-176-15,-1 5-32 0,2 2 0 0,2 1 0 16,-2 1 0-16,1 2 0 0,2-1 384 0,3 4 0 16,-3 0 0-16,1 2 176 0,-1-1 416 0,1 3 96 15,0-2 16-15,1 2 0 0,-1 1-128 0,0 0 0 16,-3 3-16-16,4-1 0 0,-1 0-368 0,-1 0-192 15,-3-4 192-15,-4-2-192 0,-4-2 272 0,0-2-48 0,1-1-16 16,-1 1 0-16,-2-3 256 0,-3-2 48 0,-2 0 16 0,-3-2 0 16,-3-3-64-16,0 2-16 0,-4-1 0 0,-3 1 0 15,-5-1-112-15,0-1-16 0,-3 2-16 0,0-2 0 16,0-1-112-16,-1 0 0 0,0 1-16 0,-1-1 0 16,-1-7-176-16,0 3 0 0,-3 2-192 0,-1-2 192 31,-3-1-640-31,-1-2-16 0,-3-2 0 0,0-2-10336 0,1-3-2064 0</inkml:trace>
  <inkml:trace contextRef="#ctx0" brushRef="#br0" timeOffset="18344.865">20144 7926 22111 0,'0'0'976'0,"0"0"208"16,-1-8-944-16,1 8-240 0,0 0 0 0,2-7 0 0,2 1 2304 0,-4 6 400 16,10-5 96-16,-1 2 16 0,2 1-2128 15,0 0-432-15,-2-2-64 0,2 3-32 0,0 3-32 0,0 1-128 16,0-3 192-16,1 2-64 0,1 0 208 0,1 5 48 15,1-1 0-15,1 3 0 0,1 2 160 0,4 1 32 16,2 5 16-16,2 1 0 0,5 3-240 0,-1 3-48 16,0 2-16-16,3 7 0 0,3 3-144 0,-1 4-16 15,0-2-128-15,-2 2 192 0,2-1-192 0,3 1 0 16,1-2 0-16,-2 1 0 0,-1-4 0 0,2 0 0 16,1 2 0-16,0-1 0 0,-5 0 0 0,-2-1 0 15,-3-1 0-15,-1-1 0 0,-2-2 0 0,-2-5 0 16,-3-1 128-16,-1-3-128 0,-2-3 0 0,0-1 0 15,-2-1 0-15,-2-3 0 0,-2-2-368 0,-3-1 48 16,0 1 0-16,-2-2 0 16,2-5-1296-16,-8-5-256 0,0 0-48 0,0 0-7872 0,0 0-1584 0</inkml:trace>
  <inkml:trace contextRef="#ctx0" brushRef="#br0" timeOffset="18821.971">21223 8119 34095 0,'0'0'1504'0,"0"0"320"0,0 0-1456 0,0 0-368 0,0 0 0 0,0 0 0 0,0 0 496 0,11 2 16 16,1 2 16-16,2 0 0 0,3 5-528 0,0 1 0 15,3 1 0-15,0 1 0 0,-3 2 224 0,2 2-64 16,3-1-16-16,0 3 0 0,0 2 240 0,1 1 64 16,-2 2 0-16,2 1 0 0,-3-2 96 0,1 1 32 15,1 2 0-15,-1 2 0 0,1 0-304 0,1 3-48 16,0-1-16-16,-1 2 0 0,-1 1-208 0,-2 1 0 16,-3 0 128-16,0-1-128 0,-2-1 0 0,-2-4 0 15,-2-2 0-15,-2-3 0 0,-3-1 0 0,-4-1 0 16,-1 0 0-16,-4-4 0 0,-5 0 0 0,-2-1 144 15,-1 2-144-15,-2-2 128 0,-4 2-128 0,-2-1 160 16,-1 1-160-16,-5-1 160 0,-1-2 0 0,-5 2 0 16,-4 1 0-16,-3 3 0 0,-3 6 96 0,-3-6 32 0,-2-2 0 0,-3 0 0 15,0 3 16-15,3-4 0 0,4-4 0 0,4-2 0 16,5 0-64-16,-1-1-16 0,2-2 0 0,2-4 0 16,1-4-384-16,1-1-80 0,2 1-16 0,-3-3 0 31,3-4-2496-31,1-1-496 0</inkml:trace>
  <inkml:trace contextRef="#ctx0" brushRef="#br0" timeOffset="24055.933">20352 5880 1839 0,'-9'4'160'0,"9"-4"-160"16,-10 0 0-16,5 2 0 0,5-2 432 0,-8 5 48 15,1-1 16-15,7-4 0 0,0 0-368 0,0 0-128 0,-9 4 0 0,4 1 0 16,-1-1 0-16,6-4 0 0,0 0 0 0,-7 8 0 15,-1 0 0-15,4-2 0 0,4-6 0 0,-5 9 0 16,2 0 176-16,-1 3-176 0,1-1 192 0,1-3-192 16,2-8 992-16,-4 6 96 0,3 2 0 0,0 0 16 15,1-8 96-15,-4 11 16 0,1-3 0 0,3-8 0 16,0 8-352-16,1 0-64 0,-1-1-16 0,0-7 0 16,-2 9-256-16,2 0-48 0,0-9-16 0,2 9 0 15,-2-9-144-15,1 8-48 0,-1-8 0 0,0 0 0 16,-1 8 96-16,1-8 16 0,0 0 0 0,0 0 0 15,0 0-32-15,0 0 0 0,0 0 0 0,0 0 0 16,2 8-128-16,-2-8-32 0,0 0 0 0,0 0 0 16,0 0-48-16,0 0-16 0,0 0 0 0,0 0 0 15,7 6 0-15,-7-6-128 0,0 0 192 0,0 0-64 16,6 4 32-16,-6-4 0 0,0 0 0 0,0 0 0 0,0 0 96 0,0 0 32 16,0 0 0-16,0 0 0 0,0 0 144 0,8-6 16 15,-1 0 16-15,-7 6 0 0,4-9 32 0,1 0 0 16,-5-2 0-16,0 0 0 0,-3 2-48 0,1 0-16 15,2-4 0-15,-1-2 0 0,-1-4-112 16,-1 0 0-16,-1-2-16 0,2-2 0 0,-3-2-48 0,0-1 0 16,1 0 0-16,-4-2 0 0,1-2 64 0,1-2 0 15,-1-2 0-15,2-2 0 0,-3-1-80 0,1-4-16 16,-1-4 0-16,1 1 0 0,2-1-32 0,-2 1-16 16,-1 2 0-16,1-1 0 0,0-1-48 0,-1-1-128 15,2 0 192-15,-2-5-64 0,2-6-128 0,1 3 192 16,1 4-192-16,-1 1 192 0,0-2-64 0,-1 2 0 15,2 0 0-15,0-2 0 0,-1-2 48 0,-1 3 0 16,2 0 0-16,-3 2 0 0,2 0 0 0,-2 1 0 0,0 4 0 16,-1-1 0-16,-1 0-48 0,-2-2 0 0,-1 0 0 15,1 3 0-15,-2 2 16 0,0 2 0 0,-2-1 0 0,1 2 0 16,0 0 16-16,0 1 0 0,1 2 0 16,1-2 0-16,-2-1 16 0,0-1 0 0,3 1 0 0,1-1 0 15,-1 1-48-15,2 2-128 0,2-4 192 0,1 6-64 16,-2 2-128-16,1 3 128 0,1-1-128 0,0 2 128 15,0 0-128-15,-1 2 0 0,-1 1 144 0,2-1-144 16,-2 3 176-16,0 0-48 0,1 0 0 0,-1-1 0 16,1 0 64-16,0 2 0 0,-2 0 0 0,1 4 0 15,2 0 0-15,-1 2 16 0,1 1 0 0,0 0 0 16,3 0-48-16,-2 2-16 0,1 0 0 0,0-1 0 0,1 2-144 16,0 1 0-16,1-1 0 0,-3 0 128 0,2-1-128 0,1 1 0 15,0 1 0-15,0 0 0 0,1-1 0 0,1 0 0 16,0-1 0-16,0 2 0 0,4 1 0 0,-3-2 0 15,-1-1 0-15,0 1 0 0,1 1 0 0,0 1 0 16,-1 2 0-16,-1-1 0 0,0 2 0 0,0 0 0 16,0-1 0-16,-2 2 0 0,3 5 128 0,0-6-128 15,0 6 128-15,0 0-128 0,0 0 128 0,0 0-128 16,0 0 0-16,0 0 128 0,0 0-128 0,0 0 0 16,0 0 0-16,0 0 0 0,0 0-304 0,0 0 16 15,0 0 0-15,0 0 0 16,0 0-1056-16,6 11-224 0,-1 0-32 0,4 1-9472 15,2 0-1904-15</inkml:trace>
  <inkml:trace contextRef="#ctx0" brushRef="#br0" timeOffset="25290.782">20676 4183 8287 0,'0'0'368'0,"-6"-3"80"0,6 3-448 0,0 0 0 15,0 0 0-15,0 0 0 0,-6-4 2288 0,6 4 368 16,0 0 80-16,0 0 16 0,0 0-1920 0,9-5-368 16,3 1-80-16,-1 3 0 0,0-1 64 0,2-1 32 15,4 1 0-15,0 0 0 0,3 0-224 0,4 2-32 16,5 1-16-16,0 1 0 0,-2-1 16 0,1 2 0 16,-1 2 0-16,4 3 0 0,3 0-224 0,0 2 144 15,0 0-144-15,-1 1 128 0,1-1-128 0,3 2 0 16,1 1 0-16,2 2 0 0,1 0 0 0,0 4 0 15,-2-2 0-15,-1 0 0 0,1-1 0 0,0 0 0 16,-2-1 0-16,-1-1 0 0,-1 0 0 0,0 0 0 16,2-1 0-16,1 0 128 0,-1 3-128 0,1-3 0 0,-6 0 0 15,0-1 0-15,0-1 0 0,-3 1 0 0,-3-1 0 16,0-1 0-16,-1-1 0 0,-4 0-224 0,-1 1 48 0,0-4-6592 16,-3-2-1312-16</inkml:trace>
  <inkml:trace contextRef="#ctx0" brushRef="#br0" timeOffset="25685.124">21910 4057 28559 0,'0'0'2544'0,"0"0"-2032"16,0 0-512-16,0 0 0 15,0 0-448-15,0 0-192 0,0 0-48 0,0 0 0 0,9 8 480 0,1-2 208 16,1 1-192-16,2 0 192 0,-2 2-160 0,4 0 160 15,0 1 0-15,2 3-144 0,-1 5 144 0,3-1 0 16,-2 1 0-16,4 2-128 0,2 1 128 0,-1 2 0 16,3 0 0-16,-5 3 0 0,2 0 0 0,-1-2 0 15,-1-2 0-15,-2 1 0 0,-3 0 0 0,-3 0 0 16,-1-4 0-16,-3 2 176 0,-3 0-32 0,-1 1 0 0,-4-3 0 16,0 1 0-16,-4 2 256 0,0-1 48 0,-4 0 16 0,-2 0 0 15,-3-1 16-15,-2-2 0 0,1 1 0 0,-1-1 0 16,1-1-272-16,-3 0-48 0,-1-1-16 0,0 0 0 31,3-1-832-31,0-1-160 0,2-2-48 0,1-2-11584 0</inkml:trace>
  <inkml:trace contextRef="#ctx0" brushRef="#br0" timeOffset="26313.191">20237 4866 13823 0,'0'0'608'0,"0"0"128"0,0 0-592 0,0 0-144 0,0 0 0 0,0 0 0 16,0 0 2192-16,0 0 416 0,8-4 80 0,2 2 0 0,1 2-1888 15,-1 1-384-15,1 2-80 0,1 1-16 0,3 0 0 0,1 1-16 16,0 2 0-16,4 2 0 0,1 1-112 0,3 1 0 16,4 2-16-16,2 1 0 0,0 1-176 0,2 0 192 15,3 1-192-15,0 4 192 0,2 4-192 0,-1 2 160 16,5 0-160-16,-1-2 160 0,2-1-160 0,3 2 0 16,4-1 0-16,-2 2 128 0,-2-2-128 0,-2-2 0 15,-4 2 0-15,1-2 0 0,0 0 0 0,1 1 0 16,0 1 0-16,-1-1 0 0,0 0 0 0,-2 1 0 15,-2-3 0-15,-2 2 0 0,1 3-128 0,-2-4-64 16,-4-3-16-16,1 0 0 16,-4-1-1680-16,-1-4-336 0,-2-3-64 0</inkml:trace>
  <inkml:trace contextRef="#ctx0" brushRef="#br0" timeOffset="26725.498">21238 4963 31839 0,'-11'-3'1408'0,"11"3"304"16,0 0-1376-16,0 0-336 0,0 0 0 0,0 0 0 15,0 0 0-15,0 0 0 0,10 5 0 0,2 2 0 0,4 2-224 16,1-1 32-16,3 1 16 0,1 2 0 16,3-1 176-16,5 6-192 0,2 2 192 0,-1 2-192 0,-1 0 48 0,1 2 0 15,-1 1 0-15,0-1 0 0,0 0 0 0,-3 0 0 16,0 1 0-16,1 1 0 0,0 2 144 0,-2 0-128 16,-1 2 128-16,-3-2-128 0,0 4 128 0,-2-2 0 15,-3 1 0-15,-6 4 0 0,0 1 128 0,-5-2 16 16,-4-2 0-16,-2-4 0 0,-3-1 320 0,-7-2 64 15,-6 2 16-15,-4-1 0 0,-3-2-96 0,0 1 0 16,-1 0-16-16,-3 0 0 0,-2 0-112 0,3-1 0 16,-2 0-16-16,3 0 0 0,-1-1-304 0,2-2 0 15,0-3 0-15,3-6 0 16,0-4-2048-16,2-3-480 0</inkml:trace>
  <inkml:trace contextRef="#ctx0" brushRef="#br0" timeOffset="27326.138">23464 4645 34095 0,'0'0'3024'0,"0"0"-2416"0,0 0-480 0,8 6-128 16,5-1 0-16,2 2 128 0,3 1-128 0,7 2 128 16,6-1-128-16,5 5 0 0,2-1 0 0,3 2 0 15,3-2 0-15,-1 1-160 0,0-1 160 0,3-1-208 16,1 1 16-16,5 1 0 0,2 1 0 0,1 0 0 16,-3 2-32-16,-2 0 0 0,-1 1 0 0,-3 2 0 15,-2-3 224-15,-1 3 0 0,0 2 0 0,-3 2-144 16,-1 2 144-16,1 0 0 0,-3-1 0 0,-1 1 0 15,-3 0-144-15,-1-1 144 0,-2-1-160 0,-2 0 160 16,-2-2-336-16,-1-4 16 0,-1-1 16 0,0-2 0 16,-3 1-992-16,1-4-208 0,-1-2-32 0</inkml:trace>
  <inkml:trace contextRef="#ctx0" brushRef="#br0" timeOffset="27823.06">24224 4371 31727 0,'-10'-6'1408'0,"3"1"288"0,0-2-1360 0,0 0-336 0,0 2 0 0,3-2 0 16,4 7-192-16,-1-8-96 0,1 8-32 0,0 0 0 31,0 0-256-31,3-8-64 0,3 0-16 0,2 3 0 0,2 2 384 0,0 1 80 0,0 0 0 0,0 1 16 16,1 2 176-16,2 1 144 0,2 1-16 0,1 4-128 16,2 2 480-16,3 2-16 0,3 1 0 0,3 2 0 15,3 1 112-15,3 4 32 0,4 3 0 0,1 0 0 16,-5 1-32-16,3 3-16 0,4 2 0 0,-4 5 0 15,-1 1-192-15,1 3-48 0,0-2 0 0,-1-1 0 16,0-2-128-16,0-1-16 0,-5-1-16 0,1-1 0 16,0 1-32-16,-5-4-128 0,-3-1 192 0,0 2-64 15,0-4-128-15,-3 0 192 0,-6-1-192 0,0 0 192 16,-2 2 64-16,-6-3 0 0,-2-4 16 0,0-3 0 0,-4 0 176 0,-3-2 48 16,-3 1 0-16,-5 0 0 0,-4-2-176 0,-4 2-16 15,-2 0-16-15,-6 1 0 0,-5-1-32 0,-3 2 0 16,-5-1 0-16,-1 0 0 0,1-2-256 0,-2 3 0 15,-3-2 0-15,1 0 0 0,-1 0 0 0,1 2 0 16,-5 0-128-16,2 0 128 16,0 0-672-16,5 0-32 0,1 1-16 0,6-2-10928 15,0-2-2192-15</inkml:trace>
  <inkml:trace contextRef="#ctx0" brushRef="#br0" timeOffset="29754.47">11129 4477 21183 0,'0'0'1888'15,"0"0"-1504"-15,0 0-384 0,0 0 0 16,-6-2 704-16,6 2 64 0,0 0 0 0,0 0 16 0,0 0-608 0,0 0-176 16,0 0 0-16,0 0 0 15,0 0 0-15,0 0 0 0,0 0 0 0,0 0-192 0,7-3 192 0,4-1 0 16,4 2 0-16,0-1 0 0,0-1 0 0,3 0 144 15,5 0-16-15,0-1-128 0,1 1 208 0,3 1-64 16,1-1-16-16,3 2 0 0,1-2-128 0,1 0 0 16,0 1 144-16,0 0-144 0,1-1 0 0,-2 1 0 15,0 0 0-15,1 1 0 0,4-1 0 0,3 1 144 16,1 0-144-16,2 0 0 0,-2 1 368 0,0-1-48 16,-6-2 0-16,1 3 0 0,-2 1-144 0,-2 0-48 15,-3 0 0-15,0 0 0 0,-2 0-128 0,1 0 160 16,0 1-160-16,-4 0 160 0,-4 2-160 0,0-3 0 15,-4 0 144-15,-2 1-144 0,-3-1 0 0,-1 1 144 16,-10-1-144-16,0 0 0 0,0 0 256 0,0 0-48 16,0 0-16-16,-9 3 0 0,-2 0 320 0,-4 1 48 0,-6-2 16 15,-2 0 0-15,-2 0-208 0,0 3-48 16,-5-3 0-16,1 0 0 0,-2 0-96 0,-2 0-32 0,-6 1 0 0,0-1 0 16,-7 0-48-16,-2 1-16 0,-1 1 0 0,3-1 0 15,2-1 32-15,0 0 0 0,2 1 0 0,6-1 0 16,-1-1 240-16,5 1 48 0,4 1 16 0,0 0 0 15,0-2-144-15,0 0-48 0,2 1 0 0,3-1 0 16,4 0-272-16,1 1 160 0,5 1-160 0,0-1 128 16,0-3-128-16,3 0 160 0,10 1-160 0,0 0 160 15,0 0-160-15,0 0 128 0,0 0-128 0,0 0 128 16,8 5-128-16,3 1 0 0,3-2-160 0,5 1 160 16,1 4-192-16,6-3 48 0,-1-4 16 0,4 2 0 0,3 1-16 0,1-2 0 15,1-1 0-15,0-1 0 0,1 2-32 16,1-1 0-16,2 0 0 0,-3-1 0 0,-1-1 176 0,3 1-128 15,0-1 128-15,-1 0-128 0,-1-2 128 0,-2 1 0 16,-3 0 0-16,-3 1 0 0,-1 0 0 0,-1-1 0 16,-4-3 0-16,0 4 128 0,-1-1-128 0,-4 0 0 15,-3-1 0-15,-2 1 0 0,-2 0 0 0,-9 1 0 16,0 0 0-16,0 0 0 16,0 0-1136-16,0 0-240 0,-11-2-48 0,-5 0-12400 0</inkml:trace>
  <inkml:trace contextRef="#ctx0" brushRef="#br0" timeOffset="30839.962">14750 4291 20271 0,'-6'-9'1792'0,"6"9"-1424"0,-6-8-368 0,4 0 0 16,1 1 1152-16,1 1 176 0,0-2 16 0,0 8 16 15,0-7-912-15,0 7-192 0,0 0-48 0,0 0 0 0,0 0-208 0,0 0 0 16,0 0-144-16,6-7 144 15,-6 7 0-15,0 0 0 0,4-6-128 0,-4 6 128 0,9-1 0 0,0 1 0 16,-1 1 0-16,4 2-144 0,2 0 288 0,3 0 64 16,4-2 16-16,2 1 0 0,5 2 32 0,5-1 16 15,5-1 0-15,2 1 0 0,-1 2-32 0,0 0-16 16,2-3 0-16,-4 4 0 0,-2-2-16 0,2 1 0 16,-1-2 0-16,0-1 0 0,0-2 16 0,2 1 0 15,0 2 0-15,-4-1 0 0,-2 0 0 0,-3-1 0 16,0-1 0-16,-7 0 0 0,-3 1 64 0,-2-2 16 15,-4-2 0-15,-2-1 0 0,-1 2-64 0,-10 2-16 16,7 0 0-16,-7 0 0 0,0 0 48 0,0 0 16 16,0 0 0-16,-7-6 0 0,-5-1-16 0,-4 0 0 15,-3 4 0-15,-8 1 0 0,-4 2-272 0,-4 0 0 0,-8 0 0 16,-2 2-144-16,-2 0 144 0,0-1 0 0,0 2-144 0,1-2 144 16,0 0 0-16,0 1 0 0,1-1 0 15,2 0 0-15,4-2 224 0,2 2-32 0,4 3-16 0,4-2 0 16,5-2-16-16,2 0 0 0,6 0 0 0,2 1 0 15,5 2 32-15,0-1 0 0,9-2 0 0,0 0 0 16,0 0-192-16,0 0 160 0,0 0-160 0,0 0 160 16,11 5-160-16,4-1 0 0,4-1 0 0,3 1-176 15,0-2 176-15,5-2 0 0,6-1 0 0,1 1 0 16,2 2 0-16,0 0 128 0,-2 0-128 0,0 0 0 16,-1-2 0-16,-1 1 144 0,-1 2-144 0,0-1 0 15,-3-4 128-15,-1 2-128 0,-3 1 0 0,-1 0 0 0,-1-1 0 16,-3 1 0-16,-4-1 0 0,-2 4 0 15,-3 3-1664-15,-2 3-304 0</inkml:trace>
  <inkml:trace contextRef="#ctx0" brushRef="#br0" timeOffset="34495.526">18363 2628 21071 0,'-7'-12'928'0,"4"2"208"16,1 1-912-16,1-1-224 0,-2-2 0 0,-1 3 0 0,1 1 464 16,-1-2 48-16,2-1 16 0,-3 0 0 15,0 1-48-15,0 0-16 0,-3 1 0 0,0 0 0 0,0-1-16 0,-1 2 0 16,-4 1 0-16,1 1 0 0,-2 2-320 0,-1-4-128 16,-2 1 0-16,-1 0 144 0,-1 4-144 0,-2 1 0 15,1-1 0-15,1 2-176 0,-6 1 16 0,3 2 0 16,-2 1 0-16,1-1 0 0,-2-2 160 0,2 3-192 15,-3 3 192-15,1-2-192 0,1-2 192 0,-3 3 0 16,1 1 0-16,1 2-128 0,-4-1 128 0,2 0 0 16,-1 0 128-16,3 1-128 0,-2 3 224 0,4 1-32 15,0 0 0-15,2 2 0 0,-2 1 0 0,1 3-16 16,1-3 0-16,0 2 0 0,2 5-176 0,-3-1 0 0,0 0 144 16,2-1-144-16,-2 3 0 0,2-1 0 0,1-1 0 15,-2 2 0-15,2 3 0 0,-1 0 0 0,2 1 0 16,-2-1 0-16,3 0 0 0,0 0 128 0,2 3-128 0,2-2 0 15,3 1 0-15,-2-1 0 0,0 1 0 0,2-2 0 16,1 3 0-16,2 0 128 0,2 4-128 0,0 2 0 16,2 1 0-16,-2 0 0 0,0 0 0 0,2 2 128 15,-4-1-128-15,3 2 0 0,0 0 0 0,2 4 0 16,-2 0 0-16,1 2 0 0,-4 1 0 0,5 0 0 16,-1 1 0-16,2-6 0 0,-3-2 0 0,2-3 0 15,1-2 0-15,0-1 0 0,0-1 0 0,0-2 0 16,1-4 0-16,0 5 0 0,0-1 0 0,1 1 0 15,2-1 0-15,1 0 128 0,3-1-128 0,-3-3 0 16,3-1 128-16,2 1-128 0,2-3 128 0,-1 0-128 0,1 0 128 16,2-2-128-16,2 2 160 0,2-3-160 0,-1-3 176 15,2 2-176-15,1-1 192 0,2 0-192 0,2-1 192 0,-4-2-192 16,0 1 192-16,-1-1-192 0,0-1 160 16,1 0-160-16,0-2 128 0,1-2-128 0,-3-3 128 0,4 1-128 15,1 0 0-15,-3-5 128 0,0-4-128 0,1 1 0 16,2 0 144-16,0 0-144 0,2-4 144 0,-4-3-144 15,4-1 192-15,-2 1-192 0,3-3 304 0,-3 1-48 16,0-2-16-16,0-1 0 0,0-3-48 0,0 0 0 16,-2-3 0-16,1 0 0 0,-1-3-192 0,-1-2 144 15,-1-4-144-15,0 0 128 0,2-5-128 0,-2-1 0 16,-3-3 0-16,3-5 0 0,3-5 0 0,-3 1 0 16,-2 0 0-16,-1 1 0 0,2 0 0 0,-2 1 0 15,-3 0 0-15,1 1 0 0,0-1 128 0,-1-1-128 16,-5-1 0-16,1 0 128 0,-5 1-128 0,1 2 128 0,-2 1-128 0,1 2 128 15,2 0 32-15,-4 1 0 0,-1 0 0 0,0 0 0 16,1-3 32-16,-1 0 16 0,0 2 0 0,0 1 0 16,1 1-208-16,-1 2 0 0,-1 2 0 0,1 1 0 15,-1 1 0-15,0 1 0 0,-2 1 0 0,0 1 0 16,0 3 0-16,-2 0 176 0,2 2-176 0,-5-1 160 16,0 5-160-16,-3 1 0 0,2 2 144 0,-1-1-144 15,-4 2 0-15,0 1 144 0,2 1-144 0,0 2 0 16,1 0 0-16,-2 1 0 0,1 2 0 0,0-1 0 15,-1 1 0-15,2 1 0 0,-3 2 0 0,1-1 0 16,0 3 0-16,-1 1 0 0,-1-1 0 0,1 2 0 16,1-3 0-16,0 0 0 0,-2-1 0 0,1 3 0 0,-1 2 0 15,-1-1 0-15,0-1 0 0,0 1 0 0,3 1 128 16,0-1-128-16,-1 0 0 0,2 0 0 0,3 1 0 16,-1 0 0-16,-2-2 0 0,3 2 0 0,9 0 0 15,-9 4 0-15,3 0 0 0,6-4 0 0,-9 0 0 0,9 0 0 16,-8 1 0-16,8-1 0 0,-9 6-176 0,3-1 176 15,-4-1-192-15,3-1 192 0,7-3-176 0,-10 5 176 16,1 0-160-16,2-2 160 0,7-3 0 0,-7 4 0 16,7-4 0-16,-5 6 0 0,5-6 0 0,0 0 0 15,-8 4-128-15,8-4 128 0,0 0 0 0,0 0 0 16,-9 1 0-16,9-1 0 0,0 0-144 0,-5 5 144 16,5-5-128-16,-9 5 128 0,2 0 0 0,7-5-128 15,-5 11 128-15,0-1 0 0,0-3 0 0,-4 7 0 16,2 4 0-16,1 3-128 0,-2 0 128 0,0-1 0 0,1 4-144 15,-1 2 144-15,0 3 0 0,1-1 0 16,-1 0-144-16,1 3 144 0,0 0 0 0,-2 1 0 0,0 1-128 16,0 3 128-16,3 4 0 0,-3 0-192 0,1-2 192 0,-2 0-160 15,0 2 32-15,0-2 0 0,1 1 0 0,-1-1 0 16,0 2 128-16,1-2 0 0,1 0 0 0,-1 1-128 16,4 0 128-16,-1-4 0 0,0-4 0 0,1 0 0 15,4-3 0-15,0 1 0 0,-1-3 0 0,1-2 0 16,-2-2 0-16,3 3 0 0,4-3 0 0,0 1 0 15,-1-1 0-15,1 1 0 0,4 2 0 0,-4-1-128 16,3 1-16-16,-1 3 0 0,1 1 0 0,2-2 0 16,1 0-80-16,0-3-16 0,-2 0 0 0,0 0 0 15,1 0-112-15,1 0-32 0,0-5 0 0,1 1 0 16,-5 0-16-16,3 0-16 16,-2 1 0-16,1-4 0 0,0 2 144 0,1-1 16 0,0 0 16 0,0 1 0 0,2-1 240 15,-3 0-176-15,4 1 176 0,-1-1-160 0,0-2 160 0,0-1 0 16,0-1 0-16,3-2 0 0,-2-1 0 0,-1-2 0 15,-2-1 0-15,4-1 0 0,4-3 0 0,-1-1-128 16,-2-3 128-16,3 0-128 0,0-4 128 0,3 0 0 16,0-2 0-16,2-1-128 0,1-1 128 0,0-2 0 15,-1-2-144-15,1-1 144 0,-2 0-128 0,3-3 128 16,-2 1-160-16,-1-1 160 0,-1 2-128 0,1 0 128 16,0-1 0-16,0 0-144 0,-1-3 144 0,0 0 0 15,1-2 160-15,-2-2-160 0,1-3 336 0,1-2-16 16,-3 0-16-16,2-4 0 0,0-3-16 0,0-2 0 15,-4-4 0-15,2-4 0 0,-2 1-16 0,-1 0 0 0,-2 0 0 16,-2 1 0-16,1 4-272 0,-2 1 160 16,-4-1-160-16,-2 5 128 0,0 6-128 0,-3 2-272 0,-1 2 64 0,-1 4-8064 15,-4 1-1616-15</inkml:trace>
  <inkml:trace contextRef="#ctx0" brushRef="#br0" timeOffset="42934.69">9585 12352 30575 0,'-10'2'1344'0,"1"-2"304"0,-1-2-1328 0,1 1-320 16,1 0 0-16,8 1 0 0,-6-3 0 0,2-1-160 16,-5 0 16-16,2-1 0 0,-2 0-96 0,5-1-16 15,3-1 0-15,-2-1 0 0,-1 0 256 0,0 1 0 16,1-1-160-16,-4 1 160 0,-1 1 0 0,0 0 288 15,2 2-48-15,-2-3-16 0,-2 3 1056 0,2 1 224 16,0 1 32-16,-4 0 16 16,2 1-1856-16,1 0-368 0,-3-2-80 0,2 1-16 0,0 0 768 0,-3 1 0 0,2 0 0 0,1 1 0 15,-1 1 192-15,-1-1-64 0,1 0 0 0,1 3-128 16,-1 1 288-16,-1 1-48 0,1-2-16 0,1 1 0 16,-2 2-16-16,0 0 0 0,3 3 0 0,-2 0 0 15,0-2-80-15,0 2-128 0,-1 1 176 0,0 2-176 16,0 3 128-16,1 0-128 0,0 1 0 0,0 3 0 15,1 1 0-15,0 1 0 0,-3 0 0 0,3 2 0 16,1 1 128-16,0 2-128 0,2 1 0 0,0 3 0 16,4 3 128-16,-1 1-128 0,2-1 0 0,0 0 0 15,5 0 0-15,-2-1 160 0,2-3-160 0,-1 2 128 16,0 1-128-16,1-2 192 0,3-3-192 0,-1 1 192 16,0-1-192-16,2 1 192 0,6-1-192 0,-4-2 192 15,4 0-192-15,0-2 0 0,0-5 0 0,1 2 128 16,2-1-128-16,-1-3 0 0,-1-1 144 0,2-2-144 0,0-1 0 0,0-4 0 15,0-4 0-15,2-1 0 0,-1 1 0 0,2-4 0 16,-1-4 0-16,1 0 0 0,1 0 0 0,0-3-128 16,-1-5 128-16,1 0 0 0,0-1 0 0,-2-2 0 15,-3 0 0-15,2-5 0 0,1-4 0 0,0 1 0 16,0 0 0-16,-3-3 0 0,1-1 0 0,-2-1 0 16,-1 1 0-16,1 2 0 0,-1-4 0 0,-4 0 0 15,0 1 0-15,0-1 0 0,2 1-160 0,-3 0 160 16,-2 2-192-16,-1-3 192 0,-1-4-192 0,-2 5 192 15,-2 0-192-15,-1 4 192 0,0-3-144 0,0 2 144 16,-1 2 0-16,-1 2-144 0,-4 1 144 0,0 2 0 16,1 0 0-16,-2 0 0 0,-2 1 0 0,0 0 128 0,0 2-128 0,-1-2 128 15,1-2-128-15,-1 0 0 0,0 1 0 0,-2 1 0 16,0-1 0-16,0 2 0 0,0 1-176 0,2 3 176 16,0 1-192-16,0 1 48 0,-4 2 16 0,0 0 0 15,-2 1 0-15,2 4 0 0,0 1 0 0,-1 1 0 16,0 0-16-16,-3 1 0 0,-1 2 0 0,2 5 0 15,0 4 144-15,1 3-128 0,1-2 128 0,1 0-128 16,-1 3 128-16,2-2 0 0,-2 1 0 0,0 1 0 16,1 3 128-16,0 1-128 0,1 2 128 0,-1 0-128 15,-1 1 128-15,1 0-128 0,2 1 128 0,-2 2-128 16,-1 0 144-16,0 0-144 0,2 2 192 0,1 0-192 16,0 1 224-16,2-1-64 0,2-2-16 0,1 3 0 15,-1 0-144-15,4-1 160 0,-1 1-160 0,3 0 160 0,3-2-160 16,1 0 0-16,0-2 144 0,5-1-144 0,3 0 0 0,0 0 144 15,4 0-144-15,-1 0 0 0,2 0 0 0,1-1 0 16,1-3 0-16,2 1 0 0,2 1 0 0,1-1 0 16,2-2 0-16,-1-2 0 0,2-6 0 15,-2 0-192-15,3-1 192 0,-2-2-192 0,1-5 192 16,-1-1-192-16,1-1 192 0,0-2-192 0,-2-1 192 0,2-5 0 16,0-4 0-16,-1-1 0 0,0 0 0 0,-1-4 160 15,1-3-160-15,0-4 128 0,-2 0-128 0,-2-1 0 16,1-1 0-16,-2 0 128 0,0-2-128 0,-2 1 0 15,0-2 144-15,-3 0-144 0,-2-3 128 0,0-5-128 16,-3-4 160-16,0-2-160 0,-1 0 160 0,1-2-160 16,-5-5 160-16,0 4-160 0,-2 1 128 0,1 2-128 15,-2 2 0-15,-2 3 0 0,-2-2 0 0,0 3 0 16,-4 1 0-16,1 5 0 0,-3 3 0 0,3 6 0 16,-3 2 0-16,0 5 0 0,0 4-176 0,-1 3-16 0,0 1-16 15,2 3 0 1,-4 4-1328-16,-1 5-272 0,-3 4-48 0</inkml:trace>
  <inkml:trace contextRef="#ctx0" brushRef="#br0" timeOffset="46709.974">10924 11338 20271 0,'0'0'1792'0,"0"0"-1424"16,-3-3-368-16,3 3 0 0,0 0 2432 0,0 0 432 16,0 0 80-16,0 0 0 0,0 0-2384 0,0 0-560 15,0 0 0-15,0 0 0 0,1 9 0 16,1 4 0-16,1 0 0 0,0 0 0 0,0 0 0 0,1 4 0 15,-8 6 0-15,3 2 0 0,1 3 0 0,0 2 224 16,-1 6-64-16,-2 3-16 0,-1 5 176 0,-1 3 48 16,-1 2 0-16,0 1 0 0,-3-1-112 0,3-1 0 15,-4 2-16-15,4-2 0 0,0-1-80 0,0 3-16 16,2-1 0-16,-2-1 0 0,4-8-16 0,2 0-128 16,-1-3 192-16,2-4-64 0,2-2 0 0,4-3-128 15,2-2 192-15,-2-2-64 0,0-1-128 0,3-2 0 16,3-2 0-16,4-4 0 0,0-2 0 0,2-1 128 15,1 1-128-15,2-2 0 0,2-2 0 0,5-3 0 0,0-1 0 16,5 0 0-16,3 2 0 0,3-3 0 0,4-2 0 16,6 3 0-16,3-4 0 0,2 0 0 0,-1-1 0 0,5 0 0 15,4 0 0-15,5-1 0 0,4 0 0 0,3-1 0 16,3 0 0-16,2 1 0 0,-1 0 0 0,4 2 0 16,5 2-160-16,0-3 160 0,-3-2 0 0,3 2-144 15,3 2 144-15,1 1 0 0,-3 0 0 0,1 2 0 16,-2-1 0-16,2 3 0 0,4 1 0 0,-2 0 0 15,-2 0 0-15,2-2 0 0,1 1 0 0,2 1 0 16,0 0 0-16,3-2 0 0,1-3 0 0,1 1 128 16,6-1-128-16,0-3 0 0,0-3 0 0,2-2 0 15,3 0 0-15,2 0 144 0,-3 2-144 0,5-1 0 0,-1-2 0 16,3-2 0-16,-6 1 0 0,3-2 0 0,3 0 0 16,0 1 0-16,-2 4 0 0,-3-3 0 0,2-1 0 15,1 2 0-15,-5 3 0 0,3-1 0 0,4 0 0 0,-2 2 0 16,2 1 0-16,-1 0 0 0,-1-4 0 0,1 2 0 15,1 1 0-15,3 1 0 0,2 1 0 16,-1 1 0-16,-1-1 0 0,1-1 0 0,-2-2 0 0,1 1 0 16,1 0 0-16,-1 0 0 0,-5 2 128 0,1 0-128 15,-5 0 0-15,2-2 0 0,2-4 0 0,-3 4 0 16,3 2 0-16,0 0 0 0,-3-2 128 0,0 2-128 16,-1 3 0-16,-2-1 0 0,0-3 128 0,1 1-128 15,-1 0 0-15,0 2 0 0,0 1 0 0,-1 0 0 16,-3-2 0-16,1 2 0 0,-2 3 0 0,-1-1 0 15,-7-1 0-15,6 1 0 0,1 2 0 0,-5-1 0 16,-6 0 0-16,1-1 0 0,2 4 128 0,-4 1-128 0,-2 0 0 16,-2 1 0-16,-4-2 128 0,2-3-128 0,2 3 0 0,-4 0 0 15,-5 3 0-15,-2 0 0 0,-4 3 0 0,2-1 0 16,-2-6 144-16,0 0-144 0,-3 0 0 0,-4 0 144 16,-4 0-144-16,2-1 0 0,1-3 0 0,0 1 128 15,-2-2-128-15,0 1 0 0,-1 0 144 0,-3-1-144 16,-1-3 0-16,-3 0 0 0,3 0 0 0,1-2 128 15,1 0-128-15,-3 1 0 0,-1-2 0 0,-6 2 0 16,-1-2 0-16,-1 0 0 0,0-2 0 0,1 2 0 16,0 1 0-16,-3 0 0 0,-3-1 0 0,-3 0 0 15,0 0 0-15,-4-1 0 0,-3 0 0 0,-2 2 0 16,-3-4 128-16,2 3 0 0,-1 0 0 0,-2-1 0 16,0 1-128-16,1 0 192 0,-3-2-64 0,0-1 0 0,0 1-128 15,0 2 0-15,5-1 128 0,-6-1-128 0,0-1 0 16,-3 1 0-16,1 4 0 0,0-2 0 0,-3-4 0 0,-1 0 0 15,-3 0 0-15,1-2 0 0,-1 0 0 0,1 1 144 16,-2-2-144-16,0-3 0 0,-1-3 240 0,0 1-64 16,1 0-16-16,0-1 0 0,-2-4 112 0,1-1 32 15,0-1 0-15,0-1 0 0,2-1 0 0,-4-1 0 16,1-2 0-16,-3 1 0 0,-2-2 16 0,-2 2 0 16,1-2 0-16,-2 1 0 0,-5-2-32 0,1-1 0 15,-2-1 0-15,1 0 0 0,0 1-96 0,-3-1-32 16,-5 1 0-16,1-1 0 0,0-1-160 0,1 1 160 15,-2 0-160-15,2 2 160 0,1 2-304 0,0 2-64 16,1 2-16-16,-1 5 0 0,0 6-112 0,3 2-32 0,-1 3 0 16,5 7 0-1,-9-6-1856-15,9 6-368 0</inkml:trace>
  <inkml:trace contextRef="#ctx0" brushRef="#br0" timeOffset="48815.325">13652 14160 26079 0,'0'0'576'0,"0"0"112"0,0 0 16 0,-6 2 48 0,-2-4-608 0,8 2-144 0,0 0 0 0,0 0 0 0,0 0-176 16,0 0-64-16,0 0-16 0,9-4 0 15,1-1-64-15,0 0-32 0,0 1 0 0,-2-1 0 0,1 0 352 16,4 0 0-16,-2 2 0 0,1 0 0 0,1-2 496 0,1 1 16 16,0 0 0-16,3 0 0 0,1 1-160 0,0 2-32 15,1-1 0-15,3 0 0 0,1-1-112 0,3 3-16 16,4 3-16-16,1 0 0 0,1 1-176 0,1 2 0 16,0 0 0-16,-1 4 0 0,-1 2 0 0,-1 4 0 15,0 2 0-15,-1 2 0 0,-2 0 128 0,2 3-128 16,-4 4 0-16,1 2 128 0,0 2 48 0,-4 1 0 15,1 2 0-15,-2 0 0 0,1 0-176 0,-6 1 192 16,-5 0-192-16,0 0 192 0,2-1-192 0,-3 1 0 16,-3-1 144-16,-2 2-144 0,-3 3 0 0,-6-1 144 15,0 1-144-15,-6 2 0 0,0-1 224 0,-3 2-64 0,-6-2-16 16,0-4 0-16,-4-1 16 0,0-3 0 0,0-3 0 0,-3-4 0 16,0-3 0-16,1-1 0 0,-6-3 0 15,3-3 0-15,-1-3 0 0,1-3 0 0,-4-8 0 16,1 0 0-16,0-3-160 0,1-6 0 0,2-5 144 0,1-2-144 15,0-2 0-15,5 1 0 0,3-3 0 0,4-1 0 16,0-2-160-16,4-1 160 0,0-1-192 0,6-2 192 16,-1 1 0-16,5 0-128 0,2 1 128 0,5-2 0 15,-2-2 0-15,7 1 0 0,0 2 0 0,5 1 144 16,0-1 16-16,5 3 0 0,4 3 0 0,3 1 0 16,-1 2-32-16,4 3-128 0,2 0 192 0,1 5-64 15,-1 2-128-15,0 4 0 0,-2 0 0 0,2 6 0 16,-1 5 0-16,0 3-144 0,-1 5 144 0,-4 1-208 0,1 3 0 15,-3 1 0-15,-1 0 0 0,-2 0 0 16,-1 6-320-16,-3-3-64 16,-2-1-16-16,0-2 0 0,-2-3-1760 0,-3-3-368 15</inkml:trace>
  <inkml:trace contextRef="#ctx0" brushRef="#br0" timeOffset="49383.304">15331 13749 22111 0,'0'0'976'0,"-5"-5"208"0,-3-1-944 0,1 2-240 0,7 4 0 0,-6-6 0 16,-2-2-144-16,0 5-80 0,8 3-16 0,-11 1 0 15,-1-2 240-15,1 3 0 0,-2 2 0 0,1 2 0 16,-2 4 320-16,-1 4 96 0,0 3 32 0,0 4 0 16,-2 2 336-16,0 1 80 0,-1 5 16 0,1 4 0 15,0 5-176-15,1 3-48 0,1 1 0 0,0 1 0 16,0 3-400-16,1-1-64 0,1 0-32 0,1 3 0 15,3 5-16-15,0 1 0 0,4-1 0 0,0 0 0 0,4-3 160 16,6-1 16-16,0-3 16 0,6-2 0 0,-3-1-160 16,3-1-48-16,2-5 0 0,2-3 0 0,2-1-128 0,2-5 0 15,-2-6 0-15,2-1 128 0,1-6-128 0,-2-4 0 16,2-4 0-16,3-3 0 0,-2 0 0 0,1-4 0 16,0-4 0-16,2-7 0 0,2-6 0 0,0-7 128 15,3-5 32-15,1-6 0 0,2-2 16 0,1-4 0 16,-1-3 0-16,-1-3 0 0,-1-4-176 0,-3 0 0 15,-4-4-160-15,-3 0 160 0,-2-1-288 0,-4 4 32 16,-2 4 16-16,-4 2 0 0,-4 7 240 0,-2 3-176 16,-3 0 176-16,-1 6-160 0,-2 3 352 0,-4 4 80 15,1 0 16-15,-4 2 0 0,0 0-48 0,-2 5-16 16,-1 4 0-16,-3 3 0 0,-3 4-352 0,-2 4-80 16,-4 2-16-16,1 4 0 15,0 4-1312-15,-2 0-272 0,-2 6-48 0,1 1-6480 16,3 5-1296-16</inkml:trace>
  <inkml:trace contextRef="#ctx0" brushRef="#br0" timeOffset="49675.06">15292 14257 2751 0,'0'0'128'0,"-3"9"16"0,-2 0-144 0,-1-1 0 0,6 1 0 0,0 0 0 16,3 2 7568-16,2 0 1488 0,5-1 288 0,2 6 64 0,2-1-7664 0,6 7-1536 16,6 2-208-16,2 0-240 0,3-2 240 0,2 5-176 15,1-1 176-15,0 2-160 0,2-2 160 0,-1 0 0 16,0 0 0-16,2 1 0 0,-1 4 0 0,2 0-128 16,-1 2 128-16,2-1 0 0,1 4-192 0,-1-1 32 15,-3-1 16-15,1-1 0 16,-3-2-1216-16,1-2-240 0,-3-4-64 0,-1-3-7728 15,-4-3-1552-15</inkml:trace>
  <inkml:trace contextRef="#ctx0" brushRef="#br0" timeOffset="50237.931">16651 13531 35935 0,'-16'2'1600'0,"5"2"320"0,-1-1-1536 0,1 0-384 16,0 1 0-16,0 2 0 16,1 4-272-16,-3 1-128 0,-1 0-32 0,1 1 0 15,-1 1-144-15,0 2-16 0,-2 0-16 0,1 2 0 0,-3 1 384 16,-1 3 80-16,2 0 16 0,-1 4 0 0,1 3 400 0,0 3 96 15,1 2 16-15,0 4 0 0,1 3 128 0,4 3 16 16,1 3 16-16,6 1 0 0,1-1-192 0,1 1-32 16,4 2-16-16,2 2 0 0,4 0-112 0,0-1 0 15,0-2-16-15,4 0 0 0,3-2-32 0,3-2 0 16,-2-6 0-16,4-1 0 0,-1-3-144 0,1-1 160 16,0-3-160-16,0 1 160 0,-2 0-160 0,2 0 128 0,0 0-128 15,-1-4 128-15,-1-5-128 0,2-1 0 16,1-2 0-16,0-4 0 0,0-3-256 0,1-2-96 0,-2-3-16 0,4-4 0 31,-4-2-1264-31,2-3-256 0,3-7-48 0,-3-5-16 16,0-9-1024-16,-1-5-208 0</inkml:trace>
  <inkml:trace contextRef="#ctx0" brushRef="#br0" timeOffset="50577.237">16989 13749 25791 0,'0'0'2304'0,"0"0"-1856"15,-7 4-448-15,7-4 0 0,-5 5 2576 0,5-5 432 16,0 8 64-16,0 0 32 0,0 1-2688 0,3 1-416 16,4 3-320-16,-2 2 48 0,2 0 272 0,3 3-192 15,1 6 192-15,0 2-160 0,1 5 160 0,2 0 0 16,3 1 160-16,1 0-160 0,2 2 368 0,0 2-32 15,2-1 0-15,3 1 0 0,3 2-32 0,-2 1-16 16,-4 4 0-16,5 1 0 0,2 0-288 0,-1 0 128 16,-2-2-128-16,-1-2 0 0,-1-2 0 0,-4-3 0 15,-2-4 0-15,-1-2 0 0,-1-3-144 0,-2-4-144 16,0-2-32-16,-3-5 0 16,-2-1-672-16,1-4-144 0,-3-3-16 0,-2-1-16 15,-5-6-2352-15,0 0-448 0,0 0-112 0,-3-20-16 0</inkml:trace>
  <inkml:trace contextRef="#ctx0" brushRef="#br0" timeOffset="50816.064">17548 13869 18431 0,'0'0'816'0,"0"0"160"0,-4 10-784 0,-2-2-192 0,-1-1 0 0,2 2 0 15,0 1 5296-15,1 0 1008 0,0 0 208 0,-2 6 32 16,2 7-5520-16,-1 2-1024 0,-4-2-352 0,3 3 0 16,-3-2 112-16,1 6 32 0,-5 1 0 0,0 1 0 15,-1 5 208-15,-2 5 0 0,1-1 0 0,-5 7 0 0,-3 3 0 0,0-1 0 16,1-1 0-16,-1-1 0 0,-3-5 224 16,4 1-64-16,-1 0-16 0,2-2 0 0,3-6-144 0,1-1 0 15,2 0 144-15,1-2-144 0,1-4 0 0,2-3-256 16,3-4 32-16,-1-2 16 15,3-4-1936-15,1-5-384 0,0-4-80 0,5-7-12608 0</inkml:trace>
  <inkml:trace contextRef="#ctx0" brushRef="#br0" timeOffset="51050.596">17890 14552 41871 0,'-5'18'1856'0,"0"-5"384"0,-5 2-1792 0,1 6-448 0,3 2 0 0,-2 4 0 15,2 1-160-15,2 5-112 0,-3 2-32 0,3 2 0 32,1 0-704-32,-3-2-144 0,0 2-16 0,1-2-16 15,-1-4 448-15,0-2 96 0,0 0 0 0,0 0 16 0,2-3 496 0,-3 0 128 0,-2-3 0 0,3-2 0 16,2-2-880-1,1-2-96-15,-1-3-32 0,-1-4-8528 0,5-10-1696 0</inkml:trace>
  <inkml:trace contextRef="#ctx0" brushRef="#br0" timeOffset="51525.879">18487 13894 35935 0,'0'0'3200'0,"-4"6"-2560"15,0-1-512-15,2 2-128 0,2-7 592 0,0 12 112 16,2 1 0-16,1 4 16 16,-1 5-1296-16,2 2-256 0,-2 2-48 0,2 5-16 15,-2 0-64-15,0 2-32 0,-2 4 0 0,1 2 0 0,3 1 736 0,-3 4 256 16,1 5-144-16,2-2 144 0,1 0 0 0,0-4 192 15,1-5 0-15,2-4-16 0,0-2 176 0,2-7 32 0,2-4 16 16,-3-5 0-16,1-1-16 0,0-5 0 0,1-4 0 0,2-1 0 16,2-2-16-16,2-5-16 0,2-6 0 0,1-2 0 15,1-6-352-15,1-2 0 0,-2-4 0 0,1-1 128 16,0-8-128-16,-1-1 192 0,-4-3-64 0,2 3 0 16,-3 1-128-16,1 3 0 0,-2 4 0 0,0 3 128 15,-4 4-128-15,1 5 0 0,0 1 0 0,-1 4 0 16,-1 3 0-16,1 4 0 0,-10 0-144 0,7 10 144 15,-1 5 0-15,-1 7 0 0,1 7 0 16,-4 6 0-16,-4 9 0 0,1 2 0 0,1-2 0 0,-3 4 0 16,-5 3 208-16,1 2-32 0,2 2-16 0,-4 2 0 15,-1 5 112-15,0-4 32 0,-2-5 0 0,2-3 0 16,-1-3 192-16,-1-2 32 0,0-2 16 0,0-4 0 0,2 1-160 16,-1-1-16-16,1-1-16 0,1-4 0 0,-3-7-352 0,3-3-288 15,-1-4 48-15,1-5 16 16,-2-3-1552-16,0-4-304 0,0-4-64 0,0-4-8656 15,-2-3-1728-15</inkml:trace>
  <inkml:trace contextRef="#ctx0" brushRef="#br0" timeOffset="51830.047">19318 14740 41343 0,'-4'20'1840'0,"2"-8"368"0,-1 1-1760 0,1 6-448 16,-3 5 0-16,3 6 0 0,0 1 0 0,-1 3-272 0,-1-2 32 0,-1 2 16 31,-1 0-384-31,0 2-80 0,-2 2-16 0,-1 1 0 0,-1 2 304 0,-1 1 48 0,-1 1 16 0,2-1 0 16,-2 0 336-16,2-3 0 0,0-4 0 15,0-3 0-15,3-4-128 0,0-3 128 0,3-6-160 0,-1 2 160 31,4-4-2192-31,1-4-352 0,4-3-64 0,-4-10-10992 0</inkml:trace>
  <inkml:trace contextRef="#ctx0" brushRef="#br0" timeOffset="52305.174">19588 13956 23039 0,'0'0'2048'0,"0"0"-1648"15,0 0-400-15,0 0 0 0,0 0 4304 0,0 0 784 16,0 0 160-16,9-7 16 16,6-2-4960-16,6-3-1008 0,0-3-192 0,3-2-32 15,1 1 336-15,1-2 64 0,2 2 16 0,-3 0 0 0,0 2 512 0,3 1 256 16,3 1-32-16,-3 3 0 0,-2-1 128 0,2 4 32 15,1 0 0-15,-1 3 0 0,-1 2-384 0,-1 2 0 16,-1 4 0-16,-2 2 128 0,-1 2-128 0,-3 3-160 16,-2 4 160-16,-4 7-208 0,-1 6-16 0,-5 6 0 0,-4 7 0 0,-3 3 0 15,-3 0 80-15,-3 0 16 0,-4 1 0 0,-3 3 0 16,-5 1 128-16,-1 4 176 0,-2 5-48 0,0-5 0 16,0-2 208-16,0-2 48 0,1-1 0 0,2-2 0 15,2-6-144-15,3-1-32 0,2-5 0 16,2-2 0-16,2-2-208 0,5-2 144 0,2-1-144 0,1-1 128 15,0-3 0-15,5 0 0 0,3-4 0 0,5-2 0 16,3 0 0-16,3-4-128 0,2-2 192 0,6-1-64 16,5 0 16-16,3-2 0 0,2-2 0 0,3-2 0 15,3 2 48-15,5-3 16 0,3 0 0 0,-1-4 0 16,4-3-64-16,-5 1-16 0,-3-1 0 0,-4-1 0 16,-6-4-336-16,-1 0-80 0,-5-1-16 0,-3 1 0 15,-3-1-976-15,-4 0-208 0,-3-4-48 16,-5-2 0-16,-5-1-1552 0,-7-4-320 15,-7-13-64-15,-6 1-16 0</inkml:trace>
  <inkml:trace contextRef="#ctx0" brushRef="#br0" timeOffset="52551.812">19696 14528 43935 0,'0'0'1952'0,"0"0"400"0,0 0-1888 0,0 0-464 15,10 5 0-15,2 0 0 0,5-2 0 0,4-1-192 16,2-2 16-16,7-1 0 0,9-2 176 0,3-4-160 16,7-4 160-16,6-1-160 0,5-2 160 0,-1-3 176 0,-2-2-48 0,2-2 0 15,-1-1-128-15,-1-1 0 0,-4-3-160 16,-1 2 160 0,-1 2-1248-16,-5 0-160 0,-5-1-16 0,-3 4-16 15,-3-1-1456-15,-2 4-304 0,-2 1-48 0</inkml:trace>
  <inkml:trace contextRef="#ctx0" brushRef="#br0" timeOffset="52936.298">20567 13155 39903 0,'0'0'1776'0,"0"0"352"0,0 0-1696 0,6-5-432 15,4 1 0-15,3 0 0 16,3-1-432-16,4 2-160 0,2 1-48 0,2 4 0 0,2 4 400 0,2-2 80 16,4 0 16-16,1 5 0 0,0 6 144 0,2 4 0 15,2 3 128-15,-2 4-128 0,-1-1 240 0,1 7-32 16,0 3 0-16,-3 6 0 0,-1 3 48 0,-1 9 16 15,-3 8 0-15,2 2 0 0,0 3-272 0,-2 6 0 16,-1 2 0-16,-4 5 0 0,2 6 0 0,-8-1 0 0,-5-2 0 16,-2 3 0-16,-4 2 0 0,-1-3 0 0,-2-3 0 0,-5-3-144 15,-4-3 272-15,-3 2 48 0,-5 2 16 0,-2-3 0 16,0-6 64-16,-3 1 32 0,0-1 0 0,-3 1 0 16,2 2 32-16,-1-3 0 0,-1-4 0 0,0-1 0 15,-1-1-64-15,0-2-16 0,0-3 0 0,-2 1 0 16,-2-1-240-16,-1-5 0 0,-2-7 0 0,-2-6 0 15,-2-5-160-15,-1-7-80 0,-2-6-16 0,2-9 0 16,-1-4-1904 0,-1-12-384-16,-1-11-80 0</inkml:trace>
  <inkml:trace contextRef="#ctx0" brushRef="#br0" timeOffset="53836.877">13100 15615 30863 0,'0'0'1360'0,"0"0"304"0,8-4-1344 0,4 0-320 16,3-4 0-16,2-2 0 0,6-1 0 0,6-1 0 15,5 0 0-15,3 0 0 0,1-2 0 0,4 1 176 16,2-2-176-16,3 3 192 0,7 1-192 0,2 0 160 16,3-1-160-16,3 2 160 0,1 2-160 0,3 2 160 15,1 0-160-15,6 2 160 0,4 0 112 0,3 2 32 16,1 2 0-16,6 4 0 0,5-3-48 0,5 2 0 15,2 3 0-15,1-1 0 0,5-3-48 0,2 4-16 16,7 2 0-16,3-4 0 0,1-1 16 0,4 1 0 16,0 0 0-16,3-2 0 0,3-1-80 0,-1 3 0 0,-1-2-128 15,6 1 192-15,3 1-192 0,0 0 144 0,-1-1-144 16,-2 1 128-16,1 3-128 0,0 0 0 0,3-3 144 16,-2 5-144-16,-4-3 0 0,3 5 144 0,-4-1-144 0,-1 0 0 15,-6 0 240-15,2 0-64 0,0 0-16 0,-4 1 0 16,-9 0 96-16,0-2 32 0,-2-2 0 0,-2 2 0 15,-3-1 32-15,3 0 0 0,-3-2 0 0,-1 0 0 16,0-3-64-16,-1-1-16 0,-1 0 0 0,-1-3 0 16,-5-2-48-16,-3 1-16 0,-5-1 0 0,2 0 0 15,4 0-176-15,-3 1 160 0,-6-3-160 0,-4 4 160 16,-3 1-160-16,-3 1 0 0,-5 1 0 0,-1-1 128 16,-3-2-128-16,-3 1 128 0,-6 4-128 0,-1-2 128 15,-2-1-128-15,-2 1 0 0,-1 0 0 0,-3-1 0 0,-4 0 0 16,-5-2 0-16,-3 1 0 0,-6-1 0 0,-1-1 0 15,-5 1 0-15,0 2-192 0,-5 1 192 16,-3-4-448-16,-1 1 16 0,-2-2 16 16,-3-1 0-16,-4 1-1024 0,-5 3-208 0,-4-6-32 0,-6-4-16 15,-6 0-1824-15,-8-5-352 16</inkml:trace>
  <inkml:trace contextRef="#ctx0" brushRef="#br0" timeOffset="56493.703">20351 13499 21183 0,'0'0'944'0,"0"0"192"0,0 0-912 0,0 0-224 16,-1-10 0-16,-3 1 0 0,-3-1 3440 0,2 1 640 16,3 1 128-16,-1-1 16 15,-5 1-3952-15,2 2-784 0,1 3-176 0,-4-1-16 0,-2 0 704 0,-1 0 0 16,1-2 192-16,-3 5-32 0,-2 4 448 0,0 2 96 15,-5-3 0-15,1 3 16 0,-1 3-256 0,-2 1-48 16,-1 1-16-16,-5 3 0 0,0 2-208 0,-1 4-32 16,0 1-16-16,0 2 0 0,1 2 0 0,0 0 0 15,4 1 0-15,0 0 0 0,3 2 48 0,0 4 16 16,2 2 0-16,1 3 0 0,2 2-64 0,1 3-16 0,2 4 0 16,4 1 0-16,1 0-128 0,4 1 0 15,1-4 144-15,2-1-144 0,1 0 128 0,1 1-128 0,1 2 160 0,3-1-160 16,3 0 128-16,2 0-128 15,1 0 0-15,1-1 144 0,1-4-144 0,2-5 0 0,1-1 0 0,0-4 128 16,1-1 0-16,4-4-128 0,2-3 192 16,1-2-64-16,3 1 16 0,1-2 0 0,0-4 0 0,2-1 0 15,3-4-16-15,2-3 0 0,-1-3 0 0,1-4 0 16,2-1-128-16,1-4 0 0,-2-3 144 0,1-1-144 16,-1-2 0-16,2-3 0 0,1-3 0 0,-1 0 0 15,-4-4 0-15,0-3 0 0,0-1 0 0,-2-3 0 16,-5-1-128-16,-1-4 128 0,-2-4-128 0,-1 1 128 15,-1-2-160-15,-2 0 160 0,-1-4-192 0,-3-2 192 16,-2 1-208-16,-1-1 64 0,-5-3 16 0,1-2 0 0,-5-3-128 0,-2 1-32 16,-3 4 0-16,-3-3 0 0,-1 5 16 0,-3 3 0 15,-2-1 0-15,-3 6 0 0,-4 2 128 0,2 3 144 16,-3 1-208-16,-1 1 80 0,-2 1 128 0,1 3 0 16,0 8 0-16,0 2 0 0,-4 2 192 0,-1 2-48 15,-1 0 0-15,1 4 0 0,3 7 0 0,-3 1 0 16,-1-3 0-16,-1 6 0 0,1 6-144 0,1 0 192 15,-3 1-192-15,0 5 192 0,1 1-192 0,-1 3 0 16,-1 0 0-16,2 4 128 0,-5 0-128 0,2 3 160 16,4 2-160-16,-3 1 160 0,0-1 16 0,4 2 0 15,3-1 0-15,0 3 0 0,2 2-176 0,2 3 128 16,-1 4-128-16,4 3 128 0,1 1-128 0,4 1 0 16,-1-2 144-16,4 2-144 0,3-2 176 0,2 5-48 0,-3 2 0 15,4 3 0-15,2 4-128 0,2-6 0 0,2-3 0 16,-1-4 0-16,3-1 0 0,3-6 128 0,1-4-128 0,2-2 0 15,4 2 160-15,4-2-160 0,1-1 192 0,6 1-192 16,-1-5 128-16,6 0-128 0,3-3 0 16,3-1 0-16,1-3 128 0,-1-3-128 0,1-4 0 0,-1-4 0 15,-1-1 0-15,4-7 0 0,2-4 0 0,0-7 0 16,-4-3 0-16,1-5-144 0,-2-3 144 0,1-4-128 16,-1-4 128-16,1-2-160 0,-4 0 160 0,0-4-160 15,-2-1 16-15,-1-1 0 0,-1-2 0 0,-1-3 0 16,-3-2 144-16,0-3-208 0,-3 0 80 0,-2 0 128 15,-4 0-144-15,-2 0 144 0,-2-4 0 0,-2 0 0 16,-2 0-144-16,-3-1 144 0,-3-3 0 0,-1 0-144 0,-1 3 144 0,-6 1-208 16,-3 3 80-16,-4 2 128 0,0 3-240 0,-4 2 80 15,-3-1 16-15,-6 3 0 0,-4 4 144 0,-1 5 0 16,1 2-144-16,-3 2 144 0,0 0 0 0,-3 8 0 16,-1 3 0-16,-3 2 0 0,3 4 0 15,-1 1 0-15,-5 2 0 0,2 5 0 0,-2 6 192 0,1 0-32 16,2 2-16-16,-1 4 0 0,4 6-144 0,0 2 0 15,0 1 0-15,-1 5 0 0,1 1 0 0,2 3 0 16,0 4 0-16,-1 4 0 0,0 1 0 0,2-1 0 16,6-1 0-16,-1 4 0 0,-1 2 0 0,4 3 0 15,2-1 128-15,3 5-128 0,0 1 0 0,3 2 0 16,0-1 0-16,5-1 0 0,1-2 0 0,4 0 0 16,-2-2 0-16,5 3 128 0,2 5-128 0,3 0 160 0,2-2-160 15,3-2 160-15,-2-4-160 0,5-2 0 0,0-5 144 0,4-1-144 16,2-4 0-16,3-4 0 0,3-1 0 0,2-3 0 15,3 0 176-15,4-2-48 0,2-4 0 16,4-1 0-16,3-3-128 0,1-2 160 0,-1-3-160 0,1-5 160 16,1-3-160-16,1-4 0 0,2-3 0 0,-1-4 0 15,1-5 0-15,1-2 128 0,-1-6-128 0,-1-1 0 16,-3-3 0-16,-4-2 0 0,1-4 0 0,-5-3 0 16,-2-3 0-16,-1 0-176 0,-2-5 176 0,-1-3-192 15,1-3 0-15,-3-1 0 0,-4-1 0 0,-1-1 0 16,-2-2 32-16,-4-2 0 0,-3-2 0 0,-2-4 0 15,-7-1-160-15,0-1-16 0,-2-1-16 0,-3 4 0 16,-6 3-32-16,-3 2-16 0,-2 2 0 0,-4 1 0 0,-3 5 208 16,1 3 64-16,-3 3 0 0,1 5 0 0,-1 0 128 0,0 9 0 15,0 2 0-15,-1 5 0 0,-1 2 0 0,2 4-128 16,-3 5 128-16,1 4 0 0,3 3 0 16,-7 0 0-16,-4 4 0 0,0 5 176 0,1 2-176 0,0 4 0 15,-5 1 0-15,2 5 0 0,1 1 0 0,-3 1 0 16,2 4 0-16,-2 3 0 0,-1 2 0 0,0 7 0 15,-1 5 0-15,2 0 0 0,4-1 0 0,2 0 0 16,4 1 0-16,1 1 0 0,1 2 0 0,1 2 0 16,3 4 0-16,3 2 0 0,-2 3 0 0,6-1 0 15,2-5 128-15,1-2-128 0,3 1 0 0,3-1 0 16,0-6 0-16,3 6 0 0,3 4 0 0,4-4 128 16,1-3-128-16,3-5 0 0,2-1 0 0,4-4 128 15,2-2-128-15,4-5 0 0,2 1 128 0,1-5-128 0,7-2 128 16,2-3-128-16,3 2 0 0,-1-7 128 0,2-2-128 15,0-2 0-15,2-1 144 0,-1-5-144 0,2-4 160 16,1-2-160-16,1-4 0 0,1-4 128 0,4-3-128 16,-1-3 0-16,-1-5 0 0,-2-2 144 0,-3-3-144 0,-2-4 128 15,-1-4-128-15,-3-8-272 0,0-8 64 0,-3 0 16 16,-1 2-160-16,-1-3-32 0,-6-2 0 0,0 0 0 16,-3-3 16-16,-4 0 0 0,-3-5 0 0,-4 1 0 31,-3-1-112-31,-1 4-32 0,-2 2 0 0,-3 1 0 0,-3-1-48 0,-5 4-16 15,-5 5 0-15,-1 4 0 0,-4 2 128 16,0 6 32-16,-6 1 0 0,1 6 0 0,-6 7 416 0,-2 4-160 0,-1 1 160 0,-3 5 0 0,-3 4 0 16,-3 3 0-16,-5 4 128 0,-2 3-128 0,-3 4 400 15,4 2-16-15,0 7 0 0,2 1 0 0,2 2-64 16,1 3-32-16,1 4 0 0,2 3 0 0,0 1 144 16,3 1 16-16,2 2 16 0,0 5 0 0,0 0-224 0,2 3-48 15,3 3-16-15,3 2 0 0,-1 4-176 0,4 6 192 16,3 4-192-16,-1 1 192 0,3-6 16 0,-1 3 16 15,4-2 0-15,1-1 0 0,2-1 32 0,4 3 16 16,1 1 0-16,5-3 0 0,3-5-96 0,2-1-32 16,3-2 0-16,4-3 0 0,3-2-144 0,1-3 0 15,3 0 0-15,4-2-176 0,-1-4 176 0,8-2 0 16,2-5 0-16,2-4 128 0,3-6-128 0,6 0 0 16,2-1 0-16,4-4 0 0,-1-7-176 0,2-4 176 0,1-6-208 15,-3-3 80-15,3-7 128 0,4-3 0 0,3-4 0 16,-2-4 0-16,-3-6 128 0,-4-1 0 0,-2 0 0 0,-3-4 0 15,0-4-128-15,-2 0 144 0,-1-4-144 16,-1-2 160-16,-2-5-160 0,-3-1 0 0,-4-5 144 0,-1 3-144 16,-3 0 0-16,-4-1 144 0,-6-3-144 0,0-3 0 15,-6-1 144-15,-2 0-144 0,-6-2 0 0,-2 4 144 16,-4 2-144-16,-3 5 0 0,-4 5 0 0,-2 3 0 16,-4 3 0-16,-4 3 128 0,-8 4-128 0,0 6 128 15,-7 3 192-15,0 6 16 0,1 4 16 0,-6 5 0 16,-1 0-352-16,-3 8 0 0,1 3 0 0,-2 4 0 15,-1 6-176-15,1 3 176 0,0 1-208 0,2 6-11632 16,1 3-2336-16</inkml:trace>
  <inkml:trace contextRef="#ctx0" brushRef="#br0" timeOffset="57512.928">15622 15988 23951 0,'0'0'1056'0,"0"0"224"0,0 0-1024 0,0 0-256 0,0 0 0 0,6-6 0 15,2-1 1600-15,2 0 256 0,2-2 48 0,3 0 16 16,2-1-1568-16,2 0-352 0,-1 0 0 0,3 3 0 16,-1-2 0-16,2 3 0 0,1 1 0 0,2 1 0 15,0 0 0-15,1 4 0 0,1 1 0 0,2 2 0 16,2 0 128-16,-1 2-128 0,-2 3 0 0,3 1 144 15,0 1-144-15,1 1 0 0,0 0 0 0,1 3 0 16,0 4 0-16,3 0 0 0,-1 2 0 0,0 1 0 16,2 3 128-16,-2 6-128 0,-2 1 0 0,-2 3 128 15,-2 2-128-15,-2 0 192 0,-3 2-192 0,-1-1 192 16,-3 0-64-16,-3-2 0 0,-1 0 0 0,-3 0 0 0,-3 3-128 0,-5 1 192 16,-1 3-192-16,-7 3 192 0,-2 1-192 0,-8-1 0 15,-2 0 0-15,-1-3-176 0,-3-2 48 0,-6-2 0 16,-4 1 0-16,-3 2 0 0,-3 4-192 0,-2-5-48 15,-1-2 0-15,-1-6 0 0,-2-4 368 0,3-6 240 16,1-6-48-16,2-4 0 0,3-2 256 0,0-5 32 16,3-3 16-16,-1-2 0 0,4 0-496 0,0-4 0 15,2-3-208-15,0 0 64 0,0-4 0 0,2-1 0 16,5-3 0-16,3-2 0 0,1-5 272 0,3 0 64 16,1-1 16-16,3-1 0 0,3 1 112 0,3-1 0 15,2-3 16-15,5 1 0 0,4 1 48 0,3 1 16 16,2 0 0-16,2 1 0 0,3 1-208 0,1 0-32 15,0-3-16-15,1 4 0 0,0 4-144 0,2 0 0 0,-2 2 0 16,2 2 128-16,1 1-128 0,1 1 0 0,-1 4 0 0,2 6 0 16,0 4 0-16,3 7 0 0,0 6-192 0,0 0 192 15,0 3-384-15,-1 1 64 0,-3 0 0 0,-2 1 0 32,-3 5-96-32,0-3-16 0,-2-3 0 0,-1 2 0 15,-2 1-1568-15,1-1-320 0,-5-3-64 0,1-3-5920 0,1-1-1168 0</inkml:trace>
  <inkml:trace contextRef="#ctx0" brushRef="#br0" timeOffset="58293.926">17091 16160 20271 0,'0'0'896'0,"0"0"192"0,0 0-880 0,0 0-208 16,0 0 0-16,0 0 0 0,0 0 1536 0,0 0 272 16,0 0 48-16,12-2 16 0,0-1-1376 0,1 1-288 15,-5-1-48-15,4 1-16 0,2 1 768 0,1 0 160 16,0 0 16-16,2 1 16 0,-2 0-192 0,3 0-32 15,1-2-16-15,0 1 0 0,0-3-432 0,3 5-96 16,2 5-16-16,-1-4 0 0,-1-2-192 0,-1 3-128 0,-1 4 128 16,1-2-128-16,1-3 0 0,0 1 144 0,-2 2-144 15,0 0 0-15,-2-3 128 0,0 1-128 0,1 1 0 16,-3 1 0-16,0-1 128 0,-1 2-128 0,0-1 144 0,-1 0-144 16,-6 0 208-16,2 2-48 0,-1 0-16 0,1 1 0 15,0 1-144-15,-2-2 128 0,-2-3-128 0,0 2 128 16,1 1-128-16,-1 2 0 0,-6 1 0 0,-1 0 0 15,1 0 0-15,-2 3-144 0,-4 1 144 0,1 3-160 16,-3-1 160-16,-1 6 0 0,0 0 0 0,-3 4 0 16,-1 0 0-16,-6 4 0 0,1 4 0 0,-1 2 128 15,0 0-128-15,-1 3 0 0,-2-2 0 0,1 1 128 16,-2 5-128-16,1-3 0 0,-2 0 0 0,1 0-128 16,-2-1 128-16,-1 1 0 0,1 0 0 0,3-1-128 0,1-2 128 0,3-5 144 15,2-3-16-15,1-4-128 0,-1-2 208 16,6-3-64-16,6-5-16 0,1 1 0 0,-3-4-128 0,4-1 0 15,3-2 0-15,-1-9 0 0,0 0 0 0,5 10 0 16,0-2 0-16,6-1 0 0,0-3 0 0,2 0 0 16,0-1 0-16,5 0 0 0,0 1 0 0,4-1 240 15,0 0-64-15,2 3-16 0,-1-3 32 0,1 0 16 16,1 2 0-16,2-1 0 0,3-2-32 0,3 2-16 16,1 0 0-16,3-1 0 0,3 0-160 0,-1 1 160 15,-1 0-160-15,-1 1 160 0,-3-2-160 0,-2 1 0 16,-1 1 0-16,-1 0 0 0,-3-2 0 0,-1 1 0 15,2 1 0-15,-2 0 0 0,-1-3-240 0,-3 0 32 16,-2 0 0-16,-1 1 0 16,0-3-304-16,-7-1-64 0,-1-2-16 0,-1 1 0 15,0-2-480-15,-4-4-80 0,-2-2-32 0,-2-2 0 16,-2-2-1328-16,-7-7-272 0,-6-6-48 0</inkml:trace>
  <inkml:trace contextRef="#ctx0" brushRef="#br0" timeOffset="58609.046">17123 16810 32255 0,'5'7'1424'0,"-5"-7"304"0,0 0-1392 0,0 0-336 15,0 0 0-15,0 0 0 0,0 0 1808 0,14 2 304 16,2-3 48-16,7-3 16 15,3-4-2176-15,3 0-448 0,3-1-64 0,2 2-32 0,-1-3 720 0,2 0 144 16,-4 3 16-16,5 1 16 0,-2-1 240 0,3-1 48 16,2 1 16-16,5 1 0 0,2 4-160 15,4-1-48-15,3-3 0 0,0 3 0 0,-3 2-304 0,-2 0-144 16,-2 0 128-16,1-3-128 0,3 2 0 0,3 0-320 16,-3 1 48-16,3-1 16 15,1-2-2816-15,-1-6-544 0</inkml:trace>
  <inkml:trace contextRef="#ctx0" brushRef="#br0" timeOffset="59363.962">21753 15412 33695 0,'0'0'1488'0,"0"0"304"0,0 0-1424 0,-6 6-368 16,1-2 0-16,5-4 0 0,-6 2 752 0,6-2 80 15,0 0 0-15,0 0 16 0,0 0-576 0,0 0-112 16,0 0-32-16,0 0 0 0,0 0 192 0,0 0 16 16,6 9 16-16,5-4 0 0,3-1 208 0,2-1 32 15,0 2 16-15,4-1 0 0,7 2-288 0,0-2-48 16,4-2-16-16,2 1 0 0,0 1-64 0,0-4 0 15,3-2-16-15,3-1 0 0,2 2-48 0,2-2-128 16,2 0 192-16,3-2-64 0,-1 0-128 0,-2 3-256 16,-3-3 64-16,-4 3 16 15,-2-1-272-15,-4-2-64 0,-5-1-16 0,1 1 0 16,-3 3-528-16,-3-1-96 0,-5-1-32 0,0 2 0 16,-3 0-1440-16,-3 1-272 0,-11 1-64 0,0 0-5872 0,0 0-1152 0</inkml:trace>
  <inkml:trace contextRef="#ctx0" brushRef="#br0" timeOffset="59658.088">21855 16027 33919 0,'0'0'1504'0,"0"0"304"0,-2 10-1440 0,2-10-368 0,-2 8 0 0,2-8 0 0,0 0 192 0,10 7-48 15,1-2 0-15,3-2 0 0,3-1-144 0,3 1-176 16,0-2 48-16,6-2 0 0,-1-2 560 0,3 2 112 16,-1 1 32-16,5-1 0 0,2-1 192 0,5 1 64 15,1-1 0-15,3-1 0 0,0 0-192 0,1 1-48 16,-2 2 0-16,0-2 0 0,-1-2-384 0,-3 1-80 16,0-1 0-16,-1 0-128 0,-1 2 0 0,-1-1-256 15,-3 0 32-15,-4 0 0 16,-2 1-1568-16,-2 0-320 0,-4 0-64 0</inkml:trace>
  <inkml:trace contextRef="#ctx0" brushRef="#br0" timeOffset="61590.081">20689 13320 2751 0,'0'0'256'0,"0"0"-256"0,0 0 0 0,11 2 0 16,-11-2 4112-16,9 0 784 0,-9 0 160 0,10-2 16 15,-10 2-3856-15,8-4-768 0,-8 4-144 0,5-7-48 16,0 0 592-16,-5 7 112 0,3-4 32 0,-3 4 0 16,0 0-80-16,-3-10-16 0,-2 5 0 0,-3-2 0 15,1-1-128-15,-3 1-16 0,-1-1-16 0,-1 1 0 16,-6 1-336-16,1-1-64 0,-1 1-16 0,-2 1 0 15,-1 4-128-15,-2 1-48 0,1 0 0 0,-4 0 0 16,-2 2 64-16,1 2 16 0,-1 1 0 0,-1 3 0 0,0 1 16 16,2 0 0-16,0 2 0 0,2 3 0 0,1-1-240 0,1 2 176 15,-4 2-176-15,3 0 160 0,1 4-160 0,0 1 0 16,-1 1 144-16,-1 2-144 0,1 0 176 0,0 2-48 16,2 1 0-16,-2 2 0 0,2 1-128 0,-1 1 0 15,3-1 0-15,0 0 128 0,-1 1-128 0,3 1 0 16,1 1 0-16,3 2 128 0,1 2-128 0,-1 1 0 15,3 3 0-15,0 0 128 0,5 1-128 0,-2-3 0 16,2 1 144-16,1 2-144 0,1-1 0 0,0-1 144 16,4-1-144-16,3 2 0 0,1 1 128 0,2-1-128 15,1 2 0-15,3-7 0 0,2 1 0 0,0-4 0 16,4-4 128-16,2 1-128 0,0-2 128 0,4-2-128 16,3-2 192-16,2-2-192 0,-1-1 208 0,1-3-64 0,3 1-16 15,1-3 0-15,0-6-128 0,0 0 192 0,1-1-192 0,-3-2 192 16,0-3-192-16,3-3 0 0,0-1 144 0,0-1-144 15,-1 2 128-15,1-6-128 0,1-4 160 0,1-3-160 16,3 0 128-16,-5-3-128 0,-2 0 0 0,1-5 0 16,-1 0 128-16,-3-3-128 0,1-3 0 0,-2-1 0 15,2-1 0-15,-3-3 0 0,2-1 0 0,-1-4 0 16,-3-3-208-16,0-2 64 0,-2 0 16 0,-3 1 0 16,-4-2 128-16,-1 2-128 0,-1-1 128 0,-1 0-128 15,0 0 128-15,-2 0 0 0,-2 2-144 0,-3-1 144 16,0 0 0-16,-4 2 0 0,0 4 0 0,-2-1 0 15,-3 1 0-15,-1 3 192 0,0 2-32 0,-1 2 0 0,2-1 16 16,-3 2 0-16,-3-1 0 0,-1 1 0 0,-4 2-176 0,1-1 160 16,-5-2-160-16,1-2 160 0,1 1-160 0,0 5 0 15,1 5-160-15,-3 0 160 0,1-1-144 16,1 4 144-16,1 3-128 0,-3 2 128 0,-1 2 0 0,0 3 0 16,1-1 0-16,-4 3 0 0,0 4 0 15,-5 2 0-15,1 0 0 0,-2-1 0 0,-2 4 0 0,1 2-160 16,2 3 160-16,-1-1-160 0,-2 3 160 0,1 1 0 15,2 0-144-15,0 1 144 0,2 2 0 0,-1 0 0 16,-3-3 0-16,0 4 0 0,0-1 0 0,0 0 0 16,1-3 0-16,-1 3 0 0,-2 0 0 0,3 1 0 15,2 0 0-15,3 2 0 0,2-1 0 0,1 1 0 16,3 0 0-16,1 2 0 0,2 2 0 0,1 3 0 16,3 0 144-16,4 4-144 0,-1 2 128 0,4 4-128 0,4-4 128 15,0 2-128-15,1 0 0 0,2 3 0 0,4-2 0 0,3 2 0 16,-2 1 0-16,3 2 0 0,0 3 0 15,3 0 128-15,3-2-128 0,0-2 0 0,3-4 0 16,1 0 0-16,3-2 0 0,2-2 0 0,1-2 0 0,4-3 0 16,1-1 0-16,1-1 0 0,0-1 0 0,2-2 0 15,0 1 0-15,1-6 0 0,0-3 0 0,1-3 0 16,-2-1 0-16,4-4 0 0,0-6 0 0,1-2 0 16,-4-1 0-16,4-3 0 0,1-6 0 0,-2-5 0 15,-1-4 0-15,1-3 0 0,-1-2 0 0,0-2 0 16,-1-2 0-16,1-2 0 0,1-2 0 0,0 1 0 15,-3-2 0-15,-1-2 0 0,-3-3 0 0,-1 1-128 16,-1-3 128-16,-3 0 0 0,-4 1 0 0,-2 0 0 16,-2 2 0-16,-2-1 0 0,-4 2 0 0,-1-2 0 0,-2-1 0 0,-4-2 0 15,0-1 0-15,-4-1 0 0,-2-2 0 0,-3-1 0 16,-1 1 0-16,-4 1-128 0,1 3 128 0,-4 2 0 16,-1 0 0-16,-1 0-128 0,-1 1 128 0,0 1-160 15,-3 3 160-15,1 3-160 0,-1 2 16 0,-2 1 0 16,1 5 0-16,-3 1 0 0,-3 1 16 0,2 2 0 15,-3 4 0-15,1 2 0 0,-1 2 128 0,-2 1-192 16,0 1 192-16,0 2-192 0,-3 4 48 0,1 2 0 16,0 1 0-16,-1 3 0 0,-5 1-32 0,0 3 0 15,0-1 0-15,-4 4 0 0,-2-1-64 0,3 4-16 16,-1 2 0-16,4-1 0 0,-4 3 64 0,3 0 16 16,-2 3 0-16,3 2 0 0,1 2 176 0,-2 3 0 15,2 1 0-15,3 0-128 0,3 1 128 0,2-1 0 16,3 0 0-16,0 1 0 0,4 3 0 0,3 0 128 0,-1-1-128 15,2 3 128-15,3 2-128 0,0 5 0 0,1 7 0 16,2-3 0-16,1-4 0 0,3 3 0 0,1 0 0 0,2 1 0 16,1 0 0-16,1 1 0 0,2 0 0 0,3 5 0 15,4 2 0-15,-1-5 0 0,2-2 0 0,0-3 0 16,3-4 0-16,3 0 0 0,1-5 0 0,2-4 0 16,0-1 0-16,3-3 0 0,-2 0 0 0,4 0 0 15,3-4 0-15,2-4 0 0,1-4 0 0,0-2 0 16,3 3 0-16,-2-8 0 0,-4-3 0 0,2-4-128 15,0 0 128-15,1-4 0 0,0-2 0 0,-2-3 128 16,3-2-128-16,1-3 128 0,1-2-128 0,-1-1 128 0,2-1-128 16,-1-2 0-16,-1-1 0 0,-3 0 0 0,-3-4 0 15,2-2 0-15,2 1 0 0,-3-5 0 0,-4-6 0 16,0-1 128-16,0-4-128 0,-1 0 0 0,-2 1 0 0,0-2 0 16,-2-1 0-16,-3 0 0 0,-2-1 0 0,-2-3 0 15,-3-4-160-15,0 0 160 0,-2-6-192 0,-1 3 192 16,-4 2-192-16,-3 4 192 0,-1 0-320 0,-1 5 64 15,-6 3 0-15,0 0 0 0,-3 2 32 0,0 3 16 16,-1 4 0-16,-2 6 0 0,-2 6-48 0,1 3 0 16,-1 3 0-16,-1 6 0 15,3 9-1088-15,-2 6-208 0,-1 4-48 0</inkml:trace>
  <inkml:trace contextRef="#ctx0" brushRef="#br0" timeOffset="63567.508">24162 15060 23039 0,'0'0'2048'0,"0"0"-1648"0,-8 0-400 0,8 0 0 16,0 0 1920-16,0 0 288 0,-5-4 64 0,5 4 16 16,-8-7-1824-16,8 7-464 0,-5-6 128 0,-4 1-128 15,-2 1 448-15,1-1 64 0,1 4 16 0,0-1 0 0,-3 0 304 16,1 1 64-16,0 2 16 0,-1 1 0 0,-3 0-240 0,-1 3-48 16,1-2-16-16,-1 1 0 0,-4 3-336 0,1 1-64 15,0 2-16-15,1 1 0 0,-4 4-192 0,0 3 0 16,-1-2 0-16,-2 7 0 0,1 5 0 0,-1 3 0 15,-6 4 0-15,1 4 0 0,5 6 0 0,0 4 0 16,-2 1 0-16,4 4 0 0,2 0 0 0,3 6 0 16,2 5 0-16,2-1 0 0,1 1 0 0,2-1 0 15,4-7 0-15,4 1 0 0,-2-5 0 0,4 4-128 16,1-1 128-16,3-5 0 0,0-3 0 0,-1-3 0 16,4-3 0-16,2-4 0 0,0-2 0 0,4-5-128 15,5-3 128-15,0-2 0 0,1-1 0 0,4-2 0 16,0-1 0-16,4-4 0 0,4-4 0 0,1 1-128 15,0-7 128-15,-1-1 0 0,1-7 0 0,2 0 0 16,-1 0-128-16,2-5 128 0,1-4 0 0,2-3 0 0,0-3 0 16,2-3 0-16,-2-3 0 0,3-3 0 0,-3-3 0 0,-2 1 0 15,-4-2 0-15,0-1-192 0,0-4 192 0,-3-2-160 16,-3 1 160-16,1 0 0 0,-2 0 0 0,1-3 0 16,-3-3 0-16,-1 1-160 0,-3-1 160 0,-3-1 0 15,-1-1-160-15,-1 0 160 0,-4-5-128 0,0-2 128 16,0-1 0-16,-3 1-160 0,-6-2 160 0,0 1 0 15,1 1-192-15,-5 3 192 0,-3 2-192 0,-3 1 192 16,0-1-272-16,-2 2 48 0,-6 3 16 0,-1 0 0 16,-4 3 0-16,2 3 0 0,-1 2 0 0,0 5 0 15,-3 2 208-15,2 5-144 0,0 1 144 0,-1 4-128 16,-3 1 256-16,-2 1 48 0,0 3 16 0,-2 0 0 0,-3 1-32 16,1 3 0-16,-2 3 0 0,2-1 0 0,4 2-16 0,1 5 0 15,-1-2 0-15,1 3 0 0,1 1-144 0,1 0 0 16,0 1 144-16,0 3-144 0,1 2 128 0,-2 3-128 15,-2 5 160-15,0 0-160 0,2 2 176 0,-2 3-176 16,-2 5 192-16,0 2-192 0,2 3 192 0,1 3-64 16,1 0 0-16,0 2-128 0,4-1 320 0,0 2-64 15,4 0 0-15,2 0 0 0,-1 2 0 0,-2 6 0 16,4 5 0-16,2 0 0 0,1-1-80 0,0 0-32 16,1-1 0-16,3 3 0 0,3 2-144 0,2 4 0 15,3 0 0-15,2 0 0 0,7 0 0 0,3-2 0 16,1-2 0-16,5-3 0 0,3-4 0 0,5 4 0 15,5 2 0-15,1-6 0 0,6-5 0 0,7-7 0 16,9-6-128-16,2-3 128 16,3-7-1296-16,-1-8-192 0,2-6-48 0,4-10-15120 15</inkml:trace>
  <inkml:trace contextRef="#ctx0" brushRef="#br0" timeOffset="64514.281">12318 12893 24879 0,'-4'4'2208'0,"4"-4"-1760"16,0 0-448-16,0 0 0 0,0 0 1856 0,2-9 304 15,1-6 48-15,7-3 16 0,0-8-1840 0,6-4-384 16,2-7 0-16,2-6 0 0,-1-6 176 0,3-6 96 16,1-4 32-16,4-5 0 0,1-2-48 0,3-6-16 15,1-5 0-15,5-3 0 0,3-1-48 0,0-2 0 16,0 1 0-16,0-4 0 0,-1-1 0 0,3 1 0 0,2 2 0 16,0 0 0-16,2-4 80 0,0-1 16 0,1-2 0 0,0 0 0 15,0 0 0-15,-1-3 0 0,-1-1 0 0,-1 2 0 16,-1 4-32-16,-1 1-16 0,5-1 0 0,-1 5 0 15,-4 6 16-15,2 5 16 0,2 2 0 0,-4 1 0 16,-2-2-80-16,-1 5 0 0,-3 5-16 0,-1 5 0 16,-1 7-176-16,-3 5 192 0,-5 2-192 0,2 5 192 15,-1 4-192-15,-2 4 0 0,-7 1 0 0,0 7-176 16,-2 4-272 0,0 5-48-16,-9 0-16 0,1 2 0 0,-1 2-464 0,-1 2-112 0,-3 3 0 15,-3 4-16-15,0 0-2672 0,0 0-544 0</inkml:trace>
  <inkml:trace contextRef="#ctx0" brushRef="#br0" timeOffset="64890.637">12922 9844 30399 0,'0'0'1344'0,"-7"-3"288"0,-1-4-1312 0,5-2-320 16,0-3 0-16,6-1 0 0,3-2 896 0,5-4 128 16,5-3 0-16,4-4 16 0,7-5-912 0,7-3-128 0,4-3-160 15,1-2 160-15,2-4-176 0,5-3 176 16,0-4-128-16,1 4 128 0,0-1 0 0,-1 1-160 0,1 2 160 16,0-1 0-16,0 0 0 0,3 3 0 0,4 4 0 0,-3 3 0 15,-2 0 0-15,-3 5 0 0,-3 5 0 0,0 6 0 16,-2 6 0-16,2 3 0 0,0 4 0 0,1 4 0 15,-5 2 0-15,1 6 0 0,-3 3 192 0,-2 7-48 16,0 3 96-16,-7 8 16 0,0 8 0 0,-4 3 0 16,-3-1-80-16,-3 5-16 0,-1 3 0 0,-5 1 0 15,-3-2 80-15,-5 2 16 0,-3 4 0 0,-4 2 0 16,-2 3 96-16,-5-5 32 0,-1-2 0 0,-1-3 0 16,-1-5-192-16,0-4-48 0,3-6 0 0,-1-2 0 15,0 2-1104 1,0-7-208-16,1-6-48 0,2-5-9344 0,-1-3-1872 0</inkml:trace>
  <inkml:trace contextRef="#ctx0" brushRef="#br0" timeOffset="65335.996">15214 7745 40943 0,'-19'-9'1808'0,"7"5"384"0,1 2-1744 0,1 3-448 15,3 2 0-15,1 3 0 0,-2 2 0 0,0 6-320 16,1 3 48-16,-2 7 16 0,-3 7-16 0,-3 7 0 0,-1 5 0 16,-3 7 0-1,0 10-112-15,1 6-32 0,1 5 0 0,2 3 0 16,1-4-176-16,4 3-48 0,2 2 0 0,0 0 0 0,2-2 336 0,2-3 64 0,5-2 16 15,4-6 0-15,4-5 48 0,4-5 16 0,1-8 0 0,5-5 0 16,6-6 160-16,-1-7-208 0,3-7 80 0,1-5 128 16,3-7 0-16,3-7 192 0,3-7 0 0,3-11 0 15,5-11 336-15,9-9 80 0,7-6 16 0,0-6 0 16,2-10-416-16,0-8-80 0,-2-8 0 0,0-3-128 16,-2 1 128-16,-3 1-128 0,-4 0 0 0,-6 0 0 15,-4-1 416-15,-10 1-32 0,-7 5 0 0,-5 3 0 16,-5 2 80-16,-6 0 16 0,-5-2 0 0,-7 6 0 15,-3 8-288-15,-7 5-64 0,-6 10-128 0,-5 7 192 0,-7 7-192 16,-8 8 0-16,-8 4 128 0,-6 9-128 16,-4 2-928-16,-3 14-224 0,-4 12-64 0,-6 11 0 15,-3 14-2624-15,5 7-512 0</inkml:trace>
  <inkml:trace contextRef="#ctx0" brushRef="#br0" timeOffset="66040.399">16035 12711 18431 0,'-15'19'816'0,"3"-8"160"16,-4-2-784-16,2-2-192 0,1-3 0 0,1 1 0 0,2-2 3712 0,4 0 688 16,6-3 144-16,0 0 16 0,0 0-3760 0,5-13-800 15,5-2 0-15,3-3-192 0,-1-2 192 0,4-6-160 16,4-12 160-16,1-1-160 0,4-4 320 0,0-2 64 0,0-5 16 0,6-4 0 16,2-3 128-16,3-4 16 0,4-5 16 0,-2-1 0 15,1-1 80-15,4-1 16 0,-1-1 0 16,1-6 0-16,-1-3-48 0,1-1 0 0,3 5 0 0,2-6 0 15,0-2-128-15,4-1-48 0,2-3 0 0,-5 2 0 16,1 6-80-16,-2-3-32 0,0-5 0 16,3 7 0-16,-5 6-160 0,0 6-176 0,1 4 48 0,-3 4 0 31,1 4-384-31,-6 2-80 0,-4 5-16 0,-2 2 0 16,-5 3-1648-16,-3 4-336 0,-7 6-64 0,-4 2-11872 0</inkml:trace>
  <inkml:trace contextRef="#ctx0" brushRef="#br0" timeOffset="66405.869">16748 10367 8287 0,'0'0'736'0,"0"0"-592"16,1-8-144-16,0-5 0 0,3-4 6480 0,3-2 1264 15,8 0 256-15,3-4 64 0,5-4-6576 0,4-3-1296 16,4-4-192-16,5-1-192 0,-1-4 192 0,6-7 0 16,-1-4 0-16,7-1 0 0,4 1 128 0,1 1-128 15,1 2 0-15,-1 3 0 0,-2 2 0 0,-3 1 0 16,-3 5 0-16,0 0 0 0,-1 2 0 0,-2 1 0 16,-2 2 0-16,-4 7 0 0,-1 5 128 0,-1 5-128 0,-1 0 0 15,-1 7 0-15,-3 3 0 0,-1 6 0 0,-3 4 0 16,-2 5 0-16,-2 5 0 0,-3 8 0 0,0 11 0 0,-3 5 0 15,-2 5 0-15,-5 8 0 0,-3 3 0 0,-4 10 0 16,-4 13 0-16,-3-2 0 0,-3-1-128 0,0-4 128 16,-5-3 0-16,-2-3 0 0,-1-2 0 0,0 0-144 15,-1-3 144-15,-2-6 0 0,-1-9 0 0,5-4 128 16,1-4-256-16,3-6-64 0,1-5 0 0,-1-8 0 31,0-4-1792-31,2-5-352 0,3-4-80 0</inkml:trace>
  <inkml:trace contextRef="#ctx0" brushRef="#br0" timeOffset="66865.5">18303 7532 12895 0,'0'0'1152'0,"-5"-9"-928"15,-3-1-224-15,4 1 0 0,-3 3 5808 0,3 1 1104 16,4 5 240-16,0 0 32 0,0 0-5856 0,-8 5-1184 16,0 5-144-16,2 5-192 0,-1 5-80 0,1 5-16 0,-3 8 0 15,1 9 0-15,-3 7 160 0,2 9 128 0,1 4-192 0,2 4 192 16,3 4-160-16,2 4 160 0,0 0-128 0,4 1 128 15,5-3 0-15,1-4-160 0,5-7 160 0,2-5 0 16,2-2-128-16,2-4 128 0,0-9 0 16,6-5 0-16,-3-10 0 0,3-6 128 0,3-6 0 0,3-6 16 15,2-6 336-15,7-7 64 0,0-6 16 0,3-9 0 16,0-9-32-16,3-7 0 0,0-5 0 0,0-5 0 16,-2-4-96-16,1-7-32 0,0-8 0 0,-4-3 0 15,-4-3-64-15,-4-1-16 0,-4 2 0 0,-4-3 0 16,-4-3 160-16,-5 4 32 0,-9 1 0 0,-2 7 0 15,-5 6-176-15,-4 5-16 0,-5 4-16 0,-7 5 0 16,-10 4-32-16,-4 4 0 0,-8 4 0 0,-4 2 0 0,-7 2-112 16,-5 6-32-16,-7 6 0 0,-7 8 0 15,-8 3-800-15,-6 10-160 0,-3 9-48 16,-6 7 0-16,-6 8-1760 0,2 8-368 0,1 6-64 0</inkml:trace>
  <inkml:trace contextRef="#ctx0" brushRef="#br0" timeOffset="68879.423">11084 14113 32991 0,'0'0'1472'0,"0"0"288"0,0 0-1408 0,0 0-352 0,-6 3 0 0,6-3 0 15,-13 4 192-15,1-2-48 0,0-2 0 0,-3 0 0 16,-3-1-144-16,-2-1 192 0,1-1-192 0,-7 1 192 16,0 0 80-16,-3-1 32 0,1-1 0 0,-5 2 0 15,0 0-128-15,-1 2-32 0,-2-2 0 0,2 0 0 0,-4-1 128 0,-1 0 32 16,-6-2 0-16,-1-2 0 0,-2-3-304 16,-5 1 160-16,-1 1-160 0,0 0 128 0,0 0-128 0,-5 0 0 15,-6 0 0-15,2 2 0 0,1 3 0 0,-4 2 128 16,-2-3-128-16,0 4 128 0,-1 4 128 0,1-2 32 15,-4 0 0-15,-4 1 0 0,-3 2-32 0,-1-1-16 16,-1 1 0-16,-3 1 0 0,-7 3-240 0,3 0 0 16,-2 2 0-16,-3 0 0 0,-2 0 0 0,-3 1 0 15,0 0 0-15,0 0 0 0,1-2 0 0,-5 2 0 16,-1 1 0-16,3-1 0 0,1-1 0 0,0-1 0 16,-2 0 0-16,3 2 0 0,0 2 0 0,-1-2 0 15,-2-5 0-15,3 3 0 0,1 0 0 0,0 0 0 0,0 2 0 16,-1-2 0-16,2-3 0 0,1-2 0 15,3 2 0-15,-3 0 0 0,-1 0 0 0,4-4 0 0,3 1 0 16,-1 1 0-16,-2 3 0 0,2-2 0 0,2-3 0 16,5 2 0-16,2 2 0 0,2-1 0 0,0 2 128 15,2-2-128-15,3-4 0 0,5 1 128 0,2 4-128 0,-1 0 0 16,0-3 128-16,0 0-128 0,3-1 0 0,4 3 144 16,4 0-144-16,2-1 0 0,1-2 0 0,3-3 0 15,2 2 160-15,0 1-160 0,-5-1 192 0,4-1-192 16,1-2 160-16,3-1-160 0,2 0 128 0,2-1-128 15,2 0 0-15,-1-2 0 0,1-1 128 0,1 3-128 16,-1 1 192-16,4 0 0 0,2-1 0 0,2-1 0 16,1 1 32-16,1 0 16 0,3 0 0 0,-1-1 0 15,1-3-80-15,0 2-16 0,2 3 0 0,2-1 0 0,-2-3 32 16,3 1 0-16,-1-1 0 0,2 2 0 0,1 3-176 0,1-2 0 16,-1-2 0-16,5 2 0 0,3 0 0 0,0 3 0 15,-4-2 144-15,3-1-144 0,-1 0 0 0,0 0 0 16,1-2 0-16,1 4 0 0,0-2 0 0,2 1 0 15,-1-2 0-15,3 3 0 0,-2 0 0 0,2 0 144 16,0 1-16-16,2-2-128 0,-2 4 208 0,0-1-64 16,-1 1-16-16,2 0 0 0,0 2-128 0,-2 0 0 15,1 2 144-15,-1-1-144 0,1 0 176 0,-2 1-48 16,-1 0 0-16,1 1 0 0,1 3-128 0,1 0 0 16,-6 0 0-16,1 1 128 0,2 1-128 0,-1 0 0 15,1-1 144-15,-2 1-144 0,1-1 0 0,-1 1 144 16,-1 1-144-16,3 0 0 0,-2-2 128 0,1-1-128 0,1-2 0 15,1 2 0-15,-4 2 0 0,5-3 0 0,5 0 0 16,0-2 0-16,-2 4 0 0,0-1 0 0,4-2 0 0,1 0 0 16,1 1 128-16,-3-1-128 0,1-1 0 0,4 2 0 15,3 1 0-15,-5-10 0 0,4 10 0 0,1 1 0 16,2 1 0-16,0 0 0 0,0-4 0 0,4 2 0 16,3 4 0-16,3 0 0 0,-1 2 0 15,4 0 0-15,0 6 0 0,4 3 0 0,-1 3 0 0,4 3-144 16,-1 0 144-16,1 2 128 0,1 2-128 0,1 2 176 15,0 3-176-15,2 3-192 0,2 3 32 0,-1 4 16 16,-3 5 144-16,-1 4 0 0,0 0-144 0,-2 2 144 16,-2-3-128-16,-4 2 128 0,-1 4-160 0,-3 3 160 15,-1 2 0-15,-3-1 0 0,-1-3 0 0,-3-2 0 0,0 0 0 0,-2 2 160 16,-3 5-32-16,0-2 0 0,-1-5-128 0,-2-3 0 16,0-6 0-16,0 0 0 0,-1 1 0 15,1 0 0-15,0-2 0 0,0-3 0 0,-3-6 0 0,1-6 0 16,-1-1 0-16,0-5 0 0,1-4 0 0,1 2-176 15,1-6 48-15,0-1 0 0,0-2 0 0,-1-2 0 16,2-3 0-16,-1 1 0 0,0 0 128 0,1 1 0 16,1-6 0-16,1 0 0 0,0-1-256 0,1 2 0 15,-2 2-16-15,4-3 0 0,1-3 128 0,1-1 144 16,2-2-208-16,-1-1 80 0,3 0 0 0,1-4 0 16,2-2 0-16,2 1 0 0,3 0 128 0,5 0-128 15,5-6 128-15,3 1-128 0,3-4 128 0,4 0-128 16,3 0 128-16,3 1-128 0,2-4 128 0,4 2 0 0,4 1 0 15,7-1-128-15,5 0 128 0,4-1 0 0,4 0-144 16,4 3 144-16,9 6 0 0,4-1 0 16,4-3 0-16,8 5 0 0,4 7-160 0,6-2 160 0,6-1 0 0,6 7-144 15,6 4 144-15,3-3 0 16,-3-3 0-16,6 4 0 0,2 1 0 0,1 2 0 0,-1 3 0 0,4 2 0 16,2 0 0-16,4-1 0 0,5-4 0 15,0 0 0-15,-2-1 0 0,4-1 0 0,0 3 0 0,5-7 128 16,3-3-128-16,0-1 128 0,-1 1-128 0,-4-3 128 15,-4-3 16-15,0-1 16 0,5 0 0 0,-1 0 0 16,1 0-160-16,0-2 0 0,-4-2 0 0,-3 1 0 16,-3-1 0-16,-2-1 0 0,-7 0 0 0,-7-4 0 15,-12-2 0-15,-5-4 0 0,-4-2 0 0,-14-6-176 16,-14-5 48-16,-11 1 0 0,-9-3 0 0,-10 3 0 0,-6 1 128 16,-12-1-128-16,-7 1 128 0,-7-1-128 0,-4 1 128 15,-5 1 0-15,-2-2 0 0,-9-2 0 0,-5-2 224 0,0-5-32 16,-1-4 0-16,-4-7 0 0,-6-5-16 0,-3-4-16 15,-6-4 0-15,-1-3 0 0,-3-6-160 0,-4-10 0 16,-2-9 0-16,1-5 128 0,-1-2-128 0,4-10 0 16,-4-8 0-16,5-3 0 0,-1 1 0 0,3-3 0 15,2-5 0-15,-2 1 0 0,3 1 0 0,3 8 0 16,1 4 176-16,2 8-176 0,-2 8 0 0,0 6 0 16,2 8 0-16,-3 5 0 0,2 10-288 0,-4 2 48 15,-5 5 16-15,-6-4-18416 0</inkml:trace>
  <inkml:trace contextRef="#ctx0" brushRef="#br0" timeOffset="81380.475">4096 3224 911 0,'0'0'0'0,"-6"-9"0"15,-3-2 0-15,2 3 0 0,1-3 0 0,0 3 0 0,1 2 5936 0,2 1 1104 16,1-1 208-16,2 6 48 0,1-10-5824 0,-1 1-1184 16,-3-1-288-16,1 1 0 0,0-1 0 0,1-2 0 15,0 0 0-15,-2 1 0 0,1 1-128 0,-4 1 128 16,1-1 0-16,1 1-144 0,4 2 144 0,-3-1 0 16,-7 1 0-16,-1 2 0 0,1 2 0 0,-4 0 0 15,-6 2 0-15,-2 0 0 0,-4 0 0 0,-2 1-160 16,1 0 160-16,-4 0-160 0,-2-1 352 0,-5 1 64 15,-1 0 0-15,-5 1 16 0,-3 0 192 0,0-1 48 16,1 1 0-16,-1 1 0 0,-3 0-192 0,-1 1-48 16,-3 1 0-16,-7 2 0 0,-7 0-272 0,-1 2 128 15,-1 1-128-15,1 1 0 0,1 2 0 0,-5 0 0 16,-4 0 0-16,0 1 0 0,1-1 0 0,4 4 0 16,1-4 0-16,-3 2 0 0,-3 2 0 0,5-3 0 0,7-2 0 0,3-1-144 15,0-3 144-15,5 2 0 0,3 0 0 0,0 0-128 16,-1-6 128-16,5 4 0 0,5 0 0 0,-1 2 0 15,2-1 0-15,2 0 0 0,3-2 0 0,-2 0 0 16,5-1 0-16,-4 1 0 0,4-2 0 0,1 2 128 16,3 0-128-16,0 1 128 0,0 2-128 0,4 0 128 15,5 0-128-15,2 0 144 0,-2 0-144 0,5-1 160 16,1 0-160-16,2 2 0 0,0-1 0 0,2 1 0 16,1 0-144-16,2 0 144 0,0 0 0 0,2 0 0 15,-2-1 0-15,3 2-128 0,3 0 128 0,0 0 0 16,2-1 0-16,1 0 0 0,0-1-128 0,-1 2 128 15,0 2 0-15,0 2 0 0,2-2 0 0,0 3 0 16,0 3 0-16,-1 4 0 0,2 3 0 0,2 1 0 0,0 0 0 16,-2 1 0-16,-2 5 0 0,1 1 0 0,0 1 0 0,-3 1 0 15,-2 2 0-15,2 3 0 0,1 1 0 0,-5 6 0 16,1 1 0-16,-1 3 0 0,-1 0 0 0,3 0 0 16,-2 3 0-16,2 0 0 0,-2-2 0 0,2 7 0 15,-1 6 0-15,-1 3 0 0,1-1 0 0,-1 5 0 16,0 3 0-16,-3 6 0 0,0 6 0 0,-4 1 0 15,2-1 0-15,-1 5 0 0,1 5 0 0,-2-5 0 16,-2-3 0-16,4 0 0 0,1-2 0 0,-1 5 0 16,-1-1 0-16,0 0 0 0,2-7 0 0,-1 3 0 15,-2 3 0-15,2-1 0 0,2-2 128 0,-2 0-128 16,4 1 0-16,-2 3 0 0,0 5 128 0,3-1-128 0,1-2 0 16,-1 3 144-16,-2 7-16 0,4-7-128 15,2-3 192-15,2 3-64 0,-4 5-128 0,4-4 0 0,1-5 144 0,2-1-144 16,2-4 0-16,2 0 0 0,-1 1 0 0,3-3 128 15,3-8-128-15,-2 1 0 0,0 8 0 0,-1-6 128 16,6-4-128-16,-1-2 0 0,0 0 0 0,0 2 0 16,2-1 0-16,-3 2 0 0,-4-1 0 0,5-1 0 15,0-6 0-15,-3 4 0 0,-2 1 0 0,1 1 128 16,2 2-128-16,-1-2 0 0,-2 0 0 0,0 1 128 16,-1 2-128-16,2 0 0 0,3-3 0 0,-4-2 0 15,1-2 192-15,-2 3-48 0,3 2 0 0,0-2 0 16,0-5-144-16,0 2 160 0,1-5-160 0,0-1 160 15,-2 0-160-15,1 1 0 0,-3 1 144 0,6-2-144 16,-4-4 0-16,4 0 144 0,-1 1-144 0,0 4 0 16,-1 4 160-16,1 0-160 0,-1-6 128 0,1 1-128 0,-1 1 128 0,1 3-128 15,0 5 0-15,0-2 128 0,-2 1-128 0,2-3 0 16,1-2 0-16,0 3 0 0,-5 3 0 0,3-3 0 16,5 1 0-16,-1-3 0 0,-3 1 0 0,-1-1 0 15,-2 4 0-15,3-1 0 0,2 3 0 0,0 0 0 16,-3-3 0-16,2 2 0 0,-1 3 0 0,1 2 0 15,-1 3 0-15,0-1 0 0,0-1 0 0,1 4 128 16,-2 5-128-16,-2 1 0 0,2 0 0 0,0 6 0 16,-2 4 128-16,1-2-128 0,-1-5 0 0,-1 2 160 15,2 3-160-15,-4 2 160 0,0-1-160 0,0 1 192 16,1-1-192-16,1 0 192 0,-2 2 48 0,2-4 16 16,-2-3 0-16,4-1 0 0,-1 3 176 0,0-4 32 15,-2-3 16-15,1-2 0 0,3-2 0 0,-2 1 0 0,0 0 0 16,3-2 0-16,1-1-48 0,0-3-16 0,0-2 0 0,-1 0 0 15,-2 1-112-15,3-3-32 0,2-4 0 16,1 3 0-16,-1 0-80 0,0-1-32 0,0-4 0 0,1-1 0 16,0-8-160-16,0-1 0 0,-1-2 0 0,-1 1 128 15,-1 1-128-15,1-6 0 0,-1-3 0 0,2-6 128 16,-4-4-128-16,0-1 0 0,0-2 0 0,1-2 0 16,-3-3 0-16,-1 1 0 0,3 3 0 0,0-4 0 15,0-2-144-15,3-1 144 0,0-2 0 0,2-2 0 16,0 1 0-16,1-1-128 0,0 0 128 0,3-2 0 15,3 1 0-15,0 0 0 0,0-1-128 0,-1-2 128 16,2-2 0-16,-1 1 0 0,1-3-128 0,2 3 128 16,-1 5 0-16,1-4-192 0,2-2 192 0,1-2-160 15,0-3 160-15,8 3-208 0,0-1 80 0,5-1 128 0,0 0-192 0,2-1 192 16,0 1-192-16,1-1 192 0,0 0-160 0,1 0 160 16,1 0 0-16,5 0-144 0,7 2 144 0,3-4 0 15,0-2 0-15,-2 1-128 0,-1 3 128 0,3 1 0 16,4 0 0-16,6-1 0 0,0-5 0 0,-31-1-128 15,5 3 128-15,5 3 0 0,6 1 0 0,6 2 0 16,3 0 0-16,3-1 0 0,2-2 0 0,67 12-128 16,-19-7 128-16,-14-5 0 0,-7-4 0 0,-3-2 0 15,-3 1 0-15,-1-2-128 0,1-3 128 0,0 0 0 16,-1-4 0-16,2 1 0 0,1 0 0 0,2-3-128 16,1-1 128-16,1-2 0 0,-1 1 0 0,5-5-160 15,0-3 160-15,1 0 0 0,-7 2-144 0,4-7 144 16,4 2 0-16,-2-3-144 0,-3-2 144 0,-44 5 0 0,10-5 0 15,10-2-128-15,5 0 128 0,6-4 0 0,3 6 0 16,3-3 0-16,5 0 0 0,85-19 0 16,-30 12 0-16,-17 4-128 0,-11 2 128 0,-5 3 0 0,-9 1 0 15,3 3 0-15,5-1 0 0,-7 3-128 0,-2 0 128 16,0 0 0-16,1-1 0 0,-6 1-128 0,-2 0 128 0,1 1 0 16,6 0-144-16,-4-2 144 0,0-3-160 0,-2 0 160 15,4-1-176-15,-4 2 176 0,-2-1-192 0,-1 3 192 16,1 1-192-16,1 3 192 0,3 1-192 0,-3 1 192 15,-2 0-192-15,0 0 192 0,1-1-192 0,-4 1 192 16,-3 4-128-16,0-1 128 0,2 1 0 0,-5 0 0 16,-5 1-144-16,0 2 144 0,-2 2 0 0,-2 0-144 15,1 1 144-15,-4 0 0 0,-6 1 0 0,2 1 0 0,-2 0 0 16,2 1 0-16,3 2 0 0,-1-2 0 16,-6 0 0-16,1 0 128 0,-1 2-128 0,-1-1 0 0,1 3 0 0,-3 0 0 15,-1 0 0-15,-2-1 0 0,-3-3 0 0,-3 4 0 16,3 0 0-16,-2 2 0 0,0 0 0 15,-4-1 0-15,-4-3 0 0,-5 2 128 0,-3-1-128 0,-3-1 0 16,-3-2 0-16,-1-3 128 0,-5 1-128 0,0 0 0 16,-1-1 0-16,-7-2 0 0,-8-5 0 0,0 1 0 15,4 0 0-15,-4-3 0 0,0-2 0 0,-2-5 0 16,-2-5 0-16,1 0 0 0,1 0 0 0,-3-3 0 16,-1-5 0-16,-1 0-128 0,1-2 128 0,-2-2 0 15,-2-3 0-15,-3-3 0 0,2-6 0 0,0-5 0 16,-2-7 0-16,-2-5 128 0,-1-3-128 0,-2 0 0 15,-1-3 0-15,-1-10 0 0,-2-9 0 0,-2-1 0 16,0 0 0-16,-3-3 0 0,-2-6 0 0,1-8 0 0,0-3 0 16,-6-3-128-16,-5 0 128 0,5-3-128 0,4-5 128 15,-1-1-128-15,-5 0-48 0,-1 0 0 0,3 3 0 16,-1 2 0-16,1-1-80 0,-3 2 0 0,3 2-16 0,-1 5 0 16,0 4-32-16,3 5 0 15,-6 4 0-15,3 8 0 0,0 8 128 0,1 5 32 0,-4 4 0 0,0 2 0 16,0 3 144-16,0 5 0 0,-1 7 0 0,-2 6 0 15,1 5 368-15,3 5 0 0,1 1 0 0,-4 5 0 16,1 4-32-16,1 2 0 0,0 0 0 0,0 2 0 16,-1 4-144-16,-1-2-48 0,0-3 0 0,1 3 0 15,-2 1-144-15,-4 1 0 0,-3 2 0 0,0 0 0 16,-4-1 0-16,-2 0-224 0,-4 1 48 0,-1 2 16 16,2 3-16-16,-4 0 0 0,-1 1 0 0,0 1 0 15,-3-2 176-15,-4 5 0 0,-3-1 0 0,-4 1-128 0,1-3 128 16,-1 2 0-16,0-2 128 0,-4 1-128 0,-4 1 176 0,-1 1-48 15,0-1 0-15,-3 1 0 0,-1 1 16 0,1-2 0 16,-6 1 0-16,-1-2 0 0,-8 1-144 0,2-2 160 16,1 0-160-16,-3-2 160 0,-2-2-160 0,-1 2 0 15,1-3 0-15,-3 3 128 0,-4 3-128 0,-1-1 0 16,-1 1 0-16,1 3 0 0,2 2 0 0,-1 2 0 16,-7 1 0-16,5 3 0 0,0-3 0 0,-2-1 0 15,-3 2 144-15,1 1-144 0,0-2 0 0,-1 0 0 16,-1-2 0-16,-3 1 0 0,-2 1 0 0,0 2 0 15,2-2 0-15,-1 1 0 0,-1 0 0 0,0 2-128 16,1-2 128-16,0-1 0 0,1 1 0 0,1-1 0 16,2-2 0-16,-2-2 0 0,0-2 128 0,0-1 16 0,1-5 0 15,-2 1 0-15,-1 4 16 0,1-5 0 16,6-4 0-16,-5 1 0 0,0 1-32 0,3-2-128 0,2-2 192 16,0-3-64-16,-3-2-128 0,2-2 128 0,1-3-128 0,1 4 128 15,0 1-128-15,2-1 0 0,0-3 0 16,6 4 0-16,6 3 192 0,-1-4-32 0,-5-5-16 0,4 2 0 15,0 0-144-15,1-4 0 0,1-3 144 0,2-5-144 16,-1-6 0-16,5 1-160 0,3 2 16 0,2 3 0 16,1 2-64-16,5 2-16 0,3 2 0 0,3 2 0 15,2 2 224-15,1-1 0 0,7 0 0 0,0-1 0 16,1-1 0-16,-1 0 0 0,4 0 0 0,1 2 0 0,4 2 0 16,3 1 0-16,1 3 0 0,3 1 0 15,1 3 0-15,3 4 0 0,5 2 0 0,0 1 0 0,1 1 0 16,-1 1 192-16,4 3-64 0,2-1-128 0,1 1 176 15,1 2-176-15,0 0 160 0,3 0-160 0,2 1 0 0,3 0 0 16,1 1 0-16,2-1 0 0,1 2 0 0,0 0 0 16,0 1 0-16,8 0 0 0,0 0-144 0,-7-2 144 15,-1 0 0-15,8 2-144 0,0 0 144 0,-4-6 0 16,1 1 0-16,3 5 0 0,-5-6 0 0,4-3-128 16,1-2 128-16,-1-1 0 0,-1 0 0 0,1-2-128 15,2 1 128-15,0-4 0 0,-1-3 0 0,2 0 0 16,2-1 0-16,-1-6 176 0,-2-1-32 0,2-4 0 15,1-2 0-15,2-4 0 0,-2 0 16 0,5-4 0 0,-1-4 0 16,2-6 0-16,0-6-160 0,3-4 0 0,1-4 144 16,2-3-144-16,-2-2 160 0,2 0-32 15,3-3-128-15,1-5 192 0,-3-6-192 0,0 0-128 0,1 0 128 16,-1-4-208-16,1-4 208 0,0 0 0 0,2-1 0 0,-1-2 0 16,-1-6 0-16,0 2 0 0,3 1 0 0,-3-1 0 15,-3 1 0-15,3 0 0 0,0-2 0 0,-1 4 0 16,-3 1 0-16,1 0 0 0,-2-4 0 0,0 5 0 15,-3 6 0-15,-4 1 0 0,-1-4 0 0,-3 6 0 16,-2 2 0-16,0 6 0 0,-1 5 0 0,-1 1 0 16,-3-2 0-16,-5 1 0 0,-2 3 128 0,1 3-128 15,-2 1 0-15,-1 1 0 0,1 0 0 0,2-3 0 16,1-6 128-16,0 3-128 0,1 1 0 0,2 0 0 16,4-5 0-16,1-6 0 0,3-6 0 0,1-1 0 0,0 0 0 15,4-1 0-15,1-5 0 0,1 3 0 0,1 2 0 0,3-2 0 16,-1-2 0-16,4 1 0 0,0-2 0 15,0 1 0-15,-1 3 0 0,0 2-144 0,-1-3 144 16,2 7 0-16,1 2 0 0,-3 1 0 0,-4-2 0 0,3 2 0 16,0 1 160-16,1 2-160 0,-6 3 0 0,3-2 0 15,0 0-128-15,1-2 128 0,1-2 0 0,0 3 0 16,-1 2 0-16,1-5 0 0,-2-5 0 0,3 1 0 16,2 1 0-16,1 0 0 0,-2 0 0 0,3-6 0 15,4-5 0-15,-1 1 0 0,1 4 0 0,1-5 0 16,4 0 0-16,4-1 0 0,7 1 0 0,-2 1 0 15,0 0 0-15,-3 1 0 0,1-4 0 0,-1 4 0 16,-1 5 0-16,-2-1 0 0,0 0 0 0,-4 3 0 0,-2 4 0 16,2 2 0-16,0-1 0 0,-3 2 0 15,-3 1 0-15,-3 4 0 0,3 8 0 0,-5 6 0 0,-3 4 0 16,-3 2 0-16,-4 3 192 0,1 7-48 16,-4 2-16-16,-2 7 0 0,-5 2 256 0,2 5 32 0,-1 0 16 0,-6 6 0 15,-5 1 128-15,-3 3 16 0,-1-1 16 16,-2 5 0-16,-2 1-160 0,-3 5-48 0,-7 0 0 0,-5 1 0 15,-5 2-144-15,-5 4-48 0,-8 3 0 16,-2 0 0-16,-5 3-192 0,2 2 0 0,-2 4 128 0,-1 2-128 16,-2 5-144-16,-3 1-80 0,4-1-16 0,4 4 0 15,3 2-1424 1,9 4-304-16,5 6-48 0,4-2-16336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DABFC-A145-46DC-969D-7DE4A4E319F9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FE816-6EB5-4525-8958-A0B481B7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770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DABFC-A145-46DC-969D-7DE4A4E319F9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FE816-6EB5-4525-8958-A0B481B7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813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DABFC-A145-46DC-969D-7DE4A4E319F9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FE816-6EB5-4525-8958-A0B481B7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DABFC-A145-46DC-969D-7DE4A4E319F9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FE816-6EB5-4525-8958-A0B481B7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92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DABFC-A145-46DC-969D-7DE4A4E319F9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FE816-6EB5-4525-8958-A0B481B7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78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DABFC-A145-46DC-969D-7DE4A4E319F9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FE816-6EB5-4525-8958-A0B481B7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565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DABFC-A145-46DC-969D-7DE4A4E319F9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FE816-6EB5-4525-8958-A0B481B7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16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DABFC-A145-46DC-969D-7DE4A4E319F9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FE816-6EB5-4525-8958-A0B481B7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13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DABFC-A145-46DC-969D-7DE4A4E319F9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FE816-6EB5-4525-8958-A0B481B7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436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DABFC-A145-46DC-969D-7DE4A4E319F9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FE816-6EB5-4525-8958-A0B481B7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280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DABFC-A145-46DC-969D-7DE4A4E319F9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FE816-6EB5-4525-8958-A0B481B7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95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DABFC-A145-46DC-969D-7DE4A4E319F9}" type="datetimeFigureOut">
              <a:rPr lang="en-US" smtClean="0"/>
              <a:t>4/13/2020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FE816-6EB5-4525-8958-A0B481B7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51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tutorial.math.lamar.edu/Classes/CalcIII/GreensTheorem.aspx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customXml" Target="../ink/ink10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.xml"/><Relationship Id="rId3" Type="http://schemas.openxmlformats.org/officeDocument/2006/relationships/hyperlink" Target="http://tutorial.math.lamar.edu/Classes/CalcIII/StokesTheorem.aspx" TargetMode="External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hyperlink" Target="https://byjus.com/maths/stokes-theorem/" TargetMode="External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gif"/><Relationship Id="rId11" Type="http://schemas.openxmlformats.org/officeDocument/2006/relationships/image" Target="../media/image43.png"/><Relationship Id="rId5" Type="http://schemas.openxmlformats.org/officeDocument/2006/relationships/image" Target="../media/image21.png"/><Relationship Id="rId10" Type="http://schemas.openxmlformats.org/officeDocument/2006/relationships/customXml" Target="../ink/ink14.xml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6.gif"/><Relationship Id="rId11" Type="http://schemas.openxmlformats.org/officeDocument/2006/relationships/image" Target="../media/image47.png"/><Relationship Id="rId5" Type="http://schemas.openxmlformats.org/officeDocument/2006/relationships/image" Target="../media/image45.png"/><Relationship Id="rId10" Type="http://schemas.openxmlformats.org/officeDocument/2006/relationships/customXml" Target="../ink/ink15.xml"/><Relationship Id="rId4" Type="http://schemas.openxmlformats.org/officeDocument/2006/relationships/image" Target="../media/image44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9.png"/><Relationship Id="rId7" Type="http://schemas.openxmlformats.org/officeDocument/2006/relationships/customXml" Target="../ink/ink16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athinsight.org/greens_theorem_idea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sites.millersville.edu/bikenaga/calculus/surface-integrals/surface-integrals.html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customXml" Target="../ink/ink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.xml"/><Relationship Id="rId3" Type="http://schemas.openxmlformats.org/officeDocument/2006/relationships/image" Target="../media/image54.png"/><Relationship Id="rId7" Type="http://schemas.openxmlformats.org/officeDocument/2006/relationships/hyperlink" Target="https://en.wikipedia.org/wiki/Line_integral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.xml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hyperlink" Target="https://brilliant.org/wiki/line-integral/" TargetMode="External"/><Relationship Id="rId9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sv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10" Type="http://schemas.openxmlformats.org/officeDocument/2006/relationships/image" Target="../media/image8.png"/><Relationship Id="rId4" Type="http://schemas.openxmlformats.org/officeDocument/2006/relationships/hyperlink" Target="https://www.khanacademy.org/math/multivariable-calculus/greens-theorem-and-stokes-theorem/stokes-theorem-articles/a/stokes-theorem" TargetMode="External"/><Relationship Id="rId9" Type="http://schemas.openxmlformats.org/officeDocument/2006/relationships/customXml" Target="../ink/ink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hyperlink" Target="https://brilliant.org/wiki/line-integral/" TargetMode="External"/><Relationship Id="rId7" Type="http://schemas.openxmlformats.org/officeDocument/2006/relationships/customXml" Target="../ink/ink20.xml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1.xml"/><Relationship Id="rId3" Type="http://schemas.openxmlformats.org/officeDocument/2006/relationships/hyperlink" Target="http://tutorial.math.lamar.edu/Classes/CalcIII/SurfaceIntegrals.aspx" TargetMode="External"/><Relationship Id="rId7" Type="http://schemas.openxmlformats.org/officeDocument/2006/relationships/hyperlink" Target="https://mathinsight.org/parametrized_surface_area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mathinsight.org/parametrized_surface_area" TargetMode="External"/><Relationship Id="rId3" Type="http://schemas.openxmlformats.org/officeDocument/2006/relationships/image" Target="../media/image74.png"/><Relationship Id="rId7" Type="http://schemas.openxmlformats.org/officeDocument/2006/relationships/image" Target="../media/image72.png"/><Relationship Id="rId2" Type="http://schemas.openxmlformats.org/officeDocument/2006/relationships/hyperlink" Target="http://tutorial.math.lamar.edu/Classes/CalcIII/SurfaceIntegrals.aspx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69.png"/><Relationship Id="rId10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customXml" Target="../ink/ink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3.xml"/><Relationship Id="rId3" Type="http://schemas.openxmlformats.org/officeDocument/2006/relationships/image" Target="../media/image72.png"/><Relationship Id="rId7" Type="http://schemas.openxmlformats.org/officeDocument/2006/relationships/image" Target="../media/image7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athinsight.org/parametrized_surface_area" TargetMode="External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customXml" Target="../ink/ink24.xml"/><Relationship Id="rId4" Type="http://schemas.openxmlformats.org/officeDocument/2006/relationships/hyperlink" Target="http://sites.millersville.edu/bikenaga/calculus/surface-integrals/surface-integrals.htm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5.xml"/><Relationship Id="rId5" Type="http://schemas.openxmlformats.org/officeDocument/2006/relationships/hyperlink" Target="http://sites.millersville.edu/bikenaga/calculus/surface-integrals/surface-integrals.html" TargetMode="Externa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customXml" Target="../ink/ink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s://www.math24.net/physical-applications-surface-integral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customXml" Target="../ink/ink27.xml"/><Relationship Id="rId4" Type="http://schemas.openxmlformats.org/officeDocument/2006/relationships/image" Target="../media/image85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s://www.math24.net/physical-applications-surface-integral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customXml" Target="../ink/ink28.xml"/><Relationship Id="rId4" Type="http://schemas.openxmlformats.org/officeDocument/2006/relationships/image" Target="../media/image85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s://www.math24.net/physical-applications-surface-integral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customXml" Target="../ink/ink29.xml"/><Relationship Id="rId4" Type="http://schemas.openxmlformats.org/officeDocument/2006/relationships/image" Target="../media/image8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customXml" Target="../ink/ink3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s://www.math24.net/physical-applications-surface-integral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customXml" Target="../ink/ink30.xml"/><Relationship Id="rId4" Type="http://schemas.openxmlformats.org/officeDocument/2006/relationships/image" Target="../media/image85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s://www.math24.net/physical-applications-surface-integral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customXml" Target="../ink/ink31.xml"/><Relationship Id="rId4" Type="http://schemas.openxmlformats.org/officeDocument/2006/relationships/image" Target="../media/image85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s://www.math24.net/physical-applications-surface-integral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customXml" Target="../ink/ink32.xml"/><Relationship Id="rId4" Type="http://schemas.openxmlformats.org/officeDocument/2006/relationships/image" Target="../media/image85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s://www.math24.net/physical-applications-surface-integral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s://www.math24.net/physical-applications-surface-integral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customXml" Target="../ink/ink33.xml"/><Relationship Id="rId4" Type="http://schemas.openxmlformats.org/officeDocument/2006/relationships/image" Target="../media/image85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th24.net/physical-applications-surface-integrals" TargetMode="External"/><Relationship Id="rId7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4.xml"/><Relationship Id="rId5" Type="http://schemas.openxmlformats.org/officeDocument/2006/relationships/image" Target="../media/image85.gif"/><Relationship Id="rId4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th24.net/physical-applications-surface-integrals" TargetMode="External"/><Relationship Id="rId7" Type="http://schemas.openxmlformats.org/officeDocument/2006/relationships/image" Target="../media/image95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5.xml"/><Relationship Id="rId5" Type="http://schemas.openxmlformats.org/officeDocument/2006/relationships/image" Target="../media/image85.gif"/><Relationship Id="rId4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s://www.math24.net/physical-applications-surface-integral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mathinsight.org/surface_integral_vector_field_introduction" TargetMode="Externa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customXml" Target="../ink/ink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.xml"/><Relationship Id="rId5" Type="http://schemas.openxmlformats.org/officeDocument/2006/relationships/image" Target="../media/image15.gif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math.libretexts.org/Bookshelves/Calculus/Book%3A_Calculus_(Guichard)/16%3A_Vector_Calculus/16.07%3A_Surface_Integrals" TargetMode="Externa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jfif"/><Relationship Id="rId4" Type="http://schemas.openxmlformats.org/officeDocument/2006/relationships/image" Target="../media/image10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physics.stackexchange.com/questions/262362/what-is-the-direction-of-area-vector" TargetMode="External"/><Relationship Id="rId2" Type="http://schemas.openxmlformats.org/officeDocument/2006/relationships/image" Target="../media/image104.jf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customXml" Target="../ink/ink5.xml"/><Relationship Id="rId4" Type="http://schemas.openxmlformats.org/officeDocument/2006/relationships/hyperlink" Target="http://tutorial.math.lamar.edu/Classes/CalcIII/GreensTheorem.aspx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5.gif"/><Relationship Id="rId7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customXml" Target="../ink/ink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B6E75B-E27B-484C-A4A6-219A2CDECE01}"/>
              </a:ext>
            </a:extLst>
          </p:cNvPr>
          <p:cNvSpPr/>
          <p:nvPr/>
        </p:nvSpPr>
        <p:spPr>
          <a:xfrm>
            <a:off x="714828" y="94342"/>
            <a:ext cx="7714343" cy="7432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Midterm 2 will cover 13.6 – 14.5</a:t>
            </a:r>
          </a:p>
          <a:p>
            <a:endParaRPr lang="en-US" sz="1100" dirty="0"/>
          </a:p>
          <a:p>
            <a:r>
              <a:rPr lang="en-US" sz="2400" b="1" dirty="0" err="1"/>
              <a:t>Webassign</a:t>
            </a:r>
            <a:r>
              <a:rPr lang="en-US" sz="2400" dirty="0"/>
              <a:t> portion will likely be available Friday afternoon April 17 and due Tuesday April  21 at </a:t>
            </a:r>
            <a:r>
              <a:rPr lang="en-US" sz="2400" b="1" dirty="0"/>
              <a:t>4pm</a:t>
            </a:r>
            <a:r>
              <a:rPr lang="en-US" sz="2400" dirty="0"/>
              <a:t>.  </a:t>
            </a:r>
          </a:p>
          <a:p>
            <a:endParaRPr lang="en-US" sz="1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3 different timed versions (45 minutes each).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Grade on </a:t>
            </a:r>
            <a:r>
              <a:rPr lang="en-US" sz="2400" dirty="0" err="1"/>
              <a:t>webassign</a:t>
            </a:r>
            <a:r>
              <a:rPr lang="en-US" sz="2400" dirty="0"/>
              <a:t> will be highest of your 3 attempts.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will include multiple part </a:t>
            </a:r>
            <a:r>
              <a:rPr lang="en-US" sz="2400" dirty="0" err="1"/>
              <a:t>webassign</a:t>
            </a:r>
            <a:r>
              <a:rPr lang="en-US" sz="2400" dirty="0"/>
              <a:t> problems</a:t>
            </a:r>
          </a:p>
          <a:p>
            <a:endParaRPr lang="en-US" sz="2400" dirty="0"/>
          </a:p>
          <a:p>
            <a:r>
              <a:rPr lang="en-US" sz="2400" dirty="0"/>
              <a:t>For </a:t>
            </a:r>
            <a:r>
              <a:rPr lang="en-US" sz="2400" b="1" dirty="0"/>
              <a:t>written portion to be uploaded to ICON</a:t>
            </a:r>
            <a:r>
              <a:rPr lang="en-US" sz="2400" dirty="0"/>
              <a:t>, choose ONE of the following times:  </a:t>
            </a:r>
          </a:p>
          <a:p>
            <a:endParaRPr lang="en-US" sz="1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Tuesday April 21 at 6:30pm in the evening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Wednesday April 22 at 9:30am in the morning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Wednesday April 22 at 1:30pm in the afternoon</a:t>
            </a:r>
          </a:p>
          <a:p>
            <a:endParaRPr lang="en-US" sz="1100" dirty="0"/>
          </a:p>
          <a:p>
            <a:r>
              <a:rPr lang="en-US" sz="2400" dirty="0"/>
              <a:t>Log into zoom and upload to ICON.  You will have 30 minutes for this written portion of the exam plus 20 minute to upload to ICON.</a:t>
            </a:r>
          </a:p>
          <a:p>
            <a:endParaRPr lang="en-US" sz="2400" dirty="0"/>
          </a:p>
          <a:p>
            <a:endParaRPr lang="en-US" sz="24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B35C218-2D6B-41A2-AC4A-FF9117009217}"/>
                  </a:ext>
                </a:extLst>
              </p14:cNvPr>
              <p14:cNvContentPartPr/>
              <p14:nvPr/>
            </p14:nvContentPartPr>
            <p14:xfrm>
              <a:off x="324360" y="669960"/>
              <a:ext cx="8693640" cy="58989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B35C218-2D6B-41A2-AC4A-FF911700921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5000" y="660600"/>
                <a:ext cx="8712360" cy="5917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37046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9BCDBDE-2398-4DAD-BDA9-50B4A54DBDBC}"/>
              </a:ext>
            </a:extLst>
          </p:cNvPr>
          <p:cNvGrpSpPr/>
          <p:nvPr/>
        </p:nvGrpSpPr>
        <p:grpSpPr>
          <a:xfrm>
            <a:off x="126461" y="104630"/>
            <a:ext cx="9163179" cy="3110314"/>
            <a:chOff x="142363" y="104630"/>
            <a:chExt cx="9163179" cy="311031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C163D04-2D3D-45CB-B254-D65A4A68D1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147" b="11093"/>
            <a:stretch/>
          </p:blipFill>
          <p:spPr>
            <a:xfrm>
              <a:off x="142363" y="104630"/>
              <a:ext cx="8981521" cy="286722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94918C6-6A5D-49E4-B7E6-5D3E64D025B5}"/>
                </a:ext>
              </a:extLst>
            </p:cNvPr>
            <p:cNvSpPr/>
            <p:nvPr/>
          </p:nvSpPr>
          <p:spPr>
            <a:xfrm>
              <a:off x="5379645" y="2968723"/>
              <a:ext cx="3925897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hlinkClick r:id="rId3"/>
                </a:rPr>
                <a:t>http://tutorial.math.lamar.edu/Classes/CalcIII/GreensTheorem.aspx</a:t>
              </a:r>
              <a:r>
                <a:rPr lang="en-US" sz="1000" dirty="0"/>
                <a:t> 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0202310-2DF9-4AC4-A364-83E1D7667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689" y="3606784"/>
            <a:ext cx="8189843" cy="247225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6CFC285-46B8-40CC-87B2-6EA503189AD0}"/>
                  </a:ext>
                </a:extLst>
              </p14:cNvPr>
              <p14:cNvContentPartPr/>
              <p14:nvPr/>
            </p14:nvContentPartPr>
            <p14:xfrm>
              <a:off x="696240" y="1628640"/>
              <a:ext cx="8182440" cy="49276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6CFC285-46B8-40CC-87B2-6EA503189AD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6880" y="1619280"/>
                <a:ext cx="8201160" cy="4946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49587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17A185-3C71-413E-8361-B0CE2352D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53" y="346764"/>
            <a:ext cx="8595686" cy="554173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3A99A4E-E9B8-419A-B3E8-E586F4B82EEE}"/>
                  </a:ext>
                </a:extLst>
              </p14:cNvPr>
              <p14:cNvContentPartPr/>
              <p14:nvPr/>
            </p14:nvContentPartPr>
            <p14:xfrm>
              <a:off x="163440" y="189720"/>
              <a:ext cx="8848080" cy="65134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3A99A4E-E9B8-419A-B3E8-E586F4B82EE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4080" y="180360"/>
                <a:ext cx="8866800" cy="6532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45463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wire&#10;&#10;Description automatically generated">
            <a:extLst>
              <a:ext uri="{FF2B5EF4-FFF2-40B4-BE49-F238E27FC236}">
                <a16:creationId xmlns:a16="http://schemas.microsoft.com/office/drawing/2014/main" id="{A9C7EC7D-3061-4AA7-9347-06D5B7DD5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89" y="1655036"/>
            <a:ext cx="2809875" cy="27051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E2BC33-73EC-49FB-9C02-D68EA6F40CEB}"/>
              </a:ext>
            </a:extLst>
          </p:cNvPr>
          <p:cNvSpPr/>
          <p:nvPr/>
        </p:nvSpPr>
        <p:spPr>
          <a:xfrm>
            <a:off x="5164373" y="4098526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hlinkClick r:id="rId3"/>
              </a:rPr>
              <a:t>http://tutorial.math.lamar.edu/Classes/CalcIII/StokesTheorem.aspx</a:t>
            </a:r>
            <a:r>
              <a:rPr lang="en-US" sz="1050" dirty="0"/>
              <a:t> 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B8932594-D377-4CEA-8141-4262209B2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53" y="1345037"/>
            <a:ext cx="4460248" cy="28842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1F289BE-3512-4836-BF0C-E817765CF86A}"/>
              </a:ext>
            </a:extLst>
          </p:cNvPr>
          <p:cNvSpPr/>
          <p:nvPr/>
        </p:nvSpPr>
        <p:spPr>
          <a:xfrm>
            <a:off x="1014219" y="4098526"/>
            <a:ext cx="24432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5"/>
              </a:rPr>
              <a:t>https://byjus.com/maths/stokes-theorem/</a:t>
            </a:r>
            <a:r>
              <a:rPr lang="en-US" sz="10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A33315-C553-4C16-A768-3A4C9E994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511" y="97262"/>
            <a:ext cx="7800975" cy="1247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7C7058-DA92-40CA-9E61-D5E962944D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836" y="4539330"/>
            <a:ext cx="8248650" cy="109537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91CA53-D4BF-4945-B6CB-43FD02C0929D}"/>
              </a:ext>
            </a:extLst>
          </p:cNvPr>
          <p:cNvCxnSpPr/>
          <p:nvPr/>
        </p:nvCxnSpPr>
        <p:spPr>
          <a:xfrm>
            <a:off x="0" y="4539330"/>
            <a:ext cx="920761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F1FF55A-8EED-4F31-8256-8242BCEA00AE}"/>
                  </a:ext>
                </a:extLst>
              </p14:cNvPr>
              <p14:cNvContentPartPr/>
              <p14:nvPr/>
            </p14:nvContentPartPr>
            <p14:xfrm>
              <a:off x="8280" y="10080"/>
              <a:ext cx="9033840" cy="65822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F1FF55A-8EED-4F31-8256-8242BCEA00A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1080" y="720"/>
                <a:ext cx="9052560" cy="6600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30086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316B86-854A-4F2A-ACB3-60417352F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35" y="144923"/>
            <a:ext cx="8600152" cy="599258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938E7A6-BEEE-4F59-8F2A-EE5C1419C45C}"/>
                  </a:ext>
                </a:extLst>
              </p14:cNvPr>
              <p14:cNvContentPartPr/>
              <p14:nvPr/>
            </p14:nvContentPartPr>
            <p14:xfrm>
              <a:off x="453600" y="2851560"/>
              <a:ext cx="4368600" cy="34898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938E7A6-BEEE-4F59-8F2A-EE5C1419C45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4240" y="2842200"/>
                <a:ext cx="4387320" cy="3508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85284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C96DB4E6-ACBA-41F4-A22B-AECD2F0419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4921" y="1268200"/>
            <a:ext cx="4511970" cy="45371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CEB40A-3ED7-408B-8BBA-53A18B8F3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2102" y="174518"/>
            <a:ext cx="3267075" cy="6953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63BC0B6-D7BD-4D2B-9665-36EB3C5AE54A}"/>
              </a:ext>
            </a:extLst>
          </p:cNvPr>
          <p:cNvGrpSpPr/>
          <p:nvPr/>
        </p:nvGrpSpPr>
        <p:grpSpPr>
          <a:xfrm>
            <a:off x="260493" y="1849847"/>
            <a:ext cx="4027862" cy="4016674"/>
            <a:chOff x="260493" y="1506947"/>
            <a:chExt cx="4027862" cy="4016674"/>
          </a:xfrm>
        </p:grpSpPr>
        <p:pic>
          <p:nvPicPr>
            <p:cNvPr id="14" name="Picture 13" descr="A picture containing room&#10;&#10;Description automatically generated">
              <a:extLst>
                <a:ext uri="{FF2B5EF4-FFF2-40B4-BE49-F238E27FC236}">
                  <a16:creationId xmlns:a16="http://schemas.microsoft.com/office/drawing/2014/main" id="{943D1139-40FD-4855-8E5C-6B7B3A610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493" y="1506947"/>
              <a:ext cx="4027862" cy="4016674"/>
            </a:xfrm>
            <a:prstGeom prst="rect">
              <a:avLst/>
            </a:prstGeom>
          </p:spPr>
        </p:pic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DDD801E0-DE15-407C-8055-882AE547D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0167" y="3691270"/>
              <a:ext cx="1205023" cy="1205023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C7E9CB5-744B-41AA-A1FE-31714A0E1A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863" y="765940"/>
            <a:ext cx="1868488" cy="639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D89799-8755-48F1-B90F-8F2B82F77A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1966" y="593055"/>
            <a:ext cx="2315192" cy="99444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D96B0CC-4617-453B-83D9-42224E14183C}"/>
                  </a:ext>
                </a:extLst>
              </p14:cNvPr>
              <p14:cNvContentPartPr/>
              <p14:nvPr/>
            </p14:nvContentPartPr>
            <p14:xfrm>
              <a:off x="1743840" y="2108160"/>
              <a:ext cx="2250360" cy="31780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D96B0CC-4617-453B-83D9-42224E14183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34480" y="2098800"/>
                <a:ext cx="2269080" cy="3196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7626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03"/>
    </mc:Choice>
    <mc:Fallback xmlns="">
      <p:transition spd="slow" advTm="30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0470773F-9B02-4A6C-B647-AE7E796097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8354" y="1603375"/>
            <a:ext cx="4309952" cy="4334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F6734A-59B5-43BA-B1C4-8793E6C517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3487" y="0"/>
            <a:ext cx="3438525" cy="130492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E6C7EDA-3DE6-47A2-83C8-4E71F3C90DAE}"/>
              </a:ext>
            </a:extLst>
          </p:cNvPr>
          <p:cNvGrpSpPr/>
          <p:nvPr/>
        </p:nvGrpSpPr>
        <p:grpSpPr>
          <a:xfrm>
            <a:off x="165028" y="1987250"/>
            <a:ext cx="3937812" cy="3926874"/>
            <a:chOff x="347109" y="1453450"/>
            <a:chExt cx="3937812" cy="3926874"/>
          </a:xfrm>
        </p:grpSpPr>
        <p:pic>
          <p:nvPicPr>
            <p:cNvPr id="11" name="Picture 10" descr="A picture containing room&#10;&#10;Description automatically generated">
              <a:extLst>
                <a:ext uri="{FF2B5EF4-FFF2-40B4-BE49-F238E27FC236}">
                  <a16:creationId xmlns:a16="http://schemas.microsoft.com/office/drawing/2014/main" id="{5EB5BBA5-AE4E-4A72-9712-EB4DD4532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109" y="1453450"/>
              <a:ext cx="3937812" cy="3926874"/>
            </a:xfrm>
            <a:prstGeom prst="rect">
              <a:avLst/>
            </a:prstGeom>
          </p:spPr>
        </p:pic>
        <p:pic>
          <p:nvPicPr>
            <p:cNvPr id="12" name="Picture 11" descr="A close up of a logo&#10;&#10;Description automatically generated">
              <a:extLst>
                <a:ext uri="{FF2B5EF4-FFF2-40B4-BE49-F238E27FC236}">
                  <a16:creationId xmlns:a16="http://schemas.microsoft.com/office/drawing/2014/main" id="{B1F4B738-00C0-45AC-93C1-1458938E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0167" y="3691270"/>
              <a:ext cx="1205023" cy="1205023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A7A9B4C-F6E6-443A-977B-66FB5662F5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863" y="765940"/>
            <a:ext cx="1868488" cy="6394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10B978-92B0-4D0F-8BAE-E5B73B0505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1966" y="593055"/>
            <a:ext cx="2315192" cy="99444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D43975A-EAF5-4DE6-B7E0-D859166BEC50}"/>
                  </a:ext>
                </a:extLst>
              </p14:cNvPr>
              <p14:cNvContentPartPr/>
              <p14:nvPr/>
            </p14:nvContentPartPr>
            <p14:xfrm>
              <a:off x="391680" y="160920"/>
              <a:ext cx="8343720" cy="61005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D43975A-EAF5-4DE6-B7E0-D859166BEC5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2320" y="151560"/>
                <a:ext cx="8362440" cy="6119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7480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07"/>
    </mc:Choice>
    <mc:Fallback xmlns="">
      <p:transition spd="slow" advTm="26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AF06416F-766C-4A5C-8FCD-C99125ED7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821" y="1302430"/>
            <a:ext cx="4683031" cy="25062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454F70-22A6-46AC-AACD-C5774037E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33" y="3978275"/>
            <a:ext cx="8601075" cy="628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93BAF6-9573-4281-ACE0-C99E91D820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815" b="17078"/>
          <a:stretch/>
        </p:blipFill>
        <p:spPr>
          <a:xfrm>
            <a:off x="55100" y="217717"/>
            <a:ext cx="9434293" cy="9797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29AF21-C6B5-45C1-85AE-96666617D7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19808"/>
            <a:ext cx="8994988" cy="8715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79AACC-E059-438C-AE99-CE74268DFB16}"/>
              </a:ext>
            </a:extLst>
          </p:cNvPr>
          <p:cNvSpPr/>
          <p:nvPr/>
        </p:nvSpPr>
        <p:spPr>
          <a:xfrm>
            <a:off x="153756" y="6455617"/>
            <a:ext cx="4607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https://mathinsight.org/greens_theorem_idea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2D5C154-2048-4879-9262-905C25EFA6F3}"/>
                  </a:ext>
                </a:extLst>
              </p14:cNvPr>
              <p14:cNvContentPartPr/>
              <p14:nvPr/>
            </p14:nvContentPartPr>
            <p14:xfrm>
              <a:off x="-53640" y="128880"/>
              <a:ext cx="9112320" cy="61830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2D5C154-2048-4879-9262-905C25EFA6F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63000" y="119520"/>
                <a:ext cx="9131040" cy="620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83989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3F3533-A3A6-456D-9DC0-5FB8F2988450}"/>
              </a:ext>
            </a:extLst>
          </p:cNvPr>
          <p:cNvSpPr txBox="1"/>
          <p:nvPr/>
        </p:nvSpPr>
        <p:spPr>
          <a:xfrm>
            <a:off x="667657" y="113746"/>
            <a:ext cx="7993342" cy="2101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600" dirty="0"/>
              <a:t>14.5:  Surface Integrals</a:t>
            </a:r>
          </a:p>
          <a:p>
            <a:pPr algn="l">
              <a:lnSpc>
                <a:spcPct val="150000"/>
              </a:lnSpc>
            </a:pPr>
            <a:r>
              <a:rPr lang="en-US" sz="4800" dirty="0"/>
              <a:t>Part 1:  Scalar surface integrals</a:t>
            </a:r>
          </a:p>
        </p:txBody>
      </p:sp>
      <p:pic>
        <p:nvPicPr>
          <p:cNvPr id="4" name="Picture 3" descr="A picture containing umbrella&#10;&#10;Description automatically generated">
            <a:extLst>
              <a:ext uri="{FF2B5EF4-FFF2-40B4-BE49-F238E27FC236}">
                <a16:creationId xmlns:a16="http://schemas.microsoft.com/office/drawing/2014/main" id="{9BFEC9E1-D916-487C-858C-3EA75CBD5D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057" y="2428859"/>
            <a:ext cx="5000172" cy="38584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3A09E1-5444-4BA7-A5EB-00C5B98EB361}"/>
              </a:ext>
            </a:extLst>
          </p:cNvPr>
          <p:cNvSpPr/>
          <p:nvPr/>
        </p:nvSpPr>
        <p:spPr>
          <a:xfrm>
            <a:off x="2627085" y="6475928"/>
            <a:ext cx="48622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3"/>
              </a:rPr>
              <a:t>http://sites.millersville.edu/bikenaga/calculus/surface-integrals/surface-integrals.html</a:t>
            </a:r>
            <a:r>
              <a:rPr lang="en-US" sz="1000" dirty="0"/>
              <a:t>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66AFF07-F0E8-41C6-A939-9C7CB5433253}"/>
                  </a:ext>
                </a:extLst>
              </p14:cNvPr>
              <p14:cNvContentPartPr/>
              <p14:nvPr/>
            </p14:nvContentPartPr>
            <p14:xfrm>
              <a:off x="607320" y="1047600"/>
              <a:ext cx="8075880" cy="3267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66AFF07-F0E8-41C6-A939-9C7CB543325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7960" y="1038240"/>
                <a:ext cx="8094600" cy="3286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18074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43C423-34DF-473B-83B0-77D5418CB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4478" y="1308582"/>
            <a:ext cx="2894072" cy="14180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552B05-8FA2-4BA2-9F98-234013F7D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30615"/>
            <a:ext cx="3832686" cy="14180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9772DB-2197-499E-A545-E735BDD3A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5552" y="3778537"/>
            <a:ext cx="4545442" cy="24204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BB9A2D-751A-4C75-8177-45731F3079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6529" y="1395641"/>
            <a:ext cx="3317180" cy="14180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FC3B72-54BB-4A12-9564-35587E03F4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5751"/>
          <a:stretch/>
        </p:blipFill>
        <p:spPr>
          <a:xfrm>
            <a:off x="296435" y="867660"/>
            <a:ext cx="2047094" cy="20592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E8F74C3-202D-43C3-9818-8BA0E5343F94}"/>
              </a:ext>
            </a:extLst>
          </p:cNvPr>
          <p:cNvSpPr/>
          <p:nvPr/>
        </p:nvSpPr>
        <p:spPr>
          <a:xfrm>
            <a:off x="61623" y="6488668"/>
            <a:ext cx="4283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https://en.wikipedia.org/wiki/Line_integral</a:t>
            </a:r>
            <a:r>
              <a:rPr lang="en-US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A8D7B1-37AB-482C-9C91-078400057E1F}"/>
              </a:ext>
            </a:extLst>
          </p:cNvPr>
          <p:cNvSpPr txBox="1"/>
          <p:nvPr/>
        </p:nvSpPr>
        <p:spPr>
          <a:xfrm>
            <a:off x="418041" y="295689"/>
            <a:ext cx="8326815" cy="52322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Scalar line integral of a function </a:t>
            </a:r>
            <a:r>
              <a:rPr lang="en-US" sz="2800" i="1" dirty="0">
                <a:solidFill>
                  <a:srgbClr val="7030A0"/>
                </a:solidFill>
              </a:rPr>
              <a:t>z = f(x, y) </a:t>
            </a:r>
            <a:r>
              <a:rPr lang="en-US" sz="2800" dirty="0">
                <a:solidFill>
                  <a:srgbClr val="7030A0"/>
                </a:solidFill>
              </a:rPr>
              <a:t>over a curve </a:t>
            </a:r>
            <a:r>
              <a:rPr lang="en-US" sz="2800" i="1" dirty="0">
                <a:solidFill>
                  <a:srgbClr val="7030A0"/>
                </a:solidFill>
              </a:rPr>
              <a:t>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C2270A-D7EF-4DE9-8B56-5479B4A84EA9}"/>
              </a:ext>
            </a:extLst>
          </p:cNvPr>
          <p:cNvSpPr txBox="1"/>
          <p:nvPr/>
        </p:nvSpPr>
        <p:spPr>
          <a:xfrm>
            <a:off x="4770853" y="3360656"/>
            <a:ext cx="4209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Note</a:t>
            </a:r>
            <a:r>
              <a:rPr lang="en-US" sz="2800" i="1" dirty="0"/>
              <a:t> C = r([a, b])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C28A3F-8579-4A25-A90C-1161C14512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867"/>
          <a:stretch/>
        </p:blipFill>
        <p:spPr>
          <a:xfrm>
            <a:off x="2423887" y="5357454"/>
            <a:ext cx="6579508" cy="116084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BFE27B6-EC60-41D7-A366-535F0485C391}"/>
                  </a:ext>
                </a:extLst>
              </p14:cNvPr>
              <p14:cNvContentPartPr/>
              <p14:nvPr/>
            </p14:nvContentPartPr>
            <p14:xfrm>
              <a:off x="816840" y="1596240"/>
              <a:ext cx="7643160" cy="47829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BFE27B6-EC60-41D7-A366-535F0485C39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07480" y="1586880"/>
                <a:ext cx="7661880" cy="4801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7803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B7E61E-97C3-4732-A137-65FB2D8D98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0"/>
          <a:stretch/>
        </p:blipFill>
        <p:spPr>
          <a:xfrm>
            <a:off x="203378" y="748820"/>
            <a:ext cx="2891770" cy="33033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349920-6585-42D2-9F7A-8F1187E81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729" y="68608"/>
            <a:ext cx="4175485" cy="35103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02E20F-0140-4320-B2AB-22B8C95D74C1}"/>
              </a:ext>
            </a:extLst>
          </p:cNvPr>
          <p:cNvSpPr/>
          <p:nvPr/>
        </p:nvSpPr>
        <p:spPr>
          <a:xfrm>
            <a:off x="35208" y="6565372"/>
            <a:ext cx="26014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4"/>
              </a:rPr>
              <a:t>https://brilliant.org/wiki/line-integral/</a:t>
            </a:r>
            <a:r>
              <a:rPr lang="en-US" sz="120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F8592D-930B-46C2-AA83-83C81E84D6CF}"/>
              </a:ext>
            </a:extLst>
          </p:cNvPr>
          <p:cNvSpPr txBox="1"/>
          <p:nvPr/>
        </p:nvSpPr>
        <p:spPr>
          <a:xfrm>
            <a:off x="70795" y="4057197"/>
            <a:ext cx="6759906" cy="126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</a:t>
            </a:r>
            <a:r>
              <a:rPr lang="en-US" sz="2800" dirty="0">
                <a:latin typeface="Symbol" panose="05050102010706020507" pitchFamily="18" charset="2"/>
              </a:rPr>
              <a:t>S</a:t>
            </a:r>
            <a:r>
              <a:rPr lang="en-US" sz="2800" dirty="0"/>
              <a:t> height * width = </a:t>
            </a:r>
            <a:r>
              <a:rPr lang="en-US" sz="2800" dirty="0">
                <a:latin typeface="Symbol" panose="05050102010706020507" pitchFamily="18" charset="2"/>
              </a:rPr>
              <a:t>S </a:t>
            </a:r>
            <a:r>
              <a:rPr lang="en-US" sz="2800" dirty="0"/>
              <a:t>f(x</a:t>
            </a:r>
            <a:r>
              <a:rPr lang="en-US" sz="2800" baseline="-25000" dirty="0"/>
              <a:t>i</a:t>
            </a:r>
            <a:r>
              <a:rPr lang="en-US" sz="2800" dirty="0"/>
              <a:t>, </a:t>
            </a:r>
            <a:r>
              <a:rPr lang="en-US" sz="2800" dirty="0" err="1"/>
              <a:t>y</a:t>
            </a:r>
            <a:r>
              <a:rPr lang="en-US" sz="2800" baseline="-25000" dirty="0" err="1"/>
              <a:t>i</a:t>
            </a:r>
            <a:r>
              <a:rPr lang="en-US" sz="2800" dirty="0"/>
              <a:t>) </a:t>
            </a:r>
            <a:r>
              <a:rPr lang="en-US" sz="2800" dirty="0">
                <a:latin typeface="Symbol" panose="05050102010706020507" pitchFamily="18" charset="2"/>
              </a:rPr>
              <a:t>D</a:t>
            </a:r>
            <a:r>
              <a:rPr lang="en-US" sz="2800" dirty="0"/>
              <a:t> </a:t>
            </a:r>
            <a:r>
              <a:rPr lang="en-US" sz="2800" dirty="0" err="1"/>
              <a:t>s</a:t>
            </a:r>
            <a:r>
              <a:rPr lang="en-US" sz="2800" baseline="-25000" dirty="0" err="1"/>
              <a:t>i</a:t>
            </a:r>
            <a:r>
              <a:rPr lang="en-US" sz="2800" dirty="0"/>
              <a:t> =  </a:t>
            </a:r>
            <a:r>
              <a:rPr lang="en-US" sz="2800" dirty="0">
                <a:latin typeface="Symbol" panose="05050102010706020507" pitchFamily="18" charset="2"/>
              </a:rPr>
              <a:t>S </a:t>
            </a:r>
            <a:r>
              <a:rPr lang="en-US" sz="2800" dirty="0"/>
              <a:t>f(x</a:t>
            </a:r>
            <a:r>
              <a:rPr lang="en-US" sz="2800" baseline="-25000" dirty="0"/>
              <a:t>i</a:t>
            </a:r>
            <a:r>
              <a:rPr lang="en-US" sz="2800" dirty="0"/>
              <a:t>, </a:t>
            </a:r>
            <a:r>
              <a:rPr lang="en-US" sz="2800" dirty="0" err="1"/>
              <a:t>y</a:t>
            </a:r>
            <a:r>
              <a:rPr lang="en-US" sz="2800" baseline="-25000" dirty="0" err="1"/>
              <a:t>i</a:t>
            </a:r>
            <a:r>
              <a:rPr lang="en-US" sz="2800" dirty="0"/>
              <a:t>) 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                                                          =  </a:t>
            </a:r>
            <a:r>
              <a:rPr lang="en-US" sz="2800" dirty="0">
                <a:latin typeface="Symbol" panose="05050102010706020507" pitchFamily="18" charset="2"/>
              </a:rPr>
              <a:t>S </a:t>
            </a:r>
            <a:r>
              <a:rPr lang="en-US" sz="2800" dirty="0"/>
              <a:t>f(x</a:t>
            </a:r>
            <a:r>
              <a:rPr lang="en-US" sz="2800" baseline="-25000" dirty="0"/>
              <a:t>i</a:t>
            </a:r>
            <a:r>
              <a:rPr lang="en-US" sz="2800" dirty="0"/>
              <a:t>, </a:t>
            </a:r>
            <a:r>
              <a:rPr lang="en-US" sz="2800" dirty="0" err="1"/>
              <a:t>y</a:t>
            </a:r>
            <a:r>
              <a:rPr lang="en-US" sz="2800" baseline="-25000" dirty="0" err="1"/>
              <a:t>i</a:t>
            </a:r>
            <a:r>
              <a:rPr lang="en-US" sz="2800" dirty="0"/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169517-B317-4C1B-B959-1B51131AB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6626" y="5562220"/>
            <a:ext cx="6155140" cy="106064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CBD856-A5CB-4B79-B831-7E088D5924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58" t="14434"/>
          <a:stretch/>
        </p:blipFill>
        <p:spPr>
          <a:xfrm>
            <a:off x="6450957" y="4125830"/>
            <a:ext cx="2240733" cy="4727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02AB85-482D-4650-AD46-7A279E3606B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075" t="10937"/>
          <a:stretch/>
        </p:blipFill>
        <p:spPr>
          <a:xfrm>
            <a:off x="6503152" y="4777029"/>
            <a:ext cx="2240733" cy="5524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F71A9E-6E2D-44FF-95E8-089847278A88}"/>
              </a:ext>
            </a:extLst>
          </p:cNvPr>
          <p:cNvSpPr txBox="1"/>
          <p:nvPr/>
        </p:nvSpPr>
        <p:spPr>
          <a:xfrm>
            <a:off x="302917" y="80924"/>
            <a:ext cx="5031081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Scalar line integral of a function </a:t>
            </a:r>
          </a:p>
          <a:p>
            <a:r>
              <a:rPr lang="en-US" sz="2800" i="1" dirty="0">
                <a:solidFill>
                  <a:srgbClr val="7030A0"/>
                </a:solidFill>
              </a:rPr>
              <a:t>z = f(x, y) </a:t>
            </a:r>
            <a:r>
              <a:rPr lang="en-US" sz="2800" dirty="0">
                <a:solidFill>
                  <a:srgbClr val="7030A0"/>
                </a:solidFill>
              </a:rPr>
              <a:t>over a curve </a:t>
            </a:r>
            <a:r>
              <a:rPr lang="en-US" sz="2800" i="1" dirty="0">
                <a:solidFill>
                  <a:srgbClr val="7030A0"/>
                </a:solidFill>
              </a:rPr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675772-BF35-45EB-9F8E-599BE3E8D236}"/>
              </a:ext>
            </a:extLst>
          </p:cNvPr>
          <p:cNvSpPr txBox="1"/>
          <p:nvPr/>
        </p:nvSpPr>
        <p:spPr>
          <a:xfrm>
            <a:off x="203378" y="4822712"/>
            <a:ext cx="36159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7030A0"/>
                </a:solidFill>
              </a:rPr>
              <a:t>Note</a:t>
            </a:r>
            <a:r>
              <a:rPr lang="en-US" sz="2800" i="1" dirty="0">
                <a:solidFill>
                  <a:srgbClr val="7030A0"/>
                </a:solidFill>
              </a:rPr>
              <a:t> C = r([a, b]) </a:t>
            </a:r>
            <a:r>
              <a:rPr lang="en-US" sz="2800" dirty="0">
                <a:solidFill>
                  <a:srgbClr val="7030A0"/>
                </a:solidFill>
              </a:rPr>
              <a:t>where</a:t>
            </a:r>
            <a:r>
              <a:rPr lang="en-US" sz="2800" i="1" dirty="0">
                <a:solidFill>
                  <a:srgbClr val="7030A0"/>
                </a:solidFill>
              </a:rPr>
              <a:t> r(t) = (x(t), y(t))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7833DF8-5447-4F3C-8A99-29EF37AA24CC}"/>
                  </a:ext>
                </a:extLst>
              </p14:cNvPr>
              <p14:cNvContentPartPr/>
              <p14:nvPr/>
            </p14:nvContentPartPr>
            <p14:xfrm>
              <a:off x="6314760" y="1403280"/>
              <a:ext cx="2476800" cy="42044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7833DF8-5447-4F3C-8A99-29EF37AA24C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05400" y="1393920"/>
                <a:ext cx="2495520" cy="4223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09214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794A75A-E895-41BA-9CAE-3555DC10B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18704" y="203357"/>
            <a:ext cx="4081564" cy="40815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8533670-1F6B-4724-9A17-E2843FCE2829}"/>
              </a:ext>
            </a:extLst>
          </p:cNvPr>
          <p:cNvSpPr/>
          <p:nvPr/>
        </p:nvSpPr>
        <p:spPr>
          <a:xfrm>
            <a:off x="43732" y="6581001"/>
            <a:ext cx="90565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https://www.khanacademy.org/math/multivariable-calculus/greens-theorem-and-stokes-theorem/stokes-theorem-articles/a/stokes-theorem</a:t>
            </a:r>
            <a:r>
              <a:rPr lang="en-US" sz="1200" dirty="0"/>
              <a:t> </a:t>
            </a:r>
          </a:p>
        </p:txBody>
      </p:sp>
      <p:pic>
        <p:nvPicPr>
          <p:cNvPr id="5" name="Picture 4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D49BB003-CA96-49F7-AFA2-D2B198FEB5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355320"/>
            <a:ext cx="3625656" cy="29005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540436-C4EC-48F8-AA08-E30D420D41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272" y="3330173"/>
            <a:ext cx="4666624" cy="14509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839159-F678-4E69-B35D-E99E44D6F8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845" y="4719085"/>
            <a:ext cx="5640597" cy="883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DB0A86-B5A1-4DB2-9771-DEE00644BB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08" y="5602310"/>
            <a:ext cx="4666624" cy="1194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9568B6-0AE5-45B0-AD99-CD8EEAAC5E1A}"/>
              </a:ext>
            </a:extLst>
          </p:cNvPr>
          <p:cNvSpPr txBox="1"/>
          <p:nvPr/>
        </p:nvSpPr>
        <p:spPr>
          <a:xfrm>
            <a:off x="6018028" y="4442200"/>
            <a:ext cx="2742476" cy="193899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Vector Line Integral </a:t>
            </a:r>
          </a:p>
          <a:p>
            <a:pPr algn="ctr"/>
            <a:r>
              <a:rPr lang="en-US" sz="4000" b="1" dirty="0">
                <a:solidFill>
                  <a:srgbClr val="FFFF00"/>
                </a:solidFill>
              </a:rPr>
              <a:t>= Work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89E8873-CD67-45F1-8BD3-B4CE6097E31B}"/>
                  </a:ext>
                </a:extLst>
              </p14:cNvPr>
              <p14:cNvContentPartPr/>
              <p14:nvPr/>
            </p14:nvContentPartPr>
            <p14:xfrm>
              <a:off x="5022000" y="150480"/>
              <a:ext cx="4023720" cy="64022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89E8873-CD67-45F1-8BD3-B4CE6097E31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12640" y="141120"/>
                <a:ext cx="4042440" cy="6420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88796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B7E61E-97C3-4732-A137-65FB2D8D98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0"/>
          <a:stretch/>
        </p:blipFill>
        <p:spPr>
          <a:xfrm>
            <a:off x="362036" y="2053946"/>
            <a:ext cx="2891770" cy="33033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02E20F-0140-4320-B2AB-22B8C95D74C1}"/>
              </a:ext>
            </a:extLst>
          </p:cNvPr>
          <p:cNvSpPr/>
          <p:nvPr/>
        </p:nvSpPr>
        <p:spPr>
          <a:xfrm>
            <a:off x="100521" y="6427490"/>
            <a:ext cx="3823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https://brilliant.org/wiki/line-integral/</a:t>
            </a:r>
            <a:r>
              <a:rPr 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457290-0090-414C-B94B-1F51204294D1}"/>
              </a:ext>
            </a:extLst>
          </p:cNvPr>
          <p:cNvSpPr txBox="1"/>
          <p:nvPr/>
        </p:nvSpPr>
        <p:spPr>
          <a:xfrm>
            <a:off x="418041" y="237632"/>
            <a:ext cx="8326815" cy="52322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Scalar line integral of a function </a:t>
            </a:r>
            <a:r>
              <a:rPr lang="en-US" sz="2800" i="1" dirty="0">
                <a:solidFill>
                  <a:srgbClr val="7030A0"/>
                </a:solidFill>
              </a:rPr>
              <a:t>z = f(x, y) </a:t>
            </a:r>
            <a:r>
              <a:rPr lang="en-US" sz="2800" dirty="0">
                <a:solidFill>
                  <a:srgbClr val="7030A0"/>
                </a:solidFill>
              </a:rPr>
              <a:t>over a curve </a:t>
            </a:r>
            <a:r>
              <a:rPr lang="en-US" sz="2800" i="1" dirty="0">
                <a:solidFill>
                  <a:srgbClr val="7030A0"/>
                </a:solidFill>
              </a:rPr>
              <a:t>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25933A-1C47-4479-BC8D-7B368A585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733" y="1203666"/>
            <a:ext cx="8038531" cy="11414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CF72F4-4EE5-4353-8D84-58E967AE1E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4008" y="2544093"/>
            <a:ext cx="4577256" cy="10684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D1D04A-4559-4B4B-84B7-F3BB931D8A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1048"/>
          <a:stretch/>
        </p:blipFill>
        <p:spPr>
          <a:xfrm>
            <a:off x="4114799" y="3872979"/>
            <a:ext cx="4145508" cy="5714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7BF817-F8C0-4E3A-83AF-9EFE8CB857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810"/>
          <a:stretch/>
        </p:blipFill>
        <p:spPr>
          <a:xfrm>
            <a:off x="4014007" y="4553206"/>
            <a:ext cx="4335009" cy="5714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5488B9-5D8C-4532-B6D4-2E970982A0C4}"/>
              </a:ext>
            </a:extLst>
          </p:cNvPr>
          <p:cNvSpPr txBox="1"/>
          <p:nvPr/>
        </p:nvSpPr>
        <p:spPr>
          <a:xfrm>
            <a:off x="4872453" y="5297456"/>
            <a:ext cx="4209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Note</a:t>
            </a:r>
            <a:r>
              <a:rPr lang="en-US" sz="2800" i="1" dirty="0"/>
              <a:t> C = r([a, b])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C74F74B-B185-427B-89F9-4A8C53EA4663}"/>
                  </a:ext>
                </a:extLst>
              </p14:cNvPr>
              <p14:cNvContentPartPr/>
              <p14:nvPr/>
            </p14:nvContentPartPr>
            <p14:xfrm>
              <a:off x="2024280" y="1261440"/>
              <a:ext cx="6809400" cy="51706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C74F74B-B185-427B-89F9-4A8C53EA466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14920" y="1252080"/>
                <a:ext cx="6828120" cy="5189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302993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umbrella, rain&#10;&#10;Description automatically generated">
            <a:extLst>
              <a:ext uri="{FF2B5EF4-FFF2-40B4-BE49-F238E27FC236}">
                <a16:creationId xmlns:a16="http://schemas.microsoft.com/office/drawing/2014/main" id="{93CBD702-673E-479B-BA59-E4EB16A1E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8" y="2270642"/>
            <a:ext cx="3690076" cy="43744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36AAB1-2BA1-48F0-B725-929364B88E0A}"/>
              </a:ext>
            </a:extLst>
          </p:cNvPr>
          <p:cNvSpPr txBox="1"/>
          <p:nvPr/>
        </p:nvSpPr>
        <p:spPr>
          <a:xfrm>
            <a:off x="326571" y="237632"/>
            <a:ext cx="8701315" cy="49244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7030A0"/>
                </a:solidFill>
              </a:rPr>
              <a:t>Scalar surface integral of a function </a:t>
            </a:r>
            <a:r>
              <a:rPr lang="en-US" sz="2600" i="1" dirty="0">
                <a:solidFill>
                  <a:srgbClr val="7030A0"/>
                </a:solidFill>
              </a:rPr>
              <a:t>z = f(x, y) </a:t>
            </a:r>
            <a:r>
              <a:rPr lang="en-US" sz="2600" dirty="0">
                <a:solidFill>
                  <a:srgbClr val="7030A0"/>
                </a:solidFill>
              </a:rPr>
              <a:t>over a surface </a:t>
            </a:r>
            <a:r>
              <a:rPr lang="en-US" sz="2600" i="1" dirty="0">
                <a:solidFill>
                  <a:srgbClr val="7030A0"/>
                </a:solidFill>
              </a:rPr>
              <a:t>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4E31CA-1EFF-4F9E-B543-3A3C7D58F3F5}"/>
              </a:ext>
            </a:extLst>
          </p:cNvPr>
          <p:cNvSpPr/>
          <p:nvPr/>
        </p:nvSpPr>
        <p:spPr>
          <a:xfrm>
            <a:off x="105228" y="6545627"/>
            <a:ext cx="78340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http://tutorial.math.lamar.edu/Classes/CalcIII/SurfaceIntegrals.aspx</a:t>
            </a:r>
            <a:r>
              <a:rPr lang="en-US" sz="12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895777-7EE7-4E9B-90CF-AC202965E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41" y="976983"/>
            <a:ext cx="8621486" cy="9315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7B230E-ED21-4F1F-BCDC-E5774F05CB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0916" y="2535387"/>
            <a:ext cx="1939754" cy="3345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C6D139-5AA6-4836-A779-39E6A34D7E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1943" y="2357342"/>
            <a:ext cx="2735943" cy="319936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915BFD8-8632-4438-A5E5-4CC741D858BE}"/>
              </a:ext>
            </a:extLst>
          </p:cNvPr>
          <p:cNvCxnSpPr>
            <a:cxnSpLocks/>
          </p:cNvCxnSpPr>
          <p:nvPr/>
        </p:nvCxnSpPr>
        <p:spPr>
          <a:xfrm>
            <a:off x="6042296" y="4124662"/>
            <a:ext cx="72571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5F4DE2-EDB6-4866-B4F5-21ED5BFFE087}"/>
              </a:ext>
            </a:extLst>
          </p:cNvPr>
          <p:cNvCxnSpPr/>
          <p:nvPr/>
        </p:nvCxnSpPr>
        <p:spPr>
          <a:xfrm>
            <a:off x="0" y="2068286"/>
            <a:ext cx="9144000" cy="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236D78E-DBC5-4B19-AAF3-EA2E25521D42}"/>
              </a:ext>
            </a:extLst>
          </p:cNvPr>
          <p:cNvCxnSpPr>
            <a:cxnSpLocks/>
          </p:cNvCxnSpPr>
          <p:nvPr/>
        </p:nvCxnSpPr>
        <p:spPr>
          <a:xfrm flipV="1">
            <a:off x="3909060" y="2060974"/>
            <a:ext cx="0" cy="4324586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4C8616B-E1C9-41CF-94F5-BF27A17D87AB}"/>
              </a:ext>
            </a:extLst>
          </p:cNvPr>
          <p:cNvSpPr/>
          <p:nvPr/>
        </p:nvSpPr>
        <p:spPr>
          <a:xfrm>
            <a:off x="5638799" y="6545627"/>
            <a:ext cx="35052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7"/>
              </a:rPr>
              <a:t>https://mathinsight.org/parametrized_surface_area</a:t>
            </a:r>
            <a:r>
              <a:rPr lang="en-US" sz="1200" dirty="0"/>
              <a:t>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3D4E713-7176-4014-8DAF-87C6FC7D1E45}"/>
                  </a:ext>
                </a:extLst>
              </p14:cNvPr>
              <p14:cNvContentPartPr/>
              <p14:nvPr/>
            </p14:nvContentPartPr>
            <p14:xfrm>
              <a:off x="51120" y="578520"/>
              <a:ext cx="8527680" cy="56901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3D4E713-7176-4014-8DAF-87C6FC7D1E4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1760" y="569160"/>
                <a:ext cx="8546400" cy="5708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44804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DD047A-B050-4B61-85B0-CD40D0399253}"/>
              </a:ext>
            </a:extLst>
          </p:cNvPr>
          <p:cNvSpPr txBox="1"/>
          <p:nvPr/>
        </p:nvSpPr>
        <p:spPr>
          <a:xfrm>
            <a:off x="326571" y="237632"/>
            <a:ext cx="8701315" cy="49244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7030A0"/>
                </a:solidFill>
              </a:rPr>
              <a:t>Section 13.8  Surface area</a:t>
            </a:r>
            <a:endParaRPr lang="en-US" sz="2600" i="1" dirty="0">
              <a:solidFill>
                <a:srgbClr val="7030A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77617D-AEC5-441B-9D9A-BEF6BE315714}"/>
              </a:ext>
            </a:extLst>
          </p:cNvPr>
          <p:cNvSpPr/>
          <p:nvPr/>
        </p:nvSpPr>
        <p:spPr>
          <a:xfrm>
            <a:off x="105228" y="6545627"/>
            <a:ext cx="78340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2"/>
              </a:rPr>
              <a:t>http://tutorial.math.lamar.edu/Classes/CalcIII/SurfaceIntegrals.aspx</a:t>
            </a:r>
            <a:r>
              <a:rPr lang="en-US" sz="1200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F9AEE4-8AF2-4B40-A2E1-A0AAA2CC3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1" y="872259"/>
            <a:ext cx="8314658" cy="1094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C4C410-D233-4E89-B83A-82EF57CDE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5636" y="5901408"/>
            <a:ext cx="4163864" cy="763817"/>
          </a:xfrm>
          <a:prstGeom prst="rect">
            <a:avLst/>
          </a:prstGeom>
        </p:spPr>
      </p:pic>
      <p:pic>
        <p:nvPicPr>
          <p:cNvPr id="14" name="Picture 13" descr="A picture containing umbrella, rain&#10;&#10;Description automatically generated">
            <a:extLst>
              <a:ext uri="{FF2B5EF4-FFF2-40B4-BE49-F238E27FC236}">
                <a16:creationId xmlns:a16="http://schemas.microsoft.com/office/drawing/2014/main" id="{A4F40B9E-70E8-46D3-9D4A-4369707F99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8" y="2270642"/>
            <a:ext cx="3690076" cy="43744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7FEB3FC-7FFE-4A5C-9425-FBF0F3777EF7}"/>
              </a:ext>
            </a:extLst>
          </p:cNvPr>
          <p:cNvSpPr/>
          <p:nvPr/>
        </p:nvSpPr>
        <p:spPr>
          <a:xfrm>
            <a:off x="105228" y="6545627"/>
            <a:ext cx="78340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2"/>
              </a:rPr>
              <a:t>http://tutorial.math.lamar.edu/Classes/CalcIII/SurfaceIntegrals.aspx</a:t>
            </a:r>
            <a:r>
              <a:rPr lang="en-US" sz="1200" dirty="0"/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888DBFA-2FFE-458C-8AD7-028432216A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0916" y="2535387"/>
            <a:ext cx="1939754" cy="33456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4E2FE02-F79B-48FA-8356-261B0820B9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1943" y="2357342"/>
            <a:ext cx="2735943" cy="319936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EA43CC4-3ADF-47B5-8C71-94C53540B14E}"/>
              </a:ext>
            </a:extLst>
          </p:cNvPr>
          <p:cNvCxnSpPr>
            <a:cxnSpLocks/>
          </p:cNvCxnSpPr>
          <p:nvPr/>
        </p:nvCxnSpPr>
        <p:spPr>
          <a:xfrm>
            <a:off x="6042296" y="4124662"/>
            <a:ext cx="72571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2CDC774-2583-46FF-8679-45D7B1C47076}"/>
              </a:ext>
            </a:extLst>
          </p:cNvPr>
          <p:cNvCxnSpPr/>
          <p:nvPr/>
        </p:nvCxnSpPr>
        <p:spPr>
          <a:xfrm>
            <a:off x="0" y="2068286"/>
            <a:ext cx="9144000" cy="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86A2790-644B-4037-8482-4C1F8B414D3F}"/>
              </a:ext>
            </a:extLst>
          </p:cNvPr>
          <p:cNvCxnSpPr>
            <a:cxnSpLocks/>
          </p:cNvCxnSpPr>
          <p:nvPr/>
        </p:nvCxnSpPr>
        <p:spPr>
          <a:xfrm flipV="1">
            <a:off x="3909060" y="2060974"/>
            <a:ext cx="0" cy="4324586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8BC8A27A-2F29-4660-97F3-3B4C3042ED56}"/>
              </a:ext>
            </a:extLst>
          </p:cNvPr>
          <p:cNvSpPr/>
          <p:nvPr/>
        </p:nvSpPr>
        <p:spPr>
          <a:xfrm>
            <a:off x="5638799" y="6545627"/>
            <a:ext cx="35052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8"/>
              </a:rPr>
              <a:t>https://mathinsight.org/parametrized_surface_area</a:t>
            </a:r>
            <a:r>
              <a:rPr lang="en-US" sz="1200" dirty="0"/>
              <a:t>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0EF38BD-A5FF-4923-8A97-F7C8003B3319}"/>
                  </a:ext>
                </a:extLst>
              </p14:cNvPr>
              <p14:cNvContentPartPr/>
              <p14:nvPr/>
            </p14:nvContentPartPr>
            <p14:xfrm>
              <a:off x="3634560" y="617400"/>
              <a:ext cx="5087520" cy="12679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0EF38BD-A5FF-4923-8A97-F7C8003B331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25200" y="608040"/>
                <a:ext cx="5106240" cy="1286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76147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DD047A-B050-4B61-85B0-CD40D0399253}"/>
              </a:ext>
            </a:extLst>
          </p:cNvPr>
          <p:cNvSpPr txBox="1"/>
          <p:nvPr/>
        </p:nvSpPr>
        <p:spPr>
          <a:xfrm>
            <a:off x="326571" y="237632"/>
            <a:ext cx="8701315" cy="49244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7030A0"/>
                </a:solidFill>
              </a:rPr>
              <a:t>Section 13.8  Surface area</a:t>
            </a:r>
            <a:endParaRPr lang="en-US" sz="2600" i="1" dirty="0">
              <a:solidFill>
                <a:srgbClr val="7030A0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C095C6-1933-4A35-B3EF-58C05E7038CD}"/>
              </a:ext>
            </a:extLst>
          </p:cNvPr>
          <p:cNvCxnSpPr/>
          <p:nvPr/>
        </p:nvCxnSpPr>
        <p:spPr>
          <a:xfrm>
            <a:off x="0" y="2068286"/>
            <a:ext cx="9144000" cy="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7AF2F76-5CC5-4DD2-9AAB-B98A235DAE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085" r="20097"/>
          <a:stretch/>
        </p:blipFill>
        <p:spPr>
          <a:xfrm>
            <a:off x="257288" y="2765288"/>
            <a:ext cx="2943112" cy="2853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829F0E-348B-465C-B972-D31E3E911D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156"/>
          <a:stretch/>
        </p:blipFill>
        <p:spPr>
          <a:xfrm>
            <a:off x="4203910" y="2611328"/>
            <a:ext cx="4358500" cy="26423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F9AEE4-8AF2-4B40-A2E1-A0AAA2CC3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71" y="872259"/>
            <a:ext cx="8314658" cy="1094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C4C410-D233-4E89-B83A-82EF57CDE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1884" y="5519962"/>
            <a:ext cx="4486277" cy="8229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D723B7F-4995-4229-B01C-6BFAFE6B0F0A}"/>
              </a:ext>
            </a:extLst>
          </p:cNvPr>
          <p:cNvSpPr/>
          <p:nvPr/>
        </p:nvSpPr>
        <p:spPr>
          <a:xfrm>
            <a:off x="5638799" y="6545627"/>
            <a:ext cx="35052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6"/>
              </a:rPr>
              <a:t>https://mathinsight.org/parametrized_surface_area</a:t>
            </a:r>
            <a:r>
              <a:rPr lang="en-US" sz="12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7EBF87-E38A-4069-8718-F6033B88C1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724" y="5600641"/>
            <a:ext cx="2805899" cy="661602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5910AC9-8E75-4EA4-A5E5-2219AE1DE595}"/>
              </a:ext>
            </a:extLst>
          </p:cNvPr>
          <p:cNvCxnSpPr>
            <a:cxnSpLocks/>
          </p:cNvCxnSpPr>
          <p:nvPr/>
        </p:nvCxnSpPr>
        <p:spPr>
          <a:xfrm>
            <a:off x="3698780" y="3763155"/>
            <a:ext cx="72571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75F9479-5A40-4A6F-B0BE-4C992A3E64B9}"/>
              </a:ext>
            </a:extLst>
          </p:cNvPr>
          <p:cNvCxnSpPr>
            <a:cxnSpLocks/>
          </p:cNvCxnSpPr>
          <p:nvPr/>
        </p:nvCxnSpPr>
        <p:spPr>
          <a:xfrm>
            <a:off x="3478196" y="5931442"/>
            <a:ext cx="72571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047F544-17E7-4850-84D4-71D895F232E1}"/>
                  </a:ext>
                </a:extLst>
              </p14:cNvPr>
              <p14:cNvContentPartPr/>
              <p14:nvPr/>
            </p14:nvContentPartPr>
            <p14:xfrm>
              <a:off x="1590120" y="69480"/>
              <a:ext cx="7323480" cy="63781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047F544-17E7-4850-84D4-71D895F232E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80760" y="60120"/>
                <a:ext cx="7342200" cy="6396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984330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336AAB1-2BA1-48F0-B725-929364B88E0A}"/>
              </a:ext>
            </a:extLst>
          </p:cNvPr>
          <p:cNvSpPr txBox="1"/>
          <p:nvPr/>
        </p:nvSpPr>
        <p:spPr>
          <a:xfrm>
            <a:off x="326571" y="237632"/>
            <a:ext cx="8701315" cy="49244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7030A0"/>
                </a:solidFill>
              </a:rPr>
              <a:t>Scalar surface integral of a function </a:t>
            </a:r>
            <a:r>
              <a:rPr lang="en-US" sz="2600" i="1" dirty="0">
                <a:solidFill>
                  <a:srgbClr val="7030A0"/>
                </a:solidFill>
              </a:rPr>
              <a:t>z = f(x, y) </a:t>
            </a:r>
            <a:r>
              <a:rPr lang="en-US" sz="2600" dirty="0">
                <a:solidFill>
                  <a:srgbClr val="7030A0"/>
                </a:solidFill>
              </a:rPr>
              <a:t>over a surface </a:t>
            </a:r>
            <a:r>
              <a:rPr lang="en-US" sz="2600" i="1" dirty="0">
                <a:solidFill>
                  <a:srgbClr val="7030A0"/>
                </a:solidFill>
              </a:rPr>
              <a:t>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895777-7EE7-4E9B-90CF-AC202965E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41" y="976983"/>
            <a:ext cx="8621486" cy="93156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5F4DE2-EDB6-4866-B4F5-21ED5BFFE087}"/>
              </a:ext>
            </a:extLst>
          </p:cNvPr>
          <p:cNvCxnSpPr/>
          <p:nvPr/>
        </p:nvCxnSpPr>
        <p:spPr>
          <a:xfrm>
            <a:off x="0" y="2068286"/>
            <a:ext cx="9144000" cy="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umbrella&#10;&#10;Description automatically generated">
            <a:extLst>
              <a:ext uri="{FF2B5EF4-FFF2-40B4-BE49-F238E27FC236}">
                <a16:creationId xmlns:a16="http://schemas.microsoft.com/office/drawing/2014/main" id="{53A80B71-8103-464C-9CE4-562AB3982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057" y="2381941"/>
            <a:ext cx="5000172" cy="385840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B0827CF-54B2-4E0B-AA53-2C42516136A0}"/>
              </a:ext>
            </a:extLst>
          </p:cNvPr>
          <p:cNvSpPr/>
          <p:nvPr/>
        </p:nvSpPr>
        <p:spPr>
          <a:xfrm>
            <a:off x="2627085" y="6475928"/>
            <a:ext cx="48622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4"/>
              </a:rPr>
              <a:t>http://sites.millersville.edu/bikenaga/calculus/surface-integrals/surface-integrals.html</a:t>
            </a:r>
            <a:r>
              <a:rPr lang="en-US" sz="1000" dirty="0"/>
              <a:t>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0DD8DAD-3D64-4D3B-9CAB-8BC8E17F3F6D}"/>
                  </a:ext>
                </a:extLst>
              </p14:cNvPr>
              <p14:cNvContentPartPr/>
              <p14:nvPr/>
            </p14:nvContentPartPr>
            <p14:xfrm>
              <a:off x="111960" y="646920"/>
              <a:ext cx="8983800" cy="59112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0DD8DAD-3D64-4D3B-9CAB-8BC8E17F3F6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600" y="637560"/>
                <a:ext cx="9002520" cy="5929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473504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B152CC1-974E-4BB0-8C53-517E2D5EE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5962"/>
            <a:ext cx="9027886" cy="28392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A7FF3D-2B63-42CD-87DD-4EEC6C375238}"/>
              </a:ext>
            </a:extLst>
          </p:cNvPr>
          <p:cNvSpPr txBox="1"/>
          <p:nvPr/>
        </p:nvSpPr>
        <p:spPr>
          <a:xfrm>
            <a:off x="326571" y="237632"/>
            <a:ext cx="8701315" cy="49244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7030A0"/>
                </a:solidFill>
              </a:rPr>
              <a:t>Scalar surface integral of a function </a:t>
            </a:r>
            <a:r>
              <a:rPr lang="en-US" sz="2600" i="1" dirty="0">
                <a:solidFill>
                  <a:srgbClr val="7030A0"/>
                </a:solidFill>
              </a:rPr>
              <a:t>z = f(x, y) </a:t>
            </a:r>
            <a:r>
              <a:rPr lang="en-US" sz="2600" dirty="0">
                <a:solidFill>
                  <a:srgbClr val="7030A0"/>
                </a:solidFill>
              </a:rPr>
              <a:t>over a surface </a:t>
            </a:r>
            <a:r>
              <a:rPr lang="en-US" sz="2600" i="1" dirty="0">
                <a:solidFill>
                  <a:srgbClr val="7030A0"/>
                </a:solidFill>
              </a:rPr>
              <a:t>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32304-2428-430F-9D21-29AB1391E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41" y="976983"/>
            <a:ext cx="8621486" cy="93156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781A43E-5E88-4205-A580-DBF0615F49A7}"/>
              </a:ext>
            </a:extLst>
          </p:cNvPr>
          <p:cNvCxnSpPr/>
          <p:nvPr/>
        </p:nvCxnSpPr>
        <p:spPr>
          <a:xfrm>
            <a:off x="0" y="2068286"/>
            <a:ext cx="9144000" cy="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umbrella&#10;&#10;Description automatically generated">
            <a:extLst>
              <a:ext uri="{FF2B5EF4-FFF2-40B4-BE49-F238E27FC236}">
                <a16:creationId xmlns:a16="http://schemas.microsoft.com/office/drawing/2014/main" id="{7F8E8D2C-9620-430A-9ABB-B3E3D9FBEF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903" y="3726711"/>
            <a:ext cx="2906097" cy="22425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7DD43FB-1CBB-4C75-999D-708EF3150C1C}"/>
              </a:ext>
            </a:extLst>
          </p:cNvPr>
          <p:cNvSpPr/>
          <p:nvPr/>
        </p:nvSpPr>
        <p:spPr>
          <a:xfrm>
            <a:off x="4434620" y="6611779"/>
            <a:ext cx="48622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5"/>
              </a:rPr>
              <a:t>http://sites.millersville.edu/bikenaga/calculus/surface-integrals/surface-integrals.html</a:t>
            </a:r>
            <a:r>
              <a:rPr lang="en-US" sz="1000" dirty="0"/>
              <a:t>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FA87E8E-49EC-4660-9888-81F067E6EB14}"/>
                  </a:ext>
                </a:extLst>
              </p14:cNvPr>
              <p14:cNvContentPartPr/>
              <p14:nvPr/>
            </p14:nvContentPartPr>
            <p14:xfrm>
              <a:off x="-44280" y="2050920"/>
              <a:ext cx="9300240" cy="46252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FA87E8E-49EC-4660-9888-81F067E6EB1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53640" y="2041560"/>
                <a:ext cx="9318960" cy="464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73655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A7FF3D-2B63-42CD-87DD-4EEC6C375238}"/>
              </a:ext>
            </a:extLst>
          </p:cNvPr>
          <p:cNvSpPr txBox="1"/>
          <p:nvPr/>
        </p:nvSpPr>
        <p:spPr>
          <a:xfrm>
            <a:off x="326571" y="237632"/>
            <a:ext cx="8701315" cy="49244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7030A0"/>
                </a:solidFill>
              </a:rPr>
              <a:t>Scalar surface integral of a function </a:t>
            </a:r>
            <a:r>
              <a:rPr lang="en-US" sz="2600" i="1" dirty="0">
                <a:solidFill>
                  <a:srgbClr val="7030A0"/>
                </a:solidFill>
              </a:rPr>
              <a:t>z = f(x, y) </a:t>
            </a:r>
            <a:r>
              <a:rPr lang="en-US" sz="2600" dirty="0">
                <a:solidFill>
                  <a:srgbClr val="7030A0"/>
                </a:solidFill>
              </a:rPr>
              <a:t>over a surface </a:t>
            </a:r>
            <a:r>
              <a:rPr lang="en-US" sz="2600" i="1" dirty="0">
                <a:solidFill>
                  <a:srgbClr val="7030A0"/>
                </a:solidFill>
              </a:rPr>
              <a:t>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32304-2428-430F-9D21-29AB1391E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41" y="976983"/>
            <a:ext cx="8621486" cy="93156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781A43E-5E88-4205-A580-DBF0615F49A7}"/>
              </a:ext>
            </a:extLst>
          </p:cNvPr>
          <p:cNvCxnSpPr/>
          <p:nvPr/>
        </p:nvCxnSpPr>
        <p:spPr>
          <a:xfrm>
            <a:off x="0" y="2068286"/>
            <a:ext cx="9144000" cy="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BE37563-32C5-4294-A728-8808B4BF2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48430"/>
            <a:ext cx="9144000" cy="4075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9125D5B-47E2-44D6-8322-DF581054E871}"/>
                  </a:ext>
                </a:extLst>
              </p14:cNvPr>
              <p14:cNvContentPartPr/>
              <p14:nvPr/>
            </p14:nvContentPartPr>
            <p14:xfrm>
              <a:off x="259200" y="1423080"/>
              <a:ext cx="8739720" cy="50619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9125D5B-47E2-44D6-8322-DF581054E87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9840" y="1413720"/>
                <a:ext cx="8758440" cy="5080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149242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415417-A166-4CE0-8631-38FF53673157}"/>
              </a:ext>
            </a:extLst>
          </p:cNvPr>
          <p:cNvSpPr/>
          <p:nvPr/>
        </p:nvSpPr>
        <p:spPr>
          <a:xfrm>
            <a:off x="0" y="6488668"/>
            <a:ext cx="7176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https://www.math24.net/physical-applications-surface-integrals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DC04E2-9827-405C-99B3-A5D74A450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7761"/>
          <a:stretch/>
        </p:blipFill>
        <p:spPr>
          <a:xfrm>
            <a:off x="223284" y="131054"/>
            <a:ext cx="8912776" cy="95346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1C579A1-AB87-4696-9BA7-105C1EA01EB2}"/>
              </a:ext>
            </a:extLst>
          </p:cNvPr>
          <p:cNvGrpSpPr/>
          <p:nvPr/>
        </p:nvGrpSpPr>
        <p:grpSpPr>
          <a:xfrm>
            <a:off x="6758541" y="3738890"/>
            <a:ext cx="2162175" cy="3119110"/>
            <a:chOff x="6627224" y="1881111"/>
            <a:chExt cx="2162175" cy="3119110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0CBFCB4A-DEA7-4513-AB6C-F822C331E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7224" y="1881111"/>
              <a:ext cx="2162175" cy="28575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80CEF59-1353-479E-B8FF-9B40ACB472F7}"/>
                </a:ext>
              </a:extLst>
            </p:cNvPr>
            <p:cNvSpPr/>
            <p:nvPr/>
          </p:nvSpPr>
          <p:spPr>
            <a:xfrm>
              <a:off x="7286227" y="4738611"/>
              <a:ext cx="129073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u="sng" dirty="0">
                  <a:solidFill>
                    <a:srgbClr val="0070C0"/>
                  </a:solidFill>
                </a:rPr>
                <a:t>wolframalpha.com </a:t>
              </a: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D227FAA-AABA-4335-82A8-5C391FA8AA97}"/>
                  </a:ext>
                </a:extLst>
              </p14:cNvPr>
              <p14:cNvContentPartPr/>
              <p14:nvPr/>
            </p14:nvContentPartPr>
            <p14:xfrm>
              <a:off x="6069600" y="1767600"/>
              <a:ext cx="3044880" cy="48002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D227FAA-AABA-4335-82A8-5C391FA8AA9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60240" y="1758240"/>
                <a:ext cx="3063600" cy="481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565302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415417-A166-4CE0-8631-38FF53673157}"/>
              </a:ext>
            </a:extLst>
          </p:cNvPr>
          <p:cNvSpPr/>
          <p:nvPr/>
        </p:nvSpPr>
        <p:spPr>
          <a:xfrm>
            <a:off x="0" y="6488668"/>
            <a:ext cx="7176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https://www.math24.net/physical-applications-surface-integrals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DC04E2-9827-405C-99B3-A5D74A450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0254"/>
          <a:stretch/>
        </p:blipFill>
        <p:spPr>
          <a:xfrm>
            <a:off x="223284" y="131053"/>
            <a:ext cx="8912776" cy="153825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1C579A1-AB87-4696-9BA7-105C1EA01EB2}"/>
              </a:ext>
            </a:extLst>
          </p:cNvPr>
          <p:cNvGrpSpPr/>
          <p:nvPr/>
        </p:nvGrpSpPr>
        <p:grpSpPr>
          <a:xfrm>
            <a:off x="6758541" y="3738890"/>
            <a:ext cx="2162175" cy="3119110"/>
            <a:chOff x="6627224" y="1881111"/>
            <a:chExt cx="2162175" cy="3119110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0CBFCB4A-DEA7-4513-AB6C-F822C331E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7224" y="1881111"/>
              <a:ext cx="2162175" cy="28575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80CEF59-1353-479E-B8FF-9B40ACB472F7}"/>
                </a:ext>
              </a:extLst>
            </p:cNvPr>
            <p:cNvSpPr/>
            <p:nvPr/>
          </p:nvSpPr>
          <p:spPr>
            <a:xfrm>
              <a:off x="7286227" y="4738611"/>
              <a:ext cx="129073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u="sng" dirty="0">
                  <a:solidFill>
                    <a:srgbClr val="0070C0"/>
                  </a:solidFill>
                </a:rPr>
                <a:t>wolframalpha.com </a:t>
              </a: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B5EF60C-25EA-429D-A624-BED7F5597A0F}"/>
                  </a:ext>
                </a:extLst>
              </p14:cNvPr>
              <p14:cNvContentPartPr/>
              <p14:nvPr/>
            </p14:nvContentPartPr>
            <p14:xfrm>
              <a:off x="141120" y="1015200"/>
              <a:ext cx="8921160" cy="54961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B5EF60C-25EA-429D-A624-BED7F5597A0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1760" y="1005840"/>
                <a:ext cx="8939880" cy="5514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274878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415417-A166-4CE0-8631-38FF53673157}"/>
              </a:ext>
            </a:extLst>
          </p:cNvPr>
          <p:cNvSpPr/>
          <p:nvPr/>
        </p:nvSpPr>
        <p:spPr>
          <a:xfrm>
            <a:off x="0" y="6488668"/>
            <a:ext cx="7176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https://www.math24.net/physical-applications-surface-integrals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DC04E2-9827-405C-99B3-A5D74A450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0836"/>
          <a:stretch/>
        </p:blipFill>
        <p:spPr>
          <a:xfrm>
            <a:off x="223284" y="131053"/>
            <a:ext cx="8912776" cy="227190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1C579A1-AB87-4696-9BA7-105C1EA01EB2}"/>
              </a:ext>
            </a:extLst>
          </p:cNvPr>
          <p:cNvGrpSpPr/>
          <p:nvPr/>
        </p:nvGrpSpPr>
        <p:grpSpPr>
          <a:xfrm>
            <a:off x="6758541" y="3738890"/>
            <a:ext cx="2162175" cy="3119110"/>
            <a:chOff x="6627224" y="1881111"/>
            <a:chExt cx="2162175" cy="3119110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0CBFCB4A-DEA7-4513-AB6C-F822C331E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7224" y="1881111"/>
              <a:ext cx="2162175" cy="28575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80CEF59-1353-479E-B8FF-9B40ACB472F7}"/>
                </a:ext>
              </a:extLst>
            </p:cNvPr>
            <p:cNvSpPr/>
            <p:nvPr/>
          </p:nvSpPr>
          <p:spPr>
            <a:xfrm>
              <a:off x="7286227" y="4738611"/>
              <a:ext cx="129073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u="sng" dirty="0">
                  <a:solidFill>
                    <a:srgbClr val="0070C0"/>
                  </a:solidFill>
                </a:rPr>
                <a:t>wolframalpha.com </a:t>
              </a: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5AFF53C-CD17-451A-91C8-4BDA89E4867B}"/>
                  </a:ext>
                </a:extLst>
              </p14:cNvPr>
              <p14:cNvContentPartPr/>
              <p14:nvPr/>
            </p14:nvContentPartPr>
            <p14:xfrm>
              <a:off x="381240" y="2231640"/>
              <a:ext cx="8871480" cy="41011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5AFF53C-CD17-451A-91C8-4BDA89E4867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1880" y="2222280"/>
                <a:ext cx="8890200" cy="4119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2370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42B28F-BD8C-48A5-BFCD-18AD59CF13B7}"/>
              </a:ext>
            </a:extLst>
          </p:cNvPr>
          <p:cNvSpPr txBox="1"/>
          <p:nvPr/>
        </p:nvSpPr>
        <p:spPr>
          <a:xfrm>
            <a:off x="219740" y="2164211"/>
            <a:ext cx="7293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solidFill>
                  <a:srgbClr val="7030A0"/>
                </a:solidFill>
              </a:rPr>
              <a:t>Application 2:  If C is a closed curve,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53A5B3-8823-42AA-8FD8-A11EC9BE0C9A}"/>
              </a:ext>
            </a:extLst>
          </p:cNvPr>
          <p:cNvSpPr/>
          <p:nvPr/>
        </p:nvSpPr>
        <p:spPr>
          <a:xfrm>
            <a:off x="552893" y="4219752"/>
            <a:ext cx="7697972" cy="22448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7030A0"/>
                </a:solidFill>
              </a:rPr>
              <a:t>Note we are adding up the tangential component of F along the curve C</a:t>
            </a:r>
          </a:p>
          <a:p>
            <a:pPr algn="ctr"/>
            <a:endParaRPr lang="en-US" sz="2400" dirty="0">
              <a:solidFill>
                <a:srgbClr val="7030A0"/>
              </a:solidFill>
            </a:endParaRPr>
          </a:p>
          <a:p>
            <a:r>
              <a:rPr lang="en-US" sz="3600" dirty="0">
                <a:solidFill>
                  <a:schemeClr val="tx1"/>
                </a:solidFill>
              </a:rPr>
              <a:t>Example:  Let F = velocity field of a fluid.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FC7BC7-7E56-4413-A92B-6F317CD79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833" y="170122"/>
            <a:ext cx="5024651" cy="10851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264FBF-3AB4-4E2C-A9EA-3A65E438D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2203"/>
            <a:ext cx="9144000" cy="5760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A4EA1E-54D8-4130-9444-D4F703D5E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87" y="2973916"/>
            <a:ext cx="8994988" cy="87152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6D1B742-DE53-4C4E-8A8C-AD576764F462}"/>
                  </a:ext>
                </a:extLst>
              </p14:cNvPr>
              <p14:cNvContentPartPr/>
              <p14:nvPr/>
            </p14:nvContentPartPr>
            <p14:xfrm>
              <a:off x="144720" y="63000"/>
              <a:ext cx="8724600" cy="63554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6D1B742-DE53-4C4E-8A8C-AD576764F46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5360" y="53640"/>
                <a:ext cx="8743320" cy="6374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455888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415417-A166-4CE0-8631-38FF53673157}"/>
              </a:ext>
            </a:extLst>
          </p:cNvPr>
          <p:cNvSpPr/>
          <p:nvPr/>
        </p:nvSpPr>
        <p:spPr>
          <a:xfrm>
            <a:off x="0" y="6488668"/>
            <a:ext cx="7176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https://www.math24.net/physical-applications-surface-integrals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DC04E2-9827-405C-99B3-A5D74A450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5443"/>
          <a:stretch/>
        </p:blipFill>
        <p:spPr>
          <a:xfrm>
            <a:off x="223284" y="131054"/>
            <a:ext cx="8912776" cy="269197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1C579A1-AB87-4696-9BA7-105C1EA01EB2}"/>
              </a:ext>
            </a:extLst>
          </p:cNvPr>
          <p:cNvGrpSpPr/>
          <p:nvPr/>
        </p:nvGrpSpPr>
        <p:grpSpPr>
          <a:xfrm>
            <a:off x="7482114" y="4876800"/>
            <a:ext cx="1438602" cy="1981200"/>
            <a:chOff x="6627224" y="1881111"/>
            <a:chExt cx="2162175" cy="3119110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0CBFCB4A-DEA7-4513-AB6C-F822C331E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7224" y="1881111"/>
              <a:ext cx="2162175" cy="28575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80CEF59-1353-479E-B8FF-9B40ACB472F7}"/>
                </a:ext>
              </a:extLst>
            </p:cNvPr>
            <p:cNvSpPr/>
            <p:nvPr/>
          </p:nvSpPr>
          <p:spPr>
            <a:xfrm>
              <a:off x="7286227" y="4738611"/>
              <a:ext cx="129073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u="sng" dirty="0">
                  <a:solidFill>
                    <a:srgbClr val="0070C0"/>
                  </a:solidFill>
                </a:rPr>
                <a:t>wolframalpha.com </a:t>
              </a: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9F2CC6D-DD34-4EDE-8018-EED9C75A6257}"/>
                  </a:ext>
                </a:extLst>
              </p14:cNvPr>
              <p14:cNvContentPartPr/>
              <p14:nvPr/>
            </p14:nvContentPartPr>
            <p14:xfrm>
              <a:off x="997560" y="1142640"/>
              <a:ext cx="5701320" cy="4329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9F2CC6D-DD34-4EDE-8018-EED9C75A625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8200" y="1133280"/>
                <a:ext cx="5720040" cy="4348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525695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415417-A166-4CE0-8631-38FF53673157}"/>
              </a:ext>
            </a:extLst>
          </p:cNvPr>
          <p:cNvSpPr/>
          <p:nvPr/>
        </p:nvSpPr>
        <p:spPr>
          <a:xfrm>
            <a:off x="0" y="6488668"/>
            <a:ext cx="7176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https://www.math24.net/physical-applications-surface-integrals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DC04E2-9827-405C-99B3-A5D74A450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5880"/>
          <a:stretch/>
        </p:blipFill>
        <p:spPr>
          <a:xfrm>
            <a:off x="223284" y="131054"/>
            <a:ext cx="8912776" cy="421597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1C579A1-AB87-4696-9BA7-105C1EA01EB2}"/>
              </a:ext>
            </a:extLst>
          </p:cNvPr>
          <p:cNvGrpSpPr/>
          <p:nvPr/>
        </p:nvGrpSpPr>
        <p:grpSpPr>
          <a:xfrm>
            <a:off x="7460343" y="4920342"/>
            <a:ext cx="1460373" cy="1937657"/>
            <a:chOff x="6627224" y="1881111"/>
            <a:chExt cx="2162175" cy="3119110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0CBFCB4A-DEA7-4513-AB6C-F822C331E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7224" y="1881111"/>
              <a:ext cx="2162175" cy="28575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80CEF59-1353-479E-B8FF-9B40ACB472F7}"/>
                </a:ext>
              </a:extLst>
            </p:cNvPr>
            <p:cNvSpPr/>
            <p:nvPr/>
          </p:nvSpPr>
          <p:spPr>
            <a:xfrm>
              <a:off x="7286227" y="4738611"/>
              <a:ext cx="129073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u="sng" dirty="0">
                  <a:solidFill>
                    <a:srgbClr val="0070C0"/>
                  </a:solidFill>
                </a:rPr>
                <a:t>wolframalpha.com </a:t>
              </a: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6C597E4-7362-416E-9343-38200353A46D}"/>
                  </a:ext>
                </a:extLst>
              </p14:cNvPr>
              <p14:cNvContentPartPr/>
              <p14:nvPr/>
            </p14:nvContentPartPr>
            <p14:xfrm>
              <a:off x="713880" y="3247920"/>
              <a:ext cx="8507880" cy="2170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6C597E4-7362-416E-9343-38200353A46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4520" y="3238560"/>
                <a:ext cx="8526600" cy="2189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187644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415417-A166-4CE0-8631-38FF53673157}"/>
              </a:ext>
            </a:extLst>
          </p:cNvPr>
          <p:cNvSpPr/>
          <p:nvPr/>
        </p:nvSpPr>
        <p:spPr>
          <a:xfrm>
            <a:off x="0" y="6488668"/>
            <a:ext cx="7176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https://www.math24.net/physical-applications-surface-integrals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DC04E2-9827-405C-99B3-A5D74A450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625"/>
          <a:stretch/>
        </p:blipFill>
        <p:spPr>
          <a:xfrm>
            <a:off x="223284" y="131053"/>
            <a:ext cx="8912776" cy="478118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1C579A1-AB87-4696-9BA7-105C1EA01EB2}"/>
              </a:ext>
            </a:extLst>
          </p:cNvPr>
          <p:cNvGrpSpPr/>
          <p:nvPr/>
        </p:nvGrpSpPr>
        <p:grpSpPr>
          <a:xfrm>
            <a:off x="6758541" y="3738890"/>
            <a:ext cx="2162175" cy="3119110"/>
            <a:chOff x="6627224" y="1881111"/>
            <a:chExt cx="2162175" cy="3119110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0CBFCB4A-DEA7-4513-AB6C-F822C331E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7224" y="1881111"/>
              <a:ext cx="2162175" cy="28575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80CEF59-1353-479E-B8FF-9B40ACB472F7}"/>
                </a:ext>
              </a:extLst>
            </p:cNvPr>
            <p:cNvSpPr/>
            <p:nvPr/>
          </p:nvSpPr>
          <p:spPr>
            <a:xfrm>
              <a:off x="7286227" y="4738611"/>
              <a:ext cx="129073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u="sng" dirty="0">
                  <a:solidFill>
                    <a:srgbClr val="0070C0"/>
                  </a:solidFill>
                </a:rPr>
                <a:t>wolframalpha.com </a:t>
              </a: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DCBA701-C699-4953-ACC1-7E5A1ECEAC95}"/>
                  </a:ext>
                </a:extLst>
              </p14:cNvPr>
              <p14:cNvContentPartPr/>
              <p14:nvPr/>
            </p14:nvContentPartPr>
            <p14:xfrm>
              <a:off x="1232640" y="4125600"/>
              <a:ext cx="4947120" cy="18194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DCBA701-C699-4953-ACC1-7E5A1ECEAC9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23280" y="4116240"/>
                <a:ext cx="4965840" cy="1838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081188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415417-A166-4CE0-8631-38FF53673157}"/>
              </a:ext>
            </a:extLst>
          </p:cNvPr>
          <p:cNvSpPr/>
          <p:nvPr/>
        </p:nvSpPr>
        <p:spPr>
          <a:xfrm>
            <a:off x="0" y="6488668"/>
            <a:ext cx="7176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https://www.math24.net/physical-applications-surface-integrals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DC04E2-9827-405C-99B3-A5D74A450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625"/>
          <a:stretch/>
        </p:blipFill>
        <p:spPr>
          <a:xfrm>
            <a:off x="223284" y="131053"/>
            <a:ext cx="8912776" cy="478118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1C579A1-AB87-4696-9BA7-105C1EA01EB2}"/>
              </a:ext>
            </a:extLst>
          </p:cNvPr>
          <p:cNvGrpSpPr/>
          <p:nvPr/>
        </p:nvGrpSpPr>
        <p:grpSpPr>
          <a:xfrm>
            <a:off x="6758541" y="3738890"/>
            <a:ext cx="2162175" cy="3119110"/>
            <a:chOff x="6627224" y="1881111"/>
            <a:chExt cx="2162175" cy="3119110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0CBFCB4A-DEA7-4513-AB6C-F822C331E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7224" y="1881111"/>
              <a:ext cx="2162175" cy="28575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80CEF59-1353-479E-B8FF-9B40ACB472F7}"/>
                </a:ext>
              </a:extLst>
            </p:cNvPr>
            <p:cNvSpPr/>
            <p:nvPr/>
          </p:nvSpPr>
          <p:spPr>
            <a:xfrm>
              <a:off x="7286227" y="4738611"/>
              <a:ext cx="129073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u="sng" dirty="0">
                  <a:solidFill>
                    <a:srgbClr val="0070C0"/>
                  </a:solidFill>
                </a:rPr>
                <a:t>wolframalpha.com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1692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415417-A166-4CE0-8631-38FF53673157}"/>
              </a:ext>
            </a:extLst>
          </p:cNvPr>
          <p:cNvSpPr/>
          <p:nvPr/>
        </p:nvSpPr>
        <p:spPr>
          <a:xfrm>
            <a:off x="0" y="6488668"/>
            <a:ext cx="7176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https://www.math24.net/physical-applications-surface-integrals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DC04E2-9827-405C-99B3-A5D74A450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297"/>
          <a:stretch/>
        </p:blipFill>
        <p:spPr>
          <a:xfrm>
            <a:off x="223284" y="131053"/>
            <a:ext cx="8912776" cy="566369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1C579A1-AB87-4696-9BA7-105C1EA01EB2}"/>
              </a:ext>
            </a:extLst>
          </p:cNvPr>
          <p:cNvGrpSpPr/>
          <p:nvPr/>
        </p:nvGrpSpPr>
        <p:grpSpPr>
          <a:xfrm>
            <a:off x="7336465" y="2165271"/>
            <a:ext cx="1807535" cy="2598115"/>
            <a:chOff x="6627224" y="1881111"/>
            <a:chExt cx="2162175" cy="3119110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0CBFCB4A-DEA7-4513-AB6C-F822C331E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7224" y="1881111"/>
              <a:ext cx="2162175" cy="28575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80CEF59-1353-479E-B8FF-9B40ACB472F7}"/>
                </a:ext>
              </a:extLst>
            </p:cNvPr>
            <p:cNvSpPr/>
            <p:nvPr/>
          </p:nvSpPr>
          <p:spPr>
            <a:xfrm>
              <a:off x="7286227" y="4738611"/>
              <a:ext cx="129073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u="sng" dirty="0">
                  <a:solidFill>
                    <a:srgbClr val="0070C0"/>
                  </a:solidFill>
                </a:rPr>
                <a:t>wolframalpha.com </a:t>
              </a: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B85FB18-2CC7-4344-9510-1728F90A9B96}"/>
                  </a:ext>
                </a:extLst>
              </p14:cNvPr>
              <p14:cNvContentPartPr/>
              <p14:nvPr/>
            </p14:nvContentPartPr>
            <p14:xfrm>
              <a:off x="-53280" y="410760"/>
              <a:ext cx="6991200" cy="61174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B85FB18-2CC7-4344-9510-1728F90A9B9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62640" y="401400"/>
                <a:ext cx="7009920" cy="613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494660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B3C5C5-2424-4688-BBA9-646A74702B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108"/>
          <a:stretch/>
        </p:blipFill>
        <p:spPr>
          <a:xfrm>
            <a:off x="-7940" y="2402958"/>
            <a:ext cx="9144000" cy="8612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F415417-A166-4CE0-8631-38FF53673157}"/>
              </a:ext>
            </a:extLst>
          </p:cNvPr>
          <p:cNvSpPr/>
          <p:nvPr/>
        </p:nvSpPr>
        <p:spPr>
          <a:xfrm>
            <a:off x="0" y="6488668"/>
            <a:ext cx="7176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https://www.math24.net/physical-applications-surface-integrals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DC04E2-9827-405C-99B3-A5D74A4505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0836"/>
          <a:stretch/>
        </p:blipFill>
        <p:spPr>
          <a:xfrm>
            <a:off x="223284" y="131053"/>
            <a:ext cx="8912776" cy="227190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1C579A1-AB87-4696-9BA7-105C1EA01EB2}"/>
              </a:ext>
            </a:extLst>
          </p:cNvPr>
          <p:cNvGrpSpPr/>
          <p:nvPr/>
        </p:nvGrpSpPr>
        <p:grpSpPr>
          <a:xfrm>
            <a:off x="7272670" y="4029740"/>
            <a:ext cx="1648046" cy="2828260"/>
            <a:chOff x="6627224" y="1881111"/>
            <a:chExt cx="2162175" cy="3119110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0CBFCB4A-DEA7-4513-AB6C-F822C331E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7224" y="1881111"/>
              <a:ext cx="2162175" cy="28575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80CEF59-1353-479E-B8FF-9B40ACB472F7}"/>
                </a:ext>
              </a:extLst>
            </p:cNvPr>
            <p:cNvSpPr/>
            <p:nvPr/>
          </p:nvSpPr>
          <p:spPr>
            <a:xfrm>
              <a:off x="7286227" y="4738611"/>
              <a:ext cx="129073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u="sng" dirty="0">
                  <a:solidFill>
                    <a:srgbClr val="0070C0"/>
                  </a:solidFill>
                </a:rPr>
                <a:t>wolframalpha.com </a:t>
              </a: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0AC61B1-B038-4905-A0DC-7F44A77F3DF0}"/>
                  </a:ext>
                </a:extLst>
              </p14:cNvPr>
              <p14:cNvContentPartPr/>
              <p14:nvPr/>
            </p14:nvContentPartPr>
            <p14:xfrm>
              <a:off x="1283040" y="1444320"/>
              <a:ext cx="6977880" cy="32191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0AC61B1-B038-4905-A0DC-7F44A77F3DF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73680" y="1434960"/>
                <a:ext cx="6996600" cy="3237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396115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B3C5C5-2424-4688-BBA9-646A74702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40" y="2402958"/>
            <a:ext cx="9144000" cy="34598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F415417-A166-4CE0-8631-38FF53673157}"/>
              </a:ext>
            </a:extLst>
          </p:cNvPr>
          <p:cNvSpPr/>
          <p:nvPr/>
        </p:nvSpPr>
        <p:spPr>
          <a:xfrm>
            <a:off x="0" y="6488668"/>
            <a:ext cx="7176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https://www.math24.net/physical-applications-surface-integrals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DC04E2-9827-405C-99B3-A5D74A4505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0836"/>
          <a:stretch/>
        </p:blipFill>
        <p:spPr>
          <a:xfrm>
            <a:off x="223284" y="131053"/>
            <a:ext cx="8912776" cy="227190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1C579A1-AB87-4696-9BA7-105C1EA01EB2}"/>
              </a:ext>
            </a:extLst>
          </p:cNvPr>
          <p:cNvGrpSpPr/>
          <p:nvPr/>
        </p:nvGrpSpPr>
        <p:grpSpPr>
          <a:xfrm>
            <a:off x="7272670" y="4029740"/>
            <a:ext cx="1648046" cy="2828260"/>
            <a:chOff x="6627224" y="1881111"/>
            <a:chExt cx="2162175" cy="3119110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0CBFCB4A-DEA7-4513-AB6C-F822C331E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7224" y="1881111"/>
              <a:ext cx="2162175" cy="28575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80CEF59-1353-479E-B8FF-9B40ACB472F7}"/>
                </a:ext>
              </a:extLst>
            </p:cNvPr>
            <p:cNvSpPr/>
            <p:nvPr/>
          </p:nvSpPr>
          <p:spPr>
            <a:xfrm>
              <a:off x="7286227" y="4738611"/>
              <a:ext cx="129073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u="sng" dirty="0">
                  <a:solidFill>
                    <a:srgbClr val="0070C0"/>
                  </a:solidFill>
                </a:rPr>
                <a:t>wolframalpha.com </a:t>
              </a: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7381F46-AFFF-4363-BC0D-14A3CEF07FE3}"/>
                  </a:ext>
                </a:extLst>
              </p14:cNvPr>
              <p14:cNvContentPartPr/>
              <p14:nvPr/>
            </p14:nvContentPartPr>
            <p14:xfrm>
              <a:off x="1969200" y="2237760"/>
              <a:ext cx="4871880" cy="32623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7381F46-AFFF-4363-BC0D-14A3CEF07FE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59840" y="2228400"/>
                <a:ext cx="4890600" cy="328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386000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415417-A166-4CE0-8631-38FF53673157}"/>
              </a:ext>
            </a:extLst>
          </p:cNvPr>
          <p:cNvSpPr/>
          <p:nvPr/>
        </p:nvSpPr>
        <p:spPr>
          <a:xfrm>
            <a:off x="0" y="6488668"/>
            <a:ext cx="7176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https://www.math24.net/physical-applications-surface-integrals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DC04E2-9827-405C-99B3-A5D74A450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84" y="131053"/>
            <a:ext cx="7485028" cy="654228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1C579A1-AB87-4696-9BA7-105C1EA01EB2}"/>
              </a:ext>
            </a:extLst>
          </p:cNvPr>
          <p:cNvGrpSpPr/>
          <p:nvPr/>
        </p:nvGrpSpPr>
        <p:grpSpPr>
          <a:xfrm>
            <a:off x="6627224" y="1881111"/>
            <a:ext cx="2162175" cy="3119110"/>
            <a:chOff x="6627224" y="1881111"/>
            <a:chExt cx="2162175" cy="3119110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0CBFCB4A-DEA7-4513-AB6C-F822C331E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7224" y="1881111"/>
              <a:ext cx="2162175" cy="28575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80CEF59-1353-479E-B8FF-9B40ACB472F7}"/>
                </a:ext>
              </a:extLst>
            </p:cNvPr>
            <p:cNvSpPr/>
            <p:nvPr/>
          </p:nvSpPr>
          <p:spPr>
            <a:xfrm>
              <a:off x="7286227" y="4738611"/>
              <a:ext cx="129073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u="sng" dirty="0">
                  <a:solidFill>
                    <a:srgbClr val="0070C0"/>
                  </a:solidFill>
                </a:rPr>
                <a:t>wolframalpha.com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66264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3F3533-A3A6-456D-9DC0-5FB8F2988450}"/>
              </a:ext>
            </a:extLst>
          </p:cNvPr>
          <p:cNvSpPr txBox="1"/>
          <p:nvPr/>
        </p:nvSpPr>
        <p:spPr>
          <a:xfrm>
            <a:off x="667657" y="113746"/>
            <a:ext cx="7993342" cy="2101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600" dirty="0"/>
              <a:t>14.5:  Surface Integrals</a:t>
            </a:r>
          </a:p>
          <a:p>
            <a:pPr algn="l">
              <a:lnSpc>
                <a:spcPct val="150000"/>
              </a:lnSpc>
            </a:pPr>
            <a:r>
              <a:rPr lang="en-US" sz="4800" dirty="0"/>
              <a:t>Part 2:  Vector surface integrals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FBE4D6-1B94-468D-8DE3-F619824CE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542" y="2215219"/>
            <a:ext cx="6783572" cy="39945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2A3D36-AC19-4770-A8BB-389F291BAC59}"/>
              </a:ext>
            </a:extLst>
          </p:cNvPr>
          <p:cNvSpPr/>
          <p:nvPr/>
        </p:nvSpPr>
        <p:spPr>
          <a:xfrm>
            <a:off x="0" y="6488668"/>
            <a:ext cx="8761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https://mathinsight.org/surface_integral_vector_field_introduction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2008C51-B488-4CA0-B8C7-7ED3AEDAEC3B}"/>
                  </a:ext>
                </a:extLst>
              </p14:cNvPr>
              <p14:cNvContentPartPr/>
              <p14:nvPr/>
            </p14:nvContentPartPr>
            <p14:xfrm>
              <a:off x="138600" y="1069560"/>
              <a:ext cx="8394840" cy="1494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2008C51-B488-4CA0-B8C7-7ED3AEDAEC3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9240" y="1060200"/>
                <a:ext cx="8413560" cy="151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811331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19E202-88F3-48BB-A837-B7C46DD302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76" r="56183" b="72154"/>
          <a:stretch/>
        </p:blipFill>
        <p:spPr>
          <a:xfrm>
            <a:off x="4611377" y="-6786"/>
            <a:ext cx="4079552" cy="3774086"/>
          </a:xfrm>
          <a:prstGeom prst="rect">
            <a:avLst/>
          </a:prstGeom>
        </p:spPr>
      </p:pic>
      <p:pic>
        <p:nvPicPr>
          <p:cNvPr id="4" name="Picture 3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9502841E-2781-4493-B7AF-B394FA602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743" y="967756"/>
            <a:ext cx="2860111" cy="22880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A3C5CB-E869-4384-A468-D34CAA03A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524" t="70570"/>
          <a:stretch/>
        </p:blipFill>
        <p:spPr>
          <a:xfrm rot="4237744">
            <a:off x="6040191" y="4086103"/>
            <a:ext cx="2393903" cy="26338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647F18-5D05-4DF1-AB36-FC18D5849E5C}"/>
              </a:ext>
            </a:extLst>
          </p:cNvPr>
          <p:cNvSpPr txBox="1"/>
          <p:nvPr/>
        </p:nvSpPr>
        <p:spPr>
          <a:xfrm>
            <a:off x="4764857" y="62932"/>
            <a:ext cx="321328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F</a:t>
            </a:r>
            <a:r>
              <a:rPr lang="en-US" sz="3200" dirty="0"/>
              <a:t> is a vector field.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4B5678-FDBE-4AE5-84BE-C47AFB1B7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72" y="3330173"/>
            <a:ext cx="4666624" cy="14509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3513FD-3684-42CD-9955-98317C81CC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845" y="4719085"/>
            <a:ext cx="5640597" cy="883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02057E-BB9D-40C3-86E7-547FF649B7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08" y="5602310"/>
            <a:ext cx="4666624" cy="11944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9D80BF-9CE6-4375-81A8-4040CCFC5506}"/>
              </a:ext>
            </a:extLst>
          </p:cNvPr>
          <p:cNvSpPr txBox="1"/>
          <p:nvPr/>
        </p:nvSpPr>
        <p:spPr>
          <a:xfrm>
            <a:off x="418041" y="189359"/>
            <a:ext cx="832681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Vector line integral</a:t>
            </a:r>
            <a:endParaRPr lang="en-US" sz="36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504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42B28F-BD8C-48A5-BFCD-18AD59CF13B7}"/>
              </a:ext>
            </a:extLst>
          </p:cNvPr>
          <p:cNvSpPr txBox="1"/>
          <p:nvPr/>
        </p:nvSpPr>
        <p:spPr>
          <a:xfrm>
            <a:off x="478465" y="244551"/>
            <a:ext cx="7293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solidFill>
                  <a:srgbClr val="7030A0"/>
                </a:solidFill>
              </a:rPr>
              <a:t>Application 2:  If C is a closed curve,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BB7841-6A29-4BC1-99EA-CCF23BFDFBE0}"/>
              </a:ext>
            </a:extLst>
          </p:cNvPr>
          <p:cNvSpPr txBox="1"/>
          <p:nvPr/>
        </p:nvSpPr>
        <p:spPr>
          <a:xfrm>
            <a:off x="134679" y="6191436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Add up the tangential component of F along the curve 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264FD0-3920-4150-B98F-EA7EC6061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936" y="1680123"/>
            <a:ext cx="3286125" cy="3333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A134C9-44C5-4B28-AA2D-D991ACADA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4642" y="5164504"/>
            <a:ext cx="2438400" cy="876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6D543F-3E32-46A8-AC73-E9F150159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5615" y="890882"/>
            <a:ext cx="8994988" cy="871524"/>
          </a:xfrm>
          <a:prstGeom prst="rect">
            <a:avLst/>
          </a:prstGeom>
        </p:spPr>
      </p:pic>
      <p:pic>
        <p:nvPicPr>
          <p:cNvPr id="12" name="Picture 11" descr="A picture containing room&#10;&#10;Description automatically generated">
            <a:extLst>
              <a:ext uri="{FF2B5EF4-FFF2-40B4-BE49-F238E27FC236}">
                <a16:creationId xmlns:a16="http://schemas.microsoft.com/office/drawing/2014/main" id="{C773181C-AD0B-415A-91CF-AA3D46FA09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9" y="1970819"/>
            <a:ext cx="2842532" cy="283464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2CC16120-7D7A-4016-89D4-62D61F06D243}"/>
              </a:ext>
            </a:extLst>
          </p:cNvPr>
          <p:cNvSpPr/>
          <p:nvPr/>
        </p:nvSpPr>
        <p:spPr>
          <a:xfrm>
            <a:off x="1607005" y="2728685"/>
            <a:ext cx="1114424" cy="1030514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36F833-013F-40EC-96E8-168029319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758" y="5143159"/>
            <a:ext cx="2438400" cy="8763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CAE81E5-494A-4339-A186-D896555B94B3}"/>
                  </a:ext>
                </a:extLst>
              </p14:cNvPr>
              <p14:cNvContentPartPr/>
              <p14:nvPr/>
            </p14:nvContentPartPr>
            <p14:xfrm>
              <a:off x="1509480" y="2306880"/>
              <a:ext cx="6697440" cy="37008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CAE81E5-494A-4339-A186-D896555B94B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00120" y="2297520"/>
                <a:ext cx="6716160" cy="3719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376763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B88928-4058-4628-8141-AB6EB0BB2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85" y="1194946"/>
            <a:ext cx="8665029" cy="44681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653FD3-72E7-4F46-AFC9-B190C7301731}"/>
              </a:ext>
            </a:extLst>
          </p:cNvPr>
          <p:cNvSpPr txBox="1"/>
          <p:nvPr/>
        </p:nvSpPr>
        <p:spPr>
          <a:xfrm>
            <a:off x="418041" y="189359"/>
            <a:ext cx="832681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Vector surface integral</a:t>
            </a:r>
            <a:endParaRPr lang="en-US" sz="36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5041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0C79AE-538F-4E29-B5F0-13011EC4B982}"/>
              </a:ext>
            </a:extLst>
          </p:cNvPr>
          <p:cNvSpPr txBox="1"/>
          <p:nvPr/>
        </p:nvSpPr>
        <p:spPr>
          <a:xfrm>
            <a:off x="137886" y="137894"/>
            <a:ext cx="9027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Note surface most be orientable:  Surfaces must have 2 sides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93568B-41BA-43F9-9258-8B1FD0403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473" y="2057136"/>
            <a:ext cx="3161936" cy="14159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226347-32D0-48BC-B108-414D09A64D7B}"/>
              </a:ext>
            </a:extLst>
          </p:cNvPr>
          <p:cNvSpPr/>
          <p:nvPr/>
        </p:nvSpPr>
        <p:spPr>
          <a:xfrm>
            <a:off x="373720" y="3574480"/>
            <a:ext cx="3274769" cy="3492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3"/>
              </a:rPr>
              <a:t>https://math.libretexts.org/Bookshelves/Calculus/Book%3A_Calculus_(Guichard)/16%3A_Vector_Calculus/16.07%3A_Surface_Integrals</a:t>
            </a:r>
            <a:r>
              <a:rPr lang="en-US" sz="10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D4E295-94B6-40D4-B1A5-5DD9CBA2695F}"/>
              </a:ext>
            </a:extLst>
          </p:cNvPr>
          <p:cNvSpPr txBox="1"/>
          <p:nvPr/>
        </p:nvSpPr>
        <p:spPr>
          <a:xfrm>
            <a:off x="5882816" y="4250859"/>
            <a:ext cx="3578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Torus</a:t>
            </a:r>
          </a:p>
        </p:txBody>
      </p:sp>
      <p:pic>
        <p:nvPicPr>
          <p:cNvPr id="7" name="Picture 6" descr="A picture containing light, white&#10;&#10;Description automatically generated">
            <a:extLst>
              <a:ext uri="{FF2B5EF4-FFF2-40B4-BE49-F238E27FC236}">
                <a16:creationId xmlns:a16="http://schemas.microsoft.com/office/drawing/2014/main" id="{335AE4AD-629E-4450-B4D7-372D51D918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50430" y="3927961"/>
            <a:ext cx="1777415" cy="34141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F6166E-23B4-4059-888D-7DD976E70D51}"/>
              </a:ext>
            </a:extLst>
          </p:cNvPr>
          <p:cNvSpPr txBox="1"/>
          <p:nvPr/>
        </p:nvSpPr>
        <p:spPr>
          <a:xfrm>
            <a:off x="367387" y="1396836"/>
            <a:ext cx="3578810" cy="456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Mobius band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03923E-895A-474A-995B-475FBA2C5D6E}"/>
              </a:ext>
            </a:extLst>
          </p:cNvPr>
          <p:cNvSpPr/>
          <p:nvPr/>
        </p:nvSpPr>
        <p:spPr>
          <a:xfrm>
            <a:off x="2475561" y="6327699"/>
            <a:ext cx="1018848" cy="2283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en.wikipedia.org </a:t>
            </a:r>
          </a:p>
        </p:txBody>
      </p:sp>
      <p:pic>
        <p:nvPicPr>
          <p:cNvPr id="11" name="Picture 10" descr="A close up of a building&#10;&#10;Description automatically generated">
            <a:extLst>
              <a:ext uri="{FF2B5EF4-FFF2-40B4-BE49-F238E27FC236}">
                <a16:creationId xmlns:a16="http://schemas.microsoft.com/office/drawing/2014/main" id="{0ED8894F-F85D-4BB2-9406-67C2CFA455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752" y="1537299"/>
            <a:ext cx="2190717" cy="2713560"/>
          </a:xfrm>
          <a:prstGeom prst="rect">
            <a:avLst/>
          </a:prstGeom>
        </p:spPr>
      </p:pic>
      <p:pic>
        <p:nvPicPr>
          <p:cNvPr id="13" name="Picture 12" descr="A picture containing light&#10;&#10;Description automatically generated">
            <a:extLst>
              <a:ext uri="{FF2B5EF4-FFF2-40B4-BE49-F238E27FC236}">
                <a16:creationId xmlns:a16="http://schemas.microsoft.com/office/drawing/2014/main" id="{CBB1271A-D62E-4060-841C-5C8C81DB26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512" y="4707535"/>
            <a:ext cx="3311192" cy="212217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97AFE77-897A-4768-87A0-889915C0D7F4}"/>
              </a:ext>
            </a:extLst>
          </p:cNvPr>
          <p:cNvSpPr/>
          <p:nvPr/>
        </p:nvSpPr>
        <p:spPr>
          <a:xfrm>
            <a:off x="7744221" y="6632496"/>
            <a:ext cx="1018848" cy="2283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en.wikipedia.org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16ECC2-113F-4E87-B046-D5B536810F74}"/>
              </a:ext>
            </a:extLst>
          </p:cNvPr>
          <p:cNvSpPr txBox="1"/>
          <p:nvPr/>
        </p:nvSpPr>
        <p:spPr>
          <a:xfrm>
            <a:off x="817329" y="4251802"/>
            <a:ext cx="3578810" cy="456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Klein bottle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A00253-14FF-4A1D-8C84-711057A9E31F}"/>
              </a:ext>
            </a:extLst>
          </p:cNvPr>
          <p:cNvSpPr txBox="1"/>
          <p:nvPr/>
        </p:nvSpPr>
        <p:spPr>
          <a:xfrm>
            <a:off x="5802987" y="1396836"/>
            <a:ext cx="3578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Sphere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D4DFC3B-0DD1-41F8-A469-2D28B641D9AD}"/>
              </a:ext>
            </a:extLst>
          </p:cNvPr>
          <p:cNvCxnSpPr>
            <a:cxnSpLocks/>
          </p:cNvCxnSpPr>
          <p:nvPr/>
        </p:nvCxnSpPr>
        <p:spPr>
          <a:xfrm>
            <a:off x="4753429" y="700961"/>
            <a:ext cx="0" cy="593153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965EBCA-804B-4C08-80A1-CCE0127A3FE5}"/>
              </a:ext>
            </a:extLst>
          </p:cNvPr>
          <p:cNvSpPr txBox="1"/>
          <p:nvPr/>
        </p:nvSpPr>
        <p:spPr>
          <a:xfrm>
            <a:off x="1009718" y="700961"/>
            <a:ext cx="7753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rgbClr val="7030A0"/>
                </a:solidFill>
              </a:rPr>
              <a:t>Not orientable</a:t>
            </a:r>
            <a:r>
              <a:rPr lang="en-US" sz="2800" dirty="0">
                <a:solidFill>
                  <a:srgbClr val="7030A0"/>
                </a:solidFill>
              </a:rPr>
              <a:t>                                    </a:t>
            </a:r>
            <a:r>
              <a:rPr lang="en-US" sz="2800" u="sng" dirty="0" err="1">
                <a:solidFill>
                  <a:srgbClr val="7030A0"/>
                </a:solidFill>
              </a:rPr>
              <a:t>Orientable</a:t>
            </a:r>
            <a:endParaRPr lang="en-US" sz="2800" u="sng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523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AD93738D-E001-4674-8BF3-6C4AB8374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28" y="83457"/>
            <a:ext cx="7842251" cy="6273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58A3C1-23BC-4841-A65A-571F2962C42F}"/>
              </a:ext>
            </a:extLst>
          </p:cNvPr>
          <p:cNvSpPr/>
          <p:nvPr/>
        </p:nvSpPr>
        <p:spPr>
          <a:xfrm>
            <a:off x="195942" y="6443895"/>
            <a:ext cx="894805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3"/>
              </a:rPr>
              <a:t>https://physics.stackexchange.com/questions/262362/what-is-the-direction-of-area-vector</a:t>
            </a:r>
            <a:r>
              <a:rPr lang="en-US" sz="11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9C8CB6-BCED-4352-AD25-C6F4E3BCC49E}"/>
              </a:ext>
            </a:extLst>
          </p:cNvPr>
          <p:cNvSpPr txBox="1"/>
          <p:nvPr/>
        </p:nvSpPr>
        <p:spPr>
          <a:xfrm>
            <a:off x="494461" y="403419"/>
            <a:ext cx="7753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rgbClr val="7030A0"/>
                </a:solidFill>
              </a:rPr>
              <a:t>Not orientable</a:t>
            </a:r>
            <a:r>
              <a:rPr lang="en-US" sz="2800" dirty="0">
                <a:solidFill>
                  <a:srgbClr val="7030A0"/>
                </a:solidFill>
              </a:rPr>
              <a:t>                  </a:t>
            </a:r>
            <a:endParaRPr lang="en-US" sz="2800" u="sng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4755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6740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81FF3C-9B7F-4A06-B878-67423D65B4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42"/>
          <a:stretch/>
        </p:blipFill>
        <p:spPr>
          <a:xfrm>
            <a:off x="-20116" y="3214944"/>
            <a:ext cx="9144000" cy="350480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6FB0E86-77E9-4857-93A8-421A984F96E6}"/>
              </a:ext>
            </a:extLst>
          </p:cNvPr>
          <p:cNvGrpSpPr/>
          <p:nvPr/>
        </p:nvGrpSpPr>
        <p:grpSpPr>
          <a:xfrm>
            <a:off x="126461" y="104630"/>
            <a:ext cx="9163179" cy="3110314"/>
            <a:chOff x="142363" y="104630"/>
            <a:chExt cx="9163179" cy="311031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EDB854D-F9AB-474A-B031-0FE2321759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147" b="11093"/>
            <a:stretch/>
          </p:blipFill>
          <p:spPr>
            <a:xfrm>
              <a:off x="142363" y="104630"/>
              <a:ext cx="8981521" cy="286722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E41AFE4-F29D-4801-94A1-0AD888AD512F}"/>
                </a:ext>
              </a:extLst>
            </p:cNvPr>
            <p:cNvSpPr/>
            <p:nvPr/>
          </p:nvSpPr>
          <p:spPr>
            <a:xfrm>
              <a:off x="5379645" y="2968723"/>
              <a:ext cx="3925897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hlinkClick r:id="rId4"/>
                </a:rPr>
                <a:t>http://tutorial.math.lamar.edu/Classes/CalcIII/GreensTheorem.aspx</a:t>
              </a:r>
              <a:r>
                <a:rPr lang="en-US" sz="1000" dirty="0"/>
                <a:t> 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86DF7F0-92A7-4149-AF0D-814762E5CE35}"/>
              </a:ext>
            </a:extLst>
          </p:cNvPr>
          <p:cNvSpPr txBox="1"/>
          <p:nvPr/>
        </p:nvSpPr>
        <p:spPr>
          <a:xfrm>
            <a:off x="2433312" y="-31804"/>
            <a:ext cx="3246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7030A0"/>
                </a:solidFill>
              </a:rPr>
              <a:t>(Section 14.4)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51E364-A693-4054-A1E7-3BC4366D2F99}"/>
              </a:ext>
            </a:extLst>
          </p:cNvPr>
          <p:cNvSpPr txBox="1"/>
          <p:nvPr/>
        </p:nvSpPr>
        <p:spPr>
          <a:xfrm>
            <a:off x="2585712" y="3269315"/>
            <a:ext cx="3246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7030A0"/>
                </a:solidFill>
              </a:rPr>
              <a:t>(Section 14.7)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A4A3D86-7B65-40B5-98C0-1B61C8C91DC7}"/>
                  </a:ext>
                </a:extLst>
              </p14:cNvPr>
              <p14:cNvContentPartPr/>
              <p14:nvPr/>
            </p14:nvContentPartPr>
            <p14:xfrm>
              <a:off x="1115640" y="1357200"/>
              <a:ext cx="6982920" cy="17366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A4A3D86-7B65-40B5-98C0-1B61C8C91DC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6280" y="1347840"/>
                <a:ext cx="7001640" cy="1755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78624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A264FD0-3920-4150-B98F-EA7EC6061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936" y="2108294"/>
            <a:ext cx="3286125" cy="3333750"/>
          </a:xfrm>
          <a:prstGeom prst="rect">
            <a:avLst/>
          </a:prstGeom>
        </p:spPr>
      </p:pic>
      <p:pic>
        <p:nvPicPr>
          <p:cNvPr id="12" name="Picture 11" descr="A picture containing room&#10;&#10;Description automatically generated">
            <a:extLst>
              <a:ext uri="{FF2B5EF4-FFF2-40B4-BE49-F238E27FC236}">
                <a16:creationId xmlns:a16="http://schemas.microsoft.com/office/drawing/2014/main" id="{C773181C-AD0B-415A-91CF-AA3D46FA0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9" y="2398990"/>
            <a:ext cx="2842532" cy="283464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2CC16120-7D7A-4016-89D4-62D61F06D243}"/>
              </a:ext>
            </a:extLst>
          </p:cNvPr>
          <p:cNvSpPr/>
          <p:nvPr/>
        </p:nvSpPr>
        <p:spPr>
          <a:xfrm>
            <a:off x="1607005" y="3156856"/>
            <a:ext cx="1114424" cy="1030514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DB3F44-F7D8-439A-8B8E-B6AAA2D20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0337" y="3179068"/>
            <a:ext cx="2438400" cy="8990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42B28F-BD8C-48A5-BFCD-18AD59CF13B7}"/>
              </a:ext>
            </a:extLst>
          </p:cNvPr>
          <p:cNvSpPr txBox="1"/>
          <p:nvPr/>
        </p:nvSpPr>
        <p:spPr>
          <a:xfrm>
            <a:off x="478465" y="244551"/>
            <a:ext cx="7293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solidFill>
                  <a:srgbClr val="7030A0"/>
                </a:solidFill>
              </a:rPr>
              <a:t>Application 2:  If C is a closed curve,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BB7841-6A29-4BC1-99EA-CCF23BFDFBE0}"/>
              </a:ext>
            </a:extLst>
          </p:cNvPr>
          <p:cNvSpPr txBox="1"/>
          <p:nvPr/>
        </p:nvSpPr>
        <p:spPr>
          <a:xfrm>
            <a:off x="134679" y="6191436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Add up the tangential component of F along the curve 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A134C9-44C5-4B28-AA2D-D991ACADAA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4642" y="5164504"/>
            <a:ext cx="2438400" cy="876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6D543F-3E32-46A8-AC73-E9F150159A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5615" y="861853"/>
            <a:ext cx="8994988" cy="8715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36F833-013F-40EC-96E8-168029319D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758" y="5143159"/>
            <a:ext cx="2438400" cy="876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08FDA8-D372-4903-A963-2FDF0A710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388" y="1873962"/>
            <a:ext cx="2699658" cy="5745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C2B4B1-5A02-478D-A902-9627FE37C6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0303" y="1903475"/>
            <a:ext cx="2282383" cy="48050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103891E-BAD4-47A3-8B36-38ACCB806DC6}"/>
                  </a:ext>
                </a:extLst>
              </p14:cNvPr>
              <p14:cNvContentPartPr/>
              <p14:nvPr/>
            </p14:nvContentPartPr>
            <p14:xfrm>
              <a:off x="1433160" y="1365120"/>
              <a:ext cx="7291440" cy="47926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103891E-BAD4-47A3-8B36-38ACCB806DC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23800" y="1355760"/>
                <a:ext cx="7310160" cy="481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47017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2C9702-5262-4767-B27D-06B62BE8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86" y="129209"/>
            <a:ext cx="8602339" cy="578059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1F55A09-54C6-4BB7-865C-E4D723EA0081}"/>
                  </a:ext>
                </a:extLst>
              </p14:cNvPr>
              <p14:cNvContentPartPr/>
              <p14:nvPr/>
            </p14:nvContentPartPr>
            <p14:xfrm>
              <a:off x="229680" y="474120"/>
              <a:ext cx="8696880" cy="55695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1F55A09-54C6-4BB7-865C-E4D723EA008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0320" y="464760"/>
                <a:ext cx="8715600" cy="5588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06845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2C9702-5262-4767-B27D-06B62BE8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86" y="129209"/>
            <a:ext cx="8602339" cy="578059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B21E72A-6F2E-4A28-8158-31BBC61C20B8}"/>
                  </a:ext>
                </a:extLst>
              </p14:cNvPr>
              <p14:cNvContentPartPr/>
              <p14:nvPr/>
            </p14:nvContentPartPr>
            <p14:xfrm>
              <a:off x="328680" y="510840"/>
              <a:ext cx="8736840" cy="5840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B21E72A-6F2E-4A28-8158-31BBC61C20B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9320" y="501480"/>
                <a:ext cx="8755560" cy="5859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13787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316B86-854A-4F2A-ACB3-60417352F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35" y="132223"/>
            <a:ext cx="8600152" cy="599258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129C00F-1190-4131-A99A-3980BAE3852D}"/>
                  </a:ext>
                </a:extLst>
              </p14:cNvPr>
              <p14:cNvContentPartPr/>
              <p14:nvPr/>
            </p14:nvContentPartPr>
            <p14:xfrm>
              <a:off x="231480" y="508320"/>
              <a:ext cx="8818920" cy="61934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129C00F-1190-4131-A99A-3980BAE3852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2120" y="498960"/>
                <a:ext cx="8837640" cy="621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39487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2251</TotalTime>
  <Words>825</Words>
  <Application>Microsoft Office PowerPoint</Application>
  <PresentationFormat>On-screen Show (4:3)</PresentationFormat>
  <Paragraphs>101</Paragraphs>
  <Slides>43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Calibri Light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proto</dc:creator>
  <cp:lastModifiedBy>proto</cp:lastModifiedBy>
  <cp:revision>90</cp:revision>
  <dcterms:created xsi:type="dcterms:W3CDTF">2020-04-07T21:04:51Z</dcterms:created>
  <dcterms:modified xsi:type="dcterms:W3CDTF">2020-04-13T19:35:17Z</dcterms:modified>
</cp:coreProperties>
</file>